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61" r:id="rId5"/>
    <p:sldId id="262" r:id="rId6"/>
    <p:sldId id="272" r:id="rId7"/>
    <p:sldId id="263" r:id="rId8"/>
    <p:sldId id="273" r:id="rId9"/>
    <p:sldId id="258" r:id="rId10"/>
    <p:sldId id="264" r:id="rId11"/>
    <p:sldId id="267" r:id="rId12"/>
    <p:sldId id="265" r:id="rId13"/>
    <p:sldId id="266" r:id="rId14"/>
    <p:sldId id="269" r:id="rId15"/>
    <p:sldId id="268" r:id="rId16"/>
    <p:sldId id="270" r:id="rId17"/>
    <p:sldId id="271" r:id="rId18"/>
    <p:sldId id="274" r:id="rId19"/>
    <p:sldId id="276" r:id="rId20"/>
    <p:sldId id="277" r:id="rId21"/>
    <p:sldId id="278" r:id="rId22"/>
    <p:sldId id="279" r:id="rId23"/>
    <p:sldId id="280"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E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135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E5EDE6-FCD8-48A0-85D0-4CB6A9D5E19C}" type="datetimeFigureOut">
              <a:rPr lang="en-US" smtClean="0"/>
              <a:t>7/3/2022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37C22-4E54-4680-AB14-D1202FF92614}" type="slidenum">
              <a:rPr lang="en-US" smtClean="0"/>
              <a:t>‹#›</a:t>
            </a:fld>
            <a:endParaRPr lang="en-US"/>
          </a:p>
        </p:txBody>
      </p:sp>
    </p:spTree>
    <p:extLst>
      <p:ext uri="{BB962C8B-B14F-4D97-AF65-F5344CB8AC3E}">
        <p14:creationId xmlns:p14="http://schemas.microsoft.com/office/powerpoint/2010/main" val="3884843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E5EDE6-FCD8-48A0-85D0-4CB6A9D5E19C}" type="datetimeFigureOut">
              <a:rPr lang="en-US" smtClean="0"/>
              <a:t>7/3/2022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37C22-4E54-4680-AB14-D1202FF92614}" type="slidenum">
              <a:rPr lang="en-US" smtClean="0"/>
              <a:t>‹#›</a:t>
            </a:fld>
            <a:endParaRPr lang="en-US"/>
          </a:p>
        </p:txBody>
      </p:sp>
    </p:spTree>
    <p:extLst>
      <p:ext uri="{BB962C8B-B14F-4D97-AF65-F5344CB8AC3E}">
        <p14:creationId xmlns:p14="http://schemas.microsoft.com/office/powerpoint/2010/main" val="3734068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E5EDE6-FCD8-48A0-85D0-4CB6A9D5E19C}" type="datetimeFigureOut">
              <a:rPr lang="en-US" smtClean="0"/>
              <a:t>7/3/2022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37C22-4E54-4680-AB14-D1202FF92614}" type="slidenum">
              <a:rPr lang="en-US" smtClean="0"/>
              <a:t>‹#›</a:t>
            </a:fld>
            <a:endParaRPr lang="en-US"/>
          </a:p>
        </p:txBody>
      </p:sp>
    </p:spTree>
    <p:extLst>
      <p:ext uri="{BB962C8B-B14F-4D97-AF65-F5344CB8AC3E}">
        <p14:creationId xmlns:p14="http://schemas.microsoft.com/office/powerpoint/2010/main" val="1574117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E5EDE6-FCD8-48A0-85D0-4CB6A9D5E19C}" type="datetimeFigureOut">
              <a:rPr lang="en-US" smtClean="0"/>
              <a:t>7/3/2022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37C22-4E54-4680-AB14-D1202FF92614}" type="slidenum">
              <a:rPr lang="en-US" smtClean="0"/>
              <a:t>‹#›</a:t>
            </a:fld>
            <a:endParaRPr lang="en-US"/>
          </a:p>
        </p:txBody>
      </p:sp>
    </p:spTree>
    <p:extLst>
      <p:ext uri="{BB962C8B-B14F-4D97-AF65-F5344CB8AC3E}">
        <p14:creationId xmlns:p14="http://schemas.microsoft.com/office/powerpoint/2010/main" val="652481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E5EDE6-FCD8-48A0-85D0-4CB6A9D5E19C}" type="datetimeFigureOut">
              <a:rPr lang="en-US" smtClean="0"/>
              <a:t>7/3/2022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37C22-4E54-4680-AB14-D1202FF92614}" type="slidenum">
              <a:rPr lang="en-US" smtClean="0"/>
              <a:t>‹#›</a:t>
            </a:fld>
            <a:endParaRPr lang="en-US"/>
          </a:p>
        </p:txBody>
      </p:sp>
    </p:spTree>
    <p:extLst>
      <p:ext uri="{BB962C8B-B14F-4D97-AF65-F5344CB8AC3E}">
        <p14:creationId xmlns:p14="http://schemas.microsoft.com/office/powerpoint/2010/main" val="795798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E5EDE6-FCD8-48A0-85D0-4CB6A9D5E19C}" type="datetimeFigureOut">
              <a:rPr lang="en-US" smtClean="0"/>
              <a:t>7/3/2022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37C22-4E54-4680-AB14-D1202FF92614}" type="slidenum">
              <a:rPr lang="en-US" smtClean="0"/>
              <a:t>‹#›</a:t>
            </a:fld>
            <a:endParaRPr lang="en-US"/>
          </a:p>
        </p:txBody>
      </p:sp>
    </p:spTree>
    <p:extLst>
      <p:ext uri="{BB962C8B-B14F-4D97-AF65-F5344CB8AC3E}">
        <p14:creationId xmlns:p14="http://schemas.microsoft.com/office/powerpoint/2010/main" val="2150118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E5EDE6-FCD8-48A0-85D0-4CB6A9D5E19C}" type="datetimeFigureOut">
              <a:rPr lang="en-US" smtClean="0"/>
              <a:t>7/3/2022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237C22-4E54-4680-AB14-D1202FF92614}" type="slidenum">
              <a:rPr lang="en-US" smtClean="0"/>
              <a:t>‹#›</a:t>
            </a:fld>
            <a:endParaRPr lang="en-US"/>
          </a:p>
        </p:txBody>
      </p:sp>
    </p:spTree>
    <p:extLst>
      <p:ext uri="{BB962C8B-B14F-4D97-AF65-F5344CB8AC3E}">
        <p14:creationId xmlns:p14="http://schemas.microsoft.com/office/powerpoint/2010/main" val="586208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E5EDE6-FCD8-48A0-85D0-4CB6A9D5E19C}" type="datetimeFigureOut">
              <a:rPr lang="en-US" smtClean="0"/>
              <a:t>7/3/2022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237C22-4E54-4680-AB14-D1202FF92614}" type="slidenum">
              <a:rPr lang="en-US" smtClean="0"/>
              <a:t>‹#›</a:t>
            </a:fld>
            <a:endParaRPr lang="en-US"/>
          </a:p>
        </p:txBody>
      </p:sp>
    </p:spTree>
    <p:extLst>
      <p:ext uri="{BB962C8B-B14F-4D97-AF65-F5344CB8AC3E}">
        <p14:creationId xmlns:p14="http://schemas.microsoft.com/office/powerpoint/2010/main" val="2469443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E5EDE6-FCD8-48A0-85D0-4CB6A9D5E19C}" type="datetimeFigureOut">
              <a:rPr lang="en-US" smtClean="0"/>
              <a:t>7/3/2022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237C22-4E54-4680-AB14-D1202FF92614}" type="slidenum">
              <a:rPr lang="en-US" smtClean="0"/>
              <a:t>‹#›</a:t>
            </a:fld>
            <a:endParaRPr lang="en-US"/>
          </a:p>
        </p:txBody>
      </p:sp>
    </p:spTree>
    <p:extLst>
      <p:ext uri="{BB962C8B-B14F-4D97-AF65-F5344CB8AC3E}">
        <p14:creationId xmlns:p14="http://schemas.microsoft.com/office/powerpoint/2010/main" val="490882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E5EDE6-FCD8-48A0-85D0-4CB6A9D5E19C}" type="datetimeFigureOut">
              <a:rPr lang="en-US" smtClean="0"/>
              <a:t>7/3/2022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37C22-4E54-4680-AB14-D1202FF92614}" type="slidenum">
              <a:rPr lang="en-US" smtClean="0"/>
              <a:t>‹#›</a:t>
            </a:fld>
            <a:endParaRPr lang="en-US"/>
          </a:p>
        </p:txBody>
      </p:sp>
    </p:spTree>
    <p:extLst>
      <p:ext uri="{BB962C8B-B14F-4D97-AF65-F5344CB8AC3E}">
        <p14:creationId xmlns:p14="http://schemas.microsoft.com/office/powerpoint/2010/main" val="3811748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E5EDE6-FCD8-48A0-85D0-4CB6A9D5E19C}" type="datetimeFigureOut">
              <a:rPr lang="en-US" smtClean="0"/>
              <a:t>7/3/2022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37C22-4E54-4680-AB14-D1202FF92614}" type="slidenum">
              <a:rPr lang="en-US" smtClean="0"/>
              <a:t>‹#›</a:t>
            </a:fld>
            <a:endParaRPr lang="en-US"/>
          </a:p>
        </p:txBody>
      </p:sp>
    </p:spTree>
    <p:extLst>
      <p:ext uri="{BB962C8B-B14F-4D97-AF65-F5344CB8AC3E}">
        <p14:creationId xmlns:p14="http://schemas.microsoft.com/office/powerpoint/2010/main" val="2822650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E5EDE6-FCD8-48A0-85D0-4CB6A9D5E19C}" type="datetimeFigureOut">
              <a:rPr lang="en-US" smtClean="0"/>
              <a:t>7/3/2022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37C22-4E54-4680-AB14-D1202FF92614}" type="slidenum">
              <a:rPr lang="en-US" smtClean="0"/>
              <a:t>‹#›</a:t>
            </a:fld>
            <a:endParaRPr lang="en-US"/>
          </a:p>
        </p:txBody>
      </p:sp>
    </p:spTree>
    <p:extLst>
      <p:ext uri="{BB962C8B-B14F-4D97-AF65-F5344CB8AC3E}">
        <p14:creationId xmlns:p14="http://schemas.microsoft.com/office/powerpoint/2010/main" val="498177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BF22CDA-FAFA-4CD3-AA57-D2E94D00AEFA}"/>
              </a:ext>
            </a:extLst>
          </p:cNvPr>
          <p:cNvGrpSpPr/>
          <p:nvPr/>
        </p:nvGrpSpPr>
        <p:grpSpPr>
          <a:xfrm>
            <a:off x="1116455" y="2590773"/>
            <a:ext cx="6997958" cy="1883420"/>
            <a:chOff x="2812360" y="2334853"/>
            <a:chExt cx="2465146" cy="799185"/>
          </a:xfrm>
        </p:grpSpPr>
        <p:sp>
          <p:nvSpPr>
            <p:cNvPr id="26" name="Freeform: Shape 25">
              <a:extLst>
                <a:ext uri="{FF2B5EF4-FFF2-40B4-BE49-F238E27FC236}">
                  <a16:creationId xmlns:a16="http://schemas.microsoft.com/office/drawing/2014/main" id="{4E9FB4DB-1B4C-47A0-8289-0645DFC0A7E9}"/>
                </a:ext>
              </a:extLst>
            </p:cNvPr>
            <p:cNvSpPr/>
            <p:nvPr/>
          </p:nvSpPr>
          <p:spPr>
            <a:xfrm>
              <a:off x="3967933" y="2334853"/>
              <a:ext cx="1309573" cy="614477"/>
            </a:xfrm>
            <a:custGeom>
              <a:avLst/>
              <a:gdLst/>
              <a:ahLst/>
              <a:cxnLst/>
              <a:rect l="l" t="t" r="r" b="b"/>
              <a:pathLst>
                <a:path w="1309573" h="614477">
                  <a:moveTo>
                    <a:pt x="972160" y="0"/>
                  </a:moveTo>
                  <a:cubicBezTo>
                    <a:pt x="1019708" y="4267"/>
                    <a:pt x="1065429" y="19202"/>
                    <a:pt x="1109320" y="44805"/>
                  </a:cubicBezTo>
                  <a:lnTo>
                    <a:pt x="1309573" y="44805"/>
                  </a:lnTo>
                  <a:lnTo>
                    <a:pt x="1309573" y="84125"/>
                  </a:lnTo>
                  <a:lnTo>
                    <a:pt x="1170584" y="84125"/>
                  </a:lnTo>
                  <a:cubicBezTo>
                    <a:pt x="1207160" y="106680"/>
                    <a:pt x="1234288" y="139293"/>
                    <a:pt x="1251966" y="181965"/>
                  </a:cubicBezTo>
                  <a:cubicBezTo>
                    <a:pt x="1262939" y="208178"/>
                    <a:pt x="1268425" y="235001"/>
                    <a:pt x="1268425" y="262433"/>
                  </a:cubicBezTo>
                  <a:cubicBezTo>
                    <a:pt x="1268425" y="305105"/>
                    <a:pt x="1257148" y="347167"/>
                    <a:pt x="1234592" y="388620"/>
                  </a:cubicBezTo>
                  <a:cubicBezTo>
                    <a:pt x="1212037" y="430073"/>
                    <a:pt x="1182929" y="466344"/>
                    <a:pt x="1147267" y="497433"/>
                  </a:cubicBezTo>
                  <a:cubicBezTo>
                    <a:pt x="1111606" y="528523"/>
                    <a:pt x="1072744" y="551078"/>
                    <a:pt x="1030681" y="565099"/>
                  </a:cubicBezTo>
                  <a:cubicBezTo>
                    <a:pt x="1011174" y="571805"/>
                    <a:pt x="990753" y="575157"/>
                    <a:pt x="969416" y="575157"/>
                  </a:cubicBezTo>
                  <a:lnTo>
                    <a:pt x="962101" y="575157"/>
                  </a:lnTo>
                  <a:cubicBezTo>
                    <a:pt x="921868" y="572719"/>
                    <a:pt x="884073" y="562508"/>
                    <a:pt x="848716" y="544525"/>
                  </a:cubicBezTo>
                  <a:cubicBezTo>
                    <a:pt x="813359" y="526542"/>
                    <a:pt x="781965" y="505968"/>
                    <a:pt x="754532" y="482803"/>
                  </a:cubicBezTo>
                  <a:cubicBezTo>
                    <a:pt x="727100" y="459638"/>
                    <a:pt x="705765" y="438912"/>
                    <a:pt x="690524" y="420624"/>
                  </a:cubicBezTo>
                  <a:lnTo>
                    <a:pt x="666750" y="394106"/>
                  </a:lnTo>
                  <a:lnTo>
                    <a:pt x="708813" y="360273"/>
                  </a:lnTo>
                  <a:lnTo>
                    <a:pt x="720700" y="375818"/>
                  </a:lnTo>
                  <a:cubicBezTo>
                    <a:pt x="743255" y="406908"/>
                    <a:pt x="770687" y="427329"/>
                    <a:pt x="802996" y="437083"/>
                  </a:cubicBezTo>
                  <a:lnTo>
                    <a:pt x="811225" y="439826"/>
                  </a:lnTo>
                  <a:cubicBezTo>
                    <a:pt x="824637" y="445313"/>
                    <a:pt x="841705" y="448056"/>
                    <a:pt x="862432" y="448056"/>
                  </a:cubicBezTo>
                  <a:cubicBezTo>
                    <a:pt x="884987" y="448056"/>
                    <a:pt x="905408" y="443789"/>
                    <a:pt x="923697" y="435254"/>
                  </a:cubicBezTo>
                  <a:cubicBezTo>
                    <a:pt x="951738" y="422453"/>
                    <a:pt x="988314" y="394716"/>
                    <a:pt x="1033424" y="352044"/>
                  </a:cubicBezTo>
                  <a:cubicBezTo>
                    <a:pt x="1056589" y="330098"/>
                    <a:pt x="1077316" y="308457"/>
                    <a:pt x="1095604" y="287121"/>
                  </a:cubicBezTo>
                  <a:lnTo>
                    <a:pt x="1102919" y="277977"/>
                  </a:lnTo>
                  <a:cubicBezTo>
                    <a:pt x="1121207" y="255422"/>
                    <a:pt x="1136752" y="234086"/>
                    <a:pt x="1149553" y="213969"/>
                  </a:cubicBezTo>
                  <a:cubicBezTo>
                    <a:pt x="1155040" y="200558"/>
                    <a:pt x="1157783" y="188671"/>
                    <a:pt x="1157783" y="178308"/>
                  </a:cubicBezTo>
                  <a:cubicBezTo>
                    <a:pt x="1157783" y="161239"/>
                    <a:pt x="1152906" y="146913"/>
                    <a:pt x="1143153" y="135331"/>
                  </a:cubicBezTo>
                  <a:cubicBezTo>
                    <a:pt x="1133399" y="123748"/>
                    <a:pt x="1122731" y="114757"/>
                    <a:pt x="1111148" y="108356"/>
                  </a:cubicBezTo>
                  <a:cubicBezTo>
                    <a:pt x="1099566" y="101955"/>
                    <a:pt x="1088289" y="98755"/>
                    <a:pt x="1077316" y="98755"/>
                  </a:cubicBezTo>
                  <a:cubicBezTo>
                    <a:pt x="1056589" y="98755"/>
                    <a:pt x="1035253" y="107289"/>
                    <a:pt x="1013308" y="124358"/>
                  </a:cubicBezTo>
                  <a:cubicBezTo>
                    <a:pt x="980389" y="150571"/>
                    <a:pt x="952957" y="182270"/>
                    <a:pt x="931012" y="219456"/>
                  </a:cubicBezTo>
                  <a:cubicBezTo>
                    <a:pt x="920648" y="235305"/>
                    <a:pt x="915467" y="250850"/>
                    <a:pt x="915467" y="266090"/>
                  </a:cubicBezTo>
                  <a:cubicBezTo>
                    <a:pt x="915467" y="281330"/>
                    <a:pt x="924611" y="292608"/>
                    <a:pt x="942899" y="299923"/>
                  </a:cubicBezTo>
                  <a:cubicBezTo>
                    <a:pt x="957529" y="305409"/>
                    <a:pt x="967892" y="308153"/>
                    <a:pt x="973989" y="308153"/>
                  </a:cubicBezTo>
                  <a:cubicBezTo>
                    <a:pt x="976427" y="308153"/>
                    <a:pt x="977951" y="307848"/>
                    <a:pt x="978560" y="307238"/>
                  </a:cubicBezTo>
                  <a:lnTo>
                    <a:pt x="949300" y="347472"/>
                  </a:lnTo>
                  <a:cubicBezTo>
                    <a:pt x="832866" y="312115"/>
                    <a:pt x="774649" y="262433"/>
                    <a:pt x="774649" y="198425"/>
                  </a:cubicBezTo>
                  <a:cubicBezTo>
                    <a:pt x="774649" y="160629"/>
                    <a:pt x="792632" y="122529"/>
                    <a:pt x="828599" y="84125"/>
                  </a:cubicBezTo>
                  <a:lnTo>
                    <a:pt x="640080" y="84125"/>
                  </a:lnTo>
                  <a:lnTo>
                    <a:pt x="625602" y="84125"/>
                  </a:lnTo>
                  <a:lnTo>
                    <a:pt x="577901" y="84125"/>
                  </a:lnTo>
                  <a:lnTo>
                    <a:pt x="577901" y="614477"/>
                  </a:lnTo>
                  <a:cubicBezTo>
                    <a:pt x="504530" y="604723"/>
                    <a:pt x="453290" y="588264"/>
                    <a:pt x="424182" y="565099"/>
                  </a:cubicBezTo>
                  <a:cubicBezTo>
                    <a:pt x="415085" y="558393"/>
                    <a:pt x="409323" y="551688"/>
                    <a:pt x="406894" y="544982"/>
                  </a:cubicBezTo>
                  <a:cubicBezTo>
                    <a:pt x="405075" y="540715"/>
                    <a:pt x="404165" y="465734"/>
                    <a:pt x="404165" y="320040"/>
                  </a:cubicBezTo>
                  <a:lnTo>
                    <a:pt x="404165" y="308153"/>
                  </a:lnTo>
                  <a:lnTo>
                    <a:pt x="405079" y="284378"/>
                  </a:lnTo>
                  <a:cubicBezTo>
                    <a:pt x="405079" y="267309"/>
                    <a:pt x="408127" y="254813"/>
                    <a:pt x="414223" y="246888"/>
                  </a:cubicBezTo>
                  <a:cubicBezTo>
                    <a:pt x="416662" y="243230"/>
                    <a:pt x="420319" y="241401"/>
                    <a:pt x="425196" y="241401"/>
                  </a:cubicBezTo>
                  <a:cubicBezTo>
                    <a:pt x="431292" y="241401"/>
                    <a:pt x="437083" y="245973"/>
                    <a:pt x="442570" y="255117"/>
                  </a:cubicBezTo>
                  <a:cubicBezTo>
                    <a:pt x="443789" y="258165"/>
                    <a:pt x="446989" y="262585"/>
                    <a:pt x="452171" y="268376"/>
                  </a:cubicBezTo>
                  <a:cubicBezTo>
                    <a:pt x="457353" y="274167"/>
                    <a:pt x="461772" y="277063"/>
                    <a:pt x="465430" y="277063"/>
                  </a:cubicBezTo>
                  <a:cubicBezTo>
                    <a:pt x="468478" y="277063"/>
                    <a:pt x="471221" y="275234"/>
                    <a:pt x="473659" y="271577"/>
                  </a:cubicBezTo>
                  <a:cubicBezTo>
                    <a:pt x="476098" y="267919"/>
                    <a:pt x="477317" y="264566"/>
                    <a:pt x="477317" y="261518"/>
                  </a:cubicBezTo>
                  <a:cubicBezTo>
                    <a:pt x="477317" y="258470"/>
                    <a:pt x="475183" y="252069"/>
                    <a:pt x="470916" y="242316"/>
                  </a:cubicBezTo>
                  <a:cubicBezTo>
                    <a:pt x="449580" y="201473"/>
                    <a:pt x="415443" y="166116"/>
                    <a:pt x="368503" y="136245"/>
                  </a:cubicBezTo>
                  <a:cubicBezTo>
                    <a:pt x="352044" y="126492"/>
                    <a:pt x="334061" y="121615"/>
                    <a:pt x="314554" y="121615"/>
                  </a:cubicBezTo>
                  <a:lnTo>
                    <a:pt x="299923" y="122529"/>
                  </a:lnTo>
                  <a:cubicBezTo>
                    <a:pt x="274320" y="128016"/>
                    <a:pt x="251460" y="138684"/>
                    <a:pt x="231343" y="154533"/>
                  </a:cubicBezTo>
                  <a:cubicBezTo>
                    <a:pt x="214274" y="167335"/>
                    <a:pt x="201473" y="179832"/>
                    <a:pt x="192939" y="192024"/>
                  </a:cubicBezTo>
                  <a:cubicBezTo>
                    <a:pt x="191110" y="195072"/>
                    <a:pt x="188976" y="197815"/>
                    <a:pt x="186538" y="200253"/>
                  </a:cubicBezTo>
                  <a:lnTo>
                    <a:pt x="202082" y="200253"/>
                  </a:lnTo>
                  <a:cubicBezTo>
                    <a:pt x="247803" y="200253"/>
                    <a:pt x="280416" y="210007"/>
                    <a:pt x="299923" y="229514"/>
                  </a:cubicBezTo>
                  <a:cubicBezTo>
                    <a:pt x="316382" y="245973"/>
                    <a:pt x="324612" y="267005"/>
                    <a:pt x="324612" y="292608"/>
                  </a:cubicBezTo>
                  <a:cubicBezTo>
                    <a:pt x="324612" y="302361"/>
                    <a:pt x="324003" y="310591"/>
                    <a:pt x="322783" y="317297"/>
                  </a:cubicBezTo>
                  <a:lnTo>
                    <a:pt x="320040" y="327355"/>
                  </a:lnTo>
                  <a:cubicBezTo>
                    <a:pt x="316382" y="344424"/>
                    <a:pt x="306934" y="367893"/>
                    <a:pt x="291694" y="397764"/>
                  </a:cubicBezTo>
                  <a:cubicBezTo>
                    <a:pt x="276454" y="427634"/>
                    <a:pt x="255423" y="452933"/>
                    <a:pt x="228600" y="473659"/>
                  </a:cubicBezTo>
                  <a:cubicBezTo>
                    <a:pt x="211531" y="486461"/>
                    <a:pt x="192024" y="492861"/>
                    <a:pt x="170079" y="492861"/>
                  </a:cubicBezTo>
                  <a:cubicBezTo>
                    <a:pt x="157887" y="492861"/>
                    <a:pt x="138989" y="489204"/>
                    <a:pt x="113386" y="481889"/>
                  </a:cubicBezTo>
                  <a:cubicBezTo>
                    <a:pt x="87782" y="474573"/>
                    <a:pt x="50902" y="438302"/>
                    <a:pt x="2743" y="373075"/>
                  </a:cubicBezTo>
                  <a:lnTo>
                    <a:pt x="6401" y="366674"/>
                  </a:lnTo>
                  <a:cubicBezTo>
                    <a:pt x="8839" y="362407"/>
                    <a:pt x="11887" y="357683"/>
                    <a:pt x="15545" y="352501"/>
                  </a:cubicBezTo>
                  <a:cubicBezTo>
                    <a:pt x="19203" y="347319"/>
                    <a:pt x="22555" y="342595"/>
                    <a:pt x="25603" y="338328"/>
                  </a:cubicBezTo>
                  <a:lnTo>
                    <a:pt x="29261" y="331927"/>
                  </a:lnTo>
                  <a:lnTo>
                    <a:pt x="29261" y="333756"/>
                  </a:lnTo>
                  <a:cubicBezTo>
                    <a:pt x="29261" y="336194"/>
                    <a:pt x="30785" y="340004"/>
                    <a:pt x="33833" y="345186"/>
                  </a:cubicBezTo>
                  <a:cubicBezTo>
                    <a:pt x="36881" y="350367"/>
                    <a:pt x="40691" y="355549"/>
                    <a:pt x="45263" y="360731"/>
                  </a:cubicBezTo>
                  <a:cubicBezTo>
                    <a:pt x="49835" y="365912"/>
                    <a:pt x="52731" y="369417"/>
                    <a:pt x="53950" y="371246"/>
                  </a:cubicBezTo>
                  <a:cubicBezTo>
                    <a:pt x="61265" y="377342"/>
                    <a:pt x="68580" y="380390"/>
                    <a:pt x="75895" y="380390"/>
                  </a:cubicBezTo>
                  <a:cubicBezTo>
                    <a:pt x="91745" y="380390"/>
                    <a:pt x="107290" y="370027"/>
                    <a:pt x="122530" y="349301"/>
                  </a:cubicBezTo>
                  <a:lnTo>
                    <a:pt x="129845" y="340157"/>
                  </a:lnTo>
                  <a:cubicBezTo>
                    <a:pt x="143256" y="324917"/>
                    <a:pt x="155448" y="306019"/>
                    <a:pt x="166421" y="283464"/>
                  </a:cubicBezTo>
                  <a:cubicBezTo>
                    <a:pt x="168859" y="279197"/>
                    <a:pt x="170079" y="275234"/>
                    <a:pt x="170079" y="271577"/>
                  </a:cubicBezTo>
                  <a:cubicBezTo>
                    <a:pt x="170079" y="261823"/>
                    <a:pt x="164897" y="254203"/>
                    <a:pt x="154534" y="248717"/>
                  </a:cubicBezTo>
                  <a:cubicBezTo>
                    <a:pt x="137465" y="240182"/>
                    <a:pt x="110642" y="235915"/>
                    <a:pt x="74066" y="235915"/>
                  </a:cubicBezTo>
                  <a:cubicBezTo>
                    <a:pt x="49682" y="235915"/>
                    <a:pt x="31395" y="236525"/>
                    <a:pt x="19203" y="237744"/>
                  </a:cubicBezTo>
                  <a:lnTo>
                    <a:pt x="0" y="239573"/>
                  </a:lnTo>
                  <a:lnTo>
                    <a:pt x="0" y="184709"/>
                  </a:lnTo>
                  <a:lnTo>
                    <a:pt x="10973" y="163677"/>
                  </a:lnTo>
                  <a:cubicBezTo>
                    <a:pt x="31699" y="124053"/>
                    <a:pt x="64008" y="91745"/>
                    <a:pt x="107899" y="66751"/>
                  </a:cubicBezTo>
                  <a:cubicBezTo>
                    <a:pt x="138379" y="49682"/>
                    <a:pt x="174041" y="41148"/>
                    <a:pt x="214884" y="41148"/>
                  </a:cubicBezTo>
                  <a:cubicBezTo>
                    <a:pt x="248412" y="41148"/>
                    <a:pt x="286207" y="48768"/>
                    <a:pt x="328270" y="64008"/>
                  </a:cubicBezTo>
                  <a:cubicBezTo>
                    <a:pt x="355702" y="73761"/>
                    <a:pt x="380695" y="86258"/>
                    <a:pt x="403250" y="101498"/>
                  </a:cubicBezTo>
                  <a:lnTo>
                    <a:pt x="404165" y="79553"/>
                  </a:lnTo>
                  <a:lnTo>
                    <a:pt x="405079" y="44805"/>
                  </a:lnTo>
                  <a:lnTo>
                    <a:pt x="625602" y="44805"/>
                  </a:lnTo>
                  <a:lnTo>
                    <a:pt x="640080" y="44805"/>
                  </a:lnTo>
                  <a:lnTo>
                    <a:pt x="867918" y="44805"/>
                  </a:lnTo>
                  <a:cubicBezTo>
                    <a:pt x="875233" y="38709"/>
                    <a:pt x="881634" y="33833"/>
                    <a:pt x="887121" y="30175"/>
                  </a:cubicBezTo>
                  <a:cubicBezTo>
                    <a:pt x="913333" y="10058"/>
                    <a:pt x="941680" y="0"/>
                    <a:pt x="972160" y="0"/>
                  </a:cubicBezTo>
                  <a:close/>
                </a:path>
              </a:pathLst>
            </a:cu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FFBFE028-213A-496C-8714-4C0D81E77FCB}"/>
                </a:ext>
              </a:extLst>
            </p:cNvPr>
            <p:cNvSpPr/>
            <p:nvPr/>
          </p:nvSpPr>
          <p:spPr>
            <a:xfrm>
              <a:off x="2812360" y="2379658"/>
              <a:ext cx="1136295" cy="754380"/>
            </a:xfrm>
            <a:custGeom>
              <a:avLst/>
              <a:gdLst/>
              <a:ahLst/>
              <a:cxnLst/>
              <a:rect l="l" t="t" r="r" b="b"/>
              <a:pathLst>
                <a:path w="1136295" h="754380">
                  <a:moveTo>
                    <a:pt x="0" y="0"/>
                  </a:moveTo>
                  <a:lnTo>
                    <a:pt x="838200" y="0"/>
                  </a:lnTo>
                  <a:lnTo>
                    <a:pt x="871423" y="0"/>
                  </a:lnTo>
                  <a:lnTo>
                    <a:pt x="1136295" y="0"/>
                  </a:lnTo>
                  <a:lnTo>
                    <a:pt x="1136295" y="39320"/>
                  </a:lnTo>
                  <a:lnTo>
                    <a:pt x="1074115" y="39320"/>
                  </a:lnTo>
                  <a:lnTo>
                    <a:pt x="1074115" y="569672"/>
                  </a:lnTo>
                  <a:cubicBezTo>
                    <a:pt x="1040587" y="564795"/>
                    <a:pt x="1013003" y="559156"/>
                    <a:pt x="991362" y="552755"/>
                  </a:cubicBezTo>
                  <a:cubicBezTo>
                    <a:pt x="969721" y="546354"/>
                    <a:pt x="952653" y="539801"/>
                    <a:pt x="940156" y="533096"/>
                  </a:cubicBezTo>
                  <a:cubicBezTo>
                    <a:pt x="927659" y="526390"/>
                    <a:pt x="918667" y="520142"/>
                    <a:pt x="913181" y="514350"/>
                  </a:cubicBezTo>
                  <a:cubicBezTo>
                    <a:pt x="907695" y="508559"/>
                    <a:pt x="904189" y="503682"/>
                    <a:pt x="902665" y="499720"/>
                  </a:cubicBezTo>
                  <a:cubicBezTo>
                    <a:pt x="901141" y="495758"/>
                    <a:pt x="900379" y="493167"/>
                    <a:pt x="900379" y="491948"/>
                  </a:cubicBezTo>
                  <a:lnTo>
                    <a:pt x="900379" y="39320"/>
                  </a:lnTo>
                  <a:lnTo>
                    <a:pt x="871423" y="39320"/>
                  </a:lnTo>
                  <a:lnTo>
                    <a:pt x="838200" y="39320"/>
                  </a:lnTo>
                  <a:lnTo>
                    <a:pt x="747979" y="39320"/>
                  </a:lnTo>
                  <a:cubicBezTo>
                    <a:pt x="758952" y="50902"/>
                    <a:pt x="770230" y="66752"/>
                    <a:pt x="781812" y="86868"/>
                  </a:cubicBezTo>
                  <a:cubicBezTo>
                    <a:pt x="793395" y="106985"/>
                    <a:pt x="799186" y="129236"/>
                    <a:pt x="799186" y="153620"/>
                  </a:cubicBezTo>
                  <a:cubicBezTo>
                    <a:pt x="799186" y="162764"/>
                    <a:pt x="797967" y="171908"/>
                    <a:pt x="795528" y="181052"/>
                  </a:cubicBezTo>
                  <a:lnTo>
                    <a:pt x="795528" y="754380"/>
                  </a:lnTo>
                  <a:lnTo>
                    <a:pt x="765353" y="748894"/>
                  </a:lnTo>
                  <a:cubicBezTo>
                    <a:pt x="749503" y="745846"/>
                    <a:pt x="735178" y="742493"/>
                    <a:pt x="722376" y="738836"/>
                  </a:cubicBezTo>
                  <a:cubicBezTo>
                    <a:pt x="672999" y="727253"/>
                    <a:pt x="606095" y="702564"/>
                    <a:pt x="521665" y="664769"/>
                  </a:cubicBezTo>
                  <a:cubicBezTo>
                    <a:pt x="437236" y="626974"/>
                    <a:pt x="343205" y="569672"/>
                    <a:pt x="239573" y="492862"/>
                  </a:cubicBezTo>
                  <a:lnTo>
                    <a:pt x="239573" y="457200"/>
                  </a:lnTo>
                  <a:cubicBezTo>
                    <a:pt x="268834" y="452933"/>
                    <a:pt x="295047" y="444704"/>
                    <a:pt x="318211" y="432512"/>
                  </a:cubicBezTo>
                  <a:cubicBezTo>
                    <a:pt x="320650" y="430073"/>
                    <a:pt x="323698" y="427635"/>
                    <a:pt x="327355" y="425196"/>
                  </a:cubicBezTo>
                  <a:cubicBezTo>
                    <a:pt x="332232" y="421539"/>
                    <a:pt x="336499" y="417881"/>
                    <a:pt x="340157" y="414224"/>
                  </a:cubicBezTo>
                  <a:cubicBezTo>
                    <a:pt x="343815" y="410566"/>
                    <a:pt x="345643" y="406299"/>
                    <a:pt x="345643" y="401422"/>
                  </a:cubicBezTo>
                  <a:cubicBezTo>
                    <a:pt x="345643" y="398984"/>
                    <a:pt x="345339" y="396850"/>
                    <a:pt x="344729" y="395021"/>
                  </a:cubicBezTo>
                  <a:cubicBezTo>
                    <a:pt x="342291" y="388925"/>
                    <a:pt x="338328" y="385877"/>
                    <a:pt x="332842" y="385877"/>
                  </a:cubicBezTo>
                  <a:lnTo>
                    <a:pt x="328270" y="386792"/>
                  </a:lnTo>
                  <a:lnTo>
                    <a:pt x="323698" y="388620"/>
                  </a:lnTo>
                  <a:cubicBezTo>
                    <a:pt x="309067" y="399593"/>
                    <a:pt x="293523" y="408585"/>
                    <a:pt x="277063" y="415595"/>
                  </a:cubicBezTo>
                  <a:cubicBezTo>
                    <a:pt x="260604" y="422606"/>
                    <a:pt x="243840" y="426111"/>
                    <a:pt x="226771" y="426111"/>
                  </a:cubicBezTo>
                  <a:cubicBezTo>
                    <a:pt x="221285" y="426111"/>
                    <a:pt x="215494" y="425806"/>
                    <a:pt x="209398" y="425196"/>
                  </a:cubicBezTo>
                  <a:cubicBezTo>
                    <a:pt x="168555" y="416662"/>
                    <a:pt x="133807" y="397155"/>
                    <a:pt x="105156" y="366675"/>
                  </a:cubicBezTo>
                  <a:cubicBezTo>
                    <a:pt x="82601" y="341072"/>
                    <a:pt x="64313" y="313030"/>
                    <a:pt x="50292" y="282550"/>
                  </a:cubicBezTo>
                  <a:lnTo>
                    <a:pt x="39319" y="258776"/>
                  </a:lnTo>
                  <a:lnTo>
                    <a:pt x="80467" y="217628"/>
                  </a:lnTo>
                  <a:cubicBezTo>
                    <a:pt x="100584" y="262128"/>
                    <a:pt x="122530" y="284379"/>
                    <a:pt x="146304" y="284379"/>
                  </a:cubicBezTo>
                  <a:cubicBezTo>
                    <a:pt x="160935" y="284379"/>
                    <a:pt x="177546" y="277673"/>
                    <a:pt x="196139" y="264262"/>
                  </a:cubicBezTo>
                  <a:cubicBezTo>
                    <a:pt x="214732" y="250851"/>
                    <a:pt x="237135" y="232258"/>
                    <a:pt x="263347" y="208484"/>
                  </a:cubicBezTo>
                  <a:lnTo>
                    <a:pt x="267005" y="204826"/>
                  </a:lnTo>
                  <a:cubicBezTo>
                    <a:pt x="271882" y="198730"/>
                    <a:pt x="274930" y="192329"/>
                    <a:pt x="276149" y="185624"/>
                  </a:cubicBezTo>
                  <a:cubicBezTo>
                    <a:pt x="276149" y="178918"/>
                    <a:pt x="272034" y="174346"/>
                    <a:pt x="263805" y="171908"/>
                  </a:cubicBezTo>
                  <a:cubicBezTo>
                    <a:pt x="255575" y="169469"/>
                    <a:pt x="248412" y="168250"/>
                    <a:pt x="242316" y="168250"/>
                  </a:cubicBezTo>
                  <a:cubicBezTo>
                    <a:pt x="212446" y="168250"/>
                    <a:pt x="183490" y="164592"/>
                    <a:pt x="155448" y="157277"/>
                  </a:cubicBezTo>
                  <a:cubicBezTo>
                    <a:pt x="133503" y="151181"/>
                    <a:pt x="113081" y="141580"/>
                    <a:pt x="94183" y="128474"/>
                  </a:cubicBezTo>
                  <a:cubicBezTo>
                    <a:pt x="75286" y="115367"/>
                    <a:pt x="64618" y="97841"/>
                    <a:pt x="62179" y="75896"/>
                  </a:cubicBezTo>
                  <a:lnTo>
                    <a:pt x="62179" y="71324"/>
                  </a:lnTo>
                  <a:cubicBezTo>
                    <a:pt x="62179" y="60960"/>
                    <a:pt x="64618" y="50292"/>
                    <a:pt x="69495" y="39320"/>
                  </a:cubicBezTo>
                  <a:lnTo>
                    <a:pt x="0" y="39320"/>
                  </a:lnTo>
                  <a:lnTo>
                    <a:pt x="0" y="0"/>
                  </a:lnTo>
                  <a:close/>
                  <a:moveTo>
                    <a:pt x="400507" y="39320"/>
                  </a:moveTo>
                  <a:cubicBezTo>
                    <a:pt x="398069" y="39929"/>
                    <a:pt x="392583" y="40386"/>
                    <a:pt x="384048" y="40691"/>
                  </a:cubicBezTo>
                  <a:cubicBezTo>
                    <a:pt x="375514" y="40996"/>
                    <a:pt x="366370" y="41148"/>
                    <a:pt x="356616" y="41148"/>
                  </a:cubicBezTo>
                  <a:cubicBezTo>
                    <a:pt x="350520" y="41148"/>
                    <a:pt x="345034" y="41301"/>
                    <a:pt x="340157" y="41606"/>
                  </a:cubicBezTo>
                  <a:cubicBezTo>
                    <a:pt x="335280" y="41910"/>
                    <a:pt x="331927" y="42063"/>
                    <a:pt x="330099" y="42063"/>
                  </a:cubicBezTo>
                  <a:cubicBezTo>
                    <a:pt x="327660" y="42063"/>
                    <a:pt x="325222" y="42367"/>
                    <a:pt x="322783" y="42977"/>
                  </a:cubicBezTo>
                  <a:cubicBezTo>
                    <a:pt x="301447" y="42367"/>
                    <a:pt x="281026" y="46025"/>
                    <a:pt x="261519" y="53950"/>
                  </a:cubicBezTo>
                  <a:cubicBezTo>
                    <a:pt x="254203" y="57608"/>
                    <a:pt x="247498" y="62789"/>
                    <a:pt x="241402" y="69495"/>
                  </a:cubicBezTo>
                  <a:cubicBezTo>
                    <a:pt x="235306" y="76200"/>
                    <a:pt x="232258" y="83516"/>
                    <a:pt x="232258" y="91440"/>
                  </a:cubicBezTo>
                  <a:cubicBezTo>
                    <a:pt x="232258" y="95708"/>
                    <a:pt x="233477" y="99975"/>
                    <a:pt x="235915" y="104242"/>
                  </a:cubicBezTo>
                  <a:cubicBezTo>
                    <a:pt x="240792" y="112167"/>
                    <a:pt x="247345" y="117348"/>
                    <a:pt x="255575" y="119787"/>
                  </a:cubicBezTo>
                  <a:cubicBezTo>
                    <a:pt x="263805" y="122225"/>
                    <a:pt x="272491" y="123444"/>
                    <a:pt x="281635" y="123444"/>
                  </a:cubicBezTo>
                  <a:cubicBezTo>
                    <a:pt x="288341" y="124054"/>
                    <a:pt x="294437" y="124968"/>
                    <a:pt x="299923" y="126188"/>
                  </a:cubicBezTo>
                  <a:cubicBezTo>
                    <a:pt x="309067" y="128626"/>
                    <a:pt x="316992" y="132893"/>
                    <a:pt x="323698" y="138989"/>
                  </a:cubicBezTo>
                  <a:cubicBezTo>
                    <a:pt x="346253" y="116434"/>
                    <a:pt x="370027" y="105156"/>
                    <a:pt x="395021" y="105156"/>
                  </a:cubicBezTo>
                  <a:cubicBezTo>
                    <a:pt x="419405" y="105156"/>
                    <a:pt x="443637" y="112929"/>
                    <a:pt x="467716" y="128474"/>
                  </a:cubicBezTo>
                  <a:cubicBezTo>
                    <a:pt x="491795" y="144018"/>
                    <a:pt x="512979" y="161849"/>
                    <a:pt x="531267" y="181966"/>
                  </a:cubicBezTo>
                  <a:lnTo>
                    <a:pt x="566928" y="224943"/>
                  </a:lnTo>
                  <a:cubicBezTo>
                    <a:pt x="568147" y="226772"/>
                    <a:pt x="569976" y="228905"/>
                    <a:pt x="572415" y="231344"/>
                  </a:cubicBezTo>
                  <a:cubicBezTo>
                    <a:pt x="576072" y="235611"/>
                    <a:pt x="580644" y="239268"/>
                    <a:pt x="586131" y="242316"/>
                  </a:cubicBezTo>
                  <a:cubicBezTo>
                    <a:pt x="591617" y="245364"/>
                    <a:pt x="597408" y="246888"/>
                    <a:pt x="603504" y="246888"/>
                  </a:cubicBezTo>
                  <a:lnTo>
                    <a:pt x="605333" y="246888"/>
                  </a:lnTo>
                  <a:cubicBezTo>
                    <a:pt x="612039" y="245669"/>
                    <a:pt x="616763" y="240945"/>
                    <a:pt x="619506" y="232715"/>
                  </a:cubicBezTo>
                  <a:cubicBezTo>
                    <a:pt x="622249" y="224486"/>
                    <a:pt x="623621" y="217018"/>
                    <a:pt x="623621" y="210312"/>
                  </a:cubicBezTo>
                  <a:lnTo>
                    <a:pt x="623621" y="206655"/>
                  </a:lnTo>
                  <a:cubicBezTo>
                    <a:pt x="621792" y="184709"/>
                    <a:pt x="616001" y="163983"/>
                    <a:pt x="606247" y="144476"/>
                  </a:cubicBezTo>
                  <a:cubicBezTo>
                    <a:pt x="582473" y="98146"/>
                    <a:pt x="547421" y="63094"/>
                    <a:pt x="501091" y="39320"/>
                  </a:cubicBezTo>
                  <a:lnTo>
                    <a:pt x="400507" y="39320"/>
                  </a:lnTo>
                  <a:close/>
                  <a:moveTo>
                    <a:pt x="488290" y="250546"/>
                  </a:moveTo>
                  <a:cubicBezTo>
                    <a:pt x="470002" y="250546"/>
                    <a:pt x="453238" y="257404"/>
                    <a:pt x="437998" y="271120"/>
                  </a:cubicBezTo>
                  <a:cubicBezTo>
                    <a:pt x="422758" y="284836"/>
                    <a:pt x="410261" y="298400"/>
                    <a:pt x="400507" y="311811"/>
                  </a:cubicBezTo>
                  <a:lnTo>
                    <a:pt x="396850" y="316383"/>
                  </a:lnTo>
                  <a:cubicBezTo>
                    <a:pt x="410871" y="308458"/>
                    <a:pt x="425806" y="300838"/>
                    <a:pt x="441655" y="293523"/>
                  </a:cubicBezTo>
                  <a:lnTo>
                    <a:pt x="442570" y="292608"/>
                  </a:lnTo>
                  <a:cubicBezTo>
                    <a:pt x="465125" y="279807"/>
                    <a:pt x="488290" y="267615"/>
                    <a:pt x="512064" y="256032"/>
                  </a:cubicBezTo>
                  <a:lnTo>
                    <a:pt x="502920" y="252375"/>
                  </a:lnTo>
                  <a:cubicBezTo>
                    <a:pt x="498043" y="251156"/>
                    <a:pt x="493167" y="250546"/>
                    <a:pt x="488290" y="250546"/>
                  </a:cubicBezTo>
                  <a:close/>
                  <a:moveTo>
                    <a:pt x="621792" y="377648"/>
                  </a:moveTo>
                  <a:cubicBezTo>
                    <a:pt x="573024" y="403251"/>
                    <a:pt x="526847" y="430530"/>
                    <a:pt x="483261" y="459486"/>
                  </a:cubicBezTo>
                  <a:cubicBezTo>
                    <a:pt x="439674" y="488442"/>
                    <a:pt x="409042" y="511455"/>
                    <a:pt x="391363" y="528524"/>
                  </a:cubicBezTo>
                  <a:cubicBezTo>
                    <a:pt x="429768" y="559004"/>
                    <a:pt x="469392" y="584150"/>
                    <a:pt x="510235" y="603962"/>
                  </a:cubicBezTo>
                  <a:cubicBezTo>
                    <a:pt x="551079" y="623774"/>
                    <a:pt x="588264" y="639776"/>
                    <a:pt x="621792" y="651968"/>
                  </a:cubicBezTo>
                  <a:lnTo>
                    <a:pt x="621792" y="377648"/>
                  </a:lnTo>
                  <a:close/>
                </a:path>
              </a:pathLst>
            </a:cu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33EF1CCA-9408-4360-BCD2-5E0C288139FE}"/>
              </a:ext>
            </a:extLst>
          </p:cNvPr>
          <p:cNvGrpSpPr/>
          <p:nvPr/>
        </p:nvGrpSpPr>
        <p:grpSpPr>
          <a:xfrm>
            <a:off x="-171450" y="-188686"/>
            <a:ext cx="9576707" cy="7199086"/>
            <a:chOff x="-114300" y="0"/>
            <a:chExt cx="12420600" cy="7122884"/>
          </a:xfrm>
        </p:grpSpPr>
        <p:sp>
          <p:nvSpPr>
            <p:cNvPr id="4" name="Freeform: Shape 3">
              <a:extLst>
                <a:ext uri="{FF2B5EF4-FFF2-40B4-BE49-F238E27FC236}">
                  <a16:creationId xmlns:a16="http://schemas.microsoft.com/office/drawing/2014/main" id="{48F81F1A-BA5D-4521-A698-76DFD6CAFD8E}"/>
                </a:ext>
              </a:extLst>
            </p:cNvPr>
            <p:cNvSpPr/>
            <p:nvPr/>
          </p:nvSpPr>
          <p:spPr>
            <a:xfrm>
              <a:off x="0" y="132442"/>
              <a:ext cx="12192000" cy="6858000"/>
            </a:xfrm>
            <a:custGeom>
              <a:avLst/>
              <a:gdLst>
                <a:gd name="connsiteX0" fmla="*/ 1182192 w 12192000"/>
                <a:gd name="connsiteY0" fmla="*/ 352698 h 6858000"/>
                <a:gd name="connsiteX1" fmla="*/ 300446 w 12192000"/>
                <a:gd name="connsiteY1" fmla="*/ 1234444 h 6858000"/>
                <a:gd name="connsiteX2" fmla="*/ 300446 w 12192000"/>
                <a:gd name="connsiteY2" fmla="*/ 5701934 h 6858000"/>
                <a:gd name="connsiteX3" fmla="*/ 1182192 w 12192000"/>
                <a:gd name="connsiteY3" fmla="*/ 6583680 h 6858000"/>
                <a:gd name="connsiteX4" fmla="*/ 11018517 w 12192000"/>
                <a:gd name="connsiteY4" fmla="*/ 6583680 h 6858000"/>
                <a:gd name="connsiteX5" fmla="*/ 11900263 w 12192000"/>
                <a:gd name="connsiteY5" fmla="*/ 5701934 h 6858000"/>
                <a:gd name="connsiteX6" fmla="*/ 11900263 w 12192000"/>
                <a:gd name="connsiteY6" fmla="*/ 1234444 h 6858000"/>
                <a:gd name="connsiteX7" fmla="*/ 11018517 w 12192000"/>
                <a:gd name="connsiteY7" fmla="*/ 352698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1182192" y="352698"/>
                  </a:moveTo>
                  <a:cubicBezTo>
                    <a:pt x="695217" y="352698"/>
                    <a:pt x="300446" y="747469"/>
                    <a:pt x="300446" y="1234444"/>
                  </a:cubicBezTo>
                  <a:lnTo>
                    <a:pt x="300446" y="5701934"/>
                  </a:lnTo>
                  <a:cubicBezTo>
                    <a:pt x="300446" y="6188909"/>
                    <a:pt x="695217" y="6583680"/>
                    <a:pt x="1182192" y="6583680"/>
                  </a:cubicBezTo>
                  <a:lnTo>
                    <a:pt x="11018517" y="6583680"/>
                  </a:lnTo>
                  <a:cubicBezTo>
                    <a:pt x="11505492" y="6583680"/>
                    <a:pt x="11900263" y="6188909"/>
                    <a:pt x="11900263" y="5701934"/>
                  </a:cubicBezTo>
                  <a:lnTo>
                    <a:pt x="11900263" y="1234444"/>
                  </a:lnTo>
                  <a:cubicBezTo>
                    <a:pt x="11900263" y="747469"/>
                    <a:pt x="11505492" y="352698"/>
                    <a:pt x="11018517" y="352698"/>
                  </a:cubicBezTo>
                  <a:close/>
                  <a:moveTo>
                    <a:pt x="0" y="0"/>
                  </a:moveTo>
                  <a:lnTo>
                    <a:pt x="12192000" y="0"/>
                  </a:lnTo>
                  <a:lnTo>
                    <a:pt x="12192000" y="6858000"/>
                  </a:lnTo>
                  <a:lnTo>
                    <a:pt x="0" y="6858000"/>
                  </a:lnTo>
                  <a:close/>
                </a:path>
              </a:pathLst>
            </a:custGeom>
            <a:solidFill>
              <a:schemeClr val="accent6">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91F8DE4-0BE5-41FA-B9E4-FB23E1590521}"/>
                </a:ext>
              </a:extLst>
            </p:cNvPr>
            <p:cNvSpPr txBox="1"/>
            <p:nvPr/>
          </p:nvSpPr>
          <p:spPr>
            <a:xfrm>
              <a:off x="-114300" y="43542"/>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6" name="TextBox 5">
              <a:extLst>
                <a:ext uri="{FF2B5EF4-FFF2-40B4-BE49-F238E27FC236}">
                  <a16:creationId xmlns:a16="http://schemas.microsoft.com/office/drawing/2014/main" id="{2AF3EBCE-014B-44E1-93B8-FEC28BA51720}"/>
                </a:ext>
              </a:extLst>
            </p:cNvPr>
            <p:cNvSpPr txBox="1"/>
            <p:nvPr/>
          </p:nvSpPr>
          <p:spPr>
            <a:xfrm rot="16200000">
              <a:off x="47455" y="5796359"/>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7" name="TextBox 6">
              <a:extLst>
                <a:ext uri="{FF2B5EF4-FFF2-40B4-BE49-F238E27FC236}">
                  <a16:creationId xmlns:a16="http://schemas.microsoft.com/office/drawing/2014/main" id="{76F43A8B-D56B-44D9-8AA1-1E9234B972C1}"/>
                </a:ext>
              </a:extLst>
            </p:cNvPr>
            <p:cNvSpPr txBox="1"/>
            <p:nvPr/>
          </p:nvSpPr>
          <p:spPr>
            <a:xfrm rot="10800000">
              <a:off x="11099800" y="5610113"/>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8" name="TextBox 7">
              <a:extLst>
                <a:ext uri="{FF2B5EF4-FFF2-40B4-BE49-F238E27FC236}">
                  <a16:creationId xmlns:a16="http://schemas.microsoft.com/office/drawing/2014/main" id="{B5D91530-595A-49EF-9730-41040A3F7984}"/>
                </a:ext>
              </a:extLst>
            </p:cNvPr>
            <p:cNvSpPr txBox="1"/>
            <p:nvPr/>
          </p:nvSpPr>
          <p:spPr>
            <a:xfrm rot="5400000">
              <a:off x="10938045" y="-120025"/>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9" name="TextBox 8">
              <a:extLst>
                <a:ext uri="{FF2B5EF4-FFF2-40B4-BE49-F238E27FC236}">
                  <a16:creationId xmlns:a16="http://schemas.microsoft.com/office/drawing/2014/main" id="{680021FA-FA7B-4759-B815-A87F6D31DCB6}"/>
                </a:ext>
              </a:extLst>
            </p:cNvPr>
            <p:cNvSpPr txBox="1"/>
            <p:nvPr/>
          </p:nvSpPr>
          <p:spPr>
            <a:xfrm>
              <a:off x="4738109" y="174646"/>
              <a:ext cx="2834640" cy="274320"/>
            </a:xfrm>
            <a:custGeom>
              <a:avLst/>
              <a:gdLst/>
              <a:ahLst/>
              <a:cxnLst/>
              <a:rect l="l" t="t" r="r" b="b"/>
              <a:pathLst>
                <a:path w="2715781" h="257175">
                  <a:moveTo>
                    <a:pt x="2510041" y="216027"/>
                  </a:moveTo>
                  <a:lnTo>
                    <a:pt x="2516471" y="216027"/>
                  </a:lnTo>
                  <a:cubicBezTo>
                    <a:pt x="2518871" y="216027"/>
                    <a:pt x="2520971" y="216927"/>
                    <a:pt x="2522771" y="218727"/>
                  </a:cubicBezTo>
                  <a:cubicBezTo>
                    <a:pt x="2524572" y="220528"/>
                    <a:pt x="2525472" y="222628"/>
                    <a:pt x="2525472" y="225028"/>
                  </a:cubicBezTo>
                  <a:lnTo>
                    <a:pt x="2525472" y="236601"/>
                  </a:lnTo>
                  <a:lnTo>
                    <a:pt x="2515185" y="236601"/>
                  </a:lnTo>
                  <a:cubicBezTo>
                    <a:pt x="2512270" y="236601"/>
                    <a:pt x="2509827" y="235615"/>
                    <a:pt x="2507855" y="233644"/>
                  </a:cubicBezTo>
                  <a:cubicBezTo>
                    <a:pt x="2505884" y="231672"/>
                    <a:pt x="2504898" y="229229"/>
                    <a:pt x="2504898" y="226314"/>
                  </a:cubicBezTo>
                  <a:lnTo>
                    <a:pt x="2504898" y="221171"/>
                  </a:lnTo>
                  <a:lnTo>
                    <a:pt x="2510041" y="221171"/>
                  </a:lnTo>
                  <a:close/>
                  <a:moveTo>
                    <a:pt x="2489467" y="216027"/>
                  </a:moveTo>
                  <a:lnTo>
                    <a:pt x="2494611" y="216027"/>
                  </a:lnTo>
                  <a:lnTo>
                    <a:pt x="2494611" y="222456"/>
                  </a:lnTo>
                  <a:lnTo>
                    <a:pt x="2501040" y="222456"/>
                  </a:lnTo>
                  <a:lnTo>
                    <a:pt x="2501040" y="226314"/>
                  </a:lnTo>
                  <a:cubicBezTo>
                    <a:pt x="2501040" y="228886"/>
                    <a:pt x="2500183" y="231243"/>
                    <a:pt x="2498468" y="233386"/>
                  </a:cubicBezTo>
                  <a:cubicBezTo>
                    <a:pt x="2496754" y="235529"/>
                    <a:pt x="2494611" y="236601"/>
                    <a:pt x="2492039" y="236601"/>
                  </a:cubicBezTo>
                  <a:lnTo>
                    <a:pt x="2479180" y="236601"/>
                  </a:lnTo>
                  <a:lnTo>
                    <a:pt x="2479180" y="228886"/>
                  </a:lnTo>
                  <a:cubicBezTo>
                    <a:pt x="2479180" y="220313"/>
                    <a:pt x="2482609" y="216027"/>
                    <a:pt x="2489467" y="216027"/>
                  </a:cubicBezTo>
                  <a:close/>
                  <a:moveTo>
                    <a:pt x="1895391" y="216027"/>
                  </a:moveTo>
                  <a:lnTo>
                    <a:pt x="1901821" y="216027"/>
                  </a:lnTo>
                  <a:cubicBezTo>
                    <a:pt x="1904221" y="216027"/>
                    <a:pt x="1906321" y="216927"/>
                    <a:pt x="1908121" y="218727"/>
                  </a:cubicBezTo>
                  <a:cubicBezTo>
                    <a:pt x="1909922" y="220528"/>
                    <a:pt x="1910822" y="222628"/>
                    <a:pt x="1910822" y="225028"/>
                  </a:cubicBezTo>
                  <a:lnTo>
                    <a:pt x="1910822" y="236601"/>
                  </a:lnTo>
                  <a:lnTo>
                    <a:pt x="1900535" y="236601"/>
                  </a:lnTo>
                  <a:cubicBezTo>
                    <a:pt x="1897620" y="236601"/>
                    <a:pt x="1895177" y="235615"/>
                    <a:pt x="1893205" y="233644"/>
                  </a:cubicBezTo>
                  <a:cubicBezTo>
                    <a:pt x="1891234" y="231672"/>
                    <a:pt x="1890248" y="229229"/>
                    <a:pt x="1890248" y="226314"/>
                  </a:cubicBezTo>
                  <a:lnTo>
                    <a:pt x="1890248" y="221171"/>
                  </a:lnTo>
                  <a:lnTo>
                    <a:pt x="1895391" y="221171"/>
                  </a:lnTo>
                  <a:close/>
                  <a:moveTo>
                    <a:pt x="1874817" y="216027"/>
                  </a:moveTo>
                  <a:lnTo>
                    <a:pt x="1879961" y="216027"/>
                  </a:lnTo>
                  <a:lnTo>
                    <a:pt x="1879961" y="222456"/>
                  </a:lnTo>
                  <a:lnTo>
                    <a:pt x="1886390" y="222456"/>
                  </a:lnTo>
                  <a:lnTo>
                    <a:pt x="1886390" y="226314"/>
                  </a:lnTo>
                  <a:cubicBezTo>
                    <a:pt x="1886390" y="228886"/>
                    <a:pt x="1885533" y="231243"/>
                    <a:pt x="1883818" y="233386"/>
                  </a:cubicBezTo>
                  <a:cubicBezTo>
                    <a:pt x="1882104" y="235529"/>
                    <a:pt x="1879961" y="236601"/>
                    <a:pt x="1877389" y="236601"/>
                  </a:cubicBezTo>
                  <a:lnTo>
                    <a:pt x="1864530" y="236601"/>
                  </a:lnTo>
                  <a:lnTo>
                    <a:pt x="1864530" y="228886"/>
                  </a:lnTo>
                  <a:cubicBezTo>
                    <a:pt x="1864530" y="220313"/>
                    <a:pt x="1867959" y="216027"/>
                    <a:pt x="1874817" y="216027"/>
                  </a:cubicBezTo>
                  <a:close/>
                  <a:moveTo>
                    <a:pt x="1280739" y="216027"/>
                  </a:moveTo>
                  <a:lnTo>
                    <a:pt x="1287169" y="216027"/>
                  </a:lnTo>
                  <a:cubicBezTo>
                    <a:pt x="1289569" y="216027"/>
                    <a:pt x="1291669" y="216927"/>
                    <a:pt x="1293469" y="218727"/>
                  </a:cubicBezTo>
                  <a:cubicBezTo>
                    <a:pt x="1295270" y="220528"/>
                    <a:pt x="1296170" y="222628"/>
                    <a:pt x="1296170" y="225028"/>
                  </a:cubicBezTo>
                  <a:lnTo>
                    <a:pt x="1296170" y="236601"/>
                  </a:lnTo>
                  <a:lnTo>
                    <a:pt x="1285883" y="236601"/>
                  </a:lnTo>
                  <a:cubicBezTo>
                    <a:pt x="1282968" y="236601"/>
                    <a:pt x="1280525" y="235615"/>
                    <a:pt x="1278553" y="233644"/>
                  </a:cubicBezTo>
                  <a:cubicBezTo>
                    <a:pt x="1276582" y="231672"/>
                    <a:pt x="1275596" y="229229"/>
                    <a:pt x="1275596" y="226314"/>
                  </a:cubicBezTo>
                  <a:lnTo>
                    <a:pt x="1275596" y="221171"/>
                  </a:lnTo>
                  <a:lnTo>
                    <a:pt x="1280739" y="221171"/>
                  </a:lnTo>
                  <a:close/>
                  <a:moveTo>
                    <a:pt x="1260165" y="216027"/>
                  </a:moveTo>
                  <a:lnTo>
                    <a:pt x="1265309" y="216027"/>
                  </a:lnTo>
                  <a:lnTo>
                    <a:pt x="1265309" y="222456"/>
                  </a:lnTo>
                  <a:lnTo>
                    <a:pt x="1271738" y="222456"/>
                  </a:lnTo>
                  <a:lnTo>
                    <a:pt x="1271738" y="226314"/>
                  </a:lnTo>
                  <a:cubicBezTo>
                    <a:pt x="1271738" y="228886"/>
                    <a:pt x="1270881" y="231243"/>
                    <a:pt x="1269166" y="233386"/>
                  </a:cubicBezTo>
                  <a:cubicBezTo>
                    <a:pt x="1267452" y="235529"/>
                    <a:pt x="1265309" y="236601"/>
                    <a:pt x="1262737" y="236601"/>
                  </a:cubicBezTo>
                  <a:lnTo>
                    <a:pt x="1249878" y="236601"/>
                  </a:lnTo>
                  <a:lnTo>
                    <a:pt x="1249878" y="228886"/>
                  </a:lnTo>
                  <a:cubicBezTo>
                    <a:pt x="1249878" y="220313"/>
                    <a:pt x="1253307" y="216027"/>
                    <a:pt x="1260165" y="216027"/>
                  </a:cubicBezTo>
                  <a:close/>
                  <a:moveTo>
                    <a:pt x="666087" y="216027"/>
                  </a:moveTo>
                  <a:lnTo>
                    <a:pt x="672517" y="216027"/>
                  </a:lnTo>
                  <a:cubicBezTo>
                    <a:pt x="674917" y="216027"/>
                    <a:pt x="677017" y="216927"/>
                    <a:pt x="678817" y="218727"/>
                  </a:cubicBezTo>
                  <a:cubicBezTo>
                    <a:pt x="680618" y="220528"/>
                    <a:pt x="681518" y="222628"/>
                    <a:pt x="681518" y="225028"/>
                  </a:cubicBezTo>
                  <a:lnTo>
                    <a:pt x="681518" y="236601"/>
                  </a:lnTo>
                  <a:lnTo>
                    <a:pt x="671231" y="236601"/>
                  </a:lnTo>
                  <a:cubicBezTo>
                    <a:pt x="668316" y="236601"/>
                    <a:pt x="665873" y="235615"/>
                    <a:pt x="663901" y="233644"/>
                  </a:cubicBezTo>
                  <a:cubicBezTo>
                    <a:pt x="661930" y="231672"/>
                    <a:pt x="660944" y="229229"/>
                    <a:pt x="660944" y="226314"/>
                  </a:cubicBezTo>
                  <a:lnTo>
                    <a:pt x="660944" y="221171"/>
                  </a:lnTo>
                  <a:lnTo>
                    <a:pt x="666087" y="221171"/>
                  </a:lnTo>
                  <a:close/>
                  <a:moveTo>
                    <a:pt x="645513" y="216027"/>
                  </a:moveTo>
                  <a:lnTo>
                    <a:pt x="650657" y="216027"/>
                  </a:lnTo>
                  <a:lnTo>
                    <a:pt x="650657" y="222456"/>
                  </a:lnTo>
                  <a:lnTo>
                    <a:pt x="657086" y="222456"/>
                  </a:lnTo>
                  <a:lnTo>
                    <a:pt x="657086" y="226314"/>
                  </a:lnTo>
                  <a:cubicBezTo>
                    <a:pt x="657086" y="228886"/>
                    <a:pt x="656229" y="231243"/>
                    <a:pt x="654514" y="233386"/>
                  </a:cubicBezTo>
                  <a:cubicBezTo>
                    <a:pt x="652800" y="235529"/>
                    <a:pt x="650657" y="236601"/>
                    <a:pt x="648085" y="236601"/>
                  </a:cubicBezTo>
                  <a:lnTo>
                    <a:pt x="635226" y="236601"/>
                  </a:lnTo>
                  <a:lnTo>
                    <a:pt x="635226" y="228886"/>
                  </a:lnTo>
                  <a:cubicBezTo>
                    <a:pt x="635226" y="220313"/>
                    <a:pt x="638655" y="216027"/>
                    <a:pt x="645513" y="216027"/>
                  </a:cubicBezTo>
                  <a:close/>
                  <a:moveTo>
                    <a:pt x="51435" y="216027"/>
                  </a:moveTo>
                  <a:lnTo>
                    <a:pt x="57865" y="216027"/>
                  </a:lnTo>
                  <a:cubicBezTo>
                    <a:pt x="60265" y="216027"/>
                    <a:pt x="62365" y="216927"/>
                    <a:pt x="64166" y="218727"/>
                  </a:cubicBezTo>
                  <a:cubicBezTo>
                    <a:pt x="65966" y="220528"/>
                    <a:pt x="66866" y="222628"/>
                    <a:pt x="66866" y="225028"/>
                  </a:cubicBezTo>
                  <a:lnTo>
                    <a:pt x="66866" y="236601"/>
                  </a:lnTo>
                  <a:lnTo>
                    <a:pt x="56579" y="236601"/>
                  </a:lnTo>
                  <a:cubicBezTo>
                    <a:pt x="53664" y="236601"/>
                    <a:pt x="51221" y="235615"/>
                    <a:pt x="49249" y="233644"/>
                  </a:cubicBezTo>
                  <a:cubicBezTo>
                    <a:pt x="47278" y="231672"/>
                    <a:pt x="46292" y="229229"/>
                    <a:pt x="46292" y="226314"/>
                  </a:cubicBezTo>
                  <a:lnTo>
                    <a:pt x="46292" y="221171"/>
                  </a:lnTo>
                  <a:lnTo>
                    <a:pt x="51435" y="221171"/>
                  </a:lnTo>
                  <a:close/>
                  <a:moveTo>
                    <a:pt x="30861" y="216027"/>
                  </a:moveTo>
                  <a:lnTo>
                    <a:pt x="36005" y="216027"/>
                  </a:lnTo>
                  <a:lnTo>
                    <a:pt x="36005" y="222456"/>
                  </a:lnTo>
                  <a:lnTo>
                    <a:pt x="42434" y="222456"/>
                  </a:lnTo>
                  <a:lnTo>
                    <a:pt x="42434" y="226314"/>
                  </a:lnTo>
                  <a:cubicBezTo>
                    <a:pt x="42434" y="228886"/>
                    <a:pt x="41577" y="231243"/>
                    <a:pt x="39863" y="233386"/>
                  </a:cubicBezTo>
                  <a:cubicBezTo>
                    <a:pt x="38148" y="235529"/>
                    <a:pt x="36005" y="236601"/>
                    <a:pt x="33433" y="236601"/>
                  </a:cubicBezTo>
                  <a:lnTo>
                    <a:pt x="20574" y="236601"/>
                  </a:lnTo>
                  <a:lnTo>
                    <a:pt x="20574" y="228886"/>
                  </a:lnTo>
                  <a:cubicBezTo>
                    <a:pt x="20574" y="220313"/>
                    <a:pt x="24003" y="216027"/>
                    <a:pt x="30861" y="216027"/>
                  </a:cubicBezTo>
                  <a:close/>
                  <a:moveTo>
                    <a:pt x="2497182" y="208312"/>
                  </a:moveTo>
                  <a:lnTo>
                    <a:pt x="2507469" y="208312"/>
                  </a:lnTo>
                  <a:lnTo>
                    <a:pt x="2507469" y="218599"/>
                  </a:lnTo>
                  <a:lnTo>
                    <a:pt x="2497182" y="218599"/>
                  </a:lnTo>
                  <a:close/>
                  <a:moveTo>
                    <a:pt x="1882532" y="208312"/>
                  </a:moveTo>
                  <a:lnTo>
                    <a:pt x="1892819" y="208312"/>
                  </a:lnTo>
                  <a:lnTo>
                    <a:pt x="1892819" y="218599"/>
                  </a:lnTo>
                  <a:lnTo>
                    <a:pt x="1882532" y="218599"/>
                  </a:lnTo>
                  <a:close/>
                  <a:moveTo>
                    <a:pt x="1267880" y="208312"/>
                  </a:moveTo>
                  <a:lnTo>
                    <a:pt x="1278167" y="208312"/>
                  </a:lnTo>
                  <a:lnTo>
                    <a:pt x="1278167" y="218599"/>
                  </a:lnTo>
                  <a:lnTo>
                    <a:pt x="1267880" y="218599"/>
                  </a:lnTo>
                  <a:close/>
                  <a:moveTo>
                    <a:pt x="653228" y="208312"/>
                  </a:moveTo>
                  <a:lnTo>
                    <a:pt x="663515" y="208312"/>
                  </a:lnTo>
                  <a:lnTo>
                    <a:pt x="663515" y="218599"/>
                  </a:lnTo>
                  <a:lnTo>
                    <a:pt x="653228" y="218599"/>
                  </a:lnTo>
                  <a:close/>
                  <a:moveTo>
                    <a:pt x="38577" y="208312"/>
                  </a:moveTo>
                  <a:lnTo>
                    <a:pt x="48864" y="208312"/>
                  </a:lnTo>
                  <a:lnTo>
                    <a:pt x="48864" y="218599"/>
                  </a:lnTo>
                  <a:lnTo>
                    <a:pt x="38577" y="218599"/>
                  </a:lnTo>
                  <a:close/>
                  <a:moveTo>
                    <a:pt x="2664346" y="190310"/>
                  </a:moveTo>
                  <a:cubicBezTo>
                    <a:pt x="2668632" y="190310"/>
                    <a:pt x="2672490" y="192453"/>
                    <a:pt x="2675919" y="196739"/>
                  </a:cubicBezTo>
                  <a:cubicBezTo>
                    <a:pt x="2671290" y="196739"/>
                    <a:pt x="2664861" y="200168"/>
                    <a:pt x="2656631" y="207026"/>
                  </a:cubicBezTo>
                  <a:cubicBezTo>
                    <a:pt x="2650459" y="214741"/>
                    <a:pt x="2644029" y="218599"/>
                    <a:pt x="2637343" y="218599"/>
                  </a:cubicBezTo>
                  <a:cubicBezTo>
                    <a:pt x="2628770" y="218599"/>
                    <a:pt x="2623198" y="215941"/>
                    <a:pt x="2620626" y="210626"/>
                  </a:cubicBezTo>
                  <a:cubicBezTo>
                    <a:pt x="2624055" y="212512"/>
                    <a:pt x="2627656" y="213455"/>
                    <a:pt x="2631428" y="213455"/>
                  </a:cubicBezTo>
                  <a:cubicBezTo>
                    <a:pt x="2637086" y="213455"/>
                    <a:pt x="2639915" y="210884"/>
                    <a:pt x="2639915" y="205740"/>
                  </a:cubicBezTo>
                  <a:cubicBezTo>
                    <a:pt x="2639915" y="201454"/>
                    <a:pt x="2637771" y="199311"/>
                    <a:pt x="2633485" y="199311"/>
                  </a:cubicBezTo>
                  <a:cubicBezTo>
                    <a:pt x="2636400" y="195710"/>
                    <a:pt x="2638972" y="193996"/>
                    <a:pt x="2641200" y="194167"/>
                  </a:cubicBezTo>
                  <a:cubicBezTo>
                    <a:pt x="2644801" y="194339"/>
                    <a:pt x="2647373" y="195624"/>
                    <a:pt x="2648916" y="198025"/>
                  </a:cubicBezTo>
                  <a:cubicBezTo>
                    <a:pt x="2654916" y="192881"/>
                    <a:pt x="2660060" y="190310"/>
                    <a:pt x="2664346" y="190310"/>
                  </a:cubicBezTo>
                  <a:close/>
                  <a:moveTo>
                    <a:pt x="2515185" y="190310"/>
                  </a:moveTo>
                  <a:lnTo>
                    <a:pt x="2525472" y="190310"/>
                  </a:lnTo>
                  <a:lnTo>
                    <a:pt x="2525472" y="200597"/>
                  </a:lnTo>
                  <a:cubicBezTo>
                    <a:pt x="2525472" y="203854"/>
                    <a:pt x="2524357" y="206597"/>
                    <a:pt x="2522128" y="208826"/>
                  </a:cubicBezTo>
                  <a:cubicBezTo>
                    <a:pt x="2519900" y="211055"/>
                    <a:pt x="2517156" y="212169"/>
                    <a:pt x="2513899" y="212169"/>
                  </a:cubicBezTo>
                  <a:lnTo>
                    <a:pt x="2510041" y="212169"/>
                  </a:lnTo>
                  <a:lnTo>
                    <a:pt x="2510041" y="205740"/>
                  </a:lnTo>
                  <a:lnTo>
                    <a:pt x="2504898" y="205740"/>
                  </a:lnTo>
                  <a:lnTo>
                    <a:pt x="2504898" y="198025"/>
                  </a:lnTo>
                  <a:cubicBezTo>
                    <a:pt x="2504898" y="192881"/>
                    <a:pt x="2508327" y="190310"/>
                    <a:pt x="2515185" y="190310"/>
                  </a:cubicBezTo>
                  <a:close/>
                  <a:moveTo>
                    <a:pt x="2479180" y="190310"/>
                  </a:moveTo>
                  <a:lnTo>
                    <a:pt x="2490753" y="190310"/>
                  </a:lnTo>
                  <a:cubicBezTo>
                    <a:pt x="2493325" y="190310"/>
                    <a:pt x="2495682" y="191167"/>
                    <a:pt x="2497825" y="192881"/>
                  </a:cubicBezTo>
                  <a:cubicBezTo>
                    <a:pt x="2499969" y="194596"/>
                    <a:pt x="2501040" y="196739"/>
                    <a:pt x="2501040" y="199311"/>
                  </a:cubicBezTo>
                  <a:lnTo>
                    <a:pt x="2501040" y="205740"/>
                  </a:lnTo>
                  <a:lnTo>
                    <a:pt x="2494611" y="205740"/>
                  </a:lnTo>
                  <a:lnTo>
                    <a:pt x="2494611" y="212169"/>
                  </a:lnTo>
                  <a:lnTo>
                    <a:pt x="2490753" y="212169"/>
                  </a:lnTo>
                  <a:cubicBezTo>
                    <a:pt x="2487838" y="212169"/>
                    <a:pt x="2485181" y="211355"/>
                    <a:pt x="2482781" y="209726"/>
                  </a:cubicBezTo>
                  <a:cubicBezTo>
                    <a:pt x="2480380" y="208097"/>
                    <a:pt x="2479180" y="205911"/>
                    <a:pt x="2479180" y="203168"/>
                  </a:cubicBezTo>
                  <a:close/>
                  <a:moveTo>
                    <a:pt x="2049696" y="190310"/>
                  </a:moveTo>
                  <a:cubicBezTo>
                    <a:pt x="2053982" y="190310"/>
                    <a:pt x="2057840" y="192453"/>
                    <a:pt x="2061269" y="196739"/>
                  </a:cubicBezTo>
                  <a:cubicBezTo>
                    <a:pt x="2056640" y="196739"/>
                    <a:pt x="2050211" y="200168"/>
                    <a:pt x="2041981" y="207026"/>
                  </a:cubicBezTo>
                  <a:cubicBezTo>
                    <a:pt x="2035809" y="214741"/>
                    <a:pt x="2029379" y="218599"/>
                    <a:pt x="2022693" y="218599"/>
                  </a:cubicBezTo>
                  <a:cubicBezTo>
                    <a:pt x="2014120" y="218599"/>
                    <a:pt x="2008548" y="215941"/>
                    <a:pt x="2005976" y="210626"/>
                  </a:cubicBezTo>
                  <a:cubicBezTo>
                    <a:pt x="2009405" y="212512"/>
                    <a:pt x="2013006" y="213455"/>
                    <a:pt x="2016778" y="213455"/>
                  </a:cubicBezTo>
                  <a:cubicBezTo>
                    <a:pt x="2022436" y="213455"/>
                    <a:pt x="2025265" y="210884"/>
                    <a:pt x="2025265" y="205740"/>
                  </a:cubicBezTo>
                  <a:cubicBezTo>
                    <a:pt x="2025265" y="201454"/>
                    <a:pt x="2023121" y="199311"/>
                    <a:pt x="2018835" y="199311"/>
                  </a:cubicBezTo>
                  <a:cubicBezTo>
                    <a:pt x="2021750" y="195710"/>
                    <a:pt x="2024322" y="193996"/>
                    <a:pt x="2026550" y="194167"/>
                  </a:cubicBezTo>
                  <a:cubicBezTo>
                    <a:pt x="2030151" y="194339"/>
                    <a:pt x="2032723" y="195624"/>
                    <a:pt x="2034266" y="198025"/>
                  </a:cubicBezTo>
                  <a:cubicBezTo>
                    <a:pt x="2040266" y="192881"/>
                    <a:pt x="2045410" y="190310"/>
                    <a:pt x="2049696" y="190310"/>
                  </a:cubicBezTo>
                  <a:close/>
                  <a:moveTo>
                    <a:pt x="1900535" y="190310"/>
                  </a:moveTo>
                  <a:lnTo>
                    <a:pt x="1910822" y="190310"/>
                  </a:lnTo>
                  <a:lnTo>
                    <a:pt x="1910822" y="200597"/>
                  </a:lnTo>
                  <a:cubicBezTo>
                    <a:pt x="1910822" y="203854"/>
                    <a:pt x="1909707" y="206597"/>
                    <a:pt x="1907478" y="208826"/>
                  </a:cubicBezTo>
                  <a:cubicBezTo>
                    <a:pt x="1905250" y="211055"/>
                    <a:pt x="1902506" y="212169"/>
                    <a:pt x="1899249" y="212169"/>
                  </a:cubicBezTo>
                  <a:lnTo>
                    <a:pt x="1895391" y="212169"/>
                  </a:lnTo>
                  <a:lnTo>
                    <a:pt x="1895391" y="205740"/>
                  </a:lnTo>
                  <a:lnTo>
                    <a:pt x="1890248" y="205740"/>
                  </a:lnTo>
                  <a:lnTo>
                    <a:pt x="1890248" y="198025"/>
                  </a:lnTo>
                  <a:cubicBezTo>
                    <a:pt x="1890248" y="192881"/>
                    <a:pt x="1893677" y="190310"/>
                    <a:pt x="1900535" y="190310"/>
                  </a:cubicBezTo>
                  <a:close/>
                  <a:moveTo>
                    <a:pt x="1864530" y="190310"/>
                  </a:moveTo>
                  <a:lnTo>
                    <a:pt x="1876103" y="190310"/>
                  </a:lnTo>
                  <a:cubicBezTo>
                    <a:pt x="1878675" y="190310"/>
                    <a:pt x="1881032" y="191167"/>
                    <a:pt x="1883175" y="192881"/>
                  </a:cubicBezTo>
                  <a:cubicBezTo>
                    <a:pt x="1885319" y="194596"/>
                    <a:pt x="1886390" y="196739"/>
                    <a:pt x="1886390" y="199311"/>
                  </a:cubicBezTo>
                  <a:lnTo>
                    <a:pt x="1886390" y="205740"/>
                  </a:lnTo>
                  <a:lnTo>
                    <a:pt x="1879961" y="205740"/>
                  </a:lnTo>
                  <a:lnTo>
                    <a:pt x="1879961" y="212169"/>
                  </a:lnTo>
                  <a:lnTo>
                    <a:pt x="1876103" y="212169"/>
                  </a:lnTo>
                  <a:cubicBezTo>
                    <a:pt x="1873188" y="212169"/>
                    <a:pt x="1870531" y="211355"/>
                    <a:pt x="1868131" y="209726"/>
                  </a:cubicBezTo>
                  <a:cubicBezTo>
                    <a:pt x="1865730" y="208097"/>
                    <a:pt x="1864530" y="205911"/>
                    <a:pt x="1864530" y="203168"/>
                  </a:cubicBezTo>
                  <a:close/>
                  <a:moveTo>
                    <a:pt x="1435044" y="190310"/>
                  </a:moveTo>
                  <a:cubicBezTo>
                    <a:pt x="1439330" y="190310"/>
                    <a:pt x="1443188" y="192453"/>
                    <a:pt x="1446617" y="196739"/>
                  </a:cubicBezTo>
                  <a:cubicBezTo>
                    <a:pt x="1441988" y="196739"/>
                    <a:pt x="1435559" y="200168"/>
                    <a:pt x="1427329" y="207026"/>
                  </a:cubicBezTo>
                  <a:cubicBezTo>
                    <a:pt x="1421157" y="214741"/>
                    <a:pt x="1414727" y="218599"/>
                    <a:pt x="1408041" y="218599"/>
                  </a:cubicBezTo>
                  <a:cubicBezTo>
                    <a:pt x="1399468" y="218599"/>
                    <a:pt x="1393896" y="215941"/>
                    <a:pt x="1391324" y="210626"/>
                  </a:cubicBezTo>
                  <a:cubicBezTo>
                    <a:pt x="1394753" y="212512"/>
                    <a:pt x="1398354" y="213455"/>
                    <a:pt x="1402126" y="213455"/>
                  </a:cubicBezTo>
                  <a:cubicBezTo>
                    <a:pt x="1407784" y="213455"/>
                    <a:pt x="1410613" y="210884"/>
                    <a:pt x="1410613" y="205740"/>
                  </a:cubicBezTo>
                  <a:cubicBezTo>
                    <a:pt x="1410613" y="201454"/>
                    <a:pt x="1408469" y="199311"/>
                    <a:pt x="1404183" y="199311"/>
                  </a:cubicBezTo>
                  <a:cubicBezTo>
                    <a:pt x="1407098" y="195710"/>
                    <a:pt x="1409670" y="193996"/>
                    <a:pt x="1411898" y="194167"/>
                  </a:cubicBezTo>
                  <a:cubicBezTo>
                    <a:pt x="1415499" y="194339"/>
                    <a:pt x="1418071" y="195624"/>
                    <a:pt x="1419614" y="198025"/>
                  </a:cubicBezTo>
                  <a:cubicBezTo>
                    <a:pt x="1425614" y="192881"/>
                    <a:pt x="1430758" y="190310"/>
                    <a:pt x="1435044" y="190310"/>
                  </a:cubicBezTo>
                  <a:close/>
                  <a:moveTo>
                    <a:pt x="1285883" y="190310"/>
                  </a:moveTo>
                  <a:lnTo>
                    <a:pt x="1296170" y="190310"/>
                  </a:lnTo>
                  <a:lnTo>
                    <a:pt x="1296170" y="200597"/>
                  </a:lnTo>
                  <a:cubicBezTo>
                    <a:pt x="1296170" y="203854"/>
                    <a:pt x="1295055" y="206597"/>
                    <a:pt x="1292826" y="208826"/>
                  </a:cubicBezTo>
                  <a:cubicBezTo>
                    <a:pt x="1290598" y="211055"/>
                    <a:pt x="1287854" y="212169"/>
                    <a:pt x="1284597" y="212169"/>
                  </a:cubicBezTo>
                  <a:lnTo>
                    <a:pt x="1280739" y="212169"/>
                  </a:lnTo>
                  <a:lnTo>
                    <a:pt x="1280739" y="205740"/>
                  </a:lnTo>
                  <a:lnTo>
                    <a:pt x="1275596" y="205740"/>
                  </a:lnTo>
                  <a:lnTo>
                    <a:pt x="1275596" y="198025"/>
                  </a:lnTo>
                  <a:cubicBezTo>
                    <a:pt x="1275596" y="192881"/>
                    <a:pt x="1279025" y="190310"/>
                    <a:pt x="1285883" y="190310"/>
                  </a:cubicBezTo>
                  <a:close/>
                  <a:moveTo>
                    <a:pt x="1249878" y="190310"/>
                  </a:moveTo>
                  <a:lnTo>
                    <a:pt x="1261451" y="190310"/>
                  </a:lnTo>
                  <a:cubicBezTo>
                    <a:pt x="1264023" y="190310"/>
                    <a:pt x="1266380" y="191167"/>
                    <a:pt x="1268523" y="192881"/>
                  </a:cubicBezTo>
                  <a:cubicBezTo>
                    <a:pt x="1270667" y="194596"/>
                    <a:pt x="1271738" y="196739"/>
                    <a:pt x="1271738" y="199311"/>
                  </a:cubicBezTo>
                  <a:lnTo>
                    <a:pt x="1271738" y="205740"/>
                  </a:lnTo>
                  <a:lnTo>
                    <a:pt x="1265309" y="205740"/>
                  </a:lnTo>
                  <a:lnTo>
                    <a:pt x="1265309" y="212169"/>
                  </a:lnTo>
                  <a:lnTo>
                    <a:pt x="1261451" y="212169"/>
                  </a:lnTo>
                  <a:cubicBezTo>
                    <a:pt x="1258536" y="212169"/>
                    <a:pt x="1255879" y="211355"/>
                    <a:pt x="1253479" y="209726"/>
                  </a:cubicBezTo>
                  <a:cubicBezTo>
                    <a:pt x="1251078" y="208097"/>
                    <a:pt x="1249878" y="205911"/>
                    <a:pt x="1249878" y="203168"/>
                  </a:cubicBezTo>
                  <a:close/>
                  <a:moveTo>
                    <a:pt x="820392" y="190310"/>
                  </a:moveTo>
                  <a:cubicBezTo>
                    <a:pt x="824678" y="190310"/>
                    <a:pt x="828536" y="192453"/>
                    <a:pt x="831965" y="196739"/>
                  </a:cubicBezTo>
                  <a:cubicBezTo>
                    <a:pt x="827336" y="196739"/>
                    <a:pt x="820907" y="200168"/>
                    <a:pt x="812677" y="207026"/>
                  </a:cubicBezTo>
                  <a:cubicBezTo>
                    <a:pt x="806505" y="214741"/>
                    <a:pt x="800075" y="218599"/>
                    <a:pt x="793389" y="218599"/>
                  </a:cubicBezTo>
                  <a:cubicBezTo>
                    <a:pt x="784816" y="218599"/>
                    <a:pt x="779244" y="215941"/>
                    <a:pt x="776672" y="210626"/>
                  </a:cubicBezTo>
                  <a:cubicBezTo>
                    <a:pt x="780101" y="212512"/>
                    <a:pt x="783702" y="213455"/>
                    <a:pt x="787474" y="213455"/>
                  </a:cubicBezTo>
                  <a:cubicBezTo>
                    <a:pt x="793132" y="213455"/>
                    <a:pt x="795961" y="210884"/>
                    <a:pt x="795961" y="205740"/>
                  </a:cubicBezTo>
                  <a:cubicBezTo>
                    <a:pt x="795961" y="201454"/>
                    <a:pt x="793817" y="199311"/>
                    <a:pt x="789531" y="199311"/>
                  </a:cubicBezTo>
                  <a:cubicBezTo>
                    <a:pt x="792446" y="195710"/>
                    <a:pt x="795018" y="193996"/>
                    <a:pt x="797246" y="194167"/>
                  </a:cubicBezTo>
                  <a:cubicBezTo>
                    <a:pt x="800847" y="194339"/>
                    <a:pt x="803419" y="195624"/>
                    <a:pt x="804962" y="198025"/>
                  </a:cubicBezTo>
                  <a:cubicBezTo>
                    <a:pt x="810962" y="192881"/>
                    <a:pt x="816106" y="190310"/>
                    <a:pt x="820392" y="190310"/>
                  </a:cubicBezTo>
                  <a:close/>
                  <a:moveTo>
                    <a:pt x="671231" y="190310"/>
                  </a:moveTo>
                  <a:lnTo>
                    <a:pt x="681518" y="190310"/>
                  </a:lnTo>
                  <a:lnTo>
                    <a:pt x="681518" y="200597"/>
                  </a:lnTo>
                  <a:cubicBezTo>
                    <a:pt x="681518" y="203854"/>
                    <a:pt x="680403" y="206597"/>
                    <a:pt x="678174" y="208826"/>
                  </a:cubicBezTo>
                  <a:cubicBezTo>
                    <a:pt x="675946" y="211055"/>
                    <a:pt x="673202" y="212169"/>
                    <a:pt x="669945" y="212169"/>
                  </a:cubicBezTo>
                  <a:lnTo>
                    <a:pt x="666087" y="212169"/>
                  </a:lnTo>
                  <a:lnTo>
                    <a:pt x="666087" y="205740"/>
                  </a:lnTo>
                  <a:lnTo>
                    <a:pt x="660944" y="205740"/>
                  </a:lnTo>
                  <a:lnTo>
                    <a:pt x="660944" y="198025"/>
                  </a:lnTo>
                  <a:cubicBezTo>
                    <a:pt x="660944" y="192881"/>
                    <a:pt x="664373" y="190310"/>
                    <a:pt x="671231" y="190310"/>
                  </a:cubicBezTo>
                  <a:close/>
                  <a:moveTo>
                    <a:pt x="635226" y="190310"/>
                  </a:moveTo>
                  <a:lnTo>
                    <a:pt x="646799" y="190310"/>
                  </a:lnTo>
                  <a:cubicBezTo>
                    <a:pt x="649371" y="190310"/>
                    <a:pt x="651728" y="191167"/>
                    <a:pt x="653871" y="192881"/>
                  </a:cubicBezTo>
                  <a:cubicBezTo>
                    <a:pt x="656015" y="194596"/>
                    <a:pt x="657086" y="196739"/>
                    <a:pt x="657086" y="199311"/>
                  </a:cubicBezTo>
                  <a:lnTo>
                    <a:pt x="657086" y="205740"/>
                  </a:lnTo>
                  <a:lnTo>
                    <a:pt x="650657" y="205740"/>
                  </a:lnTo>
                  <a:lnTo>
                    <a:pt x="650657" y="212169"/>
                  </a:lnTo>
                  <a:lnTo>
                    <a:pt x="646799" y="212169"/>
                  </a:lnTo>
                  <a:cubicBezTo>
                    <a:pt x="643884" y="212169"/>
                    <a:pt x="641227" y="211355"/>
                    <a:pt x="638827" y="209726"/>
                  </a:cubicBezTo>
                  <a:cubicBezTo>
                    <a:pt x="636426" y="208097"/>
                    <a:pt x="635226" y="205911"/>
                    <a:pt x="635226" y="203168"/>
                  </a:cubicBezTo>
                  <a:close/>
                  <a:moveTo>
                    <a:pt x="205740" y="190310"/>
                  </a:moveTo>
                  <a:cubicBezTo>
                    <a:pt x="210027" y="190310"/>
                    <a:pt x="213884" y="192453"/>
                    <a:pt x="217313" y="196739"/>
                  </a:cubicBezTo>
                  <a:cubicBezTo>
                    <a:pt x="212684" y="196739"/>
                    <a:pt x="206255" y="200168"/>
                    <a:pt x="198025" y="207026"/>
                  </a:cubicBezTo>
                  <a:cubicBezTo>
                    <a:pt x="191853" y="214741"/>
                    <a:pt x="185424" y="218599"/>
                    <a:pt x="178737" y="218599"/>
                  </a:cubicBezTo>
                  <a:cubicBezTo>
                    <a:pt x="170165" y="218599"/>
                    <a:pt x="164592" y="215941"/>
                    <a:pt x="162021" y="210626"/>
                  </a:cubicBezTo>
                  <a:cubicBezTo>
                    <a:pt x="165450" y="212512"/>
                    <a:pt x="169050" y="213455"/>
                    <a:pt x="172822" y="213455"/>
                  </a:cubicBezTo>
                  <a:cubicBezTo>
                    <a:pt x="178480" y="213455"/>
                    <a:pt x="181309" y="210884"/>
                    <a:pt x="181309" y="205740"/>
                  </a:cubicBezTo>
                  <a:cubicBezTo>
                    <a:pt x="181309" y="201454"/>
                    <a:pt x="179166" y="199311"/>
                    <a:pt x="174879" y="199311"/>
                  </a:cubicBezTo>
                  <a:cubicBezTo>
                    <a:pt x="177794" y="195710"/>
                    <a:pt x="180366" y="193996"/>
                    <a:pt x="182595" y="194167"/>
                  </a:cubicBezTo>
                  <a:cubicBezTo>
                    <a:pt x="186195" y="194339"/>
                    <a:pt x="188767" y="195624"/>
                    <a:pt x="190310" y="198025"/>
                  </a:cubicBezTo>
                  <a:cubicBezTo>
                    <a:pt x="196311" y="192881"/>
                    <a:pt x="201454" y="190310"/>
                    <a:pt x="205740" y="190310"/>
                  </a:cubicBezTo>
                  <a:close/>
                  <a:moveTo>
                    <a:pt x="56579" y="190310"/>
                  </a:moveTo>
                  <a:lnTo>
                    <a:pt x="66866" y="190310"/>
                  </a:lnTo>
                  <a:lnTo>
                    <a:pt x="66866" y="200597"/>
                  </a:lnTo>
                  <a:cubicBezTo>
                    <a:pt x="66866" y="203854"/>
                    <a:pt x="65751" y="206597"/>
                    <a:pt x="63523" y="208826"/>
                  </a:cubicBezTo>
                  <a:cubicBezTo>
                    <a:pt x="61294" y="211055"/>
                    <a:pt x="58551" y="212169"/>
                    <a:pt x="55293" y="212169"/>
                  </a:cubicBezTo>
                  <a:lnTo>
                    <a:pt x="51435" y="212169"/>
                  </a:lnTo>
                  <a:lnTo>
                    <a:pt x="51435" y="205740"/>
                  </a:lnTo>
                  <a:lnTo>
                    <a:pt x="46292" y="205740"/>
                  </a:lnTo>
                  <a:lnTo>
                    <a:pt x="46292" y="198025"/>
                  </a:lnTo>
                  <a:cubicBezTo>
                    <a:pt x="46292" y="192881"/>
                    <a:pt x="49721" y="190310"/>
                    <a:pt x="56579" y="190310"/>
                  </a:cubicBezTo>
                  <a:close/>
                  <a:moveTo>
                    <a:pt x="20574" y="190310"/>
                  </a:moveTo>
                  <a:lnTo>
                    <a:pt x="32147" y="190310"/>
                  </a:lnTo>
                  <a:cubicBezTo>
                    <a:pt x="34719" y="190310"/>
                    <a:pt x="37076" y="191167"/>
                    <a:pt x="39220" y="192881"/>
                  </a:cubicBezTo>
                  <a:cubicBezTo>
                    <a:pt x="41363" y="194596"/>
                    <a:pt x="42434" y="196739"/>
                    <a:pt x="42434" y="199311"/>
                  </a:cubicBezTo>
                  <a:lnTo>
                    <a:pt x="42434" y="205740"/>
                  </a:lnTo>
                  <a:lnTo>
                    <a:pt x="36005" y="205740"/>
                  </a:lnTo>
                  <a:lnTo>
                    <a:pt x="36005" y="212169"/>
                  </a:lnTo>
                  <a:lnTo>
                    <a:pt x="32147" y="212169"/>
                  </a:lnTo>
                  <a:cubicBezTo>
                    <a:pt x="29233" y="212169"/>
                    <a:pt x="26575" y="211355"/>
                    <a:pt x="24175" y="209726"/>
                  </a:cubicBezTo>
                  <a:cubicBezTo>
                    <a:pt x="21775" y="208097"/>
                    <a:pt x="20574" y="205911"/>
                    <a:pt x="20574" y="203168"/>
                  </a:cubicBezTo>
                  <a:close/>
                  <a:moveTo>
                    <a:pt x="2533187" y="185166"/>
                  </a:moveTo>
                  <a:lnTo>
                    <a:pt x="2540902" y="185166"/>
                  </a:lnTo>
                  <a:lnTo>
                    <a:pt x="2540902" y="228886"/>
                  </a:lnTo>
                  <a:lnTo>
                    <a:pt x="2715781" y="228886"/>
                  </a:lnTo>
                  <a:lnTo>
                    <a:pt x="2715781" y="236601"/>
                  </a:lnTo>
                  <a:lnTo>
                    <a:pt x="2533187" y="236601"/>
                  </a:lnTo>
                  <a:close/>
                  <a:moveTo>
                    <a:pt x="1918537" y="185166"/>
                  </a:moveTo>
                  <a:lnTo>
                    <a:pt x="1926252" y="185166"/>
                  </a:lnTo>
                  <a:lnTo>
                    <a:pt x="1926252" y="228886"/>
                  </a:lnTo>
                  <a:lnTo>
                    <a:pt x="2101131" y="228886"/>
                  </a:lnTo>
                  <a:lnTo>
                    <a:pt x="2101131" y="236601"/>
                  </a:lnTo>
                  <a:lnTo>
                    <a:pt x="1918537" y="236601"/>
                  </a:lnTo>
                  <a:close/>
                  <a:moveTo>
                    <a:pt x="1303885" y="185166"/>
                  </a:moveTo>
                  <a:lnTo>
                    <a:pt x="1311600" y="185166"/>
                  </a:lnTo>
                  <a:lnTo>
                    <a:pt x="1311600" y="228886"/>
                  </a:lnTo>
                  <a:lnTo>
                    <a:pt x="1486479" y="228886"/>
                  </a:lnTo>
                  <a:lnTo>
                    <a:pt x="1486479" y="236601"/>
                  </a:lnTo>
                  <a:lnTo>
                    <a:pt x="1303885" y="236601"/>
                  </a:lnTo>
                  <a:close/>
                  <a:moveTo>
                    <a:pt x="689233" y="185166"/>
                  </a:moveTo>
                  <a:lnTo>
                    <a:pt x="696948" y="185166"/>
                  </a:lnTo>
                  <a:lnTo>
                    <a:pt x="696948" y="228886"/>
                  </a:lnTo>
                  <a:lnTo>
                    <a:pt x="871827" y="228886"/>
                  </a:lnTo>
                  <a:lnTo>
                    <a:pt x="871827" y="236601"/>
                  </a:lnTo>
                  <a:lnTo>
                    <a:pt x="689233" y="236601"/>
                  </a:lnTo>
                  <a:close/>
                  <a:moveTo>
                    <a:pt x="74581" y="185166"/>
                  </a:moveTo>
                  <a:lnTo>
                    <a:pt x="82296" y="185166"/>
                  </a:lnTo>
                  <a:lnTo>
                    <a:pt x="82296" y="228886"/>
                  </a:lnTo>
                  <a:lnTo>
                    <a:pt x="257175" y="228886"/>
                  </a:lnTo>
                  <a:lnTo>
                    <a:pt x="257175" y="236601"/>
                  </a:lnTo>
                  <a:lnTo>
                    <a:pt x="74581" y="236601"/>
                  </a:lnTo>
                  <a:close/>
                  <a:moveTo>
                    <a:pt x="2576907" y="171021"/>
                  </a:moveTo>
                  <a:cubicBezTo>
                    <a:pt x="2592166" y="171021"/>
                    <a:pt x="2607168" y="180023"/>
                    <a:pt x="2621912" y="198025"/>
                  </a:cubicBezTo>
                  <a:cubicBezTo>
                    <a:pt x="2626199" y="203168"/>
                    <a:pt x="2630485" y="207026"/>
                    <a:pt x="2634771" y="209598"/>
                  </a:cubicBezTo>
                  <a:cubicBezTo>
                    <a:pt x="2626027" y="209598"/>
                    <a:pt x="2620455" y="207883"/>
                    <a:pt x="2618055" y="204454"/>
                  </a:cubicBezTo>
                  <a:cubicBezTo>
                    <a:pt x="2618055" y="209598"/>
                    <a:pt x="2617197" y="213884"/>
                    <a:pt x="2615483" y="217313"/>
                  </a:cubicBezTo>
                  <a:cubicBezTo>
                    <a:pt x="2611368" y="215084"/>
                    <a:pt x="2608368" y="211226"/>
                    <a:pt x="2606482" y="205740"/>
                  </a:cubicBezTo>
                  <a:cubicBezTo>
                    <a:pt x="2603910" y="212598"/>
                    <a:pt x="2597909" y="216027"/>
                    <a:pt x="2588480" y="216027"/>
                  </a:cubicBezTo>
                  <a:cubicBezTo>
                    <a:pt x="2594480" y="213455"/>
                    <a:pt x="2597481" y="207455"/>
                    <a:pt x="2597481" y="198025"/>
                  </a:cubicBezTo>
                  <a:lnTo>
                    <a:pt x="2585103" y="181778"/>
                  </a:lnTo>
                  <a:lnTo>
                    <a:pt x="2585008" y="181566"/>
                  </a:lnTo>
                  <a:lnTo>
                    <a:pt x="2584912" y="181528"/>
                  </a:lnTo>
                  <a:close/>
                  <a:moveTo>
                    <a:pt x="1962257" y="171021"/>
                  </a:moveTo>
                  <a:cubicBezTo>
                    <a:pt x="1977516" y="171021"/>
                    <a:pt x="1992518" y="180023"/>
                    <a:pt x="2007262" y="198025"/>
                  </a:cubicBezTo>
                  <a:cubicBezTo>
                    <a:pt x="2011549" y="203168"/>
                    <a:pt x="2015835" y="207026"/>
                    <a:pt x="2020121" y="209598"/>
                  </a:cubicBezTo>
                  <a:cubicBezTo>
                    <a:pt x="2011377" y="209598"/>
                    <a:pt x="2005805" y="207883"/>
                    <a:pt x="2003405" y="204454"/>
                  </a:cubicBezTo>
                  <a:cubicBezTo>
                    <a:pt x="2003405" y="209598"/>
                    <a:pt x="2002547" y="213884"/>
                    <a:pt x="2000833" y="217313"/>
                  </a:cubicBezTo>
                  <a:cubicBezTo>
                    <a:pt x="1996718" y="215084"/>
                    <a:pt x="1993718" y="211226"/>
                    <a:pt x="1991832" y="205740"/>
                  </a:cubicBezTo>
                  <a:cubicBezTo>
                    <a:pt x="1989260" y="212598"/>
                    <a:pt x="1983259" y="216027"/>
                    <a:pt x="1973830" y="216027"/>
                  </a:cubicBezTo>
                  <a:cubicBezTo>
                    <a:pt x="1979830" y="213455"/>
                    <a:pt x="1982831" y="207455"/>
                    <a:pt x="1982831" y="198025"/>
                  </a:cubicBezTo>
                  <a:lnTo>
                    <a:pt x="1970453" y="181778"/>
                  </a:lnTo>
                  <a:lnTo>
                    <a:pt x="1970358" y="181566"/>
                  </a:lnTo>
                  <a:lnTo>
                    <a:pt x="1970262" y="181528"/>
                  </a:lnTo>
                  <a:close/>
                  <a:moveTo>
                    <a:pt x="1347605" y="171021"/>
                  </a:moveTo>
                  <a:cubicBezTo>
                    <a:pt x="1362864" y="171021"/>
                    <a:pt x="1377866" y="180023"/>
                    <a:pt x="1392610" y="198025"/>
                  </a:cubicBezTo>
                  <a:cubicBezTo>
                    <a:pt x="1396897" y="203168"/>
                    <a:pt x="1401183" y="207026"/>
                    <a:pt x="1405469" y="209598"/>
                  </a:cubicBezTo>
                  <a:cubicBezTo>
                    <a:pt x="1396725" y="209598"/>
                    <a:pt x="1391153" y="207883"/>
                    <a:pt x="1388753" y="204454"/>
                  </a:cubicBezTo>
                  <a:cubicBezTo>
                    <a:pt x="1388753" y="209598"/>
                    <a:pt x="1387895" y="213884"/>
                    <a:pt x="1386181" y="217313"/>
                  </a:cubicBezTo>
                  <a:cubicBezTo>
                    <a:pt x="1382066" y="215084"/>
                    <a:pt x="1379066" y="211226"/>
                    <a:pt x="1377180" y="205740"/>
                  </a:cubicBezTo>
                  <a:cubicBezTo>
                    <a:pt x="1374608" y="212598"/>
                    <a:pt x="1368607" y="216027"/>
                    <a:pt x="1359178" y="216027"/>
                  </a:cubicBezTo>
                  <a:cubicBezTo>
                    <a:pt x="1365178" y="213455"/>
                    <a:pt x="1368179" y="207455"/>
                    <a:pt x="1368179" y="198025"/>
                  </a:cubicBezTo>
                  <a:lnTo>
                    <a:pt x="1355801" y="181778"/>
                  </a:lnTo>
                  <a:lnTo>
                    <a:pt x="1355706" y="181566"/>
                  </a:lnTo>
                  <a:lnTo>
                    <a:pt x="1355610" y="181528"/>
                  </a:lnTo>
                  <a:close/>
                  <a:moveTo>
                    <a:pt x="732953" y="171021"/>
                  </a:moveTo>
                  <a:cubicBezTo>
                    <a:pt x="748212" y="171021"/>
                    <a:pt x="763214" y="180023"/>
                    <a:pt x="777958" y="198025"/>
                  </a:cubicBezTo>
                  <a:cubicBezTo>
                    <a:pt x="782245" y="203168"/>
                    <a:pt x="786531" y="207026"/>
                    <a:pt x="790817" y="209598"/>
                  </a:cubicBezTo>
                  <a:cubicBezTo>
                    <a:pt x="782073" y="209598"/>
                    <a:pt x="776501" y="207883"/>
                    <a:pt x="774101" y="204454"/>
                  </a:cubicBezTo>
                  <a:cubicBezTo>
                    <a:pt x="774101" y="209598"/>
                    <a:pt x="773243" y="213884"/>
                    <a:pt x="771529" y="217313"/>
                  </a:cubicBezTo>
                  <a:cubicBezTo>
                    <a:pt x="767414" y="215084"/>
                    <a:pt x="764414" y="211226"/>
                    <a:pt x="762528" y="205740"/>
                  </a:cubicBezTo>
                  <a:cubicBezTo>
                    <a:pt x="759956" y="212598"/>
                    <a:pt x="753955" y="216027"/>
                    <a:pt x="744526" y="216027"/>
                  </a:cubicBezTo>
                  <a:cubicBezTo>
                    <a:pt x="750526" y="213455"/>
                    <a:pt x="753527" y="207455"/>
                    <a:pt x="753527" y="198025"/>
                  </a:cubicBezTo>
                  <a:lnTo>
                    <a:pt x="741149" y="181778"/>
                  </a:lnTo>
                  <a:lnTo>
                    <a:pt x="741054" y="181566"/>
                  </a:lnTo>
                  <a:lnTo>
                    <a:pt x="740958" y="181528"/>
                  </a:lnTo>
                  <a:close/>
                  <a:moveTo>
                    <a:pt x="118301" y="171021"/>
                  </a:moveTo>
                  <a:cubicBezTo>
                    <a:pt x="133560" y="171021"/>
                    <a:pt x="148562" y="180023"/>
                    <a:pt x="163307" y="198025"/>
                  </a:cubicBezTo>
                  <a:cubicBezTo>
                    <a:pt x="167593" y="203168"/>
                    <a:pt x="171879" y="207026"/>
                    <a:pt x="176165" y="209598"/>
                  </a:cubicBezTo>
                  <a:cubicBezTo>
                    <a:pt x="167421" y="209598"/>
                    <a:pt x="161849" y="207883"/>
                    <a:pt x="159449" y="204454"/>
                  </a:cubicBezTo>
                  <a:cubicBezTo>
                    <a:pt x="159449" y="209598"/>
                    <a:pt x="158592" y="213884"/>
                    <a:pt x="156877" y="217313"/>
                  </a:cubicBezTo>
                  <a:cubicBezTo>
                    <a:pt x="152762" y="215084"/>
                    <a:pt x="149762" y="211226"/>
                    <a:pt x="147876" y="205740"/>
                  </a:cubicBezTo>
                  <a:cubicBezTo>
                    <a:pt x="145304" y="212598"/>
                    <a:pt x="139304" y="216027"/>
                    <a:pt x="129874" y="216027"/>
                  </a:cubicBezTo>
                  <a:cubicBezTo>
                    <a:pt x="135875" y="213455"/>
                    <a:pt x="138875" y="207455"/>
                    <a:pt x="138875" y="198025"/>
                  </a:cubicBezTo>
                  <a:lnTo>
                    <a:pt x="126496" y="181778"/>
                  </a:lnTo>
                  <a:lnTo>
                    <a:pt x="126402" y="181566"/>
                  </a:lnTo>
                  <a:lnTo>
                    <a:pt x="126306" y="181528"/>
                  </a:lnTo>
                  <a:close/>
                  <a:moveTo>
                    <a:pt x="2546046" y="159191"/>
                  </a:moveTo>
                  <a:cubicBezTo>
                    <a:pt x="2548960" y="159191"/>
                    <a:pt x="2551446" y="160220"/>
                    <a:pt x="2553504" y="162277"/>
                  </a:cubicBezTo>
                  <a:cubicBezTo>
                    <a:pt x="2555561" y="164335"/>
                    <a:pt x="2556590" y="166821"/>
                    <a:pt x="2556590" y="169736"/>
                  </a:cubicBezTo>
                  <a:lnTo>
                    <a:pt x="2546046" y="169736"/>
                  </a:lnTo>
                  <a:close/>
                  <a:moveTo>
                    <a:pt x="1931396" y="159191"/>
                  </a:moveTo>
                  <a:cubicBezTo>
                    <a:pt x="1934310" y="159191"/>
                    <a:pt x="1936796" y="160220"/>
                    <a:pt x="1938854" y="162277"/>
                  </a:cubicBezTo>
                  <a:cubicBezTo>
                    <a:pt x="1940911" y="164335"/>
                    <a:pt x="1941940" y="166821"/>
                    <a:pt x="1941940" y="169736"/>
                  </a:cubicBezTo>
                  <a:lnTo>
                    <a:pt x="1931396" y="169736"/>
                  </a:lnTo>
                  <a:close/>
                  <a:moveTo>
                    <a:pt x="1316744" y="159191"/>
                  </a:moveTo>
                  <a:cubicBezTo>
                    <a:pt x="1319658" y="159191"/>
                    <a:pt x="1322144" y="160220"/>
                    <a:pt x="1324202" y="162277"/>
                  </a:cubicBezTo>
                  <a:cubicBezTo>
                    <a:pt x="1326259" y="164335"/>
                    <a:pt x="1327288" y="166821"/>
                    <a:pt x="1327288" y="169736"/>
                  </a:cubicBezTo>
                  <a:lnTo>
                    <a:pt x="1316744" y="169736"/>
                  </a:lnTo>
                  <a:close/>
                  <a:moveTo>
                    <a:pt x="702092" y="159191"/>
                  </a:moveTo>
                  <a:cubicBezTo>
                    <a:pt x="705006" y="159191"/>
                    <a:pt x="707492" y="160220"/>
                    <a:pt x="709550" y="162277"/>
                  </a:cubicBezTo>
                  <a:cubicBezTo>
                    <a:pt x="711607" y="164335"/>
                    <a:pt x="712636" y="166821"/>
                    <a:pt x="712636" y="169736"/>
                  </a:cubicBezTo>
                  <a:lnTo>
                    <a:pt x="702092" y="169736"/>
                  </a:lnTo>
                  <a:close/>
                  <a:moveTo>
                    <a:pt x="87440" y="159191"/>
                  </a:moveTo>
                  <a:cubicBezTo>
                    <a:pt x="90355" y="159191"/>
                    <a:pt x="92841" y="160220"/>
                    <a:pt x="94898" y="162277"/>
                  </a:cubicBezTo>
                  <a:cubicBezTo>
                    <a:pt x="96955" y="164335"/>
                    <a:pt x="97984" y="166821"/>
                    <a:pt x="97984" y="169736"/>
                  </a:cubicBezTo>
                  <a:lnTo>
                    <a:pt x="87440" y="169736"/>
                  </a:lnTo>
                  <a:close/>
                  <a:moveTo>
                    <a:pt x="2624998" y="146333"/>
                  </a:moveTo>
                  <a:cubicBezTo>
                    <a:pt x="2634085" y="147876"/>
                    <a:pt x="2638629" y="153533"/>
                    <a:pt x="2638629" y="163306"/>
                  </a:cubicBezTo>
                  <a:cubicBezTo>
                    <a:pt x="2638629" y="167078"/>
                    <a:pt x="2636914" y="172522"/>
                    <a:pt x="2633485" y="179637"/>
                  </a:cubicBezTo>
                  <a:cubicBezTo>
                    <a:pt x="2630056" y="186752"/>
                    <a:pt x="2628342" y="191595"/>
                    <a:pt x="2628342" y="194167"/>
                  </a:cubicBezTo>
                  <a:cubicBezTo>
                    <a:pt x="2623884" y="191081"/>
                    <a:pt x="2621741" y="188081"/>
                    <a:pt x="2621912" y="185166"/>
                  </a:cubicBezTo>
                  <a:cubicBezTo>
                    <a:pt x="2621912" y="183794"/>
                    <a:pt x="2622427" y="181737"/>
                    <a:pt x="2623455" y="178994"/>
                  </a:cubicBezTo>
                  <a:cubicBezTo>
                    <a:pt x="2624484" y="176251"/>
                    <a:pt x="2624998" y="174708"/>
                    <a:pt x="2624998" y="174365"/>
                  </a:cubicBezTo>
                  <a:cubicBezTo>
                    <a:pt x="2624998" y="174193"/>
                    <a:pt x="2624827" y="173936"/>
                    <a:pt x="2624484" y="173593"/>
                  </a:cubicBezTo>
                  <a:lnTo>
                    <a:pt x="2621912" y="173593"/>
                  </a:lnTo>
                  <a:cubicBezTo>
                    <a:pt x="2616769" y="173593"/>
                    <a:pt x="2614197" y="171021"/>
                    <a:pt x="2614197" y="165878"/>
                  </a:cubicBezTo>
                  <a:cubicBezTo>
                    <a:pt x="2614369" y="164849"/>
                    <a:pt x="2614797" y="163135"/>
                    <a:pt x="2615483" y="160734"/>
                  </a:cubicBezTo>
                  <a:cubicBezTo>
                    <a:pt x="2615826" y="163649"/>
                    <a:pt x="2618140" y="165106"/>
                    <a:pt x="2622427" y="165106"/>
                  </a:cubicBezTo>
                  <a:cubicBezTo>
                    <a:pt x="2628256" y="165106"/>
                    <a:pt x="2631085" y="162792"/>
                    <a:pt x="2630913" y="158163"/>
                  </a:cubicBezTo>
                  <a:cubicBezTo>
                    <a:pt x="2630742" y="153019"/>
                    <a:pt x="2628770" y="149076"/>
                    <a:pt x="2624998" y="146333"/>
                  </a:cubicBezTo>
                  <a:close/>
                  <a:moveTo>
                    <a:pt x="2010348" y="146333"/>
                  </a:moveTo>
                  <a:cubicBezTo>
                    <a:pt x="2019435" y="147876"/>
                    <a:pt x="2023979" y="153533"/>
                    <a:pt x="2023979" y="163306"/>
                  </a:cubicBezTo>
                  <a:cubicBezTo>
                    <a:pt x="2023979" y="167078"/>
                    <a:pt x="2022264" y="172522"/>
                    <a:pt x="2018835" y="179637"/>
                  </a:cubicBezTo>
                  <a:cubicBezTo>
                    <a:pt x="2015406" y="186752"/>
                    <a:pt x="2013692" y="191595"/>
                    <a:pt x="2013692" y="194167"/>
                  </a:cubicBezTo>
                  <a:cubicBezTo>
                    <a:pt x="2009234" y="191081"/>
                    <a:pt x="2007091" y="188081"/>
                    <a:pt x="2007262" y="185166"/>
                  </a:cubicBezTo>
                  <a:cubicBezTo>
                    <a:pt x="2007262" y="183794"/>
                    <a:pt x="2007777" y="181737"/>
                    <a:pt x="2008805" y="178994"/>
                  </a:cubicBezTo>
                  <a:cubicBezTo>
                    <a:pt x="2009834" y="176251"/>
                    <a:pt x="2010348" y="174708"/>
                    <a:pt x="2010348" y="174365"/>
                  </a:cubicBezTo>
                  <a:cubicBezTo>
                    <a:pt x="2010348" y="174193"/>
                    <a:pt x="2010177" y="173936"/>
                    <a:pt x="2009834" y="173593"/>
                  </a:cubicBezTo>
                  <a:lnTo>
                    <a:pt x="2007262" y="173593"/>
                  </a:lnTo>
                  <a:cubicBezTo>
                    <a:pt x="2002119" y="173593"/>
                    <a:pt x="1999547" y="171021"/>
                    <a:pt x="1999547" y="165878"/>
                  </a:cubicBezTo>
                  <a:cubicBezTo>
                    <a:pt x="1999719" y="164849"/>
                    <a:pt x="2000147" y="163135"/>
                    <a:pt x="2000833" y="160734"/>
                  </a:cubicBezTo>
                  <a:cubicBezTo>
                    <a:pt x="2001176" y="163649"/>
                    <a:pt x="2003490" y="165106"/>
                    <a:pt x="2007777" y="165106"/>
                  </a:cubicBezTo>
                  <a:cubicBezTo>
                    <a:pt x="2013606" y="165106"/>
                    <a:pt x="2016435" y="162792"/>
                    <a:pt x="2016263" y="158163"/>
                  </a:cubicBezTo>
                  <a:cubicBezTo>
                    <a:pt x="2016092" y="153019"/>
                    <a:pt x="2014120" y="149076"/>
                    <a:pt x="2010348" y="146333"/>
                  </a:cubicBezTo>
                  <a:close/>
                  <a:moveTo>
                    <a:pt x="1395696" y="146333"/>
                  </a:moveTo>
                  <a:cubicBezTo>
                    <a:pt x="1404783" y="147876"/>
                    <a:pt x="1409327" y="153533"/>
                    <a:pt x="1409327" y="163306"/>
                  </a:cubicBezTo>
                  <a:cubicBezTo>
                    <a:pt x="1409327" y="167078"/>
                    <a:pt x="1407612" y="172522"/>
                    <a:pt x="1404183" y="179637"/>
                  </a:cubicBezTo>
                  <a:cubicBezTo>
                    <a:pt x="1400754" y="186752"/>
                    <a:pt x="1399040" y="191595"/>
                    <a:pt x="1399040" y="194167"/>
                  </a:cubicBezTo>
                  <a:cubicBezTo>
                    <a:pt x="1394582" y="191081"/>
                    <a:pt x="1392439" y="188081"/>
                    <a:pt x="1392610" y="185166"/>
                  </a:cubicBezTo>
                  <a:cubicBezTo>
                    <a:pt x="1392610" y="183794"/>
                    <a:pt x="1393125" y="181737"/>
                    <a:pt x="1394153" y="178994"/>
                  </a:cubicBezTo>
                  <a:cubicBezTo>
                    <a:pt x="1395182" y="176251"/>
                    <a:pt x="1395696" y="174708"/>
                    <a:pt x="1395696" y="174365"/>
                  </a:cubicBezTo>
                  <a:cubicBezTo>
                    <a:pt x="1395696" y="174193"/>
                    <a:pt x="1395525" y="173936"/>
                    <a:pt x="1395182" y="173593"/>
                  </a:cubicBezTo>
                  <a:lnTo>
                    <a:pt x="1392610" y="173593"/>
                  </a:lnTo>
                  <a:cubicBezTo>
                    <a:pt x="1387467" y="173593"/>
                    <a:pt x="1384895" y="171021"/>
                    <a:pt x="1384895" y="165878"/>
                  </a:cubicBezTo>
                  <a:cubicBezTo>
                    <a:pt x="1385067" y="164849"/>
                    <a:pt x="1385495" y="163135"/>
                    <a:pt x="1386181" y="160734"/>
                  </a:cubicBezTo>
                  <a:cubicBezTo>
                    <a:pt x="1386524" y="163649"/>
                    <a:pt x="1388838" y="165106"/>
                    <a:pt x="1393125" y="165106"/>
                  </a:cubicBezTo>
                  <a:cubicBezTo>
                    <a:pt x="1398954" y="165106"/>
                    <a:pt x="1401783" y="162792"/>
                    <a:pt x="1401611" y="158163"/>
                  </a:cubicBezTo>
                  <a:cubicBezTo>
                    <a:pt x="1401440" y="153019"/>
                    <a:pt x="1399468" y="149076"/>
                    <a:pt x="1395696" y="146333"/>
                  </a:cubicBezTo>
                  <a:close/>
                  <a:moveTo>
                    <a:pt x="781044" y="146333"/>
                  </a:moveTo>
                  <a:cubicBezTo>
                    <a:pt x="790131" y="147876"/>
                    <a:pt x="794675" y="153533"/>
                    <a:pt x="794675" y="163306"/>
                  </a:cubicBezTo>
                  <a:cubicBezTo>
                    <a:pt x="794675" y="167078"/>
                    <a:pt x="792960" y="172522"/>
                    <a:pt x="789531" y="179637"/>
                  </a:cubicBezTo>
                  <a:cubicBezTo>
                    <a:pt x="786102" y="186752"/>
                    <a:pt x="784388" y="191595"/>
                    <a:pt x="784388" y="194167"/>
                  </a:cubicBezTo>
                  <a:cubicBezTo>
                    <a:pt x="779930" y="191081"/>
                    <a:pt x="777787" y="188081"/>
                    <a:pt x="777958" y="185166"/>
                  </a:cubicBezTo>
                  <a:cubicBezTo>
                    <a:pt x="777958" y="183794"/>
                    <a:pt x="778473" y="181737"/>
                    <a:pt x="779501" y="178994"/>
                  </a:cubicBezTo>
                  <a:cubicBezTo>
                    <a:pt x="780530" y="176251"/>
                    <a:pt x="781044" y="174708"/>
                    <a:pt x="781044" y="174365"/>
                  </a:cubicBezTo>
                  <a:cubicBezTo>
                    <a:pt x="781044" y="174193"/>
                    <a:pt x="780873" y="173936"/>
                    <a:pt x="780530" y="173593"/>
                  </a:cubicBezTo>
                  <a:lnTo>
                    <a:pt x="777958" y="173593"/>
                  </a:lnTo>
                  <a:cubicBezTo>
                    <a:pt x="772815" y="173593"/>
                    <a:pt x="770243" y="171021"/>
                    <a:pt x="770243" y="165878"/>
                  </a:cubicBezTo>
                  <a:cubicBezTo>
                    <a:pt x="770415" y="164849"/>
                    <a:pt x="770843" y="163135"/>
                    <a:pt x="771529" y="160734"/>
                  </a:cubicBezTo>
                  <a:cubicBezTo>
                    <a:pt x="771872" y="163649"/>
                    <a:pt x="774186" y="165106"/>
                    <a:pt x="778473" y="165106"/>
                  </a:cubicBezTo>
                  <a:cubicBezTo>
                    <a:pt x="784302" y="165106"/>
                    <a:pt x="787131" y="162792"/>
                    <a:pt x="786959" y="158163"/>
                  </a:cubicBezTo>
                  <a:cubicBezTo>
                    <a:pt x="786788" y="153019"/>
                    <a:pt x="784816" y="149076"/>
                    <a:pt x="781044" y="146333"/>
                  </a:cubicBezTo>
                  <a:close/>
                  <a:moveTo>
                    <a:pt x="166393" y="146333"/>
                  </a:moveTo>
                  <a:cubicBezTo>
                    <a:pt x="175479" y="147876"/>
                    <a:pt x="180023" y="153533"/>
                    <a:pt x="180023" y="163306"/>
                  </a:cubicBezTo>
                  <a:cubicBezTo>
                    <a:pt x="180023" y="167078"/>
                    <a:pt x="178308" y="172522"/>
                    <a:pt x="174879" y="179637"/>
                  </a:cubicBezTo>
                  <a:cubicBezTo>
                    <a:pt x="171450" y="186752"/>
                    <a:pt x="169736" y="191595"/>
                    <a:pt x="169736" y="194167"/>
                  </a:cubicBezTo>
                  <a:cubicBezTo>
                    <a:pt x="165278" y="191081"/>
                    <a:pt x="163135" y="188081"/>
                    <a:pt x="163307" y="185166"/>
                  </a:cubicBezTo>
                  <a:cubicBezTo>
                    <a:pt x="163307" y="183794"/>
                    <a:pt x="163821" y="181737"/>
                    <a:pt x="164850" y="178994"/>
                  </a:cubicBezTo>
                  <a:cubicBezTo>
                    <a:pt x="165878" y="176251"/>
                    <a:pt x="166393" y="174708"/>
                    <a:pt x="166393" y="174365"/>
                  </a:cubicBezTo>
                  <a:cubicBezTo>
                    <a:pt x="166393" y="174193"/>
                    <a:pt x="166221" y="173936"/>
                    <a:pt x="165878" y="173593"/>
                  </a:cubicBezTo>
                  <a:lnTo>
                    <a:pt x="163307" y="173593"/>
                  </a:lnTo>
                  <a:cubicBezTo>
                    <a:pt x="158163" y="173593"/>
                    <a:pt x="155591" y="171021"/>
                    <a:pt x="155591" y="165878"/>
                  </a:cubicBezTo>
                  <a:cubicBezTo>
                    <a:pt x="155763" y="164849"/>
                    <a:pt x="156191" y="163135"/>
                    <a:pt x="156877" y="160734"/>
                  </a:cubicBezTo>
                  <a:cubicBezTo>
                    <a:pt x="157220" y="163649"/>
                    <a:pt x="159535" y="165106"/>
                    <a:pt x="163821" y="165106"/>
                  </a:cubicBezTo>
                  <a:cubicBezTo>
                    <a:pt x="169650" y="165106"/>
                    <a:pt x="172479" y="162792"/>
                    <a:pt x="172308" y="158163"/>
                  </a:cubicBezTo>
                  <a:cubicBezTo>
                    <a:pt x="172136" y="153019"/>
                    <a:pt x="170165" y="149076"/>
                    <a:pt x="166393" y="146333"/>
                  </a:cubicBezTo>
                  <a:close/>
                  <a:moveTo>
                    <a:pt x="2546046" y="142732"/>
                  </a:moveTo>
                  <a:cubicBezTo>
                    <a:pt x="2552046" y="142732"/>
                    <a:pt x="2555047" y="145304"/>
                    <a:pt x="2555047" y="150447"/>
                  </a:cubicBezTo>
                  <a:cubicBezTo>
                    <a:pt x="2557619" y="149419"/>
                    <a:pt x="2559419" y="148904"/>
                    <a:pt x="2560447" y="148904"/>
                  </a:cubicBezTo>
                  <a:cubicBezTo>
                    <a:pt x="2565077" y="148904"/>
                    <a:pt x="2567391" y="151390"/>
                    <a:pt x="2567391" y="156362"/>
                  </a:cubicBezTo>
                  <a:cubicBezTo>
                    <a:pt x="2567391" y="158763"/>
                    <a:pt x="2566705" y="160649"/>
                    <a:pt x="2565334" y="162020"/>
                  </a:cubicBezTo>
                  <a:cubicBezTo>
                    <a:pt x="2570477" y="162020"/>
                    <a:pt x="2573049" y="164592"/>
                    <a:pt x="2573049" y="169736"/>
                  </a:cubicBezTo>
                  <a:lnTo>
                    <a:pt x="2560705" y="169736"/>
                  </a:lnTo>
                  <a:cubicBezTo>
                    <a:pt x="2560705" y="165449"/>
                    <a:pt x="2559333" y="161935"/>
                    <a:pt x="2556590" y="159191"/>
                  </a:cubicBezTo>
                  <a:cubicBezTo>
                    <a:pt x="2553847" y="156448"/>
                    <a:pt x="2550332" y="155077"/>
                    <a:pt x="2546046" y="155077"/>
                  </a:cubicBezTo>
                  <a:close/>
                  <a:moveTo>
                    <a:pt x="1931396" y="142732"/>
                  </a:moveTo>
                  <a:cubicBezTo>
                    <a:pt x="1937396" y="142732"/>
                    <a:pt x="1940397" y="145304"/>
                    <a:pt x="1940397" y="150447"/>
                  </a:cubicBezTo>
                  <a:cubicBezTo>
                    <a:pt x="1942969" y="149419"/>
                    <a:pt x="1944769" y="148904"/>
                    <a:pt x="1945797" y="148904"/>
                  </a:cubicBezTo>
                  <a:cubicBezTo>
                    <a:pt x="1950427" y="148904"/>
                    <a:pt x="1952741" y="151390"/>
                    <a:pt x="1952741" y="156362"/>
                  </a:cubicBezTo>
                  <a:cubicBezTo>
                    <a:pt x="1952741" y="158763"/>
                    <a:pt x="1952055" y="160649"/>
                    <a:pt x="1950684" y="162020"/>
                  </a:cubicBezTo>
                  <a:cubicBezTo>
                    <a:pt x="1955827" y="162020"/>
                    <a:pt x="1958399" y="164592"/>
                    <a:pt x="1958399" y="169736"/>
                  </a:cubicBezTo>
                  <a:lnTo>
                    <a:pt x="1946055" y="169736"/>
                  </a:lnTo>
                  <a:cubicBezTo>
                    <a:pt x="1946055" y="165449"/>
                    <a:pt x="1944683" y="161935"/>
                    <a:pt x="1941940" y="159191"/>
                  </a:cubicBezTo>
                  <a:cubicBezTo>
                    <a:pt x="1939197" y="156448"/>
                    <a:pt x="1935682" y="155077"/>
                    <a:pt x="1931396" y="155077"/>
                  </a:cubicBezTo>
                  <a:close/>
                  <a:moveTo>
                    <a:pt x="1316744" y="142732"/>
                  </a:moveTo>
                  <a:cubicBezTo>
                    <a:pt x="1322744" y="142732"/>
                    <a:pt x="1325745" y="145304"/>
                    <a:pt x="1325745" y="150447"/>
                  </a:cubicBezTo>
                  <a:cubicBezTo>
                    <a:pt x="1328317" y="149419"/>
                    <a:pt x="1330117" y="148904"/>
                    <a:pt x="1331145" y="148904"/>
                  </a:cubicBezTo>
                  <a:cubicBezTo>
                    <a:pt x="1335775" y="148904"/>
                    <a:pt x="1338089" y="151390"/>
                    <a:pt x="1338089" y="156362"/>
                  </a:cubicBezTo>
                  <a:cubicBezTo>
                    <a:pt x="1338089" y="158763"/>
                    <a:pt x="1337403" y="160649"/>
                    <a:pt x="1336032" y="162020"/>
                  </a:cubicBezTo>
                  <a:cubicBezTo>
                    <a:pt x="1341175" y="162020"/>
                    <a:pt x="1343747" y="164592"/>
                    <a:pt x="1343747" y="169736"/>
                  </a:cubicBezTo>
                  <a:lnTo>
                    <a:pt x="1331403" y="169736"/>
                  </a:lnTo>
                  <a:cubicBezTo>
                    <a:pt x="1331403" y="165449"/>
                    <a:pt x="1330031" y="161935"/>
                    <a:pt x="1327288" y="159191"/>
                  </a:cubicBezTo>
                  <a:cubicBezTo>
                    <a:pt x="1324545" y="156448"/>
                    <a:pt x="1321030" y="155077"/>
                    <a:pt x="1316744" y="155077"/>
                  </a:cubicBezTo>
                  <a:close/>
                  <a:moveTo>
                    <a:pt x="702092" y="142732"/>
                  </a:moveTo>
                  <a:cubicBezTo>
                    <a:pt x="708092" y="142732"/>
                    <a:pt x="711093" y="145304"/>
                    <a:pt x="711093" y="150447"/>
                  </a:cubicBezTo>
                  <a:cubicBezTo>
                    <a:pt x="713665" y="149419"/>
                    <a:pt x="715465" y="148904"/>
                    <a:pt x="716493" y="148904"/>
                  </a:cubicBezTo>
                  <a:cubicBezTo>
                    <a:pt x="721123" y="148904"/>
                    <a:pt x="723437" y="151390"/>
                    <a:pt x="723437" y="156362"/>
                  </a:cubicBezTo>
                  <a:cubicBezTo>
                    <a:pt x="723437" y="158763"/>
                    <a:pt x="722751" y="160649"/>
                    <a:pt x="721380" y="162020"/>
                  </a:cubicBezTo>
                  <a:cubicBezTo>
                    <a:pt x="726523" y="162020"/>
                    <a:pt x="729095" y="164592"/>
                    <a:pt x="729095" y="169736"/>
                  </a:cubicBezTo>
                  <a:lnTo>
                    <a:pt x="716751" y="169736"/>
                  </a:lnTo>
                  <a:cubicBezTo>
                    <a:pt x="716751" y="165449"/>
                    <a:pt x="715379" y="161935"/>
                    <a:pt x="712636" y="159191"/>
                  </a:cubicBezTo>
                  <a:cubicBezTo>
                    <a:pt x="709893" y="156448"/>
                    <a:pt x="706378" y="155077"/>
                    <a:pt x="702092" y="155077"/>
                  </a:cubicBezTo>
                  <a:close/>
                  <a:moveTo>
                    <a:pt x="87440" y="142732"/>
                  </a:moveTo>
                  <a:cubicBezTo>
                    <a:pt x="93441" y="142732"/>
                    <a:pt x="96441" y="145304"/>
                    <a:pt x="96441" y="150447"/>
                  </a:cubicBezTo>
                  <a:cubicBezTo>
                    <a:pt x="99013" y="149419"/>
                    <a:pt x="100813" y="148904"/>
                    <a:pt x="101842" y="148904"/>
                  </a:cubicBezTo>
                  <a:cubicBezTo>
                    <a:pt x="106471" y="148904"/>
                    <a:pt x="108785" y="151390"/>
                    <a:pt x="108785" y="156362"/>
                  </a:cubicBezTo>
                  <a:cubicBezTo>
                    <a:pt x="108785" y="158763"/>
                    <a:pt x="108100" y="160649"/>
                    <a:pt x="106728" y="162020"/>
                  </a:cubicBezTo>
                  <a:cubicBezTo>
                    <a:pt x="111872" y="162020"/>
                    <a:pt x="114443" y="164592"/>
                    <a:pt x="114443" y="169736"/>
                  </a:cubicBezTo>
                  <a:lnTo>
                    <a:pt x="102099" y="169736"/>
                  </a:lnTo>
                  <a:cubicBezTo>
                    <a:pt x="102099" y="165449"/>
                    <a:pt x="100727" y="161935"/>
                    <a:pt x="97984" y="159191"/>
                  </a:cubicBezTo>
                  <a:cubicBezTo>
                    <a:pt x="95241" y="156448"/>
                    <a:pt x="91726" y="155077"/>
                    <a:pt x="87440" y="155077"/>
                  </a:cubicBezTo>
                  <a:close/>
                  <a:moveTo>
                    <a:pt x="2519042" y="124730"/>
                  </a:moveTo>
                  <a:cubicBezTo>
                    <a:pt x="2525386" y="124730"/>
                    <a:pt x="2530615" y="127173"/>
                    <a:pt x="2534730" y="132059"/>
                  </a:cubicBezTo>
                  <a:cubicBezTo>
                    <a:pt x="2538845" y="136946"/>
                    <a:pt x="2540902" y="142646"/>
                    <a:pt x="2540902" y="149162"/>
                  </a:cubicBezTo>
                  <a:lnTo>
                    <a:pt x="2540902" y="172307"/>
                  </a:lnTo>
                  <a:lnTo>
                    <a:pt x="2533187" y="172307"/>
                  </a:lnTo>
                  <a:lnTo>
                    <a:pt x="2533187" y="149162"/>
                  </a:lnTo>
                  <a:cubicBezTo>
                    <a:pt x="2533187" y="145047"/>
                    <a:pt x="2531815" y="141446"/>
                    <a:pt x="2529072" y="138360"/>
                  </a:cubicBezTo>
                  <a:cubicBezTo>
                    <a:pt x="2526329" y="135274"/>
                    <a:pt x="2522986" y="133731"/>
                    <a:pt x="2519042" y="133731"/>
                  </a:cubicBezTo>
                  <a:cubicBezTo>
                    <a:pt x="2516128" y="133731"/>
                    <a:pt x="2513470" y="134545"/>
                    <a:pt x="2511070" y="136174"/>
                  </a:cubicBezTo>
                  <a:cubicBezTo>
                    <a:pt x="2508670" y="137803"/>
                    <a:pt x="2507469" y="139989"/>
                    <a:pt x="2507469" y="142732"/>
                  </a:cubicBezTo>
                  <a:cubicBezTo>
                    <a:pt x="2507469" y="147876"/>
                    <a:pt x="2509613" y="150447"/>
                    <a:pt x="2513899" y="150447"/>
                  </a:cubicBezTo>
                  <a:cubicBezTo>
                    <a:pt x="2517328" y="150447"/>
                    <a:pt x="2519042" y="148304"/>
                    <a:pt x="2519042" y="144018"/>
                  </a:cubicBezTo>
                  <a:lnTo>
                    <a:pt x="2517756" y="141446"/>
                  </a:lnTo>
                  <a:cubicBezTo>
                    <a:pt x="2522900" y="141446"/>
                    <a:pt x="2525472" y="144875"/>
                    <a:pt x="2525472" y="151733"/>
                  </a:cubicBezTo>
                  <a:cubicBezTo>
                    <a:pt x="2525472" y="156877"/>
                    <a:pt x="2522900" y="159449"/>
                    <a:pt x="2517756" y="159449"/>
                  </a:cubicBezTo>
                  <a:cubicBezTo>
                    <a:pt x="2515870" y="159449"/>
                    <a:pt x="2514499" y="159020"/>
                    <a:pt x="2513642" y="158163"/>
                  </a:cubicBezTo>
                  <a:cubicBezTo>
                    <a:pt x="2513642" y="161592"/>
                    <a:pt x="2511841" y="164249"/>
                    <a:pt x="2508241" y="166135"/>
                  </a:cubicBezTo>
                  <a:cubicBezTo>
                    <a:pt x="2505498" y="167678"/>
                    <a:pt x="2502240" y="168450"/>
                    <a:pt x="2498468" y="168450"/>
                  </a:cubicBezTo>
                  <a:cubicBezTo>
                    <a:pt x="2501897" y="164163"/>
                    <a:pt x="2503612" y="160734"/>
                    <a:pt x="2503612" y="158163"/>
                  </a:cubicBezTo>
                  <a:cubicBezTo>
                    <a:pt x="2503612" y="156620"/>
                    <a:pt x="2502969" y="154219"/>
                    <a:pt x="2501683" y="150962"/>
                  </a:cubicBezTo>
                  <a:cubicBezTo>
                    <a:pt x="2500397" y="147704"/>
                    <a:pt x="2499754" y="145390"/>
                    <a:pt x="2499754" y="144018"/>
                  </a:cubicBezTo>
                  <a:cubicBezTo>
                    <a:pt x="2499926" y="138703"/>
                    <a:pt x="2501854" y="134160"/>
                    <a:pt x="2505541" y="130388"/>
                  </a:cubicBezTo>
                  <a:cubicBezTo>
                    <a:pt x="2509227" y="126616"/>
                    <a:pt x="2513727" y="124730"/>
                    <a:pt x="2519042" y="124730"/>
                  </a:cubicBezTo>
                  <a:close/>
                  <a:moveTo>
                    <a:pt x="1904392" y="124730"/>
                  </a:moveTo>
                  <a:cubicBezTo>
                    <a:pt x="1910736" y="124730"/>
                    <a:pt x="1915965" y="127173"/>
                    <a:pt x="1920080" y="132059"/>
                  </a:cubicBezTo>
                  <a:cubicBezTo>
                    <a:pt x="1924195" y="136946"/>
                    <a:pt x="1926252" y="142646"/>
                    <a:pt x="1926252" y="149162"/>
                  </a:cubicBezTo>
                  <a:lnTo>
                    <a:pt x="1926252" y="172307"/>
                  </a:lnTo>
                  <a:lnTo>
                    <a:pt x="1918537" y="172307"/>
                  </a:lnTo>
                  <a:lnTo>
                    <a:pt x="1918537" y="149162"/>
                  </a:lnTo>
                  <a:cubicBezTo>
                    <a:pt x="1918537" y="145047"/>
                    <a:pt x="1917165" y="141446"/>
                    <a:pt x="1914422" y="138360"/>
                  </a:cubicBezTo>
                  <a:cubicBezTo>
                    <a:pt x="1911679" y="135274"/>
                    <a:pt x="1908336" y="133731"/>
                    <a:pt x="1904392" y="133731"/>
                  </a:cubicBezTo>
                  <a:cubicBezTo>
                    <a:pt x="1901478" y="133731"/>
                    <a:pt x="1898820" y="134545"/>
                    <a:pt x="1896420" y="136174"/>
                  </a:cubicBezTo>
                  <a:cubicBezTo>
                    <a:pt x="1894020" y="137803"/>
                    <a:pt x="1892819" y="139989"/>
                    <a:pt x="1892819" y="142732"/>
                  </a:cubicBezTo>
                  <a:cubicBezTo>
                    <a:pt x="1892819" y="147876"/>
                    <a:pt x="1894963" y="150447"/>
                    <a:pt x="1899249" y="150447"/>
                  </a:cubicBezTo>
                  <a:cubicBezTo>
                    <a:pt x="1902678" y="150447"/>
                    <a:pt x="1904392" y="148304"/>
                    <a:pt x="1904392" y="144018"/>
                  </a:cubicBezTo>
                  <a:lnTo>
                    <a:pt x="1903106" y="141446"/>
                  </a:lnTo>
                  <a:cubicBezTo>
                    <a:pt x="1908250" y="141446"/>
                    <a:pt x="1910822" y="144875"/>
                    <a:pt x="1910822" y="151733"/>
                  </a:cubicBezTo>
                  <a:cubicBezTo>
                    <a:pt x="1910822" y="156877"/>
                    <a:pt x="1908250" y="159449"/>
                    <a:pt x="1903106" y="159449"/>
                  </a:cubicBezTo>
                  <a:cubicBezTo>
                    <a:pt x="1901220" y="159449"/>
                    <a:pt x="1899849" y="159020"/>
                    <a:pt x="1898992" y="158163"/>
                  </a:cubicBezTo>
                  <a:cubicBezTo>
                    <a:pt x="1898992" y="161592"/>
                    <a:pt x="1897191" y="164249"/>
                    <a:pt x="1893591" y="166135"/>
                  </a:cubicBezTo>
                  <a:cubicBezTo>
                    <a:pt x="1890848" y="167678"/>
                    <a:pt x="1887590" y="168450"/>
                    <a:pt x="1883818" y="168450"/>
                  </a:cubicBezTo>
                  <a:cubicBezTo>
                    <a:pt x="1887247" y="164163"/>
                    <a:pt x="1888962" y="160734"/>
                    <a:pt x="1888962" y="158163"/>
                  </a:cubicBezTo>
                  <a:cubicBezTo>
                    <a:pt x="1888962" y="156620"/>
                    <a:pt x="1888319" y="154219"/>
                    <a:pt x="1887033" y="150962"/>
                  </a:cubicBezTo>
                  <a:cubicBezTo>
                    <a:pt x="1885747" y="147704"/>
                    <a:pt x="1885104" y="145390"/>
                    <a:pt x="1885104" y="144018"/>
                  </a:cubicBezTo>
                  <a:cubicBezTo>
                    <a:pt x="1885276" y="138703"/>
                    <a:pt x="1887204" y="134160"/>
                    <a:pt x="1890891" y="130388"/>
                  </a:cubicBezTo>
                  <a:cubicBezTo>
                    <a:pt x="1894577" y="126616"/>
                    <a:pt x="1899077" y="124730"/>
                    <a:pt x="1904392" y="124730"/>
                  </a:cubicBezTo>
                  <a:close/>
                  <a:moveTo>
                    <a:pt x="1289740" y="124730"/>
                  </a:moveTo>
                  <a:cubicBezTo>
                    <a:pt x="1296084" y="124730"/>
                    <a:pt x="1301313" y="127173"/>
                    <a:pt x="1305428" y="132059"/>
                  </a:cubicBezTo>
                  <a:cubicBezTo>
                    <a:pt x="1309543" y="136946"/>
                    <a:pt x="1311600" y="142646"/>
                    <a:pt x="1311600" y="149162"/>
                  </a:cubicBezTo>
                  <a:lnTo>
                    <a:pt x="1311600" y="172307"/>
                  </a:lnTo>
                  <a:lnTo>
                    <a:pt x="1303885" y="172307"/>
                  </a:lnTo>
                  <a:lnTo>
                    <a:pt x="1303885" y="149162"/>
                  </a:lnTo>
                  <a:cubicBezTo>
                    <a:pt x="1303885" y="145047"/>
                    <a:pt x="1302513" y="141446"/>
                    <a:pt x="1299770" y="138360"/>
                  </a:cubicBezTo>
                  <a:cubicBezTo>
                    <a:pt x="1297027" y="135274"/>
                    <a:pt x="1293684" y="133731"/>
                    <a:pt x="1289740" y="133731"/>
                  </a:cubicBezTo>
                  <a:cubicBezTo>
                    <a:pt x="1286826" y="133731"/>
                    <a:pt x="1284168" y="134545"/>
                    <a:pt x="1281768" y="136174"/>
                  </a:cubicBezTo>
                  <a:cubicBezTo>
                    <a:pt x="1279368" y="137803"/>
                    <a:pt x="1278167" y="139989"/>
                    <a:pt x="1278167" y="142732"/>
                  </a:cubicBezTo>
                  <a:cubicBezTo>
                    <a:pt x="1278167" y="147876"/>
                    <a:pt x="1280311" y="150447"/>
                    <a:pt x="1284597" y="150447"/>
                  </a:cubicBezTo>
                  <a:cubicBezTo>
                    <a:pt x="1288026" y="150447"/>
                    <a:pt x="1289740" y="148304"/>
                    <a:pt x="1289740" y="144018"/>
                  </a:cubicBezTo>
                  <a:lnTo>
                    <a:pt x="1288454" y="141446"/>
                  </a:lnTo>
                  <a:cubicBezTo>
                    <a:pt x="1293598" y="141446"/>
                    <a:pt x="1296170" y="144875"/>
                    <a:pt x="1296170" y="151733"/>
                  </a:cubicBezTo>
                  <a:cubicBezTo>
                    <a:pt x="1296170" y="156877"/>
                    <a:pt x="1293598" y="159449"/>
                    <a:pt x="1288454" y="159449"/>
                  </a:cubicBezTo>
                  <a:cubicBezTo>
                    <a:pt x="1286568" y="159449"/>
                    <a:pt x="1285197" y="159020"/>
                    <a:pt x="1284340" y="158163"/>
                  </a:cubicBezTo>
                  <a:cubicBezTo>
                    <a:pt x="1284340" y="161592"/>
                    <a:pt x="1282539" y="164249"/>
                    <a:pt x="1278939" y="166135"/>
                  </a:cubicBezTo>
                  <a:cubicBezTo>
                    <a:pt x="1276196" y="167678"/>
                    <a:pt x="1272938" y="168450"/>
                    <a:pt x="1269166" y="168450"/>
                  </a:cubicBezTo>
                  <a:cubicBezTo>
                    <a:pt x="1272595" y="164163"/>
                    <a:pt x="1274310" y="160734"/>
                    <a:pt x="1274310" y="158163"/>
                  </a:cubicBezTo>
                  <a:cubicBezTo>
                    <a:pt x="1274310" y="156620"/>
                    <a:pt x="1273667" y="154219"/>
                    <a:pt x="1272381" y="150962"/>
                  </a:cubicBezTo>
                  <a:cubicBezTo>
                    <a:pt x="1271095" y="147704"/>
                    <a:pt x="1270452" y="145390"/>
                    <a:pt x="1270452" y="144018"/>
                  </a:cubicBezTo>
                  <a:cubicBezTo>
                    <a:pt x="1270624" y="138703"/>
                    <a:pt x="1272552" y="134160"/>
                    <a:pt x="1276239" y="130388"/>
                  </a:cubicBezTo>
                  <a:cubicBezTo>
                    <a:pt x="1279925" y="126616"/>
                    <a:pt x="1284425" y="124730"/>
                    <a:pt x="1289740" y="124730"/>
                  </a:cubicBezTo>
                  <a:close/>
                  <a:moveTo>
                    <a:pt x="675088" y="124730"/>
                  </a:moveTo>
                  <a:cubicBezTo>
                    <a:pt x="681432" y="124730"/>
                    <a:pt x="686661" y="127173"/>
                    <a:pt x="690776" y="132059"/>
                  </a:cubicBezTo>
                  <a:cubicBezTo>
                    <a:pt x="694891" y="136946"/>
                    <a:pt x="696948" y="142646"/>
                    <a:pt x="696948" y="149162"/>
                  </a:cubicBezTo>
                  <a:lnTo>
                    <a:pt x="696948" y="172307"/>
                  </a:lnTo>
                  <a:lnTo>
                    <a:pt x="689233" y="172307"/>
                  </a:lnTo>
                  <a:lnTo>
                    <a:pt x="689233" y="149162"/>
                  </a:lnTo>
                  <a:cubicBezTo>
                    <a:pt x="689233" y="145047"/>
                    <a:pt x="687861" y="141446"/>
                    <a:pt x="685118" y="138360"/>
                  </a:cubicBezTo>
                  <a:cubicBezTo>
                    <a:pt x="682375" y="135274"/>
                    <a:pt x="679032" y="133731"/>
                    <a:pt x="675088" y="133731"/>
                  </a:cubicBezTo>
                  <a:cubicBezTo>
                    <a:pt x="672174" y="133731"/>
                    <a:pt x="669516" y="134545"/>
                    <a:pt x="667116" y="136174"/>
                  </a:cubicBezTo>
                  <a:cubicBezTo>
                    <a:pt x="664716" y="137803"/>
                    <a:pt x="663515" y="139989"/>
                    <a:pt x="663515" y="142732"/>
                  </a:cubicBezTo>
                  <a:cubicBezTo>
                    <a:pt x="663515" y="147876"/>
                    <a:pt x="665659" y="150447"/>
                    <a:pt x="669945" y="150447"/>
                  </a:cubicBezTo>
                  <a:cubicBezTo>
                    <a:pt x="673374" y="150447"/>
                    <a:pt x="675088" y="148304"/>
                    <a:pt x="675088" y="144018"/>
                  </a:cubicBezTo>
                  <a:lnTo>
                    <a:pt x="673802" y="141446"/>
                  </a:lnTo>
                  <a:cubicBezTo>
                    <a:pt x="678946" y="141446"/>
                    <a:pt x="681518" y="144875"/>
                    <a:pt x="681518" y="151733"/>
                  </a:cubicBezTo>
                  <a:cubicBezTo>
                    <a:pt x="681518" y="156877"/>
                    <a:pt x="678946" y="159449"/>
                    <a:pt x="673802" y="159449"/>
                  </a:cubicBezTo>
                  <a:cubicBezTo>
                    <a:pt x="671916" y="159449"/>
                    <a:pt x="670545" y="159020"/>
                    <a:pt x="669688" y="158163"/>
                  </a:cubicBezTo>
                  <a:cubicBezTo>
                    <a:pt x="669688" y="161592"/>
                    <a:pt x="667887" y="164249"/>
                    <a:pt x="664287" y="166135"/>
                  </a:cubicBezTo>
                  <a:cubicBezTo>
                    <a:pt x="661544" y="167678"/>
                    <a:pt x="658286" y="168450"/>
                    <a:pt x="654514" y="168450"/>
                  </a:cubicBezTo>
                  <a:cubicBezTo>
                    <a:pt x="657943" y="164163"/>
                    <a:pt x="659658" y="160734"/>
                    <a:pt x="659658" y="158163"/>
                  </a:cubicBezTo>
                  <a:cubicBezTo>
                    <a:pt x="659658" y="156620"/>
                    <a:pt x="659015" y="154219"/>
                    <a:pt x="657729" y="150962"/>
                  </a:cubicBezTo>
                  <a:cubicBezTo>
                    <a:pt x="656443" y="147704"/>
                    <a:pt x="655800" y="145390"/>
                    <a:pt x="655800" y="144018"/>
                  </a:cubicBezTo>
                  <a:cubicBezTo>
                    <a:pt x="655972" y="138703"/>
                    <a:pt x="657900" y="134160"/>
                    <a:pt x="661587" y="130388"/>
                  </a:cubicBezTo>
                  <a:cubicBezTo>
                    <a:pt x="665273" y="126616"/>
                    <a:pt x="669773" y="124730"/>
                    <a:pt x="675088" y="124730"/>
                  </a:cubicBezTo>
                  <a:close/>
                  <a:moveTo>
                    <a:pt x="60437" y="124730"/>
                  </a:moveTo>
                  <a:cubicBezTo>
                    <a:pt x="66780" y="124730"/>
                    <a:pt x="72009" y="127173"/>
                    <a:pt x="76124" y="132059"/>
                  </a:cubicBezTo>
                  <a:cubicBezTo>
                    <a:pt x="80239" y="136946"/>
                    <a:pt x="82296" y="142646"/>
                    <a:pt x="82296" y="149162"/>
                  </a:cubicBezTo>
                  <a:lnTo>
                    <a:pt x="82296" y="172307"/>
                  </a:lnTo>
                  <a:lnTo>
                    <a:pt x="74581" y="172307"/>
                  </a:lnTo>
                  <a:lnTo>
                    <a:pt x="74581" y="149162"/>
                  </a:lnTo>
                  <a:cubicBezTo>
                    <a:pt x="74581" y="145047"/>
                    <a:pt x="73210" y="141446"/>
                    <a:pt x="70466" y="138360"/>
                  </a:cubicBezTo>
                  <a:cubicBezTo>
                    <a:pt x="67723" y="135274"/>
                    <a:pt x="64380" y="133731"/>
                    <a:pt x="60437" y="133731"/>
                  </a:cubicBezTo>
                  <a:cubicBezTo>
                    <a:pt x="57522" y="133731"/>
                    <a:pt x="54864" y="134545"/>
                    <a:pt x="52464" y="136174"/>
                  </a:cubicBezTo>
                  <a:cubicBezTo>
                    <a:pt x="50064" y="137803"/>
                    <a:pt x="48864" y="139989"/>
                    <a:pt x="48864" y="142732"/>
                  </a:cubicBezTo>
                  <a:cubicBezTo>
                    <a:pt x="48864" y="147876"/>
                    <a:pt x="51007" y="150447"/>
                    <a:pt x="55293" y="150447"/>
                  </a:cubicBezTo>
                  <a:cubicBezTo>
                    <a:pt x="58722" y="150447"/>
                    <a:pt x="60437" y="148304"/>
                    <a:pt x="60437" y="144018"/>
                  </a:cubicBezTo>
                  <a:lnTo>
                    <a:pt x="59151" y="141446"/>
                  </a:lnTo>
                  <a:cubicBezTo>
                    <a:pt x="64294" y="141446"/>
                    <a:pt x="66866" y="144875"/>
                    <a:pt x="66866" y="151733"/>
                  </a:cubicBezTo>
                  <a:cubicBezTo>
                    <a:pt x="66866" y="156877"/>
                    <a:pt x="64294" y="159449"/>
                    <a:pt x="59151" y="159449"/>
                  </a:cubicBezTo>
                  <a:cubicBezTo>
                    <a:pt x="57265" y="159449"/>
                    <a:pt x="55893" y="159020"/>
                    <a:pt x="55036" y="158163"/>
                  </a:cubicBezTo>
                  <a:cubicBezTo>
                    <a:pt x="55036" y="161592"/>
                    <a:pt x="53236" y="164249"/>
                    <a:pt x="49635" y="166135"/>
                  </a:cubicBezTo>
                  <a:cubicBezTo>
                    <a:pt x="46892" y="167678"/>
                    <a:pt x="43634" y="168450"/>
                    <a:pt x="39863" y="168450"/>
                  </a:cubicBezTo>
                  <a:cubicBezTo>
                    <a:pt x="43292" y="164163"/>
                    <a:pt x="45006" y="160734"/>
                    <a:pt x="45006" y="158163"/>
                  </a:cubicBezTo>
                  <a:cubicBezTo>
                    <a:pt x="45006" y="156620"/>
                    <a:pt x="44363" y="154219"/>
                    <a:pt x="43077" y="150962"/>
                  </a:cubicBezTo>
                  <a:cubicBezTo>
                    <a:pt x="41791" y="147704"/>
                    <a:pt x="41148" y="145390"/>
                    <a:pt x="41148" y="144018"/>
                  </a:cubicBezTo>
                  <a:cubicBezTo>
                    <a:pt x="41320" y="138703"/>
                    <a:pt x="43249" y="134160"/>
                    <a:pt x="46935" y="130388"/>
                  </a:cubicBezTo>
                  <a:cubicBezTo>
                    <a:pt x="50621" y="126616"/>
                    <a:pt x="55122" y="124730"/>
                    <a:pt x="60437" y="124730"/>
                  </a:cubicBezTo>
                  <a:close/>
                  <a:moveTo>
                    <a:pt x="2664346" y="123444"/>
                  </a:moveTo>
                  <a:cubicBezTo>
                    <a:pt x="2666061" y="124644"/>
                    <a:pt x="2666918" y="126787"/>
                    <a:pt x="2666918" y="129873"/>
                  </a:cubicBezTo>
                  <a:cubicBezTo>
                    <a:pt x="2666746" y="135017"/>
                    <a:pt x="2664775" y="139303"/>
                    <a:pt x="2661003" y="142732"/>
                  </a:cubicBezTo>
                  <a:cubicBezTo>
                    <a:pt x="2657231" y="146161"/>
                    <a:pt x="2652773" y="147876"/>
                    <a:pt x="2647630" y="147876"/>
                  </a:cubicBezTo>
                  <a:cubicBezTo>
                    <a:pt x="2644887" y="147876"/>
                    <a:pt x="2640815" y="147233"/>
                    <a:pt x="2635414" y="145947"/>
                  </a:cubicBezTo>
                  <a:cubicBezTo>
                    <a:pt x="2630013" y="144661"/>
                    <a:pt x="2625941" y="144018"/>
                    <a:pt x="2623198" y="144018"/>
                  </a:cubicBezTo>
                  <a:lnTo>
                    <a:pt x="2616769" y="144018"/>
                  </a:lnTo>
                  <a:cubicBezTo>
                    <a:pt x="2623627" y="147447"/>
                    <a:pt x="2627056" y="152162"/>
                    <a:pt x="2627056" y="158163"/>
                  </a:cubicBezTo>
                  <a:cubicBezTo>
                    <a:pt x="2616597" y="152162"/>
                    <a:pt x="2608882" y="149162"/>
                    <a:pt x="2603910" y="149162"/>
                  </a:cubicBezTo>
                  <a:cubicBezTo>
                    <a:pt x="2595338" y="149162"/>
                    <a:pt x="2585051" y="153448"/>
                    <a:pt x="2573049" y="162020"/>
                  </a:cubicBezTo>
                  <a:lnTo>
                    <a:pt x="2569191" y="159449"/>
                  </a:lnTo>
                  <a:cubicBezTo>
                    <a:pt x="2583593" y="142304"/>
                    <a:pt x="2601595" y="133731"/>
                    <a:pt x="2623198" y="133731"/>
                  </a:cubicBezTo>
                  <a:cubicBezTo>
                    <a:pt x="2625427" y="133731"/>
                    <a:pt x="2628856" y="133945"/>
                    <a:pt x="2633485" y="134374"/>
                  </a:cubicBezTo>
                  <a:cubicBezTo>
                    <a:pt x="2638114" y="134803"/>
                    <a:pt x="2641543" y="135017"/>
                    <a:pt x="2643772" y="135017"/>
                  </a:cubicBezTo>
                  <a:cubicBezTo>
                    <a:pt x="2655774" y="135017"/>
                    <a:pt x="2662632" y="131159"/>
                    <a:pt x="2664346" y="123444"/>
                  </a:cubicBezTo>
                  <a:close/>
                  <a:moveTo>
                    <a:pt x="2049696" y="123444"/>
                  </a:moveTo>
                  <a:cubicBezTo>
                    <a:pt x="2051411" y="124644"/>
                    <a:pt x="2052268" y="126787"/>
                    <a:pt x="2052268" y="129873"/>
                  </a:cubicBezTo>
                  <a:cubicBezTo>
                    <a:pt x="2052096" y="135017"/>
                    <a:pt x="2050125" y="139303"/>
                    <a:pt x="2046353" y="142732"/>
                  </a:cubicBezTo>
                  <a:cubicBezTo>
                    <a:pt x="2042581" y="146161"/>
                    <a:pt x="2038123" y="147876"/>
                    <a:pt x="2032980" y="147876"/>
                  </a:cubicBezTo>
                  <a:cubicBezTo>
                    <a:pt x="2030237" y="147876"/>
                    <a:pt x="2026165" y="147233"/>
                    <a:pt x="2020764" y="145947"/>
                  </a:cubicBezTo>
                  <a:cubicBezTo>
                    <a:pt x="2015363" y="144661"/>
                    <a:pt x="2011291" y="144018"/>
                    <a:pt x="2008548" y="144018"/>
                  </a:cubicBezTo>
                  <a:lnTo>
                    <a:pt x="2002119" y="144018"/>
                  </a:lnTo>
                  <a:cubicBezTo>
                    <a:pt x="2008977" y="147447"/>
                    <a:pt x="2012406" y="152162"/>
                    <a:pt x="2012406" y="158163"/>
                  </a:cubicBezTo>
                  <a:cubicBezTo>
                    <a:pt x="2001947" y="152162"/>
                    <a:pt x="1994232" y="149162"/>
                    <a:pt x="1989260" y="149162"/>
                  </a:cubicBezTo>
                  <a:cubicBezTo>
                    <a:pt x="1980688" y="149162"/>
                    <a:pt x="1970401" y="153448"/>
                    <a:pt x="1958399" y="162020"/>
                  </a:cubicBezTo>
                  <a:lnTo>
                    <a:pt x="1954541" y="159449"/>
                  </a:lnTo>
                  <a:cubicBezTo>
                    <a:pt x="1968943" y="142304"/>
                    <a:pt x="1986945" y="133731"/>
                    <a:pt x="2008548" y="133731"/>
                  </a:cubicBezTo>
                  <a:cubicBezTo>
                    <a:pt x="2010777" y="133731"/>
                    <a:pt x="2014206" y="133945"/>
                    <a:pt x="2018835" y="134374"/>
                  </a:cubicBezTo>
                  <a:cubicBezTo>
                    <a:pt x="2023464" y="134803"/>
                    <a:pt x="2026893" y="135017"/>
                    <a:pt x="2029122" y="135017"/>
                  </a:cubicBezTo>
                  <a:cubicBezTo>
                    <a:pt x="2041124" y="135017"/>
                    <a:pt x="2047982" y="131159"/>
                    <a:pt x="2049696" y="123444"/>
                  </a:cubicBezTo>
                  <a:close/>
                  <a:moveTo>
                    <a:pt x="1435044" y="123444"/>
                  </a:moveTo>
                  <a:cubicBezTo>
                    <a:pt x="1436759" y="124644"/>
                    <a:pt x="1437616" y="126787"/>
                    <a:pt x="1437616" y="129873"/>
                  </a:cubicBezTo>
                  <a:cubicBezTo>
                    <a:pt x="1437444" y="135017"/>
                    <a:pt x="1435473" y="139303"/>
                    <a:pt x="1431701" y="142732"/>
                  </a:cubicBezTo>
                  <a:cubicBezTo>
                    <a:pt x="1427929" y="146161"/>
                    <a:pt x="1423471" y="147876"/>
                    <a:pt x="1418328" y="147876"/>
                  </a:cubicBezTo>
                  <a:cubicBezTo>
                    <a:pt x="1415585" y="147876"/>
                    <a:pt x="1411513" y="147233"/>
                    <a:pt x="1406112" y="145947"/>
                  </a:cubicBezTo>
                  <a:cubicBezTo>
                    <a:pt x="1400711" y="144661"/>
                    <a:pt x="1396639" y="144018"/>
                    <a:pt x="1393896" y="144018"/>
                  </a:cubicBezTo>
                  <a:lnTo>
                    <a:pt x="1387467" y="144018"/>
                  </a:lnTo>
                  <a:cubicBezTo>
                    <a:pt x="1394325" y="147447"/>
                    <a:pt x="1397754" y="152162"/>
                    <a:pt x="1397754" y="158163"/>
                  </a:cubicBezTo>
                  <a:cubicBezTo>
                    <a:pt x="1387295" y="152162"/>
                    <a:pt x="1379580" y="149162"/>
                    <a:pt x="1374608" y="149162"/>
                  </a:cubicBezTo>
                  <a:cubicBezTo>
                    <a:pt x="1366036" y="149162"/>
                    <a:pt x="1355749" y="153448"/>
                    <a:pt x="1343747" y="162020"/>
                  </a:cubicBezTo>
                  <a:lnTo>
                    <a:pt x="1339889" y="159449"/>
                  </a:lnTo>
                  <a:cubicBezTo>
                    <a:pt x="1354291" y="142304"/>
                    <a:pt x="1372293" y="133731"/>
                    <a:pt x="1393896" y="133731"/>
                  </a:cubicBezTo>
                  <a:cubicBezTo>
                    <a:pt x="1396125" y="133731"/>
                    <a:pt x="1399554" y="133945"/>
                    <a:pt x="1404183" y="134374"/>
                  </a:cubicBezTo>
                  <a:cubicBezTo>
                    <a:pt x="1408812" y="134803"/>
                    <a:pt x="1412241" y="135017"/>
                    <a:pt x="1414470" y="135017"/>
                  </a:cubicBezTo>
                  <a:cubicBezTo>
                    <a:pt x="1426472" y="135017"/>
                    <a:pt x="1433330" y="131159"/>
                    <a:pt x="1435044" y="123444"/>
                  </a:cubicBezTo>
                  <a:close/>
                  <a:moveTo>
                    <a:pt x="820392" y="123444"/>
                  </a:moveTo>
                  <a:cubicBezTo>
                    <a:pt x="822107" y="124644"/>
                    <a:pt x="822964" y="126787"/>
                    <a:pt x="822964" y="129873"/>
                  </a:cubicBezTo>
                  <a:cubicBezTo>
                    <a:pt x="822792" y="135017"/>
                    <a:pt x="820821" y="139303"/>
                    <a:pt x="817049" y="142732"/>
                  </a:cubicBezTo>
                  <a:cubicBezTo>
                    <a:pt x="813277" y="146161"/>
                    <a:pt x="808819" y="147876"/>
                    <a:pt x="803676" y="147876"/>
                  </a:cubicBezTo>
                  <a:cubicBezTo>
                    <a:pt x="800933" y="147876"/>
                    <a:pt x="796861" y="147233"/>
                    <a:pt x="791460" y="145947"/>
                  </a:cubicBezTo>
                  <a:cubicBezTo>
                    <a:pt x="786059" y="144661"/>
                    <a:pt x="781987" y="144018"/>
                    <a:pt x="779244" y="144018"/>
                  </a:cubicBezTo>
                  <a:lnTo>
                    <a:pt x="772815" y="144018"/>
                  </a:lnTo>
                  <a:cubicBezTo>
                    <a:pt x="779673" y="147447"/>
                    <a:pt x="783102" y="152162"/>
                    <a:pt x="783102" y="158163"/>
                  </a:cubicBezTo>
                  <a:cubicBezTo>
                    <a:pt x="772643" y="152162"/>
                    <a:pt x="764928" y="149162"/>
                    <a:pt x="759956" y="149162"/>
                  </a:cubicBezTo>
                  <a:cubicBezTo>
                    <a:pt x="751384" y="149162"/>
                    <a:pt x="741097" y="153448"/>
                    <a:pt x="729095" y="162020"/>
                  </a:cubicBezTo>
                  <a:lnTo>
                    <a:pt x="725237" y="159449"/>
                  </a:lnTo>
                  <a:cubicBezTo>
                    <a:pt x="739639" y="142304"/>
                    <a:pt x="757641" y="133731"/>
                    <a:pt x="779244" y="133731"/>
                  </a:cubicBezTo>
                  <a:cubicBezTo>
                    <a:pt x="781473" y="133731"/>
                    <a:pt x="784902" y="133945"/>
                    <a:pt x="789531" y="134374"/>
                  </a:cubicBezTo>
                  <a:cubicBezTo>
                    <a:pt x="794160" y="134803"/>
                    <a:pt x="797589" y="135017"/>
                    <a:pt x="799818" y="135017"/>
                  </a:cubicBezTo>
                  <a:cubicBezTo>
                    <a:pt x="811820" y="135017"/>
                    <a:pt x="818678" y="131159"/>
                    <a:pt x="820392" y="123444"/>
                  </a:cubicBezTo>
                  <a:close/>
                  <a:moveTo>
                    <a:pt x="205740" y="123444"/>
                  </a:moveTo>
                  <a:cubicBezTo>
                    <a:pt x="207455" y="124644"/>
                    <a:pt x="208312" y="126787"/>
                    <a:pt x="208312" y="129873"/>
                  </a:cubicBezTo>
                  <a:cubicBezTo>
                    <a:pt x="208141" y="135017"/>
                    <a:pt x="206169" y="139303"/>
                    <a:pt x="202397" y="142732"/>
                  </a:cubicBezTo>
                  <a:cubicBezTo>
                    <a:pt x="198625" y="146161"/>
                    <a:pt x="194168" y="147876"/>
                    <a:pt x="189024" y="147876"/>
                  </a:cubicBezTo>
                  <a:cubicBezTo>
                    <a:pt x="186281" y="147876"/>
                    <a:pt x="182209" y="147233"/>
                    <a:pt x="176808" y="145947"/>
                  </a:cubicBezTo>
                  <a:cubicBezTo>
                    <a:pt x="171408" y="144661"/>
                    <a:pt x="167336" y="144018"/>
                    <a:pt x="164592" y="144018"/>
                  </a:cubicBezTo>
                  <a:lnTo>
                    <a:pt x="158163" y="144018"/>
                  </a:lnTo>
                  <a:cubicBezTo>
                    <a:pt x="165021" y="147447"/>
                    <a:pt x="168450" y="152162"/>
                    <a:pt x="168450" y="158163"/>
                  </a:cubicBezTo>
                  <a:cubicBezTo>
                    <a:pt x="157992" y="152162"/>
                    <a:pt x="150276" y="149162"/>
                    <a:pt x="145304" y="149162"/>
                  </a:cubicBezTo>
                  <a:cubicBezTo>
                    <a:pt x="136732" y="149162"/>
                    <a:pt x="126445" y="153448"/>
                    <a:pt x="114443" y="162020"/>
                  </a:cubicBezTo>
                  <a:lnTo>
                    <a:pt x="110586" y="159449"/>
                  </a:lnTo>
                  <a:cubicBezTo>
                    <a:pt x="124987" y="142304"/>
                    <a:pt x="142990" y="133731"/>
                    <a:pt x="164592" y="133731"/>
                  </a:cubicBezTo>
                  <a:cubicBezTo>
                    <a:pt x="166821" y="133731"/>
                    <a:pt x="170250" y="133945"/>
                    <a:pt x="174879" y="134374"/>
                  </a:cubicBezTo>
                  <a:cubicBezTo>
                    <a:pt x="179509" y="134803"/>
                    <a:pt x="182938" y="135017"/>
                    <a:pt x="185166" y="135017"/>
                  </a:cubicBezTo>
                  <a:cubicBezTo>
                    <a:pt x="197168" y="135017"/>
                    <a:pt x="204026" y="131159"/>
                    <a:pt x="205740" y="123444"/>
                  </a:cubicBezTo>
                  <a:close/>
                  <a:moveTo>
                    <a:pt x="662230" y="79724"/>
                  </a:moveTo>
                  <a:cubicBezTo>
                    <a:pt x="667545" y="87954"/>
                    <a:pt x="672259" y="93526"/>
                    <a:pt x="676374" y="96441"/>
                  </a:cubicBezTo>
                  <a:cubicBezTo>
                    <a:pt x="690947" y="106556"/>
                    <a:pt x="698234" y="118986"/>
                    <a:pt x="698234" y="133731"/>
                  </a:cubicBezTo>
                  <a:cubicBezTo>
                    <a:pt x="692062" y="123444"/>
                    <a:pt x="683918" y="118300"/>
                    <a:pt x="673802" y="118300"/>
                  </a:cubicBezTo>
                  <a:cubicBezTo>
                    <a:pt x="663858" y="118300"/>
                    <a:pt x="657000" y="121730"/>
                    <a:pt x="653228" y="128587"/>
                  </a:cubicBezTo>
                  <a:cubicBezTo>
                    <a:pt x="653400" y="124130"/>
                    <a:pt x="654686" y="120186"/>
                    <a:pt x="657086" y="116757"/>
                  </a:cubicBezTo>
                  <a:cubicBezTo>
                    <a:pt x="659829" y="112643"/>
                    <a:pt x="663258" y="110585"/>
                    <a:pt x="667373" y="110585"/>
                  </a:cubicBezTo>
                  <a:cubicBezTo>
                    <a:pt x="661201" y="107328"/>
                    <a:pt x="656915" y="103470"/>
                    <a:pt x="654514" y="99012"/>
                  </a:cubicBezTo>
                  <a:cubicBezTo>
                    <a:pt x="657772" y="97298"/>
                    <a:pt x="661629" y="96441"/>
                    <a:pt x="666087" y="96441"/>
                  </a:cubicBezTo>
                  <a:cubicBezTo>
                    <a:pt x="662658" y="93869"/>
                    <a:pt x="660944" y="90011"/>
                    <a:pt x="660944" y="84868"/>
                  </a:cubicBezTo>
                  <a:cubicBezTo>
                    <a:pt x="660944" y="86068"/>
                    <a:pt x="661372" y="84353"/>
                    <a:pt x="662230" y="79724"/>
                  </a:cubicBezTo>
                  <a:close/>
                  <a:moveTo>
                    <a:pt x="47578" y="79724"/>
                  </a:moveTo>
                  <a:cubicBezTo>
                    <a:pt x="52893" y="87954"/>
                    <a:pt x="57608" y="93526"/>
                    <a:pt x="61722" y="96441"/>
                  </a:cubicBezTo>
                  <a:cubicBezTo>
                    <a:pt x="76296" y="106556"/>
                    <a:pt x="83582" y="118986"/>
                    <a:pt x="83582" y="133731"/>
                  </a:cubicBezTo>
                  <a:cubicBezTo>
                    <a:pt x="77410" y="123444"/>
                    <a:pt x="69266" y="118300"/>
                    <a:pt x="59151" y="118300"/>
                  </a:cubicBezTo>
                  <a:cubicBezTo>
                    <a:pt x="49207" y="118300"/>
                    <a:pt x="42349" y="121730"/>
                    <a:pt x="38577" y="128587"/>
                  </a:cubicBezTo>
                  <a:cubicBezTo>
                    <a:pt x="38748" y="124130"/>
                    <a:pt x="40034" y="120186"/>
                    <a:pt x="42434" y="116757"/>
                  </a:cubicBezTo>
                  <a:cubicBezTo>
                    <a:pt x="45178" y="112643"/>
                    <a:pt x="48606" y="110585"/>
                    <a:pt x="52721" y="110585"/>
                  </a:cubicBezTo>
                  <a:cubicBezTo>
                    <a:pt x="46549" y="107328"/>
                    <a:pt x="42263" y="103470"/>
                    <a:pt x="39863" y="99012"/>
                  </a:cubicBezTo>
                  <a:cubicBezTo>
                    <a:pt x="43120" y="97298"/>
                    <a:pt x="46978" y="96441"/>
                    <a:pt x="51435" y="96441"/>
                  </a:cubicBezTo>
                  <a:cubicBezTo>
                    <a:pt x="48006" y="93869"/>
                    <a:pt x="46292" y="90011"/>
                    <a:pt x="46292" y="84868"/>
                  </a:cubicBezTo>
                  <a:cubicBezTo>
                    <a:pt x="46292" y="86068"/>
                    <a:pt x="46721" y="84353"/>
                    <a:pt x="47578" y="79724"/>
                  </a:cubicBezTo>
                  <a:close/>
                  <a:moveTo>
                    <a:pt x="1276882" y="79724"/>
                  </a:moveTo>
                  <a:cubicBezTo>
                    <a:pt x="1282197" y="87954"/>
                    <a:pt x="1286911" y="93526"/>
                    <a:pt x="1291026" y="96441"/>
                  </a:cubicBezTo>
                  <a:cubicBezTo>
                    <a:pt x="1305599" y="106556"/>
                    <a:pt x="1312886" y="118986"/>
                    <a:pt x="1312886" y="133731"/>
                  </a:cubicBezTo>
                  <a:cubicBezTo>
                    <a:pt x="1306714" y="123444"/>
                    <a:pt x="1298570" y="118300"/>
                    <a:pt x="1288454" y="118300"/>
                  </a:cubicBezTo>
                  <a:cubicBezTo>
                    <a:pt x="1278510" y="118300"/>
                    <a:pt x="1271652" y="121730"/>
                    <a:pt x="1267880" y="128587"/>
                  </a:cubicBezTo>
                  <a:cubicBezTo>
                    <a:pt x="1268052" y="124130"/>
                    <a:pt x="1269338" y="120186"/>
                    <a:pt x="1271738" y="116757"/>
                  </a:cubicBezTo>
                  <a:cubicBezTo>
                    <a:pt x="1274481" y="112643"/>
                    <a:pt x="1277910" y="110585"/>
                    <a:pt x="1282025" y="110585"/>
                  </a:cubicBezTo>
                  <a:cubicBezTo>
                    <a:pt x="1275853" y="107328"/>
                    <a:pt x="1271567" y="103470"/>
                    <a:pt x="1269166" y="99012"/>
                  </a:cubicBezTo>
                  <a:cubicBezTo>
                    <a:pt x="1272424" y="97298"/>
                    <a:pt x="1276281" y="96441"/>
                    <a:pt x="1280739" y="96441"/>
                  </a:cubicBezTo>
                  <a:cubicBezTo>
                    <a:pt x="1277310" y="93869"/>
                    <a:pt x="1275596" y="90011"/>
                    <a:pt x="1275596" y="84868"/>
                  </a:cubicBezTo>
                  <a:cubicBezTo>
                    <a:pt x="1275596" y="86068"/>
                    <a:pt x="1276024" y="84353"/>
                    <a:pt x="1276882" y="79724"/>
                  </a:cubicBezTo>
                  <a:close/>
                  <a:moveTo>
                    <a:pt x="1891534" y="79724"/>
                  </a:moveTo>
                  <a:cubicBezTo>
                    <a:pt x="1896849" y="87954"/>
                    <a:pt x="1901563" y="93526"/>
                    <a:pt x="1905678" y="96441"/>
                  </a:cubicBezTo>
                  <a:cubicBezTo>
                    <a:pt x="1920251" y="106556"/>
                    <a:pt x="1927538" y="118986"/>
                    <a:pt x="1927538" y="133731"/>
                  </a:cubicBezTo>
                  <a:cubicBezTo>
                    <a:pt x="1921366" y="123444"/>
                    <a:pt x="1913222" y="118300"/>
                    <a:pt x="1903106" y="118300"/>
                  </a:cubicBezTo>
                  <a:cubicBezTo>
                    <a:pt x="1893162" y="118300"/>
                    <a:pt x="1886304" y="121730"/>
                    <a:pt x="1882532" y="128587"/>
                  </a:cubicBezTo>
                  <a:cubicBezTo>
                    <a:pt x="1882704" y="124130"/>
                    <a:pt x="1883990" y="120186"/>
                    <a:pt x="1886390" y="116757"/>
                  </a:cubicBezTo>
                  <a:cubicBezTo>
                    <a:pt x="1889133" y="112643"/>
                    <a:pt x="1892562" y="110585"/>
                    <a:pt x="1896677" y="110585"/>
                  </a:cubicBezTo>
                  <a:cubicBezTo>
                    <a:pt x="1890505" y="107328"/>
                    <a:pt x="1886219" y="103470"/>
                    <a:pt x="1883818" y="99012"/>
                  </a:cubicBezTo>
                  <a:cubicBezTo>
                    <a:pt x="1887076" y="97298"/>
                    <a:pt x="1890933" y="96441"/>
                    <a:pt x="1895391" y="96441"/>
                  </a:cubicBezTo>
                  <a:cubicBezTo>
                    <a:pt x="1891962" y="93869"/>
                    <a:pt x="1890248" y="90011"/>
                    <a:pt x="1890248" y="84868"/>
                  </a:cubicBezTo>
                  <a:cubicBezTo>
                    <a:pt x="1890248" y="86068"/>
                    <a:pt x="1890676" y="84353"/>
                    <a:pt x="1891534" y="79724"/>
                  </a:cubicBezTo>
                  <a:close/>
                  <a:moveTo>
                    <a:pt x="2506184" y="79724"/>
                  </a:moveTo>
                  <a:cubicBezTo>
                    <a:pt x="2511499" y="87954"/>
                    <a:pt x="2516213" y="93526"/>
                    <a:pt x="2520328" y="96441"/>
                  </a:cubicBezTo>
                  <a:cubicBezTo>
                    <a:pt x="2534901" y="106556"/>
                    <a:pt x="2542188" y="118986"/>
                    <a:pt x="2542188" y="133731"/>
                  </a:cubicBezTo>
                  <a:cubicBezTo>
                    <a:pt x="2536016" y="123444"/>
                    <a:pt x="2527872" y="118300"/>
                    <a:pt x="2517756" y="118300"/>
                  </a:cubicBezTo>
                  <a:cubicBezTo>
                    <a:pt x="2507812" y="118300"/>
                    <a:pt x="2500954" y="121730"/>
                    <a:pt x="2497182" y="128587"/>
                  </a:cubicBezTo>
                  <a:cubicBezTo>
                    <a:pt x="2497354" y="124130"/>
                    <a:pt x="2498640" y="120186"/>
                    <a:pt x="2501040" y="116757"/>
                  </a:cubicBezTo>
                  <a:cubicBezTo>
                    <a:pt x="2503783" y="112643"/>
                    <a:pt x="2507212" y="110585"/>
                    <a:pt x="2511327" y="110585"/>
                  </a:cubicBezTo>
                  <a:cubicBezTo>
                    <a:pt x="2505155" y="107328"/>
                    <a:pt x="2500869" y="103470"/>
                    <a:pt x="2498468" y="99012"/>
                  </a:cubicBezTo>
                  <a:cubicBezTo>
                    <a:pt x="2501726" y="97298"/>
                    <a:pt x="2505583" y="96441"/>
                    <a:pt x="2510041" y="96441"/>
                  </a:cubicBezTo>
                  <a:cubicBezTo>
                    <a:pt x="2506612" y="93869"/>
                    <a:pt x="2504898" y="90011"/>
                    <a:pt x="2504898" y="84868"/>
                  </a:cubicBezTo>
                  <a:cubicBezTo>
                    <a:pt x="2504898" y="86068"/>
                    <a:pt x="2505326" y="84353"/>
                    <a:pt x="2506184" y="79724"/>
                  </a:cubicBezTo>
                  <a:close/>
                  <a:moveTo>
                    <a:pt x="1935253" y="77153"/>
                  </a:moveTo>
                  <a:cubicBezTo>
                    <a:pt x="1939368" y="77153"/>
                    <a:pt x="1942969" y="78095"/>
                    <a:pt x="1946055" y="79981"/>
                  </a:cubicBezTo>
                  <a:cubicBezTo>
                    <a:pt x="1949827" y="82210"/>
                    <a:pt x="1951713" y="85211"/>
                    <a:pt x="1951713" y="88983"/>
                  </a:cubicBezTo>
                  <a:cubicBezTo>
                    <a:pt x="1948969" y="85382"/>
                    <a:pt x="1945626" y="83582"/>
                    <a:pt x="1941683" y="83582"/>
                  </a:cubicBezTo>
                  <a:cubicBezTo>
                    <a:pt x="1937225" y="83582"/>
                    <a:pt x="1935082" y="85725"/>
                    <a:pt x="1935253" y="90011"/>
                  </a:cubicBezTo>
                  <a:cubicBezTo>
                    <a:pt x="1935425" y="93955"/>
                    <a:pt x="1936625" y="96526"/>
                    <a:pt x="1938854" y="97727"/>
                  </a:cubicBezTo>
                  <a:cubicBezTo>
                    <a:pt x="1937997" y="98584"/>
                    <a:pt x="1936368" y="99012"/>
                    <a:pt x="1933967" y="99012"/>
                  </a:cubicBezTo>
                  <a:cubicBezTo>
                    <a:pt x="1931567" y="99012"/>
                    <a:pt x="1929467" y="98027"/>
                    <a:pt x="1927667" y="96055"/>
                  </a:cubicBezTo>
                  <a:cubicBezTo>
                    <a:pt x="1925866" y="94083"/>
                    <a:pt x="1924966" y="91897"/>
                    <a:pt x="1924966" y="89497"/>
                  </a:cubicBezTo>
                  <a:cubicBezTo>
                    <a:pt x="1921709" y="91554"/>
                    <a:pt x="1919137" y="92583"/>
                    <a:pt x="1917251" y="92583"/>
                  </a:cubicBezTo>
                  <a:cubicBezTo>
                    <a:pt x="1912279" y="92412"/>
                    <a:pt x="1908850" y="90268"/>
                    <a:pt x="1906964" y="86154"/>
                  </a:cubicBezTo>
                  <a:cubicBezTo>
                    <a:pt x="1910393" y="86154"/>
                    <a:pt x="1915108" y="84653"/>
                    <a:pt x="1921109" y="81653"/>
                  </a:cubicBezTo>
                  <a:cubicBezTo>
                    <a:pt x="1927109" y="78653"/>
                    <a:pt x="1931824" y="77153"/>
                    <a:pt x="1935253" y="77153"/>
                  </a:cubicBezTo>
                  <a:close/>
                  <a:moveTo>
                    <a:pt x="1320601" y="77153"/>
                  </a:moveTo>
                  <a:cubicBezTo>
                    <a:pt x="1324716" y="77153"/>
                    <a:pt x="1328317" y="78095"/>
                    <a:pt x="1331403" y="79981"/>
                  </a:cubicBezTo>
                  <a:cubicBezTo>
                    <a:pt x="1335175" y="82210"/>
                    <a:pt x="1337061" y="85211"/>
                    <a:pt x="1337061" y="88983"/>
                  </a:cubicBezTo>
                  <a:cubicBezTo>
                    <a:pt x="1334317" y="85382"/>
                    <a:pt x="1330974" y="83582"/>
                    <a:pt x="1327031" y="83582"/>
                  </a:cubicBezTo>
                  <a:cubicBezTo>
                    <a:pt x="1322573" y="83582"/>
                    <a:pt x="1320430" y="85725"/>
                    <a:pt x="1320601" y="90011"/>
                  </a:cubicBezTo>
                  <a:cubicBezTo>
                    <a:pt x="1320773" y="93955"/>
                    <a:pt x="1321973" y="96526"/>
                    <a:pt x="1324202" y="97727"/>
                  </a:cubicBezTo>
                  <a:cubicBezTo>
                    <a:pt x="1323345" y="98584"/>
                    <a:pt x="1321716" y="99012"/>
                    <a:pt x="1319315" y="99012"/>
                  </a:cubicBezTo>
                  <a:cubicBezTo>
                    <a:pt x="1316915" y="99012"/>
                    <a:pt x="1314815" y="98027"/>
                    <a:pt x="1313015" y="96055"/>
                  </a:cubicBezTo>
                  <a:cubicBezTo>
                    <a:pt x="1311214" y="94083"/>
                    <a:pt x="1310314" y="91897"/>
                    <a:pt x="1310314" y="89497"/>
                  </a:cubicBezTo>
                  <a:cubicBezTo>
                    <a:pt x="1307057" y="91554"/>
                    <a:pt x="1304485" y="92583"/>
                    <a:pt x="1302599" y="92583"/>
                  </a:cubicBezTo>
                  <a:cubicBezTo>
                    <a:pt x="1297627" y="92412"/>
                    <a:pt x="1294198" y="90268"/>
                    <a:pt x="1292312" y="86154"/>
                  </a:cubicBezTo>
                  <a:cubicBezTo>
                    <a:pt x="1295741" y="86154"/>
                    <a:pt x="1300456" y="84653"/>
                    <a:pt x="1306457" y="81653"/>
                  </a:cubicBezTo>
                  <a:cubicBezTo>
                    <a:pt x="1312457" y="78653"/>
                    <a:pt x="1317172" y="77153"/>
                    <a:pt x="1320601" y="77153"/>
                  </a:cubicBezTo>
                  <a:close/>
                  <a:moveTo>
                    <a:pt x="705949" y="77153"/>
                  </a:moveTo>
                  <a:cubicBezTo>
                    <a:pt x="710064" y="77153"/>
                    <a:pt x="713665" y="78095"/>
                    <a:pt x="716751" y="79981"/>
                  </a:cubicBezTo>
                  <a:cubicBezTo>
                    <a:pt x="720523" y="82210"/>
                    <a:pt x="722409" y="85211"/>
                    <a:pt x="722409" y="88983"/>
                  </a:cubicBezTo>
                  <a:cubicBezTo>
                    <a:pt x="719665" y="85382"/>
                    <a:pt x="716322" y="83582"/>
                    <a:pt x="712379" y="83582"/>
                  </a:cubicBezTo>
                  <a:cubicBezTo>
                    <a:pt x="707921" y="83582"/>
                    <a:pt x="705778" y="85725"/>
                    <a:pt x="705949" y="90011"/>
                  </a:cubicBezTo>
                  <a:cubicBezTo>
                    <a:pt x="706121" y="93955"/>
                    <a:pt x="707321" y="96526"/>
                    <a:pt x="709550" y="97727"/>
                  </a:cubicBezTo>
                  <a:cubicBezTo>
                    <a:pt x="708693" y="98584"/>
                    <a:pt x="707064" y="99012"/>
                    <a:pt x="704663" y="99012"/>
                  </a:cubicBezTo>
                  <a:cubicBezTo>
                    <a:pt x="702263" y="99012"/>
                    <a:pt x="700163" y="98027"/>
                    <a:pt x="698363" y="96055"/>
                  </a:cubicBezTo>
                  <a:cubicBezTo>
                    <a:pt x="696562" y="94083"/>
                    <a:pt x="695662" y="91897"/>
                    <a:pt x="695662" y="89497"/>
                  </a:cubicBezTo>
                  <a:cubicBezTo>
                    <a:pt x="692405" y="91554"/>
                    <a:pt x="689833" y="92583"/>
                    <a:pt x="687947" y="92583"/>
                  </a:cubicBezTo>
                  <a:cubicBezTo>
                    <a:pt x="682975" y="92412"/>
                    <a:pt x="679546" y="90268"/>
                    <a:pt x="677660" y="86154"/>
                  </a:cubicBezTo>
                  <a:cubicBezTo>
                    <a:pt x="681089" y="86154"/>
                    <a:pt x="685804" y="84653"/>
                    <a:pt x="691805" y="81653"/>
                  </a:cubicBezTo>
                  <a:cubicBezTo>
                    <a:pt x="697805" y="78653"/>
                    <a:pt x="702520" y="77153"/>
                    <a:pt x="705949" y="77153"/>
                  </a:cubicBezTo>
                  <a:close/>
                  <a:moveTo>
                    <a:pt x="91298" y="77153"/>
                  </a:moveTo>
                  <a:cubicBezTo>
                    <a:pt x="95412" y="77153"/>
                    <a:pt x="99013" y="78095"/>
                    <a:pt x="102099" y="79981"/>
                  </a:cubicBezTo>
                  <a:cubicBezTo>
                    <a:pt x="105871" y="82210"/>
                    <a:pt x="107757" y="85211"/>
                    <a:pt x="107757" y="88983"/>
                  </a:cubicBezTo>
                  <a:cubicBezTo>
                    <a:pt x="105014" y="85382"/>
                    <a:pt x="101670" y="83582"/>
                    <a:pt x="97727" y="83582"/>
                  </a:cubicBezTo>
                  <a:cubicBezTo>
                    <a:pt x="93269" y="83582"/>
                    <a:pt x="91126" y="85725"/>
                    <a:pt x="91298" y="90011"/>
                  </a:cubicBezTo>
                  <a:cubicBezTo>
                    <a:pt x="91469" y="93955"/>
                    <a:pt x="92669" y="96526"/>
                    <a:pt x="94898" y="97727"/>
                  </a:cubicBezTo>
                  <a:cubicBezTo>
                    <a:pt x="94041" y="98584"/>
                    <a:pt x="92412" y="99012"/>
                    <a:pt x="90012" y="99012"/>
                  </a:cubicBezTo>
                  <a:cubicBezTo>
                    <a:pt x="87611" y="99012"/>
                    <a:pt x="85511" y="98027"/>
                    <a:pt x="83711" y="96055"/>
                  </a:cubicBezTo>
                  <a:cubicBezTo>
                    <a:pt x="81911" y="94083"/>
                    <a:pt x="81011" y="91897"/>
                    <a:pt x="81011" y="89497"/>
                  </a:cubicBezTo>
                  <a:cubicBezTo>
                    <a:pt x="77753" y="91554"/>
                    <a:pt x="75181" y="92583"/>
                    <a:pt x="73295" y="92583"/>
                  </a:cubicBezTo>
                  <a:cubicBezTo>
                    <a:pt x="68323" y="92412"/>
                    <a:pt x="64894" y="90268"/>
                    <a:pt x="63008" y="86154"/>
                  </a:cubicBezTo>
                  <a:cubicBezTo>
                    <a:pt x="66437" y="86154"/>
                    <a:pt x="71152" y="84653"/>
                    <a:pt x="77153" y="81653"/>
                  </a:cubicBezTo>
                  <a:cubicBezTo>
                    <a:pt x="83154" y="78653"/>
                    <a:pt x="87869" y="77153"/>
                    <a:pt x="91298" y="77153"/>
                  </a:cubicBezTo>
                  <a:close/>
                  <a:moveTo>
                    <a:pt x="2549903" y="77153"/>
                  </a:moveTo>
                  <a:cubicBezTo>
                    <a:pt x="2554018" y="77153"/>
                    <a:pt x="2557619" y="78095"/>
                    <a:pt x="2560705" y="79981"/>
                  </a:cubicBezTo>
                  <a:cubicBezTo>
                    <a:pt x="2564477" y="82210"/>
                    <a:pt x="2566363" y="85211"/>
                    <a:pt x="2566363" y="88983"/>
                  </a:cubicBezTo>
                  <a:cubicBezTo>
                    <a:pt x="2563619" y="85382"/>
                    <a:pt x="2560276" y="83582"/>
                    <a:pt x="2556333" y="83582"/>
                  </a:cubicBezTo>
                  <a:cubicBezTo>
                    <a:pt x="2551875" y="83582"/>
                    <a:pt x="2549732" y="85725"/>
                    <a:pt x="2549903" y="90011"/>
                  </a:cubicBezTo>
                  <a:cubicBezTo>
                    <a:pt x="2550075" y="93955"/>
                    <a:pt x="2551275" y="96526"/>
                    <a:pt x="2553504" y="97727"/>
                  </a:cubicBezTo>
                  <a:cubicBezTo>
                    <a:pt x="2552647" y="98584"/>
                    <a:pt x="2551018" y="99012"/>
                    <a:pt x="2548617" y="99012"/>
                  </a:cubicBezTo>
                  <a:cubicBezTo>
                    <a:pt x="2546217" y="99012"/>
                    <a:pt x="2544117" y="98027"/>
                    <a:pt x="2542317" y="96055"/>
                  </a:cubicBezTo>
                  <a:cubicBezTo>
                    <a:pt x="2540516" y="94083"/>
                    <a:pt x="2539616" y="91897"/>
                    <a:pt x="2539616" y="89497"/>
                  </a:cubicBezTo>
                  <a:cubicBezTo>
                    <a:pt x="2536359" y="91554"/>
                    <a:pt x="2533787" y="92583"/>
                    <a:pt x="2531901" y="92583"/>
                  </a:cubicBezTo>
                  <a:cubicBezTo>
                    <a:pt x="2526929" y="92412"/>
                    <a:pt x="2523500" y="90268"/>
                    <a:pt x="2521614" y="86154"/>
                  </a:cubicBezTo>
                  <a:cubicBezTo>
                    <a:pt x="2525043" y="86154"/>
                    <a:pt x="2529758" y="84653"/>
                    <a:pt x="2535759" y="81653"/>
                  </a:cubicBezTo>
                  <a:cubicBezTo>
                    <a:pt x="2541759" y="78653"/>
                    <a:pt x="2546474" y="77153"/>
                    <a:pt x="2549903" y="77153"/>
                  </a:cubicBezTo>
                  <a:close/>
                  <a:moveTo>
                    <a:pt x="807533" y="60436"/>
                  </a:moveTo>
                  <a:lnTo>
                    <a:pt x="810362" y="63522"/>
                  </a:lnTo>
                  <a:cubicBezTo>
                    <a:pt x="805905" y="67637"/>
                    <a:pt x="802819" y="72781"/>
                    <a:pt x="801104" y="78953"/>
                  </a:cubicBezTo>
                  <a:cubicBezTo>
                    <a:pt x="799047" y="86154"/>
                    <a:pt x="793475" y="92412"/>
                    <a:pt x="784388" y="97727"/>
                  </a:cubicBezTo>
                  <a:cubicBezTo>
                    <a:pt x="780273" y="100127"/>
                    <a:pt x="775987" y="103556"/>
                    <a:pt x="771529" y="108014"/>
                  </a:cubicBezTo>
                  <a:cubicBezTo>
                    <a:pt x="775987" y="106299"/>
                    <a:pt x="780273" y="105442"/>
                    <a:pt x="784388" y="105442"/>
                  </a:cubicBezTo>
                  <a:cubicBezTo>
                    <a:pt x="788331" y="105442"/>
                    <a:pt x="791931" y="106385"/>
                    <a:pt x="795189" y="108271"/>
                  </a:cubicBezTo>
                  <a:cubicBezTo>
                    <a:pt x="799132" y="110500"/>
                    <a:pt x="801104" y="113414"/>
                    <a:pt x="801104" y="117015"/>
                  </a:cubicBezTo>
                  <a:cubicBezTo>
                    <a:pt x="795789" y="116157"/>
                    <a:pt x="792360" y="115729"/>
                    <a:pt x="790817" y="115729"/>
                  </a:cubicBezTo>
                  <a:cubicBezTo>
                    <a:pt x="770072" y="115900"/>
                    <a:pt x="748212" y="127473"/>
                    <a:pt x="725237" y="150447"/>
                  </a:cubicBezTo>
                  <a:lnTo>
                    <a:pt x="720094" y="145304"/>
                  </a:lnTo>
                  <a:cubicBezTo>
                    <a:pt x="743411" y="121987"/>
                    <a:pt x="754984" y="100127"/>
                    <a:pt x="754813" y="79724"/>
                  </a:cubicBezTo>
                  <a:cubicBezTo>
                    <a:pt x="754813" y="75095"/>
                    <a:pt x="754384" y="71666"/>
                    <a:pt x="753527" y="69437"/>
                  </a:cubicBezTo>
                  <a:cubicBezTo>
                    <a:pt x="762099" y="72523"/>
                    <a:pt x="766385" y="78095"/>
                    <a:pt x="766385" y="86154"/>
                  </a:cubicBezTo>
                  <a:cubicBezTo>
                    <a:pt x="766385" y="89411"/>
                    <a:pt x="765528" y="93269"/>
                    <a:pt x="763814" y="97727"/>
                  </a:cubicBezTo>
                  <a:cubicBezTo>
                    <a:pt x="767071" y="94469"/>
                    <a:pt x="770500" y="89754"/>
                    <a:pt x="774101" y="83582"/>
                  </a:cubicBezTo>
                  <a:cubicBezTo>
                    <a:pt x="778730" y="77067"/>
                    <a:pt x="784216" y="72438"/>
                    <a:pt x="790560" y="69694"/>
                  </a:cubicBezTo>
                  <a:cubicBezTo>
                    <a:pt x="798104" y="66437"/>
                    <a:pt x="803761" y="63351"/>
                    <a:pt x="807533" y="60436"/>
                  </a:cubicBezTo>
                  <a:close/>
                  <a:moveTo>
                    <a:pt x="192882" y="60436"/>
                  </a:moveTo>
                  <a:lnTo>
                    <a:pt x="195711" y="63522"/>
                  </a:lnTo>
                  <a:cubicBezTo>
                    <a:pt x="191253" y="67637"/>
                    <a:pt x="188167" y="72781"/>
                    <a:pt x="186452" y="78953"/>
                  </a:cubicBezTo>
                  <a:cubicBezTo>
                    <a:pt x="184395" y="86154"/>
                    <a:pt x="178823" y="92412"/>
                    <a:pt x="169736" y="97727"/>
                  </a:cubicBezTo>
                  <a:cubicBezTo>
                    <a:pt x="165621" y="100127"/>
                    <a:pt x="161335" y="103556"/>
                    <a:pt x="156877" y="108014"/>
                  </a:cubicBezTo>
                  <a:cubicBezTo>
                    <a:pt x="161335" y="106299"/>
                    <a:pt x="165621" y="105442"/>
                    <a:pt x="169736" y="105442"/>
                  </a:cubicBezTo>
                  <a:cubicBezTo>
                    <a:pt x="173679" y="105442"/>
                    <a:pt x="177280" y="106385"/>
                    <a:pt x="180537" y="108271"/>
                  </a:cubicBezTo>
                  <a:cubicBezTo>
                    <a:pt x="184481" y="110500"/>
                    <a:pt x="186452" y="113414"/>
                    <a:pt x="186452" y="117015"/>
                  </a:cubicBezTo>
                  <a:cubicBezTo>
                    <a:pt x="181137" y="116157"/>
                    <a:pt x="177708" y="115729"/>
                    <a:pt x="176165" y="115729"/>
                  </a:cubicBezTo>
                  <a:cubicBezTo>
                    <a:pt x="155420" y="115900"/>
                    <a:pt x="133560" y="127473"/>
                    <a:pt x="110586" y="150447"/>
                  </a:cubicBezTo>
                  <a:lnTo>
                    <a:pt x="105442" y="145304"/>
                  </a:lnTo>
                  <a:cubicBezTo>
                    <a:pt x="128759" y="121987"/>
                    <a:pt x="140332" y="100127"/>
                    <a:pt x="140161" y="79724"/>
                  </a:cubicBezTo>
                  <a:cubicBezTo>
                    <a:pt x="140161" y="75095"/>
                    <a:pt x="139732" y="71666"/>
                    <a:pt x="138875" y="69437"/>
                  </a:cubicBezTo>
                  <a:cubicBezTo>
                    <a:pt x="147447" y="72523"/>
                    <a:pt x="151734" y="78095"/>
                    <a:pt x="151734" y="86154"/>
                  </a:cubicBezTo>
                  <a:cubicBezTo>
                    <a:pt x="151734" y="89411"/>
                    <a:pt x="150876" y="93269"/>
                    <a:pt x="149162" y="97727"/>
                  </a:cubicBezTo>
                  <a:cubicBezTo>
                    <a:pt x="152419" y="94469"/>
                    <a:pt x="155848" y="89754"/>
                    <a:pt x="159449" y="83582"/>
                  </a:cubicBezTo>
                  <a:cubicBezTo>
                    <a:pt x="164078" y="77067"/>
                    <a:pt x="169564" y="72438"/>
                    <a:pt x="175908" y="69694"/>
                  </a:cubicBezTo>
                  <a:cubicBezTo>
                    <a:pt x="183452" y="66437"/>
                    <a:pt x="189110" y="63351"/>
                    <a:pt x="192882" y="60436"/>
                  </a:cubicBezTo>
                  <a:close/>
                  <a:moveTo>
                    <a:pt x="1422185" y="60436"/>
                  </a:moveTo>
                  <a:lnTo>
                    <a:pt x="1425014" y="63522"/>
                  </a:lnTo>
                  <a:cubicBezTo>
                    <a:pt x="1420557" y="67637"/>
                    <a:pt x="1417471" y="72781"/>
                    <a:pt x="1415756" y="78953"/>
                  </a:cubicBezTo>
                  <a:cubicBezTo>
                    <a:pt x="1413699" y="86154"/>
                    <a:pt x="1408127" y="92412"/>
                    <a:pt x="1399040" y="97727"/>
                  </a:cubicBezTo>
                  <a:cubicBezTo>
                    <a:pt x="1394925" y="100127"/>
                    <a:pt x="1390639" y="103556"/>
                    <a:pt x="1386181" y="108014"/>
                  </a:cubicBezTo>
                  <a:cubicBezTo>
                    <a:pt x="1390639" y="106299"/>
                    <a:pt x="1394925" y="105442"/>
                    <a:pt x="1399040" y="105442"/>
                  </a:cubicBezTo>
                  <a:cubicBezTo>
                    <a:pt x="1402983" y="105442"/>
                    <a:pt x="1406583" y="106385"/>
                    <a:pt x="1409841" y="108271"/>
                  </a:cubicBezTo>
                  <a:cubicBezTo>
                    <a:pt x="1413784" y="110500"/>
                    <a:pt x="1415756" y="113414"/>
                    <a:pt x="1415756" y="117015"/>
                  </a:cubicBezTo>
                  <a:cubicBezTo>
                    <a:pt x="1410441" y="116157"/>
                    <a:pt x="1407012" y="115729"/>
                    <a:pt x="1405469" y="115729"/>
                  </a:cubicBezTo>
                  <a:cubicBezTo>
                    <a:pt x="1384724" y="115900"/>
                    <a:pt x="1362864" y="127473"/>
                    <a:pt x="1339889" y="150447"/>
                  </a:cubicBezTo>
                  <a:lnTo>
                    <a:pt x="1334746" y="145304"/>
                  </a:lnTo>
                  <a:cubicBezTo>
                    <a:pt x="1358063" y="121987"/>
                    <a:pt x="1369636" y="100127"/>
                    <a:pt x="1369465" y="79724"/>
                  </a:cubicBezTo>
                  <a:cubicBezTo>
                    <a:pt x="1369465" y="75095"/>
                    <a:pt x="1369036" y="71666"/>
                    <a:pt x="1368179" y="69437"/>
                  </a:cubicBezTo>
                  <a:cubicBezTo>
                    <a:pt x="1376751" y="72523"/>
                    <a:pt x="1381037" y="78095"/>
                    <a:pt x="1381037" y="86154"/>
                  </a:cubicBezTo>
                  <a:cubicBezTo>
                    <a:pt x="1381037" y="89411"/>
                    <a:pt x="1380180" y="93269"/>
                    <a:pt x="1378466" y="97727"/>
                  </a:cubicBezTo>
                  <a:cubicBezTo>
                    <a:pt x="1381723" y="94469"/>
                    <a:pt x="1385152" y="89754"/>
                    <a:pt x="1388753" y="83582"/>
                  </a:cubicBezTo>
                  <a:cubicBezTo>
                    <a:pt x="1393382" y="77067"/>
                    <a:pt x="1398868" y="72438"/>
                    <a:pt x="1405212" y="69694"/>
                  </a:cubicBezTo>
                  <a:cubicBezTo>
                    <a:pt x="1412756" y="66437"/>
                    <a:pt x="1418413" y="63351"/>
                    <a:pt x="1422185" y="60436"/>
                  </a:cubicBezTo>
                  <a:close/>
                  <a:moveTo>
                    <a:pt x="2036837" y="60436"/>
                  </a:moveTo>
                  <a:lnTo>
                    <a:pt x="2039666" y="63522"/>
                  </a:lnTo>
                  <a:cubicBezTo>
                    <a:pt x="2035209" y="67637"/>
                    <a:pt x="2032123" y="72781"/>
                    <a:pt x="2030408" y="78953"/>
                  </a:cubicBezTo>
                  <a:cubicBezTo>
                    <a:pt x="2028351" y="86154"/>
                    <a:pt x="2022779" y="92412"/>
                    <a:pt x="2013692" y="97727"/>
                  </a:cubicBezTo>
                  <a:cubicBezTo>
                    <a:pt x="2009577" y="100127"/>
                    <a:pt x="2005291" y="103556"/>
                    <a:pt x="2000833" y="108014"/>
                  </a:cubicBezTo>
                  <a:cubicBezTo>
                    <a:pt x="2005291" y="106299"/>
                    <a:pt x="2009577" y="105442"/>
                    <a:pt x="2013692" y="105442"/>
                  </a:cubicBezTo>
                  <a:cubicBezTo>
                    <a:pt x="2017635" y="105442"/>
                    <a:pt x="2021235" y="106385"/>
                    <a:pt x="2024493" y="108271"/>
                  </a:cubicBezTo>
                  <a:cubicBezTo>
                    <a:pt x="2028436" y="110500"/>
                    <a:pt x="2030408" y="113414"/>
                    <a:pt x="2030408" y="117015"/>
                  </a:cubicBezTo>
                  <a:cubicBezTo>
                    <a:pt x="2025093" y="116157"/>
                    <a:pt x="2021664" y="115729"/>
                    <a:pt x="2020121" y="115729"/>
                  </a:cubicBezTo>
                  <a:cubicBezTo>
                    <a:pt x="1999376" y="115900"/>
                    <a:pt x="1977516" y="127473"/>
                    <a:pt x="1954541" y="150447"/>
                  </a:cubicBezTo>
                  <a:lnTo>
                    <a:pt x="1949398" y="145304"/>
                  </a:lnTo>
                  <a:cubicBezTo>
                    <a:pt x="1972715" y="121987"/>
                    <a:pt x="1984288" y="100127"/>
                    <a:pt x="1984117" y="79724"/>
                  </a:cubicBezTo>
                  <a:cubicBezTo>
                    <a:pt x="1984117" y="75095"/>
                    <a:pt x="1983688" y="71666"/>
                    <a:pt x="1982831" y="69437"/>
                  </a:cubicBezTo>
                  <a:cubicBezTo>
                    <a:pt x="1991403" y="72523"/>
                    <a:pt x="1995689" y="78095"/>
                    <a:pt x="1995689" y="86154"/>
                  </a:cubicBezTo>
                  <a:cubicBezTo>
                    <a:pt x="1995689" y="89411"/>
                    <a:pt x="1994832" y="93269"/>
                    <a:pt x="1993118" y="97727"/>
                  </a:cubicBezTo>
                  <a:cubicBezTo>
                    <a:pt x="1996375" y="94469"/>
                    <a:pt x="1999804" y="89754"/>
                    <a:pt x="2003405" y="83582"/>
                  </a:cubicBezTo>
                  <a:cubicBezTo>
                    <a:pt x="2008034" y="77067"/>
                    <a:pt x="2013520" y="72438"/>
                    <a:pt x="2019864" y="69694"/>
                  </a:cubicBezTo>
                  <a:cubicBezTo>
                    <a:pt x="2027408" y="66437"/>
                    <a:pt x="2033065" y="63351"/>
                    <a:pt x="2036837" y="60436"/>
                  </a:cubicBezTo>
                  <a:close/>
                  <a:moveTo>
                    <a:pt x="2651487" y="60436"/>
                  </a:moveTo>
                  <a:lnTo>
                    <a:pt x="2654316" y="63522"/>
                  </a:lnTo>
                  <a:cubicBezTo>
                    <a:pt x="2649859" y="67637"/>
                    <a:pt x="2646773" y="72781"/>
                    <a:pt x="2645058" y="78953"/>
                  </a:cubicBezTo>
                  <a:cubicBezTo>
                    <a:pt x="2643001" y="86154"/>
                    <a:pt x="2637429" y="92412"/>
                    <a:pt x="2628342" y="97727"/>
                  </a:cubicBezTo>
                  <a:cubicBezTo>
                    <a:pt x="2624227" y="100127"/>
                    <a:pt x="2619941" y="103556"/>
                    <a:pt x="2615483" y="108014"/>
                  </a:cubicBezTo>
                  <a:cubicBezTo>
                    <a:pt x="2619941" y="106299"/>
                    <a:pt x="2624227" y="105442"/>
                    <a:pt x="2628342" y="105442"/>
                  </a:cubicBezTo>
                  <a:cubicBezTo>
                    <a:pt x="2632285" y="105442"/>
                    <a:pt x="2635885" y="106385"/>
                    <a:pt x="2639143" y="108271"/>
                  </a:cubicBezTo>
                  <a:cubicBezTo>
                    <a:pt x="2643086" y="110500"/>
                    <a:pt x="2645058" y="113414"/>
                    <a:pt x="2645058" y="117015"/>
                  </a:cubicBezTo>
                  <a:cubicBezTo>
                    <a:pt x="2639743" y="116157"/>
                    <a:pt x="2636314" y="115729"/>
                    <a:pt x="2634771" y="115729"/>
                  </a:cubicBezTo>
                  <a:cubicBezTo>
                    <a:pt x="2614026" y="115900"/>
                    <a:pt x="2592166" y="127473"/>
                    <a:pt x="2569191" y="150447"/>
                  </a:cubicBezTo>
                  <a:lnTo>
                    <a:pt x="2564048" y="145304"/>
                  </a:lnTo>
                  <a:cubicBezTo>
                    <a:pt x="2587365" y="121987"/>
                    <a:pt x="2598938" y="100127"/>
                    <a:pt x="2598767" y="79724"/>
                  </a:cubicBezTo>
                  <a:cubicBezTo>
                    <a:pt x="2598767" y="75095"/>
                    <a:pt x="2598338" y="71666"/>
                    <a:pt x="2597481" y="69437"/>
                  </a:cubicBezTo>
                  <a:cubicBezTo>
                    <a:pt x="2606053" y="72523"/>
                    <a:pt x="2610339" y="78095"/>
                    <a:pt x="2610339" y="86154"/>
                  </a:cubicBezTo>
                  <a:cubicBezTo>
                    <a:pt x="2610339" y="89411"/>
                    <a:pt x="2609482" y="93269"/>
                    <a:pt x="2607768" y="97727"/>
                  </a:cubicBezTo>
                  <a:cubicBezTo>
                    <a:pt x="2611025" y="94469"/>
                    <a:pt x="2614454" y="89754"/>
                    <a:pt x="2618055" y="83582"/>
                  </a:cubicBezTo>
                  <a:cubicBezTo>
                    <a:pt x="2622684" y="77067"/>
                    <a:pt x="2628170" y="72438"/>
                    <a:pt x="2634514" y="69694"/>
                  </a:cubicBezTo>
                  <a:cubicBezTo>
                    <a:pt x="2642058" y="66437"/>
                    <a:pt x="2647715" y="63351"/>
                    <a:pt x="2651487" y="60436"/>
                  </a:cubicBezTo>
                  <a:close/>
                  <a:moveTo>
                    <a:pt x="743240" y="47577"/>
                  </a:moveTo>
                  <a:cubicBezTo>
                    <a:pt x="743240" y="47577"/>
                    <a:pt x="744954" y="48435"/>
                    <a:pt x="748383" y="50149"/>
                  </a:cubicBezTo>
                  <a:cubicBezTo>
                    <a:pt x="744440" y="50835"/>
                    <a:pt x="741439" y="53750"/>
                    <a:pt x="739382" y="58893"/>
                  </a:cubicBezTo>
                  <a:cubicBezTo>
                    <a:pt x="737668" y="63008"/>
                    <a:pt x="736810" y="67380"/>
                    <a:pt x="736810" y="72009"/>
                  </a:cubicBezTo>
                  <a:cubicBezTo>
                    <a:pt x="736810" y="102527"/>
                    <a:pt x="729095" y="126959"/>
                    <a:pt x="713665" y="145304"/>
                  </a:cubicBezTo>
                  <a:lnTo>
                    <a:pt x="707235" y="141446"/>
                  </a:lnTo>
                  <a:cubicBezTo>
                    <a:pt x="715979" y="130988"/>
                    <a:pt x="720265" y="118986"/>
                    <a:pt x="720094" y="105442"/>
                  </a:cubicBezTo>
                  <a:cubicBezTo>
                    <a:pt x="720094" y="99612"/>
                    <a:pt x="717522" y="93612"/>
                    <a:pt x="712379" y="87440"/>
                  </a:cubicBezTo>
                  <a:cubicBezTo>
                    <a:pt x="718722" y="87440"/>
                    <a:pt x="723437" y="91726"/>
                    <a:pt x="726523" y="100298"/>
                  </a:cubicBezTo>
                  <a:lnTo>
                    <a:pt x="726523" y="95155"/>
                  </a:lnTo>
                  <a:cubicBezTo>
                    <a:pt x="726523" y="92412"/>
                    <a:pt x="726095" y="88340"/>
                    <a:pt x="725237" y="82939"/>
                  </a:cubicBezTo>
                  <a:cubicBezTo>
                    <a:pt x="724380" y="77538"/>
                    <a:pt x="723952" y="73466"/>
                    <a:pt x="723952" y="70723"/>
                  </a:cubicBezTo>
                  <a:cubicBezTo>
                    <a:pt x="723952" y="64894"/>
                    <a:pt x="725752" y="59579"/>
                    <a:pt x="729352" y="54778"/>
                  </a:cubicBezTo>
                  <a:cubicBezTo>
                    <a:pt x="732953" y="49978"/>
                    <a:pt x="737582" y="47577"/>
                    <a:pt x="743240" y="47577"/>
                  </a:cubicBezTo>
                  <a:close/>
                  <a:moveTo>
                    <a:pt x="128588" y="47577"/>
                  </a:moveTo>
                  <a:cubicBezTo>
                    <a:pt x="128588" y="47577"/>
                    <a:pt x="130302" y="48435"/>
                    <a:pt x="133731" y="50149"/>
                  </a:cubicBezTo>
                  <a:cubicBezTo>
                    <a:pt x="129788" y="50835"/>
                    <a:pt x="126788" y="53750"/>
                    <a:pt x="124730" y="58893"/>
                  </a:cubicBezTo>
                  <a:cubicBezTo>
                    <a:pt x="123016" y="63008"/>
                    <a:pt x="122159" y="67380"/>
                    <a:pt x="122159" y="72009"/>
                  </a:cubicBezTo>
                  <a:cubicBezTo>
                    <a:pt x="122159" y="102527"/>
                    <a:pt x="114443" y="126959"/>
                    <a:pt x="99013" y="145304"/>
                  </a:cubicBezTo>
                  <a:lnTo>
                    <a:pt x="92583" y="141446"/>
                  </a:lnTo>
                  <a:cubicBezTo>
                    <a:pt x="101327" y="130988"/>
                    <a:pt x="105614" y="118986"/>
                    <a:pt x="105442" y="105442"/>
                  </a:cubicBezTo>
                  <a:cubicBezTo>
                    <a:pt x="105442" y="99612"/>
                    <a:pt x="102870" y="93612"/>
                    <a:pt x="97727" y="87440"/>
                  </a:cubicBezTo>
                  <a:cubicBezTo>
                    <a:pt x="104071" y="87440"/>
                    <a:pt x="108785" y="91726"/>
                    <a:pt x="111872" y="100298"/>
                  </a:cubicBezTo>
                  <a:lnTo>
                    <a:pt x="111872" y="95155"/>
                  </a:lnTo>
                  <a:cubicBezTo>
                    <a:pt x="111872" y="92412"/>
                    <a:pt x="111443" y="88340"/>
                    <a:pt x="110586" y="82939"/>
                  </a:cubicBezTo>
                  <a:cubicBezTo>
                    <a:pt x="109728" y="77538"/>
                    <a:pt x="109300" y="73466"/>
                    <a:pt x="109300" y="70723"/>
                  </a:cubicBezTo>
                  <a:cubicBezTo>
                    <a:pt x="109300" y="64894"/>
                    <a:pt x="111100" y="59579"/>
                    <a:pt x="114700" y="54778"/>
                  </a:cubicBezTo>
                  <a:cubicBezTo>
                    <a:pt x="118301" y="49978"/>
                    <a:pt x="122930" y="47577"/>
                    <a:pt x="128588" y="47577"/>
                  </a:cubicBezTo>
                  <a:close/>
                  <a:moveTo>
                    <a:pt x="1357892" y="47577"/>
                  </a:moveTo>
                  <a:cubicBezTo>
                    <a:pt x="1357892" y="47577"/>
                    <a:pt x="1359606" y="48435"/>
                    <a:pt x="1363035" y="50149"/>
                  </a:cubicBezTo>
                  <a:cubicBezTo>
                    <a:pt x="1359092" y="50835"/>
                    <a:pt x="1356091" y="53750"/>
                    <a:pt x="1354034" y="58893"/>
                  </a:cubicBezTo>
                  <a:cubicBezTo>
                    <a:pt x="1352320" y="63008"/>
                    <a:pt x="1351462" y="67380"/>
                    <a:pt x="1351462" y="72009"/>
                  </a:cubicBezTo>
                  <a:cubicBezTo>
                    <a:pt x="1351462" y="102527"/>
                    <a:pt x="1343747" y="126959"/>
                    <a:pt x="1328317" y="145304"/>
                  </a:cubicBezTo>
                  <a:lnTo>
                    <a:pt x="1321887" y="141446"/>
                  </a:lnTo>
                  <a:cubicBezTo>
                    <a:pt x="1330631" y="130988"/>
                    <a:pt x="1334917" y="118986"/>
                    <a:pt x="1334746" y="105442"/>
                  </a:cubicBezTo>
                  <a:cubicBezTo>
                    <a:pt x="1334746" y="99612"/>
                    <a:pt x="1332174" y="93612"/>
                    <a:pt x="1327031" y="87440"/>
                  </a:cubicBezTo>
                  <a:cubicBezTo>
                    <a:pt x="1333374" y="87440"/>
                    <a:pt x="1338089" y="91726"/>
                    <a:pt x="1341175" y="100298"/>
                  </a:cubicBezTo>
                  <a:lnTo>
                    <a:pt x="1341175" y="95155"/>
                  </a:lnTo>
                  <a:cubicBezTo>
                    <a:pt x="1341175" y="92412"/>
                    <a:pt x="1340747" y="88340"/>
                    <a:pt x="1339889" y="82939"/>
                  </a:cubicBezTo>
                  <a:cubicBezTo>
                    <a:pt x="1339032" y="77538"/>
                    <a:pt x="1338604" y="73466"/>
                    <a:pt x="1338604" y="70723"/>
                  </a:cubicBezTo>
                  <a:cubicBezTo>
                    <a:pt x="1338604" y="64894"/>
                    <a:pt x="1340404" y="59579"/>
                    <a:pt x="1344004" y="54778"/>
                  </a:cubicBezTo>
                  <a:cubicBezTo>
                    <a:pt x="1347605" y="49978"/>
                    <a:pt x="1352234" y="47577"/>
                    <a:pt x="1357892" y="47577"/>
                  </a:cubicBezTo>
                  <a:close/>
                  <a:moveTo>
                    <a:pt x="1972544" y="47577"/>
                  </a:moveTo>
                  <a:cubicBezTo>
                    <a:pt x="1972544" y="47577"/>
                    <a:pt x="1974258" y="48435"/>
                    <a:pt x="1977687" y="50149"/>
                  </a:cubicBezTo>
                  <a:cubicBezTo>
                    <a:pt x="1973744" y="50835"/>
                    <a:pt x="1970743" y="53750"/>
                    <a:pt x="1968686" y="58893"/>
                  </a:cubicBezTo>
                  <a:cubicBezTo>
                    <a:pt x="1966972" y="63008"/>
                    <a:pt x="1966114" y="67380"/>
                    <a:pt x="1966114" y="72009"/>
                  </a:cubicBezTo>
                  <a:cubicBezTo>
                    <a:pt x="1966114" y="102527"/>
                    <a:pt x="1958399" y="126959"/>
                    <a:pt x="1942969" y="145304"/>
                  </a:cubicBezTo>
                  <a:lnTo>
                    <a:pt x="1936539" y="141446"/>
                  </a:lnTo>
                  <a:cubicBezTo>
                    <a:pt x="1945283" y="130988"/>
                    <a:pt x="1949569" y="118986"/>
                    <a:pt x="1949398" y="105442"/>
                  </a:cubicBezTo>
                  <a:cubicBezTo>
                    <a:pt x="1949398" y="99612"/>
                    <a:pt x="1946826" y="93612"/>
                    <a:pt x="1941683" y="87440"/>
                  </a:cubicBezTo>
                  <a:cubicBezTo>
                    <a:pt x="1948026" y="87440"/>
                    <a:pt x="1952741" y="91726"/>
                    <a:pt x="1955827" y="100298"/>
                  </a:cubicBezTo>
                  <a:lnTo>
                    <a:pt x="1955827" y="95155"/>
                  </a:lnTo>
                  <a:cubicBezTo>
                    <a:pt x="1955827" y="92412"/>
                    <a:pt x="1955399" y="88340"/>
                    <a:pt x="1954541" y="82939"/>
                  </a:cubicBezTo>
                  <a:cubicBezTo>
                    <a:pt x="1953684" y="77538"/>
                    <a:pt x="1953256" y="73466"/>
                    <a:pt x="1953256" y="70723"/>
                  </a:cubicBezTo>
                  <a:cubicBezTo>
                    <a:pt x="1953256" y="64894"/>
                    <a:pt x="1955056" y="59579"/>
                    <a:pt x="1958656" y="54778"/>
                  </a:cubicBezTo>
                  <a:cubicBezTo>
                    <a:pt x="1962257" y="49978"/>
                    <a:pt x="1966886" y="47577"/>
                    <a:pt x="1972544" y="47577"/>
                  </a:cubicBezTo>
                  <a:close/>
                  <a:moveTo>
                    <a:pt x="2587194" y="47577"/>
                  </a:moveTo>
                  <a:cubicBezTo>
                    <a:pt x="2587194" y="47577"/>
                    <a:pt x="2588908" y="48435"/>
                    <a:pt x="2592337" y="50149"/>
                  </a:cubicBezTo>
                  <a:cubicBezTo>
                    <a:pt x="2588394" y="50835"/>
                    <a:pt x="2585393" y="53750"/>
                    <a:pt x="2583336" y="58893"/>
                  </a:cubicBezTo>
                  <a:cubicBezTo>
                    <a:pt x="2581622" y="63008"/>
                    <a:pt x="2580764" y="67380"/>
                    <a:pt x="2580764" y="72009"/>
                  </a:cubicBezTo>
                  <a:cubicBezTo>
                    <a:pt x="2580764" y="102527"/>
                    <a:pt x="2573049" y="126959"/>
                    <a:pt x="2557619" y="145304"/>
                  </a:cubicBezTo>
                  <a:lnTo>
                    <a:pt x="2551189" y="141446"/>
                  </a:lnTo>
                  <a:cubicBezTo>
                    <a:pt x="2559933" y="130988"/>
                    <a:pt x="2564219" y="118986"/>
                    <a:pt x="2564048" y="105442"/>
                  </a:cubicBezTo>
                  <a:cubicBezTo>
                    <a:pt x="2564048" y="99612"/>
                    <a:pt x="2561476" y="93612"/>
                    <a:pt x="2556333" y="87440"/>
                  </a:cubicBezTo>
                  <a:cubicBezTo>
                    <a:pt x="2562676" y="87440"/>
                    <a:pt x="2567391" y="91726"/>
                    <a:pt x="2570477" y="100298"/>
                  </a:cubicBezTo>
                  <a:lnTo>
                    <a:pt x="2570477" y="95155"/>
                  </a:lnTo>
                  <a:cubicBezTo>
                    <a:pt x="2570477" y="92412"/>
                    <a:pt x="2570049" y="88340"/>
                    <a:pt x="2569191" y="82939"/>
                  </a:cubicBezTo>
                  <a:cubicBezTo>
                    <a:pt x="2568334" y="77538"/>
                    <a:pt x="2567906" y="73466"/>
                    <a:pt x="2567906" y="70723"/>
                  </a:cubicBezTo>
                  <a:cubicBezTo>
                    <a:pt x="2567906" y="64894"/>
                    <a:pt x="2569706" y="59579"/>
                    <a:pt x="2573306" y="54778"/>
                  </a:cubicBezTo>
                  <a:cubicBezTo>
                    <a:pt x="2576907" y="49978"/>
                    <a:pt x="2581536" y="47577"/>
                    <a:pt x="2587194" y="47577"/>
                  </a:cubicBezTo>
                  <a:close/>
                  <a:moveTo>
                    <a:pt x="673802" y="37290"/>
                  </a:moveTo>
                  <a:cubicBezTo>
                    <a:pt x="677231" y="39348"/>
                    <a:pt x="678946" y="44063"/>
                    <a:pt x="678946" y="51435"/>
                  </a:cubicBezTo>
                  <a:cubicBezTo>
                    <a:pt x="678946" y="57093"/>
                    <a:pt x="676374" y="61379"/>
                    <a:pt x="671231" y="64294"/>
                  </a:cubicBezTo>
                  <a:cubicBezTo>
                    <a:pt x="674831" y="64637"/>
                    <a:pt x="676546" y="67637"/>
                    <a:pt x="676374" y="73295"/>
                  </a:cubicBezTo>
                  <a:cubicBezTo>
                    <a:pt x="676203" y="77581"/>
                    <a:pt x="673631" y="80153"/>
                    <a:pt x="668659" y="81010"/>
                  </a:cubicBezTo>
                  <a:cubicBezTo>
                    <a:pt x="668316" y="76724"/>
                    <a:pt x="667030" y="74581"/>
                    <a:pt x="664801" y="74581"/>
                  </a:cubicBezTo>
                  <a:cubicBezTo>
                    <a:pt x="660515" y="74581"/>
                    <a:pt x="658372" y="76724"/>
                    <a:pt x="658372" y="81010"/>
                  </a:cubicBezTo>
                  <a:cubicBezTo>
                    <a:pt x="658372" y="87182"/>
                    <a:pt x="658715" y="90783"/>
                    <a:pt x="659401" y="91812"/>
                  </a:cubicBezTo>
                  <a:cubicBezTo>
                    <a:pt x="655286" y="90611"/>
                    <a:pt x="653228" y="86154"/>
                    <a:pt x="653228" y="78438"/>
                  </a:cubicBezTo>
                  <a:cubicBezTo>
                    <a:pt x="653228" y="75181"/>
                    <a:pt x="656657" y="68751"/>
                    <a:pt x="663515" y="59150"/>
                  </a:cubicBezTo>
                  <a:cubicBezTo>
                    <a:pt x="670373" y="49549"/>
                    <a:pt x="673802" y="42262"/>
                    <a:pt x="673802" y="37290"/>
                  </a:cubicBezTo>
                  <a:close/>
                  <a:moveTo>
                    <a:pt x="59151" y="37290"/>
                  </a:moveTo>
                  <a:cubicBezTo>
                    <a:pt x="62580" y="39348"/>
                    <a:pt x="64294" y="44063"/>
                    <a:pt x="64294" y="51435"/>
                  </a:cubicBezTo>
                  <a:cubicBezTo>
                    <a:pt x="64294" y="57093"/>
                    <a:pt x="61722" y="61379"/>
                    <a:pt x="56579" y="64294"/>
                  </a:cubicBezTo>
                  <a:cubicBezTo>
                    <a:pt x="60179" y="64637"/>
                    <a:pt x="61894" y="67637"/>
                    <a:pt x="61722" y="73295"/>
                  </a:cubicBezTo>
                  <a:cubicBezTo>
                    <a:pt x="61551" y="77581"/>
                    <a:pt x="58979" y="80153"/>
                    <a:pt x="54007" y="81010"/>
                  </a:cubicBezTo>
                  <a:cubicBezTo>
                    <a:pt x="53664" y="76724"/>
                    <a:pt x="52378" y="74581"/>
                    <a:pt x="50150" y="74581"/>
                  </a:cubicBezTo>
                  <a:cubicBezTo>
                    <a:pt x="45863" y="74581"/>
                    <a:pt x="43720" y="76724"/>
                    <a:pt x="43720" y="81010"/>
                  </a:cubicBezTo>
                  <a:cubicBezTo>
                    <a:pt x="43720" y="87182"/>
                    <a:pt x="44063" y="90783"/>
                    <a:pt x="44749" y="91812"/>
                  </a:cubicBezTo>
                  <a:cubicBezTo>
                    <a:pt x="40634" y="90611"/>
                    <a:pt x="38577" y="86154"/>
                    <a:pt x="38577" y="78438"/>
                  </a:cubicBezTo>
                  <a:cubicBezTo>
                    <a:pt x="38577" y="75181"/>
                    <a:pt x="42006" y="68751"/>
                    <a:pt x="48864" y="59150"/>
                  </a:cubicBezTo>
                  <a:cubicBezTo>
                    <a:pt x="55722" y="49549"/>
                    <a:pt x="59151" y="42262"/>
                    <a:pt x="59151" y="37290"/>
                  </a:cubicBezTo>
                  <a:close/>
                  <a:moveTo>
                    <a:pt x="1288454" y="37290"/>
                  </a:moveTo>
                  <a:cubicBezTo>
                    <a:pt x="1291883" y="39348"/>
                    <a:pt x="1293598" y="44063"/>
                    <a:pt x="1293598" y="51435"/>
                  </a:cubicBezTo>
                  <a:cubicBezTo>
                    <a:pt x="1293598" y="57093"/>
                    <a:pt x="1291026" y="61379"/>
                    <a:pt x="1285883" y="64294"/>
                  </a:cubicBezTo>
                  <a:cubicBezTo>
                    <a:pt x="1289483" y="64637"/>
                    <a:pt x="1291198" y="67637"/>
                    <a:pt x="1291026" y="73295"/>
                  </a:cubicBezTo>
                  <a:cubicBezTo>
                    <a:pt x="1290855" y="77581"/>
                    <a:pt x="1288283" y="80153"/>
                    <a:pt x="1283311" y="81010"/>
                  </a:cubicBezTo>
                  <a:cubicBezTo>
                    <a:pt x="1282968" y="76724"/>
                    <a:pt x="1281682" y="74581"/>
                    <a:pt x="1279453" y="74581"/>
                  </a:cubicBezTo>
                  <a:cubicBezTo>
                    <a:pt x="1275167" y="74581"/>
                    <a:pt x="1273024" y="76724"/>
                    <a:pt x="1273024" y="81010"/>
                  </a:cubicBezTo>
                  <a:cubicBezTo>
                    <a:pt x="1273024" y="87182"/>
                    <a:pt x="1273367" y="90783"/>
                    <a:pt x="1274053" y="91812"/>
                  </a:cubicBezTo>
                  <a:cubicBezTo>
                    <a:pt x="1269938" y="90611"/>
                    <a:pt x="1267880" y="86154"/>
                    <a:pt x="1267880" y="78438"/>
                  </a:cubicBezTo>
                  <a:cubicBezTo>
                    <a:pt x="1267880" y="75181"/>
                    <a:pt x="1271309" y="68751"/>
                    <a:pt x="1278167" y="59150"/>
                  </a:cubicBezTo>
                  <a:cubicBezTo>
                    <a:pt x="1285025" y="49549"/>
                    <a:pt x="1288454" y="42262"/>
                    <a:pt x="1288454" y="37290"/>
                  </a:cubicBezTo>
                  <a:close/>
                  <a:moveTo>
                    <a:pt x="1903106" y="37290"/>
                  </a:moveTo>
                  <a:cubicBezTo>
                    <a:pt x="1906535" y="39348"/>
                    <a:pt x="1908250" y="44063"/>
                    <a:pt x="1908250" y="51435"/>
                  </a:cubicBezTo>
                  <a:cubicBezTo>
                    <a:pt x="1908250" y="57093"/>
                    <a:pt x="1905678" y="61379"/>
                    <a:pt x="1900535" y="64294"/>
                  </a:cubicBezTo>
                  <a:cubicBezTo>
                    <a:pt x="1904135" y="64637"/>
                    <a:pt x="1905850" y="67637"/>
                    <a:pt x="1905678" y="73295"/>
                  </a:cubicBezTo>
                  <a:cubicBezTo>
                    <a:pt x="1905507" y="77581"/>
                    <a:pt x="1902935" y="80153"/>
                    <a:pt x="1897963" y="81010"/>
                  </a:cubicBezTo>
                  <a:cubicBezTo>
                    <a:pt x="1897620" y="76724"/>
                    <a:pt x="1896334" y="74581"/>
                    <a:pt x="1894105" y="74581"/>
                  </a:cubicBezTo>
                  <a:cubicBezTo>
                    <a:pt x="1889819" y="74581"/>
                    <a:pt x="1887676" y="76724"/>
                    <a:pt x="1887676" y="81010"/>
                  </a:cubicBezTo>
                  <a:cubicBezTo>
                    <a:pt x="1887676" y="87182"/>
                    <a:pt x="1888019" y="90783"/>
                    <a:pt x="1888705" y="91812"/>
                  </a:cubicBezTo>
                  <a:cubicBezTo>
                    <a:pt x="1884590" y="90611"/>
                    <a:pt x="1882532" y="86154"/>
                    <a:pt x="1882532" y="78438"/>
                  </a:cubicBezTo>
                  <a:cubicBezTo>
                    <a:pt x="1882532" y="75181"/>
                    <a:pt x="1885961" y="68751"/>
                    <a:pt x="1892819" y="59150"/>
                  </a:cubicBezTo>
                  <a:cubicBezTo>
                    <a:pt x="1899677" y="49549"/>
                    <a:pt x="1903106" y="42262"/>
                    <a:pt x="1903106" y="37290"/>
                  </a:cubicBezTo>
                  <a:close/>
                  <a:moveTo>
                    <a:pt x="2517756" y="37290"/>
                  </a:moveTo>
                  <a:cubicBezTo>
                    <a:pt x="2521185" y="39348"/>
                    <a:pt x="2522900" y="44063"/>
                    <a:pt x="2522900" y="51435"/>
                  </a:cubicBezTo>
                  <a:cubicBezTo>
                    <a:pt x="2522900" y="57093"/>
                    <a:pt x="2520328" y="61379"/>
                    <a:pt x="2515185" y="64294"/>
                  </a:cubicBezTo>
                  <a:cubicBezTo>
                    <a:pt x="2518785" y="64637"/>
                    <a:pt x="2520500" y="67637"/>
                    <a:pt x="2520328" y="73295"/>
                  </a:cubicBezTo>
                  <a:cubicBezTo>
                    <a:pt x="2520157" y="77581"/>
                    <a:pt x="2517585" y="80153"/>
                    <a:pt x="2512613" y="81010"/>
                  </a:cubicBezTo>
                  <a:cubicBezTo>
                    <a:pt x="2512270" y="76724"/>
                    <a:pt x="2510984" y="74581"/>
                    <a:pt x="2508755" y="74581"/>
                  </a:cubicBezTo>
                  <a:cubicBezTo>
                    <a:pt x="2504469" y="74581"/>
                    <a:pt x="2502326" y="76724"/>
                    <a:pt x="2502326" y="81010"/>
                  </a:cubicBezTo>
                  <a:cubicBezTo>
                    <a:pt x="2502326" y="87182"/>
                    <a:pt x="2502669" y="90783"/>
                    <a:pt x="2503355" y="91811"/>
                  </a:cubicBezTo>
                  <a:cubicBezTo>
                    <a:pt x="2499240" y="90611"/>
                    <a:pt x="2497182" y="86154"/>
                    <a:pt x="2497182" y="78438"/>
                  </a:cubicBezTo>
                  <a:cubicBezTo>
                    <a:pt x="2497182" y="75181"/>
                    <a:pt x="2500611" y="68751"/>
                    <a:pt x="2507469" y="59150"/>
                  </a:cubicBezTo>
                  <a:cubicBezTo>
                    <a:pt x="2514327" y="49549"/>
                    <a:pt x="2517756" y="42262"/>
                    <a:pt x="2517756" y="37290"/>
                  </a:cubicBezTo>
                  <a:close/>
                  <a:moveTo>
                    <a:pt x="635226" y="0"/>
                  </a:moveTo>
                  <a:lnTo>
                    <a:pt x="642941" y="0"/>
                  </a:lnTo>
                  <a:lnTo>
                    <a:pt x="642941" y="174879"/>
                  </a:lnTo>
                  <a:lnTo>
                    <a:pt x="723952" y="174879"/>
                  </a:lnTo>
                  <a:lnTo>
                    <a:pt x="740958" y="181528"/>
                  </a:lnTo>
                  <a:lnTo>
                    <a:pt x="741149" y="181778"/>
                  </a:lnTo>
                  <a:lnTo>
                    <a:pt x="748383" y="198025"/>
                  </a:lnTo>
                  <a:cubicBezTo>
                    <a:pt x="748383" y="203340"/>
                    <a:pt x="746497" y="207883"/>
                    <a:pt x="742725" y="211655"/>
                  </a:cubicBezTo>
                  <a:cubicBezTo>
                    <a:pt x="738953" y="215427"/>
                    <a:pt x="734410" y="217313"/>
                    <a:pt x="729095" y="217313"/>
                  </a:cubicBezTo>
                  <a:cubicBezTo>
                    <a:pt x="727381" y="217313"/>
                    <a:pt x="724980" y="216670"/>
                    <a:pt x="721894" y="215384"/>
                  </a:cubicBezTo>
                  <a:cubicBezTo>
                    <a:pt x="718808" y="214098"/>
                    <a:pt x="716493" y="213455"/>
                    <a:pt x="714950" y="213455"/>
                  </a:cubicBezTo>
                  <a:cubicBezTo>
                    <a:pt x="712722" y="213455"/>
                    <a:pt x="708864" y="214741"/>
                    <a:pt x="703378" y="217313"/>
                  </a:cubicBezTo>
                  <a:cubicBezTo>
                    <a:pt x="703720" y="210455"/>
                    <a:pt x="706721" y="207026"/>
                    <a:pt x="712379" y="207026"/>
                  </a:cubicBezTo>
                  <a:cubicBezTo>
                    <a:pt x="712379" y="203254"/>
                    <a:pt x="713150" y="199739"/>
                    <a:pt x="714693" y="196482"/>
                  </a:cubicBezTo>
                  <a:cubicBezTo>
                    <a:pt x="716579" y="192367"/>
                    <a:pt x="719237" y="190310"/>
                    <a:pt x="722666" y="190310"/>
                  </a:cubicBezTo>
                  <a:cubicBezTo>
                    <a:pt x="726952" y="190310"/>
                    <a:pt x="729095" y="192881"/>
                    <a:pt x="729095" y="198025"/>
                  </a:cubicBezTo>
                  <a:cubicBezTo>
                    <a:pt x="725666" y="197168"/>
                    <a:pt x="724380" y="196739"/>
                    <a:pt x="725237" y="196739"/>
                  </a:cubicBezTo>
                  <a:cubicBezTo>
                    <a:pt x="722666" y="196739"/>
                    <a:pt x="721380" y="198453"/>
                    <a:pt x="721380" y="201882"/>
                  </a:cubicBezTo>
                  <a:cubicBezTo>
                    <a:pt x="721380" y="206169"/>
                    <a:pt x="723952" y="208312"/>
                    <a:pt x="729095" y="208312"/>
                  </a:cubicBezTo>
                  <a:cubicBezTo>
                    <a:pt x="731838" y="208312"/>
                    <a:pt x="734024" y="207112"/>
                    <a:pt x="735653" y="204711"/>
                  </a:cubicBezTo>
                  <a:cubicBezTo>
                    <a:pt x="737282" y="202311"/>
                    <a:pt x="738096" y="199654"/>
                    <a:pt x="738096" y="196739"/>
                  </a:cubicBezTo>
                  <a:cubicBezTo>
                    <a:pt x="738096" y="192796"/>
                    <a:pt x="736725" y="189452"/>
                    <a:pt x="733981" y="186709"/>
                  </a:cubicBezTo>
                  <a:cubicBezTo>
                    <a:pt x="731238" y="183966"/>
                    <a:pt x="727895" y="182594"/>
                    <a:pt x="723952" y="182594"/>
                  </a:cubicBezTo>
                  <a:lnTo>
                    <a:pt x="635226" y="182594"/>
                  </a:lnTo>
                  <a:close/>
                  <a:moveTo>
                    <a:pt x="614652" y="0"/>
                  </a:moveTo>
                  <a:lnTo>
                    <a:pt x="622367" y="0"/>
                  </a:lnTo>
                  <a:lnTo>
                    <a:pt x="622367" y="249460"/>
                  </a:lnTo>
                  <a:lnTo>
                    <a:pt x="871827" y="249460"/>
                  </a:lnTo>
                  <a:lnTo>
                    <a:pt x="871827" y="257175"/>
                  </a:lnTo>
                  <a:lnTo>
                    <a:pt x="614652" y="257175"/>
                  </a:lnTo>
                  <a:close/>
                  <a:moveTo>
                    <a:pt x="20574" y="0"/>
                  </a:moveTo>
                  <a:lnTo>
                    <a:pt x="28290" y="0"/>
                  </a:lnTo>
                  <a:lnTo>
                    <a:pt x="28290" y="174879"/>
                  </a:lnTo>
                  <a:lnTo>
                    <a:pt x="109300" y="174879"/>
                  </a:lnTo>
                  <a:lnTo>
                    <a:pt x="126306" y="181528"/>
                  </a:lnTo>
                  <a:lnTo>
                    <a:pt x="126496" y="181778"/>
                  </a:lnTo>
                  <a:lnTo>
                    <a:pt x="133731" y="198025"/>
                  </a:lnTo>
                  <a:cubicBezTo>
                    <a:pt x="133731" y="203340"/>
                    <a:pt x="131845" y="207883"/>
                    <a:pt x="128074" y="211655"/>
                  </a:cubicBezTo>
                  <a:cubicBezTo>
                    <a:pt x="124302" y="215427"/>
                    <a:pt x="119758" y="217313"/>
                    <a:pt x="114443" y="217313"/>
                  </a:cubicBezTo>
                  <a:cubicBezTo>
                    <a:pt x="112729" y="217313"/>
                    <a:pt x="110328" y="216670"/>
                    <a:pt x="107242" y="215384"/>
                  </a:cubicBezTo>
                  <a:cubicBezTo>
                    <a:pt x="104156" y="214098"/>
                    <a:pt x="101842" y="213455"/>
                    <a:pt x="100299" y="213455"/>
                  </a:cubicBezTo>
                  <a:cubicBezTo>
                    <a:pt x="98070" y="213455"/>
                    <a:pt x="94212" y="214741"/>
                    <a:pt x="88726" y="217313"/>
                  </a:cubicBezTo>
                  <a:cubicBezTo>
                    <a:pt x="89069" y="210455"/>
                    <a:pt x="92069" y="207026"/>
                    <a:pt x="97727" y="207026"/>
                  </a:cubicBezTo>
                  <a:cubicBezTo>
                    <a:pt x="97727" y="203254"/>
                    <a:pt x="98498" y="199739"/>
                    <a:pt x="100041" y="196482"/>
                  </a:cubicBezTo>
                  <a:cubicBezTo>
                    <a:pt x="101927" y="192367"/>
                    <a:pt x="104585" y="190310"/>
                    <a:pt x="108014" y="190310"/>
                  </a:cubicBezTo>
                  <a:cubicBezTo>
                    <a:pt x="112300" y="190310"/>
                    <a:pt x="114443" y="192881"/>
                    <a:pt x="114443" y="198025"/>
                  </a:cubicBezTo>
                  <a:cubicBezTo>
                    <a:pt x="111014" y="197168"/>
                    <a:pt x="109728" y="196739"/>
                    <a:pt x="110586" y="196739"/>
                  </a:cubicBezTo>
                  <a:cubicBezTo>
                    <a:pt x="108014" y="196739"/>
                    <a:pt x="106728" y="198453"/>
                    <a:pt x="106728" y="201882"/>
                  </a:cubicBezTo>
                  <a:cubicBezTo>
                    <a:pt x="106728" y="206169"/>
                    <a:pt x="109300" y="208312"/>
                    <a:pt x="114443" y="208312"/>
                  </a:cubicBezTo>
                  <a:cubicBezTo>
                    <a:pt x="117186" y="208312"/>
                    <a:pt x="119372" y="207112"/>
                    <a:pt x="121001" y="204711"/>
                  </a:cubicBezTo>
                  <a:cubicBezTo>
                    <a:pt x="122630" y="202311"/>
                    <a:pt x="123444" y="199654"/>
                    <a:pt x="123444" y="196739"/>
                  </a:cubicBezTo>
                  <a:cubicBezTo>
                    <a:pt x="123444" y="192796"/>
                    <a:pt x="122073" y="189452"/>
                    <a:pt x="119330" y="186709"/>
                  </a:cubicBezTo>
                  <a:cubicBezTo>
                    <a:pt x="116586" y="183966"/>
                    <a:pt x="113243" y="182594"/>
                    <a:pt x="109300" y="182594"/>
                  </a:cubicBezTo>
                  <a:lnTo>
                    <a:pt x="20574" y="182594"/>
                  </a:lnTo>
                  <a:close/>
                  <a:moveTo>
                    <a:pt x="0" y="0"/>
                  </a:moveTo>
                  <a:lnTo>
                    <a:pt x="7716" y="0"/>
                  </a:lnTo>
                  <a:lnTo>
                    <a:pt x="7716" y="249460"/>
                  </a:lnTo>
                  <a:lnTo>
                    <a:pt x="257175" y="249460"/>
                  </a:lnTo>
                  <a:lnTo>
                    <a:pt x="257175" y="257175"/>
                  </a:lnTo>
                  <a:lnTo>
                    <a:pt x="0" y="257175"/>
                  </a:lnTo>
                  <a:close/>
                  <a:moveTo>
                    <a:pt x="1249878" y="0"/>
                  </a:moveTo>
                  <a:lnTo>
                    <a:pt x="1257593" y="0"/>
                  </a:lnTo>
                  <a:lnTo>
                    <a:pt x="1257593" y="174879"/>
                  </a:lnTo>
                  <a:lnTo>
                    <a:pt x="1338604" y="174879"/>
                  </a:lnTo>
                  <a:lnTo>
                    <a:pt x="1355610" y="181528"/>
                  </a:lnTo>
                  <a:lnTo>
                    <a:pt x="1355801" y="181778"/>
                  </a:lnTo>
                  <a:lnTo>
                    <a:pt x="1363035" y="198025"/>
                  </a:lnTo>
                  <a:cubicBezTo>
                    <a:pt x="1363035" y="203340"/>
                    <a:pt x="1361149" y="207883"/>
                    <a:pt x="1357377" y="211655"/>
                  </a:cubicBezTo>
                  <a:cubicBezTo>
                    <a:pt x="1353605" y="215427"/>
                    <a:pt x="1349062" y="217313"/>
                    <a:pt x="1343747" y="217313"/>
                  </a:cubicBezTo>
                  <a:cubicBezTo>
                    <a:pt x="1342033" y="217313"/>
                    <a:pt x="1339632" y="216670"/>
                    <a:pt x="1336546" y="215384"/>
                  </a:cubicBezTo>
                  <a:cubicBezTo>
                    <a:pt x="1333460" y="214098"/>
                    <a:pt x="1331145" y="213455"/>
                    <a:pt x="1329602" y="213455"/>
                  </a:cubicBezTo>
                  <a:cubicBezTo>
                    <a:pt x="1327374" y="213455"/>
                    <a:pt x="1323516" y="214741"/>
                    <a:pt x="1318030" y="217313"/>
                  </a:cubicBezTo>
                  <a:cubicBezTo>
                    <a:pt x="1318372" y="210455"/>
                    <a:pt x="1321373" y="207026"/>
                    <a:pt x="1327031" y="207026"/>
                  </a:cubicBezTo>
                  <a:cubicBezTo>
                    <a:pt x="1327031" y="203254"/>
                    <a:pt x="1327802" y="199739"/>
                    <a:pt x="1329345" y="196482"/>
                  </a:cubicBezTo>
                  <a:cubicBezTo>
                    <a:pt x="1331231" y="192367"/>
                    <a:pt x="1333889" y="190310"/>
                    <a:pt x="1337318" y="190310"/>
                  </a:cubicBezTo>
                  <a:cubicBezTo>
                    <a:pt x="1341604" y="190310"/>
                    <a:pt x="1343747" y="192881"/>
                    <a:pt x="1343747" y="198025"/>
                  </a:cubicBezTo>
                  <a:cubicBezTo>
                    <a:pt x="1340318" y="197168"/>
                    <a:pt x="1339032" y="196739"/>
                    <a:pt x="1339889" y="196739"/>
                  </a:cubicBezTo>
                  <a:cubicBezTo>
                    <a:pt x="1337318" y="196739"/>
                    <a:pt x="1336032" y="198453"/>
                    <a:pt x="1336032" y="201882"/>
                  </a:cubicBezTo>
                  <a:cubicBezTo>
                    <a:pt x="1336032" y="206169"/>
                    <a:pt x="1338604" y="208312"/>
                    <a:pt x="1343747" y="208312"/>
                  </a:cubicBezTo>
                  <a:cubicBezTo>
                    <a:pt x="1346490" y="208312"/>
                    <a:pt x="1348676" y="207112"/>
                    <a:pt x="1350305" y="204711"/>
                  </a:cubicBezTo>
                  <a:cubicBezTo>
                    <a:pt x="1351934" y="202311"/>
                    <a:pt x="1352748" y="199654"/>
                    <a:pt x="1352748" y="196739"/>
                  </a:cubicBezTo>
                  <a:cubicBezTo>
                    <a:pt x="1352748" y="192796"/>
                    <a:pt x="1351377" y="189452"/>
                    <a:pt x="1348633" y="186709"/>
                  </a:cubicBezTo>
                  <a:cubicBezTo>
                    <a:pt x="1345890" y="183966"/>
                    <a:pt x="1342547" y="182594"/>
                    <a:pt x="1338604" y="182594"/>
                  </a:cubicBezTo>
                  <a:lnTo>
                    <a:pt x="1249878" y="182594"/>
                  </a:lnTo>
                  <a:close/>
                  <a:moveTo>
                    <a:pt x="1229304" y="0"/>
                  </a:moveTo>
                  <a:lnTo>
                    <a:pt x="1237019" y="0"/>
                  </a:lnTo>
                  <a:lnTo>
                    <a:pt x="1237019" y="249460"/>
                  </a:lnTo>
                  <a:lnTo>
                    <a:pt x="1486479" y="249460"/>
                  </a:lnTo>
                  <a:lnTo>
                    <a:pt x="1486479" y="257175"/>
                  </a:lnTo>
                  <a:lnTo>
                    <a:pt x="1229304" y="257175"/>
                  </a:lnTo>
                  <a:close/>
                  <a:moveTo>
                    <a:pt x="1864530" y="0"/>
                  </a:moveTo>
                  <a:lnTo>
                    <a:pt x="1872245" y="0"/>
                  </a:lnTo>
                  <a:lnTo>
                    <a:pt x="1872245" y="174879"/>
                  </a:lnTo>
                  <a:lnTo>
                    <a:pt x="1953256" y="174879"/>
                  </a:lnTo>
                  <a:lnTo>
                    <a:pt x="1970262" y="181528"/>
                  </a:lnTo>
                  <a:lnTo>
                    <a:pt x="1970453" y="181778"/>
                  </a:lnTo>
                  <a:lnTo>
                    <a:pt x="1977687" y="198025"/>
                  </a:lnTo>
                  <a:cubicBezTo>
                    <a:pt x="1977687" y="203340"/>
                    <a:pt x="1975801" y="207883"/>
                    <a:pt x="1972029" y="211655"/>
                  </a:cubicBezTo>
                  <a:cubicBezTo>
                    <a:pt x="1968257" y="215427"/>
                    <a:pt x="1963714" y="217313"/>
                    <a:pt x="1958399" y="217313"/>
                  </a:cubicBezTo>
                  <a:cubicBezTo>
                    <a:pt x="1956685" y="217313"/>
                    <a:pt x="1954284" y="216670"/>
                    <a:pt x="1951198" y="215384"/>
                  </a:cubicBezTo>
                  <a:cubicBezTo>
                    <a:pt x="1948112" y="214098"/>
                    <a:pt x="1945797" y="213455"/>
                    <a:pt x="1944254" y="213455"/>
                  </a:cubicBezTo>
                  <a:cubicBezTo>
                    <a:pt x="1942026" y="213455"/>
                    <a:pt x="1938168" y="214741"/>
                    <a:pt x="1932682" y="217313"/>
                  </a:cubicBezTo>
                  <a:cubicBezTo>
                    <a:pt x="1933024" y="210455"/>
                    <a:pt x="1936025" y="207026"/>
                    <a:pt x="1941683" y="207026"/>
                  </a:cubicBezTo>
                  <a:cubicBezTo>
                    <a:pt x="1941683" y="203254"/>
                    <a:pt x="1942454" y="199739"/>
                    <a:pt x="1943997" y="196482"/>
                  </a:cubicBezTo>
                  <a:cubicBezTo>
                    <a:pt x="1945883" y="192367"/>
                    <a:pt x="1948541" y="190310"/>
                    <a:pt x="1951970" y="190310"/>
                  </a:cubicBezTo>
                  <a:cubicBezTo>
                    <a:pt x="1956256" y="190310"/>
                    <a:pt x="1958399" y="192881"/>
                    <a:pt x="1958399" y="198025"/>
                  </a:cubicBezTo>
                  <a:cubicBezTo>
                    <a:pt x="1954970" y="197168"/>
                    <a:pt x="1953684" y="196739"/>
                    <a:pt x="1954541" y="196739"/>
                  </a:cubicBezTo>
                  <a:cubicBezTo>
                    <a:pt x="1951970" y="196739"/>
                    <a:pt x="1950684" y="198453"/>
                    <a:pt x="1950684" y="201882"/>
                  </a:cubicBezTo>
                  <a:cubicBezTo>
                    <a:pt x="1950684" y="206169"/>
                    <a:pt x="1953256" y="208312"/>
                    <a:pt x="1958399" y="208312"/>
                  </a:cubicBezTo>
                  <a:cubicBezTo>
                    <a:pt x="1961142" y="208312"/>
                    <a:pt x="1963328" y="207112"/>
                    <a:pt x="1964957" y="204711"/>
                  </a:cubicBezTo>
                  <a:cubicBezTo>
                    <a:pt x="1966586" y="202311"/>
                    <a:pt x="1967400" y="199654"/>
                    <a:pt x="1967400" y="196739"/>
                  </a:cubicBezTo>
                  <a:cubicBezTo>
                    <a:pt x="1967400" y="192796"/>
                    <a:pt x="1966029" y="189452"/>
                    <a:pt x="1963285" y="186709"/>
                  </a:cubicBezTo>
                  <a:cubicBezTo>
                    <a:pt x="1960542" y="183966"/>
                    <a:pt x="1957199" y="182594"/>
                    <a:pt x="1953256" y="182594"/>
                  </a:cubicBezTo>
                  <a:lnTo>
                    <a:pt x="1864530" y="182594"/>
                  </a:lnTo>
                  <a:close/>
                  <a:moveTo>
                    <a:pt x="1843956" y="0"/>
                  </a:moveTo>
                  <a:lnTo>
                    <a:pt x="1851671" y="0"/>
                  </a:lnTo>
                  <a:lnTo>
                    <a:pt x="1851671" y="249460"/>
                  </a:lnTo>
                  <a:lnTo>
                    <a:pt x="2101131" y="249460"/>
                  </a:lnTo>
                  <a:lnTo>
                    <a:pt x="2101131" y="257175"/>
                  </a:lnTo>
                  <a:lnTo>
                    <a:pt x="1843956" y="257175"/>
                  </a:lnTo>
                  <a:close/>
                  <a:moveTo>
                    <a:pt x="2479180" y="0"/>
                  </a:moveTo>
                  <a:lnTo>
                    <a:pt x="2486895" y="0"/>
                  </a:lnTo>
                  <a:lnTo>
                    <a:pt x="2486895" y="174879"/>
                  </a:lnTo>
                  <a:lnTo>
                    <a:pt x="2567906" y="174879"/>
                  </a:lnTo>
                  <a:lnTo>
                    <a:pt x="2584912" y="181528"/>
                  </a:lnTo>
                  <a:lnTo>
                    <a:pt x="2585103" y="181778"/>
                  </a:lnTo>
                  <a:lnTo>
                    <a:pt x="2592337" y="198025"/>
                  </a:lnTo>
                  <a:cubicBezTo>
                    <a:pt x="2592337" y="203340"/>
                    <a:pt x="2590451" y="207883"/>
                    <a:pt x="2586679" y="211655"/>
                  </a:cubicBezTo>
                  <a:cubicBezTo>
                    <a:pt x="2582907" y="215427"/>
                    <a:pt x="2578364" y="217313"/>
                    <a:pt x="2573049" y="217313"/>
                  </a:cubicBezTo>
                  <a:cubicBezTo>
                    <a:pt x="2571335" y="217313"/>
                    <a:pt x="2568934" y="216670"/>
                    <a:pt x="2565848" y="215384"/>
                  </a:cubicBezTo>
                  <a:cubicBezTo>
                    <a:pt x="2562762" y="214098"/>
                    <a:pt x="2560447" y="213455"/>
                    <a:pt x="2558904" y="213455"/>
                  </a:cubicBezTo>
                  <a:cubicBezTo>
                    <a:pt x="2556676" y="213455"/>
                    <a:pt x="2552818" y="214741"/>
                    <a:pt x="2547332" y="217313"/>
                  </a:cubicBezTo>
                  <a:cubicBezTo>
                    <a:pt x="2547674" y="210455"/>
                    <a:pt x="2550675" y="207026"/>
                    <a:pt x="2556333" y="207026"/>
                  </a:cubicBezTo>
                  <a:cubicBezTo>
                    <a:pt x="2556333" y="203254"/>
                    <a:pt x="2557104" y="199739"/>
                    <a:pt x="2558647" y="196482"/>
                  </a:cubicBezTo>
                  <a:cubicBezTo>
                    <a:pt x="2560533" y="192367"/>
                    <a:pt x="2563191" y="190310"/>
                    <a:pt x="2566620" y="190310"/>
                  </a:cubicBezTo>
                  <a:cubicBezTo>
                    <a:pt x="2570906" y="190310"/>
                    <a:pt x="2573049" y="192881"/>
                    <a:pt x="2573049" y="198025"/>
                  </a:cubicBezTo>
                  <a:cubicBezTo>
                    <a:pt x="2569620" y="197168"/>
                    <a:pt x="2568334" y="196739"/>
                    <a:pt x="2569191" y="196739"/>
                  </a:cubicBezTo>
                  <a:cubicBezTo>
                    <a:pt x="2566620" y="196739"/>
                    <a:pt x="2565334" y="198453"/>
                    <a:pt x="2565334" y="201882"/>
                  </a:cubicBezTo>
                  <a:cubicBezTo>
                    <a:pt x="2565334" y="206169"/>
                    <a:pt x="2567906" y="208312"/>
                    <a:pt x="2573049" y="208312"/>
                  </a:cubicBezTo>
                  <a:cubicBezTo>
                    <a:pt x="2575792" y="208312"/>
                    <a:pt x="2577978" y="207112"/>
                    <a:pt x="2579607" y="204711"/>
                  </a:cubicBezTo>
                  <a:cubicBezTo>
                    <a:pt x="2581236" y="202311"/>
                    <a:pt x="2582050" y="199654"/>
                    <a:pt x="2582050" y="196739"/>
                  </a:cubicBezTo>
                  <a:cubicBezTo>
                    <a:pt x="2582050" y="192796"/>
                    <a:pt x="2580679" y="189452"/>
                    <a:pt x="2577935" y="186709"/>
                  </a:cubicBezTo>
                  <a:cubicBezTo>
                    <a:pt x="2575192" y="183966"/>
                    <a:pt x="2571849" y="182594"/>
                    <a:pt x="2567906" y="182594"/>
                  </a:cubicBezTo>
                  <a:lnTo>
                    <a:pt x="2479180" y="182594"/>
                  </a:lnTo>
                  <a:close/>
                  <a:moveTo>
                    <a:pt x="2458606" y="0"/>
                  </a:moveTo>
                  <a:lnTo>
                    <a:pt x="2466321" y="0"/>
                  </a:lnTo>
                  <a:lnTo>
                    <a:pt x="2466321" y="249460"/>
                  </a:lnTo>
                  <a:lnTo>
                    <a:pt x="2715781" y="249460"/>
                  </a:lnTo>
                  <a:lnTo>
                    <a:pt x="2715781" y="257175"/>
                  </a:lnTo>
                  <a:lnTo>
                    <a:pt x="2458606" y="257175"/>
                  </a:ln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000" dirty="0"/>
            </a:p>
          </p:txBody>
        </p:sp>
        <p:sp>
          <p:nvSpPr>
            <p:cNvPr id="10" name="TextBox 9">
              <a:extLst>
                <a:ext uri="{FF2B5EF4-FFF2-40B4-BE49-F238E27FC236}">
                  <a16:creationId xmlns:a16="http://schemas.microsoft.com/office/drawing/2014/main" id="{780CD27F-6F5E-4282-B420-4CC19CF9A9C8}"/>
                </a:ext>
              </a:extLst>
            </p:cNvPr>
            <p:cNvSpPr txBox="1"/>
            <p:nvPr/>
          </p:nvSpPr>
          <p:spPr>
            <a:xfrm>
              <a:off x="4738108" y="6713105"/>
              <a:ext cx="2834640" cy="274320"/>
            </a:xfrm>
            <a:custGeom>
              <a:avLst/>
              <a:gdLst/>
              <a:ahLst/>
              <a:cxnLst/>
              <a:rect l="l" t="t" r="r" b="b"/>
              <a:pathLst>
                <a:path w="2715781" h="257175">
                  <a:moveTo>
                    <a:pt x="2510041" y="216027"/>
                  </a:moveTo>
                  <a:lnTo>
                    <a:pt x="2516471" y="216027"/>
                  </a:lnTo>
                  <a:cubicBezTo>
                    <a:pt x="2518871" y="216027"/>
                    <a:pt x="2520971" y="216927"/>
                    <a:pt x="2522771" y="218727"/>
                  </a:cubicBezTo>
                  <a:cubicBezTo>
                    <a:pt x="2524572" y="220528"/>
                    <a:pt x="2525472" y="222628"/>
                    <a:pt x="2525472" y="225028"/>
                  </a:cubicBezTo>
                  <a:lnTo>
                    <a:pt x="2525472" y="236601"/>
                  </a:lnTo>
                  <a:lnTo>
                    <a:pt x="2515185" y="236601"/>
                  </a:lnTo>
                  <a:cubicBezTo>
                    <a:pt x="2512270" y="236601"/>
                    <a:pt x="2509827" y="235615"/>
                    <a:pt x="2507855" y="233644"/>
                  </a:cubicBezTo>
                  <a:cubicBezTo>
                    <a:pt x="2505884" y="231672"/>
                    <a:pt x="2504898" y="229229"/>
                    <a:pt x="2504898" y="226314"/>
                  </a:cubicBezTo>
                  <a:lnTo>
                    <a:pt x="2504898" y="221171"/>
                  </a:lnTo>
                  <a:lnTo>
                    <a:pt x="2510041" y="221171"/>
                  </a:lnTo>
                  <a:close/>
                  <a:moveTo>
                    <a:pt x="2489467" y="216027"/>
                  </a:moveTo>
                  <a:lnTo>
                    <a:pt x="2494611" y="216027"/>
                  </a:lnTo>
                  <a:lnTo>
                    <a:pt x="2494611" y="222456"/>
                  </a:lnTo>
                  <a:lnTo>
                    <a:pt x="2501040" y="222456"/>
                  </a:lnTo>
                  <a:lnTo>
                    <a:pt x="2501040" y="226314"/>
                  </a:lnTo>
                  <a:cubicBezTo>
                    <a:pt x="2501040" y="228886"/>
                    <a:pt x="2500183" y="231243"/>
                    <a:pt x="2498468" y="233386"/>
                  </a:cubicBezTo>
                  <a:cubicBezTo>
                    <a:pt x="2496754" y="235529"/>
                    <a:pt x="2494611" y="236601"/>
                    <a:pt x="2492039" y="236601"/>
                  </a:cubicBezTo>
                  <a:lnTo>
                    <a:pt x="2479180" y="236601"/>
                  </a:lnTo>
                  <a:lnTo>
                    <a:pt x="2479180" y="228886"/>
                  </a:lnTo>
                  <a:cubicBezTo>
                    <a:pt x="2479180" y="220313"/>
                    <a:pt x="2482609" y="216027"/>
                    <a:pt x="2489467" y="216027"/>
                  </a:cubicBezTo>
                  <a:close/>
                  <a:moveTo>
                    <a:pt x="1895391" y="216027"/>
                  </a:moveTo>
                  <a:lnTo>
                    <a:pt x="1901821" y="216027"/>
                  </a:lnTo>
                  <a:cubicBezTo>
                    <a:pt x="1904221" y="216027"/>
                    <a:pt x="1906321" y="216927"/>
                    <a:pt x="1908121" y="218727"/>
                  </a:cubicBezTo>
                  <a:cubicBezTo>
                    <a:pt x="1909922" y="220528"/>
                    <a:pt x="1910822" y="222628"/>
                    <a:pt x="1910822" y="225028"/>
                  </a:cubicBezTo>
                  <a:lnTo>
                    <a:pt x="1910822" y="236601"/>
                  </a:lnTo>
                  <a:lnTo>
                    <a:pt x="1900535" y="236601"/>
                  </a:lnTo>
                  <a:cubicBezTo>
                    <a:pt x="1897620" y="236601"/>
                    <a:pt x="1895177" y="235615"/>
                    <a:pt x="1893205" y="233644"/>
                  </a:cubicBezTo>
                  <a:cubicBezTo>
                    <a:pt x="1891234" y="231672"/>
                    <a:pt x="1890248" y="229229"/>
                    <a:pt x="1890248" y="226314"/>
                  </a:cubicBezTo>
                  <a:lnTo>
                    <a:pt x="1890248" y="221171"/>
                  </a:lnTo>
                  <a:lnTo>
                    <a:pt x="1895391" y="221171"/>
                  </a:lnTo>
                  <a:close/>
                  <a:moveTo>
                    <a:pt x="1874817" y="216027"/>
                  </a:moveTo>
                  <a:lnTo>
                    <a:pt x="1879961" y="216027"/>
                  </a:lnTo>
                  <a:lnTo>
                    <a:pt x="1879961" y="222456"/>
                  </a:lnTo>
                  <a:lnTo>
                    <a:pt x="1886390" y="222456"/>
                  </a:lnTo>
                  <a:lnTo>
                    <a:pt x="1886390" y="226314"/>
                  </a:lnTo>
                  <a:cubicBezTo>
                    <a:pt x="1886390" y="228886"/>
                    <a:pt x="1885533" y="231243"/>
                    <a:pt x="1883818" y="233386"/>
                  </a:cubicBezTo>
                  <a:cubicBezTo>
                    <a:pt x="1882104" y="235529"/>
                    <a:pt x="1879961" y="236601"/>
                    <a:pt x="1877389" y="236601"/>
                  </a:cubicBezTo>
                  <a:lnTo>
                    <a:pt x="1864530" y="236601"/>
                  </a:lnTo>
                  <a:lnTo>
                    <a:pt x="1864530" y="228886"/>
                  </a:lnTo>
                  <a:cubicBezTo>
                    <a:pt x="1864530" y="220313"/>
                    <a:pt x="1867959" y="216027"/>
                    <a:pt x="1874817" y="216027"/>
                  </a:cubicBezTo>
                  <a:close/>
                  <a:moveTo>
                    <a:pt x="1280739" y="216027"/>
                  </a:moveTo>
                  <a:lnTo>
                    <a:pt x="1287169" y="216027"/>
                  </a:lnTo>
                  <a:cubicBezTo>
                    <a:pt x="1289569" y="216027"/>
                    <a:pt x="1291669" y="216927"/>
                    <a:pt x="1293469" y="218727"/>
                  </a:cubicBezTo>
                  <a:cubicBezTo>
                    <a:pt x="1295270" y="220528"/>
                    <a:pt x="1296170" y="222628"/>
                    <a:pt x="1296170" y="225028"/>
                  </a:cubicBezTo>
                  <a:lnTo>
                    <a:pt x="1296170" y="236601"/>
                  </a:lnTo>
                  <a:lnTo>
                    <a:pt x="1285883" y="236601"/>
                  </a:lnTo>
                  <a:cubicBezTo>
                    <a:pt x="1282968" y="236601"/>
                    <a:pt x="1280525" y="235615"/>
                    <a:pt x="1278553" y="233644"/>
                  </a:cubicBezTo>
                  <a:cubicBezTo>
                    <a:pt x="1276582" y="231672"/>
                    <a:pt x="1275596" y="229229"/>
                    <a:pt x="1275596" y="226314"/>
                  </a:cubicBezTo>
                  <a:lnTo>
                    <a:pt x="1275596" y="221171"/>
                  </a:lnTo>
                  <a:lnTo>
                    <a:pt x="1280739" y="221171"/>
                  </a:lnTo>
                  <a:close/>
                  <a:moveTo>
                    <a:pt x="1260165" y="216027"/>
                  </a:moveTo>
                  <a:lnTo>
                    <a:pt x="1265309" y="216027"/>
                  </a:lnTo>
                  <a:lnTo>
                    <a:pt x="1265309" y="222456"/>
                  </a:lnTo>
                  <a:lnTo>
                    <a:pt x="1271738" y="222456"/>
                  </a:lnTo>
                  <a:lnTo>
                    <a:pt x="1271738" y="226314"/>
                  </a:lnTo>
                  <a:cubicBezTo>
                    <a:pt x="1271738" y="228886"/>
                    <a:pt x="1270881" y="231243"/>
                    <a:pt x="1269166" y="233386"/>
                  </a:cubicBezTo>
                  <a:cubicBezTo>
                    <a:pt x="1267452" y="235529"/>
                    <a:pt x="1265309" y="236601"/>
                    <a:pt x="1262737" y="236601"/>
                  </a:cubicBezTo>
                  <a:lnTo>
                    <a:pt x="1249878" y="236601"/>
                  </a:lnTo>
                  <a:lnTo>
                    <a:pt x="1249878" y="228886"/>
                  </a:lnTo>
                  <a:cubicBezTo>
                    <a:pt x="1249878" y="220313"/>
                    <a:pt x="1253307" y="216027"/>
                    <a:pt x="1260165" y="216027"/>
                  </a:cubicBezTo>
                  <a:close/>
                  <a:moveTo>
                    <a:pt x="666087" y="216027"/>
                  </a:moveTo>
                  <a:lnTo>
                    <a:pt x="672517" y="216027"/>
                  </a:lnTo>
                  <a:cubicBezTo>
                    <a:pt x="674917" y="216027"/>
                    <a:pt x="677017" y="216927"/>
                    <a:pt x="678817" y="218727"/>
                  </a:cubicBezTo>
                  <a:cubicBezTo>
                    <a:pt x="680618" y="220528"/>
                    <a:pt x="681518" y="222628"/>
                    <a:pt x="681518" y="225028"/>
                  </a:cubicBezTo>
                  <a:lnTo>
                    <a:pt x="681518" y="236601"/>
                  </a:lnTo>
                  <a:lnTo>
                    <a:pt x="671231" y="236601"/>
                  </a:lnTo>
                  <a:cubicBezTo>
                    <a:pt x="668316" y="236601"/>
                    <a:pt x="665873" y="235615"/>
                    <a:pt x="663901" y="233644"/>
                  </a:cubicBezTo>
                  <a:cubicBezTo>
                    <a:pt x="661930" y="231672"/>
                    <a:pt x="660944" y="229229"/>
                    <a:pt x="660944" y="226314"/>
                  </a:cubicBezTo>
                  <a:lnTo>
                    <a:pt x="660944" y="221171"/>
                  </a:lnTo>
                  <a:lnTo>
                    <a:pt x="666087" y="221171"/>
                  </a:lnTo>
                  <a:close/>
                  <a:moveTo>
                    <a:pt x="645513" y="216027"/>
                  </a:moveTo>
                  <a:lnTo>
                    <a:pt x="650657" y="216027"/>
                  </a:lnTo>
                  <a:lnTo>
                    <a:pt x="650657" y="222456"/>
                  </a:lnTo>
                  <a:lnTo>
                    <a:pt x="657086" y="222456"/>
                  </a:lnTo>
                  <a:lnTo>
                    <a:pt x="657086" y="226314"/>
                  </a:lnTo>
                  <a:cubicBezTo>
                    <a:pt x="657086" y="228886"/>
                    <a:pt x="656229" y="231243"/>
                    <a:pt x="654514" y="233386"/>
                  </a:cubicBezTo>
                  <a:cubicBezTo>
                    <a:pt x="652800" y="235529"/>
                    <a:pt x="650657" y="236601"/>
                    <a:pt x="648085" y="236601"/>
                  </a:cubicBezTo>
                  <a:lnTo>
                    <a:pt x="635226" y="236601"/>
                  </a:lnTo>
                  <a:lnTo>
                    <a:pt x="635226" y="228886"/>
                  </a:lnTo>
                  <a:cubicBezTo>
                    <a:pt x="635226" y="220313"/>
                    <a:pt x="638655" y="216027"/>
                    <a:pt x="645513" y="216027"/>
                  </a:cubicBezTo>
                  <a:close/>
                  <a:moveTo>
                    <a:pt x="51435" y="216027"/>
                  </a:moveTo>
                  <a:lnTo>
                    <a:pt x="57865" y="216027"/>
                  </a:lnTo>
                  <a:cubicBezTo>
                    <a:pt x="60265" y="216027"/>
                    <a:pt x="62365" y="216927"/>
                    <a:pt x="64166" y="218727"/>
                  </a:cubicBezTo>
                  <a:cubicBezTo>
                    <a:pt x="65966" y="220528"/>
                    <a:pt x="66866" y="222628"/>
                    <a:pt x="66866" y="225028"/>
                  </a:cubicBezTo>
                  <a:lnTo>
                    <a:pt x="66866" y="236601"/>
                  </a:lnTo>
                  <a:lnTo>
                    <a:pt x="56579" y="236601"/>
                  </a:lnTo>
                  <a:cubicBezTo>
                    <a:pt x="53664" y="236601"/>
                    <a:pt x="51221" y="235615"/>
                    <a:pt x="49249" y="233644"/>
                  </a:cubicBezTo>
                  <a:cubicBezTo>
                    <a:pt x="47278" y="231672"/>
                    <a:pt x="46292" y="229229"/>
                    <a:pt x="46292" y="226314"/>
                  </a:cubicBezTo>
                  <a:lnTo>
                    <a:pt x="46292" y="221171"/>
                  </a:lnTo>
                  <a:lnTo>
                    <a:pt x="51435" y="221171"/>
                  </a:lnTo>
                  <a:close/>
                  <a:moveTo>
                    <a:pt x="30861" y="216027"/>
                  </a:moveTo>
                  <a:lnTo>
                    <a:pt x="36005" y="216027"/>
                  </a:lnTo>
                  <a:lnTo>
                    <a:pt x="36005" y="222456"/>
                  </a:lnTo>
                  <a:lnTo>
                    <a:pt x="42434" y="222456"/>
                  </a:lnTo>
                  <a:lnTo>
                    <a:pt x="42434" y="226314"/>
                  </a:lnTo>
                  <a:cubicBezTo>
                    <a:pt x="42434" y="228886"/>
                    <a:pt x="41577" y="231243"/>
                    <a:pt x="39863" y="233386"/>
                  </a:cubicBezTo>
                  <a:cubicBezTo>
                    <a:pt x="38148" y="235529"/>
                    <a:pt x="36005" y="236601"/>
                    <a:pt x="33433" y="236601"/>
                  </a:cubicBezTo>
                  <a:lnTo>
                    <a:pt x="20574" y="236601"/>
                  </a:lnTo>
                  <a:lnTo>
                    <a:pt x="20574" y="228886"/>
                  </a:lnTo>
                  <a:cubicBezTo>
                    <a:pt x="20574" y="220313"/>
                    <a:pt x="24003" y="216027"/>
                    <a:pt x="30861" y="216027"/>
                  </a:cubicBezTo>
                  <a:close/>
                  <a:moveTo>
                    <a:pt x="2497182" y="208312"/>
                  </a:moveTo>
                  <a:lnTo>
                    <a:pt x="2507469" y="208312"/>
                  </a:lnTo>
                  <a:lnTo>
                    <a:pt x="2507469" y="218599"/>
                  </a:lnTo>
                  <a:lnTo>
                    <a:pt x="2497182" y="218599"/>
                  </a:lnTo>
                  <a:close/>
                  <a:moveTo>
                    <a:pt x="1882532" y="208312"/>
                  </a:moveTo>
                  <a:lnTo>
                    <a:pt x="1892819" y="208312"/>
                  </a:lnTo>
                  <a:lnTo>
                    <a:pt x="1892819" y="218599"/>
                  </a:lnTo>
                  <a:lnTo>
                    <a:pt x="1882532" y="218599"/>
                  </a:lnTo>
                  <a:close/>
                  <a:moveTo>
                    <a:pt x="1267880" y="208312"/>
                  </a:moveTo>
                  <a:lnTo>
                    <a:pt x="1278167" y="208312"/>
                  </a:lnTo>
                  <a:lnTo>
                    <a:pt x="1278167" y="218599"/>
                  </a:lnTo>
                  <a:lnTo>
                    <a:pt x="1267880" y="218599"/>
                  </a:lnTo>
                  <a:close/>
                  <a:moveTo>
                    <a:pt x="653228" y="208312"/>
                  </a:moveTo>
                  <a:lnTo>
                    <a:pt x="663515" y="208312"/>
                  </a:lnTo>
                  <a:lnTo>
                    <a:pt x="663515" y="218599"/>
                  </a:lnTo>
                  <a:lnTo>
                    <a:pt x="653228" y="218599"/>
                  </a:lnTo>
                  <a:close/>
                  <a:moveTo>
                    <a:pt x="38577" y="208312"/>
                  </a:moveTo>
                  <a:lnTo>
                    <a:pt x="48864" y="208312"/>
                  </a:lnTo>
                  <a:lnTo>
                    <a:pt x="48864" y="218599"/>
                  </a:lnTo>
                  <a:lnTo>
                    <a:pt x="38577" y="218599"/>
                  </a:lnTo>
                  <a:close/>
                  <a:moveTo>
                    <a:pt x="2664346" y="190310"/>
                  </a:moveTo>
                  <a:cubicBezTo>
                    <a:pt x="2668632" y="190310"/>
                    <a:pt x="2672490" y="192453"/>
                    <a:pt x="2675919" y="196739"/>
                  </a:cubicBezTo>
                  <a:cubicBezTo>
                    <a:pt x="2671290" y="196739"/>
                    <a:pt x="2664861" y="200168"/>
                    <a:pt x="2656631" y="207026"/>
                  </a:cubicBezTo>
                  <a:cubicBezTo>
                    <a:pt x="2650459" y="214741"/>
                    <a:pt x="2644029" y="218599"/>
                    <a:pt x="2637343" y="218599"/>
                  </a:cubicBezTo>
                  <a:cubicBezTo>
                    <a:pt x="2628770" y="218599"/>
                    <a:pt x="2623198" y="215941"/>
                    <a:pt x="2620626" y="210626"/>
                  </a:cubicBezTo>
                  <a:cubicBezTo>
                    <a:pt x="2624055" y="212512"/>
                    <a:pt x="2627656" y="213455"/>
                    <a:pt x="2631428" y="213455"/>
                  </a:cubicBezTo>
                  <a:cubicBezTo>
                    <a:pt x="2637086" y="213455"/>
                    <a:pt x="2639915" y="210884"/>
                    <a:pt x="2639915" y="205740"/>
                  </a:cubicBezTo>
                  <a:cubicBezTo>
                    <a:pt x="2639915" y="201454"/>
                    <a:pt x="2637771" y="199311"/>
                    <a:pt x="2633485" y="199311"/>
                  </a:cubicBezTo>
                  <a:cubicBezTo>
                    <a:pt x="2636400" y="195710"/>
                    <a:pt x="2638972" y="193996"/>
                    <a:pt x="2641200" y="194167"/>
                  </a:cubicBezTo>
                  <a:cubicBezTo>
                    <a:pt x="2644801" y="194339"/>
                    <a:pt x="2647373" y="195624"/>
                    <a:pt x="2648916" y="198025"/>
                  </a:cubicBezTo>
                  <a:cubicBezTo>
                    <a:pt x="2654916" y="192881"/>
                    <a:pt x="2660060" y="190310"/>
                    <a:pt x="2664346" y="190310"/>
                  </a:cubicBezTo>
                  <a:close/>
                  <a:moveTo>
                    <a:pt x="2515185" y="190310"/>
                  </a:moveTo>
                  <a:lnTo>
                    <a:pt x="2525472" y="190310"/>
                  </a:lnTo>
                  <a:lnTo>
                    <a:pt x="2525472" y="200597"/>
                  </a:lnTo>
                  <a:cubicBezTo>
                    <a:pt x="2525472" y="203854"/>
                    <a:pt x="2524357" y="206597"/>
                    <a:pt x="2522128" y="208826"/>
                  </a:cubicBezTo>
                  <a:cubicBezTo>
                    <a:pt x="2519900" y="211055"/>
                    <a:pt x="2517156" y="212169"/>
                    <a:pt x="2513899" y="212169"/>
                  </a:cubicBezTo>
                  <a:lnTo>
                    <a:pt x="2510041" y="212169"/>
                  </a:lnTo>
                  <a:lnTo>
                    <a:pt x="2510041" y="205740"/>
                  </a:lnTo>
                  <a:lnTo>
                    <a:pt x="2504898" y="205740"/>
                  </a:lnTo>
                  <a:lnTo>
                    <a:pt x="2504898" y="198025"/>
                  </a:lnTo>
                  <a:cubicBezTo>
                    <a:pt x="2504898" y="192881"/>
                    <a:pt x="2508327" y="190310"/>
                    <a:pt x="2515185" y="190310"/>
                  </a:cubicBezTo>
                  <a:close/>
                  <a:moveTo>
                    <a:pt x="2479180" y="190310"/>
                  </a:moveTo>
                  <a:lnTo>
                    <a:pt x="2490753" y="190310"/>
                  </a:lnTo>
                  <a:cubicBezTo>
                    <a:pt x="2493325" y="190310"/>
                    <a:pt x="2495682" y="191167"/>
                    <a:pt x="2497825" y="192881"/>
                  </a:cubicBezTo>
                  <a:cubicBezTo>
                    <a:pt x="2499969" y="194596"/>
                    <a:pt x="2501040" y="196739"/>
                    <a:pt x="2501040" y="199311"/>
                  </a:cubicBezTo>
                  <a:lnTo>
                    <a:pt x="2501040" y="205740"/>
                  </a:lnTo>
                  <a:lnTo>
                    <a:pt x="2494611" y="205740"/>
                  </a:lnTo>
                  <a:lnTo>
                    <a:pt x="2494611" y="212169"/>
                  </a:lnTo>
                  <a:lnTo>
                    <a:pt x="2490753" y="212169"/>
                  </a:lnTo>
                  <a:cubicBezTo>
                    <a:pt x="2487838" y="212169"/>
                    <a:pt x="2485181" y="211355"/>
                    <a:pt x="2482781" y="209726"/>
                  </a:cubicBezTo>
                  <a:cubicBezTo>
                    <a:pt x="2480380" y="208097"/>
                    <a:pt x="2479180" y="205911"/>
                    <a:pt x="2479180" y="203168"/>
                  </a:cubicBezTo>
                  <a:close/>
                  <a:moveTo>
                    <a:pt x="2049696" y="190310"/>
                  </a:moveTo>
                  <a:cubicBezTo>
                    <a:pt x="2053982" y="190310"/>
                    <a:pt x="2057840" y="192453"/>
                    <a:pt x="2061269" y="196739"/>
                  </a:cubicBezTo>
                  <a:cubicBezTo>
                    <a:pt x="2056640" y="196739"/>
                    <a:pt x="2050211" y="200168"/>
                    <a:pt x="2041981" y="207026"/>
                  </a:cubicBezTo>
                  <a:cubicBezTo>
                    <a:pt x="2035809" y="214741"/>
                    <a:pt x="2029379" y="218599"/>
                    <a:pt x="2022693" y="218599"/>
                  </a:cubicBezTo>
                  <a:cubicBezTo>
                    <a:pt x="2014120" y="218599"/>
                    <a:pt x="2008548" y="215941"/>
                    <a:pt x="2005976" y="210626"/>
                  </a:cubicBezTo>
                  <a:cubicBezTo>
                    <a:pt x="2009405" y="212512"/>
                    <a:pt x="2013006" y="213455"/>
                    <a:pt x="2016778" y="213455"/>
                  </a:cubicBezTo>
                  <a:cubicBezTo>
                    <a:pt x="2022436" y="213455"/>
                    <a:pt x="2025265" y="210884"/>
                    <a:pt x="2025265" y="205740"/>
                  </a:cubicBezTo>
                  <a:cubicBezTo>
                    <a:pt x="2025265" y="201454"/>
                    <a:pt x="2023121" y="199311"/>
                    <a:pt x="2018835" y="199311"/>
                  </a:cubicBezTo>
                  <a:cubicBezTo>
                    <a:pt x="2021750" y="195710"/>
                    <a:pt x="2024322" y="193996"/>
                    <a:pt x="2026550" y="194167"/>
                  </a:cubicBezTo>
                  <a:cubicBezTo>
                    <a:pt x="2030151" y="194339"/>
                    <a:pt x="2032723" y="195624"/>
                    <a:pt x="2034266" y="198025"/>
                  </a:cubicBezTo>
                  <a:cubicBezTo>
                    <a:pt x="2040266" y="192881"/>
                    <a:pt x="2045410" y="190310"/>
                    <a:pt x="2049696" y="190310"/>
                  </a:cubicBezTo>
                  <a:close/>
                  <a:moveTo>
                    <a:pt x="1900535" y="190310"/>
                  </a:moveTo>
                  <a:lnTo>
                    <a:pt x="1910822" y="190310"/>
                  </a:lnTo>
                  <a:lnTo>
                    <a:pt x="1910822" y="200597"/>
                  </a:lnTo>
                  <a:cubicBezTo>
                    <a:pt x="1910822" y="203854"/>
                    <a:pt x="1909707" y="206597"/>
                    <a:pt x="1907478" y="208826"/>
                  </a:cubicBezTo>
                  <a:cubicBezTo>
                    <a:pt x="1905250" y="211055"/>
                    <a:pt x="1902506" y="212169"/>
                    <a:pt x="1899249" y="212169"/>
                  </a:cubicBezTo>
                  <a:lnTo>
                    <a:pt x="1895391" y="212169"/>
                  </a:lnTo>
                  <a:lnTo>
                    <a:pt x="1895391" y="205740"/>
                  </a:lnTo>
                  <a:lnTo>
                    <a:pt x="1890248" y="205740"/>
                  </a:lnTo>
                  <a:lnTo>
                    <a:pt x="1890248" y="198025"/>
                  </a:lnTo>
                  <a:cubicBezTo>
                    <a:pt x="1890248" y="192881"/>
                    <a:pt x="1893677" y="190310"/>
                    <a:pt x="1900535" y="190310"/>
                  </a:cubicBezTo>
                  <a:close/>
                  <a:moveTo>
                    <a:pt x="1864530" y="190310"/>
                  </a:moveTo>
                  <a:lnTo>
                    <a:pt x="1876103" y="190310"/>
                  </a:lnTo>
                  <a:cubicBezTo>
                    <a:pt x="1878675" y="190310"/>
                    <a:pt x="1881032" y="191167"/>
                    <a:pt x="1883175" y="192881"/>
                  </a:cubicBezTo>
                  <a:cubicBezTo>
                    <a:pt x="1885319" y="194596"/>
                    <a:pt x="1886390" y="196739"/>
                    <a:pt x="1886390" y="199311"/>
                  </a:cubicBezTo>
                  <a:lnTo>
                    <a:pt x="1886390" y="205740"/>
                  </a:lnTo>
                  <a:lnTo>
                    <a:pt x="1879961" y="205740"/>
                  </a:lnTo>
                  <a:lnTo>
                    <a:pt x="1879961" y="212169"/>
                  </a:lnTo>
                  <a:lnTo>
                    <a:pt x="1876103" y="212169"/>
                  </a:lnTo>
                  <a:cubicBezTo>
                    <a:pt x="1873188" y="212169"/>
                    <a:pt x="1870531" y="211355"/>
                    <a:pt x="1868131" y="209726"/>
                  </a:cubicBezTo>
                  <a:cubicBezTo>
                    <a:pt x="1865730" y="208097"/>
                    <a:pt x="1864530" y="205911"/>
                    <a:pt x="1864530" y="203168"/>
                  </a:cubicBezTo>
                  <a:close/>
                  <a:moveTo>
                    <a:pt x="1435044" y="190310"/>
                  </a:moveTo>
                  <a:cubicBezTo>
                    <a:pt x="1439330" y="190310"/>
                    <a:pt x="1443188" y="192453"/>
                    <a:pt x="1446617" y="196739"/>
                  </a:cubicBezTo>
                  <a:cubicBezTo>
                    <a:pt x="1441988" y="196739"/>
                    <a:pt x="1435559" y="200168"/>
                    <a:pt x="1427329" y="207026"/>
                  </a:cubicBezTo>
                  <a:cubicBezTo>
                    <a:pt x="1421157" y="214741"/>
                    <a:pt x="1414727" y="218599"/>
                    <a:pt x="1408041" y="218599"/>
                  </a:cubicBezTo>
                  <a:cubicBezTo>
                    <a:pt x="1399468" y="218599"/>
                    <a:pt x="1393896" y="215941"/>
                    <a:pt x="1391324" y="210626"/>
                  </a:cubicBezTo>
                  <a:cubicBezTo>
                    <a:pt x="1394753" y="212512"/>
                    <a:pt x="1398354" y="213455"/>
                    <a:pt x="1402126" y="213455"/>
                  </a:cubicBezTo>
                  <a:cubicBezTo>
                    <a:pt x="1407784" y="213455"/>
                    <a:pt x="1410613" y="210884"/>
                    <a:pt x="1410613" y="205740"/>
                  </a:cubicBezTo>
                  <a:cubicBezTo>
                    <a:pt x="1410613" y="201454"/>
                    <a:pt x="1408469" y="199311"/>
                    <a:pt x="1404183" y="199311"/>
                  </a:cubicBezTo>
                  <a:cubicBezTo>
                    <a:pt x="1407098" y="195710"/>
                    <a:pt x="1409670" y="193996"/>
                    <a:pt x="1411898" y="194167"/>
                  </a:cubicBezTo>
                  <a:cubicBezTo>
                    <a:pt x="1415499" y="194339"/>
                    <a:pt x="1418071" y="195624"/>
                    <a:pt x="1419614" y="198025"/>
                  </a:cubicBezTo>
                  <a:cubicBezTo>
                    <a:pt x="1425614" y="192881"/>
                    <a:pt x="1430758" y="190310"/>
                    <a:pt x="1435044" y="190310"/>
                  </a:cubicBezTo>
                  <a:close/>
                  <a:moveTo>
                    <a:pt x="1285883" y="190310"/>
                  </a:moveTo>
                  <a:lnTo>
                    <a:pt x="1296170" y="190310"/>
                  </a:lnTo>
                  <a:lnTo>
                    <a:pt x="1296170" y="200597"/>
                  </a:lnTo>
                  <a:cubicBezTo>
                    <a:pt x="1296170" y="203854"/>
                    <a:pt x="1295055" y="206597"/>
                    <a:pt x="1292826" y="208826"/>
                  </a:cubicBezTo>
                  <a:cubicBezTo>
                    <a:pt x="1290598" y="211055"/>
                    <a:pt x="1287854" y="212169"/>
                    <a:pt x="1284597" y="212169"/>
                  </a:cubicBezTo>
                  <a:lnTo>
                    <a:pt x="1280739" y="212169"/>
                  </a:lnTo>
                  <a:lnTo>
                    <a:pt x="1280739" y="205740"/>
                  </a:lnTo>
                  <a:lnTo>
                    <a:pt x="1275596" y="205740"/>
                  </a:lnTo>
                  <a:lnTo>
                    <a:pt x="1275596" y="198025"/>
                  </a:lnTo>
                  <a:cubicBezTo>
                    <a:pt x="1275596" y="192881"/>
                    <a:pt x="1279025" y="190310"/>
                    <a:pt x="1285883" y="190310"/>
                  </a:cubicBezTo>
                  <a:close/>
                  <a:moveTo>
                    <a:pt x="1249878" y="190310"/>
                  </a:moveTo>
                  <a:lnTo>
                    <a:pt x="1261451" y="190310"/>
                  </a:lnTo>
                  <a:cubicBezTo>
                    <a:pt x="1264023" y="190310"/>
                    <a:pt x="1266380" y="191167"/>
                    <a:pt x="1268523" y="192881"/>
                  </a:cubicBezTo>
                  <a:cubicBezTo>
                    <a:pt x="1270667" y="194596"/>
                    <a:pt x="1271738" y="196739"/>
                    <a:pt x="1271738" y="199311"/>
                  </a:cubicBezTo>
                  <a:lnTo>
                    <a:pt x="1271738" y="205740"/>
                  </a:lnTo>
                  <a:lnTo>
                    <a:pt x="1265309" y="205740"/>
                  </a:lnTo>
                  <a:lnTo>
                    <a:pt x="1265309" y="212169"/>
                  </a:lnTo>
                  <a:lnTo>
                    <a:pt x="1261451" y="212169"/>
                  </a:lnTo>
                  <a:cubicBezTo>
                    <a:pt x="1258536" y="212169"/>
                    <a:pt x="1255879" y="211355"/>
                    <a:pt x="1253479" y="209726"/>
                  </a:cubicBezTo>
                  <a:cubicBezTo>
                    <a:pt x="1251078" y="208097"/>
                    <a:pt x="1249878" y="205911"/>
                    <a:pt x="1249878" y="203168"/>
                  </a:cubicBezTo>
                  <a:close/>
                  <a:moveTo>
                    <a:pt x="820392" y="190310"/>
                  </a:moveTo>
                  <a:cubicBezTo>
                    <a:pt x="824678" y="190310"/>
                    <a:pt x="828536" y="192453"/>
                    <a:pt x="831965" y="196739"/>
                  </a:cubicBezTo>
                  <a:cubicBezTo>
                    <a:pt x="827336" y="196739"/>
                    <a:pt x="820907" y="200168"/>
                    <a:pt x="812677" y="207026"/>
                  </a:cubicBezTo>
                  <a:cubicBezTo>
                    <a:pt x="806505" y="214741"/>
                    <a:pt x="800075" y="218599"/>
                    <a:pt x="793389" y="218599"/>
                  </a:cubicBezTo>
                  <a:cubicBezTo>
                    <a:pt x="784816" y="218599"/>
                    <a:pt x="779244" y="215941"/>
                    <a:pt x="776672" y="210626"/>
                  </a:cubicBezTo>
                  <a:cubicBezTo>
                    <a:pt x="780101" y="212512"/>
                    <a:pt x="783702" y="213455"/>
                    <a:pt x="787474" y="213455"/>
                  </a:cubicBezTo>
                  <a:cubicBezTo>
                    <a:pt x="793132" y="213455"/>
                    <a:pt x="795961" y="210884"/>
                    <a:pt x="795961" y="205740"/>
                  </a:cubicBezTo>
                  <a:cubicBezTo>
                    <a:pt x="795961" y="201454"/>
                    <a:pt x="793817" y="199311"/>
                    <a:pt x="789531" y="199311"/>
                  </a:cubicBezTo>
                  <a:cubicBezTo>
                    <a:pt x="792446" y="195710"/>
                    <a:pt x="795018" y="193996"/>
                    <a:pt x="797246" y="194167"/>
                  </a:cubicBezTo>
                  <a:cubicBezTo>
                    <a:pt x="800847" y="194339"/>
                    <a:pt x="803419" y="195624"/>
                    <a:pt x="804962" y="198025"/>
                  </a:cubicBezTo>
                  <a:cubicBezTo>
                    <a:pt x="810962" y="192881"/>
                    <a:pt x="816106" y="190310"/>
                    <a:pt x="820392" y="190310"/>
                  </a:cubicBezTo>
                  <a:close/>
                  <a:moveTo>
                    <a:pt x="671231" y="190310"/>
                  </a:moveTo>
                  <a:lnTo>
                    <a:pt x="681518" y="190310"/>
                  </a:lnTo>
                  <a:lnTo>
                    <a:pt x="681518" y="200597"/>
                  </a:lnTo>
                  <a:cubicBezTo>
                    <a:pt x="681518" y="203854"/>
                    <a:pt x="680403" y="206597"/>
                    <a:pt x="678174" y="208826"/>
                  </a:cubicBezTo>
                  <a:cubicBezTo>
                    <a:pt x="675946" y="211055"/>
                    <a:pt x="673202" y="212169"/>
                    <a:pt x="669945" y="212169"/>
                  </a:cubicBezTo>
                  <a:lnTo>
                    <a:pt x="666087" y="212169"/>
                  </a:lnTo>
                  <a:lnTo>
                    <a:pt x="666087" y="205740"/>
                  </a:lnTo>
                  <a:lnTo>
                    <a:pt x="660944" y="205740"/>
                  </a:lnTo>
                  <a:lnTo>
                    <a:pt x="660944" y="198025"/>
                  </a:lnTo>
                  <a:cubicBezTo>
                    <a:pt x="660944" y="192881"/>
                    <a:pt x="664373" y="190310"/>
                    <a:pt x="671231" y="190310"/>
                  </a:cubicBezTo>
                  <a:close/>
                  <a:moveTo>
                    <a:pt x="635226" y="190310"/>
                  </a:moveTo>
                  <a:lnTo>
                    <a:pt x="646799" y="190310"/>
                  </a:lnTo>
                  <a:cubicBezTo>
                    <a:pt x="649371" y="190310"/>
                    <a:pt x="651728" y="191167"/>
                    <a:pt x="653871" y="192881"/>
                  </a:cubicBezTo>
                  <a:cubicBezTo>
                    <a:pt x="656015" y="194596"/>
                    <a:pt x="657086" y="196739"/>
                    <a:pt x="657086" y="199311"/>
                  </a:cubicBezTo>
                  <a:lnTo>
                    <a:pt x="657086" y="205740"/>
                  </a:lnTo>
                  <a:lnTo>
                    <a:pt x="650657" y="205740"/>
                  </a:lnTo>
                  <a:lnTo>
                    <a:pt x="650657" y="212169"/>
                  </a:lnTo>
                  <a:lnTo>
                    <a:pt x="646799" y="212169"/>
                  </a:lnTo>
                  <a:cubicBezTo>
                    <a:pt x="643884" y="212169"/>
                    <a:pt x="641227" y="211355"/>
                    <a:pt x="638827" y="209726"/>
                  </a:cubicBezTo>
                  <a:cubicBezTo>
                    <a:pt x="636426" y="208097"/>
                    <a:pt x="635226" y="205911"/>
                    <a:pt x="635226" y="203168"/>
                  </a:cubicBezTo>
                  <a:close/>
                  <a:moveTo>
                    <a:pt x="205740" y="190310"/>
                  </a:moveTo>
                  <a:cubicBezTo>
                    <a:pt x="210027" y="190310"/>
                    <a:pt x="213884" y="192453"/>
                    <a:pt x="217313" y="196739"/>
                  </a:cubicBezTo>
                  <a:cubicBezTo>
                    <a:pt x="212684" y="196739"/>
                    <a:pt x="206255" y="200168"/>
                    <a:pt x="198025" y="207026"/>
                  </a:cubicBezTo>
                  <a:cubicBezTo>
                    <a:pt x="191853" y="214741"/>
                    <a:pt x="185424" y="218599"/>
                    <a:pt x="178737" y="218599"/>
                  </a:cubicBezTo>
                  <a:cubicBezTo>
                    <a:pt x="170165" y="218599"/>
                    <a:pt x="164592" y="215941"/>
                    <a:pt x="162021" y="210626"/>
                  </a:cubicBezTo>
                  <a:cubicBezTo>
                    <a:pt x="165450" y="212512"/>
                    <a:pt x="169050" y="213455"/>
                    <a:pt x="172822" y="213455"/>
                  </a:cubicBezTo>
                  <a:cubicBezTo>
                    <a:pt x="178480" y="213455"/>
                    <a:pt x="181309" y="210884"/>
                    <a:pt x="181309" y="205740"/>
                  </a:cubicBezTo>
                  <a:cubicBezTo>
                    <a:pt x="181309" y="201454"/>
                    <a:pt x="179166" y="199311"/>
                    <a:pt x="174879" y="199311"/>
                  </a:cubicBezTo>
                  <a:cubicBezTo>
                    <a:pt x="177794" y="195710"/>
                    <a:pt x="180366" y="193996"/>
                    <a:pt x="182595" y="194167"/>
                  </a:cubicBezTo>
                  <a:cubicBezTo>
                    <a:pt x="186195" y="194339"/>
                    <a:pt x="188767" y="195624"/>
                    <a:pt x="190310" y="198025"/>
                  </a:cubicBezTo>
                  <a:cubicBezTo>
                    <a:pt x="196311" y="192881"/>
                    <a:pt x="201454" y="190310"/>
                    <a:pt x="205740" y="190310"/>
                  </a:cubicBezTo>
                  <a:close/>
                  <a:moveTo>
                    <a:pt x="56579" y="190310"/>
                  </a:moveTo>
                  <a:lnTo>
                    <a:pt x="66866" y="190310"/>
                  </a:lnTo>
                  <a:lnTo>
                    <a:pt x="66866" y="200597"/>
                  </a:lnTo>
                  <a:cubicBezTo>
                    <a:pt x="66866" y="203854"/>
                    <a:pt x="65751" y="206597"/>
                    <a:pt x="63523" y="208826"/>
                  </a:cubicBezTo>
                  <a:cubicBezTo>
                    <a:pt x="61294" y="211055"/>
                    <a:pt x="58551" y="212169"/>
                    <a:pt x="55293" y="212169"/>
                  </a:cubicBezTo>
                  <a:lnTo>
                    <a:pt x="51435" y="212169"/>
                  </a:lnTo>
                  <a:lnTo>
                    <a:pt x="51435" y="205740"/>
                  </a:lnTo>
                  <a:lnTo>
                    <a:pt x="46292" y="205740"/>
                  </a:lnTo>
                  <a:lnTo>
                    <a:pt x="46292" y="198025"/>
                  </a:lnTo>
                  <a:cubicBezTo>
                    <a:pt x="46292" y="192881"/>
                    <a:pt x="49721" y="190310"/>
                    <a:pt x="56579" y="190310"/>
                  </a:cubicBezTo>
                  <a:close/>
                  <a:moveTo>
                    <a:pt x="20574" y="190310"/>
                  </a:moveTo>
                  <a:lnTo>
                    <a:pt x="32147" y="190310"/>
                  </a:lnTo>
                  <a:cubicBezTo>
                    <a:pt x="34719" y="190310"/>
                    <a:pt x="37076" y="191167"/>
                    <a:pt x="39220" y="192881"/>
                  </a:cubicBezTo>
                  <a:cubicBezTo>
                    <a:pt x="41363" y="194596"/>
                    <a:pt x="42434" y="196739"/>
                    <a:pt x="42434" y="199311"/>
                  </a:cubicBezTo>
                  <a:lnTo>
                    <a:pt x="42434" y="205740"/>
                  </a:lnTo>
                  <a:lnTo>
                    <a:pt x="36005" y="205740"/>
                  </a:lnTo>
                  <a:lnTo>
                    <a:pt x="36005" y="212169"/>
                  </a:lnTo>
                  <a:lnTo>
                    <a:pt x="32147" y="212169"/>
                  </a:lnTo>
                  <a:cubicBezTo>
                    <a:pt x="29233" y="212169"/>
                    <a:pt x="26575" y="211355"/>
                    <a:pt x="24175" y="209726"/>
                  </a:cubicBezTo>
                  <a:cubicBezTo>
                    <a:pt x="21775" y="208097"/>
                    <a:pt x="20574" y="205911"/>
                    <a:pt x="20574" y="203168"/>
                  </a:cubicBezTo>
                  <a:close/>
                  <a:moveTo>
                    <a:pt x="2533187" y="185166"/>
                  </a:moveTo>
                  <a:lnTo>
                    <a:pt x="2540902" y="185166"/>
                  </a:lnTo>
                  <a:lnTo>
                    <a:pt x="2540902" y="228886"/>
                  </a:lnTo>
                  <a:lnTo>
                    <a:pt x="2715781" y="228886"/>
                  </a:lnTo>
                  <a:lnTo>
                    <a:pt x="2715781" y="236601"/>
                  </a:lnTo>
                  <a:lnTo>
                    <a:pt x="2533187" y="236601"/>
                  </a:lnTo>
                  <a:close/>
                  <a:moveTo>
                    <a:pt x="1918537" y="185166"/>
                  </a:moveTo>
                  <a:lnTo>
                    <a:pt x="1926252" y="185166"/>
                  </a:lnTo>
                  <a:lnTo>
                    <a:pt x="1926252" y="228886"/>
                  </a:lnTo>
                  <a:lnTo>
                    <a:pt x="2101131" y="228886"/>
                  </a:lnTo>
                  <a:lnTo>
                    <a:pt x="2101131" y="236601"/>
                  </a:lnTo>
                  <a:lnTo>
                    <a:pt x="1918537" y="236601"/>
                  </a:lnTo>
                  <a:close/>
                  <a:moveTo>
                    <a:pt x="1303885" y="185166"/>
                  </a:moveTo>
                  <a:lnTo>
                    <a:pt x="1311600" y="185166"/>
                  </a:lnTo>
                  <a:lnTo>
                    <a:pt x="1311600" y="228886"/>
                  </a:lnTo>
                  <a:lnTo>
                    <a:pt x="1486479" y="228886"/>
                  </a:lnTo>
                  <a:lnTo>
                    <a:pt x="1486479" y="236601"/>
                  </a:lnTo>
                  <a:lnTo>
                    <a:pt x="1303885" y="236601"/>
                  </a:lnTo>
                  <a:close/>
                  <a:moveTo>
                    <a:pt x="689233" y="185166"/>
                  </a:moveTo>
                  <a:lnTo>
                    <a:pt x="696948" y="185166"/>
                  </a:lnTo>
                  <a:lnTo>
                    <a:pt x="696948" y="228886"/>
                  </a:lnTo>
                  <a:lnTo>
                    <a:pt x="871827" y="228886"/>
                  </a:lnTo>
                  <a:lnTo>
                    <a:pt x="871827" y="236601"/>
                  </a:lnTo>
                  <a:lnTo>
                    <a:pt x="689233" y="236601"/>
                  </a:lnTo>
                  <a:close/>
                  <a:moveTo>
                    <a:pt x="74581" y="185166"/>
                  </a:moveTo>
                  <a:lnTo>
                    <a:pt x="82296" y="185166"/>
                  </a:lnTo>
                  <a:lnTo>
                    <a:pt x="82296" y="228886"/>
                  </a:lnTo>
                  <a:lnTo>
                    <a:pt x="257175" y="228886"/>
                  </a:lnTo>
                  <a:lnTo>
                    <a:pt x="257175" y="236601"/>
                  </a:lnTo>
                  <a:lnTo>
                    <a:pt x="74581" y="236601"/>
                  </a:lnTo>
                  <a:close/>
                  <a:moveTo>
                    <a:pt x="2576907" y="171021"/>
                  </a:moveTo>
                  <a:cubicBezTo>
                    <a:pt x="2592166" y="171021"/>
                    <a:pt x="2607168" y="180023"/>
                    <a:pt x="2621912" y="198025"/>
                  </a:cubicBezTo>
                  <a:cubicBezTo>
                    <a:pt x="2626199" y="203168"/>
                    <a:pt x="2630485" y="207026"/>
                    <a:pt x="2634771" y="209598"/>
                  </a:cubicBezTo>
                  <a:cubicBezTo>
                    <a:pt x="2626027" y="209598"/>
                    <a:pt x="2620455" y="207883"/>
                    <a:pt x="2618055" y="204454"/>
                  </a:cubicBezTo>
                  <a:cubicBezTo>
                    <a:pt x="2618055" y="209598"/>
                    <a:pt x="2617197" y="213884"/>
                    <a:pt x="2615483" y="217313"/>
                  </a:cubicBezTo>
                  <a:cubicBezTo>
                    <a:pt x="2611368" y="215084"/>
                    <a:pt x="2608368" y="211226"/>
                    <a:pt x="2606482" y="205740"/>
                  </a:cubicBezTo>
                  <a:cubicBezTo>
                    <a:pt x="2603910" y="212598"/>
                    <a:pt x="2597909" y="216027"/>
                    <a:pt x="2588480" y="216027"/>
                  </a:cubicBezTo>
                  <a:cubicBezTo>
                    <a:pt x="2594480" y="213455"/>
                    <a:pt x="2597481" y="207455"/>
                    <a:pt x="2597481" y="198025"/>
                  </a:cubicBezTo>
                  <a:lnTo>
                    <a:pt x="2585103" y="181778"/>
                  </a:lnTo>
                  <a:lnTo>
                    <a:pt x="2585008" y="181566"/>
                  </a:lnTo>
                  <a:lnTo>
                    <a:pt x="2584912" y="181528"/>
                  </a:lnTo>
                  <a:close/>
                  <a:moveTo>
                    <a:pt x="1962257" y="171021"/>
                  </a:moveTo>
                  <a:cubicBezTo>
                    <a:pt x="1977516" y="171021"/>
                    <a:pt x="1992518" y="180023"/>
                    <a:pt x="2007262" y="198025"/>
                  </a:cubicBezTo>
                  <a:cubicBezTo>
                    <a:pt x="2011549" y="203168"/>
                    <a:pt x="2015835" y="207026"/>
                    <a:pt x="2020121" y="209598"/>
                  </a:cubicBezTo>
                  <a:cubicBezTo>
                    <a:pt x="2011377" y="209598"/>
                    <a:pt x="2005805" y="207883"/>
                    <a:pt x="2003405" y="204454"/>
                  </a:cubicBezTo>
                  <a:cubicBezTo>
                    <a:pt x="2003405" y="209598"/>
                    <a:pt x="2002547" y="213884"/>
                    <a:pt x="2000833" y="217313"/>
                  </a:cubicBezTo>
                  <a:cubicBezTo>
                    <a:pt x="1996718" y="215084"/>
                    <a:pt x="1993718" y="211226"/>
                    <a:pt x="1991832" y="205740"/>
                  </a:cubicBezTo>
                  <a:cubicBezTo>
                    <a:pt x="1989260" y="212598"/>
                    <a:pt x="1983259" y="216027"/>
                    <a:pt x="1973830" y="216027"/>
                  </a:cubicBezTo>
                  <a:cubicBezTo>
                    <a:pt x="1979830" y="213455"/>
                    <a:pt x="1982831" y="207455"/>
                    <a:pt x="1982831" y="198025"/>
                  </a:cubicBezTo>
                  <a:lnTo>
                    <a:pt x="1970453" y="181778"/>
                  </a:lnTo>
                  <a:lnTo>
                    <a:pt x="1970358" y="181566"/>
                  </a:lnTo>
                  <a:lnTo>
                    <a:pt x="1970262" y="181528"/>
                  </a:lnTo>
                  <a:close/>
                  <a:moveTo>
                    <a:pt x="1347605" y="171021"/>
                  </a:moveTo>
                  <a:cubicBezTo>
                    <a:pt x="1362864" y="171021"/>
                    <a:pt x="1377866" y="180023"/>
                    <a:pt x="1392610" y="198025"/>
                  </a:cubicBezTo>
                  <a:cubicBezTo>
                    <a:pt x="1396897" y="203168"/>
                    <a:pt x="1401183" y="207026"/>
                    <a:pt x="1405469" y="209598"/>
                  </a:cubicBezTo>
                  <a:cubicBezTo>
                    <a:pt x="1396725" y="209598"/>
                    <a:pt x="1391153" y="207883"/>
                    <a:pt x="1388753" y="204454"/>
                  </a:cubicBezTo>
                  <a:cubicBezTo>
                    <a:pt x="1388753" y="209598"/>
                    <a:pt x="1387895" y="213884"/>
                    <a:pt x="1386181" y="217313"/>
                  </a:cubicBezTo>
                  <a:cubicBezTo>
                    <a:pt x="1382066" y="215084"/>
                    <a:pt x="1379066" y="211226"/>
                    <a:pt x="1377180" y="205740"/>
                  </a:cubicBezTo>
                  <a:cubicBezTo>
                    <a:pt x="1374608" y="212598"/>
                    <a:pt x="1368607" y="216027"/>
                    <a:pt x="1359178" y="216027"/>
                  </a:cubicBezTo>
                  <a:cubicBezTo>
                    <a:pt x="1365178" y="213455"/>
                    <a:pt x="1368179" y="207455"/>
                    <a:pt x="1368179" y="198025"/>
                  </a:cubicBezTo>
                  <a:lnTo>
                    <a:pt x="1355801" y="181778"/>
                  </a:lnTo>
                  <a:lnTo>
                    <a:pt x="1355706" y="181566"/>
                  </a:lnTo>
                  <a:lnTo>
                    <a:pt x="1355610" y="181528"/>
                  </a:lnTo>
                  <a:close/>
                  <a:moveTo>
                    <a:pt x="732953" y="171021"/>
                  </a:moveTo>
                  <a:cubicBezTo>
                    <a:pt x="748212" y="171021"/>
                    <a:pt x="763214" y="180023"/>
                    <a:pt x="777958" y="198025"/>
                  </a:cubicBezTo>
                  <a:cubicBezTo>
                    <a:pt x="782245" y="203168"/>
                    <a:pt x="786531" y="207026"/>
                    <a:pt x="790817" y="209598"/>
                  </a:cubicBezTo>
                  <a:cubicBezTo>
                    <a:pt x="782073" y="209598"/>
                    <a:pt x="776501" y="207883"/>
                    <a:pt x="774101" y="204454"/>
                  </a:cubicBezTo>
                  <a:cubicBezTo>
                    <a:pt x="774101" y="209598"/>
                    <a:pt x="773243" y="213884"/>
                    <a:pt x="771529" y="217313"/>
                  </a:cubicBezTo>
                  <a:cubicBezTo>
                    <a:pt x="767414" y="215084"/>
                    <a:pt x="764414" y="211226"/>
                    <a:pt x="762528" y="205740"/>
                  </a:cubicBezTo>
                  <a:cubicBezTo>
                    <a:pt x="759956" y="212598"/>
                    <a:pt x="753955" y="216027"/>
                    <a:pt x="744526" y="216027"/>
                  </a:cubicBezTo>
                  <a:cubicBezTo>
                    <a:pt x="750526" y="213455"/>
                    <a:pt x="753527" y="207455"/>
                    <a:pt x="753527" y="198025"/>
                  </a:cubicBezTo>
                  <a:lnTo>
                    <a:pt x="741149" y="181778"/>
                  </a:lnTo>
                  <a:lnTo>
                    <a:pt x="741054" y="181566"/>
                  </a:lnTo>
                  <a:lnTo>
                    <a:pt x="740958" y="181528"/>
                  </a:lnTo>
                  <a:close/>
                  <a:moveTo>
                    <a:pt x="118301" y="171021"/>
                  </a:moveTo>
                  <a:cubicBezTo>
                    <a:pt x="133560" y="171021"/>
                    <a:pt x="148562" y="180023"/>
                    <a:pt x="163307" y="198025"/>
                  </a:cubicBezTo>
                  <a:cubicBezTo>
                    <a:pt x="167593" y="203168"/>
                    <a:pt x="171879" y="207026"/>
                    <a:pt x="176165" y="209598"/>
                  </a:cubicBezTo>
                  <a:cubicBezTo>
                    <a:pt x="167421" y="209598"/>
                    <a:pt x="161849" y="207883"/>
                    <a:pt x="159449" y="204454"/>
                  </a:cubicBezTo>
                  <a:cubicBezTo>
                    <a:pt x="159449" y="209598"/>
                    <a:pt x="158592" y="213884"/>
                    <a:pt x="156877" y="217313"/>
                  </a:cubicBezTo>
                  <a:cubicBezTo>
                    <a:pt x="152762" y="215084"/>
                    <a:pt x="149762" y="211226"/>
                    <a:pt x="147876" y="205740"/>
                  </a:cubicBezTo>
                  <a:cubicBezTo>
                    <a:pt x="145304" y="212598"/>
                    <a:pt x="139304" y="216027"/>
                    <a:pt x="129874" y="216027"/>
                  </a:cubicBezTo>
                  <a:cubicBezTo>
                    <a:pt x="135875" y="213455"/>
                    <a:pt x="138875" y="207455"/>
                    <a:pt x="138875" y="198025"/>
                  </a:cubicBezTo>
                  <a:lnTo>
                    <a:pt x="126496" y="181778"/>
                  </a:lnTo>
                  <a:lnTo>
                    <a:pt x="126402" y="181566"/>
                  </a:lnTo>
                  <a:lnTo>
                    <a:pt x="126306" y="181528"/>
                  </a:lnTo>
                  <a:close/>
                  <a:moveTo>
                    <a:pt x="2546046" y="159191"/>
                  </a:moveTo>
                  <a:cubicBezTo>
                    <a:pt x="2548960" y="159191"/>
                    <a:pt x="2551446" y="160220"/>
                    <a:pt x="2553504" y="162277"/>
                  </a:cubicBezTo>
                  <a:cubicBezTo>
                    <a:pt x="2555561" y="164335"/>
                    <a:pt x="2556590" y="166821"/>
                    <a:pt x="2556590" y="169736"/>
                  </a:cubicBezTo>
                  <a:lnTo>
                    <a:pt x="2546046" y="169736"/>
                  </a:lnTo>
                  <a:close/>
                  <a:moveTo>
                    <a:pt x="1931396" y="159191"/>
                  </a:moveTo>
                  <a:cubicBezTo>
                    <a:pt x="1934310" y="159191"/>
                    <a:pt x="1936796" y="160220"/>
                    <a:pt x="1938854" y="162277"/>
                  </a:cubicBezTo>
                  <a:cubicBezTo>
                    <a:pt x="1940911" y="164335"/>
                    <a:pt x="1941940" y="166821"/>
                    <a:pt x="1941940" y="169736"/>
                  </a:cubicBezTo>
                  <a:lnTo>
                    <a:pt x="1931396" y="169736"/>
                  </a:lnTo>
                  <a:close/>
                  <a:moveTo>
                    <a:pt x="1316744" y="159191"/>
                  </a:moveTo>
                  <a:cubicBezTo>
                    <a:pt x="1319658" y="159191"/>
                    <a:pt x="1322144" y="160220"/>
                    <a:pt x="1324202" y="162277"/>
                  </a:cubicBezTo>
                  <a:cubicBezTo>
                    <a:pt x="1326259" y="164335"/>
                    <a:pt x="1327288" y="166821"/>
                    <a:pt x="1327288" y="169736"/>
                  </a:cubicBezTo>
                  <a:lnTo>
                    <a:pt x="1316744" y="169736"/>
                  </a:lnTo>
                  <a:close/>
                  <a:moveTo>
                    <a:pt x="702092" y="159191"/>
                  </a:moveTo>
                  <a:cubicBezTo>
                    <a:pt x="705006" y="159191"/>
                    <a:pt x="707492" y="160220"/>
                    <a:pt x="709550" y="162277"/>
                  </a:cubicBezTo>
                  <a:cubicBezTo>
                    <a:pt x="711607" y="164335"/>
                    <a:pt x="712636" y="166821"/>
                    <a:pt x="712636" y="169736"/>
                  </a:cubicBezTo>
                  <a:lnTo>
                    <a:pt x="702092" y="169736"/>
                  </a:lnTo>
                  <a:close/>
                  <a:moveTo>
                    <a:pt x="87440" y="159191"/>
                  </a:moveTo>
                  <a:cubicBezTo>
                    <a:pt x="90355" y="159191"/>
                    <a:pt x="92841" y="160220"/>
                    <a:pt x="94898" y="162277"/>
                  </a:cubicBezTo>
                  <a:cubicBezTo>
                    <a:pt x="96955" y="164335"/>
                    <a:pt x="97984" y="166821"/>
                    <a:pt x="97984" y="169736"/>
                  </a:cubicBezTo>
                  <a:lnTo>
                    <a:pt x="87440" y="169736"/>
                  </a:lnTo>
                  <a:close/>
                  <a:moveTo>
                    <a:pt x="2624998" y="146333"/>
                  </a:moveTo>
                  <a:cubicBezTo>
                    <a:pt x="2634085" y="147876"/>
                    <a:pt x="2638629" y="153533"/>
                    <a:pt x="2638629" y="163306"/>
                  </a:cubicBezTo>
                  <a:cubicBezTo>
                    <a:pt x="2638629" y="167078"/>
                    <a:pt x="2636914" y="172522"/>
                    <a:pt x="2633485" y="179637"/>
                  </a:cubicBezTo>
                  <a:cubicBezTo>
                    <a:pt x="2630056" y="186752"/>
                    <a:pt x="2628342" y="191595"/>
                    <a:pt x="2628342" y="194167"/>
                  </a:cubicBezTo>
                  <a:cubicBezTo>
                    <a:pt x="2623884" y="191081"/>
                    <a:pt x="2621741" y="188081"/>
                    <a:pt x="2621912" y="185166"/>
                  </a:cubicBezTo>
                  <a:cubicBezTo>
                    <a:pt x="2621912" y="183794"/>
                    <a:pt x="2622427" y="181737"/>
                    <a:pt x="2623455" y="178994"/>
                  </a:cubicBezTo>
                  <a:cubicBezTo>
                    <a:pt x="2624484" y="176251"/>
                    <a:pt x="2624998" y="174708"/>
                    <a:pt x="2624998" y="174365"/>
                  </a:cubicBezTo>
                  <a:cubicBezTo>
                    <a:pt x="2624998" y="174193"/>
                    <a:pt x="2624827" y="173936"/>
                    <a:pt x="2624484" y="173593"/>
                  </a:cubicBezTo>
                  <a:lnTo>
                    <a:pt x="2621912" y="173593"/>
                  </a:lnTo>
                  <a:cubicBezTo>
                    <a:pt x="2616769" y="173593"/>
                    <a:pt x="2614197" y="171021"/>
                    <a:pt x="2614197" y="165878"/>
                  </a:cubicBezTo>
                  <a:cubicBezTo>
                    <a:pt x="2614369" y="164849"/>
                    <a:pt x="2614797" y="163135"/>
                    <a:pt x="2615483" y="160734"/>
                  </a:cubicBezTo>
                  <a:cubicBezTo>
                    <a:pt x="2615826" y="163649"/>
                    <a:pt x="2618140" y="165106"/>
                    <a:pt x="2622427" y="165106"/>
                  </a:cubicBezTo>
                  <a:cubicBezTo>
                    <a:pt x="2628256" y="165106"/>
                    <a:pt x="2631085" y="162792"/>
                    <a:pt x="2630913" y="158163"/>
                  </a:cubicBezTo>
                  <a:cubicBezTo>
                    <a:pt x="2630742" y="153019"/>
                    <a:pt x="2628770" y="149076"/>
                    <a:pt x="2624998" y="146333"/>
                  </a:cubicBezTo>
                  <a:close/>
                  <a:moveTo>
                    <a:pt x="2010348" y="146333"/>
                  </a:moveTo>
                  <a:cubicBezTo>
                    <a:pt x="2019435" y="147876"/>
                    <a:pt x="2023979" y="153533"/>
                    <a:pt x="2023979" y="163306"/>
                  </a:cubicBezTo>
                  <a:cubicBezTo>
                    <a:pt x="2023979" y="167078"/>
                    <a:pt x="2022264" y="172522"/>
                    <a:pt x="2018835" y="179637"/>
                  </a:cubicBezTo>
                  <a:cubicBezTo>
                    <a:pt x="2015406" y="186752"/>
                    <a:pt x="2013692" y="191595"/>
                    <a:pt x="2013692" y="194167"/>
                  </a:cubicBezTo>
                  <a:cubicBezTo>
                    <a:pt x="2009234" y="191081"/>
                    <a:pt x="2007091" y="188081"/>
                    <a:pt x="2007262" y="185166"/>
                  </a:cubicBezTo>
                  <a:cubicBezTo>
                    <a:pt x="2007262" y="183794"/>
                    <a:pt x="2007777" y="181737"/>
                    <a:pt x="2008805" y="178994"/>
                  </a:cubicBezTo>
                  <a:cubicBezTo>
                    <a:pt x="2009834" y="176251"/>
                    <a:pt x="2010348" y="174708"/>
                    <a:pt x="2010348" y="174365"/>
                  </a:cubicBezTo>
                  <a:cubicBezTo>
                    <a:pt x="2010348" y="174193"/>
                    <a:pt x="2010177" y="173936"/>
                    <a:pt x="2009834" y="173593"/>
                  </a:cubicBezTo>
                  <a:lnTo>
                    <a:pt x="2007262" y="173593"/>
                  </a:lnTo>
                  <a:cubicBezTo>
                    <a:pt x="2002119" y="173593"/>
                    <a:pt x="1999547" y="171021"/>
                    <a:pt x="1999547" y="165878"/>
                  </a:cubicBezTo>
                  <a:cubicBezTo>
                    <a:pt x="1999719" y="164849"/>
                    <a:pt x="2000147" y="163135"/>
                    <a:pt x="2000833" y="160734"/>
                  </a:cubicBezTo>
                  <a:cubicBezTo>
                    <a:pt x="2001176" y="163649"/>
                    <a:pt x="2003490" y="165106"/>
                    <a:pt x="2007777" y="165106"/>
                  </a:cubicBezTo>
                  <a:cubicBezTo>
                    <a:pt x="2013606" y="165106"/>
                    <a:pt x="2016435" y="162792"/>
                    <a:pt x="2016263" y="158163"/>
                  </a:cubicBezTo>
                  <a:cubicBezTo>
                    <a:pt x="2016092" y="153019"/>
                    <a:pt x="2014120" y="149076"/>
                    <a:pt x="2010348" y="146333"/>
                  </a:cubicBezTo>
                  <a:close/>
                  <a:moveTo>
                    <a:pt x="1395696" y="146333"/>
                  </a:moveTo>
                  <a:cubicBezTo>
                    <a:pt x="1404783" y="147876"/>
                    <a:pt x="1409327" y="153533"/>
                    <a:pt x="1409327" y="163306"/>
                  </a:cubicBezTo>
                  <a:cubicBezTo>
                    <a:pt x="1409327" y="167078"/>
                    <a:pt x="1407612" y="172522"/>
                    <a:pt x="1404183" y="179637"/>
                  </a:cubicBezTo>
                  <a:cubicBezTo>
                    <a:pt x="1400754" y="186752"/>
                    <a:pt x="1399040" y="191595"/>
                    <a:pt x="1399040" y="194167"/>
                  </a:cubicBezTo>
                  <a:cubicBezTo>
                    <a:pt x="1394582" y="191081"/>
                    <a:pt x="1392439" y="188081"/>
                    <a:pt x="1392610" y="185166"/>
                  </a:cubicBezTo>
                  <a:cubicBezTo>
                    <a:pt x="1392610" y="183794"/>
                    <a:pt x="1393125" y="181737"/>
                    <a:pt x="1394153" y="178994"/>
                  </a:cubicBezTo>
                  <a:cubicBezTo>
                    <a:pt x="1395182" y="176251"/>
                    <a:pt x="1395696" y="174708"/>
                    <a:pt x="1395696" y="174365"/>
                  </a:cubicBezTo>
                  <a:cubicBezTo>
                    <a:pt x="1395696" y="174193"/>
                    <a:pt x="1395525" y="173936"/>
                    <a:pt x="1395182" y="173593"/>
                  </a:cubicBezTo>
                  <a:lnTo>
                    <a:pt x="1392610" y="173593"/>
                  </a:lnTo>
                  <a:cubicBezTo>
                    <a:pt x="1387467" y="173593"/>
                    <a:pt x="1384895" y="171021"/>
                    <a:pt x="1384895" y="165878"/>
                  </a:cubicBezTo>
                  <a:cubicBezTo>
                    <a:pt x="1385067" y="164849"/>
                    <a:pt x="1385495" y="163135"/>
                    <a:pt x="1386181" y="160734"/>
                  </a:cubicBezTo>
                  <a:cubicBezTo>
                    <a:pt x="1386524" y="163649"/>
                    <a:pt x="1388838" y="165106"/>
                    <a:pt x="1393125" y="165106"/>
                  </a:cubicBezTo>
                  <a:cubicBezTo>
                    <a:pt x="1398954" y="165106"/>
                    <a:pt x="1401783" y="162792"/>
                    <a:pt x="1401611" y="158163"/>
                  </a:cubicBezTo>
                  <a:cubicBezTo>
                    <a:pt x="1401440" y="153019"/>
                    <a:pt x="1399468" y="149076"/>
                    <a:pt x="1395696" y="146333"/>
                  </a:cubicBezTo>
                  <a:close/>
                  <a:moveTo>
                    <a:pt x="781044" y="146333"/>
                  </a:moveTo>
                  <a:cubicBezTo>
                    <a:pt x="790131" y="147876"/>
                    <a:pt x="794675" y="153533"/>
                    <a:pt x="794675" y="163306"/>
                  </a:cubicBezTo>
                  <a:cubicBezTo>
                    <a:pt x="794675" y="167078"/>
                    <a:pt x="792960" y="172522"/>
                    <a:pt x="789531" y="179637"/>
                  </a:cubicBezTo>
                  <a:cubicBezTo>
                    <a:pt x="786102" y="186752"/>
                    <a:pt x="784388" y="191595"/>
                    <a:pt x="784388" y="194167"/>
                  </a:cubicBezTo>
                  <a:cubicBezTo>
                    <a:pt x="779930" y="191081"/>
                    <a:pt x="777787" y="188081"/>
                    <a:pt x="777958" y="185166"/>
                  </a:cubicBezTo>
                  <a:cubicBezTo>
                    <a:pt x="777958" y="183794"/>
                    <a:pt x="778473" y="181737"/>
                    <a:pt x="779501" y="178994"/>
                  </a:cubicBezTo>
                  <a:cubicBezTo>
                    <a:pt x="780530" y="176251"/>
                    <a:pt x="781044" y="174708"/>
                    <a:pt x="781044" y="174365"/>
                  </a:cubicBezTo>
                  <a:cubicBezTo>
                    <a:pt x="781044" y="174193"/>
                    <a:pt x="780873" y="173936"/>
                    <a:pt x="780530" y="173593"/>
                  </a:cubicBezTo>
                  <a:lnTo>
                    <a:pt x="777958" y="173593"/>
                  </a:lnTo>
                  <a:cubicBezTo>
                    <a:pt x="772815" y="173593"/>
                    <a:pt x="770243" y="171021"/>
                    <a:pt x="770243" y="165878"/>
                  </a:cubicBezTo>
                  <a:cubicBezTo>
                    <a:pt x="770415" y="164849"/>
                    <a:pt x="770843" y="163135"/>
                    <a:pt x="771529" y="160734"/>
                  </a:cubicBezTo>
                  <a:cubicBezTo>
                    <a:pt x="771872" y="163649"/>
                    <a:pt x="774186" y="165106"/>
                    <a:pt x="778473" y="165106"/>
                  </a:cubicBezTo>
                  <a:cubicBezTo>
                    <a:pt x="784302" y="165106"/>
                    <a:pt x="787131" y="162792"/>
                    <a:pt x="786959" y="158163"/>
                  </a:cubicBezTo>
                  <a:cubicBezTo>
                    <a:pt x="786788" y="153019"/>
                    <a:pt x="784816" y="149076"/>
                    <a:pt x="781044" y="146333"/>
                  </a:cubicBezTo>
                  <a:close/>
                  <a:moveTo>
                    <a:pt x="166393" y="146333"/>
                  </a:moveTo>
                  <a:cubicBezTo>
                    <a:pt x="175479" y="147876"/>
                    <a:pt x="180023" y="153533"/>
                    <a:pt x="180023" y="163306"/>
                  </a:cubicBezTo>
                  <a:cubicBezTo>
                    <a:pt x="180023" y="167078"/>
                    <a:pt x="178308" y="172522"/>
                    <a:pt x="174879" y="179637"/>
                  </a:cubicBezTo>
                  <a:cubicBezTo>
                    <a:pt x="171450" y="186752"/>
                    <a:pt x="169736" y="191595"/>
                    <a:pt x="169736" y="194167"/>
                  </a:cubicBezTo>
                  <a:cubicBezTo>
                    <a:pt x="165278" y="191081"/>
                    <a:pt x="163135" y="188081"/>
                    <a:pt x="163307" y="185166"/>
                  </a:cubicBezTo>
                  <a:cubicBezTo>
                    <a:pt x="163307" y="183794"/>
                    <a:pt x="163821" y="181737"/>
                    <a:pt x="164850" y="178994"/>
                  </a:cubicBezTo>
                  <a:cubicBezTo>
                    <a:pt x="165878" y="176251"/>
                    <a:pt x="166393" y="174708"/>
                    <a:pt x="166393" y="174365"/>
                  </a:cubicBezTo>
                  <a:cubicBezTo>
                    <a:pt x="166393" y="174193"/>
                    <a:pt x="166221" y="173936"/>
                    <a:pt x="165878" y="173593"/>
                  </a:cubicBezTo>
                  <a:lnTo>
                    <a:pt x="163307" y="173593"/>
                  </a:lnTo>
                  <a:cubicBezTo>
                    <a:pt x="158163" y="173593"/>
                    <a:pt x="155591" y="171021"/>
                    <a:pt x="155591" y="165878"/>
                  </a:cubicBezTo>
                  <a:cubicBezTo>
                    <a:pt x="155763" y="164849"/>
                    <a:pt x="156191" y="163135"/>
                    <a:pt x="156877" y="160734"/>
                  </a:cubicBezTo>
                  <a:cubicBezTo>
                    <a:pt x="157220" y="163649"/>
                    <a:pt x="159535" y="165106"/>
                    <a:pt x="163821" y="165106"/>
                  </a:cubicBezTo>
                  <a:cubicBezTo>
                    <a:pt x="169650" y="165106"/>
                    <a:pt x="172479" y="162792"/>
                    <a:pt x="172308" y="158163"/>
                  </a:cubicBezTo>
                  <a:cubicBezTo>
                    <a:pt x="172136" y="153019"/>
                    <a:pt x="170165" y="149076"/>
                    <a:pt x="166393" y="146333"/>
                  </a:cubicBezTo>
                  <a:close/>
                  <a:moveTo>
                    <a:pt x="2546046" y="142732"/>
                  </a:moveTo>
                  <a:cubicBezTo>
                    <a:pt x="2552046" y="142732"/>
                    <a:pt x="2555047" y="145304"/>
                    <a:pt x="2555047" y="150447"/>
                  </a:cubicBezTo>
                  <a:cubicBezTo>
                    <a:pt x="2557619" y="149419"/>
                    <a:pt x="2559419" y="148904"/>
                    <a:pt x="2560447" y="148904"/>
                  </a:cubicBezTo>
                  <a:cubicBezTo>
                    <a:pt x="2565077" y="148904"/>
                    <a:pt x="2567391" y="151390"/>
                    <a:pt x="2567391" y="156362"/>
                  </a:cubicBezTo>
                  <a:cubicBezTo>
                    <a:pt x="2567391" y="158763"/>
                    <a:pt x="2566705" y="160649"/>
                    <a:pt x="2565334" y="162020"/>
                  </a:cubicBezTo>
                  <a:cubicBezTo>
                    <a:pt x="2570477" y="162020"/>
                    <a:pt x="2573049" y="164592"/>
                    <a:pt x="2573049" y="169736"/>
                  </a:cubicBezTo>
                  <a:lnTo>
                    <a:pt x="2560705" y="169736"/>
                  </a:lnTo>
                  <a:cubicBezTo>
                    <a:pt x="2560705" y="165449"/>
                    <a:pt x="2559333" y="161935"/>
                    <a:pt x="2556590" y="159191"/>
                  </a:cubicBezTo>
                  <a:cubicBezTo>
                    <a:pt x="2553847" y="156448"/>
                    <a:pt x="2550332" y="155077"/>
                    <a:pt x="2546046" y="155077"/>
                  </a:cubicBezTo>
                  <a:close/>
                  <a:moveTo>
                    <a:pt x="1931396" y="142732"/>
                  </a:moveTo>
                  <a:cubicBezTo>
                    <a:pt x="1937396" y="142732"/>
                    <a:pt x="1940397" y="145304"/>
                    <a:pt x="1940397" y="150447"/>
                  </a:cubicBezTo>
                  <a:cubicBezTo>
                    <a:pt x="1942969" y="149419"/>
                    <a:pt x="1944769" y="148904"/>
                    <a:pt x="1945797" y="148904"/>
                  </a:cubicBezTo>
                  <a:cubicBezTo>
                    <a:pt x="1950427" y="148904"/>
                    <a:pt x="1952741" y="151390"/>
                    <a:pt x="1952741" y="156362"/>
                  </a:cubicBezTo>
                  <a:cubicBezTo>
                    <a:pt x="1952741" y="158763"/>
                    <a:pt x="1952055" y="160649"/>
                    <a:pt x="1950684" y="162020"/>
                  </a:cubicBezTo>
                  <a:cubicBezTo>
                    <a:pt x="1955827" y="162020"/>
                    <a:pt x="1958399" y="164592"/>
                    <a:pt x="1958399" y="169736"/>
                  </a:cubicBezTo>
                  <a:lnTo>
                    <a:pt x="1946055" y="169736"/>
                  </a:lnTo>
                  <a:cubicBezTo>
                    <a:pt x="1946055" y="165449"/>
                    <a:pt x="1944683" y="161935"/>
                    <a:pt x="1941940" y="159191"/>
                  </a:cubicBezTo>
                  <a:cubicBezTo>
                    <a:pt x="1939197" y="156448"/>
                    <a:pt x="1935682" y="155077"/>
                    <a:pt x="1931396" y="155077"/>
                  </a:cubicBezTo>
                  <a:close/>
                  <a:moveTo>
                    <a:pt x="1316744" y="142732"/>
                  </a:moveTo>
                  <a:cubicBezTo>
                    <a:pt x="1322744" y="142732"/>
                    <a:pt x="1325745" y="145304"/>
                    <a:pt x="1325745" y="150447"/>
                  </a:cubicBezTo>
                  <a:cubicBezTo>
                    <a:pt x="1328317" y="149419"/>
                    <a:pt x="1330117" y="148904"/>
                    <a:pt x="1331145" y="148904"/>
                  </a:cubicBezTo>
                  <a:cubicBezTo>
                    <a:pt x="1335775" y="148904"/>
                    <a:pt x="1338089" y="151390"/>
                    <a:pt x="1338089" y="156362"/>
                  </a:cubicBezTo>
                  <a:cubicBezTo>
                    <a:pt x="1338089" y="158763"/>
                    <a:pt x="1337403" y="160649"/>
                    <a:pt x="1336032" y="162020"/>
                  </a:cubicBezTo>
                  <a:cubicBezTo>
                    <a:pt x="1341175" y="162020"/>
                    <a:pt x="1343747" y="164592"/>
                    <a:pt x="1343747" y="169736"/>
                  </a:cubicBezTo>
                  <a:lnTo>
                    <a:pt x="1331403" y="169736"/>
                  </a:lnTo>
                  <a:cubicBezTo>
                    <a:pt x="1331403" y="165449"/>
                    <a:pt x="1330031" y="161935"/>
                    <a:pt x="1327288" y="159191"/>
                  </a:cubicBezTo>
                  <a:cubicBezTo>
                    <a:pt x="1324545" y="156448"/>
                    <a:pt x="1321030" y="155077"/>
                    <a:pt x="1316744" y="155077"/>
                  </a:cubicBezTo>
                  <a:close/>
                  <a:moveTo>
                    <a:pt x="702092" y="142732"/>
                  </a:moveTo>
                  <a:cubicBezTo>
                    <a:pt x="708092" y="142732"/>
                    <a:pt x="711093" y="145304"/>
                    <a:pt x="711093" y="150447"/>
                  </a:cubicBezTo>
                  <a:cubicBezTo>
                    <a:pt x="713665" y="149419"/>
                    <a:pt x="715465" y="148904"/>
                    <a:pt x="716493" y="148904"/>
                  </a:cubicBezTo>
                  <a:cubicBezTo>
                    <a:pt x="721123" y="148904"/>
                    <a:pt x="723437" y="151390"/>
                    <a:pt x="723437" y="156362"/>
                  </a:cubicBezTo>
                  <a:cubicBezTo>
                    <a:pt x="723437" y="158763"/>
                    <a:pt x="722751" y="160649"/>
                    <a:pt x="721380" y="162020"/>
                  </a:cubicBezTo>
                  <a:cubicBezTo>
                    <a:pt x="726523" y="162020"/>
                    <a:pt x="729095" y="164592"/>
                    <a:pt x="729095" y="169736"/>
                  </a:cubicBezTo>
                  <a:lnTo>
                    <a:pt x="716751" y="169736"/>
                  </a:lnTo>
                  <a:cubicBezTo>
                    <a:pt x="716751" y="165449"/>
                    <a:pt x="715379" y="161935"/>
                    <a:pt x="712636" y="159191"/>
                  </a:cubicBezTo>
                  <a:cubicBezTo>
                    <a:pt x="709893" y="156448"/>
                    <a:pt x="706378" y="155077"/>
                    <a:pt x="702092" y="155077"/>
                  </a:cubicBezTo>
                  <a:close/>
                  <a:moveTo>
                    <a:pt x="87440" y="142732"/>
                  </a:moveTo>
                  <a:cubicBezTo>
                    <a:pt x="93441" y="142732"/>
                    <a:pt x="96441" y="145304"/>
                    <a:pt x="96441" y="150447"/>
                  </a:cubicBezTo>
                  <a:cubicBezTo>
                    <a:pt x="99013" y="149419"/>
                    <a:pt x="100813" y="148904"/>
                    <a:pt x="101842" y="148904"/>
                  </a:cubicBezTo>
                  <a:cubicBezTo>
                    <a:pt x="106471" y="148904"/>
                    <a:pt x="108785" y="151390"/>
                    <a:pt x="108785" y="156362"/>
                  </a:cubicBezTo>
                  <a:cubicBezTo>
                    <a:pt x="108785" y="158763"/>
                    <a:pt x="108100" y="160649"/>
                    <a:pt x="106728" y="162020"/>
                  </a:cubicBezTo>
                  <a:cubicBezTo>
                    <a:pt x="111872" y="162020"/>
                    <a:pt x="114443" y="164592"/>
                    <a:pt x="114443" y="169736"/>
                  </a:cubicBezTo>
                  <a:lnTo>
                    <a:pt x="102099" y="169736"/>
                  </a:lnTo>
                  <a:cubicBezTo>
                    <a:pt x="102099" y="165449"/>
                    <a:pt x="100727" y="161935"/>
                    <a:pt x="97984" y="159191"/>
                  </a:cubicBezTo>
                  <a:cubicBezTo>
                    <a:pt x="95241" y="156448"/>
                    <a:pt x="91726" y="155077"/>
                    <a:pt x="87440" y="155077"/>
                  </a:cubicBezTo>
                  <a:close/>
                  <a:moveTo>
                    <a:pt x="2519042" y="124730"/>
                  </a:moveTo>
                  <a:cubicBezTo>
                    <a:pt x="2525386" y="124730"/>
                    <a:pt x="2530615" y="127173"/>
                    <a:pt x="2534730" y="132059"/>
                  </a:cubicBezTo>
                  <a:cubicBezTo>
                    <a:pt x="2538845" y="136946"/>
                    <a:pt x="2540902" y="142646"/>
                    <a:pt x="2540902" y="149162"/>
                  </a:cubicBezTo>
                  <a:lnTo>
                    <a:pt x="2540902" y="172307"/>
                  </a:lnTo>
                  <a:lnTo>
                    <a:pt x="2533187" y="172307"/>
                  </a:lnTo>
                  <a:lnTo>
                    <a:pt x="2533187" y="149162"/>
                  </a:lnTo>
                  <a:cubicBezTo>
                    <a:pt x="2533187" y="145047"/>
                    <a:pt x="2531815" y="141446"/>
                    <a:pt x="2529072" y="138360"/>
                  </a:cubicBezTo>
                  <a:cubicBezTo>
                    <a:pt x="2526329" y="135274"/>
                    <a:pt x="2522986" y="133731"/>
                    <a:pt x="2519042" y="133731"/>
                  </a:cubicBezTo>
                  <a:cubicBezTo>
                    <a:pt x="2516128" y="133731"/>
                    <a:pt x="2513470" y="134545"/>
                    <a:pt x="2511070" y="136174"/>
                  </a:cubicBezTo>
                  <a:cubicBezTo>
                    <a:pt x="2508670" y="137803"/>
                    <a:pt x="2507469" y="139989"/>
                    <a:pt x="2507469" y="142732"/>
                  </a:cubicBezTo>
                  <a:cubicBezTo>
                    <a:pt x="2507469" y="147876"/>
                    <a:pt x="2509613" y="150447"/>
                    <a:pt x="2513899" y="150447"/>
                  </a:cubicBezTo>
                  <a:cubicBezTo>
                    <a:pt x="2517328" y="150447"/>
                    <a:pt x="2519042" y="148304"/>
                    <a:pt x="2519042" y="144018"/>
                  </a:cubicBezTo>
                  <a:lnTo>
                    <a:pt x="2517756" y="141446"/>
                  </a:lnTo>
                  <a:cubicBezTo>
                    <a:pt x="2522900" y="141446"/>
                    <a:pt x="2525472" y="144875"/>
                    <a:pt x="2525472" y="151733"/>
                  </a:cubicBezTo>
                  <a:cubicBezTo>
                    <a:pt x="2525472" y="156877"/>
                    <a:pt x="2522900" y="159449"/>
                    <a:pt x="2517756" y="159449"/>
                  </a:cubicBezTo>
                  <a:cubicBezTo>
                    <a:pt x="2515870" y="159449"/>
                    <a:pt x="2514499" y="159020"/>
                    <a:pt x="2513642" y="158163"/>
                  </a:cubicBezTo>
                  <a:cubicBezTo>
                    <a:pt x="2513642" y="161592"/>
                    <a:pt x="2511841" y="164249"/>
                    <a:pt x="2508241" y="166135"/>
                  </a:cubicBezTo>
                  <a:cubicBezTo>
                    <a:pt x="2505498" y="167678"/>
                    <a:pt x="2502240" y="168450"/>
                    <a:pt x="2498468" y="168450"/>
                  </a:cubicBezTo>
                  <a:cubicBezTo>
                    <a:pt x="2501897" y="164163"/>
                    <a:pt x="2503612" y="160734"/>
                    <a:pt x="2503612" y="158163"/>
                  </a:cubicBezTo>
                  <a:cubicBezTo>
                    <a:pt x="2503612" y="156620"/>
                    <a:pt x="2502969" y="154219"/>
                    <a:pt x="2501683" y="150962"/>
                  </a:cubicBezTo>
                  <a:cubicBezTo>
                    <a:pt x="2500397" y="147704"/>
                    <a:pt x="2499754" y="145390"/>
                    <a:pt x="2499754" y="144018"/>
                  </a:cubicBezTo>
                  <a:cubicBezTo>
                    <a:pt x="2499926" y="138703"/>
                    <a:pt x="2501854" y="134160"/>
                    <a:pt x="2505541" y="130388"/>
                  </a:cubicBezTo>
                  <a:cubicBezTo>
                    <a:pt x="2509227" y="126616"/>
                    <a:pt x="2513727" y="124730"/>
                    <a:pt x="2519042" y="124730"/>
                  </a:cubicBezTo>
                  <a:close/>
                  <a:moveTo>
                    <a:pt x="1904392" y="124730"/>
                  </a:moveTo>
                  <a:cubicBezTo>
                    <a:pt x="1910736" y="124730"/>
                    <a:pt x="1915965" y="127173"/>
                    <a:pt x="1920080" y="132059"/>
                  </a:cubicBezTo>
                  <a:cubicBezTo>
                    <a:pt x="1924195" y="136946"/>
                    <a:pt x="1926252" y="142646"/>
                    <a:pt x="1926252" y="149162"/>
                  </a:cubicBezTo>
                  <a:lnTo>
                    <a:pt x="1926252" y="172307"/>
                  </a:lnTo>
                  <a:lnTo>
                    <a:pt x="1918537" y="172307"/>
                  </a:lnTo>
                  <a:lnTo>
                    <a:pt x="1918537" y="149162"/>
                  </a:lnTo>
                  <a:cubicBezTo>
                    <a:pt x="1918537" y="145047"/>
                    <a:pt x="1917165" y="141446"/>
                    <a:pt x="1914422" y="138360"/>
                  </a:cubicBezTo>
                  <a:cubicBezTo>
                    <a:pt x="1911679" y="135274"/>
                    <a:pt x="1908336" y="133731"/>
                    <a:pt x="1904392" y="133731"/>
                  </a:cubicBezTo>
                  <a:cubicBezTo>
                    <a:pt x="1901478" y="133731"/>
                    <a:pt x="1898820" y="134545"/>
                    <a:pt x="1896420" y="136174"/>
                  </a:cubicBezTo>
                  <a:cubicBezTo>
                    <a:pt x="1894020" y="137803"/>
                    <a:pt x="1892819" y="139989"/>
                    <a:pt x="1892819" y="142732"/>
                  </a:cubicBezTo>
                  <a:cubicBezTo>
                    <a:pt x="1892819" y="147876"/>
                    <a:pt x="1894963" y="150447"/>
                    <a:pt x="1899249" y="150447"/>
                  </a:cubicBezTo>
                  <a:cubicBezTo>
                    <a:pt x="1902678" y="150447"/>
                    <a:pt x="1904392" y="148304"/>
                    <a:pt x="1904392" y="144018"/>
                  </a:cubicBezTo>
                  <a:lnTo>
                    <a:pt x="1903106" y="141446"/>
                  </a:lnTo>
                  <a:cubicBezTo>
                    <a:pt x="1908250" y="141446"/>
                    <a:pt x="1910822" y="144875"/>
                    <a:pt x="1910822" y="151733"/>
                  </a:cubicBezTo>
                  <a:cubicBezTo>
                    <a:pt x="1910822" y="156877"/>
                    <a:pt x="1908250" y="159449"/>
                    <a:pt x="1903106" y="159449"/>
                  </a:cubicBezTo>
                  <a:cubicBezTo>
                    <a:pt x="1901220" y="159449"/>
                    <a:pt x="1899849" y="159020"/>
                    <a:pt x="1898992" y="158163"/>
                  </a:cubicBezTo>
                  <a:cubicBezTo>
                    <a:pt x="1898992" y="161592"/>
                    <a:pt x="1897191" y="164249"/>
                    <a:pt x="1893591" y="166135"/>
                  </a:cubicBezTo>
                  <a:cubicBezTo>
                    <a:pt x="1890848" y="167678"/>
                    <a:pt x="1887590" y="168450"/>
                    <a:pt x="1883818" y="168450"/>
                  </a:cubicBezTo>
                  <a:cubicBezTo>
                    <a:pt x="1887247" y="164163"/>
                    <a:pt x="1888962" y="160734"/>
                    <a:pt x="1888962" y="158163"/>
                  </a:cubicBezTo>
                  <a:cubicBezTo>
                    <a:pt x="1888962" y="156620"/>
                    <a:pt x="1888319" y="154219"/>
                    <a:pt x="1887033" y="150962"/>
                  </a:cubicBezTo>
                  <a:cubicBezTo>
                    <a:pt x="1885747" y="147704"/>
                    <a:pt x="1885104" y="145390"/>
                    <a:pt x="1885104" y="144018"/>
                  </a:cubicBezTo>
                  <a:cubicBezTo>
                    <a:pt x="1885276" y="138703"/>
                    <a:pt x="1887204" y="134160"/>
                    <a:pt x="1890891" y="130388"/>
                  </a:cubicBezTo>
                  <a:cubicBezTo>
                    <a:pt x="1894577" y="126616"/>
                    <a:pt x="1899077" y="124730"/>
                    <a:pt x="1904392" y="124730"/>
                  </a:cubicBezTo>
                  <a:close/>
                  <a:moveTo>
                    <a:pt x="1289740" y="124730"/>
                  </a:moveTo>
                  <a:cubicBezTo>
                    <a:pt x="1296084" y="124730"/>
                    <a:pt x="1301313" y="127173"/>
                    <a:pt x="1305428" y="132059"/>
                  </a:cubicBezTo>
                  <a:cubicBezTo>
                    <a:pt x="1309543" y="136946"/>
                    <a:pt x="1311600" y="142646"/>
                    <a:pt x="1311600" y="149162"/>
                  </a:cubicBezTo>
                  <a:lnTo>
                    <a:pt x="1311600" y="172307"/>
                  </a:lnTo>
                  <a:lnTo>
                    <a:pt x="1303885" y="172307"/>
                  </a:lnTo>
                  <a:lnTo>
                    <a:pt x="1303885" y="149162"/>
                  </a:lnTo>
                  <a:cubicBezTo>
                    <a:pt x="1303885" y="145047"/>
                    <a:pt x="1302513" y="141446"/>
                    <a:pt x="1299770" y="138360"/>
                  </a:cubicBezTo>
                  <a:cubicBezTo>
                    <a:pt x="1297027" y="135274"/>
                    <a:pt x="1293684" y="133731"/>
                    <a:pt x="1289740" y="133731"/>
                  </a:cubicBezTo>
                  <a:cubicBezTo>
                    <a:pt x="1286826" y="133731"/>
                    <a:pt x="1284168" y="134545"/>
                    <a:pt x="1281768" y="136174"/>
                  </a:cubicBezTo>
                  <a:cubicBezTo>
                    <a:pt x="1279368" y="137803"/>
                    <a:pt x="1278167" y="139989"/>
                    <a:pt x="1278167" y="142732"/>
                  </a:cubicBezTo>
                  <a:cubicBezTo>
                    <a:pt x="1278167" y="147876"/>
                    <a:pt x="1280311" y="150447"/>
                    <a:pt x="1284597" y="150447"/>
                  </a:cubicBezTo>
                  <a:cubicBezTo>
                    <a:pt x="1288026" y="150447"/>
                    <a:pt x="1289740" y="148304"/>
                    <a:pt x="1289740" y="144018"/>
                  </a:cubicBezTo>
                  <a:lnTo>
                    <a:pt x="1288454" y="141446"/>
                  </a:lnTo>
                  <a:cubicBezTo>
                    <a:pt x="1293598" y="141446"/>
                    <a:pt x="1296170" y="144875"/>
                    <a:pt x="1296170" y="151733"/>
                  </a:cubicBezTo>
                  <a:cubicBezTo>
                    <a:pt x="1296170" y="156877"/>
                    <a:pt x="1293598" y="159449"/>
                    <a:pt x="1288454" y="159449"/>
                  </a:cubicBezTo>
                  <a:cubicBezTo>
                    <a:pt x="1286568" y="159449"/>
                    <a:pt x="1285197" y="159020"/>
                    <a:pt x="1284340" y="158163"/>
                  </a:cubicBezTo>
                  <a:cubicBezTo>
                    <a:pt x="1284340" y="161592"/>
                    <a:pt x="1282539" y="164249"/>
                    <a:pt x="1278939" y="166135"/>
                  </a:cubicBezTo>
                  <a:cubicBezTo>
                    <a:pt x="1276196" y="167678"/>
                    <a:pt x="1272938" y="168450"/>
                    <a:pt x="1269166" y="168450"/>
                  </a:cubicBezTo>
                  <a:cubicBezTo>
                    <a:pt x="1272595" y="164163"/>
                    <a:pt x="1274310" y="160734"/>
                    <a:pt x="1274310" y="158163"/>
                  </a:cubicBezTo>
                  <a:cubicBezTo>
                    <a:pt x="1274310" y="156620"/>
                    <a:pt x="1273667" y="154219"/>
                    <a:pt x="1272381" y="150962"/>
                  </a:cubicBezTo>
                  <a:cubicBezTo>
                    <a:pt x="1271095" y="147704"/>
                    <a:pt x="1270452" y="145390"/>
                    <a:pt x="1270452" y="144018"/>
                  </a:cubicBezTo>
                  <a:cubicBezTo>
                    <a:pt x="1270624" y="138703"/>
                    <a:pt x="1272552" y="134160"/>
                    <a:pt x="1276239" y="130388"/>
                  </a:cubicBezTo>
                  <a:cubicBezTo>
                    <a:pt x="1279925" y="126616"/>
                    <a:pt x="1284425" y="124730"/>
                    <a:pt x="1289740" y="124730"/>
                  </a:cubicBezTo>
                  <a:close/>
                  <a:moveTo>
                    <a:pt x="675088" y="124730"/>
                  </a:moveTo>
                  <a:cubicBezTo>
                    <a:pt x="681432" y="124730"/>
                    <a:pt x="686661" y="127173"/>
                    <a:pt x="690776" y="132059"/>
                  </a:cubicBezTo>
                  <a:cubicBezTo>
                    <a:pt x="694891" y="136946"/>
                    <a:pt x="696948" y="142646"/>
                    <a:pt x="696948" y="149162"/>
                  </a:cubicBezTo>
                  <a:lnTo>
                    <a:pt x="696948" y="172307"/>
                  </a:lnTo>
                  <a:lnTo>
                    <a:pt x="689233" y="172307"/>
                  </a:lnTo>
                  <a:lnTo>
                    <a:pt x="689233" y="149162"/>
                  </a:lnTo>
                  <a:cubicBezTo>
                    <a:pt x="689233" y="145047"/>
                    <a:pt x="687861" y="141446"/>
                    <a:pt x="685118" y="138360"/>
                  </a:cubicBezTo>
                  <a:cubicBezTo>
                    <a:pt x="682375" y="135274"/>
                    <a:pt x="679032" y="133731"/>
                    <a:pt x="675088" y="133731"/>
                  </a:cubicBezTo>
                  <a:cubicBezTo>
                    <a:pt x="672174" y="133731"/>
                    <a:pt x="669516" y="134545"/>
                    <a:pt x="667116" y="136174"/>
                  </a:cubicBezTo>
                  <a:cubicBezTo>
                    <a:pt x="664716" y="137803"/>
                    <a:pt x="663515" y="139989"/>
                    <a:pt x="663515" y="142732"/>
                  </a:cubicBezTo>
                  <a:cubicBezTo>
                    <a:pt x="663515" y="147876"/>
                    <a:pt x="665659" y="150447"/>
                    <a:pt x="669945" y="150447"/>
                  </a:cubicBezTo>
                  <a:cubicBezTo>
                    <a:pt x="673374" y="150447"/>
                    <a:pt x="675088" y="148304"/>
                    <a:pt x="675088" y="144018"/>
                  </a:cubicBezTo>
                  <a:lnTo>
                    <a:pt x="673802" y="141446"/>
                  </a:lnTo>
                  <a:cubicBezTo>
                    <a:pt x="678946" y="141446"/>
                    <a:pt x="681518" y="144875"/>
                    <a:pt x="681518" y="151733"/>
                  </a:cubicBezTo>
                  <a:cubicBezTo>
                    <a:pt x="681518" y="156877"/>
                    <a:pt x="678946" y="159449"/>
                    <a:pt x="673802" y="159449"/>
                  </a:cubicBezTo>
                  <a:cubicBezTo>
                    <a:pt x="671916" y="159449"/>
                    <a:pt x="670545" y="159020"/>
                    <a:pt x="669688" y="158163"/>
                  </a:cubicBezTo>
                  <a:cubicBezTo>
                    <a:pt x="669688" y="161592"/>
                    <a:pt x="667887" y="164249"/>
                    <a:pt x="664287" y="166135"/>
                  </a:cubicBezTo>
                  <a:cubicBezTo>
                    <a:pt x="661544" y="167678"/>
                    <a:pt x="658286" y="168450"/>
                    <a:pt x="654514" y="168450"/>
                  </a:cubicBezTo>
                  <a:cubicBezTo>
                    <a:pt x="657943" y="164163"/>
                    <a:pt x="659658" y="160734"/>
                    <a:pt x="659658" y="158163"/>
                  </a:cubicBezTo>
                  <a:cubicBezTo>
                    <a:pt x="659658" y="156620"/>
                    <a:pt x="659015" y="154219"/>
                    <a:pt x="657729" y="150962"/>
                  </a:cubicBezTo>
                  <a:cubicBezTo>
                    <a:pt x="656443" y="147704"/>
                    <a:pt x="655800" y="145390"/>
                    <a:pt x="655800" y="144018"/>
                  </a:cubicBezTo>
                  <a:cubicBezTo>
                    <a:pt x="655972" y="138703"/>
                    <a:pt x="657900" y="134160"/>
                    <a:pt x="661587" y="130388"/>
                  </a:cubicBezTo>
                  <a:cubicBezTo>
                    <a:pt x="665273" y="126616"/>
                    <a:pt x="669773" y="124730"/>
                    <a:pt x="675088" y="124730"/>
                  </a:cubicBezTo>
                  <a:close/>
                  <a:moveTo>
                    <a:pt x="60437" y="124730"/>
                  </a:moveTo>
                  <a:cubicBezTo>
                    <a:pt x="66780" y="124730"/>
                    <a:pt x="72009" y="127173"/>
                    <a:pt x="76124" y="132059"/>
                  </a:cubicBezTo>
                  <a:cubicBezTo>
                    <a:pt x="80239" y="136946"/>
                    <a:pt x="82296" y="142646"/>
                    <a:pt x="82296" y="149162"/>
                  </a:cubicBezTo>
                  <a:lnTo>
                    <a:pt x="82296" y="172307"/>
                  </a:lnTo>
                  <a:lnTo>
                    <a:pt x="74581" y="172307"/>
                  </a:lnTo>
                  <a:lnTo>
                    <a:pt x="74581" y="149162"/>
                  </a:lnTo>
                  <a:cubicBezTo>
                    <a:pt x="74581" y="145047"/>
                    <a:pt x="73210" y="141446"/>
                    <a:pt x="70466" y="138360"/>
                  </a:cubicBezTo>
                  <a:cubicBezTo>
                    <a:pt x="67723" y="135274"/>
                    <a:pt x="64380" y="133731"/>
                    <a:pt x="60437" y="133731"/>
                  </a:cubicBezTo>
                  <a:cubicBezTo>
                    <a:pt x="57522" y="133731"/>
                    <a:pt x="54864" y="134545"/>
                    <a:pt x="52464" y="136174"/>
                  </a:cubicBezTo>
                  <a:cubicBezTo>
                    <a:pt x="50064" y="137803"/>
                    <a:pt x="48864" y="139989"/>
                    <a:pt x="48864" y="142732"/>
                  </a:cubicBezTo>
                  <a:cubicBezTo>
                    <a:pt x="48864" y="147876"/>
                    <a:pt x="51007" y="150447"/>
                    <a:pt x="55293" y="150447"/>
                  </a:cubicBezTo>
                  <a:cubicBezTo>
                    <a:pt x="58722" y="150447"/>
                    <a:pt x="60437" y="148304"/>
                    <a:pt x="60437" y="144018"/>
                  </a:cubicBezTo>
                  <a:lnTo>
                    <a:pt x="59151" y="141446"/>
                  </a:lnTo>
                  <a:cubicBezTo>
                    <a:pt x="64294" y="141446"/>
                    <a:pt x="66866" y="144875"/>
                    <a:pt x="66866" y="151733"/>
                  </a:cubicBezTo>
                  <a:cubicBezTo>
                    <a:pt x="66866" y="156877"/>
                    <a:pt x="64294" y="159449"/>
                    <a:pt x="59151" y="159449"/>
                  </a:cubicBezTo>
                  <a:cubicBezTo>
                    <a:pt x="57265" y="159449"/>
                    <a:pt x="55893" y="159020"/>
                    <a:pt x="55036" y="158163"/>
                  </a:cubicBezTo>
                  <a:cubicBezTo>
                    <a:pt x="55036" y="161592"/>
                    <a:pt x="53236" y="164249"/>
                    <a:pt x="49635" y="166135"/>
                  </a:cubicBezTo>
                  <a:cubicBezTo>
                    <a:pt x="46892" y="167678"/>
                    <a:pt x="43634" y="168450"/>
                    <a:pt x="39863" y="168450"/>
                  </a:cubicBezTo>
                  <a:cubicBezTo>
                    <a:pt x="43292" y="164163"/>
                    <a:pt x="45006" y="160734"/>
                    <a:pt x="45006" y="158163"/>
                  </a:cubicBezTo>
                  <a:cubicBezTo>
                    <a:pt x="45006" y="156620"/>
                    <a:pt x="44363" y="154219"/>
                    <a:pt x="43077" y="150962"/>
                  </a:cubicBezTo>
                  <a:cubicBezTo>
                    <a:pt x="41791" y="147704"/>
                    <a:pt x="41148" y="145390"/>
                    <a:pt x="41148" y="144018"/>
                  </a:cubicBezTo>
                  <a:cubicBezTo>
                    <a:pt x="41320" y="138703"/>
                    <a:pt x="43249" y="134160"/>
                    <a:pt x="46935" y="130388"/>
                  </a:cubicBezTo>
                  <a:cubicBezTo>
                    <a:pt x="50621" y="126616"/>
                    <a:pt x="55122" y="124730"/>
                    <a:pt x="60437" y="124730"/>
                  </a:cubicBezTo>
                  <a:close/>
                  <a:moveTo>
                    <a:pt x="2664346" y="123444"/>
                  </a:moveTo>
                  <a:cubicBezTo>
                    <a:pt x="2666061" y="124644"/>
                    <a:pt x="2666918" y="126787"/>
                    <a:pt x="2666918" y="129873"/>
                  </a:cubicBezTo>
                  <a:cubicBezTo>
                    <a:pt x="2666746" y="135017"/>
                    <a:pt x="2664775" y="139303"/>
                    <a:pt x="2661003" y="142732"/>
                  </a:cubicBezTo>
                  <a:cubicBezTo>
                    <a:pt x="2657231" y="146161"/>
                    <a:pt x="2652773" y="147876"/>
                    <a:pt x="2647630" y="147876"/>
                  </a:cubicBezTo>
                  <a:cubicBezTo>
                    <a:pt x="2644887" y="147876"/>
                    <a:pt x="2640815" y="147233"/>
                    <a:pt x="2635414" y="145947"/>
                  </a:cubicBezTo>
                  <a:cubicBezTo>
                    <a:pt x="2630013" y="144661"/>
                    <a:pt x="2625941" y="144018"/>
                    <a:pt x="2623198" y="144018"/>
                  </a:cubicBezTo>
                  <a:lnTo>
                    <a:pt x="2616769" y="144018"/>
                  </a:lnTo>
                  <a:cubicBezTo>
                    <a:pt x="2623627" y="147447"/>
                    <a:pt x="2627056" y="152162"/>
                    <a:pt x="2627056" y="158163"/>
                  </a:cubicBezTo>
                  <a:cubicBezTo>
                    <a:pt x="2616597" y="152162"/>
                    <a:pt x="2608882" y="149162"/>
                    <a:pt x="2603910" y="149162"/>
                  </a:cubicBezTo>
                  <a:cubicBezTo>
                    <a:pt x="2595338" y="149162"/>
                    <a:pt x="2585051" y="153448"/>
                    <a:pt x="2573049" y="162020"/>
                  </a:cubicBezTo>
                  <a:lnTo>
                    <a:pt x="2569191" y="159449"/>
                  </a:lnTo>
                  <a:cubicBezTo>
                    <a:pt x="2583593" y="142304"/>
                    <a:pt x="2601595" y="133731"/>
                    <a:pt x="2623198" y="133731"/>
                  </a:cubicBezTo>
                  <a:cubicBezTo>
                    <a:pt x="2625427" y="133731"/>
                    <a:pt x="2628856" y="133945"/>
                    <a:pt x="2633485" y="134374"/>
                  </a:cubicBezTo>
                  <a:cubicBezTo>
                    <a:pt x="2638114" y="134803"/>
                    <a:pt x="2641543" y="135017"/>
                    <a:pt x="2643772" y="135017"/>
                  </a:cubicBezTo>
                  <a:cubicBezTo>
                    <a:pt x="2655774" y="135017"/>
                    <a:pt x="2662632" y="131159"/>
                    <a:pt x="2664346" y="123444"/>
                  </a:cubicBezTo>
                  <a:close/>
                  <a:moveTo>
                    <a:pt x="2049696" y="123444"/>
                  </a:moveTo>
                  <a:cubicBezTo>
                    <a:pt x="2051411" y="124644"/>
                    <a:pt x="2052268" y="126787"/>
                    <a:pt x="2052268" y="129873"/>
                  </a:cubicBezTo>
                  <a:cubicBezTo>
                    <a:pt x="2052096" y="135017"/>
                    <a:pt x="2050125" y="139303"/>
                    <a:pt x="2046353" y="142732"/>
                  </a:cubicBezTo>
                  <a:cubicBezTo>
                    <a:pt x="2042581" y="146161"/>
                    <a:pt x="2038123" y="147876"/>
                    <a:pt x="2032980" y="147876"/>
                  </a:cubicBezTo>
                  <a:cubicBezTo>
                    <a:pt x="2030237" y="147876"/>
                    <a:pt x="2026165" y="147233"/>
                    <a:pt x="2020764" y="145947"/>
                  </a:cubicBezTo>
                  <a:cubicBezTo>
                    <a:pt x="2015363" y="144661"/>
                    <a:pt x="2011291" y="144018"/>
                    <a:pt x="2008548" y="144018"/>
                  </a:cubicBezTo>
                  <a:lnTo>
                    <a:pt x="2002119" y="144018"/>
                  </a:lnTo>
                  <a:cubicBezTo>
                    <a:pt x="2008977" y="147447"/>
                    <a:pt x="2012406" y="152162"/>
                    <a:pt x="2012406" y="158163"/>
                  </a:cubicBezTo>
                  <a:cubicBezTo>
                    <a:pt x="2001947" y="152162"/>
                    <a:pt x="1994232" y="149162"/>
                    <a:pt x="1989260" y="149162"/>
                  </a:cubicBezTo>
                  <a:cubicBezTo>
                    <a:pt x="1980688" y="149162"/>
                    <a:pt x="1970401" y="153448"/>
                    <a:pt x="1958399" y="162020"/>
                  </a:cubicBezTo>
                  <a:lnTo>
                    <a:pt x="1954541" y="159449"/>
                  </a:lnTo>
                  <a:cubicBezTo>
                    <a:pt x="1968943" y="142304"/>
                    <a:pt x="1986945" y="133731"/>
                    <a:pt x="2008548" y="133731"/>
                  </a:cubicBezTo>
                  <a:cubicBezTo>
                    <a:pt x="2010777" y="133731"/>
                    <a:pt x="2014206" y="133945"/>
                    <a:pt x="2018835" y="134374"/>
                  </a:cubicBezTo>
                  <a:cubicBezTo>
                    <a:pt x="2023464" y="134803"/>
                    <a:pt x="2026893" y="135017"/>
                    <a:pt x="2029122" y="135017"/>
                  </a:cubicBezTo>
                  <a:cubicBezTo>
                    <a:pt x="2041124" y="135017"/>
                    <a:pt x="2047982" y="131159"/>
                    <a:pt x="2049696" y="123444"/>
                  </a:cubicBezTo>
                  <a:close/>
                  <a:moveTo>
                    <a:pt x="1435044" y="123444"/>
                  </a:moveTo>
                  <a:cubicBezTo>
                    <a:pt x="1436759" y="124644"/>
                    <a:pt x="1437616" y="126787"/>
                    <a:pt x="1437616" y="129873"/>
                  </a:cubicBezTo>
                  <a:cubicBezTo>
                    <a:pt x="1437444" y="135017"/>
                    <a:pt x="1435473" y="139303"/>
                    <a:pt x="1431701" y="142732"/>
                  </a:cubicBezTo>
                  <a:cubicBezTo>
                    <a:pt x="1427929" y="146161"/>
                    <a:pt x="1423471" y="147876"/>
                    <a:pt x="1418328" y="147876"/>
                  </a:cubicBezTo>
                  <a:cubicBezTo>
                    <a:pt x="1415585" y="147876"/>
                    <a:pt x="1411513" y="147233"/>
                    <a:pt x="1406112" y="145947"/>
                  </a:cubicBezTo>
                  <a:cubicBezTo>
                    <a:pt x="1400711" y="144661"/>
                    <a:pt x="1396639" y="144018"/>
                    <a:pt x="1393896" y="144018"/>
                  </a:cubicBezTo>
                  <a:lnTo>
                    <a:pt x="1387467" y="144018"/>
                  </a:lnTo>
                  <a:cubicBezTo>
                    <a:pt x="1394325" y="147447"/>
                    <a:pt x="1397754" y="152162"/>
                    <a:pt x="1397754" y="158163"/>
                  </a:cubicBezTo>
                  <a:cubicBezTo>
                    <a:pt x="1387295" y="152162"/>
                    <a:pt x="1379580" y="149162"/>
                    <a:pt x="1374608" y="149162"/>
                  </a:cubicBezTo>
                  <a:cubicBezTo>
                    <a:pt x="1366036" y="149162"/>
                    <a:pt x="1355749" y="153448"/>
                    <a:pt x="1343747" y="162020"/>
                  </a:cubicBezTo>
                  <a:lnTo>
                    <a:pt x="1339889" y="159449"/>
                  </a:lnTo>
                  <a:cubicBezTo>
                    <a:pt x="1354291" y="142304"/>
                    <a:pt x="1372293" y="133731"/>
                    <a:pt x="1393896" y="133731"/>
                  </a:cubicBezTo>
                  <a:cubicBezTo>
                    <a:pt x="1396125" y="133731"/>
                    <a:pt x="1399554" y="133945"/>
                    <a:pt x="1404183" y="134374"/>
                  </a:cubicBezTo>
                  <a:cubicBezTo>
                    <a:pt x="1408812" y="134803"/>
                    <a:pt x="1412241" y="135017"/>
                    <a:pt x="1414470" y="135017"/>
                  </a:cubicBezTo>
                  <a:cubicBezTo>
                    <a:pt x="1426472" y="135017"/>
                    <a:pt x="1433330" y="131159"/>
                    <a:pt x="1435044" y="123444"/>
                  </a:cubicBezTo>
                  <a:close/>
                  <a:moveTo>
                    <a:pt x="820392" y="123444"/>
                  </a:moveTo>
                  <a:cubicBezTo>
                    <a:pt x="822107" y="124644"/>
                    <a:pt x="822964" y="126787"/>
                    <a:pt x="822964" y="129873"/>
                  </a:cubicBezTo>
                  <a:cubicBezTo>
                    <a:pt x="822792" y="135017"/>
                    <a:pt x="820821" y="139303"/>
                    <a:pt x="817049" y="142732"/>
                  </a:cubicBezTo>
                  <a:cubicBezTo>
                    <a:pt x="813277" y="146161"/>
                    <a:pt x="808819" y="147876"/>
                    <a:pt x="803676" y="147876"/>
                  </a:cubicBezTo>
                  <a:cubicBezTo>
                    <a:pt x="800933" y="147876"/>
                    <a:pt x="796861" y="147233"/>
                    <a:pt x="791460" y="145947"/>
                  </a:cubicBezTo>
                  <a:cubicBezTo>
                    <a:pt x="786059" y="144661"/>
                    <a:pt x="781987" y="144018"/>
                    <a:pt x="779244" y="144018"/>
                  </a:cubicBezTo>
                  <a:lnTo>
                    <a:pt x="772815" y="144018"/>
                  </a:lnTo>
                  <a:cubicBezTo>
                    <a:pt x="779673" y="147447"/>
                    <a:pt x="783102" y="152162"/>
                    <a:pt x="783102" y="158163"/>
                  </a:cubicBezTo>
                  <a:cubicBezTo>
                    <a:pt x="772643" y="152162"/>
                    <a:pt x="764928" y="149162"/>
                    <a:pt x="759956" y="149162"/>
                  </a:cubicBezTo>
                  <a:cubicBezTo>
                    <a:pt x="751384" y="149162"/>
                    <a:pt x="741097" y="153448"/>
                    <a:pt x="729095" y="162020"/>
                  </a:cubicBezTo>
                  <a:lnTo>
                    <a:pt x="725237" y="159449"/>
                  </a:lnTo>
                  <a:cubicBezTo>
                    <a:pt x="739639" y="142304"/>
                    <a:pt x="757641" y="133731"/>
                    <a:pt x="779244" y="133731"/>
                  </a:cubicBezTo>
                  <a:cubicBezTo>
                    <a:pt x="781473" y="133731"/>
                    <a:pt x="784902" y="133945"/>
                    <a:pt x="789531" y="134374"/>
                  </a:cubicBezTo>
                  <a:cubicBezTo>
                    <a:pt x="794160" y="134803"/>
                    <a:pt x="797589" y="135017"/>
                    <a:pt x="799818" y="135017"/>
                  </a:cubicBezTo>
                  <a:cubicBezTo>
                    <a:pt x="811820" y="135017"/>
                    <a:pt x="818678" y="131159"/>
                    <a:pt x="820392" y="123444"/>
                  </a:cubicBezTo>
                  <a:close/>
                  <a:moveTo>
                    <a:pt x="205740" y="123444"/>
                  </a:moveTo>
                  <a:cubicBezTo>
                    <a:pt x="207455" y="124644"/>
                    <a:pt x="208312" y="126787"/>
                    <a:pt x="208312" y="129873"/>
                  </a:cubicBezTo>
                  <a:cubicBezTo>
                    <a:pt x="208141" y="135017"/>
                    <a:pt x="206169" y="139303"/>
                    <a:pt x="202397" y="142732"/>
                  </a:cubicBezTo>
                  <a:cubicBezTo>
                    <a:pt x="198625" y="146161"/>
                    <a:pt x="194168" y="147876"/>
                    <a:pt x="189024" y="147876"/>
                  </a:cubicBezTo>
                  <a:cubicBezTo>
                    <a:pt x="186281" y="147876"/>
                    <a:pt x="182209" y="147233"/>
                    <a:pt x="176808" y="145947"/>
                  </a:cubicBezTo>
                  <a:cubicBezTo>
                    <a:pt x="171408" y="144661"/>
                    <a:pt x="167336" y="144018"/>
                    <a:pt x="164592" y="144018"/>
                  </a:cubicBezTo>
                  <a:lnTo>
                    <a:pt x="158163" y="144018"/>
                  </a:lnTo>
                  <a:cubicBezTo>
                    <a:pt x="165021" y="147447"/>
                    <a:pt x="168450" y="152162"/>
                    <a:pt x="168450" y="158163"/>
                  </a:cubicBezTo>
                  <a:cubicBezTo>
                    <a:pt x="157992" y="152162"/>
                    <a:pt x="150276" y="149162"/>
                    <a:pt x="145304" y="149162"/>
                  </a:cubicBezTo>
                  <a:cubicBezTo>
                    <a:pt x="136732" y="149162"/>
                    <a:pt x="126445" y="153448"/>
                    <a:pt x="114443" y="162020"/>
                  </a:cubicBezTo>
                  <a:lnTo>
                    <a:pt x="110586" y="159449"/>
                  </a:lnTo>
                  <a:cubicBezTo>
                    <a:pt x="124987" y="142304"/>
                    <a:pt x="142990" y="133731"/>
                    <a:pt x="164592" y="133731"/>
                  </a:cubicBezTo>
                  <a:cubicBezTo>
                    <a:pt x="166821" y="133731"/>
                    <a:pt x="170250" y="133945"/>
                    <a:pt x="174879" y="134374"/>
                  </a:cubicBezTo>
                  <a:cubicBezTo>
                    <a:pt x="179509" y="134803"/>
                    <a:pt x="182938" y="135017"/>
                    <a:pt x="185166" y="135017"/>
                  </a:cubicBezTo>
                  <a:cubicBezTo>
                    <a:pt x="197168" y="135017"/>
                    <a:pt x="204026" y="131159"/>
                    <a:pt x="205740" y="123444"/>
                  </a:cubicBezTo>
                  <a:close/>
                  <a:moveTo>
                    <a:pt x="662230" y="79724"/>
                  </a:moveTo>
                  <a:cubicBezTo>
                    <a:pt x="667545" y="87954"/>
                    <a:pt x="672259" y="93526"/>
                    <a:pt x="676374" y="96441"/>
                  </a:cubicBezTo>
                  <a:cubicBezTo>
                    <a:pt x="690947" y="106556"/>
                    <a:pt x="698234" y="118986"/>
                    <a:pt x="698234" y="133731"/>
                  </a:cubicBezTo>
                  <a:cubicBezTo>
                    <a:pt x="692062" y="123444"/>
                    <a:pt x="683918" y="118300"/>
                    <a:pt x="673802" y="118300"/>
                  </a:cubicBezTo>
                  <a:cubicBezTo>
                    <a:pt x="663858" y="118300"/>
                    <a:pt x="657000" y="121730"/>
                    <a:pt x="653228" y="128587"/>
                  </a:cubicBezTo>
                  <a:cubicBezTo>
                    <a:pt x="653400" y="124130"/>
                    <a:pt x="654686" y="120186"/>
                    <a:pt x="657086" y="116757"/>
                  </a:cubicBezTo>
                  <a:cubicBezTo>
                    <a:pt x="659829" y="112643"/>
                    <a:pt x="663258" y="110585"/>
                    <a:pt x="667373" y="110585"/>
                  </a:cubicBezTo>
                  <a:cubicBezTo>
                    <a:pt x="661201" y="107328"/>
                    <a:pt x="656915" y="103470"/>
                    <a:pt x="654514" y="99012"/>
                  </a:cubicBezTo>
                  <a:cubicBezTo>
                    <a:pt x="657772" y="97298"/>
                    <a:pt x="661629" y="96441"/>
                    <a:pt x="666087" y="96441"/>
                  </a:cubicBezTo>
                  <a:cubicBezTo>
                    <a:pt x="662658" y="93869"/>
                    <a:pt x="660944" y="90011"/>
                    <a:pt x="660944" y="84868"/>
                  </a:cubicBezTo>
                  <a:cubicBezTo>
                    <a:pt x="660944" y="86068"/>
                    <a:pt x="661372" y="84353"/>
                    <a:pt x="662230" y="79724"/>
                  </a:cubicBezTo>
                  <a:close/>
                  <a:moveTo>
                    <a:pt x="47578" y="79724"/>
                  </a:moveTo>
                  <a:cubicBezTo>
                    <a:pt x="52893" y="87954"/>
                    <a:pt x="57608" y="93526"/>
                    <a:pt x="61722" y="96441"/>
                  </a:cubicBezTo>
                  <a:cubicBezTo>
                    <a:pt x="76296" y="106556"/>
                    <a:pt x="83582" y="118986"/>
                    <a:pt x="83582" y="133731"/>
                  </a:cubicBezTo>
                  <a:cubicBezTo>
                    <a:pt x="77410" y="123444"/>
                    <a:pt x="69266" y="118300"/>
                    <a:pt x="59151" y="118300"/>
                  </a:cubicBezTo>
                  <a:cubicBezTo>
                    <a:pt x="49207" y="118300"/>
                    <a:pt x="42349" y="121730"/>
                    <a:pt x="38577" y="128587"/>
                  </a:cubicBezTo>
                  <a:cubicBezTo>
                    <a:pt x="38748" y="124130"/>
                    <a:pt x="40034" y="120186"/>
                    <a:pt x="42434" y="116757"/>
                  </a:cubicBezTo>
                  <a:cubicBezTo>
                    <a:pt x="45178" y="112643"/>
                    <a:pt x="48606" y="110585"/>
                    <a:pt x="52721" y="110585"/>
                  </a:cubicBezTo>
                  <a:cubicBezTo>
                    <a:pt x="46549" y="107328"/>
                    <a:pt x="42263" y="103470"/>
                    <a:pt x="39863" y="99012"/>
                  </a:cubicBezTo>
                  <a:cubicBezTo>
                    <a:pt x="43120" y="97298"/>
                    <a:pt x="46978" y="96441"/>
                    <a:pt x="51435" y="96441"/>
                  </a:cubicBezTo>
                  <a:cubicBezTo>
                    <a:pt x="48006" y="93869"/>
                    <a:pt x="46292" y="90011"/>
                    <a:pt x="46292" y="84868"/>
                  </a:cubicBezTo>
                  <a:cubicBezTo>
                    <a:pt x="46292" y="86068"/>
                    <a:pt x="46721" y="84353"/>
                    <a:pt x="47578" y="79724"/>
                  </a:cubicBezTo>
                  <a:close/>
                  <a:moveTo>
                    <a:pt x="1276882" y="79724"/>
                  </a:moveTo>
                  <a:cubicBezTo>
                    <a:pt x="1282197" y="87954"/>
                    <a:pt x="1286911" y="93526"/>
                    <a:pt x="1291026" y="96441"/>
                  </a:cubicBezTo>
                  <a:cubicBezTo>
                    <a:pt x="1305599" y="106556"/>
                    <a:pt x="1312886" y="118986"/>
                    <a:pt x="1312886" y="133731"/>
                  </a:cubicBezTo>
                  <a:cubicBezTo>
                    <a:pt x="1306714" y="123444"/>
                    <a:pt x="1298570" y="118300"/>
                    <a:pt x="1288454" y="118300"/>
                  </a:cubicBezTo>
                  <a:cubicBezTo>
                    <a:pt x="1278510" y="118300"/>
                    <a:pt x="1271652" y="121730"/>
                    <a:pt x="1267880" y="128587"/>
                  </a:cubicBezTo>
                  <a:cubicBezTo>
                    <a:pt x="1268052" y="124130"/>
                    <a:pt x="1269338" y="120186"/>
                    <a:pt x="1271738" y="116757"/>
                  </a:cubicBezTo>
                  <a:cubicBezTo>
                    <a:pt x="1274481" y="112643"/>
                    <a:pt x="1277910" y="110585"/>
                    <a:pt x="1282025" y="110585"/>
                  </a:cubicBezTo>
                  <a:cubicBezTo>
                    <a:pt x="1275853" y="107328"/>
                    <a:pt x="1271567" y="103470"/>
                    <a:pt x="1269166" y="99012"/>
                  </a:cubicBezTo>
                  <a:cubicBezTo>
                    <a:pt x="1272424" y="97298"/>
                    <a:pt x="1276281" y="96441"/>
                    <a:pt x="1280739" y="96441"/>
                  </a:cubicBezTo>
                  <a:cubicBezTo>
                    <a:pt x="1277310" y="93869"/>
                    <a:pt x="1275596" y="90011"/>
                    <a:pt x="1275596" y="84868"/>
                  </a:cubicBezTo>
                  <a:cubicBezTo>
                    <a:pt x="1275596" y="86068"/>
                    <a:pt x="1276024" y="84353"/>
                    <a:pt x="1276882" y="79724"/>
                  </a:cubicBezTo>
                  <a:close/>
                  <a:moveTo>
                    <a:pt x="1891534" y="79724"/>
                  </a:moveTo>
                  <a:cubicBezTo>
                    <a:pt x="1896849" y="87954"/>
                    <a:pt x="1901563" y="93526"/>
                    <a:pt x="1905678" y="96441"/>
                  </a:cubicBezTo>
                  <a:cubicBezTo>
                    <a:pt x="1920251" y="106556"/>
                    <a:pt x="1927538" y="118986"/>
                    <a:pt x="1927538" y="133731"/>
                  </a:cubicBezTo>
                  <a:cubicBezTo>
                    <a:pt x="1921366" y="123444"/>
                    <a:pt x="1913222" y="118300"/>
                    <a:pt x="1903106" y="118300"/>
                  </a:cubicBezTo>
                  <a:cubicBezTo>
                    <a:pt x="1893162" y="118300"/>
                    <a:pt x="1886304" y="121730"/>
                    <a:pt x="1882532" y="128587"/>
                  </a:cubicBezTo>
                  <a:cubicBezTo>
                    <a:pt x="1882704" y="124130"/>
                    <a:pt x="1883990" y="120186"/>
                    <a:pt x="1886390" y="116757"/>
                  </a:cubicBezTo>
                  <a:cubicBezTo>
                    <a:pt x="1889133" y="112643"/>
                    <a:pt x="1892562" y="110585"/>
                    <a:pt x="1896677" y="110585"/>
                  </a:cubicBezTo>
                  <a:cubicBezTo>
                    <a:pt x="1890505" y="107328"/>
                    <a:pt x="1886219" y="103470"/>
                    <a:pt x="1883818" y="99012"/>
                  </a:cubicBezTo>
                  <a:cubicBezTo>
                    <a:pt x="1887076" y="97298"/>
                    <a:pt x="1890933" y="96441"/>
                    <a:pt x="1895391" y="96441"/>
                  </a:cubicBezTo>
                  <a:cubicBezTo>
                    <a:pt x="1891962" y="93869"/>
                    <a:pt x="1890248" y="90011"/>
                    <a:pt x="1890248" y="84868"/>
                  </a:cubicBezTo>
                  <a:cubicBezTo>
                    <a:pt x="1890248" y="86068"/>
                    <a:pt x="1890676" y="84353"/>
                    <a:pt x="1891534" y="79724"/>
                  </a:cubicBezTo>
                  <a:close/>
                  <a:moveTo>
                    <a:pt x="2506184" y="79724"/>
                  </a:moveTo>
                  <a:cubicBezTo>
                    <a:pt x="2511499" y="87954"/>
                    <a:pt x="2516213" y="93526"/>
                    <a:pt x="2520328" y="96441"/>
                  </a:cubicBezTo>
                  <a:cubicBezTo>
                    <a:pt x="2534901" y="106556"/>
                    <a:pt x="2542188" y="118986"/>
                    <a:pt x="2542188" y="133731"/>
                  </a:cubicBezTo>
                  <a:cubicBezTo>
                    <a:pt x="2536016" y="123444"/>
                    <a:pt x="2527872" y="118300"/>
                    <a:pt x="2517756" y="118300"/>
                  </a:cubicBezTo>
                  <a:cubicBezTo>
                    <a:pt x="2507812" y="118300"/>
                    <a:pt x="2500954" y="121730"/>
                    <a:pt x="2497182" y="128587"/>
                  </a:cubicBezTo>
                  <a:cubicBezTo>
                    <a:pt x="2497354" y="124130"/>
                    <a:pt x="2498640" y="120186"/>
                    <a:pt x="2501040" y="116757"/>
                  </a:cubicBezTo>
                  <a:cubicBezTo>
                    <a:pt x="2503783" y="112643"/>
                    <a:pt x="2507212" y="110585"/>
                    <a:pt x="2511327" y="110585"/>
                  </a:cubicBezTo>
                  <a:cubicBezTo>
                    <a:pt x="2505155" y="107328"/>
                    <a:pt x="2500869" y="103470"/>
                    <a:pt x="2498468" y="99012"/>
                  </a:cubicBezTo>
                  <a:cubicBezTo>
                    <a:pt x="2501726" y="97298"/>
                    <a:pt x="2505583" y="96441"/>
                    <a:pt x="2510041" y="96441"/>
                  </a:cubicBezTo>
                  <a:cubicBezTo>
                    <a:pt x="2506612" y="93869"/>
                    <a:pt x="2504898" y="90011"/>
                    <a:pt x="2504898" y="84868"/>
                  </a:cubicBezTo>
                  <a:cubicBezTo>
                    <a:pt x="2504898" y="86068"/>
                    <a:pt x="2505326" y="84353"/>
                    <a:pt x="2506184" y="79724"/>
                  </a:cubicBezTo>
                  <a:close/>
                  <a:moveTo>
                    <a:pt x="1935253" y="77153"/>
                  </a:moveTo>
                  <a:cubicBezTo>
                    <a:pt x="1939368" y="77153"/>
                    <a:pt x="1942969" y="78095"/>
                    <a:pt x="1946055" y="79981"/>
                  </a:cubicBezTo>
                  <a:cubicBezTo>
                    <a:pt x="1949827" y="82210"/>
                    <a:pt x="1951713" y="85211"/>
                    <a:pt x="1951713" y="88983"/>
                  </a:cubicBezTo>
                  <a:cubicBezTo>
                    <a:pt x="1948969" y="85382"/>
                    <a:pt x="1945626" y="83582"/>
                    <a:pt x="1941683" y="83582"/>
                  </a:cubicBezTo>
                  <a:cubicBezTo>
                    <a:pt x="1937225" y="83582"/>
                    <a:pt x="1935082" y="85725"/>
                    <a:pt x="1935253" y="90011"/>
                  </a:cubicBezTo>
                  <a:cubicBezTo>
                    <a:pt x="1935425" y="93955"/>
                    <a:pt x="1936625" y="96526"/>
                    <a:pt x="1938854" y="97727"/>
                  </a:cubicBezTo>
                  <a:cubicBezTo>
                    <a:pt x="1937997" y="98584"/>
                    <a:pt x="1936368" y="99012"/>
                    <a:pt x="1933967" y="99012"/>
                  </a:cubicBezTo>
                  <a:cubicBezTo>
                    <a:pt x="1931567" y="99012"/>
                    <a:pt x="1929467" y="98027"/>
                    <a:pt x="1927667" y="96055"/>
                  </a:cubicBezTo>
                  <a:cubicBezTo>
                    <a:pt x="1925866" y="94083"/>
                    <a:pt x="1924966" y="91897"/>
                    <a:pt x="1924966" y="89497"/>
                  </a:cubicBezTo>
                  <a:cubicBezTo>
                    <a:pt x="1921709" y="91554"/>
                    <a:pt x="1919137" y="92583"/>
                    <a:pt x="1917251" y="92583"/>
                  </a:cubicBezTo>
                  <a:cubicBezTo>
                    <a:pt x="1912279" y="92412"/>
                    <a:pt x="1908850" y="90268"/>
                    <a:pt x="1906964" y="86154"/>
                  </a:cubicBezTo>
                  <a:cubicBezTo>
                    <a:pt x="1910393" y="86154"/>
                    <a:pt x="1915108" y="84653"/>
                    <a:pt x="1921109" y="81653"/>
                  </a:cubicBezTo>
                  <a:cubicBezTo>
                    <a:pt x="1927109" y="78653"/>
                    <a:pt x="1931824" y="77153"/>
                    <a:pt x="1935253" y="77153"/>
                  </a:cubicBezTo>
                  <a:close/>
                  <a:moveTo>
                    <a:pt x="1320601" y="77153"/>
                  </a:moveTo>
                  <a:cubicBezTo>
                    <a:pt x="1324716" y="77153"/>
                    <a:pt x="1328317" y="78095"/>
                    <a:pt x="1331403" y="79981"/>
                  </a:cubicBezTo>
                  <a:cubicBezTo>
                    <a:pt x="1335175" y="82210"/>
                    <a:pt x="1337061" y="85211"/>
                    <a:pt x="1337061" y="88983"/>
                  </a:cubicBezTo>
                  <a:cubicBezTo>
                    <a:pt x="1334317" y="85382"/>
                    <a:pt x="1330974" y="83582"/>
                    <a:pt x="1327031" y="83582"/>
                  </a:cubicBezTo>
                  <a:cubicBezTo>
                    <a:pt x="1322573" y="83582"/>
                    <a:pt x="1320430" y="85725"/>
                    <a:pt x="1320601" y="90011"/>
                  </a:cubicBezTo>
                  <a:cubicBezTo>
                    <a:pt x="1320773" y="93955"/>
                    <a:pt x="1321973" y="96526"/>
                    <a:pt x="1324202" y="97727"/>
                  </a:cubicBezTo>
                  <a:cubicBezTo>
                    <a:pt x="1323345" y="98584"/>
                    <a:pt x="1321716" y="99012"/>
                    <a:pt x="1319315" y="99012"/>
                  </a:cubicBezTo>
                  <a:cubicBezTo>
                    <a:pt x="1316915" y="99012"/>
                    <a:pt x="1314815" y="98027"/>
                    <a:pt x="1313015" y="96055"/>
                  </a:cubicBezTo>
                  <a:cubicBezTo>
                    <a:pt x="1311214" y="94083"/>
                    <a:pt x="1310314" y="91897"/>
                    <a:pt x="1310314" y="89497"/>
                  </a:cubicBezTo>
                  <a:cubicBezTo>
                    <a:pt x="1307057" y="91554"/>
                    <a:pt x="1304485" y="92583"/>
                    <a:pt x="1302599" y="92583"/>
                  </a:cubicBezTo>
                  <a:cubicBezTo>
                    <a:pt x="1297627" y="92412"/>
                    <a:pt x="1294198" y="90268"/>
                    <a:pt x="1292312" y="86154"/>
                  </a:cubicBezTo>
                  <a:cubicBezTo>
                    <a:pt x="1295741" y="86154"/>
                    <a:pt x="1300456" y="84653"/>
                    <a:pt x="1306457" y="81653"/>
                  </a:cubicBezTo>
                  <a:cubicBezTo>
                    <a:pt x="1312457" y="78653"/>
                    <a:pt x="1317172" y="77153"/>
                    <a:pt x="1320601" y="77153"/>
                  </a:cubicBezTo>
                  <a:close/>
                  <a:moveTo>
                    <a:pt x="705949" y="77153"/>
                  </a:moveTo>
                  <a:cubicBezTo>
                    <a:pt x="710064" y="77153"/>
                    <a:pt x="713665" y="78095"/>
                    <a:pt x="716751" y="79981"/>
                  </a:cubicBezTo>
                  <a:cubicBezTo>
                    <a:pt x="720523" y="82210"/>
                    <a:pt x="722409" y="85211"/>
                    <a:pt x="722409" y="88983"/>
                  </a:cubicBezTo>
                  <a:cubicBezTo>
                    <a:pt x="719665" y="85382"/>
                    <a:pt x="716322" y="83582"/>
                    <a:pt x="712379" y="83582"/>
                  </a:cubicBezTo>
                  <a:cubicBezTo>
                    <a:pt x="707921" y="83582"/>
                    <a:pt x="705778" y="85725"/>
                    <a:pt x="705949" y="90011"/>
                  </a:cubicBezTo>
                  <a:cubicBezTo>
                    <a:pt x="706121" y="93955"/>
                    <a:pt x="707321" y="96526"/>
                    <a:pt x="709550" y="97727"/>
                  </a:cubicBezTo>
                  <a:cubicBezTo>
                    <a:pt x="708693" y="98584"/>
                    <a:pt x="707064" y="99012"/>
                    <a:pt x="704663" y="99012"/>
                  </a:cubicBezTo>
                  <a:cubicBezTo>
                    <a:pt x="702263" y="99012"/>
                    <a:pt x="700163" y="98027"/>
                    <a:pt x="698363" y="96055"/>
                  </a:cubicBezTo>
                  <a:cubicBezTo>
                    <a:pt x="696562" y="94083"/>
                    <a:pt x="695662" y="91897"/>
                    <a:pt x="695662" y="89497"/>
                  </a:cubicBezTo>
                  <a:cubicBezTo>
                    <a:pt x="692405" y="91554"/>
                    <a:pt x="689833" y="92583"/>
                    <a:pt x="687947" y="92583"/>
                  </a:cubicBezTo>
                  <a:cubicBezTo>
                    <a:pt x="682975" y="92412"/>
                    <a:pt x="679546" y="90268"/>
                    <a:pt x="677660" y="86154"/>
                  </a:cubicBezTo>
                  <a:cubicBezTo>
                    <a:pt x="681089" y="86154"/>
                    <a:pt x="685804" y="84653"/>
                    <a:pt x="691805" y="81653"/>
                  </a:cubicBezTo>
                  <a:cubicBezTo>
                    <a:pt x="697805" y="78653"/>
                    <a:pt x="702520" y="77153"/>
                    <a:pt x="705949" y="77153"/>
                  </a:cubicBezTo>
                  <a:close/>
                  <a:moveTo>
                    <a:pt x="91298" y="77153"/>
                  </a:moveTo>
                  <a:cubicBezTo>
                    <a:pt x="95412" y="77153"/>
                    <a:pt x="99013" y="78095"/>
                    <a:pt x="102099" y="79981"/>
                  </a:cubicBezTo>
                  <a:cubicBezTo>
                    <a:pt x="105871" y="82210"/>
                    <a:pt x="107757" y="85211"/>
                    <a:pt x="107757" y="88983"/>
                  </a:cubicBezTo>
                  <a:cubicBezTo>
                    <a:pt x="105014" y="85382"/>
                    <a:pt x="101670" y="83582"/>
                    <a:pt x="97727" y="83582"/>
                  </a:cubicBezTo>
                  <a:cubicBezTo>
                    <a:pt x="93269" y="83582"/>
                    <a:pt x="91126" y="85725"/>
                    <a:pt x="91298" y="90011"/>
                  </a:cubicBezTo>
                  <a:cubicBezTo>
                    <a:pt x="91469" y="93955"/>
                    <a:pt x="92669" y="96526"/>
                    <a:pt x="94898" y="97727"/>
                  </a:cubicBezTo>
                  <a:cubicBezTo>
                    <a:pt x="94041" y="98584"/>
                    <a:pt x="92412" y="99012"/>
                    <a:pt x="90012" y="99012"/>
                  </a:cubicBezTo>
                  <a:cubicBezTo>
                    <a:pt x="87611" y="99012"/>
                    <a:pt x="85511" y="98027"/>
                    <a:pt x="83711" y="96055"/>
                  </a:cubicBezTo>
                  <a:cubicBezTo>
                    <a:pt x="81911" y="94083"/>
                    <a:pt x="81011" y="91897"/>
                    <a:pt x="81011" y="89497"/>
                  </a:cubicBezTo>
                  <a:cubicBezTo>
                    <a:pt x="77753" y="91554"/>
                    <a:pt x="75181" y="92583"/>
                    <a:pt x="73295" y="92583"/>
                  </a:cubicBezTo>
                  <a:cubicBezTo>
                    <a:pt x="68323" y="92412"/>
                    <a:pt x="64894" y="90268"/>
                    <a:pt x="63008" y="86154"/>
                  </a:cubicBezTo>
                  <a:cubicBezTo>
                    <a:pt x="66437" y="86154"/>
                    <a:pt x="71152" y="84653"/>
                    <a:pt x="77153" y="81653"/>
                  </a:cubicBezTo>
                  <a:cubicBezTo>
                    <a:pt x="83154" y="78653"/>
                    <a:pt x="87869" y="77153"/>
                    <a:pt x="91298" y="77153"/>
                  </a:cubicBezTo>
                  <a:close/>
                  <a:moveTo>
                    <a:pt x="2549903" y="77153"/>
                  </a:moveTo>
                  <a:cubicBezTo>
                    <a:pt x="2554018" y="77153"/>
                    <a:pt x="2557619" y="78095"/>
                    <a:pt x="2560705" y="79981"/>
                  </a:cubicBezTo>
                  <a:cubicBezTo>
                    <a:pt x="2564477" y="82210"/>
                    <a:pt x="2566363" y="85211"/>
                    <a:pt x="2566363" y="88983"/>
                  </a:cubicBezTo>
                  <a:cubicBezTo>
                    <a:pt x="2563619" y="85382"/>
                    <a:pt x="2560276" y="83582"/>
                    <a:pt x="2556333" y="83582"/>
                  </a:cubicBezTo>
                  <a:cubicBezTo>
                    <a:pt x="2551875" y="83582"/>
                    <a:pt x="2549732" y="85725"/>
                    <a:pt x="2549903" y="90011"/>
                  </a:cubicBezTo>
                  <a:cubicBezTo>
                    <a:pt x="2550075" y="93955"/>
                    <a:pt x="2551275" y="96526"/>
                    <a:pt x="2553504" y="97727"/>
                  </a:cubicBezTo>
                  <a:cubicBezTo>
                    <a:pt x="2552647" y="98584"/>
                    <a:pt x="2551018" y="99012"/>
                    <a:pt x="2548617" y="99012"/>
                  </a:cubicBezTo>
                  <a:cubicBezTo>
                    <a:pt x="2546217" y="99012"/>
                    <a:pt x="2544117" y="98027"/>
                    <a:pt x="2542317" y="96055"/>
                  </a:cubicBezTo>
                  <a:cubicBezTo>
                    <a:pt x="2540516" y="94083"/>
                    <a:pt x="2539616" y="91897"/>
                    <a:pt x="2539616" y="89497"/>
                  </a:cubicBezTo>
                  <a:cubicBezTo>
                    <a:pt x="2536359" y="91554"/>
                    <a:pt x="2533787" y="92583"/>
                    <a:pt x="2531901" y="92583"/>
                  </a:cubicBezTo>
                  <a:cubicBezTo>
                    <a:pt x="2526929" y="92412"/>
                    <a:pt x="2523500" y="90268"/>
                    <a:pt x="2521614" y="86154"/>
                  </a:cubicBezTo>
                  <a:cubicBezTo>
                    <a:pt x="2525043" y="86154"/>
                    <a:pt x="2529758" y="84653"/>
                    <a:pt x="2535759" y="81653"/>
                  </a:cubicBezTo>
                  <a:cubicBezTo>
                    <a:pt x="2541759" y="78653"/>
                    <a:pt x="2546474" y="77153"/>
                    <a:pt x="2549903" y="77153"/>
                  </a:cubicBezTo>
                  <a:close/>
                  <a:moveTo>
                    <a:pt x="807533" y="60436"/>
                  </a:moveTo>
                  <a:lnTo>
                    <a:pt x="810362" y="63522"/>
                  </a:lnTo>
                  <a:cubicBezTo>
                    <a:pt x="805905" y="67637"/>
                    <a:pt x="802819" y="72781"/>
                    <a:pt x="801104" y="78953"/>
                  </a:cubicBezTo>
                  <a:cubicBezTo>
                    <a:pt x="799047" y="86154"/>
                    <a:pt x="793475" y="92412"/>
                    <a:pt x="784388" y="97727"/>
                  </a:cubicBezTo>
                  <a:cubicBezTo>
                    <a:pt x="780273" y="100127"/>
                    <a:pt x="775987" y="103556"/>
                    <a:pt x="771529" y="108014"/>
                  </a:cubicBezTo>
                  <a:cubicBezTo>
                    <a:pt x="775987" y="106299"/>
                    <a:pt x="780273" y="105442"/>
                    <a:pt x="784388" y="105442"/>
                  </a:cubicBezTo>
                  <a:cubicBezTo>
                    <a:pt x="788331" y="105442"/>
                    <a:pt x="791931" y="106385"/>
                    <a:pt x="795189" y="108271"/>
                  </a:cubicBezTo>
                  <a:cubicBezTo>
                    <a:pt x="799132" y="110500"/>
                    <a:pt x="801104" y="113414"/>
                    <a:pt x="801104" y="117015"/>
                  </a:cubicBezTo>
                  <a:cubicBezTo>
                    <a:pt x="795789" y="116157"/>
                    <a:pt x="792360" y="115729"/>
                    <a:pt x="790817" y="115729"/>
                  </a:cubicBezTo>
                  <a:cubicBezTo>
                    <a:pt x="770072" y="115900"/>
                    <a:pt x="748212" y="127473"/>
                    <a:pt x="725237" y="150447"/>
                  </a:cubicBezTo>
                  <a:lnTo>
                    <a:pt x="720094" y="145304"/>
                  </a:lnTo>
                  <a:cubicBezTo>
                    <a:pt x="743411" y="121987"/>
                    <a:pt x="754984" y="100127"/>
                    <a:pt x="754813" y="79724"/>
                  </a:cubicBezTo>
                  <a:cubicBezTo>
                    <a:pt x="754813" y="75095"/>
                    <a:pt x="754384" y="71666"/>
                    <a:pt x="753527" y="69437"/>
                  </a:cubicBezTo>
                  <a:cubicBezTo>
                    <a:pt x="762099" y="72523"/>
                    <a:pt x="766385" y="78095"/>
                    <a:pt x="766385" y="86154"/>
                  </a:cubicBezTo>
                  <a:cubicBezTo>
                    <a:pt x="766385" y="89411"/>
                    <a:pt x="765528" y="93269"/>
                    <a:pt x="763814" y="97727"/>
                  </a:cubicBezTo>
                  <a:cubicBezTo>
                    <a:pt x="767071" y="94469"/>
                    <a:pt x="770500" y="89754"/>
                    <a:pt x="774101" y="83582"/>
                  </a:cubicBezTo>
                  <a:cubicBezTo>
                    <a:pt x="778730" y="77067"/>
                    <a:pt x="784216" y="72438"/>
                    <a:pt x="790560" y="69694"/>
                  </a:cubicBezTo>
                  <a:cubicBezTo>
                    <a:pt x="798104" y="66437"/>
                    <a:pt x="803761" y="63351"/>
                    <a:pt x="807533" y="60436"/>
                  </a:cubicBezTo>
                  <a:close/>
                  <a:moveTo>
                    <a:pt x="192882" y="60436"/>
                  </a:moveTo>
                  <a:lnTo>
                    <a:pt x="195711" y="63522"/>
                  </a:lnTo>
                  <a:cubicBezTo>
                    <a:pt x="191253" y="67637"/>
                    <a:pt x="188167" y="72781"/>
                    <a:pt x="186452" y="78953"/>
                  </a:cubicBezTo>
                  <a:cubicBezTo>
                    <a:pt x="184395" y="86154"/>
                    <a:pt x="178823" y="92412"/>
                    <a:pt x="169736" y="97727"/>
                  </a:cubicBezTo>
                  <a:cubicBezTo>
                    <a:pt x="165621" y="100127"/>
                    <a:pt x="161335" y="103556"/>
                    <a:pt x="156877" y="108014"/>
                  </a:cubicBezTo>
                  <a:cubicBezTo>
                    <a:pt x="161335" y="106299"/>
                    <a:pt x="165621" y="105442"/>
                    <a:pt x="169736" y="105442"/>
                  </a:cubicBezTo>
                  <a:cubicBezTo>
                    <a:pt x="173679" y="105442"/>
                    <a:pt x="177280" y="106385"/>
                    <a:pt x="180537" y="108271"/>
                  </a:cubicBezTo>
                  <a:cubicBezTo>
                    <a:pt x="184481" y="110500"/>
                    <a:pt x="186452" y="113414"/>
                    <a:pt x="186452" y="117015"/>
                  </a:cubicBezTo>
                  <a:cubicBezTo>
                    <a:pt x="181137" y="116157"/>
                    <a:pt x="177708" y="115729"/>
                    <a:pt x="176165" y="115729"/>
                  </a:cubicBezTo>
                  <a:cubicBezTo>
                    <a:pt x="155420" y="115900"/>
                    <a:pt x="133560" y="127473"/>
                    <a:pt x="110586" y="150447"/>
                  </a:cubicBezTo>
                  <a:lnTo>
                    <a:pt x="105442" y="145304"/>
                  </a:lnTo>
                  <a:cubicBezTo>
                    <a:pt x="128759" y="121987"/>
                    <a:pt x="140332" y="100127"/>
                    <a:pt x="140161" y="79724"/>
                  </a:cubicBezTo>
                  <a:cubicBezTo>
                    <a:pt x="140161" y="75095"/>
                    <a:pt x="139732" y="71666"/>
                    <a:pt x="138875" y="69437"/>
                  </a:cubicBezTo>
                  <a:cubicBezTo>
                    <a:pt x="147447" y="72523"/>
                    <a:pt x="151734" y="78095"/>
                    <a:pt x="151734" y="86154"/>
                  </a:cubicBezTo>
                  <a:cubicBezTo>
                    <a:pt x="151734" y="89411"/>
                    <a:pt x="150876" y="93269"/>
                    <a:pt x="149162" y="97727"/>
                  </a:cubicBezTo>
                  <a:cubicBezTo>
                    <a:pt x="152419" y="94469"/>
                    <a:pt x="155848" y="89754"/>
                    <a:pt x="159449" y="83582"/>
                  </a:cubicBezTo>
                  <a:cubicBezTo>
                    <a:pt x="164078" y="77067"/>
                    <a:pt x="169564" y="72438"/>
                    <a:pt x="175908" y="69694"/>
                  </a:cubicBezTo>
                  <a:cubicBezTo>
                    <a:pt x="183452" y="66437"/>
                    <a:pt x="189110" y="63351"/>
                    <a:pt x="192882" y="60436"/>
                  </a:cubicBezTo>
                  <a:close/>
                  <a:moveTo>
                    <a:pt x="1422185" y="60436"/>
                  </a:moveTo>
                  <a:lnTo>
                    <a:pt x="1425014" y="63522"/>
                  </a:lnTo>
                  <a:cubicBezTo>
                    <a:pt x="1420557" y="67637"/>
                    <a:pt x="1417471" y="72781"/>
                    <a:pt x="1415756" y="78953"/>
                  </a:cubicBezTo>
                  <a:cubicBezTo>
                    <a:pt x="1413699" y="86154"/>
                    <a:pt x="1408127" y="92412"/>
                    <a:pt x="1399040" y="97727"/>
                  </a:cubicBezTo>
                  <a:cubicBezTo>
                    <a:pt x="1394925" y="100127"/>
                    <a:pt x="1390639" y="103556"/>
                    <a:pt x="1386181" y="108014"/>
                  </a:cubicBezTo>
                  <a:cubicBezTo>
                    <a:pt x="1390639" y="106299"/>
                    <a:pt x="1394925" y="105442"/>
                    <a:pt x="1399040" y="105442"/>
                  </a:cubicBezTo>
                  <a:cubicBezTo>
                    <a:pt x="1402983" y="105442"/>
                    <a:pt x="1406583" y="106385"/>
                    <a:pt x="1409841" y="108271"/>
                  </a:cubicBezTo>
                  <a:cubicBezTo>
                    <a:pt x="1413784" y="110500"/>
                    <a:pt x="1415756" y="113414"/>
                    <a:pt x="1415756" y="117015"/>
                  </a:cubicBezTo>
                  <a:cubicBezTo>
                    <a:pt x="1410441" y="116157"/>
                    <a:pt x="1407012" y="115729"/>
                    <a:pt x="1405469" y="115729"/>
                  </a:cubicBezTo>
                  <a:cubicBezTo>
                    <a:pt x="1384724" y="115900"/>
                    <a:pt x="1362864" y="127473"/>
                    <a:pt x="1339889" y="150447"/>
                  </a:cubicBezTo>
                  <a:lnTo>
                    <a:pt x="1334746" y="145304"/>
                  </a:lnTo>
                  <a:cubicBezTo>
                    <a:pt x="1358063" y="121987"/>
                    <a:pt x="1369636" y="100127"/>
                    <a:pt x="1369465" y="79724"/>
                  </a:cubicBezTo>
                  <a:cubicBezTo>
                    <a:pt x="1369465" y="75095"/>
                    <a:pt x="1369036" y="71666"/>
                    <a:pt x="1368179" y="69437"/>
                  </a:cubicBezTo>
                  <a:cubicBezTo>
                    <a:pt x="1376751" y="72523"/>
                    <a:pt x="1381037" y="78095"/>
                    <a:pt x="1381037" y="86154"/>
                  </a:cubicBezTo>
                  <a:cubicBezTo>
                    <a:pt x="1381037" y="89411"/>
                    <a:pt x="1380180" y="93269"/>
                    <a:pt x="1378466" y="97727"/>
                  </a:cubicBezTo>
                  <a:cubicBezTo>
                    <a:pt x="1381723" y="94469"/>
                    <a:pt x="1385152" y="89754"/>
                    <a:pt x="1388753" y="83582"/>
                  </a:cubicBezTo>
                  <a:cubicBezTo>
                    <a:pt x="1393382" y="77067"/>
                    <a:pt x="1398868" y="72438"/>
                    <a:pt x="1405212" y="69694"/>
                  </a:cubicBezTo>
                  <a:cubicBezTo>
                    <a:pt x="1412756" y="66437"/>
                    <a:pt x="1418413" y="63351"/>
                    <a:pt x="1422185" y="60436"/>
                  </a:cubicBezTo>
                  <a:close/>
                  <a:moveTo>
                    <a:pt x="2036837" y="60436"/>
                  </a:moveTo>
                  <a:lnTo>
                    <a:pt x="2039666" y="63522"/>
                  </a:lnTo>
                  <a:cubicBezTo>
                    <a:pt x="2035209" y="67637"/>
                    <a:pt x="2032123" y="72781"/>
                    <a:pt x="2030408" y="78953"/>
                  </a:cubicBezTo>
                  <a:cubicBezTo>
                    <a:pt x="2028351" y="86154"/>
                    <a:pt x="2022779" y="92412"/>
                    <a:pt x="2013692" y="97727"/>
                  </a:cubicBezTo>
                  <a:cubicBezTo>
                    <a:pt x="2009577" y="100127"/>
                    <a:pt x="2005291" y="103556"/>
                    <a:pt x="2000833" y="108014"/>
                  </a:cubicBezTo>
                  <a:cubicBezTo>
                    <a:pt x="2005291" y="106299"/>
                    <a:pt x="2009577" y="105442"/>
                    <a:pt x="2013692" y="105442"/>
                  </a:cubicBezTo>
                  <a:cubicBezTo>
                    <a:pt x="2017635" y="105442"/>
                    <a:pt x="2021235" y="106385"/>
                    <a:pt x="2024493" y="108271"/>
                  </a:cubicBezTo>
                  <a:cubicBezTo>
                    <a:pt x="2028436" y="110500"/>
                    <a:pt x="2030408" y="113414"/>
                    <a:pt x="2030408" y="117015"/>
                  </a:cubicBezTo>
                  <a:cubicBezTo>
                    <a:pt x="2025093" y="116157"/>
                    <a:pt x="2021664" y="115729"/>
                    <a:pt x="2020121" y="115729"/>
                  </a:cubicBezTo>
                  <a:cubicBezTo>
                    <a:pt x="1999376" y="115900"/>
                    <a:pt x="1977516" y="127473"/>
                    <a:pt x="1954541" y="150447"/>
                  </a:cubicBezTo>
                  <a:lnTo>
                    <a:pt x="1949398" y="145304"/>
                  </a:lnTo>
                  <a:cubicBezTo>
                    <a:pt x="1972715" y="121987"/>
                    <a:pt x="1984288" y="100127"/>
                    <a:pt x="1984117" y="79724"/>
                  </a:cubicBezTo>
                  <a:cubicBezTo>
                    <a:pt x="1984117" y="75095"/>
                    <a:pt x="1983688" y="71666"/>
                    <a:pt x="1982831" y="69437"/>
                  </a:cubicBezTo>
                  <a:cubicBezTo>
                    <a:pt x="1991403" y="72523"/>
                    <a:pt x="1995689" y="78095"/>
                    <a:pt x="1995689" y="86154"/>
                  </a:cubicBezTo>
                  <a:cubicBezTo>
                    <a:pt x="1995689" y="89411"/>
                    <a:pt x="1994832" y="93269"/>
                    <a:pt x="1993118" y="97727"/>
                  </a:cubicBezTo>
                  <a:cubicBezTo>
                    <a:pt x="1996375" y="94469"/>
                    <a:pt x="1999804" y="89754"/>
                    <a:pt x="2003405" y="83582"/>
                  </a:cubicBezTo>
                  <a:cubicBezTo>
                    <a:pt x="2008034" y="77067"/>
                    <a:pt x="2013520" y="72438"/>
                    <a:pt x="2019864" y="69694"/>
                  </a:cubicBezTo>
                  <a:cubicBezTo>
                    <a:pt x="2027408" y="66437"/>
                    <a:pt x="2033065" y="63351"/>
                    <a:pt x="2036837" y="60436"/>
                  </a:cubicBezTo>
                  <a:close/>
                  <a:moveTo>
                    <a:pt x="2651487" y="60436"/>
                  </a:moveTo>
                  <a:lnTo>
                    <a:pt x="2654316" y="63522"/>
                  </a:lnTo>
                  <a:cubicBezTo>
                    <a:pt x="2649859" y="67637"/>
                    <a:pt x="2646773" y="72781"/>
                    <a:pt x="2645058" y="78953"/>
                  </a:cubicBezTo>
                  <a:cubicBezTo>
                    <a:pt x="2643001" y="86154"/>
                    <a:pt x="2637429" y="92412"/>
                    <a:pt x="2628342" y="97727"/>
                  </a:cubicBezTo>
                  <a:cubicBezTo>
                    <a:pt x="2624227" y="100127"/>
                    <a:pt x="2619941" y="103556"/>
                    <a:pt x="2615483" y="108014"/>
                  </a:cubicBezTo>
                  <a:cubicBezTo>
                    <a:pt x="2619941" y="106299"/>
                    <a:pt x="2624227" y="105442"/>
                    <a:pt x="2628342" y="105442"/>
                  </a:cubicBezTo>
                  <a:cubicBezTo>
                    <a:pt x="2632285" y="105442"/>
                    <a:pt x="2635885" y="106385"/>
                    <a:pt x="2639143" y="108271"/>
                  </a:cubicBezTo>
                  <a:cubicBezTo>
                    <a:pt x="2643086" y="110500"/>
                    <a:pt x="2645058" y="113414"/>
                    <a:pt x="2645058" y="117015"/>
                  </a:cubicBezTo>
                  <a:cubicBezTo>
                    <a:pt x="2639743" y="116157"/>
                    <a:pt x="2636314" y="115729"/>
                    <a:pt x="2634771" y="115729"/>
                  </a:cubicBezTo>
                  <a:cubicBezTo>
                    <a:pt x="2614026" y="115900"/>
                    <a:pt x="2592166" y="127473"/>
                    <a:pt x="2569191" y="150447"/>
                  </a:cubicBezTo>
                  <a:lnTo>
                    <a:pt x="2564048" y="145304"/>
                  </a:lnTo>
                  <a:cubicBezTo>
                    <a:pt x="2587365" y="121987"/>
                    <a:pt x="2598938" y="100127"/>
                    <a:pt x="2598767" y="79724"/>
                  </a:cubicBezTo>
                  <a:cubicBezTo>
                    <a:pt x="2598767" y="75095"/>
                    <a:pt x="2598338" y="71666"/>
                    <a:pt x="2597481" y="69437"/>
                  </a:cubicBezTo>
                  <a:cubicBezTo>
                    <a:pt x="2606053" y="72523"/>
                    <a:pt x="2610339" y="78095"/>
                    <a:pt x="2610339" y="86154"/>
                  </a:cubicBezTo>
                  <a:cubicBezTo>
                    <a:pt x="2610339" y="89411"/>
                    <a:pt x="2609482" y="93269"/>
                    <a:pt x="2607768" y="97727"/>
                  </a:cubicBezTo>
                  <a:cubicBezTo>
                    <a:pt x="2611025" y="94469"/>
                    <a:pt x="2614454" y="89754"/>
                    <a:pt x="2618055" y="83582"/>
                  </a:cubicBezTo>
                  <a:cubicBezTo>
                    <a:pt x="2622684" y="77067"/>
                    <a:pt x="2628170" y="72438"/>
                    <a:pt x="2634514" y="69694"/>
                  </a:cubicBezTo>
                  <a:cubicBezTo>
                    <a:pt x="2642058" y="66437"/>
                    <a:pt x="2647715" y="63351"/>
                    <a:pt x="2651487" y="60436"/>
                  </a:cubicBezTo>
                  <a:close/>
                  <a:moveTo>
                    <a:pt x="743240" y="47577"/>
                  </a:moveTo>
                  <a:cubicBezTo>
                    <a:pt x="743240" y="47577"/>
                    <a:pt x="744954" y="48435"/>
                    <a:pt x="748383" y="50149"/>
                  </a:cubicBezTo>
                  <a:cubicBezTo>
                    <a:pt x="744440" y="50835"/>
                    <a:pt x="741439" y="53750"/>
                    <a:pt x="739382" y="58893"/>
                  </a:cubicBezTo>
                  <a:cubicBezTo>
                    <a:pt x="737668" y="63008"/>
                    <a:pt x="736810" y="67380"/>
                    <a:pt x="736810" y="72009"/>
                  </a:cubicBezTo>
                  <a:cubicBezTo>
                    <a:pt x="736810" y="102527"/>
                    <a:pt x="729095" y="126959"/>
                    <a:pt x="713665" y="145304"/>
                  </a:cubicBezTo>
                  <a:lnTo>
                    <a:pt x="707235" y="141446"/>
                  </a:lnTo>
                  <a:cubicBezTo>
                    <a:pt x="715979" y="130988"/>
                    <a:pt x="720265" y="118986"/>
                    <a:pt x="720094" y="105442"/>
                  </a:cubicBezTo>
                  <a:cubicBezTo>
                    <a:pt x="720094" y="99612"/>
                    <a:pt x="717522" y="93612"/>
                    <a:pt x="712379" y="87440"/>
                  </a:cubicBezTo>
                  <a:cubicBezTo>
                    <a:pt x="718722" y="87440"/>
                    <a:pt x="723437" y="91726"/>
                    <a:pt x="726523" y="100298"/>
                  </a:cubicBezTo>
                  <a:lnTo>
                    <a:pt x="726523" y="95155"/>
                  </a:lnTo>
                  <a:cubicBezTo>
                    <a:pt x="726523" y="92412"/>
                    <a:pt x="726095" y="88340"/>
                    <a:pt x="725237" y="82939"/>
                  </a:cubicBezTo>
                  <a:cubicBezTo>
                    <a:pt x="724380" y="77538"/>
                    <a:pt x="723952" y="73466"/>
                    <a:pt x="723952" y="70723"/>
                  </a:cubicBezTo>
                  <a:cubicBezTo>
                    <a:pt x="723952" y="64894"/>
                    <a:pt x="725752" y="59579"/>
                    <a:pt x="729352" y="54778"/>
                  </a:cubicBezTo>
                  <a:cubicBezTo>
                    <a:pt x="732953" y="49978"/>
                    <a:pt x="737582" y="47577"/>
                    <a:pt x="743240" y="47577"/>
                  </a:cubicBezTo>
                  <a:close/>
                  <a:moveTo>
                    <a:pt x="128588" y="47577"/>
                  </a:moveTo>
                  <a:cubicBezTo>
                    <a:pt x="128588" y="47577"/>
                    <a:pt x="130302" y="48435"/>
                    <a:pt x="133731" y="50149"/>
                  </a:cubicBezTo>
                  <a:cubicBezTo>
                    <a:pt x="129788" y="50835"/>
                    <a:pt x="126788" y="53750"/>
                    <a:pt x="124730" y="58893"/>
                  </a:cubicBezTo>
                  <a:cubicBezTo>
                    <a:pt x="123016" y="63008"/>
                    <a:pt x="122159" y="67380"/>
                    <a:pt x="122159" y="72009"/>
                  </a:cubicBezTo>
                  <a:cubicBezTo>
                    <a:pt x="122159" y="102527"/>
                    <a:pt x="114443" y="126959"/>
                    <a:pt x="99013" y="145304"/>
                  </a:cubicBezTo>
                  <a:lnTo>
                    <a:pt x="92583" y="141446"/>
                  </a:lnTo>
                  <a:cubicBezTo>
                    <a:pt x="101327" y="130988"/>
                    <a:pt x="105614" y="118986"/>
                    <a:pt x="105442" y="105442"/>
                  </a:cubicBezTo>
                  <a:cubicBezTo>
                    <a:pt x="105442" y="99612"/>
                    <a:pt x="102870" y="93612"/>
                    <a:pt x="97727" y="87440"/>
                  </a:cubicBezTo>
                  <a:cubicBezTo>
                    <a:pt x="104071" y="87440"/>
                    <a:pt x="108785" y="91726"/>
                    <a:pt x="111872" y="100298"/>
                  </a:cubicBezTo>
                  <a:lnTo>
                    <a:pt x="111872" y="95155"/>
                  </a:lnTo>
                  <a:cubicBezTo>
                    <a:pt x="111872" y="92412"/>
                    <a:pt x="111443" y="88340"/>
                    <a:pt x="110586" y="82939"/>
                  </a:cubicBezTo>
                  <a:cubicBezTo>
                    <a:pt x="109728" y="77538"/>
                    <a:pt x="109300" y="73466"/>
                    <a:pt x="109300" y="70723"/>
                  </a:cubicBezTo>
                  <a:cubicBezTo>
                    <a:pt x="109300" y="64894"/>
                    <a:pt x="111100" y="59579"/>
                    <a:pt x="114700" y="54778"/>
                  </a:cubicBezTo>
                  <a:cubicBezTo>
                    <a:pt x="118301" y="49978"/>
                    <a:pt x="122930" y="47577"/>
                    <a:pt x="128588" y="47577"/>
                  </a:cubicBezTo>
                  <a:close/>
                  <a:moveTo>
                    <a:pt x="1357892" y="47577"/>
                  </a:moveTo>
                  <a:cubicBezTo>
                    <a:pt x="1357892" y="47577"/>
                    <a:pt x="1359606" y="48435"/>
                    <a:pt x="1363035" y="50149"/>
                  </a:cubicBezTo>
                  <a:cubicBezTo>
                    <a:pt x="1359092" y="50835"/>
                    <a:pt x="1356091" y="53750"/>
                    <a:pt x="1354034" y="58893"/>
                  </a:cubicBezTo>
                  <a:cubicBezTo>
                    <a:pt x="1352320" y="63008"/>
                    <a:pt x="1351462" y="67380"/>
                    <a:pt x="1351462" y="72009"/>
                  </a:cubicBezTo>
                  <a:cubicBezTo>
                    <a:pt x="1351462" y="102527"/>
                    <a:pt x="1343747" y="126959"/>
                    <a:pt x="1328317" y="145304"/>
                  </a:cubicBezTo>
                  <a:lnTo>
                    <a:pt x="1321887" y="141446"/>
                  </a:lnTo>
                  <a:cubicBezTo>
                    <a:pt x="1330631" y="130988"/>
                    <a:pt x="1334917" y="118986"/>
                    <a:pt x="1334746" y="105442"/>
                  </a:cubicBezTo>
                  <a:cubicBezTo>
                    <a:pt x="1334746" y="99612"/>
                    <a:pt x="1332174" y="93612"/>
                    <a:pt x="1327031" y="87440"/>
                  </a:cubicBezTo>
                  <a:cubicBezTo>
                    <a:pt x="1333374" y="87440"/>
                    <a:pt x="1338089" y="91726"/>
                    <a:pt x="1341175" y="100298"/>
                  </a:cubicBezTo>
                  <a:lnTo>
                    <a:pt x="1341175" y="95155"/>
                  </a:lnTo>
                  <a:cubicBezTo>
                    <a:pt x="1341175" y="92412"/>
                    <a:pt x="1340747" y="88340"/>
                    <a:pt x="1339889" y="82939"/>
                  </a:cubicBezTo>
                  <a:cubicBezTo>
                    <a:pt x="1339032" y="77538"/>
                    <a:pt x="1338604" y="73466"/>
                    <a:pt x="1338604" y="70723"/>
                  </a:cubicBezTo>
                  <a:cubicBezTo>
                    <a:pt x="1338604" y="64894"/>
                    <a:pt x="1340404" y="59579"/>
                    <a:pt x="1344004" y="54778"/>
                  </a:cubicBezTo>
                  <a:cubicBezTo>
                    <a:pt x="1347605" y="49978"/>
                    <a:pt x="1352234" y="47577"/>
                    <a:pt x="1357892" y="47577"/>
                  </a:cubicBezTo>
                  <a:close/>
                  <a:moveTo>
                    <a:pt x="1972544" y="47577"/>
                  </a:moveTo>
                  <a:cubicBezTo>
                    <a:pt x="1972544" y="47577"/>
                    <a:pt x="1974258" y="48435"/>
                    <a:pt x="1977687" y="50149"/>
                  </a:cubicBezTo>
                  <a:cubicBezTo>
                    <a:pt x="1973744" y="50835"/>
                    <a:pt x="1970743" y="53750"/>
                    <a:pt x="1968686" y="58893"/>
                  </a:cubicBezTo>
                  <a:cubicBezTo>
                    <a:pt x="1966972" y="63008"/>
                    <a:pt x="1966114" y="67380"/>
                    <a:pt x="1966114" y="72009"/>
                  </a:cubicBezTo>
                  <a:cubicBezTo>
                    <a:pt x="1966114" y="102527"/>
                    <a:pt x="1958399" y="126959"/>
                    <a:pt x="1942969" y="145304"/>
                  </a:cubicBezTo>
                  <a:lnTo>
                    <a:pt x="1936539" y="141446"/>
                  </a:lnTo>
                  <a:cubicBezTo>
                    <a:pt x="1945283" y="130988"/>
                    <a:pt x="1949569" y="118986"/>
                    <a:pt x="1949398" y="105442"/>
                  </a:cubicBezTo>
                  <a:cubicBezTo>
                    <a:pt x="1949398" y="99612"/>
                    <a:pt x="1946826" y="93612"/>
                    <a:pt x="1941683" y="87440"/>
                  </a:cubicBezTo>
                  <a:cubicBezTo>
                    <a:pt x="1948026" y="87440"/>
                    <a:pt x="1952741" y="91726"/>
                    <a:pt x="1955827" y="100298"/>
                  </a:cubicBezTo>
                  <a:lnTo>
                    <a:pt x="1955827" y="95155"/>
                  </a:lnTo>
                  <a:cubicBezTo>
                    <a:pt x="1955827" y="92412"/>
                    <a:pt x="1955399" y="88340"/>
                    <a:pt x="1954541" y="82939"/>
                  </a:cubicBezTo>
                  <a:cubicBezTo>
                    <a:pt x="1953684" y="77538"/>
                    <a:pt x="1953256" y="73466"/>
                    <a:pt x="1953256" y="70723"/>
                  </a:cubicBezTo>
                  <a:cubicBezTo>
                    <a:pt x="1953256" y="64894"/>
                    <a:pt x="1955056" y="59579"/>
                    <a:pt x="1958656" y="54778"/>
                  </a:cubicBezTo>
                  <a:cubicBezTo>
                    <a:pt x="1962257" y="49978"/>
                    <a:pt x="1966886" y="47577"/>
                    <a:pt x="1972544" y="47577"/>
                  </a:cubicBezTo>
                  <a:close/>
                  <a:moveTo>
                    <a:pt x="2587194" y="47577"/>
                  </a:moveTo>
                  <a:cubicBezTo>
                    <a:pt x="2587194" y="47577"/>
                    <a:pt x="2588908" y="48435"/>
                    <a:pt x="2592337" y="50149"/>
                  </a:cubicBezTo>
                  <a:cubicBezTo>
                    <a:pt x="2588394" y="50835"/>
                    <a:pt x="2585393" y="53750"/>
                    <a:pt x="2583336" y="58893"/>
                  </a:cubicBezTo>
                  <a:cubicBezTo>
                    <a:pt x="2581622" y="63008"/>
                    <a:pt x="2580764" y="67380"/>
                    <a:pt x="2580764" y="72009"/>
                  </a:cubicBezTo>
                  <a:cubicBezTo>
                    <a:pt x="2580764" y="102527"/>
                    <a:pt x="2573049" y="126959"/>
                    <a:pt x="2557619" y="145304"/>
                  </a:cubicBezTo>
                  <a:lnTo>
                    <a:pt x="2551189" y="141446"/>
                  </a:lnTo>
                  <a:cubicBezTo>
                    <a:pt x="2559933" y="130988"/>
                    <a:pt x="2564219" y="118986"/>
                    <a:pt x="2564048" y="105442"/>
                  </a:cubicBezTo>
                  <a:cubicBezTo>
                    <a:pt x="2564048" y="99612"/>
                    <a:pt x="2561476" y="93612"/>
                    <a:pt x="2556333" y="87440"/>
                  </a:cubicBezTo>
                  <a:cubicBezTo>
                    <a:pt x="2562676" y="87440"/>
                    <a:pt x="2567391" y="91726"/>
                    <a:pt x="2570477" y="100298"/>
                  </a:cubicBezTo>
                  <a:lnTo>
                    <a:pt x="2570477" y="95155"/>
                  </a:lnTo>
                  <a:cubicBezTo>
                    <a:pt x="2570477" y="92412"/>
                    <a:pt x="2570049" y="88340"/>
                    <a:pt x="2569191" y="82939"/>
                  </a:cubicBezTo>
                  <a:cubicBezTo>
                    <a:pt x="2568334" y="77538"/>
                    <a:pt x="2567906" y="73466"/>
                    <a:pt x="2567906" y="70723"/>
                  </a:cubicBezTo>
                  <a:cubicBezTo>
                    <a:pt x="2567906" y="64894"/>
                    <a:pt x="2569706" y="59579"/>
                    <a:pt x="2573306" y="54778"/>
                  </a:cubicBezTo>
                  <a:cubicBezTo>
                    <a:pt x="2576907" y="49978"/>
                    <a:pt x="2581536" y="47577"/>
                    <a:pt x="2587194" y="47577"/>
                  </a:cubicBezTo>
                  <a:close/>
                  <a:moveTo>
                    <a:pt x="673802" y="37290"/>
                  </a:moveTo>
                  <a:cubicBezTo>
                    <a:pt x="677231" y="39348"/>
                    <a:pt x="678946" y="44063"/>
                    <a:pt x="678946" y="51435"/>
                  </a:cubicBezTo>
                  <a:cubicBezTo>
                    <a:pt x="678946" y="57093"/>
                    <a:pt x="676374" y="61379"/>
                    <a:pt x="671231" y="64294"/>
                  </a:cubicBezTo>
                  <a:cubicBezTo>
                    <a:pt x="674831" y="64637"/>
                    <a:pt x="676546" y="67637"/>
                    <a:pt x="676374" y="73295"/>
                  </a:cubicBezTo>
                  <a:cubicBezTo>
                    <a:pt x="676203" y="77581"/>
                    <a:pt x="673631" y="80153"/>
                    <a:pt x="668659" y="81010"/>
                  </a:cubicBezTo>
                  <a:cubicBezTo>
                    <a:pt x="668316" y="76724"/>
                    <a:pt x="667030" y="74581"/>
                    <a:pt x="664801" y="74581"/>
                  </a:cubicBezTo>
                  <a:cubicBezTo>
                    <a:pt x="660515" y="74581"/>
                    <a:pt x="658372" y="76724"/>
                    <a:pt x="658372" y="81010"/>
                  </a:cubicBezTo>
                  <a:cubicBezTo>
                    <a:pt x="658372" y="87182"/>
                    <a:pt x="658715" y="90783"/>
                    <a:pt x="659401" y="91812"/>
                  </a:cubicBezTo>
                  <a:cubicBezTo>
                    <a:pt x="655286" y="90611"/>
                    <a:pt x="653228" y="86154"/>
                    <a:pt x="653228" y="78438"/>
                  </a:cubicBezTo>
                  <a:cubicBezTo>
                    <a:pt x="653228" y="75181"/>
                    <a:pt x="656657" y="68751"/>
                    <a:pt x="663515" y="59150"/>
                  </a:cubicBezTo>
                  <a:cubicBezTo>
                    <a:pt x="670373" y="49549"/>
                    <a:pt x="673802" y="42262"/>
                    <a:pt x="673802" y="37290"/>
                  </a:cubicBezTo>
                  <a:close/>
                  <a:moveTo>
                    <a:pt x="59151" y="37290"/>
                  </a:moveTo>
                  <a:cubicBezTo>
                    <a:pt x="62580" y="39348"/>
                    <a:pt x="64294" y="44063"/>
                    <a:pt x="64294" y="51435"/>
                  </a:cubicBezTo>
                  <a:cubicBezTo>
                    <a:pt x="64294" y="57093"/>
                    <a:pt x="61722" y="61379"/>
                    <a:pt x="56579" y="64294"/>
                  </a:cubicBezTo>
                  <a:cubicBezTo>
                    <a:pt x="60179" y="64637"/>
                    <a:pt x="61894" y="67637"/>
                    <a:pt x="61722" y="73295"/>
                  </a:cubicBezTo>
                  <a:cubicBezTo>
                    <a:pt x="61551" y="77581"/>
                    <a:pt x="58979" y="80153"/>
                    <a:pt x="54007" y="81010"/>
                  </a:cubicBezTo>
                  <a:cubicBezTo>
                    <a:pt x="53664" y="76724"/>
                    <a:pt x="52378" y="74581"/>
                    <a:pt x="50150" y="74581"/>
                  </a:cubicBezTo>
                  <a:cubicBezTo>
                    <a:pt x="45863" y="74581"/>
                    <a:pt x="43720" y="76724"/>
                    <a:pt x="43720" y="81010"/>
                  </a:cubicBezTo>
                  <a:cubicBezTo>
                    <a:pt x="43720" y="87182"/>
                    <a:pt x="44063" y="90783"/>
                    <a:pt x="44749" y="91812"/>
                  </a:cubicBezTo>
                  <a:cubicBezTo>
                    <a:pt x="40634" y="90611"/>
                    <a:pt x="38577" y="86154"/>
                    <a:pt x="38577" y="78438"/>
                  </a:cubicBezTo>
                  <a:cubicBezTo>
                    <a:pt x="38577" y="75181"/>
                    <a:pt x="42006" y="68751"/>
                    <a:pt x="48864" y="59150"/>
                  </a:cubicBezTo>
                  <a:cubicBezTo>
                    <a:pt x="55722" y="49549"/>
                    <a:pt x="59151" y="42262"/>
                    <a:pt x="59151" y="37290"/>
                  </a:cubicBezTo>
                  <a:close/>
                  <a:moveTo>
                    <a:pt x="1288454" y="37290"/>
                  </a:moveTo>
                  <a:cubicBezTo>
                    <a:pt x="1291883" y="39348"/>
                    <a:pt x="1293598" y="44063"/>
                    <a:pt x="1293598" y="51435"/>
                  </a:cubicBezTo>
                  <a:cubicBezTo>
                    <a:pt x="1293598" y="57093"/>
                    <a:pt x="1291026" y="61379"/>
                    <a:pt x="1285883" y="64294"/>
                  </a:cubicBezTo>
                  <a:cubicBezTo>
                    <a:pt x="1289483" y="64637"/>
                    <a:pt x="1291198" y="67637"/>
                    <a:pt x="1291026" y="73295"/>
                  </a:cubicBezTo>
                  <a:cubicBezTo>
                    <a:pt x="1290855" y="77581"/>
                    <a:pt x="1288283" y="80153"/>
                    <a:pt x="1283311" y="81010"/>
                  </a:cubicBezTo>
                  <a:cubicBezTo>
                    <a:pt x="1282968" y="76724"/>
                    <a:pt x="1281682" y="74581"/>
                    <a:pt x="1279453" y="74581"/>
                  </a:cubicBezTo>
                  <a:cubicBezTo>
                    <a:pt x="1275167" y="74581"/>
                    <a:pt x="1273024" y="76724"/>
                    <a:pt x="1273024" y="81010"/>
                  </a:cubicBezTo>
                  <a:cubicBezTo>
                    <a:pt x="1273024" y="87182"/>
                    <a:pt x="1273367" y="90783"/>
                    <a:pt x="1274053" y="91812"/>
                  </a:cubicBezTo>
                  <a:cubicBezTo>
                    <a:pt x="1269938" y="90611"/>
                    <a:pt x="1267880" y="86154"/>
                    <a:pt x="1267880" y="78438"/>
                  </a:cubicBezTo>
                  <a:cubicBezTo>
                    <a:pt x="1267880" y="75181"/>
                    <a:pt x="1271309" y="68751"/>
                    <a:pt x="1278167" y="59150"/>
                  </a:cubicBezTo>
                  <a:cubicBezTo>
                    <a:pt x="1285025" y="49549"/>
                    <a:pt x="1288454" y="42262"/>
                    <a:pt x="1288454" y="37290"/>
                  </a:cubicBezTo>
                  <a:close/>
                  <a:moveTo>
                    <a:pt x="1903106" y="37290"/>
                  </a:moveTo>
                  <a:cubicBezTo>
                    <a:pt x="1906535" y="39348"/>
                    <a:pt x="1908250" y="44063"/>
                    <a:pt x="1908250" y="51435"/>
                  </a:cubicBezTo>
                  <a:cubicBezTo>
                    <a:pt x="1908250" y="57093"/>
                    <a:pt x="1905678" y="61379"/>
                    <a:pt x="1900535" y="64294"/>
                  </a:cubicBezTo>
                  <a:cubicBezTo>
                    <a:pt x="1904135" y="64637"/>
                    <a:pt x="1905850" y="67637"/>
                    <a:pt x="1905678" y="73295"/>
                  </a:cubicBezTo>
                  <a:cubicBezTo>
                    <a:pt x="1905507" y="77581"/>
                    <a:pt x="1902935" y="80153"/>
                    <a:pt x="1897963" y="81010"/>
                  </a:cubicBezTo>
                  <a:cubicBezTo>
                    <a:pt x="1897620" y="76724"/>
                    <a:pt x="1896334" y="74581"/>
                    <a:pt x="1894105" y="74581"/>
                  </a:cubicBezTo>
                  <a:cubicBezTo>
                    <a:pt x="1889819" y="74581"/>
                    <a:pt x="1887676" y="76724"/>
                    <a:pt x="1887676" y="81010"/>
                  </a:cubicBezTo>
                  <a:cubicBezTo>
                    <a:pt x="1887676" y="87182"/>
                    <a:pt x="1888019" y="90783"/>
                    <a:pt x="1888705" y="91812"/>
                  </a:cubicBezTo>
                  <a:cubicBezTo>
                    <a:pt x="1884590" y="90611"/>
                    <a:pt x="1882532" y="86154"/>
                    <a:pt x="1882532" y="78438"/>
                  </a:cubicBezTo>
                  <a:cubicBezTo>
                    <a:pt x="1882532" y="75181"/>
                    <a:pt x="1885961" y="68751"/>
                    <a:pt x="1892819" y="59150"/>
                  </a:cubicBezTo>
                  <a:cubicBezTo>
                    <a:pt x="1899677" y="49549"/>
                    <a:pt x="1903106" y="42262"/>
                    <a:pt x="1903106" y="37290"/>
                  </a:cubicBezTo>
                  <a:close/>
                  <a:moveTo>
                    <a:pt x="2517756" y="37290"/>
                  </a:moveTo>
                  <a:cubicBezTo>
                    <a:pt x="2521185" y="39348"/>
                    <a:pt x="2522900" y="44063"/>
                    <a:pt x="2522900" y="51435"/>
                  </a:cubicBezTo>
                  <a:cubicBezTo>
                    <a:pt x="2522900" y="57093"/>
                    <a:pt x="2520328" y="61379"/>
                    <a:pt x="2515185" y="64294"/>
                  </a:cubicBezTo>
                  <a:cubicBezTo>
                    <a:pt x="2518785" y="64637"/>
                    <a:pt x="2520500" y="67637"/>
                    <a:pt x="2520328" y="73295"/>
                  </a:cubicBezTo>
                  <a:cubicBezTo>
                    <a:pt x="2520157" y="77581"/>
                    <a:pt x="2517585" y="80153"/>
                    <a:pt x="2512613" y="81010"/>
                  </a:cubicBezTo>
                  <a:cubicBezTo>
                    <a:pt x="2512270" y="76724"/>
                    <a:pt x="2510984" y="74581"/>
                    <a:pt x="2508755" y="74581"/>
                  </a:cubicBezTo>
                  <a:cubicBezTo>
                    <a:pt x="2504469" y="74581"/>
                    <a:pt x="2502326" y="76724"/>
                    <a:pt x="2502326" y="81010"/>
                  </a:cubicBezTo>
                  <a:cubicBezTo>
                    <a:pt x="2502326" y="87182"/>
                    <a:pt x="2502669" y="90783"/>
                    <a:pt x="2503355" y="91811"/>
                  </a:cubicBezTo>
                  <a:cubicBezTo>
                    <a:pt x="2499240" y="90611"/>
                    <a:pt x="2497182" y="86154"/>
                    <a:pt x="2497182" y="78438"/>
                  </a:cubicBezTo>
                  <a:cubicBezTo>
                    <a:pt x="2497182" y="75181"/>
                    <a:pt x="2500611" y="68751"/>
                    <a:pt x="2507469" y="59150"/>
                  </a:cubicBezTo>
                  <a:cubicBezTo>
                    <a:pt x="2514327" y="49549"/>
                    <a:pt x="2517756" y="42262"/>
                    <a:pt x="2517756" y="37290"/>
                  </a:cubicBezTo>
                  <a:close/>
                  <a:moveTo>
                    <a:pt x="635226" y="0"/>
                  </a:moveTo>
                  <a:lnTo>
                    <a:pt x="642941" y="0"/>
                  </a:lnTo>
                  <a:lnTo>
                    <a:pt x="642941" y="174879"/>
                  </a:lnTo>
                  <a:lnTo>
                    <a:pt x="723952" y="174879"/>
                  </a:lnTo>
                  <a:lnTo>
                    <a:pt x="740958" y="181528"/>
                  </a:lnTo>
                  <a:lnTo>
                    <a:pt x="741149" y="181778"/>
                  </a:lnTo>
                  <a:lnTo>
                    <a:pt x="748383" y="198025"/>
                  </a:lnTo>
                  <a:cubicBezTo>
                    <a:pt x="748383" y="203340"/>
                    <a:pt x="746497" y="207883"/>
                    <a:pt x="742725" y="211655"/>
                  </a:cubicBezTo>
                  <a:cubicBezTo>
                    <a:pt x="738953" y="215427"/>
                    <a:pt x="734410" y="217313"/>
                    <a:pt x="729095" y="217313"/>
                  </a:cubicBezTo>
                  <a:cubicBezTo>
                    <a:pt x="727381" y="217313"/>
                    <a:pt x="724980" y="216670"/>
                    <a:pt x="721894" y="215384"/>
                  </a:cubicBezTo>
                  <a:cubicBezTo>
                    <a:pt x="718808" y="214098"/>
                    <a:pt x="716493" y="213455"/>
                    <a:pt x="714950" y="213455"/>
                  </a:cubicBezTo>
                  <a:cubicBezTo>
                    <a:pt x="712722" y="213455"/>
                    <a:pt x="708864" y="214741"/>
                    <a:pt x="703378" y="217313"/>
                  </a:cubicBezTo>
                  <a:cubicBezTo>
                    <a:pt x="703720" y="210455"/>
                    <a:pt x="706721" y="207026"/>
                    <a:pt x="712379" y="207026"/>
                  </a:cubicBezTo>
                  <a:cubicBezTo>
                    <a:pt x="712379" y="203254"/>
                    <a:pt x="713150" y="199739"/>
                    <a:pt x="714693" y="196482"/>
                  </a:cubicBezTo>
                  <a:cubicBezTo>
                    <a:pt x="716579" y="192367"/>
                    <a:pt x="719237" y="190310"/>
                    <a:pt x="722666" y="190310"/>
                  </a:cubicBezTo>
                  <a:cubicBezTo>
                    <a:pt x="726952" y="190310"/>
                    <a:pt x="729095" y="192881"/>
                    <a:pt x="729095" y="198025"/>
                  </a:cubicBezTo>
                  <a:cubicBezTo>
                    <a:pt x="725666" y="197168"/>
                    <a:pt x="724380" y="196739"/>
                    <a:pt x="725237" y="196739"/>
                  </a:cubicBezTo>
                  <a:cubicBezTo>
                    <a:pt x="722666" y="196739"/>
                    <a:pt x="721380" y="198453"/>
                    <a:pt x="721380" y="201882"/>
                  </a:cubicBezTo>
                  <a:cubicBezTo>
                    <a:pt x="721380" y="206169"/>
                    <a:pt x="723952" y="208312"/>
                    <a:pt x="729095" y="208312"/>
                  </a:cubicBezTo>
                  <a:cubicBezTo>
                    <a:pt x="731838" y="208312"/>
                    <a:pt x="734024" y="207112"/>
                    <a:pt x="735653" y="204711"/>
                  </a:cubicBezTo>
                  <a:cubicBezTo>
                    <a:pt x="737282" y="202311"/>
                    <a:pt x="738096" y="199654"/>
                    <a:pt x="738096" y="196739"/>
                  </a:cubicBezTo>
                  <a:cubicBezTo>
                    <a:pt x="738096" y="192796"/>
                    <a:pt x="736725" y="189452"/>
                    <a:pt x="733981" y="186709"/>
                  </a:cubicBezTo>
                  <a:cubicBezTo>
                    <a:pt x="731238" y="183966"/>
                    <a:pt x="727895" y="182594"/>
                    <a:pt x="723952" y="182594"/>
                  </a:cubicBezTo>
                  <a:lnTo>
                    <a:pt x="635226" y="182594"/>
                  </a:lnTo>
                  <a:close/>
                  <a:moveTo>
                    <a:pt x="614652" y="0"/>
                  </a:moveTo>
                  <a:lnTo>
                    <a:pt x="622367" y="0"/>
                  </a:lnTo>
                  <a:lnTo>
                    <a:pt x="622367" y="249460"/>
                  </a:lnTo>
                  <a:lnTo>
                    <a:pt x="871827" y="249460"/>
                  </a:lnTo>
                  <a:lnTo>
                    <a:pt x="871827" y="257175"/>
                  </a:lnTo>
                  <a:lnTo>
                    <a:pt x="614652" y="257175"/>
                  </a:lnTo>
                  <a:close/>
                  <a:moveTo>
                    <a:pt x="20574" y="0"/>
                  </a:moveTo>
                  <a:lnTo>
                    <a:pt x="28290" y="0"/>
                  </a:lnTo>
                  <a:lnTo>
                    <a:pt x="28290" y="174879"/>
                  </a:lnTo>
                  <a:lnTo>
                    <a:pt x="109300" y="174879"/>
                  </a:lnTo>
                  <a:lnTo>
                    <a:pt x="126306" y="181528"/>
                  </a:lnTo>
                  <a:lnTo>
                    <a:pt x="126496" y="181778"/>
                  </a:lnTo>
                  <a:lnTo>
                    <a:pt x="133731" y="198025"/>
                  </a:lnTo>
                  <a:cubicBezTo>
                    <a:pt x="133731" y="203340"/>
                    <a:pt x="131845" y="207883"/>
                    <a:pt x="128074" y="211655"/>
                  </a:cubicBezTo>
                  <a:cubicBezTo>
                    <a:pt x="124302" y="215427"/>
                    <a:pt x="119758" y="217313"/>
                    <a:pt x="114443" y="217313"/>
                  </a:cubicBezTo>
                  <a:cubicBezTo>
                    <a:pt x="112729" y="217313"/>
                    <a:pt x="110328" y="216670"/>
                    <a:pt x="107242" y="215384"/>
                  </a:cubicBezTo>
                  <a:cubicBezTo>
                    <a:pt x="104156" y="214098"/>
                    <a:pt x="101842" y="213455"/>
                    <a:pt x="100299" y="213455"/>
                  </a:cubicBezTo>
                  <a:cubicBezTo>
                    <a:pt x="98070" y="213455"/>
                    <a:pt x="94212" y="214741"/>
                    <a:pt x="88726" y="217313"/>
                  </a:cubicBezTo>
                  <a:cubicBezTo>
                    <a:pt x="89069" y="210455"/>
                    <a:pt x="92069" y="207026"/>
                    <a:pt x="97727" y="207026"/>
                  </a:cubicBezTo>
                  <a:cubicBezTo>
                    <a:pt x="97727" y="203254"/>
                    <a:pt x="98498" y="199739"/>
                    <a:pt x="100041" y="196482"/>
                  </a:cubicBezTo>
                  <a:cubicBezTo>
                    <a:pt x="101927" y="192367"/>
                    <a:pt x="104585" y="190310"/>
                    <a:pt x="108014" y="190310"/>
                  </a:cubicBezTo>
                  <a:cubicBezTo>
                    <a:pt x="112300" y="190310"/>
                    <a:pt x="114443" y="192881"/>
                    <a:pt x="114443" y="198025"/>
                  </a:cubicBezTo>
                  <a:cubicBezTo>
                    <a:pt x="111014" y="197168"/>
                    <a:pt x="109728" y="196739"/>
                    <a:pt x="110586" y="196739"/>
                  </a:cubicBezTo>
                  <a:cubicBezTo>
                    <a:pt x="108014" y="196739"/>
                    <a:pt x="106728" y="198453"/>
                    <a:pt x="106728" y="201882"/>
                  </a:cubicBezTo>
                  <a:cubicBezTo>
                    <a:pt x="106728" y="206169"/>
                    <a:pt x="109300" y="208312"/>
                    <a:pt x="114443" y="208312"/>
                  </a:cubicBezTo>
                  <a:cubicBezTo>
                    <a:pt x="117186" y="208312"/>
                    <a:pt x="119372" y="207112"/>
                    <a:pt x="121001" y="204711"/>
                  </a:cubicBezTo>
                  <a:cubicBezTo>
                    <a:pt x="122630" y="202311"/>
                    <a:pt x="123444" y="199654"/>
                    <a:pt x="123444" y="196739"/>
                  </a:cubicBezTo>
                  <a:cubicBezTo>
                    <a:pt x="123444" y="192796"/>
                    <a:pt x="122073" y="189452"/>
                    <a:pt x="119330" y="186709"/>
                  </a:cubicBezTo>
                  <a:cubicBezTo>
                    <a:pt x="116586" y="183966"/>
                    <a:pt x="113243" y="182594"/>
                    <a:pt x="109300" y="182594"/>
                  </a:cubicBezTo>
                  <a:lnTo>
                    <a:pt x="20574" y="182594"/>
                  </a:lnTo>
                  <a:close/>
                  <a:moveTo>
                    <a:pt x="0" y="0"/>
                  </a:moveTo>
                  <a:lnTo>
                    <a:pt x="7716" y="0"/>
                  </a:lnTo>
                  <a:lnTo>
                    <a:pt x="7716" y="249460"/>
                  </a:lnTo>
                  <a:lnTo>
                    <a:pt x="257175" y="249460"/>
                  </a:lnTo>
                  <a:lnTo>
                    <a:pt x="257175" y="257175"/>
                  </a:lnTo>
                  <a:lnTo>
                    <a:pt x="0" y="257175"/>
                  </a:lnTo>
                  <a:close/>
                  <a:moveTo>
                    <a:pt x="1249878" y="0"/>
                  </a:moveTo>
                  <a:lnTo>
                    <a:pt x="1257593" y="0"/>
                  </a:lnTo>
                  <a:lnTo>
                    <a:pt x="1257593" y="174879"/>
                  </a:lnTo>
                  <a:lnTo>
                    <a:pt x="1338604" y="174879"/>
                  </a:lnTo>
                  <a:lnTo>
                    <a:pt x="1355610" y="181528"/>
                  </a:lnTo>
                  <a:lnTo>
                    <a:pt x="1355801" y="181778"/>
                  </a:lnTo>
                  <a:lnTo>
                    <a:pt x="1363035" y="198025"/>
                  </a:lnTo>
                  <a:cubicBezTo>
                    <a:pt x="1363035" y="203340"/>
                    <a:pt x="1361149" y="207883"/>
                    <a:pt x="1357377" y="211655"/>
                  </a:cubicBezTo>
                  <a:cubicBezTo>
                    <a:pt x="1353605" y="215427"/>
                    <a:pt x="1349062" y="217313"/>
                    <a:pt x="1343747" y="217313"/>
                  </a:cubicBezTo>
                  <a:cubicBezTo>
                    <a:pt x="1342033" y="217313"/>
                    <a:pt x="1339632" y="216670"/>
                    <a:pt x="1336546" y="215384"/>
                  </a:cubicBezTo>
                  <a:cubicBezTo>
                    <a:pt x="1333460" y="214098"/>
                    <a:pt x="1331145" y="213455"/>
                    <a:pt x="1329602" y="213455"/>
                  </a:cubicBezTo>
                  <a:cubicBezTo>
                    <a:pt x="1327374" y="213455"/>
                    <a:pt x="1323516" y="214741"/>
                    <a:pt x="1318030" y="217313"/>
                  </a:cubicBezTo>
                  <a:cubicBezTo>
                    <a:pt x="1318372" y="210455"/>
                    <a:pt x="1321373" y="207026"/>
                    <a:pt x="1327031" y="207026"/>
                  </a:cubicBezTo>
                  <a:cubicBezTo>
                    <a:pt x="1327031" y="203254"/>
                    <a:pt x="1327802" y="199739"/>
                    <a:pt x="1329345" y="196482"/>
                  </a:cubicBezTo>
                  <a:cubicBezTo>
                    <a:pt x="1331231" y="192367"/>
                    <a:pt x="1333889" y="190310"/>
                    <a:pt x="1337318" y="190310"/>
                  </a:cubicBezTo>
                  <a:cubicBezTo>
                    <a:pt x="1341604" y="190310"/>
                    <a:pt x="1343747" y="192881"/>
                    <a:pt x="1343747" y="198025"/>
                  </a:cubicBezTo>
                  <a:cubicBezTo>
                    <a:pt x="1340318" y="197168"/>
                    <a:pt x="1339032" y="196739"/>
                    <a:pt x="1339889" y="196739"/>
                  </a:cubicBezTo>
                  <a:cubicBezTo>
                    <a:pt x="1337318" y="196739"/>
                    <a:pt x="1336032" y="198453"/>
                    <a:pt x="1336032" y="201882"/>
                  </a:cubicBezTo>
                  <a:cubicBezTo>
                    <a:pt x="1336032" y="206169"/>
                    <a:pt x="1338604" y="208312"/>
                    <a:pt x="1343747" y="208312"/>
                  </a:cubicBezTo>
                  <a:cubicBezTo>
                    <a:pt x="1346490" y="208312"/>
                    <a:pt x="1348676" y="207112"/>
                    <a:pt x="1350305" y="204711"/>
                  </a:cubicBezTo>
                  <a:cubicBezTo>
                    <a:pt x="1351934" y="202311"/>
                    <a:pt x="1352748" y="199654"/>
                    <a:pt x="1352748" y="196739"/>
                  </a:cubicBezTo>
                  <a:cubicBezTo>
                    <a:pt x="1352748" y="192796"/>
                    <a:pt x="1351377" y="189452"/>
                    <a:pt x="1348633" y="186709"/>
                  </a:cubicBezTo>
                  <a:cubicBezTo>
                    <a:pt x="1345890" y="183966"/>
                    <a:pt x="1342547" y="182594"/>
                    <a:pt x="1338604" y="182594"/>
                  </a:cubicBezTo>
                  <a:lnTo>
                    <a:pt x="1249878" y="182594"/>
                  </a:lnTo>
                  <a:close/>
                  <a:moveTo>
                    <a:pt x="1229304" y="0"/>
                  </a:moveTo>
                  <a:lnTo>
                    <a:pt x="1237019" y="0"/>
                  </a:lnTo>
                  <a:lnTo>
                    <a:pt x="1237019" y="249460"/>
                  </a:lnTo>
                  <a:lnTo>
                    <a:pt x="1486479" y="249460"/>
                  </a:lnTo>
                  <a:lnTo>
                    <a:pt x="1486479" y="257175"/>
                  </a:lnTo>
                  <a:lnTo>
                    <a:pt x="1229304" y="257175"/>
                  </a:lnTo>
                  <a:close/>
                  <a:moveTo>
                    <a:pt x="1864530" y="0"/>
                  </a:moveTo>
                  <a:lnTo>
                    <a:pt x="1872245" y="0"/>
                  </a:lnTo>
                  <a:lnTo>
                    <a:pt x="1872245" y="174879"/>
                  </a:lnTo>
                  <a:lnTo>
                    <a:pt x="1953256" y="174879"/>
                  </a:lnTo>
                  <a:lnTo>
                    <a:pt x="1970262" y="181528"/>
                  </a:lnTo>
                  <a:lnTo>
                    <a:pt x="1970453" y="181778"/>
                  </a:lnTo>
                  <a:lnTo>
                    <a:pt x="1977687" y="198025"/>
                  </a:lnTo>
                  <a:cubicBezTo>
                    <a:pt x="1977687" y="203340"/>
                    <a:pt x="1975801" y="207883"/>
                    <a:pt x="1972029" y="211655"/>
                  </a:cubicBezTo>
                  <a:cubicBezTo>
                    <a:pt x="1968257" y="215427"/>
                    <a:pt x="1963714" y="217313"/>
                    <a:pt x="1958399" y="217313"/>
                  </a:cubicBezTo>
                  <a:cubicBezTo>
                    <a:pt x="1956685" y="217313"/>
                    <a:pt x="1954284" y="216670"/>
                    <a:pt x="1951198" y="215384"/>
                  </a:cubicBezTo>
                  <a:cubicBezTo>
                    <a:pt x="1948112" y="214098"/>
                    <a:pt x="1945797" y="213455"/>
                    <a:pt x="1944254" y="213455"/>
                  </a:cubicBezTo>
                  <a:cubicBezTo>
                    <a:pt x="1942026" y="213455"/>
                    <a:pt x="1938168" y="214741"/>
                    <a:pt x="1932682" y="217313"/>
                  </a:cubicBezTo>
                  <a:cubicBezTo>
                    <a:pt x="1933024" y="210455"/>
                    <a:pt x="1936025" y="207026"/>
                    <a:pt x="1941683" y="207026"/>
                  </a:cubicBezTo>
                  <a:cubicBezTo>
                    <a:pt x="1941683" y="203254"/>
                    <a:pt x="1942454" y="199739"/>
                    <a:pt x="1943997" y="196482"/>
                  </a:cubicBezTo>
                  <a:cubicBezTo>
                    <a:pt x="1945883" y="192367"/>
                    <a:pt x="1948541" y="190310"/>
                    <a:pt x="1951970" y="190310"/>
                  </a:cubicBezTo>
                  <a:cubicBezTo>
                    <a:pt x="1956256" y="190310"/>
                    <a:pt x="1958399" y="192881"/>
                    <a:pt x="1958399" y="198025"/>
                  </a:cubicBezTo>
                  <a:cubicBezTo>
                    <a:pt x="1954970" y="197168"/>
                    <a:pt x="1953684" y="196739"/>
                    <a:pt x="1954541" y="196739"/>
                  </a:cubicBezTo>
                  <a:cubicBezTo>
                    <a:pt x="1951970" y="196739"/>
                    <a:pt x="1950684" y="198453"/>
                    <a:pt x="1950684" y="201882"/>
                  </a:cubicBezTo>
                  <a:cubicBezTo>
                    <a:pt x="1950684" y="206169"/>
                    <a:pt x="1953256" y="208312"/>
                    <a:pt x="1958399" y="208312"/>
                  </a:cubicBezTo>
                  <a:cubicBezTo>
                    <a:pt x="1961142" y="208312"/>
                    <a:pt x="1963328" y="207112"/>
                    <a:pt x="1964957" y="204711"/>
                  </a:cubicBezTo>
                  <a:cubicBezTo>
                    <a:pt x="1966586" y="202311"/>
                    <a:pt x="1967400" y="199654"/>
                    <a:pt x="1967400" y="196739"/>
                  </a:cubicBezTo>
                  <a:cubicBezTo>
                    <a:pt x="1967400" y="192796"/>
                    <a:pt x="1966029" y="189452"/>
                    <a:pt x="1963285" y="186709"/>
                  </a:cubicBezTo>
                  <a:cubicBezTo>
                    <a:pt x="1960542" y="183966"/>
                    <a:pt x="1957199" y="182594"/>
                    <a:pt x="1953256" y="182594"/>
                  </a:cubicBezTo>
                  <a:lnTo>
                    <a:pt x="1864530" y="182594"/>
                  </a:lnTo>
                  <a:close/>
                  <a:moveTo>
                    <a:pt x="1843956" y="0"/>
                  </a:moveTo>
                  <a:lnTo>
                    <a:pt x="1851671" y="0"/>
                  </a:lnTo>
                  <a:lnTo>
                    <a:pt x="1851671" y="249460"/>
                  </a:lnTo>
                  <a:lnTo>
                    <a:pt x="2101131" y="249460"/>
                  </a:lnTo>
                  <a:lnTo>
                    <a:pt x="2101131" y="257175"/>
                  </a:lnTo>
                  <a:lnTo>
                    <a:pt x="1843956" y="257175"/>
                  </a:lnTo>
                  <a:close/>
                  <a:moveTo>
                    <a:pt x="2479180" y="0"/>
                  </a:moveTo>
                  <a:lnTo>
                    <a:pt x="2486895" y="0"/>
                  </a:lnTo>
                  <a:lnTo>
                    <a:pt x="2486895" y="174879"/>
                  </a:lnTo>
                  <a:lnTo>
                    <a:pt x="2567906" y="174879"/>
                  </a:lnTo>
                  <a:lnTo>
                    <a:pt x="2584912" y="181528"/>
                  </a:lnTo>
                  <a:lnTo>
                    <a:pt x="2585103" y="181778"/>
                  </a:lnTo>
                  <a:lnTo>
                    <a:pt x="2592337" y="198025"/>
                  </a:lnTo>
                  <a:cubicBezTo>
                    <a:pt x="2592337" y="203340"/>
                    <a:pt x="2590451" y="207883"/>
                    <a:pt x="2586679" y="211655"/>
                  </a:cubicBezTo>
                  <a:cubicBezTo>
                    <a:pt x="2582907" y="215427"/>
                    <a:pt x="2578364" y="217313"/>
                    <a:pt x="2573049" y="217313"/>
                  </a:cubicBezTo>
                  <a:cubicBezTo>
                    <a:pt x="2571335" y="217313"/>
                    <a:pt x="2568934" y="216670"/>
                    <a:pt x="2565848" y="215384"/>
                  </a:cubicBezTo>
                  <a:cubicBezTo>
                    <a:pt x="2562762" y="214098"/>
                    <a:pt x="2560447" y="213455"/>
                    <a:pt x="2558904" y="213455"/>
                  </a:cubicBezTo>
                  <a:cubicBezTo>
                    <a:pt x="2556676" y="213455"/>
                    <a:pt x="2552818" y="214741"/>
                    <a:pt x="2547332" y="217313"/>
                  </a:cubicBezTo>
                  <a:cubicBezTo>
                    <a:pt x="2547674" y="210455"/>
                    <a:pt x="2550675" y="207026"/>
                    <a:pt x="2556333" y="207026"/>
                  </a:cubicBezTo>
                  <a:cubicBezTo>
                    <a:pt x="2556333" y="203254"/>
                    <a:pt x="2557104" y="199739"/>
                    <a:pt x="2558647" y="196482"/>
                  </a:cubicBezTo>
                  <a:cubicBezTo>
                    <a:pt x="2560533" y="192367"/>
                    <a:pt x="2563191" y="190310"/>
                    <a:pt x="2566620" y="190310"/>
                  </a:cubicBezTo>
                  <a:cubicBezTo>
                    <a:pt x="2570906" y="190310"/>
                    <a:pt x="2573049" y="192881"/>
                    <a:pt x="2573049" y="198025"/>
                  </a:cubicBezTo>
                  <a:cubicBezTo>
                    <a:pt x="2569620" y="197168"/>
                    <a:pt x="2568334" y="196739"/>
                    <a:pt x="2569191" y="196739"/>
                  </a:cubicBezTo>
                  <a:cubicBezTo>
                    <a:pt x="2566620" y="196739"/>
                    <a:pt x="2565334" y="198453"/>
                    <a:pt x="2565334" y="201882"/>
                  </a:cubicBezTo>
                  <a:cubicBezTo>
                    <a:pt x="2565334" y="206169"/>
                    <a:pt x="2567906" y="208312"/>
                    <a:pt x="2573049" y="208312"/>
                  </a:cubicBezTo>
                  <a:cubicBezTo>
                    <a:pt x="2575792" y="208312"/>
                    <a:pt x="2577978" y="207112"/>
                    <a:pt x="2579607" y="204711"/>
                  </a:cubicBezTo>
                  <a:cubicBezTo>
                    <a:pt x="2581236" y="202311"/>
                    <a:pt x="2582050" y="199654"/>
                    <a:pt x="2582050" y="196739"/>
                  </a:cubicBezTo>
                  <a:cubicBezTo>
                    <a:pt x="2582050" y="192796"/>
                    <a:pt x="2580679" y="189452"/>
                    <a:pt x="2577935" y="186709"/>
                  </a:cubicBezTo>
                  <a:cubicBezTo>
                    <a:pt x="2575192" y="183966"/>
                    <a:pt x="2571849" y="182594"/>
                    <a:pt x="2567906" y="182594"/>
                  </a:cubicBezTo>
                  <a:lnTo>
                    <a:pt x="2479180" y="182594"/>
                  </a:lnTo>
                  <a:close/>
                  <a:moveTo>
                    <a:pt x="2458606" y="0"/>
                  </a:moveTo>
                  <a:lnTo>
                    <a:pt x="2466321" y="0"/>
                  </a:lnTo>
                  <a:lnTo>
                    <a:pt x="2466321" y="249460"/>
                  </a:lnTo>
                  <a:lnTo>
                    <a:pt x="2715781" y="249460"/>
                  </a:lnTo>
                  <a:lnTo>
                    <a:pt x="2715781" y="257175"/>
                  </a:lnTo>
                  <a:lnTo>
                    <a:pt x="2458606" y="257175"/>
                  </a:ln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000" dirty="0"/>
            </a:p>
          </p:txBody>
        </p:sp>
        <p:sp>
          <p:nvSpPr>
            <p:cNvPr id="11" name="TextBox 10">
              <a:extLst>
                <a:ext uri="{FF2B5EF4-FFF2-40B4-BE49-F238E27FC236}">
                  <a16:creationId xmlns:a16="http://schemas.microsoft.com/office/drawing/2014/main" id="{5EF7D356-7BE9-494C-B9E7-EDF9187422B9}"/>
                </a:ext>
              </a:extLst>
            </p:cNvPr>
            <p:cNvSpPr txBox="1"/>
            <p:nvPr/>
          </p:nvSpPr>
          <p:spPr>
            <a:xfrm>
              <a:off x="0" y="2538781"/>
              <a:ext cx="274320" cy="2286000"/>
            </a:xfrm>
            <a:custGeom>
              <a:avLst/>
              <a:gdLst/>
              <a:ahLst/>
              <a:cxnLst/>
              <a:rect l="l" t="t" r="r" b="b"/>
              <a:pathLst>
                <a:path w="228600" h="2072018">
                  <a:moveTo>
                    <a:pt x="80010" y="2008010"/>
                  </a:moveTo>
                  <a:lnTo>
                    <a:pt x="86868" y="2013725"/>
                  </a:lnTo>
                  <a:cubicBezTo>
                    <a:pt x="86106" y="2018297"/>
                    <a:pt x="85725" y="2021345"/>
                    <a:pt x="85725" y="2022869"/>
                  </a:cubicBezTo>
                  <a:cubicBezTo>
                    <a:pt x="85725" y="2030337"/>
                    <a:pt x="89535" y="2036357"/>
                    <a:pt x="97155" y="2040929"/>
                  </a:cubicBezTo>
                  <a:cubicBezTo>
                    <a:pt x="103708" y="2044891"/>
                    <a:pt x="110947" y="2046872"/>
                    <a:pt x="118872" y="2046872"/>
                  </a:cubicBezTo>
                  <a:lnTo>
                    <a:pt x="228600" y="2046872"/>
                  </a:lnTo>
                  <a:lnTo>
                    <a:pt x="228600" y="2053730"/>
                  </a:lnTo>
                  <a:lnTo>
                    <a:pt x="115443" y="2053730"/>
                  </a:lnTo>
                  <a:cubicBezTo>
                    <a:pt x="105384" y="2053730"/>
                    <a:pt x="96545" y="2050758"/>
                    <a:pt x="88925" y="2044815"/>
                  </a:cubicBezTo>
                  <a:cubicBezTo>
                    <a:pt x="80695" y="2038414"/>
                    <a:pt x="76581" y="2030337"/>
                    <a:pt x="76581" y="2020583"/>
                  </a:cubicBezTo>
                  <a:cubicBezTo>
                    <a:pt x="76581" y="2018297"/>
                    <a:pt x="77724" y="2014106"/>
                    <a:pt x="80010" y="2008010"/>
                  </a:cubicBezTo>
                  <a:close/>
                  <a:moveTo>
                    <a:pt x="61722" y="2008010"/>
                  </a:moveTo>
                  <a:lnTo>
                    <a:pt x="66065" y="2011896"/>
                  </a:lnTo>
                  <a:lnTo>
                    <a:pt x="56007" y="2028584"/>
                  </a:lnTo>
                  <a:cubicBezTo>
                    <a:pt x="47625" y="2042605"/>
                    <a:pt x="40005" y="2050225"/>
                    <a:pt x="33147" y="2051444"/>
                  </a:cubicBezTo>
                  <a:cubicBezTo>
                    <a:pt x="28879" y="2052206"/>
                    <a:pt x="24536" y="2053806"/>
                    <a:pt x="20116" y="2056245"/>
                  </a:cubicBezTo>
                  <a:lnTo>
                    <a:pt x="17830" y="2053730"/>
                  </a:lnTo>
                  <a:cubicBezTo>
                    <a:pt x="20421" y="2050682"/>
                    <a:pt x="22174" y="2046491"/>
                    <a:pt x="23088" y="2041157"/>
                  </a:cubicBezTo>
                  <a:cubicBezTo>
                    <a:pt x="25374" y="2033537"/>
                    <a:pt x="33299" y="2025536"/>
                    <a:pt x="46863" y="2017154"/>
                  </a:cubicBezTo>
                  <a:close/>
                  <a:moveTo>
                    <a:pt x="106299" y="1992008"/>
                  </a:moveTo>
                  <a:cubicBezTo>
                    <a:pt x="113004" y="1992008"/>
                    <a:pt x="118681" y="1994332"/>
                    <a:pt x="123329" y="1998980"/>
                  </a:cubicBezTo>
                  <a:cubicBezTo>
                    <a:pt x="127978" y="2003629"/>
                    <a:pt x="130302" y="2009306"/>
                    <a:pt x="130302" y="2016011"/>
                  </a:cubicBezTo>
                  <a:cubicBezTo>
                    <a:pt x="130302" y="2021193"/>
                    <a:pt x="128549" y="2025727"/>
                    <a:pt x="125044" y="2029613"/>
                  </a:cubicBezTo>
                  <a:cubicBezTo>
                    <a:pt x="121539" y="2033499"/>
                    <a:pt x="117195" y="2035442"/>
                    <a:pt x="112014" y="2035442"/>
                  </a:cubicBezTo>
                  <a:cubicBezTo>
                    <a:pt x="107746" y="2035442"/>
                    <a:pt x="104127" y="2034032"/>
                    <a:pt x="101155" y="2031213"/>
                  </a:cubicBezTo>
                  <a:cubicBezTo>
                    <a:pt x="98183" y="2028394"/>
                    <a:pt x="96697" y="2024850"/>
                    <a:pt x="96697" y="2020583"/>
                  </a:cubicBezTo>
                  <a:cubicBezTo>
                    <a:pt x="96697" y="2017230"/>
                    <a:pt x="97840" y="2014487"/>
                    <a:pt x="100126" y="2012354"/>
                  </a:cubicBezTo>
                  <a:cubicBezTo>
                    <a:pt x="102412" y="2010220"/>
                    <a:pt x="105232" y="2009153"/>
                    <a:pt x="108585" y="2009153"/>
                  </a:cubicBezTo>
                  <a:cubicBezTo>
                    <a:pt x="113157" y="2009153"/>
                    <a:pt x="115443" y="2011439"/>
                    <a:pt x="115443" y="2016011"/>
                  </a:cubicBezTo>
                  <a:cubicBezTo>
                    <a:pt x="115138" y="2017992"/>
                    <a:pt x="114376" y="2019516"/>
                    <a:pt x="113157" y="2020583"/>
                  </a:cubicBezTo>
                  <a:cubicBezTo>
                    <a:pt x="113157" y="2017535"/>
                    <a:pt x="111633" y="2016011"/>
                    <a:pt x="108585" y="2016011"/>
                  </a:cubicBezTo>
                  <a:cubicBezTo>
                    <a:pt x="104775" y="2016011"/>
                    <a:pt x="102870" y="2017916"/>
                    <a:pt x="102870" y="2021726"/>
                  </a:cubicBezTo>
                  <a:cubicBezTo>
                    <a:pt x="102870" y="2026298"/>
                    <a:pt x="105918" y="2028584"/>
                    <a:pt x="112014" y="2028584"/>
                  </a:cubicBezTo>
                  <a:cubicBezTo>
                    <a:pt x="115519" y="2028584"/>
                    <a:pt x="118300" y="2027213"/>
                    <a:pt x="120358" y="2024469"/>
                  </a:cubicBezTo>
                  <a:cubicBezTo>
                    <a:pt x="122415" y="2021726"/>
                    <a:pt x="123444" y="2018526"/>
                    <a:pt x="123444" y="2014868"/>
                  </a:cubicBezTo>
                  <a:cubicBezTo>
                    <a:pt x="123444" y="2010753"/>
                    <a:pt x="121996" y="2007248"/>
                    <a:pt x="119100" y="2004353"/>
                  </a:cubicBezTo>
                  <a:cubicBezTo>
                    <a:pt x="116205" y="2001457"/>
                    <a:pt x="112699" y="2000009"/>
                    <a:pt x="108585" y="2000009"/>
                  </a:cubicBezTo>
                  <a:cubicBezTo>
                    <a:pt x="104165" y="2000009"/>
                    <a:pt x="99974" y="2001152"/>
                    <a:pt x="96012" y="2003438"/>
                  </a:cubicBezTo>
                  <a:lnTo>
                    <a:pt x="90297" y="1997723"/>
                  </a:lnTo>
                  <a:cubicBezTo>
                    <a:pt x="97155" y="1993913"/>
                    <a:pt x="102489" y="1992008"/>
                    <a:pt x="106299" y="1992008"/>
                  </a:cubicBezTo>
                  <a:close/>
                  <a:moveTo>
                    <a:pt x="22860" y="1984007"/>
                  </a:moveTo>
                  <a:cubicBezTo>
                    <a:pt x="23774" y="1989341"/>
                    <a:pt x="25679" y="1993913"/>
                    <a:pt x="28575" y="1997723"/>
                  </a:cubicBezTo>
                  <a:cubicBezTo>
                    <a:pt x="32080" y="2002295"/>
                    <a:pt x="36271" y="2004581"/>
                    <a:pt x="41148" y="2004581"/>
                  </a:cubicBezTo>
                  <a:cubicBezTo>
                    <a:pt x="47091" y="2004429"/>
                    <a:pt x="56235" y="2001000"/>
                    <a:pt x="68580" y="1994294"/>
                  </a:cubicBezTo>
                  <a:lnTo>
                    <a:pt x="77724" y="2003438"/>
                  </a:lnTo>
                  <a:cubicBezTo>
                    <a:pt x="71628" y="2016545"/>
                    <a:pt x="68580" y="2026070"/>
                    <a:pt x="68580" y="2032013"/>
                  </a:cubicBezTo>
                  <a:cubicBezTo>
                    <a:pt x="68580" y="2036433"/>
                    <a:pt x="69799" y="2040395"/>
                    <a:pt x="72237" y="2043900"/>
                  </a:cubicBezTo>
                  <a:cubicBezTo>
                    <a:pt x="74676" y="2047406"/>
                    <a:pt x="78028" y="2049158"/>
                    <a:pt x="82296" y="2049158"/>
                  </a:cubicBezTo>
                  <a:cubicBezTo>
                    <a:pt x="79248" y="2052206"/>
                    <a:pt x="75819" y="2053730"/>
                    <a:pt x="72009" y="2053730"/>
                  </a:cubicBezTo>
                  <a:cubicBezTo>
                    <a:pt x="68199" y="2053730"/>
                    <a:pt x="65151" y="2052244"/>
                    <a:pt x="62865" y="2049272"/>
                  </a:cubicBezTo>
                  <a:cubicBezTo>
                    <a:pt x="60579" y="2046301"/>
                    <a:pt x="59436" y="2042834"/>
                    <a:pt x="59436" y="2038871"/>
                  </a:cubicBezTo>
                  <a:cubicBezTo>
                    <a:pt x="59436" y="2031861"/>
                    <a:pt x="62484" y="2023098"/>
                    <a:pt x="68580" y="2012582"/>
                  </a:cubicBezTo>
                  <a:lnTo>
                    <a:pt x="61722" y="2004581"/>
                  </a:lnTo>
                  <a:cubicBezTo>
                    <a:pt x="50901" y="2012201"/>
                    <a:pt x="42138" y="2016011"/>
                    <a:pt x="35433" y="2016011"/>
                  </a:cubicBezTo>
                  <a:cubicBezTo>
                    <a:pt x="30708" y="2016011"/>
                    <a:pt x="26860" y="2014182"/>
                    <a:pt x="23888" y="2010525"/>
                  </a:cubicBezTo>
                  <a:cubicBezTo>
                    <a:pt x="20917" y="2006867"/>
                    <a:pt x="19431" y="2002600"/>
                    <a:pt x="19431" y="1997723"/>
                  </a:cubicBezTo>
                  <a:cubicBezTo>
                    <a:pt x="19431" y="1991322"/>
                    <a:pt x="20574" y="1986750"/>
                    <a:pt x="22860" y="1984007"/>
                  </a:cubicBezTo>
                  <a:close/>
                  <a:moveTo>
                    <a:pt x="65151" y="1976006"/>
                  </a:moveTo>
                  <a:lnTo>
                    <a:pt x="96012" y="2008010"/>
                  </a:lnTo>
                  <a:lnTo>
                    <a:pt x="90754" y="2013497"/>
                  </a:lnTo>
                  <a:lnTo>
                    <a:pt x="59207" y="1981035"/>
                  </a:lnTo>
                  <a:close/>
                  <a:moveTo>
                    <a:pt x="56007" y="1941716"/>
                  </a:moveTo>
                  <a:cubicBezTo>
                    <a:pt x="62712" y="1941716"/>
                    <a:pt x="68427" y="1943850"/>
                    <a:pt x="73152" y="1948117"/>
                  </a:cubicBezTo>
                  <a:cubicBezTo>
                    <a:pt x="77876" y="1952384"/>
                    <a:pt x="80162" y="1957871"/>
                    <a:pt x="80010" y="1964576"/>
                  </a:cubicBezTo>
                  <a:cubicBezTo>
                    <a:pt x="79857" y="1970825"/>
                    <a:pt x="77952" y="1976540"/>
                    <a:pt x="74295" y="1981721"/>
                  </a:cubicBezTo>
                  <a:lnTo>
                    <a:pt x="68580" y="1977149"/>
                  </a:lnTo>
                  <a:cubicBezTo>
                    <a:pt x="70866" y="1973492"/>
                    <a:pt x="72009" y="1969682"/>
                    <a:pt x="72009" y="1965719"/>
                  </a:cubicBezTo>
                  <a:cubicBezTo>
                    <a:pt x="72009" y="1961604"/>
                    <a:pt x="70561" y="1958099"/>
                    <a:pt x="67665" y="1955204"/>
                  </a:cubicBezTo>
                  <a:cubicBezTo>
                    <a:pt x="64770" y="1952308"/>
                    <a:pt x="61264" y="1950860"/>
                    <a:pt x="57150" y="1950860"/>
                  </a:cubicBezTo>
                  <a:cubicBezTo>
                    <a:pt x="53797" y="1950860"/>
                    <a:pt x="50673" y="1951775"/>
                    <a:pt x="47777" y="1953603"/>
                  </a:cubicBezTo>
                  <a:cubicBezTo>
                    <a:pt x="44881" y="1955432"/>
                    <a:pt x="43434" y="1957947"/>
                    <a:pt x="43434" y="1961147"/>
                  </a:cubicBezTo>
                  <a:cubicBezTo>
                    <a:pt x="43434" y="1966481"/>
                    <a:pt x="45720" y="1969148"/>
                    <a:pt x="50292" y="1969148"/>
                  </a:cubicBezTo>
                  <a:cubicBezTo>
                    <a:pt x="54102" y="1969148"/>
                    <a:pt x="56007" y="1967243"/>
                    <a:pt x="56007" y="1963433"/>
                  </a:cubicBezTo>
                  <a:cubicBezTo>
                    <a:pt x="56007" y="1961147"/>
                    <a:pt x="54483" y="1959242"/>
                    <a:pt x="51435" y="1957718"/>
                  </a:cubicBezTo>
                  <a:cubicBezTo>
                    <a:pt x="58293" y="1957718"/>
                    <a:pt x="61722" y="1960385"/>
                    <a:pt x="61722" y="1965719"/>
                  </a:cubicBezTo>
                  <a:cubicBezTo>
                    <a:pt x="61722" y="1968767"/>
                    <a:pt x="60579" y="1971244"/>
                    <a:pt x="58293" y="1973149"/>
                  </a:cubicBezTo>
                  <a:cubicBezTo>
                    <a:pt x="56007" y="1975054"/>
                    <a:pt x="53340" y="1976006"/>
                    <a:pt x="50292" y="1976006"/>
                  </a:cubicBezTo>
                  <a:cubicBezTo>
                    <a:pt x="46024" y="1976006"/>
                    <a:pt x="42481" y="1974406"/>
                    <a:pt x="39662" y="1971206"/>
                  </a:cubicBezTo>
                  <a:cubicBezTo>
                    <a:pt x="36842" y="1968005"/>
                    <a:pt x="35433" y="1964271"/>
                    <a:pt x="35433" y="1960004"/>
                  </a:cubicBezTo>
                  <a:cubicBezTo>
                    <a:pt x="35433" y="1954670"/>
                    <a:pt x="37490" y="1950289"/>
                    <a:pt x="41605" y="1946860"/>
                  </a:cubicBezTo>
                  <a:cubicBezTo>
                    <a:pt x="45720" y="1943431"/>
                    <a:pt x="50520" y="1941716"/>
                    <a:pt x="56007" y="1941716"/>
                  </a:cubicBezTo>
                  <a:close/>
                  <a:moveTo>
                    <a:pt x="78867" y="1913141"/>
                  </a:moveTo>
                  <a:cubicBezTo>
                    <a:pt x="86182" y="1913141"/>
                    <a:pt x="92049" y="1916723"/>
                    <a:pt x="96469" y="1923885"/>
                  </a:cubicBezTo>
                  <a:cubicBezTo>
                    <a:pt x="99212" y="1928457"/>
                    <a:pt x="100584" y="1933639"/>
                    <a:pt x="100584" y="1939430"/>
                  </a:cubicBezTo>
                  <a:cubicBezTo>
                    <a:pt x="100584" y="1950860"/>
                    <a:pt x="96393" y="1963814"/>
                    <a:pt x="88011" y="1978292"/>
                  </a:cubicBezTo>
                  <a:lnTo>
                    <a:pt x="93726" y="1984007"/>
                  </a:lnTo>
                  <a:cubicBezTo>
                    <a:pt x="111252" y="1974101"/>
                    <a:pt x="122682" y="1969148"/>
                    <a:pt x="128016" y="1969148"/>
                  </a:cubicBezTo>
                  <a:cubicBezTo>
                    <a:pt x="136093" y="1969301"/>
                    <a:pt x="142798" y="1971053"/>
                    <a:pt x="148132" y="1974406"/>
                  </a:cubicBezTo>
                  <a:cubicBezTo>
                    <a:pt x="154533" y="1978521"/>
                    <a:pt x="157734" y="1984388"/>
                    <a:pt x="157734" y="1992008"/>
                  </a:cubicBezTo>
                  <a:cubicBezTo>
                    <a:pt x="157734" y="1995361"/>
                    <a:pt x="156591" y="2000123"/>
                    <a:pt x="154305" y="2006296"/>
                  </a:cubicBezTo>
                  <a:cubicBezTo>
                    <a:pt x="152019" y="2012468"/>
                    <a:pt x="150876" y="2017230"/>
                    <a:pt x="150876" y="2020583"/>
                  </a:cubicBezTo>
                  <a:cubicBezTo>
                    <a:pt x="150876" y="2022717"/>
                    <a:pt x="151638" y="2025765"/>
                    <a:pt x="153162" y="2029727"/>
                  </a:cubicBezTo>
                  <a:cubicBezTo>
                    <a:pt x="146304" y="2026070"/>
                    <a:pt x="142875" y="2019593"/>
                    <a:pt x="142875" y="2010296"/>
                  </a:cubicBezTo>
                  <a:cubicBezTo>
                    <a:pt x="142875" y="2002676"/>
                    <a:pt x="140398" y="1996199"/>
                    <a:pt x="135445" y="1990865"/>
                  </a:cubicBezTo>
                  <a:cubicBezTo>
                    <a:pt x="130492" y="1985531"/>
                    <a:pt x="124206" y="1982864"/>
                    <a:pt x="116586" y="1982864"/>
                  </a:cubicBezTo>
                  <a:cubicBezTo>
                    <a:pt x="107442" y="1982864"/>
                    <a:pt x="97536" y="1986674"/>
                    <a:pt x="86868" y="1994294"/>
                  </a:cubicBezTo>
                  <a:lnTo>
                    <a:pt x="77724" y="1985150"/>
                  </a:lnTo>
                  <a:cubicBezTo>
                    <a:pt x="86106" y="1975092"/>
                    <a:pt x="90297" y="1965567"/>
                    <a:pt x="90297" y="1956575"/>
                  </a:cubicBezTo>
                  <a:cubicBezTo>
                    <a:pt x="90297" y="1949412"/>
                    <a:pt x="88239" y="1943050"/>
                    <a:pt x="84124" y="1937487"/>
                  </a:cubicBezTo>
                  <a:cubicBezTo>
                    <a:pt x="80010" y="1931924"/>
                    <a:pt x="74447" y="1929143"/>
                    <a:pt x="67437" y="1929143"/>
                  </a:cubicBezTo>
                  <a:cubicBezTo>
                    <a:pt x="66522" y="1929143"/>
                    <a:pt x="65189" y="1929334"/>
                    <a:pt x="63436" y="1929715"/>
                  </a:cubicBezTo>
                  <a:cubicBezTo>
                    <a:pt x="61684" y="1930096"/>
                    <a:pt x="60350" y="1930286"/>
                    <a:pt x="59436" y="1930286"/>
                  </a:cubicBezTo>
                  <a:cubicBezTo>
                    <a:pt x="50596" y="1930286"/>
                    <a:pt x="44881" y="1926857"/>
                    <a:pt x="42291" y="1919999"/>
                  </a:cubicBezTo>
                  <a:cubicBezTo>
                    <a:pt x="44729" y="1921523"/>
                    <a:pt x="47396" y="1922285"/>
                    <a:pt x="50292" y="1922285"/>
                  </a:cubicBezTo>
                  <a:cubicBezTo>
                    <a:pt x="52882" y="1922285"/>
                    <a:pt x="55549" y="1921523"/>
                    <a:pt x="58293" y="1919999"/>
                  </a:cubicBezTo>
                  <a:cubicBezTo>
                    <a:pt x="66370" y="1915427"/>
                    <a:pt x="73228" y="1913141"/>
                    <a:pt x="78867" y="1913141"/>
                  </a:cubicBezTo>
                  <a:close/>
                  <a:moveTo>
                    <a:pt x="169164" y="1898282"/>
                  </a:moveTo>
                  <a:lnTo>
                    <a:pt x="171450" y="1900568"/>
                  </a:lnTo>
                  <a:lnTo>
                    <a:pt x="164592" y="1917713"/>
                  </a:lnTo>
                  <a:cubicBezTo>
                    <a:pt x="158648" y="1932648"/>
                    <a:pt x="151409" y="1942935"/>
                    <a:pt x="142875" y="1948574"/>
                  </a:cubicBezTo>
                  <a:lnTo>
                    <a:pt x="93954" y="1980807"/>
                  </a:lnTo>
                  <a:lnTo>
                    <a:pt x="90754" y="1977835"/>
                  </a:lnTo>
                  <a:lnTo>
                    <a:pt x="124587" y="1925714"/>
                  </a:lnTo>
                  <a:cubicBezTo>
                    <a:pt x="129311" y="1918399"/>
                    <a:pt x="138074" y="1911922"/>
                    <a:pt x="150876" y="1906283"/>
                  </a:cubicBezTo>
                  <a:close/>
                  <a:moveTo>
                    <a:pt x="18288" y="1843418"/>
                  </a:moveTo>
                  <a:lnTo>
                    <a:pt x="25146" y="1843418"/>
                  </a:lnTo>
                  <a:lnTo>
                    <a:pt x="25146" y="1961147"/>
                  </a:lnTo>
                  <a:cubicBezTo>
                    <a:pt x="25146" y="1968310"/>
                    <a:pt x="27394" y="1974482"/>
                    <a:pt x="31889" y="1979664"/>
                  </a:cubicBezTo>
                  <a:cubicBezTo>
                    <a:pt x="36385" y="1984845"/>
                    <a:pt x="42138" y="1987436"/>
                    <a:pt x="49149" y="1987436"/>
                  </a:cubicBezTo>
                  <a:cubicBezTo>
                    <a:pt x="52044" y="1987436"/>
                    <a:pt x="55473" y="1986674"/>
                    <a:pt x="59436" y="1985150"/>
                  </a:cubicBezTo>
                  <a:lnTo>
                    <a:pt x="65151" y="1990865"/>
                  </a:lnTo>
                  <a:cubicBezTo>
                    <a:pt x="59969" y="1993913"/>
                    <a:pt x="55016" y="1995437"/>
                    <a:pt x="50292" y="1995437"/>
                  </a:cubicBezTo>
                  <a:cubicBezTo>
                    <a:pt x="41300" y="1995437"/>
                    <a:pt x="33718" y="1992503"/>
                    <a:pt x="27546" y="1986636"/>
                  </a:cubicBezTo>
                  <a:cubicBezTo>
                    <a:pt x="21374" y="1980769"/>
                    <a:pt x="18288" y="1973415"/>
                    <a:pt x="18288" y="1964576"/>
                  </a:cubicBezTo>
                  <a:close/>
                  <a:moveTo>
                    <a:pt x="0" y="1843418"/>
                  </a:moveTo>
                  <a:lnTo>
                    <a:pt x="6858" y="1843418"/>
                  </a:lnTo>
                  <a:lnTo>
                    <a:pt x="6858" y="2065160"/>
                  </a:lnTo>
                  <a:lnTo>
                    <a:pt x="228600" y="2065160"/>
                  </a:lnTo>
                  <a:lnTo>
                    <a:pt x="228600" y="2072018"/>
                  </a:lnTo>
                  <a:lnTo>
                    <a:pt x="0" y="2072018"/>
                  </a:lnTo>
                  <a:close/>
                  <a:moveTo>
                    <a:pt x="80010" y="1639328"/>
                  </a:moveTo>
                  <a:lnTo>
                    <a:pt x="86868" y="1645043"/>
                  </a:lnTo>
                  <a:cubicBezTo>
                    <a:pt x="86106" y="1649615"/>
                    <a:pt x="85725" y="1652663"/>
                    <a:pt x="85725" y="1654187"/>
                  </a:cubicBezTo>
                  <a:cubicBezTo>
                    <a:pt x="85725" y="1661654"/>
                    <a:pt x="89535" y="1667674"/>
                    <a:pt x="97155" y="1672246"/>
                  </a:cubicBezTo>
                  <a:cubicBezTo>
                    <a:pt x="103708" y="1676209"/>
                    <a:pt x="110947" y="1678190"/>
                    <a:pt x="118872" y="1678190"/>
                  </a:cubicBezTo>
                  <a:lnTo>
                    <a:pt x="228600" y="1678190"/>
                  </a:lnTo>
                  <a:lnTo>
                    <a:pt x="228600" y="1685048"/>
                  </a:lnTo>
                  <a:lnTo>
                    <a:pt x="115443" y="1685048"/>
                  </a:lnTo>
                  <a:cubicBezTo>
                    <a:pt x="105384" y="1685048"/>
                    <a:pt x="96545" y="1682076"/>
                    <a:pt x="88925" y="1676132"/>
                  </a:cubicBezTo>
                  <a:cubicBezTo>
                    <a:pt x="80695" y="1669732"/>
                    <a:pt x="76581" y="1661654"/>
                    <a:pt x="76581" y="1651901"/>
                  </a:cubicBezTo>
                  <a:cubicBezTo>
                    <a:pt x="76581" y="1649615"/>
                    <a:pt x="77724" y="1645424"/>
                    <a:pt x="80010" y="1639328"/>
                  </a:cubicBezTo>
                  <a:close/>
                  <a:moveTo>
                    <a:pt x="61722" y="1639328"/>
                  </a:moveTo>
                  <a:lnTo>
                    <a:pt x="66065" y="1643214"/>
                  </a:lnTo>
                  <a:lnTo>
                    <a:pt x="56007" y="1659902"/>
                  </a:lnTo>
                  <a:cubicBezTo>
                    <a:pt x="47625" y="1673923"/>
                    <a:pt x="40005" y="1681543"/>
                    <a:pt x="33147" y="1682762"/>
                  </a:cubicBezTo>
                  <a:cubicBezTo>
                    <a:pt x="28879" y="1683524"/>
                    <a:pt x="24536" y="1685124"/>
                    <a:pt x="20116" y="1687562"/>
                  </a:cubicBezTo>
                  <a:lnTo>
                    <a:pt x="17830" y="1685048"/>
                  </a:lnTo>
                  <a:cubicBezTo>
                    <a:pt x="20421" y="1682000"/>
                    <a:pt x="22174" y="1677809"/>
                    <a:pt x="23088" y="1672475"/>
                  </a:cubicBezTo>
                  <a:cubicBezTo>
                    <a:pt x="25374" y="1664855"/>
                    <a:pt x="33299" y="1656854"/>
                    <a:pt x="46863" y="1648472"/>
                  </a:cubicBezTo>
                  <a:close/>
                  <a:moveTo>
                    <a:pt x="106299" y="1623326"/>
                  </a:moveTo>
                  <a:cubicBezTo>
                    <a:pt x="113004" y="1623326"/>
                    <a:pt x="118681" y="1625650"/>
                    <a:pt x="123329" y="1630298"/>
                  </a:cubicBezTo>
                  <a:cubicBezTo>
                    <a:pt x="127978" y="1634946"/>
                    <a:pt x="130302" y="1640623"/>
                    <a:pt x="130302" y="1647329"/>
                  </a:cubicBezTo>
                  <a:cubicBezTo>
                    <a:pt x="130302" y="1652510"/>
                    <a:pt x="128549" y="1657044"/>
                    <a:pt x="125044" y="1660931"/>
                  </a:cubicBezTo>
                  <a:cubicBezTo>
                    <a:pt x="121539" y="1664817"/>
                    <a:pt x="117195" y="1666760"/>
                    <a:pt x="112014" y="1666760"/>
                  </a:cubicBezTo>
                  <a:cubicBezTo>
                    <a:pt x="107746" y="1666760"/>
                    <a:pt x="104127" y="1665350"/>
                    <a:pt x="101155" y="1662531"/>
                  </a:cubicBezTo>
                  <a:cubicBezTo>
                    <a:pt x="98183" y="1659711"/>
                    <a:pt x="96697" y="1656168"/>
                    <a:pt x="96697" y="1651901"/>
                  </a:cubicBezTo>
                  <a:cubicBezTo>
                    <a:pt x="96697" y="1648548"/>
                    <a:pt x="97840" y="1645805"/>
                    <a:pt x="100126" y="1643671"/>
                  </a:cubicBezTo>
                  <a:cubicBezTo>
                    <a:pt x="102412" y="1641538"/>
                    <a:pt x="105232" y="1640471"/>
                    <a:pt x="108585" y="1640471"/>
                  </a:cubicBezTo>
                  <a:cubicBezTo>
                    <a:pt x="113157" y="1640471"/>
                    <a:pt x="115443" y="1642757"/>
                    <a:pt x="115443" y="1647329"/>
                  </a:cubicBezTo>
                  <a:cubicBezTo>
                    <a:pt x="115138" y="1649310"/>
                    <a:pt x="114376" y="1650834"/>
                    <a:pt x="113157" y="1651901"/>
                  </a:cubicBezTo>
                  <a:cubicBezTo>
                    <a:pt x="113157" y="1648853"/>
                    <a:pt x="111633" y="1647329"/>
                    <a:pt x="108585" y="1647329"/>
                  </a:cubicBezTo>
                  <a:cubicBezTo>
                    <a:pt x="104775" y="1647329"/>
                    <a:pt x="102870" y="1649234"/>
                    <a:pt x="102870" y="1653044"/>
                  </a:cubicBezTo>
                  <a:cubicBezTo>
                    <a:pt x="102870" y="1657616"/>
                    <a:pt x="105918" y="1659902"/>
                    <a:pt x="112014" y="1659902"/>
                  </a:cubicBezTo>
                  <a:cubicBezTo>
                    <a:pt x="115519" y="1659902"/>
                    <a:pt x="118300" y="1658530"/>
                    <a:pt x="120358" y="1655787"/>
                  </a:cubicBezTo>
                  <a:cubicBezTo>
                    <a:pt x="122415" y="1653044"/>
                    <a:pt x="123444" y="1649843"/>
                    <a:pt x="123444" y="1646186"/>
                  </a:cubicBezTo>
                  <a:cubicBezTo>
                    <a:pt x="123444" y="1642071"/>
                    <a:pt x="121996" y="1638566"/>
                    <a:pt x="119100" y="1635670"/>
                  </a:cubicBezTo>
                  <a:cubicBezTo>
                    <a:pt x="116205" y="1632775"/>
                    <a:pt x="112699" y="1631327"/>
                    <a:pt x="108585" y="1631327"/>
                  </a:cubicBezTo>
                  <a:cubicBezTo>
                    <a:pt x="104165" y="1631327"/>
                    <a:pt x="99974" y="1632470"/>
                    <a:pt x="96012" y="1634756"/>
                  </a:cubicBezTo>
                  <a:lnTo>
                    <a:pt x="90297" y="1629041"/>
                  </a:lnTo>
                  <a:cubicBezTo>
                    <a:pt x="97155" y="1625231"/>
                    <a:pt x="102489" y="1623326"/>
                    <a:pt x="106299" y="1623326"/>
                  </a:cubicBezTo>
                  <a:close/>
                  <a:moveTo>
                    <a:pt x="22860" y="1615325"/>
                  </a:moveTo>
                  <a:cubicBezTo>
                    <a:pt x="23774" y="1620659"/>
                    <a:pt x="25679" y="1625231"/>
                    <a:pt x="28575" y="1629041"/>
                  </a:cubicBezTo>
                  <a:cubicBezTo>
                    <a:pt x="32080" y="1633613"/>
                    <a:pt x="36271" y="1635899"/>
                    <a:pt x="41148" y="1635899"/>
                  </a:cubicBezTo>
                  <a:cubicBezTo>
                    <a:pt x="47091" y="1635746"/>
                    <a:pt x="56235" y="1632317"/>
                    <a:pt x="68580" y="1625612"/>
                  </a:cubicBezTo>
                  <a:lnTo>
                    <a:pt x="77724" y="1634756"/>
                  </a:lnTo>
                  <a:cubicBezTo>
                    <a:pt x="71628" y="1647862"/>
                    <a:pt x="68580" y="1657387"/>
                    <a:pt x="68580" y="1663331"/>
                  </a:cubicBezTo>
                  <a:cubicBezTo>
                    <a:pt x="68580" y="1667750"/>
                    <a:pt x="69799" y="1671713"/>
                    <a:pt x="72237" y="1675218"/>
                  </a:cubicBezTo>
                  <a:cubicBezTo>
                    <a:pt x="74676" y="1678723"/>
                    <a:pt x="78028" y="1680476"/>
                    <a:pt x="82296" y="1680476"/>
                  </a:cubicBezTo>
                  <a:cubicBezTo>
                    <a:pt x="79248" y="1683524"/>
                    <a:pt x="75819" y="1685048"/>
                    <a:pt x="72009" y="1685048"/>
                  </a:cubicBezTo>
                  <a:cubicBezTo>
                    <a:pt x="68199" y="1685048"/>
                    <a:pt x="65151" y="1683562"/>
                    <a:pt x="62865" y="1680590"/>
                  </a:cubicBezTo>
                  <a:cubicBezTo>
                    <a:pt x="60579" y="1677618"/>
                    <a:pt x="59436" y="1674151"/>
                    <a:pt x="59436" y="1670189"/>
                  </a:cubicBezTo>
                  <a:cubicBezTo>
                    <a:pt x="59436" y="1663178"/>
                    <a:pt x="62484" y="1654415"/>
                    <a:pt x="68580" y="1643900"/>
                  </a:cubicBezTo>
                  <a:lnTo>
                    <a:pt x="61722" y="1635899"/>
                  </a:lnTo>
                  <a:cubicBezTo>
                    <a:pt x="50901" y="1643519"/>
                    <a:pt x="42138" y="1647329"/>
                    <a:pt x="35433" y="1647329"/>
                  </a:cubicBezTo>
                  <a:cubicBezTo>
                    <a:pt x="30708" y="1647329"/>
                    <a:pt x="26860" y="1645500"/>
                    <a:pt x="23888" y="1641842"/>
                  </a:cubicBezTo>
                  <a:cubicBezTo>
                    <a:pt x="20917" y="1638185"/>
                    <a:pt x="19431" y="1633918"/>
                    <a:pt x="19431" y="1629041"/>
                  </a:cubicBezTo>
                  <a:cubicBezTo>
                    <a:pt x="19431" y="1622640"/>
                    <a:pt x="20574" y="1618068"/>
                    <a:pt x="22860" y="1615325"/>
                  </a:cubicBezTo>
                  <a:close/>
                  <a:moveTo>
                    <a:pt x="65151" y="1607324"/>
                  </a:moveTo>
                  <a:lnTo>
                    <a:pt x="96012" y="1639328"/>
                  </a:lnTo>
                  <a:lnTo>
                    <a:pt x="90754" y="1644814"/>
                  </a:lnTo>
                  <a:lnTo>
                    <a:pt x="59207" y="1612353"/>
                  </a:lnTo>
                  <a:close/>
                  <a:moveTo>
                    <a:pt x="56007" y="1573034"/>
                  </a:moveTo>
                  <a:cubicBezTo>
                    <a:pt x="62712" y="1573034"/>
                    <a:pt x="68427" y="1575167"/>
                    <a:pt x="73152" y="1579435"/>
                  </a:cubicBezTo>
                  <a:cubicBezTo>
                    <a:pt x="77876" y="1583702"/>
                    <a:pt x="80162" y="1589188"/>
                    <a:pt x="80010" y="1595894"/>
                  </a:cubicBezTo>
                  <a:cubicBezTo>
                    <a:pt x="79857" y="1602142"/>
                    <a:pt x="77952" y="1607857"/>
                    <a:pt x="74295" y="1613039"/>
                  </a:cubicBezTo>
                  <a:lnTo>
                    <a:pt x="68580" y="1608467"/>
                  </a:lnTo>
                  <a:cubicBezTo>
                    <a:pt x="70866" y="1604809"/>
                    <a:pt x="72009" y="1600999"/>
                    <a:pt x="72009" y="1597037"/>
                  </a:cubicBezTo>
                  <a:cubicBezTo>
                    <a:pt x="72009" y="1592922"/>
                    <a:pt x="70561" y="1589417"/>
                    <a:pt x="67665" y="1586521"/>
                  </a:cubicBezTo>
                  <a:cubicBezTo>
                    <a:pt x="64770" y="1583626"/>
                    <a:pt x="61264" y="1582178"/>
                    <a:pt x="57150" y="1582178"/>
                  </a:cubicBezTo>
                  <a:cubicBezTo>
                    <a:pt x="53797" y="1582178"/>
                    <a:pt x="50673" y="1583092"/>
                    <a:pt x="47777" y="1584921"/>
                  </a:cubicBezTo>
                  <a:cubicBezTo>
                    <a:pt x="44881" y="1586750"/>
                    <a:pt x="43434" y="1589264"/>
                    <a:pt x="43434" y="1592465"/>
                  </a:cubicBezTo>
                  <a:cubicBezTo>
                    <a:pt x="43434" y="1597799"/>
                    <a:pt x="45720" y="1600466"/>
                    <a:pt x="50292" y="1600466"/>
                  </a:cubicBezTo>
                  <a:cubicBezTo>
                    <a:pt x="54102" y="1600466"/>
                    <a:pt x="56007" y="1598561"/>
                    <a:pt x="56007" y="1594751"/>
                  </a:cubicBezTo>
                  <a:cubicBezTo>
                    <a:pt x="56007" y="1592465"/>
                    <a:pt x="54483" y="1590560"/>
                    <a:pt x="51435" y="1589036"/>
                  </a:cubicBezTo>
                  <a:cubicBezTo>
                    <a:pt x="58293" y="1589036"/>
                    <a:pt x="61722" y="1591703"/>
                    <a:pt x="61722" y="1597037"/>
                  </a:cubicBezTo>
                  <a:cubicBezTo>
                    <a:pt x="61722" y="1600085"/>
                    <a:pt x="60579" y="1602561"/>
                    <a:pt x="58293" y="1604466"/>
                  </a:cubicBezTo>
                  <a:cubicBezTo>
                    <a:pt x="56007" y="1606371"/>
                    <a:pt x="53340" y="1607324"/>
                    <a:pt x="50292" y="1607324"/>
                  </a:cubicBezTo>
                  <a:cubicBezTo>
                    <a:pt x="46024" y="1607324"/>
                    <a:pt x="42481" y="1605724"/>
                    <a:pt x="39662" y="1602523"/>
                  </a:cubicBezTo>
                  <a:cubicBezTo>
                    <a:pt x="36842" y="1599323"/>
                    <a:pt x="35433" y="1595589"/>
                    <a:pt x="35433" y="1591322"/>
                  </a:cubicBezTo>
                  <a:cubicBezTo>
                    <a:pt x="35433" y="1585988"/>
                    <a:pt x="37490" y="1581606"/>
                    <a:pt x="41605" y="1578177"/>
                  </a:cubicBezTo>
                  <a:cubicBezTo>
                    <a:pt x="45720" y="1574748"/>
                    <a:pt x="50520" y="1573034"/>
                    <a:pt x="56007" y="1573034"/>
                  </a:cubicBezTo>
                  <a:close/>
                  <a:moveTo>
                    <a:pt x="78867" y="1544459"/>
                  </a:moveTo>
                  <a:cubicBezTo>
                    <a:pt x="86182" y="1544459"/>
                    <a:pt x="92049" y="1548040"/>
                    <a:pt x="96469" y="1555203"/>
                  </a:cubicBezTo>
                  <a:cubicBezTo>
                    <a:pt x="99212" y="1559775"/>
                    <a:pt x="100584" y="1564957"/>
                    <a:pt x="100584" y="1570748"/>
                  </a:cubicBezTo>
                  <a:cubicBezTo>
                    <a:pt x="100584" y="1582178"/>
                    <a:pt x="96393" y="1595132"/>
                    <a:pt x="88011" y="1609610"/>
                  </a:cubicBezTo>
                  <a:lnTo>
                    <a:pt x="93726" y="1615325"/>
                  </a:lnTo>
                  <a:cubicBezTo>
                    <a:pt x="111252" y="1605419"/>
                    <a:pt x="122682" y="1600466"/>
                    <a:pt x="128016" y="1600466"/>
                  </a:cubicBezTo>
                  <a:cubicBezTo>
                    <a:pt x="136093" y="1600618"/>
                    <a:pt x="142798" y="1602371"/>
                    <a:pt x="148132" y="1605724"/>
                  </a:cubicBezTo>
                  <a:cubicBezTo>
                    <a:pt x="154533" y="1609838"/>
                    <a:pt x="157734" y="1615706"/>
                    <a:pt x="157734" y="1623326"/>
                  </a:cubicBezTo>
                  <a:cubicBezTo>
                    <a:pt x="157734" y="1626679"/>
                    <a:pt x="156591" y="1631441"/>
                    <a:pt x="154305" y="1637613"/>
                  </a:cubicBezTo>
                  <a:cubicBezTo>
                    <a:pt x="152019" y="1643786"/>
                    <a:pt x="150876" y="1648548"/>
                    <a:pt x="150876" y="1651901"/>
                  </a:cubicBezTo>
                  <a:cubicBezTo>
                    <a:pt x="150876" y="1654034"/>
                    <a:pt x="151638" y="1657082"/>
                    <a:pt x="153162" y="1661045"/>
                  </a:cubicBezTo>
                  <a:cubicBezTo>
                    <a:pt x="146304" y="1657387"/>
                    <a:pt x="142875" y="1650910"/>
                    <a:pt x="142875" y="1641614"/>
                  </a:cubicBezTo>
                  <a:cubicBezTo>
                    <a:pt x="142875" y="1633994"/>
                    <a:pt x="140398" y="1627517"/>
                    <a:pt x="135445" y="1622183"/>
                  </a:cubicBezTo>
                  <a:cubicBezTo>
                    <a:pt x="130492" y="1616849"/>
                    <a:pt x="124206" y="1614182"/>
                    <a:pt x="116586" y="1614182"/>
                  </a:cubicBezTo>
                  <a:cubicBezTo>
                    <a:pt x="107442" y="1614182"/>
                    <a:pt x="97536" y="1617992"/>
                    <a:pt x="86868" y="1625612"/>
                  </a:cubicBezTo>
                  <a:lnTo>
                    <a:pt x="77724" y="1616468"/>
                  </a:lnTo>
                  <a:cubicBezTo>
                    <a:pt x="86106" y="1606409"/>
                    <a:pt x="90297" y="1596884"/>
                    <a:pt x="90297" y="1587893"/>
                  </a:cubicBezTo>
                  <a:cubicBezTo>
                    <a:pt x="90297" y="1580730"/>
                    <a:pt x="88239" y="1574367"/>
                    <a:pt x="84124" y="1568805"/>
                  </a:cubicBezTo>
                  <a:cubicBezTo>
                    <a:pt x="80010" y="1563242"/>
                    <a:pt x="74447" y="1560461"/>
                    <a:pt x="67437" y="1560461"/>
                  </a:cubicBezTo>
                  <a:cubicBezTo>
                    <a:pt x="66522" y="1560461"/>
                    <a:pt x="65189" y="1560651"/>
                    <a:pt x="63436" y="1561032"/>
                  </a:cubicBezTo>
                  <a:cubicBezTo>
                    <a:pt x="61684" y="1561413"/>
                    <a:pt x="60350" y="1561604"/>
                    <a:pt x="59436" y="1561604"/>
                  </a:cubicBezTo>
                  <a:cubicBezTo>
                    <a:pt x="50596" y="1561604"/>
                    <a:pt x="44881" y="1558175"/>
                    <a:pt x="42291" y="1551317"/>
                  </a:cubicBezTo>
                  <a:cubicBezTo>
                    <a:pt x="44729" y="1552841"/>
                    <a:pt x="47396" y="1553603"/>
                    <a:pt x="50292" y="1553603"/>
                  </a:cubicBezTo>
                  <a:cubicBezTo>
                    <a:pt x="52882" y="1553603"/>
                    <a:pt x="55549" y="1552841"/>
                    <a:pt x="58293" y="1551317"/>
                  </a:cubicBezTo>
                  <a:cubicBezTo>
                    <a:pt x="66370" y="1546745"/>
                    <a:pt x="73228" y="1544459"/>
                    <a:pt x="78867" y="1544459"/>
                  </a:cubicBezTo>
                  <a:close/>
                  <a:moveTo>
                    <a:pt x="169164" y="1529600"/>
                  </a:moveTo>
                  <a:lnTo>
                    <a:pt x="171450" y="1531886"/>
                  </a:lnTo>
                  <a:lnTo>
                    <a:pt x="164592" y="1549031"/>
                  </a:lnTo>
                  <a:cubicBezTo>
                    <a:pt x="158648" y="1563966"/>
                    <a:pt x="151409" y="1574253"/>
                    <a:pt x="142875" y="1579892"/>
                  </a:cubicBezTo>
                  <a:lnTo>
                    <a:pt x="93954" y="1612124"/>
                  </a:lnTo>
                  <a:lnTo>
                    <a:pt x="90754" y="1609153"/>
                  </a:lnTo>
                  <a:lnTo>
                    <a:pt x="124587" y="1557032"/>
                  </a:lnTo>
                  <a:cubicBezTo>
                    <a:pt x="129311" y="1549717"/>
                    <a:pt x="138074" y="1543240"/>
                    <a:pt x="150876" y="1537601"/>
                  </a:cubicBezTo>
                  <a:close/>
                  <a:moveTo>
                    <a:pt x="18288" y="1474736"/>
                  </a:moveTo>
                  <a:lnTo>
                    <a:pt x="25146" y="1474736"/>
                  </a:lnTo>
                  <a:lnTo>
                    <a:pt x="25146" y="1592465"/>
                  </a:lnTo>
                  <a:cubicBezTo>
                    <a:pt x="25146" y="1599628"/>
                    <a:pt x="27394" y="1605800"/>
                    <a:pt x="31889" y="1610981"/>
                  </a:cubicBezTo>
                  <a:cubicBezTo>
                    <a:pt x="36385" y="1616163"/>
                    <a:pt x="42138" y="1618754"/>
                    <a:pt x="49149" y="1618754"/>
                  </a:cubicBezTo>
                  <a:cubicBezTo>
                    <a:pt x="52044" y="1618754"/>
                    <a:pt x="55473" y="1617992"/>
                    <a:pt x="59436" y="1616468"/>
                  </a:cubicBezTo>
                  <a:lnTo>
                    <a:pt x="65151" y="1622183"/>
                  </a:lnTo>
                  <a:cubicBezTo>
                    <a:pt x="59969" y="1625231"/>
                    <a:pt x="55016" y="1626755"/>
                    <a:pt x="50292" y="1626755"/>
                  </a:cubicBezTo>
                  <a:cubicBezTo>
                    <a:pt x="41300" y="1626755"/>
                    <a:pt x="33718" y="1623821"/>
                    <a:pt x="27546" y="1617954"/>
                  </a:cubicBezTo>
                  <a:cubicBezTo>
                    <a:pt x="21374" y="1612086"/>
                    <a:pt x="18288" y="1604733"/>
                    <a:pt x="18288" y="1595894"/>
                  </a:cubicBezTo>
                  <a:close/>
                  <a:moveTo>
                    <a:pt x="0" y="1474736"/>
                  </a:moveTo>
                  <a:lnTo>
                    <a:pt x="6858" y="1474736"/>
                  </a:lnTo>
                  <a:lnTo>
                    <a:pt x="6858" y="1696478"/>
                  </a:lnTo>
                  <a:lnTo>
                    <a:pt x="228600" y="1696478"/>
                  </a:lnTo>
                  <a:lnTo>
                    <a:pt x="228600" y="1703336"/>
                  </a:lnTo>
                  <a:lnTo>
                    <a:pt x="0" y="1703336"/>
                  </a:lnTo>
                  <a:close/>
                  <a:moveTo>
                    <a:pt x="80010" y="1270644"/>
                  </a:moveTo>
                  <a:lnTo>
                    <a:pt x="86868" y="1276359"/>
                  </a:lnTo>
                  <a:cubicBezTo>
                    <a:pt x="86106" y="1280931"/>
                    <a:pt x="85725" y="1283979"/>
                    <a:pt x="85725" y="1285503"/>
                  </a:cubicBezTo>
                  <a:cubicBezTo>
                    <a:pt x="85725" y="1292970"/>
                    <a:pt x="89535" y="1298990"/>
                    <a:pt x="97155" y="1303562"/>
                  </a:cubicBezTo>
                  <a:cubicBezTo>
                    <a:pt x="103708" y="1307525"/>
                    <a:pt x="110947" y="1309506"/>
                    <a:pt x="118872" y="1309506"/>
                  </a:cubicBezTo>
                  <a:lnTo>
                    <a:pt x="228600" y="1309506"/>
                  </a:lnTo>
                  <a:lnTo>
                    <a:pt x="228600" y="1316364"/>
                  </a:lnTo>
                  <a:lnTo>
                    <a:pt x="115443" y="1316364"/>
                  </a:lnTo>
                  <a:cubicBezTo>
                    <a:pt x="105384" y="1316364"/>
                    <a:pt x="96545" y="1313392"/>
                    <a:pt x="88925" y="1307448"/>
                  </a:cubicBezTo>
                  <a:cubicBezTo>
                    <a:pt x="80695" y="1301048"/>
                    <a:pt x="76581" y="1292970"/>
                    <a:pt x="76581" y="1283217"/>
                  </a:cubicBezTo>
                  <a:cubicBezTo>
                    <a:pt x="76581" y="1280931"/>
                    <a:pt x="77724" y="1276740"/>
                    <a:pt x="80010" y="1270644"/>
                  </a:cubicBezTo>
                  <a:close/>
                  <a:moveTo>
                    <a:pt x="61722" y="1270644"/>
                  </a:moveTo>
                  <a:lnTo>
                    <a:pt x="66065" y="1274530"/>
                  </a:lnTo>
                  <a:lnTo>
                    <a:pt x="56007" y="1291218"/>
                  </a:lnTo>
                  <a:cubicBezTo>
                    <a:pt x="47625" y="1305239"/>
                    <a:pt x="40005" y="1312859"/>
                    <a:pt x="33147" y="1314078"/>
                  </a:cubicBezTo>
                  <a:cubicBezTo>
                    <a:pt x="28879" y="1314840"/>
                    <a:pt x="24536" y="1316440"/>
                    <a:pt x="20116" y="1318878"/>
                  </a:cubicBezTo>
                  <a:lnTo>
                    <a:pt x="17830" y="1316364"/>
                  </a:lnTo>
                  <a:cubicBezTo>
                    <a:pt x="20421" y="1313316"/>
                    <a:pt x="22174" y="1309125"/>
                    <a:pt x="23088" y="1303791"/>
                  </a:cubicBezTo>
                  <a:cubicBezTo>
                    <a:pt x="25374" y="1296171"/>
                    <a:pt x="33299" y="1288170"/>
                    <a:pt x="46863" y="1279788"/>
                  </a:cubicBezTo>
                  <a:close/>
                  <a:moveTo>
                    <a:pt x="106299" y="1254642"/>
                  </a:moveTo>
                  <a:cubicBezTo>
                    <a:pt x="113004" y="1254642"/>
                    <a:pt x="118681" y="1256966"/>
                    <a:pt x="123329" y="1261614"/>
                  </a:cubicBezTo>
                  <a:cubicBezTo>
                    <a:pt x="127978" y="1266262"/>
                    <a:pt x="130302" y="1271939"/>
                    <a:pt x="130302" y="1278645"/>
                  </a:cubicBezTo>
                  <a:cubicBezTo>
                    <a:pt x="130302" y="1283826"/>
                    <a:pt x="128549" y="1288360"/>
                    <a:pt x="125044" y="1292247"/>
                  </a:cubicBezTo>
                  <a:cubicBezTo>
                    <a:pt x="121539" y="1296133"/>
                    <a:pt x="117195" y="1298076"/>
                    <a:pt x="112014" y="1298076"/>
                  </a:cubicBezTo>
                  <a:cubicBezTo>
                    <a:pt x="107746" y="1298076"/>
                    <a:pt x="104127" y="1296666"/>
                    <a:pt x="101155" y="1293847"/>
                  </a:cubicBezTo>
                  <a:cubicBezTo>
                    <a:pt x="98183" y="1291027"/>
                    <a:pt x="96697" y="1287484"/>
                    <a:pt x="96697" y="1283217"/>
                  </a:cubicBezTo>
                  <a:cubicBezTo>
                    <a:pt x="96697" y="1279864"/>
                    <a:pt x="97840" y="1277121"/>
                    <a:pt x="100126" y="1274987"/>
                  </a:cubicBezTo>
                  <a:cubicBezTo>
                    <a:pt x="102412" y="1272854"/>
                    <a:pt x="105232" y="1271787"/>
                    <a:pt x="108585" y="1271787"/>
                  </a:cubicBezTo>
                  <a:cubicBezTo>
                    <a:pt x="113157" y="1271787"/>
                    <a:pt x="115443" y="1274073"/>
                    <a:pt x="115443" y="1278645"/>
                  </a:cubicBezTo>
                  <a:cubicBezTo>
                    <a:pt x="115138" y="1280626"/>
                    <a:pt x="114376" y="1282150"/>
                    <a:pt x="113157" y="1283217"/>
                  </a:cubicBezTo>
                  <a:cubicBezTo>
                    <a:pt x="113157" y="1280169"/>
                    <a:pt x="111633" y="1278645"/>
                    <a:pt x="108585" y="1278645"/>
                  </a:cubicBezTo>
                  <a:cubicBezTo>
                    <a:pt x="104775" y="1278645"/>
                    <a:pt x="102870" y="1280550"/>
                    <a:pt x="102870" y="1284360"/>
                  </a:cubicBezTo>
                  <a:cubicBezTo>
                    <a:pt x="102870" y="1288932"/>
                    <a:pt x="105918" y="1291218"/>
                    <a:pt x="112014" y="1291218"/>
                  </a:cubicBezTo>
                  <a:cubicBezTo>
                    <a:pt x="115519" y="1291218"/>
                    <a:pt x="118300" y="1289846"/>
                    <a:pt x="120358" y="1287103"/>
                  </a:cubicBezTo>
                  <a:cubicBezTo>
                    <a:pt x="122415" y="1284360"/>
                    <a:pt x="123444" y="1281159"/>
                    <a:pt x="123444" y="1277502"/>
                  </a:cubicBezTo>
                  <a:cubicBezTo>
                    <a:pt x="123444" y="1273387"/>
                    <a:pt x="121996" y="1269882"/>
                    <a:pt x="119100" y="1266986"/>
                  </a:cubicBezTo>
                  <a:cubicBezTo>
                    <a:pt x="116205" y="1264091"/>
                    <a:pt x="112699" y="1262643"/>
                    <a:pt x="108585" y="1262643"/>
                  </a:cubicBezTo>
                  <a:cubicBezTo>
                    <a:pt x="104165" y="1262643"/>
                    <a:pt x="99974" y="1263786"/>
                    <a:pt x="96012" y="1266072"/>
                  </a:cubicBezTo>
                  <a:lnTo>
                    <a:pt x="90297" y="1260357"/>
                  </a:lnTo>
                  <a:cubicBezTo>
                    <a:pt x="97155" y="1256547"/>
                    <a:pt x="102489" y="1254642"/>
                    <a:pt x="106299" y="1254642"/>
                  </a:cubicBezTo>
                  <a:close/>
                  <a:moveTo>
                    <a:pt x="22860" y="1246641"/>
                  </a:moveTo>
                  <a:cubicBezTo>
                    <a:pt x="23774" y="1251975"/>
                    <a:pt x="25679" y="1256547"/>
                    <a:pt x="28575" y="1260357"/>
                  </a:cubicBezTo>
                  <a:cubicBezTo>
                    <a:pt x="32080" y="1264929"/>
                    <a:pt x="36271" y="1267215"/>
                    <a:pt x="41148" y="1267215"/>
                  </a:cubicBezTo>
                  <a:cubicBezTo>
                    <a:pt x="47091" y="1267062"/>
                    <a:pt x="56235" y="1263633"/>
                    <a:pt x="68580" y="1256928"/>
                  </a:cubicBezTo>
                  <a:lnTo>
                    <a:pt x="77724" y="1266072"/>
                  </a:lnTo>
                  <a:cubicBezTo>
                    <a:pt x="71628" y="1279178"/>
                    <a:pt x="68580" y="1288703"/>
                    <a:pt x="68580" y="1294647"/>
                  </a:cubicBezTo>
                  <a:cubicBezTo>
                    <a:pt x="68580" y="1299066"/>
                    <a:pt x="69799" y="1303029"/>
                    <a:pt x="72237" y="1306534"/>
                  </a:cubicBezTo>
                  <a:cubicBezTo>
                    <a:pt x="74676" y="1310039"/>
                    <a:pt x="78028" y="1311792"/>
                    <a:pt x="82296" y="1311792"/>
                  </a:cubicBezTo>
                  <a:cubicBezTo>
                    <a:pt x="79248" y="1314840"/>
                    <a:pt x="75819" y="1316364"/>
                    <a:pt x="72009" y="1316364"/>
                  </a:cubicBezTo>
                  <a:cubicBezTo>
                    <a:pt x="68199" y="1316364"/>
                    <a:pt x="65151" y="1314878"/>
                    <a:pt x="62865" y="1311906"/>
                  </a:cubicBezTo>
                  <a:cubicBezTo>
                    <a:pt x="60579" y="1308934"/>
                    <a:pt x="59436" y="1305467"/>
                    <a:pt x="59436" y="1301505"/>
                  </a:cubicBezTo>
                  <a:cubicBezTo>
                    <a:pt x="59436" y="1294494"/>
                    <a:pt x="62484" y="1285731"/>
                    <a:pt x="68580" y="1275216"/>
                  </a:cubicBezTo>
                  <a:lnTo>
                    <a:pt x="61722" y="1267215"/>
                  </a:lnTo>
                  <a:cubicBezTo>
                    <a:pt x="50901" y="1274835"/>
                    <a:pt x="42138" y="1278645"/>
                    <a:pt x="35433" y="1278645"/>
                  </a:cubicBezTo>
                  <a:cubicBezTo>
                    <a:pt x="30708" y="1278645"/>
                    <a:pt x="26860" y="1276816"/>
                    <a:pt x="23888" y="1273158"/>
                  </a:cubicBezTo>
                  <a:cubicBezTo>
                    <a:pt x="20917" y="1269501"/>
                    <a:pt x="19431" y="1265234"/>
                    <a:pt x="19431" y="1260357"/>
                  </a:cubicBezTo>
                  <a:cubicBezTo>
                    <a:pt x="19431" y="1253956"/>
                    <a:pt x="20574" y="1249384"/>
                    <a:pt x="22860" y="1246641"/>
                  </a:cubicBezTo>
                  <a:close/>
                  <a:moveTo>
                    <a:pt x="65151" y="1238640"/>
                  </a:moveTo>
                  <a:lnTo>
                    <a:pt x="96012" y="1270644"/>
                  </a:lnTo>
                  <a:lnTo>
                    <a:pt x="90754" y="1276130"/>
                  </a:lnTo>
                  <a:lnTo>
                    <a:pt x="59207" y="1243669"/>
                  </a:lnTo>
                  <a:close/>
                  <a:moveTo>
                    <a:pt x="56007" y="1204350"/>
                  </a:moveTo>
                  <a:cubicBezTo>
                    <a:pt x="62712" y="1204350"/>
                    <a:pt x="68427" y="1206483"/>
                    <a:pt x="73152" y="1210751"/>
                  </a:cubicBezTo>
                  <a:cubicBezTo>
                    <a:pt x="77876" y="1215018"/>
                    <a:pt x="80162" y="1220504"/>
                    <a:pt x="80010" y="1227210"/>
                  </a:cubicBezTo>
                  <a:cubicBezTo>
                    <a:pt x="79857" y="1233458"/>
                    <a:pt x="77952" y="1239173"/>
                    <a:pt x="74295" y="1244355"/>
                  </a:cubicBezTo>
                  <a:lnTo>
                    <a:pt x="68580" y="1239783"/>
                  </a:lnTo>
                  <a:cubicBezTo>
                    <a:pt x="70866" y="1236125"/>
                    <a:pt x="72009" y="1232315"/>
                    <a:pt x="72009" y="1228353"/>
                  </a:cubicBezTo>
                  <a:cubicBezTo>
                    <a:pt x="72009" y="1224238"/>
                    <a:pt x="70561" y="1220733"/>
                    <a:pt x="67665" y="1217837"/>
                  </a:cubicBezTo>
                  <a:cubicBezTo>
                    <a:pt x="64770" y="1214942"/>
                    <a:pt x="61264" y="1213494"/>
                    <a:pt x="57150" y="1213494"/>
                  </a:cubicBezTo>
                  <a:cubicBezTo>
                    <a:pt x="53797" y="1213494"/>
                    <a:pt x="50673" y="1214408"/>
                    <a:pt x="47777" y="1216237"/>
                  </a:cubicBezTo>
                  <a:cubicBezTo>
                    <a:pt x="44881" y="1218066"/>
                    <a:pt x="43434" y="1220580"/>
                    <a:pt x="43434" y="1223781"/>
                  </a:cubicBezTo>
                  <a:cubicBezTo>
                    <a:pt x="43434" y="1229115"/>
                    <a:pt x="45720" y="1231782"/>
                    <a:pt x="50292" y="1231782"/>
                  </a:cubicBezTo>
                  <a:cubicBezTo>
                    <a:pt x="54102" y="1231782"/>
                    <a:pt x="56007" y="1229877"/>
                    <a:pt x="56007" y="1226067"/>
                  </a:cubicBezTo>
                  <a:cubicBezTo>
                    <a:pt x="56007" y="1223781"/>
                    <a:pt x="54483" y="1221876"/>
                    <a:pt x="51435" y="1220352"/>
                  </a:cubicBezTo>
                  <a:cubicBezTo>
                    <a:pt x="58293" y="1220352"/>
                    <a:pt x="61722" y="1223019"/>
                    <a:pt x="61722" y="1228353"/>
                  </a:cubicBezTo>
                  <a:cubicBezTo>
                    <a:pt x="61722" y="1231401"/>
                    <a:pt x="60579" y="1233877"/>
                    <a:pt x="58293" y="1235782"/>
                  </a:cubicBezTo>
                  <a:cubicBezTo>
                    <a:pt x="56007" y="1237687"/>
                    <a:pt x="53340" y="1238640"/>
                    <a:pt x="50292" y="1238640"/>
                  </a:cubicBezTo>
                  <a:cubicBezTo>
                    <a:pt x="46024" y="1238640"/>
                    <a:pt x="42481" y="1237040"/>
                    <a:pt x="39662" y="1233839"/>
                  </a:cubicBezTo>
                  <a:cubicBezTo>
                    <a:pt x="36842" y="1230639"/>
                    <a:pt x="35433" y="1226905"/>
                    <a:pt x="35433" y="1222638"/>
                  </a:cubicBezTo>
                  <a:cubicBezTo>
                    <a:pt x="35433" y="1217304"/>
                    <a:pt x="37490" y="1212922"/>
                    <a:pt x="41605" y="1209493"/>
                  </a:cubicBezTo>
                  <a:cubicBezTo>
                    <a:pt x="45720" y="1206064"/>
                    <a:pt x="50520" y="1204350"/>
                    <a:pt x="56007" y="1204350"/>
                  </a:cubicBezTo>
                  <a:close/>
                  <a:moveTo>
                    <a:pt x="78867" y="1175775"/>
                  </a:moveTo>
                  <a:cubicBezTo>
                    <a:pt x="86182" y="1175775"/>
                    <a:pt x="92049" y="1179356"/>
                    <a:pt x="96469" y="1186519"/>
                  </a:cubicBezTo>
                  <a:cubicBezTo>
                    <a:pt x="99212" y="1191091"/>
                    <a:pt x="100584" y="1196273"/>
                    <a:pt x="100584" y="1202064"/>
                  </a:cubicBezTo>
                  <a:cubicBezTo>
                    <a:pt x="100584" y="1213494"/>
                    <a:pt x="96393" y="1226448"/>
                    <a:pt x="88011" y="1240926"/>
                  </a:cubicBezTo>
                  <a:lnTo>
                    <a:pt x="93726" y="1246641"/>
                  </a:lnTo>
                  <a:cubicBezTo>
                    <a:pt x="111252" y="1236735"/>
                    <a:pt x="122682" y="1231782"/>
                    <a:pt x="128016" y="1231782"/>
                  </a:cubicBezTo>
                  <a:cubicBezTo>
                    <a:pt x="136093" y="1231934"/>
                    <a:pt x="142798" y="1233687"/>
                    <a:pt x="148132" y="1237040"/>
                  </a:cubicBezTo>
                  <a:cubicBezTo>
                    <a:pt x="154533" y="1241154"/>
                    <a:pt x="157734" y="1247022"/>
                    <a:pt x="157734" y="1254642"/>
                  </a:cubicBezTo>
                  <a:cubicBezTo>
                    <a:pt x="157734" y="1257995"/>
                    <a:pt x="156591" y="1262757"/>
                    <a:pt x="154305" y="1268929"/>
                  </a:cubicBezTo>
                  <a:cubicBezTo>
                    <a:pt x="152019" y="1275102"/>
                    <a:pt x="150876" y="1279864"/>
                    <a:pt x="150876" y="1283217"/>
                  </a:cubicBezTo>
                  <a:cubicBezTo>
                    <a:pt x="150876" y="1285350"/>
                    <a:pt x="151638" y="1288398"/>
                    <a:pt x="153162" y="1292361"/>
                  </a:cubicBezTo>
                  <a:cubicBezTo>
                    <a:pt x="146304" y="1288703"/>
                    <a:pt x="142875" y="1282226"/>
                    <a:pt x="142875" y="1272930"/>
                  </a:cubicBezTo>
                  <a:cubicBezTo>
                    <a:pt x="142875" y="1265310"/>
                    <a:pt x="140398" y="1258833"/>
                    <a:pt x="135445" y="1253499"/>
                  </a:cubicBezTo>
                  <a:cubicBezTo>
                    <a:pt x="130492" y="1248165"/>
                    <a:pt x="124206" y="1245498"/>
                    <a:pt x="116586" y="1245498"/>
                  </a:cubicBezTo>
                  <a:cubicBezTo>
                    <a:pt x="107442" y="1245498"/>
                    <a:pt x="97536" y="1249308"/>
                    <a:pt x="86868" y="1256928"/>
                  </a:cubicBezTo>
                  <a:lnTo>
                    <a:pt x="77724" y="1247784"/>
                  </a:lnTo>
                  <a:cubicBezTo>
                    <a:pt x="86106" y="1237725"/>
                    <a:pt x="90297" y="1228200"/>
                    <a:pt x="90297" y="1219209"/>
                  </a:cubicBezTo>
                  <a:cubicBezTo>
                    <a:pt x="90297" y="1212046"/>
                    <a:pt x="88239" y="1205683"/>
                    <a:pt x="84124" y="1200121"/>
                  </a:cubicBezTo>
                  <a:cubicBezTo>
                    <a:pt x="80010" y="1194558"/>
                    <a:pt x="74447" y="1191777"/>
                    <a:pt x="67437" y="1191777"/>
                  </a:cubicBezTo>
                  <a:cubicBezTo>
                    <a:pt x="66522" y="1191777"/>
                    <a:pt x="65189" y="1191967"/>
                    <a:pt x="63436" y="1192348"/>
                  </a:cubicBezTo>
                  <a:cubicBezTo>
                    <a:pt x="61684" y="1192729"/>
                    <a:pt x="60350" y="1192920"/>
                    <a:pt x="59436" y="1192920"/>
                  </a:cubicBezTo>
                  <a:cubicBezTo>
                    <a:pt x="50596" y="1192920"/>
                    <a:pt x="44881" y="1189491"/>
                    <a:pt x="42291" y="1182633"/>
                  </a:cubicBezTo>
                  <a:cubicBezTo>
                    <a:pt x="44729" y="1184157"/>
                    <a:pt x="47396" y="1184919"/>
                    <a:pt x="50292" y="1184919"/>
                  </a:cubicBezTo>
                  <a:cubicBezTo>
                    <a:pt x="52882" y="1184919"/>
                    <a:pt x="55549" y="1184157"/>
                    <a:pt x="58293" y="1182633"/>
                  </a:cubicBezTo>
                  <a:cubicBezTo>
                    <a:pt x="66370" y="1178061"/>
                    <a:pt x="73228" y="1175775"/>
                    <a:pt x="78867" y="1175775"/>
                  </a:cubicBezTo>
                  <a:close/>
                  <a:moveTo>
                    <a:pt x="169164" y="1160916"/>
                  </a:moveTo>
                  <a:lnTo>
                    <a:pt x="171450" y="1163202"/>
                  </a:lnTo>
                  <a:lnTo>
                    <a:pt x="164592" y="1180347"/>
                  </a:lnTo>
                  <a:cubicBezTo>
                    <a:pt x="158648" y="1195282"/>
                    <a:pt x="151409" y="1205569"/>
                    <a:pt x="142875" y="1211208"/>
                  </a:cubicBezTo>
                  <a:lnTo>
                    <a:pt x="93954" y="1243440"/>
                  </a:lnTo>
                  <a:lnTo>
                    <a:pt x="90754" y="1240469"/>
                  </a:lnTo>
                  <a:lnTo>
                    <a:pt x="124587" y="1188348"/>
                  </a:lnTo>
                  <a:cubicBezTo>
                    <a:pt x="129311" y="1181033"/>
                    <a:pt x="138074" y="1174556"/>
                    <a:pt x="150876" y="1168917"/>
                  </a:cubicBezTo>
                  <a:close/>
                  <a:moveTo>
                    <a:pt x="18288" y="1106052"/>
                  </a:moveTo>
                  <a:lnTo>
                    <a:pt x="25146" y="1106052"/>
                  </a:lnTo>
                  <a:lnTo>
                    <a:pt x="25146" y="1223781"/>
                  </a:lnTo>
                  <a:cubicBezTo>
                    <a:pt x="25146" y="1230944"/>
                    <a:pt x="27394" y="1237116"/>
                    <a:pt x="31889" y="1242297"/>
                  </a:cubicBezTo>
                  <a:cubicBezTo>
                    <a:pt x="36385" y="1247479"/>
                    <a:pt x="42138" y="1250070"/>
                    <a:pt x="49149" y="1250070"/>
                  </a:cubicBezTo>
                  <a:cubicBezTo>
                    <a:pt x="52044" y="1250070"/>
                    <a:pt x="55473" y="1249308"/>
                    <a:pt x="59436" y="1247784"/>
                  </a:cubicBezTo>
                  <a:lnTo>
                    <a:pt x="65151" y="1253499"/>
                  </a:lnTo>
                  <a:cubicBezTo>
                    <a:pt x="59969" y="1256547"/>
                    <a:pt x="55016" y="1258071"/>
                    <a:pt x="50292" y="1258071"/>
                  </a:cubicBezTo>
                  <a:cubicBezTo>
                    <a:pt x="41300" y="1258071"/>
                    <a:pt x="33718" y="1255137"/>
                    <a:pt x="27546" y="1249270"/>
                  </a:cubicBezTo>
                  <a:cubicBezTo>
                    <a:pt x="21374" y="1243402"/>
                    <a:pt x="18288" y="1236049"/>
                    <a:pt x="18288" y="1227210"/>
                  </a:cubicBezTo>
                  <a:close/>
                  <a:moveTo>
                    <a:pt x="0" y="1106052"/>
                  </a:moveTo>
                  <a:lnTo>
                    <a:pt x="6858" y="1106052"/>
                  </a:lnTo>
                  <a:lnTo>
                    <a:pt x="6858" y="1327794"/>
                  </a:lnTo>
                  <a:lnTo>
                    <a:pt x="228600" y="1327794"/>
                  </a:lnTo>
                  <a:lnTo>
                    <a:pt x="228600" y="1334652"/>
                  </a:lnTo>
                  <a:lnTo>
                    <a:pt x="0" y="1334652"/>
                  </a:lnTo>
                  <a:close/>
                  <a:moveTo>
                    <a:pt x="80010" y="901960"/>
                  </a:moveTo>
                  <a:lnTo>
                    <a:pt x="86868" y="907675"/>
                  </a:lnTo>
                  <a:cubicBezTo>
                    <a:pt x="86106" y="912247"/>
                    <a:pt x="85725" y="915295"/>
                    <a:pt x="85725" y="916819"/>
                  </a:cubicBezTo>
                  <a:cubicBezTo>
                    <a:pt x="85725" y="924286"/>
                    <a:pt x="89535" y="930306"/>
                    <a:pt x="97155" y="934878"/>
                  </a:cubicBezTo>
                  <a:cubicBezTo>
                    <a:pt x="103708" y="938841"/>
                    <a:pt x="110947" y="940822"/>
                    <a:pt x="118872" y="940822"/>
                  </a:cubicBezTo>
                  <a:lnTo>
                    <a:pt x="228600" y="940822"/>
                  </a:lnTo>
                  <a:lnTo>
                    <a:pt x="228600" y="947680"/>
                  </a:lnTo>
                  <a:lnTo>
                    <a:pt x="115443" y="947680"/>
                  </a:lnTo>
                  <a:cubicBezTo>
                    <a:pt x="105384" y="947680"/>
                    <a:pt x="96545" y="944708"/>
                    <a:pt x="88925" y="938764"/>
                  </a:cubicBezTo>
                  <a:cubicBezTo>
                    <a:pt x="80695" y="932364"/>
                    <a:pt x="76581" y="924286"/>
                    <a:pt x="76581" y="914533"/>
                  </a:cubicBezTo>
                  <a:cubicBezTo>
                    <a:pt x="76581" y="912247"/>
                    <a:pt x="77724" y="908056"/>
                    <a:pt x="80010" y="901960"/>
                  </a:cubicBezTo>
                  <a:close/>
                  <a:moveTo>
                    <a:pt x="61722" y="901960"/>
                  </a:moveTo>
                  <a:lnTo>
                    <a:pt x="66065" y="905846"/>
                  </a:lnTo>
                  <a:lnTo>
                    <a:pt x="56007" y="922534"/>
                  </a:lnTo>
                  <a:cubicBezTo>
                    <a:pt x="47625" y="936555"/>
                    <a:pt x="40005" y="944175"/>
                    <a:pt x="33147" y="945394"/>
                  </a:cubicBezTo>
                  <a:cubicBezTo>
                    <a:pt x="28879" y="946156"/>
                    <a:pt x="24536" y="947756"/>
                    <a:pt x="20116" y="950194"/>
                  </a:cubicBezTo>
                  <a:lnTo>
                    <a:pt x="17830" y="947680"/>
                  </a:lnTo>
                  <a:cubicBezTo>
                    <a:pt x="20421" y="944632"/>
                    <a:pt x="22174" y="940441"/>
                    <a:pt x="23088" y="935107"/>
                  </a:cubicBezTo>
                  <a:cubicBezTo>
                    <a:pt x="25374" y="927487"/>
                    <a:pt x="33299" y="919486"/>
                    <a:pt x="46863" y="911104"/>
                  </a:cubicBezTo>
                  <a:close/>
                  <a:moveTo>
                    <a:pt x="106299" y="885958"/>
                  </a:moveTo>
                  <a:cubicBezTo>
                    <a:pt x="113004" y="885958"/>
                    <a:pt x="118681" y="888282"/>
                    <a:pt x="123329" y="892930"/>
                  </a:cubicBezTo>
                  <a:cubicBezTo>
                    <a:pt x="127978" y="897578"/>
                    <a:pt x="130302" y="903255"/>
                    <a:pt x="130302" y="909961"/>
                  </a:cubicBezTo>
                  <a:cubicBezTo>
                    <a:pt x="130302" y="915142"/>
                    <a:pt x="128549" y="919676"/>
                    <a:pt x="125044" y="923563"/>
                  </a:cubicBezTo>
                  <a:cubicBezTo>
                    <a:pt x="121539" y="927449"/>
                    <a:pt x="117195" y="929392"/>
                    <a:pt x="112014" y="929392"/>
                  </a:cubicBezTo>
                  <a:cubicBezTo>
                    <a:pt x="107746" y="929392"/>
                    <a:pt x="104127" y="927982"/>
                    <a:pt x="101155" y="925163"/>
                  </a:cubicBezTo>
                  <a:cubicBezTo>
                    <a:pt x="98183" y="922343"/>
                    <a:pt x="96697" y="918800"/>
                    <a:pt x="96697" y="914533"/>
                  </a:cubicBezTo>
                  <a:cubicBezTo>
                    <a:pt x="96697" y="911180"/>
                    <a:pt x="97840" y="908437"/>
                    <a:pt x="100126" y="906303"/>
                  </a:cubicBezTo>
                  <a:cubicBezTo>
                    <a:pt x="102412" y="904170"/>
                    <a:pt x="105232" y="903103"/>
                    <a:pt x="108585" y="903103"/>
                  </a:cubicBezTo>
                  <a:cubicBezTo>
                    <a:pt x="113157" y="903103"/>
                    <a:pt x="115443" y="905389"/>
                    <a:pt x="115443" y="909961"/>
                  </a:cubicBezTo>
                  <a:cubicBezTo>
                    <a:pt x="115138" y="911942"/>
                    <a:pt x="114376" y="913466"/>
                    <a:pt x="113157" y="914533"/>
                  </a:cubicBezTo>
                  <a:cubicBezTo>
                    <a:pt x="113157" y="911485"/>
                    <a:pt x="111633" y="909961"/>
                    <a:pt x="108585" y="909961"/>
                  </a:cubicBezTo>
                  <a:cubicBezTo>
                    <a:pt x="104775" y="909961"/>
                    <a:pt x="102870" y="911866"/>
                    <a:pt x="102870" y="915676"/>
                  </a:cubicBezTo>
                  <a:cubicBezTo>
                    <a:pt x="102870" y="920248"/>
                    <a:pt x="105918" y="922534"/>
                    <a:pt x="112014" y="922534"/>
                  </a:cubicBezTo>
                  <a:cubicBezTo>
                    <a:pt x="115519" y="922534"/>
                    <a:pt x="118300" y="921162"/>
                    <a:pt x="120358" y="918419"/>
                  </a:cubicBezTo>
                  <a:cubicBezTo>
                    <a:pt x="122415" y="915676"/>
                    <a:pt x="123444" y="912475"/>
                    <a:pt x="123444" y="908818"/>
                  </a:cubicBezTo>
                  <a:cubicBezTo>
                    <a:pt x="123444" y="904703"/>
                    <a:pt x="121996" y="901198"/>
                    <a:pt x="119100" y="898302"/>
                  </a:cubicBezTo>
                  <a:cubicBezTo>
                    <a:pt x="116205" y="895407"/>
                    <a:pt x="112699" y="893959"/>
                    <a:pt x="108585" y="893959"/>
                  </a:cubicBezTo>
                  <a:cubicBezTo>
                    <a:pt x="104165" y="893959"/>
                    <a:pt x="99974" y="895102"/>
                    <a:pt x="96012" y="897388"/>
                  </a:cubicBezTo>
                  <a:lnTo>
                    <a:pt x="90297" y="891673"/>
                  </a:lnTo>
                  <a:cubicBezTo>
                    <a:pt x="97155" y="887863"/>
                    <a:pt x="102489" y="885958"/>
                    <a:pt x="106299" y="885958"/>
                  </a:cubicBezTo>
                  <a:close/>
                  <a:moveTo>
                    <a:pt x="22860" y="877957"/>
                  </a:moveTo>
                  <a:cubicBezTo>
                    <a:pt x="23774" y="883291"/>
                    <a:pt x="25679" y="887863"/>
                    <a:pt x="28575" y="891673"/>
                  </a:cubicBezTo>
                  <a:cubicBezTo>
                    <a:pt x="32080" y="896245"/>
                    <a:pt x="36271" y="898531"/>
                    <a:pt x="41148" y="898531"/>
                  </a:cubicBezTo>
                  <a:cubicBezTo>
                    <a:pt x="47091" y="898378"/>
                    <a:pt x="56235" y="894949"/>
                    <a:pt x="68580" y="888244"/>
                  </a:cubicBezTo>
                  <a:lnTo>
                    <a:pt x="77724" y="897388"/>
                  </a:lnTo>
                  <a:cubicBezTo>
                    <a:pt x="71628" y="910494"/>
                    <a:pt x="68580" y="920019"/>
                    <a:pt x="68580" y="925963"/>
                  </a:cubicBezTo>
                  <a:cubicBezTo>
                    <a:pt x="68580" y="930382"/>
                    <a:pt x="69799" y="934345"/>
                    <a:pt x="72237" y="937850"/>
                  </a:cubicBezTo>
                  <a:cubicBezTo>
                    <a:pt x="74676" y="941355"/>
                    <a:pt x="78028" y="943108"/>
                    <a:pt x="82296" y="943108"/>
                  </a:cubicBezTo>
                  <a:cubicBezTo>
                    <a:pt x="79248" y="946156"/>
                    <a:pt x="75819" y="947680"/>
                    <a:pt x="72009" y="947680"/>
                  </a:cubicBezTo>
                  <a:cubicBezTo>
                    <a:pt x="68199" y="947680"/>
                    <a:pt x="65151" y="946194"/>
                    <a:pt x="62865" y="943222"/>
                  </a:cubicBezTo>
                  <a:cubicBezTo>
                    <a:pt x="60579" y="940250"/>
                    <a:pt x="59436" y="936783"/>
                    <a:pt x="59436" y="932821"/>
                  </a:cubicBezTo>
                  <a:cubicBezTo>
                    <a:pt x="59436" y="925810"/>
                    <a:pt x="62484" y="917047"/>
                    <a:pt x="68580" y="906532"/>
                  </a:cubicBezTo>
                  <a:lnTo>
                    <a:pt x="61722" y="898531"/>
                  </a:lnTo>
                  <a:cubicBezTo>
                    <a:pt x="50901" y="906151"/>
                    <a:pt x="42138" y="909961"/>
                    <a:pt x="35433" y="909961"/>
                  </a:cubicBezTo>
                  <a:cubicBezTo>
                    <a:pt x="30708" y="909961"/>
                    <a:pt x="26860" y="908132"/>
                    <a:pt x="23888" y="904474"/>
                  </a:cubicBezTo>
                  <a:cubicBezTo>
                    <a:pt x="20917" y="900817"/>
                    <a:pt x="19431" y="896550"/>
                    <a:pt x="19431" y="891673"/>
                  </a:cubicBezTo>
                  <a:cubicBezTo>
                    <a:pt x="19431" y="885272"/>
                    <a:pt x="20574" y="880700"/>
                    <a:pt x="22860" y="877957"/>
                  </a:cubicBezTo>
                  <a:close/>
                  <a:moveTo>
                    <a:pt x="65151" y="869956"/>
                  </a:moveTo>
                  <a:lnTo>
                    <a:pt x="96012" y="901960"/>
                  </a:lnTo>
                  <a:lnTo>
                    <a:pt x="90754" y="907446"/>
                  </a:lnTo>
                  <a:lnTo>
                    <a:pt x="59207" y="874985"/>
                  </a:lnTo>
                  <a:close/>
                  <a:moveTo>
                    <a:pt x="56007" y="835666"/>
                  </a:moveTo>
                  <a:cubicBezTo>
                    <a:pt x="62712" y="835666"/>
                    <a:pt x="68427" y="837799"/>
                    <a:pt x="73152" y="842067"/>
                  </a:cubicBezTo>
                  <a:cubicBezTo>
                    <a:pt x="77876" y="846334"/>
                    <a:pt x="80162" y="851820"/>
                    <a:pt x="80010" y="858526"/>
                  </a:cubicBezTo>
                  <a:cubicBezTo>
                    <a:pt x="79857" y="864774"/>
                    <a:pt x="77952" y="870489"/>
                    <a:pt x="74295" y="875671"/>
                  </a:cubicBezTo>
                  <a:lnTo>
                    <a:pt x="68580" y="871099"/>
                  </a:lnTo>
                  <a:cubicBezTo>
                    <a:pt x="70866" y="867441"/>
                    <a:pt x="72009" y="863631"/>
                    <a:pt x="72009" y="859669"/>
                  </a:cubicBezTo>
                  <a:cubicBezTo>
                    <a:pt x="72009" y="855554"/>
                    <a:pt x="70561" y="852049"/>
                    <a:pt x="67665" y="849153"/>
                  </a:cubicBezTo>
                  <a:cubicBezTo>
                    <a:pt x="64770" y="846258"/>
                    <a:pt x="61264" y="844810"/>
                    <a:pt x="57150" y="844810"/>
                  </a:cubicBezTo>
                  <a:cubicBezTo>
                    <a:pt x="53797" y="844810"/>
                    <a:pt x="50673" y="845724"/>
                    <a:pt x="47777" y="847553"/>
                  </a:cubicBezTo>
                  <a:cubicBezTo>
                    <a:pt x="44881" y="849382"/>
                    <a:pt x="43434" y="851896"/>
                    <a:pt x="43434" y="855097"/>
                  </a:cubicBezTo>
                  <a:cubicBezTo>
                    <a:pt x="43434" y="860431"/>
                    <a:pt x="45720" y="863098"/>
                    <a:pt x="50292" y="863098"/>
                  </a:cubicBezTo>
                  <a:cubicBezTo>
                    <a:pt x="54102" y="863098"/>
                    <a:pt x="56007" y="861193"/>
                    <a:pt x="56007" y="857383"/>
                  </a:cubicBezTo>
                  <a:cubicBezTo>
                    <a:pt x="56007" y="855097"/>
                    <a:pt x="54483" y="853192"/>
                    <a:pt x="51435" y="851668"/>
                  </a:cubicBezTo>
                  <a:cubicBezTo>
                    <a:pt x="58293" y="851668"/>
                    <a:pt x="61722" y="854335"/>
                    <a:pt x="61722" y="859669"/>
                  </a:cubicBezTo>
                  <a:cubicBezTo>
                    <a:pt x="61722" y="862717"/>
                    <a:pt x="60579" y="865193"/>
                    <a:pt x="58293" y="867098"/>
                  </a:cubicBezTo>
                  <a:cubicBezTo>
                    <a:pt x="56007" y="869003"/>
                    <a:pt x="53340" y="869956"/>
                    <a:pt x="50292" y="869956"/>
                  </a:cubicBezTo>
                  <a:cubicBezTo>
                    <a:pt x="46024" y="869956"/>
                    <a:pt x="42481" y="868356"/>
                    <a:pt x="39662" y="865155"/>
                  </a:cubicBezTo>
                  <a:cubicBezTo>
                    <a:pt x="36842" y="861955"/>
                    <a:pt x="35433" y="858221"/>
                    <a:pt x="35433" y="853954"/>
                  </a:cubicBezTo>
                  <a:cubicBezTo>
                    <a:pt x="35433" y="848620"/>
                    <a:pt x="37490" y="844238"/>
                    <a:pt x="41605" y="840809"/>
                  </a:cubicBezTo>
                  <a:cubicBezTo>
                    <a:pt x="45720" y="837380"/>
                    <a:pt x="50520" y="835666"/>
                    <a:pt x="56007" y="835666"/>
                  </a:cubicBezTo>
                  <a:close/>
                  <a:moveTo>
                    <a:pt x="78867" y="807091"/>
                  </a:moveTo>
                  <a:cubicBezTo>
                    <a:pt x="86182" y="807091"/>
                    <a:pt x="92049" y="810672"/>
                    <a:pt x="96469" y="817835"/>
                  </a:cubicBezTo>
                  <a:cubicBezTo>
                    <a:pt x="99212" y="822407"/>
                    <a:pt x="100584" y="827589"/>
                    <a:pt x="100584" y="833380"/>
                  </a:cubicBezTo>
                  <a:cubicBezTo>
                    <a:pt x="100584" y="844810"/>
                    <a:pt x="96393" y="857764"/>
                    <a:pt x="88011" y="872242"/>
                  </a:cubicBezTo>
                  <a:lnTo>
                    <a:pt x="93726" y="877957"/>
                  </a:lnTo>
                  <a:cubicBezTo>
                    <a:pt x="111252" y="868051"/>
                    <a:pt x="122682" y="863098"/>
                    <a:pt x="128016" y="863098"/>
                  </a:cubicBezTo>
                  <a:cubicBezTo>
                    <a:pt x="136093" y="863250"/>
                    <a:pt x="142798" y="865003"/>
                    <a:pt x="148132" y="868356"/>
                  </a:cubicBezTo>
                  <a:cubicBezTo>
                    <a:pt x="154533" y="872470"/>
                    <a:pt x="157734" y="878338"/>
                    <a:pt x="157734" y="885958"/>
                  </a:cubicBezTo>
                  <a:cubicBezTo>
                    <a:pt x="157734" y="889311"/>
                    <a:pt x="156591" y="894073"/>
                    <a:pt x="154305" y="900245"/>
                  </a:cubicBezTo>
                  <a:cubicBezTo>
                    <a:pt x="152019" y="906418"/>
                    <a:pt x="150876" y="911180"/>
                    <a:pt x="150876" y="914533"/>
                  </a:cubicBezTo>
                  <a:cubicBezTo>
                    <a:pt x="150876" y="916666"/>
                    <a:pt x="151638" y="919714"/>
                    <a:pt x="153162" y="923677"/>
                  </a:cubicBezTo>
                  <a:cubicBezTo>
                    <a:pt x="146304" y="920019"/>
                    <a:pt x="142875" y="913542"/>
                    <a:pt x="142875" y="904246"/>
                  </a:cubicBezTo>
                  <a:cubicBezTo>
                    <a:pt x="142875" y="896626"/>
                    <a:pt x="140398" y="890149"/>
                    <a:pt x="135445" y="884815"/>
                  </a:cubicBezTo>
                  <a:cubicBezTo>
                    <a:pt x="130492" y="879481"/>
                    <a:pt x="124206" y="876814"/>
                    <a:pt x="116586" y="876814"/>
                  </a:cubicBezTo>
                  <a:cubicBezTo>
                    <a:pt x="107442" y="876814"/>
                    <a:pt x="97536" y="880624"/>
                    <a:pt x="86868" y="888244"/>
                  </a:cubicBezTo>
                  <a:lnTo>
                    <a:pt x="77724" y="879100"/>
                  </a:lnTo>
                  <a:cubicBezTo>
                    <a:pt x="86106" y="869041"/>
                    <a:pt x="90297" y="859516"/>
                    <a:pt x="90297" y="850525"/>
                  </a:cubicBezTo>
                  <a:cubicBezTo>
                    <a:pt x="90297" y="843362"/>
                    <a:pt x="88239" y="836999"/>
                    <a:pt x="84124" y="831437"/>
                  </a:cubicBezTo>
                  <a:cubicBezTo>
                    <a:pt x="80010" y="825874"/>
                    <a:pt x="74447" y="823093"/>
                    <a:pt x="67437" y="823093"/>
                  </a:cubicBezTo>
                  <a:cubicBezTo>
                    <a:pt x="66522" y="823093"/>
                    <a:pt x="65189" y="823283"/>
                    <a:pt x="63436" y="823664"/>
                  </a:cubicBezTo>
                  <a:cubicBezTo>
                    <a:pt x="61684" y="824045"/>
                    <a:pt x="60350" y="824236"/>
                    <a:pt x="59436" y="824236"/>
                  </a:cubicBezTo>
                  <a:cubicBezTo>
                    <a:pt x="50596" y="824236"/>
                    <a:pt x="44881" y="820807"/>
                    <a:pt x="42291" y="813949"/>
                  </a:cubicBezTo>
                  <a:cubicBezTo>
                    <a:pt x="44729" y="815473"/>
                    <a:pt x="47396" y="816235"/>
                    <a:pt x="50292" y="816235"/>
                  </a:cubicBezTo>
                  <a:cubicBezTo>
                    <a:pt x="52882" y="816235"/>
                    <a:pt x="55549" y="815473"/>
                    <a:pt x="58293" y="813949"/>
                  </a:cubicBezTo>
                  <a:cubicBezTo>
                    <a:pt x="66370" y="809377"/>
                    <a:pt x="73228" y="807091"/>
                    <a:pt x="78867" y="807091"/>
                  </a:cubicBezTo>
                  <a:close/>
                  <a:moveTo>
                    <a:pt x="169164" y="792232"/>
                  </a:moveTo>
                  <a:lnTo>
                    <a:pt x="171450" y="794518"/>
                  </a:lnTo>
                  <a:lnTo>
                    <a:pt x="164592" y="811663"/>
                  </a:lnTo>
                  <a:cubicBezTo>
                    <a:pt x="158648" y="826598"/>
                    <a:pt x="151409" y="836885"/>
                    <a:pt x="142875" y="842524"/>
                  </a:cubicBezTo>
                  <a:lnTo>
                    <a:pt x="93954" y="874756"/>
                  </a:lnTo>
                  <a:lnTo>
                    <a:pt x="90754" y="871785"/>
                  </a:lnTo>
                  <a:lnTo>
                    <a:pt x="124587" y="819664"/>
                  </a:lnTo>
                  <a:cubicBezTo>
                    <a:pt x="129311" y="812349"/>
                    <a:pt x="138074" y="805872"/>
                    <a:pt x="150876" y="800233"/>
                  </a:cubicBezTo>
                  <a:close/>
                  <a:moveTo>
                    <a:pt x="18288" y="737368"/>
                  </a:moveTo>
                  <a:lnTo>
                    <a:pt x="25146" y="737368"/>
                  </a:lnTo>
                  <a:lnTo>
                    <a:pt x="25146" y="855097"/>
                  </a:lnTo>
                  <a:cubicBezTo>
                    <a:pt x="25146" y="862260"/>
                    <a:pt x="27394" y="868432"/>
                    <a:pt x="31889" y="873613"/>
                  </a:cubicBezTo>
                  <a:cubicBezTo>
                    <a:pt x="36385" y="878795"/>
                    <a:pt x="42138" y="881386"/>
                    <a:pt x="49149" y="881386"/>
                  </a:cubicBezTo>
                  <a:cubicBezTo>
                    <a:pt x="52044" y="881386"/>
                    <a:pt x="55473" y="880624"/>
                    <a:pt x="59436" y="879100"/>
                  </a:cubicBezTo>
                  <a:lnTo>
                    <a:pt x="65151" y="884815"/>
                  </a:lnTo>
                  <a:cubicBezTo>
                    <a:pt x="59969" y="887863"/>
                    <a:pt x="55016" y="889387"/>
                    <a:pt x="50292" y="889387"/>
                  </a:cubicBezTo>
                  <a:cubicBezTo>
                    <a:pt x="41300" y="889387"/>
                    <a:pt x="33718" y="886453"/>
                    <a:pt x="27546" y="880586"/>
                  </a:cubicBezTo>
                  <a:cubicBezTo>
                    <a:pt x="21374" y="874718"/>
                    <a:pt x="18288" y="867365"/>
                    <a:pt x="18288" y="858526"/>
                  </a:cubicBezTo>
                  <a:close/>
                  <a:moveTo>
                    <a:pt x="0" y="737368"/>
                  </a:moveTo>
                  <a:lnTo>
                    <a:pt x="6858" y="737368"/>
                  </a:lnTo>
                  <a:lnTo>
                    <a:pt x="6858" y="959110"/>
                  </a:lnTo>
                  <a:lnTo>
                    <a:pt x="228600" y="959110"/>
                  </a:lnTo>
                  <a:lnTo>
                    <a:pt x="228600" y="965968"/>
                  </a:lnTo>
                  <a:lnTo>
                    <a:pt x="0" y="965968"/>
                  </a:lnTo>
                  <a:close/>
                  <a:moveTo>
                    <a:pt x="80010" y="533276"/>
                  </a:moveTo>
                  <a:lnTo>
                    <a:pt x="86868" y="538991"/>
                  </a:lnTo>
                  <a:cubicBezTo>
                    <a:pt x="86106" y="543563"/>
                    <a:pt x="85725" y="546611"/>
                    <a:pt x="85725" y="548135"/>
                  </a:cubicBezTo>
                  <a:cubicBezTo>
                    <a:pt x="85725" y="555602"/>
                    <a:pt x="89535" y="561622"/>
                    <a:pt x="97155" y="566194"/>
                  </a:cubicBezTo>
                  <a:cubicBezTo>
                    <a:pt x="103708" y="570157"/>
                    <a:pt x="110947" y="572138"/>
                    <a:pt x="118872" y="572138"/>
                  </a:cubicBezTo>
                  <a:lnTo>
                    <a:pt x="228600" y="572138"/>
                  </a:lnTo>
                  <a:lnTo>
                    <a:pt x="228600" y="578996"/>
                  </a:lnTo>
                  <a:lnTo>
                    <a:pt x="115443" y="578996"/>
                  </a:lnTo>
                  <a:cubicBezTo>
                    <a:pt x="105384" y="578996"/>
                    <a:pt x="96545" y="576024"/>
                    <a:pt x="88925" y="570080"/>
                  </a:cubicBezTo>
                  <a:cubicBezTo>
                    <a:pt x="80695" y="563680"/>
                    <a:pt x="76581" y="555602"/>
                    <a:pt x="76581" y="545849"/>
                  </a:cubicBezTo>
                  <a:cubicBezTo>
                    <a:pt x="76581" y="543563"/>
                    <a:pt x="77724" y="539372"/>
                    <a:pt x="80010" y="533276"/>
                  </a:cubicBezTo>
                  <a:close/>
                  <a:moveTo>
                    <a:pt x="61722" y="533276"/>
                  </a:moveTo>
                  <a:lnTo>
                    <a:pt x="66065" y="537162"/>
                  </a:lnTo>
                  <a:lnTo>
                    <a:pt x="56007" y="553850"/>
                  </a:lnTo>
                  <a:cubicBezTo>
                    <a:pt x="47625" y="567871"/>
                    <a:pt x="40005" y="575491"/>
                    <a:pt x="33147" y="576710"/>
                  </a:cubicBezTo>
                  <a:cubicBezTo>
                    <a:pt x="28879" y="577472"/>
                    <a:pt x="24536" y="579072"/>
                    <a:pt x="20116" y="581510"/>
                  </a:cubicBezTo>
                  <a:lnTo>
                    <a:pt x="17830" y="578996"/>
                  </a:lnTo>
                  <a:cubicBezTo>
                    <a:pt x="20421" y="575948"/>
                    <a:pt x="22174" y="571757"/>
                    <a:pt x="23088" y="566423"/>
                  </a:cubicBezTo>
                  <a:cubicBezTo>
                    <a:pt x="25374" y="558803"/>
                    <a:pt x="33299" y="550802"/>
                    <a:pt x="46863" y="542420"/>
                  </a:cubicBezTo>
                  <a:close/>
                  <a:moveTo>
                    <a:pt x="106299" y="517274"/>
                  </a:moveTo>
                  <a:cubicBezTo>
                    <a:pt x="113004" y="517274"/>
                    <a:pt x="118681" y="519598"/>
                    <a:pt x="123329" y="524246"/>
                  </a:cubicBezTo>
                  <a:cubicBezTo>
                    <a:pt x="127978" y="528894"/>
                    <a:pt x="130302" y="534571"/>
                    <a:pt x="130302" y="541277"/>
                  </a:cubicBezTo>
                  <a:cubicBezTo>
                    <a:pt x="130302" y="546458"/>
                    <a:pt x="128549" y="550992"/>
                    <a:pt x="125044" y="554879"/>
                  </a:cubicBezTo>
                  <a:cubicBezTo>
                    <a:pt x="121539" y="558765"/>
                    <a:pt x="117195" y="560708"/>
                    <a:pt x="112014" y="560708"/>
                  </a:cubicBezTo>
                  <a:cubicBezTo>
                    <a:pt x="107746" y="560708"/>
                    <a:pt x="104127" y="559298"/>
                    <a:pt x="101155" y="556479"/>
                  </a:cubicBezTo>
                  <a:cubicBezTo>
                    <a:pt x="98183" y="553659"/>
                    <a:pt x="96697" y="550116"/>
                    <a:pt x="96697" y="545849"/>
                  </a:cubicBezTo>
                  <a:cubicBezTo>
                    <a:pt x="96697" y="542496"/>
                    <a:pt x="97840" y="539753"/>
                    <a:pt x="100126" y="537619"/>
                  </a:cubicBezTo>
                  <a:cubicBezTo>
                    <a:pt x="102412" y="535486"/>
                    <a:pt x="105232" y="534419"/>
                    <a:pt x="108585" y="534419"/>
                  </a:cubicBezTo>
                  <a:cubicBezTo>
                    <a:pt x="113157" y="534419"/>
                    <a:pt x="115443" y="536705"/>
                    <a:pt x="115443" y="541277"/>
                  </a:cubicBezTo>
                  <a:cubicBezTo>
                    <a:pt x="115138" y="543258"/>
                    <a:pt x="114376" y="544782"/>
                    <a:pt x="113157" y="545849"/>
                  </a:cubicBezTo>
                  <a:cubicBezTo>
                    <a:pt x="113157" y="542801"/>
                    <a:pt x="111633" y="541277"/>
                    <a:pt x="108585" y="541277"/>
                  </a:cubicBezTo>
                  <a:cubicBezTo>
                    <a:pt x="104775" y="541277"/>
                    <a:pt x="102870" y="543182"/>
                    <a:pt x="102870" y="546992"/>
                  </a:cubicBezTo>
                  <a:cubicBezTo>
                    <a:pt x="102870" y="551564"/>
                    <a:pt x="105918" y="553850"/>
                    <a:pt x="112014" y="553850"/>
                  </a:cubicBezTo>
                  <a:cubicBezTo>
                    <a:pt x="115519" y="553850"/>
                    <a:pt x="118300" y="552478"/>
                    <a:pt x="120358" y="549735"/>
                  </a:cubicBezTo>
                  <a:cubicBezTo>
                    <a:pt x="122415" y="546992"/>
                    <a:pt x="123444" y="543791"/>
                    <a:pt x="123444" y="540134"/>
                  </a:cubicBezTo>
                  <a:cubicBezTo>
                    <a:pt x="123444" y="536019"/>
                    <a:pt x="121996" y="532514"/>
                    <a:pt x="119100" y="529618"/>
                  </a:cubicBezTo>
                  <a:cubicBezTo>
                    <a:pt x="116205" y="526723"/>
                    <a:pt x="112699" y="525275"/>
                    <a:pt x="108585" y="525275"/>
                  </a:cubicBezTo>
                  <a:cubicBezTo>
                    <a:pt x="104165" y="525275"/>
                    <a:pt x="99974" y="526418"/>
                    <a:pt x="96012" y="528704"/>
                  </a:cubicBezTo>
                  <a:lnTo>
                    <a:pt x="90297" y="522989"/>
                  </a:lnTo>
                  <a:cubicBezTo>
                    <a:pt x="97155" y="519179"/>
                    <a:pt x="102489" y="517274"/>
                    <a:pt x="106299" y="517274"/>
                  </a:cubicBezTo>
                  <a:close/>
                  <a:moveTo>
                    <a:pt x="22860" y="509273"/>
                  </a:moveTo>
                  <a:cubicBezTo>
                    <a:pt x="23774" y="514607"/>
                    <a:pt x="25679" y="519179"/>
                    <a:pt x="28575" y="522989"/>
                  </a:cubicBezTo>
                  <a:cubicBezTo>
                    <a:pt x="32080" y="527561"/>
                    <a:pt x="36271" y="529847"/>
                    <a:pt x="41148" y="529847"/>
                  </a:cubicBezTo>
                  <a:cubicBezTo>
                    <a:pt x="47091" y="529694"/>
                    <a:pt x="56235" y="526265"/>
                    <a:pt x="68580" y="519560"/>
                  </a:cubicBezTo>
                  <a:lnTo>
                    <a:pt x="77724" y="528704"/>
                  </a:lnTo>
                  <a:cubicBezTo>
                    <a:pt x="71628" y="541810"/>
                    <a:pt x="68580" y="551335"/>
                    <a:pt x="68580" y="557279"/>
                  </a:cubicBezTo>
                  <a:cubicBezTo>
                    <a:pt x="68580" y="561698"/>
                    <a:pt x="69799" y="565661"/>
                    <a:pt x="72237" y="569166"/>
                  </a:cubicBezTo>
                  <a:cubicBezTo>
                    <a:pt x="74676" y="572671"/>
                    <a:pt x="78028" y="574424"/>
                    <a:pt x="82296" y="574424"/>
                  </a:cubicBezTo>
                  <a:cubicBezTo>
                    <a:pt x="79248" y="577472"/>
                    <a:pt x="75819" y="578996"/>
                    <a:pt x="72009" y="578996"/>
                  </a:cubicBezTo>
                  <a:cubicBezTo>
                    <a:pt x="68199" y="578996"/>
                    <a:pt x="65151" y="577510"/>
                    <a:pt x="62865" y="574538"/>
                  </a:cubicBezTo>
                  <a:cubicBezTo>
                    <a:pt x="60579" y="571566"/>
                    <a:pt x="59436" y="568099"/>
                    <a:pt x="59436" y="564137"/>
                  </a:cubicBezTo>
                  <a:cubicBezTo>
                    <a:pt x="59436" y="557126"/>
                    <a:pt x="62484" y="548363"/>
                    <a:pt x="68580" y="537848"/>
                  </a:cubicBezTo>
                  <a:lnTo>
                    <a:pt x="61722" y="529847"/>
                  </a:lnTo>
                  <a:cubicBezTo>
                    <a:pt x="50901" y="537467"/>
                    <a:pt x="42138" y="541277"/>
                    <a:pt x="35433" y="541277"/>
                  </a:cubicBezTo>
                  <a:cubicBezTo>
                    <a:pt x="30708" y="541277"/>
                    <a:pt x="26860" y="539448"/>
                    <a:pt x="23888" y="535790"/>
                  </a:cubicBezTo>
                  <a:cubicBezTo>
                    <a:pt x="20917" y="532133"/>
                    <a:pt x="19431" y="527866"/>
                    <a:pt x="19431" y="522989"/>
                  </a:cubicBezTo>
                  <a:cubicBezTo>
                    <a:pt x="19431" y="516588"/>
                    <a:pt x="20574" y="512016"/>
                    <a:pt x="22860" y="509273"/>
                  </a:cubicBezTo>
                  <a:close/>
                  <a:moveTo>
                    <a:pt x="65151" y="501272"/>
                  </a:moveTo>
                  <a:lnTo>
                    <a:pt x="96012" y="533276"/>
                  </a:lnTo>
                  <a:lnTo>
                    <a:pt x="90754" y="538762"/>
                  </a:lnTo>
                  <a:lnTo>
                    <a:pt x="59207" y="506301"/>
                  </a:lnTo>
                  <a:close/>
                  <a:moveTo>
                    <a:pt x="56007" y="466982"/>
                  </a:moveTo>
                  <a:cubicBezTo>
                    <a:pt x="62712" y="466982"/>
                    <a:pt x="68427" y="469115"/>
                    <a:pt x="73152" y="473383"/>
                  </a:cubicBezTo>
                  <a:cubicBezTo>
                    <a:pt x="77876" y="477650"/>
                    <a:pt x="80162" y="483136"/>
                    <a:pt x="80010" y="489842"/>
                  </a:cubicBezTo>
                  <a:cubicBezTo>
                    <a:pt x="79857" y="496090"/>
                    <a:pt x="77952" y="501805"/>
                    <a:pt x="74295" y="506987"/>
                  </a:cubicBezTo>
                  <a:lnTo>
                    <a:pt x="68580" y="502415"/>
                  </a:lnTo>
                  <a:cubicBezTo>
                    <a:pt x="70866" y="498757"/>
                    <a:pt x="72009" y="494947"/>
                    <a:pt x="72009" y="490985"/>
                  </a:cubicBezTo>
                  <a:cubicBezTo>
                    <a:pt x="72009" y="486870"/>
                    <a:pt x="70561" y="483365"/>
                    <a:pt x="67665" y="480469"/>
                  </a:cubicBezTo>
                  <a:cubicBezTo>
                    <a:pt x="64770" y="477574"/>
                    <a:pt x="61264" y="476126"/>
                    <a:pt x="57150" y="476126"/>
                  </a:cubicBezTo>
                  <a:cubicBezTo>
                    <a:pt x="53797" y="476126"/>
                    <a:pt x="50673" y="477040"/>
                    <a:pt x="47777" y="478869"/>
                  </a:cubicBezTo>
                  <a:cubicBezTo>
                    <a:pt x="44881" y="480698"/>
                    <a:pt x="43434" y="483212"/>
                    <a:pt x="43434" y="486413"/>
                  </a:cubicBezTo>
                  <a:cubicBezTo>
                    <a:pt x="43434" y="491747"/>
                    <a:pt x="45720" y="494414"/>
                    <a:pt x="50292" y="494414"/>
                  </a:cubicBezTo>
                  <a:cubicBezTo>
                    <a:pt x="54102" y="494414"/>
                    <a:pt x="56007" y="492509"/>
                    <a:pt x="56007" y="488699"/>
                  </a:cubicBezTo>
                  <a:cubicBezTo>
                    <a:pt x="56007" y="486413"/>
                    <a:pt x="54483" y="484508"/>
                    <a:pt x="51435" y="482984"/>
                  </a:cubicBezTo>
                  <a:cubicBezTo>
                    <a:pt x="58293" y="482984"/>
                    <a:pt x="61722" y="485651"/>
                    <a:pt x="61722" y="490985"/>
                  </a:cubicBezTo>
                  <a:cubicBezTo>
                    <a:pt x="61722" y="494033"/>
                    <a:pt x="60579" y="496509"/>
                    <a:pt x="58293" y="498414"/>
                  </a:cubicBezTo>
                  <a:cubicBezTo>
                    <a:pt x="56007" y="500319"/>
                    <a:pt x="53340" y="501272"/>
                    <a:pt x="50292" y="501272"/>
                  </a:cubicBezTo>
                  <a:cubicBezTo>
                    <a:pt x="46024" y="501272"/>
                    <a:pt x="42481" y="499672"/>
                    <a:pt x="39662" y="496471"/>
                  </a:cubicBezTo>
                  <a:cubicBezTo>
                    <a:pt x="36842" y="493271"/>
                    <a:pt x="35433" y="489537"/>
                    <a:pt x="35433" y="485270"/>
                  </a:cubicBezTo>
                  <a:cubicBezTo>
                    <a:pt x="35433" y="479936"/>
                    <a:pt x="37490" y="475554"/>
                    <a:pt x="41605" y="472125"/>
                  </a:cubicBezTo>
                  <a:cubicBezTo>
                    <a:pt x="45720" y="468696"/>
                    <a:pt x="50520" y="466982"/>
                    <a:pt x="56007" y="466982"/>
                  </a:cubicBezTo>
                  <a:close/>
                  <a:moveTo>
                    <a:pt x="78867" y="438407"/>
                  </a:moveTo>
                  <a:cubicBezTo>
                    <a:pt x="86182" y="438407"/>
                    <a:pt x="92049" y="441988"/>
                    <a:pt x="96469" y="449151"/>
                  </a:cubicBezTo>
                  <a:cubicBezTo>
                    <a:pt x="99212" y="453723"/>
                    <a:pt x="100584" y="458905"/>
                    <a:pt x="100584" y="464696"/>
                  </a:cubicBezTo>
                  <a:cubicBezTo>
                    <a:pt x="100584" y="476126"/>
                    <a:pt x="96393" y="489080"/>
                    <a:pt x="88011" y="503558"/>
                  </a:cubicBezTo>
                  <a:lnTo>
                    <a:pt x="93726" y="509273"/>
                  </a:lnTo>
                  <a:cubicBezTo>
                    <a:pt x="111252" y="499367"/>
                    <a:pt x="122682" y="494414"/>
                    <a:pt x="128016" y="494414"/>
                  </a:cubicBezTo>
                  <a:cubicBezTo>
                    <a:pt x="136093" y="494566"/>
                    <a:pt x="142798" y="496319"/>
                    <a:pt x="148132" y="499672"/>
                  </a:cubicBezTo>
                  <a:cubicBezTo>
                    <a:pt x="154533" y="503786"/>
                    <a:pt x="157734" y="509654"/>
                    <a:pt x="157734" y="517274"/>
                  </a:cubicBezTo>
                  <a:cubicBezTo>
                    <a:pt x="157734" y="520627"/>
                    <a:pt x="156591" y="525389"/>
                    <a:pt x="154305" y="531561"/>
                  </a:cubicBezTo>
                  <a:cubicBezTo>
                    <a:pt x="152019" y="537734"/>
                    <a:pt x="150876" y="542496"/>
                    <a:pt x="150876" y="545849"/>
                  </a:cubicBezTo>
                  <a:cubicBezTo>
                    <a:pt x="150876" y="547982"/>
                    <a:pt x="151638" y="551030"/>
                    <a:pt x="153162" y="554993"/>
                  </a:cubicBezTo>
                  <a:cubicBezTo>
                    <a:pt x="146304" y="551335"/>
                    <a:pt x="142875" y="544858"/>
                    <a:pt x="142875" y="535562"/>
                  </a:cubicBezTo>
                  <a:cubicBezTo>
                    <a:pt x="142875" y="527942"/>
                    <a:pt x="140398" y="521465"/>
                    <a:pt x="135445" y="516131"/>
                  </a:cubicBezTo>
                  <a:cubicBezTo>
                    <a:pt x="130492" y="510797"/>
                    <a:pt x="124206" y="508130"/>
                    <a:pt x="116586" y="508130"/>
                  </a:cubicBezTo>
                  <a:cubicBezTo>
                    <a:pt x="107442" y="508130"/>
                    <a:pt x="97536" y="511940"/>
                    <a:pt x="86868" y="519560"/>
                  </a:cubicBezTo>
                  <a:lnTo>
                    <a:pt x="77724" y="510416"/>
                  </a:lnTo>
                  <a:cubicBezTo>
                    <a:pt x="86106" y="500357"/>
                    <a:pt x="90297" y="490832"/>
                    <a:pt x="90297" y="481841"/>
                  </a:cubicBezTo>
                  <a:cubicBezTo>
                    <a:pt x="90297" y="474678"/>
                    <a:pt x="88239" y="468315"/>
                    <a:pt x="84124" y="462753"/>
                  </a:cubicBezTo>
                  <a:cubicBezTo>
                    <a:pt x="80010" y="457190"/>
                    <a:pt x="74447" y="454409"/>
                    <a:pt x="67437" y="454409"/>
                  </a:cubicBezTo>
                  <a:cubicBezTo>
                    <a:pt x="66522" y="454409"/>
                    <a:pt x="65189" y="454599"/>
                    <a:pt x="63436" y="454980"/>
                  </a:cubicBezTo>
                  <a:cubicBezTo>
                    <a:pt x="61684" y="455361"/>
                    <a:pt x="60350" y="455552"/>
                    <a:pt x="59436" y="455552"/>
                  </a:cubicBezTo>
                  <a:cubicBezTo>
                    <a:pt x="50596" y="455552"/>
                    <a:pt x="44881" y="452123"/>
                    <a:pt x="42291" y="445265"/>
                  </a:cubicBezTo>
                  <a:cubicBezTo>
                    <a:pt x="44729" y="446789"/>
                    <a:pt x="47396" y="447551"/>
                    <a:pt x="50292" y="447551"/>
                  </a:cubicBezTo>
                  <a:cubicBezTo>
                    <a:pt x="52882" y="447551"/>
                    <a:pt x="55549" y="446789"/>
                    <a:pt x="58293" y="445265"/>
                  </a:cubicBezTo>
                  <a:cubicBezTo>
                    <a:pt x="66370" y="440693"/>
                    <a:pt x="73228" y="438407"/>
                    <a:pt x="78867" y="438407"/>
                  </a:cubicBezTo>
                  <a:close/>
                  <a:moveTo>
                    <a:pt x="169164" y="423548"/>
                  </a:moveTo>
                  <a:lnTo>
                    <a:pt x="171450" y="425834"/>
                  </a:lnTo>
                  <a:lnTo>
                    <a:pt x="164592" y="442979"/>
                  </a:lnTo>
                  <a:cubicBezTo>
                    <a:pt x="158648" y="457914"/>
                    <a:pt x="151409" y="468201"/>
                    <a:pt x="142875" y="473840"/>
                  </a:cubicBezTo>
                  <a:lnTo>
                    <a:pt x="93954" y="506072"/>
                  </a:lnTo>
                  <a:lnTo>
                    <a:pt x="90754" y="503101"/>
                  </a:lnTo>
                  <a:lnTo>
                    <a:pt x="124587" y="450980"/>
                  </a:lnTo>
                  <a:cubicBezTo>
                    <a:pt x="129311" y="443665"/>
                    <a:pt x="138074" y="437188"/>
                    <a:pt x="150876" y="431549"/>
                  </a:cubicBezTo>
                  <a:close/>
                  <a:moveTo>
                    <a:pt x="18288" y="368684"/>
                  </a:moveTo>
                  <a:lnTo>
                    <a:pt x="25146" y="368684"/>
                  </a:lnTo>
                  <a:lnTo>
                    <a:pt x="25146" y="486413"/>
                  </a:lnTo>
                  <a:cubicBezTo>
                    <a:pt x="25146" y="493576"/>
                    <a:pt x="27394" y="499748"/>
                    <a:pt x="31889" y="504929"/>
                  </a:cubicBezTo>
                  <a:cubicBezTo>
                    <a:pt x="36385" y="510111"/>
                    <a:pt x="42138" y="512702"/>
                    <a:pt x="49149" y="512702"/>
                  </a:cubicBezTo>
                  <a:cubicBezTo>
                    <a:pt x="52044" y="512702"/>
                    <a:pt x="55473" y="511940"/>
                    <a:pt x="59436" y="510416"/>
                  </a:cubicBezTo>
                  <a:lnTo>
                    <a:pt x="65151" y="516131"/>
                  </a:lnTo>
                  <a:cubicBezTo>
                    <a:pt x="59969" y="519179"/>
                    <a:pt x="55016" y="520703"/>
                    <a:pt x="50292" y="520703"/>
                  </a:cubicBezTo>
                  <a:cubicBezTo>
                    <a:pt x="41300" y="520703"/>
                    <a:pt x="33718" y="517769"/>
                    <a:pt x="27546" y="511902"/>
                  </a:cubicBezTo>
                  <a:cubicBezTo>
                    <a:pt x="21374" y="506034"/>
                    <a:pt x="18288" y="498681"/>
                    <a:pt x="18288" y="489842"/>
                  </a:cubicBezTo>
                  <a:close/>
                  <a:moveTo>
                    <a:pt x="0" y="368684"/>
                  </a:moveTo>
                  <a:lnTo>
                    <a:pt x="6858" y="368684"/>
                  </a:lnTo>
                  <a:lnTo>
                    <a:pt x="6858" y="590426"/>
                  </a:lnTo>
                  <a:lnTo>
                    <a:pt x="228600" y="590426"/>
                  </a:lnTo>
                  <a:lnTo>
                    <a:pt x="228600" y="597284"/>
                  </a:lnTo>
                  <a:lnTo>
                    <a:pt x="0" y="597284"/>
                  </a:lnTo>
                  <a:close/>
                  <a:moveTo>
                    <a:pt x="80010" y="164592"/>
                  </a:moveTo>
                  <a:lnTo>
                    <a:pt x="86868" y="170307"/>
                  </a:lnTo>
                  <a:cubicBezTo>
                    <a:pt x="86106" y="174879"/>
                    <a:pt x="85725" y="177927"/>
                    <a:pt x="85725" y="179451"/>
                  </a:cubicBezTo>
                  <a:cubicBezTo>
                    <a:pt x="85725" y="186919"/>
                    <a:pt x="89535" y="192938"/>
                    <a:pt x="97155" y="197510"/>
                  </a:cubicBezTo>
                  <a:cubicBezTo>
                    <a:pt x="103708" y="201473"/>
                    <a:pt x="110947" y="203454"/>
                    <a:pt x="118872" y="203454"/>
                  </a:cubicBezTo>
                  <a:lnTo>
                    <a:pt x="228600" y="203454"/>
                  </a:lnTo>
                  <a:lnTo>
                    <a:pt x="228600" y="210312"/>
                  </a:lnTo>
                  <a:lnTo>
                    <a:pt x="115443" y="210312"/>
                  </a:lnTo>
                  <a:cubicBezTo>
                    <a:pt x="105384" y="210312"/>
                    <a:pt x="96545" y="207340"/>
                    <a:pt x="88925" y="201397"/>
                  </a:cubicBezTo>
                  <a:cubicBezTo>
                    <a:pt x="80695" y="194996"/>
                    <a:pt x="76581" y="186919"/>
                    <a:pt x="76581" y="177165"/>
                  </a:cubicBezTo>
                  <a:cubicBezTo>
                    <a:pt x="76581" y="174879"/>
                    <a:pt x="77724" y="170688"/>
                    <a:pt x="80010" y="164592"/>
                  </a:cubicBezTo>
                  <a:close/>
                  <a:moveTo>
                    <a:pt x="61722" y="164592"/>
                  </a:moveTo>
                  <a:lnTo>
                    <a:pt x="66065" y="168478"/>
                  </a:lnTo>
                  <a:lnTo>
                    <a:pt x="56007" y="185166"/>
                  </a:lnTo>
                  <a:cubicBezTo>
                    <a:pt x="47625" y="199187"/>
                    <a:pt x="40005" y="206807"/>
                    <a:pt x="33147" y="208026"/>
                  </a:cubicBezTo>
                  <a:cubicBezTo>
                    <a:pt x="28879" y="208788"/>
                    <a:pt x="24536" y="210388"/>
                    <a:pt x="20116" y="212827"/>
                  </a:cubicBezTo>
                  <a:lnTo>
                    <a:pt x="17830" y="210312"/>
                  </a:lnTo>
                  <a:cubicBezTo>
                    <a:pt x="20421" y="207264"/>
                    <a:pt x="22174" y="203073"/>
                    <a:pt x="23088" y="197739"/>
                  </a:cubicBezTo>
                  <a:cubicBezTo>
                    <a:pt x="25374" y="190119"/>
                    <a:pt x="33299" y="182118"/>
                    <a:pt x="46863" y="173736"/>
                  </a:cubicBezTo>
                  <a:close/>
                  <a:moveTo>
                    <a:pt x="106299" y="148590"/>
                  </a:moveTo>
                  <a:cubicBezTo>
                    <a:pt x="113004" y="148590"/>
                    <a:pt x="118681" y="150914"/>
                    <a:pt x="123329" y="155562"/>
                  </a:cubicBezTo>
                  <a:cubicBezTo>
                    <a:pt x="127978" y="160210"/>
                    <a:pt x="130302" y="165887"/>
                    <a:pt x="130302" y="172593"/>
                  </a:cubicBezTo>
                  <a:cubicBezTo>
                    <a:pt x="130302" y="177775"/>
                    <a:pt x="128549" y="182308"/>
                    <a:pt x="125044" y="186195"/>
                  </a:cubicBezTo>
                  <a:cubicBezTo>
                    <a:pt x="121539" y="190081"/>
                    <a:pt x="117195" y="192024"/>
                    <a:pt x="112014" y="192024"/>
                  </a:cubicBezTo>
                  <a:cubicBezTo>
                    <a:pt x="107746" y="192024"/>
                    <a:pt x="104127" y="190614"/>
                    <a:pt x="101155" y="187795"/>
                  </a:cubicBezTo>
                  <a:cubicBezTo>
                    <a:pt x="98183" y="184975"/>
                    <a:pt x="96697" y="181432"/>
                    <a:pt x="96697" y="177165"/>
                  </a:cubicBezTo>
                  <a:cubicBezTo>
                    <a:pt x="96697" y="173812"/>
                    <a:pt x="97840" y="171069"/>
                    <a:pt x="100126" y="168935"/>
                  </a:cubicBezTo>
                  <a:cubicBezTo>
                    <a:pt x="102412" y="166802"/>
                    <a:pt x="105232" y="165735"/>
                    <a:pt x="108585" y="165735"/>
                  </a:cubicBezTo>
                  <a:cubicBezTo>
                    <a:pt x="113157" y="165735"/>
                    <a:pt x="115443" y="168021"/>
                    <a:pt x="115443" y="172593"/>
                  </a:cubicBezTo>
                  <a:cubicBezTo>
                    <a:pt x="115138" y="174574"/>
                    <a:pt x="114376" y="176098"/>
                    <a:pt x="113157" y="177165"/>
                  </a:cubicBezTo>
                  <a:cubicBezTo>
                    <a:pt x="113157" y="174117"/>
                    <a:pt x="111633" y="172593"/>
                    <a:pt x="108585" y="172593"/>
                  </a:cubicBezTo>
                  <a:cubicBezTo>
                    <a:pt x="104775" y="172593"/>
                    <a:pt x="102870" y="174498"/>
                    <a:pt x="102870" y="178308"/>
                  </a:cubicBezTo>
                  <a:cubicBezTo>
                    <a:pt x="102870" y="182880"/>
                    <a:pt x="105918" y="185166"/>
                    <a:pt x="112014" y="185166"/>
                  </a:cubicBezTo>
                  <a:cubicBezTo>
                    <a:pt x="115519" y="185166"/>
                    <a:pt x="118300" y="183794"/>
                    <a:pt x="120358" y="181051"/>
                  </a:cubicBezTo>
                  <a:cubicBezTo>
                    <a:pt x="122415" y="178308"/>
                    <a:pt x="123444" y="175108"/>
                    <a:pt x="123444" y="171450"/>
                  </a:cubicBezTo>
                  <a:cubicBezTo>
                    <a:pt x="123444" y="167335"/>
                    <a:pt x="121996" y="163830"/>
                    <a:pt x="119100" y="160934"/>
                  </a:cubicBezTo>
                  <a:cubicBezTo>
                    <a:pt x="116205" y="158039"/>
                    <a:pt x="112699" y="156591"/>
                    <a:pt x="108585" y="156591"/>
                  </a:cubicBezTo>
                  <a:cubicBezTo>
                    <a:pt x="104165" y="156591"/>
                    <a:pt x="99974" y="157734"/>
                    <a:pt x="96012" y="160020"/>
                  </a:cubicBezTo>
                  <a:lnTo>
                    <a:pt x="90297" y="154305"/>
                  </a:lnTo>
                  <a:cubicBezTo>
                    <a:pt x="97155" y="150495"/>
                    <a:pt x="102489" y="148590"/>
                    <a:pt x="106299" y="148590"/>
                  </a:cubicBezTo>
                  <a:close/>
                  <a:moveTo>
                    <a:pt x="22860" y="140589"/>
                  </a:moveTo>
                  <a:cubicBezTo>
                    <a:pt x="23774" y="145923"/>
                    <a:pt x="25679" y="150495"/>
                    <a:pt x="28575" y="154305"/>
                  </a:cubicBezTo>
                  <a:cubicBezTo>
                    <a:pt x="32080" y="158877"/>
                    <a:pt x="36271" y="161163"/>
                    <a:pt x="41148" y="161163"/>
                  </a:cubicBezTo>
                  <a:cubicBezTo>
                    <a:pt x="47091" y="161011"/>
                    <a:pt x="56235" y="157582"/>
                    <a:pt x="68580" y="150876"/>
                  </a:cubicBezTo>
                  <a:lnTo>
                    <a:pt x="77724" y="160020"/>
                  </a:lnTo>
                  <a:cubicBezTo>
                    <a:pt x="71628" y="173126"/>
                    <a:pt x="68580" y="182651"/>
                    <a:pt x="68580" y="188595"/>
                  </a:cubicBezTo>
                  <a:cubicBezTo>
                    <a:pt x="68580" y="193015"/>
                    <a:pt x="69799" y="196977"/>
                    <a:pt x="72237" y="200482"/>
                  </a:cubicBezTo>
                  <a:cubicBezTo>
                    <a:pt x="74676" y="203987"/>
                    <a:pt x="78028" y="205740"/>
                    <a:pt x="82296" y="205740"/>
                  </a:cubicBezTo>
                  <a:cubicBezTo>
                    <a:pt x="79248" y="208788"/>
                    <a:pt x="75819" y="210312"/>
                    <a:pt x="72009" y="210312"/>
                  </a:cubicBezTo>
                  <a:cubicBezTo>
                    <a:pt x="68199" y="210312"/>
                    <a:pt x="65151" y="208826"/>
                    <a:pt x="62865" y="205854"/>
                  </a:cubicBezTo>
                  <a:cubicBezTo>
                    <a:pt x="60579" y="202882"/>
                    <a:pt x="59436" y="199415"/>
                    <a:pt x="59436" y="195453"/>
                  </a:cubicBezTo>
                  <a:cubicBezTo>
                    <a:pt x="59436" y="188443"/>
                    <a:pt x="62484" y="179680"/>
                    <a:pt x="68580" y="169164"/>
                  </a:cubicBezTo>
                  <a:lnTo>
                    <a:pt x="61722" y="161163"/>
                  </a:lnTo>
                  <a:cubicBezTo>
                    <a:pt x="50901" y="168783"/>
                    <a:pt x="42138" y="172593"/>
                    <a:pt x="35433" y="172593"/>
                  </a:cubicBezTo>
                  <a:cubicBezTo>
                    <a:pt x="30708" y="172593"/>
                    <a:pt x="26860" y="170764"/>
                    <a:pt x="23888" y="167107"/>
                  </a:cubicBezTo>
                  <a:cubicBezTo>
                    <a:pt x="20917" y="163449"/>
                    <a:pt x="19431" y="159182"/>
                    <a:pt x="19431" y="154305"/>
                  </a:cubicBezTo>
                  <a:cubicBezTo>
                    <a:pt x="19431" y="147904"/>
                    <a:pt x="20574" y="143332"/>
                    <a:pt x="22860" y="140589"/>
                  </a:cubicBezTo>
                  <a:close/>
                  <a:moveTo>
                    <a:pt x="65151" y="132588"/>
                  </a:moveTo>
                  <a:lnTo>
                    <a:pt x="96012" y="164592"/>
                  </a:lnTo>
                  <a:lnTo>
                    <a:pt x="90754" y="170078"/>
                  </a:lnTo>
                  <a:lnTo>
                    <a:pt x="59207" y="137617"/>
                  </a:lnTo>
                  <a:close/>
                  <a:moveTo>
                    <a:pt x="56007" y="98298"/>
                  </a:moveTo>
                  <a:cubicBezTo>
                    <a:pt x="62712" y="98298"/>
                    <a:pt x="68427" y="100432"/>
                    <a:pt x="73152" y="104699"/>
                  </a:cubicBezTo>
                  <a:cubicBezTo>
                    <a:pt x="77876" y="108966"/>
                    <a:pt x="80162" y="114452"/>
                    <a:pt x="80010" y="121158"/>
                  </a:cubicBezTo>
                  <a:cubicBezTo>
                    <a:pt x="79857" y="127406"/>
                    <a:pt x="77952" y="133121"/>
                    <a:pt x="74295" y="138303"/>
                  </a:cubicBezTo>
                  <a:lnTo>
                    <a:pt x="68580" y="133731"/>
                  </a:lnTo>
                  <a:cubicBezTo>
                    <a:pt x="70866" y="130073"/>
                    <a:pt x="72009" y="126263"/>
                    <a:pt x="72009" y="122301"/>
                  </a:cubicBezTo>
                  <a:cubicBezTo>
                    <a:pt x="72009" y="118186"/>
                    <a:pt x="70561" y="114681"/>
                    <a:pt x="67665" y="111785"/>
                  </a:cubicBezTo>
                  <a:cubicBezTo>
                    <a:pt x="64770" y="108890"/>
                    <a:pt x="61264" y="107442"/>
                    <a:pt x="57150" y="107442"/>
                  </a:cubicBezTo>
                  <a:cubicBezTo>
                    <a:pt x="53797" y="107442"/>
                    <a:pt x="50673" y="108356"/>
                    <a:pt x="47777" y="110185"/>
                  </a:cubicBezTo>
                  <a:cubicBezTo>
                    <a:pt x="44881" y="112014"/>
                    <a:pt x="43434" y="114529"/>
                    <a:pt x="43434" y="117729"/>
                  </a:cubicBezTo>
                  <a:cubicBezTo>
                    <a:pt x="43434" y="123063"/>
                    <a:pt x="45720" y="125730"/>
                    <a:pt x="50292" y="125730"/>
                  </a:cubicBezTo>
                  <a:cubicBezTo>
                    <a:pt x="54102" y="125730"/>
                    <a:pt x="56007" y="123825"/>
                    <a:pt x="56007" y="120015"/>
                  </a:cubicBezTo>
                  <a:cubicBezTo>
                    <a:pt x="56007" y="117729"/>
                    <a:pt x="54483" y="115824"/>
                    <a:pt x="51435" y="114300"/>
                  </a:cubicBezTo>
                  <a:cubicBezTo>
                    <a:pt x="58293" y="114300"/>
                    <a:pt x="61722" y="116967"/>
                    <a:pt x="61722" y="122301"/>
                  </a:cubicBezTo>
                  <a:cubicBezTo>
                    <a:pt x="61722" y="125349"/>
                    <a:pt x="60579" y="127825"/>
                    <a:pt x="58293" y="129730"/>
                  </a:cubicBezTo>
                  <a:cubicBezTo>
                    <a:pt x="56007" y="131635"/>
                    <a:pt x="53340" y="132588"/>
                    <a:pt x="50292" y="132588"/>
                  </a:cubicBezTo>
                  <a:cubicBezTo>
                    <a:pt x="46024" y="132588"/>
                    <a:pt x="42481" y="130988"/>
                    <a:pt x="39662" y="127787"/>
                  </a:cubicBezTo>
                  <a:cubicBezTo>
                    <a:pt x="36842" y="124587"/>
                    <a:pt x="35433" y="120853"/>
                    <a:pt x="35433" y="116586"/>
                  </a:cubicBezTo>
                  <a:cubicBezTo>
                    <a:pt x="35433" y="111252"/>
                    <a:pt x="37490" y="106870"/>
                    <a:pt x="41605" y="103441"/>
                  </a:cubicBezTo>
                  <a:cubicBezTo>
                    <a:pt x="45720" y="100012"/>
                    <a:pt x="50520" y="98298"/>
                    <a:pt x="56007" y="98298"/>
                  </a:cubicBezTo>
                  <a:close/>
                  <a:moveTo>
                    <a:pt x="78867" y="69723"/>
                  </a:moveTo>
                  <a:cubicBezTo>
                    <a:pt x="86182" y="69723"/>
                    <a:pt x="92049" y="73304"/>
                    <a:pt x="96469" y="80467"/>
                  </a:cubicBezTo>
                  <a:cubicBezTo>
                    <a:pt x="99212" y="85039"/>
                    <a:pt x="100584" y="90221"/>
                    <a:pt x="100584" y="96012"/>
                  </a:cubicBezTo>
                  <a:cubicBezTo>
                    <a:pt x="100584" y="107442"/>
                    <a:pt x="96393" y="120396"/>
                    <a:pt x="88011" y="134874"/>
                  </a:cubicBezTo>
                  <a:lnTo>
                    <a:pt x="93726" y="140589"/>
                  </a:lnTo>
                  <a:cubicBezTo>
                    <a:pt x="111252" y="130683"/>
                    <a:pt x="122682" y="125730"/>
                    <a:pt x="128016" y="125730"/>
                  </a:cubicBezTo>
                  <a:cubicBezTo>
                    <a:pt x="136093" y="125882"/>
                    <a:pt x="142798" y="127635"/>
                    <a:pt x="148132" y="130988"/>
                  </a:cubicBezTo>
                  <a:cubicBezTo>
                    <a:pt x="154533" y="135103"/>
                    <a:pt x="157734" y="140970"/>
                    <a:pt x="157734" y="148590"/>
                  </a:cubicBezTo>
                  <a:cubicBezTo>
                    <a:pt x="157734" y="151943"/>
                    <a:pt x="156591" y="156705"/>
                    <a:pt x="154305" y="162877"/>
                  </a:cubicBezTo>
                  <a:cubicBezTo>
                    <a:pt x="152019" y="169050"/>
                    <a:pt x="150876" y="173812"/>
                    <a:pt x="150876" y="177165"/>
                  </a:cubicBezTo>
                  <a:cubicBezTo>
                    <a:pt x="150876" y="179299"/>
                    <a:pt x="151638" y="182347"/>
                    <a:pt x="153162" y="186309"/>
                  </a:cubicBezTo>
                  <a:cubicBezTo>
                    <a:pt x="146304" y="182651"/>
                    <a:pt x="142875" y="176174"/>
                    <a:pt x="142875" y="166878"/>
                  </a:cubicBezTo>
                  <a:cubicBezTo>
                    <a:pt x="142875" y="159258"/>
                    <a:pt x="140398" y="152781"/>
                    <a:pt x="135445" y="147447"/>
                  </a:cubicBezTo>
                  <a:cubicBezTo>
                    <a:pt x="130492" y="142113"/>
                    <a:pt x="124206" y="139446"/>
                    <a:pt x="116586" y="139446"/>
                  </a:cubicBezTo>
                  <a:cubicBezTo>
                    <a:pt x="107442" y="139446"/>
                    <a:pt x="97536" y="143256"/>
                    <a:pt x="86868" y="150876"/>
                  </a:cubicBezTo>
                  <a:lnTo>
                    <a:pt x="77724" y="141732"/>
                  </a:lnTo>
                  <a:cubicBezTo>
                    <a:pt x="86106" y="131674"/>
                    <a:pt x="90297" y="122149"/>
                    <a:pt x="90297" y="113157"/>
                  </a:cubicBezTo>
                  <a:cubicBezTo>
                    <a:pt x="90297" y="105994"/>
                    <a:pt x="88239" y="99631"/>
                    <a:pt x="84124" y="94069"/>
                  </a:cubicBezTo>
                  <a:cubicBezTo>
                    <a:pt x="80010" y="88506"/>
                    <a:pt x="74447" y="85725"/>
                    <a:pt x="67437" y="85725"/>
                  </a:cubicBezTo>
                  <a:cubicBezTo>
                    <a:pt x="66522" y="85725"/>
                    <a:pt x="65189" y="85915"/>
                    <a:pt x="63436" y="86296"/>
                  </a:cubicBezTo>
                  <a:cubicBezTo>
                    <a:pt x="61684" y="86677"/>
                    <a:pt x="60350" y="86868"/>
                    <a:pt x="59436" y="86868"/>
                  </a:cubicBezTo>
                  <a:cubicBezTo>
                    <a:pt x="50596" y="86868"/>
                    <a:pt x="44881" y="83439"/>
                    <a:pt x="42291" y="76581"/>
                  </a:cubicBezTo>
                  <a:cubicBezTo>
                    <a:pt x="44729" y="78105"/>
                    <a:pt x="47396" y="78867"/>
                    <a:pt x="50292" y="78867"/>
                  </a:cubicBezTo>
                  <a:cubicBezTo>
                    <a:pt x="52882" y="78867"/>
                    <a:pt x="55549" y="78105"/>
                    <a:pt x="58293" y="76581"/>
                  </a:cubicBezTo>
                  <a:cubicBezTo>
                    <a:pt x="66370" y="72009"/>
                    <a:pt x="73228" y="69723"/>
                    <a:pt x="78867" y="69723"/>
                  </a:cubicBezTo>
                  <a:close/>
                  <a:moveTo>
                    <a:pt x="169164" y="54864"/>
                  </a:moveTo>
                  <a:lnTo>
                    <a:pt x="171450" y="57150"/>
                  </a:lnTo>
                  <a:lnTo>
                    <a:pt x="164592" y="74295"/>
                  </a:lnTo>
                  <a:cubicBezTo>
                    <a:pt x="158648" y="89230"/>
                    <a:pt x="151409" y="99517"/>
                    <a:pt x="142875" y="105156"/>
                  </a:cubicBezTo>
                  <a:lnTo>
                    <a:pt x="93954" y="137389"/>
                  </a:lnTo>
                  <a:lnTo>
                    <a:pt x="90754" y="134417"/>
                  </a:lnTo>
                  <a:lnTo>
                    <a:pt x="124587" y="82296"/>
                  </a:lnTo>
                  <a:cubicBezTo>
                    <a:pt x="129311" y="74981"/>
                    <a:pt x="138074" y="68504"/>
                    <a:pt x="150876" y="62865"/>
                  </a:cubicBezTo>
                  <a:close/>
                  <a:moveTo>
                    <a:pt x="18288" y="0"/>
                  </a:moveTo>
                  <a:lnTo>
                    <a:pt x="25146" y="0"/>
                  </a:lnTo>
                  <a:lnTo>
                    <a:pt x="25146" y="117729"/>
                  </a:lnTo>
                  <a:cubicBezTo>
                    <a:pt x="25146" y="124892"/>
                    <a:pt x="27394" y="131064"/>
                    <a:pt x="31889" y="136246"/>
                  </a:cubicBezTo>
                  <a:cubicBezTo>
                    <a:pt x="36385" y="141427"/>
                    <a:pt x="42138" y="144018"/>
                    <a:pt x="49149" y="144018"/>
                  </a:cubicBezTo>
                  <a:cubicBezTo>
                    <a:pt x="52044" y="144018"/>
                    <a:pt x="55473" y="143256"/>
                    <a:pt x="59436" y="141732"/>
                  </a:cubicBezTo>
                  <a:lnTo>
                    <a:pt x="65151" y="147447"/>
                  </a:lnTo>
                  <a:cubicBezTo>
                    <a:pt x="59969" y="150495"/>
                    <a:pt x="55016" y="152019"/>
                    <a:pt x="50292" y="152019"/>
                  </a:cubicBezTo>
                  <a:cubicBezTo>
                    <a:pt x="41300" y="152019"/>
                    <a:pt x="33718" y="149085"/>
                    <a:pt x="27546" y="143218"/>
                  </a:cubicBezTo>
                  <a:cubicBezTo>
                    <a:pt x="21374" y="137350"/>
                    <a:pt x="18288" y="129997"/>
                    <a:pt x="18288" y="121158"/>
                  </a:cubicBezTo>
                  <a:close/>
                  <a:moveTo>
                    <a:pt x="0" y="0"/>
                  </a:moveTo>
                  <a:lnTo>
                    <a:pt x="6858" y="0"/>
                  </a:lnTo>
                  <a:lnTo>
                    <a:pt x="6858" y="221742"/>
                  </a:lnTo>
                  <a:lnTo>
                    <a:pt x="228600" y="221742"/>
                  </a:lnTo>
                  <a:lnTo>
                    <a:pt x="228600" y="228600"/>
                  </a:lnTo>
                  <a:lnTo>
                    <a:pt x="0" y="228600"/>
                  </a:ln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p>
          </p:txBody>
        </p:sp>
        <p:sp>
          <p:nvSpPr>
            <p:cNvPr id="12" name="TextBox 11">
              <a:extLst>
                <a:ext uri="{FF2B5EF4-FFF2-40B4-BE49-F238E27FC236}">
                  <a16:creationId xmlns:a16="http://schemas.microsoft.com/office/drawing/2014/main" id="{D253E4B1-140A-43BB-BE92-D7479FBD1DD7}"/>
                </a:ext>
              </a:extLst>
            </p:cNvPr>
            <p:cNvSpPr txBox="1"/>
            <p:nvPr/>
          </p:nvSpPr>
          <p:spPr>
            <a:xfrm>
              <a:off x="11913870" y="2418442"/>
              <a:ext cx="274320" cy="2286000"/>
            </a:xfrm>
            <a:custGeom>
              <a:avLst/>
              <a:gdLst/>
              <a:ahLst/>
              <a:cxnLst/>
              <a:rect l="l" t="t" r="r" b="b"/>
              <a:pathLst>
                <a:path w="341087" h="2595265">
                  <a:moveTo>
                    <a:pt x="217463" y="2508397"/>
                  </a:moveTo>
                  <a:cubicBezTo>
                    <a:pt x="221527" y="2515306"/>
                    <a:pt x="223559" y="2521910"/>
                    <a:pt x="223559" y="2528209"/>
                  </a:cubicBezTo>
                  <a:cubicBezTo>
                    <a:pt x="223559" y="2540198"/>
                    <a:pt x="219647" y="2550307"/>
                    <a:pt x="211824" y="2558537"/>
                  </a:cubicBezTo>
                  <a:cubicBezTo>
                    <a:pt x="204001" y="2566766"/>
                    <a:pt x="194196" y="2570881"/>
                    <a:pt x="182411" y="2570881"/>
                  </a:cubicBezTo>
                  <a:lnTo>
                    <a:pt x="20867" y="2570881"/>
                  </a:lnTo>
                  <a:lnTo>
                    <a:pt x="20867" y="2561737"/>
                  </a:lnTo>
                  <a:lnTo>
                    <a:pt x="177839" y="2561737"/>
                  </a:lnTo>
                  <a:cubicBezTo>
                    <a:pt x="187389" y="2561737"/>
                    <a:pt x="195619" y="2558740"/>
                    <a:pt x="202527" y="2552746"/>
                  </a:cubicBezTo>
                  <a:cubicBezTo>
                    <a:pt x="209436" y="2546751"/>
                    <a:pt x="212891" y="2539080"/>
                    <a:pt x="212891" y="2529733"/>
                  </a:cubicBezTo>
                  <a:cubicBezTo>
                    <a:pt x="212891" y="2525872"/>
                    <a:pt x="211875" y="2521300"/>
                    <a:pt x="209843" y="2516017"/>
                  </a:cubicBezTo>
                  <a:close/>
                  <a:moveTo>
                    <a:pt x="245504" y="2507178"/>
                  </a:moveTo>
                  <a:lnTo>
                    <a:pt x="267755" y="2520589"/>
                  </a:lnTo>
                  <a:cubicBezTo>
                    <a:pt x="286449" y="2531765"/>
                    <a:pt x="296609" y="2541925"/>
                    <a:pt x="298235" y="2551069"/>
                  </a:cubicBezTo>
                  <a:cubicBezTo>
                    <a:pt x="299251" y="2556759"/>
                    <a:pt x="301384" y="2562550"/>
                    <a:pt x="304635" y="2568443"/>
                  </a:cubicBezTo>
                  <a:lnTo>
                    <a:pt x="301283" y="2571491"/>
                  </a:lnTo>
                  <a:cubicBezTo>
                    <a:pt x="297219" y="2568036"/>
                    <a:pt x="291631" y="2565700"/>
                    <a:pt x="284519" y="2564480"/>
                  </a:cubicBezTo>
                  <a:cubicBezTo>
                    <a:pt x="274359" y="2561432"/>
                    <a:pt x="263691" y="2550866"/>
                    <a:pt x="252515" y="2532781"/>
                  </a:cubicBezTo>
                  <a:lnTo>
                    <a:pt x="240323" y="2512969"/>
                  </a:lnTo>
                  <a:close/>
                  <a:moveTo>
                    <a:pt x="182411" y="2488585"/>
                  </a:moveTo>
                  <a:cubicBezTo>
                    <a:pt x="190742" y="2488788"/>
                    <a:pt x="198362" y="2491328"/>
                    <a:pt x="205271" y="2496205"/>
                  </a:cubicBezTo>
                  <a:lnTo>
                    <a:pt x="199175" y="2503825"/>
                  </a:lnTo>
                  <a:cubicBezTo>
                    <a:pt x="194298" y="2500777"/>
                    <a:pt x="189218" y="2499253"/>
                    <a:pt x="183935" y="2499253"/>
                  </a:cubicBezTo>
                  <a:cubicBezTo>
                    <a:pt x="178448" y="2499253"/>
                    <a:pt x="173775" y="2501184"/>
                    <a:pt x="169914" y="2505044"/>
                  </a:cubicBezTo>
                  <a:cubicBezTo>
                    <a:pt x="166053" y="2508905"/>
                    <a:pt x="164123" y="2513579"/>
                    <a:pt x="164123" y="2519065"/>
                  </a:cubicBezTo>
                  <a:cubicBezTo>
                    <a:pt x="164123" y="2523536"/>
                    <a:pt x="165342" y="2527701"/>
                    <a:pt x="167780" y="2531562"/>
                  </a:cubicBezTo>
                  <a:cubicBezTo>
                    <a:pt x="170219" y="2535423"/>
                    <a:pt x="173571" y="2537353"/>
                    <a:pt x="177839" y="2537353"/>
                  </a:cubicBezTo>
                  <a:cubicBezTo>
                    <a:pt x="184951" y="2537353"/>
                    <a:pt x="188507" y="2534305"/>
                    <a:pt x="188507" y="2528209"/>
                  </a:cubicBezTo>
                  <a:cubicBezTo>
                    <a:pt x="188507" y="2523129"/>
                    <a:pt x="185967" y="2520589"/>
                    <a:pt x="180887" y="2520589"/>
                  </a:cubicBezTo>
                  <a:cubicBezTo>
                    <a:pt x="177839" y="2520589"/>
                    <a:pt x="175299" y="2522621"/>
                    <a:pt x="173267" y="2526685"/>
                  </a:cubicBezTo>
                  <a:cubicBezTo>
                    <a:pt x="173267" y="2517541"/>
                    <a:pt x="176823" y="2512969"/>
                    <a:pt x="183935" y="2512969"/>
                  </a:cubicBezTo>
                  <a:cubicBezTo>
                    <a:pt x="187999" y="2512969"/>
                    <a:pt x="191301" y="2514493"/>
                    <a:pt x="193841" y="2517541"/>
                  </a:cubicBezTo>
                  <a:cubicBezTo>
                    <a:pt x="196381" y="2520589"/>
                    <a:pt x="197651" y="2524145"/>
                    <a:pt x="197651" y="2528209"/>
                  </a:cubicBezTo>
                  <a:cubicBezTo>
                    <a:pt x="197651" y="2533899"/>
                    <a:pt x="195517" y="2538623"/>
                    <a:pt x="191250" y="2542382"/>
                  </a:cubicBezTo>
                  <a:cubicBezTo>
                    <a:pt x="186983" y="2546142"/>
                    <a:pt x="182004" y="2548021"/>
                    <a:pt x="176315" y="2548021"/>
                  </a:cubicBezTo>
                  <a:cubicBezTo>
                    <a:pt x="169203" y="2548021"/>
                    <a:pt x="163361" y="2545278"/>
                    <a:pt x="158789" y="2539792"/>
                  </a:cubicBezTo>
                  <a:cubicBezTo>
                    <a:pt x="154217" y="2534305"/>
                    <a:pt x="151931" y="2527904"/>
                    <a:pt x="151931" y="2520589"/>
                  </a:cubicBezTo>
                  <a:cubicBezTo>
                    <a:pt x="151931" y="2511648"/>
                    <a:pt x="154775" y="2504028"/>
                    <a:pt x="160465" y="2497729"/>
                  </a:cubicBezTo>
                  <a:cubicBezTo>
                    <a:pt x="166155" y="2491430"/>
                    <a:pt x="173470" y="2488382"/>
                    <a:pt x="182411" y="2488585"/>
                  </a:cubicBezTo>
                  <a:close/>
                  <a:moveTo>
                    <a:pt x="295187" y="2485537"/>
                  </a:moveTo>
                  <a:cubicBezTo>
                    <a:pt x="299251" y="2489601"/>
                    <a:pt x="301283" y="2494173"/>
                    <a:pt x="301283" y="2499253"/>
                  </a:cubicBezTo>
                  <a:cubicBezTo>
                    <a:pt x="301283" y="2504333"/>
                    <a:pt x="299301" y="2508397"/>
                    <a:pt x="295339" y="2511445"/>
                  </a:cubicBezTo>
                  <a:cubicBezTo>
                    <a:pt x="291377" y="2514493"/>
                    <a:pt x="286754" y="2516017"/>
                    <a:pt x="281471" y="2516017"/>
                  </a:cubicBezTo>
                  <a:cubicBezTo>
                    <a:pt x="272123" y="2516017"/>
                    <a:pt x="260439" y="2511953"/>
                    <a:pt x="246419" y="2503825"/>
                  </a:cubicBezTo>
                  <a:lnTo>
                    <a:pt x="235751" y="2512969"/>
                  </a:lnTo>
                  <a:cubicBezTo>
                    <a:pt x="245911" y="2527396"/>
                    <a:pt x="250991" y="2539080"/>
                    <a:pt x="250991" y="2548021"/>
                  </a:cubicBezTo>
                  <a:cubicBezTo>
                    <a:pt x="250991" y="2554320"/>
                    <a:pt x="248552" y="2559451"/>
                    <a:pt x="243675" y="2563414"/>
                  </a:cubicBezTo>
                  <a:cubicBezTo>
                    <a:pt x="238799" y="2567376"/>
                    <a:pt x="233109" y="2569357"/>
                    <a:pt x="226607" y="2569357"/>
                  </a:cubicBezTo>
                  <a:cubicBezTo>
                    <a:pt x="218072" y="2569357"/>
                    <a:pt x="211976" y="2567833"/>
                    <a:pt x="208319" y="2564785"/>
                  </a:cubicBezTo>
                  <a:cubicBezTo>
                    <a:pt x="215431" y="2563566"/>
                    <a:pt x="221527" y="2561026"/>
                    <a:pt x="226607" y="2557165"/>
                  </a:cubicBezTo>
                  <a:cubicBezTo>
                    <a:pt x="232703" y="2552492"/>
                    <a:pt x="235751" y="2546904"/>
                    <a:pt x="235751" y="2540401"/>
                  </a:cubicBezTo>
                  <a:cubicBezTo>
                    <a:pt x="235547" y="2532476"/>
                    <a:pt x="230975" y="2520284"/>
                    <a:pt x="222035" y="2503825"/>
                  </a:cubicBezTo>
                  <a:lnTo>
                    <a:pt x="234227" y="2491633"/>
                  </a:lnTo>
                  <a:cubicBezTo>
                    <a:pt x="251702" y="2499761"/>
                    <a:pt x="264402" y="2503825"/>
                    <a:pt x="272327" y="2503825"/>
                  </a:cubicBezTo>
                  <a:cubicBezTo>
                    <a:pt x="278016" y="2503825"/>
                    <a:pt x="283249" y="2502149"/>
                    <a:pt x="288024" y="2498796"/>
                  </a:cubicBezTo>
                  <a:cubicBezTo>
                    <a:pt x="292799" y="2495443"/>
                    <a:pt x="295187" y="2491024"/>
                    <a:pt x="295187" y="2485537"/>
                  </a:cubicBezTo>
                  <a:close/>
                  <a:moveTo>
                    <a:pt x="240323" y="2467249"/>
                  </a:moveTo>
                  <a:lnTo>
                    <a:pt x="247638" y="2474260"/>
                  </a:lnTo>
                  <a:lnTo>
                    <a:pt x="204356" y="2516322"/>
                  </a:lnTo>
                  <a:lnTo>
                    <a:pt x="197651" y="2508397"/>
                  </a:lnTo>
                  <a:close/>
                  <a:moveTo>
                    <a:pt x="250991" y="2421529"/>
                  </a:moveTo>
                  <a:cubicBezTo>
                    <a:pt x="257899" y="2421529"/>
                    <a:pt x="263945" y="2423866"/>
                    <a:pt x="269126" y="2428540"/>
                  </a:cubicBezTo>
                  <a:cubicBezTo>
                    <a:pt x="274308" y="2433213"/>
                    <a:pt x="276899" y="2439004"/>
                    <a:pt x="276899" y="2445913"/>
                  </a:cubicBezTo>
                  <a:cubicBezTo>
                    <a:pt x="276899" y="2451603"/>
                    <a:pt x="275019" y="2456429"/>
                    <a:pt x="271260" y="2460391"/>
                  </a:cubicBezTo>
                  <a:cubicBezTo>
                    <a:pt x="267501" y="2464354"/>
                    <a:pt x="262776" y="2466335"/>
                    <a:pt x="257087" y="2466335"/>
                  </a:cubicBezTo>
                  <a:cubicBezTo>
                    <a:pt x="252616" y="2466335"/>
                    <a:pt x="248959" y="2464811"/>
                    <a:pt x="246114" y="2461763"/>
                  </a:cubicBezTo>
                  <a:cubicBezTo>
                    <a:pt x="243269" y="2458715"/>
                    <a:pt x="241847" y="2454956"/>
                    <a:pt x="241847" y="2450485"/>
                  </a:cubicBezTo>
                  <a:cubicBezTo>
                    <a:pt x="241847" y="2444389"/>
                    <a:pt x="244895" y="2441341"/>
                    <a:pt x="250991" y="2441341"/>
                  </a:cubicBezTo>
                  <a:cubicBezTo>
                    <a:pt x="253632" y="2441748"/>
                    <a:pt x="255664" y="2442764"/>
                    <a:pt x="257087" y="2444389"/>
                  </a:cubicBezTo>
                  <a:cubicBezTo>
                    <a:pt x="253023" y="2444389"/>
                    <a:pt x="250991" y="2446421"/>
                    <a:pt x="250991" y="2450485"/>
                  </a:cubicBezTo>
                  <a:cubicBezTo>
                    <a:pt x="250991" y="2455565"/>
                    <a:pt x="253531" y="2458105"/>
                    <a:pt x="258611" y="2458105"/>
                  </a:cubicBezTo>
                  <a:cubicBezTo>
                    <a:pt x="264707" y="2458105"/>
                    <a:pt x="267755" y="2454041"/>
                    <a:pt x="267755" y="2445913"/>
                  </a:cubicBezTo>
                  <a:cubicBezTo>
                    <a:pt x="267755" y="2441240"/>
                    <a:pt x="265926" y="2437531"/>
                    <a:pt x="262268" y="2434788"/>
                  </a:cubicBezTo>
                  <a:cubicBezTo>
                    <a:pt x="258611" y="2432045"/>
                    <a:pt x="254343" y="2430673"/>
                    <a:pt x="249467" y="2430673"/>
                  </a:cubicBezTo>
                  <a:cubicBezTo>
                    <a:pt x="243980" y="2430673"/>
                    <a:pt x="239307" y="2432604"/>
                    <a:pt x="235446" y="2436464"/>
                  </a:cubicBezTo>
                  <a:cubicBezTo>
                    <a:pt x="231585" y="2440325"/>
                    <a:pt x="229655" y="2444999"/>
                    <a:pt x="229655" y="2450485"/>
                  </a:cubicBezTo>
                  <a:cubicBezTo>
                    <a:pt x="229655" y="2456378"/>
                    <a:pt x="231179" y="2461966"/>
                    <a:pt x="234227" y="2467249"/>
                  </a:cubicBezTo>
                  <a:lnTo>
                    <a:pt x="226607" y="2474869"/>
                  </a:lnTo>
                  <a:cubicBezTo>
                    <a:pt x="221527" y="2465725"/>
                    <a:pt x="218987" y="2458613"/>
                    <a:pt x="218987" y="2453533"/>
                  </a:cubicBezTo>
                  <a:cubicBezTo>
                    <a:pt x="218987" y="2444592"/>
                    <a:pt x="222085" y="2437023"/>
                    <a:pt x="228283" y="2430826"/>
                  </a:cubicBezTo>
                  <a:cubicBezTo>
                    <a:pt x="234481" y="2424628"/>
                    <a:pt x="242050" y="2421529"/>
                    <a:pt x="250991" y="2421529"/>
                  </a:cubicBezTo>
                  <a:close/>
                  <a:moveTo>
                    <a:pt x="218987" y="2384953"/>
                  </a:moveTo>
                  <a:cubicBezTo>
                    <a:pt x="223457" y="2384953"/>
                    <a:pt x="229807" y="2386477"/>
                    <a:pt x="238037" y="2389525"/>
                  </a:cubicBezTo>
                  <a:cubicBezTo>
                    <a:pt x="246266" y="2392573"/>
                    <a:pt x="252616" y="2394097"/>
                    <a:pt x="257087" y="2394097"/>
                  </a:cubicBezTo>
                  <a:cubicBezTo>
                    <a:pt x="259931" y="2394097"/>
                    <a:pt x="263995" y="2393081"/>
                    <a:pt x="269279" y="2391049"/>
                  </a:cubicBezTo>
                  <a:cubicBezTo>
                    <a:pt x="264402" y="2400193"/>
                    <a:pt x="255766" y="2404765"/>
                    <a:pt x="243371" y="2404765"/>
                  </a:cubicBezTo>
                  <a:cubicBezTo>
                    <a:pt x="233211" y="2404765"/>
                    <a:pt x="224575" y="2408067"/>
                    <a:pt x="217463" y="2414671"/>
                  </a:cubicBezTo>
                  <a:cubicBezTo>
                    <a:pt x="210351" y="2421275"/>
                    <a:pt x="206795" y="2429657"/>
                    <a:pt x="206795" y="2439817"/>
                  </a:cubicBezTo>
                  <a:cubicBezTo>
                    <a:pt x="206795" y="2452009"/>
                    <a:pt x="211875" y="2465217"/>
                    <a:pt x="222035" y="2479441"/>
                  </a:cubicBezTo>
                  <a:lnTo>
                    <a:pt x="209843" y="2491633"/>
                  </a:lnTo>
                  <a:cubicBezTo>
                    <a:pt x="196431" y="2480457"/>
                    <a:pt x="183731" y="2474869"/>
                    <a:pt x="171743" y="2474869"/>
                  </a:cubicBezTo>
                  <a:cubicBezTo>
                    <a:pt x="162599" y="2474869"/>
                    <a:pt x="154369" y="2477612"/>
                    <a:pt x="147054" y="2483099"/>
                  </a:cubicBezTo>
                  <a:cubicBezTo>
                    <a:pt x="139129" y="2488992"/>
                    <a:pt x="135167" y="2496408"/>
                    <a:pt x="135167" y="2505349"/>
                  </a:cubicBezTo>
                  <a:cubicBezTo>
                    <a:pt x="135167" y="2506568"/>
                    <a:pt x="135421" y="2508346"/>
                    <a:pt x="135929" y="2510683"/>
                  </a:cubicBezTo>
                  <a:cubicBezTo>
                    <a:pt x="136437" y="2513020"/>
                    <a:pt x="136691" y="2514798"/>
                    <a:pt x="136691" y="2516017"/>
                  </a:cubicBezTo>
                  <a:cubicBezTo>
                    <a:pt x="136691" y="2527803"/>
                    <a:pt x="132119" y="2535423"/>
                    <a:pt x="122975" y="2538877"/>
                  </a:cubicBezTo>
                  <a:cubicBezTo>
                    <a:pt x="125007" y="2535626"/>
                    <a:pt x="126023" y="2532070"/>
                    <a:pt x="126023" y="2528209"/>
                  </a:cubicBezTo>
                  <a:cubicBezTo>
                    <a:pt x="126023" y="2524755"/>
                    <a:pt x="125007" y="2521199"/>
                    <a:pt x="122975" y="2517541"/>
                  </a:cubicBezTo>
                  <a:cubicBezTo>
                    <a:pt x="116879" y="2506772"/>
                    <a:pt x="113831" y="2497628"/>
                    <a:pt x="113831" y="2490109"/>
                  </a:cubicBezTo>
                  <a:cubicBezTo>
                    <a:pt x="113831" y="2481372"/>
                    <a:pt x="117590" y="2474260"/>
                    <a:pt x="125108" y="2468773"/>
                  </a:cubicBezTo>
                  <a:cubicBezTo>
                    <a:pt x="132017" y="2463693"/>
                    <a:pt x="139942" y="2461153"/>
                    <a:pt x="148883" y="2461153"/>
                  </a:cubicBezTo>
                  <a:cubicBezTo>
                    <a:pt x="164123" y="2461153"/>
                    <a:pt x="181395" y="2466741"/>
                    <a:pt x="200699" y="2477917"/>
                  </a:cubicBezTo>
                  <a:lnTo>
                    <a:pt x="208319" y="2470297"/>
                  </a:lnTo>
                  <a:cubicBezTo>
                    <a:pt x="195111" y="2447539"/>
                    <a:pt x="188507" y="2432299"/>
                    <a:pt x="188507" y="2424577"/>
                  </a:cubicBezTo>
                  <a:cubicBezTo>
                    <a:pt x="188507" y="2413604"/>
                    <a:pt x="190843" y="2404562"/>
                    <a:pt x="195517" y="2397450"/>
                  </a:cubicBezTo>
                  <a:cubicBezTo>
                    <a:pt x="200800" y="2389119"/>
                    <a:pt x="208623" y="2384953"/>
                    <a:pt x="218987" y="2384953"/>
                  </a:cubicBezTo>
                  <a:close/>
                  <a:moveTo>
                    <a:pt x="97067" y="2366665"/>
                  </a:moveTo>
                  <a:lnTo>
                    <a:pt x="119927" y="2375809"/>
                  </a:lnTo>
                  <a:cubicBezTo>
                    <a:pt x="139840" y="2383734"/>
                    <a:pt x="153556" y="2393386"/>
                    <a:pt x="161075" y="2404765"/>
                  </a:cubicBezTo>
                  <a:lnTo>
                    <a:pt x="204051" y="2469992"/>
                  </a:lnTo>
                  <a:lnTo>
                    <a:pt x="200089" y="2474260"/>
                  </a:lnTo>
                  <a:lnTo>
                    <a:pt x="130595" y="2429149"/>
                  </a:lnTo>
                  <a:cubicBezTo>
                    <a:pt x="120841" y="2422850"/>
                    <a:pt x="112205" y="2411166"/>
                    <a:pt x="104687" y="2394097"/>
                  </a:cubicBezTo>
                  <a:lnTo>
                    <a:pt x="94019" y="2369713"/>
                  </a:lnTo>
                  <a:close/>
                  <a:moveTo>
                    <a:pt x="316523" y="2290465"/>
                  </a:moveTo>
                  <a:lnTo>
                    <a:pt x="325667" y="2290465"/>
                  </a:lnTo>
                  <a:lnTo>
                    <a:pt x="325667" y="2595265"/>
                  </a:lnTo>
                  <a:lnTo>
                    <a:pt x="20867" y="2595265"/>
                  </a:lnTo>
                  <a:lnTo>
                    <a:pt x="20867" y="2586121"/>
                  </a:lnTo>
                  <a:lnTo>
                    <a:pt x="316523" y="2586121"/>
                  </a:lnTo>
                  <a:close/>
                  <a:moveTo>
                    <a:pt x="292139" y="2290465"/>
                  </a:moveTo>
                  <a:lnTo>
                    <a:pt x="301283" y="2290465"/>
                  </a:lnTo>
                  <a:lnTo>
                    <a:pt x="301283" y="2441341"/>
                  </a:lnTo>
                  <a:cubicBezTo>
                    <a:pt x="301283" y="2454752"/>
                    <a:pt x="297320" y="2466538"/>
                    <a:pt x="289395" y="2476698"/>
                  </a:cubicBezTo>
                  <a:cubicBezTo>
                    <a:pt x="280861" y="2487671"/>
                    <a:pt x="270091" y="2493157"/>
                    <a:pt x="257087" y="2493157"/>
                  </a:cubicBezTo>
                  <a:cubicBezTo>
                    <a:pt x="254242" y="2493157"/>
                    <a:pt x="248654" y="2491633"/>
                    <a:pt x="240323" y="2488585"/>
                  </a:cubicBezTo>
                  <a:lnTo>
                    <a:pt x="247943" y="2479441"/>
                  </a:lnTo>
                  <a:cubicBezTo>
                    <a:pt x="254039" y="2480457"/>
                    <a:pt x="258103" y="2480965"/>
                    <a:pt x="260135" y="2480965"/>
                  </a:cubicBezTo>
                  <a:cubicBezTo>
                    <a:pt x="270091" y="2480965"/>
                    <a:pt x="278118" y="2475885"/>
                    <a:pt x="284214" y="2465725"/>
                  </a:cubicBezTo>
                  <a:cubicBezTo>
                    <a:pt x="289497" y="2456988"/>
                    <a:pt x="292139" y="2447336"/>
                    <a:pt x="292139" y="2436769"/>
                  </a:cubicBezTo>
                  <a:close/>
                  <a:moveTo>
                    <a:pt x="232883" y="2072827"/>
                  </a:moveTo>
                  <a:cubicBezTo>
                    <a:pt x="236947" y="2079736"/>
                    <a:pt x="238979" y="2086340"/>
                    <a:pt x="238979" y="2092639"/>
                  </a:cubicBezTo>
                  <a:cubicBezTo>
                    <a:pt x="238979" y="2104628"/>
                    <a:pt x="235067" y="2114737"/>
                    <a:pt x="227244" y="2122966"/>
                  </a:cubicBezTo>
                  <a:cubicBezTo>
                    <a:pt x="219421" y="2131196"/>
                    <a:pt x="209616" y="2135311"/>
                    <a:pt x="197831" y="2135311"/>
                  </a:cubicBezTo>
                  <a:lnTo>
                    <a:pt x="36287" y="2135311"/>
                  </a:lnTo>
                  <a:lnTo>
                    <a:pt x="36287" y="2126167"/>
                  </a:lnTo>
                  <a:lnTo>
                    <a:pt x="193259" y="2126167"/>
                  </a:lnTo>
                  <a:cubicBezTo>
                    <a:pt x="202809" y="2126167"/>
                    <a:pt x="211039" y="2123170"/>
                    <a:pt x="217947" y="2117175"/>
                  </a:cubicBezTo>
                  <a:cubicBezTo>
                    <a:pt x="224856" y="2111181"/>
                    <a:pt x="228311" y="2103510"/>
                    <a:pt x="228311" y="2094163"/>
                  </a:cubicBezTo>
                  <a:cubicBezTo>
                    <a:pt x="228311" y="2090302"/>
                    <a:pt x="227295" y="2085730"/>
                    <a:pt x="225263" y="2080447"/>
                  </a:cubicBezTo>
                  <a:close/>
                  <a:moveTo>
                    <a:pt x="260924" y="2071608"/>
                  </a:moveTo>
                  <a:lnTo>
                    <a:pt x="283175" y="2085019"/>
                  </a:lnTo>
                  <a:cubicBezTo>
                    <a:pt x="301869" y="2096195"/>
                    <a:pt x="312029" y="2106355"/>
                    <a:pt x="313655" y="2115499"/>
                  </a:cubicBezTo>
                  <a:cubicBezTo>
                    <a:pt x="314671" y="2121188"/>
                    <a:pt x="316804" y="2126980"/>
                    <a:pt x="320055" y="2132872"/>
                  </a:cubicBezTo>
                  <a:lnTo>
                    <a:pt x="316703" y="2135920"/>
                  </a:lnTo>
                  <a:cubicBezTo>
                    <a:pt x="312639" y="2132466"/>
                    <a:pt x="307051" y="2130129"/>
                    <a:pt x="299939" y="2128910"/>
                  </a:cubicBezTo>
                  <a:cubicBezTo>
                    <a:pt x="289779" y="2125862"/>
                    <a:pt x="279111" y="2115296"/>
                    <a:pt x="267935" y="2097211"/>
                  </a:cubicBezTo>
                  <a:lnTo>
                    <a:pt x="255743" y="2077399"/>
                  </a:lnTo>
                  <a:close/>
                  <a:moveTo>
                    <a:pt x="197831" y="2053015"/>
                  </a:moveTo>
                  <a:cubicBezTo>
                    <a:pt x="206162" y="2053218"/>
                    <a:pt x="213782" y="2055758"/>
                    <a:pt x="220691" y="2060635"/>
                  </a:cubicBezTo>
                  <a:lnTo>
                    <a:pt x="214595" y="2068255"/>
                  </a:lnTo>
                  <a:cubicBezTo>
                    <a:pt x="209718" y="2065207"/>
                    <a:pt x="204638" y="2063683"/>
                    <a:pt x="199355" y="2063683"/>
                  </a:cubicBezTo>
                  <a:cubicBezTo>
                    <a:pt x="193868" y="2063683"/>
                    <a:pt x="189195" y="2065613"/>
                    <a:pt x="185334" y="2069474"/>
                  </a:cubicBezTo>
                  <a:cubicBezTo>
                    <a:pt x="181473" y="2073335"/>
                    <a:pt x="179543" y="2078008"/>
                    <a:pt x="179543" y="2083495"/>
                  </a:cubicBezTo>
                  <a:cubicBezTo>
                    <a:pt x="179543" y="2087965"/>
                    <a:pt x="180762" y="2092131"/>
                    <a:pt x="183200" y="2095992"/>
                  </a:cubicBezTo>
                  <a:cubicBezTo>
                    <a:pt x="185639" y="2099852"/>
                    <a:pt x="188991" y="2101783"/>
                    <a:pt x="193259" y="2101783"/>
                  </a:cubicBezTo>
                  <a:cubicBezTo>
                    <a:pt x="200371" y="2101783"/>
                    <a:pt x="203927" y="2098735"/>
                    <a:pt x="203927" y="2092639"/>
                  </a:cubicBezTo>
                  <a:cubicBezTo>
                    <a:pt x="203927" y="2087559"/>
                    <a:pt x="201387" y="2085019"/>
                    <a:pt x="196307" y="2085019"/>
                  </a:cubicBezTo>
                  <a:cubicBezTo>
                    <a:pt x="193259" y="2085019"/>
                    <a:pt x="190719" y="2087051"/>
                    <a:pt x="188687" y="2091115"/>
                  </a:cubicBezTo>
                  <a:cubicBezTo>
                    <a:pt x="188687" y="2081971"/>
                    <a:pt x="192243" y="2077399"/>
                    <a:pt x="199355" y="2077399"/>
                  </a:cubicBezTo>
                  <a:cubicBezTo>
                    <a:pt x="203419" y="2077399"/>
                    <a:pt x="206721" y="2078923"/>
                    <a:pt x="209261" y="2081971"/>
                  </a:cubicBezTo>
                  <a:cubicBezTo>
                    <a:pt x="211801" y="2085019"/>
                    <a:pt x="213071" y="2088575"/>
                    <a:pt x="213071" y="2092639"/>
                  </a:cubicBezTo>
                  <a:cubicBezTo>
                    <a:pt x="213071" y="2098328"/>
                    <a:pt x="210937" y="2103053"/>
                    <a:pt x="206670" y="2106812"/>
                  </a:cubicBezTo>
                  <a:cubicBezTo>
                    <a:pt x="202403" y="2110571"/>
                    <a:pt x="197424" y="2112451"/>
                    <a:pt x="191735" y="2112451"/>
                  </a:cubicBezTo>
                  <a:cubicBezTo>
                    <a:pt x="184623" y="2112451"/>
                    <a:pt x="178781" y="2109708"/>
                    <a:pt x="174209" y="2104221"/>
                  </a:cubicBezTo>
                  <a:cubicBezTo>
                    <a:pt x="169637" y="2098735"/>
                    <a:pt x="167351" y="2092334"/>
                    <a:pt x="167351" y="2085019"/>
                  </a:cubicBezTo>
                  <a:cubicBezTo>
                    <a:pt x="167351" y="2076078"/>
                    <a:pt x="170195" y="2068458"/>
                    <a:pt x="175885" y="2062159"/>
                  </a:cubicBezTo>
                  <a:cubicBezTo>
                    <a:pt x="181575" y="2055860"/>
                    <a:pt x="188890" y="2052812"/>
                    <a:pt x="197831" y="2053015"/>
                  </a:cubicBezTo>
                  <a:close/>
                  <a:moveTo>
                    <a:pt x="310607" y="2049967"/>
                  </a:moveTo>
                  <a:cubicBezTo>
                    <a:pt x="314671" y="2054031"/>
                    <a:pt x="316703" y="2058603"/>
                    <a:pt x="316703" y="2063683"/>
                  </a:cubicBezTo>
                  <a:cubicBezTo>
                    <a:pt x="316703" y="2068763"/>
                    <a:pt x="314721" y="2072827"/>
                    <a:pt x="310759" y="2075875"/>
                  </a:cubicBezTo>
                  <a:cubicBezTo>
                    <a:pt x="306797" y="2078923"/>
                    <a:pt x="302174" y="2080447"/>
                    <a:pt x="296891" y="2080447"/>
                  </a:cubicBezTo>
                  <a:cubicBezTo>
                    <a:pt x="287543" y="2080447"/>
                    <a:pt x="275859" y="2076383"/>
                    <a:pt x="261839" y="2068255"/>
                  </a:cubicBezTo>
                  <a:lnTo>
                    <a:pt x="251171" y="2077399"/>
                  </a:lnTo>
                  <a:cubicBezTo>
                    <a:pt x="261331" y="2091826"/>
                    <a:pt x="266411" y="2103510"/>
                    <a:pt x="266411" y="2112451"/>
                  </a:cubicBezTo>
                  <a:cubicBezTo>
                    <a:pt x="266411" y="2118750"/>
                    <a:pt x="263972" y="2123881"/>
                    <a:pt x="259095" y="2127843"/>
                  </a:cubicBezTo>
                  <a:cubicBezTo>
                    <a:pt x="254219" y="2131806"/>
                    <a:pt x="248529" y="2133787"/>
                    <a:pt x="242027" y="2133787"/>
                  </a:cubicBezTo>
                  <a:cubicBezTo>
                    <a:pt x="233492" y="2133787"/>
                    <a:pt x="227396" y="2132263"/>
                    <a:pt x="223739" y="2129215"/>
                  </a:cubicBezTo>
                  <a:cubicBezTo>
                    <a:pt x="230851" y="2127996"/>
                    <a:pt x="236947" y="2125456"/>
                    <a:pt x="242027" y="2121595"/>
                  </a:cubicBezTo>
                  <a:cubicBezTo>
                    <a:pt x="248123" y="2116921"/>
                    <a:pt x="251171" y="2111333"/>
                    <a:pt x="251171" y="2104831"/>
                  </a:cubicBezTo>
                  <a:cubicBezTo>
                    <a:pt x="250967" y="2096906"/>
                    <a:pt x="246395" y="2084714"/>
                    <a:pt x="237455" y="2068255"/>
                  </a:cubicBezTo>
                  <a:lnTo>
                    <a:pt x="249647" y="2056063"/>
                  </a:lnTo>
                  <a:cubicBezTo>
                    <a:pt x="267122" y="2064191"/>
                    <a:pt x="279822" y="2068255"/>
                    <a:pt x="287747" y="2068255"/>
                  </a:cubicBezTo>
                  <a:cubicBezTo>
                    <a:pt x="293436" y="2068255"/>
                    <a:pt x="298669" y="2066578"/>
                    <a:pt x="303444" y="2063226"/>
                  </a:cubicBezTo>
                  <a:cubicBezTo>
                    <a:pt x="308219" y="2059873"/>
                    <a:pt x="310607" y="2055453"/>
                    <a:pt x="310607" y="2049967"/>
                  </a:cubicBezTo>
                  <a:close/>
                  <a:moveTo>
                    <a:pt x="255743" y="2031679"/>
                  </a:moveTo>
                  <a:lnTo>
                    <a:pt x="263058" y="2038689"/>
                  </a:lnTo>
                  <a:lnTo>
                    <a:pt x="219776" y="2080752"/>
                  </a:lnTo>
                  <a:lnTo>
                    <a:pt x="213071" y="2072827"/>
                  </a:lnTo>
                  <a:close/>
                  <a:moveTo>
                    <a:pt x="266411" y="1985959"/>
                  </a:moveTo>
                  <a:cubicBezTo>
                    <a:pt x="273319" y="1985959"/>
                    <a:pt x="279365" y="1988296"/>
                    <a:pt x="284546" y="1992969"/>
                  </a:cubicBezTo>
                  <a:cubicBezTo>
                    <a:pt x="289728" y="1997643"/>
                    <a:pt x="292319" y="2003434"/>
                    <a:pt x="292319" y="2010343"/>
                  </a:cubicBezTo>
                  <a:cubicBezTo>
                    <a:pt x="292319" y="2016032"/>
                    <a:pt x="290439" y="2020858"/>
                    <a:pt x="286680" y="2024821"/>
                  </a:cubicBezTo>
                  <a:cubicBezTo>
                    <a:pt x="282921" y="2028783"/>
                    <a:pt x="278196" y="2030764"/>
                    <a:pt x="272507" y="2030764"/>
                  </a:cubicBezTo>
                  <a:cubicBezTo>
                    <a:pt x="268036" y="2030764"/>
                    <a:pt x="264379" y="2029240"/>
                    <a:pt x="261534" y="2026192"/>
                  </a:cubicBezTo>
                  <a:cubicBezTo>
                    <a:pt x="258689" y="2023144"/>
                    <a:pt x="257267" y="2019385"/>
                    <a:pt x="257267" y="2014915"/>
                  </a:cubicBezTo>
                  <a:cubicBezTo>
                    <a:pt x="257267" y="2008819"/>
                    <a:pt x="260315" y="2005771"/>
                    <a:pt x="266411" y="2005771"/>
                  </a:cubicBezTo>
                  <a:cubicBezTo>
                    <a:pt x="269052" y="2006177"/>
                    <a:pt x="271084" y="2007193"/>
                    <a:pt x="272507" y="2008819"/>
                  </a:cubicBezTo>
                  <a:cubicBezTo>
                    <a:pt x="268443" y="2008819"/>
                    <a:pt x="266411" y="2010851"/>
                    <a:pt x="266411" y="2014915"/>
                  </a:cubicBezTo>
                  <a:cubicBezTo>
                    <a:pt x="266411" y="2019995"/>
                    <a:pt x="268951" y="2022535"/>
                    <a:pt x="274031" y="2022535"/>
                  </a:cubicBezTo>
                  <a:cubicBezTo>
                    <a:pt x="280127" y="2022535"/>
                    <a:pt x="283175" y="2018471"/>
                    <a:pt x="283175" y="2010343"/>
                  </a:cubicBezTo>
                  <a:cubicBezTo>
                    <a:pt x="283175" y="2005669"/>
                    <a:pt x="281346" y="2001961"/>
                    <a:pt x="277688" y="1999218"/>
                  </a:cubicBezTo>
                  <a:cubicBezTo>
                    <a:pt x="274031" y="1996474"/>
                    <a:pt x="269763" y="1995103"/>
                    <a:pt x="264887" y="1995103"/>
                  </a:cubicBezTo>
                  <a:cubicBezTo>
                    <a:pt x="259400" y="1995103"/>
                    <a:pt x="254727" y="1997033"/>
                    <a:pt x="250866" y="2000894"/>
                  </a:cubicBezTo>
                  <a:cubicBezTo>
                    <a:pt x="247005" y="2004755"/>
                    <a:pt x="245075" y="2009428"/>
                    <a:pt x="245075" y="2014915"/>
                  </a:cubicBezTo>
                  <a:cubicBezTo>
                    <a:pt x="245075" y="2020808"/>
                    <a:pt x="246599" y="2026396"/>
                    <a:pt x="249647" y="2031679"/>
                  </a:cubicBezTo>
                  <a:lnTo>
                    <a:pt x="242027" y="2039299"/>
                  </a:lnTo>
                  <a:cubicBezTo>
                    <a:pt x="236947" y="2030155"/>
                    <a:pt x="234407" y="2023043"/>
                    <a:pt x="234407" y="2017963"/>
                  </a:cubicBezTo>
                  <a:cubicBezTo>
                    <a:pt x="234407" y="2009022"/>
                    <a:pt x="237505" y="2001453"/>
                    <a:pt x="243703" y="1995255"/>
                  </a:cubicBezTo>
                  <a:cubicBezTo>
                    <a:pt x="249901" y="1989058"/>
                    <a:pt x="257470" y="1985959"/>
                    <a:pt x="266411" y="1985959"/>
                  </a:cubicBezTo>
                  <a:close/>
                  <a:moveTo>
                    <a:pt x="234407" y="1949383"/>
                  </a:moveTo>
                  <a:cubicBezTo>
                    <a:pt x="238877" y="1949383"/>
                    <a:pt x="245227" y="1950907"/>
                    <a:pt x="253457" y="1953955"/>
                  </a:cubicBezTo>
                  <a:cubicBezTo>
                    <a:pt x="261686" y="1957003"/>
                    <a:pt x="268036" y="1958527"/>
                    <a:pt x="272507" y="1958527"/>
                  </a:cubicBezTo>
                  <a:cubicBezTo>
                    <a:pt x="275351" y="1958527"/>
                    <a:pt x="279415" y="1957511"/>
                    <a:pt x="284699" y="1955479"/>
                  </a:cubicBezTo>
                  <a:cubicBezTo>
                    <a:pt x="279822" y="1964623"/>
                    <a:pt x="271186" y="1969195"/>
                    <a:pt x="258791" y="1969195"/>
                  </a:cubicBezTo>
                  <a:cubicBezTo>
                    <a:pt x="248631" y="1969195"/>
                    <a:pt x="239995" y="1972497"/>
                    <a:pt x="232883" y="1979101"/>
                  </a:cubicBezTo>
                  <a:cubicBezTo>
                    <a:pt x="225771" y="1985705"/>
                    <a:pt x="222215" y="1994087"/>
                    <a:pt x="222215" y="2004247"/>
                  </a:cubicBezTo>
                  <a:cubicBezTo>
                    <a:pt x="222215" y="2016439"/>
                    <a:pt x="227295" y="2029647"/>
                    <a:pt x="237455" y="2043871"/>
                  </a:cubicBezTo>
                  <a:lnTo>
                    <a:pt x="225263" y="2056063"/>
                  </a:lnTo>
                  <a:cubicBezTo>
                    <a:pt x="211851" y="2044887"/>
                    <a:pt x="199151" y="2039299"/>
                    <a:pt x="187163" y="2039299"/>
                  </a:cubicBezTo>
                  <a:cubicBezTo>
                    <a:pt x="178019" y="2039299"/>
                    <a:pt x="169789" y="2042042"/>
                    <a:pt x="162474" y="2047528"/>
                  </a:cubicBezTo>
                  <a:cubicBezTo>
                    <a:pt x="154549" y="2053421"/>
                    <a:pt x="150587" y="2060838"/>
                    <a:pt x="150587" y="2069779"/>
                  </a:cubicBezTo>
                  <a:cubicBezTo>
                    <a:pt x="150587" y="2070998"/>
                    <a:pt x="150841" y="2072776"/>
                    <a:pt x="151349" y="2075113"/>
                  </a:cubicBezTo>
                  <a:cubicBezTo>
                    <a:pt x="151857" y="2077450"/>
                    <a:pt x="152111" y="2079228"/>
                    <a:pt x="152111" y="2080447"/>
                  </a:cubicBezTo>
                  <a:cubicBezTo>
                    <a:pt x="152111" y="2092232"/>
                    <a:pt x="147539" y="2099852"/>
                    <a:pt x="138395" y="2103307"/>
                  </a:cubicBezTo>
                  <a:cubicBezTo>
                    <a:pt x="140427" y="2100056"/>
                    <a:pt x="141443" y="2096500"/>
                    <a:pt x="141443" y="2092639"/>
                  </a:cubicBezTo>
                  <a:cubicBezTo>
                    <a:pt x="141443" y="2089184"/>
                    <a:pt x="140427" y="2085628"/>
                    <a:pt x="138395" y="2081971"/>
                  </a:cubicBezTo>
                  <a:cubicBezTo>
                    <a:pt x="132299" y="2071201"/>
                    <a:pt x="129251" y="2062057"/>
                    <a:pt x="129251" y="2054539"/>
                  </a:cubicBezTo>
                  <a:cubicBezTo>
                    <a:pt x="129251" y="2045801"/>
                    <a:pt x="133010" y="2038689"/>
                    <a:pt x="140528" y="2033203"/>
                  </a:cubicBezTo>
                  <a:cubicBezTo>
                    <a:pt x="147437" y="2028123"/>
                    <a:pt x="155362" y="2025583"/>
                    <a:pt x="164303" y="2025583"/>
                  </a:cubicBezTo>
                  <a:cubicBezTo>
                    <a:pt x="179543" y="2025583"/>
                    <a:pt x="196815" y="2031171"/>
                    <a:pt x="216119" y="2042347"/>
                  </a:cubicBezTo>
                  <a:lnTo>
                    <a:pt x="223739" y="2034727"/>
                  </a:lnTo>
                  <a:cubicBezTo>
                    <a:pt x="210531" y="2011968"/>
                    <a:pt x="203927" y="1996728"/>
                    <a:pt x="203927" y="1989007"/>
                  </a:cubicBezTo>
                  <a:cubicBezTo>
                    <a:pt x="203927" y="1978034"/>
                    <a:pt x="206263" y="1968992"/>
                    <a:pt x="210937" y="1961880"/>
                  </a:cubicBezTo>
                  <a:cubicBezTo>
                    <a:pt x="216220" y="1953548"/>
                    <a:pt x="224043" y="1949383"/>
                    <a:pt x="234407" y="1949383"/>
                  </a:cubicBezTo>
                  <a:close/>
                  <a:moveTo>
                    <a:pt x="112487" y="1931095"/>
                  </a:moveTo>
                  <a:lnTo>
                    <a:pt x="135347" y="1940239"/>
                  </a:lnTo>
                  <a:cubicBezTo>
                    <a:pt x="155260" y="1948164"/>
                    <a:pt x="168976" y="1957816"/>
                    <a:pt x="176495" y="1969195"/>
                  </a:cubicBezTo>
                  <a:lnTo>
                    <a:pt x="219471" y="2034422"/>
                  </a:lnTo>
                  <a:lnTo>
                    <a:pt x="215509" y="2038689"/>
                  </a:lnTo>
                  <a:lnTo>
                    <a:pt x="146015" y="1993579"/>
                  </a:lnTo>
                  <a:cubicBezTo>
                    <a:pt x="136261" y="1987280"/>
                    <a:pt x="127625" y="1975596"/>
                    <a:pt x="120107" y="1958527"/>
                  </a:cubicBezTo>
                  <a:lnTo>
                    <a:pt x="109439" y="1934143"/>
                  </a:lnTo>
                  <a:close/>
                  <a:moveTo>
                    <a:pt x="331943" y="1854895"/>
                  </a:moveTo>
                  <a:lnTo>
                    <a:pt x="341087" y="1854895"/>
                  </a:lnTo>
                  <a:lnTo>
                    <a:pt x="341087" y="2159695"/>
                  </a:lnTo>
                  <a:lnTo>
                    <a:pt x="36287" y="2159695"/>
                  </a:lnTo>
                  <a:lnTo>
                    <a:pt x="36287" y="2150551"/>
                  </a:lnTo>
                  <a:lnTo>
                    <a:pt x="331943" y="2150551"/>
                  </a:lnTo>
                  <a:close/>
                  <a:moveTo>
                    <a:pt x="307559" y="1854895"/>
                  </a:moveTo>
                  <a:lnTo>
                    <a:pt x="316703" y="1854895"/>
                  </a:lnTo>
                  <a:lnTo>
                    <a:pt x="316703" y="2005771"/>
                  </a:lnTo>
                  <a:cubicBezTo>
                    <a:pt x="316703" y="2019182"/>
                    <a:pt x="312740" y="2030968"/>
                    <a:pt x="304815" y="2041128"/>
                  </a:cubicBezTo>
                  <a:cubicBezTo>
                    <a:pt x="296281" y="2052100"/>
                    <a:pt x="285511" y="2057587"/>
                    <a:pt x="272507" y="2057587"/>
                  </a:cubicBezTo>
                  <a:cubicBezTo>
                    <a:pt x="269662" y="2057587"/>
                    <a:pt x="264074" y="2056063"/>
                    <a:pt x="255743" y="2053015"/>
                  </a:cubicBezTo>
                  <a:lnTo>
                    <a:pt x="263363" y="2043871"/>
                  </a:lnTo>
                  <a:cubicBezTo>
                    <a:pt x="269459" y="2044887"/>
                    <a:pt x="273523" y="2045395"/>
                    <a:pt x="275555" y="2045395"/>
                  </a:cubicBezTo>
                  <a:cubicBezTo>
                    <a:pt x="285511" y="2045395"/>
                    <a:pt x="293538" y="2040315"/>
                    <a:pt x="299634" y="2030155"/>
                  </a:cubicBezTo>
                  <a:cubicBezTo>
                    <a:pt x="304917" y="2021417"/>
                    <a:pt x="307559" y="2011765"/>
                    <a:pt x="307559" y="2001199"/>
                  </a:cubicBezTo>
                  <a:close/>
                  <a:moveTo>
                    <a:pt x="196598" y="1611162"/>
                  </a:moveTo>
                  <a:cubicBezTo>
                    <a:pt x="200662" y="1618071"/>
                    <a:pt x="202694" y="1624675"/>
                    <a:pt x="202694" y="1630974"/>
                  </a:cubicBezTo>
                  <a:cubicBezTo>
                    <a:pt x="202694" y="1642963"/>
                    <a:pt x="198782" y="1653072"/>
                    <a:pt x="190959" y="1661301"/>
                  </a:cubicBezTo>
                  <a:cubicBezTo>
                    <a:pt x="183136" y="1669531"/>
                    <a:pt x="173331" y="1673646"/>
                    <a:pt x="161546" y="1673646"/>
                  </a:cubicBezTo>
                  <a:lnTo>
                    <a:pt x="2" y="1673646"/>
                  </a:lnTo>
                  <a:lnTo>
                    <a:pt x="2" y="1664502"/>
                  </a:lnTo>
                  <a:lnTo>
                    <a:pt x="156974" y="1664502"/>
                  </a:lnTo>
                  <a:cubicBezTo>
                    <a:pt x="166524" y="1664502"/>
                    <a:pt x="174754" y="1661505"/>
                    <a:pt x="181662" y="1655510"/>
                  </a:cubicBezTo>
                  <a:cubicBezTo>
                    <a:pt x="188571" y="1649516"/>
                    <a:pt x="192026" y="1641845"/>
                    <a:pt x="192026" y="1632498"/>
                  </a:cubicBezTo>
                  <a:cubicBezTo>
                    <a:pt x="192026" y="1628637"/>
                    <a:pt x="191010" y="1624065"/>
                    <a:pt x="188978" y="1618782"/>
                  </a:cubicBezTo>
                  <a:close/>
                  <a:moveTo>
                    <a:pt x="224639" y="1609943"/>
                  </a:moveTo>
                  <a:lnTo>
                    <a:pt x="246890" y="1623354"/>
                  </a:lnTo>
                  <a:cubicBezTo>
                    <a:pt x="265584" y="1634530"/>
                    <a:pt x="275744" y="1644690"/>
                    <a:pt x="277370" y="1653834"/>
                  </a:cubicBezTo>
                  <a:cubicBezTo>
                    <a:pt x="278386" y="1659523"/>
                    <a:pt x="280519" y="1665315"/>
                    <a:pt x="283770" y="1671207"/>
                  </a:cubicBezTo>
                  <a:lnTo>
                    <a:pt x="280418" y="1674255"/>
                  </a:lnTo>
                  <a:cubicBezTo>
                    <a:pt x="276354" y="1670801"/>
                    <a:pt x="270766" y="1668464"/>
                    <a:pt x="263654" y="1667245"/>
                  </a:cubicBezTo>
                  <a:cubicBezTo>
                    <a:pt x="253494" y="1664197"/>
                    <a:pt x="242826" y="1653631"/>
                    <a:pt x="231650" y="1635546"/>
                  </a:cubicBezTo>
                  <a:lnTo>
                    <a:pt x="219458" y="1615734"/>
                  </a:lnTo>
                  <a:close/>
                  <a:moveTo>
                    <a:pt x="161546" y="1591350"/>
                  </a:moveTo>
                  <a:cubicBezTo>
                    <a:pt x="169877" y="1591553"/>
                    <a:pt x="177497" y="1594093"/>
                    <a:pt x="184406" y="1598970"/>
                  </a:cubicBezTo>
                  <a:lnTo>
                    <a:pt x="178310" y="1606590"/>
                  </a:lnTo>
                  <a:cubicBezTo>
                    <a:pt x="173433" y="1603542"/>
                    <a:pt x="168353" y="1602018"/>
                    <a:pt x="163070" y="1602018"/>
                  </a:cubicBezTo>
                  <a:cubicBezTo>
                    <a:pt x="157583" y="1602018"/>
                    <a:pt x="152910" y="1603948"/>
                    <a:pt x="149049" y="1607809"/>
                  </a:cubicBezTo>
                  <a:cubicBezTo>
                    <a:pt x="145188" y="1611670"/>
                    <a:pt x="143258" y="1616343"/>
                    <a:pt x="143258" y="1621830"/>
                  </a:cubicBezTo>
                  <a:cubicBezTo>
                    <a:pt x="143258" y="1626300"/>
                    <a:pt x="144477" y="1630466"/>
                    <a:pt x="146915" y="1634327"/>
                  </a:cubicBezTo>
                  <a:cubicBezTo>
                    <a:pt x="149354" y="1638187"/>
                    <a:pt x="152706" y="1640118"/>
                    <a:pt x="156974" y="1640118"/>
                  </a:cubicBezTo>
                  <a:cubicBezTo>
                    <a:pt x="164086" y="1640118"/>
                    <a:pt x="167642" y="1637070"/>
                    <a:pt x="167642" y="1630974"/>
                  </a:cubicBezTo>
                  <a:cubicBezTo>
                    <a:pt x="167642" y="1625894"/>
                    <a:pt x="165102" y="1623354"/>
                    <a:pt x="160022" y="1623354"/>
                  </a:cubicBezTo>
                  <a:cubicBezTo>
                    <a:pt x="156974" y="1623354"/>
                    <a:pt x="154434" y="1625386"/>
                    <a:pt x="152402" y="1629450"/>
                  </a:cubicBezTo>
                  <a:cubicBezTo>
                    <a:pt x="152402" y="1620306"/>
                    <a:pt x="155958" y="1615734"/>
                    <a:pt x="163070" y="1615734"/>
                  </a:cubicBezTo>
                  <a:cubicBezTo>
                    <a:pt x="167134" y="1615734"/>
                    <a:pt x="170436" y="1617258"/>
                    <a:pt x="172976" y="1620306"/>
                  </a:cubicBezTo>
                  <a:cubicBezTo>
                    <a:pt x="175516" y="1623354"/>
                    <a:pt x="176786" y="1626910"/>
                    <a:pt x="176786" y="1630974"/>
                  </a:cubicBezTo>
                  <a:cubicBezTo>
                    <a:pt x="176786" y="1636663"/>
                    <a:pt x="174652" y="1641388"/>
                    <a:pt x="170385" y="1645147"/>
                  </a:cubicBezTo>
                  <a:cubicBezTo>
                    <a:pt x="166118" y="1648906"/>
                    <a:pt x="161139" y="1650786"/>
                    <a:pt x="155450" y="1650786"/>
                  </a:cubicBezTo>
                  <a:cubicBezTo>
                    <a:pt x="148338" y="1650786"/>
                    <a:pt x="142496" y="1648043"/>
                    <a:pt x="137924" y="1642556"/>
                  </a:cubicBezTo>
                  <a:cubicBezTo>
                    <a:pt x="133352" y="1637070"/>
                    <a:pt x="131066" y="1630669"/>
                    <a:pt x="131066" y="1623354"/>
                  </a:cubicBezTo>
                  <a:cubicBezTo>
                    <a:pt x="131066" y="1614413"/>
                    <a:pt x="133910" y="1606793"/>
                    <a:pt x="139600" y="1600494"/>
                  </a:cubicBezTo>
                  <a:cubicBezTo>
                    <a:pt x="145290" y="1594195"/>
                    <a:pt x="152605" y="1591147"/>
                    <a:pt x="161546" y="1591350"/>
                  </a:cubicBezTo>
                  <a:close/>
                  <a:moveTo>
                    <a:pt x="274322" y="1588302"/>
                  </a:moveTo>
                  <a:cubicBezTo>
                    <a:pt x="278386" y="1592366"/>
                    <a:pt x="280418" y="1596938"/>
                    <a:pt x="280418" y="1602018"/>
                  </a:cubicBezTo>
                  <a:cubicBezTo>
                    <a:pt x="280418" y="1607098"/>
                    <a:pt x="278436" y="1611162"/>
                    <a:pt x="274474" y="1614210"/>
                  </a:cubicBezTo>
                  <a:cubicBezTo>
                    <a:pt x="270512" y="1617258"/>
                    <a:pt x="265889" y="1618782"/>
                    <a:pt x="260606" y="1618782"/>
                  </a:cubicBezTo>
                  <a:cubicBezTo>
                    <a:pt x="251258" y="1618782"/>
                    <a:pt x="239574" y="1614718"/>
                    <a:pt x="225554" y="1606590"/>
                  </a:cubicBezTo>
                  <a:lnTo>
                    <a:pt x="214886" y="1615734"/>
                  </a:lnTo>
                  <a:cubicBezTo>
                    <a:pt x="225046" y="1630161"/>
                    <a:pt x="230126" y="1641845"/>
                    <a:pt x="230126" y="1650786"/>
                  </a:cubicBezTo>
                  <a:cubicBezTo>
                    <a:pt x="230126" y="1657085"/>
                    <a:pt x="227687" y="1662216"/>
                    <a:pt x="222810" y="1666178"/>
                  </a:cubicBezTo>
                  <a:cubicBezTo>
                    <a:pt x="217934" y="1670141"/>
                    <a:pt x="212244" y="1672122"/>
                    <a:pt x="205742" y="1672122"/>
                  </a:cubicBezTo>
                  <a:cubicBezTo>
                    <a:pt x="197207" y="1672122"/>
                    <a:pt x="191111" y="1670598"/>
                    <a:pt x="187454" y="1667550"/>
                  </a:cubicBezTo>
                  <a:cubicBezTo>
                    <a:pt x="194566" y="1666331"/>
                    <a:pt x="200662" y="1663791"/>
                    <a:pt x="205742" y="1659930"/>
                  </a:cubicBezTo>
                  <a:cubicBezTo>
                    <a:pt x="211838" y="1655256"/>
                    <a:pt x="214886" y="1649668"/>
                    <a:pt x="214886" y="1643166"/>
                  </a:cubicBezTo>
                  <a:cubicBezTo>
                    <a:pt x="214682" y="1635241"/>
                    <a:pt x="210110" y="1623049"/>
                    <a:pt x="201170" y="1606590"/>
                  </a:cubicBezTo>
                  <a:lnTo>
                    <a:pt x="213362" y="1594398"/>
                  </a:lnTo>
                  <a:cubicBezTo>
                    <a:pt x="230837" y="1602526"/>
                    <a:pt x="243537" y="1606590"/>
                    <a:pt x="251462" y="1606590"/>
                  </a:cubicBezTo>
                  <a:cubicBezTo>
                    <a:pt x="257151" y="1606590"/>
                    <a:pt x="262384" y="1604913"/>
                    <a:pt x="267159" y="1601561"/>
                  </a:cubicBezTo>
                  <a:cubicBezTo>
                    <a:pt x="271934" y="1598208"/>
                    <a:pt x="274322" y="1593788"/>
                    <a:pt x="274322" y="1588302"/>
                  </a:cubicBezTo>
                  <a:close/>
                  <a:moveTo>
                    <a:pt x="219458" y="1570014"/>
                  </a:moveTo>
                  <a:lnTo>
                    <a:pt x="226773" y="1577024"/>
                  </a:lnTo>
                  <a:lnTo>
                    <a:pt x="183491" y="1619087"/>
                  </a:lnTo>
                  <a:lnTo>
                    <a:pt x="176786" y="1611162"/>
                  </a:lnTo>
                  <a:close/>
                  <a:moveTo>
                    <a:pt x="230126" y="1524294"/>
                  </a:moveTo>
                  <a:cubicBezTo>
                    <a:pt x="237034" y="1524294"/>
                    <a:pt x="243080" y="1526631"/>
                    <a:pt x="248261" y="1531304"/>
                  </a:cubicBezTo>
                  <a:cubicBezTo>
                    <a:pt x="253443" y="1535978"/>
                    <a:pt x="256034" y="1541769"/>
                    <a:pt x="256034" y="1548678"/>
                  </a:cubicBezTo>
                  <a:cubicBezTo>
                    <a:pt x="256034" y="1554367"/>
                    <a:pt x="254154" y="1559193"/>
                    <a:pt x="250395" y="1563156"/>
                  </a:cubicBezTo>
                  <a:cubicBezTo>
                    <a:pt x="246636" y="1567118"/>
                    <a:pt x="241911" y="1569099"/>
                    <a:pt x="236222" y="1569099"/>
                  </a:cubicBezTo>
                  <a:cubicBezTo>
                    <a:pt x="231751" y="1569099"/>
                    <a:pt x="228094" y="1567575"/>
                    <a:pt x="225249" y="1564527"/>
                  </a:cubicBezTo>
                  <a:cubicBezTo>
                    <a:pt x="222404" y="1561479"/>
                    <a:pt x="220982" y="1557720"/>
                    <a:pt x="220982" y="1553250"/>
                  </a:cubicBezTo>
                  <a:cubicBezTo>
                    <a:pt x="220982" y="1547154"/>
                    <a:pt x="224030" y="1544106"/>
                    <a:pt x="230126" y="1544106"/>
                  </a:cubicBezTo>
                  <a:cubicBezTo>
                    <a:pt x="232767" y="1544512"/>
                    <a:pt x="234799" y="1545528"/>
                    <a:pt x="236222" y="1547154"/>
                  </a:cubicBezTo>
                  <a:cubicBezTo>
                    <a:pt x="232158" y="1547154"/>
                    <a:pt x="230126" y="1549186"/>
                    <a:pt x="230126" y="1553250"/>
                  </a:cubicBezTo>
                  <a:cubicBezTo>
                    <a:pt x="230126" y="1558330"/>
                    <a:pt x="232666" y="1560870"/>
                    <a:pt x="237746" y="1560870"/>
                  </a:cubicBezTo>
                  <a:cubicBezTo>
                    <a:pt x="243842" y="1560870"/>
                    <a:pt x="246890" y="1556806"/>
                    <a:pt x="246890" y="1548678"/>
                  </a:cubicBezTo>
                  <a:cubicBezTo>
                    <a:pt x="246890" y="1544004"/>
                    <a:pt x="245061" y="1540296"/>
                    <a:pt x="241403" y="1537553"/>
                  </a:cubicBezTo>
                  <a:cubicBezTo>
                    <a:pt x="237746" y="1534809"/>
                    <a:pt x="233478" y="1533438"/>
                    <a:pt x="228602" y="1533438"/>
                  </a:cubicBezTo>
                  <a:cubicBezTo>
                    <a:pt x="223115" y="1533438"/>
                    <a:pt x="218442" y="1535368"/>
                    <a:pt x="214581" y="1539229"/>
                  </a:cubicBezTo>
                  <a:cubicBezTo>
                    <a:pt x="210720" y="1543090"/>
                    <a:pt x="208790" y="1547763"/>
                    <a:pt x="208790" y="1553250"/>
                  </a:cubicBezTo>
                  <a:cubicBezTo>
                    <a:pt x="208790" y="1559143"/>
                    <a:pt x="210314" y="1564731"/>
                    <a:pt x="213362" y="1570014"/>
                  </a:cubicBezTo>
                  <a:lnTo>
                    <a:pt x="205742" y="1577634"/>
                  </a:lnTo>
                  <a:cubicBezTo>
                    <a:pt x="200662" y="1568490"/>
                    <a:pt x="198122" y="1561378"/>
                    <a:pt x="198122" y="1556298"/>
                  </a:cubicBezTo>
                  <a:cubicBezTo>
                    <a:pt x="198122" y="1547357"/>
                    <a:pt x="201220" y="1539788"/>
                    <a:pt x="207418" y="1533590"/>
                  </a:cubicBezTo>
                  <a:cubicBezTo>
                    <a:pt x="213616" y="1527393"/>
                    <a:pt x="221185" y="1524294"/>
                    <a:pt x="230126" y="1524294"/>
                  </a:cubicBezTo>
                  <a:close/>
                  <a:moveTo>
                    <a:pt x="198122" y="1487718"/>
                  </a:moveTo>
                  <a:cubicBezTo>
                    <a:pt x="202592" y="1487718"/>
                    <a:pt x="208942" y="1489242"/>
                    <a:pt x="217172" y="1492290"/>
                  </a:cubicBezTo>
                  <a:cubicBezTo>
                    <a:pt x="225401" y="1495338"/>
                    <a:pt x="231751" y="1496862"/>
                    <a:pt x="236222" y="1496862"/>
                  </a:cubicBezTo>
                  <a:cubicBezTo>
                    <a:pt x="239066" y="1496862"/>
                    <a:pt x="243130" y="1495846"/>
                    <a:pt x="248414" y="1493814"/>
                  </a:cubicBezTo>
                  <a:cubicBezTo>
                    <a:pt x="243537" y="1502958"/>
                    <a:pt x="234901" y="1507530"/>
                    <a:pt x="222506" y="1507530"/>
                  </a:cubicBezTo>
                  <a:cubicBezTo>
                    <a:pt x="212346" y="1507530"/>
                    <a:pt x="203710" y="1510832"/>
                    <a:pt x="196598" y="1517436"/>
                  </a:cubicBezTo>
                  <a:cubicBezTo>
                    <a:pt x="189486" y="1524040"/>
                    <a:pt x="185930" y="1532422"/>
                    <a:pt x="185930" y="1542582"/>
                  </a:cubicBezTo>
                  <a:cubicBezTo>
                    <a:pt x="185930" y="1554774"/>
                    <a:pt x="191010" y="1567982"/>
                    <a:pt x="201170" y="1582206"/>
                  </a:cubicBezTo>
                  <a:lnTo>
                    <a:pt x="188978" y="1594398"/>
                  </a:lnTo>
                  <a:cubicBezTo>
                    <a:pt x="175566" y="1583222"/>
                    <a:pt x="162866" y="1577634"/>
                    <a:pt x="150878" y="1577634"/>
                  </a:cubicBezTo>
                  <a:cubicBezTo>
                    <a:pt x="141734" y="1577634"/>
                    <a:pt x="133504" y="1580377"/>
                    <a:pt x="126189" y="1585863"/>
                  </a:cubicBezTo>
                  <a:cubicBezTo>
                    <a:pt x="118264" y="1591756"/>
                    <a:pt x="114302" y="1599173"/>
                    <a:pt x="114302" y="1608114"/>
                  </a:cubicBezTo>
                  <a:cubicBezTo>
                    <a:pt x="114302" y="1609333"/>
                    <a:pt x="114556" y="1611111"/>
                    <a:pt x="115064" y="1613448"/>
                  </a:cubicBezTo>
                  <a:cubicBezTo>
                    <a:pt x="115572" y="1615785"/>
                    <a:pt x="115826" y="1617563"/>
                    <a:pt x="115826" y="1618782"/>
                  </a:cubicBezTo>
                  <a:cubicBezTo>
                    <a:pt x="115826" y="1630567"/>
                    <a:pt x="111254" y="1638187"/>
                    <a:pt x="102110" y="1641642"/>
                  </a:cubicBezTo>
                  <a:cubicBezTo>
                    <a:pt x="104142" y="1638391"/>
                    <a:pt x="105158" y="1634835"/>
                    <a:pt x="105158" y="1630974"/>
                  </a:cubicBezTo>
                  <a:cubicBezTo>
                    <a:pt x="105158" y="1627519"/>
                    <a:pt x="104142" y="1623963"/>
                    <a:pt x="102110" y="1620306"/>
                  </a:cubicBezTo>
                  <a:cubicBezTo>
                    <a:pt x="96014" y="1609536"/>
                    <a:pt x="92966" y="1600392"/>
                    <a:pt x="92966" y="1592874"/>
                  </a:cubicBezTo>
                  <a:cubicBezTo>
                    <a:pt x="92966" y="1584136"/>
                    <a:pt x="96725" y="1577024"/>
                    <a:pt x="104243" y="1571538"/>
                  </a:cubicBezTo>
                  <a:cubicBezTo>
                    <a:pt x="111152" y="1566458"/>
                    <a:pt x="119077" y="1563918"/>
                    <a:pt x="128018" y="1563918"/>
                  </a:cubicBezTo>
                  <a:cubicBezTo>
                    <a:pt x="143258" y="1563918"/>
                    <a:pt x="160530" y="1569506"/>
                    <a:pt x="179834" y="1580682"/>
                  </a:cubicBezTo>
                  <a:lnTo>
                    <a:pt x="187454" y="1573062"/>
                  </a:lnTo>
                  <a:cubicBezTo>
                    <a:pt x="174246" y="1550303"/>
                    <a:pt x="167642" y="1535063"/>
                    <a:pt x="167642" y="1527342"/>
                  </a:cubicBezTo>
                  <a:cubicBezTo>
                    <a:pt x="167642" y="1516369"/>
                    <a:pt x="169978" y="1507327"/>
                    <a:pt x="174652" y="1500215"/>
                  </a:cubicBezTo>
                  <a:cubicBezTo>
                    <a:pt x="179935" y="1491883"/>
                    <a:pt x="187758" y="1487718"/>
                    <a:pt x="198122" y="1487718"/>
                  </a:cubicBezTo>
                  <a:close/>
                  <a:moveTo>
                    <a:pt x="76202" y="1469430"/>
                  </a:moveTo>
                  <a:lnTo>
                    <a:pt x="99062" y="1478574"/>
                  </a:lnTo>
                  <a:cubicBezTo>
                    <a:pt x="118975" y="1486499"/>
                    <a:pt x="132691" y="1496151"/>
                    <a:pt x="140210" y="1507530"/>
                  </a:cubicBezTo>
                  <a:lnTo>
                    <a:pt x="183186" y="1572757"/>
                  </a:lnTo>
                  <a:lnTo>
                    <a:pt x="179224" y="1577024"/>
                  </a:lnTo>
                  <a:lnTo>
                    <a:pt x="109730" y="1531914"/>
                  </a:lnTo>
                  <a:cubicBezTo>
                    <a:pt x="99976" y="1525615"/>
                    <a:pt x="91340" y="1513931"/>
                    <a:pt x="83822" y="1496862"/>
                  </a:cubicBezTo>
                  <a:lnTo>
                    <a:pt x="73154" y="1472478"/>
                  </a:lnTo>
                  <a:close/>
                  <a:moveTo>
                    <a:pt x="295658" y="1393230"/>
                  </a:moveTo>
                  <a:lnTo>
                    <a:pt x="304802" y="1393230"/>
                  </a:lnTo>
                  <a:lnTo>
                    <a:pt x="304802" y="1698030"/>
                  </a:lnTo>
                  <a:lnTo>
                    <a:pt x="2" y="1698030"/>
                  </a:lnTo>
                  <a:lnTo>
                    <a:pt x="2" y="1688886"/>
                  </a:lnTo>
                  <a:lnTo>
                    <a:pt x="295658" y="1688886"/>
                  </a:lnTo>
                  <a:close/>
                  <a:moveTo>
                    <a:pt x="271274" y="1393230"/>
                  </a:moveTo>
                  <a:lnTo>
                    <a:pt x="280418" y="1393230"/>
                  </a:lnTo>
                  <a:lnTo>
                    <a:pt x="280418" y="1544106"/>
                  </a:lnTo>
                  <a:cubicBezTo>
                    <a:pt x="280418" y="1557517"/>
                    <a:pt x="276455" y="1569303"/>
                    <a:pt x="268530" y="1579463"/>
                  </a:cubicBezTo>
                  <a:cubicBezTo>
                    <a:pt x="259996" y="1590435"/>
                    <a:pt x="249226" y="1595922"/>
                    <a:pt x="236222" y="1595922"/>
                  </a:cubicBezTo>
                  <a:cubicBezTo>
                    <a:pt x="233377" y="1595922"/>
                    <a:pt x="227789" y="1594398"/>
                    <a:pt x="219458" y="1591350"/>
                  </a:cubicBezTo>
                  <a:lnTo>
                    <a:pt x="227078" y="1582206"/>
                  </a:lnTo>
                  <a:cubicBezTo>
                    <a:pt x="233174" y="1583222"/>
                    <a:pt x="237238" y="1583730"/>
                    <a:pt x="239270" y="1583730"/>
                  </a:cubicBezTo>
                  <a:cubicBezTo>
                    <a:pt x="249226" y="1583730"/>
                    <a:pt x="257253" y="1578650"/>
                    <a:pt x="263349" y="1568490"/>
                  </a:cubicBezTo>
                  <a:cubicBezTo>
                    <a:pt x="268632" y="1559752"/>
                    <a:pt x="271274" y="1550100"/>
                    <a:pt x="271274" y="1539534"/>
                  </a:cubicBezTo>
                  <a:close/>
                  <a:moveTo>
                    <a:pt x="217463" y="1141262"/>
                  </a:moveTo>
                  <a:cubicBezTo>
                    <a:pt x="221527" y="1148171"/>
                    <a:pt x="223559" y="1154775"/>
                    <a:pt x="223559" y="1161074"/>
                  </a:cubicBezTo>
                  <a:cubicBezTo>
                    <a:pt x="223559" y="1173063"/>
                    <a:pt x="219647" y="1183172"/>
                    <a:pt x="211824" y="1191401"/>
                  </a:cubicBezTo>
                  <a:cubicBezTo>
                    <a:pt x="204001" y="1199631"/>
                    <a:pt x="194196" y="1203746"/>
                    <a:pt x="182411" y="1203746"/>
                  </a:cubicBezTo>
                  <a:lnTo>
                    <a:pt x="20867" y="1203746"/>
                  </a:lnTo>
                  <a:lnTo>
                    <a:pt x="20867" y="1194602"/>
                  </a:lnTo>
                  <a:lnTo>
                    <a:pt x="177839" y="1194602"/>
                  </a:lnTo>
                  <a:cubicBezTo>
                    <a:pt x="187389" y="1194602"/>
                    <a:pt x="195619" y="1191605"/>
                    <a:pt x="202527" y="1185610"/>
                  </a:cubicBezTo>
                  <a:cubicBezTo>
                    <a:pt x="209436" y="1179616"/>
                    <a:pt x="212891" y="1171945"/>
                    <a:pt x="212891" y="1162598"/>
                  </a:cubicBezTo>
                  <a:cubicBezTo>
                    <a:pt x="212891" y="1158737"/>
                    <a:pt x="211875" y="1154165"/>
                    <a:pt x="209843" y="1148882"/>
                  </a:cubicBezTo>
                  <a:close/>
                  <a:moveTo>
                    <a:pt x="245504" y="1140043"/>
                  </a:moveTo>
                  <a:lnTo>
                    <a:pt x="267755" y="1153454"/>
                  </a:lnTo>
                  <a:cubicBezTo>
                    <a:pt x="286449" y="1164630"/>
                    <a:pt x="296609" y="1174790"/>
                    <a:pt x="298235" y="1183934"/>
                  </a:cubicBezTo>
                  <a:cubicBezTo>
                    <a:pt x="299251" y="1189623"/>
                    <a:pt x="301384" y="1195415"/>
                    <a:pt x="304635" y="1201307"/>
                  </a:cubicBezTo>
                  <a:lnTo>
                    <a:pt x="301283" y="1204355"/>
                  </a:lnTo>
                  <a:cubicBezTo>
                    <a:pt x="297219" y="1200901"/>
                    <a:pt x="291631" y="1198564"/>
                    <a:pt x="284519" y="1197345"/>
                  </a:cubicBezTo>
                  <a:cubicBezTo>
                    <a:pt x="274359" y="1194297"/>
                    <a:pt x="263691" y="1183731"/>
                    <a:pt x="252515" y="1165646"/>
                  </a:cubicBezTo>
                  <a:lnTo>
                    <a:pt x="240323" y="1145834"/>
                  </a:lnTo>
                  <a:close/>
                  <a:moveTo>
                    <a:pt x="182411" y="1121450"/>
                  </a:moveTo>
                  <a:cubicBezTo>
                    <a:pt x="190742" y="1121653"/>
                    <a:pt x="198362" y="1124193"/>
                    <a:pt x="205271" y="1129070"/>
                  </a:cubicBezTo>
                  <a:lnTo>
                    <a:pt x="199175" y="1136690"/>
                  </a:lnTo>
                  <a:cubicBezTo>
                    <a:pt x="194298" y="1133642"/>
                    <a:pt x="189218" y="1132118"/>
                    <a:pt x="183935" y="1132118"/>
                  </a:cubicBezTo>
                  <a:cubicBezTo>
                    <a:pt x="178448" y="1132118"/>
                    <a:pt x="173775" y="1134048"/>
                    <a:pt x="169914" y="1137909"/>
                  </a:cubicBezTo>
                  <a:cubicBezTo>
                    <a:pt x="166053" y="1141770"/>
                    <a:pt x="164123" y="1146443"/>
                    <a:pt x="164123" y="1151930"/>
                  </a:cubicBezTo>
                  <a:cubicBezTo>
                    <a:pt x="164123" y="1156400"/>
                    <a:pt x="165342" y="1160566"/>
                    <a:pt x="167780" y="1164427"/>
                  </a:cubicBezTo>
                  <a:cubicBezTo>
                    <a:pt x="170219" y="1168287"/>
                    <a:pt x="173571" y="1170218"/>
                    <a:pt x="177839" y="1170218"/>
                  </a:cubicBezTo>
                  <a:cubicBezTo>
                    <a:pt x="184951" y="1170218"/>
                    <a:pt x="188507" y="1167170"/>
                    <a:pt x="188507" y="1161074"/>
                  </a:cubicBezTo>
                  <a:cubicBezTo>
                    <a:pt x="188507" y="1155994"/>
                    <a:pt x="185967" y="1153454"/>
                    <a:pt x="180887" y="1153454"/>
                  </a:cubicBezTo>
                  <a:cubicBezTo>
                    <a:pt x="177839" y="1153454"/>
                    <a:pt x="175299" y="1155486"/>
                    <a:pt x="173267" y="1159550"/>
                  </a:cubicBezTo>
                  <a:cubicBezTo>
                    <a:pt x="173267" y="1150406"/>
                    <a:pt x="176823" y="1145834"/>
                    <a:pt x="183935" y="1145834"/>
                  </a:cubicBezTo>
                  <a:cubicBezTo>
                    <a:pt x="187999" y="1145834"/>
                    <a:pt x="191301" y="1147358"/>
                    <a:pt x="193841" y="1150406"/>
                  </a:cubicBezTo>
                  <a:cubicBezTo>
                    <a:pt x="196381" y="1153454"/>
                    <a:pt x="197651" y="1157010"/>
                    <a:pt x="197651" y="1161074"/>
                  </a:cubicBezTo>
                  <a:cubicBezTo>
                    <a:pt x="197651" y="1166763"/>
                    <a:pt x="195517" y="1171488"/>
                    <a:pt x="191250" y="1175247"/>
                  </a:cubicBezTo>
                  <a:cubicBezTo>
                    <a:pt x="186983" y="1179006"/>
                    <a:pt x="182004" y="1180886"/>
                    <a:pt x="176315" y="1180886"/>
                  </a:cubicBezTo>
                  <a:cubicBezTo>
                    <a:pt x="169203" y="1180886"/>
                    <a:pt x="163361" y="1178143"/>
                    <a:pt x="158789" y="1172656"/>
                  </a:cubicBezTo>
                  <a:cubicBezTo>
                    <a:pt x="154217" y="1167170"/>
                    <a:pt x="151931" y="1160769"/>
                    <a:pt x="151931" y="1153454"/>
                  </a:cubicBezTo>
                  <a:cubicBezTo>
                    <a:pt x="151931" y="1144513"/>
                    <a:pt x="154775" y="1136893"/>
                    <a:pt x="160465" y="1130594"/>
                  </a:cubicBezTo>
                  <a:cubicBezTo>
                    <a:pt x="166155" y="1124295"/>
                    <a:pt x="173470" y="1121247"/>
                    <a:pt x="182411" y="1121450"/>
                  </a:cubicBezTo>
                  <a:close/>
                  <a:moveTo>
                    <a:pt x="295187" y="1118402"/>
                  </a:moveTo>
                  <a:cubicBezTo>
                    <a:pt x="299251" y="1122466"/>
                    <a:pt x="301283" y="1127038"/>
                    <a:pt x="301283" y="1132118"/>
                  </a:cubicBezTo>
                  <a:cubicBezTo>
                    <a:pt x="301283" y="1137198"/>
                    <a:pt x="299301" y="1141262"/>
                    <a:pt x="295339" y="1144310"/>
                  </a:cubicBezTo>
                  <a:cubicBezTo>
                    <a:pt x="291377" y="1147358"/>
                    <a:pt x="286754" y="1148882"/>
                    <a:pt x="281471" y="1148882"/>
                  </a:cubicBezTo>
                  <a:cubicBezTo>
                    <a:pt x="272123" y="1148882"/>
                    <a:pt x="260439" y="1144818"/>
                    <a:pt x="246419" y="1136690"/>
                  </a:cubicBezTo>
                  <a:lnTo>
                    <a:pt x="235751" y="1145834"/>
                  </a:lnTo>
                  <a:cubicBezTo>
                    <a:pt x="245911" y="1160261"/>
                    <a:pt x="250991" y="1171945"/>
                    <a:pt x="250991" y="1180886"/>
                  </a:cubicBezTo>
                  <a:cubicBezTo>
                    <a:pt x="250991" y="1187185"/>
                    <a:pt x="248552" y="1192316"/>
                    <a:pt x="243675" y="1196278"/>
                  </a:cubicBezTo>
                  <a:cubicBezTo>
                    <a:pt x="238799" y="1200241"/>
                    <a:pt x="233109" y="1202222"/>
                    <a:pt x="226607" y="1202222"/>
                  </a:cubicBezTo>
                  <a:cubicBezTo>
                    <a:pt x="218072" y="1202222"/>
                    <a:pt x="211976" y="1200698"/>
                    <a:pt x="208319" y="1197650"/>
                  </a:cubicBezTo>
                  <a:cubicBezTo>
                    <a:pt x="215431" y="1196431"/>
                    <a:pt x="221527" y="1193891"/>
                    <a:pt x="226607" y="1190030"/>
                  </a:cubicBezTo>
                  <a:cubicBezTo>
                    <a:pt x="232703" y="1185356"/>
                    <a:pt x="235751" y="1179768"/>
                    <a:pt x="235751" y="1173266"/>
                  </a:cubicBezTo>
                  <a:cubicBezTo>
                    <a:pt x="235547" y="1165341"/>
                    <a:pt x="230975" y="1153149"/>
                    <a:pt x="222035" y="1136690"/>
                  </a:cubicBezTo>
                  <a:lnTo>
                    <a:pt x="234227" y="1124498"/>
                  </a:lnTo>
                  <a:cubicBezTo>
                    <a:pt x="251702" y="1132626"/>
                    <a:pt x="264402" y="1136690"/>
                    <a:pt x="272327" y="1136690"/>
                  </a:cubicBezTo>
                  <a:cubicBezTo>
                    <a:pt x="278016" y="1136690"/>
                    <a:pt x="283249" y="1135013"/>
                    <a:pt x="288024" y="1131661"/>
                  </a:cubicBezTo>
                  <a:cubicBezTo>
                    <a:pt x="292799" y="1128308"/>
                    <a:pt x="295187" y="1123888"/>
                    <a:pt x="295187" y="1118402"/>
                  </a:cubicBezTo>
                  <a:close/>
                  <a:moveTo>
                    <a:pt x="240323" y="1100114"/>
                  </a:moveTo>
                  <a:lnTo>
                    <a:pt x="247638" y="1107124"/>
                  </a:lnTo>
                  <a:lnTo>
                    <a:pt x="204356" y="1149187"/>
                  </a:lnTo>
                  <a:lnTo>
                    <a:pt x="197651" y="1141262"/>
                  </a:lnTo>
                  <a:close/>
                  <a:moveTo>
                    <a:pt x="250991" y="1054394"/>
                  </a:moveTo>
                  <a:cubicBezTo>
                    <a:pt x="257899" y="1054394"/>
                    <a:pt x="263945" y="1056731"/>
                    <a:pt x="269126" y="1061404"/>
                  </a:cubicBezTo>
                  <a:cubicBezTo>
                    <a:pt x="274308" y="1066078"/>
                    <a:pt x="276899" y="1071869"/>
                    <a:pt x="276899" y="1078778"/>
                  </a:cubicBezTo>
                  <a:cubicBezTo>
                    <a:pt x="276899" y="1084467"/>
                    <a:pt x="275019" y="1089293"/>
                    <a:pt x="271260" y="1093256"/>
                  </a:cubicBezTo>
                  <a:cubicBezTo>
                    <a:pt x="267501" y="1097218"/>
                    <a:pt x="262776" y="1099199"/>
                    <a:pt x="257087" y="1099199"/>
                  </a:cubicBezTo>
                  <a:cubicBezTo>
                    <a:pt x="252616" y="1099199"/>
                    <a:pt x="248959" y="1097675"/>
                    <a:pt x="246114" y="1094627"/>
                  </a:cubicBezTo>
                  <a:cubicBezTo>
                    <a:pt x="243269" y="1091579"/>
                    <a:pt x="241847" y="1087820"/>
                    <a:pt x="241847" y="1083350"/>
                  </a:cubicBezTo>
                  <a:cubicBezTo>
                    <a:pt x="241847" y="1077254"/>
                    <a:pt x="244895" y="1074206"/>
                    <a:pt x="250991" y="1074206"/>
                  </a:cubicBezTo>
                  <a:cubicBezTo>
                    <a:pt x="253632" y="1074612"/>
                    <a:pt x="255664" y="1075628"/>
                    <a:pt x="257087" y="1077254"/>
                  </a:cubicBezTo>
                  <a:cubicBezTo>
                    <a:pt x="253023" y="1077254"/>
                    <a:pt x="250991" y="1079286"/>
                    <a:pt x="250991" y="1083350"/>
                  </a:cubicBezTo>
                  <a:cubicBezTo>
                    <a:pt x="250991" y="1088430"/>
                    <a:pt x="253531" y="1090970"/>
                    <a:pt x="258611" y="1090970"/>
                  </a:cubicBezTo>
                  <a:cubicBezTo>
                    <a:pt x="264707" y="1090970"/>
                    <a:pt x="267755" y="1086906"/>
                    <a:pt x="267755" y="1078778"/>
                  </a:cubicBezTo>
                  <a:cubicBezTo>
                    <a:pt x="267755" y="1074104"/>
                    <a:pt x="265926" y="1070396"/>
                    <a:pt x="262268" y="1067653"/>
                  </a:cubicBezTo>
                  <a:cubicBezTo>
                    <a:pt x="258611" y="1064909"/>
                    <a:pt x="254343" y="1063538"/>
                    <a:pt x="249467" y="1063538"/>
                  </a:cubicBezTo>
                  <a:cubicBezTo>
                    <a:pt x="243980" y="1063538"/>
                    <a:pt x="239307" y="1065468"/>
                    <a:pt x="235446" y="1069329"/>
                  </a:cubicBezTo>
                  <a:cubicBezTo>
                    <a:pt x="231585" y="1073190"/>
                    <a:pt x="229655" y="1077863"/>
                    <a:pt x="229655" y="1083350"/>
                  </a:cubicBezTo>
                  <a:cubicBezTo>
                    <a:pt x="229655" y="1089243"/>
                    <a:pt x="231179" y="1094831"/>
                    <a:pt x="234227" y="1100114"/>
                  </a:cubicBezTo>
                  <a:lnTo>
                    <a:pt x="226607" y="1107734"/>
                  </a:lnTo>
                  <a:cubicBezTo>
                    <a:pt x="221527" y="1098590"/>
                    <a:pt x="218987" y="1091478"/>
                    <a:pt x="218987" y="1086398"/>
                  </a:cubicBezTo>
                  <a:cubicBezTo>
                    <a:pt x="218987" y="1077457"/>
                    <a:pt x="222085" y="1069888"/>
                    <a:pt x="228283" y="1063690"/>
                  </a:cubicBezTo>
                  <a:cubicBezTo>
                    <a:pt x="234481" y="1057493"/>
                    <a:pt x="242050" y="1054394"/>
                    <a:pt x="250991" y="1054394"/>
                  </a:cubicBezTo>
                  <a:close/>
                  <a:moveTo>
                    <a:pt x="218987" y="1017818"/>
                  </a:moveTo>
                  <a:cubicBezTo>
                    <a:pt x="223457" y="1017818"/>
                    <a:pt x="229807" y="1019342"/>
                    <a:pt x="238037" y="1022390"/>
                  </a:cubicBezTo>
                  <a:cubicBezTo>
                    <a:pt x="246266" y="1025438"/>
                    <a:pt x="252616" y="1026962"/>
                    <a:pt x="257087" y="1026962"/>
                  </a:cubicBezTo>
                  <a:cubicBezTo>
                    <a:pt x="259931" y="1026962"/>
                    <a:pt x="263995" y="1025946"/>
                    <a:pt x="269279" y="1023914"/>
                  </a:cubicBezTo>
                  <a:cubicBezTo>
                    <a:pt x="264402" y="1033058"/>
                    <a:pt x="255766" y="1037630"/>
                    <a:pt x="243371" y="1037630"/>
                  </a:cubicBezTo>
                  <a:cubicBezTo>
                    <a:pt x="233211" y="1037630"/>
                    <a:pt x="224575" y="1040932"/>
                    <a:pt x="217463" y="1047536"/>
                  </a:cubicBezTo>
                  <a:cubicBezTo>
                    <a:pt x="210351" y="1054140"/>
                    <a:pt x="206795" y="1062522"/>
                    <a:pt x="206795" y="1072682"/>
                  </a:cubicBezTo>
                  <a:cubicBezTo>
                    <a:pt x="206795" y="1084874"/>
                    <a:pt x="211875" y="1098082"/>
                    <a:pt x="222035" y="1112306"/>
                  </a:cubicBezTo>
                  <a:lnTo>
                    <a:pt x="209843" y="1124498"/>
                  </a:lnTo>
                  <a:cubicBezTo>
                    <a:pt x="196431" y="1113322"/>
                    <a:pt x="183731" y="1107734"/>
                    <a:pt x="171743" y="1107734"/>
                  </a:cubicBezTo>
                  <a:cubicBezTo>
                    <a:pt x="162599" y="1107734"/>
                    <a:pt x="154369" y="1110477"/>
                    <a:pt x="147054" y="1115963"/>
                  </a:cubicBezTo>
                  <a:cubicBezTo>
                    <a:pt x="139129" y="1121856"/>
                    <a:pt x="135167" y="1129273"/>
                    <a:pt x="135167" y="1138214"/>
                  </a:cubicBezTo>
                  <a:cubicBezTo>
                    <a:pt x="135167" y="1139433"/>
                    <a:pt x="135421" y="1141211"/>
                    <a:pt x="135929" y="1143548"/>
                  </a:cubicBezTo>
                  <a:cubicBezTo>
                    <a:pt x="136437" y="1145885"/>
                    <a:pt x="136691" y="1147663"/>
                    <a:pt x="136691" y="1148882"/>
                  </a:cubicBezTo>
                  <a:cubicBezTo>
                    <a:pt x="136691" y="1160667"/>
                    <a:pt x="132119" y="1168287"/>
                    <a:pt x="122975" y="1171742"/>
                  </a:cubicBezTo>
                  <a:cubicBezTo>
                    <a:pt x="125007" y="1168491"/>
                    <a:pt x="126023" y="1164935"/>
                    <a:pt x="126023" y="1161074"/>
                  </a:cubicBezTo>
                  <a:cubicBezTo>
                    <a:pt x="126023" y="1157619"/>
                    <a:pt x="125007" y="1154063"/>
                    <a:pt x="122975" y="1150406"/>
                  </a:cubicBezTo>
                  <a:cubicBezTo>
                    <a:pt x="116879" y="1139636"/>
                    <a:pt x="113831" y="1130492"/>
                    <a:pt x="113831" y="1122974"/>
                  </a:cubicBezTo>
                  <a:cubicBezTo>
                    <a:pt x="113831" y="1114236"/>
                    <a:pt x="117590" y="1107124"/>
                    <a:pt x="125108" y="1101638"/>
                  </a:cubicBezTo>
                  <a:cubicBezTo>
                    <a:pt x="132017" y="1096558"/>
                    <a:pt x="139942" y="1094018"/>
                    <a:pt x="148883" y="1094018"/>
                  </a:cubicBezTo>
                  <a:cubicBezTo>
                    <a:pt x="164123" y="1094018"/>
                    <a:pt x="181395" y="1099606"/>
                    <a:pt x="200699" y="1110782"/>
                  </a:cubicBezTo>
                  <a:lnTo>
                    <a:pt x="208319" y="1103162"/>
                  </a:lnTo>
                  <a:cubicBezTo>
                    <a:pt x="195111" y="1080403"/>
                    <a:pt x="188507" y="1065163"/>
                    <a:pt x="188507" y="1057442"/>
                  </a:cubicBezTo>
                  <a:cubicBezTo>
                    <a:pt x="188507" y="1046469"/>
                    <a:pt x="190843" y="1037427"/>
                    <a:pt x="195517" y="1030315"/>
                  </a:cubicBezTo>
                  <a:cubicBezTo>
                    <a:pt x="200800" y="1021983"/>
                    <a:pt x="208623" y="1017818"/>
                    <a:pt x="218987" y="1017818"/>
                  </a:cubicBezTo>
                  <a:close/>
                  <a:moveTo>
                    <a:pt x="97067" y="999530"/>
                  </a:moveTo>
                  <a:lnTo>
                    <a:pt x="119927" y="1008674"/>
                  </a:lnTo>
                  <a:cubicBezTo>
                    <a:pt x="139840" y="1016599"/>
                    <a:pt x="153556" y="1026251"/>
                    <a:pt x="161075" y="1037630"/>
                  </a:cubicBezTo>
                  <a:lnTo>
                    <a:pt x="204051" y="1102857"/>
                  </a:lnTo>
                  <a:lnTo>
                    <a:pt x="200089" y="1107124"/>
                  </a:lnTo>
                  <a:lnTo>
                    <a:pt x="130595" y="1062014"/>
                  </a:lnTo>
                  <a:cubicBezTo>
                    <a:pt x="120841" y="1055715"/>
                    <a:pt x="112205" y="1044031"/>
                    <a:pt x="104687" y="1026962"/>
                  </a:cubicBezTo>
                  <a:lnTo>
                    <a:pt x="94019" y="1002578"/>
                  </a:lnTo>
                  <a:close/>
                  <a:moveTo>
                    <a:pt x="316523" y="923330"/>
                  </a:moveTo>
                  <a:lnTo>
                    <a:pt x="325667" y="923330"/>
                  </a:lnTo>
                  <a:lnTo>
                    <a:pt x="325667" y="1228130"/>
                  </a:lnTo>
                  <a:lnTo>
                    <a:pt x="20867" y="1228130"/>
                  </a:lnTo>
                  <a:lnTo>
                    <a:pt x="20867" y="1218986"/>
                  </a:lnTo>
                  <a:lnTo>
                    <a:pt x="316523" y="1218986"/>
                  </a:lnTo>
                  <a:close/>
                  <a:moveTo>
                    <a:pt x="292139" y="923330"/>
                  </a:moveTo>
                  <a:lnTo>
                    <a:pt x="301283" y="923330"/>
                  </a:lnTo>
                  <a:lnTo>
                    <a:pt x="301283" y="1074206"/>
                  </a:lnTo>
                  <a:cubicBezTo>
                    <a:pt x="301283" y="1087617"/>
                    <a:pt x="297320" y="1099403"/>
                    <a:pt x="289395" y="1109563"/>
                  </a:cubicBezTo>
                  <a:cubicBezTo>
                    <a:pt x="280861" y="1120535"/>
                    <a:pt x="270091" y="1126022"/>
                    <a:pt x="257087" y="1126022"/>
                  </a:cubicBezTo>
                  <a:cubicBezTo>
                    <a:pt x="254242" y="1126022"/>
                    <a:pt x="248654" y="1124498"/>
                    <a:pt x="240323" y="1121450"/>
                  </a:cubicBezTo>
                  <a:lnTo>
                    <a:pt x="247943" y="1112306"/>
                  </a:lnTo>
                  <a:cubicBezTo>
                    <a:pt x="254039" y="1113322"/>
                    <a:pt x="258103" y="1113830"/>
                    <a:pt x="260135" y="1113830"/>
                  </a:cubicBezTo>
                  <a:cubicBezTo>
                    <a:pt x="270091" y="1113830"/>
                    <a:pt x="278118" y="1108750"/>
                    <a:pt x="284214" y="1098590"/>
                  </a:cubicBezTo>
                  <a:cubicBezTo>
                    <a:pt x="289497" y="1089852"/>
                    <a:pt x="292139" y="1080200"/>
                    <a:pt x="292139" y="1069634"/>
                  </a:cubicBezTo>
                  <a:close/>
                  <a:moveTo>
                    <a:pt x="196597" y="613376"/>
                  </a:moveTo>
                  <a:cubicBezTo>
                    <a:pt x="200661" y="620285"/>
                    <a:pt x="202693" y="626889"/>
                    <a:pt x="202693" y="633188"/>
                  </a:cubicBezTo>
                  <a:cubicBezTo>
                    <a:pt x="202693" y="645177"/>
                    <a:pt x="198781" y="655286"/>
                    <a:pt x="190958" y="663515"/>
                  </a:cubicBezTo>
                  <a:cubicBezTo>
                    <a:pt x="183135" y="671745"/>
                    <a:pt x="173330" y="675860"/>
                    <a:pt x="161545" y="675860"/>
                  </a:cubicBezTo>
                  <a:lnTo>
                    <a:pt x="1" y="675860"/>
                  </a:lnTo>
                  <a:lnTo>
                    <a:pt x="1" y="666716"/>
                  </a:lnTo>
                  <a:lnTo>
                    <a:pt x="156973" y="666716"/>
                  </a:lnTo>
                  <a:cubicBezTo>
                    <a:pt x="166523" y="666716"/>
                    <a:pt x="174753" y="663719"/>
                    <a:pt x="181661" y="657724"/>
                  </a:cubicBezTo>
                  <a:cubicBezTo>
                    <a:pt x="188570" y="651730"/>
                    <a:pt x="192025" y="644059"/>
                    <a:pt x="192025" y="634712"/>
                  </a:cubicBezTo>
                  <a:cubicBezTo>
                    <a:pt x="192025" y="630851"/>
                    <a:pt x="191009" y="626279"/>
                    <a:pt x="188977" y="620996"/>
                  </a:cubicBezTo>
                  <a:close/>
                  <a:moveTo>
                    <a:pt x="224638" y="612157"/>
                  </a:moveTo>
                  <a:lnTo>
                    <a:pt x="246889" y="625568"/>
                  </a:lnTo>
                  <a:cubicBezTo>
                    <a:pt x="265583" y="636744"/>
                    <a:pt x="275743" y="646904"/>
                    <a:pt x="277369" y="656048"/>
                  </a:cubicBezTo>
                  <a:cubicBezTo>
                    <a:pt x="278385" y="661737"/>
                    <a:pt x="280518" y="667529"/>
                    <a:pt x="283769" y="673421"/>
                  </a:cubicBezTo>
                  <a:lnTo>
                    <a:pt x="280417" y="676469"/>
                  </a:lnTo>
                  <a:cubicBezTo>
                    <a:pt x="276353" y="673015"/>
                    <a:pt x="270765" y="670678"/>
                    <a:pt x="263653" y="669459"/>
                  </a:cubicBezTo>
                  <a:cubicBezTo>
                    <a:pt x="253493" y="666411"/>
                    <a:pt x="242825" y="655845"/>
                    <a:pt x="231649" y="637760"/>
                  </a:cubicBezTo>
                  <a:lnTo>
                    <a:pt x="219457" y="617948"/>
                  </a:lnTo>
                  <a:close/>
                  <a:moveTo>
                    <a:pt x="161545" y="593564"/>
                  </a:moveTo>
                  <a:cubicBezTo>
                    <a:pt x="169876" y="593767"/>
                    <a:pt x="177496" y="596307"/>
                    <a:pt x="184405" y="601184"/>
                  </a:cubicBezTo>
                  <a:lnTo>
                    <a:pt x="178309" y="608804"/>
                  </a:lnTo>
                  <a:cubicBezTo>
                    <a:pt x="173432" y="605756"/>
                    <a:pt x="168352" y="604232"/>
                    <a:pt x="163069" y="604232"/>
                  </a:cubicBezTo>
                  <a:cubicBezTo>
                    <a:pt x="157582" y="604232"/>
                    <a:pt x="152909" y="606162"/>
                    <a:pt x="149048" y="610023"/>
                  </a:cubicBezTo>
                  <a:cubicBezTo>
                    <a:pt x="145187" y="613884"/>
                    <a:pt x="143257" y="618557"/>
                    <a:pt x="143257" y="624044"/>
                  </a:cubicBezTo>
                  <a:cubicBezTo>
                    <a:pt x="143257" y="628514"/>
                    <a:pt x="144476" y="632680"/>
                    <a:pt x="146914" y="636541"/>
                  </a:cubicBezTo>
                  <a:cubicBezTo>
                    <a:pt x="149353" y="640401"/>
                    <a:pt x="152705" y="642332"/>
                    <a:pt x="156973" y="642332"/>
                  </a:cubicBezTo>
                  <a:cubicBezTo>
                    <a:pt x="164085" y="642332"/>
                    <a:pt x="167641" y="639284"/>
                    <a:pt x="167641" y="633188"/>
                  </a:cubicBezTo>
                  <a:cubicBezTo>
                    <a:pt x="167641" y="628108"/>
                    <a:pt x="165101" y="625568"/>
                    <a:pt x="160021" y="625568"/>
                  </a:cubicBezTo>
                  <a:cubicBezTo>
                    <a:pt x="156973" y="625568"/>
                    <a:pt x="154433" y="627600"/>
                    <a:pt x="152401" y="631664"/>
                  </a:cubicBezTo>
                  <a:cubicBezTo>
                    <a:pt x="152401" y="622520"/>
                    <a:pt x="155957" y="617948"/>
                    <a:pt x="163069" y="617948"/>
                  </a:cubicBezTo>
                  <a:cubicBezTo>
                    <a:pt x="167133" y="617948"/>
                    <a:pt x="170435" y="619472"/>
                    <a:pt x="172975" y="622520"/>
                  </a:cubicBezTo>
                  <a:cubicBezTo>
                    <a:pt x="175515" y="625568"/>
                    <a:pt x="176785" y="629124"/>
                    <a:pt x="176785" y="633188"/>
                  </a:cubicBezTo>
                  <a:cubicBezTo>
                    <a:pt x="176785" y="638877"/>
                    <a:pt x="174651" y="643602"/>
                    <a:pt x="170384" y="647361"/>
                  </a:cubicBezTo>
                  <a:cubicBezTo>
                    <a:pt x="166117" y="651120"/>
                    <a:pt x="161138" y="653000"/>
                    <a:pt x="155449" y="653000"/>
                  </a:cubicBezTo>
                  <a:cubicBezTo>
                    <a:pt x="148337" y="653000"/>
                    <a:pt x="142495" y="650257"/>
                    <a:pt x="137923" y="644770"/>
                  </a:cubicBezTo>
                  <a:cubicBezTo>
                    <a:pt x="133351" y="639284"/>
                    <a:pt x="131065" y="632883"/>
                    <a:pt x="131065" y="625568"/>
                  </a:cubicBezTo>
                  <a:cubicBezTo>
                    <a:pt x="131065" y="616627"/>
                    <a:pt x="133909" y="609007"/>
                    <a:pt x="139599" y="602708"/>
                  </a:cubicBezTo>
                  <a:cubicBezTo>
                    <a:pt x="145289" y="596409"/>
                    <a:pt x="152604" y="593361"/>
                    <a:pt x="161545" y="593564"/>
                  </a:cubicBezTo>
                  <a:close/>
                  <a:moveTo>
                    <a:pt x="274321" y="590516"/>
                  </a:moveTo>
                  <a:cubicBezTo>
                    <a:pt x="278385" y="594580"/>
                    <a:pt x="280417" y="599152"/>
                    <a:pt x="280417" y="604232"/>
                  </a:cubicBezTo>
                  <a:cubicBezTo>
                    <a:pt x="280417" y="609312"/>
                    <a:pt x="278435" y="613376"/>
                    <a:pt x="274473" y="616424"/>
                  </a:cubicBezTo>
                  <a:cubicBezTo>
                    <a:pt x="270511" y="619472"/>
                    <a:pt x="265888" y="620996"/>
                    <a:pt x="260605" y="620996"/>
                  </a:cubicBezTo>
                  <a:cubicBezTo>
                    <a:pt x="251257" y="620996"/>
                    <a:pt x="239573" y="616932"/>
                    <a:pt x="225553" y="608804"/>
                  </a:cubicBezTo>
                  <a:lnTo>
                    <a:pt x="214885" y="617948"/>
                  </a:lnTo>
                  <a:cubicBezTo>
                    <a:pt x="225045" y="632375"/>
                    <a:pt x="230125" y="644059"/>
                    <a:pt x="230125" y="653000"/>
                  </a:cubicBezTo>
                  <a:cubicBezTo>
                    <a:pt x="230125" y="659299"/>
                    <a:pt x="227686" y="664430"/>
                    <a:pt x="222809" y="668392"/>
                  </a:cubicBezTo>
                  <a:cubicBezTo>
                    <a:pt x="217933" y="672355"/>
                    <a:pt x="212243" y="674336"/>
                    <a:pt x="205741" y="674336"/>
                  </a:cubicBezTo>
                  <a:cubicBezTo>
                    <a:pt x="197206" y="674336"/>
                    <a:pt x="191110" y="672812"/>
                    <a:pt x="187453" y="669764"/>
                  </a:cubicBezTo>
                  <a:cubicBezTo>
                    <a:pt x="194565" y="668545"/>
                    <a:pt x="200661" y="666005"/>
                    <a:pt x="205741" y="662144"/>
                  </a:cubicBezTo>
                  <a:cubicBezTo>
                    <a:pt x="211837" y="657470"/>
                    <a:pt x="214885" y="651882"/>
                    <a:pt x="214885" y="645380"/>
                  </a:cubicBezTo>
                  <a:cubicBezTo>
                    <a:pt x="214681" y="637455"/>
                    <a:pt x="210109" y="625263"/>
                    <a:pt x="201169" y="608804"/>
                  </a:cubicBezTo>
                  <a:lnTo>
                    <a:pt x="213361" y="596612"/>
                  </a:lnTo>
                  <a:cubicBezTo>
                    <a:pt x="230836" y="604740"/>
                    <a:pt x="243536" y="608804"/>
                    <a:pt x="251461" y="608804"/>
                  </a:cubicBezTo>
                  <a:cubicBezTo>
                    <a:pt x="257150" y="608804"/>
                    <a:pt x="262383" y="607127"/>
                    <a:pt x="267158" y="603775"/>
                  </a:cubicBezTo>
                  <a:cubicBezTo>
                    <a:pt x="271933" y="600422"/>
                    <a:pt x="274321" y="596002"/>
                    <a:pt x="274321" y="590516"/>
                  </a:cubicBezTo>
                  <a:close/>
                  <a:moveTo>
                    <a:pt x="219457" y="572228"/>
                  </a:moveTo>
                  <a:lnTo>
                    <a:pt x="226772" y="579238"/>
                  </a:lnTo>
                  <a:lnTo>
                    <a:pt x="183490" y="621301"/>
                  </a:lnTo>
                  <a:lnTo>
                    <a:pt x="176785" y="613376"/>
                  </a:lnTo>
                  <a:close/>
                  <a:moveTo>
                    <a:pt x="230125" y="526508"/>
                  </a:moveTo>
                  <a:cubicBezTo>
                    <a:pt x="237033" y="526508"/>
                    <a:pt x="243079" y="528845"/>
                    <a:pt x="248260" y="533518"/>
                  </a:cubicBezTo>
                  <a:cubicBezTo>
                    <a:pt x="253442" y="538192"/>
                    <a:pt x="256033" y="543983"/>
                    <a:pt x="256033" y="550892"/>
                  </a:cubicBezTo>
                  <a:cubicBezTo>
                    <a:pt x="256033" y="556581"/>
                    <a:pt x="254153" y="561407"/>
                    <a:pt x="250394" y="565370"/>
                  </a:cubicBezTo>
                  <a:cubicBezTo>
                    <a:pt x="246635" y="569332"/>
                    <a:pt x="241910" y="571313"/>
                    <a:pt x="236221" y="571313"/>
                  </a:cubicBezTo>
                  <a:cubicBezTo>
                    <a:pt x="231750" y="571313"/>
                    <a:pt x="228093" y="569789"/>
                    <a:pt x="225248" y="566741"/>
                  </a:cubicBezTo>
                  <a:cubicBezTo>
                    <a:pt x="222403" y="563693"/>
                    <a:pt x="220981" y="559934"/>
                    <a:pt x="220981" y="555464"/>
                  </a:cubicBezTo>
                  <a:cubicBezTo>
                    <a:pt x="220981" y="549368"/>
                    <a:pt x="224029" y="546320"/>
                    <a:pt x="230125" y="546320"/>
                  </a:cubicBezTo>
                  <a:cubicBezTo>
                    <a:pt x="232766" y="546726"/>
                    <a:pt x="234798" y="547742"/>
                    <a:pt x="236221" y="549368"/>
                  </a:cubicBezTo>
                  <a:cubicBezTo>
                    <a:pt x="232157" y="549368"/>
                    <a:pt x="230125" y="551400"/>
                    <a:pt x="230125" y="555464"/>
                  </a:cubicBezTo>
                  <a:cubicBezTo>
                    <a:pt x="230125" y="560544"/>
                    <a:pt x="232665" y="563084"/>
                    <a:pt x="237745" y="563084"/>
                  </a:cubicBezTo>
                  <a:cubicBezTo>
                    <a:pt x="243841" y="563084"/>
                    <a:pt x="246889" y="559020"/>
                    <a:pt x="246889" y="550892"/>
                  </a:cubicBezTo>
                  <a:cubicBezTo>
                    <a:pt x="246889" y="546218"/>
                    <a:pt x="245060" y="542510"/>
                    <a:pt x="241402" y="539767"/>
                  </a:cubicBezTo>
                  <a:cubicBezTo>
                    <a:pt x="237745" y="537023"/>
                    <a:pt x="233477" y="535652"/>
                    <a:pt x="228601" y="535652"/>
                  </a:cubicBezTo>
                  <a:cubicBezTo>
                    <a:pt x="223114" y="535652"/>
                    <a:pt x="218441" y="537582"/>
                    <a:pt x="214580" y="541443"/>
                  </a:cubicBezTo>
                  <a:cubicBezTo>
                    <a:pt x="210719" y="545304"/>
                    <a:pt x="208789" y="549977"/>
                    <a:pt x="208789" y="555464"/>
                  </a:cubicBezTo>
                  <a:cubicBezTo>
                    <a:pt x="208789" y="561357"/>
                    <a:pt x="210313" y="566945"/>
                    <a:pt x="213361" y="572228"/>
                  </a:cubicBezTo>
                  <a:lnTo>
                    <a:pt x="205741" y="579848"/>
                  </a:lnTo>
                  <a:cubicBezTo>
                    <a:pt x="200661" y="570704"/>
                    <a:pt x="198121" y="563592"/>
                    <a:pt x="198121" y="558512"/>
                  </a:cubicBezTo>
                  <a:cubicBezTo>
                    <a:pt x="198121" y="549571"/>
                    <a:pt x="201219" y="542002"/>
                    <a:pt x="207417" y="535804"/>
                  </a:cubicBezTo>
                  <a:cubicBezTo>
                    <a:pt x="213615" y="529607"/>
                    <a:pt x="221184" y="526508"/>
                    <a:pt x="230125" y="526508"/>
                  </a:cubicBezTo>
                  <a:close/>
                  <a:moveTo>
                    <a:pt x="198121" y="489932"/>
                  </a:moveTo>
                  <a:cubicBezTo>
                    <a:pt x="202591" y="489932"/>
                    <a:pt x="208941" y="491456"/>
                    <a:pt x="217171" y="494504"/>
                  </a:cubicBezTo>
                  <a:cubicBezTo>
                    <a:pt x="225400" y="497552"/>
                    <a:pt x="231750" y="499076"/>
                    <a:pt x="236221" y="499076"/>
                  </a:cubicBezTo>
                  <a:cubicBezTo>
                    <a:pt x="239065" y="499076"/>
                    <a:pt x="243129" y="498060"/>
                    <a:pt x="248413" y="496028"/>
                  </a:cubicBezTo>
                  <a:cubicBezTo>
                    <a:pt x="243536" y="505172"/>
                    <a:pt x="234900" y="509744"/>
                    <a:pt x="222505" y="509744"/>
                  </a:cubicBezTo>
                  <a:cubicBezTo>
                    <a:pt x="212345" y="509744"/>
                    <a:pt x="203709" y="513046"/>
                    <a:pt x="196597" y="519650"/>
                  </a:cubicBezTo>
                  <a:cubicBezTo>
                    <a:pt x="189485" y="526254"/>
                    <a:pt x="185929" y="534636"/>
                    <a:pt x="185929" y="544796"/>
                  </a:cubicBezTo>
                  <a:cubicBezTo>
                    <a:pt x="185929" y="556988"/>
                    <a:pt x="191009" y="570196"/>
                    <a:pt x="201169" y="584420"/>
                  </a:cubicBezTo>
                  <a:lnTo>
                    <a:pt x="188977" y="596612"/>
                  </a:lnTo>
                  <a:cubicBezTo>
                    <a:pt x="175565" y="585436"/>
                    <a:pt x="162865" y="579848"/>
                    <a:pt x="150877" y="579848"/>
                  </a:cubicBezTo>
                  <a:cubicBezTo>
                    <a:pt x="141733" y="579848"/>
                    <a:pt x="133503" y="582591"/>
                    <a:pt x="126188" y="588077"/>
                  </a:cubicBezTo>
                  <a:cubicBezTo>
                    <a:pt x="118263" y="593970"/>
                    <a:pt x="114301" y="601387"/>
                    <a:pt x="114301" y="610328"/>
                  </a:cubicBezTo>
                  <a:cubicBezTo>
                    <a:pt x="114301" y="611547"/>
                    <a:pt x="114555" y="613325"/>
                    <a:pt x="115063" y="615662"/>
                  </a:cubicBezTo>
                  <a:cubicBezTo>
                    <a:pt x="115571" y="617999"/>
                    <a:pt x="115825" y="619777"/>
                    <a:pt x="115825" y="620996"/>
                  </a:cubicBezTo>
                  <a:cubicBezTo>
                    <a:pt x="115825" y="632781"/>
                    <a:pt x="111253" y="640401"/>
                    <a:pt x="102109" y="643856"/>
                  </a:cubicBezTo>
                  <a:cubicBezTo>
                    <a:pt x="104141" y="640605"/>
                    <a:pt x="105157" y="637049"/>
                    <a:pt x="105157" y="633188"/>
                  </a:cubicBezTo>
                  <a:cubicBezTo>
                    <a:pt x="105157" y="629733"/>
                    <a:pt x="104141" y="626177"/>
                    <a:pt x="102109" y="622520"/>
                  </a:cubicBezTo>
                  <a:cubicBezTo>
                    <a:pt x="96013" y="611750"/>
                    <a:pt x="92965" y="602606"/>
                    <a:pt x="92965" y="595088"/>
                  </a:cubicBezTo>
                  <a:cubicBezTo>
                    <a:pt x="92965" y="586350"/>
                    <a:pt x="96724" y="579238"/>
                    <a:pt x="104242" y="573752"/>
                  </a:cubicBezTo>
                  <a:cubicBezTo>
                    <a:pt x="111151" y="568672"/>
                    <a:pt x="119076" y="566132"/>
                    <a:pt x="128017" y="566132"/>
                  </a:cubicBezTo>
                  <a:cubicBezTo>
                    <a:pt x="143257" y="566132"/>
                    <a:pt x="160529" y="571720"/>
                    <a:pt x="179833" y="582896"/>
                  </a:cubicBezTo>
                  <a:lnTo>
                    <a:pt x="187453" y="575276"/>
                  </a:lnTo>
                  <a:cubicBezTo>
                    <a:pt x="174245" y="552517"/>
                    <a:pt x="167641" y="537277"/>
                    <a:pt x="167641" y="529556"/>
                  </a:cubicBezTo>
                  <a:cubicBezTo>
                    <a:pt x="167641" y="518583"/>
                    <a:pt x="169977" y="509541"/>
                    <a:pt x="174651" y="502429"/>
                  </a:cubicBezTo>
                  <a:cubicBezTo>
                    <a:pt x="179934" y="494097"/>
                    <a:pt x="187757" y="489932"/>
                    <a:pt x="198121" y="489932"/>
                  </a:cubicBezTo>
                  <a:close/>
                  <a:moveTo>
                    <a:pt x="76201" y="471644"/>
                  </a:moveTo>
                  <a:lnTo>
                    <a:pt x="99061" y="480788"/>
                  </a:lnTo>
                  <a:cubicBezTo>
                    <a:pt x="118974" y="488713"/>
                    <a:pt x="132690" y="498365"/>
                    <a:pt x="140209" y="509744"/>
                  </a:cubicBezTo>
                  <a:lnTo>
                    <a:pt x="183185" y="574971"/>
                  </a:lnTo>
                  <a:lnTo>
                    <a:pt x="179223" y="579238"/>
                  </a:lnTo>
                  <a:lnTo>
                    <a:pt x="109729" y="534128"/>
                  </a:lnTo>
                  <a:cubicBezTo>
                    <a:pt x="99975" y="527829"/>
                    <a:pt x="91339" y="516145"/>
                    <a:pt x="83821" y="499076"/>
                  </a:cubicBezTo>
                  <a:lnTo>
                    <a:pt x="73153" y="474692"/>
                  </a:lnTo>
                  <a:close/>
                  <a:moveTo>
                    <a:pt x="295657" y="395444"/>
                  </a:moveTo>
                  <a:lnTo>
                    <a:pt x="304801" y="395444"/>
                  </a:lnTo>
                  <a:lnTo>
                    <a:pt x="304801" y="700244"/>
                  </a:lnTo>
                  <a:lnTo>
                    <a:pt x="1" y="700244"/>
                  </a:lnTo>
                  <a:lnTo>
                    <a:pt x="1" y="691100"/>
                  </a:lnTo>
                  <a:lnTo>
                    <a:pt x="295657" y="691100"/>
                  </a:lnTo>
                  <a:close/>
                  <a:moveTo>
                    <a:pt x="271273" y="395444"/>
                  </a:moveTo>
                  <a:lnTo>
                    <a:pt x="280417" y="395444"/>
                  </a:lnTo>
                  <a:lnTo>
                    <a:pt x="280417" y="546320"/>
                  </a:lnTo>
                  <a:cubicBezTo>
                    <a:pt x="280417" y="559731"/>
                    <a:pt x="276454" y="571517"/>
                    <a:pt x="268529" y="581677"/>
                  </a:cubicBezTo>
                  <a:cubicBezTo>
                    <a:pt x="259995" y="592649"/>
                    <a:pt x="249225" y="598136"/>
                    <a:pt x="236221" y="598136"/>
                  </a:cubicBezTo>
                  <a:cubicBezTo>
                    <a:pt x="233376" y="598136"/>
                    <a:pt x="227788" y="596612"/>
                    <a:pt x="219457" y="593564"/>
                  </a:cubicBezTo>
                  <a:lnTo>
                    <a:pt x="227077" y="584420"/>
                  </a:lnTo>
                  <a:cubicBezTo>
                    <a:pt x="233173" y="585436"/>
                    <a:pt x="237237" y="585944"/>
                    <a:pt x="239269" y="585944"/>
                  </a:cubicBezTo>
                  <a:cubicBezTo>
                    <a:pt x="249225" y="585944"/>
                    <a:pt x="257252" y="580864"/>
                    <a:pt x="263348" y="570704"/>
                  </a:cubicBezTo>
                  <a:cubicBezTo>
                    <a:pt x="268631" y="561966"/>
                    <a:pt x="271273" y="552314"/>
                    <a:pt x="271273" y="541748"/>
                  </a:cubicBezTo>
                  <a:close/>
                  <a:moveTo>
                    <a:pt x="196596" y="217932"/>
                  </a:moveTo>
                  <a:cubicBezTo>
                    <a:pt x="200660" y="224841"/>
                    <a:pt x="202692" y="231445"/>
                    <a:pt x="202692" y="237744"/>
                  </a:cubicBezTo>
                  <a:cubicBezTo>
                    <a:pt x="202692" y="249733"/>
                    <a:pt x="198780" y="259842"/>
                    <a:pt x="190957" y="268071"/>
                  </a:cubicBezTo>
                  <a:cubicBezTo>
                    <a:pt x="183134" y="276301"/>
                    <a:pt x="173329" y="280416"/>
                    <a:pt x="161544" y="280416"/>
                  </a:cubicBezTo>
                  <a:lnTo>
                    <a:pt x="0" y="280416"/>
                  </a:lnTo>
                  <a:lnTo>
                    <a:pt x="0" y="271272"/>
                  </a:lnTo>
                  <a:lnTo>
                    <a:pt x="156972" y="271272"/>
                  </a:lnTo>
                  <a:cubicBezTo>
                    <a:pt x="166522" y="271272"/>
                    <a:pt x="174752" y="268275"/>
                    <a:pt x="181660" y="262280"/>
                  </a:cubicBezTo>
                  <a:cubicBezTo>
                    <a:pt x="188569" y="256286"/>
                    <a:pt x="192024" y="248615"/>
                    <a:pt x="192024" y="239268"/>
                  </a:cubicBezTo>
                  <a:cubicBezTo>
                    <a:pt x="192024" y="235407"/>
                    <a:pt x="191008" y="230835"/>
                    <a:pt x="188976" y="225552"/>
                  </a:cubicBezTo>
                  <a:close/>
                  <a:moveTo>
                    <a:pt x="224637" y="216713"/>
                  </a:moveTo>
                  <a:lnTo>
                    <a:pt x="246888" y="230124"/>
                  </a:lnTo>
                  <a:cubicBezTo>
                    <a:pt x="265582" y="241300"/>
                    <a:pt x="275742" y="251460"/>
                    <a:pt x="277368" y="260604"/>
                  </a:cubicBezTo>
                  <a:cubicBezTo>
                    <a:pt x="278384" y="266293"/>
                    <a:pt x="280517" y="272085"/>
                    <a:pt x="283768" y="277977"/>
                  </a:cubicBezTo>
                  <a:lnTo>
                    <a:pt x="280416" y="281025"/>
                  </a:lnTo>
                  <a:cubicBezTo>
                    <a:pt x="276352" y="277571"/>
                    <a:pt x="270764" y="275234"/>
                    <a:pt x="263652" y="274015"/>
                  </a:cubicBezTo>
                  <a:cubicBezTo>
                    <a:pt x="253492" y="270967"/>
                    <a:pt x="242824" y="260401"/>
                    <a:pt x="231648" y="242316"/>
                  </a:cubicBezTo>
                  <a:lnTo>
                    <a:pt x="219456" y="222504"/>
                  </a:lnTo>
                  <a:close/>
                  <a:moveTo>
                    <a:pt x="161544" y="198120"/>
                  </a:moveTo>
                  <a:cubicBezTo>
                    <a:pt x="169875" y="198323"/>
                    <a:pt x="177495" y="200863"/>
                    <a:pt x="184404" y="205740"/>
                  </a:cubicBezTo>
                  <a:lnTo>
                    <a:pt x="178308" y="213360"/>
                  </a:lnTo>
                  <a:cubicBezTo>
                    <a:pt x="173431" y="210312"/>
                    <a:pt x="168351" y="208788"/>
                    <a:pt x="163068" y="208788"/>
                  </a:cubicBezTo>
                  <a:cubicBezTo>
                    <a:pt x="157581" y="208788"/>
                    <a:pt x="152908" y="210718"/>
                    <a:pt x="149047" y="214579"/>
                  </a:cubicBezTo>
                  <a:cubicBezTo>
                    <a:pt x="145186" y="218440"/>
                    <a:pt x="143256" y="223113"/>
                    <a:pt x="143256" y="228600"/>
                  </a:cubicBezTo>
                  <a:cubicBezTo>
                    <a:pt x="143256" y="233070"/>
                    <a:pt x="144475" y="237236"/>
                    <a:pt x="146913" y="241097"/>
                  </a:cubicBezTo>
                  <a:cubicBezTo>
                    <a:pt x="149352" y="244957"/>
                    <a:pt x="152704" y="246888"/>
                    <a:pt x="156972" y="246888"/>
                  </a:cubicBezTo>
                  <a:cubicBezTo>
                    <a:pt x="164084" y="246888"/>
                    <a:pt x="167640" y="243840"/>
                    <a:pt x="167640" y="237744"/>
                  </a:cubicBezTo>
                  <a:cubicBezTo>
                    <a:pt x="167640" y="232664"/>
                    <a:pt x="165100" y="230124"/>
                    <a:pt x="160020" y="230124"/>
                  </a:cubicBezTo>
                  <a:cubicBezTo>
                    <a:pt x="156972" y="230124"/>
                    <a:pt x="154432" y="232156"/>
                    <a:pt x="152400" y="236220"/>
                  </a:cubicBezTo>
                  <a:cubicBezTo>
                    <a:pt x="152400" y="227076"/>
                    <a:pt x="155956" y="222504"/>
                    <a:pt x="163068" y="222504"/>
                  </a:cubicBezTo>
                  <a:cubicBezTo>
                    <a:pt x="167132" y="222504"/>
                    <a:pt x="170434" y="224028"/>
                    <a:pt x="172974" y="227076"/>
                  </a:cubicBezTo>
                  <a:cubicBezTo>
                    <a:pt x="175514" y="230124"/>
                    <a:pt x="176784" y="233680"/>
                    <a:pt x="176784" y="237744"/>
                  </a:cubicBezTo>
                  <a:cubicBezTo>
                    <a:pt x="176784" y="243433"/>
                    <a:pt x="174650" y="248158"/>
                    <a:pt x="170383" y="251917"/>
                  </a:cubicBezTo>
                  <a:cubicBezTo>
                    <a:pt x="166116" y="255676"/>
                    <a:pt x="161137" y="257556"/>
                    <a:pt x="155448" y="257556"/>
                  </a:cubicBezTo>
                  <a:cubicBezTo>
                    <a:pt x="148336" y="257556"/>
                    <a:pt x="142494" y="254813"/>
                    <a:pt x="137922" y="249326"/>
                  </a:cubicBezTo>
                  <a:cubicBezTo>
                    <a:pt x="133350" y="243840"/>
                    <a:pt x="131064" y="237439"/>
                    <a:pt x="131064" y="230124"/>
                  </a:cubicBezTo>
                  <a:cubicBezTo>
                    <a:pt x="131064" y="221183"/>
                    <a:pt x="133908" y="213563"/>
                    <a:pt x="139598" y="207264"/>
                  </a:cubicBezTo>
                  <a:cubicBezTo>
                    <a:pt x="145288" y="200965"/>
                    <a:pt x="152603" y="197917"/>
                    <a:pt x="161544" y="198120"/>
                  </a:cubicBezTo>
                  <a:close/>
                  <a:moveTo>
                    <a:pt x="274320" y="195072"/>
                  </a:moveTo>
                  <a:cubicBezTo>
                    <a:pt x="278384" y="199136"/>
                    <a:pt x="280416" y="203708"/>
                    <a:pt x="280416" y="208788"/>
                  </a:cubicBezTo>
                  <a:cubicBezTo>
                    <a:pt x="280416" y="213868"/>
                    <a:pt x="278434" y="217932"/>
                    <a:pt x="274472" y="220980"/>
                  </a:cubicBezTo>
                  <a:cubicBezTo>
                    <a:pt x="270510" y="224028"/>
                    <a:pt x="265887" y="225552"/>
                    <a:pt x="260604" y="225552"/>
                  </a:cubicBezTo>
                  <a:cubicBezTo>
                    <a:pt x="251256" y="225552"/>
                    <a:pt x="239572" y="221488"/>
                    <a:pt x="225552" y="213360"/>
                  </a:cubicBezTo>
                  <a:lnTo>
                    <a:pt x="214884" y="222504"/>
                  </a:lnTo>
                  <a:cubicBezTo>
                    <a:pt x="225044" y="236931"/>
                    <a:pt x="230124" y="248615"/>
                    <a:pt x="230124" y="257556"/>
                  </a:cubicBezTo>
                  <a:cubicBezTo>
                    <a:pt x="230124" y="263855"/>
                    <a:pt x="227685" y="268986"/>
                    <a:pt x="222808" y="272948"/>
                  </a:cubicBezTo>
                  <a:cubicBezTo>
                    <a:pt x="217932" y="276911"/>
                    <a:pt x="212242" y="278892"/>
                    <a:pt x="205740" y="278892"/>
                  </a:cubicBezTo>
                  <a:cubicBezTo>
                    <a:pt x="197205" y="278892"/>
                    <a:pt x="191109" y="277368"/>
                    <a:pt x="187452" y="274320"/>
                  </a:cubicBezTo>
                  <a:cubicBezTo>
                    <a:pt x="194564" y="273101"/>
                    <a:pt x="200660" y="270561"/>
                    <a:pt x="205740" y="266700"/>
                  </a:cubicBezTo>
                  <a:cubicBezTo>
                    <a:pt x="211836" y="262026"/>
                    <a:pt x="214884" y="256438"/>
                    <a:pt x="214884" y="249936"/>
                  </a:cubicBezTo>
                  <a:cubicBezTo>
                    <a:pt x="214680" y="242011"/>
                    <a:pt x="210108" y="229819"/>
                    <a:pt x="201168" y="213360"/>
                  </a:cubicBezTo>
                  <a:lnTo>
                    <a:pt x="213360" y="201168"/>
                  </a:lnTo>
                  <a:cubicBezTo>
                    <a:pt x="230835" y="209296"/>
                    <a:pt x="243535" y="213360"/>
                    <a:pt x="251460" y="213360"/>
                  </a:cubicBezTo>
                  <a:cubicBezTo>
                    <a:pt x="257149" y="213360"/>
                    <a:pt x="262382" y="211683"/>
                    <a:pt x="267157" y="208331"/>
                  </a:cubicBezTo>
                  <a:cubicBezTo>
                    <a:pt x="271932" y="204978"/>
                    <a:pt x="274320" y="200558"/>
                    <a:pt x="274320" y="195072"/>
                  </a:cubicBezTo>
                  <a:close/>
                  <a:moveTo>
                    <a:pt x="219456" y="176784"/>
                  </a:moveTo>
                  <a:lnTo>
                    <a:pt x="226771" y="183794"/>
                  </a:lnTo>
                  <a:lnTo>
                    <a:pt x="183489" y="225857"/>
                  </a:lnTo>
                  <a:lnTo>
                    <a:pt x="176784" y="217932"/>
                  </a:lnTo>
                  <a:close/>
                  <a:moveTo>
                    <a:pt x="230124" y="131064"/>
                  </a:moveTo>
                  <a:cubicBezTo>
                    <a:pt x="237032" y="131064"/>
                    <a:pt x="243078" y="133401"/>
                    <a:pt x="248259" y="138074"/>
                  </a:cubicBezTo>
                  <a:cubicBezTo>
                    <a:pt x="253441" y="142748"/>
                    <a:pt x="256032" y="148539"/>
                    <a:pt x="256032" y="155448"/>
                  </a:cubicBezTo>
                  <a:cubicBezTo>
                    <a:pt x="256032" y="161137"/>
                    <a:pt x="254152" y="165963"/>
                    <a:pt x="250393" y="169926"/>
                  </a:cubicBezTo>
                  <a:cubicBezTo>
                    <a:pt x="246634" y="173888"/>
                    <a:pt x="241909" y="175869"/>
                    <a:pt x="236220" y="175869"/>
                  </a:cubicBezTo>
                  <a:cubicBezTo>
                    <a:pt x="231749" y="175869"/>
                    <a:pt x="228092" y="174345"/>
                    <a:pt x="225247" y="171297"/>
                  </a:cubicBezTo>
                  <a:cubicBezTo>
                    <a:pt x="222402" y="168249"/>
                    <a:pt x="220980" y="164490"/>
                    <a:pt x="220980" y="160020"/>
                  </a:cubicBezTo>
                  <a:cubicBezTo>
                    <a:pt x="220980" y="153924"/>
                    <a:pt x="224028" y="150876"/>
                    <a:pt x="230124" y="150876"/>
                  </a:cubicBezTo>
                  <a:cubicBezTo>
                    <a:pt x="232765" y="151282"/>
                    <a:pt x="234797" y="152298"/>
                    <a:pt x="236220" y="153924"/>
                  </a:cubicBezTo>
                  <a:cubicBezTo>
                    <a:pt x="232156" y="153924"/>
                    <a:pt x="230124" y="155956"/>
                    <a:pt x="230124" y="160020"/>
                  </a:cubicBezTo>
                  <a:cubicBezTo>
                    <a:pt x="230124" y="165100"/>
                    <a:pt x="232664" y="167640"/>
                    <a:pt x="237744" y="167640"/>
                  </a:cubicBezTo>
                  <a:cubicBezTo>
                    <a:pt x="243840" y="167640"/>
                    <a:pt x="246888" y="163576"/>
                    <a:pt x="246888" y="155448"/>
                  </a:cubicBezTo>
                  <a:cubicBezTo>
                    <a:pt x="246888" y="150774"/>
                    <a:pt x="245059" y="147066"/>
                    <a:pt x="241401" y="144323"/>
                  </a:cubicBezTo>
                  <a:cubicBezTo>
                    <a:pt x="237744" y="141579"/>
                    <a:pt x="233476" y="140208"/>
                    <a:pt x="228600" y="140208"/>
                  </a:cubicBezTo>
                  <a:cubicBezTo>
                    <a:pt x="223113" y="140208"/>
                    <a:pt x="218440" y="142138"/>
                    <a:pt x="214579" y="145999"/>
                  </a:cubicBezTo>
                  <a:cubicBezTo>
                    <a:pt x="210718" y="149860"/>
                    <a:pt x="208788" y="154533"/>
                    <a:pt x="208788" y="160020"/>
                  </a:cubicBezTo>
                  <a:cubicBezTo>
                    <a:pt x="208788" y="165913"/>
                    <a:pt x="210312" y="171501"/>
                    <a:pt x="213360" y="176784"/>
                  </a:cubicBezTo>
                  <a:lnTo>
                    <a:pt x="205740" y="184404"/>
                  </a:lnTo>
                  <a:cubicBezTo>
                    <a:pt x="200660" y="175260"/>
                    <a:pt x="198120" y="168148"/>
                    <a:pt x="198120" y="163068"/>
                  </a:cubicBezTo>
                  <a:cubicBezTo>
                    <a:pt x="198120" y="154127"/>
                    <a:pt x="201218" y="146558"/>
                    <a:pt x="207416" y="140360"/>
                  </a:cubicBezTo>
                  <a:cubicBezTo>
                    <a:pt x="213614" y="134163"/>
                    <a:pt x="221183" y="131064"/>
                    <a:pt x="230124" y="131064"/>
                  </a:cubicBezTo>
                  <a:close/>
                  <a:moveTo>
                    <a:pt x="198120" y="94488"/>
                  </a:moveTo>
                  <a:cubicBezTo>
                    <a:pt x="202590" y="94488"/>
                    <a:pt x="208940" y="96012"/>
                    <a:pt x="217170" y="99060"/>
                  </a:cubicBezTo>
                  <a:cubicBezTo>
                    <a:pt x="225399" y="102108"/>
                    <a:pt x="231749" y="103632"/>
                    <a:pt x="236220" y="103632"/>
                  </a:cubicBezTo>
                  <a:cubicBezTo>
                    <a:pt x="239064" y="103632"/>
                    <a:pt x="243128" y="102616"/>
                    <a:pt x="248412" y="100584"/>
                  </a:cubicBezTo>
                  <a:cubicBezTo>
                    <a:pt x="243535" y="109728"/>
                    <a:pt x="234899" y="114300"/>
                    <a:pt x="222504" y="114300"/>
                  </a:cubicBezTo>
                  <a:cubicBezTo>
                    <a:pt x="212344" y="114300"/>
                    <a:pt x="203708" y="117602"/>
                    <a:pt x="196596" y="124206"/>
                  </a:cubicBezTo>
                  <a:cubicBezTo>
                    <a:pt x="189484" y="130810"/>
                    <a:pt x="185928" y="139192"/>
                    <a:pt x="185928" y="149352"/>
                  </a:cubicBezTo>
                  <a:cubicBezTo>
                    <a:pt x="185928" y="161544"/>
                    <a:pt x="191008" y="174752"/>
                    <a:pt x="201168" y="188976"/>
                  </a:cubicBezTo>
                  <a:lnTo>
                    <a:pt x="188976" y="201168"/>
                  </a:lnTo>
                  <a:cubicBezTo>
                    <a:pt x="175564" y="189992"/>
                    <a:pt x="162864" y="184404"/>
                    <a:pt x="150876" y="184404"/>
                  </a:cubicBezTo>
                  <a:cubicBezTo>
                    <a:pt x="141732" y="184404"/>
                    <a:pt x="133502" y="187147"/>
                    <a:pt x="126187" y="192633"/>
                  </a:cubicBezTo>
                  <a:cubicBezTo>
                    <a:pt x="118262" y="198526"/>
                    <a:pt x="114300" y="205943"/>
                    <a:pt x="114300" y="214884"/>
                  </a:cubicBezTo>
                  <a:cubicBezTo>
                    <a:pt x="114300" y="216103"/>
                    <a:pt x="114554" y="217881"/>
                    <a:pt x="115062" y="220218"/>
                  </a:cubicBezTo>
                  <a:cubicBezTo>
                    <a:pt x="115570" y="222555"/>
                    <a:pt x="115824" y="224333"/>
                    <a:pt x="115824" y="225552"/>
                  </a:cubicBezTo>
                  <a:cubicBezTo>
                    <a:pt x="115824" y="237337"/>
                    <a:pt x="111252" y="244957"/>
                    <a:pt x="102108" y="248412"/>
                  </a:cubicBezTo>
                  <a:cubicBezTo>
                    <a:pt x="104140" y="245161"/>
                    <a:pt x="105156" y="241605"/>
                    <a:pt x="105156" y="237744"/>
                  </a:cubicBezTo>
                  <a:cubicBezTo>
                    <a:pt x="105156" y="234289"/>
                    <a:pt x="104140" y="230733"/>
                    <a:pt x="102108" y="227076"/>
                  </a:cubicBezTo>
                  <a:cubicBezTo>
                    <a:pt x="96012" y="216306"/>
                    <a:pt x="92964" y="207162"/>
                    <a:pt x="92964" y="199644"/>
                  </a:cubicBezTo>
                  <a:cubicBezTo>
                    <a:pt x="92964" y="190906"/>
                    <a:pt x="96723" y="183794"/>
                    <a:pt x="104241" y="178308"/>
                  </a:cubicBezTo>
                  <a:cubicBezTo>
                    <a:pt x="111150" y="173228"/>
                    <a:pt x="119075" y="170688"/>
                    <a:pt x="128016" y="170688"/>
                  </a:cubicBezTo>
                  <a:cubicBezTo>
                    <a:pt x="143256" y="170688"/>
                    <a:pt x="160528" y="176276"/>
                    <a:pt x="179832" y="187452"/>
                  </a:cubicBezTo>
                  <a:lnTo>
                    <a:pt x="187452" y="179832"/>
                  </a:lnTo>
                  <a:cubicBezTo>
                    <a:pt x="174244" y="157073"/>
                    <a:pt x="167640" y="141833"/>
                    <a:pt x="167640" y="134112"/>
                  </a:cubicBezTo>
                  <a:cubicBezTo>
                    <a:pt x="167640" y="123139"/>
                    <a:pt x="169976" y="114097"/>
                    <a:pt x="174650" y="106985"/>
                  </a:cubicBezTo>
                  <a:cubicBezTo>
                    <a:pt x="179933" y="98653"/>
                    <a:pt x="187756" y="94488"/>
                    <a:pt x="198120" y="94488"/>
                  </a:cubicBezTo>
                  <a:close/>
                  <a:moveTo>
                    <a:pt x="76200" y="76200"/>
                  </a:moveTo>
                  <a:lnTo>
                    <a:pt x="99060" y="85344"/>
                  </a:lnTo>
                  <a:cubicBezTo>
                    <a:pt x="118973" y="93269"/>
                    <a:pt x="132689" y="102921"/>
                    <a:pt x="140208" y="114300"/>
                  </a:cubicBezTo>
                  <a:lnTo>
                    <a:pt x="183184" y="179527"/>
                  </a:lnTo>
                  <a:lnTo>
                    <a:pt x="179222" y="183794"/>
                  </a:lnTo>
                  <a:lnTo>
                    <a:pt x="109728" y="138684"/>
                  </a:lnTo>
                  <a:cubicBezTo>
                    <a:pt x="99974" y="132385"/>
                    <a:pt x="91338" y="120701"/>
                    <a:pt x="83820" y="103632"/>
                  </a:cubicBezTo>
                  <a:lnTo>
                    <a:pt x="73152" y="79248"/>
                  </a:lnTo>
                  <a:close/>
                  <a:moveTo>
                    <a:pt x="295656" y="0"/>
                  </a:moveTo>
                  <a:lnTo>
                    <a:pt x="304800" y="0"/>
                  </a:lnTo>
                  <a:lnTo>
                    <a:pt x="304800" y="304800"/>
                  </a:lnTo>
                  <a:lnTo>
                    <a:pt x="0" y="304800"/>
                  </a:lnTo>
                  <a:lnTo>
                    <a:pt x="0" y="295656"/>
                  </a:lnTo>
                  <a:lnTo>
                    <a:pt x="295656" y="295656"/>
                  </a:lnTo>
                  <a:close/>
                  <a:moveTo>
                    <a:pt x="271272" y="0"/>
                  </a:moveTo>
                  <a:lnTo>
                    <a:pt x="280416" y="0"/>
                  </a:lnTo>
                  <a:lnTo>
                    <a:pt x="280416" y="150876"/>
                  </a:lnTo>
                  <a:cubicBezTo>
                    <a:pt x="280416" y="164287"/>
                    <a:pt x="276453" y="176073"/>
                    <a:pt x="268528" y="186233"/>
                  </a:cubicBezTo>
                  <a:cubicBezTo>
                    <a:pt x="259994" y="197205"/>
                    <a:pt x="249224" y="202692"/>
                    <a:pt x="236220" y="202692"/>
                  </a:cubicBezTo>
                  <a:cubicBezTo>
                    <a:pt x="233375" y="202692"/>
                    <a:pt x="227787" y="201168"/>
                    <a:pt x="219456" y="198120"/>
                  </a:cubicBezTo>
                  <a:lnTo>
                    <a:pt x="227076" y="188976"/>
                  </a:lnTo>
                  <a:cubicBezTo>
                    <a:pt x="233172" y="189992"/>
                    <a:pt x="237236" y="190500"/>
                    <a:pt x="239268" y="190500"/>
                  </a:cubicBezTo>
                  <a:cubicBezTo>
                    <a:pt x="249224" y="190500"/>
                    <a:pt x="257251" y="185420"/>
                    <a:pt x="263347" y="175260"/>
                  </a:cubicBezTo>
                  <a:cubicBezTo>
                    <a:pt x="268630" y="166522"/>
                    <a:pt x="271272" y="156870"/>
                    <a:pt x="271272" y="146304"/>
                  </a:cubicBez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p>
          </p:txBody>
        </p:sp>
      </p:grpSp>
    </p:spTree>
    <p:extLst>
      <p:ext uri="{BB962C8B-B14F-4D97-AF65-F5344CB8AC3E}">
        <p14:creationId xmlns:p14="http://schemas.microsoft.com/office/powerpoint/2010/main" val="3994290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33EF1CCA-9408-4360-BCD2-5E0C288139FE}"/>
              </a:ext>
            </a:extLst>
          </p:cNvPr>
          <p:cNvGrpSpPr/>
          <p:nvPr/>
        </p:nvGrpSpPr>
        <p:grpSpPr>
          <a:xfrm>
            <a:off x="-171450" y="-188686"/>
            <a:ext cx="9576707" cy="7199086"/>
            <a:chOff x="-114300" y="0"/>
            <a:chExt cx="12420600" cy="7122884"/>
          </a:xfrm>
        </p:grpSpPr>
        <p:sp>
          <p:nvSpPr>
            <p:cNvPr id="4" name="Freeform: Shape 3">
              <a:extLst>
                <a:ext uri="{FF2B5EF4-FFF2-40B4-BE49-F238E27FC236}">
                  <a16:creationId xmlns:a16="http://schemas.microsoft.com/office/drawing/2014/main" id="{48F81F1A-BA5D-4521-A698-76DFD6CAFD8E}"/>
                </a:ext>
              </a:extLst>
            </p:cNvPr>
            <p:cNvSpPr/>
            <p:nvPr/>
          </p:nvSpPr>
          <p:spPr>
            <a:xfrm>
              <a:off x="0" y="132442"/>
              <a:ext cx="12192000" cy="6858000"/>
            </a:xfrm>
            <a:custGeom>
              <a:avLst/>
              <a:gdLst>
                <a:gd name="connsiteX0" fmla="*/ 1182192 w 12192000"/>
                <a:gd name="connsiteY0" fmla="*/ 352698 h 6858000"/>
                <a:gd name="connsiteX1" fmla="*/ 300446 w 12192000"/>
                <a:gd name="connsiteY1" fmla="*/ 1234444 h 6858000"/>
                <a:gd name="connsiteX2" fmla="*/ 300446 w 12192000"/>
                <a:gd name="connsiteY2" fmla="*/ 5701934 h 6858000"/>
                <a:gd name="connsiteX3" fmla="*/ 1182192 w 12192000"/>
                <a:gd name="connsiteY3" fmla="*/ 6583680 h 6858000"/>
                <a:gd name="connsiteX4" fmla="*/ 11018517 w 12192000"/>
                <a:gd name="connsiteY4" fmla="*/ 6583680 h 6858000"/>
                <a:gd name="connsiteX5" fmla="*/ 11900263 w 12192000"/>
                <a:gd name="connsiteY5" fmla="*/ 5701934 h 6858000"/>
                <a:gd name="connsiteX6" fmla="*/ 11900263 w 12192000"/>
                <a:gd name="connsiteY6" fmla="*/ 1234444 h 6858000"/>
                <a:gd name="connsiteX7" fmla="*/ 11018517 w 12192000"/>
                <a:gd name="connsiteY7" fmla="*/ 352698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1182192" y="352698"/>
                  </a:moveTo>
                  <a:cubicBezTo>
                    <a:pt x="695217" y="352698"/>
                    <a:pt x="300446" y="747469"/>
                    <a:pt x="300446" y="1234444"/>
                  </a:cubicBezTo>
                  <a:lnTo>
                    <a:pt x="300446" y="5701934"/>
                  </a:lnTo>
                  <a:cubicBezTo>
                    <a:pt x="300446" y="6188909"/>
                    <a:pt x="695217" y="6583680"/>
                    <a:pt x="1182192" y="6583680"/>
                  </a:cubicBezTo>
                  <a:lnTo>
                    <a:pt x="11018517" y="6583680"/>
                  </a:lnTo>
                  <a:cubicBezTo>
                    <a:pt x="11505492" y="6583680"/>
                    <a:pt x="11900263" y="6188909"/>
                    <a:pt x="11900263" y="5701934"/>
                  </a:cubicBezTo>
                  <a:lnTo>
                    <a:pt x="11900263" y="1234444"/>
                  </a:lnTo>
                  <a:cubicBezTo>
                    <a:pt x="11900263" y="747469"/>
                    <a:pt x="11505492" y="352698"/>
                    <a:pt x="11018517" y="352698"/>
                  </a:cubicBezTo>
                  <a:close/>
                  <a:moveTo>
                    <a:pt x="0" y="0"/>
                  </a:moveTo>
                  <a:lnTo>
                    <a:pt x="12192000" y="0"/>
                  </a:lnTo>
                  <a:lnTo>
                    <a:pt x="12192000" y="6858000"/>
                  </a:lnTo>
                  <a:lnTo>
                    <a:pt x="0" y="6858000"/>
                  </a:lnTo>
                  <a:close/>
                </a:path>
              </a:pathLst>
            </a:custGeom>
            <a:solidFill>
              <a:schemeClr val="accent6">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91F8DE4-0BE5-41FA-B9E4-FB23E1590521}"/>
                </a:ext>
              </a:extLst>
            </p:cNvPr>
            <p:cNvSpPr txBox="1"/>
            <p:nvPr/>
          </p:nvSpPr>
          <p:spPr>
            <a:xfrm>
              <a:off x="-114300" y="43542"/>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6" name="TextBox 5">
              <a:extLst>
                <a:ext uri="{FF2B5EF4-FFF2-40B4-BE49-F238E27FC236}">
                  <a16:creationId xmlns:a16="http://schemas.microsoft.com/office/drawing/2014/main" id="{2AF3EBCE-014B-44E1-93B8-FEC28BA51720}"/>
                </a:ext>
              </a:extLst>
            </p:cNvPr>
            <p:cNvSpPr txBox="1"/>
            <p:nvPr/>
          </p:nvSpPr>
          <p:spPr>
            <a:xfrm rot="16200000">
              <a:off x="47455" y="5796359"/>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7" name="TextBox 6">
              <a:extLst>
                <a:ext uri="{FF2B5EF4-FFF2-40B4-BE49-F238E27FC236}">
                  <a16:creationId xmlns:a16="http://schemas.microsoft.com/office/drawing/2014/main" id="{76F43A8B-D56B-44D9-8AA1-1E9234B972C1}"/>
                </a:ext>
              </a:extLst>
            </p:cNvPr>
            <p:cNvSpPr txBox="1"/>
            <p:nvPr/>
          </p:nvSpPr>
          <p:spPr>
            <a:xfrm rot="10800000">
              <a:off x="11099800" y="5610113"/>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8" name="TextBox 7">
              <a:extLst>
                <a:ext uri="{FF2B5EF4-FFF2-40B4-BE49-F238E27FC236}">
                  <a16:creationId xmlns:a16="http://schemas.microsoft.com/office/drawing/2014/main" id="{B5D91530-595A-49EF-9730-41040A3F7984}"/>
                </a:ext>
              </a:extLst>
            </p:cNvPr>
            <p:cNvSpPr txBox="1"/>
            <p:nvPr/>
          </p:nvSpPr>
          <p:spPr>
            <a:xfrm rot="5400000">
              <a:off x="10938045" y="-120025"/>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9" name="TextBox 8">
              <a:extLst>
                <a:ext uri="{FF2B5EF4-FFF2-40B4-BE49-F238E27FC236}">
                  <a16:creationId xmlns:a16="http://schemas.microsoft.com/office/drawing/2014/main" id="{680021FA-FA7B-4759-B815-A87F6D31DCB6}"/>
                </a:ext>
              </a:extLst>
            </p:cNvPr>
            <p:cNvSpPr txBox="1"/>
            <p:nvPr/>
          </p:nvSpPr>
          <p:spPr>
            <a:xfrm>
              <a:off x="4738109" y="174646"/>
              <a:ext cx="2834640" cy="274320"/>
            </a:xfrm>
            <a:custGeom>
              <a:avLst/>
              <a:gdLst/>
              <a:ahLst/>
              <a:cxnLst/>
              <a:rect l="l" t="t" r="r" b="b"/>
              <a:pathLst>
                <a:path w="2715781" h="257175">
                  <a:moveTo>
                    <a:pt x="2510041" y="216027"/>
                  </a:moveTo>
                  <a:lnTo>
                    <a:pt x="2516471" y="216027"/>
                  </a:lnTo>
                  <a:cubicBezTo>
                    <a:pt x="2518871" y="216027"/>
                    <a:pt x="2520971" y="216927"/>
                    <a:pt x="2522771" y="218727"/>
                  </a:cubicBezTo>
                  <a:cubicBezTo>
                    <a:pt x="2524572" y="220528"/>
                    <a:pt x="2525472" y="222628"/>
                    <a:pt x="2525472" y="225028"/>
                  </a:cubicBezTo>
                  <a:lnTo>
                    <a:pt x="2525472" y="236601"/>
                  </a:lnTo>
                  <a:lnTo>
                    <a:pt x="2515185" y="236601"/>
                  </a:lnTo>
                  <a:cubicBezTo>
                    <a:pt x="2512270" y="236601"/>
                    <a:pt x="2509827" y="235615"/>
                    <a:pt x="2507855" y="233644"/>
                  </a:cubicBezTo>
                  <a:cubicBezTo>
                    <a:pt x="2505884" y="231672"/>
                    <a:pt x="2504898" y="229229"/>
                    <a:pt x="2504898" y="226314"/>
                  </a:cubicBezTo>
                  <a:lnTo>
                    <a:pt x="2504898" y="221171"/>
                  </a:lnTo>
                  <a:lnTo>
                    <a:pt x="2510041" y="221171"/>
                  </a:lnTo>
                  <a:close/>
                  <a:moveTo>
                    <a:pt x="2489467" y="216027"/>
                  </a:moveTo>
                  <a:lnTo>
                    <a:pt x="2494611" y="216027"/>
                  </a:lnTo>
                  <a:lnTo>
                    <a:pt x="2494611" y="222456"/>
                  </a:lnTo>
                  <a:lnTo>
                    <a:pt x="2501040" y="222456"/>
                  </a:lnTo>
                  <a:lnTo>
                    <a:pt x="2501040" y="226314"/>
                  </a:lnTo>
                  <a:cubicBezTo>
                    <a:pt x="2501040" y="228886"/>
                    <a:pt x="2500183" y="231243"/>
                    <a:pt x="2498468" y="233386"/>
                  </a:cubicBezTo>
                  <a:cubicBezTo>
                    <a:pt x="2496754" y="235529"/>
                    <a:pt x="2494611" y="236601"/>
                    <a:pt x="2492039" y="236601"/>
                  </a:cubicBezTo>
                  <a:lnTo>
                    <a:pt x="2479180" y="236601"/>
                  </a:lnTo>
                  <a:lnTo>
                    <a:pt x="2479180" y="228886"/>
                  </a:lnTo>
                  <a:cubicBezTo>
                    <a:pt x="2479180" y="220313"/>
                    <a:pt x="2482609" y="216027"/>
                    <a:pt x="2489467" y="216027"/>
                  </a:cubicBezTo>
                  <a:close/>
                  <a:moveTo>
                    <a:pt x="1895391" y="216027"/>
                  </a:moveTo>
                  <a:lnTo>
                    <a:pt x="1901821" y="216027"/>
                  </a:lnTo>
                  <a:cubicBezTo>
                    <a:pt x="1904221" y="216027"/>
                    <a:pt x="1906321" y="216927"/>
                    <a:pt x="1908121" y="218727"/>
                  </a:cubicBezTo>
                  <a:cubicBezTo>
                    <a:pt x="1909922" y="220528"/>
                    <a:pt x="1910822" y="222628"/>
                    <a:pt x="1910822" y="225028"/>
                  </a:cubicBezTo>
                  <a:lnTo>
                    <a:pt x="1910822" y="236601"/>
                  </a:lnTo>
                  <a:lnTo>
                    <a:pt x="1900535" y="236601"/>
                  </a:lnTo>
                  <a:cubicBezTo>
                    <a:pt x="1897620" y="236601"/>
                    <a:pt x="1895177" y="235615"/>
                    <a:pt x="1893205" y="233644"/>
                  </a:cubicBezTo>
                  <a:cubicBezTo>
                    <a:pt x="1891234" y="231672"/>
                    <a:pt x="1890248" y="229229"/>
                    <a:pt x="1890248" y="226314"/>
                  </a:cubicBezTo>
                  <a:lnTo>
                    <a:pt x="1890248" y="221171"/>
                  </a:lnTo>
                  <a:lnTo>
                    <a:pt x="1895391" y="221171"/>
                  </a:lnTo>
                  <a:close/>
                  <a:moveTo>
                    <a:pt x="1874817" y="216027"/>
                  </a:moveTo>
                  <a:lnTo>
                    <a:pt x="1879961" y="216027"/>
                  </a:lnTo>
                  <a:lnTo>
                    <a:pt x="1879961" y="222456"/>
                  </a:lnTo>
                  <a:lnTo>
                    <a:pt x="1886390" y="222456"/>
                  </a:lnTo>
                  <a:lnTo>
                    <a:pt x="1886390" y="226314"/>
                  </a:lnTo>
                  <a:cubicBezTo>
                    <a:pt x="1886390" y="228886"/>
                    <a:pt x="1885533" y="231243"/>
                    <a:pt x="1883818" y="233386"/>
                  </a:cubicBezTo>
                  <a:cubicBezTo>
                    <a:pt x="1882104" y="235529"/>
                    <a:pt x="1879961" y="236601"/>
                    <a:pt x="1877389" y="236601"/>
                  </a:cubicBezTo>
                  <a:lnTo>
                    <a:pt x="1864530" y="236601"/>
                  </a:lnTo>
                  <a:lnTo>
                    <a:pt x="1864530" y="228886"/>
                  </a:lnTo>
                  <a:cubicBezTo>
                    <a:pt x="1864530" y="220313"/>
                    <a:pt x="1867959" y="216027"/>
                    <a:pt x="1874817" y="216027"/>
                  </a:cubicBezTo>
                  <a:close/>
                  <a:moveTo>
                    <a:pt x="1280739" y="216027"/>
                  </a:moveTo>
                  <a:lnTo>
                    <a:pt x="1287169" y="216027"/>
                  </a:lnTo>
                  <a:cubicBezTo>
                    <a:pt x="1289569" y="216027"/>
                    <a:pt x="1291669" y="216927"/>
                    <a:pt x="1293469" y="218727"/>
                  </a:cubicBezTo>
                  <a:cubicBezTo>
                    <a:pt x="1295270" y="220528"/>
                    <a:pt x="1296170" y="222628"/>
                    <a:pt x="1296170" y="225028"/>
                  </a:cubicBezTo>
                  <a:lnTo>
                    <a:pt x="1296170" y="236601"/>
                  </a:lnTo>
                  <a:lnTo>
                    <a:pt x="1285883" y="236601"/>
                  </a:lnTo>
                  <a:cubicBezTo>
                    <a:pt x="1282968" y="236601"/>
                    <a:pt x="1280525" y="235615"/>
                    <a:pt x="1278553" y="233644"/>
                  </a:cubicBezTo>
                  <a:cubicBezTo>
                    <a:pt x="1276582" y="231672"/>
                    <a:pt x="1275596" y="229229"/>
                    <a:pt x="1275596" y="226314"/>
                  </a:cubicBezTo>
                  <a:lnTo>
                    <a:pt x="1275596" y="221171"/>
                  </a:lnTo>
                  <a:lnTo>
                    <a:pt x="1280739" y="221171"/>
                  </a:lnTo>
                  <a:close/>
                  <a:moveTo>
                    <a:pt x="1260165" y="216027"/>
                  </a:moveTo>
                  <a:lnTo>
                    <a:pt x="1265309" y="216027"/>
                  </a:lnTo>
                  <a:lnTo>
                    <a:pt x="1265309" y="222456"/>
                  </a:lnTo>
                  <a:lnTo>
                    <a:pt x="1271738" y="222456"/>
                  </a:lnTo>
                  <a:lnTo>
                    <a:pt x="1271738" y="226314"/>
                  </a:lnTo>
                  <a:cubicBezTo>
                    <a:pt x="1271738" y="228886"/>
                    <a:pt x="1270881" y="231243"/>
                    <a:pt x="1269166" y="233386"/>
                  </a:cubicBezTo>
                  <a:cubicBezTo>
                    <a:pt x="1267452" y="235529"/>
                    <a:pt x="1265309" y="236601"/>
                    <a:pt x="1262737" y="236601"/>
                  </a:cubicBezTo>
                  <a:lnTo>
                    <a:pt x="1249878" y="236601"/>
                  </a:lnTo>
                  <a:lnTo>
                    <a:pt x="1249878" y="228886"/>
                  </a:lnTo>
                  <a:cubicBezTo>
                    <a:pt x="1249878" y="220313"/>
                    <a:pt x="1253307" y="216027"/>
                    <a:pt x="1260165" y="216027"/>
                  </a:cubicBezTo>
                  <a:close/>
                  <a:moveTo>
                    <a:pt x="666087" y="216027"/>
                  </a:moveTo>
                  <a:lnTo>
                    <a:pt x="672517" y="216027"/>
                  </a:lnTo>
                  <a:cubicBezTo>
                    <a:pt x="674917" y="216027"/>
                    <a:pt x="677017" y="216927"/>
                    <a:pt x="678817" y="218727"/>
                  </a:cubicBezTo>
                  <a:cubicBezTo>
                    <a:pt x="680618" y="220528"/>
                    <a:pt x="681518" y="222628"/>
                    <a:pt x="681518" y="225028"/>
                  </a:cubicBezTo>
                  <a:lnTo>
                    <a:pt x="681518" y="236601"/>
                  </a:lnTo>
                  <a:lnTo>
                    <a:pt x="671231" y="236601"/>
                  </a:lnTo>
                  <a:cubicBezTo>
                    <a:pt x="668316" y="236601"/>
                    <a:pt x="665873" y="235615"/>
                    <a:pt x="663901" y="233644"/>
                  </a:cubicBezTo>
                  <a:cubicBezTo>
                    <a:pt x="661930" y="231672"/>
                    <a:pt x="660944" y="229229"/>
                    <a:pt x="660944" y="226314"/>
                  </a:cubicBezTo>
                  <a:lnTo>
                    <a:pt x="660944" y="221171"/>
                  </a:lnTo>
                  <a:lnTo>
                    <a:pt x="666087" y="221171"/>
                  </a:lnTo>
                  <a:close/>
                  <a:moveTo>
                    <a:pt x="645513" y="216027"/>
                  </a:moveTo>
                  <a:lnTo>
                    <a:pt x="650657" y="216027"/>
                  </a:lnTo>
                  <a:lnTo>
                    <a:pt x="650657" y="222456"/>
                  </a:lnTo>
                  <a:lnTo>
                    <a:pt x="657086" y="222456"/>
                  </a:lnTo>
                  <a:lnTo>
                    <a:pt x="657086" y="226314"/>
                  </a:lnTo>
                  <a:cubicBezTo>
                    <a:pt x="657086" y="228886"/>
                    <a:pt x="656229" y="231243"/>
                    <a:pt x="654514" y="233386"/>
                  </a:cubicBezTo>
                  <a:cubicBezTo>
                    <a:pt x="652800" y="235529"/>
                    <a:pt x="650657" y="236601"/>
                    <a:pt x="648085" y="236601"/>
                  </a:cubicBezTo>
                  <a:lnTo>
                    <a:pt x="635226" y="236601"/>
                  </a:lnTo>
                  <a:lnTo>
                    <a:pt x="635226" y="228886"/>
                  </a:lnTo>
                  <a:cubicBezTo>
                    <a:pt x="635226" y="220313"/>
                    <a:pt x="638655" y="216027"/>
                    <a:pt x="645513" y="216027"/>
                  </a:cubicBezTo>
                  <a:close/>
                  <a:moveTo>
                    <a:pt x="51435" y="216027"/>
                  </a:moveTo>
                  <a:lnTo>
                    <a:pt x="57865" y="216027"/>
                  </a:lnTo>
                  <a:cubicBezTo>
                    <a:pt x="60265" y="216027"/>
                    <a:pt x="62365" y="216927"/>
                    <a:pt x="64166" y="218727"/>
                  </a:cubicBezTo>
                  <a:cubicBezTo>
                    <a:pt x="65966" y="220528"/>
                    <a:pt x="66866" y="222628"/>
                    <a:pt x="66866" y="225028"/>
                  </a:cubicBezTo>
                  <a:lnTo>
                    <a:pt x="66866" y="236601"/>
                  </a:lnTo>
                  <a:lnTo>
                    <a:pt x="56579" y="236601"/>
                  </a:lnTo>
                  <a:cubicBezTo>
                    <a:pt x="53664" y="236601"/>
                    <a:pt x="51221" y="235615"/>
                    <a:pt x="49249" y="233644"/>
                  </a:cubicBezTo>
                  <a:cubicBezTo>
                    <a:pt x="47278" y="231672"/>
                    <a:pt x="46292" y="229229"/>
                    <a:pt x="46292" y="226314"/>
                  </a:cubicBezTo>
                  <a:lnTo>
                    <a:pt x="46292" y="221171"/>
                  </a:lnTo>
                  <a:lnTo>
                    <a:pt x="51435" y="221171"/>
                  </a:lnTo>
                  <a:close/>
                  <a:moveTo>
                    <a:pt x="30861" y="216027"/>
                  </a:moveTo>
                  <a:lnTo>
                    <a:pt x="36005" y="216027"/>
                  </a:lnTo>
                  <a:lnTo>
                    <a:pt x="36005" y="222456"/>
                  </a:lnTo>
                  <a:lnTo>
                    <a:pt x="42434" y="222456"/>
                  </a:lnTo>
                  <a:lnTo>
                    <a:pt x="42434" y="226314"/>
                  </a:lnTo>
                  <a:cubicBezTo>
                    <a:pt x="42434" y="228886"/>
                    <a:pt x="41577" y="231243"/>
                    <a:pt x="39863" y="233386"/>
                  </a:cubicBezTo>
                  <a:cubicBezTo>
                    <a:pt x="38148" y="235529"/>
                    <a:pt x="36005" y="236601"/>
                    <a:pt x="33433" y="236601"/>
                  </a:cubicBezTo>
                  <a:lnTo>
                    <a:pt x="20574" y="236601"/>
                  </a:lnTo>
                  <a:lnTo>
                    <a:pt x="20574" y="228886"/>
                  </a:lnTo>
                  <a:cubicBezTo>
                    <a:pt x="20574" y="220313"/>
                    <a:pt x="24003" y="216027"/>
                    <a:pt x="30861" y="216027"/>
                  </a:cubicBezTo>
                  <a:close/>
                  <a:moveTo>
                    <a:pt x="2497182" y="208312"/>
                  </a:moveTo>
                  <a:lnTo>
                    <a:pt x="2507469" y="208312"/>
                  </a:lnTo>
                  <a:lnTo>
                    <a:pt x="2507469" y="218599"/>
                  </a:lnTo>
                  <a:lnTo>
                    <a:pt x="2497182" y="218599"/>
                  </a:lnTo>
                  <a:close/>
                  <a:moveTo>
                    <a:pt x="1882532" y="208312"/>
                  </a:moveTo>
                  <a:lnTo>
                    <a:pt x="1892819" y="208312"/>
                  </a:lnTo>
                  <a:lnTo>
                    <a:pt x="1892819" y="218599"/>
                  </a:lnTo>
                  <a:lnTo>
                    <a:pt x="1882532" y="218599"/>
                  </a:lnTo>
                  <a:close/>
                  <a:moveTo>
                    <a:pt x="1267880" y="208312"/>
                  </a:moveTo>
                  <a:lnTo>
                    <a:pt x="1278167" y="208312"/>
                  </a:lnTo>
                  <a:lnTo>
                    <a:pt x="1278167" y="218599"/>
                  </a:lnTo>
                  <a:lnTo>
                    <a:pt x="1267880" y="218599"/>
                  </a:lnTo>
                  <a:close/>
                  <a:moveTo>
                    <a:pt x="653228" y="208312"/>
                  </a:moveTo>
                  <a:lnTo>
                    <a:pt x="663515" y="208312"/>
                  </a:lnTo>
                  <a:lnTo>
                    <a:pt x="663515" y="218599"/>
                  </a:lnTo>
                  <a:lnTo>
                    <a:pt x="653228" y="218599"/>
                  </a:lnTo>
                  <a:close/>
                  <a:moveTo>
                    <a:pt x="38577" y="208312"/>
                  </a:moveTo>
                  <a:lnTo>
                    <a:pt x="48864" y="208312"/>
                  </a:lnTo>
                  <a:lnTo>
                    <a:pt x="48864" y="218599"/>
                  </a:lnTo>
                  <a:lnTo>
                    <a:pt x="38577" y="218599"/>
                  </a:lnTo>
                  <a:close/>
                  <a:moveTo>
                    <a:pt x="2664346" y="190310"/>
                  </a:moveTo>
                  <a:cubicBezTo>
                    <a:pt x="2668632" y="190310"/>
                    <a:pt x="2672490" y="192453"/>
                    <a:pt x="2675919" y="196739"/>
                  </a:cubicBezTo>
                  <a:cubicBezTo>
                    <a:pt x="2671290" y="196739"/>
                    <a:pt x="2664861" y="200168"/>
                    <a:pt x="2656631" y="207026"/>
                  </a:cubicBezTo>
                  <a:cubicBezTo>
                    <a:pt x="2650459" y="214741"/>
                    <a:pt x="2644029" y="218599"/>
                    <a:pt x="2637343" y="218599"/>
                  </a:cubicBezTo>
                  <a:cubicBezTo>
                    <a:pt x="2628770" y="218599"/>
                    <a:pt x="2623198" y="215941"/>
                    <a:pt x="2620626" y="210626"/>
                  </a:cubicBezTo>
                  <a:cubicBezTo>
                    <a:pt x="2624055" y="212512"/>
                    <a:pt x="2627656" y="213455"/>
                    <a:pt x="2631428" y="213455"/>
                  </a:cubicBezTo>
                  <a:cubicBezTo>
                    <a:pt x="2637086" y="213455"/>
                    <a:pt x="2639915" y="210884"/>
                    <a:pt x="2639915" y="205740"/>
                  </a:cubicBezTo>
                  <a:cubicBezTo>
                    <a:pt x="2639915" y="201454"/>
                    <a:pt x="2637771" y="199311"/>
                    <a:pt x="2633485" y="199311"/>
                  </a:cubicBezTo>
                  <a:cubicBezTo>
                    <a:pt x="2636400" y="195710"/>
                    <a:pt x="2638972" y="193996"/>
                    <a:pt x="2641200" y="194167"/>
                  </a:cubicBezTo>
                  <a:cubicBezTo>
                    <a:pt x="2644801" y="194339"/>
                    <a:pt x="2647373" y="195624"/>
                    <a:pt x="2648916" y="198025"/>
                  </a:cubicBezTo>
                  <a:cubicBezTo>
                    <a:pt x="2654916" y="192881"/>
                    <a:pt x="2660060" y="190310"/>
                    <a:pt x="2664346" y="190310"/>
                  </a:cubicBezTo>
                  <a:close/>
                  <a:moveTo>
                    <a:pt x="2515185" y="190310"/>
                  </a:moveTo>
                  <a:lnTo>
                    <a:pt x="2525472" y="190310"/>
                  </a:lnTo>
                  <a:lnTo>
                    <a:pt x="2525472" y="200597"/>
                  </a:lnTo>
                  <a:cubicBezTo>
                    <a:pt x="2525472" y="203854"/>
                    <a:pt x="2524357" y="206597"/>
                    <a:pt x="2522128" y="208826"/>
                  </a:cubicBezTo>
                  <a:cubicBezTo>
                    <a:pt x="2519900" y="211055"/>
                    <a:pt x="2517156" y="212169"/>
                    <a:pt x="2513899" y="212169"/>
                  </a:cubicBezTo>
                  <a:lnTo>
                    <a:pt x="2510041" y="212169"/>
                  </a:lnTo>
                  <a:lnTo>
                    <a:pt x="2510041" y="205740"/>
                  </a:lnTo>
                  <a:lnTo>
                    <a:pt x="2504898" y="205740"/>
                  </a:lnTo>
                  <a:lnTo>
                    <a:pt x="2504898" y="198025"/>
                  </a:lnTo>
                  <a:cubicBezTo>
                    <a:pt x="2504898" y="192881"/>
                    <a:pt x="2508327" y="190310"/>
                    <a:pt x="2515185" y="190310"/>
                  </a:cubicBezTo>
                  <a:close/>
                  <a:moveTo>
                    <a:pt x="2479180" y="190310"/>
                  </a:moveTo>
                  <a:lnTo>
                    <a:pt x="2490753" y="190310"/>
                  </a:lnTo>
                  <a:cubicBezTo>
                    <a:pt x="2493325" y="190310"/>
                    <a:pt x="2495682" y="191167"/>
                    <a:pt x="2497825" y="192881"/>
                  </a:cubicBezTo>
                  <a:cubicBezTo>
                    <a:pt x="2499969" y="194596"/>
                    <a:pt x="2501040" y="196739"/>
                    <a:pt x="2501040" y="199311"/>
                  </a:cubicBezTo>
                  <a:lnTo>
                    <a:pt x="2501040" y="205740"/>
                  </a:lnTo>
                  <a:lnTo>
                    <a:pt x="2494611" y="205740"/>
                  </a:lnTo>
                  <a:lnTo>
                    <a:pt x="2494611" y="212169"/>
                  </a:lnTo>
                  <a:lnTo>
                    <a:pt x="2490753" y="212169"/>
                  </a:lnTo>
                  <a:cubicBezTo>
                    <a:pt x="2487838" y="212169"/>
                    <a:pt x="2485181" y="211355"/>
                    <a:pt x="2482781" y="209726"/>
                  </a:cubicBezTo>
                  <a:cubicBezTo>
                    <a:pt x="2480380" y="208097"/>
                    <a:pt x="2479180" y="205911"/>
                    <a:pt x="2479180" y="203168"/>
                  </a:cubicBezTo>
                  <a:close/>
                  <a:moveTo>
                    <a:pt x="2049696" y="190310"/>
                  </a:moveTo>
                  <a:cubicBezTo>
                    <a:pt x="2053982" y="190310"/>
                    <a:pt x="2057840" y="192453"/>
                    <a:pt x="2061269" y="196739"/>
                  </a:cubicBezTo>
                  <a:cubicBezTo>
                    <a:pt x="2056640" y="196739"/>
                    <a:pt x="2050211" y="200168"/>
                    <a:pt x="2041981" y="207026"/>
                  </a:cubicBezTo>
                  <a:cubicBezTo>
                    <a:pt x="2035809" y="214741"/>
                    <a:pt x="2029379" y="218599"/>
                    <a:pt x="2022693" y="218599"/>
                  </a:cubicBezTo>
                  <a:cubicBezTo>
                    <a:pt x="2014120" y="218599"/>
                    <a:pt x="2008548" y="215941"/>
                    <a:pt x="2005976" y="210626"/>
                  </a:cubicBezTo>
                  <a:cubicBezTo>
                    <a:pt x="2009405" y="212512"/>
                    <a:pt x="2013006" y="213455"/>
                    <a:pt x="2016778" y="213455"/>
                  </a:cubicBezTo>
                  <a:cubicBezTo>
                    <a:pt x="2022436" y="213455"/>
                    <a:pt x="2025265" y="210884"/>
                    <a:pt x="2025265" y="205740"/>
                  </a:cubicBezTo>
                  <a:cubicBezTo>
                    <a:pt x="2025265" y="201454"/>
                    <a:pt x="2023121" y="199311"/>
                    <a:pt x="2018835" y="199311"/>
                  </a:cubicBezTo>
                  <a:cubicBezTo>
                    <a:pt x="2021750" y="195710"/>
                    <a:pt x="2024322" y="193996"/>
                    <a:pt x="2026550" y="194167"/>
                  </a:cubicBezTo>
                  <a:cubicBezTo>
                    <a:pt x="2030151" y="194339"/>
                    <a:pt x="2032723" y="195624"/>
                    <a:pt x="2034266" y="198025"/>
                  </a:cubicBezTo>
                  <a:cubicBezTo>
                    <a:pt x="2040266" y="192881"/>
                    <a:pt x="2045410" y="190310"/>
                    <a:pt x="2049696" y="190310"/>
                  </a:cubicBezTo>
                  <a:close/>
                  <a:moveTo>
                    <a:pt x="1900535" y="190310"/>
                  </a:moveTo>
                  <a:lnTo>
                    <a:pt x="1910822" y="190310"/>
                  </a:lnTo>
                  <a:lnTo>
                    <a:pt x="1910822" y="200597"/>
                  </a:lnTo>
                  <a:cubicBezTo>
                    <a:pt x="1910822" y="203854"/>
                    <a:pt x="1909707" y="206597"/>
                    <a:pt x="1907478" y="208826"/>
                  </a:cubicBezTo>
                  <a:cubicBezTo>
                    <a:pt x="1905250" y="211055"/>
                    <a:pt x="1902506" y="212169"/>
                    <a:pt x="1899249" y="212169"/>
                  </a:cubicBezTo>
                  <a:lnTo>
                    <a:pt x="1895391" y="212169"/>
                  </a:lnTo>
                  <a:lnTo>
                    <a:pt x="1895391" y="205740"/>
                  </a:lnTo>
                  <a:lnTo>
                    <a:pt x="1890248" y="205740"/>
                  </a:lnTo>
                  <a:lnTo>
                    <a:pt x="1890248" y="198025"/>
                  </a:lnTo>
                  <a:cubicBezTo>
                    <a:pt x="1890248" y="192881"/>
                    <a:pt x="1893677" y="190310"/>
                    <a:pt x="1900535" y="190310"/>
                  </a:cubicBezTo>
                  <a:close/>
                  <a:moveTo>
                    <a:pt x="1864530" y="190310"/>
                  </a:moveTo>
                  <a:lnTo>
                    <a:pt x="1876103" y="190310"/>
                  </a:lnTo>
                  <a:cubicBezTo>
                    <a:pt x="1878675" y="190310"/>
                    <a:pt x="1881032" y="191167"/>
                    <a:pt x="1883175" y="192881"/>
                  </a:cubicBezTo>
                  <a:cubicBezTo>
                    <a:pt x="1885319" y="194596"/>
                    <a:pt x="1886390" y="196739"/>
                    <a:pt x="1886390" y="199311"/>
                  </a:cubicBezTo>
                  <a:lnTo>
                    <a:pt x="1886390" y="205740"/>
                  </a:lnTo>
                  <a:lnTo>
                    <a:pt x="1879961" y="205740"/>
                  </a:lnTo>
                  <a:lnTo>
                    <a:pt x="1879961" y="212169"/>
                  </a:lnTo>
                  <a:lnTo>
                    <a:pt x="1876103" y="212169"/>
                  </a:lnTo>
                  <a:cubicBezTo>
                    <a:pt x="1873188" y="212169"/>
                    <a:pt x="1870531" y="211355"/>
                    <a:pt x="1868131" y="209726"/>
                  </a:cubicBezTo>
                  <a:cubicBezTo>
                    <a:pt x="1865730" y="208097"/>
                    <a:pt x="1864530" y="205911"/>
                    <a:pt x="1864530" y="203168"/>
                  </a:cubicBezTo>
                  <a:close/>
                  <a:moveTo>
                    <a:pt x="1435044" y="190310"/>
                  </a:moveTo>
                  <a:cubicBezTo>
                    <a:pt x="1439330" y="190310"/>
                    <a:pt x="1443188" y="192453"/>
                    <a:pt x="1446617" y="196739"/>
                  </a:cubicBezTo>
                  <a:cubicBezTo>
                    <a:pt x="1441988" y="196739"/>
                    <a:pt x="1435559" y="200168"/>
                    <a:pt x="1427329" y="207026"/>
                  </a:cubicBezTo>
                  <a:cubicBezTo>
                    <a:pt x="1421157" y="214741"/>
                    <a:pt x="1414727" y="218599"/>
                    <a:pt x="1408041" y="218599"/>
                  </a:cubicBezTo>
                  <a:cubicBezTo>
                    <a:pt x="1399468" y="218599"/>
                    <a:pt x="1393896" y="215941"/>
                    <a:pt x="1391324" y="210626"/>
                  </a:cubicBezTo>
                  <a:cubicBezTo>
                    <a:pt x="1394753" y="212512"/>
                    <a:pt x="1398354" y="213455"/>
                    <a:pt x="1402126" y="213455"/>
                  </a:cubicBezTo>
                  <a:cubicBezTo>
                    <a:pt x="1407784" y="213455"/>
                    <a:pt x="1410613" y="210884"/>
                    <a:pt x="1410613" y="205740"/>
                  </a:cubicBezTo>
                  <a:cubicBezTo>
                    <a:pt x="1410613" y="201454"/>
                    <a:pt x="1408469" y="199311"/>
                    <a:pt x="1404183" y="199311"/>
                  </a:cubicBezTo>
                  <a:cubicBezTo>
                    <a:pt x="1407098" y="195710"/>
                    <a:pt x="1409670" y="193996"/>
                    <a:pt x="1411898" y="194167"/>
                  </a:cubicBezTo>
                  <a:cubicBezTo>
                    <a:pt x="1415499" y="194339"/>
                    <a:pt x="1418071" y="195624"/>
                    <a:pt x="1419614" y="198025"/>
                  </a:cubicBezTo>
                  <a:cubicBezTo>
                    <a:pt x="1425614" y="192881"/>
                    <a:pt x="1430758" y="190310"/>
                    <a:pt x="1435044" y="190310"/>
                  </a:cubicBezTo>
                  <a:close/>
                  <a:moveTo>
                    <a:pt x="1285883" y="190310"/>
                  </a:moveTo>
                  <a:lnTo>
                    <a:pt x="1296170" y="190310"/>
                  </a:lnTo>
                  <a:lnTo>
                    <a:pt x="1296170" y="200597"/>
                  </a:lnTo>
                  <a:cubicBezTo>
                    <a:pt x="1296170" y="203854"/>
                    <a:pt x="1295055" y="206597"/>
                    <a:pt x="1292826" y="208826"/>
                  </a:cubicBezTo>
                  <a:cubicBezTo>
                    <a:pt x="1290598" y="211055"/>
                    <a:pt x="1287854" y="212169"/>
                    <a:pt x="1284597" y="212169"/>
                  </a:cubicBezTo>
                  <a:lnTo>
                    <a:pt x="1280739" y="212169"/>
                  </a:lnTo>
                  <a:lnTo>
                    <a:pt x="1280739" y="205740"/>
                  </a:lnTo>
                  <a:lnTo>
                    <a:pt x="1275596" y="205740"/>
                  </a:lnTo>
                  <a:lnTo>
                    <a:pt x="1275596" y="198025"/>
                  </a:lnTo>
                  <a:cubicBezTo>
                    <a:pt x="1275596" y="192881"/>
                    <a:pt x="1279025" y="190310"/>
                    <a:pt x="1285883" y="190310"/>
                  </a:cubicBezTo>
                  <a:close/>
                  <a:moveTo>
                    <a:pt x="1249878" y="190310"/>
                  </a:moveTo>
                  <a:lnTo>
                    <a:pt x="1261451" y="190310"/>
                  </a:lnTo>
                  <a:cubicBezTo>
                    <a:pt x="1264023" y="190310"/>
                    <a:pt x="1266380" y="191167"/>
                    <a:pt x="1268523" y="192881"/>
                  </a:cubicBezTo>
                  <a:cubicBezTo>
                    <a:pt x="1270667" y="194596"/>
                    <a:pt x="1271738" y="196739"/>
                    <a:pt x="1271738" y="199311"/>
                  </a:cubicBezTo>
                  <a:lnTo>
                    <a:pt x="1271738" y="205740"/>
                  </a:lnTo>
                  <a:lnTo>
                    <a:pt x="1265309" y="205740"/>
                  </a:lnTo>
                  <a:lnTo>
                    <a:pt x="1265309" y="212169"/>
                  </a:lnTo>
                  <a:lnTo>
                    <a:pt x="1261451" y="212169"/>
                  </a:lnTo>
                  <a:cubicBezTo>
                    <a:pt x="1258536" y="212169"/>
                    <a:pt x="1255879" y="211355"/>
                    <a:pt x="1253479" y="209726"/>
                  </a:cubicBezTo>
                  <a:cubicBezTo>
                    <a:pt x="1251078" y="208097"/>
                    <a:pt x="1249878" y="205911"/>
                    <a:pt x="1249878" y="203168"/>
                  </a:cubicBezTo>
                  <a:close/>
                  <a:moveTo>
                    <a:pt x="820392" y="190310"/>
                  </a:moveTo>
                  <a:cubicBezTo>
                    <a:pt x="824678" y="190310"/>
                    <a:pt x="828536" y="192453"/>
                    <a:pt x="831965" y="196739"/>
                  </a:cubicBezTo>
                  <a:cubicBezTo>
                    <a:pt x="827336" y="196739"/>
                    <a:pt x="820907" y="200168"/>
                    <a:pt x="812677" y="207026"/>
                  </a:cubicBezTo>
                  <a:cubicBezTo>
                    <a:pt x="806505" y="214741"/>
                    <a:pt x="800075" y="218599"/>
                    <a:pt x="793389" y="218599"/>
                  </a:cubicBezTo>
                  <a:cubicBezTo>
                    <a:pt x="784816" y="218599"/>
                    <a:pt x="779244" y="215941"/>
                    <a:pt x="776672" y="210626"/>
                  </a:cubicBezTo>
                  <a:cubicBezTo>
                    <a:pt x="780101" y="212512"/>
                    <a:pt x="783702" y="213455"/>
                    <a:pt x="787474" y="213455"/>
                  </a:cubicBezTo>
                  <a:cubicBezTo>
                    <a:pt x="793132" y="213455"/>
                    <a:pt x="795961" y="210884"/>
                    <a:pt x="795961" y="205740"/>
                  </a:cubicBezTo>
                  <a:cubicBezTo>
                    <a:pt x="795961" y="201454"/>
                    <a:pt x="793817" y="199311"/>
                    <a:pt x="789531" y="199311"/>
                  </a:cubicBezTo>
                  <a:cubicBezTo>
                    <a:pt x="792446" y="195710"/>
                    <a:pt x="795018" y="193996"/>
                    <a:pt x="797246" y="194167"/>
                  </a:cubicBezTo>
                  <a:cubicBezTo>
                    <a:pt x="800847" y="194339"/>
                    <a:pt x="803419" y="195624"/>
                    <a:pt x="804962" y="198025"/>
                  </a:cubicBezTo>
                  <a:cubicBezTo>
                    <a:pt x="810962" y="192881"/>
                    <a:pt x="816106" y="190310"/>
                    <a:pt x="820392" y="190310"/>
                  </a:cubicBezTo>
                  <a:close/>
                  <a:moveTo>
                    <a:pt x="671231" y="190310"/>
                  </a:moveTo>
                  <a:lnTo>
                    <a:pt x="681518" y="190310"/>
                  </a:lnTo>
                  <a:lnTo>
                    <a:pt x="681518" y="200597"/>
                  </a:lnTo>
                  <a:cubicBezTo>
                    <a:pt x="681518" y="203854"/>
                    <a:pt x="680403" y="206597"/>
                    <a:pt x="678174" y="208826"/>
                  </a:cubicBezTo>
                  <a:cubicBezTo>
                    <a:pt x="675946" y="211055"/>
                    <a:pt x="673202" y="212169"/>
                    <a:pt x="669945" y="212169"/>
                  </a:cubicBezTo>
                  <a:lnTo>
                    <a:pt x="666087" y="212169"/>
                  </a:lnTo>
                  <a:lnTo>
                    <a:pt x="666087" y="205740"/>
                  </a:lnTo>
                  <a:lnTo>
                    <a:pt x="660944" y="205740"/>
                  </a:lnTo>
                  <a:lnTo>
                    <a:pt x="660944" y="198025"/>
                  </a:lnTo>
                  <a:cubicBezTo>
                    <a:pt x="660944" y="192881"/>
                    <a:pt x="664373" y="190310"/>
                    <a:pt x="671231" y="190310"/>
                  </a:cubicBezTo>
                  <a:close/>
                  <a:moveTo>
                    <a:pt x="635226" y="190310"/>
                  </a:moveTo>
                  <a:lnTo>
                    <a:pt x="646799" y="190310"/>
                  </a:lnTo>
                  <a:cubicBezTo>
                    <a:pt x="649371" y="190310"/>
                    <a:pt x="651728" y="191167"/>
                    <a:pt x="653871" y="192881"/>
                  </a:cubicBezTo>
                  <a:cubicBezTo>
                    <a:pt x="656015" y="194596"/>
                    <a:pt x="657086" y="196739"/>
                    <a:pt x="657086" y="199311"/>
                  </a:cubicBezTo>
                  <a:lnTo>
                    <a:pt x="657086" y="205740"/>
                  </a:lnTo>
                  <a:lnTo>
                    <a:pt x="650657" y="205740"/>
                  </a:lnTo>
                  <a:lnTo>
                    <a:pt x="650657" y="212169"/>
                  </a:lnTo>
                  <a:lnTo>
                    <a:pt x="646799" y="212169"/>
                  </a:lnTo>
                  <a:cubicBezTo>
                    <a:pt x="643884" y="212169"/>
                    <a:pt x="641227" y="211355"/>
                    <a:pt x="638827" y="209726"/>
                  </a:cubicBezTo>
                  <a:cubicBezTo>
                    <a:pt x="636426" y="208097"/>
                    <a:pt x="635226" y="205911"/>
                    <a:pt x="635226" y="203168"/>
                  </a:cubicBezTo>
                  <a:close/>
                  <a:moveTo>
                    <a:pt x="205740" y="190310"/>
                  </a:moveTo>
                  <a:cubicBezTo>
                    <a:pt x="210027" y="190310"/>
                    <a:pt x="213884" y="192453"/>
                    <a:pt x="217313" y="196739"/>
                  </a:cubicBezTo>
                  <a:cubicBezTo>
                    <a:pt x="212684" y="196739"/>
                    <a:pt x="206255" y="200168"/>
                    <a:pt x="198025" y="207026"/>
                  </a:cubicBezTo>
                  <a:cubicBezTo>
                    <a:pt x="191853" y="214741"/>
                    <a:pt x="185424" y="218599"/>
                    <a:pt x="178737" y="218599"/>
                  </a:cubicBezTo>
                  <a:cubicBezTo>
                    <a:pt x="170165" y="218599"/>
                    <a:pt x="164592" y="215941"/>
                    <a:pt x="162021" y="210626"/>
                  </a:cubicBezTo>
                  <a:cubicBezTo>
                    <a:pt x="165450" y="212512"/>
                    <a:pt x="169050" y="213455"/>
                    <a:pt x="172822" y="213455"/>
                  </a:cubicBezTo>
                  <a:cubicBezTo>
                    <a:pt x="178480" y="213455"/>
                    <a:pt x="181309" y="210884"/>
                    <a:pt x="181309" y="205740"/>
                  </a:cubicBezTo>
                  <a:cubicBezTo>
                    <a:pt x="181309" y="201454"/>
                    <a:pt x="179166" y="199311"/>
                    <a:pt x="174879" y="199311"/>
                  </a:cubicBezTo>
                  <a:cubicBezTo>
                    <a:pt x="177794" y="195710"/>
                    <a:pt x="180366" y="193996"/>
                    <a:pt x="182595" y="194167"/>
                  </a:cubicBezTo>
                  <a:cubicBezTo>
                    <a:pt x="186195" y="194339"/>
                    <a:pt x="188767" y="195624"/>
                    <a:pt x="190310" y="198025"/>
                  </a:cubicBezTo>
                  <a:cubicBezTo>
                    <a:pt x="196311" y="192881"/>
                    <a:pt x="201454" y="190310"/>
                    <a:pt x="205740" y="190310"/>
                  </a:cubicBezTo>
                  <a:close/>
                  <a:moveTo>
                    <a:pt x="56579" y="190310"/>
                  </a:moveTo>
                  <a:lnTo>
                    <a:pt x="66866" y="190310"/>
                  </a:lnTo>
                  <a:lnTo>
                    <a:pt x="66866" y="200597"/>
                  </a:lnTo>
                  <a:cubicBezTo>
                    <a:pt x="66866" y="203854"/>
                    <a:pt x="65751" y="206597"/>
                    <a:pt x="63523" y="208826"/>
                  </a:cubicBezTo>
                  <a:cubicBezTo>
                    <a:pt x="61294" y="211055"/>
                    <a:pt x="58551" y="212169"/>
                    <a:pt x="55293" y="212169"/>
                  </a:cubicBezTo>
                  <a:lnTo>
                    <a:pt x="51435" y="212169"/>
                  </a:lnTo>
                  <a:lnTo>
                    <a:pt x="51435" y="205740"/>
                  </a:lnTo>
                  <a:lnTo>
                    <a:pt x="46292" y="205740"/>
                  </a:lnTo>
                  <a:lnTo>
                    <a:pt x="46292" y="198025"/>
                  </a:lnTo>
                  <a:cubicBezTo>
                    <a:pt x="46292" y="192881"/>
                    <a:pt x="49721" y="190310"/>
                    <a:pt x="56579" y="190310"/>
                  </a:cubicBezTo>
                  <a:close/>
                  <a:moveTo>
                    <a:pt x="20574" y="190310"/>
                  </a:moveTo>
                  <a:lnTo>
                    <a:pt x="32147" y="190310"/>
                  </a:lnTo>
                  <a:cubicBezTo>
                    <a:pt x="34719" y="190310"/>
                    <a:pt x="37076" y="191167"/>
                    <a:pt x="39220" y="192881"/>
                  </a:cubicBezTo>
                  <a:cubicBezTo>
                    <a:pt x="41363" y="194596"/>
                    <a:pt x="42434" y="196739"/>
                    <a:pt x="42434" y="199311"/>
                  </a:cubicBezTo>
                  <a:lnTo>
                    <a:pt x="42434" y="205740"/>
                  </a:lnTo>
                  <a:lnTo>
                    <a:pt x="36005" y="205740"/>
                  </a:lnTo>
                  <a:lnTo>
                    <a:pt x="36005" y="212169"/>
                  </a:lnTo>
                  <a:lnTo>
                    <a:pt x="32147" y="212169"/>
                  </a:lnTo>
                  <a:cubicBezTo>
                    <a:pt x="29233" y="212169"/>
                    <a:pt x="26575" y="211355"/>
                    <a:pt x="24175" y="209726"/>
                  </a:cubicBezTo>
                  <a:cubicBezTo>
                    <a:pt x="21775" y="208097"/>
                    <a:pt x="20574" y="205911"/>
                    <a:pt x="20574" y="203168"/>
                  </a:cubicBezTo>
                  <a:close/>
                  <a:moveTo>
                    <a:pt x="2533187" y="185166"/>
                  </a:moveTo>
                  <a:lnTo>
                    <a:pt x="2540902" y="185166"/>
                  </a:lnTo>
                  <a:lnTo>
                    <a:pt x="2540902" y="228886"/>
                  </a:lnTo>
                  <a:lnTo>
                    <a:pt x="2715781" y="228886"/>
                  </a:lnTo>
                  <a:lnTo>
                    <a:pt x="2715781" y="236601"/>
                  </a:lnTo>
                  <a:lnTo>
                    <a:pt x="2533187" y="236601"/>
                  </a:lnTo>
                  <a:close/>
                  <a:moveTo>
                    <a:pt x="1918537" y="185166"/>
                  </a:moveTo>
                  <a:lnTo>
                    <a:pt x="1926252" y="185166"/>
                  </a:lnTo>
                  <a:lnTo>
                    <a:pt x="1926252" y="228886"/>
                  </a:lnTo>
                  <a:lnTo>
                    <a:pt x="2101131" y="228886"/>
                  </a:lnTo>
                  <a:lnTo>
                    <a:pt x="2101131" y="236601"/>
                  </a:lnTo>
                  <a:lnTo>
                    <a:pt x="1918537" y="236601"/>
                  </a:lnTo>
                  <a:close/>
                  <a:moveTo>
                    <a:pt x="1303885" y="185166"/>
                  </a:moveTo>
                  <a:lnTo>
                    <a:pt x="1311600" y="185166"/>
                  </a:lnTo>
                  <a:lnTo>
                    <a:pt x="1311600" y="228886"/>
                  </a:lnTo>
                  <a:lnTo>
                    <a:pt x="1486479" y="228886"/>
                  </a:lnTo>
                  <a:lnTo>
                    <a:pt x="1486479" y="236601"/>
                  </a:lnTo>
                  <a:lnTo>
                    <a:pt x="1303885" y="236601"/>
                  </a:lnTo>
                  <a:close/>
                  <a:moveTo>
                    <a:pt x="689233" y="185166"/>
                  </a:moveTo>
                  <a:lnTo>
                    <a:pt x="696948" y="185166"/>
                  </a:lnTo>
                  <a:lnTo>
                    <a:pt x="696948" y="228886"/>
                  </a:lnTo>
                  <a:lnTo>
                    <a:pt x="871827" y="228886"/>
                  </a:lnTo>
                  <a:lnTo>
                    <a:pt x="871827" y="236601"/>
                  </a:lnTo>
                  <a:lnTo>
                    <a:pt x="689233" y="236601"/>
                  </a:lnTo>
                  <a:close/>
                  <a:moveTo>
                    <a:pt x="74581" y="185166"/>
                  </a:moveTo>
                  <a:lnTo>
                    <a:pt x="82296" y="185166"/>
                  </a:lnTo>
                  <a:lnTo>
                    <a:pt x="82296" y="228886"/>
                  </a:lnTo>
                  <a:lnTo>
                    <a:pt x="257175" y="228886"/>
                  </a:lnTo>
                  <a:lnTo>
                    <a:pt x="257175" y="236601"/>
                  </a:lnTo>
                  <a:lnTo>
                    <a:pt x="74581" y="236601"/>
                  </a:lnTo>
                  <a:close/>
                  <a:moveTo>
                    <a:pt x="2576907" y="171021"/>
                  </a:moveTo>
                  <a:cubicBezTo>
                    <a:pt x="2592166" y="171021"/>
                    <a:pt x="2607168" y="180023"/>
                    <a:pt x="2621912" y="198025"/>
                  </a:cubicBezTo>
                  <a:cubicBezTo>
                    <a:pt x="2626199" y="203168"/>
                    <a:pt x="2630485" y="207026"/>
                    <a:pt x="2634771" y="209598"/>
                  </a:cubicBezTo>
                  <a:cubicBezTo>
                    <a:pt x="2626027" y="209598"/>
                    <a:pt x="2620455" y="207883"/>
                    <a:pt x="2618055" y="204454"/>
                  </a:cubicBezTo>
                  <a:cubicBezTo>
                    <a:pt x="2618055" y="209598"/>
                    <a:pt x="2617197" y="213884"/>
                    <a:pt x="2615483" y="217313"/>
                  </a:cubicBezTo>
                  <a:cubicBezTo>
                    <a:pt x="2611368" y="215084"/>
                    <a:pt x="2608368" y="211226"/>
                    <a:pt x="2606482" y="205740"/>
                  </a:cubicBezTo>
                  <a:cubicBezTo>
                    <a:pt x="2603910" y="212598"/>
                    <a:pt x="2597909" y="216027"/>
                    <a:pt x="2588480" y="216027"/>
                  </a:cubicBezTo>
                  <a:cubicBezTo>
                    <a:pt x="2594480" y="213455"/>
                    <a:pt x="2597481" y="207455"/>
                    <a:pt x="2597481" y="198025"/>
                  </a:cubicBezTo>
                  <a:lnTo>
                    <a:pt x="2585103" y="181778"/>
                  </a:lnTo>
                  <a:lnTo>
                    <a:pt x="2585008" y="181566"/>
                  </a:lnTo>
                  <a:lnTo>
                    <a:pt x="2584912" y="181528"/>
                  </a:lnTo>
                  <a:close/>
                  <a:moveTo>
                    <a:pt x="1962257" y="171021"/>
                  </a:moveTo>
                  <a:cubicBezTo>
                    <a:pt x="1977516" y="171021"/>
                    <a:pt x="1992518" y="180023"/>
                    <a:pt x="2007262" y="198025"/>
                  </a:cubicBezTo>
                  <a:cubicBezTo>
                    <a:pt x="2011549" y="203168"/>
                    <a:pt x="2015835" y="207026"/>
                    <a:pt x="2020121" y="209598"/>
                  </a:cubicBezTo>
                  <a:cubicBezTo>
                    <a:pt x="2011377" y="209598"/>
                    <a:pt x="2005805" y="207883"/>
                    <a:pt x="2003405" y="204454"/>
                  </a:cubicBezTo>
                  <a:cubicBezTo>
                    <a:pt x="2003405" y="209598"/>
                    <a:pt x="2002547" y="213884"/>
                    <a:pt x="2000833" y="217313"/>
                  </a:cubicBezTo>
                  <a:cubicBezTo>
                    <a:pt x="1996718" y="215084"/>
                    <a:pt x="1993718" y="211226"/>
                    <a:pt x="1991832" y="205740"/>
                  </a:cubicBezTo>
                  <a:cubicBezTo>
                    <a:pt x="1989260" y="212598"/>
                    <a:pt x="1983259" y="216027"/>
                    <a:pt x="1973830" y="216027"/>
                  </a:cubicBezTo>
                  <a:cubicBezTo>
                    <a:pt x="1979830" y="213455"/>
                    <a:pt x="1982831" y="207455"/>
                    <a:pt x="1982831" y="198025"/>
                  </a:cubicBezTo>
                  <a:lnTo>
                    <a:pt x="1970453" y="181778"/>
                  </a:lnTo>
                  <a:lnTo>
                    <a:pt x="1970358" y="181566"/>
                  </a:lnTo>
                  <a:lnTo>
                    <a:pt x="1970262" y="181528"/>
                  </a:lnTo>
                  <a:close/>
                  <a:moveTo>
                    <a:pt x="1347605" y="171021"/>
                  </a:moveTo>
                  <a:cubicBezTo>
                    <a:pt x="1362864" y="171021"/>
                    <a:pt x="1377866" y="180023"/>
                    <a:pt x="1392610" y="198025"/>
                  </a:cubicBezTo>
                  <a:cubicBezTo>
                    <a:pt x="1396897" y="203168"/>
                    <a:pt x="1401183" y="207026"/>
                    <a:pt x="1405469" y="209598"/>
                  </a:cubicBezTo>
                  <a:cubicBezTo>
                    <a:pt x="1396725" y="209598"/>
                    <a:pt x="1391153" y="207883"/>
                    <a:pt x="1388753" y="204454"/>
                  </a:cubicBezTo>
                  <a:cubicBezTo>
                    <a:pt x="1388753" y="209598"/>
                    <a:pt x="1387895" y="213884"/>
                    <a:pt x="1386181" y="217313"/>
                  </a:cubicBezTo>
                  <a:cubicBezTo>
                    <a:pt x="1382066" y="215084"/>
                    <a:pt x="1379066" y="211226"/>
                    <a:pt x="1377180" y="205740"/>
                  </a:cubicBezTo>
                  <a:cubicBezTo>
                    <a:pt x="1374608" y="212598"/>
                    <a:pt x="1368607" y="216027"/>
                    <a:pt x="1359178" y="216027"/>
                  </a:cubicBezTo>
                  <a:cubicBezTo>
                    <a:pt x="1365178" y="213455"/>
                    <a:pt x="1368179" y="207455"/>
                    <a:pt x="1368179" y="198025"/>
                  </a:cubicBezTo>
                  <a:lnTo>
                    <a:pt x="1355801" y="181778"/>
                  </a:lnTo>
                  <a:lnTo>
                    <a:pt x="1355706" y="181566"/>
                  </a:lnTo>
                  <a:lnTo>
                    <a:pt x="1355610" y="181528"/>
                  </a:lnTo>
                  <a:close/>
                  <a:moveTo>
                    <a:pt x="732953" y="171021"/>
                  </a:moveTo>
                  <a:cubicBezTo>
                    <a:pt x="748212" y="171021"/>
                    <a:pt x="763214" y="180023"/>
                    <a:pt x="777958" y="198025"/>
                  </a:cubicBezTo>
                  <a:cubicBezTo>
                    <a:pt x="782245" y="203168"/>
                    <a:pt x="786531" y="207026"/>
                    <a:pt x="790817" y="209598"/>
                  </a:cubicBezTo>
                  <a:cubicBezTo>
                    <a:pt x="782073" y="209598"/>
                    <a:pt x="776501" y="207883"/>
                    <a:pt x="774101" y="204454"/>
                  </a:cubicBezTo>
                  <a:cubicBezTo>
                    <a:pt x="774101" y="209598"/>
                    <a:pt x="773243" y="213884"/>
                    <a:pt x="771529" y="217313"/>
                  </a:cubicBezTo>
                  <a:cubicBezTo>
                    <a:pt x="767414" y="215084"/>
                    <a:pt x="764414" y="211226"/>
                    <a:pt x="762528" y="205740"/>
                  </a:cubicBezTo>
                  <a:cubicBezTo>
                    <a:pt x="759956" y="212598"/>
                    <a:pt x="753955" y="216027"/>
                    <a:pt x="744526" y="216027"/>
                  </a:cubicBezTo>
                  <a:cubicBezTo>
                    <a:pt x="750526" y="213455"/>
                    <a:pt x="753527" y="207455"/>
                    <a:pt x="753527" y="198025"/>
                  </a:cubicBezTo>
                  <a:lnTo>
                    <a:pt x="741149" y="181778"/>
                  </a:lnTo>
                  <a:lnTo>
                    <a:pt x="741054" y="181566"/>
                  </a:lnTo>
                  <a:lnTo>
                    <a:pt x="740958" y="181528"/>
                  </a:lnTo>
                  <a:close/>
                  <a:moveTo>
                    <a:pt x="118301" y="171021"/>
                  </a:moveTo>
                  <a:cubicBezTo>
                    <a:pt x="133560" y="171021"/>
                    <a:pt x="148562" y="180023"/>
                    <a:pt x="163307" y="198025"/>
                  </a:cubicBezTo>
                  <a:cubicBezTo>
                    <a:pt x="167593" y="203168"/>
                    <a:pt x="171879" y="207026"/>
                    <a:pt x="176165" y="209598"/>
                  </a:cubicBezTo>
                  <a:cubicBezTo>
                    <a:pt x="167421" y="209598"/>
                    <a:pt x="161849" y="207883"/>
                    <a:pt x="159449" y="204454"/>
                  </a:cubicBezTo>
                  <a:cubicBezTo>
                    <a:pt x="159449" y="209598"/>
                    <a:pt x="158592" y="213884"/>
                    <a:pt x="156877" y="217313"/>
                  </a:cubicBezTo>
                  <a:cubicBezTo>
                    <a:pt x="152762" y="215084"/>
                    <a:pt x="149762" y="211226"/>
                    <a:pt x="147876" y="205740"/>
                  </a:cubicBezTo>
                  <a:cubicBezTo>
                    <a:pt x="145304" y="212598"/>
                    <a:pt x="139304" y="216027"/>
                    <a:pt x="129874" y="216027"/>
                  </a:cubicBezTo>
                  <a:cubicBezTo>
                    <a:pt x="135875" y="213455"/>
                    <a:pt x="138875" y="207455"/>
                    <a:pt x="138875" y="198025"/>
                  </a:cubicBezTo>
                  <a:lnTo>
                    <a:pt x="126496" y="181778"/>
                  </a:lnTo>
                  <a:lnTo>
                    <a:pt x="126402" y="181566"/>
                  </a:lnTo>
                  <a:lnTo>
                    <a:pt x="126306" y="181528"/>
                  </a:lnTo>
                  <a:close/>
                  <a:moveTo>
                    <a:pt x="2546046" y="159191"/>
                  </a:moveTo>
                  <a:cubicBezTo>
                    <a:pt x="2548960" y="159191"/>
                    <a:pt x="2551446" y="160220"/>
                    <a:pt x="2553504" y="162277"/>
                  </a:cubicBezTo>
                  <a:cubicBezTo>
                    <a:pt x="2555561" y="164335"/>
                    <a:pt x="2556590" y="166821"/>
                    <a:pt x="2556590" y="169736"/>
                  </a:cubicBezTo>
                  <a:lnTo>
                    <a:pt x="2546046" y="169736"/>
                  </a:lnTo>
                  <a:close/>
                  <a:moveTo>
                    <a:pt x="1931396" y="159191"/>
                  </a:moveTo>
                  <a:cubicBezTo>
                    <a:pt x="1934310" y="159191"/>
                    <a:pt x="1936796" y="160220"/>
                    <a:pt x="1938854" y="162277"/>
                  </a:cubicBezTo>
                  <a:cubicBezTo>
                    <a:pt x="1940911" y="164335"/>
                    <a:pt x="1941940" y="166821"/>
                    <a:pt x="1941940" y="169736"/>
                  </a:cubicBezTo>
                  <a:lnTo>
                    <a:pt x="1931396" y="169736"/>
                  </a:lnTo>
                  <a:close/>
                  <a:moveTo>
                    <a:pt x="1316744" y="159191"/>
                  </a:moveTo>
                  <a:cubicBezTo>
                    <a:pt x="1319658" y="159191"/>
                    <a:pt x="1322144" y="160220"/>
                    <a:pt x="1324202" y="162277"/>
                  </a:cubicBezTo>
                  <a:cubicBezTo>
                    <a:pt x="1326259" y="164335"/>
                    <a:pt x="1327288" y="166821"/>
                    <a:pt x="1327288" y="169736"/>
                  </a:cubicBezTo>
                  <a:lnTo>
                    <a:pt x="1316744" y="169736"/>
                  </a:lnTo>
                  <a:close/>
                  <a:moveTo>
                    <a:pt x="702092" y="159191"/>
                  </a:moveTo>
                  <a:cubicBezTo>
                    <a:pt x="705006" y="159191"/>
                    <a:pt x="707492" y="160220"/>
                    <a:pt x="709550" y="162277"/>
                  </a:cubicBezTo>
                  <a:cubicBezTo>
                    <a:pt x="711607" y="164335"/>
                    <a:pt x="712636" y="166821"/>
                    <a:pt x="712636" y="169736"/>
                  </a:cubicBezTo>
                  <a:lnTo>
                    <a:pt x="702092" y="169736"/>
                  </a:lnTo>
                  <a:close/>
                  <a:moveTo>
                    <a:pt x="87440" y="159191"/>
                  </a:moveTo>
                  <a:cubicBezTo>
                    <a:pt x="90355" y="159191"/>
                    <a:pt x="92841" y="160220"/>
                    <a:pt x="94898" y="162277"/>
                  </a:cubicBezTo>
                  <a:cubicBezTo>
                    <a:pt x="96955" y="164335"/>
                    <a:pt x="97984" y="166821"/>
                    <a:pt x="97984" y="169736"/>
                  </a:cubicBezTo>
                  <a:lnTo>
                    <a:pt x="87440" y="169736"/>
                  </a:lnTo>
                  <a:close/>
                  <a:moveTo>
                    <a:pt x="2624998" y="146333"/>
                  </a:moveTo>
                  <a:cubicBezTo>
                    <a:pt x="2634085" y="147876"/>
                    <a:pt x="2638629" y="153533"/>
                    <a:pt x="2638629" y="163306"/>
                  </a:cubicBezTo>
                  <a:cubicBezTo>
                    <a:pt x="2638629" y="167078"/>
                    <a:pt x="2636914" y="172522"/>
                    <a:pt x="2633485" y="179637"/>
                  </a:cubicBezTo>
                  <a:cubicBezTo>
                    <a:pt x="2630056" y="186752"/>
                    <a:pt x="2628342" y="191595"/>
                    <a:pt x="2628342" y="194167"/>
                  </a:cubicBezTo>
                  <a:cubicBezTo>
                    <a:pt x="2623884" y="191081"/>
                    <a:pt x="2621741" y="188081"/>
                    <a:pt x="2621912" y="185166"/>
                  </a:cubicBezTo>
                  <a:cubicBezTo>
                    <a:pt x="2621912" y="183794"/>
                    <a:pt x="2622427" y="181737"/>
                    <a:pt x="2623455" y="178994"/>
                  </a:cubicBezTo>
                  <a:cubicBezTo>
                    <a:pt x="2624484" y="176251"/>
                    <a:pt x="2624998" y="174708"/>
                    <a:pt x="2624998" y="174365"/>
                  </a:cubicBezTo>
                  <a:cubicBezTo>
                    <a:pt x="2624998" y="174193"/>
                    <a:pt x="2624827" y="173936"/>
                    <a:pt x="2624484" y="173593"/>
                  </a:cubicBezTo>
                  <a:lnTo>
                    <a:pt x="2621912" y="173593"/>
                  </a:lnTo>
                  <a:cubicBezTo>
                    <a:pt x="2616769" y="173593"/>
                    <a:pt x="2614197" y="171021"/>
                    <a:pt x="2614197" y="165878"/>
                  </a:cubicBezTo>
                  <a:cubicBezTo>
                    <a:pt x="2614369" y="164849"/>
                    <a:pt x="2614797" y="163135"/>
                    <a:pt x="2615483" y="160734"/>
                  </a:cubicBezTo>
                  <a:cubicBezTo>
                    <a:pt x="2615826" y="163649"/>
                    <a:pt x="2618140" y="165106"/>
                    <a:pt x="2622427" y="165106"/>
                  </a:cubicBezTo>
                  <a:cubicBezTo>
                    <a:pt x="2628256" y="165106"/>
                    <a:pt x="2631085" y="162792"/>
                    <a:pt x="2630913" y="158163"/>
                  </a:cubicBezTo>
                  <a:cubicBezTo>
                    <a:pt x="2630742" y="153019"/>
                    <a:pt x="2628770" y="149076"/>
                    <a:pt x="2624998" y="146333"/>
                  </a:cubicBezTo>
                  <a:close/>
                  <a:moveTo>
                    <a:pt x="2010348" y="146333"/>
                  </a:moveTo>
                  <a:cubicBezTo>
                    <a:pt x="2019435" y="147876"/>
                    <a:pt x="2023979" y="153533"/>
                    <a:pt x="2023979" y="163306"/>
                  </a:cubicBezTo>
                  <a:cubicBezTo>
                    <a:pt x="2023979" y="167078"/>
                    <a:pt x="2022264" y="172522"/>
                    <a:pt x="2018835" y="179637"/>
                  </a:cubicBezTo>
                  <a:cubicBezTo>
                    <a:pt x="2015406" y="186752"/>
                    <a:pt x="2013692" y="191595"/>
                    <a:pt x="2013692" y="194167"/>
                  </a:cubicBezTo>
                  <a:cubicBezTo>
                    <a:pt x="2009234" y="191081"/>
                    <a:pt x="2007091" y="188081"/>
                    <a:pt x="2007262" y="185166"/>
                  </a:cubicBezTo>
                  <a:cubicBezTo>
                    <a:pt x="2007262" y="183794"/>
                    <a:pt x="2007777" y="181737"/>
                    <a:pt x="2008805" y="178994"/>
                  </a:cubicBezTo>
                  <a:cubicBezTo>
                    <a:pt x="2009834" y="176251"/>
                    <a:pt x="2010348" y="174708"/>
                    <a:pt x="2010348" y="174365"/>
                  </a:cubicBezTo>
                  <a:cubicBezTo>
                    <a:pt x="2010348" y="174193"/>
                    <a:pt x="2010177" y="173936"/>
                    <a:pt x="2009834" y="173593"/>
                  </a:cubicBezTo>
                  <a:lnTo>
                    <a:pt x="2007262" y="173593"/>
                  </a:lnTo>
                  <a:cubicBezTo>
                    <a:pt x="2002119" y="173593"/>
                    <a:pt x="1999547" y="171021"/>
                    <a:pt x="1999547" y="165878"/>
                  </a:cubicBezTo>
                  <a:cubicBezTo>
                    <a:pt x="1999719" y="164849"/>
                    <a:pt x="2000147" y="163135"/>
                    <a:pt x="2000833" y="160734"/>
                  </a:cubicBezTo>
                  <a:cubicBezTo>
                    <a:pt x="2001176" y="163649"/>
                    <a:pt x="2003490" y="165106"/>
                    <a:pt x="2007777" y="165106"/>
                  </a:cubicBezTo>
                  <a:cubicBezTo>
                    <a:pt x="2013606" y="165106"/>
                    <a:pt x="2016435" y="162792"/>
                    <a:pt x="2016263" y="158163"/>
                  </a:cubicBezTo>
                  <a:cubicBezTo>
                    <a:pt x="2016092" y="153019"/>
                    <a:pt x="2014120" y="149076"/>
                    <a:pt x="2010348" y="146333"/>
                  </a:cubicBezTo>
                  <a:close/>
                  <a:moveTo>
                    <a:pt x="1395696" y="146333"/>
                  </a:moveTo>
                  <a:cubicBezTo>
                    <a:pt x="1404783" y="147876"/>
                    <a:pt x="1409327" y="153533"/>
                    <a:pt x="1409327" y="163306"/>
                  </a:cubicBezTo>
                  <a:cubicBezTo>
                    <a:pt x="1409327" y="167078"/>
                    <a:pt x="1407612" y="172522"/>
                    <a:pt x="1404183" y="179637"/>
                  </a:cubicBezTo>
                  <a:cubicBezTo>
                    <a:pt x="1400754" y="186752"/>
                    <a:pt x="1399040" y="191595"/>
                    <a:pt x="1399040" y="194167"/>
                  </a:cubicBezTo>
                  <a:cubicBezTo>
                    <a:pt x="1394582" y="191081"/>
                    <a:pt x="1392439" y="188081"/>
                    <a:pt x="1392610" y="185166"/>
                  </a:cubicBezTo>
                  <a:cubicBezTo>
                    <a:pt x="1392610" y="183794"/>
                    <a:pt x="1393125" y="181737"/>
                    <a:pt x="1394153" y="178994"/>
                  </a:cubicBezTo>
                  <a:cubicBezTo>
                    <a:pt x="1395182" y="176251"/>
                    <a:pt x="1395696" y="174708"/>
                    <a:pt x="1395696" y="174365"/>
                  </a:cubicBezTo>
                  <a:cubicBezTo>
                    <a:pt x="1395696" y="174193"/>
                    <a:pt x="1395525" y="173936"/>
                    <a:pt x="1395182" y="173593"/>
                  </a:cubicBezTo>
                  <a:lnTo>
                    <a:pt x="1392610" y="173593"/>
                  </a:lnTo>
                  <a:cubicBezTo>
                    <a:pt x="1387467" y="173593"/>
                    <a:pt x="1384895" y="171021"/>
                    <a:pt x="1384895" y="165878"/>
                  </a:cubicBezTo>
                  <a:cubicBezTo>
                    <a:pt x="1385067" y="164849"/>
                    <a:pt x="1385495" y="163135"/>
                    <a:pt x="1386181" y="160734"/>
                  </a:cubicBezTo>
                  <a:cubicBezTo>
                    <a:pt x="1386524" y="163649"/>
                    <a:pt x="1388838" y="165106"/>
                    <a:pt x="1393125" y="165106"/>
                  </a:cubicBezTo>
                  <a:cubicBezTo>
                    <a:pt x="1398954" y="165106"/>
                    <a:pt x="1401783" y="162792"/>
                    <a:pt x="1401611" y="158163"/>
                  </a:cubicBezTo>
                  <a:cubicBezTo>
                    <a:pt x="1401440" y="153019"/>
                    <a:pt x="1399468" y="149076"/>
                    <a:pt x="1395696" y="146333"/>
                  </a:cubicBezTo>
                  <a:close/>
                  <a:moveTo>
                    <a:pt x="781044" y="146333"/>
                  </a:moveTo>
                  <a:cubicBezTo>
                    <a:pt x="790131" y="147876"/>
                    <a:pt x="794675" y="153533"/>
                    <a:pt x="794675" y="163306"/>
                  </a:cubicBezTo>
                  <a:cubicBezTo>
                    <a:pt x="794675" y="167078"/>
                    <a:pt x="792960" y="172522"/>
                    <a:pt x="789531" y="179637"/>
                  </a:cubicBezTo>
                  <a:cubicBezTo>
                    <a:pt x="786102" y="186752"/>
                    <a:pt x="784388" y="191595"/>
                    <a:pt x="784388" y="194167"/>
                  </a:cubicBezTo>
                  <a:cubicBezTo>
                    <a:pt x="779930" y="191081"/>
                    <a:pt x="777787" y="188081"/>
                    <a:pt x="777958" y="185166"/>
                  </a:cubicBezTo>
                  <a:cubicBezTo>
                    <a:pt x="777958" y="183794"/>
                    <a:pt x="778473" y="181737"/>
                    <a:pt x="779501" y="178994"/>
                  </a:cubicBezTo>
                  <a:cubicBezTo>
                    <a:pt x="780530" y="176251"/>
                    <a:pt x="781044" y="174708"/>
                    <a:pt x="781044" y="174365"/>
                  </a:cubicBezTo>
                  <a:cubicBezTo>
                    <a:pt x="781044" y="174193"/>
                    <a:pt x="780873" y="173936"/>
                    <a:pt x="780530" y="173593"/>
                  </a:cubicBezTo>
                  <a:lnTo>
                    <a:pt x="777958" y="173593"/>
                  </a:lnTo>
                  <a:cubicBezTo>
                    <a:pt x="772815" y="173593"/>
                    <a:pt x="770243" y="171021"/>
                    <a:pt x="770243" y="165878"/>
                  </a:cubicBezTo>
                  <a:cubicBezTo>
                    <a:pt x="770415" y="164849"/>
                    <a:pt x="770843" y="163135"/>
                    <a:pt x="771529" y="160734"/>
                  </a:cubicBezTo>
                  <a:cubicBezTo>
                    <a:pt x="771872" y="163649"/>
                    <a:pt x="774186" y="165106"/>
                    <a:pt x="778473" y="165106"/>
                  </a:cubicBezTo>
                  <a:cubicBezTo>
                    <a:pt x="784302" y="165106"/>
                    <a:pt x="787131" y="162792"/>
                    <a:pt x="786959" y="158163"/>
                  </a:cubicBezTo>
                  <a:cubicBezTo>
                    <a:pt x="786788" y="153019"/>
                    <a:pt x="784816" y="149076"/>
                    <a:pt x="781044" y="146333"/>
                  </a:cubicBezTo>
                  <a:close/>
                  <a:moveTo>
                    <a:pt x="166393" y="146333"/>
                  </a:moveTo>
                  <a:cubicBezTo>
                    <a:pt x="175479" y="147876"/>
                    <a:pt x="180023" y="153533"/>
                    <a:pt x="180023" y="163306"/>
                  </a:cubicBezTo>
                  <a:cubicBezTo>
                    <a:pt x="180023" y="167078"/>
                    <a:pt x="178308" y="172522"/>
                    <a:pt x="174879" y="179637"/>
                  </a:cubicBezTo>
                  <a:cubicBezTo>
                    <a:pt x="171450" y="186752"/>
                    <a:pt x="169736" y="191595"/>
                    <a:pt x="169736" y="194167"/>
                  </a:cubicBezTo>
                  <a:cubicBezTo>
                    <a:pt x="165278" y="191081"/>
                    <a:pt x="163135" y="188081"/>
                    <a:pt x="163307" y="185166"/>
                  </a:cubicBezTo>
                  <a:cubicBezTo>
                    <a:pt x="163307" y="183794"/>
                    <a:pt x="163821" y="181737"/>
                    <a:pt x="164850" y="178994"/>
                  </a:cubicBezTo>
                  <a:cubicBezTo>
                    <a:pt x="165878" y="176251"/>
                    <a:pt x="166393" y="174708"/>
                    <a:pt x="166393" y="174365"/>
                  </a:cubicBezTo>
                  <a:cubicBezTo>
                    <a:pt x="166393" y="174193"/>
                    <a:pt x="166221" y="173936"/>
                    <a:pt x="165878" y="173593"/>
                  </a:cubicBezTo>
                  <a:lnTo>
                    <a:pt x="163307" y="173593"/>
                  </a:lnTo>
                  <a:cubicBezTo>
                    <a:pt x="158163" y="173593"/>
                    <a:pt x="155591" y="171021"/>
                    <a:pt x="155591" y="165878"/>
                  </a:cubicBezTo>
                  <a:cubicBezTo>
                    <a:pt x="155763" y="164849"/>
                    <a:pt x="156191" y="163135"/>
                    <a:pt x="156877" y="160734"/>
                  </a:cubicBezTo>
                  <a:cubicBezTo>
                    <a:pt x="157220" y="163649"/>
                    <a:pt x="159535" y="165106"/>
                    <a:pt x="163821" y="165106"/>
                  </a:cubicBezTo>
                  <a:cubicBezTo>
                    <a:pt x="169650" y="165106"/>
                    <a:pt x="172479" y="162792"/>
                    <a:pt x="172308" y="158163"/>
                  </a:cubicBezTo>
                  <a:cubicBezTo>
                    <a:pt x="172136" y="153019"/>
                    <a:pt x="170165" y="149076"/>
                    <a:pt x="166393" y="146333"/>
                  </a:cubicBezTo>
                  <a:close/>
                  <a:moveTo>
                    <a:pt x="2546046" y="142732"/>
                  </a:moveTo>
                  <a:cubicBezTo>
                    <a:pt x="2552046" y="142732"/>
                    <a:pt x="2555047" y="145304"/>
                    <a:pt x="2555047" y="150447"/>
                  </a:cubicBezTo>
                  <a:cubicBezTo>
                    <a:pt x="2557619" y="149419"/>
                    <a:pt x="2559419" y="148904"/>
                    <a:pt x="2560447" y="148904"/>
                  </a:cubicBezTo>
                  <a:cubicBezTo>
                    <a:pt x="2565077" y="148904"/>
                    <a:pt x="2567391" y="151390"/>
                    <a:pt x="2567391" y="156362"/>
                  </a:cubicBezTo>
                  <a:cubicBezTo>
                    <a:pt x="2567391" y="158763"/>
                    <a:pt x="2566705" y="160649"/>
                    <a:pt x="2565334" y="162020"/>
                  </a:cubicBezTo>
                  <a:cubicBezTo>
                    <a:pt x="2570477" y="162020"/>
                    <a:pt x="2573049" y="164592"/>
                    <a:pt x="2573049" y="169736"/>
                  </a:cubicBezTo>
                  <a:lnTo>
                    <a:pt x="2560705" y="169736"/>
                  </a:lnTo>
                  <a:cubicBezTo>
                    <a:pt x="2560705" y="165449"/>
                    <a:pt x="2559333" y="161935"/>
                    <a:pt x="2556590" y="159191"/>
                  </a:cubicBezTo>
                  <a:cubicBezTo>
                    <a:pt x="2553847" y="156448"/>
                    <a:pt x="2550332" y="155077"/>
                    <a:pt x="2546046" y="155077"/>
                  </a:cubicBezTo>
                  <a:close/>
                  <a:moveTo>
                    <a:pt x="1931396" y="142732"/>
                  </a:moveTo>
                  <a:cubicBezTo>
                    <a:pt x="1937396" y="142732"/>
                    <a:pt x="1940397" y="145304"/>
                    <a:pt x="1940397" y="150447"/>
                  </a:cubicBezTo>
                  <a:cubicBezTo>
                    <a:pt x="1942969" y="149419"/>
                    <a:pt x="1944769" y="148904"/>
                    <a:pt x="1945797" y="148904"/>
                  </a:cubicBezTo>
                  <a:cubicBezTo>
                    <a:pt x="1950427" y="148904"/>
                    <a:pt x="1952741" y="151390"/>
                    <a:pt x="1952741" y="156362"/>
                  </a:cubicBezTo>
                  <a:cubicBezTo>
                    <a:pt x="1952741" y="158763"/>
                    <a:pt x="1952055" y="160649"/>
                    <a:pt x="1950684" y="162020"/>
                  </a:cubicBezTo>
                  <a:cubicBezTo>
                    <a:pt x="1955827" y="162020"/>
                    <a:pt x="1958399" y="164592"/>
                    <a:pt x="1958399" y="169736"/>
                  </a:cubicBezTo>
                  <a:lnTo>
                    <a:pt x="1946055" y="169736"/>
                  </a:lnTo>
                  <a:cubicBezTo>
                    <a:pt x="1946055" y="165449"/>
                    <a:pt x="1944683" y="161935"/>
                    <a:pt x="1941940" y="159191"/>
                  </a:cubicBezTo>
                  <a:cubicBezTo>
                    <a:pt x="1939197" y="156448"/>
                    <a:pt x="1935682" y="155077"/>
                    <a:pt x="1931396" y="155077"/>
                  </a:cubicBezTo>
                  <a:close/>
                  <a:moveTo>
                    <a:pt x="1316744" y="142732"/>
                  </a:moveTo>
                  <a:cubicBezTo>
                    <a:pt x="1322744" y="142732"/>
                    <a:pt x="1325745" y="145304"/>
                    <a:pt x="1325745" y="150447"/>
                  </a:cubicBezTo>
                  <a:cubicBezTo>
                    <a:pt x="1328317" y="149419"/>
                    <a:pt x="1330117" y="148904"/>
                    <a:pt x="1331145" y="148904"/>
                  </a:cubicBezTo>
                  <a:cubicBezTo>
                    <a:pt x="1335775" y="148904"/>
                    <a:pt x="1338089" y="151390"/>
                    <a:pt x="1338089" y="156362"/>
                  </a:cubicBezTo>
                  <a:cubicBezTo>
                    <a:pt x="1338089" y="158763"/>
                    <a:pt x="1337403" y="160649"/>
                    <a:pt x="1336032" y="162020"/>
                  </a:cubicBezTo>
                  <a:cubicBezTo>
                    <a:pt x="1341175" y="162020"/>
                    <a:pt x="1343747" y="164592"/>
                    <a:pt x="1343747" y="169736"/>
                  </a:cubicBezTo>
                  <a:lnTo>
                    <a:pt x="1331403" y="169736"/>
                  </a:lnTo>
                  <a:cubicBezTo>
                    <a:pt x="1331403" y="165449"/>
                    <a:pt x="1330031" y="161935"/>
                    <a:pt x="1327288" y="159191"/>
                  </a:cubicBezTo>
                  <a:cubicBezTo>
                    <a:pt x="1324545" y="156448"/>
                    <a:pt x="1321030" y="155077"/>
                    <a:pt x="1316744" y="155077"/>
                  </a:cubicBezTo>
                  <a:close/>
                  <a:moveTo>
                    <a:pt x="702092" y="142732"/>
                  </a:moveTo>
                  <a:cubicBezTo>
                    <a:pt x="708092" y="142732"/>
                    <a:pt x="711093" y="145304"/>
                    <a:pt x="711093" y="150447"/>
                  </a:cubicBezTo>
                  <a:cubicBezTo>
                    <a:pt x="713665" y="149419"/>
                    <a:pt x="715465" y="148904"/>
                    <a:pt x="716493" y="148904"/>
                  </a:cubicBezTo>
                  <a:cubicBezTo>
                    <a:pt x="721123" y="148904"/>
                    <a:pt x="723437" y="151390"/>
                    <a:pt x="723437" y="156362"/>
                  </a:cubicBezTo>
                  <a:cubicBezTo>
                    <a:pt x="723437" y="158763"/>
                    <a:pt x="722751" y="160649"/>
                    <a:pt x="721380" y="162020"/>
                  </a:cubicBezTo>
                  <a:cubicBezTo>
                    <a:pt x="726523" y="162020"/>
                    <a:pt x="729095" y="164592"/>
                    <a:pt x="729095" y="169736"/>
                  </a:cubicBezTo>
                  <a:lnTo>
                    <a:pt x="716751" y="169736"/>
                  </a:lnTo>
                  <a:cubicBezTo>
                    <a:pt x="716751" y="165449"/>
                    <a:pt x="715379" y="161935"/>
                    <a:pt x="712636" y="159191"/>
                  </a:cubicBezTo>
                  <a:cubicBezTo>
                    <a:pt x="709893" y="156448"/>
                    <a:pt x="706378" y="155077"/>
                    <a:pt x="702092" y="155077"/>
                  </a:cubicBezTo>
                  <a:close/>
                  <a:moveTo>
                    <a:pt x="87440" y="142732"/>
                  </a:moveTo>
                  <a:cubicBezTo>
                    <a:pt x="93441" y="142732"/>
                    <a:pt x="96441" y="145304"/>
                    <a:pt x="96441" y="150447"/>
                  </a:cubicBezTo>
                  <a:cubicBezTo>
                    <a:pt x="99013" y="149419"/>
                    <a:pt x="100813" y="148904"/>
                    <a:pt x="101842" y="148904"/>
                  </a:cubicBezTo>
                  <a:cubicBezTo>
                    <a:pt x="106471" y="148904"/>
                    <a:pt x="108785" y="151390"/>
                    <a:pt x="108785" y="156362"/>
                  </a:cubicBezTo>
                  <a:cubicBezTo>
                    <a:pt x="108785" y="158763"/>
                    <a:pt x="108100" y="160649"/>
                    <a:pt x="106728" y="162020"/>
                  </a:cubicBezTo>
                  <a:cubicBezTo>
                    <a:pt x="111872" y="162020"/>
                    <a:pt x="114443" y="164592"/>
                    <a:pt x="114443" y="169736"/>
                  </a:cubicBezTo>
                  <a:lnTo>
                    <a:pt x="102099" y="169736"/>
                  </a:lnTo>
                  <a:cubicBezTo>
                    <a:pt x="102099" y="165449"/>
                    <a:pt x="100727" y="161935"/>
                    <a:pt x="97984" y="159191"/>
                  </a:cubicBezTo>
                  <a:cubicBezTo>
                    <a:pt x="95241" y="156448"/>
                    <a:pt x="91726" y="155077"/>
                    <a:pt x="87440" y="155077"/>
                  </a:cubicBezTo>
                  <a:close/>
                  <a:moveTo>
                    <a:pt x="2519042" y="124730"/>
                  </a:moveTo>
                  <a:cubicBezTo>
                    <a:pt x="2525386" y="124730"/>
                    <a:pt x="2530615" y="127173"/>
                    <a:pt x="2534730" y="132059"/>
                  </a:cubicBezTo>
                  <a:cubicBezTo>
                    <a:pt x="2538845" y="136946"/>
                    <a:pt x="2540902" y="142646"/>
                    <a:pt x="2540902" y="149162"/>
                  </a:cubicBezTo>
                  <a:lnTo>
                    <a:pt x="2540902" y="172307"/>
                  </a:lnTo>
                  <a:lnTo>
                    <a:pt x="2533187" y="172307"/>
                  </a:lnTo>
                  <a:lnTo>
                    <a:pt x="2533187" y="149162"/>
                  </a:lnTo>
                  <a:cubicBezTo>
                    <a:pt x="2533187" y="145047"/>
                    <a:pt x="2531815" y="141446"/>
                    <a:pt x="2529072" y="138360"/>
                  </a:cubicBezTo>
                  <a:cubicBezTo>
                    <a:pt x="2526329" y="135274"/>
                    <a:pt x="2522986" y="133731"/>
                    <a:pt x="2519042" y="133731"/>
                  </a:cubicBezTo>
                  <a:cubicBezTo>
                    <a:pt x="2516128" y="133731"/>
                    <a:pt x="2513470" y="134545"/>
                    <a:pt x="2511070" y="136174"/>
                  </a:cubicBezTo>
                  <a:cubicBezTo>
                    <a:pt x="2508670" y="137803"/>
                    <a:pt x="2507469" y="139989"/>
                    <a:pt x="2507469" y="142732"/>
                  </a:cubicBezTo>
                  <a:cubicBezTo>
                    <a:pt x="2507469" y="147876"/>
                    <a:pt x="2509613" y="150447"/>
                    <a:pt x="2513899" y="150447"/>
                  </a:cubicBezTo>
                  <a:cubicBezTo>
                    <a:pt x="2517328" y="150447"/>
                    <a:pt x="2519042" y="148304"/>
                    <a:pt x="2519042" y="144018"/>
                  </a:cubicBezTo>
                  <a:lnTo>
                    <a:pt x="2517756" y="141446"/>
                  </a:lnTo>
                  <a:cubicBezTo>
                    <a:pt x="2522900" y="141446"/>
                    <a:pt x="2525472" y="144875"/>
                    <a:pt x="2525472" y="151733"/>
                  </a:cubicBezTo>
                  <a:cubicBezTo>
                    <a:pt x="2525472" y="156877"/>
                    <a:pt x="2522900" y="159449"/>
                    <a:pt x="2517756" y="159449"/>
                  </a:cubicBezTo>
                  <a:cubicBezTo>
                    <a:pt x="2515870" y="159449"/>
                    <a:pt x="2514499" y="159020"/>
                    <a:pt x="2513642" y="158163"/>
                  </a:cubicBezTo>
                  <a:cubicBezTo>
                    <a:pt x="2513642" y="161592"/>
                    <a:pt x="2511841" y="164249"/>
                    <a:pt x="2508241" y="166135"/>
                  </a:cubicBezTo>
                  <a:cubicBezTo>
                    <a:pt x="2505498" y="167678"/>
                    <a:pt x="2502240" y="168450"/>
                    <a:pt x="2498468" y="168450"/>
                  </a:cubicBezTo>
                  <a:cubicBezTo>
                    <a:pt x="2501897" y="164163"/>
                    <a:pt x="2503612" y="160734"/>
                    <a:pt x="2503612" y="158163"/>
                  </a:cubicBezTo>
                  <a:cubicBezTo>
                    <a:pt x="2503612" y="156620"/>
                    <a:pt x="2502969" y="154219"/>
                    <a:pt x="2501683" y="150962"/>
                  </a:cubicBezTo>
                  <a:cubicBezTo>
                    <a:pt x="2500397" y="147704"/>
                    <a:pt x="2499754" y="145390"/>
                    <a:pt x="2499754" y="144018"/>
                  </a:cubicBezTo>
                  <a:cubicBezTo>
                    <a:pt x="2499926" y="138703"/>
                    <a:pt x="2501854" y="134160"/>
                    <a:pt x="2505541" y="130388"/>
                  </a:cubicBezTo>
                  <a:cubicBezTo>
                    <a:pt x="2509227" y="126616"/>
                    <a:pt x="2513727" y="124730"/>
                    <a:pt x="2519042" y="124730"/>
                  </a:cubicBezTo>
                  <a:close/>
                  <a:moveTo>
                    <a:pt x="1904392" y="124730"/>
                  </a:moveTo>
                  <a:cubicBezTo>
                    <a:pt x="1910736" y="124730"/>
                    <a:pt x="1915965" y="127173"/>
                    <a:pt x="1920080" y="132059"/>
                  </a:cubicBezTo>
                  <a:cubicBezTo>
                    <a:pt x="1924195" y="136946"/>
                    <a:pt x="1926252" y="142646"/>
                    <a:pt x="1926252" y="149162"/>
                  </a:cubicBezTo>
                  <a:lnTo>
                    <a:pt x="1926252" y="172307"/>
                  </a:lnTo>
                  <a:lnTo>
                    <a:pt x="1918537" y="172307"/>
                  </a:lnTo>
                  <a:lnTo>
                    <a:pt x="1918537" y="149162"/>
                  </a:lnTo>
                  <a:cubicBezTo>
                    <a:pt x="1918537" y="145047"/>
                    <a:pt x="1917165" y="141446"/>
                    <a:pt x="1914422" y="138360"/>
                  </a:cubicBezTo>
                  <a:cubicBezTo>
                    <a:pt x="1911679" y="135274"/>
                    <a:pt x="1908336" y="133731"/>
                    <a:pt x="1904392" y="133731"/>
                  </a:cubicBezTo>
                  <a:cubicBezTo>
                    <a:pt x="1901478" y="133731"/>
                    <a:pt x="1898820" y="134545"/>
                    <a:pt x="1896420" y="136174"/>
                  </a:cubicBezTo>
                  <a:cubicBezTo>
                    <a:pt x="1894020" y="137803"/>
                    <a:pt x="1892819" y="139989"/>
                    <a:pt x="1892819" y="142732"/>
                  </a:cubicBezTo>
                  <a:cubicBezTo>
                    <a:pt x="1892819" y="147876"/>
                    <a:pt x="1894963" y="150447"/>
                    <a:pt x="1899249" y="150447"/>
                  </a:cubicBezTo>
                  <a:cubicBezTo>
                    <a:pt x="1902678" y="150447"/>
                    <a:pt x="1904392" y="148304"/>
                    <a:pt x="1904392" y="144018"/>
                  </a:cubicBezTo>
                  <a:lnTo>
                    <a:pt x="1903106" y="141446"/>
                  </a:lnTo>
                  <a:cubicBezTo>
                    <a:pt x="1908250" y="141446"/>
                    <a:pt x="1910822" y="144875"/>
                    <a:pt x="1910822" y="151733"/>
                  </a:cubicBezTo>
                  <a:cubicBezTo>
                    <a:pt x="1910822" y="156877"/>
                    <a:pt x="1908250" y="159449"/>
                    <a:pt x="1903106" y="159449"/>
                  </a:cubicBezTo>
                  <a:cubicBezTo>
                    <a:pt x="1901220" y="159449"/>
                    <a:pt x="1899849" y="159020"/>
                    <a:pt x="1898992" y="158163"/>
                  </a:cubicBezTo>
                  <a:cubicBezTo>
                    <a:pt x="1898992" y="161592"/>
                    <a:pt x="1897191" y="164249"/>
                    <a:pt x="1893591" y="166135"/>
                  </a:cubicBezTo>
                  <a:cubicBezTo>
                    <a:pt x="1890848" y="167678"/>
                    <a:pt x="1887590" y="168450"/>
                    <a:pt x="1883818" y="168450"/>
                  </a:cubicBezTo>
                  <a:cubicBezTo>
                    <a:pt x="1887247" y="164163"/>
                    <a:pt x="1888962" y="160734"/>
                    <a:pt x="1888962" y="158163"/>
                  </a:cubicBezTo>
                  <a:cubicBezTo>
                    <a:pt x="1888962" y="156620"/>
                    <a:pt x="1888319" y="154219"/>
                    <a:pt x="1887033" y="150962"/>
                  </a:cubicBezTo>
                  <a:cubicBezTo>
                    <a:pt x="1885747" y="147704"/>
                    <a:pt x="1885104" y="145390"/>
                    <a:pt x="1885104" y="144018"/>
                  </a:cubicBezTo>
                  <a:cubicBezTo>
                    <a:pt x="1885276" y="138703"/>
                    <a:pt x="1887204" y="134160"/>
                    <a:pt x="1890891" y="130388"/>
                  </a:cubicBezTo>
                  <a:cubicBezTo>
                    <a:pt x="1894577" y="126616"/>
                    <a:pt x="1899077" y="124730"/>
                    <a:pt x="1904392" y="124730"/>
                  </a:cubicBezTo>
                  <a:close/>
                  <a:moveTo>
                    <a:pt x="1289740" y="124730"/>
                  </a:moveTo>
                  <a:cubicBezTo>
                    <a:pt x="1296084" y="124730"/>
                    <a:pt x="1301313" y="127173"/>
                    <a:pt x="1305428" y="132059"/>
                  </a:cubicBezTo>
                  <a:cubicBezTo>
                    <a:pt x="1309543" y="136946"/>
                    <a:pt x="1311600" y="142646"/>
                    <a:pt x="1311600" y="149162"/>
                  </a:cubicBezTo>
                  <a:lnTo>
                    <a:pt x="1311600" y="172307"/>
                  </a:lnTo>
                  <a:lnTo>
                    <a:pt x="1303885" y="172307"/>
                  </a:lnTo>
                  <a:lnTo>
                    <a:pt x="1303885" y="149162"/>
                  </a:lnTo>
                  <a:cubicBezTo>
                    <a:pt x="1303885" y="145047"/>
                    <a:pt x="1302513" y="141446"/>
                    <a:pt x="1299770" y="138360"/>
                  </a:cubicBezTo>
                  <a:cubicBezTo>
                    <a:pt x="1297027" y="135274"/>
                    <a:pt x="1293684" y="133731"/>
                    <a:pt x="1289740" y="133731"/>
                  </a:cubicBezTo>
                  <a:cubicBezTo>
                    <a:pt x="1286826" y="133731"/>
                    <a:pt x="1284168" y="134545"/>
                    <a:pt x="1281768" y="136174"/>
                  </a:cubicBezTo>
                  <a:cubicBezTo>
                    <a:pt x="1279368" y="137803"/>
                    <a:pt x="1278167" y="139989"/>
                    <a:pt x="1278167" y="142732"/>
                  </a:cubicBezTo>
                  <a:cubicBezTo>
                    <a:pt x="1278167" y="147876"/>
                    <a:pt x="1280311" y="150447"/>
                    <a:pt x="1284597" y="150447"/>
                  </a:cubicBezTo>
                  <a:cubicBezTo>
                    <a:pt x="1288026" y="150447"/>
                    <a:pt x="1289740" y="148304"/>
                    <a:pt x="1289740" y="144018"/>
                  </a:cubicBezTo>
                  <a:lnTo>
                    <a:pt x="1288454" y="141446"/>
                  </a:lnTo>
                  <a:cubicBezTo>
                    <a:pt x="1293598" y="141446"/>
                    <a:pt x="1296170" y="144875"/>
                    <a:pt x="1296170" y="151733"/>
                  </a:cubicBezTo>
                  <a:cubicBezTo>
                    <a:pt x="1296170" y="156877"/>
                    <a:pt x="1293598" y="159449"/>
                    <a:pt x="1288454" y="159449"/>
                  </a:cubicBezTo>
                  <a:cubicBezTo>
                    <a:pt x="1286568" y="159449"/>
                    <a:pt x="1285197" y="159020"/>
                    <a:pt x="1284340" y="158163"/>
                  </a:cubicBezTo>
                  <a:cubicBezTo>
                    <a:pt x="1284340" y="161592"/>
                    <a:pt x="1282539" y="164249"/>
                    <a:pt x="1278939" y="166135"/>
                  </a:cubicBezTo>
                  <a:cubicBezTo>
                    <a:pt x="1276196" y="167678"/>
                    <a:pt x="1272938" y="168450"/>
                    <a:pt x="1269166" y="168450"/>
                  </a:cubicBezTo>
                  <a:cubicBezTo>
                    <a:pt x="1272595" y="164163"/>
                    <a:pt x="1274310" y="160734"/>
                    <a:pt x="1274310" y="158163"/>
                  </a:cubicBezTo>
                  <a:cubicBezTo>
                    <a:pt x="1274310" y="156620"/>
                    <a:pt x="1273667" y="154219"/>
                    <a:pt x="1272381" y="150962"/>
                  </a:cubicBezTo>
                  <a:cubicBezTo>
                    <a:pt x="1271095" y="147704"/>
                    <a:pt x="1270452" y="145390"/>
                    <a:pt x="1270452" y="144018"/>
                  </a:cubicBezTo>
                  <a:cubicBezTo>
                    <a:pt x="1270624" y="138703"/>
                    <a:pt x="1272552" y="134160"/>
                    <a:pt x="1276239" y="130388"/>
                  </a:cubicBezTo>
                  <a:cubicBezTo>
                    <a:pt x="1279925" y="126616"/>
                    <a:pt x="1284425" y="124730"/>
                    <a:pt x="1289740" y="124730"/>
                  </a:cubicBezTo>
                  <a:close/>
                  <a:moveTo>
                    <a:pt x="675088" y="124730"/>
                  </a:moveTo>
                  <a:cubicBezTo>
                    <a:pt x="681432" y="124730"/>
                    <a:pt x="686661" y="127173"/>
                    <a:pt x="690776" y="132059"/>
                  </a:cubicBezTo>
                  <a:cubicBezTo>
                    <a:pt x="694891" y="136946"/>
                    <a:pt x="696948" y="142646"/>
                    <a:pt x="696948" y="149162"/>
                  </a:cubicBezTo>
                  <a:lnTo>
                    <a:pt x="696948" y="172307"/>
                  </a:lnTo>
                  <a:lnTo>
                    <a:pt x="689233" y="172307"/>
                  </a:lnTo>
                  <a:lnTo>
                    <a:pt x="689233" y="149162"/>
                  </a:lnTo>
                  <a:cubicBezTo>
                    <a:pt x="689233" y="145047"/>
                    <a:pt x="687861" y="141446"/>
                    <a:pt x="685118" y="138360"/>
                  </a:cubicBezTo>
                  <a:cubicBezTo>
                    <a:pt x="682375" y="135274"/>
                    <a:pt x="679032" y="133731"/>
                    <a:pt x="675088" y="133731"/>
                  </a:cubicBezTo>
                  <a:cubicBezTo>
                    <a:pt x="672174" y="133731"/>
                    <a:pt x="669516" y="134545"/>
                    <a:pt x="667116" y="136174"/>
                  </a:cubicBezTo>
                  <a:cubicBezTo>
                    <a:pt x="664716" y="137803"/>
                    <a:pt x="663515" y="139989"/>
                    <a:pt x="663515" y="142732"/>
                  </a:cubicBezTo>
                  <a:cubicBezTo>
                    <a:pt x="663515" y="147876"/>
                    <a:pt x="665659" y="150447"/>
                    <a:pt x="669945" y="150447"/>
                  </a:cubicBezTo>
                  <a:cubicBezTo>
                    <a:pt x="673374" y="150447"/>
                    <a:pt x="675088" y="148304"/>
                    <a:pt x="675088" y="144018"/>
                  </a:cubicBezTo>
                  <a:lnTo>
                    <a:pt x="673802" y="141446"/>
                  </a:lnTo>
                  <a:cubicBezTo>
                    <a:pt x="678946" y="141446"/>
                    <a:pt x="681518" y="144875"/>
                    <a:pt x="681518" y="151733"/>
                  </a:cubicBezTo>
                  <a:cubicBezTo>
                    <a:pt x="681518" y="156877"/>
                    <a:pt x="678946" y="159449"/>
                    <a:pt x="673802" y="159449"/>
                  </a:cubicBezTo>
                  <a:cubicBezTo>
                    <a:pt x="671916" y="159449"/>
                    <a:pt x="670545" y="159020"/>
                    <a:pt x="669688" y="158163"/>
                  </a:cubicBezTo>
                  <a:cubicBezTo>
                    <a:pt x="669688" y="161592"/>
                    <a:pt x="667887" y="164249"/>
                    <a:pt x="664287" y="166135"/>
                  </a:cubicBezTo>
                  <a:cubicBezTo>
                    <a:pt x="661544" y="167678"/>
                    <a:pt x="658286" y="168450"/>
                    <a:pt x="654514" y="168450"/>
                  </a:cubicBezTo>
                  <a:cubicBezTo>
                    <a:pt x="657943" y="164163"/>
                    <a:pt x="659658" y="160734"/>
                    <a:pt x="659658" y="158163"/>
                  </a:cubicBezTo>
                  <a:cubicBezTo>
                    <a:pt x="659658" y="156620"/>
                    <a:pt x="659015" y="154219"/>
                    <a:pt x="657729" y="150962"/>
                  </a:cubicBezTo>
                  <a:cubicBezTo>
                    <a:pt x="656443" y="147704"/>
                    <a:pt x="655800" y="145390"/>
                    <a:pt x="655800" y="144018"/>
                  </a:cubicBezTo>
                  <a:cubicBezTo>
                    <a:pt x="655972" y="138703"/>
                    <a:pt x="657900" y="134160"/>
                    <a:pt x="661587" y="130388"/>
                  </a:cubicBezTo>
                  <a:cubicBezTo>
                    <a:pt x="665273" y="126616"/>
                    <a:pt x="669773" y="124730"/>
                    <a:pt x="675088" y="124730"/>
                  </a:cubicBezTo>
                  <a:close/>
                  <a:moveTo>
                    <a:pt x="60437" y="124730"/>
                  </a:moveTo>
                  <a:cubicBezTo>
                    <a:pt x="66780" y="124730"/>
                    <a:pt x="72009" y="127173"/>
                    <a:pt x="76124" y="132059"/>
                  </a:cubicBezTo>
                  <a:cubicBezTo>
                    <a:pt x="80239" y="136946"/>
                    <a:pt x="82296" y="142646"/>
                    <a:pt x="82296" y="149162"/>
                  </a:cubicBezTo>
                  <a:lnTo>
                    <a:pt x="82296" y="172307"/>
                  </a:lnTo>
                  <a:lnTo>
                    <a:pt x="74581" y="172307"/>
                  </a:lnTo>
                  <a:lnTo>
                    <a:pt x="74581" y="149162"/>
                  </a:lnTo>
                  <a:cubicBezTo>
                    <a:pt x="74581" y="145047"/>
                    <a:pt x="73210" y="141446"/>
                    <a:pt x="70466" y="138360"/>
                  </a:cubicBezTo>
                  <a:cubicBezTo>
                    <a:pt x="67723" y="135274"/>
                    <a:pt x="64380" y="133731"/>
                    <a:pt x="60437" y="133731"/>
                  </a:cubicBezTo>
                  <a:cubicBezTo>
                    <a:pt x="57522" y="133731"/>
                    <a:pt x="54864" y="134545"/>
                    <a:pt x="52464" y="136174"/>
                  </a:cubicBezTo>
                  <a:cubicBezTo>
                    <a:pt x="50064" y="137803"/>
                    <a:pt x="48864" y="139989"/>
                    <a:pt x="48864" y="142732"/>
                  </a:cubicBezTo>
                  <a:cubicBezTo>
                    <a:pt x="48864" y="147876"/>
                    <a:pt x="51007" y="150447"/>
                    <a:pt x="55293" y="150447"/>
                  </a:cubicBezTo>
                  <a:cubicBezTo>
                    <a:pt x="58722" y="150447"/>
                    <a:pt x="60437" y="148304"/>
                    <a:pt x="60437" y="144018"/>
                  </a:cubicBezTo>
                  <a:lnTo>
                    <a:pt x="59151" y="141446"/>
                  </a:lnTo>
                  <a:cubicBezTo>
                    <a:pt x="64294" y="141446"/>
                    <a:pt x="66866" y="144875"/>
                    <a:pt x="66866" y="151733"/>
                  </a:cubicBezTo>
                  <a:cubicBezTo>
                    <a:pt x="66866" y="156877"/>
                    <a:pt x="64294" y="159449"/>
                    <a:pt x="59151" y="159449"/>
                  </a:cubicBezTo>
                  <a:cubicBezTo>
                    <a:pt x="57265" y="159449"/>
                    <a:pt x="55893" y="159020"/>
                    <a:pt x="55036" y="158163"/>
                  </a:cubicBezTo>
                  <a:cubicBezTo>
                    <a:pt x="55036" y="161592"/>
                    <a:pt x="53236" y="164249"/>
                    <a:pt x="49635" y="166135"/>
                  </a:cubicBezTo>
                  <a:cubicBezTo>
                    <a:pt x="46892" y="167678"/>
                    <a:pt x="43634" y="168450"/>
                    <a:pt x="39863" y="168450"/>
                  </a:cubicBezTo>
                  <a:cubicBezTo>
                    <a:pt x="43292" y="164163"/>
                    <a:pt x="45006" y="160734"/>
                    <a:pt x="45006" y="158163"/>
                  </a:cubicBezTo>
                  <a:cubicBezTo>
                    <a:pt x="45006" y="156620"/>
                    <a:pt x="44363" y="154219"/>
                    <a:pt x="43077" y="150962"/>
                  </a:cubicBezTo>
                  <a:cubicBezTo>
                    <a:pt x="41791" y="147704"/>
                    <a:pt x="41148" y="145390"/>
                    <a:pt x="41148" y="144018"/>
                  </a:cubicBezTo>
                  <a:cubicBezTo>
                    <a:pt x="41320" y="138703"/>
                    <a:pt x="43249" y="134160"/>
                    <a:pt x="46935" y="130388"/>
                  </a:cubicBezTo>
                  <a:cubicBezTo>
                    <a:pt x="50621" y="126616"/>
                    <a:pt x="55122" y="124730"/>
                    <a:pt x="60437" y="124730"/>
                  </a:cubicBezTo>
                  <a:close/>
                  <a:moveTo>
                    <a:pt x="2664346" y="123444"/>
                  </a:moveTo>
                  <a:cubicBezTo>
                    <a:pt x="2666061" y="124644"/>
                    <a:pt x="2666918" y="126787"/>
                    <a:pt x="2666918" y="129873"/>
                  </a:cubicBezTo>
                  <a:cubicBezTo>
                    <a:pt x="2666746" y="135017"/>
                    <a:pt x="2664775" y="139303"/>
                    <a:pt x="2661003" y="142732"/>
                  </a:cubicBezTo>
                  <a:cubicBezTo>
                    <a:pt x="2657231" y="146161"/>
                    <a:pt x="2652773" y="147876"/>
                    <a:pt x="2647630" y="147876"/>
                  </a:cubicBezTo>
                  <a:cubicBezTo>
                    <a:pt x="2644887" y="147876"/>
                    <a:pt x="2640815" y="147233"/>
                    <a:pt x="2635414" y="145947"/>
                  </a:cubicBezTo>
                  <a:cubicBezTo>
                    <a:pt x="2630013" y="144661"/>
                    <a:pt x="2625941" y="144018"/>
                    <a:pt x="2623198" y="144018"/>
                  </a:cubicBezTo>
                  <a:lnTo>
                    <a:pt x="2616769" y="144018"/>
                  </a:lnTo>
                  <a:cubicBezTo>
                    <a:pt x="2623627" y="147447"/>
                    <a:pt x="2627056" y="152162"/>
                    <a:pt x="2627056" y="158163"/>
                  </a:cubicBezTo>
                  <a:cubicBezTo>
                    <a:pt x="2616597" y="152162"/>
                    <a:pt x="2608882" y="149162"/>
                    <a:pt x="2603910" y="149162"/>
                  </a:cubicBezTo>
                  <a:cubicBezTo>
                    <a:pt x="2595338" y="149162"/>
                    <a:pt x="2585051" y="153448"/>
                    <a:pt x="2573049" y="162020"/>
                  </a:cubicBezTo>
                  <a:lnTo>
                    <a:pt x="2569191" y="159449"/>
                  </a:lnTo>
                  <a:cubicBezTo>
                    <a:pt x="2583593" y="142304"/>
                    <a:pt x="2601595" y="133731"/>
                    <a:pt x="2623198" y="133731"/>
                  </a:cubicBezTo>
                  <a:cubicBezTo>
                    <a:pt x="2625427" y="133731"/>
                    <a:pt x="2628856" y="133945"/>
                    <a:pt x="2633485" y="134374"/>
                  </a:cubicBezTo>
                  <a:cubicBezTo>
                    <a:pt x="2638114" y="134803"/>
                    <a:pt x="2641543" y="135017"/>
                    <a:pt x="2643772" y="135017"/>
                  </a:cubicBezTo>
                  <a:cubicBezTo>
                    <a:pt x="2655774" y="135017"/>
                    <a:pt x="2662632" y="131159"/>
                    <a:pt x="2664346" y="123444"/>
                  </a:cubicBezTo>
                  <a:close/>
                  <a:moveTo>
                    <a:pt x="2049696" y="123444"/>
                  </a:moveTo>
                  <a:cubicBezTo>
                    <a:pt x="2051411" y="124644"/>
                    <a:pt x="2052268" y="126787"/>
                    <a:pt x="2052268" y="129873"/>
                  </a:cubicBezTo>
                  <a:cubicBezTo>
                    <a:pt x="2052096" y="135017"/>
                    <a:pt x="2050125" y="139303"/>
                    <a:pt x="2046353" y="142732"/>
                  </a:cubicBezTo>
                  <a:cubicBezTo>
                    <a:pt x="2042581" y="146161"/>
                    <a:pt x="2038123" y="147876"/>
                    <a:pt x="2032980" y="147876"/>
                  </a:cubicBezTo>
                  <a:cubicBezTo>
                    <a:pt x="2030237" y="147876"/>
                    <a:pt x="2026165" y="147233"/>
                    <a:pt x="2020764" y="145947"/>
                  </a:cubicBezTo>
                  <a:cubicBezTo>
                    <a:pt x="2015363" y="144661"/>
                    <a:pt x="2011291" y="144018"/>
                    <a:pt x="2008548" y="144018"/>
                  </a:cubicBezTo>
                  <a:lnTo>
                    <a:pt x="2002119" y="144018"/>
                  </a:lnTo>
                  <a:cubicBezTo>
                    <a:pt x="2008977" y="147447"/>
                    <a:pt x="2012406" y="152162"/>
                    <a:pt x="2012406" y="158163"/>
                  </a:cubicBezTo>
                  <a:cubicBezTo>
                    <a:pt x="2001947" y="152162"/>
                    <a:pt x="1994232" y="149162"/>
                    <a:pt x="1989260" y="149162"/>
                  </a:cubicBezTo>
                  <a:cubicBezTo>
                    <a:pt x="1980688" y="149162"/>
                    <a:pt x="1970401" y="153448"/>
                    <a:pt x="1958399" y="162020"/>
                  </a:cubicBezTo>
                  <a:lnTo>
                    <a:pt x="1954541" y="159449"/>
                  </a:lnTo>
                  <a:cubicBezTo>
                    <a:pt x="1968943" y="142304"/>
                    <a:pt x="1986945" y="133731"/>
                    <a:pt x="2008548" y="133731"/>
                  </a:cubicBezTo>
                  <a:cubicBezTo>
                    <a:pt x="2010777" y="133731"/>
                    <a:pt x="2014206" y="133945"/>
                    <a:pt x="2018835" y="134374"/>
                  </a:cubicBezTo>
                  <a:cubicBezTo>
                    <a:pt x="2023464" y="134803"/>
                    <a:pt x="2026893" y="135017"/>
                    <a:pt x="2029122" y="135017"/>
                  </a:cubicBezTo>
                  <a:cubicBezTo>
                    <a:pt x="2041124" y="135017"/>
                    <a:pt x="2047982" y="131159"/>
                    <a:pt x="2049696" y="123444"/>
                  </a:cubicBezTo>
                  <a:close/>
                  <a:moveTo>
                    <a:pt x="1435044" y="123444"/>
                  </a:moveTo>
                  <a:cubicBezTo>
                    <a:pt x="1436759" y="124644"/>
                    <a:pt x="1437616" y="126787"/>
                    <a:pt x="1437616" y="129873"/>
                  </a:cubicBezTo>
                  <a:cubicBezTo>
                    <a:pt x="1437444" y="135017"/>
                    <a:pt x="1435473" y="139303"/>
                    <a:pt x="1431701" y="142732"/>
                  </a:cubicBezTo>
                  <a:cubicBezTo>
                    <a:pt x="1427929" y="146161"/>
                    <a:pt x="1423471" y="147876"/>
                    <a:pt x="1418328" y="147876"/>
                  </a:cubicBezTo>
                  <a:cubicBezTo>
                    <a:pt x="1415585" y="147876"/>
                    <a:pt x="1411513" y="147233"/>
                    <a:pt x="1406112" y="145947"/>
                  </a:cubicBezTo>
                  <a:cubicBezTo>
                    <a:pt x="1400711" y="144661"/>
                    <a:pt x="1396639" y="144018"/>
                    <a:pt x="1393896" y="144018"/>
                  </a:cubicBezTo>
                  <a:lnTo>
                    <a:pt x="1387467" y="144018"/>
                  </a:lnTo>
                  <a:cubicBezTo>
                    <a:pt x="1394325" y="147447"/>
                    <a:pt x="1397754" y="152162"/>
                    <a:pt x="1397754" y="158163"/>
                  </a:cubicBezTo>
                  <a:cubicBezTo>
                    <a:pt x="1387295" y="152162"/>
                    <a:pt x="1379580" y="149162"/>
                    <a:pt x="1374608" y="149162"/>
                  </a:cubicBezTo>
                  <a:cubicBezTo>
                    <a:pt x="1366036" y="149162"/>
                    <a:pt x="1355749" y="153448"/>
                    <a:pt x="1343747" y="162020"/>
                  </a:cubicBezTo>
                  <a:lnTo>
                    <a:pt x="1339889" y="159449"/>
                  </a:lnTo>
                  <a:cubicBezTo>
                    <a:pt x="1354291" y="142304"/>
                    <a:pt x="1372293" y="133731"/>
                    <a:pt x="1393896" y="133731"/>
                  </a:cubicBezTo>
                  <a:cubicBezTo>
                    <a:pt x="1396125" y="133731"/>
                    <a:pt x="1399554" y="133945"/>
                    <a:pt x="1404183" y="134374"/>
                  </a:cubicBezTo>
                  <a:cubicBezTo>
                    <a:pt x="1408812" y="134803"/>
                    <a:pt x="1412241" y="135017"/>
                    <a:pt x="1414470" y="135017"/>
                  </a:cubicBezTo>
                  <a:cubicBezTo>
                    <a:pt x="1426472" y="135017"/>
                    <a:pt x="1433330" y="131159"/>
                    <a:pt x="1435044" y="123444"/>
                  </a:cubicBezTo>
                  <a:close/>
                  <a:moveTo>
                    <a:pt x="820392" y="123444"/>
                  </a:moveTo>
                  <a:cubicBezTo>
                    <a:pt x="822107" y="124644"/>
                    <a:pt x="822964" y="126787"/>
                    <a:pt x="822964" y="129873"/>
                  </a:cubicBezTo>
                  <a:cubicBezTo>
                    <a:pt x="822792" y="135017"/>
                    <a:pt x="820821" y="139303"/>
                    <a:pt x="817049" y="142732"/>
                  </a:cubicBezTo>
                  <a:cubicBezTo>
                    <a:pt x="813277" y="146161"/>
                    <a:pt x="808819" y="147876"/>
                    <a:pt x="803676" y="147876"/>
                  </a:cubicBezTo>
                  <a:cubicBezTo>
                    <a:pt x="800933" y="147876"/>
                    <a:pt x="796861" y="147233"/>
                    <a:pt x="791460" y="145947"/>
                  </a:cubicBezTo>
                  <a:cubicBezTo>
                    <a:pt x="786059" y="144661"/>
                    <a:pt x="781987" y="144018"/>
                    <a:pt x="779244" y="144018"/>
                  </a:cubicBezTo>
                  <a:lnTo>
                    <a:pt x="772815" y="144018"/>
                  </a:lnTo>
                  <a:cubicBezTo>
                    <a:pt x="779673" y="147447"/>
                    <a:pt x="783102" y="152162"/>
                    <a:pt x="783102" y="158163"/>
                  </a:cubicBezTo>
                  <a:cubicBezTo>
                    <a:pt x="772643" y="152162"/>
                    <a:pt x="764928" y="149162"/>
                    <a:pt x="759956" y="149162"/>
                  </a:cubicBezTo>
                  <a:cubicBezTo>
                    <a:pt x="751384" y="149162"/>
                    <a:pt x="741097" y="153448"/>
                    <a:pt x="729095" y="162020"/>
                  </a:cubicBezTo>
                  <a:lnTo>
                    <a:pt x="725237" y="159449"/>
                  </a:lnTo>
                  <a:cubicBezTo>
                    <a:pt x="739639" y="142304"/>
                    <a:pt x="757641" y="133731"/>
                    <a:pt x="779244" y="133731"/>
                  </a:cubicBezTo>
                  <a:cubicBezTo>
                    <a:pt x="781473" y="133731"/>
                    <a:pt x="784902" y="133945"/>
                    <a:pt x="789531" y="134374"/>
                  </a:cubicBezTo>
                  <a:cubicBezTo>
                    <a:pt x="794160" y="134803"/>
                    <a:pt x="797589" y="135017"/>
                    <a:pt x="799818" y="135017"/>
                  </a:cubicBezTo>
                  <a:cubicBezTo>
                    <a:pt x="811820" y="135017"/>
                    <a:pt x="818678" y="131159"/>
                    <a:pt x="820392" y="123444"/>
                  </a:cubicBezTo>
                  <a:close/>
                  <a:moveTo>
                    <a:pt x="205740" y="123444"/>
                  </a:moveTo>
                  <a:cubicBezTo>
                    <a:pt x="207455" y="124644"/>
                    <a:pt x="208312" y="126787"/>
                    <a:pt x="208312" y="129873"/>
                  </a:cubicBezTo>
                  <a:cubicBezTo>
                    <a:pt x="208141" y="135017"/>
                    <a:pt x="206169" y="139303"/>
                    <a:pt x="202397" y="142732"/>
                  </a:cubicBezTo>
                  <a:cubicBezTo>
                    <a:pt x="198625" y="146161"/>
                    <a:pt x="194168" y="147876"/>
                    <a:pt x="189024" y="147876"/>
                  </a:cubicBezTo>
                  <a:cubicBezTo>
                    <a:pt x="186281" y="147876"/>
                    <a:pt x="182209" y="147233"/>
                    <a:pt x="176808" y="145947"/>
                  </a:cubicBezTo>
                  <a:cubicBezTo>
                    <a:pt x="171408" y="144661"/>
                    <a:pt x="167336" y="144018"/>
                    <a:pt x="164592" y="144018"/>
                  </a:cubicBezTo>
                  <a:lnTo>
                    <a:pt x="158163" y="144018"/>
                  </a:lnTo>
                  <a:cubicBezTo>
                    <a:pt x="165021" y="147447"/>
                    <a:pt x="168450" y="152162"/>
                    <a:pt x="168450" y="158163"/>
                  </a:cubicBezTo>
                  <a:cubicBezTo>
                    <a:pt x="157992" y="152162"/>
                    <a:pt x="150276" y="149162"/>
                    <a:pt x="145304" y="149162"/>
                  </a:cubicBezTo>
                  <a:cubicBezTo>
                    <a:pt x="136732" y="149162"/>
                    <a:pt x="126445" y="153448"/>
                    <a:pt x="114443" y="162020"/>
                  </a:cubicBezTo>
                  <a:lnTo>
                    <a:pt x="110586" y="159449"/>
                  </a:lnTo>
                  <a:cubicBezTo>
                    <a:pt x="124987" y="142304"/>
                    <a:pt x="142990" y="133731"/>
                    <a:pt x="164592" y="133731"/>
                  </a:cubicBezTo>
                  <a:cubicBezTo>
                    <a:pt x="166821" y="133731"/>
                    <a:pt x="170250" y="133945"/>
                    <a:pt x="174879" y="134374"/>
                  </a:cubicBezTo>
                  <a:cubicBezTo>
                    <a:pt x="179509" y="134803"/>
                    <a:pt x="182938" y="135017"/>
                    <a:pt x="185166" y="135017"/>
                  </a:cubicBezTo>
                  <a:cubicBezTo>
                    <a:pt x="197168" y="135017"/>
                    <a:pt x="204026" y="131159"/>
                    <a:pt x="205740" y="123444"/>
                  </a:cubicBezTo>
                  <a:close/>
                  <a:moveTo>
                    <a:pt x="662230" y="79724"/>
                  </a:moveTo>
                  <a:cubicBezTo>
                    <a:pt x="667545" y="87954"/>
                    <a:pt x="672259" y="93526"/>
                    <a:pt x="676374" y="96441"/>
                  </a:cubicBezTo>
                  <a:cubicBezTo>
                    <a:pt x="690947" y="106556"/>
                    <a:pt x="698234" y="118986"/>
                    <a:pt x="698234" y="133731"/>
                  </a:cubicBezTo>
                  <a:cubicBezTo>
                    <a:pt x="692062" y="123444"/>
                    <a:pt x="683918" y="118300"/>
                    <a:pt x="673802" y="118300"/>
                  </a:cubicBezTo>
                  <a:cubicBezTo>
                    <a:pt x="663858" y="118300"/>
                    <a:pt x="657000" y="121730"/>
                    <a:pt x="653228" y="128587"/>
                  </a:cubicBezTo>
                  <a:cubicBezTo>
                    <a:pt x="653400" y="124130"/>
                    <a:pt x="654686" y="120186"/>
                    <a:pt x="657086" y="116757"/>
                  </a:cubicBezTo>
                  <a:cubicBezTo>
                    <a:pt x="659829" y="112643"/>
                    <a:pt x="663258" y="110585"/>
                    <a:pt x="667373" y="110585"/>
                  </a:cubicBezTo>
                  <a:cubicBezTo>
                    <a:pt x="661201" y="107328"/>
                    <a:pt x="656915" y="103470"/>
                    <a:pt x="654514" y="99012"/>
                  </a:cubicBezTo>
                  <a:cubicBezTo>
                    <a:pt x="657772" y="97298"/>
                    <a:pt x="661629" y="96441"/>
                    <a:pt x="666087" y="96441"/>
                  </a:cubicBezTo>
                  <a:cubicBezTo>
                    <a:pt x="662658" y="93869"/>
                    <a:pt x="660944" y="90011"/>
                    <a:pt x="660944" y="84868"/>
                  </a:cubicBezTo>
                  <a:cubicBezTo>
                    <a:pt x="660944" y="86068"/>
                    <a:pt x="661372" y="84353"/>
                    <a:pt x="662230" y="79724"/>
                  </a:cubicBezTo>
                  <a:close/>
                  <a:moveTo>
                    <a:pt x="47578" y="79724"/>
                  </a:moveTo>
                  <a:cubicBezTo>
                    <a:pt x="52893" y="87954"/>
                    <a:pt x="57608" y="93526"/>
                    <a:pt x="61722" y="96441"/>
                  </a:cubicBezTo>
                  <a:cubicBezTo>
                    <a:pt x="76296" y="106556"/>
                    <a:pt x="83582" y="118986"/>
                    <a:pt x="83582" y="133731"/>
                  </a:cubicBezTo>
                  <a:cubicBezTo>
                    <a:pt x="77410" y="123444"/>
                    <a:pt x="69266" y="118300"/>
                    <a:pt x="59151" y="118300"/>
                  </a:cubicBezTo>
                  <a:cubicBezTo>
                    <a:pt x="49207" y="118300"/>
                    <a:pt x="42349" y="121730"/>
                    <a:pt x="38577" y="128587"/>
                  </a:cubicBezTo>
                  <a:cubicBezTo>
                    <a:pt x="38748" y="124130"/>
                    <a:pt x="40034" y="120186"/>
                    <a:pt x="42434" y="116757"/>
                  </a:cubicBezTo>
                  <a:cubicBezTo>
                    <a:pt x="45178" y="112643"/>
                    <a:pt x="48606" y="110585"/>
                    <a:pt x="52721" y="110585"/>
                  </a:cubicBezTo>
                  <a:cubicBezTo>
                    <a:pt x="46549" y="107328"/>
                    <a:pt x="42263" y="103470"/>
                    <a:pt x="39863" y="99012"/>
                  </a:cubicBezTo>
                  <a:cubicBezTo>
                    <a:pt x="43120" y="97298"/>
                    <a:pt x="46978" y="96441"/>
                    <a:pt x="51435" y="96441"/>
                  </a:cubicBezTo>
                  <a:cubicBezTo>
                    <a:pt x="48006" y="93869"/>
                    <a:pt x="46292" y="90011"/>
                    <a:pt x="46292" y="84868"/>
                  </a:cubicBezTo>
                  <a:cubicBezTo>
                    <a:pt x="46292" y="86068"/>
                    <a:pt x="46721" y="84353"/>
                    <a:pt x="47578" y="79724"/>
                  </a:cubicBezTo>
                  <a:close/>
                  <a:moveTo>
                    <a:pt x="1276882" y="79724"/>
                  </a:moveTo>
                  <a:cubicBezTo>
                    <a:pt x="1282197" y="87954"/>
                    <a:pt x="1286911" y="93526"/>
                    <a:pt x="1291026" y="96441"/>
                  </a:cubicBezTo>
                  <a:cubicBezTo>
                    <a:pt x="1305599" y="106556"/>
                    <a:pt x="1312886" y="118986"/>
                    <a:pt x="1312886" y="133731"/>
                  </a:cubicBezTo>
                  <a:cubicBezTo>
                    <a:pt x="1306714" y="123444"/>
                    <a:pt x="1298570" y="118300"/>
                    <a:pt x="1288454" y="118300"/>
                  </a:cubicBezTo>
                  <a:cubicBezTo>
                    <a:pt x="1278510" y="118300"/>
                    <a:pt x="1271652" y="121730"/>
                    <a:pt x="1267880" y="128587"/>
                  </a:cubicBezTo>
                  <a:cubicBezTo>
                    <a:pt x="1268052" y="124130"/>
                    <a:pt x="1269338" y="120186"/>
                    <a:pt x="1271738" y="116757"/>
                  </a:cubicBezTo>
                  <a:cubicBezTo>
                    <a:pt x="1274481" y="112643"/>
                    <a:pt x="1277910" y="110585"/>
                    <a:pt x="1282025" y="110585"/>
                  </a:cubicBezTo>
                  <a:cubicBezTo>
                    <a:pt x="1275853" y="107328"/>
                    <a:pt x="1271567" y="103470"/>
                    <a:pt x="1269166" y="99012"/>
                  </a:cubicBezTo>
                  <a:cubicBezTo>
                    <a:pt x="1272424" y="97298"/>
                    <a:pt x="1276281" y="96441"/>
                    <a:pt x="1280739" y="96441"/>
                  </a:cubicBezTo>
                  <a:cubicBezTo>
                    <a:pt x="1277310" y="93869"/>
                    <a:pt x="1275596" y="90011"/>
                    <a:pt x="1275596" y="84868"/>
                  </a:cubicBezTo>
                  <a:cubicBezTo>
                    <a:pt x="1275596" y="86068"/>
                    <a:pt x="1276024" y="84353"/>
                    <a:pt x="1276882" y="79724"/>
                  </a:cubicBezTo>
                  <a:close/>
                  <a:moveTo>
                    <a:pt x="1891534" y="79724"/>
                  </a:moveTo>
                  <a:cubicBezTo>
                    <a:pt x="1896849" y="87954"/>
                    <a:pt x="1901563" y="93526"/>
                    <a:pt x="1905678" y="96441"/>
                  </a:cubicBezTo>
                  <a:cubicBezTo>
                    <a:pt x="1920251" y="106556"/>
                    <a:pt x="1927538" y="118986"/>
                    <a:pt x="1927538" y="133731"/>
                  </a:cubicBezTo>
                  <a:cubicBezTo>
                    <a:pt x="1921366" y="123444"/>
                    <a:pt x="1913222" y="118300"/>
                    <a:pt x="1903106" y="118300"/>
                  </a:cubicBezTo>
                  <a:cubicBezTo>
                    <a:pt x="1893162" y="118300"/>
                    <a:pt x="1886304" y="121730"/>
                    <a:pt x="1882532" y="128587"/>
                  </a:cubicBezTo>
                  <a:cubicBezTo>
                    <a:pt x="1882704" y="124130"/>
                    <a:pt x="1883990" y="120186"/>
                    <a:pt x="1886390" y="116757"/>
                  </a:cubicBezTo>
                  <a:cubicBezTo>
                    <a:pt x="1889133" y="112643"/>
                    <a:pt x="1892562" y="110585"/>
                    <a:pt x="1896677" y="110585"/>
                  </a:cubicBezTo>
                  <a:cubicBezTo>
                    <a:pt x="1890505" y="107328"/>
                    <a:pt x="1886219" y="103470"/>
                    <a:pt x="1883818" y="99012"/>
                  </a:cubicBezTo>
                  <a:cubicBezTo>
                    <a:pt x="1887076" y="97298"/>
                    <a:pt x="1890933" y="96441"/>
                    <a:pt x="1895391" y="96441"/>
                  </a:cubicBezTo>
                  <a:cubicBezTo>
                    <a:pt x="1891962" y="93869"/>
                    <a:pt x="1890248" y="90011"/>
                    <a:pt x="1890248" y="84868"/>
                  </a:cubicBezTo>
                  <a:cubicBezTo>
                    <a:pt x="1890248" y="86068"/>
                    <a:pt x="1890676" y="84353"/>
                    <a:pt x="1891534" y="79724"/>
                  </a:cubicBezTo>
                  <a:close/>
                  <a:moveTo>
                    <a:pt x="2506184" y="79724"/>
                  </a:moveTo>
                  <a:cubicBezTo>
                    <a:pt x="2511499" y="87954"/>
                    <a:pt x="2516213" y="93526"/>
                    <a:pt x="2520328" y="96441"/>
                  </a:cubicBezTo>
                  <a:cubicBezTo>
                    <a:pt x="2534901" y="106556"/>
                    <a:pt x="2542188" y="118986"/>
                    <a:pt x="2542188" y="133731"/>
                  </a:cubicBezTo>
                  <a:cubicBezTo>
                    <a:pt x="2536016" y="123444"/>
                    <a:pt x="2527872" y="118300"/>
                    <a:pt x="2517756" y="118300"/>
                  </a:cubicBezTo>
                  <a:cubicBezTo>
                    <a:pt x="2507812" y="118300"/>
                    <a:pt x="2500954" y="121730"/>
                    <a:pt x="2497182" y="128587"/>
                  </a:cubicBezTo>
                  <a:cubicBezTo>
                    <a:pt x="2497354" y="124130"/>
                    <a:pt x="2498640" y="120186"/>
                    <a:pt x="2501040" y="116757"/>
                  </a:cubicBezTo>
                  <a:cubicBezTo>
                    <a:pt x="2503783" y="112643"/>
                    <a:pt x="2507212" y="110585"/>
                    <a:pt x="2511327" y="110585"/>
                  </a:cubicBezTo>
                  <a:cubicBezTo>
                    <a:pt x="2505155" y="107328"/>
                    <a:pt x="2500869" y="103470"/>
                    <a:pt x="2498468" y="99012"/>
                  </a:cubicBezTo>
                  <a:cubicBezTo>
                    <a:pt x="2501726" y="97298"/>
                    <a:pt x="2505583" y="96441"/>
                    <a:pt x="2510041" y="96441"/>
                  </a:cubicBezTo>
                  <a:cubicBezTo>
                    <a:pt x="2506612" y="93869"/>
                    <a:pt x="2504898" y="90011"/>
                    <a:pt x="2504898" y="84868"/>
                  </a:cubicBezTo>
                  <a:cubicBezTo>
                    <a:pt x="2504898" y="86068"/>
                    <a:pt x="2505326" y="84353"/>
                    <a:pt x="2506184" y="79724"/>
                  </a:cubicBezTo>
                  <a:close/>
                  <a:moveTo>
                    <a:pt x="1935253" y="77153"/>
                  </a:moveTo>
                  <a:cubicBezTo>
                    <a:pt x="1939368" y="77153"/>
                    <a:pt x="1942969" y="78095"/>
                    <a:pt x="1946055" y="79981"/>
                  </a:cubicBezTo>
                  <a:cubicBezTo>
                    <a:pt x="1949827" y="82210"/>
                    <a:pt x="1951713" y="85211"/>
                    <a:pt x="1951713" y="88983"/>
                  </a:cubicBezTo>
                  <a:cubicBezTo>
                    <a:pt x="1948969" y="85382"/>
                    <a:pt x="1945626" y="83582"/>
                    <a:pt x="1941683" y="83582"/>
                  </a:cubicBezTo>
                  <a:cubicBezTo>
                    <a:pt x="1937225" y="83582"/>
                    <a:pt x="1935082" y="85725"/>
                    <a:pt x="1935253" y="90011"/>
                  </a:cubicBezTo>
                  <a:cubicBezTo>
                    <a:pt x="1935425" y="93955"/>
                    <a:pt x="1936625" y="96526"/>
                    <a:pt x="1938854" y="97727"/>
                  </a:cubicBezTo>
                  <a:cubicBezTo>
                    <a:pt x="1937997" y="98584"/>
                    <a:pt x="1936368" y="99012"/>
                    <a:pt x="1933967" y="99012"/>
                  </a:cubicBezTo>
                  <a:cubicBezTo>
                    <a:pt x="1931567" y="99012"/>
                    <a:pt x="1929467" y="98027"/>
                    <a:pt x="1927667" y="96055"/>
                  </a:cubicBezTo>
                  <a:cubicBezTo>
                    <a:pt x="1925866" y="94083"/>
                    <a:pt x="1924966" y="91897"/>
                    <a:pt x="1924966" y="89497"/>
                  </a:cubicBezTo>
                  <a:cubicBezTo>
                    <a:pt x="1921709" y="91554"/>
                    <a:pt x="1919137" y="92583"/>
                    <a:pt x="1917251" y="92583"/>
                  </a:cubicBezTo>
                  <a:cubicBezTo>
                    <a:pt x="1912279" y="92412"/>
                    <a:pt x="1908850" y="90268"/>
                    <a:pt x="1906964" y="86154"/>
                  </a:cubicBezTo>
                  <a:cubicBezTo>
                    <a:pt x="1910393" y="86154"/>
                    <a:pt x="1915108" y="84653"/>
                    <a:pt x="1921109" y="81653"/>
                  </a:cubicBezTo>
                  <a:cubicBezTo>
                    <a:pt x="1927109" y="78653"/>
                    <a:pt x="1931824" y="77153"/>
                    <a:pt x="1935253" y="77153"/>
                  </a:cubicBezTo>
                  <a:close/>
                  <a:moveTo>
                    <a:pt x="1320601" y="77153"/>
                  </a:moveTo>
                  <a:cubicBezTo>
                    <a:pt x="1324716" y="77153"/>
                    <a:pt x="1328317" y="78095"/>
                    <a:pt x="1331403" y="79981"/>
                  </a:cubicBezTo>
                  <a:cubicBezTo>
                    <a:pt x="1335175" y="82210"/>
                    <a:pt x="1337061" y="85211"/>
                    <a:pt x="1337061" y="88983"/>
                  </a:cubicBezTo>
                  <a:cubicBezTo>
                    <a:pt x="1334317" y="85382"/>
                    <a:pt x="1330974" y="83582"/>
                    <a:pt x="1327031" y="83582"/>
                  </a:cubicBezTo>
                  <a:cubicBezTo>
                    <a:pt x="1322573" y="83582"/>
                    <a:pt x="1320430" y="85725"/>
                    <a:pt x="1320601" y="90011"/>
                  </a:cubicBezTo>
                  <a:cubicBezTo>
                    <a:pt x="1320773" y="93955"/>
                    <a:pt x="1321973" y="96526"/>
                    <a:pt x="1324202" y="97727"/>
                  </a:cubicBezTo>
                  <a:cubicBezTo>
                    <a:pt x="1323345" y="98584"/>
                    <a:pt x="1321716" y="99012"/>
                    <a:pt x="1319315" y="99012"/>
                  </a:cubicBezTo>
                  <a:cubicBezTo>
                    <a:pt x="1316915" y="99012"/>
                    <a:pt x="1314815" y="98027"/>
                    <a:pt x="1313015" y="96055"/>
                  </a:cubicBezTo>
                  <a:cubicBezTo>
                    <a:pt x="1311214" y="94083"/>
                    <a:pt x="1310314" y="91897"/>
                    <a:pt x="1310314" y="89497"/>
                  </a:cubicBezTo>
                  <a:cubicBezTo>
                    <a:pt x="1307057" y="91554"/>
                    <a:pt x="1304485" y="92583"/>
                    <a:pt x="1302599" y="92583"/>
                  </a:cubicBezTo>
                  <a:cubicBezTo>
                    <a:pt x="1297627" y="92412"/>
                    <a:pt x="1294198" y="90268"/>
                    <a:pt x="1292312" y="86154"/>
                  </a:cubicBezTo>
                  <a:cubicBezTo>
                    <a:pt x="1295741" y="86154"/>
                    <a:pt x="1300456" y="84653"/>
                    <a:pt x="1306457" y="81653"/>
                  </a:cubicBezTo>
                  <a:cubicBezTo>
                    <a:pt x="1312457" y="78653"/>
                    <a:pt x="1317172" y="77153"/>
                    <a:pt x="1320601" y="77153"/>
                  </a:cubicBezTo>
                  <a:close/>
                  <a:moveTo>
                    <a:pt x="705949" y="77153"/>
                  </a:moveTo>
                  <a:cubicBezTo>
                    <a:pt x="710064" y="77153"/>
                    <a:pt x="713665" y="78095"/>
                    <a:pt x="716751" y="79981"/>
                  </a:cubicBezTo>
                  <a:cubicBezTo>
                    <a:pt x="720523" y="82210"/>
                    <a:pt x="722409" y="85211"/>
                    <a:pt x="722409" y="88983"/>
                  </a:cubicBezTo>
                  <a:cubicBezTo>
                    <a:pt x="719665" y="85382"/>
                    <a:pt x="716322" y="83582"/>
                    <a:pt x="712379" y="83582"/>
                  </a:cubicBezTo>
                  <a:cubicBezTo>
                    <a:pt x="707921" y="83582"/>
                    <a:pt x="705778" y="85725"/>
                    <a:pt x="705949" y="90011"/>
                  </a:cubicBezTo>
                  <a:cubicBezTo>
                    <a:pt x="706121" y="93955"/>
                    <a:pt x="707321" y="96526"/>
                    <a:pt x="709550" y="97727"/>
                  </a:cubicBezTo>
                  <a:cubicBezTo>
                    <a:pt x="708693" y="98584"/>
                    <a:pt x="707064" y="99012"/>
                    <a:pt x="704663" y="99012"/>
                  </a:cubicBezTo>
                  <a:cubicBezTo>
                    <a:pt x="702263" y="99012"/>
                    <a:pt x="700163" y="98027"/>
                    <a:pt x="698363" y="96055"/>
                  </a:cubicBezTo>
                  <a:cubicBezTo>
                    <a:pt x="696562" y="94083"/>
                    <a:pt x="695662" y="91897"/>
                    <a:pt x="695662" y="89497"/>
                  </a:cubicBezTo>
                  <a:cubicBezTo>
                    <a:pt x="692405" y="91554"/>
                    <a:pt x="689833" y="92583"/>
                    <a:pt x="687947" y="92583"/>
                  </a:cubicBezTo>
                  <a:cubicBezTo>
                    <a:pt x="682975" y="92412"/>
                    <a:pt x="679546" y="90268"/>
                    <a:pt x="677660" y="86154"/>
                  </a:cubicBezTo>
                  <a:cubicBezTo>
                    <a:pt x="681089" y="86154"/>
                    <a:pt x="685804" y="84653"/>
                    <a:pt x="691805" y="81653"/>
                  </a:cubicBezTo>
                  <a:cubicBezTo>
                    <a:pt x="697805" y="78653"/>
                    <a:pt x="702520" y="77153"/>
                    <a:pt x="705949" y="77153"/>
                  </a:cubicBezTo>
                  <a:close/>
                  <a:moveTo>
                    <a:pt x="91298" y="77153"/>
                  </a:moveTo>
                  <a:cubicBezTo>
                    <a:pt x="95412" y="77153"/>
                    <a:pt x="99013" y="78095"/>
                    <a:pt x="102099" y="79981"/>
                  </a:cubicBezTo>
                  <a:cubicBezTo>
                    <a:pt x="105871" y="82210"/>
                    <a:pt x="107757" y="85211"/>
                    <a:pt x="107757" y="88983"/>
                  </a:cubicBezTo>
                  <a:cubicBezTo>
                    <a:pt x="105014" y="85382"/>
                    <a:pt x="101670" y="83582"/>
                    <a:pt x="97727" y="83582"/>
                  </a:cubicBezTo>
                  <a:cubicBezTo>
                    <a:pt x="93269" y="83582"/>
                    <a:pt x="91126" y="85725"/>
                    <a:pt x="91298" y="90011"/>
                  </a:cubicBezTo>
                  <a:cubicBezTo>
                    <a:pt x="91469" y="93955"/>
                    <a:pt x="92669" y="96526"/>
                    <a:pt x="94898" y="97727"/>
                  </a:cubicBezTo>
                  <a:cubicBezTo>
                    <a:pt x="94041" y="98584"/>
                    <a:pt x="92412" y="99012"/>
                    <a:pt x="90012" y="99012"/>
                  </a:cubicBezTo>
                  <a:cubicBezTo>
                    <a:pt x="87611" y="99012"/>
                    <a:pt x="85511" y="98027"/>
                    <a:pt x="83711" y="96055"/>
                  </a:cubicBezTo>
                  <a:cubicBezTo>
                    <a:pt x="81911" y="94083"/>
                    <a:pt x="81011" y="91897"/>
                    <a:pt x="81011" y="89497"/>
                  </a:cubicBezTo>
                  <a:cubicBezTo>
                    <a:pt x="77753" y="91554"/>
                    <a:pt x="75181" y="92583"/>
                    <a:pt x="73295" y="92583"/>
                  </a:cubicBezTo>
                  <a:cubicBezTo>
                    <a:pt x="68323" y="92412"/>
                    <a:pt x="64894" y="90268"/>
                    <a:pt x="63008" y="86154"/>
                  </a:cubicBezTo>
                  <a:cubicBezTo>
                    <a:pt x="66437" y="86154"/>
                    <a:pt x="71152" y="84653"/>
                    <a:pt x="77153" y="81653"/>
                  </a:cubicBezTo>
                  <a:cubicBezTo>
                    <a:pt x="83154" y="78653"/>
                    <a:pt x="87869" y="77153"/>
                    <a:pt x="91298" y="77153"/>
                  </a:cubicBezTo>
                  <a:close/>
                  <a:moveTo>
                    <a:pt x="2549903" y="77153"/>
                  </a:moveTo>
                  <a:cubicBezTo>
                    <a:pt x="2554018" y="77153"/>
                    <a:pt x="2557619" y="78095"/>
                    <a:pt x="2560705" y="79981"/>
                  </a:cubicBezTo>
                  <a:cubicBezTo>
                    <a:pt x="2564477" y="82210"/>
                    <a:pt x="2566363" y="85211"/>
                    <a:pt x="2566363" y="88983"/>
                  </a:cubicBezTo>
                  <a:cubicBezTo>
                    <a:pt x="2563619" y="85382"/>
                    <a:pt x="2560276" y="83582"/>
                    <a:pt x="2556333" y="83582"/>
                  </a:cubicBezTo>
                  <a:cubicBezTo>
                    <a:pt x="2551875" y="83582"/>
                    <a:pt x="2549732" y="85725"/>
                    <a:pt x="2549903" y="90011"/>
                  </a:cubicBezTo>
                  <a:cubicBezTo>
                    <a:pt x="2550075" y="93955"/>
                    <a:pt x="2551275" y="96526"/>
                    <a:pt x="2553504" y="97727"/>
                  </a:cubicBezTo>
                  <a:cubicBezTo>
                    <a:pt x="2552647" y="98584"/>
                    <a:pt x="2551018" y="99012"/>
                    <a:pt x="2548617" y="99012"/>
                  </a:cubicBezTo>
                  <a:cubicBezTo>
                    <a:pt x="2546217" y="99012"/>
                    <a:pt x="2544117" y="98027"/>
                    <a:pt x="2542317" y="96055"/>
                  </a:cubicBezTo>
                  <a:cubicBezTo>
                    <a:pt x="2540516" y="94083"/>
                    <a:pt x="2539616" y="91897"/>
                    <a:pt x="2539616" y="89497"/>
                  </a:cubicBezTo>
                  <a:cubicBezTo>
                    <a:pt x="2536359" y="91554"/>
                    <a:pt x="2533787" y="92583"/>
                    <a:pt x="2531901" y="92583"/>
                  </a:cubicBezTo>
                  <a:cubicBezTo>
                    <a:pt x="2526929" y="92412"/>
                    <a:pt x="2523500" y="90268"/>
                    <a:pt x="2521614" y="86154"/>
                  </a:cubicBezTo>
                  <a:cubicBezTo>
                    <a:pt x="2525043" y="86154"/>
                    <a:pt x="2529758" y="84653"/>
                    <a:pt x="2535759" y="81653"/>
                  </a:cubicBezTo>
                  <a:cubicBezTo>
                    <a:pt x="2541759" y="78653"/>
                    <a:pt x="2546474" y="77153"/>
                    <a:pt x="2549903" y="77153"/>
                  </a:cubicBezTo>
                  <a:close/>
                  <a:moveTo>
                    <a:pt x="807533" y="60436"/>
                  </a:moveTo>
                  <a:lnTo>
                    <a:pt x="810362" y="63522"/>
                  </a:lnTo>
                  <a:cubicBezTo>
                    <a:pt x="805905" y="67637"/>
                    <a:pt x="802819" y="72781"/>
                    <a:pt x="801104" y="78953"/>
                  </a:cubicBezTo>
                  <a:cubicBezTo>
                    <a:pt x="799047" y="86154"/>
                    <a:pt x="793475" y="92412"/>
                    <a:pt x="784388" y="97727"/>
                  </a:cubicBezTo>
                  <a:cubicBezTo>
                    <a:pt x="780273" y="100127"/>
                    <a:pt x="775987" y="103556"/>
                    <a:pt x="771529" y="108014"/>
                  </a:cubicBezTo>
                  <a:cubicBezTo>
                    <a:pt x="775987" y="106299"/>
                    <a:pt x="780273" y="105442"/>
                    <a:pt x="784388" y="105442"/>
                  </a:cubicBezTo>
                  <a:cubicBezTo>
                    <a:pt x="788331" y="105442"/>
                    <a:pt x="791931" y="106385"/>
                    <a:pt x="795189" y="108271"/>
                  </a:cubicBezTo>
                  <a:cubicBezTo>
                    <a:pt x="799132" y="110500"/>
                    <a:pt x="801104" y="113414"/>
                    <a:pt x="801104" y="117015"/>
                  </a:cubicBezTo>
                  <a:cubicBezTo>
                    <a:pt x="795789" y="116157"/>
                    <a:pt x="792360" y="115729"/>
                    <a:pt x="790817" y="115729"/>
                  </a:cubicBezTo>
                  <a:cubicBezTo>
                    <a:pt x="770072" y="115900"/>
                    <a:pt x="748212" y="127473"/>
                    <a:pt x="725237" y="150447"/>
                  </a:cubicBezTo>
                  <a:lnTo>
                    <a:pt x="720094" y="145304"/>
                  </a:lnTo>
                  <a:cubicBezTo>
                    <a:pt x="743411" y="121987"/>
                    <a:pt x="754984" y="100127"/>
                    <a:pt x="754813" y="79724"/>
                  </a:cubicBezTo>
                  <a:cubicBezTo>
                    <a:pt x="754813" y="75095"/>
                    <a:pt x="754384" y="71666"/>
                    <a:pt x="753527" y="69437"/>
                  </a:cubicBezTo>
                  <a:cubicBezTo>
                    <a:pt x="762099" y="72523"/>
                    <a:pt x="766385" y="78095"/>
                    <a:pt x="766385" y="86154"/>
                  </a:cubicBezTo>
                  <a:cubicBezTo>
                    <a:pt x="766385" y="89411"/>
                    <a:pt x="765528" y="93269"/>
                    <a:pt x="763814" y="97727"/>
                  </a:cubicBezTo>
                  <a:cubicBezTo>
                    <a:pt x="767071" y="94469"/>
                    <a:pt x="770500" y="89754"/>
                    <a:pt x="774101" y="83582"/>
                  </a:cubicBezTo>
                  <a:cubicBezTo>
                    <a:pt x="778730" y="77067"/>
                    <a:pt x="784216" y="72438"/>
                    <a:pt x="790560" y="69694"/>
                  </a:cubicBezTo>
                  <a:cubicBezTo>
                    <a:pt x="798104" y="66437"/>
                    <a:pt x="803761" y="63351"/>
                    <a:pt x="807533" y="60436"/>
                  </a:cubicBezTo>
                  <a:close/>
                  <a:moveTo>
                    <a:pt x="192882" y="60436"/>
                  </a:moveTo>
                  <a:lnTo>
                    <a:pt x="195711" y="63522"/>
                  </a:lnTo>
                  <a:cubicBezTo>
                    <a:pt x="191253" y="67637"/>
                    <a:pt x="188167" y="72781"/>
                    <a:pt x="186452" y="78953"/>
                  </a:cubicBezTo>
                  <a:cubicBezTo>
                    <a:pt x="184395" y="86154"/>
                    <a:pt x="178823" y="92412"/>
                    <a:pt x="169736" y="97727"/>
                  </a:cubicBezTo>
                  <a:cubicBezTo>
                    <a:pt x="165621" y="100127"/>
                    <a:pt x="161335" y="103556"/>
                    <a:pt x="156877" y="108014"/>
                  </a:cubicBezTo>
                  <a:cubicBezTo>
                    <a:pt x="161335" y="106299"/>
                    <a:pt x="165621" y="105442"/>
                    <a:pt x="169736" y="105442"/>
                  </a:cubicBezTo>
                  <a:cubicBezTo>
                    <a:pt x="173679" y="105442"/>
                    <a:pt x="177280" y="106385"/>
                    <a:pt x="180537" y="108271"/>
                  </a:cubicBezTo>
                  <a:cubicBezTo>
                    <a:pt x="184481" y="110500"/>
                    <a:pt x="186452" y="113414"/>
                    <a:pt x="186452" y="117015"/>
                  </a:cubicBezTo>
                  <a:cubicBezTo>
                    <a:pt x="181137" y="116157"/>
                    <a:pt x="177708" y="115729"/>
                    <a:pt x="176165" y="115729"/>
                  </a:cubicBezTo>
                  <a:cubicBezTo>
                    <a:pt x="155420" y="115900"/>
                    <a:pt x="133560" y="127473"/>
                    <a:pt x="110586" y="150447"/>
                  </a:cubicBezTo>
                  <a:lnTo>
                    <a:pt x="105442" y="145304"/>
                  </a:lnTo>
                  <a:cubicBezTo>
                    <a:pt x="128759" y="121987"/>
                    <a:pt x="140332" y="100127"/>
                    <a:pt x="140161" y="79724"/>
                  </a:cubicBezTo>
                  <a:cubicBezTo>
                    <a:pt x="140161" y="75095"/>
                    <a:pt x="139732" y="71666"/>
                    <a:pt x="138875" y="69437"/>
                  </a:cubicBezTo>
                  <a:cubicBezTo>
                    <a:pt x="147447" y="72523"/>
                    <a:pt x="151734" y="78095"/>
                    <a:pt x="151734" y="86154"/>
                  </a:cubicBezTo>
                  <a:cubicBezTo>
                    <a:pt x="151734" y="89411"/>
                    <a:pt x="150876" y="93269"/>
                    <a:pt x="149162" y="97727"/>
                  </a:cubicBezTo>
                  <a:cubicBezTo>
                    <a:pt x="152419" y="94469"/>
                    <a:pt x="155848" y="89754"/>
                    <a:pt x="159449" y="83582"/>
                  </a:cubicBezTo>
                  <a:cubicBezTo>
                    <a:pt x="164078" y="77067"/>
                    <a:pt x="169564" y="72438"/>
                    <a:pt x="175908" y="69694"/>
                  </a:cubicBezTo>
                  <a:cubicBezTo>
                    <a:pt x="183452" y="66437"/>
                    <a:pt x="189110" y="63351"/>
                    <a:pt x="192882" y="60436"/>
                  </a:cubicBezTo>
                  <a:close/>
                  <a:moveTo>
                    <a:pt x="1422185" y="60436"/>
                  </a:moveTo>
                  <a:lnTo>
                    <a:pt x="1425014" y="63522"/>
                  </a:lnTo>
                  <a:cubicBezTo>
                    <a:pt x="1420557" y="67637"/>
                    <a:pt x="1417471" y="72781"/>
                    <a:pt x="1415756" y="78953"/>
                  </a:cubicBezTo>
                  <a:cubicBezTo>
                    <a:pt x="1413699" y="86154"/>
                    <a:pt x="1408127" y="92412"/>
                    <a:pt x="1399040" y="97727"/>
                  </a:cubicBezTo>
                  <a:cubicBezTo>
                    <a:pt x="1394925" y="100127"/>
                    <a:pt x="1390639" y="103556"/>
                    <a:pt x="1386181" y="108014"/>
                  </a:cubicBezTo>
                  <a:cubicBezTo>
                    <a:pt x="1390639" y="106299"/>
                    <a:pt x="1394925" y="105442"/>
                    <a:pt x="1399040" y="105442"/>
                  </a:cubicBezTo>
                  <a:cubicBezTo>
                    <a:pt x="1402983" y="105442"/>
                    <a:pt x="1406583" y="106385"/>
                    <a:pt x="1409841" y="108271"/>
                  </a:cubicBezTo>
                  <a:cubicBezTo>
                    <a:pt x="1413784" y="110500"/>
                    <a:pt x="1415756" y="113414"/>
                    <a:pt x="1415756" y="117015"/>
                  </a:cubicBezTo>
                  <a:cubicBezTo>
                    <a:pt x="1410441" y="116157"/>
                    <a:pt x="1407012" y="115729"/>
                    <a:pt x="1405469" y="115729"/>
                  </a:cubicBezTo>
                  <a:cubicBezTo>
                    <a:pt x="1384724" y="115900"/>
                    <a:pt x="1362864" y="127473"/>
                    <a:pt x="1339889" y="150447"/>
                  </a:cubicBezTo>
                  <a:lnTo>
                    <a:pt x="1334746" y="145304"/>
                  </a:lnTo>
                  <a:cubicBezTo>
                    <a:pt x="1358063" y="121987"/>
                    <a:pt x="1369636" y="100127"/>
                    <a:pt x="1369465" y="79724"/>
                  </a:cubicBezTo>
                  <a:cubicBezTo>
                    <a:pt x="1369465" y="75095"/>
                    <a:pt x="1369036" y="71666"/>
                    <a:pt x="1368179" y="69437"/>
                  </a:cubicBezTo>
                  <a:cubicBezTo>
                    <a:pt x="1376751" y="72523"/>
                    <a:pt x="1381037" y="78095"/>
                    <a:pt x="1381037" y="86154"/>
                  </a:cubicBezTo>
                  <a:cubicBezTo>
                    <a:pt x="1381037" y="89411"/>
                    <a:pt x="1380180" y="93269"/>
                    <a:pt x="1378466" y="97727"/>
                  </a:cubicBezTo>
                  <a:cubicBezTo>
                    <a:pt x="1381723" y="94469"/>
                    <a:pt x="1385152" y="89754"/>
                    <a:pt x="1388753" y="83582"/>
                  </a:cubicBezTo>
                  <a:cubicBezTo>
                    <a:pt x="1393382" y="77067"/>
                    <a:pt x="1398868" y="72438"/>
                    <a:pt x="1405212" y="69694"/>
                  </a:cubicBezTo>
                  <a:cubicBezTo>
                    <a:pt x="1412756" y="66437"/>
                    <a:pt x="1418413" y="63351"/>
                    <a:pt x="1422185" y="60436"/>
                  </a:cubicBezTo>
                  <a:close/>
                  <a:moveTo>
                    <a:pt x="2036837" y="60436"/>
                  </a:moveTo>
                  <a:lnTo>
                    <a:pt x="2039666" y="63522"/>
                  </a:lnTo>
                  <a:cubicBezTo>
                    <a:pt x="2035209" y="67637"/>
                    <a:pt x="2032123" y="72781"/>
                    <a:pt x="2030408" y="78953"/>
                  </a:cubicBezTo>
                  <a:cubicBezTo>
                    <a:pt x="2028351" y="86154"/>
                    <a:pt x="2022779" y="92412"/>
                    <a:pt x="2013692" y="97727"/>
                  </a:cubicBezTo>
                  <a:cubicBezTo>
                    <a:pt x="2009577" y="100127"/>
                    <a:pt x="2005291" y="103556"/>
                    <a:pt x="2000833" y="108014"/>
                  </a:cubicBezTo>
                  <a:cubicBezTo>
                    <a:pt x="2005291" y="106299"/>
                    <a:pt x="2009577" y="105442"/>
                    <a:pt x="2013692" y="105442"/>
                  </a:cubicBezTo>
                  <a:cubicBezTo>
                    <a:pt x="2017635" y="105442"/>
                    <a:pt x="2021235" y="106385"/>
                    <a:pt x="2024493" y="108271"/>
                  </a:cubicBezTo>
                  <a:cubicBezTo>
                    <a:pt x="2028436" y="110500"/>
                    <a:pt x="2030408" y="113414"/>
                    <a:pt x="2030408" y="117015"/>
                  </a:cubicBezTo>
                  <a:cubicBezTo>
                    <a:pt x="2025093" y="116157"/>
                    <a:pt x="2021664" y="115729"/>
                    <a:pt x="2020121" y="115729"/>
                  </a:cubicBezTo>
                  <a:cubicBezTo>
                    <a:pt x="1999376" y="115900"/>
                    <a:pt x="1977516" y="127473"/>
                    <a:pt x="1954541" y="150447"/>
                  </a:cubicBezTo>
                  <a:lnTo>
                    <a:pt x="1949398" y="145304"/>
                  </a:lnTo>
                  <a:cubicBezTo>
                    <a:pt x="1972715" y="121987"/>
                    <a:pt x="1984288" y="100127"/>
                    <a:pt x="1984117" y="79724"/>
                  </a:cubicBezTo>
                  <a:cubicBezTo>
                    <a:pt x="1984117" y="75095"/>
                    <a:pt x="1983688" y="71666"/>
                    <a:pt x="1982831" y="69437"/>
                  </a:cubicBezTo>
                  <a:cubicBezTo>
                    <a:pt x="1991403" y="72523"/>
                    <a:pt x="1995689" y="78095"/>
                    <a:pt x="1995689" y="86154"/>
                  </a:cubicBezTo>
                  <a:cubicBezTo>
                    <a:pt x="1995689" y="89411"/>
                    <a:pt x="1994832" y="93269"/>
                    <a:pt x="1993118" y="97727"/>
                  </a:cubicBezTo>
                  <a:cubicBezTo>
                    <a:pt x="1996375" y="94469"/>
                    <a:pt x="1999804" y="89754"/>
                    <a:pt x="2003405" y="83582"/>
                  </a:cubicBezTo>
                  <a:cubicBezTo>
                    <a:pt x="2008034" y="77067"/>
                    <a:pt x="2013520" y="72438"/>
                    <a:pt x="2019864" y="69694"/>
                  </a:cubicBezTo>
                  <a:cubicBezTo>
                    <a:pt x="2027408" y="66437"/>
                    <a:pt x="2033065" y="63351"/>
                    <a:pt x="2036837" y="60436"/>
                  </a:cubicBezTo>
                  <a:close/>
                  <a:moveTo>
                    <a:pt x="2651487" y="60436"/>
                  </a:moveTo>
                  <a:lnTo>
                    <a:pt x="2654316" y="63522"/>
                  </a:lnTo>
                  <a:cubicBezTo>
                    <a:pt x="2649859" y="67637"/>
                    <a:pt x="2646773" y="72781"/>
                    <a:pt x="2645058" y="78953"/>
                  </a:cubicBezTo>
                  <a:cubicBezTo>
                    <a:pt x="2643001" y="86154"/>
                    <a:pt x="2637429" y="92412"/>
                    <a:pt x="2628342" y="97727"/>
                  </a:cubicBezTo>
                  <a:cubicBezTo>
                    <a:pt x="2624227" y="100127"/>
                    <a:pt x="2619941" y="103556"/>
                    <a:pt x="2615483" y="108014"/>
                  </a:cubicBezTo>
                  <a:cubicBezTo>
                    <a:pt x="2619941" y="106299"/>
                    <a:pt x="2624227" y="105442"/>
                    <a:pt x="2628342" y="105442"/>
                  </a:cubicBezTo>
                  <a:cubicBezTo>
                    <a:pt x="2632285" y="105442"/>
                    <a:pt x="2635885" y="106385"/>
                    <a:pt x="2639143" y="108271"/>
                  </a:cubicBezTo>
                  <a:cubicBezTo>
                    <a:pt x="2643086" y="110500"/>
                    <a:pt x="2645058" y="113414"/>
                    <a:pt x="2645058" y="117015"/>
                  </a:cubicBezTo>
                  <a:cubicBezTo>
                    <a:pt x="2639743" y="116157"/>
                    <a:pt x="2636314" y="115729"/>
                    <a:pt x="2634771" y="115729"/>
                  </a:cubicBezTo>
                  <a:cubicBezTo>
                    <a:pt x="2614026" y="115900"/>
                    <a:pt x="2592166" y="127473"/>
                    <a:pt x="2569191" y="150447"/>
                  </a:cubicBezTo>
                  <a:lnTo>
                    <a:pt x="2564048" y="145304"/>
                  </a:lnTo>
                  <a:cubicBezTo>
                    <a:pt x="2587365" y="121987"/>
                    <a:pt x="2598938" y="100127"/>
                    <a:pt x="2598767" y="79724"/>
                  </a:cubicBezTo>
                  <a:cubicBezTo>
                    <a:pt x="2598767" y="75095"/>
                    <a:pt x="2598338" y="71666"/>
                    <a:pt x="2597481" y="69437"/>
                  </a:cubicBezTo>
                  <a:cubicBezTo>
                    <a:pt x="2606053" y="72523"/>
                    <a:pt x="2610339" y="78095"/>
                    <a:pt x="2610339" y="86154"/>
                  </a:cubicBezTo>
                  <a:cubicBezTo>
                    <a:pt x="2610339" y="89411"/>
                    <a:pt x="2609482" y="93269"/>
                    <a:pt x="2607768" y="97727"/>
                  </a:cubicBezTo>
                  <a:cubicBezTo>
                    <a:pt x="2611025" y="94469"/>
                    <a:pt x="2614454" y="89754"/>
                    <a:pt x="2618055" y="83582"/>
                  </a:cubicBezTo>
                  <a:cubicBezTo>
                    <a:pt x="2622684" y="77067"/>
                    <a:pt x="2628170" y="72438"/>
                    <a:pt x="2634514" y="69694"/>
                  </a:cubicBezTo>
                  <a:cubicBezTo>
                    <a:pt x="2642058" y="66437"/>
                    <a:pt x="2647715" y="63351"/>
                    <a:pt x="2651487" y="60436"/>
                  </a:cubicBezTo>
                  <a:close/>
                  <a:moveTo>
                    <a:pt x="743240" y="47577"/>
                  </a:moveTo>
                  <a:cubicBezTo>
                    <a:pt x="743240" y="47577"/>
                    <a:pt x="744954" y="48435"/>
                    <a:pt x="748383" y="50149"/>
                  </a:cubicBezTo>
                  <a:cubicBezTo>
                    <a:pt x="744440" y="50835"/>
                    <a:pt x="741439" y="53750"/>
                    <a:pt x="739382" y="58893"/>
                  </a:cubicBezTo>
                  <a:cubicBezTo>
                    <a:pt x="737668" y="63008"/>
                    <a:pt x="736810" y="67380"/>
                    <a:pt x="736810" y="72009"/>
                  </a:cubicBezTo>
                  <a:cubicBezTo>
                    <a:pt x="736810" y="102527"/>
                    <a:pt x="729095" y="126959"/>
                    <a:pt x="713665" y="145304"/>
                  </a:cubicBezTo>
                  <a:lnTo>
                    <a:pt x="707235" y="141446"/>
                  </a:lnTo>
                  <a:cubicBezTo>
                    <a:pt x="715979" y="130988"/>
                    <a:pt x="720265" y="118986"/>
                    <a:pt x="720094" y="105442"/>
                  </a:cubicBezTo>
                  <a:cubicBezTo>
                    <a:pt x="720094" y="99612"/>
                    <a:pt x="717522" y="93612"/>
                    <a:pt x="712379" y="87440"/>
                  </a:cubicBezTo>
                  <a:cubicBezTo>
                    <a:pt x="718722" y="87440"/>
                    <a:pt x="723437" y="91726"/>
                    <a:pt x="726523" y="100298"/>
                  </a:cubicBezTo>
                  <a:lnTo>
                    <a:pt x="726523" y="95155"/>
                  </a:lnTo>
                  <a:cubicBezTo>
                    <a:pt x="726523" y="92412"/>
                    <a:pt x="726095" y="88340"/>
                    <a:pt x="725237" y="82939"/>
                  </a:cubicBezTo>
                  <a:cubicBezTo>
                    <a:pt x="724380" y="77538"/>
                    <a:pt x="723952" y="73466"/>
                    <a:pt x="723952" y="70723"/>
                  </a:cubicBezTo>
                  <a:cubicBezTo>
                    <a:pt x="723952" y="64894"/>
                    <a:pt x="725752" y="59579"/>
                    <a:pt x="729352" y="54778"/>
                  </a:cubicBezTo>
                  <a:cubicBezTo>
                    <a:pt x="732953" y="49978"/>
                    <a:pt x="737582" y="47577"/>
                    <a:pt x="743240" y="47577"/>
                  </a:cubicBezTo>
                  <a:close/>
                  <a:moveTo>
                    <a:pt x="128588" y="47577"/>
                  </a:moveTo>
                  <a:cubicBezTo>
                    <a:pt x="128588" y="47577"/>
                    <a:pt x="130302" y="48435"/>
                    <a:pt x="133731" y="50149"/>
                  </a:cubicBezTo>
                  <a:cubicBezTo>
                    <a:pt x="129788" y="50835"/>
                    <a:pt x="126788" y="53750"/>
                    <a:pt x="124730" y="58893"/>
                  </a:cubicBezTo>
                  <a:cubicBezTo>
                    <a:pt x="123016" y="63008"/>
                    <a:pt x="122159" y="67380"/>
                    <a:pt x="122159" y="72009"/>
                  </a:cubicBezTo>
                  <a:cubicBezTo>
                    <a:pt x="122159" y="102527"/>
                    <a:pt x="114443" y="126959"/>
                    <a:pt x="99013" y="145304"/>
                  </a:cubicBezTo>
                  <a:lnTo>
                    <a:pt x="92583" y="141446"/>
                  </a:lnTo>
                  <a:cubicBezTo>
                    <a:pt x="101327" y="130988"/>
                    <a:pt x="105614" y="118986"/>
                    <a:pt x="105442" y="105442"/>
                  </a:cubicBezTo>
                  <a:cubicBezTo>
                    <a:pt x="105442" y="99612"/>
                    <a:pt x="102870" y="93612"/>
                    <a:pt x="97727" y="87440"/>
                  </a:cubicBezTo>
                  <a:cubicBezTo>
                    <a:pt x="104071" y="87440"/>
                    <a:pt x="108785" y="91726"/>
                    <a:pt x="111872" y="100298"/>
                  </a:cubicBezTo>
                  <a:lnTo>
                    <a:pt x="111872" y="95155"/>
                  </a:lnTo>
                  <a:cubicBezTo>
                    <a:pt x="111872" y="92412"/>
                    <a:pt x="111443" y="88340"/>
                    <a:pt x="110586" y="82939"/>
                  </a:cubicBezTo>
                  <a:cubicBezTo>
                    <a:pt x="109728" y="77538"/>
                    <a:pt x="109300" y="73466"/>
                    <a:pt x="109300" y="70723"/>
                  </a:cubicBezTo>
                  <a:cubicBezTo>
                    <a:pt x="109300" y="64894"/>
                    <a:pt x="111100" y="59579"/>
                    <a:pt x="114700" y="54778"/>
                  </a:cubicBezTo>
                  <a:cubicBezTo>
                    <a:pt x="118301" y="49978"/>
                    <a:pt x="122930" y="47577"/>
                    <a:pt x="128588" y="47577"/>
                  </a:cubicBezTo>
                  <a:close/>
                  <a:moveTo>
                    <a:pt x="1357892" y="47577"/>
                  </a:moveTo>
                  <a:cubicBezTo>
                    <a:pt x="1357892" y="47577"/>
                    <a:pt x="1359606" y="48435"/>
                    <a:pt x="1363035" y="50149"/>
                  </a:cubicBezTo>
                  <a:cubicBezTo>
                    <a:pt x="1359092" y="50835"/>
                    <a:pt x="1356091" y="53750"/>
                    <a:pt x="1354034" y="58893"/>
                  </a:cubicBezTo>
                  <a:cubicBezTo>
                    <a:pt x="1352320" y="63008"/>
                    <a:pt x="1351462" y="67380"/>
                    <a:pt x="1351462" y="72009"/>
                  </a:cubicBezTo>
                  <a:cubicBezTo>
                    <a:pt x="1351462" y="102527"/>
                    <a:pt x="1343747" y="126959"/>
                    <a:pt x="1328317" y="145304"/>
                  </a:cubicBezTo>
                  <a:lnTo>
                    <a:pt x="1321887" y="141446"/>
                  </a:lnTo>
                  <a:cubicBezTo>
                    <a:pt x="1330631" y="130988"/>
                    <a:pt x="1334917" y="118986"/>
                    <a:pt x="1334746" y="105442"/>
                  </a:cubicBezTo>
                  <a:cubicBezTo>
                    <a:pt x="1334746" y="99612"/>
                    <a:pt x="1332174" y="93612"/>
                    <a:pt x="1327031" y="87440"/>
                  </a:cubicBezTo>
                  <a:cubicBezTo>
                    <a:pt x="1333374" y="87440"/>
                    <a:pt x="1338089" y="91726"/>
                    <a:pt x="1341175" y="100298"/>
                  </a:cubicBezTo>
                  <a:lnTo>
                    <a:pt x="1341175" y="95155"/>
                  </a:lnTo>
                  <a:cubicBezTo>
                    <a:pt x="1341175" y="92412"/>
                    <a:pt x="1340747" y="88340"/>
                    <a:pt x="1339889" y="82939"/>
                  </a:cubicBezTo>
                  <a:cubicBezTo>
                    <a:pt x="1339032" y="77538"/>
                    <a:pt x="1338604" y="73466"/>
                    <a:pt x="1338604" y="70723"/>
                  </a:cubicBezTo>
                  <a:cubicBezTo>
                    <a:pt x="1338604" y="64894"/>
                    <a:pt x="1340404" y="59579"/>
                    <a:pt x="1344004" y="54778"/>
                  </a:cubicBezTo>
                  <a:cubicBezTo>
                    <a:pt x="1347605" y="49978"/>
                    <a:pt x="1352234" y="47577"/>
                    <a:pt x="1357892" y="47577"/>
                  </a:cubicBezTo>
                  <a:close/>
                  <a:moveTo>
                    <a:pt x="1972544" y="47577"/>
                  </a:moveTo>
                  <a:cubicBezTo>
                    <a:pt x="1972544" y="47577"/>
                    <a:pt x="1974258" y="48435"/>
                    <a:pt x="1977687" y="50149"/>
                  </a:cubicBezTo>
                  <a:cubicBezTo>
                    <a:pt x="1973744" y="50835"/>
                    <a:pt x="1970743" y="53750"/>
                    <a:pt x="1968686" y="58893"/>
                  </a:cubicBezTo>
                  <a:cubicBezTo>
                    <a:pt x="1966972" y="63008"/>
                    <a:pt x="1966114" y="67380"/>
                    <a:pt x="1966114" y="72009"/>
                  </a:cubicBezTo>
                  <a:cubicBezTo>
                    <a:pt x="1966114" y="102527"/>
                    <a:pt x="1958399" y="126959"/>
                    <a:pt x="1942969" y="145304"/>
                  </a:cubicBezTo>
                  <a:lnTo>
                    <a:pt x="1936539" y="141446"/>
                  </a:lnTo>
                  <a:cubicBezTo>
                    <a:pt x="1945283" y="130988"/>
                    <a:pt x="1949569" y="118986"/>
                    <a:pt x="1949398" y="105442"/>
                  </a:cubicBezTo>
                  <a:cubicBezTo>
                    <a:pt x="1949398" y="99612"/>
                    <a:pt x="1946826" y="93612"/>
                    <a:pt x="1941683" y="87440"/>
                  </a:cubicBezTo>
                  <a:cubicBezTo>
                    <a:pt x="1948026" y="87440"/>
                    <a:pt x="1952741" y="91726"/>
                    <a:pt x="1955827" y="100298"/>
                  </a:cubicBezTo>
                  <a:lnTo>
                    <a:pt x="1955827" y="95155"/>
                  </a:lnTo>
                  <a:cubicBezTo>
                    <a:pt x="1955827" y="92412"/>
                    <a:pt x="1955399" y="88340"/>
                    <a:pt x="1954541" y="82939"/>
                  </a:cubicBezTo>
                  <a:cubicBezTo>
                    <a:pt x="1953684" y="77538"/>
                    <a:pt x="1953256" y="73466"/>
                    <a:pt x="1953256" y="70723"/>
                  </a:cubicBezTo>
                  <a:cubicBezTo>
                    <a:pt x="1953256" y="64894"/>
                    <a:pt x="1955056" y="59579"/>
                    <a:pt x="1958656" y="54778"/>
                  </a:cubicBezTo>
                  <a:cubicBezTo>
                    <a:pt x="1962257" y="49978"/>
                    <a:pt x="1966886" y="47577"/>
                    <a:pt x="1972544" y="47577"/>
                  </a:cubicBezTo>
                  <a:close/>
                  <a:moveTo>
                    <a:pt x="2587194" y="47577"/>
                  </a:moveTo>
                  <a:cubicBezTo>
                    <a:pt x="2587194" y="47577"/>
                    <a:pt x="2588908" y="48435"/>
                    <a:pt x="2592337" y="50149"/>
                  </a:cubicBezTo>
                  <a:cubicBezTo>
                    <a:pt x="2588394" y="50835"/>
                    <a:pt x="2585393" y="53750"/>
                    <a:pt x="2583336" y="58893"/>
                  </a:cubicBezTo>
                  <a:cubicBezTo>
                    <a:pt x="2581622" y="63008"/>
                    <a:pt x="2580764" y="67380"/>
                    <a:pt x="2580764" y="72009"/>
                  </a:cubicBezTo>
                  <a:cubicBezTo>
                    <a:pt x="2580764" y="102527"/>
                    <a:pt x="2573049" y="126959"/>
                    <a:pt x="2557619" y="145304"/>
                  </a:cubicBezTo>
                  <a:lnTo>
                    <a:pt x="2551189" y="141446"/>
                  </a:lnTo>
                  <a:cubicBezTo>
                    <a:pt x="2559933" y="130988"/>
                    <a:pt x="2564219" y="118986"/>
                    <a:pt x="2564048" y="105442"/>
                  </a:cubicBezTo>
                  <a:cubicBezTo>
                    <a:pt x="2564048" y="99612"/>
                    <a:pt x="2561476" y="93612"/>
                    <a:pt x="2556333" y="87440"/>
                  </a:cubicBezTo>
                  <a:cubicBezTo>
                    <a:pt x="2562676" y="87440"/>
                    <a:pt x="2567391" y="91726"/>
                    <a:pt x="2570477" y="100298"/>
                  </a:cubicBezTo>
                  <a:lnTo>
                    <a:pt x="2570477" y="95155"/>
                  </a:lnTo>
                  <a:cubicBezTo>
                    <a:pt x="2570477" y="92412"/>
                    <a:pt x="2570049" y="88340"/>
                    <a:pt x="2569191" y="82939"/>
                  </a:cubicBezTo>
                  <a:cubicBezTo>
                    <a:pt x="2568334" y="77538"/>
                    <a:pt x="2567906" y="73466"/>
                    <a:pt x="2567906" y="70723"/>
                  </a:cubicBezTo>
                  <a:cubicBezTo>
                    <a:pt x="2567906" y="64894"/>
                    <a:pt x="2569706" y="59579"/>
                    <a:pt x="2573306" y="54778"/>
                  </a:cubicBezTo>
                  <a:cubicBezTo>
                    <a:pt x="2576907" y="49978"/>
                    <a:pt x="2581536" y="47577"/>
                    <a:pt x="2587194" y="47577"/>
                  </a:cubicBezTo>
                  <a:close/>
                  <a:moveTo>
                    <a:pt x="673802" y="37290"/>
                  </a:moveTo>
                  <a:cubicBezTo>
                    <a:pt x="677231" y="39348"/>
                    <a:pt x="678946" y="44063"/>
                    <a:pt x="678946" y="51435"/>
                  </a:cubicBezTo>
                  <a:cubicBezTo>
                    <a:pt x="678946" y="57093"/>
                    <a:pt x="676374" y="61379"/>
                    <a:pt x="671231" y="64294"/>
                  </a:cubicBezTo>
                  <a:cubicBezTo>
                    <a:pt x="674831" y="64637"/>
                    <a:pt x="676546" y="67637"/>
                    <a:pt x="676374" y="73295"/>
                  </a:cubicBezTo>
                  <a:cubicBezTo>
                    <a:pt x="676203" y="77581"/>
                    <a:pt x="673631" y="80153"/>
                    <a:pt x="668659" y="81010"/>
                  </a:cubicBezTo>
                  <a:cubicBezTo>
                    <a:pt x="668316" y="76724"/>
                    <a:pt x="667030" y="74581"/>
                    <a:pt x="664801" y="74581"/>
                  </a:cubicBezTo>
                  <a:cubicBezTo>
                    <a:pt x="660515" y="74581"/>
                    <a:pt x="658372" y="76724"/>
                    <a:pt x="658372" y="81010"/>
                  </a:cubicBezTo>
                  <a:cubicBezTo>
                    <a:pt x="658372" y="87182"/>
                    <a:pt x="658715" y="90783"/>
                    <a:pt x="659401" y="91812"/>
                  </a:cubicBezTo>
                  <a:cubicBezTo>
                    <a:pt x="655286" y="90611"/>
                    <a:pt x="653228" y="86154"/>
                    <a:pt x="653228" y="78438"/>
                  </a:cubicBezTo>
                  <a:cubicBezTo>
                    <a:pt x="653228" y="75181"/>
                    <a:pt x="656657" y="68751"/>
                    <a:pt x="663515" y="59150"/>
                  </a:cubicBezTo>
                  <a:cubicBezTo>
                    <a:pt x="670373" y="49549"/>
                    <a:pt x="673802" y="42262"/>
                    <a:pt x="673802" y="37290"/>
                  </a:cubicBezTo>
                  <a:close/>
                  <a:moveTo>
                    <a:pt x="59151" y="37290"/>
                  </a:moveTo>
                  <a:cubicBezTo>
                    <a:pt x="62580" y="39348"/>
                    <a:pt x="64294" y="44063"/>
                    <a:pt x="64294" y="51435"/>
                  </a:cubicBezTo>
                  <a:cubicBezTo>
                    <a:pt x="64294" y="57093"/>
                    <a:pt x="61722" y="61379"/>
                    <a:pt x="56579" y="64294"/>
                  </a:cubicBezTo>
                  <a:cubicBezTo>
                    <a:pt x="60179" y="64637"/>
                    <a:pt x="61894" y="67637"/>
                    <a:pt x="61722" y="73295"/>
                  </a:cubicBezTo>
                  <a:cubicBezTo>
                    <a:pt x="61551" y="77581"/>
                    <a:pt x="58979" y="80153"/>
                    <a:pt x="54007" y="81010"/>
                  </a:cubicBezTo>
                  <a:cubicBezTo>
                    <a:pt x="53664" y="76724"/>
                    <a:pt x="52378" y="74581"/>
                    <a:pt x="50150" y="74581"/>
                  </a:cubicBezTo>
                  <a:cubicBezTo>
                    <a:pt x="45863" y="74581"/>
                    <a:pt x="43720" y="76724"/>
                    <a:pt x="43720" y="81010"/>
                  </a:cubicBezTo>
                  <a:cubicBezTo>
                    <a:pt x="43720" y="87182"/>
                    <a:pt x="44063" y="90783"/>
                    <a:pt x="44749" y="91812"/>
                  </a:cubicBezTo>
                  <a:cubicBezTo>
                    <a:pt x="40634" y="90611"/>
                    <a:pt x="38577" y="86154"/>
                    <a:pt x="38577" y="78438"/>
                  </a:cubicBezTo>
                  <a:cubicBezTo>
                    <a:pt x="38577" y="75181"/>
                    <a:pt x="42006" y="68751"/>
                    <a:pt x="48864" y="59150"/>
                  </a:cubicBezTo>
                  <a:cubicBezTo>
                    <a:pt x="55722" y="49549"/>
                    <a:pt x="59151" y="42262"/>
                    <a:pt x="59151" y="37290"/>
                  </a:cubicBezTo>
                  <a:close/>
                  <a:moveTo>
                    <a:pt x="1288454" y="37290"/>
                  </a:moveTo>
                  <a:cubicBezTo>
                    <a:pt x="1291883" y="39348"/>
                    <a:pt x="1293598" y="44063"/>
                    <a:pt x="1293598" y="51435"/>
                  </a:cubicBezTo>
                  <a:cubicBezTo>
                    <a:pt x="1293598" y="57093"/>
                    <a:pt x="1291026" y="61379"/>
                    <a:pt x="1285883" y="64294"/>
                  </a:cubicBezTo>
                  <a:cubicBezTo>
                    <a:pt x="1289483" y="64637"/>
                    <a:pt x="1291198" y="67637"/>
                    <a:pt x="1291026" y="73295"/>
                  </a:cubicBezTo>
                  <a:cubicBezTo>
                    <a:pt x="1290855" y="77581"/>
                    <a:pt x="1288283" y="80153"/>
                    <a:pt x="1283311" y="81010"/>
                  </a:cubicBezTo>
                  <a:cubicBezTo>
                    <a:pt x="1282968" y="76724"/>
                    <a:pt x="1281682" y="74581"/>
                    <a:pt x="1279453" y="74581"/>
                  </a:cubicBezTo>
                  <a:cubicBezTo>
                    <a:pt x="1275167" y="74581"/>
                    <a:pt x="1273024" y="76724"/>
                    <a:pt x="1273024" y="81010"/>
                  </a:cubicBezTo>
                  <a:cubicBezTo>
                    <a:pt x="1273024" y="87182"/>
                    <a:pt x="1273367" y="90783"/>
                    <a:pt x="1274053" y="91812"/>
                  </a:cubicBezTo>
                  <a:cubicBezTo>
                    <a:pt x="1269938" y="90611"/>
                    <a:pt x="1267880" y="86154"/>
                    <a:pt x="1267880" y="78438"/>
                  </a:cubicBezTo>
                  <a:cubicBezTo>
                    <a:pt x="1267880" y="75181"/>
                    <a:pt x="1271309" y="68751"/>
                    <a:pt x="1278167" y="59150"/>
                  </a:cubicBezTo>
                  <a:cubicBezTo>
                    <a:pt x="1285025" y="49549"/>
                    <a:pt x="1288454" y="42262"/>
                    <a:pt x="1288454" y="37290"/>
                  </a:cubicBezTo>
                  <a:close/>
                  <a:moveTo>
                    <a:pt x="1903106" y="37290"/>
                  </a:moveTo>
                  <a:cubicBezTo>
                    <a:pt x="1906535" y="39348"/>
                    <a:pt x="1908250" y="44063"/>
                    <a:pt x="1908250" y="51435"/>
                  </a:cubicBezTo>
                  <a:cubicBezTo>
                    <a:pt x="1908250" y="57093"/>
                    <a:pt x="1905678" y="61379"/>
                    <a:pt x="1900535" y="64294"/>
                  </a:cubicBezTo>
                  <a:cubicBezTo>
                    <a:pt x="1904135" y="64637"/>
                    <a:pt x="1905850" y="67637"/>
                    <a:pt x="1905678" y="73295"/>
                  </a:cubicBezTo>
                  <a:cubicBezTo>
                    <a:pt x="1905507" y="77581"/>
                    <a:pt x="1902935" y="80153"/>
                    <a:pt x="1897963" y="81010"/>
                  </a:cubicBezTo>
                  <a:cubicBezTo>
                    <a:pt x="1897620" y="76724"/>
                    <a:pt x="1896334" y="74581"/>
                    <a:pt x="1894105" y="74581"/>
                  </a:cubicBezTo>
                  <a:cubicBezTo>
                    <a:pt x="1889819" y="74581"/>
                    <a:pt x="1887676" y="76724"/>
                    <a:pt x="1887676" y="81010"/>
                  </a:cubicBezTo>
                  <a:cubicBezTo>
                    <a:pt x="1887676" y="87182"/>
                    <a:pt x="1888019" y="90783"/>
                    <a:pt x="1888705" y="91812"/>
                  </a:cubicBezTo>
                  <a:cubicBezTo>
                    <a:pt x="1884590" y="90611"/>
                    <a:pt x="1882532" y="86154"/>
                    <a:pt x="1882532" y="78438"/>
                  </a:cubicBezTo>
                  <a:cubicBezTo>
                    <a:pt x="1882532" y="75181"/>
                    <a:pt x="1885961" y="68751"/>
                    <a:pt x="1892819" y="59150"/>
                  </a:cubicBezTo>
                  <a:cubicBezTo>
                    <a:pt x="1899677" y="49549"/>
                    <a:pt x="1903106" y="42262"/>
                    <a:pt x="1903106" y="37290"/>
                  </a:cubicBezTo>
                  <a:close/>
                  <a:moveTo>
                    <a:pt x="2517756" y="37290"/>
                  </a:moveTo>
                  <a:cubicBezTo>
                    <a:pt x="2521185" y="39348"/>
                    <a:pt x="2522900" y="44063"/>
                    <a:pt x="2522900" y="51435"/>
                  </a:cubicBezTo>
                  <a:cubicBezTo>
                    <a:pt x="2522900" y="57093"/>
                    <a:pt x="2520328" y="61379"/>
                    <a:pt x="2515185" y="64294"/>
                  </a:cubicBezTo>
                  <a:cubicBezTo>
                    <a:pt x="2518785" y="64637"/>
                    <a:pt x="2520500" y="67637"/>
                    <a:pt x="2520328" y="73295"/>
                  </a:cubicBezTo>
                  <a:cubicBezTo>
                    <a:pt x="2520157" y="77581"/>
                    <a:pt x="2517585" y="80153"/>
                    <a:pt x="2512613" y="81010"/>
                  </a:cubicBezTo>
                  <a:cubicBezTo>
                    <a:pt x="2512270" y="76724"/>
                    <a:pt x="2510984" y="74581"/>
                    <a:pt x="2508755" y="74581"/>
                  </a:cubicBezTo>
                  <a:cubicBezTo>
                    <a:pt x="2504469" y="74581"/>
                    <a:pt x="2502326" y="76724"/>
                    <a:pt x="2502326" y="81010"/>
                  </a:cubicBezTo>
                  <a:cubicBezTo>
                    <a:pt x="2502326" y="87182"/>
                    <a:pt x="2502669" y="90783"/>
                    <a:pt x="2503355" y="91811"/>
                  </a:cubicBezTo>
                  <a:cubicBezTo>
                    <a:pt x="2499240" y="90611"/>
                    <a:pt x="2497182" y="86154"/>
                    <a:pt x="2497182" y="78438"/>
                  </a:cubicBezTo>
                  <a:cubicBezTo>
                    <a:pt x="2497182" y="75181"/>
                    <a:pt x="2500611" y="68751"/>
                    <a:pt x="2507469" y="59150"/>
                  </a:cubicBezTo>
                  <a:cubicBezTo>
                    <a:pt x="2514327" y="49549"/>
                    <a:pt x="2517756" y="42262"/>
                    <a:pt x="2517756" y="37290"/>
                  </a:cubicBezTo>
                  <a:close/>
                  <a:moveTo>
                    <a:pt x="635226" y="0"/>
                  </a:moveTo>
                  <a:lnTo>
                    <a:pt x="642941" y="0"/>
                  </a:lnTo>
                  <a:lnTo>
                    <a:pt x="642941" y="174879"/>
                  </a:lnTo>
                  <a:lnTo>
                    <a:pt x="723952" y="174879"/>
                  </a:lnTo>
                  <a:lnTo>
                    <a:pt x="740958" y="181528"/>
                  </a:lnTo>
                  <a:lnTo>
                    <a:pt x="741149" y="181778"/>
                  </a:lnTo>
                  <a:lnTo>
                    <a:pt x="748383" y="198025"/>
                  </a:lnTo>
                  <a:cubicBezTo>
                    <a:pt x="748383" y="203340"/>
                    <a:pt x="746497" y="207883"/>
                    <a:pt x="742725" y="211655"/>
                  </a:cubicBezTo>
                  <a:cubicBezTo>
                    <a:pt x="738953" y="215427"/>
                    <a:pt x="734410" y="217313"/>
                    <a:pt x="729095" y="217313"/>
                  </a:cubicBezTo>
                  <a:cubicBezTo>
                    <a:pt x="727381" y="217313"/>
                    <a:pt x="724980" y="216670"/>
                    <a:pt x="721894" y="215384"/>
                  </a:cubicBezTo>
                  <a:cubicBezTo>
                    <a:pt x="718808" y="214098"/>
                    <a:pt x="716493" y="213455"/>
                    <a:pt x="714950" y="213455"/>
                  </a:cubicBezTo>
                  <a:cubicBezTo>
                    <a:pt x="712722" y="213455"/>
                    <a:pt x="708864" y="214741"/>
                    <a:pt x="703378" y="217313"/>
                  </a:cubicBezTo>
                  <a:cubicBezTo>
                    <a:pt x="703720" y="210455"/>
                    <a:pt x="706721" y="207026"/>
                    <a:pt x="712379" y="207026"/>
                  </a:cubicBezTo>
                  <a:cubicBezTo>
                    <a:pt x="712379" y="203254"/>
                    <a:pt x="713150" y="199739"/>
                    <a:pt x="714693" y="196482"/>
                  </a:cubicBezTo>
                  <a:cubicBezTo>
                    <a:pt x="716579" y="192367"/>
                    <a:pt x="719237" y="190310"/>
                    <a:pt x="722666" y="190310"/>
                  </a:cubicBezTo>
                  <a:cubicBezTo>
                    <a:pt x="726952" y="190310"/>
                    <a:pt x="729095" y="192881"/>
                    <a:pt x="729095" y="198025"/>
                  </a:cubicBezTo>
                  <a:cubicBezTo>
                    <a:pt x="725666" y="197168"/>
                    <a:pt x="724380" y="196739"/>
                    <a:pt x="725237" y="196739"/>
                  </a:cubicBezTo>
                  <a:cubicBezTo>
                    <a:pt x="722666" y="196739"/>
                    <a:pt x="721380" y="198453"/>
                    <a:pt x="721380" y="201882"/>
                  </a:cubicBezTo>
                  <a:cubicBezTo>
                    <a:pt x="721380" y="206169"/>
                    <a:pt x="723952" y="208312"/>
                    <a:pt x="729095" y="208312"/>
                  </a:cubicBezTo>
                  <a:cubicBezTo>
                    <a:pt x="731838" y="208312"/>
                    <a:pt x="734024" y="207112"/>
                    <a:pt x="735653" y="204711"/>
                  </a:cubicBezTo>
                  <a:cubicBezTo>
                    <a:pt x="737282" y="202311"/>
                    <a:pt x="738096" y="199654"/>
                    <a:pt x="738096" y="196739"/>
                  </a:cubicBezTo>
                  <a:cubicBezTo>
                    <a:pt x="738096" y="192796"/>
                    <a:pt x="736725" y="189452"/>
                    <a:pt x="733981" y="186709"/>
                  </a:cubicBezTo>
                  <a:cubicBezTo>
                    <a:pt x="731238" y="183966"/>
                    <a:pt x="727895" y="182594"/>
                    <a:pt x="723952" y="182594"/>
                  </a:cubicBezTo>
                  <a:lnTo>
                    <a:pt x="635226" y="182594"/>
                  </a:lnTo>
                  <a:close/>
                  <a:moveTo>
                    <a:pt x="614652" y="0"/>
                  </a:moveTo>
                  <a:lnTo>
                    <a:pt x="622367" y="0"/>
                  </a:lnTo>
                  <a:lnTo>
                    <a:pt x="622367" y="249460"/>
                  </a:lnTo>
                  <a:lnTo>
                    <a:pt x="871827" y="249460"/>
                  </a:lnTo>
                  <a:lnTo>
                    <a:pt x="871827" y="257175"/>
                  </a:lnTo>
                  <a:lnTo>
                    <a:pt x="614652" y="257175"/>
                  </a:lnTo>
                  <a:close/>
                  <a:moveTo>
                    <a:pt x="20574" y="0"/>
                  </a:moveTo>
                  <a:lnTo>
                    <a:pt x="28290" y="0"/>
                  </a:lnTo>
                  <a:lnTo>
                    <a:pt x="28290" y="174879"/>
                  </a:lnTo>
                  <a:lnTo>
                    <a:pt x="109300" y="174879"/>
                  </a:lnTo>
                  <a:lnTo>
                    <a:pt x="126306" y="181528"/>
                  </a:lnTo>
                  <a:lnTo>
                    <a:pt x="126496" y="181778"/>
                  </a:lnTo>
                  <a:lnTo>
                    <a:pt x="133731" y="198025"/>
                  </a:lnTo>
                  <a:cubicBezTo>
                    <a:pt x="133731" y="203340"/>
                    <a:pt x="131845" y="207883"/>
                    <a:pt x="128074" y="211655"/>
                  </a:cubicBezTo>
                  <a:cubicBezTo>
                    <a:pt x="124302" y="215427"/>
                    <a:pt x="119758" y="217313"/>
                    <a:pt x="114443" y="217313"/>
                  </a:cubicBezTo>
                  <a:cubicBezTo>
                    <a:pt x="112729" y="217313"/>
                    <a:pt x="110328" y="216670"/>
                    <a:pt x="107242" y="215384"/>
                  </a:cubicBezTo>
                  <a:cubicBezTo>
                    <a:pt x="104156" y="214098"/>
                    <a:pt x="101842" y="213455"/>
                    <a:pt x="100299" y="213455"/>
                  </a:cubicBezTo>
                  <a:cubicBezTo>
                    <a:pt x="98070" y="213455"/>
                    <a:pt x="94212" y="214741"/>
                    <a:pt x="88726" y="217313"/>
                  </a:cubicBezTo>
                  <a:cubicBezTo>
                    <a:pt x="89069" y="210455"/>
                    <a:pt x="92069" y="207026"/>
                    <a:pt x="97727" y="207026"/>
                  </a:cubicBezTo>
                  <a:cubicBezTo>
                    <a:pt x="97727" y="203254"/>
                    <a:pt x="98498" y="199739"/>
                    <a:pt x="100041" y="196482"/>
                  </a:cubicBezTo>
                  <a:cubicBezTo>
                    <a:pt x="101927" y="192367"/>
                    <a:pt x="104585" y="190310"/>
                    <a:pt x="108014" y="190310"/>
                  </a:cubicBezTo>
                  <a:cubicBezTo>
                    <a:pt x="112300" y="190310"/>
                    <a:pt x="114443" y="192881"/>
                    <a:pt x="114443" y="198025"/>
                  </a:cubicBezTo>
                  <a:cubicBezTo>
                    <a:pt x="111014" y="197168"/>
                    <a:pt x="109728" y="196739"/>
                    <a:pt x="110586" y="196739"/>
                  </a:cubicBezTo>
                  <a:cubicBezTo>
                    <a:pt x="108014" y="196739"/>
                    <a:pt x="106728" y="198453"/>
                    <a:pt x="106728" y="201882"/>
                  </a:cubicBezTo>
                  <a:cubicBezTo>
                    <a:pt x="106728" y="206169"/>
                    <a:pt x="109300" y="208312"/>
                    <a:pt x="114443" y="208312"/>
                  </a:cubicBezTo>
                  <a:cubicBezTo>
                    <a:pt x="117186" y="208312"/>
                    <a:pt x="119372" y="207112"/>
                    <a:pt x="121001" y="204711"/>
                  </a:cubicBezTo>
                  <a:cubicBezTo>
                    <a:pt x="122630" y="202311"/>
                    <a:pt x="123444" y="199654"/>
                    <a:pt x="123444" y="196739"/>
                  </a:cubicBezTo>
                  <a:cubicBezTo>
                    <a:pt x="123444" y="192796"/>
                    <a:pt x="122073" y="189452"/>
                    <a:pt x="119330" y="186709"/>
                  </a:cubicBezTo>
                  <a:cubicBezTo>
                    <a:pt x="116586" y="183966"/>
                    <a:pt x="113243" y="182594"/>
                    <a:pt x="109300" y="182594"/>
                  </a:cubicBezTo>
                  <a:lnTo>
                    <a:pt x="20574" y="182594"/>
                  </a:lnTo>
                  <a:close/>
                  <a:moveTo>
                    <a:pt x="0" y="0"/>
                  </a:moveTo>
                  <a:lnTo>
                    <a:pt x="7716" y="0"/>
                  </a:lnTo>
                  <a:lnTo>
                    <a:pt x="7716" y="249460"/>
                  </a:lnTo>
                  <a:lnTo>
                    <a:pt x="257175" y="249460"/>
                  </a:lnTo>
                  <a:lnTo>
                    <a:pt x="257175" y="257175"/>
                  </a:lnTo>
                  <a:lnTo>
                    <a:pt x="0" y="257175"/>
                  </a:lnTo>
                  <a:close/>
                  <a:moveTo>
                    <a:pt x="1249878" y="0"/>
                  </a:moveTo>
                  <a:lnTo>
                    <a:pt x="1257593" y="0"/>
                  </a:lnTo>
                  <a:lnTo>
                    <a:pt x="1257593" y="174879"/>
                  </a:lnTo>
                  <a:lnTo>
                    <a:pt x="1338604" y="174879"/>
                  </a:lnTo>
                  <a:lnTo>
                    <a:pt x="1355610" y="181528"/>
                  </a:lnTo>
                  <a:lnTo>
                    <a:pt x="1355801" y="181778"/>
                  </a:lnTo>
                  <a:lnTo>
                    <a:pt x="1363035" y="198025"/>
                  </a:lnTo>
                  <a:cubicBezTo>
                    <a:pt x="1363035" y="203340"/>
                    <a:pt x="1361149" y="207883"/>
                    <a:pt x="1357377" y="211655"/>
                  </a:cubicBezTo>
                  <a:cubicBezTo>
                    <a:pt x="1353605" y="215427"/>
                    <a:pt x="1349062" y="217313"/>
                    <a:pt x="1343747" y="217313"/>
                  </a:cubicBezTo>
                  <a:cubicBezTo>
                    <a:pt x="1342033" y="217313"/>
                    <a:pt x="1339632" y="216670"/>
                    <a:pt x="1336546" y="215384"/>
                  </a:cubicBezTo>
                  <a:cubicBezTo>
                    <a:pt x="1333460" y="214098"/>
                    <a:pt x="1331145" y="213455"/>
                    <a:pt x="1329602" y="213455"/>
                  </a:cubicBezTo>
                  <a:cubicBezTo>
                    <a:pt x="1327374" y="213455"/>
                    <a:pt x="1323516" y="214741"/>
                    <a:pt x="1318030" y="217313"/>
                  </a:cubicBezTo>
                  <a:cubicBezTo>
                    <a:pt x="1318372" y="210455"/>
                    <a:pt x="1321373" y="207026"/>
                    <a:pt x="1327031" y="207026"/>
                  </a:cubicBezTo>
                  <a:cubicBezTo>
                    <a:pt x="1327031" y="203254"/>
                    <a:pt x="1327802" y="199739"/>
                    <a:pt x="1329345" y="196482"/>
                  </a:cubicBezTo>
                  <a:cubicBezTo>
                    <a:pt x="1331231" y="192367"/>
                    <a:pt x="1333889" y="190310"/>
                    <a:pt x="1337318" y="190310"/>
                  </a:cubicBezTo>
                  <a:cubicBezTo>
                    <a:pt x="1341604" y="190310"/>
                    <a:pt x="1343747" y="192881"/>
                    <a:pt x="1343747" y="198025"/>
                  </a:cubicBezTo>
                  <a:cubicBezTo>
                    <a:pt x="1340318" y="197168"/>
                    <a:pt x="1339032" y="196739"/>
                    <a:pt x="1339889" y="196739"/>
                  </a:cubicBezTo>
                  <a:cubicBezTo>
                    <a:pt x="1337318" y="196739"/>
                    <a:pt x="1336032" y="198453"/>
                    <a:pt x="1336032" y="201882"/>
                  </a:cubicBezTo>
                  <a:cubicBezTo>
                    <a:pt x="1336032" y="206169"/>
                    <a:pt x="1338604" y="208312"/>
                    <a:pt x="1343747" y="208312"/>
                  </a:cubicBezTo>
                  <a:cubicBezTo>
                    <a:pt x="1346490" y="208312"/>
                    <a:pt x="1348676" y="207112"/>
                    <a:pt x="1350305" y="204711"/>
                  </a:cubicBezTo>
                  <a:cubicBezTo>
                    <a:pt x="1351934" y="202311"/>
                    <a:pt x="1352748" y="199654"/>
                    <a:pt x="1352748" y="196739"/>
                  </a:cubicBezTo>
                  <a:cubicBezTo>
                    <a:pt x="1352748" y="192796"/>
                    <a:pt x="1351377" y="189452"/>
                    <a:pt x="1348633" y="186709"/>
                  </a:cubicBezTo>
                  <a:cubicBezTo>
                    <a:pt x="1345890" y="183966"/>
                    <a:pt x="1342547" y="182594"/>
                    <a:pt x="1338604" y="182594"/>
                  </a:cubicBezTo>
                  <a:lnTo>
                    <a:pt x="1249878" y="182594"/>
                  </a:lnTo>
                  <a:close/>
                  <a:moveTo>
                    <a:pt x="1229304" y="0"/>
                  </a:moveTo>
                  <a:lnTo>
                    <a:pt x="1237019" y="0"/>
                  </a:lnTo>
                  <a:lnTo>
                    <a:pt x="1237019" y="249460"/>
                  </a:lnTo>
                  <a:lnTo>
                    <a:pt x="1486479" y="249460"/>
                  </a:lnTo>
                  <a:lnTo>
                    <a:pt x="1486479" y="257175"/>
                  </a:lnTo>
                  <a:lnTo>
                    <a:pt x="1229304" y="257175"/>
                  </a:lnTo>
                  <a:close/>
                  <a:moveTo>
                    <a:pt x="1864530" y="0"/>
                  </a:moveTo>
                  <a:lnTo>
                    <a:pt x="1872245" y="0"/>
                  </a:lnTo>
                  <a:lnTo>
                    <a:pt x="1872245" y="174879"/>
                  </a:lnTo>
                  <a:lnTo>
                    <a:pt x="1953256" y="174879"/>
                  </a:lnTo>
                  <a:lnTo>
                    <a:pt x="1970262" y="181528"/>
                  </a:lnTo>
                  <a:lnTo>
                    <a:pt x="1970453" y="181778"/>
                  </a:lnTo>
                  <a:lnTo>
                    <a:pt x="1977687" y="198025"/>
                  </a:lnTo>
                  <a:cubicBezTo>
                    <a:pt x="1977687" y="203340"/>
                    <a:pt x="1975801" y="207883"/>
                    <a:pt x="1972029" y="211655"/>
                  </a:cubicBezTo>
                  <a:cubicBezTo>
                    <a:pt x="1968257" y="215427"/>
                    <a:pt x="1963714" y="217313"/>
                    <a:pt x="1958399" y="217313"/>
                  </a:cubicBezTo>
                  <a:cubicBezTo>
                    <a:pt x="1956685" y="217313"/>
                    <a:pt x="1954284" y="216670"/>
                    <a:pt x="1951198" y="215384"/>
                  </a:cubicBezTo>
                  <a:cubicBezTo>
                    <a:pt x="1948112" y="214098"/>
                    <a:pt x="1945797" y="213455"/>
                    <a:pt x="1944254" y="213455"/>
                  </a:cubicBezTo>
                  <a:cubicBezTo>
                    <a:pt x="1942026" y="213455"/>
                    <a:pt x="1938168" y="214741"/>
                    <a:pt x="1932682" y="217313"/>
                  </a:cubicBezTo>
                  <a:cubicBezTo>
                    <a:pt x="1933024" y="210455"/>
                    <a:pt x="1936025" y="207026"/>
                    <a:pt x="1941683" y="207026"/>
                  </a:cubicBezTo>
                  <a:cubicBezTo>
                    <a:pt x="1941683" y="203254"/>
                    <a:pt x="1942454" y="199739"/>
                    <a:pt x="1943997" y="196482"/>
                  </a:cubicBezTo>
                  <a:cubicBezTo>
                    <a:pt x="1945883" y="192367"/>
                    <a:pt x="1948541" y="190310"/>
                    <a:pt x="1951970" y="190310"/>
                  </a:cubicBezTo>
                  <a:cubicBezTo>
                    <a:pt x="1956256" y="190310"/>
                    <a:pt x="1958399" y="192881"/>
                    <a:pt x="1958399" y="198025"/>
                  </a:cubicBezTo>
                  <a:cubicBezTo>
                    <a:pt x="1954970" y="197168"/>
                    <a:pt x="1953684" y="196739"/>
                    <a:pt x="1954541" y="196739"/>
                  </a:cubicBezTo>
                  <a:cubicBezTo>
                    <a:pt x="1951970" y="196739"/>
                    <a:pt x="1950684" y="198453"/>
                    <a:pt x="1950684" y="201882"/>
                  </a:cubicBezTo>
                  <a:cubicBezTo>
                    <a:pt x="1950684" y="206169"/>
                    <a:pt x="1953256" y="208312"/>
                    <a:pt x="1958399" y="208312"/>
                  </a:cubicBezTo>
                  <a:cubicBezTo>
                    <a:pt x="1961142" y="208312"/>
                    <a:pt x="1963328" y="207112"/>
                    <a:pt x="1964957" y="204711"/>
                  </a:cubicBezTo>
                  <a:cubicBezTo>
                    <a:pt x="1966586" y="202311"/>
                    <a:pt x="1967400" y="199654"/>
                    <a:pt x="1967400" y="196739"/>
                  </a:cubicBezTo>
                  <a:cubicBezTo>
                    <a:pt x="1967400" y="192796"/>
                    <a:pt x="1966029" y="189452"/>
                    <a:pt x="1963285" y="186709"/>
                  </a:cubicBezTo>
                  <a:cubicBezTo>
                    <a:pt x="1960542" y="183966"/>
                    <a:pt x="1957199" y="182594"/>
                    <a:pt x="1953256" y="182594"/>
                  </a:cubicBezTo>
                  <a:lnTo>
                    <a:pt x="1864530" y="182594"/>
                  </a:lnTo>
                  <a:close/>
                  <a:moveTo>
                    <a:pt x="1843956" y="0"/>
                  </a:moveTo>
                  <a:lnTo>
                    <a:pt x="1851671" y="0"/>
                  </a:lnTo>
                  <a:lnTo>
                    <a:pt x="1851671" y="249460"/>
                  </a:lnTo>
                  <a:lnTo>
                    <a:pt x="2101131" y="249460"/>
                  </a:lnTo>
                  <a:lnTo>
                    <a:pt x="2101131" y="257175"/>
                  </a:lnTo>
                  <a:lnTo>
                    <a:pt x="1843956" y="257175"/>
                  </a:lnTo>
                  <a:close/>
                  <a:moveTo>
                    <a:pt x="2479180" y="0"/>
                  </a:moveTo>
                  <a:lnTo>
                    <a:pt x="2486895" y="0"/>
                  </a:lnTo>
                  <a:lnTo>
                    <a:pt x="2486895" y="174879"/>
                  </a:lnTo>
                  <a:lnTo>
                    <a:pt x="2567906" y="174879"/>
                  </a:lnTo>
                  <a:lnTo>
                    <a:pt x="2584912" y="181528"/>
                  </a:lnTo>
                  <a:lnTo>
                    <a:pt x="2585103" y="181778"/>
                  </a:lnTo>
                  <a:lnTo>
                    <a:pt x="2592337" y="198025"/>
                  </a:lnTo>
                  <a:cubicBezTo>
                    <a:pt x="2592337" y="203340"/>
                    <a:pt x="2590451" y="207883"/>
                    <a:pt x="2586679" y="211655"/>
                  </a:cubicBezTo>
                  <a:cubicBezTo>
                    <a:pt x="2582907" y="215427"/>
                    <a:pt x="2578364" y="217313"/>
                    <a:pt x="2573049" y="217313"/>
                  </a:cubicBezTo>
                  <a:cubicBezTo>
                    <a:pt x="2571335" y="217313"/>
                    <a:pt x="2568934" y="216670"/>
                    <a:pt x="2565848" y="215384"/>
                  </a:cubicBezTo>
                  <a:cubicBezTo>
                    <a:pt x="2562762" y="214098"/>
                    <a:pt x="2560447" y="213455"/>
                    <a:pt x="2558904" y="213455"/>
                  </a:cubicBezTo>
                  <a:cubicBezTo>
                    <a:pt x="2556676" y="213455"/>
                    <a:pt x="2552818" y="214741"/>
                    <a:pt x="2547332" y="217313"/>
                  </a:cubicBezTo>
                  <a:cubicBezTo>
                    <a:pt x="2547674" y="210455"/>
                    <a:pt x="2550675" y="207026"/>
                    <a:pt x="2556333" y="207026"/>
                  </a:cubicBezTo>
                  <a:cubicBezTo>
                    <a:pt x="2556333" y="203254"/>
                    <a:pt x="2557104" y="199739"/>
                    <a:pt x="2558647" y="196482"/>
                  </a:cubicBezTo>
                  <a:cubicBezTo>
                    <a:pt x="2560533" y="192367"/>
                    <a:pt x="2563191" y="190310"/>
                    <a:pt x="2566620" y="190310"/>
                  </a:cubicBezTo>
                  <a:cubicBezTo>
                    <a:pt x="2570906" y="190310"/>
                    <a:pt x="2573049" y="192881"/>
                    <a:pt x="2573049" y="198025"/>
                  </a:cubicBezTo>
                  <a:cubicBezTo>
                    <a:pt x="2569620" y="197168"/>
                    <a:pt x="2568334" y="196739"/>
                    <a:pt x="2569191" y="196739"/>
                  </a:cubicBezTo>
                  <a:cubicBezTo>
                    <a:pt x="2566620" y="196739"/>
                    <a:pt x="2565334" y="198453"/>
                    <a:pt x="2565334" y="201882"/>
                  </a:cubicBezTo>
                  <a:cubicBezTo>
                    <a:pt x="2565334" y="206169"/>
                    <a:pt x="2567906" y="208312"/>
                    <a:pt x="2573049" y="208312"/>
                  </a:cubicBezTo>
                  <a:cubicBezTo>
                    <a:pt x="2575792" y="208312"/>
                    <a:pt x="2577978" y="207112"/>
                    <a:pt x="2579607" y="204711"/>
                  </a:cubicBezTo>
                  <a:cubicBezTo>
                    <a:pt x="2581236" y="202311"/>
                    <a:pt x="2582050" y="199654"/>
                    <a:pt x="2582050" y="196739"/>
                  </a:cubicBezTo>
                  <a:cubicBezTo>
                    <a:pt x="2582050" y="192796"/>
                    <a:pt x="2580679" y="189452"/>
                    <a:pt x="2577935" y="186709"/>
                  </a:cubicBezTo>
                  <a:cubicBezTo>
                    <a:pt x="2575192" y="183966"/>
                    <a:pt x="2571849" y="182594"/>
                    <a:pt x="2567906" y="182594"/>
                  </a:cubicBezTo>
                  <a:lnTo>
                    <a:pt x="2479180" y="182594"/>
                  </a:lnTo>
                  <a:close/>
                  <a:moveTo>
                    <a:pt x="2458606" y="0"/>
                  </a:moveTo>
                  <a:lnTo>
                    <a:pt x="2466321" y="0"/>
                  </a:lnTo>
                  <a:lnTo>
                    <a:pt x="2466321" y="249460"/>
                  </a:lnTo>
                  <a:lnTo>
                    <a:pt x="2715781" y="249460"/>
                  </a:lnTo>
                  <a:lnTo>
                    <a:pt x="2715781" y="257175"/>
                  </a:lnTo>
                  <a:lnTo>
                    <a:pt x="2458606" y="257175"/>
                  </a:ln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000" dirty="0"/>
            </a:p>
          </p:txBody>
        </p:sp>
        <p:sp>
          <p:nvSpPr>
            <p:cNvPr id="10" name="TextBox 9">
              <a:extLst>
                <a:ext uri="{FF2B5EF4-FFF2-40B4-BE49-F238E27FC236}">
                  <a16:creationId xmlns:a16="http://schemas.microsoft.com/office/drawing/2014/main" id="{780CD27F-6F5E-4282-B420-4CC19CF9A9C8}"/>
                </a:ext>
              </a:extLst>
            </p:cNvPr>
            <p:cNvSpPr txBox="1"/>
            <p:nvPr/>
          </p:nvSpPr>
          <p:spPr>
            <a:xfrm>
              <a:off x="4738108" y="6713105"/>
              <a:ext cx="2834640" cy="274320"/>
            </a:xfrm>
            <a:custGeom>
              <a:avLst/>
              <a:gdLst/>
              <a:ahLst/>
              <a:cxnLst/>
              <a:rect l="l" t="t" r="r" b="b"/>
              <a:pathLst>
                <a:path w="2715781" h="257175">
                  <a:moveTo>
                    <a:pt x="2510041" y="216027"/>
                  </a:moveTo>
                  <a:lnTo>
                    <a:pt x="2516471" y="216027"/>
                  </a:lnTo>
                  <a:cubicBezTo>
                    <a:pt x="2518871" y="216027"/>
                    <a:pt x="2520971" y="216927"/>
                    <a:pt x="2522771" y="218727"/>
                  </a:cubicBezTo>
                  <a:cubicBezTo>
                    <a:pt x="2524572" y="220528"/>
                    <a:pt x="2525472" y="222628"/>
                    <a:pt x="2525472" y="225028"/>
                  </a:cubicBezTo>
                  <a:lnTo>
                    <a:pt x="2525472" y="236601"/>
                  </a:lnTo>
                  <a:lnTo>
                    <a:pt x="2515185" y="236601"/>
                  </a:lnTo>
                  <a:cubicBezTo>
                    <a:pt x="2512270" y="236601"/>
                    <a:pt x="2509827" y="235615"/>
                    <a:pt x="2507855" y="233644"/>
                  </a:cubicBezTo>
                  <a:cubicBezTo>
                    <a:pt x="2505884" y="231672"/>
                    <a:pt x="2504898" y="229229"/>
                    <a:pt x="2504898" y="226314"/>
                  </a:cubicBezTo>
                  <a:lnTo>
                    <a:pt x="2504898" y="221171"/>
                  </a:lnTo>
                  <a:lnTo>
                    <a:pt x="2510041" y="221171"/>
                  </a:lnTo>
                  <a:close/>
                  <a:moveTo>
                    <a:pt x="2489467" y="216027"/>
                  </a:moveTo>
                  <a:lnTo>
                    <a:pt x="2494611" y="216027"/>
                  </a:lnTo>
                  <a:lnTo>
                    <a:pt x="2494611" y="222456"/>
                  </a:lnTo>
                  <a:lnTo>
                    <a:pt x="2501040" y="222456"/>
                  </a:lnTo>
                  <a:lnTo>
                    <a:pt x="2501040" y="226314"/>
                  </a:lnTo>
                  <a:cubicBezTo>
                    <a:pt x="2501040" y="228886"/>
                    <a:pt x="2500183" y="231243"/>
                    <a:pt x="2498468" y="233386"/>
                  </a:cubicBezTo>
                  <a:cubicBezTo>
                    <a:pt x="2496754" y="235529"/>
                    <a:pt x="2494611" y="236601"/>
                    <a:pt x="2492039" y="236601"/>
                  </a:cubicBezTo>
                  <a:lnTo>
                    <a:pt x="2479180" y="236601"/>
                  </a:lnTo>
                  <a:lnTo>
                    <a:pt x="2479180" y="228886"/>
                  </a:lnTo>
                  <a:cubicBezTo>
                    <a:pt x="2479180" y="220313"/>
                    <a:pt x="2482609" y="216027"/>
                    <a:pt x="2489467" y="216027"/>
                  </a:cubicBezTo>
                  <a:close/>
                  <a:moveTo>
                    <a:pt x="1895391" y="216027"/>
                  </a:moveTo>
                  <a:lnTo>
                    <a:pt x="1901821" y="216027"/>
                  </a:lnTo>
                  <a:cubicBezTo>
                    <a:pt x="1904221" y="216027"/>
                    <a:pt x="1906321" y="216927"/>
                    <a:pt x="1908121" y="218727"/>
                  </a:cubicBezTo>
                  <a:cubicBezTo>
                    <a:pt x="1909922" y="220528"/>
                    <a:pt x="1910822" y="222628"/>
                    <a:pt x="1910822" y="225028"/>
                  </a:cubicBezTo>
                  <a:lnTo>
                    <a:pt x="1910822" y="236601"/>
                  </a:lnTo>
                  <a:lnTo>
                    <a:pt x="1900535" y="236601"/>
                  </a:lnTo>
                  <a:cubicBezTo>
                    <a:pt x="1897620" y="236601"/>
                    <a:pt x="1895177" y="235615"/>
                    <a:pt x="1893205" y="233644"/>
                  </a:cubicBezTo>
                  <a:cubicBezTo>
                    <a:pt x="1891234" y="231672"/>
                    <a:pt x="1890248" y="229229"/>
                    <a:pt x="1890248" y="226314"/>
                  </a:cubicBezTo>
                  <a:lnTo>
                    <a:pt x="1890248" y="221171"/>
                  </a:lnTo>
                  <a:lnTo>
                    <a:pt x="1895391" y="221171"/>
                  </a:lnTo>
                  <a:close/>
                  <a:moveTo>
                    <a:pt x="1874817" y="216027"/>
                  </a:moveTo>
                  <a:lnTo>
                    <a:pt x="1879961" y="216027"/>
                  </a:lnTo>
                  <a:lnTo>
                    <a:pt x="1879961" y="222456"/>
                  </a:lnTo>
                  <a:lnTo>
                    <a:pt x="1886390" y="222456"/>
                  </a:lnTo>
                  <a:lnTo>
                    <a:pt x="1886390" y="226314"/>
                  </a:lnTo>
                  <a:cubicBezTo>
                    <a:pt x="1886390" y="228886"/>
                    <a:pt x="1885533" y="231243"/>
                    <a:pt x="1883818" y="233386"/>
                  </a:cubicBezTo>
                  <a:cubicBezTo>
                    <a:pt x="1882104" y="235529"/>
                    <a:pt x="1879961" y="236601"/>
                    <a:pt x="1877389" y="236601"/>
                  </a:cubicBezTo>
                  <a:lnTo>
                    <a:pt x="1864530" y="236601"/>
                  </a:lnTo>
                  <a:lnTo>
                    <a:pt x="1864530" y="228886"/>
                  </a:lnTo>
                  <a:cubicBezTo>
                    <a:pt x="1864530" y="220313"/>
                    <a:pt x="1867959" y="216027"/>
                    <a:pt x="1874817" y="216027"/>
                  </a:cubicBezTo>
                  <a:close/>
                  <a:moveTo>
                    <a:pt x="1280739" y="216027"/>
                  </a:moveTo>
                  <a:lnTo>
                    <a:pt x="1287169" y="216027"/>
                  </a:lnTo>
                  <a:cubicBezTo>
                    <a:pt x="1289569" y="216027"/>
                    <a:pt x="1291669" y="216927"/>
                    <a:pt x="1293469" y="218727"/>
                  </a:cubicBezTo>
                  <a:cubicBezTo>
                    <a:pt x="1295270" y="220528"/>
                    <a:pt x="1296170" y="222628"/>
                    <a:pt x="1296170" y="225028"/>
                  </a:cubicBezTo>
                  <a:lnTo>
                    <a:pt x="1296170" y="236601"/>
                  </a:lnTo>
                  <a:lnTo>
                    <a:pt x="1285883" y="236601"/>
                  </a:lnTo>
                  <a:cubicBezTo>
                    <a:pt x="1282968" y="236601"/>
                    <a:pt x="1280525" y="235615"/>
                    <a:pt x="1278553" y="233644"/>
                  </a:cubicBezTo>
                  <a:cubicBezTo>
                    <a:pt x="1276582" y="231672"/>
                    <a:pt x="1275596" y="229229"/>
                    <a:pt x="1275596" y="226314"/>
                  </a:cubicBezTo>
                  <a:lnTo>
                    <a:pt x="1275596" y="221171"/>
                  </a:lnTo>
                  <a:lnTo>
                    <a:pt x="1280739" y="221171"/>
                  </a:lnTo>
                  <a:close/>
                  <a:moveTo>
                    <a:pt x="1260165" y="216027"/>
                  </a:moveTo>
                  <a:lnTo>
                    <a:pt x="1265309" y="216027"/>
                  </a:lnTo>
                  <a:lnTo>
                    <a:pt x="1265309" y="222456"/>
                  </a:lnTo>
                  <a:lnTo>
                    <a:pt x="1271738" y="222456"/>
                  </a:lnTo>
                  <a:lnTo>
                    <a:pt x="1271738" y="226314"/>
                  </a:lnTo>
                  <a:cubicBezTo>
                    <a:pt x="1271738" y="228886"/>
                    <a:pt x="1270881" y="231243"/>
                    <a:pt x="1269166" y="233386"/>
                  </a:cubicBezTo>
                  <a:cubicBezTo>
                    <a:pt x="1267452" y="235529"/>
                    <a:pt x="1265309" y="236601"/>
                    <a:pt x="1262737" y="236601"/>
                  </a:cubicBezTo>
                  <a:lnTo>
                    <a:pt x="1249878" y="236601"/>
                  </a:lnTo>
                  <a:lnTo>
                    <a:pt x="1249878" y="228886"/>
                  </a:lnTo>
                  <a:cubicBezTo>
                    <a:pt x="1249878" y="220313"/>
                    <a:pt x="1253307" y="216027"/>
                    <a:pt x="1260165" y="216027"/>
                  </a:cubicBezTo>
                  <a:close/>
                  <a:moveTo>
                    <a:pt x="666087" y="216027"/>
                  </a:moveTo>
                  <a:lnTo>
                    <a:pt x="672517" y="216027"/>
                  </a:lnTo>
                  <a:cubicBezTo>
                    <a:pt x="674917" y="216027"/>
                    <a:pt x="677017" y="216927"/>
                    <a:pt x="678817" y="218727"/>
                  </a:cubicBezTo>
                  <a:cubicBezTo>
                    <a:pt x="680618" y="220528"/>
                    <a:pt x="681518" y="222628"/>
                    <a:pt x="681518" y="225028"/>
                  </a:cubicBezTo>
                  <a:lnTo>
                    <a:pt x="681518" y="236601"/>
                  </a:lnTo>
                  <a:lnTo>
                    <a:pt x="671231" y="236601"/>
                  </a:lnTo>
                  <a:cubicBezTo>
                    <a:pt x="668316" y="236601"/>
                    <a:pt x="665873" y="235615"/>
                    <a:pt x="663901" y="233644"/>
                  </a:cubicBezTo>
                  <a:cubicBezTo>
                    <a:pt x="661930" y="231672"/>
                    <a:pt x="660944" y="229229"/>
                    <a:pt x="660944" y="226314"/>
                  </a:cubicBezTo>
                  <a:lnTo>
                    <a:pt x="660944" y="221171"/>
                  </a:lnTo>
                  <a:lnTo>
                    <a:pt x="666087" y="221171"/>
                  </a:lnTo>
                  <a:close/>
                  <a:moveTo>
                    <a:pt x="645513" y="216027"/>
                  </a:moveTo>
                  <a:lnTo>
                    <a:pt x="650657" y="216027"/>
                  </a:lnTo>
                  <a:lnTo>
                    <a:pt x="650657" y="222456"/>
                  </a:lnTo>
                  <a:lnTo>
                    <a:pt x="657086" y="222456"/>
                  </a:lnTo>
                  <a:lnTo>
                    <a:pt x="657086" y="226314"/>
                  </a:lnTo>
                  <a:cubicBezTo>
                    <a:pt x="657086" y="228886"/>
                    <a:pt x="656229" y="231243"/>
                    <a:pt x="654514" y="233386"/>
                  </a:cubicBezTo>
                  <a:cubicBezTo>
                    <a:pt x="652800" y="235529"/>
                    <a:pt x="650657" y="236601"/>
                    <a:pt x="648085" y="236601"/>
                  </a:cubicBezTo>
                  <a:lnTo>
                    <a:pt x="635226" y="236601"/>
                  </a:lnTo>
                  <a:lnTo>
                    <a:pt x="635226" y="228886"/>
                  </a:lnTo>
                  <a:cubicBezTo>
                    <a:pt x="635226" y="220313"/>
                    <a:pt x="638655" y="216027"/>
                    <a:pt x="645513" y="216027"/>
                  </a:cubicBezTo>
                  <a:close/>
                  <a:moveTo>
                    <a:pt x="51435" y="216027"/>
                  </a:moveTo>
                  <a:lnTo>
                    <a:pt x="57865" y="216027"/>
                  </a:lnTo>
                  <a:cubicBezTo>
                    <a:pt x="60265" y="216027"/>
                    <a:pt x="62365" y="216927"/>
                    <a:pt x="64166" y="218727"/>
                  </a:cubicBezTo>
                  <a:cubicBezTo>
                    <a:pt x="65966" y="220528"/>
                    <a:pt x="66866" y="222628"/>
                    <a:pt x="66866" y="225028"/>
                  </a:cubicBezTo>
                  <a:lnTo>
                    <a:pt x="66866" y="236601"/>
                  </a:lnTo>
                  <a:lnTo>
                    <a:pt x="56579" y="236601"/>
                  </a:lnTo>
                  <a:cubicBezTo>
                    <a:pt x="53664" y="236601"/>
                    <a:pt x="51221" y="235615"/>
                    <a:pt x="49249" y="233644"/>
                  </a:cubicBezTo>
                  <a:cubicBezTo>
                    <a:pt x="47278" y="231672"/>
                    <a:pt x="46292" y="229229"/>
                    <a:pt x="46292" y="226314"/>
                  </a:cubicBezTo>
                  <a:lnTo>
                    <a:pt x="46292" y="221171"/>
                  </a:lnTo>
                  <a:lnTo>
                    <a:pt x="51435" y="221171"/>
                  </a:lnTo>
                  <a:close/>
                  <a:moveTo>
                    <a:pt x="30861" y="216027"/>
                  </a:moveTo>
                  <a:lnTo>
                    <a:pt x="36005" y="216027"/>
                  </a:lnTo>
                  <a:lnTo>
                    <a:pt x="36005" y="222456"/>
                  </a:lnTo>
                  <a:lnTo>
                    <a:pt x="42434" y="222456"/>
                  </a:lnTo>
                  <a:lnTo>
                    <a:pt x="42434" y="226314"/>
                  </a:lnTo>
                  <a:cubicBezTo>
                    <a:pt x="42434" y="228886"/>
                    <a:pt x="41577" y="231243"/>
                    <a:pt x="39863" y="233386"/>
                  </a:cubicBezTo>
                  <a:cubicBezTo>
                    <a:pt x="38148" y="235529"/>
                    <a:pt x="36005" y="236601"/>
                    <a:pt x="33433" y="236601"/>
                  </a:cubicBezTo>
                  <a:lnTo>
                    <a:pt x="20574" y="236601"/>
                  </a:lnTo>
                  <a:lnTo>
                    <a:pt x="20574" y="228886"/>
                  </a:lnTo>
                  <a:cubicBezTo>
                    <a:pt x="20574" y="220313"/>
                    <a:pt x="24003" y="216027"/>
                    <a:pt x="30861" y="216027"/>
                  </a:cubicBezTo>
                  <a:close/>
                  <a:moveTo>
                    <a:pt x="2497182" y="208312"/>
                  </a:moveTo>
                  <a:lnTo>
                    <a:pt x="2507469" y="208312"/>
                  </a:lnTo>
                  <a:lnTo>
                    <a:pt x="2507469" y="218599"/>
                  </a:lnTo>
                  <a:lnTo>
                    <a:pt x="2497182" y="218599"/>
                  </a:lnTo>
                  <a:close/>
                  <a:moveTo>
                    <a:pt x="1882532" y="208312"/>
                  </a:moveTo>
                  <a:lnTo>
                    <a:pt x="1892819" y="208312"/>
                  </a:lnTo>
                  <a:lnTo>
                    <a:pt x="1892819" y="218599"/>
                  </a:lnTo>
                  <a:lnTo>
                    <a:pt x="1882532" y="218599"/>
                  </a:lnTo>
                  <a:close/>
                  <a:moveTo>
                    <a:pt x="1267880" y="208312"/>
                  </a:moveTo>
                  <a:lnTo>
                    <a:pt x="1278167" y="208312"/>
                  </a:lnTo>
                  <a:lnTo>
                    <a:pt x="1278167" y="218599"/>
                  </a:lnTo>
                  <a:lnTo>
                    <a:pt x="1267880" y="218599"/>
                  </a:lnTo>
                  <a:close/>
                  <a:moveTo>
                    <a:pt x="653228" y="208312"/>
                  </a:moveTo>
                  <a:lnTo>
                    <a:pt x="663515" y="208312"/>
                  </a:lnTo>
                  <a:lnTo>
                    <a:pt x="663515" y="218599"/>
                  </a:lnTo>
                  <a:lnTo>
                    <a:pt x="653228" y="218599"/>
                  </a:lnTo>
                  <a:close/>
                  <a:moveTo>
                    <a:pt x="38577" y="208312"/>
                  </a:moveTo>
                  <a:lnTo>
                    <a:pt x="48864" y="208312"/>
                  </a:lnTo>
                  <a:lnTo>
                    <a:pt x="48864" y="218599"/>
                  </a:lnTo>
                  <a:lnTo>
                    <a:pt x="38577" y="218599"/>
                  </a:lnTo>
                  <a:close/>
                  <a:moveTo>
                    <a:pt x="2664346" y="190310"/>
                  </a:moveTo>
                  <a:cubicBezTo>
                    <a:pt x="2668632" y="190310"/>
                    <a:pt x="2672490" y="192453"/>
                    <a:pt x="2675919" y="196739"/>
                  </a:cubicBezTo>
                  <a:cubicBezTo>
                    <a:pt x="2671290" y="196739"/>
                    <a:pt x="2664861" y="200168"/>
                    <a:pt x="2656631" y="207026"/>
                  </a:cubicBezTo>
                  <a:cubicBezTo>
                    <a:pt x="2650459" y="214741"/>
                    <a:pt x="2644029" y="218599"/>
                    <a:pt x="2637343" y="218599"/>
                  </a:cubicBezTo>
                  <a:cubicBezTo>
                    <a:pt x="2628770" y="218599"/>
                    <a:pt x="2623198" y="215941"/>
                    <a:pt x="2620626" y="210626"/>
                  </a:cubicBezTo>
                  <a:cubicBezTo>
                    <a:pt x="2624055" y="212512"/>
                    <a:pt x="2627656" y="213455"/>
                    <a:pt x="2631428" y="213455"/>
                  </a:cubicBezTo>
                  <a:cubicBezTo>
                    <a:pt x="2637086" y="213455"/>
                    <a:pt x="2639915" y="210884"/>
                    <a:pt x="2639915" y="205740"/>
                  </a:cubicBezTo>
                  <a:cubicBezTo>
                    <a:pt x="2639915" y="201454"/>
                    <a:pt x="2637771" y="199311"/>
                    <a:pt x="2633485" y="199311"/>
                  </a:cubicBezTo>
                  <a:cubicBezTo>
                    <a:pt x="2636400" y="195710"/>
                    <a:pt x="2638972" y="193996"/>
                    <a:pt x="2641200" y="194167"/>
                  </a:cubicBezTo>
                  <a:cubicBezTo>
                    <a:pt x="2644801" y="194339"/>
                    <a:pt x="2647373" y="195624"/>
                    <a:pt x="2648916" y="198025"/>
                  </a:cubicBezTo>
                  <a:cubicBezTo>
                    <a:pt x="2654916" y="192881"/>
                    <a:pt x="2660060" y="190310"/>
                    <a:pt x="2664346" y="190310"/>
                  </a:cubicBezTo>
                  <a:close/>
                  <a:moveTo>
                    <a:pt x="2515185" y="190310"/>
                  </a:moveTo>
                  <a:lnTo>
                    <a:pt x="2525472" y="190310"/>
                  </a:lnTo>
                  <a:lnTo>
                    <a:pt x="2525472" y="200597"/>
                  </a:lnTo>
                  <a:cubicBezTo>
                    <a:pt x="2525472" y="203854"/>
                    <a:pt x="2524357" y="206597"/>
                    <a:pt x="2522128" y="208826"/>
                  </a:cubicBezTo>
                  <a:cubicBezTo>
                    <a:pt x="2519900" y="211055"/>
                    <a:pt x="2517156" y="212169"/>
                    <a:pt x="2513899" y="212169"/>
                  </a:cubicBezTo>
                  <a:lnTo>
                    <a:pt x="2510041" y="212169"/>
                  </a:lnTo>
                  <a:lnTo>
                    <a:pt x="2510041" y="205740"/>
                  </a:lnTo>
                  <a:lnTo>
                    <a:pt x="2504898" y="205740"/>
                  </a:lnTo>
                  <a:lnTo>
                    <a:pt x="2504898" y="198025"/>
                  </a:lnTo>
                  <a:cubicBezTo>
                    <a:pt x="2504898" y="192881"/>
                    <a:pt x="2508327" y="190310"/>
                    <a:pt x="2515185" y="190310"/>
                  </a:cubicBezTo>
                  <a:close/>
                  <a:moveTo>
                    <a:pt x="2479180" y="190310"/>
                  </a:moveTo>
                  <a:lnTo>
                    <a:pt x="2490753" y="190310"/>
                  </a:lnTo>
                  <a:cubicBezTo>
                    <a:pt x="2493325" y="190310"/>
                    <a:pt x="2495682" y="191167"/>
                    <a:pt x="2497825" y="192881"/>
                  </a:cubicBezTo>
                  <a:cubicBezTo>
                    <a:pt x="2499969" y="194596"/>
                    <a:pt x="2501040" y="196739"/>
                    <a:pt x="2501040" y="199311"/>
                  </a:cubicBezTo>
                  <a:lnTo>
                    <a:pt x="2501040" y="205740"/>
                  </a:lnTo>
                  <a:lnTo>
                    <a:pt x="2494611" y="205740"/>
                  </a:lnTo>
                  <a:lnTo>
                    <a:pt x="2494611" y="212169"/>
                  </a:lnTo>
                  <a:lnTo>
                    <a:pt x="2490753" y="212169"/>
                  </a:lnTo>
                  <a:cubicBezTo>
                    <a:pt x="2487838" y="212169"/>
                    <a:pt x="2485181" y="211355"/>
                    <a:pt x="2482781" y="209726"/>
                  </a:cubicBezTo>
                  <a:cubicBezTo>
                    <a:pt x="2480380" y="208097"/>
                    <a:pt x="2479180" y="205911"/>
                    <a:pt x="2479180" y="203168"/>
                  </a:cubicBezTo>
                  <a:close/>
                  <a:moveTo>
                    <a:pt x="2049696" y="190310"/>
                  </a:moveTo>
                  <a:cubicBezTo>
                    <a:pt x="2053982" y="190310"/>
                    <a:pt x="2057840" y="192453"/>
                    <a:pt x="2061269" y="196739"/>
                  </a:cubicBezTo>
                  <a:cubicBezTo>
                    <a:pt x="2056640" y="196739"/>
                    <a:pt x="2050211" y="200168"/>
                    <a:pt x="2041981" y="207026"/>
                  </a:cubicBezTo>
                  <a:cubicBezTo>
                    <a:pt x="2035809" y="214741"/>
                    <a:pt x="2029379" y="218599"/>
                    <a:pt x="2022693" y="218599"/>
                  </a:cubicBezTo>
                  <a:cubicBezTo>
                    <a:pt x="2014120" y="218599"/>
                    <a:pt x="2008548" y="215941"/>
                    <a:pt x="2005976" y="210626"/>
                  </a:cubicBezTo>
                  <a:cubicBezTo>
                    <a:pt x="2009405" y="212512"/>
                    <a:pt x="2013006" y="213455"/>
                    <a:pt x="2016778" y="213455"/>
                  </a:cubicBezTo>
                  <a:cubicBezTo>
                    <a:pt x="2022436" y="213455"/>
                    <a:pt x="2025265" y="210884"/>
                    <a:pt x="2025265" y="205740"/>
                  </a:cubicBezTo>
                  <a:cubicBezTo>
                    <a:pt x="2025265" y="201454"/>
                    <a:pt x="2023121" y="199311"/>
                    <a:pt x="2018835" y="199311"/>
                  </a:cubicBezTo>
                  <a:cubicBezTo>
                    <a:pt x="2021750" y="195710"/>
                    <a:pt x="2024322" y="193996"/>
                    <a:pt x="2026550" y="194167"/>
                  </a:cubicBezTo>
                  <a:cubicBezTo>
                    <a:pt x="2030151" y="194339"/>
                    <a:pt x="2032723" y="195624"/>
                    <a:pt x="2034266" y="198025"/>
                  </a:cubicBezTo>
                  <a:cubicBezTo>
                    <a:pt x="2040266" y="192881"/>
                    <a:pt x="2045410" y="190310"/>
                    <a:pt x="2049696" y="190310"/>
                  </a:cubicBezTo>
                  <a:close/>
                  <a:moveTo>
                    <a:pt x="1900535" y="190310"/>
                  </a:moveTo>
                  <a:lnTo>
                    <a:pt x="1910822" y="190310"/>
                  </a:lnTo>
                  <a:lnTo>
                    <a:pt x="1910822" y="200597"/>
                  </a:lnTo>
                  <a:cubicBezTo>
                    <a:pt x="1910822" y="203854"/>
                    <a:pt x="1909707" y="206597"/>
                    <a:pt x="1907478" y="208826"/>
                  </a:cubicBezTo>
                  <a:cubicBezTo>
                    <a:pt x="1905250" y="211055"/>
                    <a:pt x="1902506" y="212169"/>
                    <a:pt x="1899249" y="212169"/>
                  </a:cubicBezTo>
                  <a:lnTo>
                    <a:pt x="1895391" y="212169"/>
                  </a:lnTo>
                  <a:lnTo>
                    <a:pt x="1895391" y="205740"/>
                  </a:lnTo>
                  <a:lnTo>
                    <a:pt x="1890248" y="205740"/>
                  </a:lnTo>
                  <a:lnTo>
                    <a:pt x="1890248" y="198025"/>
                  </a:lnTo>
                  <a:cubicBezTo>
                    <a:pt x="1890248" y="192881"/>
                    <a:pt x="1893677" y="190310"/>
                    <a:pt x="1900535" y="190310"/>
                  </a:cubicBezTo>
                  <a:close/>
                  <a:moveTo>
                    <a:pt x="1864530" y="190310"/>
                  </a:moveTo>
                  <a:lnTo>
                    <a:pt x="1876103" y="190310"/>
                  </a:lnTo>
                  <a:cubicBezTo>
                    <a:pt x="1878675" y="190310"/>
                    <a:pt x="1881032" y="191167"/>
                    <a:pt x="1883175" y="192881"/>
                  </a:cubicBezTo>
                  <a:cubicBezTo>
                    <a:pt x="1885319" y="194596"/>
                    <a:pt x="1886390" y="196739"/>
                    <a:pt x="1886390" y="199311"/>
                  </a:cubicBezTo>
                  <a:lnTo>
                    <a:pt x="1886390" y="205740"/>
                  </a:lnTo>
                  <a:lnTo>
                    <a:pt x="1879961" y="205740"/>
                  </a:lnTo>
                  <a:lnTo>
                    <a:pt x="1879961" y="212169"/>
                  </a:lnTo>
                  <a:lnTo>
                    <a:pt x="1876103" y="212169"/>
                  </a:lnTo>
                  <a:cubicBezTo>
                    <a:pt x="1873188" y="212169"/>
                    <a:pt x="1870531" y="211355"/>
                    <a:pt x="1868131" y="209726"/>
                  </a:cubicBezTo>
                  <a:cubicBezTo>
                    <a:pt x="1865730" y="208097"/>
                    <a:pt x="1864530" y="205911"/>
                    <a:pt x="1864530" y="203168"/>
                  </a:cubicBezTo>
                  <a:close/>
                  <a:moveTo>
                    <a:pt x="1435044" y="190310"/>
                  </a:moveTo>
                  <a:cubicBezTo>
                    <a:pt x="1439330" y="190310"/>
                    <a:pt x="1443188" y="192453"/>
                    <a:pt x="1446617" y="196739"/>
                  </a:cubicBezTo>
                  <a:cubicBezTo>
                    <a:pt x="1441988" y="196739"/>
                    <a:pt x="1435559" y="200168"/>
                    <a:pt x="1427329" y="207026"/>
                  </a:cubicBezTo>
                  <a:cubicBezTo>
                    <a:pt x="1421157" y="214741"/>
                    <a:pt x="1414727" y="218599"/>
                    <a:pt x="1408041" y="218599"/>
                  </a:cubicBezTo>
                  <a:cubicBezTo>
                    <a:pt x="1399468" y="218599"/>
                    <a:pt x="1393896" y="215941"/>
                    <a:pt x="1391324" y="210626"/>
                  </a:cubicBezTo>
                  <a:cubicBezTo>
                    <a:pt x="1394753" y="212512"/>
                    <a:pt x="1398354" y="213455"/>
                    <a:pt x="1402126" y="213455"/>
                  </a:cubicBezTo>
                  <a:cubicBezTo>
                    <a:pt x="1407784" y="213455"/>
                    <a:pt x="1410613" y="210884"/>
                    <a:pt x="1410613" y="205740"/>
                  </a:cubicBezTo>
                  <a:cubicBezTo>
                    <a:pt x="1410613" y="201454"/>
                    <a:pt x="1408469" y="199311"/>
                    <a:pt x="1404183" y="199311"/>
                  </a:cubicBezTo>
                  <a:cubicBezTo>
                    <a:pt x="1407098" y="195710"/>
                    <a:pt x="1409670" y="193996"/>
                    <a:pt x="1411898" y="194167"/>
                  </a:cubicBezTo>
                  <a:cubicBezTo>
                    <a:pt x="1415499" y="194339"/>
                    <a:pt x="1418071" y="195624"/>
                    <a:pt x="1419614" y="198025"/>
                  </a:cubicBezTo>
                  <a:cubicBezTo>
                    <a:pt x="1425614" y="192881"/>
                    <a:pt x="1430758" y="190310"/>
                    <a:pt x="1435044" y="190310"/>
                  </a:cubicBezTo>
                  <a:close/>
                  <a:moveTo>
                    <a:pt x="1285883" y="190310"/>
                  </a:moveTo>
                  <a:lnTo>
                    <a:pt x="1296170" y="190310"/>
                  </a:lnTo>
                  <a:lnTo>
                    <a:pt x="1296170" y="200597"/>
                  </a:lnTo>
                  <a:cubicBezTo>
                    <a:pt x="1296170" y="203854"/>
                    <a:pt x="1295055" y="206597"/>
                    <a:pt x="1292826" y="208826"/>
                  </a:cubicBezTo>
                  <a:cubicBezTo>
                    <a:pt x="1290598" y="211055"/>
                    <a:pt x="1287854" y="212169"/>
                    <a:pt x="1284597" y="212169"/>
                  </a:cubicBezTo>
                  <a:lnTo>
                    <a:pt x="1280739" y="212169"/>
                  </a:lnTo>
                  <a:lnTo>
                    <a:pt x="1280739" y="205740"/>
                  </a:lnTo>
                  <a:lnTo>
                    <a:pt x="1275596" y="205740"/>
                  </a:lnTo>
                  <a:lnTo>
                    <a:pt x="1275596" y="198025"/>
                  </a:lnTo>
                  <a:cubicBezTo>
                    <a:pt x="1275596" y="192881"/>
                    <a:pt x="1279025" y="190310"/>
                    <a:pt x="1285883" y="190310"/>
                  </a:cubicBezTo>
                  <a:close/>
                  <a:moveTo>
                    <a:pt x="1249878" y="190310"/>
                  </a:moveTo>
                  <a:lnTo>
                    <a:pt x="1261451" y="190310"/>
                  </a:lnTo>
                  <a:cubicBezTo>
                    <a:pt x="1264023" y="190310"/>
                    <a:pt x="1266380" y="191167"/>
                    <a:pt x="1268523" y="192881"/>
                  </a:cubicBezTo>
                  <a:cubicBezTo>
                    <a:pt x="1270667" y="194596"/>
                    <a:pt x="1271738" y="196739"/>
                    <a:pt x="1271738" y="199311"/>
                  </a:cubicBezTo>
                  <a:lnTo>
                    <a:pt x="1271738" y="205740"/>
                  </a:lnTo>
                  <a:lnTo>
                    <a:pt x="1265309" y="205740"/>
                  </a:lnTo>
                  <a:lnTo>
                    <a:pt x="1265309" y="212169"/>
                  </a:lnTo>
                  <a:lnTo>
                    <a:pt x="1261451" y="212169"/>
                  </a:lnTo>
                  <a:cubicBezTo>
                    <a:pt x="1258536" y="212169"/>
                    <a:pt x="1255879" y="211355"/>
                    <a:pt x="1253479" y="209726"/>
                  </a:cubicBezTo>
                  <a:cubicBezTo>
                    <a:pt x="1251078" y="208097"/>
                    <a:pt x="1249878" y="205911"/>
                    <a:pt x="1249878" y="203168"/>
                  </a:cubicBezTo>
                  <a:close/>
                  <a:moveTo>
                    <a:pt x="820392" y="190310"/>
                  </a:moveTo>
                  <a:cubicBezTo>
                    <a:pt x="824678" y="190310"/>
                    <a:pt x="828536" y="192453"/>
                    <a:pt x="831965" y="196739"/>
                  </a:cubicBezTo>
                  <a:cubicBezTo>
                    <a:pt x="827336" y="196739"/>
                    <a:pt x="820907" y="200168"/>
                    <a:pt x="812677" y="207026"/>
                  </a:cubicBezTo>
                  <a:cubicBezTo>
                    <a:pt x="806505" y="214741"/>
                    <a:pt x="800075" y="218599"/>
                    <a:pt x="793389" y="218599"/>
                  </a:cubicBezTo>
                  <a:cubicBezTo>
                    <a:pt x="784816" y="218599"/>
                    <a:pt x="779244" y="215941"/>
                    <a:pt x="776672" y="210626"/>
                  </a:cubicBezTo>
                  <a:cubicBezTo>
                    <a:pt x="780101" y="212512"/>
                    <a:pt x="783702" y="213455"/>
                    <a:pt x="787474" y="213455"/>
                  </a:cubicBezTo>
                  <a:cubicBezTo>
                    <a:pt x="793132" y="213455"/>
                    <a:pt x="795961" y="210884"/>
                    <a:pt x="795961" y="205740"/>
                  </a:cubicBezTo>
                  <a:cubicBezTo>
                    <a:pt x="795961" y="201454"/>
                    <a:pt x="793817" y="199311"/>
                    <a:pt x="789531" y="199311"/>
                  </a:cubicBezTo>
                  <a:cubicBezTo>
                    <a:pt x="792446" y="195710"/>
                    <a:pt x="795018" y="193996"/>
                    <a:pt x="797246" y="194167"/>
                  </a:cubicBezTo>
                  <a:cubicBezTo>
                    <a:pt x="800847" y="194339"/>
                    <a:pt x="803419" y="195624"/>
                    <a:pt x="804962" y="198025"/>
                  </a:cubicBezTo>
                  <a:cubicBezTo>
                    <a:pt x="810962" y="192881"/>
                    <a:pt x="816106" y="190310"/>
                    <a:pt x="820392" y="190310"/>
                  </a:cubicBezTo>
                  <a:close/>
                  <a:moveTo>
                    <a:pt x="671231" y="190310"/>
                  </a:moveTo>
                  <a:lnTo>
                    <a:pt x="681518" y="190310"/>
                  </a:lnTo>
                  <a:lnTo>
                    <a:pt x="681518" y="200597"/>
                  </a:lnTo>
                  <a:cubicBezTo>
                    <a:pt x="681518" y="203854"/>
                    <a:pt x="680403" y="206597"/>
                    <a:pt x="678174" y="208826"/>
                  </a:cubicBezTo>
                  <a:cubicBezTo>
                    <a:pt x="675946" y="211055"/>
                    <a:pt x="673202" y="212169"/>
                    <a:pt x="669945" y="212169"/>
                  </a:cubicBezTo>
                  <a:lnTo>
                    <a:pt x="666087" y="212169"/>
                  </a:lnTo>
                  <a:lnTo>
                    <a:pt x="666087" y="205740"/>
                  </a:lnTo>
                  <a:lnTo>
                    <a:pt x="660944" y="205740"/>
                  </a:lnTo>
                  <a:lnTo>
                    <a:pt x="660944" y="198025"/>
                  </a:lnTo>
                  <a:cubicBezTo>
                    <a:pt x="660944" y="192881"/>
                    <a:pt x="664373" y="190310"/>
                    <a:pt x="671231" y="190310"/>
                  </a:cubicBezTo>
                  <a:close/>
                  <a:moveTo>
                    <a:pt x="635226" y="190310"/>
                  </a:moveTo>
                  <a:lnTo>
                    <a:pt x="646799" y="190310"/>
                  </a:lnTo>
                  <a:cubicBezTo>
                    <a:pt x="649371" y="190310"/>
                    <a:pt x="651728" y="191167"/>
                    <a:pt x="653871" y="192881"/>
                  </a:cubicBezTo>
                  <a:cubicBezTo>
                    <a:pt x="656015" y="194596"/>
                    <a:pt x="657086" y="196739"/>
                    <a:pt x="657086" y="199311"/>
                  </a:cubicBezTo>
                  <a:lnTo>
                    <a:pt x="657086" y="205740"/>
                  </a:lnTo>
                  <a:lnTo>
                    <a:pt x="650657" y="205740"/>
                  </a:lnTo>
                  <a:lnTo>
                    <a:pt x="650657" y="212169"/>
                  </a:lnTo>
                  <a:lnTo>
                    <a:pt x="646799" y="212169"/>
                  </a:lnTo>
                  <a:cubicBezTo>
                    <a:pt x="643884" y="212169"/>
                    <a:pt x="641227" y="211355"/>
                    <a:pt x="638827" y="209726"/>
                  </a:cubicBezTo>
                  <a:cubicBezTo>
                    <a:pt x="636426" y="208097"/>
                    <a:pt x="635226" y="205911"/>
                    <a:pt x="635226" y="203168"/>
                  </a:cubicBezTo>
                  <a:close/>
                  <a:moveTo>
                    <a:pt x="205740" y="190310"/>
                  </a:moveTo>
                  <a:cubicBezTo>
                    <a:pt x="210027" y="190310"/>
                    <a:pt x="213884" y="192453"/>
                    <a:pt x="217313" y="196739"/>
                  </a:cubicBezTo>
                  <a:cubicBezTo>
                    <a:pt x="212684" y="196739"/>
                    <a:pt x="206255" y="200168"/>
                    <a:pt x="198025" y="207026"/>
                  </a:cubicBezTo>
                  <a:cubicBezTo>
                    <a:pt x="191853" y="214741"/>
                    <a:pt x="185424" y="218599"/>
                    <a:pt x="178737" y="218599"/>
                  </a:cubicBezTo>
                  <a:cubicBezTo>
                    <a:pt x="170165" y="218599"/>
                    <a:pt x="164592" y="215941"/>
                    <a:pt x="162021" y="210626"/>
                  </a:cubicBezTo>
                  <a:cubicBezTo>
                    <a:pt x="165450" y="212512"/>
                    <a:pt x="169050" y="213455"/>
                    <a:pt x="172822" y="213455"/>
                  </a:cubicBezTo>
                  <a:cubicBezTo>
                    <a:pt x="178480" y="213455"/>
                    <a:pt x="181309" y="210884"/>
                    <a:pt x="181309" y="205740"/>
                  </a:cubicBezTo>
                  <a:cubicBezTo>
                    <a:pt x="181309" y="201454"/>
                    <a:pt x="179166" y="199311"/>
                    <a:pt x="174879" y="199311"/>
                  </a:cubicBezTo>
                  <a:cubicBezTo>
                    <a:pt x="177794" y="195710"/>
                    <a:pt x="180366" y="193996"/>
                    <a:pt x="182595" y="194167"/>
                  </a:cubicBezTo>
                  <a:cubicBezTo>
                    <a:pt x="186195" y="194339"/>
                    <a:pt x="188767" y="195624"/>
                    <a:pt x="190310" y="198025"/>
                  </a:cubicBezTo>
                  <a:cubicBezTo>
                    <a:pt x="196311" y="192881"/>
                    <a:pt x="201454" y="190310"/>
                    <a:pt x="205740" y="190310"/>
                  </a:cubicBezTo>
                  <a:close/>
                  <a:moveTo>
                    <a:pt x="56579" y="190310"/>
                  </a:moveTo>
                  <a:lnTo>
                    <a:pt x="66866" y="190310"/>
                  </a:lnTo>
                  <a:lnTo>
                    <a:pt x="66866" y="200597"/>
                  </a:lnTo>
                  <a:cubicBezTo>
                    <a:pt x="66866" y="203854"/>
                    <a:pt x="65751" y="206597"/>
                    <a:pt x="63523" y="208826"/>
                  </a:cubicBezTo>
                  <a:cubicBezTo>
                    <a:pt x="61294" y="211055"/>
                    <a:pt x="58551" y="212169"/>
                    <a:pt x="55293" y="212169"/>
                  </a:cubicBezTo>
                  <a:lnTo>
                    <a:pt x="51435" y="212169"/>
                  </a:lnTo>
                  <a:lnTo>
                    <a:pt x="51435" y="205740"/>
                  </a:lnTo>
                  <a:lnTo>
                    <a:pt x="46292" y="205740"/>
                  </a:lnTo>
                  <a:lnTo>
                    <a:pt x="46292" y="198025"/>
                  </a:lnTo>
                  <a:cubicBezTo>
                    <a:pt x="46292" y="192881"/>
                    <a:pt x="49721" y="190310"/>
                    <a:pt x="56579" y="190310"/>
                  </a:cubicBezTo>
                  <a:close/>
                  <a:moveTo>
                    <a:pt x="20574" y="190310"/>
                  </a:moveTo>
                  <a:lnTo>
                    <a:pt x="32147" y="190310"/>
                  </a:lnTo>
                  <a:cubicBezTo>
                    <a:pt x="34719" y="190310"/>
                    <a:pt x="37076" y="191167"/>
                    <a:pt x="39220" y="192881"/>
                  </a:cubicBezTo>
                  <a:cubicBezTo>
                    <a:pt x="41363" y="194596"/>
                    <a:pt x="42434" y="196739"/>
                    <a:pt x="42434" y="199311"/>
                  </a:cubicBezTo>
                  <a:lnTo>
                    <a:pt x="42434" y="205740"/>
                  </a:lnTo>
                  <a:lnTo>
                    <a:pt x="36005" y="205740"/>
                  </a:lnTo>
                  <a:lnTo>
                    <a:pt x="36005" y="212169"/>
                  </a:lnTo>
                  <a:lnTo>
                    <a:pt x="32147" y="212169"/>
                  </a:lnTo>
                  <a:cubicBezTo>
                    <a:pt x="29233" y="212169"/>
                    <a:pt x="26575" y="211355"/>
                    <a:pt x="24175" y="209726"/>
                  </a:cubicBezTo>
                  <a:cubicBezTo>
                    <a:pt x="21775" y="208097"/>
                    <a:pt x="20574" y="205911"/>
                    <a:pt x="20574" y="203168"/>
                  </a:cubicBezTo>
                  <a:close/>
                  <a:moveTo>
                    <a:pt x="2533187" y="185166"/>
                  </a:moveTo>
                  <a:lnTo>
                    <a:pt x="2540902" y="185166"/>
                  </a:lnTo>
                  <a:lnTo>
                    <a:pt x="2540902" y="228886"/>
                  </a:lnTo>
                  <a:lnTo>
                    <a:pt x="2715781" y="228886"/>
                  </a:lnTo>
                  <a:lnTo>
                    <a:pt x="2715781" y="236601"/>
                  </a:lnTo>
                  <a:lnTo>
                    <a:pt x="2533187" y="236601"/>
                  </a:lnTo>
                  <a:close/>
                  <a:moveTo>
                    <a:pt x="1918537" y="185166"/>
                  </a:moveTo>
                  <a:lnTo>
                    <a:pt x="1926252" y="185166"/>
                  </a:lnTo>
                  <a:lnTo>
                    <a:pt x="1926252" y="228886"/>
                  </a:lnTo>
                  <a:lnTo>
                    <a:pt x="2101131" y="228886"/>
                  </a:lnTo>
                  <a:lnTo>
                    <a:pt x="2101131" y="236601"/>
                  </a:lnTo>
                  <a:lnTo>
                    <a:pt x="1918537" y="236601"/>
                  </a:lnTo>
                  <a:close/>
                  <a:moveTo>
                    <a:pt x="1303885" y="185166"/>
                  </a:moveTo>
                  <a:lnTo>
                    <a:pt x="1311600" y="185166"/>
                  </a:lnTo>
                  <a:lnTo>
                    <a:pt x="1311600" y="228886"/>
                  </a:lnTo>
                  <a:lnTo>
                    <a:pt x="1486479" y="228886"/>
                  </a:lnTo>
                  <a:lnTo>
                    <a:pt x="1486479" y="236601"/>
                  </a:lnTo>
                  <a:lnTo>
                    <a:pt x="1303885" y="236601"/>
                  </a:lnTo>
                  <a:close/>
                  <a:moveTo>
                    <a:pt x="689233" y="185166"/>
                  </a:moveTo>
                  <a:lnTo>
                    <a:pt x="696948" y="185166"/>
                  </a:lnTo>
                  <a:lnTo>
                    <a:pt x="696948" y="228886"/>
                  </a:lnTo>
                  <a:lnTo>
                    <a:pt x="871827" y="228886"/>
                  </a:lnTo>
                  <a:lnTo>
                    <a:pt x="871827" y="236601"/>
                  </a:lnTo>
                  <a:lnTo>
                    <a:pt x="689233" y="236601"/>
                  </a:lnTo>
                  <a:close/>
                  <a:moveTo>
                    <a:pt x="74581" y="185166"/>
                  </a:moveTo>
                  <a:lnTo>
                    <a:pt x="82296" y="185166"/>
                  </a:lnTo>
                  <a:lnTo>
                    <a:pt x="82296" y="228886"/>
                  </a:lnTo>
                  <a:lnTo>
                    <a:pt x="257175" y="228886"/>
                  </a:lnTo>
                  <a:lnTo>
                    <a:pt x="257175" y="236601"/>
                  </a:lnTo>
                  <a:lnTo>
                    <a:pt x="74581" y="236601"/>
                  </a:lnTo>
                  <a:close/>
                  <a:moveTo>
                    <a:pt x="2576907" y="171021"/>
                  </a:moveTo>
                  <a:cubicBezTo>
                    <a:pt x="2592166" y="171021"/>
                    <a:pt x="2607168" y="180023"/>
                    <a:pt x="2621912" y="198025"/>
                  </a:cubicBezTo>
                  <a:cubicBezTo>
                    <a:pt x="2626199" y="203168"/>
                    <a:pt x="2630485" y="207026"/>
                    <a:pt x="2634771" y="209598"/>
                  </a:cubicBezTo>
                  <a:cubicBezTo>
                    <a:pt x="2626027" y="209598"/>
                    <a:pt x="2620455" y="207883"/>
                    <a:pt x="2618055" y="204454"/>
                  </a:cubicBezTo>
                  <a:cubicBezTo>
                    <a:pt x="2618055" y="209598"/>
                    <a:pt x="2617197" y="213884"/>
                    <a:pt x="2615483" y="217313"/>
                  </a:cubicBezTo>
                  <a:cubicBezTo>
                    <a:pt x="2611368" y="215084"/>
                    <a:pt x="2608368" y="211226"/>
                    <a:pt x="2606482" y="205740"/>
                  </a:cubicBezTo>
                  <a:cubicBezTo>
                    <a:pt x="2603910" y="212598"/>
                    <a:pt x="2597909" y="216027"/>
                    <a:pt x="2588480" y="216027"/>
                  </a:cubicBezTo>
                  <a:cubicBezTo>
                    <a:pt x="2594480" y="213455"/>
                    <a:pt x="2597481" y="207455"/>
                    <a:pt x="2597481" y="198025"/>
                  </a:cubicBezTo>
                  <a:lnTo>
                    <a:pt x="2585103" y="181778"/>
                  </a:lnTo>
                  <a:lnTo>
                    <a:pt x="2585008" y="181566"/>
                  </a:lnTo>
                  <a:lnTo>
                    <a:pt x="2584912" y="181528"/>
                  </a:lnTo>
                  <a:close/>
                  <a:moveTo>
                    <a:pt x="1962257" y="171021"/>
                  </a:moveTo>
                  <a:cubicBezTo>
                    <a:pt x="1977516" y="171021"/>
                    <a:pt x="1992518" y="180023"/>
                    <a:pt x="2007262" y="198025"/>
                  </a:cubicBezTo>
                  <a:cubicBezTo>
                    <a:pt x="2011549" y="203168"/>
                    <a:pt x="2015835" y="207026"/>
                    <a:pt x="2020121" y="209598"/>
                  </a:cubicBezTo>
                  <a:cubicBezTo>
                    <a:pt x="2011377" y="209598"/>
                    <a:pt x="2005805" y="207883"/>
                    <a:pt x="2003405" y="204454"/>
                  </a:cubicBezTo>
                  <a:cubicBezTo>
                    <a:pt x="2003405" y="209598"/>
                    <a:pt x="2002547" y="213884"/>
                    <a:pt x="2000833" y="217313"/>
                  </a:cubicBezTo>
                  <a:cubicBezTo>
                    <a:pt x="1996718" y="215084"/>
                    <a:pt x="1993718" y="211226"/>
                    <a:pt x="1991832" y="205740"/>
                  </a:cubicBezTo>
                  <a:cubicBezTo>
                    <a:pt x="1989260" y="212598"/>
                    <a:pt x="1983259" y="216027"/>
                    <a:pt x="1973830" y="216027"/>
                  </a:cubicBezTo>
                  <a:cubicBezTo>
                    <a:pt x="1979830" y="213455"/>
                    <a:pt x="1982831" y="207455"/>
                    <a:pt x="1982831" y="198025"/>
                  </a:cubicBezTo>
                  <a:lnTo>
                    <a:pt x="1970453" y="181778"/>
                  </a:lnTo>
                  <a:lnTo>
                    <a:pt x="1970358" y="181566"/>
                  </a:lnTo>
                  <a:lnTo>
                    <a:pt x="1970262" y="181528"/>
                  </a:lnTo>
                  <a:close/>
                  <a:moveTo>
                    <a:pt x="1347605" y="171021"/>
                  </a:moveTo>
                  <a:cubicBezTo>
                    <a:pt x="1362864" y="171021"/>
                    <a:pt x="1377866" y="180023"/>
                    <a:pt x="1392610" y="198025"/>
                  </a:cubicBezTo>
                  <a:cubicBezTo>
                    <a:pt x="1396897" y="203168"/>
                    <a:pt x="1401183" y="207026"/>
                    <a:pt x="1405469" y="209598"/>
                  </a:cubicBezTo>
                  <a:cubicBezTo>
                    <a:pt x="1396725" y="209598"/>
                    <a:pt x="1391153" y="207883"/>
                    <a:pt x="1388753" y="204454"/>
                  </a:cubicBezTo>
                  <a:cubicBezTo>
                    <a:pt x="1388753" y="209598"/>
                    <a:pt x="1387895" y="213884"/>
                    <a:pt x="1386181" y="217313"/>
                  </a:cubicBezTo>
                  <a:cubicBezTo>
                    <a:pt x="1382066" y="215084"/>
                    <a:pt x="1379066" y="211226"/>
                    <a:pt x="1377180" y="205740"/>
                  </a:cubicBezTo>
                  <a:cubicBezTo>
                    <a:pt x="1374608" y="212598"/>
                    <a:pt x="1368607" y="216027"/>
                    <a:pt x="1359178" y="216027"/>
                  </a:cubicBezTo>
                  <a:cubicBezTo>
                    <a:pt x="1365178" y="213455"/>
                    <a:pt x="1368179" y="207455"/>
                    <a:pt x="1368179" y="198025"/>
                  </a:cubicBezTo>
                  <a:lnTo>
                    <a:pt x="1355801" y="181778"/>
                  </a:lnTo>
                  <a:lnTo>
                    <a:pt x="1355706" y="181566"/>
                  </a:lnTo>
                  <a:lnTo>
                    <a:pt x="1355610" y="181528"/>
                  </a:lnTo>
                  <a:close/>
                  <a:moveTo>
                    <a:pt x="732953" y="171021"/>
                  </a:moveTo>
                  <a:cubicBezTo>
                    <a:pt x="748212" y="171021"/>
                    <a:pt x="763214" y="180023"/>
                    <a:pt x="777958" y="198025"/>
                  </a:cubicBezTo>
                  <a:cubicBezTo>
                    <a:pt x="782245" y="203168"/>
                    <a:pt x="786531" y="207026"/>
                    <a:pt x="790817" y="209598"/>
                  </a:cubicBezTo>
                  <a:cubicBezTo>
                    <a:pt x="782073" y="209598"/>
                    <a:pt x="776501" y="207883"/>
                    <a:pt x="774101" y="204454"/>
                  </a:cubicBezTo>
                  <a:cubicBezTo>
                    <a:pt x="774101" y="209598"/>
                    <a:pt x="773243" y="213884"/>
                    <a:pt x="771529" y="217313"/>
                  </a:cubicBezTo>
                  <a:cubicBezTo>
                    <a:pt x="767414" y="215084"/>
                    <a:pt x="764414" y="211226"/>
                    <a:pt x="762528" y="205740"/>
                  </a:cubicBezTo>
                  <a:cubicBezTo>
                    <a:pt x="759956" y="212598"/>
                    <a:pt x="753955" y="216027"/>
                    <a:pt x="744526" y="216027"/>
                  </a:cubicBezTo>
                  <a:cubicBezTo>
                    <a:pt x="750526" y="213455"/>
                    <a:pt x="753527" y="207455"/>
                    <a:pt x="753527" y="198025"/>
                  </a:cubicBezTo>
                  <a:lnTo>
                    <a:pt x="741149" y="181778"/>
                  </a:lnTo>
                  <a:lnTo>
                    <a:pt x="741054" y="181566"/>
                  </a:lnTo>
                  <a:lnTo>
                    <a:pt x="740958" y="181528"/>
                  </a:lnTo>
                  <a:close/>
                  <a:moveTo>
                    <a:pt x="118301" y="171021"/>
                  </a:moveTo>
                  <a:cubicBezTo>
                    <a:pt x="133560" y="171021"/>
                    <a:pt x="148562" y="180023"/>
                    <a:pt x="163307" y="198025"/>
                  </a:cubicBezTo>
                  <a:cubicBezTo>
                    <a:pt x="167593" y="203168"/>
                    <a:pt x="171879" y="207026"/>
                    <a:pt x="176165" y="209598"/>
                  </a:cubicBezTo>
                  <a:cubicBezTo>
                    <a:pt x="167421" y="209598"/>
                    <a:pt x="161849" y="207883"/>
                    <a:pt x="159449" y="204454"/>
                  </a:cubicBezTo>
                  <a:cubicBezTo>
                    <a:pt x="159449" y="209598"/>
                    <a:pt x="158592" y="213884"/>
                    <a:pt x="156877" y="217313"/>
                  </a:cubicBezTo>
                  <a:cubicBezTo>
                    <a:pt x="152762" y="215084"/>
                    <a:pt x="149762" y="211226"/>
                    <a:pt x="147876" y="205740"/>
                  </a:cubicBezTo>
                  <a:cubicBezTo>
                    <a:pt x="145304" y="212598"/>
                    <a:pt x="139304" y="216027"/>
                    <a:pt x="129874" y="216027"/>
                  </a:cubicBezTo>
                  <a:cubicBezTo>
                    <a:pt x="135875" y="213455"/>
                    <a:pt x="138875" y="207455"/>
                    <a:pt x="138875" y="198025"/>
                  </a:cubicBezTo>
                  <a:lnTo>
                    <a:pt x="126496" y="181778"/>
                  </a:lnTo>
                  <a:lnTo>
                    <a:pt x="126402" y="181566"/>
                  </a:lnTo>
                  <a:lnTo>
                    <a:pt x="126306" y="181528"/>
                  </a:lnTo>
                  <a:close/>
                  <a:moveTo>
                    <a:pt x="2546046" y="159191"/>
                  </a:moveTo>
                  <a:cubicBezTo>
                    <a:pt x="2548960" y="159191"/>
                    <a:pt x="2551446" y="160220"/>
                    <a:pt x="2553504" y="162277"/>
                  </a:cubicBezTo>
                  <a:cubicBezTo>
                    <a:pt x="2555561" y="164335"/>
                    <a:pt x="2556590" y="166821"/>
                    <a:pt x="2556590" y="169736"/>
                  </a:cubicBezTo>
                  <a:lnTo>
                    <a:pt x="2546046" y="169736"/>
                  </a:lnTo>
                  <a:close/>
                  <a:moveTo>
                    <a:pt x="1931396" y="159191"/>
                  </a:moveTo>
                  <a:cubicBezTo>
                    <a:pt x="1934310" y="159191"/>
                    <a:pt x="1936796" y="160220"/>
                    <a:pt x="1938854" y="162277"/>
                  </a:cubicBezTo>
                  <a:cubicBezTo>
                    <a:pt x="1940911" y="164335"/>
                    <a:pt x="1941940" y="166821"/>
                    <a:pt x="1941940" y="169736"/>
                  </a:cubicBezTo>
                  <a:lnTo>
                    <a:pt x="1931396" y="169736"/>
                  </a:lnTo>
                  <a:close/>
                  <a:moveTo>
                    <a:pt x="1316744" y="159191"/>
                  </a:moveTo>
                  <a:cubicBezTo>
                    <a:pt x="1319658" y="159191"/>
                    <a:pt x="1322144" y="160220"/>
                    <a:pt x="1324202" y="162277"/>
                  </a:cubicBezTo>
                  <a:cubicBezTo>
                    <a:pt x="1326259" y="164335"/>
                    <a:pt x="1327288" y="166821"/>
                    <a:pt x="1327288" y="169736"/>
                  </a:cubicBezTo>
                  <a:lnTo>
                    <a:pt x="1316744" y="169736"/>
                  </a:lnTo>
                  <a:close/>
                  <a:moveTo>
                    <a:pt x="702092" y="159191"/>
                  </a:moveTo>
                  <a:cubicBezTo>
                    <a:pt x="705006" y="159191"/>
                    <a:pt x="707492" y="160220"/>
                    <a:pt x="709550" y="162277"/>
                  </a:cubicBezTo>
                  <a:cubicBezTo>
                    <a:pt x="711607" y="164335"/>
                    <a:pt x="712636" y="166821"/>
                    <a:pt x="712636" y="169736"/>
                  </a:cubicBezTo>
                  <a:lnTo>
                    <a:pt x="702092" y="169736"/>
                  </a:lnTo>
                  <a:close/>
                  <a:moveTo>
                    <a:pt x="87440" y="159191"/>
                  </a:moveTo>
                  <a:cubicBezTo>
                    <a:pt x="90355" y="159191"/>
                    <a:pt x="92841" y="160220"/>
                    <a:pt x="94898" y="162277"/>
                  </a:cubicBezTo>
                  <a:cubicBezTo>
                    <a:pt x="96955" y="164335"/>
                    <a:pt x="97984" y="166821"/>
                    <a:pt x="97984" y="169736"/>
                  </a:cubicBezTo>
                  <a:lnTo>
                    <a:pt x="87440" y="169736"/>
                  </a:lnTo>
                  <a:close/>
                  <a:moveTo>
                    <a:pt x="2624998" y="146333"/>
                  </a:moveTo>
                  <a:cubicBezTo>
                    <a:pt x="2634085" y="147876"/>
                    <a:pt x="2638629" y="153533"/>
                    <a:pt x="2638629" y="163306"/>
                  </a:cubicBezTo>
                  <a:cubicBezTo>
                    <a:pt x="2638629" y="167078"/>
                    <a:pt x="2636914" y="172522"/>
                    <a:pt x="2633485" y="179637"/>
                  </a:cubicBezTo>
                  <a:cubicBezTo>
                    <a:pt x="2630056" y="186752"/>
                    <a:pt x="2628342" y="191595"/>
                    <a:pt x="2628342" y="194167"/>
                  </a:cubicBezTo>
                  <a:cubicBezTo>
                    <a:pt x="2623884" y="191081"/>
                    <a:pt x="2621741" y="188081"/>
                    <a:pt x="2621912" y="185166"/>
                  </a:cubicBezTo>
                  <a:cubicBezTo>
                    <a:pt x="2621912" y="183794"/>
                    <a:pt x="2622427" y="181737"/>
                    <a:pt x="2623455" y="178994"/>
                  </a:cubicBezTo>
                  <a:cubicBezTo>
                    <a:pt x="2624484" y="176251"/>
                    <a:pt x="2624998" y="174708"/>
                    <a:pt x="2624998" y="174365"/>
                  </a:cubicBezTo>
                  <a:cubicBezTo>
                    <a:pt x="2624998" y="174193"/>
                    <a:pt x="2624827" y="173936"/>
                    <a:pt x="2624484" y="173593"/>
                  </a:cubicBezTo>
                  <a:lnTo>
                    <a:pt x="2621912" y="173593"/>
                  </a:lnTo>
                  <a:cubicBezTo>
                    <a:pt x="2616769" y="173593"/>
                    <a:pt x="2614197" y="171021"/>
                    <a:pt x="2614197" y="165878"/>
                  </a:cubicBezTo>
                  <a:cubicBezTo>
                    <a:pt x="2614369" y="164849"/>
                    <a:pt x="2614797" y="163135"/>
                    <a:pt x="2615483" y="160734"/>
                  </a:cubicBezTo>
                  <a:cubicBezTo>
                    <a:pt x="2615826" y="163649"/>
                    <a:pt x="2618140" y="165106"/>
                    <a:pt x="2622427" y="165106"/>
                  </a:cubicBezTo>
                  <a:cubicBezTo>
                    <a:pt x="2628256" y="165106"/>
                    <a:pt x="2631085" y="162792"/>
                    <a:pt x="2630913" y="158163"/>
                  </a:cubicBezTo>
                  <a:cubicBezTo>
                    <a:pt x="2630742" y="153019"/>
                    <a:pt x="2628770" y="149076"/>
                    <a:pt x="2624998" y="146333"/>
                  </a:cubicBezTo>
                  <a:close/>
                  <a:moveTo>
                    <a:pt x="2010348" y="146333"/>
                  </a:moveTo>
                  <a:cubicBezTo>
                    <a:pt x="2019435" y="147876"/>
                    <a:pt x="2023979" y="153533"/>
                    <a:pt x="2023979" y="163306"/>
                  </a:cubicBezTo>
                  <a:cubicBezTo>
                    <a:pt x="2023979" y="167078"/>
                    <a:pt x="2022264" y="172522"/>
                    <a:pt x="2018835" y="179637"/>
                  </a:cubicBezTo>
                  <a:cubicBezTo>
                    <a:pt x="2015406" y="186752"/>
                    <a:pt x="2013692" y="191595"/>
                    <a:pt x="2013692" y="194167"/>
                  </a:cubicBezTo>
                  <a:cubicBezTo>
                    <a:pt x="2009234" y="191081"/>
                    <a:pt x="2007091" y="188081"/>
                    <a:pt x="2007262" y="185166"/>
                  </a:cubicBezTo>
                  <a:cubicBezTo>
                    <a:pt x="2007262" y="183794"/>
                    <a:pt x="2007777" y="181737"/>
                    <a:pt x="2008805" y="178994"/>
                  </a:cubicBezTo>
                  <a:cubicBezTo>
                    <a:pt x="2009834" y="176251"/>
                    <a:pt x="2010348" y="174708"/>
                    <a:pt x="2010348" y="174365"/>
                  </a:cubicBezTo>
                  <a:cubicBezTo>
                    <a:pt x="2010348" y="174193"/>
                    <a:pt x="2010177" y="173936"/>
                    <a:pt x="2009834" y="173593"/>
                  </a:cubicBezTo>
                  <a:lnTo>
                    <a:pt x="2007262" y="173593"/>
                  </a:lnTo>
                  <a:cubicBezTo>
                    <a:pt x="2002119" y="173593"/>
                    <a:pt x="1999547" y="171021"/>
                    <a:pt x="1999547" y="165878"/>
                  </a:cubicBezTo>
                  <a:cubicBezTo>
                    <a:pt x="1999719" y="164849"/>
                    <a:pt x="2000147" y="163135"/>
                    <a:pt x="2000833" y="160734"/>
                  </a:cubicBezTo>
                  <a:cubicBezTo>
                    <a:pt x="2001176" y="163649"/>
                    <a:pt x="2003490" y="165106"/>
                    <a:pt x="2007777" y="165106"/>
                  </a:cubicBezTo>
                  <a:cubicBezTo>
                    <a:pt x="2013606" y="165106"/>
                    <a:pt x="2016435" y="162792"/>
                    <a:pt x="2016263" y="158163"/>
                  </a:cubicBezTo>
                  <a:cubicBezTo>
                    <a:pt x="2016092" y="153019"/>
                    <a:pt x="2014120" y="149076"/>
                    <a:pt x="2010348" y="146333"/>
                  </a:cubicBezTo>
                  <a:close/>
                  <a:moveTo>
                    <a:pt x="1395696" y="146333"/>
                  </a:moveTo>
                  <a:cubicBezTo>
                    <a:pt x="1404783" y="147876"/>
                    <a:pt x="1409327" y="153533"/>
                    <a:pt x="1409327" y="163306"/>
                  </a:cubicBezTo>
                  <a:cubicBezTo>
                    <a:pt x="1409327" y="167078"/>
                    <a:pt x="1407612" y="172522"/>
                    <a:pt x="1404183" y="179637"/>
                  </a:cubicBezTo>
                  <a:cubicBezTo>
                    <a:pt x="1400754" y="186752"/>
                    <a:pt x="1399040" y="191595"/>
                    <a:pt x="1399040" y="194167"/>
                  </a:cubicBezTo>
                  <a:cubicBezTo>
                    <a:pt x="1394582" y="191081"/>
                    <a:pt x="1392439" y="188081"/>
                    <a:pt x="1392610" y="185166"/>
                  </a:cubicBezTo>
                  <a:cubicBezTo>
                    <a:pt x="1392610" y="183794"/>
                    <a:pt x="1393125" y="181737"/>
                    <a:pt x="1394153" y="178994"/>
                  </a:cubicBezTo>
                  <a:cubicBezTo>
                    <a:pt x="1395182" y="176251"/>
                    <a:pt x="1395696" y="174708"/>
                    <a:pt x="1395696" y="174365"/>
                  </a:cubicBezTo>
                  <a:cubicBezTo>
                    <a:pt x="1395696" y="174193"/>
                    <a:pt x="1395525" y="173936"/>
                    <a:pt x="1395182" y="173593"/>
                  </a:cubicBezTo>
                  <a:lnTo>
                    <a:pt x="1392610" y="173593"/>
                  </a:lnTo>
                  <a:cubicBezTo>
                    <a:pt x="1387467" y="173593"/>
                    <a:pt x="1384895" y="171021"/>
                    <a:pt x="1384895" y="165878"/>
                  </a:cubicBezTo>
                  <a:cubicBezTo>
                    <a:pt x="1385067" y="164849"/>
                    <a:pt x="1385495" y="163135"/>
                    <a:pt x="1386181" y="160734"/>
                  </a:cubicBezTo>
                  <a:cubicBezTo>
                    <a:pt x="1386524" y="163649"/>
                    <a:pt x="1388838" y="165106"/>
                    <a:pt x="1393125" y="165106"/>
                  </a:cubicBezTo>
                  <a:cubicBezTo>
                    <a:pt x="1398954" y="165106"/>
                    <a:pt x="1401783" y="162792"/>
                    <a:pt x="1401611" y="158163"/>
                  </a:cubicBezTo>
                  <a:cubicBezTo>
                    <a:pt x="1401440" y="153019"/>
                    <a:pt x="1399468" y="149076"/>
                    <a:pt x="1395696" y="146333"/>
                  </a:cubicBezTo>
                  <a:close/>
                  <a:moveTo>
                    <a:pt x="781044" y="146333"/>
                  </a:moveTo>
                  <a:cubicBezTo>
                    <a:pt x="790131" y="147876"/>
                    <a:pt x="794675" y="153533"/>
                    <a:pt x="794675" y="163306"/>
                  </a:cubicBezTo>
                  <a:cubicBezTo>
                    <a:pt x="794675" y="167078"/>
                    <a:pt x="792960" y="172522"/>
                    <a:pt x="789531" y="179637"/>
                  </a:cubicBezTo>
                  <a:cubicBezTo>
                    <a:pt x="786102" y="186752"/>
                    <a:pt x="784388" y="191595"/>
                    <a:pt x="784388" y="194167"/>
                  </a:cubicBezTo>
                  <a:cubicBezTo>
                    <a:pt x="779930" y="191081"/>
                    <a:pt x="777787" y="188081"/>
                    <a:pt x="777958" y="185166"/>
                  </a:cubicBezTo>
                  <a:cubicBezTo>
                    <a:pt x="777958" y="183794"/>
                    <a:pt x="778473" y="181737"/>
                    <a:pt x="779501" y="178994"/>
                  </a:cubicBezTo>
                  <a:cubicBezTo>
                    <a:pt x="780530" y="176251"/>
                    <a:pt x="781044" y="174708"/>
                    <a:pt x="781044" y="174365"/>
                  </a:cubicBezTo>
                  <a:cubicBezTo>
                    <a:pt x="781044" y="174193"/>
                    <a:pt x="780873" y="173936"/>
                    <a:pt x="780530" y="173593"/>
                  </a:cubicBezTo>
                  <a:lnTo>
                    <a:pt x="777958" y="173593"/>
                  </a:lnTo>
                  <a:cubicBezTo>
                    <a:pt x="772815" y="173593"/>
                    <a:pt x="770243" y="171021"/>
                    <a:pt x="770243" y="165878"/>
                  </a:cubicBezTo>
                  <a:cubicBezTo>
                    <a:pt x="770415" y="164849"/>
                    <a:pt x="770843" y="163135"/>
                    <a:pt x="771529" y="160734"/>
                  </a:cubicBezTo>
                  <a:cubicBezTo>
                    <a:pt x="771872" y="163649"/>
                    <a:pt x="774186" y="165106"/>
                    <a:pt x="778473" y="165106"/>
                  </a:cubicBezTo>
                  <a:cubicBezTo>
                    <a:pt x="784302" y="165106"/>
                    <a:pt x="787131" y="162792"/>
                    <a:pt x="786959" y="158163"/>
                  </a:cubicBezTo>
                  <a:cubicBezTo>
                    <a:pt x="786788" y="153019"/>
                    <a:pt x="784816" y="149076"/>
                    <a:pt x="781044" y="146333"/>
                  </a:cubicBezTo>
                  <a:close/>
                  <a:moveTo>
                    <a:pt x="166393" y="146333"/>
                  </a:moveTo>
                  <a:cubicBezTo>
                    <a:pt x="175479" y="147876"/>
                    <a:pt x="180023" y="153533"/>
                    <a:pt x="180023" y="163306"/>
                  </a:cubicBezTo>
                  <a:cubicBezTo>
                    <a:pt x="180023" y="167078"/>
                    <a:pt x="178308" y="172522"/>
                    <a:pt x="174879" y="179637"/>
                  </a:cubicBezTo>
                  <a:cubicBezTo>
                    <a:pt x="171450" y="186752"/>
                    <a:pt x="169736" y="191595"/>
                    <a:pt x="169736" y="194167"/>
                  </a:cubicBezTo>
                  <a:cubicBezTo>
                    <a:pt x="165278" y="191081"/>
                    <a:pt x="163135" y="188081"/>
                    <a:pt x="163307" y="185166"/>
                  </a:cubicBezTo>
                  <a:cubicBezTo>
                    <a:pt x="163307" y="183794"/>
                    <a:pt x="163821" y="181737"/>
                    <a:pt x="164850" y="178994"/>
                  </a:cubicBezTo>
                  <a:cubicBezTo>
                    <a:pt x="165878" y="176251"/>
                    <a:pt x="166393" y="174708"/>
                    <a:pt x="166393" y="174365"/>
                  </a:cubicBezTo>
                  <a:cubicBezTo>
                    <a:pt x="166393" y="174193"/>
                    <a:pt x="166221" y="173936"/>
                    <a:pt x="165878" y="173593"/>
                  </a:cubicBezTo>
                  <a:lnTo>
                    <a:pt x="163307" y="173593"/>
                  </a:lnTo>
                  <a:cubicBezTo>
                    <a:pt x="158163" y="173593"/>
                    <a:pt x="155591" y="171021"/>
                    <a:pt x="155591" y="165878"/>
                  </a:cubicBezTo>
                  <a:cubicBezTo>
                    <a:pt x="155763" y="164849"/>
                    <a:pt x="156191" y="163135"/>
                    <a:pt x="156877" y="160734"/>
                  </a:cubicBezTo>
                  <a:cubicBezTo>
                    <a:pt x="157220" y="163649"/>
                    <a:pt x="159535" y="165106"/>
                    <a:pt x="163821" y="165106"/>
                  </a:cubicBezTo>
                  <a:cubicBezTo>
                    <a:pt x="169650" y="165106"/>
                    <a:pt x="172479" y="162792"/>
                    <a:pt x="172308" y="158163"/>
                  </a:cubicBezTo>
                  <a:cubicBezTo>
                    <a:pt x="172136" y="153019"/>
                    <a:pt x="170165" y="149076"/>
                    <a:pt x="166393" y="146333"/>
                  </a:cubicBezTo>
                  <a:close/>
                  <a:moveTo>
                    <a:pt x="2546046" y="142732"/>
                  </a:moveTo>
                  <a:cubicBezTo>
                    <a:pt x="2552046" y="142732"/>
                    <a:pt x="2555047" y="145304"/>
                    <a:pt x="2555047" y="150447"/>
                  </a:cubicBezTo>
                  <a:cubicBezTo>
                    <a:pt x="2557619" y="149419"/>
                    <a:pt x="2559419" y="148904"/>
                    <a:pt x="2560447" y="148904"/>
                  </a:cubicBezTo>
                  <a:cubicBezTo>
                    <a:pt x="2565077" y="148904"/>
                    <a:pt x="2567391" y="151390"/>
                    <a:pt x="2567391" y="156362"/>
                  </a:cubicBezTo>
                  <a:cubicBezTo>
                    <a:pt x="2567391" y="158763"/>
                    <a:pt x="2566705" y="160649"/>
                    <a:pt x="2565334" y="162020"/>
                  </a:cubicBezTo>
                  <a:cubicBezTo>
                    <a:pt x="2570477" y="162020"/>
                    <a:pt x="2573049" y="164592"/>
                    <a:pt x="2573049" y="169736"/>
                  </a:cubicBezTo>
                  <a:lnTo>
                    <a:pt x="2560705" y="169736"/>
                  </a:lnTo>
                  <a:cubicBezTo>
                    <a:pt x="2560705" y="165449"/>
                    <a:pt x="2559333" y="161935"/>
                    <a:pt x="2556590" y="159191"/>
                  </a:cubicBezTo>
                  <a:cubicBezTo>
                    <a:pt x="2553847" y="156448"/>
                    <a:pt x="2550332" y="155077"/>
                    <a:pt x="2546046" y="155077"/>
                  </a:cubicBezTo>
                  <a:close/>
                  <a:moveTo>
                    <a:pt x="1931396" y="142732"/>
                  </a:moveTo>
                  <a:cubicBezTo>
                    <a:pt x="1937396" y="142732"/>
                    <a:pt x="1940397" y="145304"/>
                    <a:pt x="1940397" y="150447"/>
                  </a:cubicBezTo>
                  <a:cubicBezTo>
                    <a:pt x="1942969" y="149419"/>
                    <a:pt x="1944769" y="148904"/>
                    <a:pt x="1945797" y="148904"/>
                  </a:cubicBezTo>
                  <a:cubicBezTo>
                    <a:pt x="1950427" y="148904"/>
                    <a:pt x="1952741" y="151390"/>
                    <a:pt x="1952741" y="156362"/>
                  </a:cubicBezTo>
                  <a:cubicBezTo>
                    <a:pt x="1952741" y="158763"/>
                    <a:pt x="1952055" y="160649"/>
                    <a:pt x="1950684" y="162020"/>
                  </a:cubicBezTo>
                  <a:cubicBezTo>
                    <a:pt x="1955827" y="162020"/>
                    <a:pt x="1958399" y="164592"/>
                    <a:pt x="1958399" y="169736"/>
                  </a:cubicBezTo>
                  <a:lnTo>
                    <a:pt x="1946055" y="169736"/>
                  </a:lnTo>
                  <a:cubicBezTo>
                    <a:pt x="1946055" y="165449"/>
                    <a:pt x="1944683" y="161935"/>
                    <a:pt x="1941940" y="159191"/>
                  </a:cubicBezTo>
                  <a:cubicBezTo>
                    <a:pt x="1939197" y="156448"/>
                    <a:pt x="1935682" y="155077"/>
                    <a:pt x="1931396" y="155077"/>
                  </a:cubicBezTo>
                  <a:close/>
                  <a:moveTo>
                    <a:pt x="1316744" y="142732"/>
                  </a:moveTo>
                  <a:cubicBezTo>
                    <a:pt x="1322744" y="142732"/>
                    <a:pt x="1325745" y="145304"/>
                    <a:pt x="1325745" y="150447"/>
                  </a:cubicBezTo>
                  <a:cubicBezTo>
                    <a:pt x="1328317" y="149419"/>
                    <a:pt x="1330117" y="148904"/>
                    <a:pt x="1331145" y="148904"/>
                  </a:cubicBezTo>
                  <a:cubicBezTo>
                    <a:pt x="1335775" y="148904"/>
                    <a:pt x="1338089" y="151390"/>
                    <a:pt x="1338089" y="156362"/>
                  </a:cubicBezTo>
                  <a:cubicBezTo>
                    <a:pt x="1338089" y="158763"/>
                    <a:pt x="1337403" y="160649"/>
                    <a:pt x="1336032" y="162020"/>
                  </a:cubicBezTo>
                  <a:cubicBezTo>
                    <a:pt x="1341175" y="162020"/>
                    <a:pt x="1343747" y="164592"/>
                    <a:pt x="1343747" y="169736"/>
                  </a:cubicBezTo>
                  <a:lnTo>
                    <a:pt x="1331403" y="169736"/>
                  </a:lnTo>
                  <a:cubicBezTo>
                    <a:pt x="1331403" y="165449"/>
                    <a:pt x="1330031" y="161935"/>
                    <a:pt x="1327288" y="159191"/>
                  </a:cubicBezTo>
                  <a:cubicBezTo>
                    <a:pt x="1324545" y="156448"/>
                    <a:pt x="1321030" y="155077"/>
                    <a:pt x="1316744" y="155077"/>
                  </a:cubicBezTo>
                  <a:close/>
                  <a:moveTo>
                    <a:pt x="702092" y="142732"/>
                  </a:moveTo>
                  <a:cubicBezTo>
                    <a:pt x="708092" y="142732"/>
                    <a:pt x="711093" y="145304"/>
                    <a:pt x="711093" y="150447"/>
                  </a:cubicBezTo>
                  <a:cubicBezTo>
                    <a:pt x="713665" y="149419"/>
                    <a:pt x="715465" y="148904"/>
                    <a:pt x="716493" y="148904"/>
                  </a:cubicBezTo>
                  <a:cubicBezTo>
                    <a:pt x="721123" y="148904"/>
                    <a:pt x="723437" y="151390"/>
                    <a:pt x="723437" y="156362"/>
                  </a:cubicBezTo>
                  <a:cubicBezTo>
                    <a:pt x="723437" y="158763"/>
                    <a:pt x="722751" y="160649"/>
                    <a:pt x="721380" y="162020"/>
                  </a:cubicBezTo>
                  <a:cubicBezTo>
                    <a:pt x="726523" y="162020"/>
                    <a:pt x="729095" y="164592"/>
                    <a:pt x="729095" y="169736"/>
                  </a:cubicBezTo>
                  <a:lnTo>
                    <a:pt x="716751" y="169736"/>
                  </a:lnTo>
                  <a:cubicBezTo>
                    <a:pt x="716751" y="165449"/>
                    <a:pt x="715379" y="161935"/>
                    <a:pt x="712636" y="159191"/>
                  </a:cubicBezTo>
                  <a:cubicBezTo>
                    <a:pt x="709893" y="156448"/>
                    <a:pt x="706378" y="155077"/>
                    <a:pt x="702092" y="155077"/>
                  </a:cubicBezTo>
                  <a:close/>
                  <a:moveTo>
                    <a:pt x="87440" y="142732"/>
                  </a:moveTo>
                  <a:cubicBezTo>
                    <a:pt x="93441" y="142732"/>
                    <a:pt x="96441" y="145304"/>
                    <a:pt x="96441" y="150447"/>
                  </a:cubicBezTo>
                  <a:cubicBezTo>
                    <a:pt x="99013" y="149419"/>
                    <a:pt x="100813" y="148904"/>
                    <a:pt x="101842" y="148904"/>
                  </a:cubicBezTo>
                  <a:cubicBezTo>
                    <a:pt x="106471" y="148904"/>
                    <a:pt x="108785" y="151390"/>
                    <a:pt x="108785" y="156362"/>
                  </a:cubicBezTo>
                  <a:cubicBezTo>
                    <a:pt x="108785" y="158763"/>
                    <a:pt x="108100" y="160649"/>
                    <a:pt x="106728" y="162020"/>
                  </a:cubicBezTo>
                  <a:cubicBezTo>
                    <a:pt x="111872" y="162020"/>
                    <a:pt x="114443" y="164592"/>
                    <a:pt x="114443" y="169736"/>
                  </a:cubicBezTo>
                  <a:lnTo>
                    <a:pt x="102099" y="169736"/>
                  </a:lnTo>
                  <a:cubicBezTo>
                    <a:pt x="102099" y="165449"/>
                    <a:pt x="100727" y="161935"/>
                    <a:pt x="97984" y="159191"/>
                  </a:cubicBezTo>
                  <a:cubicBezTo>
                    <a:pt x="95241" y="156448"/>
                    <a:pt x="91726" y="155077"/>
                    <a:pt x="87440" y="155077"/>
                  </a:cubicBezTo>
                  <a:close/>
                  <a:moveTo>
                    <a:pt x="2519042" y="124730"/>
                  </a:moveTo>
                  <a:cubicBezTo>
                    <a:pt x="2525386" y="124730"/>
                    <a:pt x="2530615" y="127173"/>
                    <a:pt x="2534730" y="132059"/>
                  </a:cubicBezTo>
                  <a:cubicBezTo>
                    <a:pt x="2538845" y="136946"/>
                    <a:pt x="2540902" y="142646"/>
                    <a:pt x="2540902" y="149162"/>
                  </a:cubicBezTo>
                  <a:lnTo>
                    <a:pt x="2540902" y="172307"/>
                  </a:lnTo>
                  <a:lnTo>
                    <a:pt x="2533187" y="172307"/>
                  </a:lnTo>
                  <a:lnTo>
                    <a:pt x="2533187" y="149162"/>
                  </a:lnTo>
                  <a:cubicBezTo>
                    <a:pt x="2533187" y="145047"/>
                    <a:pt x="2531815" y="141446"/>
                    <a:pt x="2529072" y="138360"/>
                  </a:cubicBezTo>
                  <a:cubicBezTo>
                    <a:pt x="2526329" y="135274"/>
                    <a:pt x="2522986" y="133731"/>
                    <a:pt x="2519042" y="133731"/>
                  </a:cubicBezTo>
                  <a:cubicBezTo>
                    <a:pt x="2516128" y="133731"/>
                    <a:pt x="2513470" y="134545"/>
                    <a:pt x="2511070" y="136174"/>
                  </a:cubicBezTo>
                  <a:cubicBezTo>
                    <a:pt x="2508670" y="137803"/>
                    <a:pt x="2507469" y="139989"/>
                    <a:pt x="2507469" y="142732"/>
                  </a:cubicBezTo>
                  <a:cubicBezTo>
                    <a:pt x="2507469" y="147876"/>
                    <a:pt x="2509613" y="150447"/>
                    <a:pt x="2513899" y="150447"/>
                  </a:cubicBezTo>
                  <a:cubicBezTo>
                    <a:pt x="2517328" y="150447"/>
                    <a:pt x="2519042" y="148304"/>
                    <a:pt x="2519042" y="144018"/>
                  </a:cubicBezTo>
                  <a:lnTo>
                    <a:pt x="2517756" y="141446"/>
                  </a:lnTo>
                  <a:cubicBezTo>
                    <a:pt x="2522900" y="141446"/>
                    <a:pt x="2525472" y="144875"/>
                    <a:pt x="2525472" y="151733"/>
                  </a:cubicBezTo>
                  <a:cubicBezTo>
                    <a:pt x="2525472" y="156877"/>
                    <a:pt x="2522900" y="159449"/>
                    <a:pt x="2517756" y="159449"/>
                  </a:cubicBezTo>
                  <a:cubicBezTo>
                    <a:pt x="2515870" y="159449"/>
                    <a:pt x="2514499" y="159020"/>
                    <a:pt x="2513642" y="158163"/>
                  </a:cubicBezTo>
                  <a:cubicBezTo>
                    <a:pt x="2513642" y="161592"/>
                    <a:pt x="2511841" y="164249"/>
                    <a:pt x="2508241" y="166135"/>
                  </a:cubicBezTo>
                  <a:cubicBezTo>
                    <a:pt x="2505498" y="167678"/>
                    <a:pt x="2502240" y="168450"/>
                    <a:pt x="2498468" y="168450"/>
                  </a:cubicBezTo>
                  <a:cubicBezTo>
                    <a:pt x="2501897" y="164163"/>
                    <a:pt x="2503612" y="160734"/>
                    <a:pt x="2503612" y="158163"/>
                  </a:cubicBezTo>
                  <a:cubicBezTo>
                    <a:pt x="2503612" y="156620"/>
                    <a:pt x="2502969" y="154219"/>
                    <a:pt x="2501683" y="150962"/>
                  </a:cubicBezTo>
                  <a:cubicBezTo>
                    <a:pt x="2500397" y="147704"/>
                    <a:pt x="2499754" y="145390"/>
                    <a:pt x="2499754" y="144018"/>
                  </a:cubicBezTo>
                  <a:cubicBezTo>
                    <a:pt x="2499926" y="138703"/>
                    <a:pt x="2501854" y="134160"/>
                    <a:pt x="2505541" y="130388"/>
                  </a:cubicBezTo>
                  <a:cubicBezTo>
                    <a:pt x="2509227" y="126616"/>
                    <a:pt x="2513727" y="124730"/>
                    <a:pt x="2519042" y="124730"/>
                  </a:cubicBezTo>
                  <a:close/>
                  <a:moveTo>
                    <a:pt x="1904392" y="124730"/>
                  </a:moveTo>
                  <a:cubicBezTo>
                    <a:pt x="1910736" y="124730"/>
                    <a:pt x="1915965" y="127173"/>
                    <a:pt x="1920080" y="132059"/>
                  </a:cubicBezTo>
                  <a:cubicBezTo>
                    <a:pt x="1924195" y="136946"/>
                    <a:pt x="1926252" y="142646"/>
                    <a:pt x="1926252" y="149162"/>
                  </a:cubicBezTo>
                  <a:lnTo>
                    <a:pt x="1926252" y="172307"/>
                  </a:lnTo>
                  <a:lnTo>
                    <a:pt x="1918537" y="172307"/>
                  </a:lnTo>
                  <a:lnTo>
                    <a:pt x="1918537" y="149162"/>
                  </a:lnTo>
                  <a:cubicBezTo>
                    <a:pt x="1918537" y="145047"/>
                    <a:pt x="1917165" y="141446"/>
                    <a:pt x="1914422" y="138360"/>
                  </a:cubicBezTo>
                  <a:cubicBezTo>
                    <a:pt x="1911679" y="135274"/>
                    <a:pt x="1908336" y="133731"/>
                    <a:pt x="1904392" y="133731"/>
                  </a:cubicBezTo>
                  <a:cubicBezTo>
                    <a:pt x="1901478" y="133731"/>
                    <a:pt x="1898820" y="134545"/>
                    <a:pt x="1896420" y="136174"/>
                  </a:cubicBezTo>
                  <a:cubicBezTo>
                    <a:pt x="1894020" y="137803"/>
                    <a:pt x="1892819" y="139989"/>
                    <a:pt x="1892819" y="142732"/>
                  </a:cubicBezTo>
                  <a:cubicBezTo>
                    <a:pt x="1892819" y="147876"/>
                    <a:pt x="1894963" y="150447"/>
                    <a:pt x="1899249" y="150447"/>
                  </a:cubicBezTo>
                  <a:cubicBezTo>
                    <a:pt x="1902678" y="150447"/>
                    <a:pt x="1904392" y="148304"/>
                    <a:pt x="1904392" y="144018"/>
                  </a:cubicBezTo>
                  <a:lnTo>
                    <a:pt x="1903106" y="141446"/>
                  </a:lnTo>
                  <a:cubicBezTo>
                    <a:pt x="1908250" y="141446"/>
                    <a:pt x="1910822" y="144875"/>
                    <a:pt x="1910822" y="151733"/>
                  </a:cubicBezTo>
                  <a:cubicBezTo>
                    <a:pt x="1910822" y="156877"/>
                    <a:pt x="1908250" y="159449"/>
                    <a:pt x="1903106" y="159449"/>
                  </a:cubicBezTo>
                  <a:cubicBezTo>
                    <a:pt x="1901220" y="159449"/>
                    <a:pt x="1899849" y="159020"/>
                    <a:pt x="1898992" y="158163"/>
                  </a:cubicBezTo>
                  <a:cubicBezTo>
                    <a:pt x="1898992" y="161592"/>
                    <a:pt x="1897191" y="164249"/>
                    <a:pt x="1893591" y="166135"/>
                  </a:cubicBezTo>
                  <a:cubicBezTo>
                    <a:pt x="1890848" y="167678"/>
                    <a:pt x="1887590" y="168450"/>
                    <a:pt x="1883818" y="168450"/>
                  </a:cubicBezTo>
                  <a:cubicBezTo>
                    <a:pt x="1887247" y="164163"/>
                    <a:pt x="1888962" y="160734"/>
                    <a:pt x="1888962" y="158163"/>
                  </a:cubicBezTo>
                  <a:cubicBezTo>
                    <a:pt x="1888962" y="156620"/>
                    <a:pt x="1888319" y="154219"/>
                    <a:pt x="1887033" y="150962"/>
                  </a:cubicBezTo>
                  <a:cubicBezTo>
                    <a:pt x="1885747" y="147704"/>
                    <a:pt x="1885104" y="145390"/>
                    <a:pt x="1885104" y="144018"/>
                  </a:cubicBezTo>
                  <a:cubicBezTo>
                    <a:pt x="1885276" y="138703"/>
                    <a:pt x="1887204" y="134160"/>
                    <a:pt x="1890891" y="130388"/>
                  </a:cubicBezTo>
                  <a:cubicBezTo>
                    <a:pt x="1894577" y="126616"/>
                    <a:pt x="1899077" y="124730"/>
                    <a:pt x="1904392" y="124730"/>
                  </a:cubicBezTo>
                  <a:close/>
                  <a:moveTo>
                    <a:pt x="1289740" y="124730"/>
                  </a:moveTo>
                  <a:cubicBezTo>
                    <a:pt x="1296084" y="124730"/>
                    <a:pt x="1301313" y="127173"/>
                    <a:pt x="1305428" y="132059"/>
                  </a:cubicBezTo>
                  <a:cubicBezTo>
                    <a:pt x="1309543" y="136946"/>
                    <a:pt x="1311600" y="142646"/>
                    <a:pt x="1311600" y="149162"/>
                  </a:cubicBezTo>
                  <a:lnTo>
                    <a:pt x="1311600" y="172307"/>
                  </a:lnTo>
                  <a:lnTo>
                    <a:pt x="1303885" y="172307"/>
                  </a:lnTo>
                  <a:lnTo>
                    <a:pt x="1303885" y="149162"/>
                  </a:lnTo>
                  <a:cubicBezTo>
                    <a:pt x="1303885" y="145047"/>
                    <a:pt x="1302513" y="141446"/>
                    <a:pt x="1299770" y="138360"/>
                  </a:cubicBezTo>
                  <a:cubicBezTo>
                    <a:pt x="1297027" y="135274"/>
                    <a:pt x="1293684" y="133731"/>
                    <a:pt x="1289740" y="133731"/>
                  </a:cubicBezTo>
                  <a:cubicBezTo>
                    <a:pt x="1286826" y="133731"/>
                    <a:pt x="1284168" y="134545"/>
                    <a:pt x="1281768" y="136174"/>
                  </a:cubicBezTo>
                  <a:cubicBezTo>
                    <a:pt x="1279368" y="137803"/>
                    <a:pt x="1278167" y="139989"/>
                    <a:pt x="1278167" y="142732"/>
                  </a:cubicBezTo>
                  <a:cubicBezTo>
                    <a:pt x="1278167" y="147876"/>
                    <a:pt x="1280311" y="150447"/>
                    <a:pt x="1284597" y="150447"/>
                  </a:cubicBezTo>
                  <a:cubicBezTo>
                    <a:pt x="1288026" y="150447"/>
                    <a:pt x="1289740" y="148304"/>
                    <a:pt x="1289740" y="144018"/>
                  </a:cubicBezTo>
                  <a:lnTo>
                    <a:pt x="1288454" y="141446"/>
                  </a:lnTo>
                  <a:cubicBezTo>
                    <a:pt x="1293598" y="141446"/>
                    <a:pt x="1296170" y="144875"/>
                    <a:pt x="1296170" y="151733"/>
                  </a:cubicBezTo>
                  <a:cubicBezTo>
                    <a:pt x="1296170" y="156877"/>
                    <a:pt x="1293598" y="159449"/>
                    <a:pt x="1288454" y="159449"/>
                  </a:cubicBezTo>
                  <a:cubicBezTo>
                    <a:pt x="1286568" y="159449"/>
                    <a:pt x="1285197" y="159020"/>
                    <a:pt x="1284340" y="158163"/>
                  </a:cubicBezTo>
                  <a:cubicBezTo>
                    <a:pt x="1284340" y="161592"/>
                    <a:pt x="1282539" y="164249"/>
                    <a:pt x="1278939" y="166135"/>
                  </a:cubicBezTo>
                  <a:cubicBezTo>
                    <a:pt x="1276196" y="167678"/>
                    <a:pt x="1272938" y="168450"/>
                    <a:pt x="1269166" y="168450"/>
                  </a:cubicBezTo>
                  <a:cubicBezTo>
                    <a:pt x="1272595" y="164163"/>
                    <a:pt x="1274310" y="160734"/>
                    <a:pt x="1274310" y="158163"/>
                  </a:cubicBezTo>
                  <a:cubicBezTo>
                    <a:pt x="1274310" y="156620"/>
                    <a:pt x="1273667" y="154219"/>
                    <a:pt x="1272381" y="150962"/>
                  </a:cubicBezTo>
                  <a:cubicBezTo>
                    <a:pt x="1271095" y="147704"/>
                    <a:pt x="1270452" y="145390"/>
                    <a:pt x="1270452" y="144018"/>
                  </a:cubicBezTo>
                  <a:cubicBezTo>
                    <a:pt x="1270624" y="138703"/>
                    <a:pt x="1272552" y="134160"/>
                    <a:pt x="1276239" y="130388"/>
                  </a:cubicBezTo>
                  <a:cubicBezTo>
                    <a:pt x="1279925" y="126616"/>
                    <a:pt x="1284425" y="124730"/>
                    <a:pt x="1289740" y="124730"/>
                  </a:cubicBezTo>
                  <a:close/>
                  <a:moveTo>
                    <a:pt x="675088" y="124730"/>
                  </a:moveTo>
                  <a:cubicBezTo>
                    <a:pt x="681432" y="124730"/>
                    <a:pt x="686661" y="127173"/>
                    <a:pt x="690776" y="132059"/>
                  </a:cubicBezTo>
                  <a:cubicBezTo>
                    <a:pt x="694891" y="136946"/>
                    <a:pt x="696948" y="142646"/>
                    <a:pt x="696948" y="149162"/>
                  </a:cubicBezTo>
                  <a:lnTo>
                    <a:pt x="696948" y="172307"/>
                  </a:lnTo>
                  <a:lnTo>
                    <a:pt x="689233" y="172307"/>
                  </a:lnTo>
                  <a:lnTo>
                    <a:pt x="689233" y="149162"/>
                  </a:lnTo>
                  <a:cubicBezTo>
                    <a:pt x="689233" y="145047"/>
                    <a:pt x="687861" y="141446"/>
                    <a:pt x="685118" y="138360"/>
                  </a:cubicBezTo>
                  <a:cubicBezTo>
                    <a:pt x="682375" y="135274"/>
                    <a:pt x="679032" y="133731"/>
                    <a:pt x="675088" y="133731"/>
                  </a:cubicBezTo>
                  <a:cubicBezTo>
                    <a:pt x="672174" y="133731"/>
                    <a:pt x="669516" y="134545"/>
                    <a:pt x="667116" y="136174"/>
                  </a:cubicBezTo>
                  <a:cubicBezTo>
                    <a:pt x="664716" y="137803"/>
                    <a:pt x="663515" y="139989"/>
                    <a:pt x="663515" y="142732"/>
                  </a:cubicBezTo>
                  <a:cubicBezTo>
                    <a:pt x="663515" y="147876"/>
                    <a:pt x="665659" y="150447"/>
                    <a:pt x="669945" y="150447"/>
                  </a:cubicBezTo>
                  <a:cubicBezTo>
                    <a:pt x="673374" y="150447"/>
                    <a:pt x="675088" y="148304"/>
                    <a:pt x="675088" y="144018"/>
                  </a:cubicBezTo>
                  <a:lnTo>
                    <a:pt x="673802" y="141446"/>
                  </a:lnTo>
                  <a:cubicBezTo>
                    <a:pt x="678946" y="141446"/>
                    <a:pt x="681518" y="144875"/>
                    <a:pt x="681518" y="151733"/>
                  </a:cubicBezTo>
                  <a:cubicBezTo>
                    <a:pt x="681518" y="156877"/>
                    <a:pt x="678946" y="159449"/>
                    <a:pt x="673802" y="159449"/>
                  </a:cubicBezTo>
                  <a:cubicBezTo>
                    <a:pt x="671916" y="159449"/>
                    <a:pt x="670545" y="159020"/>
                    <a:pt x="669688" y="158163"/>
                  </a:cubicBezTo>
                  <a:cubicBezTo>
                    <a:pt x="669688" y="161592"/>
                    <a:pt x="667887" y="164249"/>
                    <a:pt x="664287" y="166135"/>
                  </a:cubicBezTo>
                  <a:cubicBezTo>
                    <a:pt x="661544" y="167678"/>
                    <a:pt x="658286" y="168450"/>
                    <a:pt x="654514" y="168450"/>
                  </a:cubicBezTo>
                  <a:cubicBezTo>
                    <a:pt x="657943" y="164163"/>
                    <a:pt x="659658" y="160734"/>
                    <a:pt x="659658" y="158163"/>
                  </a:cubicBezTo>
                  <a:cubicBezTo>
                    <a:pt x="659658" y="156620"/>
                    <a:pt x="659015" y="154219"/>
                    <a:pt x="657729" y="150962"/>
                  </a:cubicBezTo>
                  <a:cubicBezTo>
                    <a:pt x="656443" y="147704"/>
                    <a:pt x="655800" y="145390"/>
                    <a:pt x="655800" y="144018"/>
                  </a:cubicBezTo>
                  <a:cubicBezTo>
                    <a:pt x="655972" y="138703"/>
                    <a:pt x="657900" y="134160"/>
                    <a:pt x="661587" y="130388"/>
                  </a:cubicBezTo>
                  <a:cubicBezTo>
                    <a:pt x="665273" y="126616"/>
                    <a:pt x="669773" y="124730"/>
                    <a:pt x="675088" y="124730"/>
                  </a:cubicBezTo>
                  <a:close/>
                  <a:moveTo>
                    <a:pt x="60437" y="124730"/>
                  </a:moveTo>
                  <a:cubicBezTo>
                    <a:pt x="66780" y="124730"/>
                    <a:pt x="72009" y="127173"/>
                    <a:pt x="76124" y="132059"/>
                  </a:cubicBezTo>
                  <a:cubicBezTo>
                    <a:pt x="80239" y="136946"/>
                    <a:pt x="82296" y="142646"/>
                    <a:pt x="82296" y="149162"/>
                  </a:cubicBezTo>
                  <a:lnTo>
                    <a:pt x="82296" y="172307"/>
                  </a:lnTo>
                  <a:lnTo>
                    <a:pt x="74581" y="172307"/>
                  </a:lnTo>
                  <a:lnTo>
                    <a:pt x="74581" y="149162"/>
                  </a:lnTo>
                  <a:cubicBezTo>
                    <a:pt x="74581" y="145047"/>
                    <a:pt x="73210" y="141446"/>
                    <a:pt x="70466" y="138360"/>
                  </a:cubicBezTo>
                  <a:cubicBezTo>
                    <a:pt x="67723" y="135274"/>
                    <a:pt x="64380" y="133731"/>
                    <a:pt x="60437" y="133731"/>
                  </a:cubicBezTo>
                  <a:cubicBezTo>
                    <a:pt x="57522" y="133731"/>
                    <a:pt x="54864" y="134545"/>
                    <a:pt x="52464" y="136174"/>
                  </a:cubicBezTo>
                  <a:cubicBezTo>
                    <a:pt x="50064" y="137803"/>
                    <a:pt x="48864" y="139989"/>
                    <a:pt x="48864" y="142732"/>
                  </a:cubicBezTo>
                  <a:cubicBezTo>
                    <a:pt x="48864" y="147876"/>
                    <a:pt x="51007" y="150447"/>
                    <a:pt x="55293" y="150447"/>
                  </a:cubicBezTo>
                  <a:cubicBezTo>
                    <a:pt x="58722" y="150447"/>
                    <a:pt x="60437" y="148304"/>
                    <a:pt x="60437" y="144018"/>
                  </a:cubicBezTo>
                  <a:lnTo>
                    <a:pt x="59151" y="141446"/>
                  </a:lnTo>
                  <a:cubicBezTo>
                    <a:pt x="64294" y="141446"/>
                    <a:pt x="66866" y="144875"/>
                    <a:pt x="66866" y="151733"/>
                  </a:cubicBezTo>
                  <a:cubicBezTo>
                    <a:pt x="66866" y="156877"/>
                    <a:pt x="64294" y="159449"/>
                    <a:pt x="59151" y="159449"/>
                  </a:cubicBezTo>
                  <a:cubicBezTo>
                    <a:pt x="57265" y="159449"/>
                    <a:pt x="55893" y="159020"/>
                    <a:pt x="55036" y="158163"/>
                  </a:cubicBezTo>
                  <a:cubicBezTo>
                    <a:pt x="55036" y="161592"/>
                    <a:pt x="53236" y="164249"/>
                    <a:pt x="49635" y="166135"/>
                  </a:cubicBezTo>
                  <a:cubicBezTo>
                    <a:pt x="46892" y="167678"/>
                    <a:pt x="43634" y="168450"/>
                    <a:pt x="39863" y="168450"/>
                  </a:cubicBezTo>
                  <a:cubicBezTo>
                    <a:pt x="43292" y="164163"/>
                    <a:pt x="45006" y="160734"/>
                    <a:pt x="45006" y="158163"/>
                  </a:cubicBezTo>
                  <a:cubicBezTo>
                    <a:pt x="45006" y="156620"/>
                    <a:pt x="44363" y="154219"/>
                    <a:pt x="43077" y="150962"/>
                  </a:cubicBezTo>
                  <a:cubicBezTo>
                    <a:pt x="41791" y="147704"/>
                    <a:pt x="41148" y="145390"/>
                    <a:pt x="41148" y="144018"/>
                  </a:cubicBezTo>
                  <a:cubicBezTo>
                    <a:pt x="41320" y="138703"/>
                    <a:pt x="43249" y="134160"/>
                    <a:pt x="46935" y="130388"/>
                  </a:cubicBezTo>
                  <a:cubicBezTo>
                    <a:pt x="50621" y="126616"/>
                    <a:pt x="55122" y="124730"/>
                    <a:pt x="60437" y="124730"/>
                  </a:cubicBezTo>
                  <a:close/>
                  <a:moveTo>
                    <a:pt x="2664346" y="123444"/>
                  </a:moveTo>
                  <a:cubicBezTo>
                    <a:pt x="2666061" y="124644"/>
                    <a:pt x="2666918" y="126787"/>
                    <a:pt x="2666918" y="129873"/>
                  </a:cubicBezTo>
                  <a:cubicBezTo>
                    <a:pt x="2666746" y="135017"/>
                    <a:pt x="2664775" y="139303"/>
                    <a:pt x="2661003" y="142732"/>
                  </a:cubicBezTo>
                  <a:cubicBezTo>
                    <a:pt x="2657231" y="146161"/>
                    <a:pt x="2652773" y="147876"/>
                    <a:pt x="2647630" y="147876"/>
                  </a:cubicBezTo>
                  <a:cubicBezTo>
                    <a:pt x="2644887" y="147876"/>
                    <a:pt x="2640815" y="147233"/>
                    <a:pt x="2635414" y="145947"/>
                  </a:cubicBezTo>
                  <a:cubicBezTo>
                    <a:pt x="2630013" y="144661"/>
                    <a:pt x="2625941" y="144018"/>
                    <a:pt x="2623198" y="144018"/>
                  </a:cubicBezTo>
                  <a:lnTo>
                    <a:pt x="2616769" y="144018"/>
                  </a:lnTo>
                  <a:cubicBezTo>
                    <a:pt x="2623627" y="147447"/>
                    <a:pt x="2627056" y="152162"/>
                    <a:pt x="2627056" y="158163"/>
                  </a:cubicBezTo>
                  <a:cubicBezTo>
                    <a:pt x="2616597" y="152162"/>
                    <a:pt x="2608882" y="149162"/>
                    <a:pt x="2603910" y="149162"/>
                  </a:cubicBezTo>
                  <a:cubicBezTo>
                    <a:pt x="2595338" y="149162"/>
                    <a:pt x="2585051" y="153448"/>
                    <a:pt x="2573049" y="162020"/>
                  </a:cubicBezTo>
                  <a:lnTo>
                    <a:pt x="2569191" y="159449"/>
                  </a:lnTo>
                  <a:cubicBezTo>
                    <a:pt x="2583593" y="142304"/>
                    <a:pt x="2601595" y="133731"/>
                    <a:pt x="2623198" y="133731"/>
                  </a:cubicBezTo>
                  <a:cubicBezTo>
                    <a:pt x="2625427" y="133731"/>
                    <a:pt x="2628856" y="133945"/>
                    <a:pt x="2633485" y="134374"/>
                  </a:cubicBezTo>
                  <a:cubicBezTo>
                    <a:pt x="2638114" y="134803"/>
                    <a:pt x="2641543" y="135017"/>
                    <a:pt x="2643772" y="135017"/>
                  </a:cubicBezTo>
                  <a:cubicBezTo>
                    <a:pt x="2655774" y="135017"/>
                    <a:pt x="2662632" y="131159"/>
                    <a:pt x="2664346" y="123444"/>
                  </a:cubicBezTo>
                  <a:close/>
                  <a:moveTo>
                    <a:pt x="2049696" y="123444"/>
                  </a:moveTo>
                  <a:cubicBezTo>
                    <a:pt x="2051411" y="124644"/>
                    <a:pt x="2052268" y="126787"/>
                    <a:pt x="2052268" y="129873"/>
                  </a:cubicBezTo>
                  <a:cubicBezTo>
                    <a:pt x="2052096" y="135017"/>
                    <a:pt x="2050125" y="139303"/>
                    <a:pt x="2046353" y="142732"/>
                  </a:cubicBezTo>
                  <a:cubicBezTo>
                    <a:pt x="2042581" y="146161"/>
                    <a:pt x="2038123" y="147876"/>
                    <a:pt x="2032980" y="147876"/>
                  </a:cubicBezTo>
                  <a:cubicBezTo>
                    <a:pt x="2030237" y="147876"/>
                    <a:pt x="2026165" y="147233"/>
                    <a:pt x="2020764" y="145947"/>
                  </a:cubicBezTo>
                  <a:cubicBezTo>
                    <a:pt x="2015363" y="144661"/>
                    <a:pt x="2011291" y="144018"/>
                    <a:pt x="2008548" y="144018"/>
                  </a:cubicBezTo>
                  <a:lnTo>
                    <a:pt x="2002119" y="144018"/>
                  </a:lnTo>
                  <a:cubicBezTo>
                    <a:pt x="2008977" y="147447"/>
                    <a:pt x="2012406" y="152162"/>
                    <a:pt x="2012406" y="158163"/>
                  </a:cubicBezTo>
                  <a:cubicBezTo>
                    <a:pt x="2001947" y="152162"/>
                    <a:pt x="1994232" y="149162"/>
                    <a:pt x="1989260" y="149162"/>
                  </a:cubicBezTo>
                  <a:cubicBezTo>
                    <a:pt x="1980688" y="149162"/>
                    <a:pt x="1970401" y="153448"/>
                    <a:pt x="1958399" y="162020"/>
                  </a:cubicBezTo>
                  <a:lnTo>
                    <a:pt x="1954541" y="159449"/>
                  </a:lnTo>
                  <a:cubicBezTo>
                    <a:pt x="1968943" y="142304"/>
                    <a:pt x="1986945" y="133731"/>
                    <a:pt x="2008548" y="133731"/>
                  </a:cubicBezTo>
                  <a:cubicBezTo>
                    <a:pt x="2010777" y="133731"/>
                    <a:pt x="2014206" y="133945"/>
                    <a:pt x="2018835" y="134374"/>
                  </a:cubicBezTo>
                  <a:cubicBezTo>
                    <a:pt x="2023464" y="134803"/>
                    <a:pt x="2026893" y="135017"/>
                    <a:pt x="2029122" y="135017"/>
                  </a:cubicBezTo>
                  <a:cubicBezTo>
                    <a:pt x="2041124" y="135017"/>
                    <a:pt x="2047982" y="131159"/>
                    <a:pt x="2049696" y="123444"/>
                  </a:cubicBezTo>
                  <a:close/>
                  <a:moveTo>
                    <a:pt x="1435044" y="123444"/>
                  </a:moveTo>
                  <a:cubicBezTo>
                    <a:pt x="1436759" y="124644"/>
                    <a:pt x="1437616" y="126787"/>
                    <a:pt x="1437616" y="129873"/>
                  </a:cubicBezTo>
                  <a:cubicBezTo>
                    <a:pt x="1437444" y="135017"/>
                    <a:pt x="1435473" y="139303"/>
                    <a:pt x="1431701" y="142732"/>
                  </a:cubicBezTo>
                  <a:cubicBezTo>
                    <a:pt x="1427929" y="146161"/>
                    <a:pt x="1423471" y="147876"/>
                    <a:pt x="1418328" y="147876"/>
                  </a:cubicBezTo>
                  <a:cubicBezTo>
                    <a:pt x="1415585" y="147876"/>
                    <a:pt x="1411513" y="147233"/>
                    <a:pt x="1406112" y="145947"/>
                  </a:cubicBezTo>
                  <a:cubicBezTo>
                    <a:pt x="1400711" y="144661"/>
                    <a:pt x="1396639" y="144018"/>
                    <a:pt x="1393896" y="144018"/>
                  </a:cubicBezTo>
                  <a:lnTo>
                    <a:pt x="1387467" y="144018"/>
                  </a:lnTo>
                  <a:cubicBezTo>
                    <a:pt x="1394325" y="147447"/>
                    <a:pt x="1397754" y="152162"/>
                    <a:pt x="1397754" y="158163"/>
                  </a:cubicBezTo>
                  <a:cubicBezTo>
                    <a:pt x="1387295" y="152162"/>
                    <a:pt x="1379580" y="149162"/>
                    <a:pt x="1374608" y="149162"/>
                  </a:cubicBezTo>
                  <a:cubicBezTo>
                    <a:pt x="1366036" y="149162"/>
                    <a:pt x="1355749" y="153448"/>
                    <a:pt x="1343747" y="162020"/>
                  </a:cubicBezTo>
                  <a:lnTo>
                    <a:pt x="1339889" y="159449"/>
                  </a:lnTo>
                  <a:cubicBezTo>
                    <a:pt x="1354291" y="142304"/>
                    <a:pt x="1372293" y="133731"/>
                    <a:pt x="1393896" y="133731"/>
                  </a:cubicBezTo>
                  <a:cubicBezTo>
                    <a:pt x="1396125" y="133731"/>
                    <a:pt x="1399554" y="133945"/>
                    <a:pt x="1404183" y="134374"/>
                  </a:cubicBezTo>
                  <a:cubicBezTo>
                    <a:pt x="1408812" y="134803"/>
                    <a:pt x="1412241" y="135017"/>
                    <a:pt x="1414470" y="135017"/>
                  </a:cubicBezTo>
                  <a:cubicBezTo>
                    <a:pt x="1426472" y="135017"/>
                    <a:pt x="1433330" y="131159"/>
                    <a:pt x="1435044" y="123444"/>
                  </a:cubicBezTo>
                  <a:close/>
                  <a:moveTo>
                    <a:pt x="820392" y="123444"/>
                  </a:moveTo>
                  <a:cubicBezTo>
                    <a:pt x="822107" y="124644"/>
                    <a:pt x="822964" y="126787"/>
                    <a:pt x="822964" y="129873"/>
                  </a:cubicBezTo>
                  <a:cubicBezTo>
                    <a:pt x="822792" y="135017"/>
                    <a:pt x="820821" y="139303"/>
                    <a:pt x="817049" y="142732"/>
                  </a:cubicBezTo>
                  <a:cubicBezTo>
                    <a:pt x="813277" y="146161"/>
                    <a:pt x="808819" y="147876"/>
                    <a:pt x="803676" y="147876"/>
                  </a:cubicBezTo>
                  <a:cubicBezTo>
                    <a:pt x="800933" y="147876"/>
                    <a:pt x="796861" y="147233"/>
                    <a:pt x="791460" y="145947"/>
                  </a:cubicBezTo>
                  <a:cubicBezTo>
                    <a:pt x="786059" y="144661"/>
                    <a:pt x="781987" y="144018"/>
                    <a:pt x="779244" y="144018"/>
                  </a:cubicBezTo>
                  <a:lnTo>
                    <a:pt x="772815" y="144018"/>
                  </a:lnTo>
                  <a:cubicBezTo>
                    <a:pt x="779673" y="147447"/>
                    <a:pt x="783102" y="152162"/>
                    <a:pt x="783102" y="158163"/>
                  </a:cubicBezTo>
                  <a:cubicBezTo>
                    <a:pt x="772643" y="152162"/>
                    <a:pt x="764928" y="149162"/>
                    <a:pt x="759956" y="149162"/>
                  </a:cubicBezTo>
                  <a:cubicBezTo>
                    <a:pt x="751384" y="149162"/>
                    <a:pt x="741097" y="153448"/>
                    <a:pt x="729095" y="162020"/>
                  </a:cubicBezTo>
                  <a:lnTo>
                    <a:pt x="725237" y="159449"/>
                  </a:lnTo>
                  <a:cubicBezTo>
                    <a:pt x="739639" y="142304"/>
                    <a:pt x="757641" y="133731"/>
                    <a:pt x="779244" y="133731"/>
                  </a:cubicBezTo>
                  <a:cubicBezTo>
                    <a:pt x="781473" y="133731"/>
                    <a:pt x="784902" y="133945"/>
                    <a:pt x="789531" y="134374"/>
                  </a:cubicBezTo>
                  <a:cubicBezTo>
                    <a:pt x="794160" y="134803"/>
                    <a:pt x="797589" y="135017"/>
                    <a:pt x="799818" y="135017"/>
                  </a:cubicBezTo>
                  <a:cubicBezTo>
                    <a:pt x="811820" y="135017"/>
                    <a:pt x="818678" y="131159"/>
                    <a:pt x="820392" y="123444"/>
                  </a:cubicBezTo>
                  <a:close/>
                  <a:moveTo>
                    <a:pt x="205740" y="123444"/>
                  </a:moveTo>
                  <a:cubicBezTo>
                    <a:pt x="207455" y="124644"/>
                    <a:pt x="208312" y="126787"/>
                    <a:pt x="208312" y="129873"/>
                  </a:cubicBezTo>
                  <a:cubicBezTo>
                    <a:pt x="208141" y="135017"/>
                    <a:pt x="206169" y="139303"/>
                    <a:pt x="202397" y="142732"/>
                  </a:cubicBezTo>
                  <a:cubicBezTo>
                    <a:pt x="198625" y="146161"/>
                    <a:pt x="194168" y="147876"/>
                    <a:pt x="189024" y="147876"/>
                  </a:cubicBezTo>
                  <a:cubicBezTo>
                    <a:pt x="186281" y="147876"/>
                    <a:pt x="182209" y="147233"/>
                    <a:pt x="176808" y="145947"/>
                  </a:cubicBezTo>
                  <a:cubicBezTo>
                    <a:pt x="171408" y="144661"/>
                    <a:pt x="167336" y="144018"/>
                    <a:pt x="164592" y="144018"/>
                  </a:cubicBezTo>
                  <a:lnTo>
                    <a:pt x="158163" y="144018"/>
                  </a:lnTo>
                  <a:cubicBezTo>
                    <a:pt x="165021" y="147447"/>
                    <a:pt x="168450" y="152162"/>
                    <a:pt x="168450" y="158163"/>
                  </a:cubicBezTo>
                  <a:cubicBezTo>
                    <a:pt x="157992" y="152162"/>
                    <a:pt x="150276" y="149162"/>
                    <a:pt x="145304" y="149162"/>
                  </a:cubicBezTo>
                  <a:cubicBezTo>
                    <a:pt x="136732" y="149162"/>
                    <a:pt x="126445" y="153448"/>
                    <a:pt x="114443" y="162020"/>
                  </a:cubicBezTo>
                  <a:lnTo>
                    <a:pt x="110586" y="159449"/>
                  </a:lnTo>
                  <a:cubicBezTo>
                    <a:pt x="124987" y="142304"/>
                    <a:pt x="142990" y="133731"/>
                    <a:pt x="164592" y="133731"/>
                  </a:cubicBezTo>
                  <a:cubicBezTo>
                    <a:pt x="166821" y="133731"/>
                    <a:pt x="170250" y="133945"/>
                    <a:pt x="174879" y="134374"/>
                  </a:cubicBezTo>
                  <a:cubicBezTo>
                    <a:pt x="179509" y="134803"/>
                    <a:pt x="182938" y="135017"/>
                    <a:pt x="185166" y="135017"/>
                  </a:cubicBezTo>
                  <a:cubicBezTo>
                    <a:pt x="197168" y="135017"/>
                    <a:pt x="204026" y="131159"/>
                    <a:pt x="205740" y="123444"/>
                  </a:cubicBezTo>
                  <a:close/>
                  <a:moveTo>
                    <a:pt x="662230" y="79724"/>
                  </a:moveTo>
                  <a:cubicBezTo>
                    <a:pt x="667545" y="87954"/>
                    <a:pt x="672259" y="93526"/>
                    <a:pt x="676374" y="96441"/>
                  </a:cubicBezTo>
                  <a:cubicBezTo>
                    <a:pt x="690947" y="106556"/>
                    <a:pt x="698234" y="118986"/>
                    <a:pt x="698234" y="133731"/>
                  </a:cubicBezTo>
                  <a:cubicBezTo>
                    <a:pt x="692062" y="123444"/>
                    <a:pt x="683918" y="118300"/>
                    <a:pt x="673802" y="118300"/>
                  </a:cubicBezTo>
                  <a:cubicBezTo>
                    <a:pt x="663858" y="118300"/>
                    <a:pt x="657000" y="121730"/>
                    <a:pt x="653228" y="128587"/>
                  </a:cubicBezTo>
                  <a:cubicBezTo>
                    <a:pt x="653400" y="124130"/>
                    <a:pt x="654686" y="120186"/>
                    <a:pt x="657086" y="116757"/>
                  </a:cubicBezTo>
                  <a:cubicBezTo>
                    <a:pt x="659829" y="112643"/>
                    <a:pt x="663258" y="110585"/>
                    <a:pt x="667373" y="110585"/>
                  </a:cubicBezTo>
                  <a:cubicBezTo>
                    <a:pt x="661201" y="107328"/>
                    <a:pt x="656915" y="103470"/>
                    <a:pt x="654514" y="99012"/>
                  </a:cubicBezTo>
                  <a:cubicBezTo>
                    <a:pt x="657772" y="97298"/>
                    <a:pt x="661629" y="96441"/>
                    <a:pt x="666087" y="96441"/>
                  </a:cubicBezTo>
                  <a:cubicBezTo>
                    <a:pt x="662658" y="93869"/>
                    <a:pt x="660944" y="90011"/>
                    <a:pt x="660944" y="84868"/>
                  </a:cubicBezTo>
                  <a:cubicBezTo>
                    <a:pt x="660944" y="86068"/>
                    <a:pt x="661372" y="84353"/>
                    <a:pt x="662230" y="79724"/>
                  </a:cubicBezTo>
                  <a:close/>
                  <a:moveTo>
                    <a:pt x="47578" y="79724"/>
                  </a:moveTo>
                  <a:cubicBezTo>
                    <a:pt x="52893" y="87954"/>
                    <a:pt x="57608" y="93526"/>
                    <a:pt x="61722" y="96441"/>
                  </a:cubicBezTo>
                  <a:cubicBezTo>
                    <a:pt x="76296" y="106556"/>
                    <a:pt x="83582" y="118986"/>
                    <a:pt x="83582" y="133731"/>
                  </a:cubicBezTo>
                  <a:cubicBezTo>
                    <a:pt x="77410" y="123444"/>
                    <a:pt x="69266" y="118300"/>
                    <a:pt x="59151" y="118300"/>
                  </a:cubicBezTo>
                  <a:cubicBezTo>
                    <a:pt x="49207" y="118300"/>
                    <a:pt x="42349" y="121730"/>
                    <a:pt x="38577" y="128587"/>
                  </a:cubicBezTo>
                  <a:cubicBezTo>
                    <a:pt x="38748" y="124130"/>
                    <a:pt x="40034" y="120186"/>
                    <a:pt x="42434" y="116757"/>
                  </a:cubicBezTo>
                  <a:cubicBezTo>
                    <a:pt x="45178" y="112643"/>
                    <a:pt x="48606" y="110585"/>
                    <a:pt x="52721" y="110585"/>
                  </a:cubicBezTo>
                  <a:cubicBezTo>
                    <a:pt x="46549" y="107328"/>
                    <a:pt x="42263" y="103470"/>
                    <a:pt x="39863" y="99012"/>
                  </a:cubicBezTo>
                  <a:cubicBezTo>
                    <a:pt x="43120" y="97298"/>
                    <a:pt x="46978" y="96441"/>
                    <a:pt x="51435" y="96441"/>
                  </a:cubicBezTo>
                  <a:cubicBezTo>
                    <a:pt x="48006" y="93869"/>
                    <a:pt x="46292" y="90011"/>
                    <a:pt x="46292" y="84868"/>
                  </a:cubicBezTo>
                  <a:cubicBezTo>
                    <a:pt x="46292" y="86068"/>
                    <a:pt x="46721" y="84353"/>
                    <a:pt x="47578" y="79724"/>
                  </a:cubicBezTo>
                  <a:close/>
                  <a:moveTo>
                    <a:pt x="1276882" y="79724"/>
                  </a:moveTo>
                  <a:cubicBezTo>
                    <a:pt x="1282197" y="87954"/>
                    <a:pt x="1286911" y="93526"/>
                    <a:pt x="1291026" y="96441"/>
                  </a:cubicBezTo>
                  <a:cubicBezTo>
                    <a:pt x="1305599" y="106556"/>
                    <a:pt x="1312886" y="118986"/>
                    <a:pt x="1312886" y="133731"/>
                  </a:cubicBezTo>
                  <a:cubicBezTo>
                    <a:pt x="1306714" y="123444"/>
                    <a:pt x="1298570" y="118300"/>
                    <a:pt x="1288454" y="118300"/>
                  </a:cubicBezTo>
                  <a:cubicBezTo>
                    <a:pt x="1278510" y="118300"/>
                    <a:pt x="1271652" y="121730"/>
                    <a:pt x="1267880" y="128587"/>
                  </a:cubicBezTo>
                  <a:cubicBezTo>
                    <a:pt x="1268052" y="124130"/>
                    <a:pt x="1269338" y="120186"/>
                    <a:pt x="1271738" y="116757"/>
                  </a:cubicBezTo>
                  <a:cubicBezTo>
                    <a:pt x="1274481" y="112643"/>
                    <a:pt x="1277910" y="110585"/>
                    <a:pt x="1282025" y="110585"/>
                  </a:cubicBezTo>
                  <a:cubicBezTo>
                    <a:pt x="1275853" y="107328"/>
                    <a:pt x="1271567" y="103470"/>
                    <a:pt x="1269166" y="99012"/>
                  </a:cubicBezTo>
                  <a:cubicBezTo>
                    <a:pt x="1272424" y="97298"/>
                    <a:pt x="1276281" y="96441"/>
                    <a:pt x="1280739" y="96441"/>
                  </a:cubicBezTo>
                  <a:cubicBezTo>
                    <a:pt x="1277310" y="93869"/>
                    <a:pt x="1275596" y="90011"/>
                    <a:pt x="1275596" y="84868"/>
                  </a:cubicBezTo>
                  <a:cubicBezTo>
                    <a:pt x="1275596" y="86068"/>
                    <a:pt x="1276024" y="84353"/>
                    <a:pt x="1276882" y="79724"/>
                  </a:cubicBezTo>
                  <a:close/>
                  <a:moveTo>
                    <a:pt x="1891534" y="79724"/>
                  </a:moveTo>
                  <a:cubicBezTo>
                    <a:pt x="1896849" y="87954"/>
                    <a:pt x="1901563" y="93526"/>
                    <a:pt x="1905678" y="96441"/>
                  </a:cubicBezTo>
                  <a:cubicBezTo>
                    <a:pt x="1920251" y="106556"/>
                    <a:pt x="1927538" y="118986"/>
                    <a:pt x="1927538" y="133731"/>
                  </a:cubicBezTo>
                  <a:cubicBezTo>
                    <a:pt x="1921366" y="123444"/>
                    <a:pt x="1913222" y="118300"/>
                    <a:pt x="1903106" y="118300"/>
                  </a:cubicBezTo>
                  <a:cubicBezTo>
                    <a:pt x="1893162" y="118300"/>
                    <a:pt x="1886304" y="121730"/>
                    <a:pt x="1882532" y="128587"/>
                  </a:cubicBezTo>
                  <a:cubicBezTo>
                    <a:pt x="1882704" y="124130"/>
                    <a:pt x="1883990" y="120186"/>
                    <a:pt x="1886390" y="116757"/>
                  </a:cubicBezTo>
                  <a:cubicBezTo>
                    <a:pt x="1889133" y="112643"/>
                    <a:pt x="1892562" y="110585"/>
                    <a:pt x="1896677" y="110585"/>
                  </a:cubicBezTo>
                  <a:cubicBezTo>
                    <a:pt x="1890505" y="107328"/>
                    <a:pt x="1886219" y="103470"/>
                    <a:pt x="1883818" y="99012"/>
                  </a:cubicBezTo>
                  <a:cubicBezTo>
                    <a:pt x="1887076" y="97298"/>
                    <a:pt x="1890933" y="96441"/>
                    <a:pt x="1895391" y="96441"/>
                  </a:cubicBezTo>
                  <a:cubicBezTo>
                    <a:pt x="1891962" y="93869"/>
                    <a:pt x="1890248" y="90011"/>
                    <a:pt x="1890248" y="84868"/>
                  </a:cubicBezTo>
                  <a:cubicBezTo>
                    <a:pt x="1890248" y="86068"/>
                    <a:pt x="1890676" y="84353"/>
                    <a:pt x="1891534" y="79724"/>
                  </a:cubicBezTo>
                  <a:close/>
                  <a:moveTo>
                    <a:pt x="2506184" y="79724"/>
                  </a:moveTo>
                  <a:cubicBezTo>
                    <a:pt x="2511499" y="87954"/>
                    <a:pt x="2516213" y="93526"/>
                    <a:pt x="2520328" y="96441"/>
                  </a:cubicBezTo>
                  <a:cubicBezTo>
                    <a:pt x="2534901" y="106556"/>
                    <a:pt x="2542188" y="118986"/>
                    <a:pt x="2542188" y="133731"/>
                  </a:cubicBezTo>
                  <a:cubicBezTo>
                    <a:pt x="2536016" y="123444"/>
                    <a:pt x="2527872" y="118300"/>
                    <a:pt x="2517756" y="118300"/>
                  </a:cubicBezTo>
                  <a:cubicBezTo>
                    <a:pt x="2507812" y="118300"/>
                    <a:pt x="2500954" y="121730"/>
                    <a:pt x="2497182" y="128587"/>
                  </a:cubicBezTo>
                  <a:cubicBezTo>
                    <a:pt x="2497354" y="124130"/>
                    <a:pt x="2498640" y="120186"/>
                    <a:pt x="2501040" y="116757"/>
                  </a:cubicBezTo>
                  <a:cubicBezTo>
                    <a:pt x="2503783" y="112643"/>
                    <a:pt x="2507212" y="110585"/>
                    <a:pt x="2511327" y="110585"/>
                  </a:cubicBezTo>
                  <a:cubicBezTo>
                    <a:pt x="2505155" y="107328"/>
                    <a:pt x="2500869" y="103470"/>
                    <a:pt x="2498468" y="99012"/>
                  </a:cubicBezTo>
                  <a:cubicBezTo>
                    <a:pt x="2501726" y="97298"/>
                    <a:pt x="2505583" y="96441"/>
                    <a:pt x="2510041" y="96441"/>
                  </a:cubicBezTo>
                  <a:cubicBezTo>
                    <a:pt x="2506612" y="93869"/>
                    <a:pt x="2504898" y="90011"/>
                    <a:pt x="2504898" y="84868"/>
                  </a:cubicBezTo>
                  <a:cubicBezTo>
                    <a:pt x="2504898" y="86068"/>
                    <a:pt x="2505326" y="84353"/>
                    <a:pt x="2506184" y="79724"/>
                  </a:cubicBezTo>
                  <a:close/>
                  <a:moveTo>
                    <a:pt x="1935253" y="77153"/>
                  </a:moveTo>
                  <a:cubicBezTo>
                    <a:pt x="1939368" y="77153"/>
                    <a:pt x="1942969" y="78095"/>
                    <a:pt x="1946055" y="79981"/>
                  </a:cubicBezTo>
                  <a:cubicBezTo>
                    <a:pt x="1949827" y="82210"/>
                    <a:pt x="1951713" y="85211"/>
                    <a:pt x="1951713" y="88983"/>
                  </a:cubicBezTo>
                  <a:cubicBezTo>
                    <a:pt x="1948969" y="85382"/>
                    <a:pt x="1945626" y="83582"/>
                    <a:pt x="1941683" y="83582"/>
                  </a:cubicBezTo>
                  <a:cubicBezTo>
                    <a:pt x="1937225" y="83582"/>
                    <a:pt x="1935082" y="85725"/>
                    <a:pt x="1935253" y="90011"/>
                  </a:cubicBezTo>
                  <a:cubicBezTo>
                    <a:pt x="1935425" y="93955"/>
                    <a:pt x="1936625" y="96526"/>
                    <a:pt x="1938854" y="97727"/>
                  </a:cubicBezTo>
                  <a:cubicBezTo>
                    <a:pt x="1937997" y="98584"/>
                    <a:pt x="1936368" y="99012"/>
                    <a:pt x="1933967" y="99012"/>
                  </a:cubicBezTo>
                  <a:cubicBezTo>
                    <a:pt x="1931567" y="99012"/>
                    <a:pt x="1929467" y="98027"/>
                    <a:pt x="1927667" y="96055"/>
                  </a:cubicBezTo>
                  <a:cubicBezTo>
                    <a:pt x="1925866" y="94083"/>
                    <a:pt x="1924966" y="91897"/>
                    <a:pt x="1924966" y="89497"/>
                  </a:cubicBezTo>
                  <a:cubicBezTo>
                    <a:pt x="1921709" y="91554"/>
                    <a:pt x="1919137" y="92583"/>
                    <a:pt x="1917251" y="92583"/>
                  </a:cubicBezTo>
                  <a:cubicBezTo>
                    <a:pt x="1912279" y="92412"/>
                    <a:pt x="1908850" y="90268"/>
                    <a:pt x="1906964" y="86154"/>
                  </a:cubicBezTo>
                  <a:cubicBezTo>
                    <a:pt x="1910393" y="86154"/>
                    <a:pt x="1915108" y="84653"/>
                    <a:pt x="1921109" y="81653"/>
                  </a:cubicBezTo>
                  <a:cubicBezTo>
                    <a:pt x="1927109" y="78653"/>
                    <a:pt x="1931824" y="77153"/>
                    <a:pt x="1935253" y="77153"/>
                  </a:cubicBezTo>
                  <a:close/>
                  <a:moveTo>
                    <a:pt x="1320601" y="77153"/>
                  </a:moveTo>
                  <a:cubicBezTo>
                    <a:pt x="1324716" y="77153"/>
                    <a:pt x="1328317" y="78095"/>
                    <a:pt x="1331403" y="79981"/>
                  </a:cubicBezTo>
                  <a:cubicBezTo>
                    <a:pt x="1335175" y="82210"/>
                    <a:pt x="1337061" y="85211"/>
                    <a:pt x="1337061" y="88983"/>
                  </a:cubicBezTo>
                  <a:cubicBezTo>
                    <a:pt x="1334317" y="85382"/>
                    <a:pt x="1330974" y="83582"/>
                    <a:pt x="1327031" y="83582"/>
                  </a:cubicBezTo>
                  <a:cubicBezTo>
                    <a:pt x="1322573" y="83582"/>
                    <a:pt x="1320430" y="85725"/>
                    <a:pt x="1320601" y="90011"/>
                  </a:cubicBezTo>
                  <a:cubicBezTo>
                    <a:pt x="1320773" y="93955"/>
                    <a:pt x="1321973" y="96526"/>
                    <a:pt x="1324202" y="97727"/>
                  </a:cubicBezTo>
                  <a:cubicBezTo>
                    <a:pt x="1323345" y="98584"/>
                    <a:pt x="1321716" y="99012"/>
                    <a:pt x="1319315" y="99012"/>
                  </a:cubicBezTo>
                  <a:cubicBezTo>
                    <a:pt x="1316915" y="99012"/>
                    <a:pt x="1314815" y="98027"/>
                    <a:pt x="1313015" y="96055"/>
                  </a:cubicBezTo>
                  <a:cubicBezTo>
                    <a:pt x="1311214" y="94083"/>
                    <a:pt x="1310314" y="91897"/>
                    <a:pt x="1310314" y="89497"/>
                  </a:cubicBezTo>
                  <a:cubicBezTo>
                    <a:pt x="1307057" y="91554"/>
                    <a:pt x="1304485" y="92583"/>
                    <a:pt x="1302599" y="92583"/>
                  </a:cubicBezTo>
                  <a:cubicBezTo>
                    <a:pt x="1297627" y="92412"/>
                    <a:pt x="1294198" y="90268"/>
                    <a:pt x="1292312" y="86154"/>
                  </a:cubicBezTo>
                  <a:cubicBezTo>
                    <a:pt x="1295741" y="86154"/>
                    <a:pt x="1300456" y="84653"/>
                    <a:pt x="1306457" y="81653"/>
                  </a:cubicBezTo>
                  <a:cubicBezTo>
                    <a:pt x="1312457" y="78653"/>
                    <a:pt x="1317172" y="77153"/>
                    <a:pt x="1320601" y="77153"/>
                  </a:cubicBezTo>
                  <a:close/>
                  <a:moveTo>
                    <a:pt x="705949" y="77153"/>
                  </a:moveTo>
                  <a:cubicBezTo>
                    <a:pt x="710064" y="77153"/>
                    <a:pt x="713665" y="78095"/>
                    <a:pt x="716751" y="79981"/>
                  </a:cubicBezTo>
                  <a:cubicBezTo>
                    <a:pt x="720523" y="82210"/>
                    <a:pt x="722409" y="85211"/>
                    <a:pt x="722409" y="88983"/>
                  </a:cubicBezTo>
                  <a:cubicBezTo>
                    <a:pt x="719665" y="85382"/>
                    <a:pt x="716322" y="83582"/>
                    <a:pt x="712379" y="83582"/>
                  </a:cubicBezTo>
                  <a:cubicBezTo>
                    <a:pt x="707921" y="83582"/>
                    <a:pt x="705778" y="85725"/>
                    <a:pt x="705949" y="90011"/>
                  </a:cubicBezTo>
                  <a:cubicBezTo>
                    <a:pt x="706121" y="93955"/>
                    <a:pt x="707321" y="96526"/>
                    <a:pt x="709550" y="97727"/>
                  </a:cubicBezTo>
                  <a:cubicBezTo>
                    <a:pt x="708693" y="98584"/>
                    <a:pt x="707064" y="99012"/>
                    <a:pt x="704663" y="99012"/>
                  </a:cubicBezTo>
                  <a:cubicBezTo>
                    <a:pt x="702263" y="99012"/>
                    <a:pt x="700163" y="98027"/>
                    <a:pt x="698363" y="96055"/>
                  </a:cubicBezTo>
                  <a:cubicBezTo>
                    <a:pt x="696562" y="94083"/>
                    <a:pt x="695662" y="91897"/>
                    <a:pt x="695662" y="89497"/>
                  </a:cubicBezTo>
                  <a:cubicBezTo>
                    <a:pt x="692405" y="91554"/>
                    <a:pt x="689833" y="92583"/>
                    <a:pt x="687947" y="92583"/>
                  </a:cubicBezTo>
                  <a:cubicBezTo>
                    <a:pt x="682975" y="92412"/>
                    <a:pt x="679546" y="90268"/>
                    <a:pt x="677660" y="86154"/>
                  </a:cubicBezTo>
                  <a:cubicBezTo>
                    <a:pt x="681089" y="86154"/>
                    <a:pt x="685804" y="84653"/>
                    <a:pt x="691805" y="81653"/>
                  </a:cubicBezTo>
                  <a:cubicBezTo>
                    <a:pt x="697805" y="78653"/>
                    <a:pt x="702520" y="77153"/>
                    <a:pt x="705949" y="77153"/>
                  </a:cubicBezTo>
                  <a:close/>
                  <a:moveTo>
                    <a:pt x="91298" y="77153"/>
                  </a:moveTo>
                  <a:cubicBezTo>
                    <a:pt x="95412" y="77153"/>
                    <a:pt x="99013" y="78095"/>
                    <a:pt x="102099" y="79981"/>
                  </a:cubicBezTo>
                  <a:cubicBezTo>
                    <a:pt x="105871" y="82210"/>
                    <a:pt x="107757" y="85211"/>
                    <a:pt x="107757" y="88983"/>
                  </a:cubicBezTo>
                  <a:cubicBezTo>
                    <a:pt x="105014" y="85382"/>
                    <a:pt x="101670" y="83582"/>
                    <a:pt x="97727" y="83582"/>
                  </a:cubicBezTo>
                  <a:cubicBezTo>
                    <a:pt x="93269" y="83582"/>
                    <a:pt x="91126" y="85725"/>
                    <a:pt x="91298" y="90011"/>
                  </a:cubicBezTo>
                  <a:cubicBezTo>
                    <a:pt x="91469" y="93955"/>
                    <a:pt x="92669" y="96526"/>
                    <a:pt x="94898" y="97727"/>
                  </a:cubicBezTo>
                  <a:cubicBezTo>
                    <a:pt x="94041" y="98584"/>
                    <a:pt x="92412" y="99012"/>
                    <a:pt x="90012" y="99012"/>
                  </a:cubicBezTo>
                  <a:cubicBezTo>
                    <a:pt x="87611" y="99012"/>
                    <a:pt x="85511" y="98027"/>
                    <a:pt x="83711" y="96055"/>
                  </a:cubicBezTo>
                  <a:cubicBezTo>
                    <a:pt x="81911" y="94083"/>
                    <a:pt x="81011" y="91897"/>
                    <a:pt x="81011" y="89497"/>
                  </a:cubicBezTo>
                  <a:cubicBezTo>
                    <a:pt x="77753" y="91554"/>
                    <a:pt x="75181" y="92583"/>
                    <a:pt x="73295" y="92583"/>
                  </a:cubicBezTo>
                  <a:cubicBezTo>
                    <a:pt x="68323" y="92412"/>
                    <a:pt x="64894" y="90268"/>
                    <a:pt x="63008" y="86154"/>
                  </a:cubicBezTo>
                  <a:cubicBezTo>
                    <a:pt x="66437" y="86154"/>
                    <a:pt x="71152" y="84653"/>
                    <a:pt x="77153" y="81653"/>
                  </a:cubicBezTo>
                  <a:cubicBezTo>
                    <a:pt x="83154" y="78653"/>
                    <a:pt x="87869" y="77153"/>
                    <a:pt x="91298" y="77153"/>
                  </a:cubicBezTo>
                  <a:close/>
                  <a:moveTo>
                    <a:pt x="2549903" y="77153"/>
                  </a:moveTo>
                  <a:cubicBezTo>
                    <a:pt x="2554018" y="77153"/>
                    <a:pt x="2557619" y="78095"/>
                    <a:pt x="2560705" y="79981"/>
                  </a:cubicBezTo>
                  <a:cubicBezTo>
                    <a:pt x="2564477" y="82210"/>
                    <a:pt x="2566363" y="85211"/>
                    <a:pt x="2566363" y="88983"/>
                  </a:cubicBezTo>
                  <a:cubicBezTo>
                    <a:pt x="2563619" y="85382"/>
                    <a:pt x="2560276" y="83582"/>
                    <a:pt x="2556333" y="83582"/>
                  </a:cubicBezTo>
                  <a:cubicBezTo>
                    <a:pt x="2551875" y="83582"/>
                    <a:pt x="2549732" y="85725"/>
                    <a:pt x="2549903" y="90011"/>
                  </a:cubicBezTo>
                  <a:cubicBezTo>
                    <a:pt x="2550075" y="93955"/>
                    <a:pt x="2551275" y="96526"/>
                    <a:pt x="2553504" y="97727"/>
                  </a:cubicBezTo>
                  <a:cubicBezTo>
                    <a:pt x="2552647" y="98584"/>
                    <a:pt x="2551018" y="99012"/>
                    <a:pt x="2548617" y="99012"/>
                  </a:cubicBezTo>
                  <a:cubicBezTo>
                    <a:pt x="2546217" y="99012"/>
                    <a:pt x="2544117" y="98027"/>
                    <a:pt x="2542317" y="96055"/>
                  </a:cubicBezTo>
                  <a:cubicBezTo>
                    <a:pt x="2540516" y="94083"/>
                    <a:pt x="2539616" y="91897"/>
                    <a:pt x="2539616" y="89497"/>
                  </a:cubicBezTo>
                  <a:cubicBezTo>
                    <a:pt x="2536359" y="91554"/>
                    <a:pt x="2533787" y="92583"/>
                    <a:pt x="2531901" y="92583"/>
                  </a:cubicBezTo>
                  <a:cubicBezTo>
                    <a:pt x="2526929" y="92412"/>
                    <a:pt x="2523500" y="90268"/>
                    <a:pt x="2521614" y="86154"/>
                  </a:cubicBezTo>
                  <a:cubicBezTo>
                    <a:pt x="2525043" y="86154"/>
                    <a:pt x="2529758" y="84653"/>
                    <a:pt x="2535759" y="81653"/>
                  </a:cubicBezTo>
                  <a:cubicBezTo>
                    <a:pt x="2541759" y="78653"/>
                    <a:pt x="2546474" y="77153"/>
                    <a:pt x="2549903" y="77153"/>
                  </a:cubicBezTo>
                  <a:close/>
                  <a:moveTo>
                    <a:pt x="807533" y="60436"/>
                  </a:moveTo>
                  <a:lnTo>
                    <a:pt x="810362" y="63522"/>
                  </a:lnTo>
                  <a:cubicBezTo>
                    <a:pt x="805905" y="67637"/>
                    <a:pt x="802819" y="72781"/>
                    <a:pt x="801104" y="78953"/>
                  </a:cubicBezTo>
                  <a:cubicBezTo>
                    <a:pt x="799047" y="86154"/>
                    <a:pt x="793475" y="92412"/>
                    <a:pt x="784388" y="97727"/>
                  </a:cubicBezTo>
                  <a:cubicBezTo>
                    <a:pt x="780273" y="100127"/>
                    <a:pt x="775987" y="103556"/>
                    <a:pt x="771529" y="108014"/>
                  </a:cubicBezTo>
                  <a:cubicBezTo>
                    <a:pt x="775987" y="106299"/>
                    <a:pt x="780273" y="105442"/>
                    <a:pt x="784388" y="105442"/>
                  </a:cubicBezTo>
                  <a:cubicBezTo>
                    <a:pt x="788331" y="105442"/>
                    <a:pt x="791931" y="106385"/>
                    <a:pt x="795189" y="108271"/>
                  </a:cubicBezTo>
                  <a:cubicBezTo>
                    <a:pt x="799132" y="110500"/>
                    <a:pt x="801104" y="113414"/>
                    <a:pt x="801104" y="117015"/>
                  </a:cubicBezTo>
                  <a:cubicBezTo>
                    <a:pt x="795789" y="116157"/>
                    <a:pt x="792360" y="115729"/>
                    <a:pt x="790817" y="115729"/>
                  </a:cubicBezTo>
                  <a:cubicBezTo>
                    <a:pt x="770072" y="115900"/>
                    <a:pt x="748212" y="127473"/>
                    <a:pt x="725237" y="150447"/>
                  </a:cubicBezTo>
                  <a:lnTo>
                    <a:pt x="720094" y="145304"/>
                  </a:lnTo>
                  <a:cubicBezTo>
                    <a:pt x="743411" y="121987"/>
                    <a:pt x="754984" y="100127"/>
                    <a:pt x="754813" y="79724"/>
                  </a:cubicBezTo>
                  <a:cubicBezTo>
                    <a:pt x="754813" y="75095"/>
                    <a:pt x="754384" y="71666"/>
                    <a:pt x="753527" y="69437"/>
                  </a:cubicBezTo>
                  <a:cubicBezTo>
                    <a:pt x="762099" y="72523"/>
                    <a:pt x="766385" y="78095"/>
                    <a:pt x="766385" y="86154"/>
                  </a:cubicBezTo>
                  <a:cubicBezTo>
                    <a:pt x="766385" y="89411"/>
                    <a:pt x="765528" y="93269"/>
                    <a:pt x="763814" y="97727"/>
                  </a:cubicBezTo>
                  <a:cubicBezTo>
                    <a:pt x="767071" y="94469"/>
                    <a:pt x="770500" y="89754"/>
                    <a:pt x="774101" y="83582"/>
                  </a:cubicBezTo>
                  <a:cubicBezTo>
                    <a:pt x="778730" y="77067"/>
                    <a:pt x="784216" y="72438"/>
                    <a:pt x="790560" y="69694"/>
                  </a:cubicBezTo>
                  <a:cubicBezTo>
                    <a:pt x="798104" y="66437"/>
                    <a:pt x="803761" y="63351"/>
                    <a:pt x="807533" y="60436"/>
                  </a:cubicBezTo>
                  <a:close/>
                  <a:moveTo>
                    <a:pt x="192882" y="60436"/>
                  </a:moveTo>
                  <a:lnTo>
                    <a:pt x="195711" y="63522"/>
                  </a:lnTo>
                  <a:cubicBezTo>
                    <a:pt x="191253" y="67637"/>
                    <a:pt x="188167" y="72781"/>
                    <a:pt x="186452" y="78953"/>
                  </a:cubicBezTo>
                  <a:cubicBezTo>
                    <a:pt x="184395" y="86154"/>
                    <a:pt x="178823" y="92412"/>
                    <a:pt x="169736" y="97727"/>
                  </a:cubicBezTo>
                  <a:cubicBezTo>
                    <a:pt x="165621" y="100127"/>
                    <a:pt x="161335" y="103556"/>
                    <a:pt x="156877" y="108014"/>
                  </a:cubicBezTo>
                  <a:cubicBezTo>
                    <a:pt x="161335" y="106299"/>
                    <a:pt x="165621" y="105442"/>
                    <a:pt x="169736" y="105442"/>
                  </a:cubicBezTo>
                  <a:cubicBezTo>
                    <a:pt x="173679" y="105442"/>
                    <a:pt x="177280" y="106385"/>
                    <a:pt x="180537" y="108271"/>
                  </a:cubicBezTo>
                  <a:cubicBezTo>
                    <a:pt x="184481" y="110500"/>
                    <a:pt x="186452" y="113414"/>
                    <a:pt x="186452" y="117015"/>
                  </a:cubicBezTo>
                  <a:cubicBezTo>
                    <a:pt x="181137" y="116157"/>
                    <a:pt x="177708" y="115729"/>
                    <a:pt x="176165" y="115729"/>
                  </a:cubicBezTo>
                  <a:cubicBezTo>
                    <a:pt x="155420" y="115900"/>
                    <a:pt x="133560" y="127473"/>
                    <a:pt x="110586" y="150447"/>
                  </a:cubicBezTo>
                  <a:lnTo>
                    <a:pt x="105442" y="145304"/>
                  </a:lnTo>
                  <a:cubicBezTo>
                    <a:pt x="128759" y="121987"/>
                    <a:pt x="140332" y="100127"/>
                    <a:pt x="140161" y="79724"/>
                  </a:cubicBezTo>
                  <a:cubicBezTo>
                    <a:pt x="140161" y="75095"/>
                    <a:pt x="139732" y="71666"/>
                    <a:pt x="138875" y="69437"/>
                  </a:cubicBezTo>
                  <a:cubicBezTo>
                    <a:pt x="147447" y="72523"/>
                    <a:pt x="151734" y="78095"/>
                    <a:pt x="151734" y="86154"/>
                  </a:cubicBezTo>
                  <a:cubicBezTo>
                    <a:pt x="151734" y="89411"/>
                    <a:pt x="150876" y="93269"/>
                    <a:pt x="149162" y="97727"/>
                  </a:cubicBezTo>
                  <a:cubicBezTo>
                    <a:pt x="152419" y="94469"/>
                    <a:pt x="155848" y="89754"/>
                    <a:pt x="159449" y="83582"/>
                  </a:cubicBezTo>
                  <a:cubicBezTo>
                    <a:pt x="164078" y="77067"/>
                    <a:pt x="169564" y="72438"/>
                    <a:pt x="175908" y="69694"/>
                  </a:cubicBezTo>
                  <a:cubicBezTo>
                    <a:pt x="183452" y="66437"/>
                    <a:pt x="189110" y="63351"/>
                    <a:pt x="192882" y="60436"/>
                  </a:cubicBezTo>
                  <a:close/>
                  <a:moveTo>
                    <a:pt x="1422185" y="60436"/>
                  </a:moveTo>
                  <a:lnTo>
                    <a:pt x="1425014" y="63522"/>
                  </a:lnTo>
                  <a:cubicBezTo>
                    <a:pt x="1420557" y="67637"/>
                    <a:pt x="1417471" y="72781"/>
                    <a:pt x="1415756" y="78953"/>
                  </a:cubicBezTo>
                  <a:cubicBezTo>
                    <a:pt x="1413699" y="86154"/>
                    <a:pt x="1408127" y="92412"/>
                    <a:pt x="1399040" y="97727"/>
                  </a:cubicBezTo>
                  <a:cubicBezTo>
                    <a:pt x="1394925" y="100127"/>
                    <a:pt x="1390639" y="103556"/>
                    <a:pt x="1386181" y="108014"/>
                  </a:cubicBezTo>
                  <a:cubicBezTo>
                    <a:pt x="1390639" y="106299"/>
                    <a:pt x="1394925" y="105442"/>
                    <a:pt x="1399040" y="105442"/>
                  </a:cubicBezTo>
                  <a:cubicBezTo>
                    <a:pt x="1402983" y="105442"/>
                    <a:pt x="1406583" y="106385"/>
                    <a:pt x="1409841" y="108271"/>
                  </a:cubicBezTo>
                  <a:cubicBezTo>
                    <a:pt x="1413784" y="110500"/>
                    <a:pt x="1415756" y="113414"/>
                    <a:pt x="1415756" y="117015"/>
                  </a:cubicBezTo>
                  <a:cubicBezTo>
                    <a:pt x="1410441" y="116157"/>
                    <a:pt x="1407012" y="115729"/>
                    <a:pt x="1405469" y="115729"/>
                  </a:cubicBezTo>
                  <a:cubicBezTo>
                    <a:pt x="1384724" y="115900"/>
                    <a:pt x="1362864" y="127473"/>
                    <a:pt x="1339889" y="150447"/>
                  </a:cubicBezTo>
                  <a:lnTo>
                    <a:pt x="1334746" y="145304"/>
                  </a:lnTo>
                  <a:cubicBezTo>
                    <a:pt x="1358063" y="121987"/>
                    <a:pt x="1369636" y="100127"/>
                    <a:pt x="1369465" y="79724"/>
                  </a:cubicBezTo>
                  <a:cubicBezTo>
                    <a:pt x="1369465" y="75095"/>
                    <a:pt x="1369036" y="71666"/>
                    <a:pt x="1368179" y="69437"/>
                  </a:cubicBezTo>
                  <a:cubicBezTo>
                    <a:pt x="1376751" y="72523"/>
                    <a:pt x="1381037" y="78095"/>
                    <a:pt x="1381037" y="86154"/>
                  </a:cubicBezTo>
                  <a:cubicBezTo>
                    <a:pt x="1381037" y="89411"/>
                    <a:pt x="1380180" y="93269"/>
                    <a:pt x="1378466" y="97727"/>
                  </a:cubicBezTo>
                  <a:cubicBezTo>
                    <a:pt x="1381723" y="94469"/>
                    <a:pt x="1385152" y="89754"/>
                    <a:pt x="1388753" y="83582"/>
                  </a:cubicBezTo>
                  <a:cubicBezTo>
                    <a:pt x="1393382" y="77067"/>
                    <a:pt x="1398868" y="72438"/>
                    <a:pt x="1405212" y="69694"/>
                  </a:cubicBezTo>
                  <a:cubicBezTo>
                    <a:pt x="1412756" y="66437"/>
                    <a:pt x="1418413" y="63351"/>
                    <a:pt x="1422185" y="60436"/>
                  </a:cubicBezTo>
                  <a:close/>
                  <a:moveTo>
                    <a:pt x="2036837" y="60436"/>
                  </a:moveTo>
                  <a:lnTo>
                    <a:pt x="2039666" y="63522"/>
                  </a:lnTo>
                  <a:cubicBezTo>
                    <a:pt x="2035209" y="67637"/>
                    <a:pt x="2032123" y="72781"/>
                    <a:pt x="2030408" y="78953"/>
                  </a:cubicBezTo>
                  <a:cubicBezTo>
                    <a:pt x="2028351" y="86154"/>
                    <a:pt x="2022779" y="92412"/>
                    <a:pt x="2013692" y="97727"/>
                  </a:cubicBezTo>
                  <a:cubicBezTo>
                    <a:pt x="2009577" y="100127"/>
                    <a:pt x="2005291" y="103556"/>
                    <a:pt x="2000833" y="108014"/>
                  </a:cubicBezTo>
                  <a:cubicBezTo>
                    <a:pt x="2005291" y="106299"/>
                    <a:pt x="2009577" y="105442"/>
                    <a:pt x="2013692" y="105442"/>
                  </a:cubicBezTo>
                  <a:cubicBezTo>
                    <a:pt x="2017635" y="105442"/>
                    <a:pt x="2021235" y="106385"/>
                    <a:pt x="2024493" y="108271"/>
                  </a:cubicBezTo>
                  <a:cubicBezTo>
                    <a:pt x="2028436" y="110500"/>
                    <a:pt x="2030408" y="113414"/>
                    <a:pt x="2030408" y="117015"/>
                  </a:cubicBezTo>
                  <a:cubicBezTo>
                    <a:pt x="2025093" y="116157"/>
                    <a:pt x="2021664" y="115729"/>
                    <a:pt x="2020121" y="115729"/>
                  </a:cubicBezTo>
                  <a:cubicBezTo>
                    <a:pt x="1999376" y="115900"/>
                    <a:pt x="1977516" y="127473"/>
                    <a:pt x="1954541" y="150447"/>
                  </a:cubicBezTo>
                  <a:lnTo>
                    <a:pt x="1949398" y="145304"/>
                  </a:lnTo>
                  <a:cubicBezTo>
                    <a:pt x="1972715" y="121987"/>
                    <a:pt x="1984288" y="100127"/>
                    <a:pt x="1984117" y="79724"/>
                  </a:cubicBezTo>
                  <a:cubicBezTo>
                    <a:pt x="1984117" y="75095"/>
                    <a:pt x="1983688" y="71666"/>
                    <a:pt x="1982831" y="69437"/>
                  </a:cubicBezTo>
                  <a:cubicBezTo>
                    <a:pt x="1991403" y="72523"/>
                    <a:pt x="1995689" y="78095"/>
                    <a:pt x="1995689" y="86154"/>
                  </a:cubicBezTo>
                  <a:cubicBezTo>
                    <a:pt x="1995689" y="89411"/>
                    <a:pt x="1994832" y="93269"/>
                    <a:pt x="1993118" y="97727"/>
                  </a:cubicBezTo>
                  <a:cubicBezTo>
                    <a:pt x="1996375" y="94469"/>
                    <a:pt x="1999804" y="89754"/>
                    <a:pt x="2003405" y="83582"/>
                  </a:cubicBezTo>
                  <a:cubicBezTo>
                    <a:pt x="2008034" y="77067"/>
                    <a:pt x="2013520" y="72438"/>
                    <a:pt x="2019864" y="69694"/>
                  </a:cubicBezTo>
                  <a:cubicBezTo>
                    <a:pt x="2027408" y="66437"/>
                    <a:pt x="2033065" y="63351"/>
                    <a:pt x="2036837" y="60436"/>
                  </a:cubicBezTo>
                  <a:close/>
                  <a:moveTo>
                    <a:pt x="2651487" y="60436"/>
                  </a:moveTo>
                  <a:lnTo>
                    <a:pt x="2654316" y="63522"/>
                  </a:lnTo>
                  <a:cubicBezTo>
                    <a:pt x="2649859" y="67637"/>
                    <a:pt x="2646773" y="72781"/>
                    <a:pt x="2645058" y="78953"/>
                  </a:cubicBezTo>
                  <a:cubicBezTo>
                    <a:pt x="2643001" y="86154"/>
                    <a:pt x="2637429" y="92412"/>
                    <a:pt x="2628342" y="97727"/>
                  </a:cubicBezTo>
                  <a:cubicBezTo>
                    <a:pt x="2624227" y="100127"/>
                    <a:pt x="2619941" y="103556"/>
                    <a:pt x="2615483" y="108014"/>
                  </a:cubicBezTo>
                  <a:cubicBezTo>
                    <a:pt x="2619941" y="106299"/>
                    <a:pt x="2624227" y="105442"/>
                    <a:pt x="2628342" y="105442"/>
                  </a:cubicBezTo>
                  <a:cubicBezTo>
                    <a:pt x="2632285" y="105442"/>
                    <a:pt x="2635885" y="106385"/>
                    <a:pt x="2639143" y="108271"/>
                  </a:cubicBezTo>
                  <a:cubicBezTo>
                    <a:pt x="2643086" y="110500"/>
                    <a:pt x="2645058" y="113414"/>
                    <a:pt x="2645058" y="117015"/>
                  </a:cubicBezTo>
                  <a:cubicBezTo>
                    <a:pt x="2639743" y="116157"/>
                    <a:pt x="2636314" y="115729"/>
                    <a:pt x="2634771" y="115729"/>
                  </a:cubicBezTo>
                  <a:cubicBezTo>
                    <a:pt x="2614026" y="115900"/>
                    <a:pt x="2592166" y="127473"/>
                    <a:pt x="2569191" y="150447"/>
                  </a:cubicBezTo>
                  <a:lnTo>
                    <a:pt x="2564048" y="145304"/>
                  </a:lnTo>
                  <a:cubicBezTo>
                    <a:pt x="2587365" y="121987"/>
                    <a:pt x="2598938" y="100127"/>
                    <a:pt x="2598767" y="79724"/>
                  </a:cubicBezTo>
                  <a:cubicBezTo>
                    <a:pt x="2598767" y="75095"/>
                    <a:pt x="2598338" y="71666"/>
                    <a:pt x="2597481" y="69437"/>
                  </a:cubicBezTo>
                  <a:cubicBezTo>
                    <a:pt x="2606053" y="72523"/>
                    <a:pt x="2610339" y="78095"/>
                    <a:pt x="2610339" y="86154"/>
                  </a:cubicBezTo>
                  <a:cubicBezTo>
                    <a:pt x="2610339" y="89411"/>
                    <a:pt x="2609482" y="93269"/>
                    <a:pt x="2607768" y="97727"/>
                  </a:cubicBezTo>
                  <a:cubicBezTo>
                    <a:pt x="2611025" y="94469"/>
                    <a:pt x="2614454" y="89754"/>
                    <a:pt x="2618055" y="83582"/>
                  </a:cubicBezTo>
                  <a:cubicBezTo>
                    <a:pt x="2622684" y="77067"/>
                    <a:pt x="2628170" y="72438"/>
                    <a:pt x="2634514" y="69694"/>
                  </a:cubicBezTo>
                  <a:cubicBezTo>
                    <a:pt x="2642058" y="66437"/>
                    <a:pt x="2647715" y="63351"/>
                    <a:pt x="2651487" y="60436"/>
                  </a:cubicBezTo>
                  <a:close/>
                  <a:moveTo>
                    <a:pt x="743240" y="47577"/>
                  </a:moveTo>
                  <a:cubicBezTo>
                    <a:pt x="743240" y="47577"/>
                    <a:pt x="744954" y="48435"/>
                    <a:pt x="748383" y="50149"/>
                  </a:cubicBezTo>
                  <a:cubicBezTo>
                    <a:pt x="744440" y="50835"/>
                    <a:pt x="741439" y="53750"/>
                    <a:pt x="739382" y="58893"/>
                  </a:cubicBezTo>
                  <a:cubicBezTo>
                    <a:pt x="737668" y="63008"/>
                    <a:pt x="736810" y="67380"/>
                    <a:pt x="736810" y="72009"/>
                  </a:cubicBezTo>
                  <a:cubicBezTo>
                    <a:pt x="736810" y="102527"/>
                    <a:pt x="729095" y="126959"/>
                    <a:pt x="713665" y="145304"/>
                  </a:cubicBezTo>
                  <a:lnTo>
                    <a:pt x="707235" y="141446"/>
                  </a:lnTo>
                  <a:cubicBezTo>
                    <a:pt x="715979" y="130988"/>
                    <a:pt x="720265" y="118986"/>
                    <a:pt x="720094" y="105442"/>
                  </a:cubicBezTo>
                  <a:cubicBezTo>
                    <a:pt x="720094" y="99612"/>
                    <a:pt x="717522" y="93612"/>
                    <a:pt x="712379" y="87440"/>
                  </a:cubicBezTo>
                  <a:cubicBezTo>
                    <a:pt x="718722" y="87440"/>
                    <a:pt x="723437" y="91726"/>
                    <a:pt x="726523" y="100298"/>
                  </a:cubicBezTo>
                  <a:lnTo>
                    <a:pt x="726523" y="95155"/>
                  </a:lnTo>
                  <a:cubicBezTo>
                    <a:pt x="726523" y="92412"/>
                    <a:pt x="726095" y="88340"/>
                    <a:pt x="725237" y="82939"/>
                  </a:cubicBezTo>
                  <a:cubicBezTo>
                    <a:pt x="724380" y="77538"/>
                    <a:pt x="723952" y="73466"/>
                    <a:pt x="723952" y="70723"/>
                  </a:cubicBezTo>
                  <a:cubicBezTo>
                    <a:pt x="723952" y="64894"/>
                    <a:pt x="725752" y="59579"/>
                    <a:pt x="729352" y="54778"/>
                  </a:cubicBezTo>
                  <a:cubicBezTo>
                    <a:pt x="732953" y="49978"/>
                    <a:pt x="737582" y="47577"/>
                    <a:pt x="743240" y="47577"/>
                  </a:cubicBezTo>
                  <a:close/>
                  <a:moveTo>
                    <a:pt x="128588" y="47577"/>
                  </a:moveTo>
                  <a:cubicBezTo>
                    <a:pt x="128588" y="47577"/>
                    <a:pt x="130302" y="48435"/>
                    <a:pt x="133731" y="50149"/>
                  </a:cubicBezTo>
                  <a:cubicBezTo>
                    <a:pt x="129788" y="50835"/>
                    <a:pt x="126788" y="53750"/>
                    <a:pt x="124730" y="58893"/>
                  </a:cubicBezTo>
                  <a:cubicBezTo>
                    <a:pt x="123016" y="63008"/>
                    <a:pt x="122159" y="67380"/>
                    <a:pt x="122159" y="72009"/>
                  </a:cubicBezTo>
                  <a:cubicBezTo>
                    <a:pt x="122159" y="102527"/>
                    <a:pt x="114443" y="126959"/>
                    <a:pt x="99013" y="145304"/>
                  </a:cubicBezTo>
                  <a:lnTo>
                    <a:pt x="92583" y="141446"/>
                  </a:lnTo>
                  <a:cubicBezTo>
                    <a:pt x="101327" y="130988"/>
                    <a:pt x="105614" y="118986"/>
                    <a:pt x="105442" y="105442"/>
                  </a:cubicBezTo>
                  <a:cubicBezTo>
                    <a:pt x="105442" y="99612"/>
                    <a:pt x="102870" y="93612"/>
                    <a:pt x="97727" y="87440"/>
                  </a:cubicBezTo>
                  <a:cubicBezTo>
                    <a:pt x="104071" y="87440"/>
                    <a:pt x="108785" y="91726"/>
                    <a:pt x="111872" y="100298"/>
                  </a:cubicBezTo>
                  <a:lnTo>
                    <a:pt x="111872" y="95155"/>
                  </a:lnTo>
                  <a:cubicBezTo>
                    <a:pt x="111872" y="92412"/>
                    <a:pt x="111443" y="88340"/>
                    <a:pt x="110586" y="82939"/>
                  </a:cubicBezTo>
                  <a:cubicBezTo>
                    <a:pt x="109728" y="77538"/>
                    <a:pt x="109300" y="73466"/>
                    <a:pt x="109300" y="70723"/>
                  </a:cubicBezTo>
                  <a:cubicBezTo>
                    <a:pt x="109300" y="64894"/>
                    <a:pt x="111100" y="59579"/>
                    <a:pt x="114700" y="54778"/>
                  </a:cubicBezTo>
                  <a:cubicBezTo>
                    <a:pt x="118301" y="49978"/>
                    <a:pt x="122930" y="47577"/>
                    <a:pt x="128588" y="47577"/>
                  </a:cubicBezTo>
                  <a:close/>
                  <a:moveTo>
                    <a:pt x="1357892" y="47577"/>
                  </a:moveTo>
                  <a:cubicBezTo>
                    <a:pt x="1357892" y="47577"/>
                    <a:pt x="1359606" y="48435"/>
                    <a:pt x="1363035" y="50149"/>
                  </a:cubicBezTo>
                  <a:cubicBezTo>
                    <a:pt x="1359092" y="50835"/>
                    <a:pt x="1356091" y="53750"/>
                    <a:pt x="1354034" y="58893"/>
                  </a:cubicBezTo>
                  <a:cubicBezTo>
                    <a:pt x="1352320" y="63008"/>
                    <a:pt x="1351462" y="67380"/>
                    <a:pt x="1351462" y="72009"/>
                  </a:cubicBezTo>
                  <a:cubicBezTo>
                    <a:pt x="1351462" y="102527"/>
                    <a:pt x="1343747" y="126959"/>
                    <a:pt x="1328317" y="145304"/>
                  </a:cubicBezTo>
                  <a:lnTo>
                    <a:pt x="1321887" y="141446"/>
                  </a:lnTo>
                  <a:cubicBezTo>
                    <a:pt x="1330631" y="130988"/>
                    <a:pt x="1334917" y="118986"/>
                    <a:pt x="1334746" y="105442"/>
                  </a:cubicBezTo>
                  <a:cubicBezTo>
                    <a:pt x="1334746" y="99612"/>
                    <a:pt x="1332174" y="93612"/>
                    <a:pt x="1327031" y="87440"/>
                  </a:cubicBezTo>
                  <a:cubicBezTo>
                    <a:pt x="1333374" y="87440"/>
                    <a:pt x="1338089" y="91726"/>
                    <a:pt x="1341175" y="100298"/>
                  </a:cubicBezTo>
                  <a:lnTo>
                    <a:pt x="1341175" y="95155"/>
                  </a:lnTo>
                  <a:cubicBezTo>
                    <a:pt x="1341175" y="92412"/>
                    <a:pt x="1340747" y="88340"/>
                    <a:pt x="1339889" y="82939"/>
                  </a:cubicBezTo>
                  <a:cubicBezTo>
                    <a:pt x="1339032" y="77538"/>
                    <a:pt x="1338604" y="73466"/>
                    <a:pt x="1338604" y="70723"/>
                  </a:cubicBezTo>
                  <a:cubicBezTo>
                    <a:pt x="1338604" y="64894"/>
                    <a:pt x="1340404" y="59579"/>
                    <a:pt x="1344004" y="54778"/>
                  </a:cubicBezTo>
                  <a:cubicBezTo>
                    <a:pt x="1347605" y="49978"/>
                    <a:pt x="1352234" y="47577"/>
                    <a:pt x="1357892" y="47577"/>
                  </a:cubicBezTo>
                  <a:close/>
                  <a:moveTo>
                    <a:pt x="1972544" y="47577"/>
                  </a:moveTo>
                  <a:cubicBezTo>
                    <a:pt x="1972544" y="47577"/>
                    <a:pt x="1974258" y="48435"/>
                    <a:pt x="1977687" y="50149"/>
                  </a:cubicBezTo>
                  <a:cubicBezTo>
                    <a:pt x="1973744" y="50835"/>
                    <a:pt x="1970743" y="53750"/>
                    <a:pt x="1968686" y="58893"/>
                  </a:cubicBezTo>
                  <a:cubicBezTo>
                    <a:pt x="1966972" y="63008"/>
                    <a:pt x="1966114" y="67380"/>
                    <a:pt x="1966114" y="72009"/>
                  </a:cubicBezTo>
                  <a:cubicBezTo>
                    <a:pt x="1966114" y="102527"/>
                    <a:pt x="1958399" y="126959"/>
                    <a:pt x="1942969" y="145304"/>
                  </a:cubicBezTo>
                  <a:lnTo>
                    <a:pt x="1936539" y="141446"/>
                  </a:lnTo>
                  <a:cubicBezTo>
                    <a:pt x="1945283" y="130988"/>
                    <a:pt x="1949569" y="118986"/>
                    <a:pt x="1949398" y="105442"/>
                  </a:cubicBezTo>
                  <a:cubicBezTo>
                    <a:pt x="1949398" y="99612"/>
                    <a:pt x="1946826" y="93612"/>
                    <a:pt x="1941683" y="87440"/>
                  </a:cubicBezTo>
                  <a:cubicBezTo>
                    <a:pt x="1948026" y="87440"/>
                    <a:pt x="1952741" y="91726"/>
                    <a:pt x="1955827" y="100298"/>
                  </a:cubicBezTo>
                  <a:lnTo>
                    <a:pt x="1955827" y="95155"/>
                  </a:lnTo>
                  <a:cubicBezTo>
                    <a:pt x="1955827" y="92412"/>
                    <a:pt x="1955399" y="88340"/>
                    <a:pt x="1954541" y="82939"/>
                  </a:cubicBezTo>
                  <a:cubicBezTo>
                    <a:pt x="1953684" y="77538"/>
                    <a:pt x="1953256" y="73466"/>
                    <a:pt x="1953256" y="70723"/>
                  </a:cubicBezTo>
                  <a:cubicBezTo>
                    <a:pt x="1953256" y="64894"/>
                    <a:pt x="1955056" y="59579"/>
                    <a:pt x="1958656" y="54778"/>
                  </a:cubicBezTo>
                  <a:cubicBezTo>
                    <a:pt x="1962257" y="49978"/>
                    <a:pt x="1966886" y="47577"/>
                    <a:pt x="1972544" y="47577"/>
                  </a:cubicBezTo>
                  <a:close/>
                  <a:moveTo>
                    <a:pt x="2587194" y="47577"/>
                  </a:moveTo>
                  <a:cubicBezTo>
                    <a:pt x="2587194" y="47577"/>
                    <a:pt x="2588908" y="48435"/>
                    <a:pt x="2592337" y="50149"/>
                  </a:cubicBezTo>
                  <a:cubicBezTo>
                    <a:pt x="2588394" y="50835"/>
                    <a:pt x="2585393" y="53750"/>
                    <a:pt x="2583336" y="58893"/>
                  </a:cubicBezTo>
                  <a:cubicBezTo>
                    <a:pt x="2581622" y="63008"/>
                    <a:pt x="2580764" y="67380"/>
                    <a:pt x="2580764" y="72009"/>
                  </a:cubicBezTo>
                  <a:cubicBezTo>
                    <a:pt x="2580764" y="102527"/>
                    <a:pt x="2573049" y="126959"/>
                    <a:pt x="2557619" y="145304"/>
                  </a:cubicBezTo>
                  <a:lnTo>
                    <a:pt x="2551189" y="141446"/>
                  </a:lnTo>
                  <a:cubicBezTo>
                    <a:pt x="2559933" y="130988"/>
                    <a:pt x="2564219" y="118986"/>
                    <a:pt x="2564048" y="105442"/>
                  </a:cubicBezTo>
                  <a:cubicBezTo>
                    <a:pt x="2564048" y="99612"/>
                    <a:pt x="2561476" y="93612"/>
                    <a:pt x="2556333" y="87440"/>
                  </a:cubicBezTo>
                  <a:cubicBezTo>
                    <a:pt x="2562676" y="87440"/>
                    <a:pt x="2567391" y="91726"/>
                    <a:pt x="2570477" y="100298"/>
                  </a:cubicBezTo>
                  <a:lnTo>
                    <a:pt x="2570477" y="95155"/>
                  </a:lnTo>
                  <a:cubicBezTo>
                    <a:pt x="2570477" y="92412"/>
                    <a:pt x="2570049" y="88340"/>
                    <a:pt x="2569191" y="82939"/>
                  </a:cubicBezTo>
                  <a:cubicBezTo>
                    <a:pt x="2568334" y="77538"/>
                    <a:pt x="2567906" y="73466"/>
                    <a:pt x="2567906" y="70723"/>
                  </a:cubicBezTo>
                  <a:cubicBezTo>
                    <a:pt x="2567906" y="64894"/>
                    <a:pt x="2569706" y="59579"/>
                    <a:pt x="2573306" y="54778"/>
                  </a:cubicBezTo>
                  <a:cubicBezTo>
                    <a:pt x="2576907" y="49978"/>
                    <a:pt x="2581536" y="47577"/>
                    <a:pt x="2587194" y="47577"/>
                  </a:cubicBezTo>
                  <a:close/>
                  <a:moveTo>
                    <a:pt x="673802" y="37290"/>
                  </a:moveTo>
                  <a:cubicBezTo>
                    <a:pt x="677231" y="39348"/>
                    <a:pt x="678946" y="44063"/>
                    <a:pt x="678946" y="51435"/>
                  </a:cubicBezTo>
                  <a:cubicBezTo>
                    <a:pt x="678946" y="57093"/>
                    <a:pt x="676374" y="61379"/>
                    <a:pt x="671231" y="64294"/>
                  </a:cubicBezTo>
                  <a:cubicBezTo>
                    <a:pt x="674831" y="64637"/>
                    <a:pt x="676546" y="67637"/>
                    <a:pt x="676374" y="73295"/>
                  </a:cubicBezTo>
                  <a:cubicBezTo>
                    <a:pt x="676203" y="77581"/>
                    <a:pt x="673631" y="80153"/>
                    <a:pt x="668659" y="81010"/>
                  </a:cubicBezTo>
                  <a:cubicBezTo>
                    <a:pt x="668316" y="76724"/>
                    <a:pt x="667030" y="74581"/>
                    <a:pt x="664801" y="74581"/>
                  </a:cubicBezTo>
                  <a:cubicBezTo>
                    <a:pt x="660515" y="74581"/>
                    <a:pt x="658372" y="76724"/>
                    <a:pt x="658372" y="81010"/>
                  </a:cubicBezTo>
                  <a:cubicBezTo>
                    <a:pt x="658372" y="87182"/>
                    <a:pt x="658715" y="90783"/>
                    <a:pt x="659401" y="91812"/>
                  </a:cubicBezTo>
                  <a:cubicBezTo>
                    <a:pt x="655286" y="90611"/>
                    <a:pt x="653228" y="86154"/>
                    <a:pt x="653228" y="78438"/>
                  </a:cubicBezTo>
                  <a:cubicBezTo>
                    <a:pt x="653228" y="75181"/>
                    <a:pt x="656657" y="68751"/>
                    <a:pt x="663515" y="59150"/>
                  </a:cubicBezTo>
                  <a:cubicBezTo>
                    <a:pt x="670373" y="49549"/>
                    <a:pt x="673802" y="42262"/>
                    <a:pt x="673802" y="37290"/>
                  </a:cubicBezTo>
                  <a:close/>
                  <a:moveTo>
                    <a:pt x="59151" y="37290"/>
                  </a:moveTo>
                  <a:cubicBezTo>
                    <a:pt x="62580" y="39348"/>
                    <a:pt x="64294" y="44063"/>
                    <a:pt x="64294" y="51435"/>
                  </a:cubicBezTo>
                  <a:cubicBezTo>
                    <a:pt x="64294" y="57093"/>
                    <a:pt x="61722" y="61379"/>
                    <a:pt x="56579" y="64294"/>
                  </a:cubicBezTo>
                  <a:cubicBezTo>
                    <a:pt x="60179" y="64637"/>
                    <a:pt x="61894" y="67637"/>
                    <a:pt x="61722" y="73295"/>
                  </a:cubicBezTo>
                  <a:cubicBezTo>
                    <a:pt x="61551" y="77581"/>
                    <a:pt x="58979" y="80153"/>
                    <a:pt x="54007" y="81010"/>
                  </a:cubicBezTo>
                  <a:cubicBezTo>
                    <a:pt x="53664" y="76724"/>
                    <a:pt x="52378" y="74581"/>
                    <a:pt x="50150" y="74581"/>
                  </a:cubicBezTo>
                  <a:cubicBezTo>
                    <a:pt x="45863" y="74581"/>
                    <a:pt x="43720" y="76724"/>
                    <a:pt x="43720" y="81010"/>
                  </a:cubicBezTo>
                  <a:cubicBezTo>
                    <a:pt x="43720" y="87182"/>
                    <a:pt x="44063" y="90783"/>
                    <a:pt x="44749" y="91812"/>
                  </a:cubicBezTo>
                  <a:cubicBezTo>
                    <a:pt x="40634" y="90611"/>
                    <a:pt x="38577" y="86154"/>
                    <a:pt x="38577" y="78438"/>
                  </a:cubicBezTo>
                  <a:cubicBezTo>
                    <a:pt x="38577" y="75181"/>
                    <a:pt x="42006" y="68751"/>
                    <a:pt x="48864" y="59150"/>
                  </a:cubicBezTo>
                  <a:cubicBezTo>
                    <a:pt x="55722" y="49549"/>
                    <a:pt x="59151" y="42262"/>
                    <a:pt x="59151" y="37290"/>
                  </a:cubicBezTo>
                  <a:close/>
                  <a:moveTo>
                    <a:pt x="1288454" y="37290"/>
                  </a:moveTo>
                  <a:cubicBezTo>
                    <a:pt x="1291883" y="39348"/>
                    <a:pt x="1293598" y="44063"/>
                    <a:pt x="1293598" y="51435"/>
                  </a:cubicBezTo>
                  <a:cubicBezTo>
                    <a:pt x="1293598" y="57093"/>
                    <a:pt x="1291026" y="61379"/>
                    <a:pt x="1285883" y="64294"/>
                  </a:cubicBezTo>
                  <a:cubicBezTo>
                    <a:pt x="1289483" y="64637"/>
                    <a:pt x="1291198" y="67637"/>
                    <a:pt x="1291026" y="73295"/>
                  </a:cubicBezTo>
                  <a:cubicBezTo>
                    <a:pt x="1290855" y="77581"/>
                    <a:pt x="1288283" y="80153"/>
                    <a:pt x="1283311" y="81010"/>
                  </a:cubicBezTo>
                  <a:cubicBezTo>
                    <a:pt x="1282968" y="76724"/>
                    <a:pt x="1281682" y="74581"/>
                    <a:pt x="1279453" y="74581"/>
                  </a:cubicBezTo>
                  <a:cubicBezTo>
                    <a:pt x="1275167" y="74581"/>
                    <a:pt x="1273024" y="76724"/>
                    <a:pt x="1273024" y="81010"/>
                  </a:cubicBezTo>
                  <a:cubicBezTo>
                    <a:pt x="1273024" y="87182"/>
                    <a:pt x="1273367" y="90783"/>
                    <a:pt x="1274053" y="91812"/>
                  </a:cubicBezTo>
                  <a:cubicBezTo>
                    <a:pt x="1269938" y="90611"/>
                    <a:pt x="1267880" y="86154"/>
                    <a:pt x="1267880" y="78438"/>
                  </a:cubicBezTo>
                  <a:cubicBezTo>
                    <a:pt x="1267880" y="75181"/>
                    <a:pt x="1271309" y="68751"/>
                    <a:pt x="1278167" y="59150"/>
                  </a:cubicBezTo>
                  <a:cubicBezTo>
                    <a:pt x="1285025" y="49549"/>
                    <a:pt x="1288454" y="42262"/>
                    <a:pt x="1288454" y="37290"/>
                  </a:cubicBezTo>
                  <a:close/>
                  <a:moveTo>
                    <a:pt x="1903106" y="37290"/>
                  </a:moveTo>
                  <a:cubicBezTo>
                    <a:pt x="1906535" y="39348"/>
                    <a:pt x="1908250" y="44063"/>
                    <a:pt x="1908250" y="51435"/>
                  </a:cubicBezTo>
                  <a:cubicBezTo>
                    <a:pt x="1908250" y="57093"/>
                    <a:pt x="1905678" y="61379"/>
                    <a:pt x="1900535" y="64294"/>
                  </a:cubicBezTo>
                  <a:cubicBezTo>
                    <a:pt x="1904135" y="64637"/>
                    <a:pt x="1905850" y="67637"/>
                    <a:pt x="1905678" y="73295"/>
                  </a:cubicBezTo>
                  <a:cubicBezTo>
                    <a:pt x="1905507" y="77581"/>
                    <a:pt x="1902935" y="80153"/>
                    <a:pt x="1897963" y="81010"/>
                  </a:cubicBezTo>
                  <a:cubicBezTo>
                    <a:pt x="1897620" y="76724"/>
                    <a:pt x="1896334" y="74581"/>
                    <a:pt x="1894105" y="74581"/>
                  </a:cubicBezTo>
                  <a:cubicBezTo>
                    <a:pt x="1889819" y="74581"/>
                    <a:pt x="1887676" y="76724"/>
                    <a:pt x="1887676" y="81010"/>
                  </a:cubicBezTo>
                  <a:cubicBezTo>
                    <a:pt x="1887676" y="87182"/>
                    <a:pt x="1888019" y="90783"/>
                    <a:pt x="1888705" y="91812"/>
                  </a:cubicBezTo>
                  <a:cubicBezTo>
                    <a:pt x="1884590" y="90611"/>
                    <a:pt x="1882532" y="86154"/>
                    <a:pt x="1882532" y="78438"/>
                  </a:cubicBezTo>
                  <a:cubicBezTo>
                    <a:pt x="1882532" y="75181"/>
                    <a:pt x="1885961" y="68751"/>
                    <a:pt x="1892819" y="59150"/>
                  </a:cubicBezTo>
                  <a:cubicBezTo>
                    <a:pt x="1899677" y="49549"/>
                    <a:pt x="1903106" y="42262"/>
                    <a:pt x="1903106" y="37290"/>
                  </a:cubicBezTo>
                  <a:close/>
                  <a:moveTo>
                    <a:pt x="2517756" y="37290"/>
                  </a:moveTo>
                  <a:cubicBezTo>
                    <a:pt x="2521185" y="39348"/>
                    <a:pt x="2522900" y="44063"/>
                    <a:pt x="2522900" y="51435"/>
                  </a:cubicBezTo>
                  <a:cubicBezTo>
                    <a:pt x="2522900" y="57093"/>
                    <a:pt x="2520328" y="61379"/>
                    <a:pt x="2515185" y="64294"/>
                  </a:cubicBezTo>
                  <a:cubicBezTo>
                    <a:pt x="2518785" y="64637"/>
                    <a:pt x="2520500" y="67637"/>
                    <a:pt x="2520328" y="73295"/>
                  </a:cubicBezTo>
                  <a:cubicBezTo>
                    <a:pt x="2520157" y="77581"/>
                    <a:pt x="2517585" y="80153"/>
                    <a:pt x="2512613" y="81010"/>
                  </a:cubicBezTo>
                  <a:cubicBezTo>
                    <a:pt x="2512270" y="76724"/>
                    <a:pt x="2510984" y="74581"/>
                    <a:pt x="2508755" y="74581"/>
                  </a:cubicBezTo>
                  <a:cubicBezTo>
                    <a:pt x="2504469" y="74581"/>
                    <a:pt x="2502326" y="76724"/>
                    <a:pt x="2502326" y="81010"/>
                  </a:cubicBezTo>
                  <a:cubicBezTo>
                    <a:pt x="2502326" y="87182"/>
                    <a:pt x="2502669" y="90783"/>
                    <a:pt x="2503355" y="91811"/>
                  </a:cubicBezTo>
                  <a:cubicBezTo>
                    <a:pt x="2499240" y="90611"/>
                    <a:pt x="2497182" y="86154"/>
                    <a:pt x="2497182" y="78438"/>
                  </a:cubicBezTo>
                  <a:cubicBezTo>
                    <a:pt x="2497182" y="75181"/>
                    <a:pt x="2500611" y="68751"/>
                    <a:pt x="2507469" y="59150"/>
                  </a:cubicBezTo>
                  <a:cubicBezTo>
                    <a:pt x="2514327" y="49549"/>
                    <a:pt x="2517756" y="42262"/>
                    <a:pt x="2517756" y="37290"/>
                  </a:cubicBezTo>
                  <a:close/>
                  <a:moveTo>
                    <a:pt x="635226" y="0"/>
                  </a:moveTo>
                  <a:lnTo>
                    <a:pt x="642941" y="0"/>
                  </a:lnTo>
                  <a:lnTo>
                    <a:pt x="642941" y="174879"/>
                  </a:lnTo>
                  <a:lnTo>
                    <a:pt x="723952" y="174879"/>
                  </a:lnTo>
                  <a:lnTo>
                    <a:pt x="740958" y="181528"/>
                  </a:lnTo>
                  <a:lnTo>
                    <a:pt x="741149" y="181778"/>
                  </a:lnTo>
                  <a:lnTo>
                    <a:pt x="748383" y="198025"/>
                  </a:lnTo>
                  <a:cubicBezTo>
                    <a:pt x="748383" y="203340"/>
                    <a:pt x="746497" y="207883"/>
                    <a:pt x="742725" y="211655"/>
                  </a:cubicBezTo>
                  <a:cubicBezTo>
                    <a:pt x="738953" y="215427"/>
                    <a:pt x="734410" y="217313"/>
                    <a:pt x="729095" y="217313"/>
                  </a:cubicBezTo>
                  <a:cubicBezTo>
                    <a:pt x="727381" y="217313"/>
                    <a:pt x="724980" y="216670"/>
                    <a:pt x="721894" y="215384"/>
                  </a:cubicBezTo>
                  <a:cubicBezTo>
                    <a:pt x="718808" y="214098"/>
                    <a:pt x="716493" y="213455"/>
                    <a:pt x="714950" y="213455"/>
                  </a:cubicBezTo>
                  <a:cubicBezTo>
                    <a:pt x="712722" y="213455"/>
                    <a:pt x="708864" y="214741"/>
                    <a:pt x="703378" y="217313"/>
                  </a:cubicBezTo>
                  <a:cubicBezTo>
                    <a:pt x="703720" y="210455"/>
                    <a:pt x="706721" y="207026"/>
                    <a:pt x="712379" y="207026"/>
                  </a:cubicBezTo>
                  <a:cubicBezTo>
                    <a:pt x="712379" y="203254"/>
                    <a:pt x="713150" y="199739"/>
                    <a:pt x="714693" y="196482"/>
                  </a:cubicBezTo>
                  <a:cubicBezTo>
                    <a:pt x="716579" y="192367"/>
                    <a:pt x="719237" y="190310"/>
                    <a:pt x="722666" y="190310"/>
                  </a:cubicBezTo>
                  <a:cubicBezTo>
                    <a:pt x="726952" y="190310"/>
                    <a:pt x="729095" y="192881"/>
                    <a:pt x="729095" y="198025"/>
                  </a:cubicBezTo>
                  <a:cubicBezTo>
                    <a:pt x="725666" y="197168"/>
                    <a:pt x="724380" y="196739"/>
                    <a:pt x="725237" y="196739"/>
                  </a:cubicBezTo>
                  <a:cubicBezTo>
                    <a:pt x="722666" y="196739"/>
                    <a:pt x="721380" y="198453"/>
                    <a:pt x="721380" y="201882"/>
                  </a:cubicBezTo>
                  <a:cubicBezTo>
                    <a:pt x="721380" y="206169"/>
                    <a:pt x="723952" y="208312"/>
                    <a:pt x="729095" y="208312"/>
                  </a:cubicBezTo>
                  <a:cubicBezTo>
                    <a:pt x="731838" y="208312"/>
                    <a:pt x="734024" y="207112"/>
                    <a:pt x="735653" y="204711"/>
                  </a:cubicBezTo>
                  <a:cubicBezTo>
                    <a:pt x="737282" y="202311"/>
                    <a:pt x="738096" y="199654"/>
                    <a:pt x="738096" y="196739"/>
                  </a:cubicBezTo>
                  <a:cubicBezTo>
                    <a:pt x="738096" y="192796"/>
                    <a:pt x="736725" y="189452"/>
                    <a:pt x="733981" y="186709"/>
                  </a:cubicBezTo>
                  <a:cubicBezTo>
                    <a:pt x="731238" y="183966"/>
                    <a:pt x="727895" y="182594"/>
                    <a:pt x="723952" y="182594"/>
                  </a:cubicBezTo>
                  <a:lnTo>
                    <a:pt x="635226" y="182594"/>
                  </a:lnTo>
                  <a:close/>
                  <a:moveTo>
                    <a:pt x="614652" y="0"/>
                  </a:moveTo>
                  <a:lnTo>
                    <a:pt x="622367" y="0"/>
                  </a:lnTo>
                  <a:lnTo>
                    <a:pt x="622367" y="249460"/>
                  </a:lnTo>
                  <a:lnTo>
                    <a:pt x="871827" y="249460"/>
                  </a:lnTo>
                  <a:lnTo>
                    <a:pt x="871827" y="257175"/>
                  </a:lnTo>
                  <a:lnTo>
                    <a:pt x="614652" y="257175"/>
                  </a:lnTo>
                  <a:close/>
                  <a:moveTo>
                    <a:pt x="20574" y="0"/>
                  </a:moveTo>
                  <a:lnTo>
                    <a:pt x="28290" y="0"/>
                  </a:lnTo>
                  <a:lnTo>
                    <a:pt x="28290" y="174879"/>
                  </a:lnTo>
                  <a:lnTo>
                    <a:pt x="109300" y="174879"/>
                  </a:lnTo>
                  <a:lnTo>
                    <a:pt x="126306" y="181528"/>
                  </a:lnTo>
                  <a:lnTo>
                    <a:pt x="126496" y="181778"/>
                  </a:lnTo>
                  <a:lnTo>
                    <a:pt x="133731" y="198025"/>
                  </a:lnTo>
                  <a:cubicBezTo>
                    <a:pt x="133731" y="203340"/>
                    <a:pt x="131845" y="207883"/>
                    <a:pt x="128074" y="211655"/>
                  </a:cubicBezTo>
                  <a:cubicBezTo>
                    <a:pt x="124302" y="215427"/>
                    <a:pt x="119758" y="217313"/>
                    <a:pt x="114443" y="217313"/>
                  </a:cubicBezTo>
                  <a:cubicBezTo>
                    <a:pt x="112729" y="217313"/>
                    <a:pt x="110328" y="216670"/>
                    <a:pt x="107242" y="215384"/>
                  </a:cubicBezTo>
                  <a:cubicBezTo>
                    <a:pt x="104156" y="214098"/>
                    <a:pt x="101842" y="213455"/>
                    <a:pt x="100299" y="213455"/>
                  </a:cubicBezTo>
                  <a:cubicBezTo>
                    <a:pt x="98070" y="213455"/>
                    <a:pt x="94212" y="214741"/>
                    <a:pt x="88726" y="217313"/>
                  </a:cubicBezTo>
                  <a:cubicBezTo>
                    <a:pt x="89069" y="210455"/>
                    <a:pt x="92069" y="207026"/>
                    <a:pt x="97727" y="207026"/>
                  </a:cubicBezTo>
                  <a:cubicBezTo>
                    <a:pt x="97727" y="203254"/>
                    <a:pt x="98498" y="199739"/>
                    <a:pt x="100041" y="196482"/>
                  </a:cubicBezTo>
                  <a:cubicBezTo>
                    <a:pt x="101927" y="192367"/>
                    <a:pt x="104585" y="190310"/>
                    <a:pt x="108014" y="190310"/>
                  </a:cubicBezTo>
                  <a:cubicBezTo>
                    <a:pt x="112300" y="190310"/>
                    <a:pt x="114443" y="192881"/>
                    <a:pt x="114443" y="198025"/>
                  </a:cubicBezTo>
                  <a:cubicBezTo>
                    <a:pt x="111014" y="197168"/>
                    <a:pt x="109728" y="196739"/>
                    <a:pt x="110586" y="196739"/>
                  </a:cubicBezTo>
                  <a:cubicBezTo>
                    <a:pt x="108014" y="196739"/>
                    <a:pt x="106728" y="198453"/>
                    <a:pt x="106728" y="201882"/>
                  </a:cubicBezTo>
                  <a:cubicBezTo>
                    <a:pt x="106728" y="206169"/>
                    <a:pt x="109300" y="208312"/>
                    <a:pt x="114443" y="208312"/>
                  </a:cubicBezTo>
                  <a:cubicBezTo>
                    <a:pt x="117186" y="208312"/>
                    <a:pt x="119372" y="207112"/>
                    <a:pt x="121001" y="204711"/>
                  </a:cubicBezTo>
                  <a:cubicBezTo>
                    <a:pt x="122630" y="202311"/>
                    <a:pt x="123444" y="199654"/>
                    <a:pt x="123444" y="196739"/>
                  </a:cubicBezTo>
                  <a:cubicBezTo>
                    <a:pt x="123444" y="192796"/>
                    <a:pt x="122073" y="189452"/>
                    <a:pt x="119330" y="186709"/>
                  </a:cubicBezTo>
                  <a:cubicBezTo>
                    <a:pt x="116586" y="183966"/>
                    <a:pt x="113243" y="182594"/>
                    <a:pt x="109300" y="182594"/>
                  </a:cubicBezTo>
                  <a:lnTo>
                    <a:pt x="20574" y="182594"/>
                  </a:lnTo>
                  <a:close/>
                  <a:moveTo>
                    <a:pt x="0" y="0"/>
                  </a:moveTo>
                  <a:lnTo>
                    <a:pt x="7716" y="0"/>
                  </a:lnTo>
                  <a:lnTo>
                    <a:pt x="7716" y="249460"/>
                  </a:lnTo>
                  <a:lnTo>
                    <a:pt x="257175" y="249460"/>
                  </a:lnTo>
                  <a:lnTo>
                    <a:pt x="257175" y="257175"/>
                  </a:lnTo>
                  <a:lnTo>
                    <a:pt x="0" y="257175"/>
                  </a:lnTo>
                  <a:close/>
                  <a:moveTo>
                    <a:pt x="1249878" y="0"/>
                  </a:moveTo>
                  <a:lnTo>
                    <a:pt x="1257593" y="0"/>
                  </a:lnTo>
                  <a:lnTo>
                    <a:pt x="1257593" y="174879"/>
                  </a:lnTo>
                  <a:lnTo>
                    <a:pt x="1338604" y="174879"/>
                  </a:lnTo>
                  <a:lnTo>
                    <a:pt x="1355610" y="181528"/>
                  </a:lnTo>
                  <a:lnTo>
                    <a:pt x="1355801" y="181778"/>
                  </a:lnTo>
                  <a:lnTo>
                    <a:pt x="1363035" y="198025"/>
                  </a:lnTo>
                  <a:cubicBezTo>
                    <a:pt x="1363035" y="203340"/>
                    <a:pt x="1361149" y="207883"/>
                    <a:pt x="1357377" y="211655"/>
                  </a:cubicBezTo>
                  <a:cubicBezTo>
                    <a:pt x="1353605" y="215427"/>
                    <a:pt x="1349062" y="217313"/>
                    <a:pt x="1343747" y="217313"/>
                  </a:cubicBezTo>
                  <a:cubicBezTo>
                    <a:pt x="1342033" y="217313"/>
                    <a:pt x="1339632" y="216670"/>
                    <a:pt x="1336546" y="215384"/>
                  </a:cubicBezTo>
                  <a:cubicBezTo>
                    <a:pt x="1333460" y="214098"/>
                    <a:pt x="1331145" y="213455"/>
                    <a:pt x="1329602" y="213455"/>
                  </a:cubicBezTo>
                  <a:cubicBezTo>
                    <a:pt x="1327374" y="213455"/>
                    <a:pt x="1323516" y="214741"/>
                    <a:pt x="1318030" y="217313"/>
                  </a:cubicBezTo>
                  <a:cubicBezTo>
                    <a:pt x="1318372" y="210455"/>
                    <a:pt x="1321373" y="207026"/>
                    <a:pt x="1327031" y="207026"/>
                  </a:cubicBezTo>
                  <a:cubicBezTo>
                    <a:pt x="1327031" y="203254"/>
                    <a:pt x="1327802" y="199739"/>
                    <a:pt x="1329345" y="196482"/>
                  </a:cubicBezTo>
                  <a:cubicBezTo>
                    <a:pt x="1331231" y="192367"/>
                    <a:pt x="1333889" y="190310"/>
                    <a:pt x="1337318" y="190310"/>
                  </a:cubicBezTo>
                  <a:cubicBezTo>
                    <a:pt x="1341604" y="190310"/>
                    <a:pt x="1343747" y="192881"/>
                    <a:pt x="1343747" y="198025"/>
                  </a:cubicBezTo>
                  <a:cubicBezTo>
                    <a:pt x="1340318" y="197168"/>
                    <a:pt x="1339032" y="196739"/>
                    <a:pt x="1339889" y="196739"/>
                  </a:cubicBezTo>
                  <a:cubicBezTo>
                    <a:pt x="1337318" y="196739"/>
                    <a:pt x="1336032" y="198453"/>
                    <a:pt x="1336032" y="201882"/>
                  </a:cubicBezTo>
                  <a:cubicBezTo>
                    <a:pt x="1336032" y="206169"/>
                    <a:pt x="1338604" y="208312"/>
                    <a:pt x="1343747" y="208312"/>
                  </a:cubicBezTo>
                  <a:cubicBezTo>
                    <a:pt x="1346490" y="208312"/>
                    <a:pt x="1348676" y="207112"/>
                    <a:pt x="1350305" y="204711"/>
                  </a:cubicBezTo>
                  <a:cubicBezTo>
                    <a:pt x="1351934" y="202311"/>
                    <a:pt x="1352748" y="199654"/>
                    <a:pt x="1352748" y="196739"/>
                  </a:cubicBezTo>
                  <a:cubicBezTo>
                    <a:pt x="1352748" y="192796"/>
                    <a:pt x="1351377" y="189452"/>
                    <a:pt x="1348633" y="186709"/>
                  </a:cubicBezTo>
                  <a:cubicBezTo>
                    <a:pt x="1345890" y="183966"/>
                    <a:pt x="1342547" y="182594"/>
                    <a:pt x="1338604" y="182594"/>
                  </a:cubicBezTo>
                  <a:lnTo>
                    <a:pt x="1249878" y="182594"/>
                  </a:lnTo>
                  <a:close/>
                  <a:moveTo>
                    <a:pt x="1229304" y="0"/>
                  </a:moveTo>
                  <a:lnTo>
                    <a:pt x="1237019" y="0"/>
                  </a:lnTo>
                  <a:lnTo>
                    <a:pt x="1237019" y="249460"/>
                  </a:lnTo>
                  <a:lnTo>
                    <a:pt x="1486479" y="249460"/>
                  </a:lnTo>
                  <a:lnTo>
                    <a:pt x="1486479" y="257175"/>
                  </a:lnTo>
                  <a:lnTo>
                    <a:pt x="1229304" y="257175"/>
                  </a:lnTo>
                  <a:close/>
                  <a:moveTo>
                    <a:pt x="1864530" y="0"/>
                  </a:moveTo>
                  <a:lnTo>
                    <a:pt x="1872245" y="0"/>
                  </a:lnTo>
                  <a:lnTo>
                    <a:pt x="1872245" y="174879"/>
                  </a:lnTo>
                  <a:lnTo>
                    <a:pt x="1953256" y="174879"/>
                  </a:lnTo>
                  <a:lnTo>
                    <a:pt x="1970262" y="181528"/>
                  </a:lnTo>
                  <a:lnTo>
                    <a:pt x="1970453" y="181778"/>
                  </a:lnTo>
                  <a:lnTo>
                    <a:pt x="1977687" y="198025"/>
                  </a:lnTo>
                  <a:cubicBezTo>
                    <a:pt x="1977687" y="203340"/>
                    <a:pt x="1975801" y="207883"/>
                    <a:pt x="1972029" y="211655"/>
                  </a:cubicBezTo>
                  <a:cubicBezTo>
                    <a:pt x="1968257" y="215427"/>
                    <a:pt x="1963714" y="217313"/>
                    <a:pt x="1958399" y="217313"/>
                  </a:cubicBezTo>
                  <a:cubicBezTo>
                    <a:pt x="1956685" y="217313"/>
                    <a:pt x="1954284" y="216670"/>
                    <a:pt x="1951198" y="215384"/>
                  </a:cubicBezTo>
                  <a:cubicBezTo>
                    <a:pt x="1948112" y="214098"/>
                    <a:pt x="1945797" y="213455"/>
                    <a:pt x="1944254" y="213455"/>
                  </a:cubicBezTo>
                  <a:cubicBezTo>
                    <a:pt x="1942026" y="213455"/>
                    <a:pt x="1938168" y="214741"/>
                    <a:pt x="1932682" y="217313"/>
                  </a:cubicBezTo>
                  <a:cubicBezTo>
                    <a:pt x="1933024" y="210455"/>
                    <a:pt x="1936025" y="207026"/>
                    <a:pt x="1941683" y="207026"/>
                  </a:cubicBezTo>
                  <a:cubicBezTo>
                    <a:pt x="1941683" y="203254"/>
                    <a:pt x="1942454" y="199739"/>
                    <a:pt x="1943997" y="196482"/>
                  </a:cubicBezTo>
                  <a:cubicBezTo>
                    <a:pt x="1945883" y="192367"/>
                    <a:pt x="1948541" y="190310"/>
                    <a:pt x="1951970" y="190310"/>
                  </a:cubicBezTo>
                  <a:cubicBezTo>
                    <a:pt x="1956256" y="190310"/>
                    <a:pt x="1958399" y="192881"/>
                    <a:pt x="1958399" y="198025"/>
                  </a:cubicBezTo>
                  <a:cubicBezTo>
                    <a:pt x="1954970" y="197168"/>
                    <a:pt x="1953684" y="196739"/>
                    <a:pt x="1954541" y="196739"/>
                  </a:cubicBezTo>
                  <a:cubicBezTo>
                    <a:pt x="1951970" y="196739"/>
                    <a:pt x="1950684" y="198453"/>
                    <a:pt x="1950684" y="201882"/>
                  </a:cubicBezTo>
                  <a:cubicBezTo>
                    <a:pt x="1950684" y="206169"/>
                    <a:pt x="1953256" y="208312"/>
                    <a:pt x="1958399" y="208312"/>
                  </a:cubicBezTo>
                  <a:cubicBezTo>
                    <a:pt x="1961142" y="208312"/>
                    <a:pt x="1963328" y="207112"/>
                    <a:pt x="1964957" y="204711"/>
                  </a:cubicBezTo>
                  <a:cubicBezTo>
                    <a:pt x="1966586" y="202311"/>
                    <a:pt x="1967400" y="199654"/>
                    <a:pt x="1967400" y="196739"/>
                  </a:cubicBezTo>
                  <a:cubicBezTo>
                    <a:pt x="1967400" y="192796"/>
                    <a:pt x="1966029" y="189452"/>
                    <a:pt x="1963285" y="186709"/>
                  </a:cubicBezTo>
                  <a:cubicBezTo>
                    <a:pt x="1960542" y="183966"/>
                    <a:pt x="1957199" y="182594"/>
                    <a:pt x="1953256" y="182594"/>
                  </a:cubicBezTo>
                  <a:lnTo>
                    <a:pt x="1864530" y="182594"/>
                  </a:lnTo>
                  <a:close/>
                  <a:moveTo>
                    <a:pt x="1843956" y="0"/>
                  </a:moveTo>
                  <a:lnTo>
                    <a:pt x="1851671" y="0"/>
                  </a:lnTo>
                  <a:lnTo>
                    <a:pt x="1851671" y="249460"/>
                  </a:lnTo>
                  <a:lnTo>
                    <a:pt x="2101131" y="249460"/>
                  </a:lnTo>
                  <a:lnTo>
                    <a:pt x="2101131" y="257175"/>
                  </a:lnTo>
                  <a:lnTo>
                    <a:pt x="1843956" y="257175"/>
                  </a:lnTo>
                  <a:close/>
                  <a:moveTo>
                    <a:pt x="2479180" y="0"/>
                  </a:moveTo>
                  <a:lnTo>
                    <a:pt x="2486895" y="0"/>
                  </a:lnTo>
                  <a:lnTo>
                    <a:pt x="2486895" y="174879"/>
                  </a:lnTo>
                  <a:lnTo>
                    <a:pt x="2567906" y="174879"/>
                  </a:lnTo>
                  <a:lnTo>
                    <a:pt x="2584912" y="181528"/>
                  </a:lnTo>
                  <a:lnTo>
                    <a:pt x="2585103" y="181778"/>
                  </a:lnTo>
                  <a:lnTo>
                    <a:pt x="2592337" y="198025"/>
                  </a:lnTo>
                  <a:cubicBezTo>
                    <a:pt x="2592337" y="203340"/>
                    <a:pt x="2590451" y="207883"/>
                    <a:pt x="2586679" y="211655"/>
                  </a:cubicBezTo>
                  <a:cubicBezTo>
                    <a:pt x="2582907" y="215427"/>
                    <a:pt x="2578364" y="217313"/>
                    <a:pt x="2573049" y="217313"/>
                  </a:cubicBezTo>
                  <a:cubicBezTo>
                    <a:pt x="2571335" y="217313"/>
                    <a:pt x="2568934" y="216670"/>
                    <a:pt x="2565848" y="215384"/>
                  </a:cubicBezTo>
                  <a:cubicBezTo>
                    <a:pt x="2562762" y="214098"/>
                    <a:pt x="2560447" y="213455"/>
                    <a:pt x="2558904" y="213455"/>
                  </a:cubicBezTo>
                  <a:cubicBezTo>
                    <a:pt x="2556676" y="213455"/>
                    <a:pt x="2552818" y="214741"/>
                    <a:pt x="2547332" y="217313"/>
                  </a:cubicBezTo>
                  <a:cubicBezTo>
                    <a:pt x="2547674" y="210455"/>
                    <a:pt x="2550675" y="207026"/>
                    <a:pt x="2556333" y="207026"/>
                  </a:cubicBezTo>
                  <a:cubicBezTo>
                    <a:pt x="2556333" y="203254"/>
                    <a:pt x="2557104" y="199739"/>
                    <a:pt x="2558647" y="196482"/>
                  </a:cubicBezTo>
                  <a:cubicBezTo>
                    <a:pt x="2560533" y="192367"/>
                    <a:pt x="2563191" y="190310"/>
                    <a:pt x="2566620" y="190310"/>
                  </a:cubicBezTo>
                  <a:cubicBezTo>
                    <a:pt x="2570906" y="190310"/>
                    <a:pt x="2573049" y="192881"/>
                    <a:pt x="2573049" y="198025"/>
                  </a:cubicBezTo>
                  <a:cubicBezTo>
                    <a:pt x="2569620" y="197168"/>
                    <a:pt x="2568334" y="196739"/>
                    <a:pt x="2569191" y="196739"/>
                  </a:cubicBezTo>
                  <a:cubicBezTo>
                    <a:pt x="2566620" y="196739"/>
                    <a:pt x="2565334" y="198453"/>
                    <a:pt x="2565334" y="201882"/>
                  </a:cubicBezTo>
                  <a:cubicBezTo>
                    <a:pt x="2565334" y="206169"/>
                    <a:pt x="2567906" y="208312"/>
                    <a:pt x="2573049" y="208312"/>
                  </a:cubicBezTo>
                  <a:cubicBezTo>
                    <a:pt x="2575792" y="208312"/>
                    <a:pt x="2577978" y="207112"/>
                    <a:pt x="2579607" y="204711"/>
                  </a:cubicBezTo>
                  <a:cubicBezTo>
                    <a:pt x="2581236" y="202311"/>
                    <a:pt x="2582050" y="199654"/>
                    <a:pt x="2582050" y="196739"/>
                  </a:cubicBezTo>
                  <a:cubicBezTo>
                    <a:pt x="2582050" y="192796"/>
                    <a:pt x="2580679" y="189452"/>
                    <a:pt x="2577935" y="186709"/>
                  </a:cubicBezTo>
                  <a:cubicBezTo>
                    <a:pt x="2575192" y="183966"/>
                    <a:pt x="2571849" y="182594"/>
                    <a:pt x="2567906" y="182594"/>
                  </a:cubicBezTo>
                  <a:lnTo>
                    <a:pt x="2479180" y="182594"/>
                  </a:lnTo>
                  <a:close/>
                  <a:moveTo>
                    <a:pt x="2458606" y="0"/>
                  </a:moveTo>
                  <a:lnTo>
                    <a:pt x="2466321" y="0"/>
                  </a:lnTo>
                  <a:lnTo>
                    <a:pt x="2466321" y="249460"/>
                  </a:lnTo>
                  <a:lnTo>
                    <a:pt x="2715781" y="249460"/>
                  </a:lnTo>
                  <a:lnTo>
                    <a:pt x="2715781" y="257175"/>
                  </a:lnTo>
                  <a:lnTo>
                    <a:pt x="2458606" y="257175"/>
                  </a:ln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000" dirty="0"/>
            </a:p>
          </p:txBody>
        </p:sp>
        <p:sp>
          <p:nvSpPr>
            <p:cNvPr id="11" name="TextBox 10">
              <a:extLst>
                <a:ext uri="{FF2B5EF4-FFF2-40B4-BE49-F238E27FC236}">
                  <a16:creationId xmlns:a16="http://schemas.microsoft.com/office/drawing/2014/main" id="{5EF7D356-7BE9-494C-B9E7-EDF9187422B9}"/>
                </a:ext>
              </a:extLst>
            </p:cNvPr>
            <p:cNvSpPr txBox="1"/>
            <p:nvPr/>
          </p:nvSpPr>
          <p:spPr>
            <a:xfrm>
              <a:off x="0" y="2538781"/>
              <a:ext cx="274320" cy="2286000"/>
            </a:xfrm>
            <a:custGeom>
              <a:avLst/>
              <a:gdLst/>
              <a:ahLst/>
              <a:cxnLst/>
              <a:rect l="l" t="t" r="r" b="b"/>
              <a:pathLst>
                <a:path w="228600" h="2072018">
                  <a:moveTo>
                    <a:pt x="80010" y="2008010"/>
                  </a:moveTo>
                  <a:lnTo>
                    <a:pt x="86868" y="2013725"/>
                  </a:lnTo>
                  <a:cubicBezTo>
                    <a:pt x="86106" y="2018297"/>
                    <a:pt x="85725" y="2021345"/>
                    <a:pt x="85725" y="2022869"/>
                  </a:cubicBezTo>
                  <a:cubicBezTo>
                    <a:pt x="85725" y="2030337"/>
                    <a:pt x="89535" y="2036357"/>
                    <a:pt x="97155" y="2040929"/>
                  </a:cubicBezTo>
                  <a:cubicBezTo>
                    <a:pt x="103708" y="2044891"/>
                    <a:pt x="110947" y="2046872"/>
                    <a:pt x="118872" y="2046872"/>
                  </a:cubicBezTo>
                  <a:lnTo>
                    <a:pt x="228600" y="2046872"/>
                  </a:lnTo>
                  <a:lnTo>
                    <a:pt x="228600" y="2053730"/>
                  </a:lnTo>
                  <a:lnTo>
                    <a:pt x="115443" y="2053730"/>
                  </a:lnTo>
                  <a:cubicBezTo>
                    <a:pt x="105384" y="2053730"/>
                    <a:pt x="96545" y="2050758"/>
                    <a:pt x="88925" y="2044815"/>
                  </a:cubicBezTo>
                  <a:cubicBezTo>
                    <a:pt x="80695" y="2038414"/>
                    <a:pt x="76581" y="2030337"/>
                    <a:pt x="76581" y="2020583"/>
                  </a:cubicBezTo>
                  <a:cubicBezTo>
                    <a:pt x="76581" y="2018297"/>
                    <a:pt x="77724" y="2014106"/>
                    <a:pt x="80010" y="2008010"/>
                  </a:cubicBezTo>
                  <a:close/>
                  <a:moveTo>
                    <a:pt x="61722" y="2008010"/>
                  </a:moveTo>
                  <a:lnTo>
                    <a:pt x="66065" y="2011896"/>
                  </a:lnTo>
                  <a:lnTo>
                    <a:pt x="56007" y="2028584"/>
                  </a:lnTo>
                  <a:cubicBezTo>
                    <a:pt x="47625" y="2042605"/>
                    <a:pt x="40005" y="2050225"/>
                    <a:pt x="33147" y="2051444"/>
                  </a:cubicBezTo>
                  <a:cubicBezTo>
                    <a:pt x="28879" y="2052206"/>
                    <a:pt x="24536" y="2053806"/>
                    <a:pt x="20116" y="2056245"/>
                  </a:cubicBezTo>
                  <a:lnTo>
                    <a:pt x="17830" y="2053730"/>
                  </a:lnTo>
                  <a:cubicBezTo>
                    <a:pt x="20421" y="2050682"/>
                    <a:pt x="22174" y="2046491"/>
                    <a:pt x="23088" y="2041157"/>
                  </a:cubicBezTo>
                  <a:cubicBezTo>
                    <a:pt x="25374" y="2033537"/>
                    <a:pt x="33299" y="2025536"/>
                    <a:pt x="46863" y="2017154"/>
                  </a:cubicBezTo>
                  <a:close/>
                  <a:moveTo>
                    <a:pt x="106299" y="1992008"/>
                  </a:moveTo>
                  <a:cubicBezTo>
                    <a:pt x="113004" y="1992008"/>
                    <a:pt x="118681" y="1994332"/>
                    <a:pt x="123329" y="1998980"/>
                  </a:cubicBezTo>
                  <a:cubicBezTo>
                    <a:pt x="127978" y="2003629"/>
                    <a:pt x="130302" y="2009306"/>
                    <a:pt x="130302" y="2016011"/>
                  </a:cubicBezTo>
                  <a:cubicBezTo>
                    <a:pt x="130302" y="2021193"/>
                    <a:pt x="128549" y="2025727"/>
                    <a:pt x="125044" y="2029613"/>
                  </a:cubicBezTo>
                  <a:cubicBezTo>
                    <a:pt x="121539" y="2033499"/>
                    <a:pt x="117195" y="2035442"/>
                    <a:pt x="112014" y="2035442"/>
                  </a:cubicBezTo>
                  <a:cubicBezTo>
                    <a:pt x="107746" y="2035442"/>
                    <a:pt x="104127" y="2034032"/>
                    <a:pt x="101155" y="2031213"/>
                  </a:cubicBezTo>
                  <a:cubicBezTo>
                    <a:pt x="98183" y="2028394"/>
                    <a:pt x="96697" y="2024850"/>
                    <a:pt x="96697" y="2020583"/>
                  </a:cubicBezTo>
                  <a:cubicBezTo>
                    <a:pt x="96697" y="2017230"/>
                    <a:pt x="97840" y="2014487"/>
                    <a:pt x="100126" y="2012354"/>
                  </a:cubicBezTo>
                  <a:cubicBezTo>
                    <a:pt x="102412" y="2010220"/>
                    <a:pt x="105232" y="2009153"/>
                    <a:pt x="108585" y="2009153"/>
                  </a:cubicBezTo>
                  <a:cubicBezTo>
                    <a:pt x="113157" y="2009153"/>
                    <a:pt x="115443" y="2011439"/>
                    <a:pt x="115443" y="2016011"/>
                  </a:cubicBezTo>
                  <a:cubicBezTo>
                    <a:pt x="115138" y="2017992"/>
                    <a:pt x="114376" y="2019516"/>
                    <a:pt x="113157" y="2020583"/>
                  </a:cubicBezTo>
                  <a:cubicBezTo>
                    <a:pt x="113157" y="2017535"/>
                    <a:pt x="111633" y="2016011"/>
                    <a:pt x="108585" y="2016011"/>
                  </a:cubicBezTo>
                  <a:cubicBezTo>
                    <a:pt x="104775" y="2016011"/>
                    <a:pt x="102870" y="2017916"/>
                    <a:pt x="102870" y="2021726"/>
                  </a:cubicBezTo>
                  <a:cubicBezTo>
                    <a:pt x="102870" y="2026298"/>
                    <a:pt x="105918" y="2028584"/>
                    <a:pt x="112014" y="2028584"/>
                  </a:cubicBezTo>
                  <a:cubicBezTo>
                    <a:pt x="115519" y="2028584"/>
                    <a:pt x="118300" y="2027213"/>
                    <a:pt x="120358" y="2024469"/>
                  </a:cubicBezTo>
                  <a:cubicBezTo>
                    <a:pt x="122415" y="2021726"/>
                    <a:pt x="123444" y="2018526"/>
                    <a:pt x="123444" y="2014868"/>
                  </a:cubicBezTo>
                  <a:cubicBezTo>
                    <a:pt x="123444" y="2010753"/>
                    <a:pt x="121996" y="2007248"/>
                    <a:pt x="119100" y="2004353"/>
                  </a:cubicBezTo>
                  <a:cubicBezTo>
                    <a:pt x="116205" y="2001457"/>
                    <a:pt x="112699" y="2000009"/>
                    <a:pt x="108585" y="2000009"/>
                  </a:cubicBezTo>
                  <a:cubicBezTo>
                    <a:pt x="104165" y="2000009"/>
                    <a:pt x="99974" y="2001152"/>
                    <a:pt x="96012" y="2003438"/>
                  </a:cubicBezTo>
                  <a:lnTo>
                    <a:pt x="90297" y="1997723"/>
                  </a:lnTo>
                  <a:cubicBezTo>
                    <a:pt x="97155" y="1993913"/>
                    <a:pt x="102489" y="1992008"/>
                    <a:pt x="106299" y="1992008"/>
                  </a:cubicBezTo>
                  <a:close/>
                  <a:moveTo>
                    <a:pt x="22860" y="1984007"/>
                  </a:moveTo>
                  <a:cubicBezTo>
                    <a:pt x="23774" y="1989341"/>
                    <a:pt x="25679" y="1993913"/>
                    <a:pt x="28575" y="1997723"/>
                  </a:cubicBezTo>
                  <a:cubicBezTo>
                    <a:pt x="32080" y="2002295"/>
                    <a:pt x="36271" y="2004581"/>
                    <a:pt x="41148" y="2004581"/>
                  </a:cubicBezTo>
                  <a:cubicBezTo>
                    <a:pt x="47091" y="2004429"/>
                    <a:pt x="56235" y="2001000"/>
                    <a:pt x="68580" y="1994294"/>
                  </a:cubicBezTo>
                  <a:lnTo>
                    <a:pt x="77724" y="2003438"/>
                  </a:lnTo>
                  <a:cubicBezTo>
                    <a:pt x="71628" y="2016545"/>
                    <a:pt x="68580" y="2026070"/>
                    <a:pt x="68580" y="2032013"/>
                  </a:cubicBezTo>
                  <a:cubicBezTo>
                    <a:pt x="68580" y="2036433"/>
                    <a:pt x="69799" y="2040395"/>
                    <a:pt x="72237" y="2043900"/>
                  </a:cubicBezTo>
                  <a:cubicBezTo>
                    <a:pt x="74676" y="2047406"/>
                    <a:pt x="78028" y="2049158"/>
                    <a:pt x="82296" y="2049158"/>
                  </a:cubicBezTo>
                  <a:cubicBezTo>
                    <a:pt x="79248" y="2052206"/>
                    <a:pt x="75819" y="2053730"/>
                    <a:pt x="72009" y="2053730"/>
                  </a:cubicBezTo>
                  <a:cubicBezTo>
                    <a:pt x="68199" y="2053730"/>
                    <a:pt x="65151" y="2052244"/>
                    <a:pt x="62865" y="2049272"/>
                  </a:cubicBezTo>
                  <a:cubicBezTo>
                    <a:pt x="60579" y="2046301"/>
                    <a:pt x="59436" y="2042834"/>
                    <a:pt x="59436" y="2038871"/>
                  </a:cubicBezTo>
                  <a:cubicBezTo>
                    <a:pt x="59436" y="2031861"/>
                    <a:pt x="62484" y="2023098"/>
                    <a:pt x="68580" y="2012582"/>
                  </a:cubicBezTo>
                  <a:lnTo>
                    <a:pt x="61722" y="2004581"/>
                  </a:lnTo>
                  <a:cubicBezTo>
                    <a:pt x="50901" y="2012201"/>
                    <a:pt x="42138" y="2016011"/>
                    <a:pt x="35433" y="2016011"/>
                  </a:cubicBezTo>
                  <a:cubicBezTo>
                    <a:pt x="30708" y="2016011"/>
                    <a:pt x="26860" y="2014182"/>
                    <a:pt x="23888" y="2010525"/>
                  </a:cubicBezTo>
                  <a:cubicBezTo>
                    <a:pt x="20917" y="2006867"/>
                    <a:pt x="19431" y="2002600"/>
                    <a:pt x="19431" y="1997723"/>
                  </a:cubicBezTo>
                  <a:cubicBezTo>
                    <a:pt x="19431" y="1991322"/>
                    <a:pt x="20574" y="1986750"/>
                    <a:pt x="22860" y="1984007"/>
                  </a:cubicBezTo>
                  <a:close/>
                  <a:moveTo>
                    <a:pt x="65151" y="1976006"/>
                  </a:moveTo>
                  <a:lnTo>
                    <a:pt x="96012" y="2008010"/>
                  </a:lnTo>
                  <a:lnTo>
                    <a:pt x="90754" y="2013497"/>
                  </a:lnTo>
                  <a:lnTo>
                    <a:pt x="59207" y="1981035"/>
                  </a:lnTo>
                  <a:close/>
                  <a:moveTo>
                    <a:pt x="56007" y="1941716"/>
                  </a:moveTo>
                  <a:cubicBezTo>
                    <a:pt x="62712" y="1941716"/>
                    <a:pt x="68427" y="1943850"/>
                    <a:pt x="73152" y="1948117"/>
                  </a:cubicBezTo>
                  <a:cubicBezTo>
                    <a:pt x="77876" y="1952384"/>
                    <a:pt x="80162" y="1957871"/>
                    <a:pt x="80010" y="1964576"/>
                  </a:cubicBezTo>
                  <a:cubicBezTo>
                    <a:pt x="79857" y="1970825"/>
                    <a:pt x="77952" y="1976540"/>
                    <a:pt x="74295" y="1981721"/>
                  </a:cubicBezTo>
                  <a:lnTo>
                    <a:pt x="68580" y="1977149"/>
                  </a:lnTo>
                  <a:cubicBezTo>
                    <a:pt x="70866" y="1973492"/>
                    <a:pt x="72009" y="1969682"/>
                    <a:pt x="72009" y="1965719"/>
                  </a:cubicBezTo>
                  <a:cubicBezTo>
                    <a:pt x="72009" y="1961604"/>
                    <a:pt x="70561" y="1958099"/>
                    <a:pt x="67665" y="1955204"/>
                  </a:cubicBezTo>
                  <a:cubicBezTo>
                    <a:pt x="64770" y="1952308"/>
                    <a:pt x="61264" y="1950860"/>
                    <a:pt x="57150" y="1950860"/>
                  </a:cubicBezTo>
                  <a:cubicBezTo>
                    <a:pt x="53797" y="1950860"/>
                    <a:pt x="50673" y="1951775"/>
                    <a:pt x="47777" y="1953603"/>
                  </a:cubicBezTo>
                  <a:cubicBezTo>
                    <a:pt x="44881" y="1955432"/>
                    <a:pt x="43434" y="1957947"/>
                    <a:pt x="43434" y="1961147"/>
                  </a:cubicBezTo>
                  <a:cubicBezTo>
                    <a:pt x="43434" y="1966481"/>
                    <a:pt x="45720" y="1969148"/>
                    <a:pt x="50292" y="1969148"/>
                  </a:cubicBezTo>
                  <a:cubicBezTo>
                    <a:pt x="54102" y="1969148"/>
                    <a:pt x="56007" y="1967243"/>
                    <a:pt x="56007" y="1963433"/>
                  </a:cubicBezTo>
                  <a:cubicBezTo>
                    <a:pt x="56007" y="1961147"/>
                    <a:pt x="54483" y="1959242"/>
                    <a:pt x="51435" y="1957718"/>
                  </a:cubicBezTo>
                  <a:cubicBezTo>
                    <a:pt x="58293" y="1957718"/>
                    <a:pt x="61722" y="1960385"/>
                    <a:pt x="61722" y="1965719"/>
                  </a:cubicBezTo>
                  <a:cubicBezTo>
                    <a:pt x="61722" y="1968767"/>
                    <a:pt x="60579" y="1971244"/>
                    <a:pt x="58293" y="1973149"/>
                  </a:cubicBezTo>
                  <a:cubicBezTo>
                    <a:pt x="56007" y="1975054"/>
                    <a:pt x="53340" y="1976006"/>
                    <a:pt x="50292" y="1976006"/>
                  </a:cubicBezTo>
                  <a:cubicBezTo>
                    <a:pt x="46024" y="1976006"/>
                    <a:pt x="42481" y="1974406"/>
                    <a:pt x="39662" y="1971206"/>
                  </a:cubicBezTo>
                  <a:cubicBezTo>
                    <a:pt x="36842" y="1968005"/>
                    <a:pt x="35433" y="1964271"/>
                    <a:pt x="35433" y="1960004"/>
                  </a:cubicBezTo>
                  <a:cubicBezTo>
                    <a:pt x="35433" y="1954670"/>
                    <a:pt x="37490" y="1950289"/>
                    <a:pt x="41605" y="1946860"/>
                  </a:cubicBezTo>
                  <a:cubicBezTo>
                    <a:pt x="45720" y="1943431"/>
                    <a:pt x="50520" y="1941716"/>
                    <a:pt x="56007" y="1941716"/>
                  </a:cubicBezTo>
                  <a:close/>
                  <a:moveTo>
                    <a:pt x="78867" y="1913141"/>
                  </a:moveTo>
                  <a:cubicBezTo>
                    <a:pt x="86182" y="1913141"/>
                    <a:pt x="92049" y="1916723"/>
                    <a:pt x="96469" y="1923885"/>
                  </a:cubicBezTo>
                  <a:cubicBezTo>
                    <a:pt x="99212" y="1928457"/>
                    <a:pt x="100584" y="1933639"/>
                    <a:pt x="100584" y="1939430"/>
                  </a:cubicBezTo>
                  <a:cubicBezTo>
                    <a:pt x="100584" y="1950860"/>
                    <a:pt x="96393" y="1963814"/>
                    <a:pt x="88011" y="1978292"/>
                  </a:cubicBezTo>
                  <a:lnTo>
                    <a:pt x="93726" y="1984007"/>
                  </a:lnTo>
                  <a:cubicBezTo>
                    <a:pt x="111252" y="1974101"/>
                    <a:pt x="122682" y="1969148"/>
                    <a:pt x="128016" y="1969148"/>
                  </a:cubicBezTo>
                  <a:cubicBezTo>
                    <a:pt x="136093" y="1969301"/>
                    <a:pt x="142798" y="1971053"/>
                    <a:pt x="148132" y="1974406"/>
                  </a:cubicBezTo>
                  <a:cubicBezTo>
                    <a:pt x="154533" y="1978521"/>
                    <a:pt x="157734" y="1984388"/>
                    <a:pt x="157734" y="1992008"/>
                  </a:cubicBezTo>
                  <a:cubicBezTo>
                    <a:pt x="157734" y="1995361"/>
                    <a:pt x="156591" y="2000123"/>
                    <a:pt x="154305" y="2006296"/>
                  </a:cubicBezTo>
                  <a:cubicBezTo>
                    <a:pt x="152019" y="2012468"/>
                    <a:pt x="150876" y="2017230"/>
                    <a:pt x="150876" y="2020583"/>
                  </a:cubicBezTo>
                  <a:cubicBezTo>
                    <a:pt x="150876" y="2022717"/>
                    <a:pt x="151638" y="2025765"/>
                    <a:pt x="153162" y="2029727"/>
                  </a:cubicBezTo>
                  <a:cubicBezTo>
                    <a:pt x="146304" y="2026070"/>
                    <a:pt x="142875" y="2019593"/>
                    <a:pt x="142875" y="2010296"/>
                  </a:cubicBezTo>
                  <a:cubicBezTo>
                    <a:pt x="142875" y="2002676"/>
                    <a:pt x="140398" y="1996199"/>
                    <a:pt x="135445" y="1990865"/>
                  </a:cubicBezTo>
                  <a:cubicBezTo>
                    <a:pt x="130492" y="1985531"/>
                    <a:pt x="124206" y="1982864"/>
                    <a:pt x="116586" y="1982864"/>
                  </a:cubicBezTo>
                  <a:cubicBezTo>
                    <a:pt x="107442" y="1982864"/>
                    <a:pt x="97536" y="1986674"/>
                    <a:pt x="86868" y="1994294"/>
                  </a:cubicBezTo>
                  <a:lnTo>
                    <a:pt x="77724" y="1985150"/>
                  </a:lnTo>
                  <a:cubicBezTo>
                    <a:pt x="86106" y="1975092"/>
                    <a:pt x="90297" y="1965567"/>
                    <a:pt x="90297" y="1956575"/>
                  </a:cubicBezTo>
                  <a:cubicBezTo>
                    <a:pt x="90297" y="1949412"/>
                    <a:pt x="88239" y="1943050"/>
                    <a:pt x="84124" y="1937487"/>
                  </a:cubicBezTo>
                  <a:cubicBezTo>
                    <a:pt x="80010" y="1931924"/>
                    <a:pt x="74447" y="1929143"/>
                    <a:pt x="67437" y="1929143"/>
                  </a:cubicBezTo>
                  <a:cubicBezTo>
                    <a:pt x="66522" y="1929143"/>
                    <a:pt x="65189" y="1929334"/>
                    <a:pt x="63436" y="1929715"/>
                  </a:cubicBezTo>
                  <a:cubicBezTo>
                    <a:pt x="61684" y="1930096"/>
                    <a:pt x="60350" y="1930286"/>
                    <a:pt x="59436" y="1930286"/>
                  </a:cubicBezTo>
                  <a:cubicBezTo>
                    <a:pt x="50596" y="1930286"/>
                    <a:pt x="44881" y="1926857"/>
                    <a:pt x="42291" y="1919999"/>
                  </a:cubicBezTo>
                  <a:cubicBezTo>
                    <a:pt x="44729" y="1921523"/>
                    <a:pt x="47396" y="1922285"/>
                    <a:pt x="50292" y="1922285"/>
                  </a:cubicBezTo>
                  <a:cubicBezTo>
                    <a:pt x="52882" y="1922285"/>
                    <a:pt x="55549" y="1921523"/>
                    <a:pt x="58293" y="1919999"/>
                  </a:cubicBezTo>
                  <a:cubicBezTo>
                    <a:pt x="66370" y="1915427"/>
                    <a:pt x="73228" y="1913141"/>
                    <a:pt x="78867" y="1913141"/>
                  </a:cubicBezTo>
                  <a:close/>
                  <a:moveTo>
                    <a:pt x="169164" y="1898282"/>
                  </a:moveTo>
                  <a:lnTo>
                    <a:pt x="171450" y="1900568"/>
                  </a:lnTo>
                  <a:lnTo>
                    <a:pt x="164592" y="1917713"/>
                  </a:lnTo>
                  <a:cubicBezTo>
                    <a:pt x="158648" y="1932648"/>
                    <a:pt x="151409" y="1942935"/>
                    <a:pt x="142875" y="1948574"/>
                  </a:cubicBezTo>
                  <a:lnTo>
                    <a:pt x="93954" y="1980807"/>
                  </a:lnTo>
                  <a:lnTo>
                    <a:pt x="90754" y="1977835"/>
                  </a:lnTo>
                  <a:lnTo>
                    <a:pt x="124587" y="1925714"/>
                  </a:lnTo>
                  <a:cubicBezTo>
                    <a:pt x="129311" y="1918399"/>
                    <a:pt x="138074" y="1911922"/>
                    <a:pt x="150876" y="1906283"/>
                  </a:cubicBezTo>
                  <a:close/>
                  <a:moveTo>
                    <a:pt x="18288" y="1843418"/>
                  </a:moveTo>
                  <a:lnTo>
                    <a:pt x="25146" y="1843418"/>
                  </a:lnTo>
                  <a:lnTo>
                    <a:pt x="25146" y="1961147"/>
                  </a:lnTo>
                  <a:cubicBezTo>
                    <a:pt x="25146" y="1968310"/>
                    <a:pt x="27394" y="1974482"/>
                    <a:pt x="31889" y="1979664"/>
                  </a:cubicBezTo>
                  <a:cubicBezTo>
                    <a:pt x="36385" y="1984845"/>
                    <a:pt x="42138" y="1987436"/>
                    <a:pt x="49149" y="1987436"/>
                  </a:cubicBezTo>
                  <a:cubicBezTo>
                    <a:pt x="52044" y="1987436"/>
                    <a:pt x="55473" y="1986674"/>
                    <a:pt x="59436" y="1985150"/>
                  </a:cubicBezTo>
                  <a:lnTo>
                    <a:pt x="65151" y="1990865"/>
                  </a:lnTo>
                  <a:cubicBezTo>
                    <a:pt x="59969" y="1993913"/>
                    <a:pt x="55016" y="1995437"/>
                    <a:pt x="50292" y="1995437"/>
                  </a:cubicBezTo>
                  <a:cubicBezTo>
                    <a:pt x="41300" y="1995437"/>
                    <a:pt x="33718" y="1992503"/>
                    <a:pt x="27546" y="1986636"/>
                  </a:cubicBezTo>
                  <a:cubicBezTo>
                    <a:pt x="21374" y="1980769"/>
                    <a:pt x="18288" y="1973415"/>
                    <a:pt x="18288" y="1964576"/>
                  </a:cubicBezTo>
                  <a:close/>
                  <a:moveTo>
                    <a:pt x="0" y="1843418"/>
                  </a:moveTo>
                  <a:lnTo>
                    <a:pt x="6858" y="1843418"/>
                  </a:lnTo>
                  <a:lnTo>
                    <a:pt x="6858" y="2065160"/>
                  </a:lnTo>
                  <a:lnTo>
                    <a:pt x="228600" y="2065160"/>
                  </a:lnTo>
                  <a:lnTo>
                    <a:pt x="228600" y="2072018"/>
                  </a:lnTo>
                  <a:lnTo>
                    <a:pt x="0" y="2072018"/>
                  </a:lnTo>
                  <a:close/>
                  <a:moveTo>
                    <a:pt x="80010" y="1639328"/>
                  </a:moveTo>
                  <a:lnTo>
                    <a:pt x="86868" y="1645043"/>
                  </a:lnTo>
                  <a:cubicBezTo>
                    <a:pt x="86106" y="1649615"/>
                    <a:pt x="85725" y="1652663"/>
                    <a:pt x="85725" y="1654187"/>
                  </a:cubicBezTo>
                  <a:cubicBezTo>
                    <a:pt x="85725" y="1661654"/>
                    <a:pt x="89535" y="1667674"/>
                    <a:pt x="97155" y="1672246"/>
                  </a:cubicBezTo>
                  <a:cubicBezTo>
                    <a:pt x="103708" y="1676209"/>
                    <a:pt x="110947" y="1678190"/>
                    <a:pt x="118872" y="1678190"/>
                  </a:cubicBezTo>
                  <a:lnTo>
                    <a:pt x="228600" y="1678190"/>
                  </a:lnTo>
                  <a:lnTo>
                    <a:pt x="228600" y="1685048"/>
                  </a:lnTo>
                  <a:lnTo>
                    <a:pt x="115443" y="1685048"/>
                  </a:lnTo>
                  <a:cubicBezTo>
                    <a:pt x="105384" y="1685048"/>
                    <a:pt x="96545" y="1682076"/>
                    <a:pt x="88925" y="1676132"/>
                  </a:cubicBezTo>
                  <a:cubicBezTo>
                    <a:pt x="80695" y="1669732"/>
                    <a:pt x="76581" y="1661654"/>
                    <a:pt x="76581" y="1651901"/>
                  </a:cubicBezTo>
                  <a:cubicBezTo>
                    <a:pt x="76581" y="1649615"/>
                    <a:pt x="77724" y="1645424"/>
                    <a:pt x="80010" y="1639328"/>
                  </a:cubicBezTo>
                  <a:close/>
                  <a:moveTo>
                    <a:pt x="61722" y="1639328"/>
                  </a:moveTo>
                  <a:lnTo>
                    <a:pt x="66065" y="1643214"/>
                  </a:lnTo>
                  <a:lnTo>
                    <a:pt x="56007" y="1659902"/>
                  </a:lnTo>
                  <a:cubicBezTo>
                    <a:pt x="47625" y="1673923"/>
                    <a:pt x="40005" y="1681543"/>
                    <a:pt x="33147" y="1682762"/>
                  </a:cubicBezTo>
                  <a:cubicBezTo>
                    <a:pt x="28879" y="1683524"/>
                    <a:pt x="24536" y="1685124"/>
                    <a:pt x="20116" y="1687562"/>
                  </a:cubicBezTo>
                  <a:lnTo>
                    <a:pt x="17830" y="1685048"/>
                  </a:lnTo>
                  <a:cubicBezTo>
                    <a:pt x="20421" y="1682000"/>
                    <a:pt x="22174" y="1677809"/>
                    <a:pt x="23088" y="1672475"/>
                  </a:cubicBezTo>
                  <a:cubicBezTo>
                    <a:pt x="25374" y="1664855"/>
                    <a:pt x="33299" y="1656854"/>
                    <a:pt x="46863" y="1648472"/>
                  </a:cubicBezTo>
                  <a:close/>
                  <a:moveTo>
                    <a:pt x="106299" y="1623326"/>
                  </a:moveTo>
                  <a:cubicBezTo>
                    <a:pt x="113004" y="1623326"/>
                    <a:pt x="118681" y="1625650"/>
                    <a:pt x="123329" y="1630298"/>
                  </a:cubicBezTo>
                  <a:cubicBezTo>
                    <a:pt x="127978" y="1634946"/>
                    <a:pt x="130302" y="1640623"/>
                    <a:pt x="130302" y="1647329"/>
                  </a:cubicBezTo>
                  <a:cubicBezTo>
                    <a:pt x="130302" y="1652510"/>
                    <a:pt x="128549" y="1657044"/>
                    <a:pt x="125044" y="1660931"/>
                  </a:cubicBezTo>
                  <a:cubicBezTo>
                    <a:pt x="121539" y="1664817"/>
                    <a:pt x="117195" y="1666760"/>
                    <a:pt x="112014" y="1666760"/>
                  </a:cubicBezTo>
                  <a:cubicBezTo>
                    <a:pt x="107746" y="1666760"/>
                    <a:pt x="104127" y="1665350"/>
                    <a:pt x="101155" y="1662531"/>
                  </a:cubicBezTo>
                  <a:cubicBezTo>
                    <a:pt x="98183" y="1659711"/>
                    <a:pt x="96697" y="1656168"/>
                    <a:pt x="96697" y="1651901"/>
                  </a:cubicBezTo>
                  <a:cubicBezTo>
                    <a:pt x="96697" y="1648548"/>
                    <a:pt x="97840" y="1645805"/>
                    <a:pt x="100126" y="1643671"/>
                  </a:cubicBezTo>
                  <a:cubicBezTo>
                    <a:pt x="102412" y="1641538"/>
                    <a:pt x="105232" y="1640471"/>
                    <a:pt x="108585" y="1640471"/>
                  </a:cubicBezTo>
                  <a:cubicBezTo>
                    <a:pt x="113157" y="1640471"/>
                    <a:pt x="115443" y="1642757"/>
                    <a:pt x="115443" y="1647329"/>
                  </a:cubicBezTo>
                  <a:cubicBezTo>
                    <a:pt x="115138" y="1649310"/>
                    <a:pt x="114376" y="1650834"/>
                    <a:pt x="113157" y="1651901"/>
                  </a:cubicBezTo>
                  <a:cubicBezTo>
                    <a:pt x="113157" y="1648853"/>
                    <a:pt x="111633" y="1647329"/>
                    <a:pt x="108585" y="1647329"/>
                  </a:cubicBezTo>
                  <a:cubicBezTo>
                    <a:pt x="104775" y="1647329"/>
                    <a:pt x="102870" y="1649234"/>
                    <a:pt x="102870" y="1653044"/>
                  </a:cubicBezTo>
                  <a:cubicBezTo>
                    <a:pt x="102870" y="1657616"/>
                    <a:pt x="105918" y="1659902"/>
                    <a:pt x="112014" y="1659902"/>
                  </a:cubicBezTo>
                  <a:cubicBezTo>
                    <a:pt x="115519" y="1659902"/>
                    <a:pt x="118300" y="1658530"/>
                    <a:pt x="120358" y="1655787"/>
                  </a:cubicBezTo>
                  <a:cubicBezTo>
                    <a:pt x="122415" y="1653044"/>
                    <a:pt x="123444" y="1649843"/>
                    <a:pt x="123444" y="1646186"/>
                  </a:cubicBezTo>
                  <a:cubicBezTo>
                    <a:pt x="123444" y="1642071"/>
                    <a:pt x="121996" y="1638566"/>
                    <a:pt x="119100" y="1635670"/>
                  </a:cubicBezTo>
                  <a:cubicBezTo>
                    <a:pt x="116205" y="1632775"/>
                    <a:pt x="112699" y="1631327"/>
                    <a:pt x="108585" y="1631327"/>
                  </a:cubicBezTo>
                  <a:cubicBezTo>
                    <a:pt x="104165" y="1631327"/>
                    <a:pt x="99974" y="1632470"/>
                    <a:pt x="96012" y="1634756"/>
                  </a:cubicBezTo>
                  <a:lnTo>
                    <a:pt x="90297" y="1629041"/>
                  </a:lnTo>
                  <a:cubicBezTo>
                    <a:pt x="97155" y="1625231"/>
                    <a:pt x="102489" y="1623326"/>
                    <a:pt x="106299" y="1623326"/>
                  </a:cubicBezTo>
                  <a:close/>
                  <a:moveTo>
                    <a:pt x="22860" y="1615325"/>
                  </a:moveTo>
                  <a:cubicBezTo>
                    <a:pt x="23774" y="1620659"/>
                    <a:pt x="25679" y="1625231"/>
                    <a:pt x="28575" y="1629041"/>
                  </a:cubicBezTo>
                  <a:cubicBezTo>
                    <a:pt x="32080" y="1633613"/>
                    <a:pt x="36271" y="1635899"/>
                    <a:pt x="41148" y="1635899"/>
                  </a:cubicBezTo>
                  <a:cubicBezTo>
                    <a:pt x="47091" y="1635746"/>
                    <a:pt x="56235" y="1632317"/>
                    <a:pt x="68580" y="1625612"/>
                  </a:cubicBezTo>
                  <a:lnTo>
                    <a:pt x="77724" y="1634756"/>
                  </a:lnTo>
                  <a:cubicBezTo>
                    <a:pt x="71628" y="1647862"/>
                    <a:pt x="68580" y="1657387"/>
                    <a:pt x="68580" y="1663331"/>
                  </a:cubicBezTo>
                  <a:cubicBezTo>
                    <a:pt x="68580" y="1667750"/>
                    <a:pt x="69799" y="1671713"/>
                    <a:pt x="72237" y="1675218"/>
                  </a:cubicBezTo>
                  <a:cubicBezTo>
                    <a:pt x="74676" y="1678723"/>
                    <a:pt x="78028" y="1680476"/>
                    <a:pt x="82296" y="1680476"/>
                  </a:cubicBezTo>
                  <a:cubicBezTo>
                    <a:pt x="79248" y="1683524"/>
                    <a:pt x="75819" y="1685048"/>
                    <a:pt x="72009" y="1685048"/>
                  </a:cubicBezTo>
                  <a:cubicBezTo>
                    <a:pt x="68199" y="1685048"/>
                    <a:pt x="65151" y="1683562"/>
                    <a:pt x="62865" y="1680590"/>
                  </a:cubicBezTo>
                  <a:cubicBezTo>
                    <a:pt x="60579" y="1677618"/>
                    <a:pt x="59436" y="1674151"/>
                    <a:pt x="59436" y="1670189"/>
                  </a:cubicBezTo>
                  <a:cubicBezTo>
                    <a:pt x="59436" y="1663178"/>
                    <a:pt x="62484" y="1654415"/>
                    <a:pt x="68580" y="1643900"/>
                  </a:cubicBezTo>
                  <a:lnTo>
                    <a:pt x="61722" y="1635899"/>
                  </a:lnTo>
                  <a:cubicBezTo>
                    <a:pt x="50901" y="1643519"/>
                    <a:pt x="42138" y="1647329"/>
                    <a:pt x="35433" y="1647329"/>
                  </a:cubicBezTo>
                  <a:cubicBezTo>
                    <a:pt x="30708" y="1647329"/>
                    <a:pt x="26860" y="1645500"/>
                    <a:pt x="23888" y="1641842"/>
                  </a:cubicBezTo>
                  <a:cubicBezTo>
                    <a:pt x="20917" y="1638185"/>
                    <a:pt x="19431" y="1633918"/>
                    <a:pt x="19431" y="1629041"/>
                  </a:cubicBezTo>
                  <a:cubicBezTo>
                    <a:pt x="19431" y="1622640"/>
                    <a:pt x="20574" y="1618068"/>
                    <a:pt x="22860" y="1615325"/>
                  </a:cubicBezTo>
                  <a:close/>
                  <a:moveTo>
                    <a:pt x="65151" y="1607324"/>
                  </a:moveTo>
                  <a:lnTo>
                    <a:pt x="96012" y="1639328"/>
                  </a:lnTo>
                  <a:lnTo>
                    <a:pt x="90754" y="1644814"/>
                  </a:lnTo>
                  <a:lnTo>
                    <a:pt x="59207" y="1612353"/>
                  </a:lnTo>
                  <a:close/>
                  <a:moveTo>
                    <a:pt x="56007" y="1573034"/>
                  </a:moveTo>
                  <a:cubicBezTo>
                    <a:pt x="62712" y="1573034"/>
                    <a:pt x="68427" y="1575167"/>
                    <a:pt x="73152" y="1579435"/>
                  </a:cubicBezTo>
                  <a:cubicBezTo>
                    <a:pt x="77876" y="1583702"/>
                    <a:pt x="80162" y="1589188"/>
                    <a:pt x="80010" y="1595894"/>
                  </a:cubicBezTo>
                  <a:cubicBezTo>
                    <a:pt x="79857" y="1602142"/>
                    <a:pt x="77952" y="1607857"/>
                    <a:pt x="74295" y="1613039"/>
                  </a:cubicBezTo>
                  <a:lnTo>
                    <a:pt x="68580" y="1608467"/>
                  </a:lnTo>
                  <a:cubicBezTo>
                    <a:pt x="70866" y="1604809"/>
                    <a:pt x="72009" y="1600999"/>
                    <a:pt x="72009" y="1597037"/>
                  </a:cubicBezTo>
                  <a:cubicBezTo>
                    <a:pt x="72009" y="1592922"/>
                    <a:pt x="70561" y="1589417"/>
                    <a:pt x="67665" y="1586521"/>
                  </a:cubicBezTo>
                  <a:cubicBezTo>
                    <a:pt x="64770" y="1583626"/>
                    <a:pt x="61264" y="1582178"/>
                    <a:pt x="57150" y="1582178"/>
                  </a:cubicBezTo>
                  <a:cubicBezTo>
                    <a:pt x="53797" y="1582178"/>
                    <a:pt x="50673" y="1583092"/>
                    <a:pt x="47777" y="1584921"/>
                  </a:cubicBezTo>
                  <a:cubicBezTo>
                    <a:pt x="44881" y="1586750"/>
                    <a:pt x="43434" y="1589264"/>
                    <a:pt x="43434" y="1592465"/>
                  </a:cubicBezTo>
                  <a:cubicBezTo>
                    <a:pt x="43434" y="1597799"/>
                    <a:pt x="45720" y="1600466"/>
                    <a:pt x="50292" y="1600466"/>
                  </a:cubicBezTo>
                  <a:cubicBezTo>
                    <a:pt x="54102" y="1600466"/>
                    <a:pt x="56007" y="1598561"/>
                    <a:pt x="56007" y="1594751"/>
                  </a:cubicBezTo>
                  <a:cubicBezTo>
                    <a:pt x="56007" y="1592465"/>
                    <a:pt x="54483" y="1590560"/>
                    <a:pt x="51435" y="1589036"/>
                  </a:cubicBezTo>
                  <a:cubicBezTo>
                    <a:pt x="58293" y="1589036"/>
                    <a:pt x="61722" y="1591703"/>
                    <a:pt x="61722" y="1597037"/>
                  </a:cubicBezTo>
                  <a:cubicBezTo>
                    <a:pt x="61722" y="1600085"/>
                    <a:pt x="60579" y="1602561"/>
                    <a:pt x="58293" y="1604466"/>
                  </a:cubicBezTo>
                  <a:cubicBezTo>
                    <a:pt x="56007" y="1606371"/>
                    <a:pt x="53340" y="1607324"/>
                    <a:pt x="50292" y="1607324"/>
                  </a:cubicBezTo>
                  <a:cubicBezTo>
                    <a:pt x="46024" y="1607324"/>
                    <a:pt x="42481" y="1605724"/>
                    <a:pt x="39662" y="1602523"/>
                  </a:cubicBezTo>
                  <a:cubicBezTo>
                    <a:pt x="36842" y="1599323"/>
                    <a:pt x="35433" y="1595589"/>
                    <a:pt x="35433" y="1591322"/>
                  </a:cubicBezTo>
                  <a:cubicBezTo>
                    <a:pt x="35433" y="1585988"/>
                    <a:pt x="37490" y="1581606"/>
                    <a:pt x="41605" y="1578177"/>
                  </a:cubicBezTo>
                  <a:cubicBezTo>
                    <a:pt x="45720" y="1574748"/>
                    <a:pt x="50520" y="1573034"/>
                    <a:pt x="56007" y="1573034"/>
                  </a:cubicBezTo>
                  <a:close/>
                  <a:moveTo>
                    <a:pt x="78867" y="1544459"/>
                  </a:moveTo>
                  <a:cubicBezTo>
                    <a:pt x="86182" y="1544459"/>
                    <a:pt x="92049" y="1548040"/>
                    <a:pt x="96469" y="1555203"/>
                  </a:cubicBezTo>
                  <a:cubicBezTo>
                    <a:pt x="99212" y="1559775"/>
                    <a:pt x="100584" y="1564957"/>
                    <a:pt x="100584" y="1570748"/>
                  </a:cubicBezTo>
                  <a:cubicBezTo>
                    <a:pt x="100584" y="1582178"/>
                    <a:pt x="96393" y="1595132"/>
                    <a:pt x="88011" y="1609610"/>
                  </a:cubicBezTo>
                  <a:lnTo>
                    <a:pt x="93726" y="1615325"/>
                  </a:lnTo>
                  <a:cubicBezTo>
                    <a:pt x="111252" y="1605419"/>
                    <a:pt x="122682" y="1600466"/>
                    <a:pt x="128016" y="1600466"/>
                  </a:cubicBezTo>
                  <a:cubicBezTo>
                    <a:pt x="136093" y="1600618"/>
                    <a:pt x="142798" y="1602371"/>
                    <a:pt x="148132" y="1605724"/>
                  </a:cubicBezTo>
                  <a:cubicBezTo>
                    <a:pt x="154533" y="1609838"/>
                    <a:pt x="157734" y="1615706"/>
                    <a:pt x="157734" y="1623326"/>
                  </a:cubicBezTo>
                  <a:cubicBezTo>
                    <a:pt x="157734" y="1626679"/>
                    <a:pt x="156591" y="1631441"/>
                    <a:pt x="154305" y="1637613"/>
                  </a:cubicBezTo>
                  <a:cubicBezTo>
                    <a:pt x="152019" y="1643786"/>
                    <a:pt x="150876" y="1648548"/>
                    <a:pt x="150876" y="1651901"/>
                  </a:cubicBezTo>
                  <a:cubicBezTo>
                    <a:pt x="150876" y="1654034"/>
                    <a:pt x="151638" y="1657082"/>
                    <a:pt x="153162" y="1661045"/>
                  </a:cubicBezTo>
                  <a:cubicBezTo>
                    <a:pt x="146304" y="1657387"/>
                    <a:pt x="142875" y="1650910"/>
                    <a:pt x="142875" y="1641614"/>
                  </a:cubicBezTo>
                  <a:cubicBezTo>
                    <a:pt x="142875" y="1633994"/>
                    <a:pt x="140398" y="1627517"/>
                    <a:pt x="135445" y="1622183"/>
                  </a:cubicBezTo>
                  <a:cubicBezTo>
                    <a:pt x="130492" y="1616849"/>
                    <a:pt x="124206" y="1614182"/>
                    <a:pt x="116586" y="1614182"/>
                  </a:cubicBezTo>
                  <a:cubicBezTo>
                    <a:pt x="107442" y="1614182"/>
                    <a:pt x="97536" y="1617992"/>
                    <a:pt x="86868" y="1625612"/>
                  </a:cubicBezTo>
                  <a:lnTo>
                    <a:pt x="77724" y="1616468"/>
                  </a:lnTo>
                  <a:cubicBezTo>
                    <a:pt x="86106" y="1606409"/>
                    <a:pt x="90297" y="1596884"/>
                    <a:pt x="90297" y="1587893"/>
                  </a:cubicBezTo>
                  <a:cubicBezTo>
                    <a:pt x="90297" y="1580730"/>
                    <a:pt x="88239" y="1574367"/>
                    <a:pt x="84124" y="1568805"/>
                  </a:cubicBezTo>
                  <a:cubicBezTo>
                    <a:pt x="80010" y="1563242"/>
                    <a:pt x="74447" y="1560461"/>
                    <a:pt x="67437" y="1560461"/>
                  </a:cubicBezTo>
                  <a:cubicBezTo>
                    <a:pt x="66522" y="1560461"/>
                    <a:pt x="65189" y="1560651"/>
                    <a:pt x="63436" y="1561032"/>
                  </a:cubicBezTo>
                  <a:cubicBezTo>
                    <a:pt x="61684" y="1561413"/>
                    <a:pt x="60350" y="1561604"/>
                    <a:pt x="59436" y="1561604"/>
                  </a:cubicBezTo>
                  <a:cubicBezTo>
                    <a:pt x="50596" y="1561604"/>
                    <a:pt x="44881" y="1558175"/>
                    <a:pt x="42291" y="1551317"/>
                  </a:cubicBezTo>
                  <a:cubicBezTo>
                    <a:pt x="44729" y="1552841"/>
                    <a:pt x="47396" y="1553603"/>
                    <a:pt x="50292" y="1553603"/>
                  </a:cubicBezTo>
                  <a:cubicBezTo>
                    <a:pt x="52882" y="1553603"/>
                    <a:pt x="55549" y="1552841"/>
                    <a:pt x="58293" y="1551317"/>
                  </a:cubicBezTo>
                  <a:cubicBezTo>
                    <a:pt x="66370" y="1546745"/>
                    <a:pt x="73228" y="1544459"/>
                    <a:pt x="78867" y="1544459"/>
                  </a:cubicBezTo>
                  <a:close/>
                  <a:moveTo>
                    <a:pt x="169164" y="1529600"/>
                  </a:moveTo>
                  <a:lnTo>
                    <a:pt x="171450" y="1531886"/>
                  </a:lnTo>
                  <a:lnTo>
                    <a:pt x="164592" y="1549031"/>
                  </a:lnTo>
                  <a:cubicBezTo>
                    <a:pt x="158648" y="1563966"/>
                    <a:pt x="151409" y="1574253"/>
                    <a:pt x="142875" y="1579892"/>
                  </a:cubicBezTo>
                  <a:lnTo>
                    <a:pt x="93954" y="1612124"/>
                  </a:lnTo>
                  <a:lnTo>
                    <a:pt x="90754" y="1609153"/>
                  </a:lnTo>
                  <a:lnTo>
                    <a:pt x="124587" y="1557032"/>
                  </a:lnTo>
                  <a:cubicBezTo>
                    <a:pt x="129311" y="1549717"/>
                    <a:pt x="138074" y="1543240"/>
                    <a:pt x="150876" y="1537601"/>
                  </a:cubicBezTo>
                  <a:close/>
                  <a:moveTo>
                    <a:pt x="18288" y="1474736"/>
                  </a:moveTo>
                  <a:lnTo>
                    <a:pt x="25146" y="1474736"/>
                  </a:lnTo>
                  <a:lnTo>
                    <a:pt x="25146" y="1592465"/>
                  </a:lnTo>
                  <a:cubicBezTo>
                    <a:pt x="25146" y="1599628"/>
                    <a:pt x="27394" y="1605800"/>
                    <a:pt x="31889" y="1610981"/>
                  </a:cubicBezTo>
                  <a:cubicBezTo>
                    <a:pt x="36385" y="1616163"/>
                    <a:pt x="42138" y="1618754"/>
                    <a:pt x="49149" y="1618754"/>
                  </a:cubicBezTo>
                  <a:cubicBezTo>
                    <a:pt x="52044" y="1618754"/>
                    <a:pt x="55473" y="1617992"/>
                    <a:pt x="59436" y="1616468"/>
                  </a:cubicBezTo>
                  <a:lnTo>
                    <a:pt x="65151" y="1622183"/>
                  </a:lnTo>
                  <a:cubicBezTo>
                    <a:pt x="59969" y="1625231"/>
                    <a:pt x="55016" y="1626755"/>
                    <a:pt x="50292" y="1626755"/>
                  </a:cubicBezTo>
                  <a:cubicBezTo>
                    <a:pt x="41300" y="1626755"/>
                    <a:pt x="33718" y="1623821"/>
                    <a:pt x="27546" y="1617954"/>
                  </a:cubicBezTo>
                  <a:cubicBezTo>
                    <a:pt x="21374" y="1612086"/>
                    <a:pt x="18288" y="1604733"/>
                    <a:pt x="18288" y="1595894"/>
                  </a:cubicBezTo>
                  <a:close/>
                  <a:moveTo>
                    <a:pt x="0" y="1474736"/>
                  </a:moveTo>
                  <a:lnTo>
                    <a:pt x="6858" y="1474736"/>
                  </a:lnTo>
                  <a:lnTo>
                    <a:pt x="6858" y="1696478"/>
                  </a:lnTo>
                  <a:lnTo>
                    <a:pt x="228600" y="1696478"/>
                  </a:lnTo>
                  <a:lnTo>
                    <a:pt x="228600" y="1703336"/>
                  </a:lnTo>
                  <a:lnTo>
                    <a:pt x="0" y="1703336"/>
                  </a:lnTo>
                  <a:close/>
                  <a:moveTo>
                    <a:pt x="80010" y="1270644"/>
                  </a:moveTo>
                  <a:lnTo>
                    <a:pt x="86868" y="1276359"/>
                  </a:lnTo>
                  <a:cubicBezTo>
                    <a:pt x="86106" y="1280931"/>
                    <a:pt x="85725" y="1283979"/>
                    <a:pt x="85725" y="1285503"/>
                  </a:cubicBezTo>
                  <a:cubicBezTo>
                    <a:pt x="85725" y="1292970"/>
                    <a:pt x="89535" y="1298990"/>
                    <a:pt x="97155" y="1303562"/>
                  </a:cubicBezTo>
                  <a:cubicBezTo>
                    <a:pt x="103708" y="1307525"/>
                    <a:pt x="110947" y="1309506"/>
                    <a:pt x="118872" y="1309506"/>
                  </a:cubicBezTo>
                  <a:lnTo>
                    <a:pt x="228600" y="1309506"/>
                  </a:lnTo>
                  <a:lnTo>
                    <a:pt x="228600" y="1316364"/>
                  </a:lnTo>
                  <a:lnTo>
                    <a:pt x="115443" y="1316364"/>
                  </a:lnTo>
                  <a:cubicBezTo>
                    <a:pt x="105384" y="1316364"/>
                    <a:pt x="96545" y="1313392"/>
                    <a:pt x="88925" y="1307448"/>
                  </a:cubicBezTo>
                  <a:cubicBezTo>
                    <a:pt x="80695" y="1301048"/>
                    <a:pt x="76581" y="1292970"/>
                    <a:pt x="76581" y="1283217"/>
                  </a:cubicBezTo>
                  <a:cubicBezTo>
                    <a:pt x="76581" y="1280931"/>
                    <a:pt x="77724" y="1276740"/>
                    <a:pt x="80010" y="1270644"/>
                  </a:cubicBezTo>
                  <a:close/>
                  <a:moveTo>
                    <a:pt x="61722" y="1270644"/>
                  </a:moveTo>
                  <a:lnTo>
                    <a:pt x="66065" y="1274530"/>
                  </a:lnTo>
                  <a:lnTo>
                    <a:pt x="56007" y="1291218"/>
                  </a:lnTo>
                  <a:cubicBezTo>
                    <a:pt x="47625" y="1305239"/>
                    <a:pt x="40005" y="1312859"/>
                    <a:pt x="33147" y="1314078"/>
                  </a:cubicBezTo>
                  <a:cubicBezTo>
                    <a:pt x="28879" y="1314840"/>
                    <a:pt x="24536" y="1316440"/>
                    <a:pt x="20116" y="1318878"/>
                  </a:cubicBezTo>
                  <a:lnTo>
                    <a:pt x="17830" y="1316364"/>
                  </a:lnTo>
                  <a:cubicBezTo>
                    <a:pt x="20421" y="1313316"/>
                    <a:pt x="22174" y="1309125"/>
                    <a:pt x="23088" y="1303791"/>
                  </a:cubicBezTo>
                  <a:cubicBezTo>
                    <a:pt x="25374" y="1296171"/>
                    <a:pt x="33299" y="1288170"/>
                    <a:pt x="46863" y="1279788"/>
                  </a:cubicBezTo>
                  <a:close/>
                  <a:moveTo>
                    <a:pt x="106299" y="1254642"/>
                  </a:moveTo>
                  <a:cubicBezTo>
                    <a:pt x="113004" y="1254642"/>
                    <a:pt x="118681" y="1256966"/>
                    <a:pt x="123329" y="1261614"/>
                  </a:cubicBezTo>
                  <a:cubicBezTo>
                    <a:pt x="127978" y="1266262"/>
                    <a:pt x="130302" y="1271939"/>
                    <a:pt x="130302" y="1278645"/>
                  </a:cubicBezTo>
                  <a:cubicBezTo>
                    <a:pt x="130302" y="1283826"/>
                    <a:pt x="128549" y="1288360"/>
                    <a:pt x="125044" y="1292247"/>
                  </a:cubicBezTo>
                  <a:cubicBezTo>
                    <a:pt x="121539" y="1296133"/>
                    <a:pt x="117195" y="1298076"/>
                    <a:pt x="112014" y="1298076"/>
                  </a:cubicBezTo>
                  <a:cubicBezTo>
                    <a:pt x="107746" y="1298076"/>
                    <a:pt x="104127" y="1296666"/>
                    <a:pt x="101155" y="1293847"/>
                  </a:cubicBezTo>
                  <a:cubicBezTo>
                    <a:pt x="98183" y="1291027"/>
                    <a:pt x="96697" y="1287484"/>
                    <a:pt x="96697" y="1283217"/>
                  </a:cubicBezTo>
                  <a:cubicBezTo>
                    <a:pt x="96697" y="1279864"/>
                    <a:pt x="97840" y="1277121"/>
                    <a:pt x="100126" y="1274987"/>
                  </a:cubicBezTo>
                  <a:cubicBezTo>
                    <a:pt x="102412" y="1272854"/>
                    <a:pt x="105232" y="1271787"/>
                    <a:pt x="108585" y="1271787"/>
                  </a:cubicBezTo>
                  <a:cubicBezTo>
                    <a:pt x="113157" y="1271787"/>
                    <a:pt x="115443" y="1274073"/>
                    <a:pt x="115443" y="1278645"/>
                  </a:cubicBezTo>
                  <a:cubicBezTo>
                    <a:pt x="115138" y="1280626"/>
                    <a:pt x="114376" y="1282150"/>
                    <a:pt x="113157" y="1283217"/>
                  </a:cubicBezTo>
                  <a:cubicBezTo>
                    <a:pt x="113157" y="1280169"/>
                    <a:pt x="111633" y="1278645"/>
                    <a:pt x="108585" y="1278645"/>
                  </a:cubicBezTo>
                  <a:cubicBezTo>
                    <a:pt x="104775" y="1278645"/>
                    <a:pt x="102870" y="1280550"/>
                    <a:pt x="102870" y="1284360"/>
                  </a:cubicBezTo>
                  <a:cubicBezTo>
                    <a:pt x="102870" y="1288932"/>
                    <a:pt x="105918" y="1291218"/>
                    <a:pt x="112014" y="1291218"/>
                  </a:cubicBezTo>
                  <a:cubicBezTo>
                    <a:pt x="115519" y="1291218"/>
                    <a:pt x="118300" y="1289846"/>
                    <a:pt x="120358" y="1287103"/>
                  </a:cubicBezTo>
                  <a:cubicBezTo>
                    <a:pt x="122415" y="1284360"/>
                    <a:pt x="123444" y="1281159"/>
                    <a:pt x="123444" y="1277502"/>
                  </a:cubicBezTo>
                  <a:cubicBezTo>
                    <a:pt x="123444" y="1273387"/>
                    <a:pt x="121996" y="1269882"/>
                    <a:pt x="119100" y="1266986"/>
                  </a:cubicBezTo>
                  <a:cubicBezTo>
                    <a:pt x="116205" y="1264091"/>
                    <a:pt x="112699" y="1262643"/>
                    <a:pt x="108585" y="1262643"/>
                  </a:cubicBezTo>
                  <a:cubicBezTo>
                    <a:pt x="104165" y="1262643"/>
                    <a:pt x="99974" y="1263786"/>
                    <a:pt x="96012" y="1266072"/>
                  </a:cubicBezTo>
                  <a:lnTo>
                    <a:pt x="90297" y="1260357"/>
                  </a:lnTo>
                  <a:cubicBezTo>
                    <a:pt x="97155" y="1256547"/>
                    <a:pt x="102489" y="1254642"/>
                    <a:pt x="106299" y="1254642"/>
                  </a:cubicBezTo>
                  <a:close/>
                  <a:moveTo>
                    <a:pt x="22860" y="1246641"/>
                  </a:moveTo>
                  <a:cubicBezTo>
                    <a:pt x="23774" y="1251975"/>
                    <a:pt x="25679" y="1256547"/>
                    <a:pt x="28575" y="1260357"/>
                  </a:cubicBezTo>
                  <a:cubicBezTo>
                    <a:pt x="32080" y="1264929"/>
                    <a:pt x="36271" y="1267215"/>
                    <a:pt x="41148" y="1267215"/>
                  </a:cubicBezTo>
                  <a:cubicBezTo>
                    <a:pt x="47091" y="1267062"/>
                    <a:pt x="56235" y="1263633"/>
                    <a:pt x="68580" y="1256928"/>
                  </a:cubicBezTo>
                  <a:lnTo>
                    <a:pt x="77724" y="1266072"/>
                  </a:lnTo>
                  <a:cubicBezTo>
                    <a:pt x="71628" y="1279178"/>
                    <a:pt x="68580" y="1288703"/>
                    <a:pt x="68580" y="1294647"/>
                  </a:cubicBezTo>
                  <a:cubicBezTo>
                    <a:pt x="68580" y="1299066"/>
                    <a:pt x="69799" y="1303029"/>
                    <a:pt x="72237" y="1306534"/>
                  </a:cubicBezTo>
                  <a:cubicBezTo>
                    <a:pt x="74676" y="1310039"/>
                    <a:pt x="78028" y="1311792"/>
                    <a:pt x="82296" y="1311792"/>
                  </a:cubicBezTo>
                  <a:cubicBezTo>
                    <a:pt x="79248" y="1314840"/>
                    <a:pt x="75819" y="1316364"/>
                    <a:pt x="72009" y="1316364"/>
                  </a:cubicBezTo>
                  <a:cubicBezTo>
                    <a:pt x="68199" y="1316364"/>
                    <a:pt x="65151" y="1314878"/>
                    <a:pt x="62865" y="1311906"/>
                  </a:cubicBezTo>
                  <a:cubicBezTo>
                    <a:pt x="60579" y="1308934"/>
                    <a:pt x="59436" y="1305467"/>
                    <a:pt x="59436" y="1301505"/>
                  </a:cubicBezTo>
                  <a:cubicBezTo>
                    <a:pt x="59436" y="1294494"/>
                    <a:pt x="62484" y="1285731"/>
                    <a:pt x="68580" y="1275216"/>
                  </a:cubicBezTo>
                  <a:lnTo>
                    <a:pt x="61722" y="1267215"/>
                  </a:lnTo>
                  <a:cubicBezTo>
                    <a:pt x="50901" y="1274835"/>
                    <a:pt x="42138" y="1278645"/>
                    <a:pt x="35433" y="1278645"/>
                  </a:cubicBezTo>
                  <a:cubicBezTo>
                    <a:pt x="30708" y="1278645"/>
                    <a:pt x="26860" y="1276816"/>
                    <a:pt x="23888" y="1273158"/>
                  </a:cubicBezTo>
                  <a:cubicBezTo>
                    <a:pt x="20917" y="1269501"/>
                    <a:pt x="19431" y="1265234"/>
                    <a:pt x="19431" y="1260357"/>
                  </a:cubicBezTo>
                  <a:cubicBezTo>
                    <a:pt x="19431" y="1253956"/>
                    <a:pt x="20574" y="1249384"/>
                    <a:pt x="22860" y="1246641"/>
                  </a:cubicBezTo>
                  <a:close/>
                  <a:moveTo>
                    <a:pt x="65151" y="1238640"/>
                  </a:moveTo>
                  <a:lnTo>
                    <a:pt x="96012" y="1270644"/>
                  </a:lnTo>
                  <a:lnTo>
                    <a:pt x="90754" y="1276130"/>
                  </a:lnTo>
                  <a:lnTo>
                    <a:pt x="59207" y="1243669"/>
                  </a:lnTo>
                  <a:close/>
                  <a:moveTo>
                    <a:pt x="56007" y="1204350"/>
                  </a:moveTo>
                  <a:cubicBezTo>
                    <a:pt x="62712" y="1204350"/>
                    <a:pt x="68427" y="1206483"/>
                    <a:pt x="73152" y="1210751"/>
                  </a:cubicBezTo>
                  <a:cubicBezTo>
                    <a:pt x="77876" y="1215018"/>
                    <a:pt x="80162" y="1220504"/>
                    <a:pt x="80010" y="1227210"/>
                  </a:cubicBezTo>
                  <a:cubicBezTo>
                    <a:pt x="79857" y="1233458"/>
                    <a:pt x="77952" y="1239173"/>
                    <a:pt x="74295" y="1244355"/>
                  </a:cubicBezTo>
                  <a:lnTo>
                    <a:pt x="68580" y="1239783"/>
                  </a:lnTo>
                  <a:cubicBezTo>
                    <a:pt x="70866" y="1236125"/>
                    <a:pt x="72009" y="1232315"/>
                    <a:pt x="72009" y="1228353"/>
                  </a:cubicBezTo>
                  <a:cubicBezTo>
                    <a:pt x="72009" y="1224238"/>
                    <a:pt x="70561" y="1220733"/>
                    <a:pt x="67665" y="1217837"/>
                  </a:cubicBezTo>
                  <a:cubicBezTo>
                    <a:pt x="64770" y="1214942"/>
                    <a:pt x="61264" y="1213494"/>
                    <a:pt x="57150" y="1213494"/>
                  </a:cubicBezTo>
                  <a:cubicBezTo>
                    <a:pt x="53797" y="1213494"/>
                    <a:pt x="50673" y="1214408"/>
                    <a:pt x="47777" y="1216237"/>
                  </a:cubicBezTo>
                  <a:cubicBezTo>
                    <a:pt x="44881" y="1218066"/>
                    <a:pt x="43434" y="1220580"/>
                    <a:pt x="43434" y="1223781"/>
                  </a:cubicBezTo>
                  <a:cubicBezTo>
                    <a:pt x="43434" y="1229115"/>
                    <a:pt x="45720" y="1231782"/>
                    <a:pt x="50292" y="1231782"/>
                  </a:cubicBezTo>
                  <a:cubicBezTo>
                    <a:pt x="54102" y="1231782"/>
                    <a:pt x="56007" y="1229877"/>
                    <a:pt x="56007" y="1226067"/>
                  </a:cubicBezTo>
                  <a:cubicBezTo>
                    <a:pt x="56007" y="1223781"/>
                    <a:pt x="54483" y="1221876"/>
                    <a:pt x="51435" y="1220352"/>
                  </a:cubicBezTo>
                  <a:cubicBezTo>
                    <a:pt x="58293" y="1220352"/>
                    <a:pt x="61722" y="1223019"/>
                    <a:pt x="61722" y="1228353"/>
                  </a:cubicBezTo>
                  <a:cubicBezTo>
                    <a:pt x="61722" y="1231401"/>
                    <a:pt x="60579" y="1233877"/>
                    <a:pt x="58293" y="1235782"/>
                  </a:cubicBezTo>
                  <a:cubicBezTo>
                    <a:pt x="56007" y="1237687"/>
                    <a:pt x="53340" y="1238640"/>
                    <a:pt x="50292" y="1238640"/>
                  </a:cubicBezTo>
                  <a:cubicBezTo>
                    <a:pt x="46024" y="1238640"/>
                    <a:pt x="42481" y="1237040"/>
                    <a:pt x="39662" y="1233839"/>
                  </a:cubicBezTo>
                  <a:cubicBezTo>
                    <a:pt x="36842" y="1230639"/>
                    <a:pt x="35433" y="1226905"/>
                    <a:pt x="35433" y="1222638"/>
                  </a:cubicBezTo>
                  <a:cubicBezTo>
                    <a:pt x="35433" y="1217304"/>
                    <a:pt x="37490" y="1212922"/>
                    <a:pt x="41605" y="1209493"/>
                  </a:cubicBezTo>
                  <a:cubicBezTo>
                    <a:pt x="45720" y="1206064"/>
                    <a:pt x="50520" y="1204350"/>
                    <a:pt x="56007" y="1204350"/>
                  </a:cubicBezTo>
                  <a:close/>
                  <a:moveTo>
                    <a:pt x="78867" y="1175775"/>
                  </a:moveTo>
                  <a:cubicBezTo>
                    <a:pt x="86182" y="1175775"/>
                    <a:pt x="92049" y="1179356"/>
                    <a:pt x="96469" y="1186519"/>
                  </a:cubicBezTo>
                  <a:cubicBezTo>
                    <a:pt x="99212" y="1191091"/>
                    <a:pt x="100584" y="1196273"/>
                    <a:pt x="100584" y="1202064"/>
                  </a:cubicBezTo>
                  <a:cubicBezTo>
                    <a:pt x="100584" y="1213494"/>
                    <a:pt x="96393" y="1226448"/>
                    <a:pt x="88011" y="1240926"/>
                  </a:cubicBezTo>
                  <a:lnTo>
                    <a:pt x="93726" y="1246641"/>
                  </a:lnTo>
                  <a:cubicBezTo>
                    <a:pt x="111252" y="1236735"/>
                    <a:pt x="122682" y="1231782"/>
                    <a:pt x="128016" y="1231782"/>
                  </a:cubicBezTo>
                  <a:cubicBezTo>
                    <a:pt x="136093" y="1231934"/>
                    <a:pt x="142798" y="1233687"/>
                    <a:pt x="148132" y="1237040"/>
                  </a:cubicBezTo>
                  <a:cubicBezTo>
                    <a:pt x="154533" y="1241154"/>
                    <a:pt x="157734" y="1247022"/>
                    <a:pt x="157734" y="1254642"/>
                  </a:cubicBezTo>
                  <a:cubicBezTo>
                    <a:pt x="157734" y="1257995"/>
                    <a:pt x="156591" y="1262757"/>
                    <a:pt x="154305" y="1268929"/>
                  </a:cubicBezTo>
                  <a:cubicBezTo>
                    <a:pt x="152019" y="1275102"/>
                    <a:pt x="150876" y="1279864"/>
                    <a:pt x="150876" y="1283217"/>
                  </a:cubicBezTo>
                  <a:cubicBezTo>
                    <a:pt x="150876" y="1285350"/>
                    <a:pt x="151638" y="1288398"/>
                    <a:pt x="153162" y="1292361"/>
                  </a:cubicBezTo>
                  <a:cubicBezTo>
                    <a:pt x="146304" y="1288703"/>
                    <a:pt x="142875" y="1282226"/>
                    <a:pt x="142875" y="1272930"/>
                  </a:cubicBezTo>
                  <a:cubicBezTo>
                    <a:pt x="142875" y="1265310"/>
                    <a:pt x="140398" y="1258833"/>
                    <a:pt x="135445" y="1253499"/>
                  </a:cubicBezTo>
                  <a:cubicBezTo>
                    <a:pt x="130492" y="1248165"/>
                    <a:pt x="124206" y="1245498"/>
                    <a:pt x="116586" y="1245498"/>
                  </a:cubicBezTo>
                  <a:cubicBezTo>
                    <a:pt x="107442" y="1245498"/>
                    <a:pt x="97536" y="1249308"/>
                    <a:pt x="86868" y="1256928"/>
                  </a:cubicBezTo>
                  <a:lnTo>
                    <a:pt x="77724" y="1247784"/>
                  </a:lnTo>
                  <a:cubicBezTo>
                    <a:pt x="86106" y="1237725"/>
                    <a:pt x="90297" y="1228200"/>
                    <a:pt x="90297" y="1219209"/>
                  </a:cubicBezTo>
                  <a:cubicBezTo>
                    <a:pt x="90297" y="1212046"/>
                    <a:pt x="88239" y="1205683"/>
                    <a:pt x="84124" y="1200121"/>
                  </a:cubicBezTo>
                  <a:cubicBezTo>
                    <a:pt x="80010" y="1194558"/>
                    <a:pt x="74447" y="1191777"/>
                    <a:pt x="67437" y="1191777"/>
                  </a:cubicBezTo>
                  <a:cubicBezTo>
                    <a:pt x="66522" y="1191777"/>
                    <a:pt x="65189" y="1191967"/>
                    <a:pt x="63436" y="1192348"/>
                  </a:cubicBezTo>
                  <a:cubicBezTo>
                    <a:pt x="61684" y="1192729"/>
                    <a:pt x="60350" y="1192920"/>
                    <a:pt x="59436" y="1192920"/>
                  </a:cubicBezTo>
                  <a:cubicBezTo>
                    <a:pt x="50596" y="1192920"/>
                    <a:pt x="44881" y="1189491"/>
                    <a:pt x="42291" y="1182633"/>
                  </a:cubicBezTo>
                  <a:cubicBezTo>
                    <a:pt x="44729" y="1184157"/>
                    <a:pt x="47396" y="1184919"/>
                    <a:pt x="50292" y="1184919"/>
                  </a:cubicBezTo>
                  <a:cubicBezTo>
                    <a:pt x="52882" y="1184919"/>
                    <a:pt x="55549" y="1184157"/>
                    <a:pt x="58293" y="1182633"/>
                  </a:cubicBezTo>
                  <a:cubicBezTo>
                    <a:pt x="66370" y="1178061"/>
                    <a:pt x="73228" y="1175775"/>
                    <a:pt x="78867" y="1175775"/>
                  </a:cubicBezTo>
                  <a:close/>
                  <a:moveTo>
                    <a:pt x="169164" y="1160916"/>
                  </a:moveTo>
                  <a:lnTo>
                    <a:pt x="171450" y="1163202"/>
                  </a:lnTo>
                  <a:lnTo>
                    <a:pt x="164592" y="1180347"/>
                  </a:lnTo>
                  <a:cubicBezTo>
                    <a:pt x="158648" y="1195282"/>
                    <a:pt x="151409" y="1205569"/>
                    <a:pt x="142875" y="1211208"/>
                  </a:cubicBezTo>
                  <a:lnTo>
                    <a:pt x="93954" y="1243440"/>
                  </a:lnTo>
                  <a:lnTo>
                    <a:pt x="90754" y="1240469"/>
                  </a:lnTo>
                  <a:lnTo>
                    <a:pt x="124587" y="1188348"/>
                  </a:lnTo>
                  <a:cubicBezTo>
                    <a:pt x="129311" y="1181033"/>
                    <a:pt x="138074" y="1174556"/>
                    <a:pt x="150876" y="1168917"/>
                  </a:cubicBezTo>
                  <a:close/>
                  <a:moveTo>
                    <a:pt x="18288" y="1106052"/>
                  </a:moveTo>
                  <a:lnTo>
                    <a:pt x="25146" y="1106052"/>
                  </a:lnTo>
                  <a:lnTo>
                    <a:pt x="25146" y="1223781"/>
                  </a:lnTo>
                  <a:cubicBezTo>
                    <a:pt x="25146" y="1230944"/>
                    <a:pt x="27394" y="1237116"/>
                    <a:pt x="31889" y="1242297"/>
                  </a:cubicBezTo>
                  <a:cubicBezTo>
                    <a:pt x="36385" y="1247479"/>
                    <a:pt x="42138" y="1250070"/>
                    <a:pt x="49149" y="1250070"/>
                  </a:cubicBezTo>
                  <a:cubicBezTo>
                    <a:pt x="52044" y="1250070"/>
                    <a:pt x="55473" y="1249308"/>
                    <a:pt x="59436" y="1247784"/>
                  </a:cubicBezTo>
                  <a:lnTo>
                    <a:pt x="65151" y="1253499"/>
                  </a:lnTo>
                  <a:cubicBezTo>
                    <a:pt x="59969" y="1256547"/>
                    <a:pt x="55016" y="1258071"/>
                    <a:pt x="50292" y="1258071"/>
                  </a:cubicBezTo>
                  <a:cubicBezTo>
                    <a:pt x="41300" y="1258071"/>
                    <a:pt x="33718" y="1255137"/>
                    <a:pt x="27546" y="1249270"/>
                  </a:cubicBezTo>
                  <a:cubicBezTo>
                    <a:pt x="21374" y="1243402"/>
                    <a:pt x="18288" y="1236049"/>
                    <a:pt x="18288" y="1227210"/>
                  </a:cubicBezTo>
                  <a:close/>
                  <a:moveTo>
                    <a:pt x="0" y="1106052"/>
                  </a:moveTo>
                  <a:lnTo>
                    <a:pt x="6858" y="1106052"/>
                  </a:lnTo>
                  <a:lnTo>
                    <a:pt x="6858" y="1327794"/>
                  </a:lnTo>
                  <a:lnTo>
                    <a:pt x="228600" y="1327794"/>
                  </a:lnTo>
                  <a:lnTo>
                    <a:pt x="228600" y="1334652"/>
                  </a:lnTo>
                  <a:lnTo>
                    <a:pt x="0" y="1334652"/>
                  </a:lnTo>
                  <a:close/>
                  <a:moveTo>
                    <a:pt x="80010" y="901960"/>
                  </a:moveTo>
                  <a:lnTo>
                    <a:pt x="86868" y="907675"/>
                  </a:lnTo>
                  <a:cubicBezTo>
                    <a:pt x="86106" y="912247"/>
                    <a:pt x="85725" y="915295"/>
                    <a:pt x="85725" y="916819"/>
                  </a:cubicBezTo>
                  <a:cubicBezTo>
                    <a:pt x="85725" y="924286"/>
                    <a:pt x="89535" y="930306"/>
                    <a:pt x="97155" y="934878"/>
                  </a:cubicBezTo>
                  <a:cubicBezTo>
                    <a:pt x="103708" y="938841"/>
                    <a:pt x="110947" y="940822"/>
                    <a:pt x="118872" y="940822"/>
                  </a:cubicBezTo>
                  <a:lnTo>
                    <a:pt x="228600" y="940822"/>
                  </a:lnTo>
                  <a:lnTo>
                    <a:pt x="228600" y="947680"/>
                  </a:lnTo>
                  <a:lnTo>
                    <a:pt x="115443" y="947680"/>
                  </a:lnTo>
                  <a:cubicBezTo>
                    <a:pt x="105384" y="947680"/>
                    <a:pt x="96545" y="944708"/>
                    <a:pt x="88925" y="938764"/>
                  </a:cubicBezTo>
                  <a:cubicBezTo>
                    <a:pt x="80695" y="932364"/>
                    <a:pt x="76581" y="924286"/>
                    <a:pt x="76581" y="914533"/>
                  </a:cubicBezTo>
                  <a:cubicBezTo>
                    <a:pt x="76581" y="912247"/>
                    <a:pt x="77724" y="908056"/>
                    <a:pt x="80010" y="901960"/>
                  </a:cubicBezTo>
                  <a:close/>
                  <a:moveTo>
                    <a:pt x="61722" y="901960"/>
                  </a:moveTo>
                  <a:lnTo>
                    <a:pt x="66065" y="905846"/>
                  </a:lnTo>
                  <a:lnTo>
                    <a:pt x="56007" y="922534"/>
                  </a:lnTo>
                  <a:cubicBezTo>
                    <a:pt x="47625" y="936555"/>
                    <a:pt x="40005" y="944175"/>
                    <a:pt x="33147" y="945394"/>
                  </a:cubicBezTo>
                  <a:cubicBezTo>
                    <a:pt x="28879" y="946156"/>
                    <a:pt x="24536" y="947756"/>
                    <a:pt x="20116" y="950194"/>
                  </a:cubicBezTo>
                  <a:lnTo>
                    <a:pt x="17830" y="947680"/>
                  </a:lnTo>
                  <a:cubicBezTo>
                    <a:pt x="20421" y="944632"/>
                    <a:pt x="22174" y="940441"/>
                    <a:pt x="23088" y="935107"/>
                  </a:cubicBezTo>
                  <a:cubicBezTo>
                    <a:pt x="25374" y="927487"/>
                    <a:pt x="33299" y="919486"/>
                    <a:pt x="46863" y="911104"/>
                  </a:cubicBezTo>
                  <a:close/>
                  <a:moveTo>
                    <a:pt x="106299" y="885958"/>
                  </a:moveTo>
                  <a:cubicBezTo>
                    <a:pt x="113004" y="885958"/>
                    <a:pt x="118681" y="888282"/>
                    <a:pt x="123329" y="892930"/>
                  </a:cubicBezTo>
                  <a:cubicBezTo>
                    <a:pt x="127978" y="897578"/>
                    <a:pt x="130302" y="903255"/>
                    <a:pt x="130302" y="909961"/>
                  </a:cubicBezTo>
                  <a:cubicBezTo>
                    <a:pt x="130302" y="915142"/>
                    <a:pt x="128549" y="919676"/>
                    <a:pt x="125044" y="923563"/>
                  </a:cubicBezTo>
                  <a:cubicBezTo>
                    <a:pt x="121539" y="927449"/>
                    <a:pt x="117195" y="929392"/>
                    <a:pt x="112014" y="929392"/>
                  </a:cubicBezTo>
                  <a:cubicBezTo>
                    <a:pt x="107746" y="929392"/>
                    <a:pt x="104127" y="927982"/>
                    <a:pt x="101155" y="925163"/>
                  </a:cubicBezTo>
                  <a:cubicBezTo>
                    <a:pt x="98183" y="922343"/>
                    <a:pt x="96697" y="918800"/>
                    <a:pt x="96697" y="914533"/>
                  </a:cubicBezTo>
                  <a:cubicBezTo>
                    <a:pt x="96697" y="911180"/>
                    <a:pt x="97840" y="908437"/>
                    <a:pt x="100126" y="906303"/>
                  </a:cubicBezTo>
                  <a:cubicBezTo>
                    <a:pt x="102412" y="904170"/>
                    <a:pt x="105232" y="903103"/>
                    <a:pt x="108585" y="903103"/>
                  </a:cubicBezTo>
                  <a:cubicBezTo>
                    <a:pt x="113157" y="903103"/>
                    <a:pt x="115443" y="905389"/>
                    <a:pt x="115443" y="909961"/>
                  </a:cubicBezTo>
                  <a:cubicBezTo>
                    <a:pt x="115138" y="911942"/>
                    <a:pt x="114376" y="913466"/>
                    <a:pt x="113157" y="914533"/>
                  </a:cubicBezTo>
                  <a:cubicBezTo>
                    <a:pt x="113157" y="911485"/>
                    <a:pt x="111633" y="909961"/>
                    <a:pt x="108585" y="909961"/>
                  </a:cubicBezTo>
                  <a:cubicBezTo>
                    <a:pt x="104775" y="909961"/>
                    <a:pt x="102870" y="911866"/>
                    <a:pt x="102870" y="915676"/>
                  </a:cubicBezTo>
                  <a:cubicBezTo>
                    <a:pt x="102870" y="920248"/>
                    <a:pt x="105918" y="922534"/>
                    <a:pt x="112014" y="922534"/>
                  </a:cubicBezTo>
                  <a:cubicBezTo>
                    <a:pt x="115519" y="922534"/>
                    <a:pt x="118300" y="921162"/>
                    <a:pt x="120358" y="918419"/>
                  </a:cubicBezTo>
                  <a:cubicBezTo>
                    <a:pt x="122415" y="915676"/>
                    <a:pt x="123444" y="912475"/>
                    <a:pt x="123444" y="908818"/>
                  </a:cubicBezTo>
                  <a:cubicBezTo>
                    <a:pt x="123444" y="904703"/>
                    <a:pt x="121996" y="901198"/>
                    <a:pt x="119100" y="898302"/>
                  </a:cubicBezTo>
                  <a:cubicBezTo>
                    <a:pt x="116205" y="895407"/>
                    <a:pt x="112699" y="893959"/>
                    <a:pt x="108585" y="893959"/>
                  </a:cubicBezTo>
                  <a:cubicBezTo>
                    <a:pt x="104165" y="893959"/>
                    <a:pt x="99974" y="895102"/>
                    <a:pt x="96012" y="897388"/>
                  </a:cubicBezTo>
                  <a:lnTo>
                    <a:pt x="90297" y="891673"/>
                  </a:lnTo>
                  <a:cubicBezTo>
                    <a:pt x="97155" y="887863"/>
                    <a:pt x="102489" y="885958"/>
                    <a:pt x="106299" y="885958"/>
                  </a:cubicBezTo>
                  <a:close/>
                  <a:moveTo>
                    <a:pt x="22860" y="877957"/>
                  </a:moveTo>
                  <a:cubicBezTo>
                    <a:pt x="23774" y="883291"/>
                    <a:pt x="25679" y="887863"/>
                    <a:pt x="28575" y="891673"/>
                  </a:cubicBezTo>
                  <a:cubicBezTo>
                    <a:pt x="32080" y="896245"/>
                    <a:pt x="36271" y="898531"/>
                    <a:pt x="41148" y="898531"/>
                  </a:cubicBezTo>
                  <a:cubicBezTo>
                    <a:pt x="47091" y="898378"/>
                    <a:pt x="56235" y="894949"/>
                    <a:pt x="68580" y="888244"/>
                  </a:cubicBezTo>
                  <a:lnTo>
                    <a:pt x="77724" y="897388"/>
                  </a:lnTo>
                  <a:cubicBezTo>
                    <a:pt x="71628" y="910494"/>
                    <a:pt x="68580" y="920019"/>
                    <a:pt x="68580" y="925963"/>
                  </a:cubicBezTo>
                  <a:cubicBezTo>
                    <a:pt x="68580" y="930382"/>
                    <a:pt x="69799" y="934345"/>
                    <a:pt x="72237" y="937850"/>
                  </a:cubicBezTo>
                  <a:cubicBezTo>
                    <a:pt x="74676" y="941355"/>
                    <a:pt x="78028" y="943108"/>
                    <a:pt x="82296" y="943108"/>
                  </a:cubicBezTo>
                  <a:cubicBezTo>
                    <a:pt x="79248" y="946156"/>
                    <a:pt x="75819" y="947680"/>
                    <a:pt x="72009" y="947680"/>
                  </a:cubicBezTo>
                  <a:cubicBezTo>
                    <a:pt x="68199" y="947680"/>
                    <a:pt x="65151" y="946194"/>
                    <a:pt x="62865" y="943222"/>
                  </a:cubicBezTo>
                  <a:cubicBezTo>
                    <a:pt x="60579" y="940250"/>
                    <a:pt x="59436" y="936783"/>
                    <a:pt x="59436" y="932821"/>
                  </a:cubicBezTo>
                  <a:cubicBezTo>
                    <a:pt x="59436" y="925810"/>
                    <a:pt x="62484" y="917047"/>
                    <a:pt x="68580" y="906532"/>
                  </a:cubicBezTo>
                  <a:lnTo>
                    <a:pt x="61722" y="898531"/>
                  </a:lnTo>
                  <a:cubicBezTo>
                    <a:pt x="50901" y="906151"/>
                    <a:pt x="42138" y="909961"/>
                    <a:pt x="35433" y="909961"/>
                  </a:cubicBezTo>
                  <a:cubicBezTo>
                    <a:pt x="30708" y="909961"/>
                    <a:pt x="26860" y="908132"/>
                    <a:pt x="23888" y="904474"/>
                  </a:cubicBezTo>
                  <a:cubicBezTo>
                    <a:pt x="20917" y="900817"/>
                    <a:pt x="19431" y="896550"/>
                    <a:pt x="19431" y="891673"/>
                  </a:cubicBezTo>
                  <a:cubicBezTo>
                    <a:pt x="19431" y="885272"/>
                    <a:pt x="20574" y="880700"/>
                    <a:pt x="22860" y="877957"/>
                  </a:cubicBezTo>
                  <a:close/>
                  <a:moveTo>
                    <a:pt x="65151" y="869956"/>
                  </a:moveTo>
                  <a:lnTo>
                    <a:pt x="96012" y="901960"/>
                  </a:lnTo>
                  <a:lnTo>
                    <a:pt x="90754" y="907446"/>
                  </a:lnTo>
                  <a:lnTo>
                    <a:pt x="59207" y="874985"/>
                  </a:lnTo>
                  <a:close/>
                  <a:moveTo>
                    <a:pt x="56007" y="835666"/>
                  </a:moveTo>
                  <a:cubicBezTo>
                    <a:pt x="62712" y="835666"/>
                    <a:pt x="68427" y="837799"/>
                    <a:pt x="73152" y="842067"/>
                  </a:cubicBezTo>
                  <a:cubicBezTo>
                    <a:pt x="77876" y="846334"/>
                    <a:pt x="80162" y="851820"/>
                    <a:pt x="80010" y="858526"/>
                  </a:cubicBezTo>
                  <a:cubicBezTo>
                    <a:pt x="79857" y="864774"/>
                    <a:pt x="77952" y="870489"/>
                    <a:pt x="74295" y="875671"/>
                  </a:cubicBezTo>
                  <a:lnTo>
                    <a:pt x="68580" y="871099"/>
                  </a:lnTo>
                  <a:cubicBezTo>
                    <a:pt x="70866" y="867441"/>
                    <a:pt x="72009" y="863631"/>
                    <a:pt x="72009" y="859669"/>
                  </a:cubicBezTo>
                  <a:cubicBezTo>
                    <a:pt x="72009" y="855554"/>
                    <a:pt x="70561" y="852049"/>
                    <a:pt x="67665" y="849153"/>
                  </a:cubicBezTo>
                  <a:cubicBezTo>
                    <a:pt x="64770" y="846258"/>
                    <a:pt x="61264" y="844810"/>
                    <a:pt x="57150" y="844810"/>
                  </a:cubicBezTo>
                  <a:cubicBezTo>
                    <a:pt x="53797" y="844810"/>
                    <a:pt x="50673" y="845724"/>
                    <a:pt x="47777" y="847553"/>
                  </a:cubicBezTo>
                  <a:cubicBezTo>
                    <a:pt x="44881" y="849382"/>
                    <a:pt x="43434" y="851896"/>
                    <a:pt x="43434" y="855097"/>
                  </a:cubicBezTo>
                  <a:cubicBezTo>
                    <a:pt x="43434" y="860431"/>
                    <a:pt x="45720" y="863098"/>
                    <a:pt x="50292" y="863098"/>
                  </a:cubicBezTo>
                  <a:cubicBezTo>
                    <a:pt x="54102" y="863098"/>
                    <a:pt x="56007" y="861193"/>
                    <a:pt x="56007" y="857383"/>
                  </a:cubicBezTo>
                  <a:cubicBezTo>
                    <a:pt x="56007" y="855097"/>
                    <a:pt x="54483" y="853192"/>
                    <a:pt x="51435" y="851668"/>
                  </a:cubicBezTo>
                  <a:cubicBezTo>
                    <a:pt x="58293" y="851668"/>
                    <a:pt x="61722" y="854335"/>
                    <a:pt x="61722" y="859669"/>
                  </a:cubicBezTo>
                  <a:cubicBezTo>
                    <a:pt x="61722" y="862717"/>
                    <a:pt x="60579" y="865193"/>
                    <a:pt x="58293" y="867098"/>
                  </a:cubicBezTo>
                  <a:cubicBezTo>
                    <a:pt x="56007" y="869003"/>
                    <a:pt x="53340" y="869956"/>
                    <a:pt x="50292" y="869956"/>
                  </a:cubicBezTo>
                  <a:cubicBezTo>
                    <a:pt x="46024" y="869956"/>
                    <a:pt x="42481" y="868356"/>
                    <a:pt x="39662" y="865155"/>
                  </a:cubicBezTo>
                  <a:cubicBezTo>
                    <a:pt x="36842" y="861955"/>
                    <a:pt x="35433" y="858221"/>
                    <a:pt x="35433" y="853954"/>
                  </a:cubicBezTo>
                  <a:cubicBezTo>
                    <a:pt x="35433" y="848620"/>
                    <a:pt x="37490" y="844238"/>
                    <a:pt x="41605" y="840809"/>
                  </a:cubicBezTo>
                  <a:cubicBezTo>
                    <a:pt x="45720" y="837380"/>
                    <a:pt x="50520" y="835666"/>
                    <a:pt x="56007" y="835666"/>
                  </a:cubicBezTo>
                  <a:close/>
                  <a:moveTo>
                    <a:pt x="78867" y="807091"/>
                  </a:moveTo>
                  <a:cubicBezTo>
                    <a:pt x="86182" y="807091"/>
                    <a:pt x="92049" y="810672"/>
                    <a:pt x="96469" y="817835"/>
                  </a:cubicBezTo>
                  <a:cubicBezTo>
                    <a:pt x="99212" y="822407"/>
                    <a:pt x="100584" y="827589"/>
                    <a:pt x="100584" y="833380"/>
                  </a:cubicBezTo>
                  <a:cubicBezTo>
                    <a:pt x="100584" y="844810"/>
                    <a:pt x="96393" y="857764"/>
                    <a:pt x="88011" y="872242"/>
                  </a:cubicBezTo>
                  <a:lnTo>
                    <a:pt x="93726" y="877957"/>
                  </a:lnTo>
                  <a:cubicBezTo>
                    <a:pt x="111252" y="868051"/>
                    <a:pt x="122682" y="863098"/>
                    <a:pt x="128016" y="863098"/>
                  </a:cubicBezTo>
                  <a:cubicBezTo>
                    <a:pt x="136093" y="863250"/>
                    <a:pt x="142798" y="865003"/>
                    <a:pt x="148132" y="868356"/>
                  </a:cubicBezTo>
                  <a:cubicBezTo>
                    <a:pt x="154533" y="872470"/>
                    <a:pt x="157734" y="878338"/>
                    <a:pt x="157734" y="885958"/>
                  </a:cubicBezTo>
                  <a:cubicBezTo>
                    <a:pt x="157734" y="889311"/>
                    <a:pt x="156591" y="894073"/>
                    <a:pt x="154305" y="900245"/>
                  </a:cubicBezTo>
                  <a:cubicBezTo>
                    <a:pt x="152019" y="906418"/>
                    <a:pt x="150876" y="911180"/>
                    <a:pt x="150876" y="914533"/>
                  </a:cubicBezTo>
                  <a:cubicBezTo>
                    <a:pt x="150876" y="916666"/>
                    <a:pt x="151638" y="919714"/>
                    <a:pt x="153162" y="923677"/>
                  </a:cubicBezTo>
                  <a:cubicBezTo>
                    <a:pt x="146304" y="920019"/>
                    <a:pt x="142875" y="913542"/>
                    <a:pt x="142875" y="904246"/>
                  </a:cubicBezTo>
                  <a:cubicBezTo>
                    <a:pt x="142875" y="896626"/>
                    <a:pt x="140398" y="890149"/>
                    <a:pt x="135445" y="884815"/>
                  </a:cubicBezTo>
                  <a:cubicBezTo>
                    <a:pt x="130492" y="879481"/>
                    <a:pt x="124206" y="876814"/>
                    <a:pt x="116586" y="876814"/>
                  </a:cubicBezTo>
                  <a:cubicBezTo>
                    <a:pt x="107442" y="876814"/>
                    <a:pt x="97536" y="880624"/>
                    <a:pt x="86868" y="888244"/>
                  </a:cubicBezTo>
                  <a:lnTo>
                    <a:pt x="77724" y="879100"/>
                  </a:lnTo>
                  <a:cubicBezTo>
                    <a:pt x="86106" y="869041"/>
                    <a:pt x="90297" y="859516"/>
                    <a:pt x="90297" y="850525"/>
                  </a:cubicBezTo>
                  <a:cubicBezTo>
                    <a:pt x="90297" y="843362"/>
                    <a:pt x="88239" y="836999"/>
                    <a:pt x="84124" y="831437"/>
                  </a:cubicBezTo>
                  <a:cubicBezTo>
                    <a:pt x="80010" y="825874"/>
                    <a:pt x="74447" y="823093"/>
                    <a:pt x="67437" y="823093"/>
                  </a:cubicBezTo>
                  <a:cubicBezTo>
                    <a:pt x="66522" y="823093"/>
                    <a:pt x="65189" y="823283"/>
                    <a:pt x="63436" y="823664"/>
                  </a:cubicBezTo>
                  <a:cubicBezTo>
                    <a:pt x="61684" y="824045"/>
                    <a:pt x="60350" y="824236"/>
                    <a:pt x="59436" y="824236"/>
                  </a:cubicBezTo>
                  <a:cubicBezTo>
                    <a:pt x="50596" y="824236"/>
                    <a:pt x="44881" y="820807"/>
                    <a:pt x="42291" y="813949"/>
                  </a:cubicBezTo>
                  <a:cubicBezTo>
                    <a:pt x="44729" y="815473"/>
                    <a:pt x="47396" y="816235"/>
                    <a:pt x="50292" y="816235"/>
                  </a:cubicBezTo>
                  <a:cubicBezTo>
                    <a:pt x="52882" y="816235"/>
                    <a:pt x="55549" y="815473"/>
                    <a:pt x="58293" y="813949"/>
                  </a:cubicBezTo>
                  <a:cubicBezTo>
                    <a:pt x="66370" y="809377"/>
                    <a:pt x="73228" y="807091"/>
                    <a:pt x="78867" y="807091"/>
                  </a:cubicBezTo>
                  <a:close/>
                  <a:moveTo>
                    <a:pt x="169164" y="792232"/>
                  </a:moveTo>
                  <a:lnTo>
                    <a:pt x="171450" y="794518"/>
                  </a:lnTo>
                  <a:lnTo>
                    <a:pt x="164592" y="811663"/>
                  </a:lnTo>
                  <a:cubicBezTo>
                    <a:pt x="158648" y="826598"/>
                    <a:pt x="151409" y="836885"/>
                    <a:pt x="142875" y="842524"/>
                  </a:cubicBezTo>
                  <a:lnTo>
                    <a:pt x="93954" y="874756"/>
                  </a:lnTo>
                  <a:lnTo>
                    <a:pt x="90754" y="871785"/>
                  </a:lnTo>
                  <a:lnTo>
                    <a:pt x="124587" y="819664"/>
                  </a:lnTo>
                  <a:cubicBezTo>
                    <a:pt x="129311" y="812349"/>
                    <a:pt x="138074" y="805872"/>
                    <a:pt x="150876" y="800233"/>
                  </a:cubicBezTo>
                  <a:close/>
                  <a:moveTo>
                    <a:pt x="18288" y="737368"/>
                  </a:moveTo>
                  <a:lnTo>
                    <a:pt x="25146" y="737368"/>
                  </a:lnTo>
                  <a:lnTo>
                    <a:pt x="25146" y="855097"/>
                  </a:lnTo>
                  <a:cubicBezTo>
                    <a:pt x="25146" y="862260"/>
                    <a:pt x="27394" y="868432"/>
                    <a:pt x="31889" y="873613"/>
                  </a:cubicBezTo>
                  <a:cubicBezTo>
                    <a:pt x="36385" y="878795"/>
                    <a:pt x="42138" y="881386"/>
                    <a:pt x="49149" y="881386"/>
                  </a:cubicBezTo>
                  <a:cubicBezTo>
                    <a:pt x="52044" y="881386"/>
                    <a:pt x="55473" y="880624"/>
                    <a:pt x="59436" y="879100"/>
                  </a:cubicBezTo>
                  <a:lnTo>
                    <a:pt x="65151" y="884815"/>
                  </a:lnTo>
                  <a:cubicBezTo>
                    <a:pt x="59969" y="887863"/>
                    <a:pt x="55016" y="889387"/>
                    <a:pt x="50292" y="889387"/>
                  </a:cubicBezTo>
                  <a:cubicBezTo>
                    <a:pt x="41300" y="889387"/>
                    <a:pt x="33718" y="886453"/>
                    <a:pt x="27546" y="880586"/>
                  </a:cubicBezTo>
                  <a:cubicBezTo>
                    <a:pt x="21374" y="874718"/>
                    <a:pt x="18288" y="867365"/>
                    <a:pt x="18288" y="858526"/>
                  </a:cubicBezTo>
                  <a:close/>
                  <a:moveTo>
                    <a:pt x="0" y="737368"/>
                  </a:moveTo>
                  <a:lnTo>
                    <a:pt x="6858" y="737368"/>
                  </a:lnTo>
                  <a:lnTo>
                    <a:pt x="6858" y="959110"/>
                  </a:lnTo>
                  <a:lnTo>
                    <a:pt x="228600" y="959110"/>
                  </a:lnTo>
                  <a:lnTo>
                    <a:pt x="228600" y="965968"/>
                  </a:lnTo>
                  <a:lnTo>
                    <a:pt x="0" y="965968"/>
                  </a:lnTo>
                  <a:close/>
                  <a:moveTo>
                    <a:pt x="80010" y="533276"/>
                  </a:moveTo>
                  <a:lnTo>
                    <a:pt x="86868" y="538991"/>
                  </a:lnTo>
                  <a:cubicBezTo>
                    <a:pt x="86106" y="543563"/>
                    <a:pt x="85725" y="546611"/>
                    <a:pt x="85725" y="548135"/>
                  </a:cubicBezTo>
                  <a:cubicBezTo>
                    <a:pt x="85725" y="555602"/>
                    <a:pt x="89535" y="561622"/>
                    <a:pt x="97155" y="566194"/>
                  </a:cubicBezTo>
                  <a:cubicBezTo>
                    <a:pt x="103708" y="570157"/>
                    <a:pt x="110947" y="572138"/>
                    <a:pt x="118872" y="572138"/>
                  </a:cubicBezTo>
                  <a:lnTo>
                    <a:pt x="228600" y="572138"/>
                  </a:lnTo>
                  <a:lnTo>
                    <a:pt x="228600" y="578996"/>
                  </a:lnTo>
                  <a:lnTo>
                    <a:pt x="115443" y="578996"/>
                  </a:lnTo>
                  <a:cubicBezTo>
                    <a:pt x="105384" y="578996"/>
                    <a:pt x="96545" y="576024"/>
                    <a:pt x="88925" y="570080"/>
                  </a:cubicBezTo>
                  <a:cubicBezTo>
                    <a:pt x="80695" y="563680"/>
                    <a:pt x="76581" y="555602"/>
                    <a:pt x="76581" y="545849"/>
                  </a:cubicBezTo>
                  <a:cubicBezTo>
                    <a:pt x="76581" y="543563"/>
                    <a:pt x="77724" y="539372"/>
                    <a:pt x="80010" y="533276"/>
                  </a:cubicBezTo>
                  <a:close/>
                  <a:moveTo>
                    <a:pt x="61722" y="533276"/>
                  </a:moveTo>
                  <a:lnTo>
                    <a:pt x="66065" y="537162"/>
                  </a:lnTo>
                  <a:lnTo>
                    <a:pt x="56007" y="553850"/>
                  </a:lnTo>
                  <a:cubicBezTo>
                    <a:pt x="47625" y="567871"/>
                    <a:pt x="40005" y="575491"/>
                    <a:pt x="33147" y="576710"/>
                  </a:cubicBezTo>
                  <a:cubicBezTo>
                    <a:pt x="28879" y="577472"/>
                    <a:pt x="24536" y="579072"/>
                    <a:pt x="20116" y="581510"/>
                  </a:cubicBezTo>
                  <a:lnTo>
                    <a:pt x="17830" y="578996"/>
                  </a:lnTo>
                  <a:cubicBezTo>
                    <a:pt x="20421" y="575948"/>
                    <a:pt x="22174" y="571757"/>
                    <a:pt x="23088" y="566423"/>
                  </a:cubicBezTo>
                  <a:cubicBezTo>
                    <a:pt x="25374" y="558803"/>
                    <a:pt x="33299" y="550802"/>
                    <a:pt x="46863" y="542420"/>
                  </a:cubicBezTo>
                  <a:close/>
                  <a:moveTo>
                    <a:pt x="106299" y="517274"/>
                  </a:moveTo>
                  <a:cubicBezTo>
                    <a:pt x="113004" y="517274"/>
                    <a:pt x="118681" y="519598"/>
                    <a:pt x="123329" y="524246"/>
                  </a:cubicBezTo>
                  <a:cubicBezTo>
                    <a:pt x="127978" y="528894"/>
                    <a:pt x="130302" y="534571"/>
                    <a:pt x="130302" y="541277"/>
                  </a:cubicBezTo>
                  <a:cubicBezTo>
                    <a:pt x="130302" y="546458"/>
                    <a:pt x="128549" y="550992"/>
                    <a:pt x="125044" y="554879"/>
                  </a:cubicBezTo>
                  <a:cubicBezTo>
                    <a:pt x="121539" y="558765"/>
                    <a:pt x="117195" y="560708"/>
                    <a:pt x="112014" y="560708"/>
                  </a:cubicBezTo>
                  <a:cubicBezTo>
                    <a:pt x="107746" y="560708"/>
                    <a:pt x="104127" y="559298"/>
                    <a:pt x="101155" y="556479"/>
                  </a:cubicBezTo>
                  <a:cubicBezTo>
                    <a:pt x="98183" y="553659"/>
                    <a:pt x="96697" y="550116"/>
                    <a:pt x="96697" y="545849"/>
                  </a:cubicBezTo>
                  <a:cubicBezTo>
                    <a:pt x="96697" y="542496"/>
                    <a:pt x="97840" y="539753"/>
                    <a:pt x="100126" y="537619"/>
                  </a:cubicBezTo>
                  <a:cubicBezTo>
                    <a:pt x="102412" y="535486"/>
                    <a:pt x="105232" y="534419"/>
                    <a:pt x="108585" y="534419"/>
                  </a:cubicBezTo>
                  <a:cubicBezTo>
                    <a:pt x="113157" y="534419"/>
                    <a:pt x="115443" y="536705"/>
                    <a:pt x="115443" y="541277"/>
                  </a:cubicBezTo>
                  <a:cubicBezTo>
                    <a:pt x="115138" y="543258"/>
                    <a:pt x="114376" y="544782"/>
                    <a:pt x="113157" y="545849"/>
                  </a:cubicBezTo>
                  <a:cubicBezTo>
                    <a:pt x="113157" y="542801"/>
                    <a:pt x="111633" y="541277"/>
                    <a:pt x="108585" y="541277"/>
                  </a:cubicBezTo>
                  <a:cubicBezTo>
                    <a:pt x="104775" y="541277"/>
                    <a:pt x="102870" y="543182"/>
                    <a:pt x="102870" y="546992"/>
                  </a:cubicBezTo>
                  <a:cubicBezTo>
                    <a:pt x="102870" y="551564"/>
                    <a:pt x="105918" y="553850"/>
                    <a:pt x="112014" y="553850"/>
                  </a:cubicBezTo>
                  <a:cubicBezTo>
                    <a:pt x="115519" y="553850"/>
                    <a:pt x="118300" y="552478"/>
                    <a:pt x="120358" y="549735"/>
                  </a:cubicBezTo>
                  <a:cubicBezTo>
                    <a:pt x="122415" y="546992"/>
                    <a:pt x="123444" y="543791"/>
                    <a:pt x="123444" y="540134"/>
                  </a:cubicBezTo>
                  <a:cubicBezTo>
                    <a:pt x="123444" y="536019"/>
                    <a:pt x="121996" y="532514"/>
                    <a:pt x="119100" y="529618"/>
                  </a:cubicBezTo>
                  <a:cubicBezTo>
                    <a:pt x="116205" y="526723"/>
                    <a:pt x="112699" y="525275"/>
                    <a:pt x="108585" y="525275"/>
                  </a:cubicBezTo>
                  <a:cubicBezTo>
                    <a:pt x="104165" y="525275"/>
                    <a:pt x="99974" y="526418"/>
                    <a:pt x="96012" y="528704"/>
                  </a:cubicBezTo>
                  <a:lnTo>
                    <a:pt x="90297" y="522989"/>
                  </a:lnTo>
                  <a:cubicBezTo>
                    <a:pt x="97155" y="519179"/>
                    <a:pt x="102489" y="517274"/>
                    <a:pt x="106299" y="517274"/>
                  </a:cubicBezTo>
                  <a:close/>
                  <a:moveTo>
                    <a:pt x="22860" y="509273"/>
                  </a:moveTo>
                  <a:cubicBezTo>
                    <a:pt x="23774" y="514607"/>
                    <a:pt x="25679" y="519179"/>
                    <a:pt x="28575" y="522989"/>
                  </a:cubicBezTo>
                  <a:cubicBezTo>
                    <a:pt x="32080" y="527561"/>
                    <a:pt x="36271" y="529847"/>
                    <a:pt x="41148" y="529847"/>
                  </a:cubicBezTo>
                  <a:cubicBezTo>
                    <a:pt x="47091" y="529694"/>
                    <a:pt x="56235" y="526265"/>
                    <a:pt x="68580" y="519560"/>
                  </a:cubicBezTo>
                  <a:lnTo>
                    <a:pt x="77724" y="528704"/>
                  </a:lnTo>
                  <a:cubicBezTo>
                    <a:pt x="71628" y="541810"/>
                    <a:pt x="68580" y="551335"/>
                    <a:pt x="68580" y="557279"/>
                  </a:cubicBezTo>
                  <a:cubicBezTo>
                    <a:pt x="68580" y="561698"/>
                    <a:pt x="69799" y="565661"/>
                    <a:pt x="72237" y="569166"/>
                  </a:cubicBezTo>
                  <a:cubicBezTo>
                    <a:pt x="74676" y="572671"/>
                    <a:pt x="78028" y="574424"/>
                    <a:pt x="82296" y="574424"/>
                  </a:cubicBezTo>
                  <a:cubicBezTo>
                    <a:pt x="79248" y="577472"/>
                    <a:pt x="75819" y="578996"/>
                    <a:pt x="72009" y="578996"/>
                  </a:cubicBezTo>
                  <a:cubicBezTo>
                    <a:pt x="68199" y="578996"/>
                    <a:pt x="65151" y="577510"/>
                    <a:pt x="62865" y="574538"/>
                  </a:cubicBezTo>
                  <a:cubicBezTo>
                    <a:pt x="60579" y="571566"/>
                    <a:pt x="59436" y="568099"/>
                    <a:pt x="59436" y="564137"/>
                  </a:cubicBezTo>
                  <a:cubicBezTo>
                    <a:pt x="59436" y="557126"/>
                    <a:pt x="62484" y="548363"/>
                    <a:pt x="68580" y="537848"/>
                  </a:cubicBezTo>
                  <a:lnTo>
                    <a:pt x="61722" y="529847"/>
                  </a:lnTo>
                  <a:cubicBezTo>
                    <a:pt x="50901" y="537467"/>
                    <a:pt x="42138" y="541277"/>
                    <a:pt x="35433" y="541277"/>
                  </a:cubicBezTo>
                  <a:cubicBezTo>
                    <a:pt x="30708" y="541277"/>
                    <a:pt x="26860" y="539448"/>
                    <a:pt x="23888" y="535790"/>
                  </a:cubicBezTo>
                  <a:cubicBezTo>
                    <a:pt x="20917" y="532133"/>
                    <a:pt x="19431" y="527866"/>
                    <a:pt x="19431" y="522989"/>
                  </a:cubicBezTo>
                  <a:cubicBezTo>
                    <a:pt x="19431" y="516588"/>
                    <a:pt x="20574" y="512016"/>
                    <a:pt x="22860" y="509273"/>
                  </a:cubicBezTo>
                  <a:close/>
                  <a:moveTo>
                    <a:pt x="65151" y="501272"/>
                  </a:moveTo>
                  <a:lnTo>
                    <a:pt x="96012" y="533276"/>
                  </a:lnTo>
                  <a:lnTo>
                    <a:pt x="90754" y="538762"/>
                  </a:lnTo>
                  <a:lnTo>
                    <a:pt x="59207" y="506301"/>
                  </a:lnTo>
                  <a:close/>
                  <a:moveTo>
                    <a:pt x="56007" y="466982"/>
                  </a:moveTo>
                  <a:cubicBezTo>
                    <a:pt x="62712" y="466982"/>
                    <a:pt x="68427" y="469115"/>
                    <a:pt x="73152" y="473383"/>
                  </a:cubicBezTo>
                  <a:cubicBezTo>
                    <a:pt x="77876" y="477650"/>
                    <a:pt x="80162" y="483136"/>
                    <a:pt x="80010" y="489842"/>
                  </a:cubicBezTo>
                  <a:cubicBezTo>
                    <a:pt x="79857" y="496090"/>
                    <a:pt x="77952" y="501805"/>
                    <a:pt x="74295" y="506987"/>
                  </a:cubicBezTo>
                  <a:lnTo>
                    <a:pt x="68580" y="502415"/>
                  </a:lnTo>
                  <a:cubicBezTo>
                    <a:pt x="70866" y="498757"/>
                    <a:pt x="72009" y="494947"/>
                    <a:pt x="72009" y="490985"/>
                  </a:cubicBezTo>
                  <a:cubicBezTo>
                    <a:pt x="72009" y="486870"/>
                    <a:pt x="70561" y="483365"/>
                    <a:pt x="67665" y="480469"/>
                  </a:cubicBezTo>
                  <a:cubicBezTo>
                    <a:pt x="64770" y="477574"/>
                    <a:pt x="61264" y="476126"/>
                    <a:pt x="57150" y="476126"/>
                  </a:cubicBezTo>
                  <a:cubicBezTo>
                    <a:pt x="53797" y="476126"/>
                    <a:pt x="50673" y="477040"/>
                    <a:pt x="47777" y="478869"/>
                  </a:cubicBezTo>
                  <a:cubicBezTo>
                    <a:pt x="44881" y="480698"/>
                    <a:pt x="43434" y="483212"/>
                    <a:pt x="43434" y="486413"/>
                  </a:cubicBezTo>
                  <a:cubicBezTo>
                    <a:pt x="43434" y="491747"/>
                    <a:pt x="45720" y="494414"/>
                    <a:pt x="50292" y="494414"/>
                  </a:cubicBezTo>
                  <a:cubicBezTo>
                    <a:pt x="54102" y="494414"/>
                    <a:pt x="56007" y="492509"/>
                    <a:pt x="56007" y="488699"/>
                  </a:cubicBezTo>
                  <a:cubicBezTo>
                    <a:pt x="56007" y="486413"/>
                    <a:pt x="54483" y="484508"/>
                    <a:pt x="51435" y="482984"/>
                  </a:cubicBezTo>
                  <a:cubicBezTo>
                    <a:pt x="58293" y="482984"/>
                    <a:pt x="61722" y="485651"/>
                    <a:pt x="61722" y="490985"/>
                  </a:cubicBezTo>
                  <a:cubicBezTo>
                    <a:pt x="61722" y="494033"/>
                    <a:pt x="60579" y="496509"/>
                    <a:pt x="58293" y="498414"/>
                  </a:cubicBezTo>
                  <a:cubicBezTo>
                    <a:pt x="56007" y="500319"/>
                    <a:pt x="53340" y="501272"/>
                    <a:pt x="50292" y="501272"/>
                  </a:cubicBezTo>
                  <a:cubicBezTo>
                    <a:pt x="46024" y="501272"/>
                    <a:pt x="42481" y="499672"/>
                    <a:pt x="39662" y="496471"/>
                  </a:cubicBezTo>
                  <a:cubicBezTo>
                    <a:pt x="36842" y="493271"/>
                    <a:pt x="35433" y="489537"/>
                    <a:pt x="35433" y="485270"/>
                  </a:cubicBezTo>
                  <a:cubicBezTo>
                    <a:pt x="35433" y="479936"/>
                    <a:pt x="37490" y="475554"/>
                    <a:pt x="41605" y="472125"/>
                  </a:cubicBezTo>
                  <a:cubicBezTo>
                    <a:pt x="45720" y="468696"/>
                    <a:pt x="50520" y="466982"/>
                    <a:pt x="56007" y="466982"/>
                  </a:cubicBezTo>
                  <a:close/>
                  <a:moveTo>
                    <a:pt x="78867" y="438407"/>
                  </a:moveTo>
                  <a:cubicBezTo>
                    <a:pt x="86182" y="438407"/>
                    <a:pt x="92049" y="441988"/>
                    <a:pt x="96469" y="449151"/>
                  </a:cubicBezTo>
                  <a:cubicBezTo>
                    <a:pt x="99212" y="453723"/>
                    <a:pt x="100584" y="458905"/>
                    <a:pt x="100584" y="464696"/>
                  </a:cubicBezTo>
                  <a:cubicBezTo>
                    <a:pt x="100584" y="476126"/>
                    <a:pt x="96393" y="489080"/>
                    <a:pt x="88011" y="503558"/>
                  </a:cubicBezTo>
                  <a:lnTo>
                    <a:pt x="93726" y="509273"/>
                  </a:lnTo>
                  <a:cubicBezTo>
                    <a:pt x="111252" y="499367"/>
                    <a:pt x="122682" y="494414"/>
                    <a:pt x="128016" y="494414"/>
                  </a:cubicBezTo>
                  <a:cubicBezTo>
                    <a:pt x="136093" y="494566"/>
                    <a:pt x="142798" y="496319"/>
                    <a:pt x="148132" y="499672"/>
                  </a:cubicBezTo>
                  <a:cubicBezTo>
                    <a:pt x="154533" y="503786"/>
                    <a:pt x="157734" y="509654"/>
                    <a:pt x="157734" y="517274"/>
                  </a:cubicBezTo>
                  <a:cubicBezTo>
                    <a:pt x="157734" y="520627"/>
                    <a:pt x="156591" y="525389"/>
                    <a:pt x="154305" y="531561"/>
                  </a:cubicBezTo>
                  <a:cubicBezTo>
                    <a:pt x="152019" y="537734"/>
                    <a:pt x="150876" y="542496"/>
                    <a:pt x="150876" y="545849"/>
                  </a:cubicBezTo>
                  <a:cubicBezTo>
                    <a:pt x="150876" y="547982"/>
                    <a:pt x="151638" y="551030"/>
                    <a:pt x="153162" y="554993"/>
                  </a:cubicBezTo>
                  <a:cubicBezTo>
                    <a:pt x="146304" y="551335"/>
                    <a:pt x="142875" y="544858"/>
                    <a:pt x="142875" y="535562"/>
                  </a:cubicBezTo>
                  <a:cubicBezTo>
                    <a:pt x="142875" y="527942"/>
                    <a:pt x="140398" y="521465"/>
                    <a:pt x="135445" y="516131"/>
                  </a:cubicBezTo>
                  <a:cubicBezTo>
                    <a:pt x="130492" y="510797"/>
                    <a:pt x="124206" y="508130"/>
                    <a:pt x="116586" y="508130"/>
                  </a:cubicBezTo>
                  <a:cubicBezTo>
                    <a:pt x="107442" y="508130"/>
                    <a:pt x="97536" y="511940"/>
                    <a:pt x="86868" y="519560"/>
                  </a:cubicBezTo>
                  <a:lnTo>
                    <a:pt x="77724" y="510416"/>
                  </a:lnTo>
                  <a:cubicBezTo>
                    <a:pt x="86106" y="500357"/>
                    <a:pt x="90297" y="490832"/>
                    <a:pt x="90297" y="481841"/>
                  </a:cubicBezTo>
                  <a:cubicBezTo>
                    <a:pt x="90297" y="474678"/>
                    <a:pt x="88239" y="468315"/>
                    <a:pt x="84124" y="462753"/>
                  </a:cubicBezTo>
                  <a:cubicBezTo>
                    <a:pt x="80010" y="457190"/>
                    <a:pt x="74447" y="454409"/>
                    <a:pt x="67437" y="454409"/>
                  </a:cubicBezTo>
                  <a:cubicBezTo>
                    <a:pt x="66522" y="454409"/>
                    <a:pt x="65189" y="454599"/>
                    <a:pt x="63436" y="454980"/>
                  </a:cubicBezTo>
                  <a:cubicBezTo>
                    <a:pt x="61684" y="455361"/>
                    <a:pt x="60350" y="455552"/>
                    <a:pt x="59436" y="455552"/>
                  </a:cubicBezTo>
                  <a:cubicBezTo>
                    <a:pt x="50596" y="455552"/>
                    <a:pt x="44881" y="452123"/>
                    <a:pt x="42291" y="445265"/>
                  </a:cubicBezTo>
                  <a:cubicBezTo>
                    <a:pt x="44729" y="446789"/>
                    <a:pt x="47396" y="447551"/>
                    <a:pt x="50292" y="447551"/>
                  </a:cubicBezTo>
                  <a:cubicBezTo>
                    <a:pt x="52882" y="447551"/>
                    <a:pt x="55549" y="446789"/>
                    <a:pt x="58293" y="445265"/>
                  </a:cubicBezTo>
                  <a:cubicBezTo>
                    <a:pt x="66370" y="440693"/>
                    <a:pt x="73228" y="438407"/>
                    <a:pt x="78867" y="438407"/>
                  </a:cubicBezTo>
                  <a:close/>
                  <a:moveTo>
                    <a:pt x="169164" y="423548"/>
                  </a:moveTo>
                  <a:lnTo>
                    <a:pt x="171450" y="425834"/>
                  </a:lnTo>
                  <a:lnTo>
                    <a:pt x="164592" y="442979"/>
                  </a:lnTo>
                  <a:cubicBezTo>
                    <a:pt x="158648" y="457914"/>
                    <a:pt x="151409" y="468201"/>
                    <a:pt x="142875" y="473840"/>
                  </a:cubicBezTo>
                  <a:lnTo>
                    <a:pt x="93954" y="506072"/>
                  </a:lnTo>
                  <a:lnTo>
                    <a:pt x="90754" y="503101"/>
                  </a:lnTo>
                  <a:lnTo>
                    <a:pt x="124587" y="450980"/>
                  </a:lnTo>
                  <a:cubicBezTo>
                    <a:pt x="129311" y="443665"/>
                    <a:pt x="138074" y="437188"/>
                    <a:pt x="150876" y="431549"/>
                  </a:cubicBezTo>
                  <a:close/>
                  <a:moveTo>
                    <a:pt x="18288" y="368684"/>
                  </a:moveTo>
                  <a:lnTo>
                    <a:pt x="25146" y="368684"/>
                  </a:lnTo>
                  <a:lnTo>
                    <a:pt x="25146" y="486413"/>
                  </a:lnTo>
                  <a:cubicBezTo>
                    <a:pt x="25146" y="493576"/>
                    <a:pt x="27394" y="499748"/>
                    <a:pt x="31889" y="504929"/>
                  </a:cubicBezTo>
                  <a:cubicBezTo>
                    <a:pt x="36385" y="510111"/>
                    <a:pt x="42138" y="512702"/>
                    <a:pt x="49149" y="512702"/>
                  </a:cubicBezTo>
                  <a:cubicBezTo>
                    <a:pt x="52044" y="512702"/>
                    <a:pt x="55473" y="511940"/>
                    <a:pt x="59436" y="510416"/>
                  </a:cubicBezTo>
                  <a:lnTo>
                    <a:pt x="65151" y="516131"/>
                  </a:lnTo>
                  <a:cubicBezTo>
                    <a:pt x="59969" y="519179"/>
                    <a:pt x="55016" y="520703"/>
                    <a:pt x="50292" y="520703"/>
                  </a:cubicBezTo>
                  <a:cubicBezTo>
                    <a:pt x="41300" y="520703"/>
                    <a:pt x="33718" y="517769"/>
                    <a:pt x="27546" y="511902"/>
                  </a:cubicBezTo>
                  <a:cubicBezTo>
                    <a:pt x="21374" y="506034"/>
                    <a:pt x="18288" y="498681"/>
                    <a:pt x="18288" y="489842"/>
                  </a:cubicBezTo>
                  <a:close/>
                  <a:moveTo>
                    <a:pt x="0" y="368684"/>
                  </a:moveTo>
                  <a:lnTo>
                    <a:pt x="6858" y="368684"/>
                  </a:lnTo>
                  <a:lnTo>
                    <a:pt x="6858" y="590426"/>
                  </a:lnTo>
                  <a:lnTo>
                    <a:pt x="228600" y="590426"/>
                  </a:lnTo>
                  <a:lnTo>
                    <a:pt x="228600" y="597284"/>
                  </a:lnTo>
                  <a:lnTo>
                    <a:pt x="0" y="597284"/>
                  </a:lnTo>
                  <a:close/>
                  <a:moveTo>
                    <a:pt x="80010" y="164592"/>
                  </a:moveTo>
                  <a:lnTo>
                    <a:pt x="86868" y="170307"/>
                  </a:lnTo>
                  <a:cubicBezTo>
                    <a:pt x="86106" y="174879"/>
                    <a:pt x="85725" y="177927"/>
                    <a:pt x="85725" y="179451"/>
                  </a:cubicBezTo>
                  <a:cubicBezTo>
                    <a:pt x="85725" y="186919"/>
                    <a:pt x="89535" y="192938"/>
                    <a:pt x="97155" y="197510"/>
                  </a:cubicBezTo>
                  <a:cubicBezTo>
                    <a:pt x="103708" y="201473"/>
                    <a:pt x="110947" y="203454"/>
                    <a:pt x="118872" y="203454"/>
                  </a:cubicBezTo>
                  <a:lnTo>
                    <a:pt x="228600" y="203454"/>
                  </a:lnTo>
                  <a:lnTo>
                    <a:pt x="228600" y="210312"/>
                  </a:lnTo>
                  <a:lnTo>
                    <a:pt x="115443" y="210312"/>
                  </a:lnTo>
                  <a:cubicBezTo>
                    <a:pt x="105384" y="210312"/>
                    <a:pt x="96545" y="207340"/>
                    <a:pt x="88925" y="201397"/>
                  </a:cubicBezTo>
                  <a:cubicBezTo>
                    <a:pt x="80695" y="194996"/>
                    <a:pt x="76581" y="186919"/>
                    <a:pt x="76581" y="177165"/>
                  </a:cubicBezTo>
                  <a:cubicBezTo>
                    <a:pt x="76581" y="174879"/>
                    <a:pt x="77724" y="170688"/>
                    <a:pt x="80010" y="164592"/>
                  </a:cubicBezTo>
                  <a:close/>
                  <a:moveTo>
                    <a:pt x="61722" y="164592"/>
                  </a:moveTo>
                  <a:lnTo>
                    <a:pt x="66065" y="168478"/>
                  </a:lnTo>
                  <a:lnTo>
                    <a:pt x="56007" y="185166"/>
                  </a:lnTo>
                  <a:cubicBezTo>
                    <a:pt x="47625" y="199187"/>
                    <a:pt x="40005" y="206807"/>
                    <a:pt x="33147" y="208026"/>
                  </a:cubicBezTo>
                  <a:cubicBezTo>
                    <a:pt x="28879" y="208788"/>
                    <a:pt x="24536" y="210388"/>
                    <a:pt x="20116" y="212827"/>
                  </a:cubicBezTo>
                  <a:lnTo>
                    <a:pt x="17830" y="210312"/>
                  </a:lnTo>
                  <a:cubicBezTo>
                    <a:pt x="20421" y="207264"/>
                    <a:pt x="22174" y="203073"/>
                    <a:pt x="23088" y="197739"/>
                  </a:cubicBezTo>
                  <a:cubicBezTo>
                    <a:pt x="25374" y="190119"/>
                    <a:pt x="33299" y="182118"/>
                    <a:pt x="46863" y="173736"/>
                  </a:cubicBezTo>
                  <a:close/>
                  <a:moveTo>
                    <a:pt x="106299" y="148590"/>
                  </a:moveTo>
                  <a:cubicBezTo>
                    <a:pt x="113004" y="148590"/>
                    <a:pt x="118681" y="150914"/>
                    <a:pt x="123329" y="155562"/>
                  </a:cubicBezTo>
                  <a:cubicBezTo>
                    <a:pt x="127978" y="160210"/>
                    <a:pt x="130302" y="165887"/>
                    <a:pt x="130302" y="172593"/>
                  </a:cubicBezTo>
                  <a:cubicBezTo>
                    <a:pt x="130302" y="177775"/>
                    <a:pt x="128549" y="182308"/>
                    <a:pt x="125044" y="186195"/>
                  </a:cubicBezTo>
                  <a:cubicBezTo>
                    <a:pt x="121539" y="190081"/>
                    <a:pt x="117195" y="192024"/>
                    <a:pt x="112014" y="192024"/>
                  </a:cubicBezTo>
                  <a:cubicBezTo>
                    <a:pt x="107746" y="192024"/>
                    <a:pt x="104127" y="190614"/>
                    <a:pt x="101155" y="187795"/>
                  </a:cubicBezTo>
                  <a:cubicBezTo>
                    <a:pt x="98183" y="184975"/>
                    <a:pt x="96697" y="181432"/>
                    <a:pt x="96697" y="177165"/>
                  </a:cubicBezTo>
                  <a:cubicBezTo>
                    <a:pt x="96697" y="173812"/>
                    <a:pt x="97840" y="171069"/>
                    <a:pt x="100126" y="168935"/>
                  </a:cubicBezTo>
                  <a:cubicBezTo>
                    <a:pt x="102412" y="166802"/>
                    <a:pt x="105232" y="165735"/>
                    <a:pt x="108585" y="165735"/>
                  </a:cubicBezTo>
                  <a:cubicBezTo>
                    <a:pt x="113157" y="165735"/>
                    <a:pt x="115443" y="168021"/>
                    <a:pt x="115443" y="172593"/>
                  </a:cubicBezTo>
                  <a:cubicBezTo>
                    <a:pt x="115138" y="174574"/>
                    <a:pt x="114376" y="176098"/>
                    <a:pt x="113157" y="177165"/>
                  </a:cubicBezTo>
                  <a:cubicBezTo>
                    <a:pt x="113157" y="174117"/>
                    <a:pt x="111633" y="172593"/>
                    <a:pt x="108585" y="172593"/>
                  </a:cubicBezTo>
                  <a:cubicBezTo>
                    <a:pt x="104775" y="172593"/>
                    <a:pt x="102870" y="174498"/>
                    <a:pt x="102870" y="178308"/>
                  </a:cubicBezTo>
                  <a:cubicBezTo>
                    <a:pt x="102870" y="182880"/>
                    <a:pt x="105918" y="185166"/>
                    <a:pt x="112014" y="185166"/>
                  </a:cubicBezTo>
                  <a:cubicBezTo>
                    <a:pt x="115519" y="185166"/>
                    <a:pt x="118300" y="183794"/>
                    <a:pt x="120358" y="181051"/>
                  </a:cubicBezTo>
                  <a:cubicBezTo>
                    <a:pt x="122415" y="178308"/>
                    <a:pt x="123444" y="175108"/>
                    <a:pt x="123444" y="171450"/>
                  </a:cubicBezTo>
                  <a:cubicBezTo>
                    <a:pt x="123444" y="167335"/>
                    <a:pt x="121996" y="163830"/>
                    <a:pt x="119100" y="160934"/>
                  </a:cubicBezTo>
                  <a:cubicBezTo>
                    <a:pt x="116205" y="158039"/>
                    <a:pt x="112699" y="156591"/>
                    <a:pt x="108585" y="156591"/>
                  </a:cubicBezTo>
                  <a:cubicBezTo>
                    <a:pt x="104165" y="156591"/>
                    <a:pt x="99974" y="157734"/>
                    <a:pt x="96012" y="160020"/>
                  </a:cubicBezTo>
                  <a:lnTo>
                    <a:pt x="90297" y="154305"/>
                  </a:lnTo>
                  <a:cubicBezTo>
                    <a:pt x="97155" y="150495"/>
                    <a:pt x="102489" y="148590"/>
                    <a:pt x="106299" y="148590"/>
                  </a:cubicBezTo>
                  <a:close/>
                  <a:moveTo>
                    <a:pt x="22860" y="140589"/>
                  </a:moveTo>
                  <a:cubicBezTo>
                    <a:pt x="23774" y="145923"/>
                    <a:pt x="25679" y="150495"/>
                    <a:pt x="28575" y="154305"/>
                  </a:cubicBezTo>
                  <a:cubicBezTo>
                    <a:pt x="32080" y="158877"/>
                    <a:pt x="36271" y="161163"/>
                    <a:pt x="41148" y="161163"/>
                  </a:cubicBezTo>
                  <a:cubicBezTo>
                    <a:pt x="47091" y="161011"/>
                    <a:pt x="56235" y="157582"/>
                    <a:pt x="68580" y="150876"/>
                  </a:cubicBezTo>
                  <a:lnTo>
                    <a:pt x="77724" y="160020"/>
                  </a:lnTo>
                  <a:cubicBezTo>
                    <a:pt x="71628" y="173126"/>
                    <a:pt x="68580" y="182651"/>
                    <a:pt x="68580" y="188595"/>
                  </a:cubicBezTo>
                  <a:cubicBezTo>
                    <a:pt x="68580" y="193015"/>
                    <a:pt x="69799" y="196977"/>
                    <a:pt x="72237" y="200482"/>
                  </a:cubicBezTo>
                  <a:cubicBezTo>
                    <a:pt x="74676" y="203987"/>
                    <a:pt x="78028" y="205740"/>
                    <a:pt x="82296" y="205740"/>
                  </a:cubicBezTo>
                  <a:cubicBezTo>
                    <a:pt x="79248" y="208788"/>
                    <a:pt x="75819" y="210312"/>
                    <a:pt x="72009" y="210312"/>
                  </a:cubicBezTo>
                  <a:cubicBezTo>
                    <a:pt x="68199" y="210312"/>
                    <a:pt x="65151" y="208826"/>
                    <a:pt x="62865" y="205854"/>
                  </a:cubicBezTo>
                  <a:cubicBezTo>
                    <a:pt x="60579" y="202882"/>
                    <a:pt x="59436" y="199415"/>
                    <a:pt x="59436" y="195453"/>
                  </a:cubicBezTo>
                  <a:cubicBezTo>
                    <a:pt x="59436" y="188443"/>
                    <a:pt x="62484" y="179680"/>
                    <a:pt x="68580" y="169164"/>
                  </a:cubicBezTo>
                  <a:lnTo>
                    <a:pt x="61722" y="161163"/>
                  </a:lnTo>
                  <a:cubicBezTo>
                    <a:pt x="50901" y="168783"/>
                    <a:pt x="42138" y="172593"/>
                    <a:pt x="35433" y="172593"/>
                  </a:cubicBezTo>
                  <a:cubicBezTo>
                    <a:pt x="30708" y="172593"/>
                    <a:pt x="26860" y="170764"/>
                    <a:pt x="23888" y="167107"/>
                  </a:cubicBezTo>
                  <a:cubicBezTo>
                    <a:pt x="20917" y="163449"/>
                    <a:pt x="19431" y="159182"/>
                    <a:pt x="19431" y="154305"/>
                  </a:cubicBezTo>
                  <a:cubicBezTo>
                    <a:pt x="19431" y="147904"/>
                    <a:pt x="20574" y="143332"/>
                    <a:pt x="22860" y="140589"/>
                  </a:cubicBezTo>
                  <a:close/>
                  <a:moveTo>
                    <a:pt x="65151" y="132588"/>
                  </a:moveTo>
                  <a:lnTo>
                    <a:pt x="96012" y="164592"/>
                  </a:lnTo>
                  <a:lnTo>
                    <a:pt x="90754" y="170078"/>
                  </a:lnTo>
                  <a:lnTo>
                    <a:pt x="59207" y="137617"/>
                  </a:lnTo>
                  <a:close/>
                  <a:moveTo>
                    <a:pt x="56007" y="98298"/>
                  </a:moveTo>
                  <a:cubicBezTo>
                    <a:pt x="62712" y="98298"/>
                    <a:pt x="68427" y="100432"/>
                    <a:pt x="73152" y="104699"/>
                  </a:cubicBezTo>
                  <a:cubicBezTo>
                    <a:pt x="77876" y="108966"/>
                    <a:pt x="80162" y="114452"/>
                    <a:pt x="80010" y="121158"/>
                  </a:cubicBezTo>
                  <a:cubicBezTo>
                    <a:pt x="79857" y="127406"/>
                    <a:pt x="77952" y="133121"/>
                    <a:pt x="74295" y="138303"/>
                  </a:cubicBezTo>
                  <a:lnTo>
                    <a:pt x="68580" y="133731"/>
                  </a:lnTo>
                  <a:cubicBezTo>
                    <a:pt x="70866" y="130073"/>
                    <a:pt x="72009" y="126263"/>
                    <a:pt x="72009" y="122301"/>
                  </a:cubicBezTo>
                  <a:cubicBezTo>
                    <a:pt x="72009" y="118186"/>
                    <a:pt x="70561" y="114681"/>
                    <a:pt x="67665" y="111785"/>
                  </a:cubicBezTo>
                  <a:cubicBezTo>
                    <a:pt x="64770" y="108890"/>
                    <a:pt x="61264" y="107442"/>
                    <a:pt x="57150" y="107442"/>
                  </a:cubicBezTo>
                  <a:cubicBezTo>
                    <a:pt x="53797" y="107442"/>
                    <a:pt x="50673" y="108356"/>
                    <a:pt x="47777" y="110185"/>
                  </a:cubicBezTo>
                  <a:cubicBezTo>
                    <a:pt x="44881" y="112014"/>
                    <a:pt x="43434" y="114529"/>
                    <a:pt x="43434" y="117729"/>
                  </a:cubicBezTo>
                  <a:cubicBezTo>
                    <a:pt x="43434" y="123063"/>
                    <a:pt x="45720" y="125730"/>
                    <a:pt x="50292" y="125730"/>
                  </a:cubicBezTo>
                  <a:cubicBezTo>
                    <a:pt x="54102" y="125730"/>
                    <a:pt x="56007" y="123825"/>
                    <a:pt x="56007" y="120015"/>
                  </a:cubicBezTo>
                  <a:cubicBezTo>
                    <a:pt x="56007" y="117729"/>
                    <a:pt x="54483" y="115824"/>
                    <a:pt x="51435" y="114300"/>
                  </a:cubicBezTo>
                  <a:cubicBezTo>
                    <a:pt x="58293" y="114300"/>
                    <a:pt x="61722" y="116967"/>
                    <a:pt x="61722" y="122301"/>
                  </a:cubicBezTo>
                  <a:cubicBezTo>
                    <a:pt x="61722" y="125349"/>
                    <a:pt x="60579" y="127825"/>
                    <a:pt x="58293" y="129730"/>
                  </a:cubicBezTo>
                  <a:cubicBezTo>
                    <a:pt x="56007" y="131635"/>
                    <a:pt x="53340" y="132588"/>
                    <a:pt x="50292" y="132588"/>
                  </a:cubicBezTo>
                  <a:cubicBezTo>
                    <a:pt x="46024" y="132588"/>
                    <a:pt x="42481" y="130988"/>
                    <a:pt x="39662" y="127787"/>
                  </a:cubicBezTo>
                  <a:cubicBezTo>
                    <a:pt x="36842" y="124587"/>
                    <a:pt x="35433" y="120853"/>
                    <a:pt x="35433" y="116586"/>
                  </a:cubicBezTo>
                  <a:cubicBezTo>
                    <a:pt x="35433" y="111252"/>
                    <a:pt x="37490" y="106870"/>
                    <a:pt x="41605" y="103441"/>
                  </a:cubicBezTo>
                  <a:cubicBezTo>
                    <a:pt x="45720" y="100012"/>
                    <a:pt x="50520" y="98298"/>
                    <a:pt x="56007" y="98298"/>
                  </a:cubicBezTo>
                  <a:close/>
                  <a:moveTo>
                    <a:pt x="78867" y="69723"/>
                  </a:moveTo>
                  <a:cubicBezTo>
                    <a:pt x="86182" y="69723"/>
                    <a:pt x="92049" y="73304"/>
                    <a:pt x="96469" y="80467"/>
                  </a:cubicBezTo>
                  <a:cubicBezTo>
                    <a:pt x="99212" y="85039"/>
                    <a:pt x="100584" y="90221"/>
                    <a:pt x="100584" y="96012"/>
                  </a:cubicBezTo>
                  <a:cubicBezTo>
                    <a:pt x="100584" y="107442"/>
                    <a:pt x="96393" y="120396"/>
                    <a:pt x="88011" y="134874"/>
                  </a:cubicBezTo>
                  <a:lnTo>
                    <a:pt x="93726" y="140589"/>
                  </a:lnTo>
                  <a:cubicBezTo>
                    <a:pt x="111252" y="130683"/>
                    <a:pt x="122682" y="125730"/>
                    <a:pt x="128016" y="125730"/>
                  </a:cubicBezTo>
                  <a:cubicBezTo>
                    <a:pt x="136093" y="125882"/>
                    <a:pt x="142798" y="127635"/>
                    <a:pt x="148132" y="130988"/>
                  </a:cubicBezTo>
                  <a:cubicBezTo>
                    <a:pt x="154533" y="135103"/>
                    <a:pt x="157734" y="140970"/>
                    <a:pt x="157734" y="148590"/>
                  </a:cubicBezTo>
                  <a:cubicBezTo>
                    <a:pt x="157734" y="151943"/>
                    <a:pt x="156591" y="156705"/>
                    <a:pt x="154305" y="162877"/>
                  </a:cubicBezTo>
                  <a:cubicBezTo>
                    <a:pt x="152019" y="169050"/>
                    <a:pt x="150876" y="173812"/>
                    <a:pt x="150876" y="177165"/>
                  </a:cubicBezTo>
                  <a:cubicBezTo>
                    <a:pt x="150876" y="179299"/>
                    <a:pt x="151638" y="182347"/>
                    <a:pt x="153162" y="186309"/>
                  </a:cubicBezTo>
                  <a:cubicBezTo>
                    <a:pt x="146304" y="182651"/>
                    <a:pt x="142875" y="176174"/>
                    <a:pt x="142875" y="166878"/>
                  </a:cubicBezTo>
                  <a:cubicBezTo>
                    <a:pt x="142875" y="159258"/>
                    <a:pt x="140398" y="152781"/>
                    <a:pt x="135445" y="147447"/>
                  </a:cubicBezTo>
                  <a:cubicBezTo>
                    <a:pt x="130492" y="142113"/>
                    <a:pt x="124206" y="139446"/>
                    <a:pt x="116586" y="139446"/>
                  </a:cubicBezTo>
                  <a:cubicBezTo>
                    <a:pt x="107442" y="139446"/>
                    <a:pt x="97536" y="143256"/>
                    <a:pt x="86868" y="150876"/>
                  </a:cubicBezTo>
                  <a:lnTo>
                    <a:pt x="77724" y="141732"/>
                  </a:lnTo>
                  <a:cubicBezTo>
                    <a:pt x="86106" y="131674"/>
                    <a:pt x="90297" y="122149"/>
                    <a:pt x="90297" y="113157"/>
                  </a:cubicBezTo>
                  <a:cubicBezTo>
                    <a:pt x="90297" y="105994"/>
                    <a:pt x="88239" y="99631"/>
                    <a:pt x="84124" y="94069"/>
                  </a:cubicBezTo>
                  <a:cubicBezTo>
                    <a:pt x="80010" y="88506"/>
                    <a:pt x="74447" y="85725"/>
                    <a:pt x="67437" y="85725"/>
                  </a:cubicBezTo>
                  <a:cubicBezTo>
                    <a:pt x="66522" y="85725"/>
                    <a:pt x="65189" y="85915"/>
                    <a:pt x="63436" y="86296"/>
                  </a:cubicBezTo>
                  <a:cubicBezTo>
                    <a:pt x="61684" y="86677"/>
                    <a:pt x="60350" y="86868"/>
                    <a:pt x="59436" y="86868"/>
                  </a:cubicBezTo>
                  <a:cubicBezTo>
                    <a:pt x="50596" y="86868"/>
                    <a:pt x="44881" y="83439"/>
                    <a:pt x="42291" y="76581"/>
                  </a:cubicBezTo>
                  <a:cubicBezTo>
                    <a:pt x="44729" y="78105"/>
                    <a:pt x="47396" y="78867"/>
                    <a:pt x="50292" y="78867"/>
                  </a:cubicBezTo>
                  <a:cubicBezTo>
                    <a:pt x="52882" y="78867"/>
                    <a:pt x="55549" y="78105"/>
                    <a:pt x="58293" y="76581"/>
                  </a:cubicBezTo>
                  <a:cubicBezTo>
                    <a:pt x="66370" y="72009"/>
                    <a:pt x="73228" y="69723"/>
                    <a:pt x="78867" y="69723"/>
                  </a:cubicBezTo>
                  <a:close/>
                  <a:moveTo>
                    <a:pt x="169164" y="54864"/>
                  </a:moveTo>
                  <a:lnTo>
                    <a:pt x="171450" y="57150"/>
                  </a:lnTo>
                  <a:lnTo>
                    <a:pt x="164592" y="74295"/>
                  </a:lnTo>
                  <a:cubicBezTo>
                    <a:pt x="158648" y="89230"/>
                    <a:pt x="151409" y="99517"/>
                    <a:pt x="142875" y="105156"/>
                  </a:cubicBezTo>
                  <a:lnTo>
                    <a:pt x="93954" y="137389"/>
                  </a:lnTo>
                  <a:lnTo>
                    <a:pt x="90754" y="134417"/>
                  </a:lnTo>
                  <a:lnTo>
                    <a:pt x="124587" y="82296"/>
                  </a:lnTo>
                  <a:cubicBezTo>
                    <a:pt x="129311" y="74981"/>
                    <a:pt x="138074" y="68504"/>
                    <a:pt x="150876" y="62865"/>
                  </a:cubicBezTo>
                  <a:close/>
                  <a:moveTo>
                    <a:pt x="18288" y="0"/>
                  </a:moveTo>
                  <a:lnTo>
                    <a:pt x="25146" y="0"/>
                  </a:lnTo>
                  <a:lnTo>
                    <a:pt x="25146" y="117729"/>
                  </a:lnTo>
                  <a:cubicBezTo>
                    <a:pt x="25146" y="124892"/>
                    <a:pt x="27394" y="131064"/>
                    <a:pt x="31889" y="136246"/>
                  </a:cubicBezTo>
                  <a:cubicBezTo>
                    <a:pt x="36385" y="141427"/>
                    <a:pt x="42138" y="144018"/>
                    <a:pt x="49149" y="144018"/>
                  </a:cubicBezTo>
                  <a:cubicBezTo>
                    <a:pt x="52044" y="144018"/>
                    <a:pt x="55473" y="143256"/>
                    <a:pt x="59436" y="141732"/>
                  </a:cubicBezTo>
                  <a:lnTo>
                    <a:pt x="65151" y="147447"/>
                  </a:lnTo>
                  <a:cubicBezTo>
                    <a:pt x="59969" y="150495"/>
                    <a:pt x="55016" y="152019"/>
                    <a:pt x="50292" y="152019"/>
                  </a:cubicBezTo>
                  <a:cubicBezTo>
                    <a:pt x="41300" y="152019"/>
                    <a:pt x="33718" y="149085"/>
                    <a:pt x="27546" y="143218"/>
                  </a:cubicBezTo>
                  <a:cubicBezTo>
                    <a:pt x="21374" y="137350"/>
                    <a:pt x="18288" y="129997"/>
                    <a:pt x="18288" y="121158"/>
                  </a:cubicBezTo>
                  <a:close/>
                  <a:moveTo>
                    <a:pt x="0" y="0"/>
                  </a:moveTo>
                  <a:lnTo>
                    <a:pt x="6858" y="0"/>
                  </a:lnTo>
                  <a:lnTo>
                    <a:pt x="6858" y="221742"/>
                  </a:lnTo>
                  <a:lnTo>
                    <a:pt x="228600" y="221742"/>
                  </a:lnTo>
                  <a:lnTo>
                    <a:pt x="228600" y="228600"/>
                  </a:lnTo>
                  <a:lnTo>
                    <a:pt x="0" y="228600"/>
                  </a:ln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p>
          </p:txBody>
        </p:sp>
        <p:sp>
          <p:nvSpPr>
            <p:cNvPr id="12" name="TextBox 11">
              <a:extLst>
                <a:ext uri="{FF2B5EF4-FFF2-40B4-BE49-F238E27FC236}">
                  <a16:creationId xmlns:a16="http://schemas.microsoft.com/office/drawing/2014/main" id="{D253E4B1-140A-43BB-BE92-D7479FBD1DD7}"/>
                </a:ext>
              </a:extLst>
            </p:cNvPr>
            <p:cNvSpPr txBox="1"/>
            <p:nvPr/>
          </p:nvSpPr>
          <p:spPr>
            <a:xfrm>
              <a:off x="11913870" y="2418442"/>
              <a:ext cx="274320" cy="2286000"/>
            </a:xfrm>
            <a:custGeom>
              <a:avLst/>
              <a:gdLst/>
              <a:ahLst/>
              <a:cxnLst/>
              <a:rect l="l" t="t" r="r" b="b"/>
              <a:pathLst>
                <a:path w="341087" h="2595265">
                  <a:moveTo>
                    <a:pt x="217463" y="2508397"/>
                  </a:moveTo>
                  <a:cubicBezTo>
                    <a:pt x="221527" y="2515306"/>
                    <a:pt x="223559" y="2521910"/>
                    <a:pt x="223559" y="2528209"/>
                  </a:cubicBezTo>
                  <a:cubicBezTo>
                    <a:pt x="223559" y="2540198"/>
                    <a:pt x="219647" y="2550307"/>
                    <a:pt x="211824" y="2558537"/>
                  </a:cubicBezTo>
                  <a:cubicBezTo>
                    <a:pt x="204001" y="2566766"/>
                    <a:pt x="194196" y="2570881"/>
                    <a:pt x="182411" y="2570881"/>
                  </a:cubicBezTo>
                  <a:lnTo>
                    <a:pt x="20867" y="2570881"/>
                  </a:lnTo>
                  <a:lnTo>
                    <a:pt x="20867" y="2561737"/>
                  </a:lnTo>
                  <a:lnTo>
                    <a:pt x="177839" y="2561737"/>
                  </a:lnTo>
                  <a:cubicBezTo>
                    <a:pt x="187389" y="2561737"/>
                    <a:pt x="195619" y="2558740"/>
                    <a:pt x="202527" y="2552746"/>
                  </a:cubicBezTo>
                  <a:cubicBezTo>
                    <a:pt x="209436" y="2546751"/>
                    <a:pt x="212891" y="2539080"/>
                    <a:pt x="212891" y="2529733"/>
                  </a:cubicBezTo>
                  <a:cubicBezTo>
                    <a:pt x="212891" y="2525872"/>
                    <a:pt x="211875" y="2521300"/>
                    <a:pt x="209843" y="2516017"/>
                  </a:cubicBezTo>
                  <a:close/>
                  <a:moveTo>
                    <a:pt x="245504" y="2507178"/>
                  </a:moveTo>
                  <a:lnTo>
                    <a:pt x="267755" y="2520589"/>
                  </a:lnTo>
                  <a:cubicBezTo>
                    <a:pt x="286449" y="2531765"/>
                    <a:pt x="296609" y="2541925"/>
                    <a:pt x="298235" y="2551069"/>
                  </a:cubicBezTo>
                  <a:cubicBezTo>
                    <a:pt x="299251" y="2556759"/>
                    <a:pt x="301384" y="2562550"/>
                    <a:pt x="304635" y="2568443"/>
                  </a:cubicBezTo>
                  <a:lnTo>
                    <a:pt x="301283" y="2571491"/>
                  </a:lnTo>
                  <a:cubicBezTo>
                    <a:pt x="297219" y="2568036"/>
                    <a:pt x="291631" y="2565700"/>
                    <a:pt x="284519" y="2564480"/>
                  </a:cubicBezTo>
                  <a:cubicBezTo>
                    <a:pt x="274359" y="2561432"/>
                    <a:pt x="263691" y="2550866"/>
                    <a:pt x="252515" y="2532781"/>
                  </a:cubicBezTo>
                  <a:lnTo>
                    <a:pt x="240323" y="2512969"/>
                  </a:lnTo>
                  <a:close/>
                  <a:moveTo>
                    <a:pt x="182411" y="2488585"/>
                  </a:moveTo>
                  <a:cubicBezTo>
                    <a:pt x="190742" y="2488788"/>
                    <a:pt x="198362" y="2491328"/>
                    <a:pt x="205271" y="2496205"/>
                  </a:cubicBezTo>
                  <a:lnTo>
                    <a:pt x="199175" y="2503825"/>
                  </a:lnTo>
                  <a:cubicBezTo>
                    <a:pt x="194298" y="2500777"/>
                    <a:pt x="189218" y="2499253"/>
                    <a:pt x="183935" y="2499253"/>
                  </a:cubicBezTo>
                  <a:cubicBezTo>
                    <a:pt x="178448" y="2499253"/>
                    <a:pt x="173775" y="2501184"/>
                    <a:pt x="169914" y="2505044"/>
                  </a:cubicBezTo>
                  <a:cubicBezTo>
                    <a:pt x="166053" y="2508905"/>
                    <a:pt x="164123" y="2513579"/>
                    <a:pt x="164123" y="2519065"/>
                  </a:cubicBezTo>
                  <a:cubicBezTo>
                    <a:pt x="164123" y="2523536"/>
                    <a:pt x="165342" y="2527701"/>
                    <a:pt x="167780" y="2531562"/>
                  </a:cubicBezTo>
                  <a:cubicBezTo>
                    <a:pt x="170219" y="2535423"/>
                    <a:pt x="173571" y="2537353"/>
                    <a:pt x="177839" y="2537353"/>
                  </a:cubicBezTo>
                  <a:cubicBezTo>
                    <a:pt x="184951" y="2537353"/>
                    <a:pt x="188507" y="2534305"/>
                    <a:pt x="188507" y="2528209"/>
                  </a:cubicBezTo>
                  <a:cubicBezTo>
                    <a:pt x="188507" y="2523129"/>
                    <a:pt x="185967" y="2520589"/>
                    <a:pt x="180887" y="2520589"/>
                  </a:cubicBezTo>
                  <a:cubicBezTo>
                    <a:pt x="177839" y="2520589"/>
                    <a:pt x="175299" y="2522621"/>
                    <a:pt x="173267" y="2526685"/>
                  </a:cubicBezTo>
                  <a:cubicBezTo>
                    <a:pt x="173267" y="2517541"/>
                    <a:pt x="176823" y="2512969"/>
                    <a:pt x="183935" y="2512969"/>
                  </a:cubicBezTo>
                  <a:cubicBezTo>
                    <a:pt x="187999" y="2512969"/>
                    <a:pt x="191301" y="2514493"/>
                    <a:pt x="193841" y="2517541"/>
                  </a:cubicBezTo>
                  <a:cubicBezTo>
                    <a:pt x="196381" y="2520589"/>
                    <a:pt x="197651" y="2524145"/>
                    <a:pt x="197651" y="2528209"/>
                  </a:cubicBezTo>
                  <a:cubicBezTo>
                    <a:pt x="197651" y="2533899"/>
                    <a:pt x="195517" y="2538623"/>
                    <a:pt x="191250" y="2542382"/>
                  </a:cubicBezTo>
                  <a:cubicBezTo>
                    <a:pt x="186983" y="2546142"/>
                    <a:pt x="182004" y="2548021"/>
                    <a:pt x="176315" y="2548021"/>
                  </a:cubicBezTo>
                  <a:cubicBezTo>
                    <a:pt x="169203" y="2548021"/>
                    <a:pt x="163361" y="2545278"/>
                    <a:pt x="158789" y="2539792"/>
                  </a:cubicBezTo>
                  <a:cubicBezTo>
                    <a:pt x="154217" y="2534305"/>
                    <a:pt x="151931" y="2527904"/>
                    <a:pt x="151931" y="2520589"/>
                  </a:cubicBezTo>
                  <a:cubicBezTo>
                    <a:pt x="151931" y="2511648"/>
                    <a:pt x="154775" y="2504028"/>
                    <a:pt x="160465" y="2497729"/>
                  </a:cubicBezTo>
                  <a:cubicBezTo>
                    <a:pt x="166155" y="2491430"/>
                    <a:pt x="173470" y="2488382"/>
                    <a:pt x="182411" y="2488585"/>
                  </a:cubicBezTo>
                  <a:close/>
                  <a:moveTo>
                    <a:pt x="295187" y="2485537"/>
                  </a:moveTo>
                  <a:cubicBezTo>
                    <a:pt x="299251" y="2489601"/>
                    <a:pt x="301283" y="2494173"/>
                    <a:pt x="301283" y="2499253"/>
                  </a:cubicBezTo>
                  <a:cubicBezTo>
                    <a:pt x="301283" y="2504333"/>
                    <a:pt x="299301" y="2508397"/>
                    <a:pt x="295339" y="2511445"/>
                  </a:cubicBezTo>
                  <a:cubicBezTo>
                    <a:pt x="291377" y="2514493"/>
                    <a:pt x="286754" y="2516017"/>
                    <a:pt x="281471" y="2516017"/>
                  </a:cubicBezTo>
                  <a:cubicBezTo>
                    <a:pt x="272123" y="2516017"/>
                    <a:pt x="260439" y="2511953"/>
                    <a:pt x="246419" y="2503825"/>
                  </a:cubicBezTo>
                  <a:lnTo>
                    <a:pt x="235751" y="2512969"/>
                  </a:lnTo>
                  <a:cubicBezTo>
                    <a:pt x="245911" y="2527396"/>
                    <a:pt x="250991" y="2539080"/>
                    <a:pt x="250991" y="2548021"/>
                  </a:cubicBezTo>
                  <a:cubicBezTo>
                    <a:pt x="250991" y="2554320"/>
                    <a:pt x="248552" y="2559451"/>
                    <a:pt x="243675" y="2563414"/>
                  </a:cubicBezTo>
                  <a:cubicBezTo>
                    <a:pt x="238799" y="2567376"/>
                    <a:pt x="233109" y="2569357"/>
                    <a:pt x="226607" y="2569357"/>
                  </a:cubicBezTo>
                  <a:cubicBezTo>
                    <a:pt x="218072" y="2569357"/>
                    <a:pt x="211976" y="2567833"/>
                    <a:pt x="208319" y="2564785"/>
                  </a:cubicBezTo>
                  <a:cubicBezTo>
                    <a:pt x="215431" y="2563566"/>
                    <a:pt x="221527" y="2561026"/>
                    <a:pt x="226607" y="2557165"/>
                  </a:cubicBezTo>
                  <a:cubicBezTo>
                    <a:pt x="232703" y="2552492"/>
                    <a:pt x="235751" y="2546904"/>
                    <a:pt x="235751" y="2540401"/>
                  </a:cubicBezTo>
                  <a:cubicBezTo>
                    <a:pt x="235547" y="2532476"/>
                    <a:pt x="230975" y="2520284"/>
                    <a:pt x="222035" y="2503825"/>
                  </a:cubicBezTo>
                  <a:lnTo>
                    <a:pt x="234227" y="2491633"/>
                  </a:lnTo>
                  <a:cubicBezTo>
                    <a:pt x="251702" y="2499761"/>
                    <a:pt x="264402" y="2503825"/>
                    <a:pt x="272327" y="2503825"/>
                  </a:cubicBezTo>
                  <a:cubicBezTo>
                    <a:pt x="278016" y="2503825"/>
                    <a:pt x="283249" y="2502149"/>
                    <a:pt x="288024" y="2498796"/>
                  </a:cubicBezTo>
                  <a:cubicBezTo>
                    <a:pt x="292799" y="2495443"/>
                    <a:pt x="295187" y="2491024"/>
                    <a:pt x="295187" y="2485537"/>
                  </a:cubicBezTo>
                  <a:close/>
                  <a:moveTo>
                    <a:pt x="240323" y="2467249"/>
                  </a:moveTo>
                  <a:lnTo>
                    <a:pt x="247638" y="2474260"/>
                  </a:lnTo>
                  <a:lnTo>
                    <a:pt x="204356" y="2516322"/>
                  </a:lnTo>
                  <a:lnTo>
                    <a:pt x="197651" y="2508397"/>
                  </a:lnTo>
                  <a:close/>
                  <a:moveTo>
                    <a:pt x="250991" y="2421529"/>
                  </a:moveTo>
                  <a:cubicBezTo>
                    <a:pt x="257899" y="2421529"/>
                    <a:pt x="263945" y="2423866"/>
                    <a:pt x="269126" y="2428540"/>
                  </a:cubicBezTo>
                  <a:cubicBezTo>
                    <a:pt x="274308" y="2433213"/>
                    <a:pt x="276899" y="2439004"/>
                    <a:pt x="276899" y="2445913"/>
                  </a:cubicBezTo>
                  <a:cubicBezTo>
                    <a:pt x="276899" y="2451603"/>
                    <a:pt x="275019" y="2456429"/>
                    <a:pt x="271260" y="2460391"/>
                  </a:cubicBezTo>
                  <a:cubicBezTo>
                    <a:pt x="267501" y="2464354"/>
                    <a:pt x="262776" y="2466335"/>
                    <a:pt x="257087" y="2466335"/>
                  </a:cubicBezTo>
                  <a:cubicBezTo>
                    <a:pt x="252616" y="2466335"/>
                    <a:pt x="248959" y="2464811"/>
                    <a:pt x="246114" y="2461763"/>
                  </a:cubicBezTo>
                  <a:cubicBezTo>
                    <a:pt x="243269" y="2458715"/>
                    <a:pt x="241847" y="2454956"/>
                    <a:pt x="241847" y="2450485"/>
                  </a:cubicBezTo>
                  <a:cubicBezTo>
                    <a:pt x="241847" y="2444389"/>
                    <a:pt x="244895" y="2441341"/>
                    <a:pt x="250991" y="2441341"/>
                  </a:cubicBezTo>
                  <a:cubicBezTo>
                    <a:pt x="253632" y="2441748"/>
                    <a:pt x="255664" y="2442764"/>
                    <a:pt x="257087" y="2444389"/>
                  </a:cubicBezTo>
                  <a:cubicBezTo>
                    <a:pt x="253023" y="2444389"/>
                    <a:pt x="250991" y="2446421"/>
                    <a:pt x="250991" y="2450485"/>
                  </a:cubicBezTo>
                  <a:cubicBezTo>
                    <a:pt x="250991" y="2455565"/>
                    <a:pt x="253531" y="2458105"/>
                    <a:pt x="258611" y="2458105"/>
                  </a:cubicBezTo>
                  <a:cubicBezTo>
                    <a:pt x="264707" y="2458105"/>
                    <a:pt x="267755" y="2454041"/>
                    <a:pt x="267755" y="2445913"/>
                  </a:cubicBezTo>
                  <a:cubicBezTo>
                    <a:pt x="267755" y="2441240"/>
                    <a:pt x="265926" y="2437531"/>
                    <a:pt x="262268" y="2434788"/>
                  </a:cubicBezTo>
                  <a:cubicBezTo>
                    <a:pt x="258611" y="2432045"/>
                    <a:pt x="254343" y="2430673"/>
                    <a:pt x="249467" y="2430673"/>
                  </a:cubicBezTo>
                  <a:cubicBezTo>
                    <a:pt x="243980" y="2430673"/>
                    <a:pt x="239307" y="2432604"/>
                    <a:pt x="235446" y="2436464"/>
                  </a:cubicBezTo>
                  <a:cubicBezTo>
                    <a:pt x="231585" y="2440325"/>
                    <a:pt x="229655" y="2444999"/>
                    <a:pt x="229655" y="2450485"/>
                  </a:cubicBezTo>
                  <a:cubicBezTo>
                    <a:pt x="229655" y="2456378"/>
                    <a:pt x="231179" y="2461966"/>
                    <a:pt x="234227" y="2467249"/>
                  </a:cubicBezTo>
                  <a:lnTo>
                    <a:pt x="226607" y="2474869"/>
                  </a:lnTo>
                  <a:cubicBezTo>
                    <a:pt x="221527" y="2465725"/>
                    <a:pt x="218987" y="2458613"/>
                    <a:pt x="218987" y="2453533"/>
                  </a:cubicBezTo>
                  <a:cubicBezTo>
                    <a:pt x="218987" y="2444592"/>
                    <a:pt x="222085" y="2437023"/>
                    <a:pt x="228283" y="2430826"/>
                  </a:cubicBezTo>
                  <a:cubicBezTo>
                    <a:pt x="234481" y="2424628"/>
                    <a:pt x="242050" y="2421529"/>
                    <a:pt x="250991" y="2421529"/>
                  </a:cubicBezTo>
                  <a:close/>
                  <a:moveTo>
                    <a:pt x="218987" y="2384953"/>
                  </a:moveTo>
                  <a:cubicBezTo>
                    <a:pt x="223457" y="2384953"/>
                    <a:pt x="229807" y="2386477"/>
                    <a:pt x="238037" y="2389525"/>
                  </a:cubicBezTo>
                  <a:cubicBezTo>
                    <a:pt x="246266" y="2392573"/>
                    <a:pt x="252616" y="2394097"/>
                    <a:pt x="257087" y="2394097"/>
                  </a:cubicBezTo>
                  <a:cubicBezTo>
                    <a:pt x="259931" y="2394097"/>
                    <a:pt x="263995" y="2393081"/>
                    <a:pt x="269279" y="2391049"/>
                  </a:cubicBezTo>
                  <a:cubicBezTo>
                    <a:pt x="264402" y="2400193"/>
                    <a:pt x="255766" y="2404765"/>
                    <a:pt x="243371" y="2404765"/>
                  </a:cubicBezTo>
                  <a:cubicBezTo>
                    <a:pt x="233211" y="2404765"/>
                    <a:pt x="224575" y="2408067"/>
                    <a:pt x="217463" y="2414671"/>
                  </a:cubicBezTo>
                  <a:cubicBezTo>
                    <a:pt x="210351" y="2421275"/>
                    <a:pt x="206795" y="2429657"/>
                    <a:pt x="206795" y="2439817"/>
                  </a:cubicBezTo>
                  <a:cubicBezTo>
                    <a:pt x="206795" y="2452009"/>
                    <a:pt x="211875" y="2465217"/>
                    <a:pt x="222035" y="2479441"/>
                  </a:cubicBezTo>
                  <a:lnTo>
                    <a:pt x="209843" y="2491633"/>
                  </a:lnTo>
                  <a:cubicBezTo>
                    <a:pt x="196431" y="2480457"/>
                    <a:pt x="183731" y="2474869"/>
                    <a:pt x="171743" y="2474869"/>
                  </a:cubicBezTo>
                  <a:cubicBezTo>
                    <a:pt x="162599" y="2474869"/>
                    <a:pt x="154369" y="2477612"/>
                    <a:pt x="147054" y="2483099"/>
                  </a:cubicBezTo>
                  <a:cubicBezTo>
                    <a:pt x="139129" y="2488992"/>
                    <a:pt x="135167" y="2496408"/>
                    <a:pt x="135167" y="2505349"/>
                  </a:cubicBezTo>
                  <a:cubicBezTo>
                    <a:pt x="135167" y="2506568"/>
                    <a:pt x="135421" y="2508346"/>
                    <a:pt x="135929" y="2510683"/>
                  </a:cubicBezTo>
                  <a:cubicBezTo>
                    <a:pt x="136437" y="2513020"/>
                    <a:pt x="136691" y="2514798"/>
                    <a:pt x="136691" y="2516017"/>
                  </a:cubicBezTo>
                  <a:cubicBezTo>
                    <a:pt x="136691" y="2527803"/>
                    <a:pt x="132119" y="2535423"/>
                    <a:pt x="122975" y="2538877"/>
                  </a:cubicBezTo>
                  <a:cubicBezTo>
                    <a:pt x="125007" y="2535626"/>
                    <a:pt x="126023" y="2532070"/>
                    <a:pt x="126023" y="2528209"/>
                  </a:cubicBezTo>
                  <a:cubicBezTo>
                    <a:pt x="126023" y="2524755"/>
                    <a:pt x="125007" y="2521199"/>
                    <a:pt x="122975" y="2517541"/>
                  </a:cubicBezTo>
                  <a:cubicBezTo>
                    <a:pt x="116879" y="2506772"/>
                    <a:pt x="113831" y="2497628"/>
                    <a:pt x="113831" y="2490109"/>
                  </a:cubicBezTo>
                  <a:cubicBezTo>
                    <a:pt x="113831" y="2481372"/>
                    <a:pt x="117590" y="2474260"/>
                    <a:pt x="125108" y="2468773"/>
                  </a:cubicBezTo>
                  <a:cubicBezTo>
                    <a:pt x="132017" y="2463693"/>
                    <a:pt x="139942" y="2461153"/>
                    <a:pt x="148883" y="2461153"/>
                  </a:cubicBezTo>
                  <a:cubicBezTo>
                    <a:pt x="164123" y="2461153"/>
                    <a:pt x="181395" y="2466741"/>
                    <a:pt x="200699" y="2477917"/>
                  </a:cubicBezTo>
                  <a:lnTo>
                    <a:pt x="208319" y="2470297"/>
                  </a:lnTo>
                  <a:cubicBezTo>
                    <a:pt x="195111" y="2447539"/>
                    <a:pt x="188507" y="2432299"/>
                    <a:pt x="188507" y="2424577"/>
                  </a:cubicBezTo>
                  <a:cubicBezTo>
                    <a:pt x="188507" y="2413604"/>
                    <a:pt x="190843" y="2404562"/>
                    <a:pt x="195517" y="2397450"/>
                  </a:cubicBezTo>
                  <a:cubicBezTo>
                    <a:pt x="200800" y="2389119"/>
                    <a:pt x="208623" y="2384953"/>
                    <a:pt x="218987" y="2384953"/>
                  </a:cubicBezTo>
                  <a:close/>
                  <a:moveTo>
                    <a:pt x="97067" y="2366665"/>
                  </a:moveTo>
                  <a:lnTo>
                    <a:pt x="119927" y="2375809"/>
                  </a:lnTo>
                  <a:cubicBezTo>
                    <a:pt x="139840" y="2383734"/>
                    <a:pt x="153556" y="2393386"/>
                    <a:pt x="161075" y="2404765"/>
                  </a:cubicBezTo>
                  <a:lnTo>
                    <a:pt x="204051" y="2469992"/>
                  </a:lnTo>
                  <a:lnTo>
                    <a:pt x="200089" y="2474260"/>
                  </a:lnTo>
                  <a:lnTo>
                    <a:pt x="130595" y="2429149"/>
                  </a:lnTo>
                  <a:cubicBezTo>
                    <a:pt x="120841" y="2422850"/>
                    <a:pt x="112205" y="2411166"/>
                    <a:pt x="104687" y="2394097"/>
                  </a:cubicBezTo>
                  <a:lnTo>
                    <a:pt x="94019" y="2369713"/>
                  </a:lnTo>
                  <a:close/>
                  <a:moveTo>
                    <a:pt x="316523" y="2290465"/>
                  </a:moveTo>
                  <a:lnTo>
                    <a:pt x="325667" y="2290465"/>
                  </a:lnTo>
                  <a:lnTo>
                    <a:pt x="325667" y="2595265"/>
                  </a:lnTo>
                  <a:lnTo>
                    <a:pt x="20867" y="2595265"/>
                  </a:lnTo>
                  <a:lnTo>
                    <a:pt x="20867" y="2586121"/>
                  </a:lnTo>
                  <a:lnTo>
                    <a:pt x="316523" y="2586121"/>
                  </a:lnTo>
                  <a:close/>
                  <a:moveTo>
                    <a:pt x="292139" y="2290465"/>
                  </a:moveTo>
                  <a:lnTo>
                    <a:pt x="301283" y="2290465"/>
                  </a:lnTo>
                  <a:lnTo>
                    <a:pt x="301283" y="2441341"/>
                  </a:lnTo>
                  <a:cubicBezTo>
                    <a:pt x="301283" y="2454752"/>
                    <a:pt x="297320" y="2466538"/>
                    <a:pt x="289395" y="2476698"/>
                  </a:cubicBezTo>
                  <a:cubicBezTo>
                    <a:pt x="280861" y="2487671"/>
                    <a:pt x="270091" y="2493157"/>
                    <a:pt x="257087" y="2493157"/>
                  </a:cubicBezTo>
                  <a:cubicBezTo>
                    <a:pt x="254242" y="2493157"/>
                    <a:pt x="248654" y="2491633"/>
                    <a:pt x="240323" y="2488585"/>
                  </a:cubicBezTo>
                  <a:lnTo>
                    <a:pt x="247943" y="2479441"/>
                  </a:lnTo>
                  <a:cubicBezTo>
                    <a:pt x="254039" y="2480457"/>
                    <a:pt x="258103" y="2480965"/>
                    <a:pt x="260135" y="2480965"/>
                  </a:cubicBezTo>
                  <a:cubicBezTo>
                    <a:pt x="270091" y="2480965"/>
                    <a:pt x="278118" y="2475885"/>
                    <a:pt x="284214" y="2465725"/>
                  </a:cubicBezTo>
                  <a:cubicBezTo>
                    <a:pt x="289497" y="2456988"/>
                    <a:pt x="292139" y="2447336"/>
                    <a:pt x="292139" y="2436769"/>
                  </a:cubicBezTo>
                  <a:close/>
                  <a:moveTo>
                    <a:pt x="232883" y="2072827"/>
                  </a:moveTo>
                  <a:cubicBezTo>
                    <a:pt x="236947" y="2079736"/>
                    <a:pt x="238979" y="2086340"/>
                    <a:pt x="238979" y="2092639"/>
                  </a:cubicBezTo>
                  <a:cubicBezTo>
                    <a:pt x="238979" y="2104628"/>
                    <a:pt x="235067" y="2114737"/>
                    <a:pt x="227244" y="2122966"/>
                  </a:cubicBezTo>
                  <a:cubicBezTo>
                    <a:pt x="219421" y="2131196"/>
                    <a:pt x="209616" y="2135311"/>
                    <a:pt x="197831" y="2135311"/>
                  </a:cubicBezTo>
                  <a:lnTo>
                    <a:pt x="36287" y="2135311"/>
                  </a:lnTo>
                  <a:lnTo>
                    <a:pt x="36287" y="2126167"/>
                  </a:lnTo>
                  <a:lnTo>
                    <a:pt x="193259" y="2126167"/>
                  </a:lnTo>
                  <a:cubicBezTo>
                    <a:pt x="202809" y="2126167"/>
                    <a:pt x="211039" y="2123170"/>
                    <a:pt x="217947" y="2117175"/>
                  </a:cubicBezTo>
                  <a:cubicBezTo>
                    <a:pt x="224856" y="2111181"/>
                    <a:pt x="228311" y="2103510"/>
                    <a:pt x="228311" y="2094163"/>
                  </a:cubicBezTo>
                  <a:cubicBezTo>
                    <a:pt x="228311" y="2090302"/>
                    <a:pt x="227295" y="2085730"/>
                    <a:pt x="225263" y="2080447"/>
                  </a:cubicBezTo>
                  <a:close/>
                  <a:moveTo>
                    <a:pt x="260924" y="2071608"/>
                  </a:moveTo>
                  <a:lnTo>
                    <a:pt x="283175" y="2085019"/>
                  </a:lnTo>
                  <a:cubicBezTo>
                    <a:pt x="301869" y="2096195"/>
                    <a:pt x="312029" y="2106355"/>
                    <a:pt x="313655" y="2115499"/>
                  </a:cubicBezTo>
                  <a:cubicBezTo>
                    <a:pt x="314671" y="2121188"/>
                    <a:pt x="316804" y="2126980"/>
                    <a:pt x="320055" y="2132872"/>
                  </a:cubicBezTo>
                  <a:lnTo>
                    <a:pt x="316703" y="2135920"/>
                  </a:lnTo>
                  <a:cubicBezTo>
                    <a:pt x="312639" y="2132466"/>
                    <a:pt x="307051" y="2130129"/>
                    <a:pt x="299939" y="2128910"/>
                  </a:cubicBezTo>
                  <a:cubicBezTo>
                    <a:pt x="289779" y="2125862"/>
                    <a:pt x="279111" y="2115296"/>
                    <a:pt x="267935" y="2097211"/>
                  </a:cubicBezTo>
                  <a:lnTo>
                    <a:pt x="255743" y="2077399"/>
                  </a:lnTo>
                  <a:close/>
                  <a:moveTo>
                    <a:pt x="197831" y="2053015"/>
                  </a:moveTo>
                  <a:cubicBezTo>
                    <a:pt x="206162" y="2053218"/>
                    <a:pt x="213782" y="2055758"/>
                    <a:pt x="220691" y="2060635"/>
                  </a:cubicBezTo>
                  <a:lnTo>
                    <a:pt x="214595" y="2068255"/>
                  </a:lnTo>
                  <a:cubicBezTo>
                    <a:pt x="209718" y="2065207"/>
                    <a:pt x="204638" y="2063683"/>
                    <a:pt x="199355" y="2063683"/>
                  </a:cubicBezTo>
                  <a:cubicBezTo>
                    <a:pt x="193868" y="2063683"/>
                    <a:pt x="189195" y="2065613"/>
                    <a:pt x="185334" y="2069474"/>
                  </a:cubicBezTo>
                  <a:cubicBezTo>
                    <a:pt x="181473" y="2073335"/>
                    <a:pt x="179543" y="2078008"/>
                    <a:pt x="179543" y="2083495"/>
                  </a:cubicBezTo>
                  <a:cubicBezTo>
                    <a:pt x="179543" y="2087965"/>
                    <a:pt x="180762" y="2092131"/>
                    <a:pt x="183200" y="2095992"/>
                  </a:cubicBezTo>
                  <a:cubicBezTo>
                    <a:pt x="185639" y="2099852"/>
                    <a:pt x="188991" y="2101783"/>
                    <a:pt x="193259" y="2101783"/>
                  </a:cubicBezTo>
                  <a:cubicBezTo>
                    <a:pt x="200371" y="2101783"/>
                    <a:pt x="203927" y="2098735"/>
                    <a:pt x="203927" y="2092639"/>
                  </a:cubicBezTo>
                  <a:cubicBezTo>
                    <a:pt x="203927" y="2087559"/>
                    <a:pt x="201387" y="2085019"/>
                    <a:pt x="196307" y="2085019"/>
                  </a:cubicBezTo>
                  <a:cubicBezTo>
                    <a:pt x="193259" y="2085019"/>
                    <a:pt x="190719" y="2087051"/>
                    <a:pt x="188687" y="2091115"/>
                  </a:cubicBezTo>
                  <a:cubicBezTo>
                    <a:pt x="188687" y="2081971"/>
                    <a:pt x="192243" y="2077399"/>
                    <a:pt x="199355" y="2077399"/>
                  </a:cubicBezTo>
                  <a:cubicBezTo>
                    <a:pt x="203419" y="2077399"/>
                    <a:pt x="206721" y="2078923"/>
                    <a:pt x="209261" y="2081971"/>
                  </a:cubicBezTo>
                  <a:cubicBezTo>
                    <a:pt x="211801" y="2085019"/>
                    <a:pt x="213071" y="2088575"/>
                    <a:pt x="213071" y="2092639"/>
                  </a:cubicBezTo>
                  <a:cubicBezTo>
                    <a:pt x="213071" y="2098328"/>
                    <a:pt x="210937" y="2103053"/>
                    <a:pt x="206670" y="2106812"/>
                  </a:cubicBezTo>
                  <a:cubicBezTo>
                    <a:pt x="202403" y="2110571"/>
                    <a:pt x="197424" y="2112451"/>
                    <a:pt x="191735" y="2112451"/>
                  </a:cubicBezTo>
                  <a:cubicBezTo>
                    <a:pt x="184623" y="2112451"/>
                    <a:pt x="178781" y="2109708"/>
                    <a:pt x="174209" y="2104221"/>
                  </a:cubicBezTo>
                  <a:cubicBezTo>
                    <a:pt x="169637" y="2098735"/>
                    <a:pt x="167351" y="2092334"/>
                    <a:pt x="167351" y="2085019"/>
                  </a:cubicBezTo>
                  <a:cubicBezTo>
                    <a:pt x="167351" y="2076078"/>
                    <a:pt x="170195" y="2068458"/>
                    <a:pt x="175885" y="2062159"/>
                  </a:cubicBezTo>
                  <a:cubicBezTo>
                    <a:pt x="181575" y="2055860"/>
                    <a:pt x="188890" y="2052812"/>
                    <a:pt x="197831" y="2053015"/>
                  </a:cubicBezTo>
                  <a:close/>
                  <a:moveTo>
                    <a:pt x="310607" y="2049967"/>
                  </a:moveTo>
                  <a:cubicBezTo>
                    <a:pt x="314671" y="2054031"/>
                    <a:pt x="316703" y="2058603"/>
                    <a:pt x="316703" y="2063683"/>
                  </a:cubicBezTo>
                  <a:cubicBezTo>
                    <a:pt x="316703" y="2068763"/>
                    <a:pt x="314721" y="2072827"/>
                    <a:pt x="310759" y="2075875"/>
                  </a:cubicBezTo>
                  <a:cubicBezTo>
                    <a:pt x="306797" y="2078923"/>
                    <a:pt x="302174" y="2080447"/>
                    <a:pt x="296891" y="2080447"/>
                  </a:cubicBezTo>
                  <a:cubicBezTo>
                    <a:pt x="287543" y="2080447"/>
                    <a:pt x="275859" y="2076383"/>
                    <a:pt x="261839" y="2068255"/>
                  </a:cubicBezTo>
                  <a:lnTo>
                    <a:pt x="251171" y="2077399"/>
                  </a:lnTo>
                  <a:cubicBezTo>
                    <a:pt x="261331" y="2091826"/>
                    <a:pt x="266411" y="2103510"/>
                    <a:pt x="266411" y="2112451"/>
                  </a:cubicBezTo>
                  <a:cubicBezTo>
                    <a:pt x="266411" y="2118750"/>
                    <a:pt x="263972" y="2123881"/>
                    <a:pt x="259095" y="2127843"/>
                  </a:cubicBezTo>
                  <a:cubicBezTo>
                    <a:pt x="254219" y="2131806"/>
                    <a:pt x="248529" y="2133787"/>
                    <a:pt x="242027" y="2133787"/>
                  </a:cubicBezTo>
                  <a:cubicBezTo>
                    <a:pt x="233492" y="2133787"/>
                    <a:pt x="227396" y="2132263"/>
                    <a:pt x="223739" y="2129215"/>
                  </a:cubicBezTo>
                  <a:cubicBezTo>
                    <a:pt x="230851" y="2127996"/>
                    <a:pt x="236947" y="2125456"/>
                    <a:pt x="242027" y="2121595"/>
                  </a:cubicBezTo>
                  <a:cubicBezTo>
                    <a:pt x="248123" y="2116921"/>
                    <a:pt x="251171" y="2111333"/>
                    <a:pt x="251171" y="2104831"/>
                  </a:cubicBezTo>
                  <a:cubicBezTo>
                    <a:pt x="250967" y="2096906"/>
                    <a:pt x="246395" y="2084714"/>
                    <a:pt x="237455" y="2068255"/>
                  </a:cubicBezTo>
                  <a:lnTo>
                    <a:pt x="249647" y="2056063"/>
                  </a:lnTo>
                  <a:cubicBezTo>
                    <a:pt x="267122" y="2064191"/>
                    <a:pt x="279822" y="2068255"/>
                    <a:pt x="287747" y="2068255"/>
                  </a:cubicBezTo>
                  <a:cubicBezTo>
                    <a:pt x="293436" y="2068255"/>
                    <a:pt x="298669" y="2066578"/>
                    <a:pt x="303444" y="2063226"/>
                  </a:cubicBezTo>
                  <a:cubicBezTo>
                    <a:pt x="308219" y="2059873"/>
                    <a:pt x="310607" y="2055453"/>
                    <a:pt x="310607" y="2049967"/>
                  </a:cubicBezTo>
                  <a:close/>
                  <a:moveTo>
                    <a:pt x="255743" y="2031679"/>
                  </a:moveTo>
                  <a:lnTo>
                    <a:pt x="263058" y="2038689"/>
                  </a:lnTo>
                  <a:lnTo>
                    <a:pt x="219776" y="2080752"/>
                  </a:lnTo>
                  <a:lnTo>
                    <a:pt x="213071" y="2072827"/>
                  </a:lnTo>
                  <a:close/>
                  <a:moveTo>
                    <a:pt x="266411" y="1985959"/>
                  </a:moveTo>
                  <a:cubicBezTo>
                    <a:pt x="273319" y="1985959"/>
                    <a:pt x="279365" y="1988296"/>
                    <a:pt x="284546" y="1992969"/>
                  </a:cubicBezTo>
                  <a:cubicBezTo>
                    <a:pt x="289728" y="1997643"/>
                    <a:pt x="292319" y="2003434"/>
                    <a:pt x="292319" y="2010343"/>
                  </a:cubicBezTo>
                  <a:cubicBezTo>
                    <a:pt x="292319" y="2016032"/>
                    <a:pt x="290439" y="2020858"/>
                    <a:pt x="286680" y="2024821"/>
                  </a:cubicBezTo>
                  <a:cubicBezTo>
                    <a:pt x="282921" y="2028783"/>
                    <a:pt x="278196" y="2030764"/>
                    <a:pt x="272507" y="2030764"/>
                  </a:cubicBezTo>
                  <a:cubicBezTo>
                    <a:pt x="268036" y="2030764"/>
                    <a:pt x="264379" y="2029240"/>
                    <a:pt x="261534" y="2026192"/>
                  </a:cubicBezTo>
                  <a:cubicBezTo>
                    <a:pt x="258689" y="2023144"/>
                    <a:pt x="257267" y="2019385"/>
                    <a:pt x="257267" y="2014915"/>
                  </a:cubicBezTo>
                  <a:cubicBezTo>
                    <a:pt x="257267" y="2008819"/>
                    <a:pt x="260315" y="2005771"/>
                    <a:pt x="266411" y="2005771"/>
                  </a:cubicBezTo>
                  <a:cubicBezTo>
                    <a:pt x="269052" y="2006177"/>
                    <a:pt x="271084" y="2007193"/>
                    <a:pt x="272507" y="2008819"/>
                  </a:cubicBezTo>
                  <a:cubicBezTo>
                    <a:pt x="268443" y="2008819"/>
                    <a:pt x="266411" y="2010851"/>
                    <a:pt x="266411" y="2014915"/>
                  </a:cubicBezTo>
                  <a:cubicBezTo>
                    <a:pt x="266411" y="2019995"/>
                    <a:pt x="268951" y="2022535"/>
                    <a:pt x="274031" y="2022535"/>
                  </a:cubicBezTo>
                  <a:cubicBezTo>
                    <a:pt x="280127" y="2022535"/>
                    <a:pt x="283175" y="2018471"/>
                    <a:pt x="283175" y="2010343"/>
                  </a:cubicBezTo>
                  <a:cubicBezTo>
                    <a:pt x="283175" y="2005669"/>
                    <a:pt x="281346" y="2001961"/>
                    <a:pt x="277688" y="1999218"/>
                  </a:cubicBezTo>
                  <a:cubicBezTo>
                    <a:pt x="274031" y="1996474"/>
                    <a:pt x="269763" y="1995103"/>
                    <a:pt x="264887" y="1995103"/>
                  </a:cubicBezTo>
                  <a:cubicBezTo>
                    <a:pt x="259400" y="1995103"/>
                    <a:pt x="254727" y="1997033"/>
                    <a:pt x="250866" y="2000894"/>
                  </a:cubicBezTo>
                  <a:cubicBezTo>
                    <a:pt x="247005" y="2004755"/>
                    <a:pt x="245075" y="2009428"/>
                    <a:pt x="245075" y="2014915"/>
                  </a:cubicBezTo>
                  <a:cubicBezTo>
                    <a:pt x="245075" y="2020808"/>
                    <a:pt x="246599" y="2026396"/>
                    <a:pt x="249647" y="2031679"/>
                  </a:cubicBezTo>
                  <a:lnTo>
                    <a:pt x="242027" y="2039299"/>
                  </a:lnTo>
                  <a:cubicBezTo>
                    <a:pt x="236947" y="2030155"/>
                    <a:pt x="234407" y="2023043"/>
                    <a:pt x="234407" y="2017963"/>
                  </a:cubicBezTo>
                  <a:cubicBezTo>
                    <a:pt x="234407" y="2009022"/>
                    <a:pt x="237505" y="2001453"/>
                    <a:pt x="243703" y="1995255"/>
                  </a:cubicBezTo>
                  <a:cubicBezTo>
                    <a:pt x="249901" y="1989058"/>
                    <a:pt x="257470" y="1985959"/>
                    <a:pt x="266411" y="1985959"/>
                  </a:cubicBezTo>
                  <a:close/>
                  <a:moveTo>
                    <a:pt x="234407" y="1949383"/>
                  </a:moveTo>
                  <a:cubicBezTo>
                    <a:pt x="238877" y="1949383"/>
                    <a:pt x="245227" y="1950907"/>
                    <a:pt x="253457" y="1953955"/>
                  </a:cubicBezTo>
                  <a:cubicBezTo>
                    <a:pt x="261686" y="1957003"/>
                    <a:pt x="268036" y="1958527"/>
                    <a:pt x="272507" y="1958527"/>
                  </a:cubicBezTo>
                  <a:cubicBezTo>
                    <a:pt x="275351" y="1958527"/>
                    <a:pt x="279415" y="1957511"/>
                    <a:pt x="284699" y="1955479"/>
                  </a:cubicBezTo>
                  <a:cubicBezTo>
                    <a:pt x="279822" y="1964623"/>
                    <a:pt x="271186" y="1969195"/>
                    <a:pt x="258791" y="1969195"/>
                  </a:cubicBezTo>
                  <a:cubicBezTo>
                    <a:pt x="248631" y="1969195"/>
                    <a:pt x="239995" y="1972497"/>
                    <a:pt x="232883" y="1979101"/>
                  </a:cubicBezTo>
                  <a:cubicBezTo>
                    <a:pt x="225771" y="1985705"/>
                    <a:pt x="222215" y="1994087"/>
                    <a:pt x="222215" y="2004247"/>
                  </a:cubicBezTo>
                  <a:cubicBezTo>
                    <a:pt x="222215" y="2016439"/>
                    <a:pt x="227295" y="2029647"/>
                    <a:pt x="237455" y="2043871"/>
                  </a:cubicBezTo>
                  <a:lnTo>
                    <a:pt x="225263" y="2056063"/>
                  </a:lnTo>
                  <a:cubicBezTo>
                    <a:pt x="211851" y="2044887"/>
                    <a:pt x="199151" y="2039299"/>
                    <a:pt x="187163" y="2039299"/>
                  </a:cubicBezTo>
                  <a:cubicBezTo>
                    <a:pt x="178019" y="2039299"/>
                    <a:pt x="169789" y="2042042"/>
                    <a:pt x="162474" y="2047528"/>
                  </a:cubicBezTo>
                  <a:cubicBezTo>
                    <a:pt x="154549" y="2053421"/>
                    <a:pt x="150587" y="2060838"/>
                    <a:pt x="150587" y="2069779"/>
                  </a:cubicBezTo>
                  <a:cubicBezTo>
                    <a:pt x="150587" y="2070998"/>
                    <a:pt x="150841" y="2072776"/>
                    <a:pt x="151349" y="2075113"/>
                  </a:cubicBezTo>
                  <a:cubicBezTo>
                    <a:pt x="151857" y="2077450"/>
                    <a:pt x="152111" y="2079228"/>
                    <a:pt x="152111" y="2080447"/>
                  </a:cubicBezTo>
                  <a:cubicBezTo>
                    <a:pt x="152111" y="2092232"/>
                    <a:pt x="147539" y="2099852"/>
                    <a:pt x="138395" y="2103307"/>
                  </a:cubicBezTo>
                  <a:cubicBezTo>
                    <a:pt x="140427" y="2100056"/>
                    <a:pt x="141443" y="2096500"/>
                    <a:pt x="141443" y="2092639"/>
                  </a:cubicBezTo>
                  <a:cubicBezTo>
                    <a:pt x="141443" y="2089184"/>
                    <a:pt x="140427" y="2085628"/>
                    <a:pt x="138395" y="2081971"/>
                  </a:cubicBezTo>
                  <a:cubicBezTo>
                    <a:pt x="132299" y="2071201"/>
                    <a:pt x="129251" y="2062057"/>
                    <a:pt x="129251" y="2054539"/>
                  </a:cubicBezTo>
                  <a:cubicBezTo>
                    <a:pt x="129251" y="2045801"/>
                    <a:pt x="133010" y="2038689"/>
                    <a:pt x="140528" y="2033203"/>
                  </a:cubicBezTo>
                  <a:cubicBezTo>
                    <a:pt x="147437" y="2028123"/>
                    <a:pt x="155362" y="2025583"/>
                    <a:pt x="164303" y="2025583"/>
                  </a:cubicBezTo>
                  <a:cubicBezTo>
                    <a:pt x="179543" y="2025583"/>
                    <a:pt x="196815" y="2031171"/>
                    <a:pt x="216119" y="2042347"/>
                  </a:cubicBezTo>
                  <a:lnTo>
                    <a:pt x="223739" y="2034727"/>
                  </a:lnTo>
                  <a:cubicBezTo>
                    <a:pt x="210531" y="2011968"/>
                    <a:pt x="203927" y="1996728"/>
                    <a:pt x="203927" y="1989007"/>
                  </a:cubicBezTo>
                  <a:cubicBezTo>
                    <a:pt x="203927" y="1978034"/>
                    <a:pt x="206263" y="1968992"/>
                    <a:pt x="210937" y="1961880"/>
                  </a:cubicBezTo>
                  <a:cubicBezTo>
                    <a:pt x="216220" y="1953548"/>
                    <a:pt x="224043" y="1949383"/>
                    <a:pt x="234407" y="1949383"/>
                  </a:cubicBezTo>
                  <a:close/>
                  <a:moveTo>
                    <a:pt x="112487" y="1931095"/>
                  </a:moveTo>
                  <a:lnTo>
                    <a:pt x="135347" y="1940239"/>
                  </a:lnTo>
                  <a:cubicBezTo>
                    <a:pt x="155260" y="1948164"/>
                    <a:pt x="168976" y="1957816"/>
                    <a:pt x="176495" y="1969195"/>
                  </a:cubicBezTo>
                  <a:lnTo>
                    <a:pt x="219471" y="2034422"/>
                  </a:lnTo>
                  <a:lnTo>
                    <a:pt x="215509" y="2038689"/>
                  </a:lnTo>
                  <a:lnTo>
                    <a:pt x="146015" y="1993579"/>
                  </a:lnTo>
                  <a:cubicBezTo>
                    <a:pt x="136261" y="1987280"/>
                    <a:pt x="127625" y="1975596"/>
                    <a:pt x="120107" y="1958527"/>
                  </a:cubicBezTo>
                  <a:lnTo>
                    <a:pt x="109439" y="1934143"/>
                  </a:lnTo>
                  <a:close/>
                  <a:moveTo>
                    <a:pt x="331943" y="1854895"/>
                  </a:moveTo>
                  <a:lnTo>
                    <a:pt x="341087" y="1854895"/>
                  </a:lnTo>
                  <a:lnTo>
                    <a:pt x="341087" y="2159695"/>
                  </a:lnTo>
                  <a:lnTo>
                    <a:pt x="36287" y="2159695"/>
                  </a:lnTo>
                  <a:lnTo>
                    <a:pt x="36287" y="2150551"/>
                  </a:lnTo>
                  <a:lnTo>
                    <a:pt x="331943" y="2150551"/>
                  </a:lnTo>
                  <a:close/>
                  <a:moveTo>
                    <a:pt x="307559" y="1854895"/>
                  </a:moveTo>
                  <a:lnTo>
                    <a:pt x="316703" y="1854895"/>
                  </a:lnTo>
                  <a:lnTo>
                    <a:pt x="316703" y="2005771"/>
                  </a:lnTo>
                  <a:cubicBezTo>
                    <a:pt x="316703" y="2019182"/>
                    <a:pt x="312740" y="2030968"/>
                    <a:pt x="304815" y="2041128"/>
                  </a:cubicBezTo>
                  <a:cubicBezTo>
                    <a:pt x="296281" y="2052100"/>
                    <a:pt x="285511" y="2057587"/>
                    <a:pt x="272507" y="2057587"/>
                  </a:cubicBezTo>
                  <a:cubicBezTo>
                    <a:pt x="269662" y="2057587"/>
                    <a:pt x="264074" y="2056063"/>
                    <a:pt x="255743" y="2053015"/>
                  </a:cubicBezTo>
                  <a:lnTo>
                    <a:pt x="263363" y="2043871"/>
                  </a:lnTo>
                  <a:cubicBezTo>
                    <a:pt x="269459" y="2044887"/>
                    <a:pt x="273523" y="2045395"/>
                    <a:pt x="275555" y="2045395"/>
                  </a:cubicBezTo>
                  <a:cubicBezTo>
                    <a:pt x="285511" y="2045395"/>
                    <a:pt x="293538" y="2040315"/>
                    <a:pt x="299634" y="2030155"/>
                  </a:cubicBezTo>
                  <a:cubicBezTo>
                    <a:pt x="304917" y="2021417"/>
                    <a:pt x="307559" y="2011765"/>
                    <a:pt x="307559" y="2001199"/>
                  </a:cubicBezTo>
                  <a:close/>
                  <a:moveTo>
                    <a:pt x="196598" y="1611162"/>
                  </a:moveTo>
                  <a:cubicBezTo>
                    <a:pt x="200662" y="1618071"/>
                    <a:pt x="202694" y="1624675"/>
                    <a:pt x="202694" y="1630974"/>
                  </a:cubicBezTo>
                  <a:cubicBezTo>
                    <a:pt x="202694" y="1642963"/>
                    <a:pt x="198782" y="1653072"/>
                    <a:pt x="190959" y="1661301"/>
                  </a:cubicBezTo>
                  <a:cubicBezTo>
                    <a:pt x="183136" y="1669531"/>
                    <a:pt x="173331" y="1673646"/>
                    <a:pt x="161546" y="1673646"/>
                  </a:cubicBezTo>
                  <a:lnTo>
                    <a:pt x="2" y="1673646"/>
                  </a:lnTo>
                  <a:lnTo>
                    <a:pt x="2" y="1664502"/>
                  </a:lnTo>
                  <a:lnTo>
                    <a:pt x="156974" y="1664502"/>
                  </a:lnTo>
                  <a:cubicBezTo>
                    <a:pt x="166524" y="1664502"/>
                    <a:pt x="174754" y="1661505"/>
                    <a:pt x="181662" y="1655510"/>
                  </a:cubicBezTo>
                  <a:cubicBezTo>
                    <a:pt x="188571" y="1649516"/>
                    <a:pt x="192026" y="1641845"/>
                    <a:pt x="192026" y="1632498"/>
                  </a:cubicBezTo>
                  <a:cubicBezTo>
                    <a:pt x="192026" y="1628637"/>
                    <a:pt x="191010" y="1624065"/>
                    <a:pt x="188978" y="1618782"/>
                  </a:cubicBezTo>
                  <a:close/>
                  <a:moveTo>
                    <a:pt x="224639" y="1609943"/>
                  </a:moveTo>
                  <a:lnTo>
                    <a:pt x="246890" y="1623354"/>
                  </a:lnTo>
                  <a:cubicBezTo>
                    <a:pt x="265584" y="1634530"/>
                    <a:pt x="275744" y="1644690"/>
                    <a:pt x="277370" y="1653834"/>
                  </a:cubicBezTo>
                  <a:cubicBezTo>
                    <a:pt x="278386" y="1659523"/>
                    <a:pt x="280519" y="1665315"/>
                    <a:pt x="283770" y="1671207"/>
                  </a:cubicBezTo>
                  <a:lnTo>
                    <a:pt x="280418" y="1674255"/>
                  </a:lnTo>
                  <a:cubicBezTo>
                    <a:pt x="276354" y="1670801"/>
                    <a:pt x="270766" y="1668464"/>
                    <a:pt x="263654" y="1667245"/>
                  </a:cubicBezTo>
                  <a:cubicBezTo>
                    <a:pt x="253494" y="1664197"/>
                    <a:pt x="242826" y="1653631"/>
                    <a:pt x="231650" y="1635546"/>
                  </a:cubicBezTo>
                  <a:lnTo>
                    <a:pt x="219458" y="1615734"/>
                  </a:lnTo>
                  <a:close/>
                  <a:moveTo>
                    <a:pt x="161546" y="1591350"/>
                  </a:moveTo>
                  <a:cubicBezTo>
                    <a:pt x="169877" y="1591553"/>
                    <a:pt x="177497" y="1594093"/>
                    <a:pt x="184406" y="1598970"/>
                  </a:cubicBezTo>
                  <a:lnTo>
                    <a:pt x="178310" y="1606590"/>
                  </a:lnTo>
                  <a:cubicBezTo>
                    <a:pt x="173433" y="1603542"/>
                    <a:pt x="168353" y="1602018"/>
                    <a:pt x="163070" y="1602018"/>
                  </a:cubicBezTo>
                  <a:cubicBezTo>
                    <a:pt x="157583" y="1602018"/>
                    <a:pt x="152910" y="1603948"/>
                    <a:pt x="149049" y="1607809"/>
                  </a:cubicBezTo>
                  <a:cubicBezTo>
                    <a:pt x="145188" y="1611670"/>
                    <a:pt x="143258" y="1616343"/>
                    <a:pt x="143258" y="1621830"/>
                  </a:cubicBezTo>
                  <a:cubicBezTo>
                    <a:pt x="143258" y="1626300"/>
                    <a:pt x="144477" y="1630466"/>
                    <a:pt x="146915" y="1634327"/>
                  </a:cubicBezTo>
                  <a:cubicBezTo>
                    <a:pt x="149354" y="1638187"/>
                    <a:pt x="152706" y="1640118"/>
                    <a:pt x="156974" y="1640118"/>
                  </a:cubicBezTo>
                  <a:cubicBezTo>
                    <a:pt x="164086" y="1640118"/>
                    <a:pt x="167642" y="1637070"/>
                    <a:pt x="167642" y="1630974"/>
                  </a:cubicBezTo>
                  <a:cubicBezTo>
                    <a:pt x="167642" y="1625894"/>
                    <a:pt x="165102" y="1623354"/>
                    <a:pt x="160022" y="1623354"/>
                  </a:cubicBezTo>
                  <a:cubicBezTo>
                    <a:pt x="156974" y="1623354"/>
                    <a:pt x="154434" y="1625386"/>
                    <a:pt x="152402" y="1629450"/>
                  </a:cubicBezTo>
                  <a:cubicBezTo>
                    <a:pt x="152402" y="1620306"/>
                    <a:pt x="155958" y="1615734"/>
                    <a:pt x="163070" y="1615734"/>
                  </a:cubicBezTo>
                  <a:cubicBezTo>
                    <a:pt x="167134" y="1615734"/>
                    <a:pt x="170436" y="1617258"/>
                    <a:pt x="172976" y="1620306"/>
                  </a:cubicBezTo>
                  <a:cubicBezTo>
                    <a:pt x="175516" y="1623354"/>
                    <a:pt x="176786" y="1626910"/>
                    <a:pt x="176786" y="1630974"/>
                  </a:cubicBezTo>
                  <a:cubicBezTo>
                    <a:pt x="176786" y="1636663"/>
                    <a:pt x="174652" y="1641388"/>
                    <a:pt x="170385" y="1645147"/>
                  </a:cubicBezTo>
                  <a:cubicBezTo>
                    <a:pt x="166118" y="1648906"/>
                    <a:pt x="161139" y="1650786"/>
                    <a:pt x="155450" y="1650786"/>
                  </a:cubicBezTo>
                  <a:cubicBezTo>
                    <a:pt x="148338" y="1650786"/>
                    <a:pt x="142496" y="1648043"/>
                    <a:pt x="137924" y="1642556"/>
                  </a:cubicBezTo>
                  <a:cubicBezTo>
                    <a:pt x="133352" y="1637070"/>
                    <a:pt x="131066" y="1630669"/>
                    <a:pt x="131066" y="1623354"/>
                  </a:cubicBezTo>
                  <a:cubicBezTo>
                    <a:pt x="131066" y="1614413"/>
                    <a:pt x="133910" y="1606793"/>
                    <a:pt x="139600" y="1600494"/>
                  </a:cubicBezTo>
                  <a:cubicBezTo>
                    <a:pt x="145290" y="1594195"/>
                    <a:pt x="152605" y="1591147"/>
                    <a:pt x="161546" y="1591350"/>
                  </a:cubicBezTo>
                  <a:close/>
                  <a:moveTo>
                    <a:pt x="274322" y="1588302"/>
                  </a:moveTo>
                  <a:cubicBezTo>
                    <a:pt x="278386" y="1592366"/>
                    <a:pt x="280418" y="1596938"/>
                    <a:pt x="280418" y="1602018"/>
                  </a:cubicBezTo>
                  <a:cubicBezTo>
                    <a:pt x="280418" y="1607098"/>
                    <a:pt x="278436" y="1611162"/>
                    <a:pt x="274474" y="1614210"/>
                  </a:cubicBezTo>
                  <a:cubicBezTo>
                    <a:pt x="270512" y="1617258"/>
                    <a:pt x="265889" y="1618782"/>
                    <a:pt x="260606" y="1618782"/>
                  </a:cubicBezTo>
                  <a:cubicBezTo>
                    <a:pt x="251258" y="1618782"/>
                    <a:pt x="239574" y="1614718"/>
                    <a:pt x="225554" y="1606590"/>
                  </a:cubicBezTo>
                  <a:lnTo>
                    <a:pt x="214886" y="1615734"/>
                  </a:lnTo>
                  <a:cubicBezTo>
                    <a:pt x="225046" y="1630161"/>
                    <a:pt x="230126" y="1641845"/>
                    <a:pt x="230126" y="1650786"/>
                  </a:cubicBezTo>
                  <a:cubicBezTo>
                    <a:pt x="230126" y="1657085"/>
                    <a:pt x="227687" y="1662216"/>
                    <a:pt x="222810" y="1666178"/>
                  </a:cubicBezTo>
                  <a:cubicBezTo>
                    <a:pt x="217934" y="1670141"/>
                    <a:pt x="212244" y="1672122"/>
                    <a:pt x="205742" y="1672122"/>
                  </a:cubicBezTo>
                  <a:cubicBezTo>
                    <a:pt x="197207" y="1672122"/>
                    <a:pt x="191111" y="1670598"/>
                    <a:pt x="187454" y="1667550"/>
                  </a:cubicBezTo>
                  <a:cubicBezTo>
                    <a:pt x="194566" y="1666331"/>
                    <a:pt x="200662" y="1663791"/>
                    <a:pt x="205742" y="1659930"/>
                  </a:cubicBezTo>
                  <a:cubicBezTo>
                    <a:pt x="211838" y="1655256"/>
                    <a:pt x="214886" y="1649668"/>
                    <a:pt x="214886" y="1643166"/>
                  </a:cubicBezTo>
                  <a:cubicBezTo>
                    <a:pt x="214682" y="1635241"/>
                    <a:pt x="210110" y="1623049"/>
                    <a:pt x="201170" y="1606590"/>
                  </a:cubicBezTo>
                  <a:lnTo>
                    <a:pt x="213362" y="1594398"/>
                  </a:lnTo>
                  <a:cubicBezTo>
                    <a:pt x="230837" y="1602526"/>
                    <a:pt x="243537" y="1606590"/>
                    <a:pt x="251462" y="1606590"/>
                  </a:cubicBezTo>
                  <a:cubicBezTo>
                    <a:pt x="257151" y="1606590"/>
                    <a:pt x="262384" y="1604913"/>
                    <a:pt x="267159" y="1601561"/>
                  </a:cubicBezTo>
                  <a:cubicBezTo>
                    <a:pt x="271934" y="1598208"/>
                    <a:pt x="274322" y="1593788"/>
                    <a:pt x="274322" y="1588302"/>
                  </a:cubicBezTo>
                  <a:close/>
                  <a:moveTo>
                    <a:pt x="219458" y="1570014"/>
                  </a:moveTo>
                  <a:lnTo>
                    <a:pt x="226773" y="1577024"/>
                  </a:lnTo>
                  <a:lnTo>
                    <a:pt x="183491" y="1619087"/>
                  </a:lnTo>
                  <a:lnTo>
                    <a:pt x="176786" y="1611162"/>
                  </a:lnTo>
                  <a:close/>
                  <a:moveTo>
                    <a:pt x="230126" y="1524294"/>
                  </a:moveTo>
                  <a:cubicBezTo>
                    <a:pt x="237034" y="1524294"/>
                    <a:pt x="243080" y="1526631"/>
                    <a:pt x="248261" y="1531304"/>
                  </a:cubicBezTo>
                  <a:cubicBezTo>
                    <a:pt x="253443" y="1535978"/>
                    <a:pt x="256034" y="1541769"/>
                    <a:pt x="256034" y="1548678"/>
                  </a:cubicBezTo>
                  <a:cubicBezTo>
                    <a:pt x="256034" y="1554367"/>
                    <a:pt x="254154" y="1559193"/>
                    <a:pt x="250395" y="1563156"/>
                  </a:cubicBezTo>
                  <a:cubicBezTo>
                    <a:pt x="246636" y="1567118"/>
                    <a:pt x="241911" y="1569099"/>
                    <a:pt x="236222" y="1569099"/>
                  </a:cubicBezTo>
                  <a:cubicBezTo>
                    <a:pt x="231751" y="1569099"/>
                    <a:pt x="228094" y="1567575"/>
                    <a:pt x="225249" y="1564527"/>
                  </a:cubicBezTo>
                  <a:cubicBezTo>
                    <a:pt x="222404" y="1561479"/>
                    <a:pt x="220982" y="1557720"/>
                    <a:pt x="220982" y="1553250"/>
                  </a:cubicBezTo>
                  <a:cubicBezTo>
                    <a:pt x="220982" y="1547154"/>
                    <a:pt x="224030" y="1544106"/>
                    <a:pt x="230126" y="1544106"/>
                  </a:cubicBezTo>
                  <a:cubicBezTo>
                    <a:pt x="232767" y="1544512"/>
                    <a:pt x="234799" y="1545528"/>
                    <a:pt x="236222" y="1547154"/>
                  </a:cubicBezTo>
                  <a:cubicBezTo>
                    <a:pt x="232158" y="1547154"/>
                    <a:pt x="230126" y="1549186"/>
                    <a:pt x="230126" y="1553250"/>
                  </a:cubicBezTo>
                  <a:cubicBezTo>
                    <a:pt x="230126" y="1558330"/>
                    <a:pt x="232666" y="1560870"/>
                    <a:pt x="237746" y="1560870"/>
                  </a:cubicBezTo>
                  <a:cubicBezTo>
                    <a:pt x="243842" y="1560870"/>
                    <a:pt x="246890" y="1556806"/>
                    <a:pt x="246890" y="1548678"/>
                  </a:cubicBezTo>
                  <a:cubicBezTo>
                    <a:pt x="246890" y="1544004"/>
                    <a:pt x="245061" y="1540296"/>
                    <a:pt x="241403" y="1537553"/>
                  </a:cubicBezTo>
                  <a:cubicBezTo>
                    <a:pt x="237746" y="1534809"/>
                    <a:pt x="233478" y="1533438"/>
                    <a:pt x="228602" y="1533438"/>
                  </a:cubicBezTo>
                  <a:cubicBezTo>
                    <a:pt x="223115" y="1533438"/>
                    <a:pt x="218442" y="1535368"/>
                    <a:pt x="214581" y="1539229"/>
                  </a:cubicBezTo>
                  <a:cubicBezTo>
                    <a:pt x="210720" y="1543090"/>
                    <a:pt x="208790" y="1547763"/>
                    <a:pt x="208790" y="1553250"/>
                  </a:cubicBezTo>
                  <a:cubicBezTo>
                    <a:pt x="208790" y="1559143"/>
                    <a:pt x="210314" y="1564731"/>
                    <a:pt x="213362" y="1570014"/>
                  </a:cubicBezTo>
                  <a:lnTo>
                    <a:pt x="205742" y="1577634"/>
                  </a:lnTo>
                  <a:cubicBezTo>
                    <a:pt x="200662" y="1568490"/>
                    <a:pt x="198122" y="1561378"/>
                    <a:pt x="198122" y="1556298"/>
                  </a:cubicBezTo>
                  <a:cubicBezTo>
                    <a:pt x="198122" y="1547357"/>
                    <a:pt x="201220" y="1539788"/>
                    <a:pt x="207418" y="1533590"/>
                  </a:cubicBezTo>
                  <a:cubicBezTo>
                    <a:pt x="213616" y="1527393"/>
                    <a:pt x="221185" y="1524294"/>
                    <a:pt x="230126" y="1524294"/>
                  </a:cubicBezTo>
                  <a:close/>
                  <a:moveTo>
                    <a:pt x="198122" y="1487718"/>
                  </a:moveTo>
                  <a:cubicBezTo>
                    <a:pt x="202592" y="1487718"/>
                    <a:pt x="208942" y="1489242"/>
                    <a:pt x="217172" y="1492290"/>
                  </a:cubicBezTo>
                  <a:cubicBezTo>
                    <a:pt x="225401" y="1495338"/>
                    <a:pt x="231751" y="1496862"/>
                    <a:pt x="236222" y="1496862"/>
                  </a:cubicBezTo>
                  <a:cubicBezTo>
                    <a:pt x="239066" y="1496862"/>
                    <a:pt x="243130" y="1495846"/>
                    <a:pt x="248414" y="1493814"/>
                  </a:cubicBezTo>
                  <a:cubicBezTo>
                    <a:pt x="243537" y="1502958"/>
                    <a:pt x="234901" y="1507530"/>
                    <a:pt x="222506" y="1507530"/>
                  </a:cubicBezTo>
                  <a:cubicBezTo>
                    <a:pt x="212346" y="1507530"/>
                    <a:pt x="203710" y="1510832"/>
                    <a:pt x="196598" y="1517436"/>
                  </a:cubicBezTo>
                  <a:cubicBezTo>
                    <a:pt x="189486" y="1524040"/>
                    <a:pt x="185930" y="1532422"/>
                    <a:pt x="185930" y="1542582"/>
                  </a:cubicBezTo>
                  <a:cubicBezTo>
                    <a:pt x="185930" y="1554774"/>
                    <a:pt x="191010" y="1567982"/>
                    <a:pt x="201170" y="1582206"/>
                  </a:cubicBezTo>
                  <a:lnTo>
                    <a:pt x="188978" y="1594398"/>
                  </a:lnTo>
                  <a:cubicBezTo>
                    <a:pt x="175566" y="1583222"/>
                    <a:pt x="162866" y="1577634"/>
                    <a:pt x="150878" y="1577634"/>
                  </a:cubicBezTo>
                  <a:cubicBezTo>
                    <a:pt x="141734" y="1577634"/>
                    <a:pt x="133504" y="1580377"/>
                    <a:pt x="126189" y="1585863"/>
                  </a:cubicBezTo>
                  <a:cubicBezTo>
                    <a:pt x="118264" y="1591756"/>
                    <a:pt x="114302" y="1599173"/>
                    <a:pt x="114302" y="1608114"/>
                  </a:cubicBezTo>
                  <a:cubicBezTo>
                    <a:pt x="114302" y="1609333"/>
                    <a:pt x="114556" y="1611111"/>
                    <a:pt x="115064" y="1613448"/>
                  </a:cubicBezTo>
                  <a:cubicBezTo>
                    <a:pt x="115572" y="1615785"/>
                    <a:pt x="115826" y="1617563"/>
                    <a:pt x="115826" y="1618782"/>
                  </a:cubicBezTo>
                  <a:cubicBezTo>
                    <a:pt x="115826" y="1630567"/>
                    <a:pt x="111254" y="1638187"/>
                    <a:pt x="102110" y="1641642"/>
                  </a:cubicBezTo>
                  <a:cubicBezTo>
                    <a:pt x="104142" y="1638391"/>
                    <a:pt x="105158" y="1634835"/>
                    <a:pt x="105158" y="1630974"/>
                  </a:cubicBezTo>
                  <a:cubicBezTo>
                    <a:pt x="105158" y="1627519"/>
                    <a:pt x="104142" y="1623963"/>
                    <a:pt x="102110" y="1620306"/>
                  </a:cubicBezTo>
                  <a:cubicBezTo>
                    <a:pt x="96014" y="1609536"/>
                    <a:pt x="92966" y="1600392"/>
                    <a:pt x="92966" y="1592874"/>
                  </a:cubicBezTo>
                  <a:cubicBezTo>
                    <a:pt x="92966" y="1584136"/>
                    <a:pt x="96725" y="1577024"/>
                    <a:pt x="104243" y="1571538"/>
                  </a:cubicBezTo>
                  <a:cubicBezTo>
                    <a:pt x="111152" y="1566458"/>
                    <a:pt x="119077" y="1563918"/>
                    <a:pt x="128018" y="1563918"/>
                  </a:cubicBezTo>
                  <a:cubicBezTo>
                    <a:pt x="143258" y="1563918"/>
                    <a:pt x="160530" y="1569506"/>
                    <a:pt x="179834" y="1580682"/>
                  </a:cubicBezTo>
                  <a:lnTo>
                    <a:pt x="187454" y="1573062"/>
                  </a:lnTo>
                  <a:cubicBezTo>
                    <a:pt x="174246" y="1550303"/>
                    <a:pt x="167642" y="1535063"/>
                    <a:pt x="167642" y="1527342"/>
                  </a:cubicBezTo>
                  <a:cubicBezTo>
                    <a:pt x="167642" y="1516369"/>
                    <a:pt x="169978" y="1507327"/>
                    <a:pt x="174652" y="1500215"/>
                  </a:cubicBezTo>
                  <a:cubicBezTo>
                    <a:pt x="179935" y="1491883"/>
                    <a:pt x="187758" y="1487718"/>
                    <a:pt x="198122" y="1487718"/>
                  </a:cubicBezTo>
                  <a:close/>
                  <a:moveTo>
                    <a:pt x="76202" y="1469430"/>
                  </a:moveTo>
                  <a:lnTo>
                    <a:pt x="99062" y="1478574"/>
                  </a:lnTo>
                  <a:cubicBezTo>
                    <a:pt x="118975" y="1486499"/>
                    <a:pt x="132691" y="1496151"/>
                    <a:pt x="140210" y="1507530"/>
                  </a:cubicBezTo>
                  <a:lnTo>
                    <a:pt x="183186" y="1572757"/>
                  </a:lnTo>
                  <a:lnTo>
                    <a:pt x="179224" y="1577024"/>
                  </a:lnTo>
                  <a:lnTo>
                    <a:pt x="109730" y="1531914"/>
                  </a:lnTo>
                  <a:cubicBezTo>
                    <a:pt x="99976" y="1525615"/>
                    <a:pt x="91340" y="1513931"/>
                    <a:pt x="83822" y="1496862"/>
                  </a:cubicBezTo>
                  <a:lnTo>
                    <a:pt x="73154" y="1472478"/>
                  </a:lnTo>
                  <a:close/>
                  <a:moveTo>
                    <a:pt x="295658" y="1393230"/>
                  </a:moveTo>
                  <a:lnTo>
                    <a:pt x="304802" y="1393230"/>
                  </a:lnTo>
                  <a:lnTo>
                    <a:pt x="304802" y="1698030"/>
                  </a:lnTo>
                  <a:lnTo>
                    <a:pt x="2" y="1698030"/>
                  </a:lnTo>
                  <a:lnTo>
                    <a:pt x="2" y="1688886"/>
                  </a:lnTo>
                  <a:lnTo>
                    <a:pt x="295658" y="1688886"/>
                  </a:lnTo>
                  <a:close/>
                  <a:moveTo>
                    <a:pt x="271274" y="1393230"/>
                  </a:moveTo>
                  <a:lnTo>
                    <a:pt x="280418" y="1393230"/>
                  </a:lnTo>
                  <a:lnTo>
                    <a:pt x="280418" y="1544106"/>
                  </a:lnTo>
                  <a:cubicBezTo>
                    <a:pt x="280418" y="1557517"/>
                    <a:pt x="276455" y="1569303"/>
                    <a:pt x="268530" y="1579463"/>
                  </a:cubicBezTo>
                  <a:cubicBezTo>
                    <a:pt x="259996" y="1590435"/>
                    <a:pt x="249226" y="1595922"/>
                    <a:pt x="236222" y="1595922"/>
                  </a:cubicBezTo>
                  <a:cubicBezTo>
                    <a:pt x="233377" y="1595922"/>
                    <a:pt x="227789" y="1594398"/>
                    <a:pt x="219458" y="1591350"/>
                  </a:cubicBezTo>
                  <a:lnTo>
                    <a:pt x="227078" y="1582206"/>
                  </a:lnTo>
                  <a:cubicBezTo>
                    <a:pt x="233174" y="1583222"/>
                    <a:pt x="237238" y="1583730"/>
                    <a:pt x="239270" y="1583730"/>
                  </a:cubicBezTo>
                  <a:cubicBezTo>
                    <a:pt x="249226" y="1583730"/>
                    <a:pt x="257253" y="1578650"/>
                    <a:pt x="263349" y="1568490"/>
                  </a:cubicBezTo>
                  <a:cubicBezTo>
                    <a:pt x="268632" y="1559752"/>
                    <a:pt x="271274" y="1550100"/>
                    <a:pt x="271274" y="1539534"/>
                  </a:cubicBezTo>
                  <a:close/>
                  <a:moveTo>
                    <a:pt x="217463" y="1141262"/>
                  </a:moveTo>
                  <a:cubicBezTo>
                    <a:pt x="221527" y="1148171"/>
                    <a:pt x="223559" y="1154775"/>
                    <a:pt x="223559" y="1161074"/>
                  </a:cubicBezTo>
                  <a:cubicBezTo>
                    <a:pt x="223559" y="1173063"/>
                    <a:pt x="219647" y="1183172"/>
                    <a:pt x="211824" y="1191401"/>
                  </a:cubicBezTo>
                  <a:cubicBezTo>
                    <a:pt x="204001" y="1199631"/>
                    <a:pt x="194196" y="1203746"/>
                    <a:pt x="182411" y="1203746"/>
                  </a:cubicBezTo>
                  <a:lnTo>
                    <a:pt x="20867" y="1203746"/>
                  </a:lnTo>
                  <a:lnTo>
                    <a:pt x="20867" y="1194602"/>
                  </a:lnTo>
                  <a:lnTo>
                    <a:pt x="177839" y="1194602"/>
                  </a:lnTo>
                  <a:cubicBezTo>
                    <a:pt x="187389" y="1194602"/>
                    <a:pt x="195619" y="1191605"/>
                    <a:pt x="202527" y="1185610"/>
                  </a:cubicBezTo>
                  <a:cubicBezTo>
                    <a:pt x="209436" y="1179616"/>
                    <a:pt x="212891" y="1171945"/>
                    <a:pt x="212891" y="1162598"/>
                  </a:cubicBezTo>
                  <a:cubicBezTo>
                    <a:pt x="212891" y="1158737"/>
                    <a:pt x="211875" y="1154165"/>
                    <a:pt x="209843" y="1148882"/>
                  </a:cubicBezTo>
                  <a:close/>
                  <a:moveTo>
                    <a:pt x="245504" y="1140043"/>
                  </a:moveTo>
                  <a:lnTo>
                    <a:pt x="267755" y="1153454"/>
                  </a:lnTo>
                  <a:cubicBezTo>
                    <a:pt x="286449" y="1164630"/>
                    <a:pt x="296609" y="1174790"/>
                    <a:pt x="298235" y="1183934"/>
                  </a:cubicBezTo>
                  <a:cubicBezTo>
                    <a:pt x="299251" y="1189623"/>
                    <a:pt x="301384" y="1195415"/>
                    <a:pt x="304635" y="1201307"/>
                  </a:cubicBezTo>
                  <a:lnTo>
                    <a:pt x="301283" y="1204355"/>
                  </a:lnTo>
                  <a:cubicBezTo>
                    <a:pt x="297219" y="1200901"/>
                    <a:pt x="291631" y="1198564"/>
                    <a:pt x="284519" y="1197345"/>
                  </a:cubicBezTo>
                  <a:cubicBezTo>
                    <a:pt x="274359" y="1194297"/>
                    <a:pt x="263691" y="1183731"/>
                    <a:pt x="252515" y="1165646"/>
                  </a:cubicBezTo>
                  <a:lnTo>
                    <a:pt x="240323" y="1145834"/>
                  </a:lnTo>
                  <a:close/>
                  <a:moveTo>
                    <a:pt x="182411" y="1121450"/>
                  </a:moveTo>
                  <a:cubicBezTo>
                    <a:pt x="190742" y="1121653"/>
                    <a:pt x="198362" y="1124193"/>
                    <a:pt x="205271" y="1129070"/>
                  </a:cubicBezTo>
                  <a:lnTo>
                    <a:pt x="199175" y="1136690"/>
                  </a:lnTo>
                  <a:cubicBezTo>
                    <a:pt x="194298" y="1133642"/>
                    <a:pt x="189218" y="1132118"/>
                    <a:pt x="183935" y="1132118"/>
                  </a:cubicBezTo>
                  <a:cubicBezTo>
                    <a:pt x="178448" y="1132118"/>
                    <a:pt x="173775" y="1134048"/>
                    <a:pt x="169914" y="1137909"/>
                  </a:cubicBezTo>
                  <a:cubicBezTo>
                    <a:pt x="166053" y="1141770"/>
                    <a:pt x="164123" y="1146443"/>
                    <a:pt x="164123" y="1151930"/>
                  </a:cubicBezTo>
                  <a:cubicBezTo>
                    <a:pt x="164123" y="1156400"/>
                    <a:pt x="165342" y="1160566"/>
                    <a:pt x="167780" y="1164427"/>
                  </a:cubicBezTo>
                  <a:cubicBezTo>
                    <a:pt x="170219" y="1168287"/>
                    <a:pt x="173571" y="1170218"/>
                    <a:pt x="177839" y="1170218"/>
                  </a:cubicBezTo>
                  <a:cubicBezTo>
                    <a:pt x="184951" y="1170218"/>
                    <a:pt x="188507" y="1167170"/>
                    <a:pt x="188507" y="1161074"/>
                  </a:cubicBezTo>
                  <a:cubicBezTo>
                    <a:pt x="188507" y="1155994"/>
                    <a:pt x="185967" y="1153454"/>
                    <a:pt x="180887" y="1153454"/>
                  </a:cubicBezTo>
                  <a:cubicBezTo>
                    <a:pt x="177839" y="1153454"/>
                    <a:pt x="175299" y="1155486"/>
                    <a:pt x="173267" y="1159550"/>
                  </a:cubicBezTo>
                  <a:cubicBezTo>
                    <a:pt x="173267" y="1150406"/>
                    <a:pt x="176823" y="1145834"/>
                    <a:pt x="183935" y="1145834"/>
                  </a:cubicBezTo>
                  <a:cubicBezTo>
                    <a:pt x="187999" y="1145834"/>
                    <a:pt x="191301" y="1147358"/>
                    <a:pt x="193841" y="1150406"/>
                  </a:cubicBezTo>
                  <a:cubicBezTo>
                    <a:pt x="196381" y="1153454"/>
                    <a:pt x="197651" y="1157010"/>
                    <a:pt x="197651" y="1161074"/>
                  </a:cubicBezTo>
                  <a:cubicBezTo>
                    <a:pt x="197651" y="1166763"/>
                    <a:pt x="195517" y="1171488"/>
                    <a:pt x="191250" y="1175247"/>
                  </a:cubicBezTo>
                  <a:cubicBezTo>
                    <a:pt x="186983" y="1179006"/>
                    <a:pt x="182004" y="1180886"/>
                    <a:pt x="176315" y="1180886"/>
                  </a:cubicBezTo>
                  <a:cubicBezTo>
                    <a:pt x="169203" y="1180886"/>
                    <a:pt x="163361" y="1178143"/>
                    <a:pt x="158789" y="1172656"/>
                  </a:cubicBezTo>
                  <a:cubicBezTo>
                    <a:pt x="154217" y="1167170"/>
                    <a:pt x="151931" y="1160769"/>
                    <a:pt x="151931" y="1153454"/>
                  </a:cubicBezTo>
                  <a:cubicBezTo>
                    <a:pt x="151931" y="1144513"/>
                    <a:pt x="154775" y="1136893"/>
                    <a:pt x="160465" y="1130594"/>
                  </a:cubicBezTo>
                  <a:cubicBezTo>
                    <a:pt x="166155" y="1124295"/>
                    <a:pt x="173470" y="1121247"/>
                    <a:pt x="182411" y="1121450"/>
                  </a:cubicBezTo>
                  <a:close/>
                  <a:moveTo>
                    <a:pt x="295187" y="1118402"/>
                  </a:moveTo>
                  <a:cubicBezTo>
                    <a:pt x="299251" y="1122466"/>
                    <a:pt x="301283" y="1127038"/>
                    <a:pt x="301283" y="1132118"/>
                  </a:cubicBezTo>
                  <a:cubicBezTo>
                    <a:pt x="301283" y="1137198"/>
                    <a:pt x="299301" y="1141262"/>
                    <a:pt x="295339" y="1144310"/>
                  </a:cubicBezTo>
                  <a:cubicBezTo>
                    <a:pt x="291377" y="1147358"/>
                    <a:pt x="286754" y="1148882"/>
                    <a:pt x="281471" y="1148882"/>
                  </a:cubicBezTo>
                  <a:cubicBezTo>
                    <a:pt x="272123" y="1148882"/>
                    <a:pt x="260439" y="1144818"/>
                    <a:pt x="246419" y="1136690"/>
                  </a:cubicBezTo>
                  <a:lnTo>
                    <a:pt x="235751" y="1145834"/>
                  </a:lnTo>
                  <a:cubicBezTo>
                    <a:pt x="245911" y="1160261"/>
                    <a:pt x="250991" y="1171945"/>
                    <a:pt x="250991" y="1180886"/>
                  </a:cubicBezTo>
                  <a:cubicBezTo>
                    <a:pt x="250991" y="1187185"/>
                    <a:pt x="248552" y="1192316"/>
                    <a:pt x="243675" y="1196278"/>
                  </a:cubicBezTo>
                  <a:cubicBezTo>
                    <a:pt x="238799" y="1200241"/>
                    <a:pt x="233109" y="1202222"/>
                    <a:pt x="226607" y="1202222"/>
                  </a:cubicBezTo>
                  <a:cubicBezTo>
                    <a:pt x="218072" y="1202222"/>
                    <a:pt x="211976" y="1200698"/>
                    <a:pt x="208319" y="1197650"/>
                  </a:cubicBezTo>
                  <a:cubicBezTo>
                    <a:pt x="215431" y="1196431"/>
                    <a:pt x="221527" y="1193891"/>
                    <a:pt x="226607" y="1190030"/>
                  </a:cubicBezTo>
                  <a:cubicBezTo>
                    <a:pt x="232703" y="1185356"/>
                    <a:pt x="235751" y="1179768"/>
                    <a:pt x="235751" y="1173266"/>
                  </a:cubicBezTo>
                  <a:cubicBezTo>
                    <a:pt x="235547" y="1165341"/>
                    <a:pt x="230975" y="1153149"/>
                    <a:pt x="222035" y="1136690"/>
                  </a:cubicBezTo>
                  <a:lnTo>
                    <a:pt x="234227" y="1124498"/>
                  </a:lnTo>
                  <a:cubicBezTo>
                    <a:pt x="251702" y="1132626"/>
                    <a:pt x="264402" y="1136690"/>
                    <a:pt x="272327" y="1136690"/>
                  </a:cubicBezTo>
                  <a:cubicBezTo>
                    <a:pt x="278016" y="1136690"/>
                    <a:pt x="283249" y="1135013"/>
                    <a:pt x="288024" y="1131661"/>
                  </a:cubicBezTo>
                  <a:cubicBezTo>
                    <a:pt x="292799" y="1128308"/>
                    <a:pt x="295187" y="1123888"/>
                    <a:pt x="295187" y="1118402"/>
                  </a:cubicBezTo>
                  <a:close/>
                  <a:moveTo>
                    <a:pt x="240323" y="1100114"/>
                  </a:moveTo>
                  <a:lnTo>
                    <a:pt x="247638" y="1107124"/>
                  </a:lnTo>
                  <a:lnTo>
                    <a:pt x="204356" y="1149187"/>
                  </a:lnTo>
                  <a:lnTo>
                    <a:pt x="197651" y="1141262"/>
                  </a:lnTo>
                  <a:close/>
                  <a:moveTo>
                    <a:pt x="250991" y="1054394"/>
                  </a:moveTo>
                  <a:cubicBezTo>
                    <a:pt x="257899" y="1054394"/>
                    <a:pt x="263945" y="1056731"/>
                    <a:pt x="269126" y="1061404"/>
                  </a:cubicBezTo>
                  <a:cubicBezTo>
                    <a:pt x="274308" y="1066078"/>
                    <a:pt x="276899" y="1071869"/>
                    <a:pt x="276899" y="1078778"/>
                  </a:cubicBezTo>
                  <a:cubicBezTo>
                    <a:pt x="276899" y="1084467"/>
                    <a:pt x="275019" y="1089293"/>
                    <a:pt x="271260" y="1093256"/>
                  </a:cubicBezTo>
                  <a:cubicBezTo>
                    <a:pt x="267501" y="1097218"/>
                    <a:pt x="262776" y="1099199"/>
                    <a:pt x="257087" y="1099199"/>
                  </a:cubicBezTo>
                  <a:cubicBezTo>
                    <a:pt x="252616" y="1099199"/>
                    <a:pt x="248959" y="1097675"/>
                    <a:pt x="246114" y="1094627"/>
                  </a:cubicBezTo>
                  <a:cubicBezTo>
                    <a:pt x="243269" y="1091579"/>
                    <a:pt x="241847" y="1087820"/>
                    <a:pt x="241847" y="1083350"/>
                  </a:cubicBezTo>
                  <a:cubicBezTo>
                    <a:pt x="241847" y="1077254"/>
                    <a:pt x="244895" y="1074206"/>
                    <a:pt x="250991" y="1074206"/>
                  </a:cubicBezTo>
                  <a:cubicBezTo>
                    <a:pt x="253632" y="1074612"/>
                    <a:pt x="255664" y="1075628"/>
                    <a:pt x="257087" y="1077254"/>
                  </a:cubicBezTo>
                  <a:cubicBezTo>
                    <a:pt x="253023" y="1077254"/>
                    <a:pt x="250991" y="1079286"/>
                    <a:pt x="250991" y="1083350"/>
                  </a:cubicBezTo>
                  <a:cubicBezTo>
                    <a:pt x="250991" y="1088430"/>
                    <a:pt x="253531" y="1090970"/>
                    <a:pt x="258611" y="1090970"/>
                  </a:cubicBezTo>
                  <a:cubicBezTo>
                    <a:pt x="264707" y="1090970"/>
                    <a:pt x="267755" y="1086906"/>
                    <a:pt x="267755" y="1078778"/>
                  </a:cubicBezTo>
                  <a:cubicBezTo>
                    <a:pt x="267755" y="1074104"/>
                    <a:pt x="265926" y="1070396"/>
                    <a:pt x="262268" y="1067653"/>
                  </a:cubicBezTo>
                  <a:cubicBezTo>
                    <a:pt x="258611" y="1064909"/>
                    <a:pt x="254343" y="1063538"/>
                    <a:pt x="249467" y="1063538"/>
                  </a:cubicBezTo>
                  <a:cubicBezTo>
                    <a:pt x="243980" y="1063538"/>
                    <a:pt x="239307" y="1065468"/>
                    <a:pt x="235446" y="1069329"/>
                  </a:cubicBezTo>
                  <a:cubicBezTo>
                    <a:pt x="231585" y="1073190"/>
                    <a:pt x="229655" y="1077863"/>
                    <a:pt x="229655" y="1083350"/>
                  </a:cubicBezTo>
                  <a:cubicBezTo>
                    <a:pt x="229655" y="1089243"/>
                    <a:pt x="231179" y="1094831"/>
                    <a:pt x="234227" y="1100114"/>
                  </a:cubicBezTo>
                  <a:lnTo>
                    <a:pt x="226607" y="1107734"/>
                  </a:lnTo>
                  <a:cubicBezTo>
                    <a:pt x="221527" y="1098590"/>
                    <a:pt x="218987" y="1091478"/>
                    <a:pt x="218987" y="1086398"/>
                  </a:cubicBezTo>
                  <a:cubicBezTo>
                    <a:pt x="218987" y="1077457"/>
                    <a:pt x="222085" y="1069888"/>
                    <a:pt x="228283" y="1063690"/>
                  </a:cubicBezTo>
                  <a:cubicBezTo>
                    <a:pt x="234481" y="1057493"/>
                    <a:pt x="242050" y="1054394"/>
                    <a:pt x="250991" y="1054394"/>
                  </a:cubicBezTo>
                  <a:close/>
                  <a:moveTo>
                    <a:pt x="218987" y="1017818"/>
                  </a:moveTo>
                  <a:cubicBezTo>
                    <a:pt x="223457" y="1017818"/>
                    <a:pt x="229807" y="1019342"/>
                    <a:pt x="238037" y="1022390"/>
                  </a:cubicBezTo>
                  <a:cubicBezTo>
                    <a:pt x="246266" y="1025438"/>
                    <a:pt x="252616" y="1026962"/>
                    <a:pt x="257087" y="1026962"/>
                  </a:cubicBezTo>
                  <a:cubicBezTo>
                    <a:pt x="259931" y="1026962"/>
                    <a:pt x="263995" y="1025946"/>
                    <a:pt x="269279" y="1023914"/>
                  </a:cubicBezTo>
                  <a:cubicBezTo>
                    <a:pt x="264402" y="1033058"/>
                    <a:pt x="255766" y="1037630"/>
                    <a:pt x="243371" y="1037630"/>
                  </a:cubicBezTo>
                  <a:cubicBezTo>
                    <a:pt x="233211" y="1037630"/>
                    <a:pt x="224575" y="1040932"/>
                    <a:pt x="217463" y="1047536"/>
                  </a:cubicBezTo>
                  <a:cubicBezTo>
                    <a:pt x="210351" y="1054140"/>
                    <a:pt x="206795" y="1062522"/>
                    <a:pt x="206795" y="1072682"/>
                  </a:cubicBezTo>
                  <a:cubicBezTo>
                    <a:pt x="206795" y="1084874"/>
                    <a:pt x="211875" y="1098082"/>
                    <a:pt x="222035" y="1112306"/>
                  </a:cubicBezTo>
                  <a:lnTo>
                    <a:pt x="209843" y="1124498"/>
                  </a:lnTo>
                  <a:cubicBezTo>
                    <a:pt x="196431" y="1113322"/>
                    <a:pt x="183731" y="1107734"/>
                    <a:pt x="171743" y="1107734"/>
                  </a:cubicBezTo>
                  <a:cubicBezTo>
                    <a:pt x="162599" y="1107734"/>
                    <a:pt x="154369" y="1110477"/>
                    <a:pt x="147054" y="1115963"/>
                  </a:cubicBezTo>
                  <a:cubicBezTo>
                    <a:pt x="139129" y="1121856"/>
                    <a:pt x="135167" y="1129273"/>
                    <a:pt x="135167" y="1138214"/>
                  </a:cubicBezTo>
                  <a:cubicBezTo>
                    <a:pt x="135167" y="1139433"/>
                    <a:pt x="135421" y="1141211"/>
                    <a:pt x="135929" y="1143548"/>
                  </a:cubicBezTo>
                  <a:cubicBezTo>
                    <a:pt x="136437" y="1145885"/>
                    <a:pt x="136691" y="1147663"/>
                    <a:pt x="136691" y="1148882"/>
                  </a:cubicBezTo>
                  <a:cubicBezTo>
                    <a:pt x="136691" y="1160667"/>
                    <a:pt x="132119" y="1168287"/>
                    <a:pt x="122975" y="1171742"/>
                  </a:cubicBezTo>
                  <a:cubicBezTo>
                    <a:pt x="125007" y="1168491"/>
                    <a:pt x="126023" y="1164935"/>
                    <a:pt x="126023" y="1161074"/>
                  </a:cubicBezTo>
                  <a:cubicBezTo>
                    <a:pt x="126023" y="1157619"/>
                    <a:pt x="125007" y="1154063"/>
                    <a:pt x="122975" y="1150406"/>
                  </a:cubicBezTo>
                  <a:cubicBezTo>
                    <a:pt x="116879" y="1139636"/>
                    <a:pt x="113831" y="1130492"/>
                    <a:pt x="113831" y="1122974"/>
                  </a:cubicBezTo>
                  <a:cubicBezTo>
                    <a:pt x="113831" y="1114236"/>
                    <a:pt x="117590" y="1107124"/>
                    <a:pt x="125108" y="1101638"/>
                  </a:cubicBezTo>
                  <a:cubicBezTo>
                    <a:pt x="132017" y="1096558"/>
                    <a:pt x="139942" y="1094018"/>
                    <a:pt x="148883" y="1094018"/>
                  </a:cubicBezTo>
                  <a:cubicBezTo>
                    <a:pt x="164123" y="1094018"/>
                    <a:pt x="181395" y="1099606"/>
                    <a:pt x="200699" y="1110782"/>
                  </a:cubicBezTo>
                  <a:lnTo>
                    <a:pt x="208319" y="1103162"/>
                  </a:lnTo>
                  <a:cubicBezTo>
                    <a:pt x="195111" y="1080403"/>
                    <a:pt x="188507" y="1065163"/>
                    <a:pt x="188507" y="1057442"/>
                  </a:cubicBezTo>
                  <a:cubicBezTo>
                    <a:pt x="188507" y="1046469"/>
                    <a:pt x="190843" y="1037427"/>
                    <a:pt x="195517" y="1030315"/>
                  </a:cubicBezTo>
                  <a:cubicBezTo>
                    <a:pt x="200800" y="1021983"/>
                    <a:pt x="208623" y="1017818"/>
                    <a:pt x="218987" y="1017818"/>
                  </a:cubicBezTo>
                  <a:close/>
                  <a:moveTo>
                    <a:pt x="97067" y="999530"/>
                  </a:moveTo>
                  <a:lnTo>
                    <a:pt x="119927" y="1008674"/>
                  </a:lnTo>
                  <a:cubicBezTo>
                    <a:pt x="139840" y="1016599"/>
                    <a:pt x="153556" y="1026251"/>
                    <a:pt x="161075" y="1037630"/>
                  </a:cubicBezTo>
                  <a:lnTo>
                    <a:pt x="204051" y="1102857"/>
                  </a:lnTo>
                  <a:lnTo>
                    <a:pt x="200089" y="1107124"/>
                  </a:lnTo>
                  <a:lnTo>
                    <a:pt x="130595" y="1062014"/>
                  </a:lnTo>
                  <a:cubicBezTo>
                    <a:pt x="120841" y="1055715"/>
                    <a:pt x="112205" y="1044031"/>
                    <a:pt x="104687" y="1026962"/>
                  </a:cubicBezTo>
                  <a:lnTo>
                    <a:pt x="94019" y="1002578"/>
                  </a:lnTo>
                  <a:close/>
                  <a:moveTo>
                    <a:pt x="316523" y="923330"/>
                  </a:moveTo>
                  <a:lnTo>
                    <a:pt x="325667" y="923330"/>
                  </a:lnTo>
                  <a:lnTo>
                    <a:pt x="325667" y="1228130"/>
                  </a:lnTo>
                  <a:lnTo>
                    <a:pt x="20867" y="1228130"/>
                  </a:lnTo>
                  <a:lnTo>
                    <a:pt x="20867" y="1218986"/>
                  </a:lnTo>
                  <a:lnTo>
                    <a:pt x="316523" y="1218986"/>
                  </a:lnTo>
                  <a:close/>
                  <a:moveTo>
                    <a:pt x="292139" y="923330"/>
                  </a:moveTo>
                  <a:lnTo>
                    <a:pt x="301283" y="923330"/>
                  </a:lnTo>
                  <a:lnTo>
                    <a:pt x="301283" y="1074206"/>
                  </a:lnTo>
                  <a:cubicBezTo>
                    <a:pt x="301283" y="1087617"/>
                    <a:pt x="297320" y="1099403"/>
                    <a:pt x="289395" y="1109563"/>
                  </a:cubicBezTo>
                  <a:cubicBezTo>
                    <a:pt x="280861" y="1120535"/>
                    <a:pt x="270091" y="1126022"/>
                    <a:pt x="257087" y="1126022"/>
                  </a:cubicBezTo>
                  <a:cubicBezTo>
                    <a:pt x="254242" y="1126022"/>
                    <a:pt x="248654" y="1124498"/>
                    <a:pt x="240323" y="1121450"/>
                  </a:cubicBezTo>
                  <a:lnTo>
                    <a:pt x="247943" y="1112306"/>
                  </a:lnTo>
                  <a:cubicBezTo>
                    <a:pt x="254039" y="1113322"/>
                    <a:pt x="258103" y="1113830"/>
                    <a:pt x="260135" y="1113830"/>
                  </a:cubicBezTo>
                  <a:cubicBezTo>
                    <a:pt x="270091" y="1113830"/>
                    <a:pt x="278118" y="1108750"/>
                    <a:pt x="284214" y="1098590"/>
                  </a:cubicBezTo>
                  <a:cubicBezTo>
                    <a:pt x="289497" y="1089852"/>
                    <a:pt x="292139" y="1080200"/>
                    <a:pt x="292139" y="1069634"/>
                  </a:cubicBezTo>
                  <a:close/>
                  <a:moveTo>
                    <a:pt x="196597" y="613376"/>
                  </a:moveTo>
                  <a:cubicBezTo>
                    <a:pt x="200661" y="620285"/>
                    <a:pt x="202693" y="626889"/>
                    <a:pt x="202693" y="633188"/>
                  </a:cubicBezTo>
                  <a:cubicBezTo>
                    <a:pt x="202693" y="645177"/>
                    <a:pt x="198781" y="655286"/>
                    <a:pt x="190958" y="663515"/>
                  </a:cubicBezTo>
                  <a:cubicBezTo>
                    <a:pt x="183135" y="671745"/>
                    <a:pt x="173330" y="675860"/>
                    <a:pt x="161545" y="675860"/>
                  </a:cubicBezTo>
                  <a:lnTo>
                    <a:pt x="1" y="675860"/>
                  </a:lnTo>
                  <a:lnTo>
                    <a:pt x="1" y="666716"/>
                  </a:lnTo>
                  <a:lnTo>
                    <a:pt x="156973" y="666716"/>
                  </a:lnTo>
                  <a:cubicBezTo>
                    <a:pt x="166523" y="666716"/>
                    <a:pt x="174753" y="663719"/>
                    <a:pt x="181661" y="657724"/>
                  </a:cubicBezTo>
                  <a:cubicBezTo>
                    <a:pt x="188570" y="651730"/>
                    <a:pt x="192025" y="644059"/>
                    <a:pt x="192025" y="634712"/>
                  </a:cubicBezTo>
                  <a:cubicBezTo>
                    <a:pt x="192025" y="630851"/>
                    <a:pt x="191009" y="626279"/>
                    <a:pt x="188977" y="620996"/>
                  </a:cubicBezTo>
                  <a:close/>
                  <a:moveTo>
                    <a:pt x="224638" y="612157"/>
                  </a:moveTo>
                  <a:lnTo>
                    <a:pt x="246889" y="625568"/>
                  </a:lnTo>
                  <a:cubicBezTo>
                    <a:pt x="265583" y="636744"/>
                    <a:pt x="275743" y="646904"/>
                    <a:pt x="277369" y="656048"/>
                  </a:cubicBezTo>
                  <a:cubicBezTo>
                    <a:pt x="278385" y="661737"/>
                    <a:pt x="280518" y="667529"/>
                    <a:pt x="283769" y="673421"/>
                  </a:cubicBezTo>
                  <a:lnTo>
                    <a:pt x="280417" y="676469"/>
                  </a:lnTo>
                  <a:cubicBezTo>
                    <a:pt x="276353" y="673015"/>
                    <a:pt x="270765" y="670678"/>
                    <a:pt x="263653" y="669459"/>
                  </a:cubicBezTo>
                  <a:cubicBezTo>
                    <a:pt x="253493" y="666411"/>
                    <a:pt x="242825" y="655845"/>
                    <a:pt x="231649" y="637760"/>
                  </a:cubicBezTo>
                  <a:lnTo>
                    <a:pt x="219457" y="617948"/>
                  </a:lnTo>
                  <a:close/>
                  <a:moveTo>
                    <a:pt x="161545" y="593564"/>
                  </a:moveTo>
                  <a:cubicBezTo>
                    <a:pt x="169876" y="593767"/>
                    <a:pt x="177496" y="596307"/>
                    <a:pt x="184405" y="601184"/>
                  </a:cubicBezTo>
                  <a:lnTo>
                    <a:pt x="178309" y="608804"/>
                  </a:lnTo>
                  <a:cubicBezTo>
                    <a:pt x="173432" y="605756"/>
                    <a:pt x="168352" y="604232"/>
                    <a:pt x="163069" y="604232"/>
                  </a:cubicBezTo>
                  <a:cubicBezTo>
                    <a:pt x="157582" y="604232"/>
                    <a:pt x="152909" y="606162"/>
                    <a:pt x="149048" y="610023"/>
                  </a:cubicBezTo>
                  <a:cubicBezTo>
                    <a:pt x="145187" y="613884"/>
                    <a:pt x="143257" y="618557"/>
                    <a:pt x="143257" y="624044"/>
                  </a:cubicBezTo>
                  <a:cubicBezTo>
                    <a:pt x="143257" y="628514"/>
                    <a:pt x="144476" y="632680"/>
                    <a:pt x="146914" y="636541"/>
                  </a:cubicBezTo>
                  <a:cubicBezTo>
                    <a:pt x="149353" y="640401"/>
                    <a:pt x="152705" y="642332"/>
                    <a:pt x="156973" y="642332"/>
                  </a:cubicBezTo>
                  <a:cubicBezTo>
                    <a:pt x="164085" y="642332"/>
                    <a:pt x="167641" y="639284"/>
                    <a:pt x="167641" y="633188"/>
                  </a:cubicBezTo>
                  <a:cubicBezTo>
                    <a:pt x="167641" y="628108"/>
                    <a:pt x="165101" y="625568"/>
                    <a:pt x="160021" y="625568"/>
                  </a:cubicBezTo>
                  <a:cubicBezTo>
                    <a:pt x="156973" y="625568"/>
                    <a:pt x="154433" y="627600"/>
                    <a:pt x="152401" y="631664"/>
                  </a:cubicBezTo>
                  <a:cubicBezTo>
                    <a:pt x="152401" y="622520"/>
                    <a:pt x="155957" y="617948"/>
                    <a:pt x="163069" y="617948"/>
                  </a:cubicBezTo>
                  <a:cubicBezTo>
                    <a:pt x="167133" y="617948"/>
                    <a:pt x="170435" y="619472"/>
                    <a:pt x="172975" y="622520"/>
                  </a:cubicBezTo>
                  <a:cubicBezTo>
                    <a:pt x="175515" y="625568"/>
                    <a:pt x="176785" y="629124"/>
                    <a:pt x="176785" y="633188"/>
                  </a:cubicBezTo>
                  <a:cubicBezTo>
                    <a:pt x="176785" y="638877"/>
                    <a:pt x="174651" y="643602"/>
                    <a:pt x="170384" y="647361"/>
                  </a:cubicBezTo>
                  <a:cubicBezTo>
                    <a:pt x="166117" y="651120"/>
                    <a:pt x="161138" y="653000"/>
                    <a:pt x="155449" y="653000"/>
                  </a:cubicBezTo>
                  <a:cubicBezTo>
                    <a:pt x="148337" y="653000"/>
                    <a:pt x="142495" y="650257"/>
                    <a:pt x="137923" y="644770"/>
                  </a:cubicBezTo>
                  <a:cubicBezTo>
                    <a:pt x="133351" y="639284"/>
                    <a:pt x="131065" y="632883"/>
                    <a:pt x="131065" y="625568"/>
                  </a:cubicBezTo>
                  <a:cubicBezTo>
                    <a:pt x="131065" y="616627"/>
                    <a:pt x="133909" y="609007"/>
                    <a:pt x="139599" y="602708"/>
                  </a:cubicBezTo>
                  <a:cubicBezTo>
                    <a:pt x="145289" y="596409"/>
                    <a:pt x="152604" y="593361"/>
                    <a:pt x="161545" y="593564"/>
                  </a:cubicBezTo>
                  <a:close/>
                  <a:moveTo>
                    <a:pt x="274321" y="590516"/>
                  </a:moveTo>
                  <a:cubicBezTo>
                    <a:pt x="278385" y="594580"/>
                    <a:pt x="280417" y="599152"/>
                    <a:pt x="280417" y="604232"/>
                  </a:cubicBezTo>
                  <a:cubicBezTo>
                    <a:pt x="280417" y="609312"/>
                    <a:pt x="278435" y="613376"/>
                    <a:pt x="274473" y="616424"/>
                  </a:cubicBezTo>
                  <a:cubicBezTo>
                    <a:pt x="270511" y="619472"/>
                    <a:pt x="265888" y="620996"/>
                    <a:pt x="260605" y="620996"/>
                  </a:cubicBezTo>
                  <a:cubicBezTo>
                    <a:pt x="251257" y="620996"/>
                    <a:pt x="239573" y="616932"/>
                    <a:pt x="225553" y="608804"/>
                  </a:cubicBezTo>
                  <a:lnTo>
                    <a:pt x="214885" y="617948"/>
                  </a:lnTo>
                  <a:cubicBezTo>
                    <a:pt x="225045" y="632375"/>
                    <a:pt x="230125" y="644059"/>
                    <a:pt x="230125" y="653000"/>
                  </a:cubicBezTo>
                  <a:cubicBezTo>
                    <a:pt x="230125" y="659299"/>
                    <a:pt x="227686" y="664430"/>
                    <a:pt x="222809" y="668392"/>
                  </a:cubicBezTo>
                  <a:cubicBezTo>
                    <a:pt x="217933" y="672355"/>
                    <a:pt x="212243" y="674336"/>
                    <a:pt x="205741" y="674336"/>
                  </a:cubicBezTo>
                  <a:cubicBezTo>
                    <a:pt x="197206" y="674336"/>
                    <a:pt x="191110" y="672812"/>
                    <a:pt x="187453" y="669764"/>
                  </a:cubicBezTo>
                  <a:cubicBezTo>
                    <a:pt x="194565" y="668545"/>
                    <a:pt x="200661" y="666005"/>
                    <a:pt x="205741" y="662144"/>
                  </a:cubicBezTo>
                  <a:cubicBezTo>
                    <a:pt x="211837" y="657470"/>
                    <a:pt x="214885" y="651882"/>
                    <a:pt x="214885" y="645380"/>
                  </a:cubicBezTo>
                  <a:cubicBezTo>
                    <a:pt x="214681" y="637455"/>
                    <a:pt x="210109" y="625263"/>
                    <a:pt x="201169" y="608804"/>
                  </a:cubicBezTo>
                  <a:lnTo>
                    <a:pt x="213361" y="596612"/>
                  </a:lnTo>
                  <a:cubicBezTo>
                    <a:pt x="230836" y="604740"/>
                    <a:pt x="243536" y="608804"/>
                    <a:pt x="251461" y="608804"/>
                  </a:cubicBezTo>
                  <a:cubicBezTo>
                    <a:pt x="257150" y="608804"/>
                    <a:pt x="262383" y="607127"/>
                    <a:pt x="267158" y="603775"/>
                  </a:cubicBezTo>
                  <a:cubicBezTo>
                    <a:pt x="271933" y="600422"/>
                    <a:pt x="274321" y="596002"/>
                    <a:pt x="274321" y="590516"/>
                  </a:cubicBezTo>
                  <a:close/>
                  <a:moveTo>
                    <a:pt x="219457" y="572228"/>
                  </a:moveTo>
                  <a:lnTo>
                    <a:pt x="226772" y="579238"/>
                  </a:lnTo>
                  <a:lnTo>
                    <a:pt x="183490" y="621301"/>
                  </a:lnTo>
                  <a:lnTo>
                    <a:pt x="176785" y="613376"/>
                  </a:lnTo>
                  <a:close/>
                  <a:moveTo>
                    <a:pt x="230125" y="526508"/>
                  </a:moveTo>
                  <a:cubicBezTo>
                    <a:pt x="237033" y="526508"/>
                    <a:pt x="243079" y="528845"/>
                    <a:pt x="248260" y="533518"/>
                  </a:cubicBezTo>
                  <a:cubicBezTo>
                    <a:pt x="253442" y="538192"/>
                    <a:pt x="256033" y="543983"/>
                    <a:pt x="256033" y="550892"/>
                  </a:cubicBezTo>
                  <a:cubicBezTo>
                    <a:pt x="256033" y="556581"/>
                    <a:pt x="254153" y="561407"/>
                    <a:pt x="250394" y="565370"/>
                  </a:cubicBezTo>
                  <a:cubicBezTo>
                    <a:pt x="246635" y="569332"/>
                    <a:pt x="241910" y="571313"/>
                    <a:pt x="236221" y="571313"/>
                  </a:cubicBezTo>
                  <a:cubicBezTo>
                    <a:pt x="231750" y="571313"/>
                    <a:pt x="228093" y="569789"/>
                    <a:pt x="225248" y="566741"/>
                  </a:cubicBezTo>
                  <a:cubicBezTo>
                    <a:pt x="222403" y="563693"/>
                    <a:pt x="220981" y="559934"/>
                    <a:pt x="220981" y="555464"/>
                  </a:cubicBezTo>
                  <a:cubicBezTo>
                    <a:pt x="220981" y="549368"/>
                    <a:pt x="224029" y="546320"/>
                    <a:pt x="230125" y="546320"/>
                  </a:cubicBezTo>
                  <a:cubicBezTo>
                    <a:pt x="232766" y="546726"/>
                    <a:pt x="234798" y="547742"/>
                    <a:pt x="236221" y="549368"/>
                  </a:cubicBezTo>
                  <a:cubicBezTo>
                    <a:pt x="232157" y="549368"/>
                    <a:pt x="230125" y="551400"/>
                    <a:pt x="230125" y="555464"/>
                  </a:cubicBezTo>
                  <a:cubicBezTo>
                    <a:pt x="230125" y="560544"/>
                    <a:pt x="232665" y="563084"/>
                    <a:pt x="237745" y="563084"/>
                  </a:cubicBezTo>
                  <a:cubicBezTo>
                    <a:pt x="243841" y="563084"/>
                    <a:pt x="246889" y="559020"/>
                    <a:pt x="246889" y="550892"/>
                  </a:cubicBezTo>
                  <a:cubicBezTo>
                    <a:pt x="246889" y="546218"/>
                    <a:pt x="245060" y="542510"/>
                    <a:pt x="241402" y="539767"/>
                  </a:cubicBezTo>
                  <a:cubicBezTo>
                    <a:pt x="237745" y="537023"/>
                    <a:pt x="233477" y="535652"/>
                    <a:pt x="228601" y="535652"/>
                  </a:cubicBezTo>
                  <a:cubicBezTo>
                    <a:pt x="223114" y="535652"/>
                    <a:pt x="218441" y="537582"/>
                    <a:pt x="214580" y="541443"/>
                  </a:cubicBezTo>
                  <a:cubicBezTo>
                    <a:pt x="210719" y="545304"/>
                    <a:pt x="208789" y="549977"/>
                    <a:pt x="208789" y="555464"/>
                  </a:cubicBezTo>
                  <a:cubicBezTo>
                    <a:pt x="208789" y="561357"/>
                    <a:pt x="210313" y="566945"/>
                    <a:pt x="213361" y="572228"/>
                  </a:cubicBezTo>
                  <a:lnTo>
                    <a:pt x="205741" y="579848"/>
                  </a:lnTo>
                  <a:cubicBezTo>
                    <a:pt x="200661" y="570704"/>
                    <a:pt x="198121" y="563592"/>
                    <a:pt x="198121" y="558512"/>
                  </a:cubicBezTo>
                  <a:cubicBezTo>
                    <a:pt x="198121" y="549571"/>
                    <a:pt x="201219" y="542002"/>
                    <a:pt x="207417" y="535804"/>
                  </a:cubicBezTo>
                  <a:cubicBezTo>
                    <a:pt x="213615" y="529607"/>
                    <a:pt x="221184" y="526508"/>
                    <a:pt x="230125" y="526508"/>
                  </a:cubicBezTo>
                  <a:close/>
                  <a:moveTo>
                    <a:pt x="198121" y="489932"/>
                  </a:moveTo>
                  <a:cubicBezTo>
                    <a:pt x="202591" y="489932"/>
                    <a:pt x="208941" y="491456"/>
                    <a:pt x="217171" y="494504"/>
                  </a:cubicBezTo>
                  <a:cubicBezTo>
                    <a:pt x="225400" y="497552"/>
                    <a:pt x="231750" y="499076"/>
                    <a:pt x="236221" y="499076"/>
                  </a:cubicBezTo>
                  <a:cubicBezTo>
                    <a:pt x="239065" y="499076"/>
                    <a:pt x="243129" y="498060"/>
                    <a:pt x="248413" y="496028"/>
                  </a:cubicBezTo>
                  <a:cubicBezTo>
                    <a:pt x="243536" y="505172"/>
                    <a:pt x="234900" y="509744"/>
                    <a:pt x="222505" y="509744"/>
                  </a:cubicBezTo>
                  <a:cubicBezTo>
                    <a:pt x="212345" y="509744"/>
                    <a:pt x="203709" y="513046"/>
                    <a:pt x="196597" y="519650"/>
                  </a:cubicBezTo>
                  <a:cubicBezTo>
                    <a:pt x="189485" y="526254"/>
                    <a:pt x="185929" y="534636"/>
                    <a:pt x="185929" y="544796"/>
                  </a:cubicBezTo>
                  <a:cubicBezTo>
                    <a:pt x="185929" y="556988"/>
                    <a:pt x="191009" y="570196"/>
                    <a:pt x="201169" y="584420"/>
                  </a:cubicBezTo>
                  <a:lnTo>
                    <a:pt x="188977" y="596612"/>
                  </a:lnTo>
                  <a:cubicBezTo>
                    <a:pt x="175565" y="585436"/>
                    <a:pt x="162865" y="579848"/>
                    <a:pt x="150877" y="579848"/>
                  </a:cubicBezTo>
                  <a:cubicBezTo>
                    <a:pt x="141733" y="579848"/>
                    <a:pt x="133503" y="582591"/>
                    <a:pt x="126188" y="588077"/>
                  </a:cubicBezTo>
                  <a:cubicBezTo>
                    <a:pt x="118263" y="593970"/>
                    <a:pt x="114301" y="601387"/>
                    <a:pt x="114301" y="610328"/>
                  </a:cubicBezTo>
                  <a:cubicBezTo>
                    <a:pt x="114301" y="611547"/>
                    <a:pt x="114555" y="613325"/>
                    <a:pt x="115063" y="615662"/>
                  </a:cubicBezTo>
                  <a:cubicBezTo>
                    <a:pt x="115571" y="617999"/>
                    <a:pt x="115825" y="619777"/>
                    <a:pt x="115825" y="620996"/>
                  </a:cubicBezTo>
                  <a:cubicBezTo>
                    <a:pt x="115825" y="632781"/>
                    <a:pt x="111253" y="640401"/>
                    <a:pt x="102109" y="643856"/>
                  </a:cubicBezTo>
                  <a:cubicBezTo>
                    <a:pt x="104141" y="640605"/>
                    <a:pt x="105157" y="637049"/>
                    <a:pt x="105157" y="633188"/>
                  </a:cubicBezTo>
                  <a:cubicBezTo>
                    <a:pt x="105157" y="629733"/>
                    <a:pt x="104141" y="626177"/>
                    <a:pt x="102109" y="622520"/>
                  </a:cubicBezTo>
                  <a:cubicBezTo>
                    <a:pt x="96013" y="611750"/>
                    <a:pt x="92965" y="602606"/>
                    <a:pt x="92965" y="595088"/>
                  </a:cubicBezTo>
                  <a:cubicBezTo>
                    <a:pt x="92965" y="586350"/>
                    <a:pt x="96724" y="579238"/>
                    <a:pt x="104242" y="573752"/>
                  </a:cubicBezTo>
                  <a:cubicBezTo>
                    <a:pt x="111151" y="568672"/>
                    <a:pt x="119076" y="566132"/>
                    <a:pt x="128017" y="566132"/>
                  </a:cubicBezTo>
                  <a:cubicBezTo>
                    <a:pt x="143257" y="566132"/>
                    <a:pt x="160529" y="571720"/>
                    <a:pt x="179833" y="582896"/>
                  </a:cubicBezTo>
                  <a:lnTo>
                    <a:pt x="187453" y="575276"/>
                  </a:lnTo>
                  <a:cubicBezTo>
                    <a:pt x="174245" y="552517"/>
                    <a:pt x="167641" y="537277"/>
                    <a:pt x="167641" y="529556"/>
                  </a:cubicBezTo>
                  <a:cubicBezTo>
                    <a:pt x="167641" y="518583"/>
                    <a:pt x="169977" y="509541"/>
                    <a:pt x="174651" y="502429"/>
                  </a:cubicBezTo>
                  <a:cubicBezTo>
                    <a:pt x="179934" y="494097"/>
                    <a:pt x="187757" y="489932"/>
                    <a:pt x="198121" y="489932"/>
                  </a:cubicBezTo>
                  <a:close/>
                  <a:moveTo>
                    <a:pt x="76201" y="471644"/>
                  </a:moveTo>
                  <a:lnTo>
                    <a:pt x="99061" y="480788"/>
                  </a:lnTo>
                  <a:cubicBezTo>
                    <a:pt x="118974" y="488713"/>
                    <a:pt x="132690" y="498365"/>
                    <a:pt x="140209" y="509744"/>
                  </a:cubicBezTo>
                  <a:lnTo>
                    <a:pt x="183185" y="574971"/>
                  </a:lnTo>
                  <a:lnTo>
                    <a:pt x="179223" y="579238"/>
                  </a:lnTo>
                  <a:lnTo>
                    <a:pt x="109729" y="534128"/>
                  </a:lnTo>
                  <a:cubicBezTo>
                    <a:pt x="99975" y="527829"/>
                    <a:pt x="91339" y="516145"/>
                    <a:pt x="83821" y="499076"/>
                  </a:cubicBezTo>
                  <a:lnTo>
                    <a:pt x="73153" y="474692"/>
                  </a:lnTo>
                  <a:close/>
                  <a:moveTo>
                    <a:pt x="295657" y="395444"/>
                  </a:moveTo>
                  <a:lnTo>
                    <a:pt x="304801" y="395444"/>
                  </a:lnTo>
                  <a:lnTo>
                    <a:pt x="304801" y="700244"/>
                  </a:lnTo>
                  <a:lnTo>
                    <a:pt x="1" y="700244"/>
                  </a:lnTo>
                  <a:lnTo>
                    <a:pt x="1" y="691100"/>
                  </a:lnTo>
                  <a:lnTo>
                    <a:pt x="295657" y="691100"/>
                  </a:lnTo>
                  <a:close/>
                  <a:moveTo>
                    <a:pt x="271273" y="395444"/>
                  </a:moveTo>
                  <a:lnTo>
                    <a:pt x="280417" y="395444"/>
                  </a:lnTo>
                  <a:lnTo>
                    <a:pt x="280417" y="546320"/>
                  </a:lnTo>
                  <a:cubicBezTo>
                    <a:pt x="280417" y="559731"/>
                    <a:pt x="276454" y="571517"/>
                    <a:pt x="268529" y="581677"/>
                  </a:cubicBezTo>
                  <a:cubicBezTo>
                    <a:pt x="259995" y="592649"/>
                    <a:pt x="249225" y="598136"/>
                    <a:pt x="236221" y="598136"/>
                  </a:cubicBezTo>
                  <a:cubicBezTo>
                    <a:pt x="233376" y="598136"/>
                    <a:pt x="227788" y="596612"/>
                    <a:pt x="219457" y="593564"/>
                  </a:cubicBezTo>
                  <a:lnTo>
                    <a:pt x="227077" y="584420"/>
                  </a:lnTo>
                  <a:cubicBezTo>
                    <a:pt x="233173" y="585436"/>
                    <a:pt x="237237" y="585944"/>
                    <a:pt x="239269" y="585944"/>
                  </a:cubicBezTo>
                  <a:cubicBezTo>
                    <a:pt x="249225" y="585944"/>
                    <a:pt x="257252" y="580864"/>
                    <a:pt x="263348" y="570704"/>
                  </a:cubicBezTo>
                  <a:cubicBezTo>
                    <a:pt x="268631" y="561966"/>
                    <a:pt x="271273" y="552314"/>
                    <a:pt x="271273" y="541748"/>
                  </a:cubicBezTo>
                  <a:close/>
                  <a:moveTo>
                    <a:pt x="196596" y="217932"/>
                  </a:moveTo>
                  <a:cubicBezTo>
                    <a:pt x="200660" y="224841"/>
                    <a:pt x="202692" y="231445"/>
                    <a:pt x="202692" y="237744"/>
                  </a:cubicBezTo>
                  <a:cubicBezTo>
                    <a:pt x="202692" y="249733"/>
                    <a:pt x="198780" y="259842"/>
                    <a:pt x="190957" y="268071"/>
                  </a:cubicBezTo>
                  <a:cubicBezTo>
                    <a:pt x="183134" y="276301"/>
                    <a:pt x="173329" y="280416"/>
                    <a:pt x="161544" y="280416"/>
                  </a:cubicBezTo>
                  <a:lnTo>
                    <a:pt x="0" y="280416"/>
                  </a:lnTo>
                  <a:lnTo>
                    <a:pt x="0" y="271272"/>
                  </a:lnTo>
                  <a:lnTo>
                    <a:pt x="156972" y="271272"/>
                  </a:lnTo>
                  <a:cubicBezTo>
                    <a:pt x="166522" y="271272"/>
                    <a:pt x="174752" y="268275"/>
                    <a:pt x="181660" y="262280"/>
                  </a:cubicBezTo>
                  <a:cubicBezTo>
                    <a:pt x="188569" y="256286"/>
                    <a:pt x="192024" y="248615"/>
                    <a:pt x="192024" y="239268"/>
                  </a:cubicBezTo>
                  <a:cubicBezTo>
                    <a:pt x="192024" y="235407"/>
                    <a:pt x="191008" y="230835"/>
                    <a:pt x="188976" y="225552"/>
                  </a:cubicBezTo>
                  <a:close/>
                  <a:moveTo>
                    <a:pt x="224637" y="216713"/>
                  </a:moveTo>
                  <a:lnTo>
                    <a:pt x="246888" y="230124"/>
                  </a:lnTo>
                  <a:cubicBezTo>
                    <a:pt x="265582" y="241300"/>
                    <a:pt x="275742" y="251460"/>
                    <a:pt x="277368" y="260604"/>
                  </a:cubicBezTo>
                  <a:cubicBezTo>
                    <a:pt x="278384" y="266293"/>
                    <a:pt x="280517" y="272085"/>
                    <a:pt x="283768" y="277977"/>
                  </a:cubicBezTo>
                  <a:lnTo>
                    <a:pt x="280416" y="281025"/>
                  </a:lnTo>
                  <a:cubicBezTo>
                    <a:pt x="276352" y="277571"/>
                    <a:pt x="270764" y="275234"/>
                    <a:pt x="263652" y="274015"/>
                  </a:cubicBezTo>
                  <a:cubicBezTo>
                    <a:pt x="253492" y="270967"/>
                    <a:pt x="242824" y="260401"/>
                    <a:pt x="231648" y="242316"/>
                  </a:cubicBezTo>
                  <a:lnTo>
                    <a:pt x="219456" y="222504"/>
                  </a:lnTo>
                  <a:close/>
                  <a:moveTo>
                    <a:pt x="161544" y="198120"/>
                  </a:moveTo>
                  <a:cubicBezTo>
                    <a:pt x="169875" y="198323"/>
                    <a:pt x="177495" y="200863"/>
                    <a:pt x="184404" y="205740"/>
                  </a:cubicBezTo>
                  <a:lnTo>
                    <a:pt x="178308" y="213360"/>
                  </a:lnTo>
                  <a:cubicBezTo>
                    <a:pt x="173431" y="210312"/>
                    <a:pt x="168351" y="208788"/>
                    <a:pt x="163068" y="208788"/>
                  </a:cubicBezTo>
                  <a:cubicBezTo>
                    <a:pt x="157581" y="208788"/>
                    <a:pt x="152908" y="210718"/>
                    <a:pt x="149047" y="214579"/>
                  </a:cubicBezTo>
                  <a:cubicBezTo>
                    <a:pt x="145186" y="218440"/>
                    <a:pt x="143256" y="223113"/>
                    <a:pt x="143256" y="228600"/>
                  </a:cubicBezTo>
                  <a:cubicBezTo>
                    <a:pt x="143256" y="233070"/>
                    <a:pt x="144475" y="237236"/>
                    <a:pt x="146913" y="241097"/>
                  </a:cubicBezTo>
                  <a:cubicBezTo>
                    <a:pt x="149352" y="244957"/>
                    <a:pt x="152704" y="246888"/>
                    <a:pt x="156972" y="246888"/>
                  </a:cubicBezTo>
                  <a:cubicBezTo>
                    <a:pt x="164084" y="246888"/>
                    <a:pt x="167640" y="243840"/>
                    <a:pt x="167640" y="237744"/>
                  </a:cubicBezTo>
                  <a:cubicBezTo>
                    <a:pt x="167640" y="232664"/>
                    <a:pt x="165100" y="230124"/>
                    <a:pt x="160020" y="230124"/>
                  </a:cubicBezTo>
                  <a:cubicBezTo>
                    <a:pt x="156972" y="230124"/>
                    <a:pt x="154432" y="232156"/>
                    <a:pt x="152400" y="236220"/>
                  </a:cubicBezTo>
                  <a:cubicBezTo>
                    <a:pt x="152400" y="227076"/>
                    <a:pt x="155956" y="222504"/>
                    <a:pt x="163068" y="222504"/>
                  </a:cubicBezTo>
                  <a:cubicBezTo>
                    <a:pt x="167132" y="222504"/>
                    <a:pt x="170434" y="224028"/>
                    <a:pt x="172974" y="227076"/>
                  </a:cubicBezTo>
                  <a:cubicBezTo>
                    <a:pt x="175514" y="230124"/>
                    <a:pt x="176784" y="233680"/>
                    <a:pt x="176784" y="237744"/>
                  </a:cubicBezTo>
                  <a:cubicBezTo>
                    <a:pt x="176784" y="243433"/>
                    <a:pt x="174650" y="248158"/>
                    <a:pt x="170383" y="251917"/>
                  </a:cubicBezTo>
                  <a:cubicBezTo>
                    <a:pt x="166116" y="255676"/>
                    <a:pt x="161137" y="257556"/>
                    <a:pt x="155448" y="257556"/>
                  </a:cubicBezTo>
                  <a:cubicBezTo>
                    <a:pt x="148336" y="257556"/>
                    <a:pt x="142494" y="254813"/>
                    <a:pt x="137922" y="249326"/>
                  </a:cubicBezTo>
                  <a:cubicBezTo>
                    <a:pt x="133350" y="243840"/>
                    <a:pt x="131064" y="237439"/>
                    <a:pt x="131064" y="230124"/>
                  </a:cubicBezTo>
                  <a:cubicBezTo>
                    <a:pt x="131064" y="221183"/>
                    <a:pt x="133908" y="213563"/>
                    <a:pt x="139598" y="207264"/>
                  </a:cubicBezTo>
                  <a:cubicBezTo>
                    <a:pt x="145288" y="200965"/>
                    <a:pt x="152603" y="197917"/>
                    <a:pt x="161544" y="198120"/>
                  </a:cubicBezTo>
                  <a:close/>
                  <a:moveTo>
                    <a:pt x="274320" y="195072"/>
                  </a:moveTo>
                  <a:cubicBezTo>
                    <a:pt x="278384" y="199136"/>
                    <a:pt x="280416" y="203708"/>
                    <a:pt x="280416" y="208788"/>
                  </a:cubicBezTo>
                  <a:cubicBezTo>
                    <a:pt x="280416" y="213868"/>
                    <a:pt x="278434" y="217932"/>
                    <a:pt x="274472" y="220980"/>
                  </a:cubicBezTo>
                  <a:cubicBezTo>
                    <a:pt x="270510" y="224028"/>
                    <a:pt x="265887" y="225552"/>
                    <a:pt x="260604" y="225552"/>
                  </a:cubicBezTo>
                  <a:cubicBezTo>
                    <a:pt x="251256" y="225552"/>
                    <a:pt x="239572" y="221488"/>
                    <a:pt x="225552" y="213360"/>
                  </a:cubicBezTo>
                  <a:lnTo>
                    <a:pt x="214884" y="222504"/>
                  </a:lnTo>
                  <a:cubicBezTo>
                    <a:pt x="225044" y="236931"/>
                    <a:pt x="230124" y="248615"/>
                    <a:pt x="230124" y="257556"/>
                  </a:cubicBezTo>
                  <a:cubicBezTo>
                    <a:pt x="230124" y="263855"/>
                    <a:pt x="227685" y="268986"/>
                    <a:pt x="222808" y="272948"/>
                  </a:cubicBezTo>
                  <a:cubicBezTo>
                    <a:pt x="217932" y="276911"/>
                    <a:pt x="212242" y="278892"/>
                    <a:pt x="205740" y="278892"/>
                  </a:cubicBezTo>
                  <a:cubicBezTo>
                    <a:pt x="197205" y="278892"/>
                    <a:pt x="191109" y="277368"/>
                    <a:pt x="187452" y="274320"/>
                  </a:cubicBezTo>
                  <a:cubicBezTo>
                    <a:pt x="194564" y="273101"/>
                    <a:pt x="200660" y="270561"/>
                    <a:pt x="205740" y="266700"/>
                  </a:cubicBezTo>
                  <a:cubicBezTo>
                    <a:pt x="211836" y="262026"/>
                    <a:pt x="214884" y="256438"/>
                    <a:pt x="214884" y="249936"/>
                  </a:cubicBezTo>
                  <a:cubicBezTo>
                    <a:pt x="214680" y="242011"/>
                    <a:pt x="210108" y="229819"/>
                    <a:pt x="201168" y="213360"/>
                  </a:cubicBezTo>
                  <a:lnTo>
                    <a:pt x="213360" y="201168"/>
                  </a:lnTo>
                  <a:cubicBezTo>
                    <a:pt x="230835" y="209296"/>
                    <a:pt x="243535" y="213360"/>
                    <a:pt x="251460" y="213360"/>
                  </a:cubicBezTo>
                  <a:cubicBezTo>
                    <a:pt x="257149" y="213360"/>
                    <a:pt x="262382" y="211683"/>
                    <a:pt x="267157" y="208331"/>
                  </a:cubicBezTo>
                  <a:cubicBezTo>
                    <a:pt x="271932" y="204978"/>
                    <a:pt x="274320" y="200558"/>
                    <a:pt x="274320" y="195072"/>
                  </a:cubicBezTo>
                  <a:close/>
                  <a:moveTo>
                    <a:pt x="219456" y="176784"/>
                  </a:moveTo>
                  <a:lnTo>
                    <a:pt x="226771" y="183794"/>
                  </a:lnTo>
                  <a:lnTo>
                    <a:pt x="183489" y="225857"/>
                  </a:lnTo>
                  <a:lnTo>
                    <a:pt x="176784" y="217932"/>
                  </a:lnTo>
                  <a:close/>
                  <a:moveTo>
                    <a:pt x="230124" y="131064"/>
                  </a:moveTo>
                  <a:cubicBezTo>
                    <a:pt x="237032" y="131064"/>
                    <a:pt x="243078" y="133401"/>
                    <a:pt x="248259" y="138074"/>
                  </a:cubicBezTo>
                  <a:cubicBezTo>
                    <a:pt x="253441" y="142748"/>
                    <a:pt x="256032" y="148539"/>
                    <a:pt x="256032" y="155448"/>
                  </a:cubicBezTo>
                  <a:cubicBezTo>
                    <a:pt x="256032" y="161137"/>
                    <a:pt x="254152" y="165963"/>
                    <a:pt x="250393" y="169926"/>
                  </a:cubicBezTo>
                  <a:cubicBezTo>
                    <a:pt x="246634" y="173888"/>
                    <a:pt x="241909" y="175869"/>
                    <a:pt x="236220" y="175869"/>
                  </a:cubicBezTo>
                  <a:cubicBezTo>
                    <a:pt x="231749" y="175869"/>
                    <a:pt x="228092" y="174345"/>
                    <a:pt x="225247" y="171297"/>
                  </a:cubicBezTo>
                  <a:cubicBezTo>
                    <a:pt x="222402" y="168249"/>
                    <a:pt x="220980" y="164490"/>
                    <a:pt x="220980" y="160020"/>
                  </a:cubicBezTo>
                  <a:cubicBezTo>
                    <a:pt x="220980" y="153924"/>
                    <a:pt x="224028" y="150876"/>
                    <a:pt x="230124" y="150876"/>
                  </a:cubicBezTo>
                  <a:cubicBezTo>
                    <a:pt x="232765" y="151282"/>
                    <a:pt x="234797" y="152298"/>
                    <a:pt x="236220" y="153924"/>
                  </a:cubicBezTo>
                  <a:cubicBezTo>
                    <a:pt x="232156" y="153924"/>
                    <a:pt x="230124" y="155956"/>
                    <a:pt x="230124" y="160020"/>
                  </a:cubicBezTo>
                  <a:cubicBezTo>
                    <a:pt x="230124" y="165100"/>
                    <a:pt x="232664" y="167640"/>
                    <a:pt x="237744" y="167640"/>
                  </a:cubicBezTo>
                  <a:cubicBezTo>
                    <a:pt x="243840" y="167640"/>
                    <a:pt x="246888" y="163576"/>
                    <a:pt x="246888" y="155448"/>
                  </a:cubicBezTo>
                  <a:cubicBezTo>
                    <a:pt x="246888" y="150774"/>
                    <a:pt x="245059" y="147066"/>
                    <a:pt x="241401" y="144323"/>
                  </a:cubicBezTo>
                  <a:cubicBezTo>
                    <a:pt x="237744" y="141579"/>
                    <a:pt x="233476" y="140208"/>
                    <a:pt x="228600" y="140208"/>
                  </a:cubicBezTo>
                  <a:cubicBezTo>
                    <a:pt x="223113" y="140208"/>
                    <a:pt x="218440" y="142138"/>
                    <a:pt x="214579" y="145999"/>
                  </a:cubicBezTo>
                  <a:cubicBezTo>
                    <a:pt x="210718" y="149860"/>
                    <a:pt x="208788" y="154533"/>
                    <a:pt x="208788" y="160020"/>
                  </a:cubicBezTo>
                  <a:cubicBezTo>
                    <a:pt x="208788" y="165913"/>
                    <a:pt x="210312" y="171501"/>
                    <a:pt x="213360" y="176784"/>
                  </a:cubicBezTo>
                  <a:lnTo>
                    <a:pt x="205740" y="184404"/>
                  </a:lnTo>
                  <a:cubicBezTo>
                    <a:pt x="200660" y="175260"/>
                    <a:pt x="198120" y="168148"/>
                    <a:pt x="198120" y="163068"/>
                  </a:cubicBezTo>
                  <a:cubicBezTo>
                    <a:pt x="198120" y="154127"/>
                    <a:pt x="201218" y="146558"/>
                    <a:pt x="207416" y="140360"/>
                  </a:cubicBezTo>
                  <a:cubicBezTo>
                    <a:pt x="213614" y="134163"/>
                    <a:pt x="221183" y="131064"/>
                    <a:pt x="230124" y="131064"/>
                  </a:cubicBezTo>
                  <a:close/>
                  <a:moveTo>
                    <a:pt x="198120" y="94488"/>
                  </a:moveTo>
                  <a:cubicBezTo>
                    <a:pt x="202590" y="94488"/>
                    <a:pt x="208940" y="96012"/>
                    <a:pt x="217170" y="99060"/>
                  </a:cubicBezTo>
                  <a:cubicBezTo>
                    <a:pt x="225399" y="102108"/>
                    <a:pt x="231749" y="103632"/>
                    <a:pt x="236220" y="103632"/>
                  </a:cubicBezTo>
                  <a:cubicBezTo>
                    <a:pt x="239064" y="103632"/>
                    <a:pt x="243128" y="102616"/>
                    <a:pt x="248412" y="100584"/>
                  </a:cubicBezTo>
                  <a:cubicBezTo>
                    <a:pt x="243535" y="109728"/>
                    <a:pt x="234899" y="114300"/>
                    <a:pt x="222504" y="114300"/>
                  </a:cubicBezTo>
                  <a:cubicBezTo>
                    <a:pt x="212344" y="114300"/>
                    <a:pt x="203708" y="117602"/>
                    <a:pt x="196596" y="124206"/>
                  </a:cubicBezTo>
                  <a:cubicBezTo>
                    <a:pt x="189484" y="130810"/>
                    <a:pt x="185928" y="139192"/>
                    <a:pt x="185928" y="149352"/>
                  </a:cubicBezTo>
                  <a:cubicBezTo>
                    <a:pt x="185928" y="161544"/>
                    <a:pt x="191008" y="174752"/>
                    <a:pt x="201168" y="188976"/>
                  </a:cubicBezTo>
                  <a:lnTo>
                    <a:pt x="188976" y="201168"/>
                  </a:lnTo>
                  <a:cubicBezTo>
                    <a:pt x="175564" y="189992"/>
                    <a:pt x="162864" y="184404"/>
                    <a:pt x="150876" y="184404"/>
                  </a:cubicBezTo>
                  <a:cubicBezTo>
                    <a:pt x="141732" y="184404"/>
                    <a:pt x="133502" y="187147"/>
                    <a:pt x="126187" y="192633"/>
                  </a:cubicBezTo>
                  <a:cubicBezTo>
                    <a:pt x="118262" y="198526"/>
                    <a:pt x="114300" y="205943"/>
                    <a:pt x="114300" y="214884"/>
                  </a:cubicBezTo>
                  <a:cubicBezTo>
                    <a:pt x="114300" y="216103"/>
                    <a:pt x="114554" y="217881"/>
                    <a:pt x="115062" y="220218"/>
                  </a:cubicBezTo>
                  <a:cubicBezTo>
                    <a:pt x="115570" y="222555"/>
                    <a:pt x="115824" y="224333"/>
                    <a:pt x="115824" y="225552"/>
                  </a:cubicBezTo>
                  <a:cubicBezTo>
                    <a:pt x="115824" y="237337"/>
                    <a:pt x="111252" y="244957"/>
                    <a:pt x="102108" y="248412"/>
                  </a:cubicBezTo>
                  <a:cubicBezTo>
                    <a:pt x="104140" y="245161"/>
                    <a:pt x="105156" y="241605"/>
                    <a:pt x="105156" y="237744"/>
                  </a:cubicBezTo>
                  <a:cubicBezTo>
                    <a:pt x="105156" y="234289"/>
                    <a:pt x="104140" y="230733"/>
                    <a:pt x="102108" y="227076"/>
                  </a:cubicBezTo>
                  <a:cubicBezTo>
                    <a:pt x="96012" y="216306"/>
                    <a:pt x="92964" y="207162"/>
                    <a:pt x="92964" y="199644"/>
                  </a:cubicBezTo>
                  <a:cubicBezTo>
                    <a:pt x="92964" y="190906"/>
                    <a:pt x="96723" y="183794"/>
                    <a:pt x="104241" y="178308"/>
                  </a:cubicBezTo>
                  <a:cubicBezTo>
                    <a:pt x="111150" y="173228"/>
                    <a:pt x="119075" y="170688"/>
                    <a:pt x="128016" y="170688"/>
                  </a:cubicBezTo>
                  <a:cubicBezTo>
                    <a:pt x="143256" y="170688"/>
                    <a:pt x="160528" y="176276"/>
                    <a:pt x="179832" y="187452"/>
                  </a:cubicBezTo>
                  <a:lnTo>
                    <a:pt x="187452" y="179832"/>
                  </a:lnTo>
                  <a:cubicBezTo>
                    <a:pt x="174244" y="157073"/>
                    <a:pt x="167640" y="141833"/>
                    <a:pt x="167640" y="134112"/>
                  </a:cubicBezTo>
                  <a:cubicBezTo>
                    <a:pt x="167640" y="123139"/>
                    <a:pt x="169976" y="114097"/>
                    <a:pt x="174650" y="106985"/>
                  </a:cubicBezTo>
                  <a:cubicBezTo>
                    <a:pt x="179933" y="98653"/>
                    <a:pt x="187756" y="94488"/>
                    <a:pt x="198120" y="94488"/>
                  </a:cubicBezTo>
                  <a:close/>
                  <a:moveTo>
                    <a:pt x="76200" y="76200"/>
                  </a:moveTo>
                  <a:lnTo>
                    <a:pt x="99060" y="85344"/>
                  </a:lnTo>
                  <a:cubicBezTo>
                    <a:pt x="118973" y="93269"/>
                    <a:pt x="132689" y="102921"/>
                    <a:pt x="140208" y="114300"/>
                  </a:cubicBezTo>
                  <a:lnTo>
                    <a:pt x="183184" y="179527"/>
                  </a:lnTo>
                  <a:lnTo>
                    <a:pt x="179222" y="183794"/>
                  </a:lnTo>
                  <a:lnTo>
                    <a:pt x="109728" y="138684"/>
                  </a:lnTo>
                  <a:cubicBezTo>
                    <a:pt x="99974" y="132385"/>
                    <a:pt x="91338" y="120701"/>
                    <a:pt x="83820" y="103632"/>
                  </a:cubicBezTo>
                  <a:lnTo>
                    <a:pt x="73152" y="79248"/>
                  </a:lnTo>
                  <a:close/>
                  <a:moveTo>
                    <a:pt x="295656" y="0"/>
                  </a:moveTo>
                  <a:lnTo>
                    <a:pt x="304800" y="0"/>
                  </a:lnTo>
                  <a:lnTo>
                    <a:pt x="304800" y="304800"/>
                  </a:lnTo>
                  <a:lnTo>
                    <a:pt x="0" y="304800"/>
                  </a:lnTo>
                  <a:lnTo>
                    <a:pt x="0" y="295656"/>
                  </a:lnTo>
                  <a:lnTo>
                    <a:pt x="295656" y="295656"/>
                  </a:lnTo>
                  <a:close/>
                  <a:moveTo>
                    <a:pt x="271272" y="0"/>
                  </a:moveTo>
                  <a:lnTo>
                    <a:pt x="280416" y="0"/>
                  </a:lnTo>
                  <a:lnTo>
                    <a:pt x="280416" y="150876"/>
                  </a:lnTo>
                  <a:cubicBezTo>
                    <a:pt x="280416" y="164287"/>
                    <a:pt x="276453" y="176073"/>
                    <a:pt x="268528" y="186233"/>
                  </a:cubicBezTo>
                  <a:cubicBezTo>
                    <a:pt x="259994" y="197205"/>
                    <a:pt x="249224" y="202692"/>
                    <a:pt x="236220" y="202692"/>
                  </a:cubicBezTo>
                  <a:cubicBezTo>
                    <a:pt x="233375" y="202692"/>
                    <a:pt x="227787" y="201168"/>
                    <a:pt x="219456" y="198120"/>
                  </a:cubicBezTo>
                  <a:lnTo>
                    <a:pt x="227076" y="188976"/>
                  </a:lnTo>
                  <a:cubicBezTo>
                    <a:pt x="233172" y="189992"/>
                    <a:pt x="237236" y="190500"/>
                    <a:pt x="239268" y="190500"/>
                  </a:cubicBezTo>
                  <a:cubicBezTo>
                    <a:pt x="249224" y="190500"/>
                    <a:pt x="257251" y="185420"/>
                    <a:pt x="263347" y="175260"/>
                  </a:cubicBezTo>
                  <a:cubicBezTo>
                    <a:pt x="268630" y="166522"/>
                    <a:pt x="271272" y="156870"/>
                    <a:pt x="271272" y="146304"/>
                  </a:cubicBez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p>
          </p:txBody>
        </p:sp>
      </p:grpSp>
      <p:sp>
        <p:nvSpPr>
          <p:cNvPr id="14" name="Cube 3">
            <a:extLst>
              <a:ext uri="{FF2B5EF4-FFF2-40B4-BE49-F238E27FC236}">
                <a16:creationId xmlns:a16="http://schemas.microsoft.com/office/drawing/2014/main" id="{CAD49190-ADCB-45FF-8FEB-1A8D9DE1F7EC}"/>
              </a:ext>
            </a:extLst>
          </p:cNvPr>
          <p:cNvSpPr/>
          <p:nvPr/>
        </p:nvSpPr>
        <p:spPr>
          <a:xfrm>
            <a:off x="2514600" y="1676400"/>
            <a:ext cx="4495800" cy="2819400"/>
          </a:xfrm>
          <a:prstGeom prst="cube">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15" name="Straight Connector 4">
            <a:extLst>
              <a:ext uri="{FF2B5EF4-FFF2-40B4-BE49-F238E27FC236}">
                <a16:creationId xmlns:a16="http://schemas.microsoft.com/office/drawing/2014/main" id="{B33BE58D-73EE-47C6-97E5-E26F071001D1}"/>
              </a:ext>
            </a:extLst>
          </p:cNvPr>
          <p:cNvCxnSpPr>
            <a:cxnSpLocks/>
          </p:cNvCxnSpPr>
          <p:nvPr/>
        </p:nvCxnSpPr>
        <p:spPr>
          <a:xfrm rot="5400000">
            <a:off x="3124200" y="2438400"/>
            <a:ext cx="2590800" cy="1588"/>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5">
            <a:extLst>
              <a:ext uri="{FF2B5EF4-FFF2-40B4-BE49-F238E27FC236}">
                <a16:creationId xmlns:a16="http://schemas.microsoft.com/office/drawing/2014/main" id="{59EF0E8E-DE01-49C2-BA5D-1815A9B9BA0F}"/>
              </a:ext>
            </a:extLst>
          </p:cNvPr>
          <p:cNvCxnSpPr>
            <a:cxnSpLocks/>
          </p:cNvCxnSpPr>
          <p:nvPr/>
        </p:nvCxnSpPr>
        <p:spPr>
          <a:xfrm rot="16200000" flipH="1">
            <a:off x="4419600" y="4495800"/>
            <a:ext cx="2819400" cy="76200"/>
          </a:xfrm>
          <a:prstGeom prst="line">
            <a:avLst/>
          </a:prstGeom>
        </p:spPr>
        <p:style>
          <a:lnRef idx="3">
            <a:schemeClr val="dk1"/>
          </a:lnRef>
          <a:fillRef idx="0">
            <a:schemeClr val="dk1"/>
          </a:fillRef>
          <a:effectRef idx="2">
            <a:schemeClr val="dk1"/>
          </a:effectRef>
          <a:fontRef idx="minor">
            <a:schemeClr val="tx1"/>
          </a:fontRef>
        </p:style>
      </p:cxnSp>
      <p:grpSp>
        <p:nvGrpSpPr>
          <p:cNvPr id="17" name="Group 7">
            <a:extLst>
              <a:ext uri="{FF2B5EF4-FFF2-40B4-BE49-F238E27FC236}">
                <a16:creationId xmlns:a16="http://schemas.microsoft.com/office/drawing/2014/main" id="{2BE80365-F4E7-4F33-8ADD-548F965EC7B7}"/>
              </a:ext>
            </a:extLst>
          </p:cNvPr>
          <p:cNvGrpSpPr/>
          <p:nvPr/>
        </p:nvGrpSpPr>
        <p:grpSpPr>
          <a:xfrm>
            <a:off x="7010400" y="2416315"/>
            <a:ext cx="1895474" cy="1749286"/>
            <a:chOff x="7010400" y="2416314"/>
            <a:chExt cx="1596648" cy="1143146"/>
          </a:xfrm>
          <a:solidFill>
            <a:srgbClr val="92D050"/>
          </a:solidFill>
        </p:grpSpPr>
        <p:sp>
          <p:nvSpPr>
            <p:cNvPr id="18" name="TextBox 8">
              <a:extLst>
                <a:ext uri="{FF2B5EF4-FFF2-40B4-BE49-F238E27FC236}">
                  <a16:creationId xmlns:a16="http://schemas.microsoft.com/office/drawing/2014/main" id="{66B1D514-67E0-48E4-AB90-435A1FC8D396}"/>
                </a:ext>
              </a:extLst>
            </p:cNvPr>
            <p:cNvSpPr txBox="1"/>
            <p:nvPr/>
          </p:nvSpPr>
          <p:spPr>
            <a:xfrm>
              <a:off x="7498317" y="2416314"/>
              <a:ext cx="1108731" cy="1143146"/>
            </a:xfrm>
            <a:prstGeom prst="rect">
              <a:avLst/>
            </a:prstGeom>
            <a:grpFill/>
          </p:spPr>
          <p:style>
            <a:lnRef idx="2">
              <a:schemeClr val="accent1"/>
            </a:lnRef>
            <a:fillRef idx="1">
              <a:schemeClr val="lt1"/>
            </a:fillRef>
            <a:effectRef idx="0">
              <a:schemeClr val="accent1"/>
            </a:effectRef>
            <a:fontRef idx="minor">
              <a:schemeClr val="dk1"/>
            </a:fontRef>
          </p:style>
          <p:txBody>
            <a:bodyPr wrap="square" rtlCol="0">
              <a:prstTxWarp prst="textPlain">
                <a:avLst/>
              </a:prstTxWarp>
              <a:spAutoFit/>
            </a:bodyPr>
            <a:lstStyle/>
            <a:p>
              <a:r>
                <a:rPr lang="en-US" sz="2000" dirty="0" err="1">
                  <a:latin typeface="NikoshBAN" pitchFamily="2" charset="0"/>
                  <a:cs typeface="NikoshBAN" pitchFamily="2" charset="0"/>
                </a:rPr>
                <a:t>আয়তাকার</a:t>
              </a:r>
              <a:r>
                <a:rPr lang="en-US" sz="2000" dirty="0">
                  <a:latin typeface="NikoshBAN" pitchFamily="2" charset="0"/>
                  <a:cs typeface="NikoshBAN" pitchFamily="2" charset="0"/>
                </a:rPr>
                <a:t> </a:t>
              </a:r>
              <a:r>
                <a:rPr lang="en-US" sz="2000" dirty="0" err="1">
                  <a:latin typeface="NikoshBAN" pitchFamily="2" charset="0"/>
                  <a:cs typeface="NikoshBAN" pitchFamily="2" charset="0"/>
                </a:rPr>
                <a:t>কাচফলক</a:t>
              </a:r>
              <a:r>
                <a:rPr lang="en-US" sz="2000" dirty="0">
                  <a:latin typeface="NikoshBAN" pitchFamily="2" charset="0"/>
                  <a:cs typeface="NikoshBAN" pitchFamily="2" charset="0"/>
                </a:rPr>
                <a:t>  </a:t>
              </a:r>
            </a:p>
          </p:txBody>
        </p:sp>
        <p:cxnSp>
          <p:nvCxnSpPr>
            <p:cNvPr id="19" name="Straight Arrow Connector 9">
              <a:extLst>
                <a:ext uri="{FF2B5EF4-FFF2-40B4-BE49-F238E27FC236}">
                  <a16:creationId xmlns:a16="http://schemas.microsoft.com/office/drawing/2014/main" id="{F3DB15CE-6A10-4A18-9637-56BE26AC9479}"/>
                </a:ext>
              </a:extLst>
            </p:cNvPr>
            <p:cNvCxnSpPr>
              <a:cxnSpLocks/>
              <a:stCxn id="18" idx="1"/>
              <a:endCxn id="14" idx="5"/>
            </p:cNvCxnSpPr>
            <p:nvPr/>
          </p:nvCxnSpPr>
          <p:spPr>
            <a:xfrm flipH="1" flipV="1">
              <a:off x="7010400" y="2623707"/>
              <a:ext cx="487917" cy="364180"/>
            </a:xfrm>
            <a:prstGeom prst="straightConnector1">
              <a:avLst/>
            </a:prstGeom>
            <a:grpFill/>
            <a:ln>
              <a:tailEnd type="arrow"/>
            </a:ln>
          </p:spPr>
          <p:style>
            <a:lnRef idx="3">
              <a:schemeClr val="accent1"/>
            </a:lnRef>
            <a:fillRef idx="0">
              <a:schemeClr val="accent1"/>
            </a:fillRef>
            <a:effectRef idx="2">
              <a:schemeClr val="accent1"/>
            </a:effectRef>
            <a:fontRef idx="minor">
              <a:schemeClr val="tx1"/>
            </a:fontRef>
          </p:style>
        </p:cxnSp>
      </p:grpSp>
      <p:sp>
        <p:nvSpPr>
          <p:cNvPr id="20" name="Pie 11">
            <a:extLst>
              <a:ext uri="{FF2B5EF4-FFF2-40B4-BE49-F238E27FC236}">
                <a16:creationId xmlns:a16="http://schemas.microsoft.com/office/drawing/2014/main" id="{0C72362C-FE05-4F3D-B3DA-F1EF110E5973}"/>
              </a:ext>
            </a:extLst>
          </p:cNvPr>
          <p:cNvSpPr/>
          <p:nvPr/>
        </p:nvSpPr>
        <p:spPr>
          <a:xfrm rot="187025">
            <a:off x="5292924" y="3758217"/>
            <a:ext cx="1034984" cy="1320020"/>
          </a:xfrm>
          <a:prstGeom prst="pie">
            <a:avLst>
              <a:gd name="adj1" fmla="val 13878117"/>
              <a:gd name="adj2" fmla="val 1603018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Pie 12">
            <a:extLst>
              <a:ext uri="{FF2B5EF4-FFF2-40B4-BE49-F238E27FC236}">
                <a16:creationId xmlns:a16="http://schemas.microsoft.com/office/drawing/2014/main" id="{8D070366-1F77-4B68-A2D8-9D0D61D75A34}"/>
              </a:ext>
            </a:extLst>
          </p:cNvPr>
          <p:cNvSpPr/>
          <p:nvPr/>
        </p:nvSpPr>
        <p:spPr>
          <a:xfrm>
            <a:off x="5351802" y="3832213"/>
            <a:ext cx="990600" cy="1295400"/>
          </a:xfrm>
          <a:prstGeom prst="pie">
            <a:avLst>
              <a:gd name="adj1" fmla="val 2176195"/>
              <a:gd name="adj2" fmla="val 553653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2" name="Group 14">
            <a:extLst>
              <a:ext uri="{FF2B5EF4-FFF2-40B4-BE49-F238E27FC236}">
                <a16:creationId xmlns:a16="http://schemas.microsoft.com/office/drawing/2014/main" id="{F14B930C-9E98-48E4-86CD-86E3DC9E6774}"/>
              </a:ext>
            </a:extLst>
          </p:cNvPr>
          <p:cNvGrpSpPr/>
          <p:nvPr/>
        </p:nvGrpSpPr>
        <p:grpSpPr>
          <a:xfrm>
            <a:off x="1752600" y="457200"/>
            <a:ext cx="2657475" cy="1924050"/>
            <a:chOff x="1752600" y="457200"/>
            <a:chExt cx="2657475" cy="1924050"/>
          </a:xfrm>
        </p:grpSpPr>
        <p:cxnSp>
          <p:nvCxnSpPr>
            <p:cNvPr id="23" name="Straight Arrow Connector 15">
              <a:extLst>
                <a:ext uri="{FF2B5EF4-FFF2-40B4-BE49-F238E27FC236}">
                  <a16:creationId xmlns:a16="http://schemas.microsoft.com/office/drawing/2014/main" id="{CDB21D71-E92E-4B84-8684-9AC961FA899A}"/>
                </a:ext>
              </a:extLst>
            </p:cNvPr>
            <p:cNvCxnSpPr>
              <a:cxnSpLocks/>
              <a:endCxn id="14" idx="1"/>
            </p:cNvCxnSpPr>
            <p:nvPr/>
          </p:nvCxnSpPr>
          <p:spPr>
            <a:xfrm>
              <a:off x="1752600" y="457200"/>
              <a:ext cx="2657475" cy="192405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4" name="Freeform 16">
              <a:extLst>
                <a:ext uri="{FF2B5EF4-FFF2-40B4-BE49-F238E27FC236}">
                  <a16:creationId xmlns:a16="http://schemas.microsoft.com/office/drawing/2014/main" id="{3C341B3E-BBA6-4F1F-8544-EDD10B4E64D4}"/>
                </a:ext>
              </a:extLst>
            </p:cNvPr>
            <p:cNvSpPr/>
            <p:nvPr/>
          </p:nvSpPr>
          <p:spPr>
            <a:xfrm>
              <a:off x="2536865" y="953910"/>
              <a:ext cx="369130" cy="342534"/>
            </a:xfrm>
            <a:custGeom>
              <a:avLst/>
              <a:gdLst>
                <a:gd name="connsiteX0" fmla="*/ 0 w 281354"/>
                <a:gd name="connsiteY0" fmla="*/ 225083 h 225083"/>
                <a:gd name="connsiteX1" fmla="*/ 281354 w 281354"/>
                <a:gd name="connsiteY1" fmla="*/ 225083 h 225083"/>
                <a:gd name="connsiteX2" fmla="*/ 267286 w 281354"/>
                <a:gd name="connsiteY2" fmla="*/ 126609 h 225083"/>
                <a:gd name="connsiteX3" fmla="*/ 239150 w 281354"/>
                <a:gd name="connsiteY3" fmla="*/ 84406 h 225083"/>
                <a:gd name="connsiteX4" fmla="*/ 225083 w 281354"/>
                <a:gd name="connsiteY4" fmla="*/ 0 h 225083"/>
                <a:gd name="connsiteX0" fmla="*/ 0 w 281354"/>
                <a:gd name="connsiteY0" fmla="*/ 225083 h 225083"/>
                <a:gd name="connsiteX1" fmla="*/ 281354 w 281354"/>
                <a:gd name="connsiteY1" fmla="*/ 225083 h 225083"/>
                <a:gd name="connsiteX2" fmla="*/ 267286 w 281354"/>
                <a:gd name="connsiteY2" fmla="*/ 126609 h 225083"/>
                <a:gd name="connsiteX3" fmla="*/ 225083 w 281354"/>
                <a:gd name="connsiteY3" fmla="*/ 0 h 225083"/>
                <a:gd name="connsiteX0" fmla="*/ 0 w 291099"/>
                <a:gd name="connsiteY0" fmla="*/ 225083 h 225083"/>
                <a:gd name="connsiteX1" fmla="*/ 281354 w 291099"/>
                <a:gd name="connsiteY1" fmla="*/ 225083 h 225083"/>
                <a:gd name="connsiteX2" fmla="*/ 225083 w 291099"/>
                <a:gd name="connsiteY2" fmla="*/ 0 h 225083"/>
                <a:gd name="connsiteX0" fmla="*/ 0 w 292671"/>
                <a:gd name="connsiteY0" fmla="*/ 196121 h 196121"/>
                <a:gd name="connsiteX1" fmla="*/ 281354 w 292671"/>
                <a:gd name="connsiteY1" fmla="*/ 196121 h 196121"/>
                <a:gd name="connsiteX2" fmla="*/ 240363 w 292671"/>
                <a:gd name="connsiteY2" fmla="*/ 0 h 196121"/>
                <a:gd name="connsiteX0" fmla="*/ 0 w 352264"/>
                <a:gd name="connsiteY0" fmla="*/ 196121 h 206465"/>
                <a:gd name="connsiteX1" fmla="*/ 345532 w 352264"/>
                <a:gd name="connsiteY1" fmla="*/ 206465 h 206465"/>
                <a:gd name="connsiteX2" fmla="*/ 240363 w 352264"/>
                <a:gd name="connsiteY2" fmla="*/ 0 h 206465"/>
                <a:gd name="connsiteX0" fmla="*/ 0 w 351360"/>
                <a:gd name="connsiteY0" fmla="*/ 196121 h 206465"/>
                <a:gd name="connsiteX1" fmla="*/ 345532 w 351360"/>
                <a:gd name="connsiteY1" fmla="*/ 206465 h 206465"/>
                <a:gd name="connsiteX2" fmla="*/ 215914 w 351360"/>
                <a:gd name="connsiteY2" fmla="*/ 0 h 206465"/>
                <a:gd name="connsiteX0" fmla="*/ 0 w 352741"/>
                <a:gd name="connsiteY0" fmla="*/ 196121 h 206465"/>
                <a:gd name="connsiteX1" fmla="*/ 345532 w 352741"/>
                <a:gd name="connsiteY1" fmla="*/ 206465 h 206465"/>
                <a:gd name="connsiteX2" fmla="*/ 215914 w 352741"/>
                <a:gd name="connsiteY2" fmla="*/ 0 h 206465"/>
                <a:gd name="connsiteX0" fmla="*/ 0 w 358396"/>
                <a:gd name="connsiteY0" fmla="*/ 196121 h 206465"/>
                <a:gd name="connsiteX1" fmla="*/ 345532 w 358396"/>
                <a:gd name="connsiteY1" fmla="*/ 206465 h 206465"/>
                <a:gd name="connsiteX2" fmla="*/ 278108 w 358396"/>
                <a:gd name="connsiteY2" fmla="*/ 68271 h 206465"/>
                <a:gd name="connsiteX3" fmla="*/ 215914 w 358396"/>
                <a:gd name="connsiteY3" fmla="*/ 0 h 206465"/>
                <a:gd name="connsiteX0" fmla="*/ 0 w 384875"/>
                <a:gd name="connsiteY0" fmla="*/ 196121 h 206465"/>
                <a:gd name="connsiteX1" fmla="*/ 345532 w 384875"/>
                <a:gd name="connsiteY1" fmla="*/ 206465 h 206465"/>
                <a:gd name="connsiteX2" fmla="*/ 278108 w 384875"/>
                <a:gd name="connsiteY2" fmla="*/ 68271 h 206465"/>
                <a:gd name="connsiteX3" fmla="*/ 215914 w 384875"/>
                <a:gd name="connsiteY3" fmla="*/ 0 h 206465"/>
                <a:gd name="connsiteX0" fmla="*/ 0 w 412606"/>
                <a:gd name="connsiteY0" fmla="*/ 196121 h 209871"/>
                <a:gd name="connsiteX1" fmla="*/ 387798 w 412606"/>
                <a:gd name="connsiteY1" fmla="*/ 209871 h 209871"/>
                <a:gd name="connsiteX2" fmla="*/ 278108 w 412606"/>
                <a:gd name="connsiteY2" fmla="*/ 68271 h 209871"/>
                <a:gd name="connsiteX3" fmla="*/ 215914 w 412606"/>
                <a:gd name="connsiteY3" fmla="*/ 0 h 209871"/>
                <a:gd name="connsiteX0" fmla="*/ 0 w 419898"/>
                <a:gd name="connsiteY0" fmla="*/ 196121 h 210908"/>
                <a:gd name="connsiteX1" fmla="*/ 387798 w 419898"/>
                <a:gd name="connsiteY1" fmla="*/ 209871 h 210908"/>
                <a:gd name="connsiteX2" fmla="*/ 278108 w 419898"/>
                <a:gd name="connsiteY2" fmla="*/ 68271 h 210908"/>
                <a:gd name="connsiteX3" fmla="*/ 215914 w 419898"/>
                <a:gd name="connsiteY3" fmla="*/ 0 h 210908"/>
                <a:gd name="connsiteX0" fmla="*/ 0 w 423241"/>
                <a:gd name="connsiteY0" fmla="*/ 196121 h 219618"/>
                <a:gd name="connsiteX1" fmla="*/ 387798 w 423241"/>
                <a:gd name="connsiteY1" fmla="*/ 209871 h 219618"/>
                <a:gd name="connsiteX2" fmla="*/ 278108 w 423241"/>
                <a:gd name="connsiteY2" fmla="*/ 68271 h 219618"/>
                <a:gd name="connsiteX3" fmla="*/ 215914 w 423241"/>
                <a:gd name="connsiteY3" fmla="*/ 0 h 219618"/>
                <a:gd name="connsiteX0" fmla="*/ 0 w 438535"/>
                <a:gd name="connsiteY0" fmla="*/ 196121 h 228577"/>
                <a:gd name="connsiteX1" fmla="*/ 387798 w 438535"/>
                <a:gd name="connsiteY1" fmla="*/ 209871 h 228577"/>
                <a:gd name="connsiteX2" fmla="*/ 422182 w 438535"/>
                <a:gd name="connsiteY2" fmla="*/ 219479 h 228577"/>
                <a:gd name="connsiteX3" fmla="*/ 278108 w 438535"/>
                <a:gd name="connsiteY3" fmla="*/ 68271 h 228577"/>
                <a:gd name="connsiteX4" fmla="*/ 215914 w 438535"/>
                <a:gd name="connsiteY4" fmla="*/ 0 h 228577"/>
                <a:gd name="connsiteX0" fmla="*/ 0 w 465601"/>
                <a:gd name="connsiteY0" fmla="*/ 196121 h 231455"/>
                <a:gd name="connsiteX1" fmla="*/ 433074 w 465601"/>
                <a:gd name="connsiteY1" fmla="*/ 221299 h 231455"/>
                <a:gd name="connsiteX2" fmla="*/ 422182 w 465601"/>
                <a:gd name="connsiteY2" fmla="*/ 219479 h 231455"/>
                <a:gd name="connsiteX3" fmla="*/ 278108 w 465601"/>
                <a:gd name="connsiteY3" fmla="*/ 68271 h 231455"/>
                <a:gd name="connsiteX4" fmla="*/ 215914 w 465601"/>
                <a:gd name="connsiteY4" fmla="*/ 0 h 231455"/>
                <a:gd name="connsiteX0" fmla="*/ 0 w 441214"/>
                <a:gd name="connsiteY0" fmla="*/ 196121 h 221299"/>
                <a:gd name="connsiteX1" fmla="*/ 433074 w 441214"/>
                <a:gd name="connsiteY1" fmla="*/ 221299 h 221299"/>
                <a:gd name="connsiteX2" fmla="*/ 278108 w 441214"/>
                <a:gd name="connsiteY2" fmla="*/ 68271 h 221299"/>
                <a:gd name="connsiteX3" fmla="*/ 215914 w 441214"/>
                <a:gd name="connsiteY3" fmla="*/ 0 h 221299"/>
                <a:gd name="connsiteX0" fmla="*/ 0 w 469792"/>
                <a:gd name="connsiteY0" fmla="*/ 196121 h 237349"/>
                <a:gd name="connsiteX1" fmla="*/ 433074 w 469792"/>
                <a:gd name="connsiteY1" fmla="*/ 221299 h 237349"/>
                <a:gd name="connsiteX2" fmla="*/ 444263 w 469792"/>
                <a:gd name="connsiteY2" fmla="*/ 225405 h 237349"/>
                <a:gd name="connsiteX3" fmla="*/ 215914 w 469792"/>
                <a:gd name="connsiteY3" fmla="*/ 0 h 237349"/>
                <a:gd name="connsiteX0" fmla="*/ 0 w 469792"/>
                <a:gd name="connsiteY0" fmla="*/ 196121 h 237349"/>
                <a:gd name="connsiteX1" fmla="*/ 433074 w 469792"/>
                <a:gd name="connsiteY1" fmla="*/ 221299 h 237349"/>
                <a:gd name="connsiteX2" fmla="*/ 444263 w 469792"/>
                <a:gd name="connsiteY2" fmla="*/ 225405 h 237349"/>
                <a:gd name="connsiteX3" fmla="*/ 215914 w 469792"/>
                <a:gd name="connsiteY3" fmla="*/ 0 h 237349"/>
              </a:gdLst>
              <a:ahLst/>
              <a:cxnLst>
                <a:cxn ang="0">
                  <a:pos x="connsiteX0" y="connsiteY0"/>
                </a:cxn>
                <a:cxn ang="0">
                  <a:pos x="connsiteX1" y="connsiteY1"/>
                </a:cxn>
                <a:cxn ang="0">
                  <a:pos x="connsiteX2" y="connsiteY2"/>
                </a:cxn>
                <a:cxn ang="0">
                  <a:pos x="connsiteX3" y="connsiteY3"/>
                </a:cxn>
              </a:cxnLst>
              <a:rect l="l" t="t" r="r" b="b"/>
              <a:pathLst>
                <a:path w="469792" h="237349">
                  <a:moveTo>
                    <a:pt x="0" y="196121"/>
                  </a:moveTo>
                  <a:lnTo>
                    <a:pt x="433074" y="221299"/>
                  </a:lnTo>
                  <a:cubicBezTo>
                    <a:pt x="479425" y="199991"/>
                    <a:pt x="480456" y="262288"/>
                    <a:pt x="444263" y="225405"/>
                  </a:cubicBezTo>
                  <a:cubicBezTo>
                    <a:pt x="375738" y="149969"/>
                    <a:pt x="226280" y="11378"/>
                    <a:pt x="215914" y="0"/>
                  </a:cubicBez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en-US" dirty="0"/>
            </a:p>
          </p:txBody>
        </p:sp>
      </p:grpSp>
      <p:grpSp>
        <p:nvGrpSpPr>
          <p:cNvPr id="25" name="Group 17">
            <a:extLst>
              <a:ext uri="{FF2B5EF4-FFF2-40B4-BE49-F238E27FC236}">
                <a16:creationId xmlns:a16="http://schemas.microsoft.com/office/drawing/2014/main" id="{9C8FB580-BFB0-4B66-8818-E2925A7112D6}"/>
              </a:ext>
            </a:extLst>
          </p:cNvPr>
          <p:cNvGrpSpPr/>
          <p:nvPr/>
        </p:nvGrpSpPr>
        <p:grpSpPr>
          <a:xfrm>
            <a:off x="5867400" y="4482962"/>
            <a:ext cx="2113354" cy="1479687"/>
            <a:chOff x="5867400" y="4495800"/>
            <a:chExt cx="2057400" cy="1447800"/>
          </a:xfrm>
        </p:grpSpPr>
        <p:cxnSp>
          <p:nvCxnSpPr>
            <p:cNvPr id="26" name="Straight Arrow Connector 18">
              <a:extLst>
                <a:ext uri="{FF2B5EF4-FFF2-40B4-BE49-F238E27FC236}">
                  <a16:creationId xmlns:a16="http://schemas.microsoft.com/office/drawing/2014/main" id="{9F5F479D-1207-4BBE-B003-8B4F476C5024}"/>
                </a:ext>
              </a:extLst>
            </p:cNvPr>
            <p:cNvCxnSpPr>
              <a:cxnSpLocks/>
            </p:cNvCxnSpPr>
            <p:nvPr/>
          </p:nvCxnSpPr>
          <p:spPr>
            <a:xfrm>
              <a:off x="5867400" y="4495800"/>
              <a:ext cx="2057400" cy="1447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7" name="Freeform 19">
              <a:extLst>
                <a:ext uri="{FF2B5EF4-FFF2-40B4-BE49-F238E27FC236}">
                  <a16:creationId xmlns:a16="http://schemas.microsoft.com/office/drawing/2014/main" id="{93312B73-A210-4D64-96FD-27B1C1C2E53C}"/>
                </a:ext>
              </a:extLst>
            </p:cNvPr>
            <p:cNvSpPr/>
            <p:nvPr/>
          </p:nvSpPr>
          <p:spPr>
            <a:xfrm>
              <a:off x="6792302" y="5106830"/>
              <a:ext cx="219222" cy="193834"/>
            </a:xfrm>
            <a:custGeom>
              <a:avLst/>
              <a:gdLst>
                <a:gd name="connsiteX0" fmla="*/ 0 w 281354"/>
                <a:gd name="connsiteY0" fmla="*/ 225083 h 225083"/>
                <a:gd name="connsiteX1" fmla="*/ 281354 w 281354"/>
                <a:gd name="connsiteY1" fmla="*/ 225083 h 225083"/>
                <a:gd name="connsiteX2" fmla="*/ 267286 w 281354"/>
                <a:gd name="connsiteY2" fmla="*/ 126609 h 225083"/>
                <a:gd name="connsiteX3" fmla="*/ 239150 w 281354"/>
                <a:gd name="connsiteY3" fmla="*/ 84406 h 225083"/>
                <a:gd name="connsiteX4" fmla="*/ 225083 w 281354"/>
                <a:gd name="connsiteY4" fmla="*/ 0 h 225083"/>
                <a:gd name="connsiteX0" fmla="*/ 0 w 281354"/>
                <a:gd name="connsiteY0" fmla="*/ 225083 h 225083"/>
                <a:gd name="connsiteX1" fmla="*/ 281354 w 281354"/>
                <a:gd name="connsiteY1" fmla="*/ 225083 h 225083"/>
                <a:gd name="connsiteX2" fmla="*/ 267286 w 281354"/>
                <a:gd name="connsiteY2" fmla="*/ 126609 h 225083"/>
                <a:gd name="connsiteX3" fmla="*/ 225083 w 281354"/>
                <a:gd name="connsiteY3" fmla="*/ 0 h 225083"/>
                <a:gd name="connsiteX0" fmla="*/ 0 w 281354"/>
                <a:gd name="connsiteY0" fmla="*/ 160951 h 160951"/>
                <a:gd name="connsiteX1" fmla="*/ 281354 w 281354"/>
                <a:gd name="connsiteY1" fmla="*/ 160951 h 160951"/>
                <a:gd name="connsiteX2" fmla="*/ 267286 w 281354"/>
                <a:gd name="connsiteY2" fmla="*/ 62477 h 160951"/>
                <a:gd name="connsiteX3" fmla="*/ 243419 w 281354"/>
                <a:gd name="connsiteY3" fmla="*/ 0 h 160951"/>
              </a:gdLst>
              <a:ahLst/>
              <a:cxnLst>
                <a:cxn ang="0">
                  <a:pos x="connsiteX0" y="connsiteY0"/>
                </a:cxn>
                <a:cxn ang="0">
                  <a:pos x="connsiteX1" y="connsiteY1"/>
                </a:cxn>
                <a:cxn ang="0">
                  <a:pos x="connsiteX2" y="connsiteY2"/>
                </a:cxn>
                <a:cxn ang="0">
                  <a:pos x="connsiteX3" y="connsiteY3"/>
                </a:cxn>
              </a:cxnLst>
              <a:rect l="l" t="t" r="r" b="b"/>
              <a:pathLst>
                <a:path w="281354" h="160951">
                  <a:moveTo>
                    <a:pt x="0" y="160951"/>
                  </a:moveTo>
                  <a:lnTo>
                    <a:pt x="281354" y="160951"/>
                  </a:lnTo>
                  <a:cubicBezTo>
                    <a:pt x="276665" y="128126"/>
                    <a:pt x="273608" y="89302"/>
                    <a:pt x="267286" y="62477"/>
                  </a:cubicBezTo>
                  <a:cubicBezTo>
                    <a:pt x="260964" y="35652"/>
                    <a:pt x="252211" y="26377"/>
                    <a:pt x="243419" y="0"/>
                  </a:cubicBez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grpSp>
        <p:nvGrpSpPr>
          <p:cNvPr id="28" name="Group 20">
            <a:extLst>
              <a:ext uri="{FF2B5EF4-FFF2-40B4-BE49-F238E27FC236}">
                <a16:creationId xmlns:a16="http://schemas.microsoft.com/office/drawing/2014/main" id="{772BBAAD-8753-44AA-AC59-7D4BD0BB9EC8}"/>
              </a:ext>
            </a:extLst>
          </p:cNvPr>
          <p:cNvGrpSpPr/>
          <p:nvPr/>
        </p:nvGrpSpPr>
        <p:grpSpPr>
          <a:xfrm>
            <a:off x="4410074" y="2381251"/>
            <a:ext cx="1457325" cy="2114552"/>
            <a:chOff x="4410074" y="2381251"/>
            <a:chExt cx="1457325" cy="2114552"/>
          </a:xfrm>
        </p:grpSpPr>
        <p:cxnSp>
          <p:nvCxnSpPr>
            <p:cNvPr id="29" name="Straight Connector 21">
              <a:extLst>
                <a:ext uri="{FF2B5EF4-FFF2-40B4-BE49-F238E27FC236}">
                  <a16:creationId xmlns:a16="http://schemas.microsoft.com/office/drawing/2014/main" id="{D570F0CA-45D0-4A38-B4C8-4D3C18200BA3}"/>
                </a:ext>
              </a:extLst>
            </p:cNvPr>
            <p:cNvCxnSpPr>
              <a:cxnSpLocks/>
              <a:stCxn id="14" idx="1"/>
            </p:cNvCxnSpPr>
            <p:nvPr/>
          </p:nvCxnSpPr>
          <p:spPr>
            <a:xfrm rot="16200000" flipH="1">
              <a:off x="4081461" y="2709864"/>
              <a:ext cx="2114552" cy="1457325"/>
            </a:xfrm>
            <a:prstGeom prst="line">
              <a:avLst/>
            </a:prstGeom>
          </p:spPr>
          <p:style>
            <a:lnRef idx="3">
              <a:schemeClr val="dk1"/>
            </a:lnRef>
            <a:fillRef idx="0">
              <a:schemeClr val="dk1"/>
            </a:fillRef>
            <a:effectRef idx="2">
              <a:schemeClr val="dk1"/>
            </a:effectRef>
            <a:fontRef idx="minor">
              <a:schemeClr val="tx1"/>
            </a:fontRef>
          </p:style>
        </p:cxnSp>
        <p:sp>
          <p:nvSpPr>
            <p:cNvPr id="30" name="Freeform 22">
              <a:extLst>
                <a:ext uri="{FF2B5EF4-FFF2-40B4-BE49-F238E27FC236}">
                  <a16:creationId xmlns:a16="http://schemas.microsoft.com/office/drawing/2014/main" id="{CC01EC04-1CF4-4386-AB1D-1177A272B15C}"/>
                </a:ext>
              </a:extLst>
            </p:cNvPr>
            <p:cNvSpPr/>
            <p:nvPr/>
          </p:nvSpPr>
          <p:spPr>
            <a:xfrm rot="884738">
              <a:off x="4903372" y="3183467"/>
              <a:ext cx="282948" cy="238121"/>
            </a:xfrm>
            <a:custGeom>
              <a:avLst/>
              <a:gdLst>
                <a:gd name="connsiteX0" fmla="*/ 0 w 332480"/>
                <a:gd name="connsiteY0" fmla="*/ 337624 h 351927"/>
                <a:gd name="connsiteX1" fmla="*/ 309489 w 332480"/>
                <a:gd name="connsiteY1" fmla="*/ 323557 h 351927"/>
                <a:gd name="connsiteX2" fmla="*/ 295421 w 332480"/>
                <a:gd name="connsiteY2" fmla="*/ 253218 h 351927"/>
                <a:gd name="connsiteX3" fmla="*/ 267286 w 332480"/>
                <a:gd name="connsiteY3" fmla="*/ 154744 h 351927"/>
                <a:gd name="connsiteX4" fmla="*/ 239150 w 332480"/>
                <a:gd name="connsiteY4" fmla="*/ 98474 h 351927"/>
                <a:gd name="connsiteX5" fmla="*/ 225083 w 332480"/>
                <a:gd name="connsiteY5" fmla="*/ 56271 h 351927"/>
                <a:gd name="connsiteX6" fmla="*/ 211015 w 332480"/>
                <a:gd name="connsiteY6" fmla="*/ 0 h 351927"/>
                <a:gd name="connsiteX0" fmla="*/ 0 w 317728"/>
                <a:gd name="connsiteY0" fmla="*/ 337624 h 339557"/>
                <a:gd name="connsiteX1" fmla="*/ 309489 w 317728"/>
                <a:gd name="connsiteY1" fmla="*/ 323557 h 339557"/>
                <a:gd name="connsiteX2" fmla="*/ 295421 w 317728"/>
                <a:gd name="connsiteY2" fmla="*/ 253218 h 339557"/>
                <a:gd name="connsiteX3" fmla="*/ 267286 w 317728"/>
                <a:gd name="connsiteY3" fmla="*/ 154744 h 339557"/>
                <a:gd name="connsiteX4" fmla="*/ 239150 w 317728"/>
                <a:gd name="connsiteY4" fmla="*/ 98474 h 339557"/>
                <a:gd name="connsiteX5" fmla="*/ 211015 w 317728"/>
                <a:gd name="connsiteY5" fmla="*/ 0 h 339557"/>
                <a:gd name="connsiteX0" fmla="*/ 0 w 318809"/>
                <a:gd name="connsiteY0" fmla="*/ 337624 h 339559"/>
                <a:gd name="connsiteX1" fmla="*/ 309489 w 318809"/>
                <a:gd name="connsiteY1" fmla="*/ 323557 h 339559"/>
                <a:gd name="connsiteX2" fmla="*/ 295421 w 318809"/>
                <a:gd name="connsiteY2" fmla="*/ 253218 h 339559"/>
                <a:gd name="connsiteX3" fmla="*/ 239150 w 318809"/>
                <a:gd name="connsiteY3" fmla="*/ 98474 h 339559"/>
                <a:gd name="connsiteX4" fmla="*/ 211015 w 318809"/>
                <a:gd name="connsiteY4" fmla="*/ 0 h 339559"/>
                <a:gd name="connsiteX0" fmla="*/ 0 w 319268"/>
                <a:gd name="connsiteY0" fmla="*/ 337624 h 344382"/>
                <a:gd name="connsiteX1" fmla="*/ 309489 w 319268"/>
                <a:gd name="connsiteY1" fmla="*/ 323557 h 344382"/>
                <a:gd name="connsiteX2" fmla="*/ 239150 w 319268"/>
                <a:gd name="connsiteY2" fmla="*/ 98474 h 344382"/>
                <a:gd name="connsiteX3" fmla="*/ 211015 w 319268"/>
                <a:gd name="connsiteY3" fmla="*/ 0 h 344382"/>
                <a:gd name="connsiteX0" fmla="*/ 0 w 316218"/>
                <a:gd name="connsiteY0" fmla="*/ 337624 h 351506"/>
                <a:gd name="connsiteX1" fmla="*/ 309489 w 316218"/>
                <a:gd name="connsiteY1" fmla="*/ 323557 h 351506"/>
                <a:gd name="connsiteX2" fmla="*/ 211015 w 316218"/>
                <a:gd name="connsiteY2" fmla="*/ 0 h 351506"/>
                <a:gd name="connsiteX0" fmla="*/ 0 w 366648"/>
                <a:gd name="connsiteY0" fmla="*/ 337624 h 390239"/>
                <a:gd name="connsiteX1" fmla="*/ 361758 w 366648"/>
                <a:gd name="connsiteY1" fmla="*/ 372473 h 390239"/>
                <a:gd name="connsiteX2" fmla="*/ 211015 w 366648"/>
                <a:gd name="connsiteY2" fmla="*/ 0 h 390239"/>
                <a:gd name="connsiteX0" fmla="*/ 0 w 367520"/>
                <a:gd name="connsiteY0" fmla="*/ 337624 h 372514"/>
                <a:gd name="connsiteX1" fmla="*/ 361758 w 367520"/>
                <a:gd name="connsiteY1" fmla="*/ 372473 h 372514"/>
                <a:gd name="connsiteX2" fmla="*/ 211015 w 367520"/>
                <a:gd name="connsiteY2" fmla="*/ 0 h 372514"/>
              </a:gdLst>
              <a:ahLst/>
              <a:cxnLst>
                <a:cxn ang="0">
                  <a:pos x="connsiteX0" y="connsiteY0"/>
                </a:cxn>
                <a:cxn ang="0">
                  <a:pos x="connsiteX1" y="connsiteY1"/>
                </a:cxn>
                <a:cxn ang="0">
                  <a:pos x="connsiteX2" y="connsiteY2"/>
                </a:cxn>
              </a:cxnLst>
              <a:rect l="l" t="t" r="r" b="b"/>
              <a:pathLst>
                <a:path w="367520" h="372514">
                  <a:moveTo>
                    <a:pt x="0" y="337624"/>
                  </a:moveTo>
                  <a:cubicBezTo>
                    <a:pt x="103163" y="332935"/>
                    <a:pt x="295789" y="365307"/>
                    <a:pt x="361758" y="372473"/>
                  </a:cubicBezTo>
                  <a:cubicBezTo>
                    <a:pt x="400549" y="376687"/>
                    <a:pt x="231530" y="67408"/>
                    <a:pt x="211015" y="0"/>
                  </a:cubicBez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en-US" dirty="0"/>
            </a:p>
          </p:txBody>
        </p:sp>
      </p:grpSp>
      <p:grpSp>
        <p:nvGrpSpPr>
          <p:cNvPr id="42" name="Group 41">
            <a:extLst>
              <a:ext uri="{FF2B5EF4-FFF2-40B4-BE49-F238E27FC236}">
                <a16:creationId xmlns:a16="http://schemas.microsoft.com/office/drawing/2014/main" id="{8D4AD072-302C-4DEF-BFEE-226083F97EC7}"/>
              </a:ext>
            </a:extLst>
          </p:cNvPr>
          <p:cNvGrpSpPr/>
          <p:nvPr/>
        </p:nvGrpSpPr>
        <p:grpSpPr>
          <a:xfrm>
            <a:off x="3926566" y="1717245"/>
            <a:ext cx="984479" cy="1320020"/>
            <a:chOff x="3933360" y="1702190"/>
            <a:chExt cx="984479" cy="1320020"/>
          </a:xfrm>
        </p:grpSpPr>
        <p:sp>
          <p:nvSpPr>
            <p:cNvPr id="32" name="Pie 24">
              <a:extLst>
                <a:ext uri="{FF2B5EF4-FFF2-40B4-BE49-F238E27FC236}">
                  <a16:creationId xmlns:a16="http://schemas.microsoft.com/office/drawing/2014/main" id="{0B1C6EB7-F449-482C-ABB8-FEDB0E236F77}"/>
                </a:ext>
              </a:extLst>
            </p:cNvPr>
            <p:cNvSpPr/>
            <p:nvPr/>
          </p:nvSpPr>
          <p:spPr>
            <a:xfrm rot="187025">
              <a:off x="3933360" y="1702190"/>
              <a:ext cx="984479" cy="1320020"/>
            </a:xfrm>
            <a:prstGeom prst="pie">
              <a:avLst>
                <a:gd name="adj1" fmla="val 12646705"/>
                <a:gd name="adj2" fmla="val 1598004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 name="TextBox 25">
              <a:extLst>
                <a:ext uri="{FF2B5EF4-FFF2-40B4-BE49-F238E27FC236}">
                  <a16:creationId xmlns:a16="http://schemas.microsoft.com/office/drawing/2014/main" id="{A5D1E82A-AAD1-4A74-BD95-343B350B1EFD}"/>
                </a:ext>
              </a:extLst>
            </p:cNvPr>
            <p:cNvSpPr txBox="1"/>
            <p:nvPr/>
          </p:nvSpPr>
          <p:spPr>
            <a:xfrm>
              <a:off x="4140295" y="1780620"/>
              <a:ext cx="285304" cy="461665"/>
            </a:xfrm>
            <a:prstGeom prst="rect">
              <a:avLst/>
            </a:prstGeom>
            <a:noFill/>
            <a:ln>
              <a:noFill/>
            </a:ln>
          </p:spPr>
          <p:txBody>
            <a:bodyPr wrap="square" rtlCol="0">
              <a:spAutoFit/>
            </a:bodyPr>
            <a:lstStyle/>
            <a:p>
              <a:r>
                <a:rPr lang="en-US" sz="2400" b="1" dirty="0" err="1"/>
                <a:t>i</a:t>
              </a:r>
              <a:endParaRPr lang="en-US" b="1" dirty="0"/>
            </a:p>
          </p:txBody>
        </p:sp>
      </p:grpSp>
      <p:grpSp>
        <p:nvGrpSpPr>
          <p:cNvPr id="34" name="Group 26">
            <a:extLst>
              <a:ext uri="{FF2B5EF4-FFF2-40B4-BE49-F238E27FC236}">
                <a16:creationId xmlns:a16="http://schemas.microsoft.com/office/drawing/2014/main" id="{F358A3F9-00D1-4CD8-89CF-B3924FED1604}"/>
              </a:ext>
            </a:extLst>
          </p:cNvPr>
          <p:cNvGrpSpPr/>
          <p:nvPr/>
        </p:nvGrpSpPr>
        <p:grpSpPr>
          <a:xfrm>
            <a:off x="3996056" y="1752600"/>
            <a:ext cx="880744" cy="1506982"/>
            <a:chOff x="4038600" y="1752600"/>
            <a:chExt cx="838200" cy="1506982"/>
          </a:xfrm>
          <a:solidFill>
            <a:schemeClr val="bg1"/>
          </a:solidFill>
        </p:grpSpPr>
        <p:sp>
          <p:nvSpPr>
            <p:cNvPr id="35" name="Pie 27">
              <a:extLst>
                <a:ext uri="{FF2B5EF4-FFF2-40B4-BE49-F238E27FC236}">
                  <a16:creationId xmlns:a16="http://schemas.microsoft.com/office/drawing/2014/main" id="{B8E2DBBD-7DFC-46E1-BBCD-D0CDD72FFC1A}"/>
                </a:ext>
              </a:extLst>
            </p:cNvPr>
            <p:cNvSpPr/>
            <p:nvPr/>
          </p:nvSpPr>
          <p:spPr>
            <a:xfrm>
              <a:off x="4038600" y="1752600"/>
              <a:ext cx="838200" cy="1295400"/>
            </a:xfrm>
            <a:prstGeom prst="pie">
              <a:avLst>
                <a:gd name="adj1" fmla="val 3402913"/>
                <a:gd name="adj2" fmla="val 558152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28">
              <a:extLst>
                <a:ext uri="{FF2B5EF4-FFF2-40B4-BE49-F238E27FC236}">
                  <a16:creationId xmlns:a16="http://schemas.microsoft.com/office/drawing/2014/main" id="{07E251D9-E3F5-4D08-872F-07E69A8E6996}"/>
                </a:ext>
              </a:extLst>
            </p:cNvPr>
            <p:cNvSpPr txBox="1"/>
            <p:nvPr/>
          </p:nvSpPr>
          <p:spPr>
            <a:xfrm>
              <a:off x="4495800" y="2590800"/>
              <a:ext cx="76200" cy="668782"/>
            </a:xfrm>
            <a:prstGeom prst="rect">
              <a:avLst/>
            </a:prstGeom>
            <a:noFill/>
            <a:ln>
              <a:noFill/>
            </a:ln>
          </p:spPr>
          <p:txBody>
            <a:bodyPr wrap="square" rtlCol="0">
              <a:spAutoFit/>
            </a:bodyPr>
            <a:lstStyle/>
            <a:p>
              <a:r>
                <a:rPr lang="en-US" sz="2800" b="1" dirty="0"/>
                <a:t>r</a:t>
              </a:r>
              <a:endParaRPr lang="en-US" sz="1600" b="1" dirty="0"/>
            </a:p>
          </p:txBody>
        </p:sp>
      </p:grpSp>
      <p:sp>
        <p:nvSpPr>
          <p:cNvPr id="38" name="Rectangle 30">
            <a:extLst>
              <a:ext uri="{FF2B5EF4-FFF2-40B4-BE49-F238E27FC236}">
                <a16:creationId xmlns:a16="http://schemas.microsoft.com/office/drawing/2014/main" id="{6B0DCB81-3F8A-48D7-92C9-55486E35B910}"/>
              </a:ext>
            </a:extLst>
          </p:cNvPr>
          <p:cNvSpPr/>
          <p:nvPr/>
        </p:nvSpPr>
        <p:spPr>
          <a:xfrm>
            <a:off x="483707" y="4705350"/>
            <a:ext cx="4458791" cy="1512374"/>
          </a:xfrm>
          <a:prstGeom prst="rect">
            <a:avLst/>
          </a:prstGeom>
        </p:spPr>
        <p:txBody>
          <a:bodyPr wrap="square">
            <a:prstTxWarp prst="textPlain">
              <a:avLst/>
            </a:prstTxWarp>
            <a:spAutoFit/>
          </a:bodyPr>
          <a:lstStyle/>
          <a:p>
            <a:r>
              <a:rPr lang="en-US" sz="3200" dirty="0" err="1">
                <a:latin typeface="NikoshBAN" pitchFamily="2" charset="0"/>
                <a:cs typeface="NikoshBAN" pitchFamily="2" charset="0"/>
              </a:rPr>
              <a:t>আলোকরশ্মি</a:t>
            </a:r>
            <a:r>
              <a:rPr lang="en-US" sz="3200" dirty="0">
                <a:latin typeface="NikoshBAN" pitchFamily="2" charset="0"/>
                <a:cs typeface="NikoshBAN" pitchFamily="2" charset="0"/>
              </a:rPr>
              <a:t> </a:t>
            </a:r>
            <a:r>
              <a:rPr lang="en-US" sz="3200" dirty="0" err="1">
                <a:latin typeface="NikoshBAN" pitchFamily="2" charset="0"/>
                <a:cs typeface="NikoshBAN" pitchFamily="2" charset="0"/>
              </a:rPr>
              <a:t>ঘন</a:t>
            </a:r>
            <a:r>
              <a:rPr lang="en-US" sz="3200" dirty="0">
                <a:latin typeface="NikoshBAN" pitchFamily="2" charset="0"/>
                <a:cs typeface="NikoshBAN" pitchFamily="2" charset="0"/>
              </a:rPr>
              <a:t> </a:t>
            </a:r>
            <a:r>
              <a:rPr lang="en-US" sz="3200" dirty="0" err="1">
                <a:latin typeface="NikoshBAN" pitchFamily="2" charset="0"/>
                <a:cs typeface="NikoshBAN" pitchFamily="2" charset="0"/>
              </a:rPr>
              <a:t>মাধ্যম</a:t>
            </a:r>
            <a:r>
              <a:rPr lang="en-US" sz="3200" dirty="0">
                <a:latin typeface="NikoshBAN" pitchFamily="2" charset="0"/>
                <a:cs typeface="NikoshBAN" pitchFamily="2" charset="0"/>
              </a:rPr>
              <a:t> </a:t>
            </a:r>
            <a:r>
              <a:rPr lang="en-US" sz="3200" dirty="0" err="1">
                <a:latin typeface="NikoshBAN" pitchFamily="2" charset="0"/>
                <a:cs typeface="NikoshBAN" pitchFamily="2" charset="0"/>
              </a:rPr>
              <a:t>থেকে</a:t>
            </a:r>
            <a:r>
              <a:rPr lang="en-US" sz="3200" dirty="0">
                <a:latin typeface="NikoshBAN" pitchFamily="2" charset="0"/>
                <a:cs typeface="NikoshBAN" pitchFamily="2" charset="0"/>
              </a:rPr>
              <a:t> </a:t>
            </a:r>
            <a:r>
              <a:rPr lang="en-US" sz="3200" dirty="0" err="1">
                <a:latin typeface="NikoshBAN" pitchFamily="2" charset="0"/>
                <a:cs typeface="NikoshBAN" pitchFamily="2" charset="0"/>
              </a:rPr>
              <a:t>হালকা</a:t>
            </a:r>
            <a:r>
              <a:rPr lang="en-US" sz="3200" dirty="0">
                <a:latin typeface="NikoshBAN" pitchFamily="2" charset="0"/>
                <a:cs typeface="NikoshBAN" pitchFamily="2" charset="0"/>
              </a:rPr>
              <a:t> </a:t>
            </a:r>
            <a:r>
              <a:rPr lang="en-US" sz="3200" dirty="0" err="1">
                <a:latin typeface="NikoshBAN" pitchFamily="2" charset="0"/>
                <a:cs typeface="NikoshBAN" pitchFamily="2" charset="0"/>
              </a:rPr>
              <a:t>মাধ্যমে</a:t>
            </a:r>
            <a:r>
              <a:rPr lang="en-US" sz="3200" dirty="0">
                <a:latin typeface="NikoshBAN" pitchFamily="2" charset="0"/>
                <a:cs typeface="NikoshBAN" pitchFamily="2" charset="0"/>
              </a:rPr>
              <a:t> </a:t>
            </a:r>
            <a:r>
              <a:rPr lang="en-US" sz="3200" dirty="0" err="1">
                <a:latin typeface="NikoshBAN" pitchFamily="2" charset="0"/>
                <a:cs typeface="NikoshBAN" pitchFamily="2" charset="0"/>
              </a:rPr>
              <a:t>প্রবেশ</a:t>
            </a:r>
            <a:r>
              <a:rPr lang="en-US" sz="3200" dirty="0">
                <a:latin typeface="NikoshBAN" pitchFamily="2" charset="0"/>
                <a:cs typeface="NikoshBAN" pitchFamily="2" charset="0"/>
              </a:rPr>
              <a:t> </a:t>
            </a:r>
            <a:r>
              <a:rPr lang="en-US" sz="3200" dirty="0" err="1">
                <a:latin typeface="NikoshBAN" pitchFamily="2" charset="0"/>
                <a:cs typeface="NikoshBAN" pitchFamily="2" charset="0"/>
              </a:rPr>
              <a:t>করার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সময়</a:t>
            </a:r>
            <a:r>
              <a:rPr lang="en-US" sz="3200" dirty="0">
                <a:latin typeface="NikoshBAN" pitchFamily="2" charset="0"/>
                <a:cs typeface="NikoshBAN" pitchFamily="2" charset="0"/>
              </a:rPr>
              <a:t> </a:t>
            </a:r>
            <a:r>
              <a:rPr lang="en-US" sz="3200" dirty="0" err="1">
                <a:latin typeface="NikoshBAN" pitchFamily="2" charset="0"/>
                <a:cs typeface="NikoshBAN" pitchFamily="2" charset="0"/>
              </a:rPr>
              <a:t>অভিলম্ব</a:t>
            </a:r>
            <a:r>
              <a:rPr lang="en-US" sz="3200" dirty="0">
                <a:latin typeface="NikoshBAN" pitchFamily="2" charset="0"/>
                <a:cs typeface="NikoshBAN" pitchFamily="2" charset="0"/>
              </a:rPr>
              <a:t> </a:t>
            </a:r>
            <a:r>
              <a:rPr lang="en-US" sz="3200" dirty="0" err="1">
                <a:latin typeface="NikoshBAN" pitchFamily="2" charset="0"/>
                <a:cs typeface="NikoshBAN" pitchFamily="2" charset="0"/>
              </a:rPr>
              <a:t>থেকে</a:t>
            </a:r>
            <a:r>
              <a:rPr lang="en-US" sz="3200" dirty="0">
                <a:latin typeface="NikoshBAN" pitchFamily="2" charset="0"/>
                <a:cs typeface="NikoshBAN" pitchFamily="2" charset="0"/>
              </a:rPr>
              <a:t> </a:t>
            </a:r>
            <a:r>
              <a:rPr lang="en-US" sz="3200" dirty="0" err="1">
                <a:latin typeface="NikoshBAN" pitchFamily="2" charset="0"/>
                <a:cs typeface="NikoshBAN" pitchFamily="2" charset="0"/>
              </a:rPr>
              <a:t>সরে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যায়</a:t>
            </a:r>
            <a:r>
              <a:rPr lang="en-US" sz="3200" dirty="0">
                <a:latin typeface="NikoshBAN" pitchFamily="2" charset="0"/>
                <a:cs typeface="NikoshBAN" pitchFamily="2" charset="0"/>
              </a:rPr>
              <a:t> ।</a:t>
            </a:r>
          </a:p>
        </p:txBody>
      </p:sp>
      <p:pic>
        <p:nvPicPr>
          <p:cNvPr id="2" name="Picture 1">
            <a:extLst>
              <a:ext uri="{FF2B5EF4-FFF2-40B4-BE49-F238E27FC236}">
                <a16:creationId xmlns:a16="http://schemas.microsoft.com/office/drawing/2014/main" id="{F8157961-AE61-4BDF-A531-CDC871E5539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4773" t="20888" r="14287" b="36467"/>
          <a:stretch/>
        </p:blipFill>
        <p:spPr>
          <a:xfrm>
            <a:off x="4410073" y="353821"/>
            <a:ext cx="3024189" cy="635262"/>
          </a:xfrm>
          <a:prstGeom prst="rect">
            <a:avLst/>
          </a:prstGeom>
        </p:spPr>
      </p:pic>
    </p:spTree>
    <p:extLst>
      <p:ext uri="{BB962C8B-B14F-4D97-AF65-F5344CB8AC3E}">
        <p14:creationId xmlns:p14="http://schemas.microsoft.com/office/powerpoint/2010/main" val="361926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up)">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10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20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up)">
                                      <p:cBhvr>
                                        <p:cTn id="40" dur="10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10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left)">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4" fill="hold" grpId="0" nodeType="click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heel(4)">
                                      <p:cBhvr>
                                        <p:cTn id="60"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21"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33EF1CCA-9408-4360-BCD2-5E0C288139FE}"/>
              </a:ext>
            </a:extLst>
          </p:cNvPr>
          <p:cNvGrpSpPr/>
          <p:nvPr/>
        </p:nvGrpSpPr>
        <p:grpSpPr>
          <a:xfrm>
            <a:off x="-171450" y="-188686"/>
            <a:ext cx="9576707" cy="7199086"/>
            <a:chOff x="-114300" y="0"/>
            <a:chExt cx="12420600" cy="7122884"/>
          </a:xfrm>
        </p:grpSpPr>
        <p:sp>
          <p:nvSpPr>
            <p:cNvPr id="4" name="Freeform: Shape 3">
              <a:extLst>
                <a:ext uri="{FF2B5EF4-FFF2-40B4-BE49-F238E27FC236}">
                  <a16:creationId xmlns:a16="http://schemas.microsoft.com/office/drawing/2014/main" id="{48F81F1A-BA5D-4521-A698-76DFD6CAFD8E}"/>
                </a:ext>
              </a:extLst>
            </p:cNvPr>
            <p:cNvSpPr/>
            <p:nvPr/>
          </p:nvSpPr>
          <p:spPr>
            <a:xfrm>
              <a:off x="0" y="132442"/>
              <a:ext cx="12192000" cy="6858000"/>
            </a:xfrm>
            <a:custGeom>
              <a:avLst/>
              <a:gdLst>
                <a:gd name="connsiteX0" fmla="*/ 1182192 w 12192000"/>
                <a:gd name="connsiteY0" fmla="*/ 352698 h 6858000"/>
                <a:gd name="connsiteX1" fmla="*/ 300446 w 12192000"/>
                <a:gd name="connsiteY1" fmla="*/ 1234444 h 6858000"/>
                <a:gd name="connsiteX2" fmla="*/ 300446 w 12192000"/>
                <a:gd name="connsiteY2" fmla="*/ 5701934 h 6858000"/>
                <a:gd name="connsiteX3" fmla="*/ 1182192 w 12192000"/>
                <a:gd name="connsiteY3" fmla="*/ 6583680 h 6858000"/>
                <a:gd name="connsiteX4" fmla="*/ 11018517 w 12192000"/>
                <a:gd name="connsiteY4" fmla="*/ 6583680 h 6858000"/>
                <a:gd name="connsiteX5" fmla="*/ 11900263 w 12192000"/>
                <a:gd name="connsiteY5" fmla="*/ 5701934 h 6858000"/>
                <a:gd name="connsiteX6" fmla="*/ 11900263 w 12192000"/>
                <a:gd name="connsiteY6" fmla="*/ 1234444 h 6858000"/>
                <a:gd name="connsiteX7" fmla="*/ 11018517 w 12192000"/>
                <a:gd name="connsiteY7" fmla="*/ 352698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1182192" y="352698"/>
                  </a:moveTo>
                  <a:cubicBezTo>
                    <a:pt x="695217" y="352698"/>
                    <a:pt x="300446" y="747469"/>
                    <a:pt x="300446" y="1234444"/>
                  </a:cubicBezTo>
                  <a:lnTo>
                    <a:pt x="300446" y="5701934"/>
                  </a:lnTo>
                  <a:cubicBezTo>
                    <a:pt x="300446" y="6188909"/>
                    <a:pt x="695217" y="6583680"/>
                    <a:pt x="1182192" y="6583680"/>
                  </a:cubicBezTo>
                  <a:lnTo>
                    <a:pt x="11018517" y="6583680"/>
                  </a:lnTo>
                  <a:cubicBezTo>
                    <a:pt x="11505492" y="6583680"/>
                    <a:pt x="11900263" y="6188909"/>
                    <a:pt x="11900263" y="5701934"/>
                  </a:cubicBezTo>
                  <a:lnTo>
                    <a:pt x="11900263" y="1234444"/>
                  </a:lnTo>
                  <a:cubicBezTo>
                    <a:pt x="11900263" y="747469"/>
                    <a:pt x="11505492" y="352698"/>
                    <a:pt x="11018517" y="352698"/>
                  </a:cubicBezTo>
                  <a:close/>
                  <a:moveTo>
                    <a:pt x="0" y="0"/>
                  </a:moveTo>
                  <a:lnTo>
                    <a:pt x="12192000" y="0"/>
                  </a:lnTo>
                  <a:lnTo>
                    <a:pt x="12192000" y="6858000"/>
                  </a:lnTo>
                  <a:lnTo>
                    <a:pt x="0" y="6858000"/>
                  </a:lnTo>
                  <a:close/>
                </a:path>
              </a:pathLst>
            </a:custGeom>
            <a:solidFill>
              <a:schemeClr val="accent6">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91F8DE4-0BE5-41FA-B9E4-FB23E1590521}"/>
                </a:ext>
              </a:extLst>
            </p:cNvPr>
            <p:cNvSpPr txBox="1"/>
            <p:nvPr/>
          </p:nvSpPr>
          <p:spPr>
            <a:xfrm>
              <a:off x="-114300" y="43542"/>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6" name="TextBox 5">
              <a:extLst>
                <a:ext uri="{FF2B5EF4-FFF2-40B4-BE49-F238E27FC236}">
                  <a16:creationId xmlns:a16="http://schemas.microsoft.com/office/drawing/2014/main" id="{2AF3EBCE-014B-44E1-93B8-FEC28BA51720}"/>
                </a:ext>
              </a:extLst>
            </p:cNvPr>
            <p:cNvSpPr txBox="1"/>
            <p:nvPr/>
          </p:nvSpPr>
          <p:spPr>
            <a:xfrm rot="16200000">
              <a:off x="47455" y="5796359"/>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7" name="TextBox 6">
              <a:extLst>
                <a:ext uri="{FF2B5EF4-FFF2-40B4-BE49-F238E27FC236}">
                  <a16:creationId xmlns:a16="http://schemas.microsoft.com/office/drawing/2014/main" id="{76F43A8B-D56B-44D9-8AA1-1E9234B972C1}"/>
                </a:ext>
              </a:extLst>
            </p:cNvPr>
            <p:cNvSpPr txBox="1"/>
            <p:nvPr/>
          </p:nvSpPr>
          <p:spPr>
            <a:xfrm rot="10800000">
              <a:off x="11099800" y="5610113"/>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8" name="TextBox 7">
              <a:extLst>
                <a:ext uri="{FF2B5EF4-FFF2-40B4-BE49-F238E27FC236}">
                  <a16:creationId xmlns:a16="http://schemas.microsoft.com/office/drawing/2014/main" id="{B5D91530-595A-49EF-9730-41040A3F7984}"/>
                </a:ext>
              </a:extLst>
            </p:cNvPr>
            <p:cNvSpPr txBox="1"/>
            <p:nvPr/>
          </p:nvSpPr>
          <p:spPr>
            <a:xfrm rot="5400000">
              <a:off x="10938045" y="-120025"/>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9" name="TextBox 8">
              <a:extLst>
                <a:ext uri="{FF2B5EF4-FFF2-40B4-BE49-F238E27FC236}">
                  <a16:creationId xmlns:a16="http://schemas.microsoft.com/office/drawing/2014/main" id="{680021FA-FA7B-4759-B815-A87F6D31DCB6}"/>
                </a:ext>
              </a:extLst>
            </p:cNvPr>
            <p:cNvSpPr txBox="1"/>
            <p:nvPr/>
          </p:nvSpPr>
          <p:spPr>
            <a:xfrm>
              <a:off x="4738109" y="174646"/>
              <a:ext cx="2834640" cy="274320"/>
            </a:xfrm>
            <a:custGeom>
              <a:avLst/>
              <a:gdLst/>
              <a:ahLst/>
              <a:cxnLst/>
              <a:rect l="l" t="t" r="r" b="b"/>
              <a:pathLst>
                <a:path w="2715781" h="257175">
                  <a:moveTo>
                    <a:pt x="2510041" y="216027"/>
                  </a:moveTo>
                  <a:lnTo>
                    <a:pt x="2516471" y="216027"/>
                  </a:lnTo>
                  <a:cubicBezTo>
                    <a:pt x="2518871" y="216027"/>
                    <a:pt x="2520971" y="216927"/>
                    <a:pt x="2522771" y="218727"/>
                  </a:cubicBezTo>
                  <a:cubicBezTo>
                    <a:pt x="2524572" y="220528"/>
                    <a:pt x="2525472" y="222628"/>
                    <a:pt x="2525472" y="225028"/>
                  </a:cubicBezTo>
                  <a:lnTo>
                    <a:pt x="2525472" y="236601"/>
                  </a:lnTo>
                  <a:lnTo>
                    <a:pt x="2515185" y="236601"/>
                  </a:lnTo>
                  <a:cubicBezTo>
                    <a:pt x="2512270" y="236601"/>
                    <a:pt x="2509827" y="235615"/>
                    <a:pt x="2507855" y="233644"/>
                  </a:cubicBezTo>
                  <a:cubicBezTo>
                    <a:pt x="2505884" y="231672"/>
                    <a:pt x="2504898" y="229229"/>
                    <a:pt x="2504898" y="226314"/>
                  </a:cubicBezTo>
                  <a:lnTo>
                    <a:pt x="2504898" y="221171"/>
                  </a:lnTo>
                  <a:lnTo>
                    <a:pt x="2510041" y="221171"/>
                  </a:lnTo>
                  <a:close/>
                  <a:moveTo>
                    <a:pt x="2489467" y="216027"/>
                  </a:moveTo>
                  <a:lnTo>
                    <a:pt x="2494611" y="216027"/>
                  </a:lnTo>
                  <a:lnTo>
                    <a:pt x="2494611" y="222456"/>
                  </a:lnTo>
                  <a:lnTo>
                    <a:pt x="2501040" y="222456"/>
                  </a:lnTo>
                  <a:lnTo>
                    <a:pt x="2501040" y="226314"/>
                  </a:lnTo>
                  <a:cubicBezTo>
                    <a:pt x="2501040" y="228886"/>
                    <a:pt x="2500183" y="231243"/>
                    <a:pt x="2498468" y="233386"/>
                  </a:cubicBezTo>
                  <a:cubicBezTo>
                    <a:pt x="2496754" y="235529"/>
                    <a:pt x="2494611" y="236601"/>
                    <a:pt x="2492039" y="236601"/>
                  </a:cubicBezTo>
                  <a:lnTo>
                    <a:pt x="2479180" y="236601"/>
                  </a:lnTo>
                  <a:lnTo>
                    <a:pt x="2479180" y="228886"/>
                  </a:lnTo>
                  <a:cubicBezTo>
                    <a:pt x="2479180" y="220313"/>
                    <a:pt x="2482609" y="216027"/>
                    <a:pt x="2489467" y="216027"/>
                  </a:cubicBezTo>
                  <a:close/>
                  <a:moveTo>
                    <a:pt x="1895391" y="216027"/>
                  </a:moveTo>
                  <a:lnTo>
                    <a:pt x="1901821" y="216027"/>
                  </a:lnTo>
                  <a:cubicBezTo>
                    <a:pt x="1904221" y="216027"/>
                    <a:pt x="1906321" y="216927"/>
                    <a:pt x="1908121" y="218727"/>
                  </a:cubicBezTo>
                  <a:cubicBezTo>
                    <a:pt x="1909922" y="220528"/>
                    <a:pt x="1910822" y="222628"/>
                    <a:pt x="1910822" y="225028"/>
                  </a:cubicBezTo>
                  <a:lnTo>
                    <a:pt x="1910822" y="236601"/>
                  </a:lnTo>
                  <a:lnTo>
                    <a:pt x="1900535" y="236601"/>
                  </a:lnTo>
                  <a:cubicBezTo>
                    <a:pt x="1897620" y="236601"/>
                    <a:pt x="1895177" y="235615"/>
                    <a:pt x="1893205" y="233644"/>
                  </a:cubicBezTo>
                  <a:cubicBezTo>
                    <a:pt x="1891234" y="231672"/>
                    <a:pt x="1890248" y="229229"/>
                    <a:pt x="1890248" y="226314"/>
                  </a:cubicBezTo>
                  <a:lnTo>
                    <a:pt x="1890248" y="221171"/>
                  </a:lnTo>
                  <a:lnTo>
                    <a:pt x="1895391" y="221171"/>
                  </a:lnTo>
                  <a:close/>
                  <a:moveTo>
                    <a:pt x="1874817" y="216027"/>
                  </a:moveTo>
                  <a:lnTo>
                    <a:pt x="1879961" y="216027"/>
                  </a:lnTo>
                  <a:lnTo>
                    <a:pt x="1879961" y="222456"/>
                  </a:lnTo>
                  <a:lnTo>
                    <a:pt x="1886390" y="222456"/>
                  </a:lnTo>
                  <a:lnTo>
                    <a:pt x="1886390" y="226314"/>
                  </a:lnTo>
                  <a:cubicBezTo>
                    <a:pt x="1886390" y="228886"/>
                    <a:pt x="1885533" y="231243"/>
                    <a:pt x="1883818" y="233386"/>
                  </a:cubicBezTo>
                  <a:cubicBezTo>
                    <a:pt x="1882104" y="235529"/>
                    <a:pt x="1879961" y="236601"/>
                    <a:pt x="1877389" y="236601"/>
                  </a:cubicBezTo>
                  <a:lnTo>
                    <a:pt x="1864530" y="236601"/>
                  </a:lnTo>
                  <a:lnTo>
                    <a:pt x="1864530" y="228886"/>
                  </a:lnTo>
                  <a:cubicBezTo>
                    <a:pt x="1864530" y="220313"/>
                    <a:pt x="1867959" y="216027"/>
                    <a:pt x="1874817" y="216027"/>
                  </a:cubicBezTo>
                  <a:close/>
                  <a:moveTo>
                    <a:pt x="1280739" y="216027"/>
                  </a:moveTo>
                  <a:lnTo>
                    <a:pt x="1287169" y="216027"/>
                  </a:lnTo>
                  <a:cubicBezTo>
                    <a:pt x="1289569" y="216027"/>
                    <a:pt x="1291669" y="216927"/>
                    <a:pt x="1293469" y="218727"/>
                  </a:cubicBezTo>
                  <a:cubicBezTo>
                    <a:pt x="1295270" y="220528"/>
                    <a:pt x="1296170" y="222628"/>
                    <a:pt x="1296170" y="225028"/>
                  </a:cubicBezTo>
                  <a:lnTo>
                    <a:pt x="1296170" y="236601"/>
                  </a:lnTo>
                  <a:lnTo>
                    <a:pt x="1285883" y="236601"/>
                  </a:lnTo>
                  <a:cubicBezTo>
                    <a:pt x="1282968" y="236601"/>
                    <a:pt x="1280525" y="235615"/>
                    <a:pt x="1278553" y="233644"/>
                  </a:cubicBezTo>
                  <a:cubicBezTo>
                    <a:pt x="1276582" y="231672"/>
                    <a:pt x="1275596" y="229229"/>
                    <a:pt x="1275596" y="226314"/>
                  </a:cubicBezTo>
                  <a:lnTo>
                    <a:pt x="1275596" y="221171"/>
                  </a:lnTo>
                  <a:lnTo>
                    <a:pt x="1280739" y="221171"/>
                  </a:lnTo>
                  <a:close/>
                  <a:moveTo>
                    <a:pt x="1260165" y="216027"/>
                  </a:moveTo>
                  <a:lnTo>
                    <a:pt x="1265309" y="216027"/>
                  </a:lnTo>
                  <a:lnTo>
                    <a:pt x="1265309" y="222456"/>
                  </a:lnTo>
                  <a:lnTo>
                    <a:pt x="1271738" y="222456"/>
                  </a:lnTo>
                  <a:lnTo>
                    <a:pt x="1271738" y="226314"/>
                  </a:lnTo>
                  <a:cubicBezTo>
                    <a:pt x="1271738" y="228886"/>
                    <a:pt x="1270881" y="231243"/>
                    <a:pt x="1269166" y="233386"/>
                  </a:cubicBezTo>
                  <a:cubicBezTo>
                    <a:pt x="1267452" y="235529"/>
                    <a:pt x="1265309" y="236601"/>
                    <a:pt x="1262737" y="236601"/>
                  </a:cubicBezTo>
                  <a:lnTo>
                    <a:pt x="1249878" y="236601"/>
                  </a:lnTo>
                  <a:lnTo>
                    <a:pt x="1249878" y="228886"/>
                  </a:lnTo>
                  <a:cubicBezTo>
                    <a:pt x="1249878" y="220313"/>
                    <a:pt x="1253307" y="216027"/>
                    <a:pt x="1260165" y="216027"/>
                  </a:cubicBezTo>
                  <a:close/>
                  <a:moveTo>
                    <a:pt x="666087" y="216027"/>
                  </a:moveTo>
                  <a:lnTo>
                    <a:pt x="672517" y="216027"/>
                  </a:lnTo>
                  <a:cubicBezTo>
                    <a:pt x="674917" y="216027"/>
                    <a:pt x="677017" y="216927"/>
                    <a:pt x="678817" y="218727"/>
                  </a:cubicBezTo>
                  <a:cubicBezTo>
                    <a:pt x="680618" y="220528"/>
                    <a:pt x="681518" y="222628"/>
                    <a:pt x="681518" y="225028"/>
                  </a:cubicBezTo>
                  <a:lnTo>
                    <a:pt x="681518" y="236601"/>
                  </a:lnTo>
                  <a:lnTo>
                    <a:pt x="671231" y="236601"/>
                  </a:lnTo>
                  <a:cubicBezTo>
                    <a:pt x="668316" y="236601"/>
                    <a:pt x="665873" y="235615"/>
                    <a:pt x="663901" y="233644"/>
                  </a:cubicBezTo>
                  <a:cubicBezTo>
                    <a:pt x="661930" y="231672"/>
                    <a:pt x="660944" y="229229"/>
                    <a:pt x="660944" y="226314"/>
                  </a:cubicBezTo>
                  <a:lnTo>
                    <a:pt x="660944" y="221171"/>
                  </a:lnTo>
                  <a:lnTo>
                    <a:pt x="666087" y="221171"/>
                  </a:lnTo>
                  <a:close/>
                  <a:moveTo>
                    <a:pt x="645513" y="216027"/>
                  </a:moveTo>
                  <a:lnTo>
                    <a:pt x="650657" y="216027"/>
                  </a:lnTo>
                  <a:lnTo>
                    <a:pt x="650657" y="222456"/>
                  </a:lnTo>
                  <a:lnTo>
                    <a:pt x="657086" y="222456"/>
                  </a:lnTo>
                  <a:lnTo>
                    <a:pt x="657086" y="226314"/>
                  </a:lnTo>
                  <a:cubicBezTo>
                    <a:pt x="657086" y="228886"/>
                    <a:pt x="656229" y="231243"/>
                    <a:pt x="654514" y="233386"/>
                  </a:cubicBezTo>
                  <a:cubicBezTo>
                    <a:pt x="652800" y="235529"/>
                    <a:pt x="650657" y="236601"/>
                    <a:pt x="648085" y="236601"/>
                  </a:cubicBezTo>
                  <a:lnTo>
                    <a:pt x="635226" y="236601"/>
                  </a:lnTo>
                  <a:lnTo>
                    <a:pt x="635226" y="228886"/>
                  </a:lnTo>
                  <a:cubicBezTo>
                    <a:pt x="635226" y="220313"/>
                    <a:pt x="638655" y="216027"/>
                    <a:pt x="645513" y="216027"/>
                  </a:cubicBezTo>
                  <a:close/>
                  <a:moveTo>
                    <a:pt x="51435" y="216027"/>
                  </a:moveTo>
                  <a:lnTo>
                    <a:pt x="57865" y="216027"/>
                  </a:lnTo>
                  <a:cubicBezTo>
                    <a:pt x="60265" y="216027"/>
                    <a:pt x="62365" y="216927"/>
                    <a:pt x="64166" y="218727"/>
                  </a:cubicBezTo>
                  <a:cubicBezTo>
                    <a:pt x="65966" y="220528"/>
                    <a:pt x="66866" y="222628"/>
                    <a:pt x="66866" y="225028"/>
                  </a:cubicBezTo>
                  <a:lnTo>
                    <a:pt x="66866" y="236601"/>
                  </a:lnTo>
                  <a:lnTo>
                    <a:pt x="56579" y="236601"/>
                  </a:lnTo>
                  <a:cubicBezTo>
                    <a:pt x="53664" y="236601"/>
                    <a:pt x="51221" y="235615"/>
                    <a:pt x="49249" y="233644"/>
                  </a:cubicBezTo>
                  <a:cubicBezTo>
                    <a:pt x="47278" y="231672"/>
                    <a:pt x="46292" y="229229"/>
                    <a:pt x="46292" y="226314"/>
                  </a:cubicBezTo>
                  <a:lnTo>
                    <a:pt x="46292" y="221171"/>
                  </a:lnTo>
                  <a:lnTo>
                    <a:pt x="51435" y="221171"/>
                  </a:lnTo>
                  <a:close/>
                  <a:moveTo>
                    <a:pt x="30861" y="216027"/>
                  </a:moveTo>
                  <a:lnTo>
                    <a:pt x="36005" y="216027"/>
                  </a:lnTo>
                  <a:lnTo>
                    <a:pt x="36005" y="222456"/>
                  </a:lnTo>
                  <a:lnTo>
                    <a:pt x="42434" y="222456"/>
                  </a:lnTo>
                  <a:lnTo>
                    <a:pt x="42434" y="226314"/>
                  </a:lnTo>
                  <a:cubicBezTo>
                    <a:pt x="42434" y="228886"/>
                    <a:pt x="41577" y="231243"/>
                    <a:pt x="39863" y="233386"/>
                  </a:cubicBezTo>
                  <a:cubicBezTo>
                    <a:pt x="38148" y="235529"/>
                    <a:pt x="36005" y="236601"/>
                    <a:pt x="33433" y="236601"/>
                  </a:cubicBezTo>
                  <a:lnTo>
                    <a:pt x="20574" y="236601"/>
                  </a:lnTo>
                  <a:lnTo>
                    <a:pt x="20574" y="228886"/>
                  </a:lnTo>
                  <a:cubicBezTo>
                    <a:pt x="20574" y="220313"/>
                    <a:pt x="24003" y="216027"/>
                    <a:pt x="30861" y="216027"/>
                  </a:cubicBezTo>
                  <a:close/>
                  <a:moveTo>
                    <a:pt x="2497182" y="208312"/>
                  </a:moveTo>
                  <a:lnTo>
                    <a:pt x="2507469" y="208312"/>
                  </a:lnTo>
                  <a:lnTo>
                    <a:pt x="2507469" y="218599"/>
                  </a:lnTo>
                  <a:lnTo>
                    <a:pt x="2497182" y="218599"/>
                  </a:lnTo>
                  <a:close/>
                  <a:moveTo>
                    <a:pt x="1882532" y="208312"/>
                  </a:moveTo>
                  <a:lnTo>
                    <a:pt x="1892819" y="208312"/>
                  </a:lnTo>
                  <a:lnTo>
                    <a:pt x="1892819" y="218599"/>
                  </a:lnTo>
                  <a:lnTo>
                    <a:pt x="1882532" y="218599"/>
                  </a:lnTo>
                  <a:close/>
                  <a:moveTo>
                    <a:pt x="1267880" y="208312"/>
                  </a:moveTo>
                  <a:lnTo>
                    <a:pt x="1278167" y="208312"/>
                  </a:lnTo>
                  <a:lnTo>
                    <a:pt x="1278167" y="218599"/>
                  </a:lnTo>
                  <a:lnTo>
                    <a:pt x="1267880" y="218599"/>
                  </a:lnTo>
                  <a:close/>
                  <a:moveTo>
                    <a:pt x="653228" y="208312"/>
                  </a:moveTo>
                  <a:lnTo>
                    <a:pt x="663515" y="208312"/>
                  </a:lnTo>
                  <a:lnTo>
                    <a:pt x="663515" y="218599"/>
                  </a:lnTo>
                  <a:lnTo>
                    <a:pt x="653228" y="218599"/>
                  </a:lnTo>
                  <a:close/>
                  <a:moveTo>
                    <a:pt x="38577" y="208312"/>
                  </a:moveTo>
                  <a:lnTo>
                    <a:pt x="48864" y="208312"/>
                  </a:lnTo>
                  <a:lnTo>
                    <a:pt x="48864" y="218599"/>
                  </a:lnTo>
                  <a:lnTo>
                    <a:pt x="38577" y="218599"/>
                  </a:lnTo>
                  <a:close/>
                  <a:moveTo>
                    <a:pt x="2664346" y="190310"/>
                  </a:moveTo>
                  <a:cubicBezTo>
                    <a:pt x="2668632" y="190310"/>
                    <a:pt x="2672490" y="192453"/>
                    <a:pt x="2675919" y="196739"/>
                  </a:cubicBezTo>
                  <a:cubicBezTo>
                    <a:pt x="2671290" y="196739"/>
                    <a:pt x="2664861" y="200168"/>
                    <a:pt x="2656631" y="207026"/>
                  </a:cubicBezTo>
                  <a:cubicBezTo>
                    <a:pt x="2650459" y="214741"/>
                    <a:pt x="2644029" y="218599"/>
                    <a:pt x="2637343" y="218599"/>
                  </a:cubicBezTo>
                  <a:cubicBezTo>
                    <a:pt x="2628770" y="218599"/>
                    <a:pt x="2623198" y="215941"/>
                    <a:pt x="2620626" y="210626"/>
                  </a:cubicBezTo>
                  <a:cubicBezTo>
                    <a:pt x="2624055" y="212512"/>
                    <a:pt x="2627656" y="213455"/>
                    <a:pt x="2631428" y="213455"/>
                  </a:cubicBezTo>
                  <a:cubicBezTo>
                    <a:pt x="2637086" y="213455"/>
                    <a:pt x="2639915" y="210884"/>
                    <a:pt x="2639915" y="205740"/>
                  </a:cubicBezTo>
                  <a:cubicBezTo>
                    <a:pt x="2639915" y="201454"/>
                    <a:pt x="2637771" y="199311"/>
                    <a:pt x="2633485" y="199311"/>
                  </a:cubicBezTo>
                  <a:cubicBezTo>
                    <a:pt x="2636400" y="195710"/>
                    <a:pt x="2638972" y="193996"/>
                    <a:pt x="2641200" y="194167"/>
                  </a:cubicBezTo>
                  <a:cubicBezTo>
                    <a:pt x="2644801" y="194339"/>
                    <a:pt x="2647373" y="195624"/>
                    <a:pt x="2648916" y="198025"/>
                  </a:cubicBezTo>
                  <a:cubicBezTo>
                    <a:pt x="2654916" y="192881"/>
                    <a:pt x="2660060" y="190310"/>
                    <a:pt x="2664346" y="190310"/>
                  </a:cubicBezTo>
                  <a:close/>
                  <a:moveTo>
                    <a:pt x="2515185" y="190310"/>
                  </a:moveTo>
                  <a:lnTo>
                    <a:pt x="2525472" y="190310"/>
                  </a:lnTo>
                  <a:lnTo>
                    <a:pt x="2525472" y="200597"/>
                  </a:lnTo>
                  <a:cubicBezTo>
                    <a:pt x="2525472" y="203854"/>
                    <a:pt x="2524357" y="206597"/>
                    <a:pt x="2522128" y="208826"/>
                  </a:cubicBezTo>
                  <a:cubicBezTo>
                    <a:pt x="2519900" y="211055"/>
                    <a:pt x="2517156" y="212169"/>
                    <a:pt x="2513899" y="212169"/>
                  </a:cubicBezTo>
                  <a:lnTo>
                    <a:pt x="2510041" y="212169"/>
                  </a:lnTo>
                  <a:lnTo>
                    <a:pt x="2510041" y="205740"/>
                  </a:lnTo>
                  <a:lnTo>
                    <a:pt x="2504898" y="205740"/>
                  </a:lnTo>
                  <a:lnTo>
                    <a:pt x="2504898" y="198025"/>
                  </a:lnTo>
                  <a:cubicBezTo>
                    <a:pt x="2504898" y="192881"/>
                    <a:pt x="2508327" y="190310"/>
                    <a:pt x="2515185" y="190310"/>
                  </a:cubicBezTo>
                  <a:close/>
                  <a:moveTo>
                    <a:pt x="2479180" y="190310"/>
                  </a:moveTo>
                  <a:lnTo>
                    <a:pt x="2490753" y="190310"/>
                  </a:lnTo>
                  <a:cubicBezTo>
                    <a:pt x="2493325" y="190310"/>
                    <a:pt x="2495682" y="191167"/>
                    <a:pt x="2497825" y="192881"/>
                  </a:cubicBezTo>
                  <a:cubicBezTo>
                    <a:pt x="2499969" y="194596"/>
                    <a:pt x="2501040" y="196739"/>
                    <a:pt x="2501040" y="199311"/>
                  </a:cubicBezTo>
                  <a:lnTo>
                    <a:pt x="2501040" y="205740"/>
                  </a:lnTo>
                  <a:lnTo>
                    <a:pt x="2494611" y="205740"/>
                  </a:lnTo>
                  <a:lnTo>
                    <a:pt x="2494611" y="212169"/>
                  </a:lnTo>
                  <a:lnTo>
                    <a:pt x="2490753" y="212169"/>
                  </a:lnTo>
                  <a:cubicBezTo>
                    <a:pt x="2487838" y="212169"/>
                    <a:pt x="2485181" y="211355"/>
                    <a:pt x="2482781" y="209726"/>
                  </a:cubicBezTo>
                  <a:cubicBezTo>
                    <a:pt x="2480380" y="208097"/>
                    <a:pt x="2479180" y="205911"/>
                    <a:pt x="2479180" y="203168"/>
                  </a:cubicBezTo>
                  <a:close/>
                  <a:moveTo>
                    <a:pt x="2049696" y="190310"/>
                  </a:moveTo>
                  <a:cubicBezTo>
                    <a:pt x="2053982" y="190310"/>
                    <a:pt x="2057840" y="192453"/>
                    <a:pt x="2061269" y="196739"/>
                  </a:cubicBezTo>
                  <a:cubicBezTo>
                    <a:pt x="2056640" y="196739"/>
                    <a:pt x="2050211" y="200168"/>
                    <a:pt x="2041981" y="207026"/>
                  </a:cubicBezTo>
                  <a:cubicBezTo>
                    <a:pt x="2035809" y="214741"/>
                    <a:pt x="2029379" y="218599"/>
                    <a:pt x="2022693" y="218599"/>
                  </a:cubicBezTo>
                  <a:cubicBezTo>
                    <a:pt x="2014120" y="218599"/>
                    <a:pt x="2008548" y="215941"/>
                    <a:pt x="2005976" y="210626"/>
                  </a:cubicBezTo>
                  <a:cubicBezTo>
                    <a:pt x="2009405" y="212512"/>
                    <a:pt x="2013006" y="213455"/>
                    <a:pt x="2016778" y="213455"/>
                  </a:cubicBezTo>
                  <a:cubicBezTo>
                    <a:pt x="2022436" y="213455"/>
                    <a:pt x="2025265" y="210884"/>
                    <a:pt x="2025265" y="205740"/>
                  </a:cubicBezTo>
                  <a:cubicBezTo>
                    <a:pt x="2025265" y="201454"/>
                    <a:pt x="2023121" y="199311"/>
                    <a:pt x="2018835" y="199311"/>
                  </a:cubicBezTo>
                  <a:cubicBezTo>
                    <a:pt x="2021750" y="195710"/>
                    <a:pt x="2024322" y="193996"/>
                    <a:pt x="2026550" y="194167"/>
                  </a:cubicBezTo>
                  <a:cubicBezTo>
                    <a:pt x="2030151" y="194339"/>
                    <a:pt x="2032723" y="195624"/>
                    <a:pt x="2034266" y="198025"/>
                  </a:cubicBezTo>
                  <a:cubicBezTo>
                    <a:pt x="2040266" y="192881"/>
                    <a:pt x="2045410" y="190310"/>
                    <a:pt x="2049696" y="190310"/>
                  </a:cubicBezTo>
                  <a:close/>
                  <a:moveTo>
                    <a:pt x="1900535" y="190310"/>
                  </a:moveTo>
                  <a:lnTo>
                    <a:pt x="1910822" y="190310"/>
                  </a:lnTo>
                  <a:lnTo>
                    <a:pt x="1910822" y="200597"/>
                  </a:lnTo>
                  <a:cubicBezTo>
                    <a:pt x="1910822" y="203854"/>
                    <a:pt x="1909707" y="206597"/>
                    <a:pt x="1907478" y="208826"/>
                  </a:cubicBezTo>
                  <a:cubicBezTo>
                    <a:pt x="1905250" y="211055"/>
                    <a:pt x="1902506" y="212169"/>
                    <a:pt x="1899249" y="212169"/>
                  </a:cubicBezTo>
                  <a:lnTo>
                    <a:pt x="1895391" y="212169"/>
                  </a:lnTo>
                  <a:lnTo>
                    <a:pt x="1895391" y="205740"/>
                  </a:lnTo>
                  <a:lnTo>
                    <a:pt x="1890248" y="205740"/>
                  </a:lnTo>
                  <a:lnTo>
                    <a:pt x="1890248" y="198025"/>
                  </a:lnTo>
                  <a:cubicBezTo>
                    <a:pt x="1890248" y="192881"/>
                    <a:pt x="1893677" y="190310"/>
                    <a:pt x="1900535" y="190310"/>
                  </a:cubicBezTo>
                  <a:close/>
                  <a:moveTo>
                    <a:pt x="1864530" y="190310"/>
                  </a:moveTo>
                  <a:lnTo>
                    <a:pt x="1876103" y="190310"/>
                  </a:lnTo>
                  <a:cubicBezTo>
                    <a:pt x="1878675" y="190310"/>
                    <a:pt x="1881032" y="191167"/>
                    <a:pt x="1883175" y="192881"/>
                  </a:cubicBezTo>
                  <a:cubicBezTo>
                    <a:pt x="1885319" y="194596"/>
                    <a:pt x="1886390" y="196739"/>
                    <a:pt x="1886390" y="199311"/>
                  </a:cubicBezTo>
                  <a:lnTo>
                    <a:pt x="1886390" y="205740"/>
                  </a:lnTo>
                  <a:lnTo>
                    <a:pt x="1879961" y="205740"/>
                  </a:lnTo>
                  <a:lnTo>
                    <a:pt x="1879961" y="212169"/>
                  </a:lnTo>
                  <a:lnTo>
                    <a:pt x="1876103" y="212169"/>
                  </a:lnTo>
                  <a:cubicBezTo>
                    <a:pt x="1873188" y="212169"/>
                    <a:pt x="1870531" y="211355"/>
                    <a:pt x="1868131" y="209726"/>
                  </a:cubicBezTo>
                  <a:cubicBezTo>
                    <a:pt x="1865730" y="208097"/>
                    <a:pt x="1864530" y="205911"/>
                    <a:pt x="1864530" y="203168"/>
                  </a:cubicBezTo>
                  <a:close/>
                  <a:moveTo>
                    <a:pt x="1435044" y="190310"/>
                  </a:moveTo>
                  <a:cubicBezTo>
                    <a:pt x="1439330" y="190310"/>
                    <a:pt x="1443188" y="192453"/>
                    <a:pt x="1446617" y="196739"/>
                  </a:cubicBezTo>
                  <a:cubicBezTo>
                    <a:pt x="1441988" y="196739"/>
                    <a:pt x="1435559" y="200168"/>
                    <a:pt x="1427329" y="207026"/>
                  </a:cubicBezTo>
                  <a:cubicBezTo>
                    <a:pt x="1421157" y="214741"/>
                    <a:pt x="1414727" y="218599"/>
                    <a:pt x="1408041" y="218599"/>
                  </a:cubicBezTo>
                  <a:cubicBezTo>
                    <a:pt x="1399468" y="218599"/>
                    <a:pt x="1393896" y="215941"/>
                    <a:pt x="1391324" y="210626"/>
                  </a:cubicBezTo>
                  <a:cubicBezTo>
                    <a:pt x="1394753" y="212512"/>
                    <a:pt x="1398354" y="213455"/>
                    <a:pt x="1402126" y="213455"/>
                  </a:cubicBezTo>
                  <a:cubicBezTo>
                    <a:pt x="1407784" y="213455"/>
                    <a:pt x="1410613" y="210884"/>
                    <a:pt x="1410613" y="205740"/>
                  </a:cubicBezTo>
                  <a:cubicBezTo>
                    <a:pt x="1410613" y="201454"/>
                    <a:pt x="1408469" y="199311"/>
                    <a:pt x="1404183" y="199311"/>
                  </a:cubicBezTo>
                  <a:cubicBezTo>
                    <a:pt x="1407098" y="195710"/>
                    <a:pt x="1409670" y="193996"/>
                    <a:pt x="1411898" y="194167"/>
                  </a:cubicBezTo>
                  <a:cubicBezTo>
                    <a:pt x="1415499" y="194339"/>
                    <a:pt x="1418071" y="195624"/>
                    <a:pt x="1419614" y="198025"/>
                  </a:cubicBezTo>
                  <a:cubicBezTo>
                    <a:pt x="1425614" y="192881"/>
                    <a:pt x="1430758" y="190310"/>
                    <a:pt x="1435044" y="190310"/>
                  </a:cubicBezTo>
                  <a:close/>
                  <a:moveTo>
                    <a:pt x="1285883" y="190310"/>
                  </a:moveTo>
                  <a:lnTo>
                    <a:pt x="1296170" y="190310"/>
                  </a:lnTo>
                  <a:lnTo>
                    <a:pt x="1296170" y="200597"/>
                  </a:lnTo>
                  <a:cubicBezTo>
                    <a:pt x="1296170" y="203854"/>
                    <a:pt x="1295055" y="206597"/>
                    <a:pt x="1292826" y="208826"/>
                  </a:cubicBezTo>
                  <a:cubicBezTo>
                    <a:pt x="1290598" y="211055"/>
                    <a:pt x="1287854" y="212169"/>
                    <a:pt x="1284597" y="212169"/>
                  </a:cubicBezTo>
                  <a:lnTo>
                    <a:pt x="1280739" y="212169"/>
                  </a:lnTo>
                  <a:lnTo>
                    <a:pt x="1280739" y="205740"/>
                  </a:lnTo>
                  <a:lnTo>
                    <a:pt x="1275596" y="205740"/>
                  </a:lnTo>
                  <a:lnTo>
                    <a:pt x="1275596" y="198025"/>
                  </a:lnTo>
                  <a:cubicBezTo>
                    <a:pt x="1275596" y="192881"/>
                    <a:pt x="1279025" y="190310"/>
                    <a:pt x="1285883" y="190310"/>
                  </a:cubicBezTo>
                  <a:close/>
                  <a:moveTo>
                    <a:pt x="1249878" y="190310"/>
                  </a:moveTo>
                  <a:lnTo>
                    <a:pt x="1261451" y="190310"/>
                  </a:lnTo>
                  <a:cubicBezTo>
                    <a:pt x="1264023" y="190310"/>
                    <a:pt x="1266380" y="191167"/>
                    <a:pt x="1268523" y="192881"/>
                  </a:cubicBezTo>
                  <a:cubicBezTo>
                    <a:pt x="1270667" y="194596"/>
                    <a:pt x="1271738" y="196739"/>
                    <a:pt x="1271738" y="199311"/>
                  </a:cubicBezTo>
                  <a:lnTo>
                    <a:pt x="1271738" y="205740"/>
                  </a:lnTo>
                  <a:lnTo>
                    <a:pt x="1265309" y="205740"/>
                  </a:lnTo>
                  <a:lnTo>
                    <a:pt x="1265309" y="212169"/>
                  </a:lnTo>
                  <a:lnTo>
                    <a:pt x="1261451" y="212169"/>
                  </a:lnTo>
                  <a:cubicBezTo>
                    <a:pt x="1258536" y="212169"/>
                    <a:pt x="1255879" y="211355"/>
                    <a:pt x="1253479" y="209726"/>
                  </a:cubicBezTo>
                  <a:cubicBezTo>
                    <a:pt x="1251078" y="208097"/>
                    <a:pt x="1249878" y="205911"/>
                    <a:pt x="1249878" y="203168"/>
                  </a:cubicBezTo>
                  <a:close/>
                  <a:moveTo>
                    <a:pt x="820392" y="190310"/>
                  </a:moveTo>
                  <a:cubicBezTo>
                    <a:pt x="824678" y="190310"/>
                    <a:pt x="828536" y="192453"/>
                    <a:pt x="831965" y="196739"/>
                  </a:cubicBezTo>
                  <a:cubicBezTo>
                    <a:pt x="827336" y="196739"/>
                    <a:pt x="820907" y="200168"/>
                    <a:pt x="812677" y="207026"/>
                  </a:cubicBezTo>
                  <a:cubicBezTo>
                    <a:pt x="806505" y="214741"/>
                    <a:pt x="800075" y="218599"/>
                    <a:pt x="793389" y="218599"/>
                  </a:cubicBezTo>
                  <a:cubicBezTo>
                    <a:pt x="784816" y="218599"/>
                    <a:pt x="779244" y="215941"/>
                    <a:pt x="776672" y="210626"/>
                  </a:cubicBezTo>
                  <a:cubicBezTo>
                    <a:pt x="780101" y="212512"/>
                    <a:pt x="783702" y="213455"/>
                    <a:pt x="787474" y="213455"/>
                  </a:cubicBezTo>
                  <a:cubicBezTo>
                    <a:pt x="793132" y="213455"/>
                    <a:pt x="795961" y="210884"/>
                    <a:pt x="795961" y="205740"/>
                  </a:cubicBezTo>
                  <a:cubicBezTo>
                    <a:pt x="795961" y="201454"/>
                    <a:pt x="793817" y="199311"/>
                    <a:pt x="789531" y="199311"/>
                  </a:cubicBezTo>
                  <a:cubicBezTo>
                    <a:pt x="792446" y="195710"/>
                    <a:pt x="795018" y="193996"/>
                    <a:pt x="797246" y="194167"/>
                  </a:cubicBezTo>
                  <a:cubicBezTo>
                    <a:pt x="800847" y="194339"/>
                    <a:pt x="803419" y="195624"/>
                    <a:pt x="804962" y="198025"/>
                  </a:cubicBezTo>
                  <a:cubicBezTo>
                    <a:pt x="810962" y="192881"/>
                    <a:pt x="816106" y="190310"/>
                    <a:pt x="820392" y="190310"/>
                  </a:cubicBezTo>
                  <a:close/>
                  <a:moveTo>
                    <a:pt x="671231" y="190310"/>
                  </a:moveTo>
                  <a:lnTo>
                    <a:pt x="681518" y="190310"/>
                  </a:lnTo>
                  <a:lnTo>
                    <a:pt x="681518" y="200597"/>
                  </a:lnTo>
                  <a:cubicBezTo>
                    <a:pt x="681518" y="203854"/>
                    <a:pt x="680403" y="206597"/>
                    <a:pt x="678174" y="208826"/>
                  </a:cubicBezTo>
                  <a:cubicBezTo>
                    <a:pt x="675946" y="211055"/>
                    <a:pt x="673202" y="212169"/>
                    <a:pt x="669945" y="212169"/>
                  </a:cubicBezTo>
                  <a:lnTo>
                    <a:pt x="666087" y="212169"/>
                  </a:lnTo>
                  <a:lnTo>
                    <a:pt x="666087" y="205740"/>
                  </a:lnTo>
                  <a:lnTo>
                    <a:pt x="660944" y="205740"/>
                  </a:lnTo>
                  <a:lnTo>
                    <a:pt x="660944" y="198025"/>
                  </a:lnTo>
                  <a:cubicBezTo>
                    <a:pt x="660944" y="192881"/>
                    <a:pt x="664373" y="190310"/>
                    <a:pt x="671231" y="190310"/>
                  </a:cubicBezTo>
                  <a:close/>
                  <a:moveTo>
                    <a:pt x="635226" y="190310"/>
                  </a:moveTo>
                  <a:lnTo>
                    <a:pt x="646799" y="190310"/>
                  </a:lnTo>
                  <a:cubicBezTo>
                    <a:pt x="649371" y="190310"/>
                    <a:pt x="651728" y="191167"/>
                    <a:pt x="653871" y="192881"/>
                  </a:cubicBezTo>
                  <a:cubicBezTo>
                    <a:pt x="656015" y="194596"/>
                    <a:pt x="657086" y="196739"/>
                    <a:pt x="657086" y="199311"/>
                  </a:cubicBezTo>
                  <a:lnTo>
                    <a:pt x="657086" y="205740"/>
                  </a:lnTo>
                  <a:lnTo>
                    <a:pt x="650657" y="205740"/>
                  </a:lnTo>
                  <a:lnTo>
                    <a:pt x="650657" y="212169"/>
                  </a:lnTo>
                  <a:lnTo>
                    <a:pt x="646799" y="212169"/>
                  </a:lnTo>
                  <a:cubicBezTo>
                    <a:pt x="643884" y="212169"/>
                    <a:pt x="641227" y="211355"/>
                    <a:pt x="638827" y="209726"/>
                  </a:cubicBezTo>
                  <a:cubicBezTo>
                    <a:pt x="636426" y="208097"/>
                    <a:pt x="635226" y="205911"/>
                    <a:pt x="635226" y="203168"/>
                  </a:cubicBezTo>
                  <a:close/>
                  <a:moveTo>
                    <a:pt x="205740" y="190310"/>
                  </a:moveTo>
                  <a:cubicBezTo>
                    <a:pt x="210027" y="190310"/>
                    <a:pt x="213884" y="192453"/>
                    <a:pt x="217313" y="196739"/>
                  </a:cubicBezTo>
                  <a:cubicBezTo>
                    <a:pt x="212684" y="196739"/>
                    <a:pt x="206255" y="200168"/>
                    <a:pt x="198025" y="207026"/>
                  </a:cubicBezTo>
                  <a:cubicBezTo>
                    <a:pt x="191853" y="214741"/>
                    <a:pt x="185424" y="218599"/>
                    <a:pt x="178737" y="218599"/>
                  </a:cubicBezTo>
                  <a:cubicBezTo>
                    <a:pt x="170165" y="218599"/>
                    <a:pt x="164592" y="215941"/>
                    <a:pt x="162021" y="210626"/>
                  </a:cubicBezTo>
                  <a:cubicBezTo>
                    <a:pt x="165450" y="212512"/>
                    <a:pt x="169050" y="213455"/>
                    <a:pt x="172822" y="213455"/>
                  </a:cubicBezTo>
                  <a:cubicBezTo>
                    <a:pt x="178480" y="213455"/>
                    <a:pt x="181309" y="210884"/>
                    <a:pt x="181309" y="205740"/>
                  </a:cubicBezTo>
                  <a:cubicBezTo>
                    <a:pt x="181309" y="201454"/>
                    <a:pt x="179166" y="199311"/>
                    <a:pt x="174879" y="199311"/>
                  </a:cubicBezTo>
                  <a:cubicBezTo>
                    <a:pt x="177794" y="195710"/>
                    <a:pt x="180366" y="193996"/>
                    <a:pt x="182595" y="194167"/>
                  </a:cubicBezTo>
                  <a:cubicBezTo>
                    <a:pt x="186195" y="194339"/>
                    <a:pt x="188767" y="195624"/>
                    <a:pt x="190310" y="198025"/>
                  </a:cubicBezTo>
                  <a:cubicBezTo>
                    <a:pt x="196311" y="192881"/>
                    <a:pt x="201454" y="190310"/>
                    <a:pt x="205740" y="190310"/>
                  </a:cubicBezTo>
                  <a:close/>
                  <a:moveTo>
                    <a:pt x="56579" y="190310"/>
                  </a:moveTo>
                  <a:lnTo>
                    <a:pt x="66866" y="190310"/>
                  </a:lnTo>
                  <a:lnTo>
                    <a:pt x="66866" y="200597"/>
                  </a:lnTo>
                  <a:cubicBezTo>
                    <a:pt x="66866" y="203854"/>
                    <a:pt x="65751" y="206597"/>
                    <a:pt x="63523" y="208826"/>
                  </a:cubicBezTo>
                  <a:cubicBezTo>
                    <a:pt x="61294" y="211055"/>
                    <a:pt x="58551" y="212169"/>
                    <a:pt x="55293" y="212169"/>
                  </a:cubicBezTo>
                  <a:lnTo>
                    <a:pt x="51435" y="212169"/>
                  </a:lnTo>
                  <a:lnTo>
                    <a:pt x="51435" y="205740"/>
                  </a:lnTo>
                  <a:lnTo>
                    <a:pt x="46292" y="205740"/>
                  </a:lnTo>
                  <a:lnTo>
                    <a:pt x="46292" y="198025"/>
                  </a:lnTo>
                  <a:cubicBezTo>
                    <a:pt x="46292" y="192881"/>
                    <a:pt x="49721" y="190310"/>
                    <a:pt x="56579" y="190310"/>
                  </a:cubicBezTo>
                  <a:close/>
                  <a:moveTo>
                    <a:pt x="20574" y="190310"/>
                  </a:moveTo>
                  <a:lnTo>
                    <a:pt x="32147" y="190310"/>
                  </a:lnTo>
                  <a:cubicBezTo>
                    <a:pt x="34719" y="190310"/>
                    <a:pt x="37076" y="191167"/>
                    <a:pt x="39220" y="192881"/>
                  </a:cubicBezTo>
                  <a:cubicBezTo>
                    <a:pt x="41363" y="194596"/>
                    <a:pt x="42434" y="196739"/>
                    <a:pt x="42434" y="199311"/>
                  </a:cubicBezTo>
                  <a:lnTo>
                    <a:pt x="42434" y="205740"/>
                  </a:lnTo>
                  <a:lnTo>
                    <a:pt x="36005" y="205740"/>
                  </a:lnTo>
                  <a:lnTo>
                    <a:pt x="36005" y="212169"/>
                  </a:lnTo>
                  <a:lnTo>
                    <a:pt x="32147" y="212169"/>
                  </a:lnTo>
                  <a:cubicBezTo>
                    <a:pt x="29233" y="212169"/>
                    <a:pt x="26575" y="211355"/>
                    <a:pt x="24175" y="209726"/>
                  </a:cubicBezTo>
                  <a:cubicBezTo>
                    <a:pt x="21775" y="208097"/>
                    <a:pt x="20574" y="205911"/>
                    <a:pt x="20574" y="203168"/>
                  </a:cubicBezTo>
                  <a:close/>
                  <a:moveTo>
                    <a:pt x="2533187" y="185166"/>
                  </a:moveTo>
                  <a:lnTo>
                    <a:pt x="2540902" y="185166"/>
                  </a:lnTo>
                  <a:lnTo>
                    <a:pt x="2540902" y="228886"/>
                  </a:lnTo>
                  <a:lnTo>
                    <a:pt x="2715781" y="228886"/>
                  </a:lnTo>
                  <a:lnTo>
                    <a:pt x="2715781" y="236601"/>
                  </a:lnTo>
                  <a:lnTo>
                    <a:pt x="2533187" y="236601"/>
                  </a:lnTo>
                  <a:close/>
                  <a:moveTo>
                    <a:pt x="1918537" y="185166"/>
                  </a:moveTo>
                  <a:lnTo>
                    <a:pt x="1926252" y="185166"/>
                  </a:lnTo>
                  <a:lnTo>
                    <a:pt x="1926252" y="228886"/>
                  </a:lnTo>
                  <a:lnTo>
                    <a:pt x="2101131" y="228886"/>
                  </a:lnTo>
                  <a:lnTo>
                    <a:pt x="2101131" y="236601"/>
                  </a:lnTo>
                  <a:lnTo>
                    <a:pt x="1918537" y="236601"/>
                  </a:lnTo>
                  <a:close/>
                  <a:moveTo>
                    <a:pt x="1303885" y="185166"/>
                  </a:moveTo>
                  <a:lnTo>
                    <a:pt x="1311600" y="185166"/>
                  </a:lnTo>
                  <a:lnTo>
                    <a:pt x="1311600" y="228886"/>
                  </a:lnTo>
                  <a:lnTo>
                    <a:pt x="1486479" y="228886"/>
                  </a:lnTo>
                  <a:lnTo>
                    <a:pt x="1486479" y="236601"/>
                  </a:lnTo>
                  <a:lnTo>
                    <a:pt x="1303885" y="236601"/>
                  </a:lnTo>
                  <a:close/>
                  <a:moveTo>
                    <a:pt x="689233" y="185166"/>
                  </a:moveTo>
                  <a:lnTo>
                    <a:pt x="696948" y="185166"/>
                  </a:lnTo>
                  <a:lnTo>
                    <a:pt x="696948" y="228886"/>
                  </a:lnTo>
                  <a:lnTo>
                    <a:pt x="871827" y="228886"/>
                  </a:lnTo>
                  <a:lnTo>
                    <a:pt x="871827" y="236601"/>
                  </a:lnTo>
                  <a:lnTo>
                    <a:pt x="689233" y="236601"/>
                  </a:lnTo>
                  <a:close/>
                  <a:moveTo>
                    <a:pt x="74581" y="185166"/>
                  </a:moveTo>
                  <a:lnTo>
                    <a:pt x="82296" y="185166"/>
                  </a:lnTo>
                  <a:lnTo>
                    <a:pt x="82296" y="228886"/>
                  </a:lnTo>
                  <a:lnTo>
                    <a:pt x="257175" y="228886"/>
                  </a:lnTo>
                  <a:lnTo>
                    <a:pt x="257175" y="236601"/>
                  </a:lnTo>
                  <a:lnTo>
                    <a:pt x="74581" y="236601"/>
                  </a:lnTo>
                  <a:close/>
                  <a:moveTo>
                    <a:pt x="2576907" y="171021"/>
                  </a:moveTo>
                  <a:cubicBezTo>
                    <a:pt x="2592166" y="171021"/>
                    <a:pt x="2607168" y="180023"/>
                    <a:pt x="2621912" y="198025"/>
                  </a:cubicBezTo>
                  <a:cubicBezTo>
                    <a:pt x="2626199" y="203168"/>
                    <a:pt x="2630485" y="207026"/>
                    <a:pt x="2634771" y="209598"/>
                  </a:cubicBezTo>
                  <a:cubicBezTo>
                    <a:pt x="2626027" y="209598"/>
                    <a:pt x="2620455" y="207883"/>
                    <a:pt x="2618055" y="204454"/>
                  </a:cubicBezTo>
                  <a:cubicBezTo>
                    <a:pt x="2618055" y="209598"/>
                    <a:pt x="2617197" y="213884"/>
                    <a:pt x="2615483" y="217313"/>
                  </a:cubicBezTo>
                  <a:cubicBezTo>
                    <a:pt x="2611368" y="215084"/>
                    <a:pt x="2608368" y="211226"/>
                    <a:pt x="2606482" y="205740"/>
                  </a:cubicBezTo>
                  <a:cubicBezTo>
                    <a:pt x="2603910" y="212598"/>
                    <a:pt x="2597909" y="216027"/>
                    <a:pt x="2588480" y="216027"/>
                  </a:cubicBezTo>
                  <a:cubicBezTo>
                    <a:pt x="2594480" y="213455"/>
                    <a:pt x="2597481" y="207455"/>
                    <a:pt x="2597481" y="198025"/>
                  </a:cubicBezTo>
                  <a:lnTo>
                    <a:pt x="2585103" y="181778"/>
                  </a:lnTo>
                  <a:lnTo>
                    <a:pt x="2585008" y="181566"/>
                  </a:lnTo>
                  <a:lnTo>
                    <a:pt x="2584912" y="181528"/>
                  </a:lnTo>
                  <a:close/>
                  <a:moveTo>
                    <a:pt x="1962257" y="171021"/>
                  </a:moveTo>
                  <a:cubicBezTo>
                    <a:pt x="1977516" y="171021"/>
                    <a:pt x="1992518" y="180023"/>
                    <a:pt x="2007262" y="198025"/>
                  </a:cubicBezTo>
                  <a:cubicBezTo>
                    <a:pt x="2011549" y="203168"/>
                    <a:pt x="2015835" y="207026"/>
                    <a:pt x="2020121" y="209598"/>
                  </a:cubicBezTo>
                  <a:cubicBezTo>
                    <a:pt x="2011377" y="209598"/>
                    <a:pt x="2005805" y="207883"/>
                    <a:pt x="2003405" y="204454"/>
                  </a:cubicBezTo>
                  <a:cubicBezTo>
                    <a:pt x="2003405" y="209598"/>
                    <a:pt x="2002547" y="213884"/>
                    <a:pt x="2000833" y="217313"/>
                  </a:cubicBezTo>
                  <a:cubicBezTo>
                    <a:pt x="1996718" y="215084"/>
                    <a:pt x="1993718" y="211226"/>
                    <a:pt x="1991832" y="205740"/>
                  </a:cubicBezTo>
                  <a:cubicBezTo>
                    <a:pt x="1989260" y="212598"/>
                    <a:pt x="1983259" y="216027"/>
                    <a:pt x="1973830" y="216027"/>
                  </a:cubicBezTo>
                  <a:cubicBezTo>
                    <a:pt x="1979830" y="213455"/>
                    <a:pt x="1982831" y="207455"/>
                    <a:pt x="1982831" y="198025"/>
                  </a:cubicBezTo>
                  <a:lnTo>
                    <a:pt x="1970453" y="181778"/>
                  </a:lnTo>
                  <a:lnTo>
                    <a:pt x="1970358" y="181566"/>
                  </a:lnTo>
                  <a:lnTo>
                    <a:pt x="1970262" y="181528"/>
                  </a:lnTo>
                  <a:close/>
                  <a:moveTo>
                    <a:pt x="1347605" y="171021"/>
                  </a:moveTo>
                  <a:cubicBezTo>
                    <a:pt x="1362864" y="171021"/>
                    <a:pt x="1377866" y="180023"/>
                    <a:pt x="1392610" y="198025"/>
                  </a:cubicBezTo>
                  <a:cubicBezTo>
                    <a:pt x="1396897" y="203168"/>
                    <a:pt x="1401183" y="207026"/>
                    <a:pt x="1405469" y="209598"/>
                  </a:cubicBezTo>
                  <a:cubicBezTo>
                    <a:pt x="1396725" y="209598"/>
                    <a:pt x="1391153" y="207883"/>
                    <a:pt x="1388753" y="204454"/>
                  </a:cubicBezTo>
                  <a:cubicBezTo>
                    <a:pt x="1388753" y="209598"/>
                    <a:pt x="1387895" y="213884"/>
                    <a:pt x="1386181" y="217313"/>
                  </a:cubicBezTo>
                  <a:cubicBezTo>
                    <a:pt x="1382066" y="215084"/>
                    <a:pt x="1379066" y="211226"/>
                    <a:pt x="1377180" y="205740"/>
                  </a:cubicBezTo>
                  <a:cubicBezTo>
                    <a:pt x="1374608" y="212598"/>
                    <a:pt x="1368607" y="216027"/>
                    <a:pt x="1359178" y="216027"/>
                  </a:cubicBezTo>
                  <a:cubicBezTo>
                    <a:pt x="1365178" y="213455"/>
                    <a:pt x="1368179" y="207455"/>
                    <a:pt x="1368179" y="198025"/>
                  </a:cubicBezTo>
                  <a:lnTo>
                    <a:pt x="1355801" y="181778"/>
                  </a:lnTo>
                  <a:lnTo>
                    <a:pt x="1355706" y="181566"/>
                  </a:lnTo>
                  <a:lnTo>
                    <a:pt x="1355610" y="181528"/>
                  </a:lnTo>
                  <a:close/>
                  <a:moveTo>
                    <a:pt x="732953" y="171021"/>
                  </a:moveTo>
                  <a:cubicBezTo>
                    <a:pt x="748212" y="171021"/>
                    <a:pt x="763214" y="180023"/>
                    <a:pt x="777958" y="198025"/>
                  </a:cubicBezTo>
                  <a:cubicBezTo>
                    <a:pt x="782245" y="203168"/>
                    <a:pt x="786531" y="207026"/>
                    <a:pt x="790817" y="209598"/>
                  </a:cubicBezTo>
                  <a:cubicBezTo>
                    <a:pt x="782073" y="209598"/>
                    <a:pt x="776501" y="207883"/>
                    <a:pt x="774101" y="204454"/>
                  </a:cubicBezTo>
                  <a:cubicBezTo>
                    <a:pt x="774101" y="209598"/>
                    <a:pt x="773243" y="213884"/>
                    <a:pt x="771529" y="217313"/>
                  </a:cubicBezTo>
                  <a:cubicBezTo>
                    <a:pt x="767414" y="215084"/>
                    <a:pt x="764414" y="211226"/>
                    <a:pt x="762528" y="205740"/>
                  </a:cubicBezTo>
                  <a:cubicBezTo>
                    <a:pt x="759956" y="212598"/>
                    <a:pt x="753955" y="216027"/>
                    <a:pt x="744526" y="216027"/>
                  </a:cubicBezTo>
                  <a:cubicBezTo>
                    <a:pt x="750526" y="213455"/>
                    <a:pt x="753527" y="207455"/>
                    <a:pt x="753527" y="198025"/>
                  </a:cubicBezTo>
                  <a:lnTo>
                    <a:pt x="741149" y="181778"/>
                  </a:lnTo>
                  <a:lnTo>
                    <a:pt x="741054" y="181566"/>
                  </a:lnTo>
                  <a:lnTo>
                    <a:pt x="740958" y="181528"/>
                  </a:lnTo>
                  <a:close/>
                  <a:moveTo>
                    <a:pt x="118301" y="171021"/>
                  </a:moveTo>
                  <a:cubicBezTo>
                    <a:pt x="133560" y="171021"/>
                    <a:pt x="148562" y="180023"/>
                    <a:pt x="163307" y="198025"/>
                  </a:cubicBezTo>
                  <a:cubicBezTo>
                    <a:pt x="167593" y="203168"/>
                    <a:pt x="171879" y="207026"/>
                    <a:pt x="176165" y="209598"/>
                  </a:cubicBezTo>
                  <a:cubicBezTo>
                    <a:pt x="167421" y="209598"/>
                    <a:pt x="161849" y="207883"/>
                    <a:pt x="159449" y="204454"/>
                  </a:cubicBezTo>
                  <a:cubicBezTo>
                    <a:pt x="159449" y="209598"/>
                    <a:pt x="158592" y="213884"/>
                    <a:pt x="156877" y="217313"/>
                  </a:cubicBezTo>
                  <a:cubicBezTo>
                    <a:pt x="152762" y="215084"/>
                    <a:pt x="149762" y="211226"/>
                    <a:pt x="147876" y="205740"/>
                  </a:cubicBezTo>
                  <a:cubicBezTo>
                    <a:pt x="145304" y="212598"/>
                    <a:pt x="139304" y="216027"/>
                    <a:pt x="129874" y="216027"/>
                  </a:cubicBezTo>
                  <a:cubicBezTo>
                    <a:pt x="135875" y="213455"/>
                    <a:pt x="138875" y="207455"/>
                    <a:pt x="138875" y="198025"/>
                  </a:cubicBezTo>
                  <a:lnTo>
                    <a:pt x="126496" y="181778"/>
                  </a:lnTo>
                  <a:lnTo>
                    <a:pt x="126402" y="181566"/>
                  </a:lnTo>
                  <a:lnTo>
                    <a:pt x="126306" y="181528"/>
                  </a:lnTo>
                  <a:close/>
                  <a:moveTo>
                    <a:pt x="2546046" y="159191"/>
                  </a:moveTo>
                  <a:cubicBezTo>
                    <a:pt x="2548960" y="159191"/>
                    <a:pt x="2551446" y="160220"/>
                    <a:pt x="2553504" y="162277"/>
                  </a:cubicBezTo>
                  <a:cubicBezTo>
                    <a:pt x="2555561" y="164335"/>
                    <a:pt x="2556590" y="166821"/>
                    <a:pt x="2556590" y="169736"/>
                  </a:cubicBezTo>
                  <a:lnTo>
                    <a:pt x="2546046" y="169736"/>
                  </a:lnTo>
                  <a:close/>
                  <a:moveTo>
                    <a:pt x="1931396" y="159191"/>
                  </a:moveTo>
                  <a:cubicBezTo>
                    <a:pt x="1934310" y="159191"/>
                    <a:pt x="1936796" y="160220"/>
                    <a:pt x="1938854" y="162277"/>
                  </a:cubicBezTo>
                  <a:cubicBezTo>
                    <a:pt x="1940911" y="164335"/>
                    <a:pt x="1941940" y="166821"/>
                    <a:pt x="1941940" y="169736"/>
                  </a:cubicBezTo>
                  <a:lnTo>
                    <a:pt x="1931396" y="169736"/>
                  </a:lnTo>
                  <a:close/>
                  <a:moveTo>
                    <a:pt x="1316744" y="159191"/>
                  </a:moveTo>
                  <a:cubicBezTo>
                    <a:pt x="1319658" y="159191"/>
                    <a:pt x="1322144" y="160220"/>
                    <a:pt x="1324202" y="162277"/>
                  </a:cubicBezTo>
                  <a:cubicBezTo>
                    <a:pt x="1326259" y="164335"/>
                    <a:pt x="1327288" y="166821"/>
                    <a:pt x="1327288" y="169736"/>
                  </a:cubicBezTo>
                  <a:lnTo>
                    <a:pt x="1316744" y="169736"/>
                  </a:lnTo>
                  <a:close/>
                  <a:moveTo>
                    <a:pt x="702092" y="159191"/>
                  </a:moveTo>
                  <a:cubicBezTo>
                    <a:pt x="705006" y="159191"/>
                    <a:pt x="707492" y="160220"/>
                    <a:pt x="709550" y="162277"/>
                  </a:cubicBezTo>
                  <a:cubicBezTo>
                    <a:pt x="711607" y="164335"/>
                    <a:pt x="712636" y="166821"/>
                    <a:pt x="712636" y="169736"/>
                  </a:cubicBezTo>
                  <a:lnTo>
                    <a:pt x="702092" y="169736"/>
                  </a:lnTo>
                  <a:close/>
                  <a:moveTo>
                    <a:pt x="87440" y="159191"/>
                  </a:moveTo>
                  <a:cubicBezTo>
                    <a:pt x="90355" y="159191"/>
                    <a:pt x="92841" y="160220"/>
                    <a:pt x="94898" y="162277"/>
                  </a:cubicBezTo>
                  <a:cubicBezTo>
                    <a:pt x="96955" y="164335"/>
                    <a:pt x="97984" y="166821"/>
                    <a:pt x="97984" y="169736"/>
                  </a:cubicBezTo>
                  <a:lnTo>
                    <a:pt x="87440" y="169736"/>
                  </a:lnTo>
                  <a:close/>
                  <a:moveTo>
                    <a:pt x="2624998" y="146333"/>
                  </a:moveTo>
                  <a:cubicBezTo>
                    <a:pt x="2634085" y="147876"/>
                    <a:pt x="2638629" y="153533"/>
                    <a:pt x="2638629" y="163306"/>
                  </a:cubicBezTo>
                  <a:cubicBezTo>
                    <a:pt x="2638629" y="167078"/>
                    <a:pt x="2636914" y="172522"/>
                    <a:pt x="2633485" y="179637"/>
                  </a:cubicBezTo>
                  <a:cubicBezTo>
                    <a:pt x="2630056" y="186752"/>
                    <a:pt x="2628342" y="191595"/>
                    <a:pt x="2628342" y="194167"/>
                  </a:cubicBezTo>
                  <a:cubicBezTo>
                    <a:pt x="2623884" y="191081"/>
                    <a:pt x="2621741" y="188081"/>
                    <a:pt x="2621912" y="185166"/>
                  </a:cubicBezTo>
                  <a:cubicBezTo>
                    <a:pt x="2621912" y="183794"/>
                    <a:pt x="2622427" y="181737"/>
                    <a:pt x="2623455" y="178994"/>
                  </a:cubicBezTo>
                  <a:cubicBezTo>
                    <a:pt x="2624484" y="176251"/>
                    <a:pt x="2624998" y="174708"/>
                    <a:pt x="2624998" y="174365"/>
                  </a:cubicBezTo>
                  <a:cubicBezTo>
                    <a:pt x="2624998" y="174193"/>
                    <a:pt x="2624827" y="173936"/>
                    <a:pt x="2624484" y="173593"/>
                  </a:cubicBezTo>
                  <a:lnTo>
                    <a:pt x="2621912" y="173593"/>
                  </a:lnTo>
                  <a:cubicBezTo>
                    <a:pt x="2616769" y="173593"/>
                    <a:pt x="2614197" y="171021"/>
                    <a:pt x="2614197" y="165878"/>
                  </a:cubicBezTo>
                  <a:cubicBezTo>
                    <a:pt x="2614369" y="164849"/>
                    <a:pt x="2614797" y="163135"/>
                    <a:pt x="2615483" y="160734"/>
                  </a:cubicBezTo>
                  <a:cubicBezTo>
                    <a:pt x="2615826" y="163649"/>
                    <a:pt x="2618140" y="165106"/>
                    <a:pt x="2622427" y="165106"/>
                  </a:cubicBezTo>
                  <a:cubicBezTo>
                    <a:pt x="2628256" y="165106"/>
                    <a:pt x="2631085" y="162792"/>
                    <a:pt x="2630913" y="158163"/>
                  </a:cubicBezTo>
                  <a:cubicBezTo>
                    <a:pt x="2630742" y="153019"/>
                    <a:pt x="2628770" y="149076"/>
                    <a:pt x="2624998" y="146333"/>
                  </a:cubicBezTo>
                  <a:close/>
                  <a:moveTo>
                    <a:pt x="2010348" y="146333"/>
                  </a:moveTo>
                  <a:cubicBezTo>
                    <a:pt x="2019435" y="147876"/>
                    <a:pt x="2023979" y="153533"/>
                    <a:pt x="2023979" y="163306"/>
                  </a:cubicBezTo>
                  <a:cubicBezTo>
                    <a:pt x="2023979" y="167078"/>
                    <a:pt x="2022264" y="172522"/>
                    <a:pt x="2018835" y="179637"/>
                  </a:cubicBezTo>
                  <a:cubicBezTo>
                    <a:pt x="2015406" y="186752"/>
                    <a:pt x="2013692" y="191595"/>
                    <a:pt x="2013692" y="194167"/>
                  </a:cubicBezTo>
                  <a:cubicBezTo>
                    <a:pt x="2009234" y="191081"/>
                    <a:pt x="2007091" y="188081"/>
                    <a:pt x="2007262" y="185166"/>
                  </a:cubicBezTo>
                  <a:cubicBezTo>
                    <a:pt x="2007262" y="183794"/>
                    <a:pt x="2007777" y="181737"/>
                    <a:pt x="2008805" y="178994"/>
                  </a:cubicBezTo>
                  <a:cubicBezTo>
                    <a:pt x="2009834" y="176251"/>
                    <a:pt x="2010348" y="174708"/>
                    <a:pt x="2010348" y="174365"/>
                  </a:cubicBezTo>
                  <a:cubicBezTo>
                    <a:pt x="2010348" y="174193"/>
                    <a:pt x="2010177" y="173936"/>
                    <a:pt x="2009834" y="173593"/>
                  </a:cubicBezTo>
                  <a:lnTo>
                    <a:pt x="2007262" y="173593"/>
                  </a:lnTo>
                  <a:cubicBezTo>
                    <a:pt x="2002119" y="173593"/>
                    <a:pt x="1999547" y="171021"/>
                    <a:pt x="1999547" y="165878"/>
                  </a:cubicBezTo>
                  <a:cubicBezTo>
                    <a:pt x="1999719" y="164849"/>
                    <a:pt x="2000147" y="163135"/>
                    <a:pt x="2000833" y="160734"/>
                  </a:cubicBezTo>
                  <a:cubicBezTo>
                    <a:pt x="2001176" y="163649"/>
                    <a:pt x="2003490" y="165106"/>
                    <a:pt x="2007777" y="165106"/>
                  </a:cubicBezTo>
                  <a:cubicBezTo>
                    <a:pt x="2013606" y="165106"/>
                    <a:pt x="2016435" y="162792"/>
                    <a:pt x="2016263" y="158163"/>
                  </a:cubicBezTo>
                  <a:cubicBezTo>
                    <a:pt x="2016092" y="153019"/>
                    <a:pt x="2014120" y="149076"/>
                    <a:pt x="2010348" y="146333"/>
                  </a:cubicBezTo>
                  <a:close/>
                  <a:moveTo>
                    <a:pt x="1395696" y="146333"/>
                  </a:moveTo>
                  <a:cubicBezTo>
                    <a:pt x="1404783" y="147876"/>
                    <a:pt x="1409327" y="153533"/>
                    <a:pt x="1409327" y="163306"/>
                  </a:cubicBezTo>
                  <a:cubicBezTo>
                    <a:pt x="1409327" y="167078"/>
                    <a:pt x="1407612" y="172522"/>
                    <a:pt x="1404183" y="179637"/>
                  </a:cubicBezTo>
                  <a:cubicBezTo>
                    <a:pt x="1400754" y="186752"/>
                    <a:pt x="1399040" y="191595"/>
                    <a:pt x="1399040" y="194167"/>
                  </a:cubicBezTo>
                  <a:cubicBezTo>
                    <a:pt x="1394582" y="191081"/>
                    <a:pt x="1392439" y="188081"/>
                    <a:pt x="1392610" y="185166"/>
                  </a:cubicBezTo>
                  <a:cubicBezTo>
                    <a:pt x="1392610" y="183794"/>
                    <a:pt x="1393125" y="181737"/>
                    <a:pt x="1394153" y="178994"/>
                  </a:cubicBezTo>
                  <a:cubicBezTo>
                    <a:pt x="1395182" y="176251"/>
                    <a:pt x="1395696" y="174708"/>
                    <a:pt x="1395696" y="174365"/>
                  </a:cubicBezTo>
                  <a:cubicBezTo>
                    <a:pt x="1395696" y="174193"/>
                    <a:pt x="1395525" y="173936"/>
                    <a:pt x="1395182" y="173593"/>
                  </a:cubicBezTo>
                  <a:lnTo>
                    <a:pt x="1392610" y="173593"/>
                  </a:lnTo>
                  <a:cubicBezTo>
                    <a:pt x="1387467" y="173593"/>
                    <a:pt x="1384895" y="171021"/>
                    <a:pt x="1384895" y="165878"/>
                  </a:cubicBezTo>
                  <a:cubicBezTo>
                    <a:pt x="1385067" y="164849"/>
                    <a:pt x="1385495" y="163135"/>
                    <a:pt x="1386181" y="160734"/>
                  </a:cubicBezTo>
                  <a:cubicBezTo>
                    <a:pt x="1386524" y="163649"/>
                    <a:pt x="1388838" y="165106"/>
                    <a:pt x="1393125" y="165106"/>
                  </a:cubicBezTo>
                  <a:cubicBezTo>
                    <a:pt x="1398954" y="165106"/>
                    <a:pt x="1401783" y="162792"/>
                    <a:pt x="1401611" y="158163"/>
                  </a:cubicBezTo>
                  <a:cubicBezTo>
                    <a:pt x="1401440" y="153019"/>
                    <a:pt x="1399468" y="149076"/>
                    <a:pt x="1395696" y="146333"/>
                  </a:cubicBezTo>
                  <a:close/>
                  <a:moveTo>
                    <a:pt x="781044" y="146333"/>
                  </a:moveTo>
                  <a:cubicBezTo>
                    <a:pt x="790131" y="147876"/>
                    <a:pt x="794675" y="153533"/>
                    <a:pt x="794675" y="163306"/>
                  </a:cubicBezTo>
                  <a:cubicBezTo>
                    <a:pt x="794675" y="167078"/>
                    <a:pt x="792960" y="172522"/>
                    <a:pt x="789531" y="179637"/>
                  </a:cubicBezTo>
                  <a:cubicBezTo>
                    <a:pt x="786102" y="186752"/>
                    <a:pt x="784388" y="191595"/>
                    <a:pt x="784388" y="194167"/>
                  </a:cubicBezTo>
                  <a:cubicBezTo>
                    <a:pt x="779930" y="191081"/>
                    <a:pt x="777787" y="188081"/>
                    <a:pt x="777958" y="185166"/>
                  </a:cubicBezTo>
                  <a:cubicBezTo>
                    <a:pt x="777958" y="183794"/>
                    <a:pt x="778473" y="181737"/>
                    <a:pt x="779501" y="178994"/>
                  </a:cubicBezTo>
                  <a:cubicBezTo>
                    <a:pt x="780530" y="176251"/>
                    <a:pt x="781044" y="174708"/>
                    <a:pt x="781044" y="174365"/>
                  </a:cubicBezTo>
                  <a:cubicBezTo>
                    <a:pt x="781044" y="174193"/>
                    <a:pt x="780873" y="173936"/>
                    <a:pt x="780530" y="173593"/>
                  </a:cubicBezTo>
                  <a:lnTo>
                    <a:pt x="777958" y="173593"/>
                  </a:lnTo>
                  <a:cubicBezTo>
                    <a:pt x="772815" y="173593"/>
                    <a:pt x="770243" y="171021"/>
                    <a:pt x="770243" y="165878"/>
                  </a:cubicBezTo>
                  <a:cubicBezTo>
                    <a:pt x="770415" y="164849"/>
                    <a:pt x="770843" y="163135"/>
                    <a:pt x="771529" y="160734"/>
                  </a:cubicBezTo>
                  <a:cubicBezTo>
                    <a:pt x="771872" y="163649"/>
                    <a:pt x="774186" y="165106"/>
                    <a:pt x="778473" y="165106"/>
                  </a:cubicBezTo>
                  <a:cubicBezTo>
                    <a:pt x="784302" y="165106"/>
                    <a:pt x="787131" y="162792"/>
                    <a:pt x="786959" y="158163"/>
                  </a:cubicBezTo>
                  <a:cubicBezTo>
                    <a:pt x="786788" y="153019"/>
                    <a:pt x="784816" y="149076"/>
                    <a:pt x="781044" y="146333"/>
                  </a:cubicBezTo>
                  <a:close/>
                  <a:moveTo>
                    <a:pt x="166393" y="146333"/>
                  </a:moveTo>
                  <a:cubicBezTo>
                    <a:pt x="175479" y="147876"/>
                    <a:pt x="180023" y="153533"/>
                    <a:pt x="180023" y="163306"/>
                  </a:cubicBezTo>
                  <a:cubicBezTo>
                    <a:pt x="180023" y="167078"/>
                    <a:pt x="178308" y="172522"/>
                    <a:pt x="174879" y="179637"/>
                  </a:cubicBezTo>
                  <a:cubicBezTo>
                    <a:pt x="171450" y="186752"/>
                    <a:pt x="169736" y="191595"/>
                    <a:pt x="169736" y="194167"/>
                  </a:cubicBezTo>
                  <a:cubicBezTo>
                    <a:pt x="165278" y="191081"/>
                    <a:pt x="163135" y="188081"/>
                    <a:pt x="163307" y="185166"/>
                  </a:cubicBezTo>
                  <a:cubicBezTo>
                    <a:pt x="163307" y="183794"/>
                    <a:pt x="163821" y="181737"/>
                    <a:pt x="164850" y="178994"/>
                  </a:cubicBezTo>
                  <a:cubicBezTo>
                    <a:pt x="165878" y="176251"/>
                    <a:pt x="166393" y="174708"/>
                    <a:pt x="166393" y="174365"/>
                  </a:cubicBezTo>
                  <a:cubicBezTo>
                    <a:pt x="166393" y="174193"/>
                    <a:pt x="166221" y="173936"/>
                    <a:pt x="165878" y="173593"/>
                  </a:cubicBezTo>
                  <a:lnTo>
                    <a:pt x="163307" y="173593"/>
                  </a:lnTo>
                  <a:cubicBezTo>
                    <a:pt x="158163" y="173593"/>
                    <a:pt x="155591" y="171021"/>
                    <a:pt x="155591" y="165878"/>
                  </a:cubicBezTo>
                  <a:cubicBezTo>
                    <a:pt x="155763" y="164849"/>
                    <a:pt x="156191" y="163135"/>
                    <a:pt x="156877" y="160734"/>
                  </a:cubicBezTo>
                  <a:cubicBezTo>
                    <a:pt x="157220" y="163649"/>
                    <a:pt x="159535" y="165106"/>
                    <a:pt x="163821" y="165106"/>
                  </a:cubicBezTo>
                  <a:cubicBezTo>
                    <a:pt x="169650" y="165106"/>
                    <a:pt x="172479" y="162792"/>
                    <a:pt x="172308" y="158163"/>
                  </a:cubicBezTo>
                  <a:cubicBezTo>
                    <a:pt x="172136" y="153019"/>
                    <a:pt x="170165" y="149076"/>
                    <a:pt x="166393" y="146333"/>
                  </a:cubicBezTo>
                  <a:close/>
                  <a:moveTo>
                    <a:pt x="2546046" y="142732"/>
                  </a:moveTo>
                  <a:cubicBezTo>
                    <a:pt x="2552046" y="142732"/>
                    <a:pt x="2555047" y="145304"/>
                    <a:pt x="2555047" y="150447"/>
                  </a:cubicBezTo>
                  <a:cubicBezTo>
                    <a:pt x="2557619" y="149419"/>
                    <a:pt x="2559419" y="148904"/>
                    <a:pt x="2560447" y="148904"/>
                  </a:cubicBezTo>
                  <a:cubicBezTo>
                    <a:pt x="2565077" y="148904"/>
                    <a:pt x="2567391" y="151390"/>
                    <a:pt x="2567391" y="156362"/>
                  </a:cubicBezTo>
                  <a:cubicBezTo>
                    <a:pt x="2567391" y="158763"/>
                    <a:pt x="2566705" y="160649"/>
                    <a:pt x="2565334" y="162020"/>
                  </a:cubicBezTo>
                  <a:cubicBezTo>
                    <a:pt x="2570477" y="162020"/>
                    <a:pt x="2573049" y="164592"/>
                    <a:pt x="2573049" y="169736"/>
                  </a:cubicBezTo>
                  <a:lnTo>
                    <a:pt x="2560705" y="169736"/>
                  </a:lnTo>
                  <a:cubicBezTo>
                    <a:pt x="2560705" y="165449"/>
                    <a:pt x="2559333" y="161935"/>
                    <a:pt x="2556590" y="159191"/>
                  </a:cubicBezTo>
                  <a:cubicBezTo>
                    <a:pt x="2553847" y="156448"/>
                    <a:pt x="2550332" y="155077"/>
                    <a:pt x="2546046" y="155077"/>
                  </a:cubicBezTo>
                  <a:close/>
                  <a:moveTo>
                    <a:pt x="1931396" y="142732"/>
                  </a:moveTo>
                  <a:cubicBezTo>
                    <a:pt x="1937396" y="142732"/>
                    <a:pt x="1940397" y="145304"/>
                    <a:pt x="1940397" y="150447"/>
                  </a:cubicBezTo>
                  <a:cubicBezTo>
                    <a:pt x="1942969" y="149419"/>
                    <a:pt x="1944769" y="148904"/>
                    <a:pt x="1945797" y="148904"/>
                  </a:cubicBezTo>
                  <a:cubicBezTo>
                    <a:pt x="1950427" y="148904"/>
                    <a:pt x="1952741" y="151390"/>
                    <a:pt x="1952741" y="156362"/>
                  </a:cubicBezTo>
                  <a:cubicBezTo>
                    <a:pt x="1952741" y="158763"/>
                    <a:pt x="1952055" y="160649"/>
                    <a:pt x="1950684" y="162020"/>
                  </a:cubicBezTo>
                  <a:cubicBezTo>
                    <a:pt x="1955827" y="162020"/>
                    <a:pt x="1958399" y="164592"/>
                    <a:pt x="1958399" y="169736"/>
                  </a:cubicBezTo>
                  <a:lnTo>
                    <a:pt x="1946055" y="169736"/>
                  </a:lnTo>
                  <a:cubicBezTo>
                    <a:pt x="1946055" y="165449"/>
                    <a:pt x="1944683" y="161935"/>
                    <a:pt x="1941940" y="159191"/>
                  </a:cubicBezTo>
                  <a:cubicBezTo>
                    <a:pt x="1939197" y="156448"/>
                    <a:pt x="1935682" y="155077"/>
                    <a:pt x="1931396" y="155077"/>
                  </a:cubicBezTo>
                  <a:close/>
                  <a:moveTo>
                    <a:pt x="1316744" y="142732"/>
                  </a:moveTo>
                  <a:cubicBezTo>
                    <a:pt x="1322744" y="142732"/>
                    <a:pt x="1325745" y="145304"/>
                    <a:pt x="1325745" y="150447"/>
                  </a:cubicBezTo>
                  <a:cubicBezTo>
                    <a:pt x="1328317" y="149419"/>
                    <a:pt x="1330117" y="148904"/>
                    <a:pt x="1331145" y="148904"/>
                  </a:cubicBezTo>
                  <a:cubicBezTo>
                    <a:pt x="1335775" y="148904"/>
                    <a:pt x="1338089" y="151390"/>
                    <a:pt x="1338089" y="156362"/>
                  </a:cubicBezTo>
                  <a:cubicBezTo>
                    <a:pt x="1338089" y="158763"/>
                    <a:pt x="1337403" y="160649"/>
                    <a:pt x="1336032" y="162020"/>
                  </a:cubicBezTo>
                  <a:cubicBezTo>
                    <a:pt x="1341175" y="162020"/>
                    <a:pt x="1343747" y="164592"/>
                    <a:pt x="1343747" y="169736"/>
                  </a:cubicBezTo>
                  <a:lnTo>
                    <a:pt x="1331403" y="169736"/>
                  </a:lnTo>
                  <a:cubicBezTo>
                    <a:pt x="1331403" y="165449"/>
                    <a:pt x="1330031" y="161935"/>
                    <a:pt x="1327288" y="159191"/>
                  </a:cubicBezTo>
                  <a:cubicBezTo>
                    <a:pt x="1324545" y="156448"/>
                    <a:pt x="1321030" y="155077"/>
                    <a:pt x="1316744" y="155077"/>
                  </a:cubicBezTo>
                  <a:close/>
                  <a:moveTo>
                    <a:pt x="702092" y="142732"/>
                  </a:moveTo>
                  <a:cubicBezTo>
                    <a:pt x="708092" y="142732"/>
                    <a:pt x="711093" y="145304"/>
                    <a:pt x="711093" y="150447"/>
                  </a:cubicBezTo>
                  <a:cubicBezTo>
                    <a:pt x="713665" y="149419"/>
                    <a:pt x="715465" y="148904"/>
                    <a:pt x="716493" y="148904"/>
                  </a:cubicBezTo>
                  <a:cubicBezTo>
                    <a:pt x="721123" y="148904"/>
                    <a:pt x="723437" y="151390"/>
                    <a:pt x="723437" y="156362"/>
                  </a:cubicBezTo>
                  <a:cubicBezTo>
                    <a:pt x="723437" y="158763"/>
                    <a:pt x="722751" y="160649"/>
                    <a:pt x="721380" y="162020"/>
                  </a:cubicBezTo>
                  <a:cubicBezTo>
                    <a:pt x="726523" y="162020"/>
                    <a:pt x="729095" y="164592"/>
                    <a:pt x="729095" y="169736"/>
                  </a:cubicBezTo>
                  <a:lnTo>
                    <a:pt x="716751" y="169736"/>
                  </a:lnTo>
                  <a:cubicBezTo>
                    <a:pt x="716751" y="165449"/>
                    <a:pt x="715379" y="161935"/>
                    <a:pt x="712636" y="159191"/>
                  </a:cubicBezTo>
                  <a:cubicBezTo>
                    <a:pt x="709893" y="156448"/>
                    <a:pt x="706378" y="155077"/>
                    <a:pt x="702092" y="155077"/>
                  </a:cubicBezTo>
                  <a:close/>
                  <a:moveTo>
                    <a:pt x="87440" y="142732"/>
                  </a:moveTo>
                  <a:cubicBezTo>
                    <a:pt x="93441" y="142732"/>
                    <a:pt x="96441" y="145304"/>
                    <a:pt x="96441" y="150447"/>
                  </a:cubicBezTo>
                  <a:cubicBezTo>
                    <a:pt x="99013" y="149419"/>
                    <a:pt x="100813" y="148904"/>
                    <a:pt x="101842" y="148904"/>
                  </a:cubicBezTo>
                  <a:cubicBezTo>
                    <a:pt x="106471" y="148904"/>
                    <a:pt x="108785" y="151390"/>
                    <a:pt x="108785" y="156362"/>
                  </a:cubicBezTo>
                  <a:cubicBezTo>
                    <a:pt x="108785" y="158763"/>
                    <a:pt x="108100" y="160649"/>
                    <a:pt x="106728" y="162020"/>
                  </a:cubicBezTo>
                  <a:cubicBezTo>
                    <a:pt x="111872" y="162020"/>
                    <a:pt x="114443" y="164592"/>
                    <a:pt x="114443" y="169736"/>
                  </a:cubicBezTo>
                  <a:lnTo>
                    <a:pt x="102099" y="169736"/>
                  </a:lnTo>
                  <a:cubicBezTo>
                    <a:pt x="102099" y="165449"/>
                    <a:pt x="100727" y="161935"/>
                    <a:pt x="97984" y="159191"/>
                  </a:cubicBezTo>
                  <a:cubicBezTo>
                    <a:pt x="95241" y="156448"/>
                    <a:pt x="91726" y="155077"/>
                    <a:pt x="87440" y="155077"/>
                  </a:cubicBezTo>
                  <a:close/>
                  <a:moveTo>
                    <a:pt x="2519042" y="124730"/>
                  </a:moveTo>
                  <a:cubicBezTo>
                    <a:pt x="2525386" y="124730"/>
                    <a:pt x="2530615" y="127173"/>
                    <a:pt x="2534730" y="132059"/>
                  </a:cubicBezTo>
                  <a:cubicBezTo>
                    <a:pt x="2538845" y="136946"/>
                    <a:pt x="2540902" y="142646"/>
                    <a:pt x="2540902" y="149162"/>
                  </a:cubicBezTo>
                  <a:lnTo>
                    <a:pt x="2540902" y="172307"/>
                  </a:lnTo>
                  <a:lnTo>
                    <a:pt x="2533187" y="172307"/>
                  </a:lnTo>
                  <a:lnTo>
                    <a:pt x="2533187" y="149162"/>
                  </a:lnTo>
                  <a:cubicBezTo>
                    <a:pt x="2533187" y="145047"/>
                    <a:pt x="2531815" y="141446"/>
                    <a:pt x="2529072" y="138360"/>
                  </a:cubicBezTo>
                  <a:cubicBezTo>
                    <a:pt x="2526329" y="135274"/>
                    <a:pt x="2522986" y="133731"/>
                    <a:pt x="2519042" y="133731"/>
                  </a:cubicBezTo>
                  <a:cubicBezTo>
                    <a:pt x="2516128" y="133731"/>
                    <a:pt x="2513470" y="134545"/>
                    <a:pt x="2511070" y="136174"/>
                  </a:cubicBezTo>
                  <a:cubicBezTo>
                    <a:pt x="2508670" y="137803"/>
                    <a:pt x="2507469" y="139989"/>
                    <a:pt x="2507469" y="142732"/>
                  </a:cubicBezTo>
                  <a:cubicBezTo>
                    <a:pt x="2507469" y="147876"/>
                    <a:pt x="2509613" y="150447"/>
                    <a:pt x="2513899" y="150447"/>
                  </a:cubicBezTo>
                  <a:cubicBezTo>
                    <a:pt x="2517328" y="150447"/>
                    <a:pt x="2519042" y="148304"/>
                    <a:pt x="2519042" y="144018"/>
                  </a:cubicBezTo>
                  <a:lnTo>
                    <a:pt x="2517756" y="141446"/>
                  </a:lnTo>
                  <a:cubicBezTo>
                    <a:pt x="2522900" y="141446"/>
                    <a:pt x="2525472" y="144875"/>
                    <a:pt x="2525472" y="151733"/>
                  </a:cubicBezTo>
                  <a:cubicBezTo>
                    <a:pt x="2525472" y="156877"/>
                    <a:pt x="2522900" y="159449"/>
                    <a:pt x="2517756" y="159449"/>
                  </a:cubicBezTo>
                  <a:cubicBezTo>
                    <a:pt x="2515870" y="159449"/>
                    <a:pt x="2514499" y="159020"/>
                    <a:pt x="2513642" y="158163"/>
                  </a:cubicBezTo>
                  <a:cubicBezTo>
                    <a:pt x="2513642" y="161592"/>
                    <a:pt x="2511841" y="164249"/>
                    <a:pt x="2508241" y="166135"/>
                  </a:cubicBezTo>
                  <a:cubicBezTo>
                    <a:pt x="2505498" y="167678"/>
                    <a:pt x="2502240" y="168450"/>
                    <a:pt x="2498468" y="168450"/>
                  </a:cubicBezTo>
                  <a:cubicBezTo>
                    <a:pt x="2501897" y="164163"/>
                    <a:pt x="2503612" y="160734"/>
                    <a:pt x="2503612" y="158163"/>
                  </a:cubicBezTo>
                  <a:cubicBezTo>
                    <a:pt x="2503612" y="156620"/>
                    <a:pt x="2502969" y="154219"/>
                    <a:pt x="2501683" y="150962"/>
                  </a:cubicBezTo>
                  <a:cubicBezTo>
                    <a:pt x="2500397" y="147704"/>
                    <a:pt x="2499754" y="145390"/>
                    <a:pt x="2499754" y="144018"/>
                  </a:cubicBezTo>
                  <a:cubicBezTo>
                    <a:pt x="2499926" y="138703"/>
                    <a:pt x="2501854" y="134160"/>
                    <a:pt x="2505541" y="130388"/>
                  </a:cubicBezTo>
                  <a:cubicBezTo>
                    <a:pt x="2509227" y="126616"/>
                    <a:pt x="2513727" y="124730"/>
                    <a:pt x="2519042" y="124730"/>
                  </a:cubicBezTo>
                  <a:close/>
                  <a:moveTo>
                    <a:pt x="1904392" y="124730"/>
                  </a:moveTo>
                  <a:cubicBezTo>
                    <a:pt x="1910736" y="124730"/>
                    <a:pt x="1915965" y="127173"/>
                    <a:pt x="1920080" y="132059"/>
                  </a:cubicBezTo>
                  <a:cubicBezTo>
                    <a:pt x="1924195" y="136946"/>
                    <a:pt x="1926252" y="142646"/>
                    <a:pt x="1926252" y="149162"/>
                  </a:cubicBezTo>
                  <a:lnTo>
                    <a:pt x="1926252" y="172307"/>
                  </a:lnTo>
                  <a:lnTo>
                    <a:pt x="1918537" y="172307"/>
                  </a:lnTo>
                  <a:lnTo>
                    <a:pt x="1918537" y="149162"/>
                  </a:lnTo>
                  <a:cubicBezTo>
                    <a:pt x="1918537" y="145047"/>
                    <a:pt x="1917165" y="141446"/>
                    <a:pt x="1914422" y="138360"/>
                  </a:cubicBezTo>
                  <a:cubicBezTo>
                    <a:pt x="1911679" y="135274"/>
                    <a:pt x="1908336" y="133731"/>
                    <a:pt x="1904392" y="133731"/>
                  </a:cubicBezTo>
                  <a:cubicBezTo>
                    <a:pt x="1901478" y="133731"/>
                    <a:pt x="1898820" y="134545"/>
                    <a:pt x="1896420" y="136174"/>
                  </a:cubicBezTo>
                  <a:cubicBezTo>
                    <a:pt x="1894020" y="137803"/>
                    <a:pt x="1892819" y="139989"/>
                    <a:pt x="1892819" y="142732"/>
                  </a:cubicBezTo>
                  <a:cubicBezTo>
                    <a:pt x="1892819" y="147876"/>
                    <a:pt x="1894963" y="150447"/>
                    <a:pt x="1899249" y="150447"/>
                  </a:cubicBezTo>
                  <a:cubicBezTo>
                    <a:pt x="1902678" y="150447"/>
                    <a:pt x="1904392" y="148304"/>
                    <a:pt x="1904392" y="144018"/>
                  </a:cubicBezTo>
                  <a:lnTo>
                    <a:pt x="1903106" y="141446"/>
                  </a:lnTo>
                  <a:cubicBezTo>
                    <a:pt x="1908250" y="141446"/>
                    <a:pt x="1910822" y="144875"/>
                    <a:pt x="1910822" y="151733"/>
                  </a:cubicBezTo>
                  <a:cubicBezTo>
                    <a:pt x="1910822" y="156877"/>
                    <a:pt x="1908250" y="159449"/>
                    <a:pt x="1903106" y="159449"/>
                  </a:cubicBezTo>
                  <a:cubicBezTo>
                    <a:pt x="1901220" y="159449"/>
                    <a:pt x="1899849" y="159020"/>
                    <a:pt x="1898992" y="158163"/>
                  </a:cubicBezTo>
                  <a:cubicBezTo>
                    <a:pt x="1898992" y="161592"/>
                    <a:pt x="1897191" y="164249"/>
                    <a:pt x="1893591" y="166135"/>
                  </a:cubicBezTo>
                  <a:cubicBezTo>
                    <a:pt x="1890848" y="167678"/>
                    <a:pt x="1887590" y="168450"/>
                    <a:pt x="1883818" y="168450"/>
                  </a:cubicBezTo>
                  <a:cubicBezTo>
                    <a:pt x="1887247" y="164163"/>
                    <a:pt x="1888962" y="160734"/>
                    <a:pt x="1888962" y="158163"/>
                  </a:cubicBezTo>
                  <a:cubicBezTo>
                    <a:pt x="1888962" y="156620"/>
                    <a:pt x="1888319" y="154219"/>
                    <a:pt x="1887033" y="150962"/>
                  </a:cubicBezTo>
                  <a:cubicBezTo>
                    <a:pt x="1885747" y="147704"/>
                    <a:pt x="1885104" y="145390"/>
                    <a:pt x="1885104" y="144018"/>
                  </a:cubicBezTo>
                  <a:cubicBezTo>
                    <a:pt x="1885276" y="138703"/>
                    <a:pt x="1887204" y="134160"/>
                    <a:pt x="1890891" y="130388"/>
                  </a:cubicBezTo>
                  <a:cubicBezTo>
                    <a:pt x="1894577" y="126616"/>
                    <a:pt x="1899077" y="124730"/>
                    <a:pt x="1904392" y="124730"/>
                  </a:cubicBezTo>
                  <a:close/>
                  <a:moveTo>
                    <a:pt x="1289740" y="124730"/>
                  </a:moveTo>
                  <a:cubicBezTo>
                    <a:pt x="1296084" y="124730"/>
                    <a:pt x="1301313" y="127173"/>
                    <a:pt x="1305428" y="132059"/>
                  </a:cubicBezTo>
                  <a:cubicBezTo>
                    <a:pt x="1309543" y="136946"/>
                    <a:pt x="1311600" y="142646"/>
                    <a:pt x="1311600" y="149162"/>
                  </a:cubicBezTo>
                  <a:lnTo>
                    <a:pt x="1311600" y="172307"/>
                  </a:lnTo>
                  <a:lnTo>
                    <a:pt x="1303885" y="172307"/>
                  </a:lnTo>
                  <a:lnTo>
                    <a:pt x="1303885" y="149162"/>
                  </a:lnTo>
                  <a:cubicBezTo>
                    <a:pt x="1303885" y="145047"/>
                    <a:pt x="1302513" y="141446"/>
                    <a:pt x="1299770" y="138360"/>
                  </a:cubicBezTo>
                  <a:cubicBezTo>
                    <a:pt x="1297027" y="135274"/>
                    <a:pt x="1293684" y="133731"/>
                    <a:pt x="1289740" y="133731"/>
                  </a:cubicBezTo>
                  <a:cubicBezTo>
                    <a:pt x="1286826" y="133731"/>
                    <a:pt x="1284168" y="134545"/>
                    <a:pt x="1281768" y="136174"/>
                  </a:cubicBezTo>
                  <a:cubicBezTo>
                    <a:pt x="1279368" y="137803"/>
                    <a:pt x="1278167" y="139989"/>
                    <a:pt x="1278167" y="142732"/>
                  </a:cubicBezTo>
                  <a:cubicBezTo>
                    <a:pt x="1278167" y="147876"/>
                    <a:pt x="1280311" y="150447"/>
                    <a:pt x="1284597" y="150447"/>
                  </a:cubicBezTo>
                  <a:cubicBezTo>
                    <a:pt x="1288026" y="150447"/>
                    <a:pt x="1289740" y="148304"/>
                    <a:pt x="1289740" y="144018"/>
                  </a:cubicBezTo>
                  <a:lnTo>
                    <a:pt x="1288454" y="141446"/>
                  </a:lnTo>
                  <a:cubicBezTo>
                    <a:pt x="1293598" y="141446"/>
                    <a:pt x="1296170" y="144875"/>
                    <a:pt x="1296170" y="151733"/>
                  </a:cubicBezTo>
                  <a:cubicBezTo>
                    <a:pt x="1296170" y="156877"/>
                    <a:pt x="1293598" y="159449"/>
                    <a:pt x="1288454" y="159449"/>
                  </a:cubicBezTo>
                  <a:cubicBezTo>
                    <a:pt x="1286568" y="159449"/>
                    <a:pt x="1285197" y="159020"/>
                    <a:pt x="1284340" y="158163"/>
                  </a:cubicBezTo>
                  <a:cubicBezTo>
                    <a:pt x="1284340" y="161592"/>
                    <a:pt x="1282539" y="164249"/>
                    <a:pt x="1278939" y="166135"/>
                  </a:cubicBezTo>
                  <a:cubicBezTo>
                    <a:pt x="1276196" y="167678"/>
                    <a:pt x="1272938" y="168450"/>
                    <a:pt x="1269166" y="168450"/>
                  </a:cubicBezTo>
                  <a:cubicBezTo>
                    <a:pt x="1272595" y="164163"/>
                    <a:pt x="1274310" y="160734"/>
                    <a:pt x="1274310" y="158163"/>
                  </a:cubicBezTo>
                  <a:cubicBezTo>
                    <a:pt x="1274310" y="156620"/>
                    <a:pt x="1273667" y="154219"/>
                    <a:pt x="1272381" y="150962"/>
                  </a:cubicBezTo>
                  <a:cubicBezTo>
                    <a:pt x="1271095" y="147704"/>
                    <a:pt x="1270452" y="145390"/>
                    <a:pt x="1270452" y="144018"/>
                  </a:cubicBezTo>
                  <a:cubicBezTo>
                    <a:pt x="1270624" y="138703"/>
                    <a:pt x="1272552" y="134160"/>
                    <a:pt x="1276239" y="130388"/>
                  </a:cubicBezTo>
                  <a:cubicBezTo>
                    <a:pt x="1279925" y="126616"/>
                    <a:pt x="1284425" y="124730"/>
                    <a:pt x="1289740" y="124730"/>
                  </a:cubicBezTo>
                  <a:close/>
                  <a:moveTo>
                    <a:pt x="675088" y="124730"/>
                  </a:moveTo>
                  <a:cubicBezTo>
                    <a:pt x="681432" y="124730"/>
                    <a:pt x="686661" y="127173"/>
                    <a:pt x="690776" y="132059"/>
                  </a:cubicBezTo>
                  <a:cubicBezTo>
                    <a:pt x="694891" y="136946"/>
                    <a:pt x="696948" y="142646"/>
                    <a:pt x="696948" y="149162"/>
                  </a:cubicBezTo>
                  <a:lnTo>
                    <a:pt x="696948" y="172307"/>
                  </a:lnTo>
                  <a:lnTo>
                    <a:pt x="689233" y="172307"/>
                  </a:lnTo>
                  <a:lnTo>
                    <a:pt x="689233" y="149162"/>
                  </a:lnTo>
                  <a:cubicBezTo>
                    <a:pt x="689233" y="145047"/>
                    <a:pt x="687861" y="141446"/>
                    <a:pt x="685118" y="138360"/>
                  </a:cubicBezTo>
                  <a:cubicBezTo>
                    <a:pt x="682375" y="135274"/>
                    <a:pt x="679032" y="133731"/>
                    <a:pt x="675088" y="133731"/>
                  </a:cubicBezTo>
                  <a:cubicBezTo>
                    <a:pt x="672174" y="133731"/>
                    <a:pt x="669516" y="134545"/>
                    <a:pt x="667116" y="136174"/>
                  </a:cubicBezTo>
                  <a:cubicBezTo>
                    <a:pt x="664716" y="137803"/>
                    <a:pt x="663515" y="139989"/>
                    <a:pt x="663515" y="142732"/>
                  </a:cubicBezTo>
                  <a:cubicBezTo>
                    <a:pt x="663515" y="147876"/>
                    <a:pt x="665659" y="150447"/>
                    <a:pt x="669945" y="150447"/>
                  </a:cubicBezTo>
                  <a:cubicBezTo>
                    <a:pt x="673374" y="150447"/>
                    <a:pt x="675088" y="148304"/>
                    <a:pt x="675088" y="144018"/>
                  </a:cubicBezTo>
                  <a:lnTo>
                    <a:pt x="673802" y="141446"/>
                  </a:lnTo>
                  <a:cubicBezTo>
                    <a:pt x="678946" y="141446"/>
                    <a:pt x="681518" y="144875"/>
                    <a:pt x="681518" y="151733"/>
                  </a:cubicBezTo>
                  <a:cubicBezTo>
                    <a:pt x="681518" y="156877"/>
                    <a:pt x="678946" y="159449"/>
                    <a:pt x="673802" y="159449"/>
                  </a:cubicBezTo>
                  <a:cubicBezTo>
                    <a:pt x="671916" y="159449"/>
                    <a:pt x="670545" y="159020"/>
                    <a:pt x="669688" y="158163"/>
                  </a:cubicBezTo>
                  <a:cubicBezTo>
                    <a:pt x="669688" y="161592"/>
                    <a:pt x="667887" y="164249"/>
                    <a:pt x="664287" y="166135"/>
                  </a:cubicBezTo>
                  <a:cubicBezTo>
                    <a:pt x="661544" y="167678"/>
                    <a:pt x="658286" y="168450"/>
                    <a:pt x="654514" y="168450"/>
                  </a:cubicBezTo>
                  <a:cubicBezTo>
                    <a:pt x="657943" y="164163"/>
                    <a:pt x="659658" y="160734"/>
                    <a:pt x="659658" y="158163"/>
                  </a:cubicBezTo>
                  <a:cubicBezTo>
                    <a:pt x="659658" y="156620"/>
                    <a:pt x="659015" y="154219"/>
                    <a:pt x="657729" y="150962"/>
                  </a:cubicBezTo>
                  <a:cubicBezTo>
                    <a:pt x="656443" y="147704"/>
                    <a:pt x="655800" y="145390"/>
                    <a:pt x="655800" y="144018"/>
                  </a:cubicBezTo>
                  <a:cubicBezTo>
                    <a:pt x="655972" y="138703"/>
                    <a:pt x="657900" y="134160"/>
                    <a:pt x="661587" y="130388"/>
                  </a:cubicBezTo>
                  <a:cubicBezTo>
                    <a:pt x="665273" y="126616"/>
                    <a:pt x="669773" y="124730"/>
                    <a:pt x="675088" y="124730"/>
                  </a:cubicBezTo>
                  <a:close/>
                  <a:moveTo>
                    <a:pt x="60437" y="124730"/>
                  </a:moveTo>
                  <a:cubicBezTo>
                    <a:pt x="66780" y="124730"/>
                    <a:pt x="72009" y="127173"/>
                    <a:pt x="76124" y="132059"/>
                  </a:cubicBezTo>
                  <a:cubicBezTo>
                    <a:pt x="80239" y="136946"/>
                    <a:pt x="82296" y="142646"/>
                    <a:pt x="82296" y="149162"/>
                  </a:cubicBezTo>
                  <a:lnTo>
                    <a:pt x="82296" y="172307"/>
                  </a:lnTo>
                  <a:lnTo>
                    <a:pt x="74581" y="172307"/>
                  </a:lnTo>
                  <a:lnTo>
                    <a:pt x="74581" y="149162"/>
                  </a:lnTo>
                  <a:cubicBezTo>
                    <a:pt x="74581" y="145047"/>
                    <a:pt x="73210" y="141446"/>
                    <a:pt x="70466" y="138360"/>
                  </a:cubicBezTo>
                  <a:cubicBezTo>
                    <a:pt x="67723" y="135274"/>
                    <a:pt x="64380" y="133731"/>
                    <a:pt x="60437" y="133731"/>
                  </a:cubicBezTo>
                  <a:cubicBezTo>
                    <a:pt x="57522" y="133731"/>
                    <a:pt x="54864" y="134545"/>
                    <a:pt x="52464" y="136174"/>
                  </a:cubicBezTo>
                  <a:cubicBezTo>
                    <a:pt x="50064" y="137803"/>
                    <a:pt x="48864" y="139989"/>
                    <a:pt x="48864" y="142732"/>
                  </a:cubicBezTo>
                  <a:cubicBezTo>
                    <a:pt x="48864" y="147876"/>
                    <a:pt x="51007" y="150447"/>
                    <a:pt x="55293" y="150447"/>
                  </a:cubicBezTo>
                  <a:cubicBezTo>
                    <a:pt x="58722" y="150447"/>
                    <a:pt x="60437" y="148304"/>
                    <a:pt x="60437" y="144018"/>
                  </a:cubicBezTo>
                  <a:lnTo>
                    <a:pt x="59151" y="141446"/>
                  </a:lnTo>
                  <a:cubicBezTo>
                    <a:pt x="64294" y="141446"/>
                    <a:pt x="66866" y="144875"/>
                    <a:pt x="66866" y="151733"/>
                  </a:cubicBezTo>
                  <a:cubicBezTo>
                    <a:pt x="66866" y="156877"/>
                    <a:pt x="64294" y="159449"/>
                    <a:pt x="59151" y="159449"/>
                  </a:cubicBezTo>
                  <a:cubicBezTo>
                    <a:pt x="57265" y="159449"/>
                    <a:pt x="55893" y="159020"/>
                    <a:pt x="55036" y="158163"/>
                  </a:cubicBezTo>
                  <a:cubicBezTo>
                    <a:pt x="55036" y="161592"/>
                    <a:pt x="53236" y="164249"/>
                    <a:pt x="49635" y="166135"/>
                  </a:cubicBezTo>
                  <a:cubicBezTo>
                    <a:pt x="46892" y="167678"/>
                    <a:pt x="43634" y="168450"/>
                    <a:pt x="39863" y="168450"/>
                  </a:cubicBezTo>
                  <a:cubicBezTo>
                    <a:pt x="43292" y="164163"/>
                    <a:pt x="45006" y="160734"/>
                    <a:pt x="45006" y="158163"/>
                  </a:cubicBezTo>
                  <a:cubicBezTo>
                    <a:pt x="45006" y="156620"/>
                    <a:pt x="44363" y="154219"/>
                    <a:pt x="43077" y="150962"/>
                  </a:cubicBezTo>
                  <a:cubicBezTo>
                    <a:pt x="41791" y="147704"/>
                    <a:pt x="41148" y="145390"/>
                    <a:pt x="41148" y="144018"/>
                  </a:cubicBezTo>
                  <a:cubicBezTo>
                    <a:pt x="41320" y="138703"/>
                    <a:pt x="43249" y="134160"/>
                    <a:pt x="46935" y="130388"/>
                  </a:cubicBezTo>
                  <a:cubicBezTo>
                    <a:pt x="50621" y="126616"/>
                    <a:pt x="55122" y="124730"/>
                    <a:pt x="60437" y="124730"/>
                  </a:cubicBezTo>
                  <a:close/>
                  <a:moveTo>
                    <a:pt x="2664346" y="123444"/>
                  </a:moveTo>
                  <a:cubicBezTo>
                    <a:pt x="2666061" y="124644"/>
                    <a:pt x="2666918" y="126787"/>
                    <a:pt x="2666918" y="129873"/>
                  </a:cubicBezTo>
                  <a:cubicBezTo>
                    <a:pt x="2666746" y="135017"/>
                    <a:pt x="2664775" y="139303"/>
                    <a:pt x="2661003" y="142732"/>
                  </a:cubicBezTo>
                  <a:cubicBezTo>
                    <a:pt x="2657231" y="146161"/>
                    <a:pt x="2652773" y="147876"/>
                    <a:pt x="2647630" y="147876"/>
                  </a:cubicBezTo>
                  <a:cubicBezTo>
                    <a:pt x="2644887" y="147876"/>
                    <a:pt x="2640815" y="147233"/>
                    <a:pt x="2635414" y="145947"/>
                  </a:cubicBezTo>
                  <a:cubicBezTo>
                    <a:pt x="2630013" y="144661"/>
                    <a:pt x="2625941" y="144018"/>
                    <a:pt x="2623198" y="144018"/>
                  </a:cubicBezTo>
                  <a:lnTo>
                    <a:pt x="2616769" y="144018"/>
                  </a:lnTo>
                  <a:cubicBezTo>
                    <a:pt x="2623627" y="147447"/>
                    <a:pt x="2627056" y="152162"/>
                    <a:pt x="2627056" y="158163"/>
                  </a:cubicBezTo>
                  <a:cubicBezTo>
                    <a:pt x="2616597" y="152162"/>
                    <a:pt x="2608882" y="149162"/>
                    <a:pt x="2603910" y="149162"/>
                  </a:cubicBezTo>
                  <a:cubicBezTo>
                    <a:pt x="2595338" y="149162"/>
                    <a:pt x="2585051" y="153448"/>
                    <a:pt x="2573049" y="162020"/>
                  </a:cubicBezTo>
                  <a:lnTo>
                    <a:pt x="2569191" y="159449"/>
                  </a:lnTo>
                  <a:cubicBezTo>
                    <a:pt x="2583593" y="142304"/>
                    <a:pt x="2601595" y="133731"/>
                    <a:pt x="2623198" y="133731"/>
                  </a:cubicBezTo>
                  <a:cubicBezTo>
                    <a:pt x="2625427" y="133731"/>
                    <a:pt x="2628856" y="133945"/>
                    <a:pt x="2633485" y="134374"/>
                  </a:cubicBezTo>
                  <a:cubicBezTo>
                    <a:pt x="2638114" y="134803"/>
                    <a:pt x="2641543" y="135017"/>
                    <a:pt x="2643772" y="135017"/>
                  </a:cubicBezTo>
                  <a:cubicBezTo>
                    <a:pt x="2655774" y="135017"/>
                    <a:pt x="2662632" y="131159"/>
                    <a:pt x="2664346" y="123444"/>
                  </a:cubicBezTo>
                  <a:close/>
                  <a:moveTo>
                    <a:pt x="2049696" y="123444"/>
                  </a:moveTo>
                  <a:cubicBezTo>
                    <a:pt x="2051411" y="124644"/>
                    <a:pt x="2052268" y="126787"/>
                    <a:pt x="2052268" y="129873"/>
                  </a:cubicBezTo>
                  <a:cubicBezTo>
                    <a:pt x="2052096" y="135017"/>
                    <a:pt x="2050125" y="139303"/>
                    <a:pt x="2046353" y="142732"/>
                  </a:cubicBezTo>
                  <a:cubicBezTo>
                    <a:pt x="2042581" y="146161"/>
                    <a:pt x="2038123" y="147876"/>
                    <a:pt x="2032980" y="147876"/>
                  </a:cubicBezTo>
                  <a:cubicBezTo>
                    <a:pt x="2030237" y="147876"/>
                    <a:pt x="2026165" y="147233"/>
                    <a:pt x="2020764" y="145947"/>
                  </a:cubicBezTo>
                  <a:cubicBezTo>
                    <a:pt x="2015363" y="144661"/>
                    <a:pt x="2011291" y="144018"/>
                    <a:pt x="2008548" y="144018"/>
                  </a:cubicBezTo>
                  <a:lnTo>
                    <a:pt x="2002119" y="144018"/>
                  </a:lnTo>
                  <a:cubicBezTo>
                    <a:pt x="2008977" y="147447"/>
                    <a:pt x="2012406" y="152162"/>
                    <a:pt x="2012406" y="158163"/>
                  </a:cubicBezTo>
                  <a:cubicBezTo>
                    <a:pt x="2001947" y="152162"/>
                    <a:pt x="1994232" y="149162"/>
                    <a:pt x="1989260" y="149162"/>
                  </a:cubicBezTo>
                  <a:cubicBezTo>
                    <a:pt x="1980688" y="149162"/>
                    <a:pt x="1970401" y="153448"/>
                    <a:pt x="1958399" y="162020"/>
                  </a:cubicBezTo>
                  <a:lnTo>
                    <a:pt x="1954541" y="159449"/>
                  </a:lnTo>
                  <a:cubicBezTo>
                    <a:pt x="1968943" y="142304"/>
                    <a:pt x="1986945" y="133731"/>
                    <a:pt x="2008548" y="133731"/>
                  </a:cubicBezTo>
                  <a:cubicBezTo>
                    <a:pt x="2010777" y="133731"/>
                    <a:pt x="2014206" y="133945"/>
                    <a:pt x="2018835" y="134374"/>
                  </a:cubicBezTo>
                  <a:cubicBezTo>
                    <a:pt x="2023464" y="134803"/>
                    <a:pt x="2026893" y="135017"/>
                    <a:pt x="2029122" y="135017"/>
                  </a:cubicBezTo>
                  <a:cubicBezTo>
                    <a:pt x="2041124" y="135017"/>
                    <a:pt x="2047982" y="131159"/>
                    <a:pt x="2049696" y="123444"/>
                  </a:cubicBezTo>
                  <a:close/>
                  <a:moveTo>
                    <a:pt x="1435044" y="123444"/>
                  </a:moveTo>
                  <a:cubicBezTo>
                    <a:pt x="1436759" y="124644"/>
                    <a:pt x="1437616" y="126787"/>
                    <a:pt x="1437616" y="129873"/>
                  </a:cubicBezTo>
                  <a:cubicBezTo>
                    <a:pt x="1437444" y="135017"/>
                    <a:pt x="1435473" y="139303"/>
                    <a:pt x="1431701" y="142732"/>
                  </a:cubicBezTo>
                  <a:cubicBezTo>
                    <a:pt x="1427929" y="146161"/>
                    <a:pt x="1423471" y="147876"/>
                    <a:pt x="1418328" y="147876"/>
                  </a:cubicBezTo>
                  <a:cubicBezTo>
                    <a:pt x="1415585" y="147876"/>
                    <a:pt x="1411513" y="147233"/>
                    <a:pt x="1406112" y="145947"/>
                  </a:cubicBezTo>
                  <a:cubicBezTo>
                    <a:pt x="1400711" y="144661"/>
                    <a:pt x="1396639" y="144018"/>
                    <a:pt x="1393896" y="144018"/>
                  </a:cubicBezTo>
                  <a:lnTo>
                    <a:pt x="1387467" y="144018"/>
                  </a:lnTo>
                  <a:cubicBezTo>
                    <a:pt x="1394325" y="147447"/>
                    <a:pt x="1397754" y="152162"/>
                    <a:pt x="1397754" y="158163"/>
                  </a:cubicBezTo>
                  <a:cubicBezTo>
                    <a:pt x="1387295" y="152162"/>
                    <a:pt x="1379580" y="149162"/>
                    <a:pt x="1374608" y="149162"/>
                  </a:cubicBezTo>
                  <a:cubicBezTo>
                    <a:pt x="1366036" y="149162"/>
                    <a:pt x="1355749" y="153448"/>
                    <a:pt x="1343747" y="162020"/>
                  </a:cubicBezTo>
                  <a:lnTo>
                    <a:pt x="1339889" y="159449"/>
                  </a:lnTo>
                  <a:cubicBezTo>
                    <a:pt x="1354291" y="142304"/>
                    <a:pt x="1372293" y="133731"/>
                    <a:pt x="1393896" y="133731"/>
                  </a:cubicBezTo>
                  <a:cubicBezTo>
                    <a:pt x="1396125" y="133731"/>
                    <a:pt x="1399554" y="133945"/>
                    <a:pt x="1404183" y="134374"/>
                  </a:cubicBezTo>
                  <a:cubicBezTo>
                    <a:pt x="1408812" y="134803"/>
                    <a:pt x="1412241" y="135017"/>
                    <a:pt x="1414470" y="135017"/>
                  </a:cubicBezTo>
                  <a:cubicBezTo>
                    <a:pt x="1426472" y="135017"/>
                    <a:pt x="1433330" y="131159"/>
                    <a:pt x="1435044" y="123444"/>
                  </a:cubicBezTo>
                  <a:close/>
                  <a:moveTo>
                    <a:pt x="820392" y="123444"/>
                  </a:moveTo>
                  <a:cubicBezTo>
                    <a:pt x="822107" y="124644"/>
                    <a:pt x="822964" y="126787"/>
                    <a:pt x="822964" y="129873"/>
                  </a:cubicBezTo>
                  <a:cubicBezTo>
                    <a:pt x="822792" y="135017"/>
                    <a:pt x="820821" y="139303"/>
                    <a:pt x="817049" y="142732"/>
                  </a:cubicBezTo>
                  <a:cubicBezTo>
                    <a:pt x="813277" y="146161"/>
                    <a:pt x="808819" y="147876"/>
                    <a:pt x="803676" y="147876"/>
                  </a:cubicBezTo>
                  <a:cubicBezTo>
                    <a:pt x="800933" y="147876"/>
                    <a:pt x="796861" y="147233"/>
                    <a:pt x="791460" y="145947"/>
                  </a:cubicBezTo>
                  <a:cubicBezTo>
                    <a:pt x="786059" y="144661"/>
                    <a:pt x="781987" y="144018"/>
                    <a:pt x="779244" y="144018"/>
                  </a:cubicBezTo>
                  <a:lnTo>
                    <a:pt x="772815" y="144018"/>
                  </a:lnTo>
                  <a:cubicBezTo>
                    <a:pt x="779673" y="147447"/>
                    <a:pt x="783102" y="152162"/>
                    <a:pt x="783102" y="158163"/>
                  </a:cubicBezTo>
                  <a:cubicBezTo>
                    <a:pt x="772643" y="152162"/>
                    <a:pt x="764928" y="149162"/>
                    <a:pt x="759956" y="149162"/>
                  </a:cubicBezTo>
                  <a:cubicBezTo>
                    <a:pt x="751384" y="149162"/>
                    <a:pt x="741097" y="153448"/>
                    <a:pt x="729095" y="162020"/>
                  </a:cubicBezTo>
                  <a:lnTo>
                    <a:pt x="725237" y="159449"/>
                  </a:lnTo>
                  <a:cubicBezTo>
                    <a:pt x="739639" y="142304"/>
                    <a:pt x="757641" y="133731"/>
                    <a:pt x="779244" y="133731"/>
                  </a:cubicBezTo>
                  <a:cubicBezTo>
                    <a:pt x="781473" y="133731"/>
                    <a:pt x="784902" y="133945"/>
                    <a:pt x="789531" y="134374"/>
                  </a:cubicBezTo>
                  <a:cubicBezTo>
                    <a:pt x="794160" y="134803"/>
                    <a:pt x="797589" y="135017"/>
                    <a:pt x="799818" y="135017"/>
                  </a:cubicBezTo>
                  <a:cubicBezTo>
                    <a:pt x="811820" y="135017"/>
                    <a:pt x="818678" y="131159"/>
                    <a:pt x="820392" y="123444"/>
                  </a:cubicBezTo>
                  <a:close/>
                  <a:moveTo>
                    <a:pt x="205740" y="123444"/>
                  </a:moveTo>
                  <a:cubicBezTo>
                    <a:pt x="207455" y="124644"/>
                    <a:pt x="208312" y="126787"/>
                    <a:pt x="208312" y="129873"/>
                  </a:cubicBezTo>
                  <a:cubicBezTo>
                    <a:pt x="208141" y="135017"/>
                    <a:pt x="206169" y="139303"/>
                    <a:pt x="202397" y="142732"/>
                  </a:cubicBezTo>
                  <a:cubicBezTo>
                    <a:pt x="198625" y="146161"/>
                    <a:pt x="194168" y="147876"/>
                    <a:pt x="189024" y="147876"/>
                  </a:cubicBezTo>
                  <a:cubicBezTo>
                    <a:pt x="186281" y="147876"/>
                    <a:pt x="182209" y="147233"/>
                    <a:pt x="176808" y="145947"/>
                  </a:cubicBezTo>
                  <a:cubicBezTo>
                    <a:pt x="171408" y="144661"/>
                    <a:pt x="167336" y="144018"/>
                    <a:pt x="164592" y="144018"/>
                  </a:cubicBezTo>
                  <a:lnTo>
                    <a:pt x="158163" y="144018"/>
                  </a:lnTo>
                  <a:cubicBezTo>
                    <a:pt x="165021" y="147447"/>
                    <a:pt x="168450" y="152162"/>
                    <a:pt x="168450" y="158163"/>
                  </a:cubicBezTo>
                  <a:cubicBezTo>
                    <a:pt x="157992" y="152162"/>
                    <a:pt x="150276" y="149162"/>
                    <a:pt x="145304" y="149162"/>
                  </a:cubicBezTo>
                  <a:cubicBezTo>
                    <a:pt x="136732" y="149162"/>
                    <a:pt x="126445" y="153448"/>
                    <a:pt x="114443" y="162020"/>
                  </a:cubicBezTo>
                  <a:lnTo>
                    <a:pt x="110586" y="159449"/>
                  </a:lnTo>
                  <a:cubicBezTo>
                    <a:pt x="124987" y="142304"/>
                    <a:pt x="142990" y="133731"/>
                    <a:pt x="164592" y="133731"/>
                  </a:cubicBezTo>
                  <a:cubicBezTo>
                    <a:pt x="166821" y="133731"/>
                    <a:pt x="170250" y="133945"/>
                    <a:pt x="174879" y="134374"/>
                  </a:cubicBezTo>
                  <a:cubicBezTo>
                    <a:pt x="179509" y="134803"/>
                    <a:pt x="182938" y="135017"/>
                    <a:pt x="185166" y="135017"/>
                  </a:cubicBezTo>
                  <a:cubicBezTo>
                    <a:pt x="197168" y="135017"/>
                    <a:pt x="204026" y="131159"/>
                    <a:pt x="205740" y="123444"/>
                  </a:cubicBezTo>
                  <a:close/>
                  <a:moveTo>
                    <a:pt x="662230" y="79724"/>
                  </a:moveTo>
                  <a:cubicBezTo>
                    <a:pt x="667545" y="87954"/>
                    <a:pt x="672259" y="93526"/>
                    <a:pt x="676374" y="96441"/>
                  </a:cubicBezTo>
                  <a:cubicBezTo>
                    <a:pt x="690947" y="106556"/>
                    <a:pt x="698234" y="118986"/>
                    <a:pt x="698234" y="133731"/>
                  </a:cubicBezTo>
                  <a:cubicBezTo>
                    <a:pt x="692062" y="123444"/>
                    <a:pt x="683918" y="118300"/>
                    <a:pt x="673802" y="118300"/>
                  </a:cubicBezTo>
                  <a:cubicBezTo>
                    <a:pt x="663858" y="118300"/>
                    <a:pt x="657000" y="121730"/>
                    <a:pt x="653228" y="128587"/>
                  </a:cubicBezTo>
                  <a:cubicBezTo>
                    <a:pt x="653400" y="124130"/>
                    <a:pt x="654686" y="120186"/>
                    <a:pt x="657086" y="116757"/>
                  </a:cubicBezTo>
                  <a:cubicBezTo>
                    <a:pt x="659829" y="112643"/>
                    <a:pt x="663258" y="110585"/>
                    <a:pt x="667373" y="110585"/>
                  </a:cubicBezTo>
                  <a:cubicBezTo>
                    <a:pt x="661201" y="107328"/>
                    <a:pt x="656915" y="103470"/>
                    <a:pt x="654514" y="99012"/>
                  </a:cubicBezTo>
                  <a:cubicBezTo>
                    <a:pt x="657772" y="97298"/>
                    <a:pt x="661629" y="96441"/>
                    <a:pt x="666087" y="96441"/>
                  </a:cubicBezTo>
                  <a:cubicBezTo>
                    <a:pt x="662658" y="93869"/>
                    <a:pt x="660944" y="90011"/>
                    <a:pt x="660944" y="84868"/>
                  </a:cubicBezTo>
                  <a:cubicBezTo>
                    <a:pt x="660944" y="86068"/>
                    <a:pt x="661372" y="84353"/>
                    <a:pt x="662230" y="79724"/>
                  </a:cubicBezTo>
                  <a:close/>
                  <a:moveTo>
                    <a:pt x="47578" y="79724"/>
                  </a:moveTo>
                  <a:cubicBezTo>
                    <a:pt x="52893" y="87954"/>
                    <a:pt x="57608" y="93526"/>
                    <a:pt x="61722" y="96441"/>
                  </a:cubicBezTo>
                  <a:cubicBezTo>
                    <a:pt x="76296" y="106556"/>
                    <a:pt x="83582" y="118986"/>
                    <a:pt x="83582" y="133731"/>
                  </a:cubicBezTo>
                  <a:cubicBezTo>
                    <a:pt x="77410" y="123444"/>
                    <a:pt x="69266" y="118300"/>
                    <a:pt x="59151" y="118300"/>
                  </a:cubicBezTo>
                  <a:cubicBezTo>
                    <a:pt x="49207" y="118300"/>
                    <a:pt x="42349" y="121730"/>
                    <a:pt x="38577" y="128587"/>
                  </a:cubicBezTo>
                  <a:cubicBezTo>
                    <a:pt x="38748" y="124130"/>
                    <a:pt x="40034" y="120186"/>
                    <a:pt x="42434" y="116757"/>
                  </a:cubicBezTo>
                  <a:cubicBezTo>
                    <a:pt x="45178" y="112643"/>
                    <a:pt x="48606" y="110585"/>
                    <a:pt x="52721" y="110585"/>
                  </a:cubicBezTo>
                  <a:cubicBezTo>
                    <a:pt x="46549" y="107328"/>
                    <a:pt x="42263" y="103470"/>
                    <a:pt x="39863" y="99012"/>
                  </a:cubicBezTo>
                  <a:cubicBezTo>
                    <a:pt x="43120" y="97298"/>
                    <a:pt x="46978" y="96441"/>
                    <a:pt x="51435" y="96441"/>
                  </a:cubicBezTo>
                  <a:cubicBezTo>
                    <a:pt x="48006" y="93869"/>
                    <a:pt x="46292" y="90011"/>
                    <a:pt x="46292" y="84868"/>
                  </a:cubicBezTo>
                  <a:cubicBezTo>
                    <a:pt x="46292" y="86068"/>
                    <a:pt x="46721" y="84353"/>
                    <a:pt x="47578" y="79724"/>
                  </a:cubicBezTo>
                  <a:close/>
                  <a:moveTo>
                    <a:pt x="1276882" y="79724"/>
                  </a:moveTo>
                  <a:cubicBezTo>
                    <a:pt x="1282197" y="87954"/>
                    <a:pt x="1286911" y="93526"/>
                    <a:pt x="1291026" y="96441"/>
                  </a:cubicBezTo>
                  <a:cubicBezTo>
                    <a:pt x="1305599" y="106556"/>
                    <a:pt x="1312886" y="118986"/>
                    <a:pt x="1312886" y="133731"/>
                  </a:cubicBezTo>
                  <a:cubicBezTo>
                    <a:pt x="1306714" y="123444"/>
                    <a:pt x="1298570" y="118300"/>
                    <a:pt x="1288454" y="118300"/>
                  </a:cubicBezTo>
                  <a:cubicBezTo>
                    <a:pt x="1278510" y="118300"/>
                    <a:pt x="1271652" y="121730"/>
                    <a:pt x="1267880" y="128587"/>
                  </a:cubicBezTo>
                  <a:cubicBezTo>
                    <a:pt x="1268052" y="124130"/>
                    <a:pt x="1269338" y="120186"/>
                    <a:pt x="1271738" y="116757"/>
                  </a:cubicBezTo>
                  <a:cubicBezTo>
                    <a:pt x="1274481" y="112643"/>
                    <a:pt x="1277910" y="110585"/>
                    <a:pt x="1282025" y="110585"/>
                  </a:cubicBezTo>
                  <a:cubicBezTo>
                    <a:pt x="1275853" y="107328"/>
                    <a:pt x="1271567" y="103470"/>
                    <a:pt x="1269166" y="99012"/>
                  </a:cubicBezTo>
                  <a:cubicBezTo>
                    <a:pt x="1272424" y="97298"/>
                    <a:pt x="1276281" y="96441"/>
                    <a:pt x="1280739" y="96441"/>
                  </a:cubicBezTo>
                  <a:cubicBezTo>
                    <a:pt x="1277310" y="93869"/>
                    <a:pt x="1275596" y="90011"/>
                    <a:pt x="1275596" y="84868"/>
                  </a:cubicBezTo>
                  <a:cubicBezTo>
                    <a:pt x="1275596" y="86068"/>
                    <a:pt x="1276024" y="84353"/>
                    <a:pt x="1276882" y="79724"/>
                  </a:cubicBezTo>
                  <a:close/>
                  <a:moveTo>
                    <a:pt x="1891534" y="79724"/>
                  </a:moveTo>
                  <a:cubicBezTo>
                    <a:pt x="1896849" y="87954"/>
                    <a:pt x="1901563" y="93526"/>
                    <a:pt x="1905678" y="96441"/>
                  </a:cubicBezTo>
                  <a:cubicBezTo>
                    <a:pt x="1920251" y="106556"/>
                    <a:pt x="1927538" y="118986"/>
                    <a:pt x="1927538" y="133731"/>
                  </a:cubicBezTo>
                  <a:cubicBezTo>
                    <a:pt x="1921366" y="123444"/>
                    <a:pt x="1913222" y="118300"/>
                    <a:pt x="1903106" y="118300"/>
                  </a:cubicBezTo>
                  <a:cubicBezTo>
                    <a:pt x="1893162" y="118300"/>
                    <a:pt x="1886304" y="121730"/>
                    <a:pt x="1882532" y="128587"/>
                  </a:cubicBezTo>
                  <a:cubicBezTo>
                    <a:pt x="1882704" y="124130"/>
                    <a:pt x="1883990" y="120186"/>
                    <a:pt x="1886390" y="116757"/>
                  </a:cubicBezTo>
                  <a:cubicBezTo>
                    <a:pt x="1889133" y="112643"/>
                    <a:pt x="1892562" y="110585"/>
                    <a:pt x="1896677" y="110585"/>
                  </a:cubicBezTo>
                  <a:cubicBezTo>
                    <a:pt x="1890505" y="107328"/>
                    <a:pt x="1886219" y="103470"/>
                    <a:pt x="1883818" y="99012"/>
                  </a:cubicBezTo>
                  <a:cubicBezTo>
                    <a:pt x="1887076" y="97298"/>
                    <a:pt x="1890933" y="96441"/>
                    <a:pt x="1895391" y="96441"/>
                  </a:cubicBezTo>
                  <a:cubicBezTo>
                    <a:pt x="1891962" y="93869"/>
                    <a:pt x="1890248" y="90011"/>
                    <a:pt x="1890248" y="84868"/>
                  </a:cubicBezTo>
                  <a:cubicBezTo>
                    <a:pt x="1890248" y="86068"/>
                    <a:pt x="1890676" y="84353"/>
                    <a:pt x="1891534" y="79724"/>
                  </a:cubicBezTo>
                  <a:close/>
                  <a:moveTo>
                    <a:pt x="2506184" y="79724"/>
                  </a:moveTo>
                  <a:cubicBezTo>
                    <a:pt x="2511499" y="87954"/>
                    <a:pt x="2516213" y="93526"/>
                    <a:pt x="2520328" y="96441"/>
                  </a:cubicBezTo>
                  <a:cubicBezTo>
                    <a:pt x="2534901" y="106556"/>
                    <a:pt x="2542188" y="118986"/>
                    <a:pt x="2542188" y="133731"/>
                  </a:cubicBezTo>
                  <a:cubicBezTo>
                    <a:pt x="2536016" y="123444"/>
                    <a:pt x="2527872" y="118300"/>
                    <a:pt x="2517756" y="118300"/>
                  </a:cubicBezTo>
                  <a:cubicBezTo>
                    <a:pt x="2507812" y="118300"/>
                    <a:pt x="2500954" y="121730"/>
                    <a:pt x="2497182" y="128587"/>
                  </a:cubicBezTo>
                  <a:cubicBezTo>
                    <a:pt x="2497354" y="124130"/>
                    <a:pt x="2498640" y="120186"/>
                    <a:pt x="2501040" y="116757"/>
                  </a:cubicBezTo>
                  <a:cubicBezTo>
                    <a:pt x="2503783" y="112643"/>
                    <a:pt x="2507212" y="110585"/>
                    <a:pt x="2511327" y="110585"/>
                  </a:cubicBezTo>
                  <a:cubicBezTo>
                    <a:pt x="2505155" y="107328"/>
                    <a:pt x="2500869" y="103470"/>
                    <a:pt x="2498468" y="99012"/>
                  </a:cubicBezTo>
                  <a:cubicBezTo>
                    <a:pt x="2501726" y="97298"/>
                    <a:pt x="2505583" y="96441"/>
                    <a:pt x="2510041" y="96441"/>
                  </a:cubicBezTo>
                  <a:cubicBezTo>
                    <a:pt x="2506612" y="93869"/>
                    <a:pt x="2504898" y="90011"/>
                    <a:pt x="2504898" y="84868"/>
                  </a:cubicBezTo>
                  <a:cubicBezTo>
                    <a:pt x="2504898" y="86068"/>
                    <a:pt x="2505326" y="84353"/>
                    <a:pt x="2506184" y="79724"/>
                  </a:cubicBezTo>
                  <a:close/>
                  <a:moveTo>
                    <a:pt x="1935253" y="77153"/>
                  </a:moveTo>
                  <a:cubicBezTo>
                    <a:pt x="1939368" y="77153"/>
                    <a:pt x="1942969" y="78095"/>
                    <a:pt x="1946055" y="79981"/>
                  </a:cubicBezTo>
                  <a:cubicBezTo>
                    <a:pt x="1949827" y="82210"/>
                    <a:pt x="1951713" y="85211"/>
                    <a:pt x="1951713" y="88983"/>
                  </a:cubicBezTo>
                  <a:cubicBezTo>
                    <a:pt x="1948969" y="85382"/>
                    <a:pt x="1945626" y="83582"/>
                    <a:pt x="1941683" y="83582"/>
                  </a:cubicBezTo>
                  <a:cubicBezTo>
                    <a:pt x="1937225" y="83582"/>
                    <a:pt x="1935082" y="85725"/>
                    <a:pt x="1935253" y="90011"/>
                  </a:cubicBezTo>
                  <a:cubicBezTo>
                    <a:pt x="1935425" y="93955"/>
                    <a:pt x="1936625" y="96526"/>
                    <a:pt x="1938854" y="97727"/>
                  </a:cubicBezTo>
                  <a:cubicBezTo>
                    <a:pt x="1937997" y="98584"/>
                    <a:pt x="1936368" y="99012"/>
                    <a:pt x="1933967" y="99012"/>
                  </a:cubicBezTo>
                  <a:cubicBezTo>
                    <a:pt x="1931567" y="99012"/>
                    <a:pt x="1929467" y="98027"/>
                    <a:pt x="1927667" y="96055"/>
                  </a:cubicBezTo>
                  <a:cubicBezTo>
                    <a:pt x="1925866" y="94083"/>
                    <a:pt x="1924966" y="91897"/>
                    <a:pt x="1924966" y="89497"/>
                  </a:cubicBezTo>
                  <a:cubicBezTo>
                    <a:pt x="1921709" y="91554"/>
                    <a:pt x="1919137" y="92583"/>
                    <a:pt x="1917251" y="92583"/>
                  </a:cubicBezTo>
                  <a:cubicBezTo>
                    <a:pt x="1912279" y="92412"/>
                    <a:pt x="1908850" y="90268"/>
                    <a:pt x="1906964" y="86154"/>
                  </a:cubicBezTo>
                  <a:cubicBezTo>
                    <a:pt x="1910393" y="86154"/>
                    <a:pt x="1915108" y="84653"/>
                    <a:pt x="1921109" y="81653"/>
                  </a:cubicBezTo>
                  <a:cubicBezTo>
                    <a:pt x="1927109" y="78653"/>
                    <a:pt x="1931824" y="77153"/>
                    <a:pt x="1935253" y="77153"/>
                  </a:cubicBezTo>
                  <a:close/>
                  <a:moveTo>
                    <a:pt x="1320601" y="77153"/>
                  </a:moveTo>
                  <a:cubicBezTo>
                    <a:pt x="1324716" y="77153"/>
                    <a:pt x="1328317" y="78095"/>
                    <a:pt x="1331403" y="79981"/>
                  </a:cubicBezTo>
                  <a:cubicBezTo>
                    <a:pt x="1335175" y="82210"/>
                    <a:pt x="1337061" y="85211"/>
                    <a:pt x="1337061" y="88983"/>
                  </a:cubicBezTo>
                  <a:cubicBezTo>
                    <a:pt x="1334317" y="85382"/>
                    <a:pt x="1330974" y="83582"/>
                    <a:pt x="1327031" y="83582"/>
                  </a:cubicBezTo>
                  <a:cubicBezTo>
                    <a:pt x="1322573" y="83582"/>
                    <a:pt x="1320430" y="85725"/>
                    <a:pt x="1320601" y="90011"/>
                  </a:cubicBezTo>
                  <a:cubicBezTo>
                    <a:pt x="1320773" y="93955"/>
                    <a:pt x="1321973" y="96526"/>
                    <a:pt x="1324202" y="97727"/>
                  </a:cubicBezTo>
                  <a:cubicBezTo>
                    <a:pt x="1323345" y="98584"/>
                    <a:pt x="1321716" y="99012"/>
                    <a:pt x="1319315" y="99012"/>
                  </a:cubicBezTo>
                  <a:cubicBezTo>
                    <a:pt x="1316915" y="99012"/>
                    <a:pt x="1314815" y="98027"/>
                    <a:pt x="1313015" y="96055"/>
                  </a:cubicBezTo>
                  <a:cubicBezTo>
                    <a:pt x="1311214" y="94083"/>
                    <a:pt x="1310314" y="91897"/>
                    <a:pt x="1310314" y="89497"/>
                  </a:cubicBezTo>
                  <a:cubicBezTo>
                    <a:pt x="1307057" y="91554"/>
                    <a:pt x="1304485" y="92583"/>
                    <a:pt x="1302599" y="92583"/>
                  </a:cubicBezTo>
                  <a:cubicBezTo>
                    <a:pt x="1297627" y="92412"/>
                    <a:pt x="1294198" y="90268"/>
                    <a:pt x="1292312" y="86154"/>
                  </a:cubicBezTo>
                  <a:cubicBezTo>
                    <a:pt x="1295741" y="86154"/>
                    <a:pt x="1300456" y="84653"/>
                    <a:pt x="1306457" y="81653"/>
                  </a:cubicBezTo>
                  <a:cubicBezTo>
                    <a:pt x="1312457" y="78653"/>
                    <a:pt x="1317172" y="77153"/>
                    <a:pt x="1320601" y="77153"/>
                  </a:cubicBezTo>
                  <a:close/>
                  <a:moveTo>
                    <a:pt x="705949" y="77153"/>
                  </a:moveTo>
                  <a:cubicBezTo>
                    <a:pt x="710064" y="77153"/>
                    <a:pt x="713665" y="78095"/>
                    <a:pt x="716751" y="79981"/>
                  </a:cubicBezTo>
                  <a:cubicBezTo>
                    <a:pt x="720523" y="82210"/>
                    <a:pt x="722409" y="85211"/>
                    <a:pt x="722409" y="88983"/>
                  </a:cubicBezTo>
                  <a:cubicBezTo>
                    <a:pt x="719665" y="85382"/>
                    <a:pt x="716322" y="83582"/>
                    <a:pt x="712379" y="83582"/>
                  </a:cubicBezTo>
                  <a:cubicBezTo>
                    <a:pt x="707921" y="83582"/>
                    <a:pt x="705778" y="85725"/>
                    <a:pt x="705949" y="90011"/>
                  </a:cubicBezTo>
                  <a:cubicBezTo>
                    <a:pt x="706121" y="93955"/>
                    <a:pt x="707321" y="96526"/>
                    <a:pt x="709550" y="97727"/>
                  </a:cubicBezTo>
                  <a:cubicBezTo>
                    <a:pt x="708693" y="98584"/>
                    <a:pt x="707064" y="99012"/>
                    <a:pt x="704663" y="99012"/>
                  </a:cubicBezTo>
                  <a:cubicBezTo>
                    <a:pt x="702263" y="99012"/>
                    <a:pt x="700163" y="98027"/>
                    <a:pt x="698363" y="96055"/>
                  </a:cubicBezTo>
                  <a:cubicBezTo>
                    <a:pt x="696562" y="94083"/>
                    <a:pt x="695662" y="91897"/>
                    <a:pt x="695662" y="89497"/>
                  </a:cubicBezTo>
                  <a:cubicBezTo>
                    <a:pt x="692405" y="91554"/>
                    <a:pt x="689833" y="92583"/>
                    <a:pt x="687947" y="92583"/>
                  </a:cubicBezTo>
                  <a:cubicBezTo>
                    <a:pt x="682975" y="92412"/>
                    <a:pt x="679546" y="90268"/>
                    <a:pt x="677660" y="86154"/>
                  </a:cubicBezTo>
                  <a:cubicBezTo>
                    <a:pt x="681089" y="86154"/>
                    <a:pt x="685804" y="84653"/>
                    <a:pt x="691805" y="81653"/>
                  </a:cubicBezTo>
                  <a:cubicBezTo>
                    <a:pt x="697805" y="78653"/>
                    <a:pt x="702520" y="77153"/>
                    <a:pt x="705949" y="77153"/>
                  </a:cubicBezTo>
                  <a:close/>
                  <a:moveTo>
                    <a:pt x="91298" y="77153"/>
                  </a:moveTo>
                  <a:cubicBezTo>
                    <a:pt x="95412" y="77153"/>
                    <a:pt x="99013" y="78095"/>
                    <a:pt x="102099" y="79981"/>
                  </a:cubicBezTo>
                  <a:cubicBezTo>
                    <a:pt x="105871" y="82210"/>
                    <a:pt x="107757" y="85211"/>
                    <a:pt x="107757" y="88983"/>
                  </a:cubicBezTo>
                  <a:cubicBezTo>
                    <a:pt x="105014" y="85382"/>
                    <a:pt x="101670" y="83582"/>
                    <a:pt x="97727" y="83582"/>
                  </a:cubicBezTo>
                  <a:cubicBezTo>
                    <a:pt x="93269" y="83582"/>
                    <a:pt x="91126" y="85725"/>
                    <a:pt x="91298" y="90011"/>
                  </a:cubicBezTo>
                  <a:cubicBezTo>
                    <a:pt x="91469" y="93955"/>
                    <a:pt x="92669" y="96526"/>
                    <a:pt x="94898" y="97727"/>
                  </a:cubicBezTo>
                  <a:cubicBezTo>
                    <a:pt x="94041" y="98584"/>
                    <a:pt x="92412" y="99012"/>
                    <a:pt x="90012" y="99012"/>
                  </a:cubicBezTo>
                  <a:cubicBezTo>
                    <a:pt x="87611" y="99012"/>
                    <a:pt x="85511" y="98027"/>
                    <a:pt x="83711" y="96055"/>
                  </a:cubicBezTo>
                  <a:cubicBezTo>
                    <a:pt x="81911" y="94083"/>
                    <a:pt x="81011" y="91897"/>
                    <a:pt x="81011" y="89497"/>
                  </a:cubicBezTo>
                  <a:cubicBezTo>
                    <a:pt x="77753" y="91554"/>
                    <a:pt x="75181" y="92583"/>
                    <a:pt x="73295" y="92583"/>
                  </a:cubicBezTo>
                  <a:cubicBezTo>
                    <a:pt x="68323" y="92412"/>
                    <a:pt x="64894" y="90268"/>
                    <a:pt x="63008" y="86154"/>
                  </a:cubicBezTo>
                  <a:cubicBezTo>
                    <a:pt x="66437" y="86154"/>
                    <a:pt x="71152" y="84653"/>
                    <a:pt x="77153" y="81653"/>
                  </a:cubicBezTo>
                  <a:cubicBezTo>
                    <a:pt x="83154" y="78653"/>
                    <a:pt x="87869" y="77153"/>
                    <a:pt x="91298" y="77153"/>
                  </a:cubicBezTo>
                  <a:close/>
                  <a:moveTo>
                    <a:pt x="2549903" y="77153"/>
                  </a:moveTo>
                  <a:cubicBezTo>
                    <a:pt x="2554018" y="77153"/>
                    <a:pt x="2557619" y="78095"/>
                    <a:pt x="2560705" y="79981"/>
                  </a:cubicBezTo>
                  <a:cubicBezTo>
                    <a:pt x="2564477" y="82210"/>
                    <a:pt x="2566363" y="85211"/>
                    <a:pt x="2566363" y="88983"/>
                  </a:cubicBezTo>
                  <a:cubicBezTo>
                    <a:pt x="2563619" y="85382"/>
                    <a:pt x="2560276" y="83582"/>
                    <a:pt x="2556333" y="83582"/>
                  </a:cubicBezTo>
                  <a:cubicBezTo>
                    <a:pt x="2551875" y="83582"/>
                    <a:pt x="2549732" y="85725"/>
                    <a:pt x="2549903" y="90011"/>
                  </a:cubicBezTo>
                  <a:cubicBezTo>
                    <a:pt x="2550075" y="93955"/>
                    <a:pt x="2551275" y="96526"/>
                    <a:pt x="2553504" y="97727"/>
                  </a:cubicBezTo>
                  <a:cubicBezTo>
                    <a:pt x="2552647" y="98584"/>
                    <a:pt x="2551018" y="99012"/>
                    <a:pt x="2548617" y="99012"/>
                  </a:cubicBezTo>
                  <a:cubicBezTo>
                    <a:pt x="2546217" y="99012"/>
                    <a:pt x="2544117" y="98027"/>
                    <a:pt x="2542317" y="96055"/>
                  </a:cubicBezTo>
                  <a:cubicBezTo>
                    <a:pt x="2540516" y="94083"/>
                    <a:pt x="2539616" y="91897"/>
                    <a:pt x="2539616" y="89497"/>
                  </a:cubicBezTo>
                  <a:cubicBezTo>
                    <a:pt x="2536359" y="91554"/>
                    <a:pt x="2533787" y="92583"/>
                    <a:pt x="2531901" y="92583"/>
                  </a:cubicBezTo>
                  <a:cubicBezTo>
                    <a:pt x="2526929" y="92412"/>
                    <a:pt x="2523500" y="90268"/>
                    <a:pt x="2521614" y="86154"/>
                  </a:cubicBezTo>
                  <a:cubicBezTo>
                    <a:pt x="2525043" y="86154"/>
                    <a:pt x="2529758" y="84653"/>
                    <a:pt x="2535759" y="81653"/>
                  </a:cubicBezTo>
                  <a:cubicBezTo>
                    <a:pt x="2541759" y="78653"/>
                    <a:pt x="2546474" y="77153"/>
                    <a:pt x="2549903" y="77153"/>
                  </a:cubicBezTo>
                  <a:close/>
                  <a:moveTo>
                    <a:pt x="807533" y="60436"/>
                  </a:moveTo>
                  <a:lnTo>
                    <a:pt x="810362" y="63522"/>
                  </a:lnTo>
                  <a:cubicBezTo>
                    <a:pt x="805905" y="67637"/>
                    <a:pt x="802819" y="72781"/>
                    <a:pt x="801104" y="78953"/>
                  </a:cubicBezTo>
                  <a:cubicBezTo>
                    <a:pt x="799047" y="86154"/>
                    <a:pt x="793475" y="92412"/>
                    <a:pt x="784388" y="97727"/>
                  </a:cubicBezTo>
                  <a:cubicBezTo>
                    <a:pt x="780273" y="100127"/>
                    <a:pt x="775987" y="103556"/>
                    <a:pt x="771529" y="108014"/>
                  </a:cubicBezTo>
                  <a:cubicBezTo>
                    <a:pt x="775987" y="106299"/>
                    <a:pt x="780273" y="105442"/>
                    <a:pt x="784388" y="105442"/>
                  </a:cubicBezTo>
                  <a:cubicBezTo>
                    <a:pt x="788331" y="105442"/>
                    <a:pt x="791931" y="106385"/>
                    <a:pt x="795189" y="108271"/>
                  </a:cubicBezTo>
                  <a:cubicBezTo>
                    <a:pt x="799132" y="110500"/>
                    <a:pt x="801104" y="113414"/>
                    <a:pt x="801104" y="117015"/>
                  </a:cubicBezTo>
                  <a:cubicBezTo>
                    <a:pt x="795789" y="116157"/>
                    <a:pt x="792360" y="115729"/>
                    <a:pt x="790817" y="115729"/>
                  </a:cubicBezTo>
                  <a:cubicBezTo>
                    <a:pt x="770072" y="115900"/>
                    <a:pt x="748212" y="127473"/>
                    <a:pt x="725237" y="150447"/>
                  </a:cubicBezTo>
                  <a:lnTo>
                    <a:pt x="720094" y="145304"/>
                  </a:lnTo>
                  <a:cubicBezTo>
                    <a:pt x="743411" y="121987"/>
                    <a:pt x="754984" y="100127"/>
                    <a:pt x="754813" y="79724"/>
                  </a:cubicBezTo>
                  <a:cubicBezTo>
                    <a:pt x="754813" y="75095"/>
                    <a:pt x="754384" y="71666"/>
                    <a:pt x="753527" y="69437"/>
                  </a:cubicBezTo>
                  <a:cubicBezTo>
                    <a:pt x="762099" y="72523"/>
                    <a:pt x="766385" y="78095"/>
                    <a:pt x="766385" y="86154"/>
                  </a:cubicBezTo>
                  <a:cubicBezTo>
                    <a:pt x="766385" y="89411"/>
                    <a:pt x="765528" y="93269"/>
                    <a:pt x="763814" y="97727"/>
                  </a:cubicBezTo>
                  <a:cubicBezTo>
                    <a:pt x="767071" y="94469"/>
                    <a:pt x="770500" y="89754"/>
                    <a:pt x="774101" y="83582"/>
                  </a:cubicBezTo>
                  <a:cubicBezTo>
                    <a:pt x="778730" y="77067"/>
                    <a:pt x="784216" y="72438"/>
                    <a:pt x="790560" y="69694"/>
                  </a:cubicBezTo>
                  <a:cubicBezTo>
                    <a:pt x="798104" y="66437"/>
                    <a:pt x="803761" y="63351"/>
                    <a:pt x="807533" y="60436"/>
                  </a:cubicBezTo>
                  <a:close/>
                  <a:moveTo>
                    <a:pt x="192882" y="60436"/>
                  </a:moveTo>
                  <a:lnTo>
                    <a:pt x="195711" y="63522"/>
                  </a:lnTo>
                  <a:cubicBezTo>
                    <a:pt x="191253" y="67637"/>
                    <a:pt x="188167" y="72781"/>
                    <a:pt x="186452" y="78953"/>
                  </a:cubicBezTo>
                  <a:cubicBezTo>
                    <a:pt x="184395" y="86154"/>
                    <a:pt x="178823" y="92412"/>
                    <a:pt x="169736" y="97727"/>
                  </a:cubicBezTo>
                  <a:cubicBezTo>
                    <a:pt x="165621" y="100127"/>
                    <a:pt x="161335" y="103556"/>
                    <a:pt x="156877" y="108014"/>
                  </a:cubicBezTo>
                  <a:cubicBezTo>
                    <a:pt x="161335" y="106299"/>
                    <a:pt x="165621" y="105442"/>
                    <a:pt x="169736" y="105442"/>
                  </a:cubicBezTo>
                  <a:cubicBezTo>
                    <a:pt x="173679" y="105442"/>
                    <a:pt x="177280" y="106385"/>
                    <a:pt x="180537" y="108271"/>
                  </a:cubicBezTo>
                  <a:cubicBezTo>
                    <a:pt x="184481" y="110500"/>
                    <a:pt x="186452" y="113414"/>
                    <a:pt x="186452" y="117015"/>
                  </a:cubicBezTo>
                  <a:cubicBezTo>
                    <a:pt x="181137" y="116157"/>
                    <a:pt x="177708" y="115729"/>
                    <a:pt x="176165" y="115729"/>
                  </a:cubicBezTo>
                  <a:cubicBezTo>
                    <a:pt x="155420" y="115900"/>
                    <a:pt x="133560" y="127473"/>
                    <a:pt x="110586" y="150447"/>
                  </a:cubicBezTo>
                  <a:lnTo>
                    <a:pt x="105442" y="145304"/>
                  </a:lnTo>
                  <a:cubicBezTo>
                    <a:pt x="128759" y="121987"/>
                    <a:pt x="140332" y="100127"/>
                    <a:pt x="140161" y="79724"/>
                  </a:cubicBezTo>
                  <a:cubicBezTo>
                    <a:pt x="140161" y="75095"/>
                    <a:pt x="139732" y="71666"/>
                    <a:pt x="138875" y="69437"/>
                  </a:cubicBezTo>
                  <a:cubicBezTo>
                    <a:pt x="147447" y="72523"/>
                    <a:pt x="151734" y="78095"/>
                    <a:pt x="151734" y="86154"/>
                  </a:cubicBezTo>
                  <a:cubicBezTo>
                    <a:pt x="151734" y="89411"/>
                    <a:pt x="150876" y="93269"/>
                    <a:pt x="149162" y="97727"/>
                  </a:cubicBezTo>
                  <a:cubicBezTo>
                    <a:pt x="152419" y="94469"/>
                    <a:pt x="155848" y="89754"/>
                    <a:pt x="159449" y="83582"/>
                  </a:cubicBezTo>
                  <a:cubicBezTo>
                    <a:pt x="164078" y="77067"/>
                    <a:pt x="169564" y="72438"/>
                    <a:pt x="175908" y="69694"/>
                  </a:cubicBezTo>
                  <a:cubicBezTo>
                    <a:pt x="183452" y="66437"/>
                    <a:pt x="189110" y="63351"/>
                    <a:pt x="192882" y="60436"/>
                  </a:cubicBezTo>
                  <a:close/>
                  <a:moveTo>
                    <a:pt x="1422185" y="60436"/>
                  </a:moveTo>
                  <a:lnTo>
                    <a:pt x="1425014" y="63522"/>
                  </a:lnTo>
                  <a:cubicBezTo>
                    <a:pt x="1420557" y="67637"/>
                    <a:pt x="1417471" y="72781"/>
                    <a:pt x="1415756" y="78953"/>
                  </a:cubicBezTo>
                  <a:cubicBezTo>
                    <a:pt x="1413699" y="86154"/>
                    <a:pt x="1408127" y="92412"/>
                    <a:pt x="1399040" y="97727"/>
                  </a:cubicBezTo>
                  <a:cubicBezTo>
                    <a:pt x="1394925" y="100127"/>
                    <a:pt x="1390639" y="103556"/>
                    <a:pt x="1386181" y="108014"/>
                  </a:cubicBezTo>
                  <a:cubicBezTo>
                    <a:pt x="1390639" y="106299"/>
                    <a:pt x="1394925" y="105442"/>
                    <a:pt x="1399040" y="105442"/>
                  </a:cubicBezTo>
                  <a:cubicBezTo>
                    <a:pt x="1402983" y="105442"/>
                    <a:pt x="1406583" y="106385"/>
                    <a:pt x="1409841" y="108271"/>
                  </a:cubicBezTo>
                  <a:cubicBezTo>
                    <a:pt x="1413784" y="110500"/>
                    <a:pt x="1415756" y="113414"/>
                    <a:pt x="1415756" y="117015"/>
                  </a:cubicBezTo>
                  <a:cubicBezTo>
                    <a:pt x="1410441" y="116157"/>
                    <a:pt x="1407012" y="115729"/>
                    <a:pt x="1405469" y="115729"/>
                  </a:cubicBezTo>
                  <a:cubicBezTo>
                    <a:pt x="1384724" y="115900"/>
                    <a:pt x="1362864" y="127473"/>
                    <a:pt x="1339889" y="150447"/>
                  </a:cubicBezTo>
                  <a:lnTo>
                    <a:pt x="1334746" y="145304"/>
                  </a:lnTo>
                  <a:cubicBezTo>
                    <a:pt x="1358063" y="121987"/>
                    <a:pt x="1369636" y="100127"/>
                    <a:pt x="1369465" y="79724"/>
                  </a:cubicBezTo>
                  <a:cubicBezTo>
                    <a:pt x="1369465" y="75095"/>
                    <a:pt x="1369036" y="71666"/>
                    <a:pt x="1368179" y="69437"/>
                  </a:cubicBezTo>
                  <a:cubicBezTo>
                    <a:pt x="1376751" y="72523"/>
                    <a:pt x="1381037" y="78095"/>
                    <a:pt x="1381037" y="86154"/>
                  </a:cubicBezTo>
                  <a:cubicBezTo>
                    <a:pt x="1381037" y="89411"/>
                    <a:pt x="1380180" y="93269"/>
                    <a:pt x="1378466" y="97727"/>
                  </a:cubicBezTo>
                  <a:cubicBezTo>
                    <a:pt x="1381723" y="94469"/>
                    <a:pt x="1385152" y="89754"/>
                    <a:pt x="1388753" y="83582"/>
                  </a:cubicBezTo>
                  <a:cubicBezTo>
                    <a:pt x="1393382" y="77067"/>
                    <a:pt x="1398868" y="72438"/>
                    <a:pt x="1405212" y="69694"/>
                  </a:cubicBezTo>
                  <a:cubicBezTo>
                    <a:pt x="1412756" y="66437"/>
                    <a:pt x="1418413" y="63351"/>
                    <a:pt x="1422185" y="60436"/>
                  </a:cubicBezTo>
                  <a:close/>
                  <a:moveTo>
                    <a:pt x="2036837" y="60436"/>
                  </a:moveTo>
                  <a:lnTo>
                    <a:pt x="2039666" y="63522"/>
                  </a:lnTo>
                  <a:cubicBezTo>
                    <a:pt x="2035209" y="67637"/>
                    <a:pt x="2032123" y="72781"/>
                    <a:pt x="2030408" y="78953"/>
                  </a:cubicBezTo>
                  <a:cubicBezTo>
                    <a:pt x="2028351" y="86154"/>
                    <a:pt x="2022779" y="92412"/>
                    <a:pt x="2013692" y="97727"/>
                  </a:cubicBezTo>
                  <a:cubicBezTo>
                    <a:pt x="2009577" y="100127"/>
                    <a:pt x="2005291" y="103556"/>
                    <a:pt x="2000833" y="108014"/>
                  </a:cubicBezTo>
                  <a:cubicBezTo>
                    <a:pt x="2005291" y="106299"/>
                    <a:pt x="2009577" y="105442"/>
                    <a:pt x="2013692" y="105442"/>
                  </a:cubicBezTo>
                  <a:cubicBezTo>
                    <a:pt x="2017635" y="105442"/>
                    <a:pt x="2021235" y="106385"/>
                    <a:pt x="2024493" y="108271"/>
                  </a:cubicBezTo>
                  <a:cubicBezTo>
                    <a:pt x="2028436" y="110500"/>
                    <a:pt x="2030408" y="113414"/>
                    <a:pt x="2030408" y="117015"/>
                  </a:cubicBezTo>
                  <a:cubicBezTo>
                    <a:pt x="2025093" y="116157"/>
                    <a:pt x="2021664" y="115729"/>
                    <a:pt x="2020121" y="115729"/>
                  </a:cubicBezTo>
                  <a:cubicBezTo>
                    <a:pt x="1999376" y="115900"/>
                    <a:pt x="1977516" y="127473"/>
                    <a:pt x="1954541" y="150447"/>
                  </a:cubicBezTo>
                  <a:lnTo>
                    <a:pt x="1949398" y="145304"/>
                  </a:lnTo>
                  <a:cubicBezTo>
                    <a:pt x="1972715" y="121987"/>
                    <a:pt x="1984288" y="100127"/>
                    <a:pt x="1984117" y="79724"/>
                  </a:cubicBezTo>
                  <a:cubicBezTo>
                    <a:pt x="1984117" y="75095"/>
                    <a:pt x="1983688" y="71666"/>
                    <a:pt x="1982831" y="69437"/>
                  </a:cubicBezTo>
                  <a:cubicBezTo>
                    <a:pt x="1991403" y="72523"/>
                    <a:pt x="1995689" y="78095"/>
                    <a:pt x="1995689" y="86154"/>
                  </a:cubicBezTo>
                  <a:cubicBezTo>
                    <a:pt x="1995689" y="89411"/>
                    <a:pt x="1994832" y="93269"/>
                    <a:pt x="1993118" y="97727"/>
                  </a:cubicBezTo>
                  <a:cubicBezTo>
                    <a:pt x="1996375" y="94469"/>
                    <a:pt x="1999804" y="89754"/>
                    <a:pt x="2003405" y="83582"/>
                  </a:cubicBezTo>
                  <a:cubicBezTo>
                    <a:pt x="2008034" y="77067"/>
                    <a:pt x="2013520" y="72438"/>
                    <a:pt x="2019864" y="69694"/>
                  </a:cubicBezTo>
                  <a:cubicBezTo>
                    <a:pt x="2027408" y="66437"/>
                    <a:pt x="2033065" y="63351"/>
                    <a:pt x="2036837" y="60436"/>
                  </a:cubicBezTo>
                  <a:close/>
                  <a:moveTo>
                    <a:pt x="2651487" y="60436"/>
                  </a:moveTo>
                  <a:lnTo>
                    <a:pt x="2654316" y="63522"/>
                  </a:lnTo>
                  <a:cubicBezTo>
                    <a:pt x="2649859" y="67637"/>
                    <a:pt x="2646773" y="72781"/>
                    <a:pt x="2645058" y="78953"/>
                  </a:cubicBezTo>
                  <a:cubicBezTo>
                    <a:pt x="2643001" y="86154"/>
                    <a:pt x="2637429" y="92412"/>
                    <a:pt x="2628342" y="97727"/>
                  </a:cubicBezTo>
                  <a:cubicBezTo>
                    <a:pt x="2624227" y="100127"/>
                    <a:pt x="2619941" y="103556"/>
                    <a:pt x="2615483" y="108014"/>
                  </a:cubicBezTo>
                  <a:cubicBezTo>
                    <a:pt x="2619941" y="106299"/>
                    <a:pt x="2624227" y="105442"/>
                    <a:pt x="2628342" y="105442"/>
                  </a:cubicBezTo>
                  <a:cubicBezTo>
                    <a:pt x="2632285" y="105442"/>
                    <a:pt x="2635885" y="106385"/>
                    <a:pt x="2639143" y="108271"/>
                  </a:cubicBezTo>
                  <a:cubicBezTo>
                    <a:pt x="2643086" y="110500"/>
                    <a:pt x="2645058" y="113414"/>
                    <a:pt x="2645058" y="117015"/>
                  </a:cubicBezTo>
                  <a:cubicBezTo>
                    <a:pt x="2639743" y="116157"/>
                    <a:pt x="2636314" y="115729"/>
                    <a:pt x="2634771" y="115729"/>
                  </a:cubicBezTo>
                  <a:cubicBezTo>
                    <a:pt x="2614026" y="115900"/>
                    <a:pt x="2592166" y="127473"/>
                    <a:pt x="2569191" y="150447"/>
                  </a:cubicBezTo>
                  <a:lnTo>
                    <a:pt x="2564048" y="145304"/>
                  </a:lnTo>
                  <a:cubicBezTo>
                    <a:pt x="2587365" y="121987"/>
                    <a:pt x="2598938" y="100127"/>
                    <a:pt x="2598767" y="79724"/>
                  </a:cubicBezTo>
                  <a:cubicBezTo>
                    <a:pt x="2598767" y="75095"/>
                    <a:pt x="2598338" y="71666"/>
                    <a:pt x="2597481" y="69437"/>
                  </a:cubicBezTo>
                  <a:cubicBezTo>
                    <a:pt x="2606053" y="72523"/>
                    <a:pt x="2610339" y="78095"/>
                    <a:pt x="2610339" y="86154"/>
                  </a:cubicBezTo>
                  <a:cubicBezTo>
                    <a:pt x="2610339" y="89411"/>
                    <a:pt x="2609482" y="93269"/>
                    <a:pt x="2607768" y="97727"/>
                  </a:cubicBezTo>
                  <a:cubicBezTo>
                    <a:pt x="2611025" y="94469"/>
                    <a:pt x="2614454" y="89754"/>
                    <a:pt x="2618055" y="83582"/>
                  </a:cubicBezTo>
                  <a:cubicBezTo>
                    <a:pt x="2622684" y="77067"/>
                    <a:pt x="2628170" y="72438"/>
                    <a:pt x="2634514" y="69694"/>
                  </a:cubicBezTo>
                  <a:cubicBezTo>
                    <a:pt x="2642058" y="66437"/>
                    <a:pt x="2647715" y="63351"/>
                    <a:pt x="2651487" y="60436"/>
                  </a:cubicBezTo>
                  <a:close/>
                  <a:moveTo>
                    <a:pt x="743240" y="47577"/>
                  </a:moveTo>
                  <a:cubicBezTo>
                    <a:pt x="743240" y="47577"/>
                    <a:pt x="744954" y="48435"/>
                    <a:pt x="748383" y="50149"/>
                  </a:cubicBezTo>
                  <a:cubicBezTo>
                    <a:pt x="744440" y="50835"/>
                    <a:pt x="741439" y="53750"/>
                    <a:pt x="739382" y="58893"/>
                  </a:cubicBezTo>
                  <a:cubicBezTo>
                    <a:pt x="737668" y="63008"/>
                    <a:pt x="736810" y="67380"/>
                    <a:pt x="736810" y="72009"/>
                  </a:cubicBezTo>
                  <a:cubicBezTo>
                    <a:pt x="736810" y="102527"/>
                    <a:pt x="729095" y="126959"/>
                    <a:pt x="713665" y="145304"/>
                  </a:cubicBezTo>
                  <a:lnTo>
                    <a:pt x="707235" y="141446"/>
                  </a:lnTo>
                  <a:cubicBezTo>
                    <a:pt x="715979" y="130988"/>
                    <a:pt x="720265" y="118986"/>
                    <a:pt x="720094" y="105442"/>
                  </a:cubicBezTo>
                  <a:cubicBezTo>
                    <a:pt x="720094" y="99612"/>
                    <a:pt x="717522" y="93612"/>
                    <a:pt x="712379" y="87440"/>
                  </a:cubicBezTo>
                  <a:cubicBezTo>
                    <a:pt x="718722" y="87440"/>
                    <a:pt x="723437" y="91726"/>
                    <a:pt x="726523" y="100298"/>
                  </a:cubicBezTo>
                  <a:lnTo>
                    <a:pt x="726523" y="95155"/>
                  </a:lnTo>
                  <a:cubicBezTo>
                    <a:pt x="726523" y="92412"/>
                    <a:pt x="726095" y="88340"/>
                    <a:pt x="725237" y="82939"/>
                  </a:cubicBezTo>
                  <a:cubicBezTo>
                    <a:pt x="724380" y="77538"/>
                    <a:pt x="723952" y="73466"/>
                    <a:pt x="723952" y="70723"/>
                  </a:cubicBezTo>
                  <a:cubicBezTo>
                    <a:pt x="723952" y="64894"/>
                    <a:pt x="725752" y="59579"/>
                    <a:pt x="729352" y="54778"/>
                  </a:cubicBezTo>
                  <a:cubicBezTo>
                    <a:pt x="732953" y="49978"/>
                    <a:pt x="737582" y="47577"/>
                    <a:pt x="743240" y="47577"/>
                  </a:cubicBezTo>
                  <a:close/>
                  <a:moveTo>
                    <a:pt x="128588" y="47577"/>
                  </a:moveTo>
                  <a:cubicBezTo>
                    <a:pt x="128588" y="47577"/>
                    <a:pt x="130302" y="48435"/>
                    <a:pt x="133731" y="50149"/>
                  </a:cubicBezTo>
                  <a:cubicBezTo>
                    <a:pt x="129788" y="50835"/>
                    <a:pt x="126788" y="53750"/>
                    <a:pt x="124730" y="58893"/>
                  </a:cubicBezTo>
                  <a:cubicBezTo>
                    <a:pt x="123016" y="63008"/>
                    <a:pt x="122159" y="67380"/>
                    <a:pt x="122159" y="72009"/>
                  </a:cubicBezTo>
                  <a:cubicBezTo>
                    <a:pt x="122159" y="102527"/>
                    <a:pt x="114443" y="126959"/>
                    <a:pt x="99013" y="145304"/>
                  </a:cubicBezTo>
                  <a:lnTo>
                    <a:pt x="92583" y="141446"/>
                  </a:lnTo>
                  <a:cubicBezTo>
                    <a:pt x="101327" y="130988"/>
                    <a:pt x="105614" y="118986"/>
                    <a:pt x="105442" y="105442"/>
                  </a:cubicBezTo>
                  <a:cubicBezTo>
                    <a:pt x="105442" y="99612"/>
                    <a:pt x="102870" y="93612"/>
                    <a:pt x="97727" y="87440"/>
                  </a:cubicBezTo>
                  <a:cubicBezTo>
                    <a:pt x="104071" y="87440"/>
                    <a:pt x="108785" y="91726"/>
                    <a:pt x="111872" y="100298"/>
                  </a:cubicBezTo>
                  <a:lnTo>
                    <a:pt x="111872" y="95155"/>
                  </a:lnTo>
                  <a:cubicBezTo>
                    <a:pt x="111872" y="92412"/>
                    <a:pt x="111443" y="88340"/>
                    <a:pt x="110586" y="82939"/>
                  </a:cubicBezTo>
                  <a:cubicBezTo>
                    <a:pt x="109728" y="77538"/>
                    <a:pt x="109300" y="73466"/>
                    <a:pt x="109300" y="70723"/>
                  </a:cubicBezTo>
                  <a:cubicBezTo>
                    <a:pt x="109300" y="64894"/>
                    <a:pt x="111100" y="59579"/>
                    <a:pt x="114700" y="54778"/>
                  </a:cubicBezTo>
                  <a:cubicBezTo>
                    <a:pt x="118301" y="49978"/>
                    <a:pt x="122930" y="47577"/>
                    <a:pt x="128588" y="47577"/>
                  </a:cubicBezTo>
                  <a:close/>
                  <a:moveTo>
                    <a:pt x="1357892" y="47577"/>
                  </a:moveTo>
                  <a:cubicBezTo>
                    <a:pt x="1357892" y="47577"/>
                    <a:pt x="1359606" y="48435"/>
                    <a:pt x="1363035" y="50149"/>
                  </a:cubicBezTo>
                  <a:cubicBezTo>
                    <a:pt x="1359092" y="50835"/>
                    <a:pt x="1356091" y="53750"/>
                    <a:pt x="1354034" y="58893"/>
                  </a:cubicBezTo>
                  <a:cubicBezTo>
                    <a:pt x="1352320" y="63008"/>
                    <a:pt x="1351462" y="67380"/>
                    <a:pt x="1351462" y="72009"/>
                  </a:cubicBezTo>
                  <a:cubicBezTo>
                    <a:pt x="1351462" y="102527"/>
                    <a:pt x="1343747" y="126959"/>
                    <a:pt x="1328317" y="145304"/>
                  </a:cubicBezTo>
                  <a:lnTo>
                    <a:pt x="1321887" y="141446"/>
                  </a:lnTo>
                  <a:cubicBezTo>
                    <a:pt x="1330631" y="130988"/>
                    <a:pt x="1334917" y="118986"/>
                    <a:pt x="1334746" y="105442"/>
                  </a:cubicBezTo>
                  <a:cubicBezTo>
                    <a:pt x="1334746" y="99612"/>
                    <a:pt x="1332174" y="93612"/>
                    <a:pt x="1327031" y="87440"/>
                  </a:cubicBezTo>
                  <a:cubicBezTo>
                    <a:pt x="1333374" y="87440"/>
                    <a:pt x="1338089" y="91726"/>
                    <a:pt x="1341175" y="100298"/>
                  </a:cubicBezTo>
                  <a:lnTo>
                    <a:pt x="1341175" y="95155"/>
                  </a:lnTo>
                  <a:cubicBezTo>
                    <a:pt x="1341175" y="92412"/>
                    <a:pt x="1340747" y="88340"/>
                    <a:pt x="1339889" y="82939"/>
                  </a:cubicBezTo>
                  <a:cubicBezTo>
                    <a:pt x="1339032" y="77538"/>
                    <a:pt x="1338604" y="73466"/>
                    <a:pt x="1338604" y="70723"/>
                  </a:cubicBezTo>
                  <a:cubicBezTo>
                    <a:pt x="1338604" y="64894"/>
                    <a:pt x="1340404" y="59579"/>
                    <a:pt x="1344004" y="54778"/>
                  </a:cubicBezTo>
                  <a:cubicBezTo>
                    <a:pt x="1347605" y="49978"/>
                    <a:pt x="1352234" y="47577"/>
                    <a:pt x="1357892" y="47577"/>
                  </a:cubicBezTo>
                  <a:close/>
                  <a:moveTo>
                    <a:pt x="1972544" y="47577"/>
                  </a:moveTo>
                  <a:cubicBezTo>
                    <a:pt x="1972544" y="47577"/>
                    <a:pt x="1974258" y="48435"/>
                    <a:pt x="1977687" y="50149"/>
                  </a:cubicBezTo>
                  <a:cubicBezTo>
                    <a:pt x="1973744" y="50835"/>
                    <a:pt x="1970743" y="53750"/>
                    <a:pt x="1968686" y="58893"/>
                  </a:cubicBezTo>
                  <a:cubicBezTo>
                    <a:pt x="1966972" y="63008"/>
                    <a:pt x="1966114" y="67380"/>
                    <a:pt x="1966114" y="72009"/>
                  </a:cubicBezTo>
                  <a:cubicBezTo>
                    <a:pt x="1966114" y="102527"/>
                    <a:pt x="1958399" y="126959"/>
                    <a:pt x="1942969" y="145304"/>
                  </a:cubicBezTo>
                  <a:lnTo>
                    <a:pt x="1936539" y="141446"/>
                  </a:lnTo>
                  <a:cubicBezTo>
                    <a:pt x="1945283" y="130988"/>
                    <a:pt x="1949569" y="118986"/>
                    <a:pt x="1949398" y="105442"/>
                  </a:cubicBezTo>
                  <a:cubicBezTo>
                    <a:pt x="1949398" y="99612"/>
                    <a:pt x="1946826" y="93612"/>
                    <a:pt x="1941683" y="87440"/>
                  </a:cubicBezTo>
                  <a:cubicBezTo>
                    <a:pt x="1948026" y="87440"/>
                    <a:pt x="1952741" y="91726"/>
                    <a:pt x="1955827" y="100298"/>
                  </a:cubicBezTo>
                  <a:lnTo>
                    <a:pt x="1955827" y="95155"/>
                  </a:lnTo>
                  <a:cubicBezTo>
                    <a:pt x="1955827" y="92412"/>
                    <a:pt x="1955399" y="88340"/>
                    <a:pt x="1954541" y="82939"/>
                  </a:cubicBezTo>
                  <a:cubicBezTo>
                    <a:pt x="1953684" y="77538"/>
                    <a:pt x="1953256" y="73466"/>
                    <a:pt x="1953256" y="70723"/>
                  </a:cubicBezTo>
                  <a:cubicBezTo>
                    <a:pt x="1953256" y="64894"/>
                    <a:pt x="1955056" y="59579"/>
                    <a:pt x="1958656" y="54778"/>
                  </a:cubicBezTo>
                  <a:cubicBezTo>
                    <a:pt x="1962257" y="49978"/>
                    <a:pt x="1966886" y="47577"/>
                    <a:pt x="1972544" y="47577"/>
                  </a:cubicBezTo>
                  <a:close/>
                  <a:moveTo>
                    <a:pt x="2587194" y="47577"/>
                  </a:moveTo>
                  <a:cubicBezTo>
                    <a:pt x="2587194" y="47577"/>
                    <a:pt x="2588908" y="48435"/>
                    <a:pt x="2592337" y="50149"/>
                  </a:cubicBezTo>
                  <a:cubicBezTo>
                    <a:pt x="2588394" y="50835"/>
                    <a:pt x="2585393" y="53750"/>
                    <a:pt x="2583336" y="58893"/>
                  </a:cubicBezTo>
                  <a:cubicBezTo>
                    <a:pt x="2581622" y="63008"/>
                    <a:pt x="2580764" y="67380"/>
                    <a:pt x="2580764" y="72009"/>
                  </a:cubicBezTo>
                  <a:cubicBezTo>
                    <a:pt x="2580764" y="102527"/>
                    <a:pt x="2573049" y="126959"/>
                    <a:pt x="2557619" y="145304"/>
                  </a:cubicBezTo>
                  <a:lnTo>
                    <a:pt x="2551189" y="141446"/>
                  </a:lnTo>
                  <a:cubicBezTo>
                    <a:pt x="2559933" y="130988"/>
                    <a:pt x="2564219" y="118986"/>
                    <a:pt x="2564048" y="105442"/>
                  </a:cubicBezTo>
                  <a:cubicBezTo>
                    <a:pt x="2564048" y="99612"/>
                    <a:pt x="2561476" y="93612"/>
                    <a:pt x="2556333" y="87440"/>
                  </a:cubicBezTo>
                  <a:cubicBezTo>
                    <a:pt x="2562676" y="87440"/>
                    <a:pt x="2567391" y="91726"/>
                    <a:pt x="2570477" y="100298"/>
                  </a:cubicBezTo>
                  <a:lnTo>
                    <a:pt x="2570477" y="95155"/>
                  </a:lnTo>
                  <a:cubicBezTo>
                    <a:pt x="2570477" y="92412"/>
                    <a:pt x="2570049" y="88340"/>
                    <a:pt x="2569191" y="82939"/>
                  </a:cubicBezTo>
                  <a:cubicBezTo>
                    <a:pt x="2568334" y="77538"/>
                    <a:pt x="2567906" y="73466"/>
                    <a:pt x="2567906" y="70723"/>
                  </a:cubicBezTo>
                  <a:cubicBezTo>
                    <a:pt x="2567906" y="64894"/>
                    <a:pt x="2569706" y="59579"/>
                    <a:pt x="2573306" y="54778"/>
                  </a:cubicBezTo>
                  <a:cubicBezTo>
                    <a:pt x="2576907" y="49978"/>
                    <a:pt x="2581536" y="47577"/>
                    <a:pt x="2587194" y="47577"/>
                  </a:cubicBezTo>
                  <a:close/>
                  <a:moveTo>
                    <a:pt x="673802" y="37290"/>
                  </a:moveTo>
                  <a:cubicBezTo>
                    <a:pt x="677231" y="39348"/>
                    <a:pt x="678946" y="44063"/>
                    <a:pt x="678946" y="51435"/>
                  </a:cubicBezTo>
                  <a:cubicBezTo>
                    <a:pt x="678946" y="57093"/>
                    <a:pt x="676374" y="61379"/>
                    <a:pt x="671231" y="64294"/>
                  </a:cubicBezTo>
                  <a:cubicBezTo>
                    <a:pt x="674831" y="64637"/>
                    <a:pt x="676546" y="67637"/>
                    <a:pt x="676374" y="73295"/>
                  </a:cubicBezTo>
                  <a:cubicBezTo>
                    <a:pt x="676203" y="77581"/>
                    <a:pt x="673631" y="80153"/>
                    <a:pt x="668659" y="81010"/>
                  </a:cubicBezTo>
                  <a:cubicBezTo>
                    <a:pt x="668316" y="76724"/>
                    <a:pt x="667030" y="74581"/>
                    <a:pt x="664801" y="74581"/>
                  </a:cubicBezTo>
                  <a:cubicBezTo>
                    <a:pt x="660515" y="74581"/>
                    <a:pt x="658372" y="76724"/>
                    <a:pt x="658372" y="81010"/>
                  </a:cubicBezTo>
                  <a:cubicBezTo>
                    <a:pt x="658372" y="87182"/>
                    <a:pt x="658715" y="90783"/>
                    <a:pt x="659401" y="91812"/>
                  </a:cubicBezTo>
                  <a:cubicBezTo>
                    <a:pt x="655286" y="90611"/>
                    <a:pt x="653228" y="86154"/>
                    <a:pt x="653228" y="78438"/>
                  </a:cubicBezTo>
                  <a:cubicBezTo>
                    <a:pt x="653228" y="75181"/>
                    <a:pt x="656657" y="68751"/>
                    <a:pt x="663515" y="59150"/>
                  </a:cubicBezTo>
                  <a:cubicBezTo>
                    <a:pt x="670373" y="49549"/>
                    <a:pt x="673802" y="42262"/>
                    <a:pt x="673802" y="37290"/>
                  </a:cubicBezTo>
                  <a:close/>
                  <a:moveTo>
                    <a:pt x="59151" y="37290"/>
                  </a:moveTo>
                  <a:cubicBezTo>
                    <a:pt x="62580" y="39348"/>
                    <a:pt x="64294" y="44063"/>
                    <a:pt x="64294" y="51435"/>
                  </a:cubicBezTo>
                  <a:cubicBezTo>
                    <a:pt x="64294" y="57093"/>
                    <a:pt x="61722" y="61379"/>
                    <a:pt x="56579" y="64294"/>
                  </a:cubicBezTo>
                  <a:cubicBezTo>
                    <a:pt x="60179" y="64637"/>
                    <a:pt x="61894" y="67637"/>
                    <a:pt x="61722" y="73295"/>
                  </a:cubicBezTo>
                  <a:cubicBezTo>
                    <a:pt x="61551" y="77581"/>
                    <a:pt x="58979" y="80153"/>
                    <a:pt x="54007" y="81010"/>
                  </a:cubicBezTo>
                  <a:cubicBezTo>
                    <a:pt x="53664" y="76724"/>
                    <a:pt x="52378" y="74581"/>
                    <a:pt x="50150" y="74581"/>
                  </a:cubicBezTo>
                  <a:cubicBezTo>
                    <a:pt x="45863" y="74581"/>
                    <a:pt x="43720" y="76724"/>
                    <a:pt x="43720" y="81010"/>
                  </a:cubicBezTo>
                  <a:cubicBezTo>
                    <a:pt x="43720" y="87182"/>
                    <a:pt x="44063" y="90783"/>
                    <a:pt x="44749" y="91812"/>
                  </a:cubicBezTo>
                  <a:cubicBezTo>
                    <a:pt x="40634" y="90611"/>
                    <a:pt x="38577" y="86154"/>
                    <a:pt x="38577" y="78438"/>
                  </a:cubicBezTo>
                  <a:cubicBezTo>
                    <a:pt x="38577" y="75181"/>
                    <a:pt x="42006" y="68751"/>
                    <a:pt x="48864" y="59150"/>
                  </a:cubicBezTo>
                  <a:cubicBezTo>
                    <a:pt x="55722" y="49549"/>
                    <a:pt x="59151" y="42262"/>
                    <a:pt x="59151" y="37290"/>
                  </a:cubicBezTo>
                  <a:close/>
                  <a:moveTo>
                    <a:pt x="1288454" y="37290"/>
                  </a:moveTo>
                  <a:cubicBezTo>
                    <a:pt x="1291883" y="39348"/>
                    <a:pt x="1293598" y="44063"/>
                    <a:pt x="1293598" y="51435"/>
                  </a:cubicBezTo>
                  <a:cubicBezTo>
                    <a:pt x="1293598" y="57093"/>
                    <a:pt x="1291026" y="61379"/>
                    <a:pt x="1285883" y="64294"/>
                  </a:cubicBezTo>
                  <a:cubicBezTo>
                    <a:pt x="1289483" y="64637"/>
                    <a:pt x="1291198" y="67637"/>
                    <a:pt x="1291026" y="73295"/>
                  </a:cubicBezTo>
                  <a:cubicBezTo>
                    <a:pt x="1290855" y="77581"/>
                    <a:pt x="1288283" y="80153"/>
                    <a:pt x="1283311" y="81010"/>
                  </a:cubicBezTo>
                  <a:cubicBezTo>
                    <a:pt x="1282968" y="76724"/>
                    <a:pt x="1281682" y="74581"/>
                    <a:pt x="1279453" y="74581"/>
                  </a:cubicBezTo>
                  <a:cubicBezTo>
                    <a:pt x="1275167" y="74581"/>
                    <a:pt x="1273024" y="76724"/>
                    <a:pt x="1273024" y="81010"/>
                  </a:cubicBezTo>
                  <a:cubicBezTo>
                    <a:pt x="1273024" y="87182"/>
                    <a:pt x="1273367" y="90783"/>
                    <a:pt x="1274053" y="91812"/>
                  </a:cubicBezTo>
                  <a:cubicBezTo>
                    <a:pt x="1269938" y="90611"/>
                    <a:pt x="1267880" y="86154"/>
                    <a:pt x="1267880" y="78438"/>
                  </a:cubicBezTo>
                  <a:cubicBezTo>
                    <a:pt x="1267880" y="75181"/>
                    <a:pt x="1271309" y="68751"/>
                    <a:pt x="1278167" y="59150"/>
                  </a:cubicBezTo>
                  <a:cubicBezTo>
                    <a:pt x="1285025" y="49549"/>
                    <a:pt x="1288454" y="42262"/>
                    <a:pt x="1288454" y="37290"/>
                  </a:cubicBezTo>
                  <a:close/>
                  <a:moveTo>
                    <a:pt x="1903106" y="37290"/>
                  </a:moveTo>
                  <a:cubicBezTo>
                    <a:pt x="1906535" y="39348"/>
                    <a:pt x="1908250" y="44063"/>
                    <a:pt x="1908250" y="51435"/>
                  </a:cubicBezTo>
                  <a:cubicBezTo>
                    <a:pt x="1908250" y="57093"/>
                    <a:pt x="1905678" y="61379"/>
                    <a:pt x="1900535" y="64294"/>
                  </a:cubicBezTo>
                  <a:cubicBezTo>
                    <a:pt x="1904135" y="64637"/>
                    <a:pt x="1905850" y="67637"/>
                    <a:pt x="1905678" y="73295"/>
                  </a:cubicBezTo>
                  <a:cubicBezTo>
                    <a:pt x="1905507" y="77581"/>
                    <a:pt x="1902935" y="80153"/>
                    <a:pt x="1897963" y="81010"/>
                  </a:cubicBezTo>
                  <a:cubicBezTo>
                    <a:pt x="1897620" y="76724"/>
                    <a:pt x="1896334" y="74581"/>
                    <a:pt x="1894105" y="74581"/>
                  </a:cubicBezTo>
                  <a:cubicBezTo>
                    <a:pt x="1889819" y="74581"/>
                    <a:pt x="1887676" y="76724"/>
                    <a:pt x="1887676" y="81010"/>
                  </a:cubicBezTo>
                  <a:cubicBezTo>
                    <a:pt x="1887676" y="87182"/>
                    <a:pt x="1888019" y="90783"/>
                    <a:pt x="1888705" y="91812"/>
                  </a:cubicBezTo>
                  <a:cubicBezTo>
                    <a:pt x="1884590" y="90611"/>
                    <a:pt x="1882532" y="86154"/>
                    <a:pt x="1882532" y="78438"/>
                  </a:cubicBezTo>
                  <a:cubicBezTo>
                    <a:pt x="1882532" y="75181"/>
                    <a:pt x="1885961" y="68751"/>
                    <a:pt x="1892819" y="59150"/>
                  </a:cubicBezTo>
                  <a:cubicBezTo>
                    <a:pt x="1899677" y="49549"/>
                    <a:pt x="1903106" y="42262"/>
                    <a:pt x="1903106" y="37290"/>
                  </a:cubicBezTo>
                  <a:close/>
                  <a:moveTo>
                    <a:pt x="2517756" y="37290"/>
                  </a:moveTo>
                  <a:cubicBezTo>
                    <a:pt x="2521185" y="39348"/>
                    <a:pt x="2522900" y="44063"/>
                    <a:pt x="2522900" y="51435"/>
                  </a:cubicBezTo>
                  <a:cubicBezTo>
                    <a:pt x="2522900" y="57093"/>
                    <a:pt x="2520328" y="61379"/>
                    <a:pt x="2515185" y="64294"/>
                  </a:cubicBezTo>
                  <a:cubicBezTo>
                    <a:pt x="2518785" y="64637"/>
                    <a:pt x="2520500" y="67637"/>
                    <a:pt x="2520328" y="73295"/>
                  </a:cubicBezTo>
                  <a:cubicBezTo>
                    <a:pt x="2520157" y="77581"/>
                    <a:pt x="2517585" y="80153"/>
                    <a:pt x="2512613" y="81010"/>
                  </a:cubicBezTo>
                  <a:cubicBezTo>
                    <a:pt x="2512270" y="76724"/>
                    <a:pt x="2510984" y="74581"/>
                    <a:pt x="2508755" y="74581"/>
                  </a:cubicBezTo>
                  <a:cubicBezTo>
                    <a:pt x="2504469" y="74581"/>
                    <a:pt x="2502326" y="76724"/>
                    <a:pt x="2502326" y="81010"/>
                  </a:cubicBezTo>
                  <a:cubicBezTo>
                    <a:pt x="2502326" y="87182"/>
                    <a:pt x="2502669" y="90783"/>
                    <a:pt x="2503355" y="91811"/>
                  </a:cubicBezTo>
                  <a:cubicBezTo>
                    <a:pt x="2499240" y="90611"/>
                    <a:pt x="2497182" y="86154"/>
                    <a:pt x="2497182" y="78438"/>
                  </a:cubicBezTo>
                  <a:cubicBezTo>
                    <a:pt x="2497182" y="75181"/>
                    <a:pt x="2500611" y="68751"/>
                    <a:pt x="2507469" y="59150"/>
                  </a:cubicBezTo>
                  <a:cubicBezTo>
                    <a:pt x="2514327" y="49549"/>
                    <a:pt x="2517756" y="42262"/>
                    <a:pt x="2517756" y="37290"/>
                  </a:cubicBezTo>
                  <a:close/>
                  <a:moveTo>
                    <a:pt x="635226" y="0"/>
                  </a:moveTo>
                  <a:lnTo>
                    <a:pt x="642941" y="0"/>
                  </a:lnTo>
                  <a:lnTo>
                    <a:pt x="642941" y="174879"/>
                  </a:lnTo>
                  <a:lnTo>
                    <a:pt x="723952" y="174879"/>
                  </a:lnTo>
                  <a:lnTo>
                    <a:pt x="740958" y="181528"/>
                  </a:lnTo>
                  <a:lnTo>
                    <a:pt x="741149" y="181778"/>
                  </a:lnTo>
                  <a:lnTo>
                    <a:pt x="748383" y="198025"/>
                  </a:lnTo>
                  <a:cubicBezTo>
                    <a:pt x="748383" y="203340"/>
                    <a:pt x="746497" y="207883"/>
                    <a:pt x="742725" y="211655"/>
                  </a:cubicBezTo>
                  <a:cubicBezTo>
                    <a:pt x="738953" y="215427"/>
                    <a:pt x="734410" y="217313"/>
                    <a:pt x="729095" y="217313"/>
                  </a:cubicBezTo>
                  <a:cubicBezTo>
                    <a:pt x="727381" y="217313"/>
                    <a:pt x="724980" y="216670"/>
                    <a:pt x="721894" y="215384"/>
                  </a:cubicBezTo>
                  <a:cubicBezTo>
                    <a:pt x="718808" y="214098"/>
                    <a:pt x="716493" y="213455"/>
                    <a:pt x="714950" y="213455"/>
                  </a:cubicBezTo>
                  <a:cubicBezTo>
                    <a:pt x="712722" y="213455"/>
                    <a:pt x="708864" y="214741"/>
                    <a:pt x="703378" y="217313"/>
                  </a:cubicBezTo>
                  <a:cubicBezTo>
                    <a:pt x="703720" y="210455"/>
                    <a:pt x="706721" y="207026"/>
                    <a:pt x="712379" y="207026"/>
                  </a:cubicBezTo>
                  <a:cubicBezTo>
                    <a:pt x="712379" y="203254"/>
                    <a:pt x="713150" y="199739"/>
                    <a:pt x="714693" y="196482"/>
                  </a:cubicBezTo>
                  <a:cubicBezTo>
                    <a:pt x="716579" y="192367"/>
                    <a:pt x="719237" y="190310"/>
                    <a:pt x="722666" y="190310"/>
                  </a:cubicBezTo>
                  <a:cubicBezTo>
                    <a:pt x="726952" y="190310"/>
                    <a:pt x="729095" y="192881"/>
                    <a:pt x="729095" y="198025"/>
                  </a:cubicBezTo>
                  <a:cubicBezTo>
                    <a:pt x="725666" y="197168"/>
                    <a:pt x="724380" y="196739"/>
                    <a:pt x="725237" y="196739"/>
                  </a:cubicBezTo>
                  <a:cubicBezTo>
                    <a:pt x="722666" y="196739"/>
                    <a:pt x="721380" y="198453"/>
                    <a:pt x="721380" y="201882"/>
                  </a:cubicBezTo>
                  <a:cubicBezTo>
                    <a:pt x="721380" y="206169"/>
                    <a:pt x="723952" y="208312"/>
                    <a:pt x="729095" y="208312"/>
                  </a:cubicBezTo>
                  <a:cubicBezTo>
                    <a:pt x="731838" y="208312"/>
                    <a:pt x="734024" y="207112"/>
                    <a:pt x="735653" y="204711"/>
                  </a:cubicBezTo>
                  <a:cubicBezTo>
                    <a:pt x="737282" y="202311"/>
                    <a:pt x="738096" y="199654"/>
                    <a:pt x="738096" y="196739"/>
                  </a:cubicBezTo>
                  <a:cubicBezTo>
                    <a:pt x="738096" y="192796"/>
                    <a:pt x="736725" y="189452"/>
                    <a:pt x="733981" y="186709"/>
                  </a:cubicBezTo>
                  <a:cubicBezTo>
                    <a:pt x="731238" y="183966"/>
                    <a:pt x="727895" y="182594"/>
                    <a:pt x="723952" y="182594"/>
                  </a:cubicBezTo>
                  <a:lnTo>
                    <a:pt x="635226" y="182594"/>
                  </a:lnTo>
                  <a:close/>
                  <a:moveTo>
                    <a:pt x="614652" y="0"/>
                  </a:moveTo>
                  <a:lnTo>
                    <a:pt x="622367" y="0"/>
                  </a:lnTo>
                  <a:lnTo>
                    <a:pt x="622367" y="249460"/>
                  </a:lnTo>
                  <a:lnTo>
                    <a:pt x="871827" y="249460"/>
                  </a:lnTo>
                  <a:lnTo>
                    <a:pt x="871827" y="257175"/>
                  </a:lnTo>
                  <a:lnTo>
                    <a:pt x="614652" y="257175"/>
                  </a:lnTo>
                  <a:close/>
                  <a:moveTo>
                    <a:pt x="20574" y="0"/>
                  </a:moveTo>
                  <a:lnTo>
                    <a:pt x="28290" y="0"/>
                  </a:lnTo>
                  <a:lnTo>
                    <a:pt x="28290" y="174879"/>
                  </a:lnTo>
                  <a:lnTo>
                    <a:pt x="109300" y="174879"/>
                  </a:lnTo>
                  <a:lnTo>
                    <a:pt x="126306" y="181528"/>
                  </a:lnTo>
                  <a:lnTo>
                    <a:pt x="126496" y="181778"/>
                  </a:lnTo>
                  <a:lnTo>
                    <a:pt x="133731" y="198025"/>
                  </a:lnTo>
                  <a:cubicBezTo>
                    <a:pt x="133731" y="203340"/>
                    <a:pt x="131845" y="207883"/>
                    <a:pt x="128074" y="211655"/>
                  </a:cubicBezTo>
                  <a:cubicBezTo>
                    <a:pt x="124302" y="215427"/>
                    <a:pt x="119758" y="217313"/>
                    <a:pt x="114443" y="217313"/>
                  </a:cubicBezTo>
                  <a:cubicBezTo>
                    <a:pt x="112729" y="217313"/>
                    <a:pt x="110328" y="216670"/>
                    <a:pt x="107242" y="215384"/>
                  </a:cubicBezTo>
                  <a:cubicBezTo>
                    <a:pt x="104156" y="214098"/>
                    <a:pt x="101842" y="213455"/>
                    <a:pt x="100299" y="213455"/>
                  </a:cubicBezTo>
                  <a:cubicBezTo>
                    <a:pt x="98070" y="213455"/>
                    <a:pt x="94212" y="214741"/>
                    <a:pt x="88726" y="217313"/>
                  </a:cubicBezTo>
                  <a:cubicBezTo>
                    <a:pt x="89069" y="210455"/>
                    <a:pt x="92069" y="207026"/>
                    <a:pt x="97727" y="207026"/>
                  </a:cubicBezTo>
                  <a:cubicBezTo>
                    <a:pt x="97727" y="203254"/>
                    <a:pt x="98498" y="199739"/>
                    <a:pt x="100041" y="196482"/>
                  </a:cubicBezTo>
                  <a:cubicBezTo>
                    <a:pt x="101927" y="192367"/>
                    <a:pt x="104585" y="190310"/>
                    <a:pt x="108014" y="190310"/>
                  </a:cubicBezTo>
                  <a:cubicBezTo>
                    <a:pt x="112300" y="190310"/>
                    <a:pt x="114443" y="192881"/>
                    <a:pt x="114443" y="198025"/>
                  </a:cubicBezTo>
                  <a:cubicBezTo>
                    <a:pt x="111014" y="197168"/>
                    <a:pt x="109728" y="196739"/>
                    <a:pt x="110586" y="196739"/>
                  </a:cubicBezTo>
                  <a:cubicBezTo>
                    <a:pt x="108014" y="196739"/>
                    <a:pt x="106728" y="198453"/>
                    <a:pt x="106728" y="201882"/>
                  </a:cubicBezTo>
                  <a:cubicBezTo>
                    <a:pt x="106728" y="206169"/>
                    <a:pt x="109300" y="208312"/>
                    <a:pt x="114443" y="208312"/>
                  </a:cubicBezTo>
                  <a:cubicBezTo>
                    <a:pt x="117186" y="208312"/>
                    <a:pt x="119372" y="207112"/>
                    <a:pt x="121001" y="204711"/>
                  </a:cubicBezTo>
                  <a:cubicBezTo>
                    <a:pt x="122630" y="202311"/>
                    <a:pt x="123444" y="199654"/>
                    <a:pt x="123444" y="196739"/>
                  </a:cubicBezTo>
                  <a:cubicBezTo>
                    <a:pt x="123444" y="192796"/>
                    <a:pt x="122073" y="189452"/>
                    <a:pt x="119330" y="186709"/>
                  </a:cubicBezTo>
                  <a:cubicBezTo>
                    <a:pt x="116586" y="183966"/>
                    <a:pt x="113243" y="182594"/>
                    <a:pt x="109300" y="182594"/>
                  </a:cubicBezTo>
                  <a:lnTo>
                    <a:pt x="20574" y="182594"/>
                  </a:lnTo>
                  <a:close/>
                  <a:moveTo>
                    <a:pt x="0" y="0"/>
                  </a:moveTo>
                  <a:lnTo>
                    <a:pt x="7716" y="0"/>
                  </a:lnTo>
                  <a:lnTo>
                    <a:pt x="7716" y="249460"/>
                  </a:lnTo>
                  <a:lnTo>
                    <a:pt x="257175" y="249460"/>
                  </a:lnTo>
                  <a:lnTo>
                    <a:pt x="257175" y="257175"/>
                  </a:lnTo>
                  <a:lnTo>
                    <a:pt x="0" y="257175"/>
                  </a:lnTo>
                  <a:close/>
                  <a:moveTo>
                    <a:pt x="1249878" y="0"/>
                  </a:moveTo>
                  <a:lnTo>
                    <a:pt x="1257593" y="0"/>
                  </a:lnTo>
                  <a:lnTo>
                    <a:pt x="1257593" y="174879"/>
                  </a:lnTo>
                  <a:lnTo>
                    <a:pt x="1338604" y="174879"/>
                  </a:lnTo>
                  <a:lnTo>
                    <a:pt x="1355610" y="181528"/>
                  </a:lnTo>
                  <a:lnTo>
                    <a:pt x="1355801" y="181778"/>
                  </a:lnTo>
                  <a:lnTo>
                    <a:pt x="1363035" y="198025"/>
                  </a:lnTo>
                  <a:cubicBezTo>
                    <a:pt x="1363035" y="203340"/>
                    <a:pt x="1361149" y="207883"/>
                    <a:pt x="1357377" y="211655"/>
                  </a:cubicBezTo>
                  <a:cubicBezTo>
                    <a:pt x="1353605" y="215427"/>
                    <a:pt x="1349062" y="217313"/>
                    <a:pt x="1343747" y="217313"/>
                  </a:cubicBezTo>
                  <a:cubicBezTo>
                    <a:pt x="1342033" y="217313"/>
                    <a:pt x="1339632" y="216670"/>
                    <a:pt x="1336546" y="215384"/>
                  </a:cubicBezTo>
                  <a:cubicBezTo>
                    <a:pt x="1333460" y="214098"/>
                    <a:pt x="1331145" y="213455"/>
                    <a:pt x="1329602" y="213455"/>
                  </a:cubicBezTo>
                  <a:cubicBezTo>
                    <a:pt x="1327374" y="213455"/>
                    <a:pt x="1323516" y="214741"/>
                    <a:pt x="1318030" y="217313"/>
                  </a:cubicBezTo>
                  <a:cubicBezTo>
                    <a:pt x="1318372" y="210455"/>
                    <a:pt x="1321373" y="207026"/>
                    <a:pt x="1327031" y="207026"/>
                  </a:cubicBezTo>
                  <a:cubicBezTo>
                    <a:pt x="1327031" y="203254"/>
                    <a:pt x="1327802" y="199739"/>
                    <a:pt x="1329345" y="196482"/>
                  </a:cubicBezTo>
                  <a:cubicBezTo>
                    <a:pt x="1331231" y="192367"/>
                    <a:pt x="1333889" y="190310"/>
                    <a:pt x="1337318" y="190310"/>
                  </a:cubicBezTo>
                  <a:cubicBezTo>
                    <a:pt x="1341604" y="190310"/>
                    <a:pt x="1343747" y="192881"/>
                    <a:pt x="1343747" y="198025"/>
                  </a:cubicBezTo>
                  <a:cubicBezTo>
                    <a:pt x="1340318" y="197168"/>
                    <a:pt x="1339032" y="196739"/>
                    <a:pt x="1339889" y="196739"/>
                  </a:cubicBezTo>
                  <a:cubicBezTo>
                    <a:pt x="1337318" y="196739"/>
                    <a:pt x="1336032" y="198453"/>
                    <a:pt x="1336032" y="201882"/>
                  </a:cubicBezTo>
                  <a:cubicBezTo>
                    <a:pt x="1336032" y="206169"/>
                    <a:pt x="1338604" y="208312"/>
                    <a:pt x="1343747" y="208312"/>
                  </a:cubicBezTo>
                  <a:cubicBezTo>
                    <a:pt x="1346490" y="208312"/>
                    <a:pt x="1348676" y="207112"/>
                    <a:pt x="1350305" y="204711"/>
                  </a:cubicBezTo>
                  <a:cubicBezTo>
                    <a:pt x="1351934" y="202311"/>
                    <a:pt x="1352748" y="199654"/>
                    <a:pt x="1352748" y="196739"/>
                  </a:cubicBezTo>
                  <a:cubicBezTo>
                    <a:pt x="1352748" y="192796"/>
                    <a:pt x="1351377" y="189452"/>
                    <a:pt x="1348633" y="186709"/>
                  </a:cubicBezTo>
                  <a:cubicBezTo>
                    <a:pt x="1345890" y="183966"/>
                    <a:pt x="1342547" y="182594"/>
                    <a:pt x="1338604" y="182594"/>
                  </a:cubicBezTo>
                  <a:lnTo>
                    <a:pt x="1249878" y="182594"/>
                  </a:lnTo>
                  <a:close/>
                  <a:moveTo>
                    <a:pt x="1229304" y="0"/>
                  </a:moveTo>
                  <a:lnTo>
                    <a:pt x="1237019" y="0"/>
                  </a:lnTo>
                  <a:lnTo>
                    <a:pt x="1237019" y="249460"/>
                  </a:lnTo>
                  <a:lnTo>
                    <a:pt x="1486479" y="249460"/>
                  </a:lnTo>
                  <a:lnTo>
                    <a:pt x="1486479" y="257175"/>
                  </a:lnTo>
                  <a:lnTo>
                    <a:pt x="1229304" y="257175"/>
                  </a:lnTo>
                  <a:close/>
                  <a:moveTo>
                    <a:pt x="1864530" y="0"/>
                  </a:moveTo>
                  <a:lnTo>
                    <a:pt x="1872245" y="0"/>
                  </a:lnTo>
                  <a:lnTo>
                    <a:pt x="1872245" y="174879"/>
                  </a:lnTo>
                  <a:lnTo>
                    <a:pt x="1953256" y="174879"/>
                  </a:lnTo>
                  <a:lnTo>
                    <a:pt x="1970262" y="181528"/>
                  </a:lnTo>
                  <a:lnTo>
                    <a:pt x="1970453" y="181778"/>
                  </a:lnTo>
                  <a:lnTo>
                    <a:pt x="1977687" y="198025"/>
                  </a:lnTo>
                  <a:cubicBezTo>
                    <a:pt x="1977687" y="203340"/>
                    <a:pt x="1975801" y="207883"/>
                    <a:pt x="1972029" y="211655"/>
                  </a:cubicBezTo>
                  <a:cubicBezTo>
                    <a:pt x="1968257" y="215427"/>
                    <a:pt x="1963714" y="217313"/>
                    <a:pt x="1958399" y="217313"/>
                  </a:cubicBezTo>
                  <a:cubicBezTo>
                    <a:pt x="1956685" y="217313"/>
                    <a:pt x="1954284" y="216670"/>
                    <a:pt x="1951198" y="215384"/>
                  </a:cubicBezTo>
                  <a:cubicBezTo>
                    <a:pt x="1948112" y="214098"/>
                    <a:pt x="1945797" y="213455"/>
                    <a:pt x="1944254" y="213455"/>
                  </a:cubicBezTo>
                  <a:cubicBezTo>
                    <a:pt x="1942026" y="213455"/>
                    <a:pt x="1938168" y="214741"/>
                    <a:pt x="1932682" y="217313"/>
                  </a:cubicBezTo>
                  <a:cubicBezTo>
                    <a:pt x="1933024" y="210455"/>
                    <a:pt x="1936025" y="207026"/>
                    <a:pt x="1941683" y="207026"/>
                  </a:cubicBezTo>
                  <a:cubicBezTo>
                    <a:pt x="1941683" y="203254"/>
                    <a:pt x="1942454" y="199739"/>
                    <a:pt x="1943997" y="196482"/>
                  </a:cubicBezTo>
                  <a:cubicBezTo>
                    <a:pt x="1945883" y="192367"/>
                    <a:pt x="1948541" y="190310"/>
                    <a:pt x="1951970" y="190310"/>
                  </a:cubicBezTo>
                  <a:cubicBezTo>
                    <a:pt x="1956256" y="190310"/>
                    <a:pt x="1958399" y="192881"/>
                    <a:pt x="1958399" y="198025"/>
                  </a:cubicBezTo>
                  <a:cubicBezTo>
                    <a:pt x="1954970" y="197168"/>
                    <a:pt x="1953684" y="196739"/>
                    <a:pt x="1954541" y="196739"/>
                  </a:cubicBezTo>
                  <a:cubicBezTo>
                    <a:pt x="1951970" y="196739"/>
                    <a:pt x="1950684" y="198453"/>
                    <a:pt x="1950684" y="201882"/>
                  </a:cubicBezTo>
                  <a:cubicBezTo>
                    <a:pt x="1950684" y="206169"/>
                    <a:pt x="1953256" y="208312"/>
                    <a:pt x="1958399" y="208312"/>
                  </a:cubicBezTo>
                  <a:cubicBezTo>
                    <a:pt x="1961142" y="208312"/>
                    <a:pt x="1963328" y="207112"/>
                    <a:pt x="1964957" y="204711"/>
                  </a:cubicBezTo>
                  <a:cubicBezTo>
                    <a:pt x="1966586" y="202311"/>
                    <a:pt x="1967400" y="199654"/>
                    <a:pt x="1967400" y="196739"/>
                  </a:cubicBezTo>
                  <a:cubicBezTo>
                    <a:pt x="1967400" y="192796"/>
                    <a:pt x="1966029" y="189452"/>
                    <a:pt x="1963285" y="186709"/>
                  </a:cubicBezTo>
                  <a:cubicBezTo>
                    <a:pt x="1960542" y="183966"/>
                    <a:pt x="1957199" y="182594"/>
                    <a:pt x="1953256" y="182594"/>
                  </a:cubicBezTo>
                  <a:lnTo>
                    <a:pt x="1864530" y="182594"/>
                  </a:lnTo>
                  <a:close/>
                  <a:moveTo>
                    <a:pt x="1843956" y="0"/>
                  </a:moveTo>
                  <a:lnTo>
                    <a:pt x="1851671" y="0"/>
                  </a:lnTo>
                  <a:lnTo>
                    <a:pt x="1851671" y="249460"/>
                  </a:lnTo>
                  <a:lnTo>
                    <a:pt x="2101131" y="249460"/>
                  </a:lnTo>
                  <a:lnTo>
                    <a:pt x="2101131" y="257175"/>
                  </a:lnTo>
                  <a:lnTo>
                    <a:pt x="1843956" y="257175"/>
                  </a:lnTo>
                  <a:close/>
                  <a:moveTo>
                    <a:pt x="2479180" y="0"/>
                  </a:moveTo>
                  <a:lnTo>
                    <a:pt x="2486895" y="0"/>
                  </a:lnTo>
                  <a:lnTo>
                    <a:pt x="2486895" y="174879"/>
                  </a:lnTo>
                  <a:lnTo>
                    <a:pt x="2567906" y="174879"/>
                  </a:lnTo>
                  <a:lnTo>
                    <a:pt x="2584912" y="181528"/>
                  </a:lnTo>
                  <a:lnTo>
                    <a:pt x="2585103" y="181778"/>
                  </a:lnTo>
                  <a:lnTo>
                    <a:pt x="2592337" y="198025"/>
                  </a:lnTo>
                  <a:cubicBezTo>
                    <a:pt x="2592337" y="203340"/>
                    <a:pt x="2590451" y="207883"/>
                    <a:pt x="2586679" y="211655"/>
                  </a:cubicBezTo>
                  <a:cubicBezTo>
                    <a:pt x="2582907" y="215427"/>
                    <a:pt x="2578364" y="217313"/>
                    <a:pt x="2573049" y="217313"/>
                  </a:cubicBezTo>
                  <a:cubicBezTo>
                    <a:pt x="2571335" y="217313"/>
                    <a:pt x="2568934" y="216670"/>
                    <a:pt x="2565848" y="215384"/>
                  </a:cubicBezTo>
                  <a:cubicBezTo>
                    <a:pt x="2562762" y="214098"/>
                    <a:pt x="2560447" y="213455"/>
                    <a:pt x="2558904" y="213455"/>
                  </a:cubicBezTo>
                  <a:cubicBezTo>
                    <a:pt x="2556676" y="213455"/>
                    <a:pt x="2552818" y="214741"/>
                    <a:pt x="2547332" y="217313"/>
                  </a:cubicBezTo>
                  <a:cubicBezTo>
                    <a:pt x="2547674" y="210455"/>
                    <a:pt x="2550675" y="207026"/>
                    <a:pt x="2556333" y="207026"/>
                  </a:cubicBezTo>
                  <a:cubicBezTo>
                    <a:pt x="2556333" y="203254"/>
                    <a:pt x="2557104" y="199739"/>
                    <a:pt x="2558647" y="196482"/>
                  </a:cubicBezTo>
                  <a:cubicBezTo>
                    <a:pt x="2560533" y="192367"/>
                    <a:pt x="2563191" y="190310"/>
                    <a:pt x="2566620" y="190310"/>
                  </a:cubicBezTo>
                  <a:cubicBezTo>
                    <a:pt x="2570906" y="190310"/>
                    <a:pt x="2573049" y="192881"/>
                    <a:pt x="2573049" y="198025"/>
                  </a:cubicBezTo>
                  <a:cubicBezTo>
                    <a:pt x="2569620" y="197168"/>
                    <a:pt x="2568334" y="196739"/>
                    <a:pt x="2569191" y="196739"/>
                  </a:cubicBezTo>
                  <a:cubicBezTo>
                    <a:pt x="2566620" y="196739"/>
                    <a:pt x="2565334" y="198453"/>
                    <a:pt x="2565334" y="201882"/>
                  </a:cubicBezTo>
                  <a:cubicBezTo>
                    <a:pt x="2565334" y="206169"/>
                    <a:pt x="2567906" y="208312"/>
                    <a:pt x="2573049" y="208312"/>
                  </a:cubicBezTo>
                  <a:cubicBezTo>
                    <a:pt x="2575792" y="208312"/>
                    <a:pt x="2577978" y="207112"/>
                    <a:pt x="2579607" y="204711"/>
                  </a:cubicBezTo>
                  <a:cubicBezTo>
                    <a:pt x="2581236" y="202311"/>
                    <a:pt x="2582050" y="199654"/>
                    <a:pt x="2582050" y="196739"/>
                  </a:cubicBezTo>
                  <a:cubicBezTo>
                    <a:pt x="2582050" y="192796"/>
                    <a:pt x="2580679" y="189452"/>
                    <a:pt x="2577935" y="186709"/>
                  </a:cubicBezTo>
                  <a:cubicBezTo>
                    <a:pt x="2575192" y="183966"/>
                    <a:pt x="2571849" y="182594"/>
                    <a:pt x="2567906" y="182594"/>
                  </a:cubicBezTo>
                  <a:lnTo>
                    <a:pt x="2479180" y="182594"/>
                  </a:lnTo>
                  <a:close/>
                  <a:moveTo>
                    <a:pt x="2458606" y="0"/>
                  </a:moveTo>
                  <a:lnTo>
                    <a:pt x="2466321" y="0"/>
                  </a:lnTo>
                  <a:lnTo>
                    <a:pt x="2466321" y="249460"/>
                  </a:lnTo>
                  <a:lnTo>
                    <a:pt x="2715781" y="249460"/>
                  </a:lnTo>
                  <a:lnTo>
                    <a:pt x="2715781" y="257175"/>
                  </a:lnTo>
                  <a:lnTo>
                    <a:pt x="2458606" y="257175"/>
                  </a:ln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000" dirty="0"/>
            </a:p>
          </p:txBody>
        </p:sp>
        <p:sp>
          <p:nvSpPr>
            <p:cNvPr id="10" name="TextBox 9">
              <a:extLst>
                <a:ext uri="{FF2B5EF4-FFF2-40B4-BE49-F238E27FC236}">
                  <a16:creationId xmlns:a16="http://schemas.microsoft.com/office/drawing/2014/main" id="{780CD27F-6F5E-4282-B420-4CC19CF9A9C8}"/>
                </a:ext>
              </a:extLst>
            </p:cNvPr>
            <p:cNvSpPr txBox="1"/>
            <p:nvPr/>
          </p:nvSpPr>
          <p:spPr>
            <a:xfrm>
              <a:off x="4738108" y="6713105"/>
              <a:ext cx="2834640" cy="274320"/>
            </a:xfrm>
            <a:custGeom>
              <a:avLst/>
              <a:gdLst/>
              <a:ahLst/>
              <a:cxnLst/>
              <a:rect l="l" t="t" r="r" b="b"/>
              <a:pathLst>
                <a:path w="2715781" h="257175">
                  <a:moveTo>
                    <a:pt x="2510041" y="216027"/>
                  </a:moveTo>
                  <a:lnTo>
                    <a:pt x="2516471" y="216027"/>
                  </a:lnTo>
                  <a:cubicBezTo>
                    <a:pt x="2518871" y="216027"/>
                    <a:pt x="2520971" y="216927"/>
                    <a:pt x="2522771" y="218727"/>
                  </a:cubicBezTo>
                  <a:cubicBezTo>
                    <a:pt x="2524572" y="220528"/>
                    <a:pt x="2525472" y="222628"/>
                    <a:pt x="2525472" y="225028"/>
                  </a:cubicBezTo>
                  <a:lnTo>
                    <a:pt x="2525472" y="236601"/>
                  </a:lnTo>
                  <a:lnTo>
                    <a:pt x="2515185" y="236601"/>
                  </a:lnTo>
                  <a:cubicBezTo>
                    <a:pt x="2512270" y="236601"/>
                    <a:pt x="2509827" y="235615"/>
                    <a:pt x="2507855" y="233644"/>
                  </a:cubicBezTo>
                  <a:cubicBezTo>
                    <a:pt x="2505884" y="231672"/>
                    <a:pt x="2504898" y="229229"/>
                    <a:pt x="2504898" y="226314"/>
                  </a:cubicBezTo>
                  <a:lnTo>
                    <a:pt x="2504898" y="221171"/>
                  </a:lnTo>
                  <a:lnTo>
                    <a:pt x="2510041" y="221171"/>
                  </a:lnTo>
                  <a:close/>
                  <a:moveTo>
                    <a:pt x="2489467" y="216027"/>
                  </a:moveTo>
                  <a:lnTo>
                    <a:pt x="2494611" y="216027"/>
                  </a:lnTo>
                  <a:lnTo>
                    <a:pt x="2494611" y="222456"/>
                  </a:lnTo>
                  <a:lnTo>
                    <a:pt x="2501040" y="222456"/>
                  </a:lnTo>
                  <a:lnTo>
                    <a:pt x="2501040" y="226314"/>
                  </a:lnTo>
                  <a:cubicBezTo>
                    <a:pt x="2501040" y="228886"/>
                    <a:pt x="2500183" y="231243"/>
                    <a:pt x="2498468" y="233386"/>
                  </a:cubicBezTo>
                  <a:cubicBezTo>
                    <a:pt x="2496754" y="235529"/>
                    <a:pt x="2494611" y="236601"/>
                    <a:pt x="2492039" y="236601"/>
                  </a:cubicBezTo>
                  <a:lnTo>
                    <a:pt x="2479180" y="236601"/>
                  </a:lnTo>
                  <a:lnTo>
                    <a:pt x="2479180" y="228886"/>
                  </a:lnTo>
                  <a:cubicBezTo>
                    <a:pt x="2479180" y="220313"/>
                    <a:pt x="2482609" y="216027"/>
                    <a:pt x="2489467" y="216027"/>
                  </a:cubicBezTo>
                  <a:close/>
                  <a:moveTo>
                    <a:pt x="1895391" y="216027"/>
                  </a:moveTo>
                  <a:lnTo>
                    <a:pt x="1901821" y="216027"/>
                  </a:lnTo>
                  <a:cubicBezTo>
                    <a:pt x="1904221" y="216027"/>
                    <a:pt x="1906321" y="216927"/>
                    <a:pt x="1908121" y="218727"/>
                  </a:cubicBezTo>
                  <a:cubicBezTo>
                    <a:pt x="1909922" y="220528"/>
                    <a:pt x="1910822" y="222628"/>
                    <a:pt x="1910822" y="225028"/>
                  </a:cubicBezTo>
                  <a:lnTo>
                    <a:pt x="1910822" y="236601"/>
                  </a:lnTo>
                  <a:lnTo>
                    <a:pt x="1900535" y="236601"/>
                  </a:lnTo>
                  <a:cubicBezTo>
                    <a:pt x="1897620" y="236601"/>
                    <a:pt x="1895177" y="235615"/>
                    <a:pt x="1893205" y="233644"/>
                  </a:cubicBezTo>
                  <a:cubicBezTo>
                    <a:pt x="1891234" y="231672"/>
                    <a:pt x="1890248" y="229229"/>
                    <a:pt x="1890248" y="226314"/>
                  </a:cubicBezTo>
                  <a:lnTo>
                    <a:pt x="1890248" y="221171"/>
                  </a:lnTo>
                  <a:lnTo>
                    <a:pt x="1895391" y="221171"/>
                  </a:lnTo>
                  <a:close/>
                  <a:moveTo>
                    <a:pt x="1874817" y="216027"/>
                  </a:moveTo>
                  <a:lnTo>
                    <a:pt x="1879961" y="216027"/>
                  </a:lnTo>
                  <a:lnTo>
                    <a:pt x="1879961" y="222456"/>
                  </a:lnTo>
                  <a:lnTo>
                    <a:pt x="1886390" y="222456"/>
                  </a:lnTo>
                  <a:lnTo>
                    <a:pt x="1886390" y="226314"/>
                  </a:lnTo>
                  <a:cubicBezTo>
                    <a:pt x="1886390" y="228886"/>
                    <a:pt x="1885533" y="231243"/>
                    <a:pt x="1883818" y="233386"/>
                  </a:cubicBezTo>
                  <a:cubicBezTo>
                    <a:pt x="1882104" y="235529"/>
                    <a:pt x="1879961" y="236601"/>
                    <a:pt x="1877389" y="236601"/>
                  </a:cubicBezTo>
                  <a:lnTo>
                    <a:pt x="1864530" y="236601"/>
                  </a:lnTo>
                  <a:lnTo>
                    <a:pt x="1864530" y="228886"/>
                  </a:lnTo>
                  <a:cubicBezTo>
                    <a:pt x="1864530" y="220313"/>
                    <a:pt x="1867959" y="216027"/>
                    <a:pt x="1874817" y="216027"/>
                  </a:cubicBezTo>
                  <a:close/>
                  <a:moveTo>
                    <a:pt x="1280739" y="216027"/>
                  </a:moveTo>
                  <a:lnTo>
                    <a:pt x="1287169" y="216027"/>
                  </a:lnTo>
                  <a:cubicBezTo>
                    <a:pt x="1289569" y="216027"/>
                    <a:pt x="1291669" y="216927"/>
                    <a:pt x="1293469" y="218727"/>
                  </a:cubicBezTo>
                  <a:cubicBezTo>
                    <a:pt x="1295270" y="220528"/>
                    <a:pt x="1296170" y="222628"/>
                    <a:pt x="1296170" y="225028"/>
                  </a:cubicBezTo>
                  <a:lnTo>
                    <a:pt x="1296170" y="236601"/>
                  </a:lnTo>
                  <a:lnTo>
                    <a:pt x="1285883" y="236601"/>
                  </a:lnTo>
                  <a:cubicBezTo>
                    <a:pt x="1282968" y="236601"/>
                    <a:pt x="1280525" y="235615"/>
                    <a:pt x="1278553" y="233644"/>
                  </a:cubicBezTo>
                  <a:cubicBezTo>
                    <a:pt x="1276582" y="231672"/>
                    <a:pt x="1275596" y="229229"/>
                    <a:pt x="1275596" y="226314"/>
                  </a:cubicBezTo>
                  <a:lnTo>
                    <a:pt x="1275596" y="221171"/>
                  </a:lnTo>
                  <a:lnTo>
                    <a:pt x="1280739" y="221171"/>
                  </a:lnTo>
                  <a:close/>
                  <a:moveTo>
                    <a:pt x="1260165" y="216027"/>
                  </a:moveTo>
                  <a:lnTo>
                    <a:pt x="1265309" y="216027"/>
                  </a:lnTo>
                  <a:lnTo>
                    <a:pt x="1265309" y="222456"/>
                  </a:lnTo>
                  <a:lnTo>
                    <a:pt x="1271738" y="222456"/>
                  </a:lnTo>
                  <a:lnTo>
                    <a:pt x="1271738" y="226314"/>
                  </a:lnTo>
                  <a:cubicBezTo>
                    <a:pt x="1271738" y="228886"/>
                    <a:pt x="1270881" y="231243"/>
                    <a:pt x="1269166" y="233386"/>
                  </a:cubicBezTo>
                  <a:cubicBezTo>
                    <a:pt x="1267452" y="235529"/>
                    <a:pt x="1265309" y="236601"/>
                    <a:pt x="1262737" y="236601"/>
                  </a:cubicBezTo>
                  <a:lnTo>
                    <a:pt x="1249878" y="236601"/>
                  </a:lnTo>
                  <a:lnTo>
                    <a:pt x="1249878" y="228886"/>
                  </a:lnTo>
                  <a:cubicBezTo>
                    <a:pt x="1249878" y="220313"/>
                    <a:pt x="1253307" y="216027"/>
                    <a:pt x="1260165" y="216027"/>
                  </a:cubicBezTo>
                  <a:close/>
                  <a:moveTo>
                    <a:pt x="666087" y="216027"/>
                  </a:moveTo>
                  <a:lnTo>
                    <a:pt x="672517" y="216027"/>
                  </a:lnTo>
                  <a:cubicBezTo>
                    <a:pt x="674917" y="216027"/>
                    <a:pt x="677017" y="216927"/>
                    <a:pt x="678817" y="218727"/>
                  </a:cubicBezTo>
                  <a:cubicBezTo>
                    <a:pt x="680618" y="220528"/>
                    <a:pt x="681518" y="222628"/>
                    <a:pt x="681518" y="225028"/>
                  </a:cubicBezTo>
                  <a:lnTo>
                    <a:pt x="681518" y="236601"/>
                  </a:lnTo>
                  <a:lnTo>
                    <a:pt x="671231" y="236601"/>
                  </a:lnTo>
                  <a:cubicBezTo>
                    <a:pt x="668316" y="236601"/>
                    <a:pt x="665873" y="235615"/>
                    <a:pt x="663901" y="233644"/>
                  </a:cubicBezTo>
                  <a:cubicBezTo>
                    <a:pt x="661930" y="231672"/>
                    <a:pt x="660944" y="229229"/>
                    <a:pt x="660944" y="226314"/>
                  </a:cubicBezTo>
                  <a:lnTo>
                    <a:pt x="660944" y="221171"/>
                  </a:lnTo>
                  <a:lnTo>
                    <a:pt x="666087" y="221171"/>
                  </a:lnTo>
                  <a:close/>
                  <a:moveTo>
                    <a:pt x="645513" y="216027"/>
                  </a:moveTo>
                  <a:lnTo>
                    <a:pt x="650657" y="216027"/>
                  </a:lnTo>
                  <a:lnTo>
                    <a:pt x="650657" y="222456"/>
                  </a:lnTo>
                  <a:lnTo>
                    <a:pt x="657086" y="222456"/>
                  </a:lnTo>
                  <a:lnTo>
                    <a:pt x="657086" y="226314"/>
                  </a:lnTo>
                  <a:cubicBezTo>
                    <a:pt x="657086" y="228886"/>
                    <a:pt x="656229" y="231243"/>
                    <a:pt x="654514" y="233386"/>
                  </a:cubicBezTo>
                  <a:cubicBezTo>
                    <a:pt x="652800" y="235529"/>
                    <a:pt x="650657" y="236601"/>
                    <a:pt x="648085" y="236601"/>
                  </a:cubicBezTo>
                  <a:lnTo>
                    <a:pt x="635226" y="236601"/>
                  </a:lnTo>
                  <a:lnTo>
                    <a:pt x="635226" y="228886"/>
                  </a:lnTo>
                  <a:cubicBezTo>
                    <a:pt x="635226" y="220313"/>
                    <a:pt x="638655" y="216027"/>
                    <a:pt x="645513" y="216027"/>
                  </a:cubicBezTo>
                  <a:close/>
                  <a:moveTo>
                    <a:pt x="51435" y="216027"/>
                  </a:moveTo>
                  <a:lnTo>
                    <a:pt x="57865" y="216027"/>
                  </a:lnTo>
                  <a:cubicBezTo>
                    <a:pt x="60265" y="216027"/>
                    <a:pt x="62365" y="216927"/>
                    <a:pt x="64166" y="218727"/>
                  </a:cubicBezTo>
                  <a:cubicBezTo>
                    <a:pt x="65966" y="220528"/>
                    <a:pt x="66866" y="222628"/>
                    <a:pt x="66866" y="225028"/>
                  </a:cubicBezTo>
                  <a:lnTo>
                    <a:pt x="66866" y="236601"/>
                  </a:lnTo>
                  <a:lnTo>
                    <a:pt x="56579" y="236601"/>
                  </a:lnTo>
                  <a:cubicBezTo>
                    <a:pt x="53664" y="236601"/>
                    <a:pt x="51221" y="235615"/>
                    <a:pt x="49249" y="233644"/>
                  </a:cubicBezTo>
                  <a:cubicBezTo>
                    <a:pt x="47278" y="231672"/>
                    <a:pt x="46292" y="229229"/>
                    <a:pt x="46292" y="226314"/>
                  </a:cubicBezTo>
                  <a:lnTo>
                    <a:pt x="46292" y="221171"/>
                  </a:lnTo>
                  <a:lnTo>
                    <a:pt x="51435" y="221171"/>
                  </a:lnTo>
                  <a:close/>
                  <a:moveTo>
                    <a:pt x="30861" y="216027"/>
                  </a:moveTo>
                  <a:lnTo>
                    <a:pt x="36005" y="216027"/>
                  </a:lnTo>
                  <a:lnTo>
                    <a:pt x="36005" y="222456"/>
                  </a:lnTo>
                  <a:lnTo>
                    <a:pt x="42434" y="222456"/>
                  </a:lnTo>
                  <a:lnTo>
                    <a:pt x="42434" y="226314"/>
                  </a:lnTo>
                  <a:cubicBezTo>
                    <a:pt x="42434" y="228886"/>
                    <a:pt x="41577" y="231243"/>
                    <a:pt x="39863" y="233386"/>
                  </a:cubicBezTo>
                  <a:cubicBezTo>
                    <a:pt x="38148" y="235529"/>
                    <a:pt x="36005" y="236601"/>
                    <a:pt x="33433" y="236601"/>
                  </a:cubicBezTo>
                  <a:lnTo>
                    <a:pt x="20574" y="236601"/>
                  </a:lnTo>
                  <a:lnTo>
                    <a:pt x="20574" y="228886"/>
                  </a:lnTo>
                  <a:cubicBezTo>
                    <a:pt x="20574" y="220313"/>
                    <a:pt x="24003" y="216027"/>
                    <a:pt x="30861" y="216027"/>
                  </a:cubicBezTo>
                  <a:close/>
                  <a:moveTo>
                    <a:pt x="2497182" y="208312"/>
                  </a:moveTo>
                  <a:lnTo>
                    <a:pt x="2507469" y="208312"/>
                  </a:lnTo>
                  <a:lnTo>
                    <a:pt x="2507469" y="218599"/>
                  </a:lnTo>
                  <a:lnTo>
                    <a:pt x="2497182" y="218599"/>
                  </a:lnTo>
                  <a:close/>
                  <a:moveTo>
                    <a:pt x="1882532" y="208312"/>
                  </a:moveTo>
                  <a:lnTo>
                    <a:pt x="1892819" y="208312"/>
                  </a:lnTo>
                  <a:lnTo>
                    <a:pt x="1892819" y="218599"/>
                  </a:lnTo>
                  <a:lnTo>
                    <a:pt x="1882532" y="218599"/>
                  </a:lnTo>
                  <a:close/>
                  <a:moveTo>
                    <a:pt x="1267880" y="208312"/>
                  </a:moveTo>
                  <a:lnTo>
                    <a:pt x="1278167" y="208312"/>
                  </a:lnTo>
                  <a:lnTo>
                    <a:pt x="1278167" y="218599"/>
                  </a:lnTo>
                  <a:lnTo>
                    <a:pt x="1267880" y="218599"/>
                  </a:lnTo>
                  <a:close/>
                  <a:moveTo>
                    <a:pt x="653228" y="208312"/>
                  </a:moveTo>
                  <a:lnTo>
                    <a:pt x="663515" y="208312"/>
                  </a:lnTo>
                  <a:lnTo>
                    <a:pt x="663515" y="218599"/>
                  </a:lnTo>
                  <a:lnTo>
                    <a:pt x="653228" y="218599"/>
                  </a:lnTo>
                  <a:close/>
                  <a:moveTo>
                    <a:pt x="38577" y="208312"/>
                  </a:moveTo>
                  <a:lnTo>
                    <a:pt x="48864" y="208312"/>
                  </a:lnTo>
                  <a:lnTo>
                    <a:pt x="48864" y="218599"/>
                  </a:lnTo>
                  <a:lnTo>
                    <a:pt x="38577" y="218599"/>
                  </a:lnTo>
                  <a:close/>
                  <a:moveTo>
                    <a:pt x="2664346" y="190310"/>
                  </a:moveTo>
                  <a:cubicBezTo>
                    <a:pt x="2668632" y="190310"/>
                    <a:pt x="2672490" y="192453"/>
                    <a:pt x="2675919" y="196739"/>
                  </a:cubicBezTo>
                  <a:cubicBezTo>
                    <a:pt x="2671290" y="196739"/>
                    <a:pt x="2664861" y="200168"/>
                    <a:pt x="2656631" y="207026"/>
                  </a:cubicBezTo>
                  <a:cubicBezTo>
                    <a:pt x="2650459" y="214741"/>
                    <a:pt x="2644029" y="218599"/>
                    <a:pt x="2637343" y="218599"/>
                  </a:cubicBezTo>
                  <a:cubicBezTo>
                    <a:pt x="2628770" y="218599"/>
                    <a:pt x="2623198" y="215941"/>
                    <a:pt x="2620626" y="210626"/>
                  </a:cubicBezTo>
                  <a:cubicBezTo>
                    <a:pt x="2624055" y="212512"/>
                    <a:pt x="2627656" y="213455"/>
                    <a:pt x="2631428" y="213455"/>
                  </a:cubicBezTo>
                  <a:cubicBezTo>
                    <a:pt x="2637086" y="213455"/>
                    <a:pt x="2639915" y="210884"/>
                    <a:pt x="2639915" y="205740"/>
                  </a:cubicBezTo>
                  <a:cubicBezTo>
                    <a:pt x="2639915" y="201454"/>
                    <a:pt x="2637771" y="199311"/>
                    <a:pt x="2633485" y="199311"/>
                  </a:cubicBezTo>
                  <a:cubicBezTo>
                    <a:pt x="2636400" y="195710"/>
                    <a:pt x="2638972" y="193996"/>
                    <a:pt x="2641200" y="194167"/>
                  </a:cubicBezTo>
                  <a:cubicBezTo>
                    <a:pt x="2644801" y="194339"/>
                    <a:pt x="2647373" y="195624"/>
                    <a:pt x="2648916" y="198025"/>
                  </a:cubicBezTo>
                  <a:cubicBezTo>
                    <a:pt x="2654916" y="192881"/>
                    <a:pt x="2660060" y="190310"/>
                    <a:pt x="2664346" y="190310"/>
                  </a:cubicBezTo>
                  <a:close/>
                  <a:moveTo>
                    <a:pt x="2515185" y="190310"/>
                  </a:moveTo>
                  <a:lnTo>
                    <a:pt x="2525472" y="190310"/>
                  </a:lnTo>
                  <a:lnTo>
                    <a:pt x="2525472" y="200597"/>
                  </a:lnTo>
                  <a:cubicBezTo>
                    <a:pt x="2525472" y="203854"/>
                    <a:pt x="2524357" y="206597"/>
                    <a:pt x="2522128" y="208826"/>
                  </a:cubicBezTo>
                  <a:cubicBezTo>
                    <a:pt x="2519900" y="211055"/>
                    <a:pt x="2517156" y="212169"/>
                    <a:pt x="2513899" y="212169"/>
                  </a:cubicBezTo>
                  <a:lnTo>
                    <a:pt x="2510041" y="212169"/>
                  </a:lnTo>
                  <a:lnTo>
                    <a:pt x="2510041" y="205740"/>
                  </a:lnTo>
                  <a:lnTo>
                    <a:pt x="2504898" y="205740"/>
                  </a:lnTo>
                  <a:lnTo>
                    <a:pt x="2504898" y="198025"/>
                  </a:lnTo>
                  <a:cubicBezTo>
                    <a:pt x="2504898" y="192881"/>
                    <a:pt x="2508327" y="190310"/>
                    <a:pt x="2515185" y="190310"/>
                  </a:cubicBezTo>
                  <a:close/>
                  <a:moveTo>
                    <a:pt x="2479180" y="190310"/>
                  </a:moveTo>
                  <a:lnTo>
                    <a:pt x="2490753" y="190310"/>
                  </a:lnTo>
                  <a:cubicBezTo>
                    <a:pt x="2493325" y="190310"/>
                    <a:pt x="2495682" y="191167"/>
                    <a:pt x="2497825" y="192881"/>
                  </a:cubicBezTo>
                  <a:cubicBezTo>
                    <a:pt x="2499969" y="194596"/>
                    <a:pt x="2501040" y="196739"/>
                    <a:pt x="2501040" y="199311"/>
                  </a:cubicBezTo>
                  <a:lnTo>
                    <a:pt x="2501040" y="205740"/>
                  </a:lnTo>
                  <a:lnTo>
                    <a:pt x="2494611" y="205740"/>
                  </a:lnTo>
                  <a:lnTo>
                    <a:pt x="2494611" y="212169"/>
                  </a:lnTo>
                  <a:lnTo>
                    <a:pt x="2490753" y="212169"/>
                  </a:lnTo>
                  <a:cubicBezTo>
                    <a:pt x="2487838" y="212169"/>
                    <a:pt x="2485181" y="211355"/>
                    <a:pt x="2482781" y="209726"/>
                  </a:cubicBezTo>
                  <a:cubicBezTo>
                    <a:pt x="2480380" y="208097"/>
                    <a:pt x="2479180" y="205911"/>
                    <a:pt x="2479180" y="203168"/>
                  </a:cubicBezTo>
                  <a:close/>
                  <a:moveTo>
                    <a:pt x="2049696" y="190310"/>
                  </a:moveTo>
                  <a:cubicBezTo>
                    <a:pt x="2053982" y="190310"/>
                    <a:pt x="2057840" y="192453"/>
                    <a:pt x="2061269" y="196739"/>
                  </a:cubicBezTo>
                  <a:cubicBezTo>
                    <a:pt x="2056640" y="196739"/>
                    <a:pt x="2050211" y="200168"/>
                    <a:pt x="2041981" y="207026"/>
                  </a:cubicBezTo>
                  <a:cubicBezTo>
                    <a:pt x="2035809" y="214741"/>
                    <a:pt x="2029379" y="218599"/>
                    <a:pt x="2022693" y="218599"/>
                  </a:cubicBezTo>
                  <a:cubicBezTo>
                    <a:pt x="2014120" y="218599"/>
                    <a:pt x="2008548" y="215941"/>
                    <a:pt x="2005976" y="210626"/>
                  </a:cubicBezTo>
                  <a:cubicBezTo>
                    <a:pt x="2009405" y="212512"/>
                    <a:pt x="2013006" y="213455"/>
                    <a:pt x="2016778" y="213455"/>
                  </a:cubicBezTo>
                  <a:cubicBezTo>
                    <a:pt x="2022436" y="213455"/>
                    <a:pt x="2025265" y="210884"/>
                    <a:pt x="2025265" y="205740"/>
                  </a:cubicBezTo>
                  <a:cubicBezTo>
                    <a:pt x="2025265" y="201454"/>
                    <a:pt x="2023121" y="199311"/>
                    <a:pt x="2018835" y="199311"/>
                  </a:cubicBezTo>
                  <a:cubicBezTo>
                    <a:pt x="2021750" y="195710"/>
                    <a:pt x="2024322" y="193996"/>
                    <a:pt x="2026550" y="194167"/>
                  </a:cubicBezTo>
                  <a:cubicBezTo>
                    <a:pt x="2030151" y="194339"/>
                    <a:pt x="2032723" y="195624"/>
                    <a:pt x="2034266" y="198025"/>
                  </a:cubicBezTo>
                  <a:cubicBezTo>
                    <a:pt x="2040266" y="192881"/>
                    <a:pt x="2045410" y="190310"/>
                    <a:pt x="2049696" y="190310"/>
                  </a:cubicBezTo>
                  <a:close/>
                  <a:moveTo>
                    <a:pt x="1900535" y="190310"/>
                  </a:moveTo>
                  <a:lnTo>
                    <a:pt x="1910822" y="190310"/>
                  </a:lnTo>
                  <a:lnTo>
                    <a:pt x="1910822" y="200597"/>
                  </a:lnTo>
                  <a:cubicBezTo>
                    <a:pt x="1910822" y="203854"/>
                    <a:pt x="1909707" y="206597"/>
                    <a:pt x="1907478" y="208826"/>
                  </a:cubicBezTo>
                  <a:cubicBezTo>
                    <a:pt x="1905250" y="211055"/>
                    <a:pt x="1902506" y="212169"/>
                    <a:pt x="1899249" y="212169"/>
                  </a:cubicBezTo>
                  <a:lnTo>
                    <a:pt x="1895391" y="212169"/>
                  </a:lnTo>
                  <a:lnTo>
                    <a:pt x="1895391" y="205740"/>
                  </a:lnTo>
                  <a:lnTo>
                    <a:pt x="1890248" y="205740"/>
                  </a:lnTo>
                  <a:lnTo>
                    <a:pt x="1890248" y="198025"/>
                  </a:lnTo>
                  <a:cubicBezTo>
                    <a:pt x="1890248" y="192881"/>
                    <a:pt x="1893677" y="190310"/>
                    <a:pt x="1900535" y="190310"/>
                  </a:cubicBezTo>
                  <a:close/>
                  <a:moveTo>
                    <a:pt x="1864530" y="190310"/>
                  </a:moveTo>
                  <a:lnTo>
                    <a:pt x="1876103" y="190310"/>
                  </a:lnTo>
                  <a:cubicBezTo>
                    <a:pt x="1878675" y="190310"/>
                    <a:pt x="1881032" y="191167"/>
                    <a:pt x="1883175" y="192881"/>
                  </a:cubicBezTo>
                  <a:cubicBezTo>
                    <a:pt x="1885319" y="194596"/>
                    <a:pt x="1886390" y="196739"/>
                    <a:pt x="1886390" y="199311"/>
                  </a:cubicBezTo>
                  <a:lnTo>
                    <a:pt x="1886390" y="205740"/>
                  </a:lnTo>
                  <a:lnTo>
                    <a:pt x="1879961" y="205740"/>
                  </a:lnTo>
                  <a:lnTo>
                    <a:pt x="1879961" y="212169"/>
                  </a:lnTo>
                  <a:lnTo>
                    <a:pt x="1876103" y="212169"/>
                  </a:lnTo>
                  <a:cubicBezTo>
                    <a:pt x="1873188" y="212169"/>
                    <a:pt x="1870531" y="211355"/>
                    <a:pt x="1868131" y="209726"/>
                  </a:cubicBezTo>
                  <a:cubicBezTo>
                    <a:pt x="1865730" y="208097"/>
                    <a:pt x="1864530" y="205911"/>
                    <a:pt x="1864530" y="203168"/>
                  </a:cubicBezTo>
                  <a:close/>
                  <a:moveTo>
                    <a:pt x="1435044" y="190310"/>
                  </a:moveTo>
                  <a:cubicBezTo>
                    <a:pt x="1439330" y="190310"/>
                    <a:pt x="1443188" y="192453"/>
                    <a:pt x="1446617" y="196739"/>
                  </a:cubicBezTo>
                  <a:cubicBezTo>
                    <a:pt x="1441988" y="196739"/>
                    <a:pt x="1435559" y="200168"/>
                    <a:pt x="1427329" y="207026"/>
                  </a:cubicBezTo>
                  <a:cubicBezTo>
                    <a:pt x="1421157" y="214741"/>
                    <a:pt x="1414727" y="218599"/>
                    <a:pt x="1408041" y="218599"/>
                  </a:cubicBezTo>
                  <a:cubicBezTo>
                    <a:pt x="1399468" y="218599"/>
                    <a:pt x="1393896" y="215941"/>
                    <a:pt x="1391324" y="210626"/>
                  </a:cubicBezTo>
                  <a:cubicBezTo>
                    <a:pt x="1394753" y="212512"/>
                    <a:pt x="1398354" y="213455"/>
                    <a:pt x="1402126" y="213455"/>
                  </a:cubicBezTo>
                  <a:cubicBezTo>
                    <a:pt x="1407784" y="213455"/>
                    <a:pt x="1410613" y="210884"/>
                    <a:pt x="1410613" y="205740"/>
                  </a:cubicBezTo>
                  <a:cubicBezTo>
                    <a:pt x="1410613" y="201454"/>
                    <a:pt x="1408469" y="199311"/>
                    <a:pt x="1404183" y="199311"/>
                  </a:cubicBezTo>
                  <a:cubicBezTo>
                    <a:pt x="1407098" y="195710"/>
                    <a:pt x="1409670" y="193996"/>
                    <a:pt x="1411898" y="194167"/>
                  </a:cubicBezTo>
                  <a:cubicBezTo>
                    <a:pt x="1415499" y="194339"/>
                    <a:pt x="1418071" y="195624"/>
                    <a:pt x="1419614" y="198025"/>
                  </a:cubicBezTo>
                  <a:cubicBezTo>
                    <a:pt x="1425614" y="192881"/>
                    <a:pt x="1430758" y="190310"/>
                    <a:pt x="1435044" y="190310"/>
                  </a:cubicBezTo>
                  <a:close/>
                  <a:moveTo>
                    <a:pt x="1285883" y="190310"/>
                  </a:moveTo>
                  <a:lnTo>
                    <a:pt x="1296170" y="190310"/>
                  </a:lnTo>
                  <a:lnTo>
                    <a:pt x="1296170" y="200597"/>
                  </a:lnTo>
                  <a:cubicBezTo>
                    <a:pt x="1296170" y="203854"/>
                    <a:pt x="1295055" y="206597"/>
                    <a:pt x="1292826" y="208826"/>
                  </a:cubicBezTo>
                  <a:cubicBezTo>
                    <a:pt x="1290598" y="211055"/>
                    <a:pt x="1287854" y="212169"/>
                    <a:pt x="1284597" y="212169"/>
                  </a:cubicBezTo>
                  <a:lnTo>
                    <a:pt x="1280739" y="212169"/>
                  </a:lnTo>
                  <a:lnTo>
                    <a:pt x="1280739" y="205740"/>
                  </a:lnTo>
                  <a:lnTo>
                    <a:pt x="1275596" y="205740"/>
                  </a:lnTo>
                  <a:lnTo>
                    <a:pt x="1275596" y="198025"/>
                  </a:lnTo>
                  <a:cubicBezTo>
                    <a:pt x="1275596" y="192881"/>
                    <a:pt x="1279025" y="190310"/>
                    <a:pt x="1285883" y="190310"/>
                  </a:cubicBezTo>
                  <a:close/>
                  <a:moveTo>
                    <a:pt x="1249878" y="190310"/>
                  </a:moveTo>
                  <a:lnTo>
                    <a:pt x="1261451" y="190310"/>
                  </a:lnTo>
                  <a:cubicBezTo>
                    <a:pt x="1264023" y="190310"/>
                    <a:pt x="1266380" y="191167"/>
                    <a:pt x="1268523" y="192881"/>
                  </a:cubicBezTo>
                  <a:cubicBezTo>
                    <a:pt x="1270667" y="194596"/>
                    <a:pt x="1271738" y="196739"/>
                    <a:pt x="1271738" y="199311"/>
                  </a:cubicBezTo>
                  <a:lnTo>
                    <a:pt x="1271738" y="205740"/>
                  </a:lnTo>
                  <a:lnTo>
                    <a:pt x="1265309" y="205740"/>
                  </a:lnTo>
                  <a:lnTo>
                    <a:pt x="1265309" y="212169"/>
                  </a:lnTo>
                  <a:lnTo>
                    <a:pt x="1261451" y="212169"/>
                  </a:lnTo>
                  <a:cubicBezTo>
                    <a:pt x="1258536" y="212169"/>
                    <a:pt x="1255879" y="211355"/>
                    <a:pt x="1253479" y="209726"/>
                  </a:cubicBezTo>
                  <a:cubicBezTo>
                    <a:pt x="1251078" y="208097"/>
                    <a:pt x="1249878" y="205911"/>
                    <a:pt x="1249878" y="203168"/>
                  </a:cubicBezTo>
                  <a:close/>
                  <a:moveTo>
                    <a:pt x="820392" y="190310"/>
                  </a:moveTo>
                  <a:cubicBezTo>
                    <a:pt x="824678" y="190310"/>
                    <a:pt x="828536" y="192453"/>
                    <a:pt x="831965" y="196739"/>
                  </a:cubicBezTo>
                  <a:cubicBezTo>
                    <a:pt x="827336" y="196739"/>
                    <a:pt x="820907" y="200168"/>
                    <a:pt x="812677" y="207026"/>
                  </a:cubicBezTo>
                  <a:cubicBezTo>
                    <a:pt x="806505" y="214741"/>
                    <a:pt x="800075" y="218599"/>
                    <a:pt x="793389" y="218599"/>
                  </a:cubicBezTo>
                  <a:cubicBezTo>
                    <a:pt x="784816" y="218599"/>
                    <a:pt x="779244" y="215941"/>
                    <a:pt x="776672" y="210626"/>
                  </a:cubicBezTo>
                  <a:cubicBezTo>
                    <a:pt x="780101" y="212512"/>
                    <a:pt x="783702" y="213455"/>
                    <a:pt x="787474" y="213455"/>
                  </a:cubicBezTo>
                  <a:cubicBezTo>
                    <a:pt x="793132" y="213455"/>
                    <a:pt x="795961" y="210884"/>
                    <a:pt x="795961" y="205740"/>
                  </a:cubicBezTo>
                  <a:cubicBezTo>
                    <a:pt x="795961" y="201454"/>
                    <a:pt x="793817" y="199311"/>
                    <a:pt x="789531" y="199311"/>
                  </a:cubicBezTo>
                  <a:cubicBezTo>
                    <a:pt x="792446" y="195710"/>
                    <a:pt x="795018" y="193996"/>
                    <a:pt x="797246" y="194167"/>
                  </a:cubicBezTo>
                  <a:cubicBezTo>
                    <a:pt x="800847" y="194339"/>
                    <a:pt x="803419" y="195624"/>
                    <a:pt x="804962" y="198025"/>
                  </a:cubicBezTo>
                  <a:cubicBezTo>
                    <a:pt x="810962" y="192881"/>
                    <a:pt x="816106" y="190310"/>
                    <a:pt x="820392" y="190310"/>
                  </a:cubicBezTo>
                  <a:close/>
                  <a:moveTo>
                    <a:pt x="671231" y="190310"/>
                  </a:moveTo>
                  <a:lnTo>
                    <a:pt x="681518" y="190310"/>
                  </a:lnTo>
                  <a:lnTo>
                    <a:pt x="681518" y="200597"/>
                  </a:lnTo>
                  <a:cubicBezTo>
                    <a:pt x="681518" y="203854"/>
                    <a:pt x="680403" y="206597"/>
                    <a:pt x="678174" y="208826"/>
                  </a:cubicBezTo>
                  <a:cubicBezTo>
                    <a:pt x="675946" y="211055"/>
                    <a:pt x="673202" y="212169"/>
                    <a:pt x="669945" y="212169"/>
                  </a:cubicBezTo>
                  <a:lnTo>
                    <a:pt x="666087" y="212169"/>
                  </a:lnTo>
                  <a:lnTo>
                    <a:pt x="666087" y="205740"/>
                  </a:lnTo>
                  <a:lnTo>
                    <a:pt x="660944" y="205740"/>
                  </a:lnTo>
                  <a:lnTo>
                    <a:pt x="660944" y="198025"/>
                  </a:lnTo>
                  <a:cubicBezTo>
                    <a:pt x="660944" y="192881"/>
                    <a:pt x="664373" y="190310"/>
                    <a:pt x="671231" y="190310"/>
                  </a:cubicBezTo>
                  <a:close/>
                  <a:moveTo>
                    <a:pt x="635226" y="190310"/>
                  </a:moveTo>
                  <a:lnTo>
                    <a:pt x="646799" y="190310"/>
                  </a:lnTo>
                  <a:cubicBezTo>
                    <a:pt x="649371" y="190310"/>
                    <a:pt x="651728" y="191167"/>
                    <a:pt x="653871" y="192881"/>
                  </a:cubicBezTo>
                  <a:cubicBezTo>
                    <a:pt x="656015" y="194596"/>
                    <a:pt x="657086" y="196739"/>
                    <a:pt x="657086" y="199311"/>
                  </a:cubicBezTo>
                  <a:lnTo>
                    <a:pt x="657086" y="205740"/>
                  </a:lnTo>
                  <a:lnTo>
                    <a:pt x="650657" y="205740"/>
                  </a:lnTo>
                  <a:lnTo>
                    <a:pt x="650657" y="212169"/>
                  </a:lnTo>
                  <a:lnTo>
                    <a:pt x="646799" y="212169"/>
                  </a:lnTo>
                  <a:cubicBezTo>
                    <a:pt x="643884" y="212169"/>
                    <a:pt x="641227" y="211355"/>
                    <a:pt x="638827" y="209726"/>
                  </a:cubicBezTo>
                  <a:cubicBezTo>
                    <a:pt x="636426" y="208097"/>
                    <a:pt x="635226" y="205911"/>
                    <a:pt x="635226" y="203168"/>
                  </a:cubicBezTo>
                  <a:close/>
                  <a:moveTo>
                    <a:pt x="205740" y="190310"/>
                  </a:moveTo>
                  <a:cubicBezTo>
                    <a:pt x="210027" y="190310"/>
                    <a:pt x="213884" y="192453"/>
                    <a:pt x="217313" y="196739"/>
                  </a:cubicBezTo>
                  <a:cubicBezTo>
                    <a:pt x="212684" y="196739"/>
                    <a:pt x="206255" y="200168"/>
                    <a:pt x="198025" y="207026"/>
                  </a:cubicBezTo>
                  <a:cubicBezTo>
                    <a:pt x="191853" y="214741"/>
                    <a:pt x="185424" y="218599"/>
                    <a:pt x="178737" y="218599"/>
                  </a:cubicBezTo>
                  <a:cubicBezTo>
                    <a:pt x="170165" y="218599"/>
                    <a:pt x="164592" y="215941"/>
                    <a:pt x="162021" y="210626"/>
                  </a:cubicBezTo>
                  <a:cubicBezTo>
                    <a:pt x="165450" y="212512"/>
                    <a:pt x="169050" y="213455"/>
                    <a:pt x="172822" y="213455"/>
                  </a:cubicBezTo>
                  <a:cubicBezTo>
                    <a:pt x="178480" y="213455"/>
                    <a:pt x="181309" y="210884"/>
                    <a:pt x="181309" y="205740"/>
                  </a:cubicBezTo>
                  <a:cubicBezTo>
                    <a:pt x="181309" y="201454"/>
                    <a:pt x="179166" y="199311"/>
                    <a:pt x="174879" y="199311"/>
                  </a:cubicBezTo>
                  <a:cubicBezTo>
                    <a:pt x="177794" y="195710"/>
                    <a:pt x="180366" y="193996"/>
                    <a:pt x="182595" y="194167"/>
                  </a:cubicBezTo>
                  <a:cubicBezTo>
                    <a:pt x="186195" y="194339"/>
                    <a:pt x="188767" y="195624"/>
                    <a:pt x="190310" y="198025"/>
                  </a:cubicBezTo>
                  <a:cubicBezTo>
                    <a:pt x="196311" y="192881"/>
                    <a:pt x="201454" y="190310"/>
                    <a:pt x="205740" y="190310"/>
                  </a:cubicBezTo>
                  <a:close/>
                  <a:moveTo>
                    <a:pt x="56579" y="190310"/>
                  </a:moveTo>
                  <a:lnTo>
                    <a:pt x="66866" y="190310"/>
                  </a:lnTo>
                  <a:lnTo>
                    <a:pt x="66866" y="200597"/>
                  </a:lnTo>
                  <a:cubicBezTo>
                    <a:pt x="66866" y="203854"/>
                    <a:pt x="65751" y="206597"/>
                    <a:pt x="63523" y="208826"/>
                  </a:cubicBezTo>
                  <a:cubicBezTo>
                    <a:pt x="61294" y="211055"/>
                    <a:pt x="58551" y="212169"/>
                    <a:pt x="55293" y="212169"/>
                  </a:cubicBezTo>
                  <a:lnTo>
                    <a:pt x="51435" y="212169"/>
                  </a:lnTo>
                  <a:lnTo>
                    <a:pt x="51435" y="205740"/>
                  </a:lnTo>
                  <a:lnTo>
                    <a:pt x="46292" y="205740"/>
                  </a:lnTo>
                  <a:lnTo>
                    <a:pt x="46292" y="198025"/>
                  </a:lnTo>
                  <a:cubicBezTo>
                    <a:pt x="46292" y="192881"/>
                    <a:pt x="49721" y="190310"/>
                    <a:pt x="56579" y="190310"/>
                  </a:cubicBezTo>
                  <a:close/>
                  <a:moveTo>
                    <a:pt x="20574" y="190310"/>
                  </a:moveTo>
                  <a:lnTo>
                    <a:pt x="32147" y="190310"/>
                  </a:lnTo>
                  <a:cubicBezTo>
                    <a:pt x="34719" y="190310"/>
                    <a:pt x="37076" y="191167"/>
                    <a:pt x="39220" y="192881"/>
                  </a:cubicBezTo>
                  <a:cubicBezTo>
                    <a:pt x="41363" y="194596"/>
                    <a:pt x="42434" y="196739"/>
                    <a:pt x="42434" y="199311"/>
                  </a:cubicBezTo>
                  <a:lnTo>
                    <a:pt x="42434" y="205740"/>
                  </a:lnTo>
                  <a:lnTo>
                    <a:pt x="36005" y="205740"/>
                  </a:lnTo>
                  <a:lnTo>
                    <a:pt x="36005" y="212169"/>
                  </a:lnTo>
                  <a:lnTo>
                    <a:pt x="32147" y="212169"/>
                  </a:lnTo>
                  <a:cubicBezTo>
                    <a:pt x="29233" y="212169"/>
                    <a:pt x="26575" y="211355"/>
                    <a:pt x="24175" y="209726"/>
                  </a:cubicBezTo>
                  <a:cubicBezTo>
                    <a:pt x="21775" y="208097"/>
                    <a:pt x="20574" y="205911"/>
                    <a:pt x="20574" y="203168"/>
                  </a:cubicBezTo>
                  <a:close/>
                  <a:moveTo>
                    <a:pt x="2533187" y="185166"/>
                  </a:moveTo>
                  <a:lnTo>
                    <a:pt x="2540902" y="185166"/>
                  </a:lnTo>
                  <a:lnTo>
                    <a:pt x="2540902" y="228886"/>
                  </a:lnTo>
                  <a:lnTo>
                    <a:pt x="2715781" y="228886"/>
                  </a:lnTo>
                  <a:lnTo>
                    <a:pt x="2715781" y="236601"/>
                  </a:lnTo>
                  <a:lnTo>
                    <a:pt x="2533187" y="236601"/>
                  </a:lnTo>
                  <a:close/>
                  <a:moveTo>
                    <a:pt x="1918537" y="185166"/>
                  </a:moveTo>
                  <a:lnTo>
                    <a:pt x="1926252" y="185166"/>
                  </a:lnTo>
                  <a:lnTo>
                    <a:pt x="1926252" y="228886"/>
                  </a:lnTo>
                  <a:lnTo>
                    <a:pt x="2101131" y="228886"/>
                  </a:lnTo>
                  <a:lnTo>
                    <a:pt x="2101131" y="236601"/>
                  </a:lnTo>
                  <a:lnTo>
                    <a:pt x="1918537" y="236601"/>
                  </a:lnTo>
                  <a:close/>
                  <a:moveTo>
                    <a:pt x="1303885" y="185166"/>
                  </a:moveTo>
                  <a:lnTo>
                    <a:pt x="1311600" y="185166"/>
                  </a:lnTo>
                  <a:lnTo>
                    <a:pt x="1311600" y="228886"/>
                  </a:lnTo>
                  <a:lnTo>
                    <a:pt x="1486479" y="228886"/>
                  </a:lnTo>
                  <a:lnTo>
                    <a:pt x="1486479" y="236601"/>
                  </a:lnTo>
                  <a:lnTo>
                    <a:pt x="1303885" y="236601"/>
                  </a:lnTo>
                  <a:close/>
                  <a:moveTo>
                    <a:pt x="689233" y="185166"/>
                  </a:moveTo>
                  <a:lnTo>
                    <a:pt x="696948" y="185166"/>
                  </a:lnTo>
                  <a:lnTo>
                    <a:pt x="696948" y="228886"/>
                  </a:lnTo>
                  <a:lnTo>
                    <a:pt x="871827" y="228886"/>
                  </a:lnTo>
                  <a:lnTo>
                    <a:pt x="871827" y="236601"/>
                  </a:lnTo>
                  <a:lnTo>
                    <a:pt x="689233" y="236601"/>
                  </a:lnTo>
                  <a:close/>
                  <a:moveTo>
                    <a:pt x="74581" y="185166"/>
                  </a:moveTo>
                  <a:lnTo>
                    <a:pt x="82296" y="185166"/>
                  </a:lnTo>
                  <a:lnTo>
                    <a:pt x="82296" y="228886"/>
                  </a:lnTo>
                  <a:lnTo>
                    <a:pt x="257175" y="228886"/>
                  </a:lnTo>
                  <a:lnTo>
                    <a:pt x="257175" y="236601"/>
                  </a:lnTo>
                  <a:lnTo>
                    <a:pt x="74581" y="236601"/>
                  </a:lnTo>
                  <a:close/>
                  <a:moveTo>
                    <a:pt x="2576907" y="171021"/>
                  </a:moveTo>
                  <a:cubicBezTo>
                    <a:pt x="2592166" y="171021"/>
                    <a:pt x="2607168" y="180023"/>
                    <a:pt x="2621912" y="198025"/>
                  </a:cubicBezTo>
                  <a:cubicBezTo>
                    <a:pt x="2626199" y="203168"/>
                    <a:pt x="2630485" y="207026"/>
                    <a:pt x="2634771" y="209598"/>
                  </a:cubicBezTo>
                  <a:cubicBezTo>
                    <a:pt x="2626027" y="209598"/>
                    <a:pt x="2620455" y="207883"/>
                    <a:pt x="2618055" y="204454"/>
                  </a:cubicBezTo>
                  <a:cubicBezTo>
                    <a:pt x="2618055" y="209598"/>
                    <a:pt x="2617197" y="213884"/>
                    <a:pt x="2615483" y="217313"/>
                  </a:cubicBezTo>
                  <a:cubicBezTo>
                    <a:pt x="2611368" y="215084"/>
                    <a:pt x="2608368" y="211226"/>
                    <a:pt x="2606482" y="205740"/>
                  </a:cubicBezTo>
                  <a:cubicBezTo>
                    <a:pt x="2603910" y="212598"/>
                    <a:pt x="2597909" y="216027"/>
                    <a:pt x="2588480" y="216027"/>
                  </a:cubicBezTo>
                  <a:cubicBezTo>
                    <a:pt x="2594480" y="213455"/>
                    <a:pt x="2597481" y="207455"/>
                    <a:pt x="2597481" y="198025"/>
                  </a:cubicBezTo>
                  <a:lnTo>
                    <a:pt x="2585103" y="181778"/>
                  </a:lnTo>
                  <a:lnTo>
                    <a:pt x="2585008" y="181566"/>
                  </a:lnTo>
                  <a:lnTo>
                    <a:pt x="2584912" y="181528"/>
                  </a:lnTo>
                  <a:close/>
                  <a:moveTo>
                    <a:pt x="1962257" y="171021"/>
                  </a:moveTo>
                  <a:cubicBezTo>
                    <a:pt x="1977516" y="171021"/>
                    <a:pt x="1992518" y="180023"/>
                    <a:pt x="2007262" y="198025"/>
                  </a:cubicBezTo>
                  <a:cubicBezTo>
                    <a:pt x="2011549" y="203168"/>
                    <a:pt x="2015835" y="207026"/>
                    <a:pt x="2020121" y="209598"/>
                  </a:cubicBezTo>
                  <a:cubicBezTo>
                    <a:pt x="2011377" y="209598"/>
                    <a:pt x="2005805" y="207883"/>
                    <a:pt x="2003405" y="204454"/>
                  </a:cubicBezTo>
                  <a:cubicBezTo>
                    <a:pt x="2003405" y="209598"/>
                    <a:pt x="2002547" y="213884"/>
                    <a:pt x="2000833" y="217313"/>
                  </a:cubicBezTo>
                  <a:cubicBezTo>
                    <a:pt x="1996718" y="215084"/>
                    <a:pt x="1993718" y="211226"/>
                    <a:pt x="1991832" y="205740"/>
                  </a:cubicBezTo>
                  <a:cubicBezTo>
                    <a:pt x="1989260" y="212598"/>
                    <a:pt x="1983259" y="216027"/>
                    <a:pt x="1973830" y="216027"/>
                  </a:cubicBezTo>
                  <a:cubicBezTo>
                    <a:pt x="1979830" y="213455"/>
                    <a:pt x="1982831" y="207455"/>
                    <a:pt x="1982831" y="198025"/>
                  </a:cubicBezTo>
                  <a:lnTo>
                    <a:pt x="1970453" y="181778"/>
                  </a:lnTo>
                  <a:lnTo>
                    <a:pt x="1970358" y="181566"/>
                  </a:lnTo>
                  <a:lnTo>
                    <a:pt x="1970262" y="181528"/>
                  </a:lnTo>
                  <a:close/>
                  <a:moveTo>
                    <a:pt x="1347605" y="171021"/>
                  </a:moveTo>
                  <a:cubicBezTo>
                    <a:pt x="1362864" y="171021"/>
                    <a:pt x="1377866" y="180023"/>
                    <a:pt x="1392610" y="198025"/>
                  </a:cubicBezTo>
                  <a:cubicBezTo>
                    <a:pt x="1396897" y="203168"/>
                    <a:pt x="1401183" y="207026"/>
                    <a:pt x="1405469" y="209598"/>
                  </a:cubicBezTo>
                  <a:cubicBezTo>
                    <a:pt x="1396725" y="209598"/>
                    <a:pt x="1391153" y="207883"/>
                    <a:pt x="1388753" y="204454"/>
                  </a:cubicBezTo>
                  <a:cubicBezTo>
                    <a:pt x="1388753" y="209598"/>
                    <a:pt x="1387895" y="213884"/>
                    <a:pt x="1386181" y="217313"/>
                  </a:cubicBezTo>
                  <a:cubicBezTo>
                    <a:pt x="1382066" y="215084"/>
                    <a:pt x="1379066" y="211226"/>
                    <a:pt x="1377180" y="205740"/>
                  </a:cubicBezTo>
                  <a:cubicBezTo>
                    <a:pt x="1374608" y="212598"/>
                    <a:pt x="1368607" y="216027"/>
                    <a:pt x="1359178" y="216027"/>
                  </a:cubicBezTo>
                  <a:cubicBezTo>
                    <a:pt x="1365178" y="213455"/>
                    <a:pt x="1368179" y="207455"/>
                    <a:pt x="1368179" y="198025"/>
                  </a:cubicBezTo>
                  <a:lnTo>
                    <a:pt x="1355801" y="181778"/>
                  </a:lnTo>
                  <a:lnTo>
                    <a:pt x="1355706" y="181566"/>
                  </a:lnTo>
                  <a:lnTo>
                    <a:pt x="1355610" y="181528"/>
                  </a:lnTo>
                  <a:close/>
                  <a:moveTo>
                    <a:pt x="732953" y="171021"/>
                  </a:moveTo>
                  <a:cubicBezTo>
                    <a:pt x="748212" y="171021"/>
                    <a:pt x="763214" y="180023"/>
                    <a:pt x="777958" y="198025"/>
                  </a:cubicBezTo>
                  <a:cubicBezTo>
                    <a:pt x="782245" y="203168"/>
                    <a:pt x="786531" y="207026"/>
                    <a:pt x="790817" y="209598"/>
                  </a:cubicBezTo>
                  <a:cubicBezTo>
                    <a:pt x="782073" y="209598"/>
                    <a:pt x="776501" y="207883"/>
                    <a:pt x="774101" y="204454"/>
                  </a:cubicBezTo>
                  <a:cubicBezTo>
                    <a:pt x="774101" y="209598"/>
                    <a:pt x="773243" y="213884"/>
                    <a:pt x="771529" y="217313"/>
                  </a:cubicBezTo>
                  <a:cubicBezTo>
                    <a:pt x="767414" y="215084"/>
                    <a:pt x="764414" y="211226"/>
                    <a:pt x="762528" y="205740"/>
                  </a:cubicBezTo>
                  <a:cubicBezTo>
                    <a:pt x="759956" y="212598"/>
                    <a:pt x="753955" y="216027"/>
                    <a:pt x="744526" y="216027"/>
                  </a:cubicBezTo>
                  <a:cubicBezTo>
                    <a:pt x="750526" y="213455"/>
                    <a:pt x="753527" y="207455"/>
                    <a:pt x="753527" y="198025"/>
                  </a:cubicBezTo>
                  <a:lnTo>
                    <a:pt x="741149" y="181778"/>
                  </a:lnTo>
                  <a:lnTo>
                    <a:pt x="741054" y="181566"/>
                  </a:lnTo>
                  <a:lnTo>
                    <a:pt x="740958" y="181528"/>
                  </a:lnTo>
                  <a:close/>
                  <a:moveTo>
                    <a:pt x="118301" y="171021"/>
                  </a:moveTo>
                  <a:cubicBezTo>
                    <a:pt x="133560" y="171021"/>
                    <a:pt x="148562" y="180023"/>
                    <a:pt x="163307" y="198025"/>
                  </a:cubicBezTo>
                  <a:cubicBezTo>
                    <a:pt x="167593" y="203168"/>
                    <a:pt x="171879" y="207026"/>
                    <a:pt x="176165" y="209598"/>
                  </a:cubicBezTo>
                  <a:cubicBezTo>
                    <a:pt x="167421" y="209598"/>
                    <a:pt x="161849" y="207883"/>
                    <a:pt x="159449" y="204454"/>
                  </a:cubicBezTo>
                  <a:cubicBezTo>
                    <a:pt x="159449" y="209598"/>
                    <a:pt x="158592" y="213884"/>
                    <a:pt x="156877" y="217313"/>
                  </a:cubicBezTo>
                  <a:cubicBezTo>
                    <a:pt x="152762" y="215084"/>
                    <a:pt x="149762" y="211226"/>
                    <a:pt x="147876" y="205740"/>
                  </a:cubicBezTo>
                  <a:cubicBezTo>
                    <a:pt x="145304" y="212598"/>
                    <a:pt x="139304" y="216027"/>
                    <a:pt x="129874" y="216027"/>
                  </a:cubicBezTo>
                  <a:cubicBezTo>
                    <a:pt x="135875" y="213455"/>
                    <a:pt x="138875" y="207455"/>
                    <a:pt x="138875" y="198025"/>
                  </a:cubicBezTo>
                  <a:lnTo>
                    <a:pt x="126496" y="181778"/>
                  </a:lnTo>
                  <a:lnTo>
                    <a:pt x="126402" y="181566"/>
                  </a:lnTo>
                  <a:lnTo>
                    <a:pt x="126306" y="181528"/>
                  </a:lnTo>
                  <a:close/>
                  <a:moveTo>
                    <a:pt x="2546046" y="159191"/>
                  </a:moveTo>
                  <a:cubicBezTo>
                    <a:pt x="2548960" y="159191"/>
                    <a:pt x="2551446" y="160220"/>
                    <a:pt x="2553504" y="162277"/>
                  </a:cubicBezTo>
                  <a:cubicBezTo>
                    <a:pt x="2555561" y="164335"/>
                    <a:pt x="2556590" y="166821"/>
                    <a:pt x="2556590" y="169736"/>
                  </a:cubicBezTo>
                  <a:lnTo>
                    <a:pt x="2546046" y="169736"/>
                  </a:lnTo>
                  <a:close/>
                  <a:moveTo>
                    <a:pt x="1931396" y="159191"/>
                  </a:moveTo>
                  <a:cubicBezTo>
                    <a:pt x="1934310" y="159191"/>
                    <a:pt x="1936796" y="160220"/>
                    <a:pt x="1938854" y="162277"/>
                  </a:cubicBezTo>
                  <a:cubicBezTo>
                    <a:pt x="1940911" y="164335"/>
                    <a:pt x="1941940" y="166821"/>
                    <a:pt x="1941940" y="169736"/>
                  </a:cubicBezTo>
                  <a:lnTo>
                    <a:pt x="1931396" y="169736"/>
                  </a:lnTo>
                  <a:close/>
                  <a:moveTo>
                    <a:pt x="1316744" y="159191"/>
                  </a:moveTo>
                  <a:cubicBezTo>
                    <a:pt x="1319658" y="159191"/>
                    <a:pt x="1322144" y="160220"/>
                    <a:pt x="1324202" y="162277"/>
                  </a:cubicBezTo>
                  <a:cubicBezTo>
                    <a:pt x="1326259" y="164335"/>
                    <a:pt x="1327288" y="166821"/>
                    <a:pt x="1327288" y="169736"/>
                  </a:cubicBezTo>
                  <a:lnTo>
                    <a:pt x="1316744" y="169736"/>
                  </a:lnTo>
                  <a:close/>
                  <a:moveTo>
                    <a:pt x="702092" y="159191"/>
                  </a:moveTo>
                  <a:cubicBezTo>
                    <a:pt x="705006" y="159191"/>
                    <a:pt x="707492" y="160220"/>
                    <a:pt x="709550" y="162277"/>
                  </a:cubicBezTo>
                  <a:cubicBezTo>
                    <a:pt x="711607" y="164335"/>
                    <a:pt x="712636" y="166821"/>
                    <a:pt x="712636" y="169736"/>
                  </a:cubicBezTo>
                  <a:lnTo>
                    <a:pt x="702092" y="169736"/>
                  </a:lnTo>
                  <a:close/>
                  <a:moveTo>
                    <a:pt x="87440" y="159191"/>
                  </a:moveTo>
                  <a:cubicBezTo>
                    <a:pt x="90355" y="159191"/>
                    <a:pt x="92841" y="160220"/>
                    <a:pt x="94898" y="162277"/>
                  </a:cubicBezTo>
                  <a:cubicBezTo>
                    <a:pt x="96955" y="164335"/>
                    <a:pt x="97984" y="166821"/>
                    <a:pt x="97984" y="169736"/>
                  </a:cubicBezTo>
                  <a:lnTo>
                    <a:pt x="87440" y="169736"/>
                  </a:lnTo>
                  <a:close/>
                  <a:moveTo>
                    <a:pt x="2624998" y="146333"/>
                  </a:moveTo>
                  <a:cubicBezTo>
                    <a:pt x="2634085" y="147876"/>
                    <a:pt x="2638629" y="153533"/>
                    <a:pt x="2638629" y="163306"/>
                  </a:cubicBezTo>
                  <a:cubicBezTo>
                    <a:pt x="2638629" y="167078"/>
                    <a:pt x="2636914" y="172522"/>
                    <a:pt x="2633485" y="179637"/>
                  </a:cubicBezTo>
                  <a:cubicBezTo>
                    <a:pt x="2630056" y="186752"/>
                    <a:pt x="2628342" y="191595"/>
                    <a:pt x="2628342" y="194167"/>
                  </a:cubicBezTo>
                  <a:cubicBezTo>
                    <a:pt x="2623884" y="191081"/>
                    <a:pt x="2621741" y="188081"/>
                    <a:pt x="2621912" y="185166"/>
                  </a:cubicBezTo>
                  <a:cubicBezTo>
                    <a:pt x="2621912" y="183794"/>
                    <a:pt x="2622427" y="181737"/>
                    <a:pt x="2623455" y="178994"/>
                  </a:cubicBezTo>
                  <a:cubicBezTo>
                    <a:pt x="2624484" y="176251"/>
                    <a:pt x="2624998" y="174708"/>
                    <a:pt x="2624998" y="174365"/>
                  </a:cubicBezTo>
                  <a:cubicBezTo>
                    <a:pt x="2624998" y="174193"/>
                    <a:pt x="2624827" y="173936"/>
                    <a:pt x="2624484" y="173593"/>
                  </a:cubicBezTo>
                  <a:lnTo>
                    <a:pt x="2621912" y="173593"/>
                  </a:lnTo>
                  <a:cubicBezTo>
                    <a:pt x="2616769" y="173593"/>
                    <a:pt x="2614197" y="171021"/>
                    <a:pt x="2614197" y="165878"/>
                  </a:cubicBezTo>
                  <a:cubicBezTo>
                    <a:pt x="2614369" y="164849"/>
                    <a:pt x="2614797" y="163135"/>
                    <a:pt x="2615483" y="160734"/>
                  </a:cubicBezTo>
                  <a:cubicBezTo>
                    <a:pt x="2615826" y="163649"/>
                    <a:pt x="2618140" y="165106"/>
                    <a:pt x="2622427" y="165106"/>
                  </a:cubicBezTo>
                  <a:cubicBezTo>
                    <a:pt x="2628256" y="165106"/>
                    <a:pt x="2631085" y="162792"/>
                    <a:pt x="2630913" y="158163"/>
                  </a:cubicBezTo>
                  <a:cubicBezTo>
                    <a:pt x="2630742" y="153019"/>
                    <a:pt x="2628770" y="149076"/>
                    <a:pt x="2624998" y="146333"/>
                  </a:cubicBezTo>
                  <a:close/>
                  <a:moveTo>
                    <a:pt x="2010348" y="146333"/>
                  </a:moveTo>
                  <a:cubicBezTo>
                    <a:pt x="2019435" y="147876"/>
                    <a:pt x="2023979" y="153533"/>
                    <a:pt x="2023979" y="163306"/>
                  </a:cubicBezTo>
                  <a:cubicBezTo>
                    <a:pt x="2023979" y="167078"/>
                    <a:pt x="2022264" y="172522"/>
                    <a:pt x="2018835" y="179637"/>
                  </a:cubicBezTo>
                  <a:cubicBezTo>
                    <a:pt x="2015406" y="186752"/>
                    <a:pt x="2013692" y="191595"/>
                    <a:pt x="2013692" y="194167"/>
                  </a:cubicBezTo>
                  <a:cubicBezTo>
                    <a:pt x="2009234" y="191081"/>
                    <a:pt x="2007091" y="188081"/>
                    <a:pt x="2007262" y="185166"/>
                  </a:cubicBezTo>
                  <a:cubicBezTo>
                    <a:pt x="2007262" y="183794"/>
                    <a:pt x="2007777" y="181737"/>
                    <a:pt x="2008805" y="178994"/>
                  </a:cubicBezTo>
                  <a:cubicBezTo>
                    <a:pt x="2009834" y="176251"/>
                    <a:pt x="2010348" y="174708"/>
                    <a:pt x="2010348" y="174365"/>
                  </a:cubicBezTo>
                  <a:cubicBezTo>
                    <a:pt x="2010348" y="174193"/>
                    <a:pt x="2010177" y="173936"/>
                    <a:pt x="2009834" y="173593"/>
                  </a:cubicBezTo>
                  <a:lnTo>
                    <a:pt x="2007262" y="173593"/>
                  </a:lnTo>
                  <a:cubicBezTo>
                    <a:pt x="2002119" y="173593"/>
                    <a:pt x="1999547" y="171021"/>
                    <a:pt x="1999547" y="165878"/>
                  </a:cubicBezTo>
                  <a:cubicBezTo>
                    <a:pt x="1999719" y="164849"/>
                    <a:pt x="2000147" y="163135"/>
                    <a:pt x="2000833" y="160734"/>
                  </a:cubicBezTo>
                  <a:cubicBezTo>
                    <a:pt x="2001176" y="163649"/>
                    <a:pt x="2003490" y="165106"/>
                    <a:pt x="2007777" y="165106"/>
                  </a:cubicBezTo>
                  <a:cubicBezTo>
                    <a:pt x="2013606" y="165106"/>
                    <a:pt x="2016435" y="162792"/>
                    <a:pt x="2016263" y="158163"/>
                  </a:cubicBezTo>
                  <a:cubicBezTo>
                    <a:pt x="2016092" y="153019"/>
                    <a:pt x="2014120" y="149076"/>
                    <a:pt x="2010348" y="146333"/>
                  </a:cubicBezTo>
                  <a:close/>
                  <a:moveTo>
                    <a:pt x="1395696" y="146333"/>
                  </a:moveTo>
                  <a:cubicBezTo>
                    <a:pt x="1404783" y="147876"/>
                    <a:pt x="1409327" y="153533"/>
                    <a:pt x="1409327" y="163306"/>
                  </a:cubicBezTo>
                  <a:cubicBezTo>
                    <a:pt x="1409327" y="167078"/>
                    <a:pt x="1407612" y="172522"/>
                    <a:pt x="1404183" y="179637"/>
                  </a:cubicBezTo>
                  <a:cubicBezTo>
                    <a:pt x="1400754" y="186752"/>
                    <a:pt x="1399040" y="191595"/>
                    <a:pt x="1399040" y="194167"/>
                  </a:cubicBezTo>
                  <a:cubicBezTo>
                    <a:pt x="1394582" y="191081"/>
                    <a:pt x="1392439" y="188081"/>
                    <a:pt x="1392610" y="185166"/>
                  </a:cubicBezTo>
                  <a:cubicBezTo>
                    <a:pt x="1392610" y="183794"/>
                    <a:pt x="1393125" y="181737"/>
                    <a:pt x="1394153" y="178994"/>
                  </a:cubicBezTo>
                  <a:cubicBezTo>
                    <a:pt x="1395182" y="176251"/>
                    <a:pt x="1395696" y="174708"/>
                    <a:pt x="1395696" y="174365"/>
                  </a:cubicBezTo>
                  <a:cubicBezTo>
                    <a:pt x="1395696" y="174193"/>
                    <a:pt x="1395525" y="173936"/>
                    <a:pt x="1395182" y="173593"/>
                  </a:cubicBezTo>
                  <a:lnTo>
                    <a:pt x="1392610" y="173593"/>
                  </a:lnTo>
                  <a:cubicBezTo>
                    <a:pt x="1387467" y="173593"/>
                    <a:pt x="1384895" y="171021"/>
                    <a:pt x="1384895" y="165878"/>
                  </a:cubicBezTo>
                  <a:cubicBezTo>
                    <a:pt x="1385067" y="164849"/>
                    <a:pt x="1385495" y="163135"/>
                    <a:pt x="1386181" y="160734"/>
                  </a:cubicBezTo>
                  <a:cubicBezTo>
                    <a:pt x="1386524" y="163649"/>
                    <a:pt x="1388838" y="165106"/>
                    <a:pt x="1393125" y="165106"/>
                  </a:cubicBezTo>
                  <a:cubicBezTo>
                    <a:pt x="1398954" y="165106"/>
                    <a:pt x="1401783" y="162792"/>
                    <a:pt x="1401611" y="158163"/>
                  </a:cubicBezTo>
                  <a:cubicBezTo>
                    <a:pt x="1401440" y="153019"/>
                    <a:pt x="1399468" y="149076"/>
                    <a:pt x="1395696" y="146333"/>
                  </a:cubicBezTo>
                  <a:close/>
                  <a:moveTo>
                    <a:pt x="781044" y="146333"/>
                  </a:moveTo>
                  <a:cubicBezTo>
                    <a:pt x="790131" y="147876"/>
                    <a:pt x="794675" y="153533"/>
                    <a:pt x="794675" y="163306"/>
                  </a:cubicBezTo>
                  <a:cubicBezTo>
                    <a:pt x="794675" y="167078"/>
                    <a:pt x="792960" y="172522"/>
                    <a:pt x="789531" y="179637"/>
                  </a:cubicBezTo>
                  <a:cubicBezTo>
                    <a:pt x="786102" y="186752"/>
                    <a:pt x="784388" y="191595"/>
                    <a:pt x="784388" y="194167"/>
                  </a:cubicBezTo>
                  <a:cubicBezTo>
                    <a:pt x="779930" y="191081"/>
                    <a:pt x="777787" y="188081"/>
                    <a:pt x="777958" y="185166"/>
                  </a:cubicBezTo>
                  <a:cubicBezTo>
                    <a:pt x="777958" y="183794"/>
                    <a:pt x="778473" y="181737"/>
                    <a:pt x="779501" y="178994"/>
                  </a:cubicBezTo>
                  <a:cubicBezTo>
                    <a:pt x="780530" y="176251"/>
                    <a:pt x="781044" y="174708"/>
                    <a:pt x="781044" y="174365"/>
                  </a:cubicBezTo>
                  <a:cubicBezTo>
                    <a:pt x="781044" y="174193"/>
                    <a:pt x="780873" y="173936"/>
                    <a:pt x="780530" y="173593"/>
                  </a:cubicBezTo>
                  <a:lnTo>
                    <a:pt x="777958" y="173593"/>
                  </a:lnTo>
                  <a:cubicBezTo>
                    <a:pt x="772815" y="173593"/>
                    <a:pt x="770243" y="171021"/>
                    <a:pt x="770243" y="165878"/>
                  </a:cubicBezTo>
                  <a:cubicBezTo>
                    <a:pt x="770415" y="164849"/>
                    <a:pt x="770843" y="163135"/>
                    <a:pt x="771529" y="160734"/>
                  </a:cubicBezTo>
                  <a:cubicBezTo>
                    <a:pt x="771872" y="163649"/>
                    <a:pt x="774186" y="165106"/>
                    <a:pt x="778473" y="165106"/>
                  </a:cubicBezTo>
                  <a:cubicBezTo>
                    <a:pt x="784302" y="165106"/>
                    <a:pt x="787131" y="162792"/>
                    <a:pt x="786959" y="158163"/>
                  </a:cubicBezTo>
                  <a:cubicBezTo>
                    <a:pt x="786788" y="153019"/>
                    <a:pt x="784816" y="149076"/>
                    <a:pt x="781044" y="146333"/>
                  </a:cubicBezTo>
                  <a:close/>
                  <a:moveTo>
                    <a:pt x="166393" y="146333"/>
                  </a:moveTo>
                  <a:cubicBezTo>
                    <a:pt x="175479" y="147876"/>
                    <a:pt x="180023" y="153533"/>
                    <a:pt x="180023" y="163306"/>
                  </a:cubicBezTo>
                  <a:cubicBezTo>
                    <a:pt x="180023" y="167078"/>
                    <a:pt x="178308" y="172522"/>
                    <a:pt x="174879" y="179637"/>
                  </a:cubicBezTo>
                  <a:cubicBezTo>
                    <a:pt x="171450" y="186752"/>
                    <a:pt x="169736" y="191595"/>
                    <a:pt x="169736" y="194167"/>
                  </a:cubicBezTo>
                  <a:cubicBezTo>
                    <a:pt x="165278" y="191081"/>
                    <a:pt x="163135" y="188081"/>
                    <a:pt x="163307" y="185166"/>
                  </a:cubicBezTo>
                  <a:cubicBezTo>
                    <a:pt x="163307" y="183794"/>
                    <a:pt x="163821" y="181737"/>
                    <a:pt x="164850" y="178994"/>
                  </a:cubicBezTo>
                  <a:cubicBezTo>
                    <a:pt x="165878" y="176251"/>
                    <a:pt x="166393" y="174708"/>
                    <a:pt x="166393" y="174365"/>
                  </a:cubicBezTo>
                  <a:cubicBezTo>
                    <a:pt x="166393" y="174193"/>
                    <a:pt x="166221" y="173936"/>
                    <a:pt x="165878" y="173593"/>
                  </a:cubicBezTo>
                  <a:lnTo>
                    <a:pt x="163307" y="173593"/>
                  </a:lnTo>
                  <a:cubicBezTo>
                    <a:pt x="158163" y="173593"/>
                    <a:pt x="155591" y="171021"/>
                    <a:pt x="155591" y="165878"/>
                  </a:cubicBezTo>
                  <a:cubicBezTo>
                    <a:pt x="155763" y="164849"/>
                    <a:pt x="156191" y="163135"/>
                    <a:pt x="156877" y="160734"/>
                  </a:cubicBezTo>
                  <a:cubicBezTo>
                    <a:pt x="157220" y="163649"/>
                    <a:pt x="159535" y="165106"/>
                    <a:pt x="163821" y="165106"/>
                  </a:cubicBezTo>
                  <a:cubicBezTo>
                    <a:pt x="169650" y="165106"/>
                    <a:pt x="172479" y="162792"/>
                    <a:pt x="172308" y="158163"/>
                  </a:cubicBezTo>
                  <a:cubicBezTo>
                    <a:pt x="172136" y="153019"/>
                    <a:pt x="170165" y="149076"/>
                    <a:pt x="166393" y="146333"/>
                  </a:cubicBezTo>
                  <a:close/>
                  <a:moveTo>
                    <a:pt x="2546046" y="142732"/>
                  </a:moveTo>
                  <a:cubicBezTo>
                    <a:pt x="2552046" y="142732"/>
                    <a:pt x="2555047" y="145304"/>
                    <a:pt x="2555047" y="150447"/>
                  </a:cubicBezTo>
                  <a:cubicBezTo>
                    <a:pt x="2557619" y="149419"/>
                    <a:pt x="2559419" y="148904"/>
                    <a:pt x="2560447" y="148904"/>
                  </a:cubicBezTo>
                  <a:cubicBezTo>
                    <a:pt x="2565077" y="148904"/>
                    <a:pt x="2567391" y="151390"/>
                    <a:pt x="2567391" y="156362"/>
                  </a:cubicBezTo>
                  <a:cubicBezTo>
                    <a:pt x="2567391" y="158763"/>
                    <a:pt x="2566705" y="160649"/>
                    <a:pt x="2565334" y="162020"/>
                  </a:cubicBezTo>
                  <a:cubicBezTo>
                    <a:pt x="2570477" y="162020"/>
                    <a:pt x="2573049" y="164592"/>
                    <a:pt x="2573049" y="169736"/>
                  </a:cubicBezTo>
                  <a:lnTo>
                    <a:pt x="2560705" y="169736"/>
                  </a:lnTo>
                  <a:cubicBezTo>
                    <a:pt x="2560705" y="165449"/>
                    <a:pt x="2559333" y="161935"/>
                    <a:pt x="2556590" y="159191"/>
                  </a:cubicBezTo>
                  <a:cubicBezTo>
                    <a:pt x="2553847" y="156448"/>
                    <a:pt x="2550332" y="155077"/>
                    <a:pt x="2546046" y="155077"/>
                  </a:cubicBezTo>
                  <a:close/>
                  <a:moveTo>
                    <a:pt x="1931396" y="142732"/>
                  </a:moveTo>
                  <a:cubicBezTo>
                    <a:pt x="1937396" y="142732"/>
                    <a:pt x="1940397" y="145304"/>
                    <a:pt x="1940397" y="150447"/>
                  </a:cubicBezTo>
                  <a:cubicBezTo>
                    <a:pt x="1942969" y="149419"/>
                    <a:pt x="1944769" y="148904"/>
                    <a:pt x="1945797" y="148904"/>
                  </a:cubicBezTo>
                  <a:cubicBezTo>
                    <a:pt x="1950427" y="148904"/>
                    <a:pt x="1952741" y="151390"/>
                    <a:pt x="1952741" y="156362"/>
                  </a:cubicBezTo>
                  <a:cubicBezTo>
                    <a:pt x="1952741" y="158763"/>
                    <a:pt x="1952055" y="160649"/>
                    <a:pt x="1950684" y="162020"/>
                  </a:cubicBezTo>
                  <a:cubicBezTo>
                    <a:pt x="1955827" y="162020"/>
                    <a:pt x="1958399" y="164592"/>
                    <a:pt x="1958399" y="169736"/>
                  </a:cubicBezTo>
                  <a:lnTo>
                    <a:pt x="1946055" y="169736"/>
                  </a:lnTo>
                  <a:cubicBezTo>
                    <a:pt x="1946055" y="165449"/>
                    <a:pt x="1944683" y="161935"/>
                    <a:pt x="1941940" y="159191"/>
                  </a:cubicBezTo>
                  <a:cubicBezTo>
                    <a:pt x="1939197" y="156448"/>
                    <a:pt x="1935682" y="155077"/>
                    <a:pt x="1931396" y="155077"/>
                  </a:cubicBezTo>
                  <a:close/>
                  <a:moveTo>
                    <a:pt x="1316744" y="142732"/>
                  </a:moveTo>
                  <a:cubicBezTo>
                    <a:pt x="1322744" y="142732"/>
                    <a:pt x="1325745" y="145304"/>
                    <a:pt x="1325745" y="150447"/>
                  </a:cubicBezTo>
                  <a:cubicBezTo>
                    <a:pt x="1328317" y="149419"/>
                    <a:pt x="1330117" y="148904"/>
                    <a:pt x="1331145" y="148904"/>
                  </a:cubicBezTo>
                  <a:cubicBezTo>
                    <a:pt x="1335775" y="148904"/>
                    <a:pt x="1338089" y="151390"/>
                    <a:pt x="1338089" y="156362"/>
                  </a:cubicBezTo>
                  <a:cubicBezTo>
                    <a:pt x="1338089" y="158763"/>
                    <a:pt x="1337403" y="160649"/>
                    <a:pt x="1336032" y="162020"/>
                  </a:cubicBezTo>
                  <a:cubicBezTo>
                    <a:pt x="1341175" y="162020"/>
                    <a:pt x="1343747" y="164592"/>
                    <a:pt x="1343747" y="169736"/>
                  </a:cubicBezTo>
                  <a:lnTo>
                    <a:pt x="1331403" y="169736"/>
                  </a:lnTo>
                  <a:cubicBezTo>
                    <a:pt x="1331403" y="165449"/>
                    <a:pt x="1330031" y="161935"/>
                    <a:pt x="1327288" y="159191"/>
                  </a:cubicBezTo>
                  <a:cubicBezTo>
                    <a:pt x="1324545" y="156448"/>
                    <a:pt x="1321030" y="155077"/>
                    <a:pt x="1316744" y="155077"/>
                  </a:cubicBezTo>
                  <a:close/>
                  <a:moveTo>
                    <a:pt x="702092" y="142732"/>
                  </a:moveTo>
                  <a:cubicBezTo>
                    <a:pt x="708092" y="142732"/>
                    <a:pt x="711093" y="145304"/>
                    <a:pt x="711093" y="150447"/>
                  </a:cubicBezTo>
                  <a:cubicBezTo>
                    <a:pt x="713665" y="149419"/>
                    <a:pt x="715465" y="148904"/>
                    <a:pt x="716493" y="148904"/>
                  </a:cubicBezTo>
                  <a:cubicBezTo>
                    <a:pt x="721123" y="148904"/>
                    <a:pt x="723437" y="151390"/>
                    <a:pt x="723437" y="156362"/>
                  </a:cubicBezTo>
                  <a:cubicBezTo>
                    <a:pt x="723437" y="158763"/>
                    <a:pt x="722751" y="160649"/>
                    <a:pt x="721380" y="162020"/>
                  </a:cubicBezTo>
                  <a:cubicBezTo>
                    <a:pt x="726523" y="162020"/>
                    <a:pt x="729095" y="164592"/>
                    <a:pt x="729095" y="169736"/>
                  </a:cubicBezTo>
                  <a:lnTo>
                    <a:pt x="716751" y="169736"/>
                  </a:lnTo>
                  <a:cubicBezTo>
                    <a:pt x="716751" y="165449"/>
                    <a:pt x="715379" y="161935"/>
                    <a:pt x="712636" y="159191"/>
                  </a:cubicBezTo>
                  <a:cubicBezTo>
                    <a:pt x="709893" y="156448"/>
                    <a:pt x="706378" y="155077"/>
                    <a:pt x="702092" y="155077"/>
                  </a:cubicBezTo>
                  <a:close/>
                  <a:moveTo>
                    <a:pt x="87440" y="142732"/>
                  </a:moveTo>
                  <a:cubicBezTo>
                    <a:pt x="93441" y="142732"/>
                    <a:pt x="96441" y="145304"/>
                    <a:pt x="96441" y="150447"/>
                  </a:cubicBezTo>
                  <a:cubicBezTo>
                    <a:pt x="99013" y="149419"/>
                    <a:pt x="100813" y="148904"/>
                    <a:pt x="101842" y="148904"/>
                  </a:cubicBezTo>
                  <a:cubicBezTo>
                    <a:pt x="106471" y="148904"/>
                    <a:pt x="108785" y="151390"/>
                    <a:pt x="108785" y="156362"/>
                  </a:cubicBezTo>
                  <a:cubicBezTo>
                    <a:pt x="108785" y="158763"/>
                    <a:pt x="108100" y="160649"/>
                    <a:pt x="106728" y="162020"/>
                  </a:cubicBezTo>
                  <a:cubicBezTo>
                    <a:pt x="111872" y="162020"/>
                    <a:pt x="114443" y="164592"/>
                    <a:pt x="114443" y="169736"/>
                  </a:cubicBezTo>
                  <a:lnTo>
                    <a:pt x="102099" y="169736"/>
                  </a:lnTo>
                  <a:cubicBezTo>
                    <a:pt x="102099" y="165449"/>
                    <a:pt x="100727" y="161935"/>
                    <a:pt x="97984" y="159191"/>
                  </a:cubicBezTo>
                  <a:cubicBezTo>
                    <a:pt x="95241" y="156448"/>
                    <a:pt x="91726" y="155077"/>
                    <a:pt x="87440" y="155077"/>
                  </a:cubicBezTo>
                  <a:close/>
                  <a:moveTo>
                    <a:pt x="2519042" y="124730"/>
                  </a:moveTo>
                  <a:cubicBezTo>
                    <a:pt x="2525386" y="124730"/>
                    <a:pt x="2530615" y="127173"/>
                    <a:pt x="2534730" y="132059"/>
                  </a:cubicBezTo>
                  <a:cubicBezTo>
                    <a:pt x="2538845" y="136946"/>
                    <a:pt x="2540902" y="142646"/>
                    <a:pt x="2540902" y="149162"/>
                  </a:cubicBezTo>
                  <a:lnTo>
                    <a:pt x="2540902" y="172307"/>
                  </a:lnTo>
                  <a:lnTo>
                    <a:pt x="2533187" y="172307"/>
                  </a:lnTo>
                  <a:lnTo>
                    <a:pt x="2533187" y="149162"/>
                  </a:lnTo>
                  <a:cubicBezTo>
                    <a:pt x="2533187" y="145047"/>
                    <a:pt x="2531815" y="141446"/>
                    <a:pt x="2529072" y="138360"/>
                  </a:cubicBezTo>
                  <a:cubicBezTo>
                    <a:pt x="2526329" y="135274"/>
                    <a:pt x="2522986" y="133731"/>
                    <a:pt x="2519042" y="133731"/>
                  </a:cubicBezTo>
                  <a:cubicBezTo>
                    <a:pt x="2516128" y="133731"/>
                    <a:pt x="2513470" y="134545"/>
                    <a:pt x="2511070" y="136174"/>
                  </a:cubicBezTo>
                  <a:cubicBezTo>
                    <a:pt x="2508670" y="137803"/>
                    <a:pt x="2507469" y="139989"/>
                    <a:pt x="2507469" y="142732"/>
                  </a:cubicBezTo>
                  <a:cubicBezTo>
                    <a:pt x="2507469" y="147876"/>
                    <a:pt x="2509613" y="150447"/>
                    <a:pt x="2513899" y="150447"/>
                  </a:cubicBezTo>
                  <a:cubicBezTo>
                    <a:pt x="2517328" y="150447"/>
                    <a:pt x="2519042" y="148304"/>
                    <a:pt x="2519042" y="144018"/>
                  </a:cubicBezTo>
                  <a:lnTo>
                    <a:pt x="2517756" y="141446"/>
                  </a:lnTo>
                  <a:cubicBezTo>
                    <a:pt x="2522900" y="141446"/>
                    <a:pt x="2525472" y="144875"/>
                    <a:pt x="2525472" y="151733"/>
                  </a:cubicBezTo>
                  <a:cubicBezTo>
                    <a:pt x="2525472" y="156877"/>
                    <a:pt x="2522900" y="159449"/>
                    <a:pt x="2517756" y="159449"/>
                  </a:cubicBezTo>
                  <a:cubicBezTo>
                    <a:pt x="2515870" y="159449"/>
                    <a:pt x="2514499" y="159020"/>
                    <a:pt x="2513642" y="158163"/>
                  </a:cubicBezTo>
                  <a:cubicBezTo>
                    <a:pt x="2513642" y="161592"/>
                    <a:pt x="2511841" y="164249"/>
                    <a:pt x="2508241" y="166135"/>
                  </a:cubicBezTo>
                  <a:cubicBezTo>
                    <a:pt x="2505498" y="167678"/>
                    <a:pt x="2502240" y="168450"/>
                    <a:pt x="2498468" y="168450"/>
                  </a:cubicBezTo>
                  <a:cubicBezTo>
                    <a:pt x="2501897" y="164163"/>
                    <a:pt x="2503612" y="160734"/>
                    <a:pt x="2503612" y="158163"/>
                  </a:cubicBezTo>
                  <a:cubicBezTo>
                    <a:pt x="2503612" y="156620"/>
                    <a:pt x="2502969" y="154219"/>
                    <a:pt x="2501683" y="150962"/>
                  </a:cubicBezTo>
                  <a:cubicBezTo>
                    <a:pt x="2500397" y="147704"/>
                    <a:pt x="2499754" y="145390"/>
                    <a:pt x="2499754" y="144018"/>
                  </a:cubicBezTo>
                  <a:cubicBezTo>
                    <a:pt x="2499926" y="138703"/>
                    <a:pt x="2501854" y="134160"/>
                    <a:pt x="2505541" y="130388"/>
                  </a:cubicBezTo>
                  <a:cubicBezTo>
                    <a:pt x="2509227" y="126616"/>
                    <a:pt x="2513727" y="124730"/>
                    <a:pt x="2519042" y="124730"/>
                  </a:cubicBezTo>
                  <a:close/>
                  <a:moveTo>
                    <a:pt x="1904392" y="124730"/>
                  </a:moveTo>
                  <a:cubicBezTo>
                    <a:pt x="1910736" y="124730"/>
                    <a:pt x="1915965" y="127173"/>
                    <a:pt x="1920080" y="132059"/>
                  </a:cubicBezTo>
                  <a:cubicBezTo>
                    <a:pt x="1924195" y="136946"/>
                    <a:pt x="1926252" y="142646"/>
                    <a:pt x="1926252" y="149162"/>
                  </a:cubicBezTo>
                  <a:lnTo>
                    <a:pt x="1926252" y="172307"/>
                  </a:lnTo>
                  <a:lnTo>
                    <a:pt x="1918537" y="172307"/>
                  </a:lnTo>
                  <a:lnTo>
                    <a:pt x="1918537" y="149162"/>
                  </a:lnTo>
                  <a:cubicBezTo>
                    <a:pt x="1918537" y="145047"/>
                    <a:pt x="1917165" y="141446"/>
                    <a:pt x="1914422" y="138360"/>
                  </a:cubicBezTo>
                  <a:cubicBezTo>
                    <a:pt x="1911679" y="135274"/>
                    <a:pt x="1908336" y="133731"/>
                    <a:pt x="1904392" y="133731"/>
                  </a:cubicBezTo>
                  <a:cubicBezTo>
                    <a:pt x="1901478" y="133731"/>
                    <a:pt x="1898820" y="134545"/>
                    <a:pt x="1896420" y="136174"/>
                  </a:cubicBezTo>
                  <a:cubicBezTo>
                    <a:pt x="1894020" y="137803"/>
                    <a:pt x="1892819" y="139989"/>
                    <a:pt x="1892819" y="142732"/>
                  </a:cubicBezTo>
                  <a:cubicBezTo>
                    <a:pt x="1892819" y="147876"/>
                    <a:pt x="1894963" y="150447"/>
                    <a:pt x="1899249" y="150447"/>
                  </a:cubicBezTo>
                  <a:cubicBezTo>
                    <a:pt x="1902678" y="150447"/>
                    <a:pt x="1904392" y="148304"/>
                    <a:pt x="1904392" y="144018"/>
                  </a:cubicBezTo>
                  <a:lnTo>
                    <a:pt x="1903106" y="141446"/>
                  </a:lnTo>
                  <a:cubicBezTo>
                    <a:pt x="1908250" y="141446"/>
                    <a:pt x="1910822" y="144875"/>
                    <a:pt x="1910822" y="151733"/>
                  </a:cubicBezTo>
                  <a:cubicBezTo>
                    <a:pt x="1910822" y="156877"/>
                    <a:pt x="1908250" y="159449"/>
                    <a:pt x="1903106" y="159449"/>
                  </a:cubicBezTo>
                  <a:cubicBezTo>
                    <a:pt x="1901220" y="159449"/>
                    <a:pt x="1899849" y="159020"/>
                    <a:pt x="1898992" y="158163"/>
                  </a:cubicBezTo>
                  <a:cubicBezTo>
                    <a:pt x="1898992" y="161592"/>
                    <a:pt x="1897191" y="164249"/>
                    <a:pt x="1893591" y="166135"/>
                  </a:cubicBezTo>
                  <a:cubicBezTo>
                    <a:pt x="1890848" y="167678"/>
                    <a:pt x="1887590" y="168450"/>
                    <a:pt x="1883818" y="168450"/>
                  </a:cubicBezTo>
                  <a:cubicBezTo>
                    <a:pt x="1887247" y="164163"/>
                    <a:pt x="1888962" y="160734"/>
                    <a:pt x="1888962" y="158163"/>
                  </a:cubicBezTo>
                  <a:cubicBezTo>
                    <a:pt x="1888962" y="156620"/>
                    <a:pt x="1888319" y="154219"/>
                    <a:pt x="1887033" y="150962"/>
                  </a:cubicBezTo>
                  <a:cubicBezTo>
                    <a:pt x="1885747" y="147704"/>
                    <a:pt x="1885104" y="145390"/>
                    <a:pt x="1885104" y="144018"/>
                  </a:cubicBezTo>
                  <a:cubicBezTo>
                    <a:pt x="1885276" y="138703"/>
                    <a:pt x="1887204" y="134160"/>
                    <a:pt x="1890891" y="130388"/>
                  </a:cubicBezTo>
                  <a:cubicBezTo>
                    <a:pt x="1894577" y="126616"/>
                    <a:pt x="1899077" y="124730"/>
                    <a:pt x="1904392" y="124730"/>
                  </a:cubicBezTo>
                  <a:close/>
                  <a:moveTo>
                    <a:pt x="1289740" y="124730"/>
                  </a:moveTo>
                  <a:cubicBezTo>
                    <a:pt x="1296084" y="124730"/>
                    <a:pt x="1301313" y="127173"/>
                    <a:pt x="1305428" y="132059"/>
                  </a:cubicBezTo>
                  <a:cubicBezTo>
                    <a:pt x="1309543" y="136946"/>
                    <a:pt x="1311600" y="142646"/>
                    <a:pt x="1311600" y="149162"/>
                  </a:cubicBezTo>
                  <a:lnTo>
                    <a:pt x="1311600" y="172307"/>
                  </a:lnTo>
                  <a:lnTo>
                    <a:pt x="1303885" y="172307"/>
                  </a:lnTo>
                  <a:lnTo>
                    <a:pt x="1303885" y="149162"/>
                  </a:lnTo>
                  <a:cubicBezTo>
                    <a:pt x="1303885" y="145047"/>
                    <a:pt x="1302513" y="141446"/>
                    <a:pt x="1299770" y="138360"/>
                  </a:cubicBezTo>
                  <a:cubicBezTo>
                    <a:pt x="1297027" y="135274"/>
                    <a:pt x="1293684" y="133731"/>
                    <a:pt x="1289740" y="133731"/>
                  </a:cubicBezTo>
                  <a:cubicBezTo>
                    <a:pt x="1286826" y="133731"/>
                    <a:pt x="1284168" y="134545"/>
                    <a:pt x="1281768" y="136174"/>
                  </a:cubicBezTo>
                  <a:cubicBezTo>
                    <a:pt x="1279368" y="137803"/>
                    <a:pt x="1278167" y="139989"/>
                    <a:pt x="1278167" y="142732"/>
                  </a:cubicBezTo>
                  <a:cubicBezTo>
                    <a:pt x="1278167" y="147876"/>
                    <a:pt x="1280311" y="150447"/>
                    <a:pt x="1284597" y="150447"/>
                  </a:cubicBezTo>
                  <a:cubicBezTo>
                    <a:pt x="1288026" y="150447"/>
                    <a:pt x="1289740" y="148304"/>
                    <a:pt x="1289740" y="144018"/>
                  </a:cubicBezTo>
                  <a:lnTo>
                    <a:pt x="1288454" y="141446"/>
                  </a:lnTo>
                  <a:cubicBezTo>
                    <a:pt x="1293598" y="141446"/>
                    <a:pt x="1296170" y="144875"/>
                    <a:pt x="1296170" y="151733"/>
                  </a:cubicBezTo>
                  <a:cubicBezTo>
                    <a:pt x="1296170" y="156877"/>
                    <a:pt x="1293598" y="159449"/>
                    <a:pt x="1288454" y="159449"/>
                  </a:cubicBezTo>
                  <a:cubicBezTo>
                    <a:pt x="1286568" y="159449"/>
                    <a:pt x="1285197" y="159020"/>
                    <a:pt x="1284340" y="158163"/>
                  </a:cubicBezTo>
                  <a:cubicBezTo>
                    <a:pt x="1284340" y="161592"/>
                    <a:pt x="1282539" y="164249"/>
                    <a:pt x="1278939" y="166135"/>
                  </a:cubicBezTo>
                  <a:cubicBezTo>
                    <a:pt x="1276196" y="167678"/>
                    <a:pt x="1272938" y="168450"/>
                    <a:pt x="1269166" y="168450"/>
                  </a:cubicBezTo>
                  <a:cubicBezTo>
                    <a:pt x="1272595" y="164163"/>
                    <a:pt x="1274310" y="160734"/>
                    <a:pt x="1274310" y="158163"/>
                  </a:cubicBezTo>
                  <a:cubicBezTo>
                    <a:pt x="1274310" y="156620"/>
                    <a:pt x="1273667" y="154219"/>
                    <a:pt x="1272381" y="150962"/>
                  </a:cubicBezTo>
                  <a:cubicBezTo>
                    <a:pt x="1271095" y="147704"/>
                    <a:pt x="1270452" y="145390"/>
                    <a:pt x="1270452" y="144018"/>
                  </a:cubicBezTo>
                  <a:cubicBezTo>
                    <a:pt x="1270624" y="138703"/>
                    <a:pt x="1272552" y="134160"/>
                    <a:pt x="1276239" y="130388"/>
                  </a:cubicBezTo>
                  <a:cubicBezTo>
                    <a:pt x="1279925" y="126616"/>
                    <a:pt x="1284425" y="124730"/>
                    <a:pt x="1289740" y="124730"/>
                  </a:cubicBezTo>
                  <a:close/>
                  <a:moveTo>
                    <a:pt x="675088" y="124730"/>
                  </a:moveTo>
                  <a:cubicBezTo>
                    <a:pt x="681432" y="124730"/>
                    <a:pt x="686661" y="127173"/>
                    <a:pt x="690776" y="132059"/>
                  </a:cubicBezTo>
                  <a:cubicBezTo>
                    <a:pt x="694891" y="136946"/>
                    <a:pt x="696948" y="142646"/>
                    <a:pt x="696948" y="149162"/>
                  </a:cubicBezTo>
                  <a:lnTo>
                    <a:pt x="696948" y="172307"/>
                  </a:lnTo>
                  <a:lnTo>
                    <a:pt x="689233" y="172307"/>
                  </a:lnTo>
                  <a:lnTo>
                    <a:pt x="689233" y="149162"/>
                  </a:lnTo>
                  <a:cubicBezTo>
                    <a:pt x="689233" y="145047"/>
                    <a:pt x="687861" y="141446"/>
                    <a:pt x="685118" y="138360"/>
                  </a:cubicBezTo>
                  <a:cubicBezTo>
                    <a:pt x="682375" y="135274"/>
                    <a:pt x="679032" y="133731"/>
                    <a:pt x="675088" y="133731"/>
                  </a:cubicBezTo>
                  <a:cubicBezTo>
                    <a:pt x="672174" y="133731"/>
                    <a:pt x="669516" y="134545"/>
                    <a:pt x="667116" y="136174"/>
                  </a:cubicBezTo>
                  <a:cubicBezTo>
                    <a:pt x="664716" y="137803"/>
                    <a:pt x="663515" y="139989"/>
                    <a:pt x="663515" y="142732"/>
                  </a:cubicBezTo>
                  <a:cubicBezTo>
                    <a:pt x="663515" y="147876"/>
                    <a:pt x="665659" y="150447"/>
                    <a:pt x="669945" y="150447"/>
                  </a:cubicBezTo>
                  <a:cubicBezTo>
                    <a:pt x="673374" y="150447"/>
                    <a:pt x="675088" y="148304"/>
                    <a:pt x="675088" y="144018"/>
                  </a:cubicBezTo>
                  <a:lnTo>
                    <a:pt x="673802" y="141446"/>
                  </a:lnTo>
                  <a:cubicBezTo>
                    <a:pt x="678946" y="141446"/>
                    <a:pt x="681518" y="144875"/>
                    <a:pt x="681518" y="151733"/>
                  </a:cubicBezTo>
                  <a:cubicBezTo>
                    <a:pt x="681518" y="156877"/>
                    <a:pt x="678946" y="159449"/>
                    <a:pt x="673802" y="159449"/>
                  </a:cubicBezTo>
                  <a:cubicBezTo>
                    <a:pt x="671916" y="159449"/>
                    <a:pt x="670545" y="159020"/>
                    <a:pt x="669688" y="158163"/>
                  </a:cubicBezTo>
                  <a:cubicBezTo>
                    <a:pt x="669688" y="161592"/>
                    <a:pt x="667887" y="164249"/>
                    <a:pt x="664287" y="166135"/>
                  </a:cubicBezTo>
                  <a:cubicBezTo>
                    <a:pt x="661544" y="167678"/>
                    <a:pt x="658286" y="168450"/>
                    <a:pt x="654514" y="168450"/>
                  </a:cubicBezTo>
                  <a:cubicBezTo>
                    <a:pt x="657943" y="164163"/>
                    <a:pt x="659658" y="160734"/>
                    <a:pt x="659658" y="158163"/>
                  </a:cubicBezTo>
                  <a:cubicBezTo>
                    <a:pt x="659658" y="156620"/>
                    <a:pt x="659015" y="154219"/>
                    <a:pt x="657729" y="150962"/>
                  </a:cubicBezTo>
                  <a:cubicBezTo>
                    <a:pt x="656443" y="147704"/>
                    <a:pt x="655800" y="145390"/>
                    <a:pt x="655800" y="144018"/>
                  </a:cubicBezTo>
                  <a:cubicBezTo>
                    <a:pt x="655972" y="138703"/>
                    <a:pt x="657900" y="134160"/>
                    <a:pt x="661587" y="130388"/>
                  </a:cubicBezTo>
                  <a:cubicBezTo>
                    <a:pt x="665273" y="126616"/>
                    <a:pt x="669773" y="124730"/>
                    <a:pt x="675088" y="124730"/>
                  </a:cubicBezTo>
                  <a:close/>
                  <a:moveTo>
                    <a:pt x="60437" y="124730"/>
                  </a:moveTo>
                  <a:cubicBezTo>
                    <a:pt x="66780" y="124730"/>
                    <a:pt x="72009" y="127173"/>
                    <a:pt x="76124" y="132059"/>
                  </a:cubicBezTo>
                  <a:cubicBezTo>
                    <a:pt x="80239" y="136946"/>
                    <a:pt x="82296" y="142646"/>
                    <a:pt x="82296" y="149162"/>
                  </a:cubicBezTo>
                  <a:lnTo>
                    <a:pt x="82296" y="172307"/>
                  </a:lnTo>
                  <a:lnTo>
                    <a:pt x="74581" y="172307"/>
                  </a:lnTo>
                  <a:lnTo>
                    <a:pt x="74581" y="149162"/>
                  </a:lnTo>
                  <a:cubicBezTo>
                    <a:pt x="74581" y="145047"/>
                    <a:pt x="73210" y="141446"/>
                    <a:pt x="70466" y="138360"/>
                  </a:cubicBezTo>
                  <a:cubicBezTo>
                    <a:pt x="67723" y="135274"/>
                    <a:pt x="64380" y="133731"/>
                    <a:pt x="60437" y="133731"/>
                  </a:cubicBezTo>
                  <a:cubicBezTo>
                    <a:pt x="57522" y="133731"/>
                    <a:pt x="54864" y="134545"/>
                    <a:pt x="52464" y="136174"/>
                  </a:cubicBezTo>
                  <a:cubicBezTo>
                    <a:pt x="50064" y="137803"/>
                    <a:pt x="48864" y="139989"/>
                    <a:pt x="48864" y="142732"/>
                  </a:cubicBezTo>
                  <a:cubicBezTo>
                    <a:pt x="48864" y="147876"/>
                    <a:pt x="51007" y="150447"/>
                    <a:pt x="55293" y="150447"/>
                  </a:cubicBezTo>
                  <a:cubicBezTo>
                    <a:pt x="58722" y="150447"/>
                    <a:pt x="60437" y="148304"/>
                    <a:pt x="60437" y="144018"/>
                  </a:cubicBezTo>
                  <a:lnTo>
                    <a:pt x="59151" y="141446"/>
                  </a:lnTo>
                  <a:cubicBezTo>
                    <a:pt x="64294" y="141446"/>
                    <a:pt x="66866" y="144875"/>
                    <a:pt x="66866" y="151733"/>
                  </a:cubicBezTo>
                  <a:cubicBezTo>
                    <a:pt x="66866" y="156877"/>
                    <a:pt x="64294" y="159449"/>
                    <a:pt x="59151" y="159449"/>
                  </a:cubicBezTo>
                  <a:cubicBezTo>
                    <a:pt x="57265" y="159449"/>
                    <a:pt x="55893" y="159020"/>
                    <a:pt x="55036" y="158163"/>
                  </a:cubicBezTo>
                  <a:cubicBezTo>
                    <a:pt x="55036" y="161592"/>
                    <a:pt x="53236" y="164249"/>
                    <a:pt x="49635" y="166135"/>
                  </a:cubicBezTo>
                  <a:cubicBezTo>
                    <a:pt x="46892" y="167678"/>
                    <a:pt x="43634" y="168450"/>
                    <a:pt x="39863" y="168450"/>
                  </a:cubicBezTo>
                  <a:cubicBezTo>
                    <a:pt x="43292" y="164163"/>
                    <a:pt x="45006" y="160734"/>
                    <a:pt x="45006" y="158163"/>
                  </a:cubicBezTo>
                  <a:cubicBezTo>
                    <a:pt x="45006" y="156620"/>
                    <a:pt x="44363" y="154219"/>
                    <a:pt x="43077" y="150962"/>
                  </a:cubicBezTo>
                  <a:cubicBezTo>
                    <a:pt x="41791" y="147704"/>
                    <a:pt x="41148" y="145390"/>
                    <a:pt x="41148" y="144018"/>
                  </a:cubicBezTo>
                  <a:cubicBezTo>
                    <a:pt x="41320" y="138703"/>
                    <a:pt x="43249" y="134160"/>
                    <a:pt x="46935" y="130388"/>
                  </a:cubicBezTo>
                  <a:cubicBezTo>
                    <a:pt x="50621" y="126616"/>
                    <a:pt x="55122" y="124730"/>
                    <a:pt x="60437" y="124730"/>
                  </a:cubicBezTo>
                  <a:close/>
                  <a:moveTo>
                    <a:pt x="2664346" y="123444"/>
                  </a:moveTo>
                  <a:cubicBezTo>
                    <a:pt x="2666061" y="124644"/>
                    <a:pt x="2666918" y="126787"/>
                    <a:pt x="2666918" y="129873"/>
                  </a:cubicBezTo>
                  <a:cubicBezTo>
                    <a:pt x="2666746" y="135017"/>
                    <a:pt x="2664775" y="139303"/>
                    <a:pt x="2661003" y="142732"/>
                  </a:cubicBezTo>
                  <a:cubicBezTo>
                    <a:pt x="2657231" y="146161"/>
                    <a:pt x="2652773" y="147876"/>
                    <a:pt x="2647630" y="147876"/>
                  </a:cubicBezTo>
                  <a:cubicBezTo>
                    <a:pt x="2644887" y="147876"/>
                    <a:pt x="2640815" y="147233"/>
                    <a:pt x="2635414" y="145947"/>
                  </a:cubicBezTo>
                  <a:cubicBezTo>
                    <a:pt x="2630013" y="144661"/>
                    <a:pt x="2625941" y="144018"/>
                    <a:pt x="2623198" y="144018"/>
                  </a:cubicBezTo>
                  <a:lnTo>
                    <a:pt x="2616769" y="144018"/>
                  </a:lnTo>
                  <a:cubicBezTo>
                    <a:pt x="2623627" y="147447"/>
                    <a:pt x="2627056" y="152162"/>
                    <a:pt x="2627056" y="158163"/>
                  </a:cubicBezTo>
                  <a:cubicBezTo>
                    <a:pt x="2616597" y="152162"/>
                    <a:pt x="2608882" y="149162"/>
                    <a:pt x="2603910" y="149162"/>
                  </a:cubicBezTo>
                  <a:cubicBezTo>
                    <a:pt x="2595338" y="149162"/>
                    <a:pt x="2585051" y="153448"/>
                    <a:pt x="2573049" y="162020"/>
                  </a:cubicBezTo>
                  <a:lnTo>
                    <a:pt x="2569191" y="159449"/>
                  </a:lnTo>
                  <a:cubicBezTo>
                    <a:pt x="2583593" y="142304"/>
                    <a:pt x="2601595" y="133731"/>
                    <a:pt x="2623198" y="133731"/>
                  </a:cubicBezTo>
                  <a:cubicBezTo>
                    <a:pt x="2625427" y="133731"/>
                    <a:pt x="2628856" y="133945"/>
                    <a:pt x="2633485" y="134374"/>
                  </a:cubicBezTo>
                  <a:cubicBezTo>
                    <a:pt x="2638114" y="134803"/>
                    <a:pt x="2641543" y="135017"/>
                    <a:pt x="2643772" y="135017"/>
                  </a:cubicBezTo>
                  <a:cubicBezTo>
                    <a:pt x="2655774" y="135017"/>
                    <a:pt x="2662632" y="131159"/>
                    <a:pt x="2664346" y="123444"/>
                  </a:cubicBezTo>
                  <a:close/>
                  <a:moveTo>
                    <a:pt x="2049696" y="123444"/>
                  </a:moveTo>
                  <a:cubicBezTo>
                    <a:pt x="2051411" y="124644"/>
                    <a:pt x="2052268" y="126787"/>
                    <a:pt x="2052268" y="129873"/>
                  </a:cubicBezTo>
                  <a:cubicBezTo>
                    <a:pt x="2052096" y="135017"/>
                    <a:pt x="2050125" y="139303"/>
                    <a:pt x="2046353" y="142732"/>
                  </a:cubicBezTo>
                  <a:cubicBezTo>
                    <a:pt x="2042581" y="146161"/>
                    <a:pt x="2038123" y="147876"/>
                    <a:pt x="2032980" y="147876"/>
                  </a:cubicBezTo>
                  <a:cubicBezTo>
                    <a:pt x="2030237" y="147876"/>
                    <a:pt x="2026165" y="147233"/>
                    <a:pt x="2020764" y="145947"/>
                  </a:cubicBezTo>
                  <a:cubicBezTo>
                    <a:pt x="2015363" y="144661"/>
                    <a:pt x="2011291" y="144018"/>
                    <a:pt x="2008548" y="144018"/>
                  </a:cubicBezTo>
                  <a:lnTo>
                    <a:pt x="2002119" y="144018"/>
                  </a:lnTo>
                  <a:cubicBezTo>
                    <a:pt x="2008977" y="147447"/>
                    <a:pt x="2012406" y="152162"/>
                    <a:pt x="2012406" y="158163"/>
                  </a:cubicBezTo>
                  <a:cubicBezTo>
                    <a:pt x="2001947" y="152162"/>
                    <a:pt x="1994232" y="149162"/>
                    <a:pt x="1989260" y="149162"/>
                  </a:cubicBezTo>
                  <a:cubicBezTo>
                    <a:pt x="1980688" y="149162"/>
                    <a:pt x="1970401" y="153448"/>
                    <a:pt x="1958399" y="162020"/>
                  </a:cubicBezTo>
                  <a:lnTo>
                    <a:pt x="1954541" y="159449"/>
                  </a:lnTo>
                  <a:cubicBezTo>
                    <a:pt x="1968943" y="142304"/>
                    <a:pt x="1986945" y="133731"/>
                    <a:pt x="2008548" y="133731"/>
                  </a:cubicBezTo>
                  <a:cubicBezTo>
                    <a:pt x="2010777" y="133731"/>
                    <a:pt x="2014206" y="133945"/>
                    <a:pt x="2018835" y="134374"/>
                  </a:cubicBezTo>
                  <a:cubicBezTo>
                    <a:pt x="2023464" y="134803"/>
                    <a:pt x="2026893" y="135017"/>
                    <a:pt x="2029122" y="135017"/>
                  </a:cubicBezTo>
                  <a:cubicBezTo>
                    <a:pt x="2041124" y="135017"/>
                    <a:pt x="2047982" y="131159"/>
                    <a:pt x="2049696" y="123444"/>
                  </a:cubicBezTo>
                  <a:close/>
                  <a:moveTo>
                    <a:pt x="1435044" y="123444"/>
                  </a:moveTo>
                  <a:cubicBezTo>
                    <a:pt x="1436759" y="124644"/>
                    <a:pt x="1437616" y="126787"/>
                    <a:pt x="1437616" y="129873"/>
                  </a:cubicBezTo>
                  <a:cubicBezTo>
                    <a:pt x="1437444" y="135017"/>
                    <a:pt x="1435473" y="139303"/>
                    <a:pt x="1431701" y="142732"/>
                  </a:cubicBezTo>
                  <a:cubicBezTo>
                    <a:pt x="1427929" y="146161"/>
                    <a:pt x="1423471" y="147876"/>
                    <a:pt x="1418328" y="147876"/>
                  </a:cubicBezTo>
                  <a:cubicBezTo>
                    <a:pt x="1415585" y="147876"/>
                    <a:pt x="1411513" y="147233"/>
                    <a:pt x="1406112" y="145947"/>
                  </a:cubicBezTo>
                  <a:cubicBezTo>
                    <a:pt x="1400711" y="144661"/>
                    <a:pt x="1396639" y="144018"/>
                    <a:pt x="1393896" y="144018"/>
                  </a:cubicBezTo>
                  <a:lnTo>
                    <a:pt x="1387467" y="144018"/>
                  </a:lnTo>
                  <a:cubicBezTo>
                    <a:pt x="1394325" y="147447"/>
                    <a:pt x="1397754" y="152162"/>
                    <a:pt x="1397754" y="158163"/>
                  </a:cubicBezTo>
                  <a:cubicBezTo>
                    <a:pt x="1387295" y="152162"/>
                    <a:pt x="1379580" y="149162"/>
                    <a:pt x="1374608" y="149162"/>
                  </a:cubicBezTo>
                  <a:cubicBezTo>
                    <a:pt x="1366036" y="149162"/>
                    <a:pt x="1355749" y="153448"/>
                    <a:pt x="1343747" y="162020"/>
                  </a:cubicBezTo>
                  <a:lnTo>
                    <a:pt x="1339889" y="159449"/>
                  </a:lnTo>
                  <a:cubicBezTo>
                    <a:pt x="1354291" y="142304"/>
                    <a:pt x="1372293" y="133731"/>
                    <a:pt x="1393896" y="133731"/>
                  </a:cubicBezTo>
                  <a:cubicBezTo>
                    <a:pt x="1396125" y="133731"/>
                    <a:pt x="1399554" y="133945"/>
                    <a:pt x="1404183" y="134374"/>
                  </a:cubicBezTo>
                  <a:cubicBezTo>
                    <a:pt x="1408812" y="134803"/>
                    <a:pt x="1412241" y="135017"/>
                    <a:pt x="1414470" y="135017"/>
                  </a:cubicBezTo>
                  <a:cubicBezTo>
                    <a:pt x="1426472" y="135017"/>
                    <a:pt x="1433330" y="131159"/>
                    <a:pt x="1435044" y="123444"/>
                  </a:cubicBezTo>
                  <a:close/>
                  <a:moveTo>
                    <a:pt x="820392" y="123444"/>
                  </a:moveTo>
                  <a:cubicBezTo>
                    <a:pt x="822107" y="124644"/>
                    <a:pt x="822964" y="126787"/>
                    <a:pt x="822964" y="129873"/>
                  </a:cubicBezTo>
                  <a:cubicBezTo>
                    <a:pt x="822792" y="135017"/>
                    <a:pt x="820821" y="139303"/>
                    <a:pt x="817049" y="142732"/>
                  </a:cubicBezTo>
                  <a:cubicBezTo>
                    <a:pt x="813277" y="146161"/>
                    <a:pt x="808819" y="147876"/>
                    <a:pt x="803676" y="147876"/>
                  </a:cubicBezTo>
                  <a:cubicBezTo>
                    <a:pt x="800933" y="147876"/>
                    <a:pt x="796861" y="147233"/>
                    <a:pt x="791460" y="145947"/>
                  </a:cubicBezTo>
                  <a:cubicBezTo>
                    <a:pt x="786059" y="144661"/>
                    <a:pt x="781987" y="144018"/>
                    <a:pt x="779244" y="144018"/>
                  </a:cubicBezTo>
                  <a:lnTo>
                    <a:pt x="772815" y="144018"/>
                  </a:lnTo>
                  <a:cubicBezTo>
                    <a:pt x="779673" y="147447"/>
                    <a:pt x="783102" y="152162"/>
                    <a:pt x="783102" y="158163"/>
                  </a:cubicBezTo>
                  <a:cubicBezTo>
                    <a:pt x="772643" y="152162"/>
                    <a:pt x="764928" y="149162"/>
                    <a:pt x="759956" y="149162"/>
                  </a:cubicBezTo>
                  <a:cubicBezTo>
                    <a:pt x="751384" y="149162"/>
                    <a:pt x="741097" y="153448"/>
                    <a:pt x="729095" y="162020"/>
                  </a:cubicBezTo>
                  <a:lnTo>
                    <a:pt x="725237" y="159449"/>
                  </a:lnTo>
                  <a:cubicBezTo>
                    <a:pt x="739639" y="142304"/>
                    <a:pt x="757641" y="133731"/>
                    <a:pt x="779244" y="133731"/>
                  </a:cubicBezTo>
                  <a:cubicBezTo>
                    <a:pt x="781473" y="133731"/>
                    <a:pt x="784902" y="133945"/>
                    <a:pt x="789531" y="134374"/>
                  </a:cubicBezTo>
                  <a:cubicBezTo>
                    <a:pt x="794160" y="134803"/>
                    <a:pt x="797589" y="135017"/>
                    <a:pt x="799818" y="135017"/>
                  </a:cubicBezTo>
                  <a:cubicBezTo>
                    <a:pt x="811820" y="135017"/>
                    <a:pt x="818678" y="131159"/>
                    <a:pt x="820392" y="123444"/>
                  </a:cubicBezTo>
                  <a:close/>
                  <a:moveTo>
                    <a:pt x="205740" y="123444"/>
                  </a:moveTo>
                  <a:cubicBezTo>
                    <a:pt x="207455" y="124644"/>
                    <a:pt x="208312" y="126787"/>
                    <a:pt x="208312" y="129873"/>
                  </a:cubicBezTo>
                  <a:cubicBezTo>
                    <a:pt x="208141" y="135017"/>
                    <a:pt x="206169" y="139303"/>
                    <a:pt x="202397" y="142732"/>
                  </a:cubicBezTo>
                  <a:cubicBezTo>
                    <a:pt x="198625" y="146161"/>
                    <a:pt x="194168" y="147876"/>
                    <a:pt x="189024" y="147876"/>
                  </a:cubicBezTo>
                  <a:cubicBezTo>
                    <a:pt x="186281" y="147876"/>
                    <a:pt x="182209" y="147233"/>
                    <a:pt x="176808" y="145947"/>
                  </a:cubicBezTo>
                  <a:cubicBezTo>
                    <a:pt x="171408" y="144661"/>
                    <a:pt x="167336" y="144018"/>
                    <a:pt x="164592" y="144018"/>
                  </a:cubicBezTo>
                  <a:lnTo>
                    <a:pt x="158163" y="144018"/>
                  </a:lnTo>
                  <a:cubicBezTo>
                    <a:pt x="165021" y="147447"/>
                    <a:pt x="168450" y="152162"/>
                    <a:pt x="168450" y="158163"/>
                  </a:cubicBezTo>
                  <a:cubicBezTo>
                    <a:pt x="157992" y="152162"/>
                    <a:pt x="150276" y="149162"/>
                    <a:pt x="145304" y="149162"/>
                  </a:cubicBezTo>
                  <a:cubicBezTo>
                    <a:pt x="136732" y="149162"/>
                    <a:pt x="126445" y="153448"/>
                    <a:pt x="114443" y="162020"/>
                  </a:cubicBezTo>
                  <a:lnTo>
                    <a:pt x="110586" y="159449"/>
                  </a:lnTo>
                  <a:cubicBezTo>
                    <a:pt x="124987" y="142304"/>
                    <a:pt x="142990" y="133731"/>
                    <a:pt x="164592" y="133731"/>
                  </a:cubicBezTo>
                  <a:cubicBezTo>
                    <a:pt x="166821" y="133731"/>
                    <a:pt x="170250" y="133945"/>
                    <a:pt x="174879" y="134374"/>
                  </a:cubicBezTo>
                  <a:cubicBezTo>
                    <a:pt x="179509" y="134803"/>
                    <a:pt x="182938" y="135017"/>
                    <a:pt x="185166" y="135017"/>
                  </a:cubicBezTo>
                  <a:cubicBezTo>
                    <a:pt x="197168" y="135017"/>
                    <a:pt x="204026" y="131159"/>
                    <a:pt x="205740" y="123444"/>
                  </a:cubicBezTo>
                  <a:close/>
                  <a:moveTo>
                    <a:pt x="662230" y="79724"/>
                  </a:moveTo>
                  <a:cubicBezTo>
                    <a:pt x="667545" y="87954"/>
                    <a:pt x="672259" y="93526"/>
                    <a:pt x="676374" y="96441"/>
                  </a:cubicBezTo>
                  <a:cubicBezTo>
                    <a:pt x="690947" y="106556"/>
                    <a:pt x="698234" y="118986"/>
                    <a:pt x="698234" y="133731"/>
                  </a:cubicBezTo>
                  <a:cubicBezTo>
                    <a:pt x="692062" y="123444"/>
                    <a:pt x="683918" y="118300"/>
                    <a:pt x="673802" y="118300"/>
                  </a:cubicBezTo>
                  <a:cubicBezTo>
                    <a:pt x="663858" y="118300"/>
                    <a:pt x="657000" y="121730"/>
                    <a:pt x="653228" y="128587"/>
                  </a:cubicBezTo>
                  <a:cubicBezTo>
                    <a:pt x="653400" y="124130"/>
                    <a:pt x="654686" y="120186"/>
                    <a:pt x="657086" y="116757"/>
                  </a:cubicBezTo>
                  <a:cubicBezTo>
                    <a:pt x="659829" y="112643"/>
                    <a:pt x="663258" y="110585"/>
                    <a:pt x="667373" y="110585"/>
                  </a:cubicBezTo>
                  <a:cubicBezTo>
                    <a:pt x="661201" y="107328"/>
                    <a:pt x="656915" y="103470"/>
                    <a:pt x="654514" y="99012"/>
                  </a:cubicBezTo>
                  <a:cubicBezTo>
                    <a:pt x="657772" y="97298"/>
                    <a:pt x="661629" y="96441"/>
                    <a:pt x="666087" y="96441"/>
                  </a:cubicBezTo>
                  <a:cubicBezTo>
                    <a:pt x="662658" y="93869"/>
                    <a:pt x="660944" y="90011"/>
                    <a:pt x="660944" y="84868"/>
                  </a:cubicBezTo>
                  <a:cubicBezTo>
                    <a:pt x="660944" y="86068"/>
                    <a:pt x="661372" y="84353"/>
                    <a:pt x="662230" y="79724"/>
                  </a:cubicBezTo>
                  <a:close/>
                  <a:moveTo>
                    <a:pt x="47578" y="79724"/>
                  </a:moveTo>
                  <a:cubicBezTo>
                    <a:pt x="52893" y="87954"/>
                    <a:pt x="57608" y="93526"/>
                    <a:pt x="61722" y="96441"/>
                  </a:cubicBezTo>
                  <a:cubicBezTo>
                    <a:pt x="76296" y="106556"/>
                    <a:pt x="83582" y="118986"/>
                    <a:pt x="83582" y="133731"/>
                  </a:cubicBezTo>
                  <a:cubicBezTo>
                    <a:pt x="77410" y="123444"/>
                    <a:pt x="69266" y="118300"/>
                    <a:pt x="59151" y="118300"/>
                  </a:cubicBezTo>
                  <a:cubicBezTo>
                    <a:pt x="49207" y="118300"/>
                    <a:pt x="42349" y="121730"/>
                    <a:pt x="38577" y="128587"/>
                  </a:cubicBezTo>
                  <a:cubicBezTo>
                    <a:pt x="38748" y="124130"/>
                    <a:pt x="40034" y="120186"/>
                    <a:pt x="42434" y="116757"/>
                  </a:cubicBezTo>
                  <a:cubicBezTo>
                    <a:pt x="45178" y="112643"/>
                    <a:pt x="48606" y="110585"/>
                    <a:pt x="52721" y="110585"/>
                  </a:cubicBezTo>
                  <a:cubicBezTo>
                    <a:pt x="46549" y="107328"/>
                    <a:pt x="42263" y="103470"/>
                    <a:pt x="39863" y="99012"/>
                  </a:cubicBezTo>
                  <a:cubicBezTo>
                    <a:pt x="43120" y="97298"/>
                    <a:pt x="46978" y="96441"/>
                    <a:pt x="51435" y="96441"/>
                  </a:cubicBezTo>
                  <a:cubicBezTo>
                    <a:pt x="48006" y="93869"/>
                    <a:pt x="46292" y="90011"/>
                    <a:pt x="46292" y="84868"/>
                  </a:cubicBezTo>
                  <a:cubicBezTo>
                    <a:pt x="46292" y="86068"/>
                    <a:pt x="46721" y="84353"/>
                    <a:pt x="47578" y="79724"/>
                  </a:cubicBezTo>
                  <a:close/>
                  <a:moveTo>
                    <a:pt x="1276882" y="79724"/>
                  </a:moveTo>
                  <a:cubicBezTo>
                    <a:pt x="1282197" y="87954"/>
                    <a:pt x="1286911" y="93526"/>
                    <a:pt x="1291026" y="96441"/>
                  </a:cubicBezTo>
                  <a:cubicBezTo>
                    <a:pt x="1305599" y="106556"/>
                    <a:pt x="1312886" y="118986"/>
                    <a:pt x="1312886" y="133731"/>
                  </a:cubicBezTo>
                  <a:cubicBezTo>
                    <a:pt x="1306714" y="123444"/>
                    <a:pt x="1298570" y="118300"/>
                    <a:pt x="1288454" y="118300"/>
                  </a:cubicBezTo>
                  <a:cubicBezTo>
                    <a:pt x="1278510" y="118300"/>
                    <a:pt x="1271652" y="121730"/>
                    <a:pt x="1267880" y="128587"/>
                  </a:cubicBezTo>
                  <a:cubicBezTo>
                    <a:pt x="1268052" y="124130"/>
                    <a:pt x="1269338" y="120186"/>
                    <a:pt x="1271738" y="116757"/>
                  </a:cubicBezTo>
                  <a:cubicBezTo>
                    <a:pt x="1274481" y="112643"/>
                    <a:pt x="1277910" y="110585"/>
                    <a:pt x="1282025" y="110585"/>
                  </a:cubicBezTo>
                  <a:cubicBezTo>
                    <a:pt x="1275853" y="107328"/>
                    <a:pt x="1271567" y="103470"/>
                    <a:pt x="1269166" y="99012"/>
                  </a:cubicBezTo>
                  <a:cubicBezTo>
                    <a:pt x="1272424" y="97298"/>
                    <a:pt x="1276281" y="96441"/>
                    <a:pt x="1280739" y="96441"/>
                  </a:cubicBezTo>
                  <a:cubicBezTo>
                    <a:pt x="1277310" y="93869"/>
                    <a:pt x="1275596" y="90011"/>
                    <a:pt x="1275596" y="84868"/>
                  </a:cubicBezTo>
                  <a:cubicBezTo>
                    <a:pt x="1275596" y="86068"/>
                    <a:pt x="1276024" y="84353"/>
                    <a:pt x="1276882" y="79724"/>
                  </a:cubicBezTo>
                  <a:close/>
                  <a:moveTo>
                    <a:pt x="1891534" y="79724"/>
                  </a:moveTo>
                  <a:cubicBezTo>
                    <a:pt x="1896849" y="87954"/>
                    <a:pt x="1901563" y="93526"/>
                    <a:pt x="1905678" y="96441"/>
                  </a:cubicBezTo>
                  <a:cubicBezTo>
                    <a:pt x="1920251" y="106556"/>
                    <a:pt x="1927538" y="118986"/>
                    <a:pt x="1927538" y="133731"/>
                  </a:cubicBezTo>
                  <a:cubicBezTo>
                    <a:pt x="1921366" y="123444"/>
                    <a:pt x="1913222" y="118300"/>
                    <a:pt x="1903106" y="118300"/>
                  </a:cubicBezTo>
                  <a:cubicBezTo>
                    <a:pt x="1893162" y="118300"/>
                    <a:pt x="1886304" y="121730"/>
                    <a:pt x="1882532" y="128587"/>
                  </a:cubicBezTo>
                  <a:cubicBezTo>
                    <a:pt x="1882704" y="124130"/>
                    <a:pt x="1883990" y="120186"/>
                    <a:pt x="1886390" y="116757"/>
                  </a:cubicBezTo>
                  <a:cubicBezTo>
                    <a:pt x="1889133" y="112643"/>
                    <a:pt x="1892562" y="110585"/>
                    <a:pt x="1896677" y="110585"/>
                  </a:cubicBezTo>
                  <a:cubicBezTo>
                    <a:pt x="1890505" y="107328"/>
                    <a:pt x="1886219" y="103470"/>
                    <a:pt x="1883818" y="99012"/>
                  </a:cubicBezTo>
                  <a:cubicBezTo>
                    <a:pt x="1887076" y="97298"/>
                    <a:pt x="1890933" y="96441"/>
                    <a:pt x="1895391" y="96441"/>
                  </a:cubicBezTo>
                  <a:cubicBezTo>
                    <a:pt x="1891962" y="93869"/>
                    <a:pt x="1890248" y="90011"/>
                    <a:pt x="1890248" y="84868"/>
                  </a:cubicBezTo>
                  <a:cubicBezTo>
                    <a:pt x="1890248" y="86068"/>
                    <a:pt x="1890676" y="84353"/>
                    <a:pt x="1891534" y="79724"/>
                  </a:cubicBezTo>
                  <a:close/>
                  <a:moveTo>
                    <a:pt x="2506184" y="79724"/>
                  </a:moveTo>
                  <a:cubicBezTo>
                    <a:pt x="2511499" y="87954"/>
                    <a:pt x="2516213" y="93526"/>
                    <a:pt x="2520328" y="96441"/>
                  </a:cubicBezTo>
                  <a:cubicBezTo>
                    <a:pt x="2534901" y="106556"/>
                    <a:pt x="2542188" y="118986"/>
                    <a:pt x="2542188" y="133731"/>
                  </a:cubicBezTo>
                  <a:cubicBezTo>
                    <a:pt x="2536016" y="123444"/>
                    <a:pt x="2527872" y="118300"/>
                    <a:pt x="2517756" y="118300"/>
                  </a:cubicBezTo>
                  <a:cubicBezTo>
                    <a:pt x="2507812" y="118300"/>
                    <a:pt x="2500954" y="121730"/>
                    <a:pt x="2497182" y="128587"/>
                  </a:cubicBezTo>
                  <a:cubicBezTo>
                    <a:pt x="2497354" y="124130"/>
                    <a:pt x="2498640" y="120186"/>
                    <a:pt x="2501040" y="116757"/>
                  </a:cubicBezTo>
                  <a:cubicBezTo>
                    <a:pt x="2503783" y="112643"/>
                    <a:pt x="2507212" y="110585"/>
                    <a:pt x="2511327" y="110585"/>
                  </a:cubicBezTo>
                  <a:cubicBezTo>
                    <a:pt x="2505155" y="107328"/>
                    <a:pt x="2500869" y="103470"/>
                    <a:pt x="2498468" y="99012"/>
                  </a:cubicBezTo>
                  <a:cubicBezTo>
                    <a:pt x="2501726" y="97298"/>
                    <a:pt x="2505583" y="96441"/>
                    <a:pt x="2510041" y="96441"/>
                  </a:cubicBezTo>
                  <a:cubicBezTo>
                    <a:pt x="2506612" y="93869"/>
                    <a:pt x="2504898" y="90011"/>
                    <a:pt x="2504898" y="84868"/>
                  </a:cubicBezTo>
                  <a:cubicBezTo>
                    <a:pt x="2504898" y="86068"/>
                    <a:pt x="2505326" y="84353"/>
                    <a:pt x="2506184" y="79724"/>
                  </a:cubicBezTo>
                  <a:close/>
                  <a:moveTo>
                    <a:pt x="1935253" y="77153"/>
                  </a:moveTo>
                  <a:cubicBezTo>
                    <a:pt x="1939368" y="77153"/>
                    <a:pt x="1942969" y="78095"/>
                    <a:pt x="1946055" y="79981"/>
                  </a:cubicBezTo>
                  <a:cubicBezTo>
                    <a:pt x="1949827" y="82210"/>
                    <a:pt x="1951713" y="85211"/>
                    <a:pt x="1951713" y="88983"/>
                  </a:cubicBezTo>
                  <a:cubicBezTo>
                    <a:pt x="1948969" y="85382"/>
                    <a:pt x="1945626" y="83582"/>
                    <a:pt x="1941683" y="83582"/>
                  </a:cubicBezTo>
                  <a:cubicBezTo>
                    <a:pt x="1937225" y="83582"/>
                    <a:pt x="1935082" y="85725"/>
                    <a:pt x="1935253" y="90011"/>
                  </a:cubicBezTo>
                  <a:cubicBezTo>
                    <a:pt x="1935425" y="93955"/>
                    <a:pt x="1936625" y="96526"/>
                    <a:pt x="1938854" y="97727"/>
                  </a:cubicBezTo>
                  <a:cubicBezTo>
                    <a:pt x="1937997" y="98584"/>
                    <a:pt x="1936368" y="99012"/>
                    <a:pt x="1933967" y="99012"/>
                  </a:cubicBezTo>
                  <a:cubicBezTo>
                    <a:pt x="1931567" y="99012"/>
                    <a:pt x="1929467" y="98027"/>
                    <a:pt x="1927667" y="96055"/>
                  </a:cubicBezTo>
                  <a:cubicBezTo>
                    <a:pt x="1925866" y="94083"/>
                    <a:pt x="1924966" y="91897"/>
                    <a:pt x="1924966" y="89497"/>
                  </a:cubicBezTo>
                  <a:cubicBezTo>
                    <a:pt x="1921709" y="91554"/>
                    <a:pt x="1919137" y="92583"/>
                    <a:pt x="1917251" y="92583"/>
                  </a:cubicBezTo>
                  <a:cubicBezTo>
                    <a:pt x="1912279" y="92412"/>
                    <a:pt x="1908850" y="90268"/>
                    <a:pt x="1906964" y="86154"/>
                  </a:cubicBezTo>
                  <a:cubicBezTo>
                    <a:pt x="1910393" y="86154"/>
                    <a:pt x="1915108" y="84653"/>
                    <a:pt x="1921109" y="81653"/>
                  </a:cubicBezTo>
                  <a:cubicBezTo>
                    <a:pt x="1927109" y="78653"/>
                    <a:pt x="1931824" y="77153"/>
                    <a:pt x="1935253" y="77153"/>
                  </a:cubicBezTo>
                  <a:close/>
                  <a:moveTo>
                    <a:pt x="1320601" y="77153"/>
                  </a:moveTo>
                  <a:cubicBezTo>
                    <a:pt x="1324716" y="77153"/>
                    <a:pt x="1328317" y="78095"/>
                    <a:pt x="1331403" y="79981"/>
                  </a:cubicBezTo>
                  <a:cubicBezTo>
                    <a:pt x="1335175" y="82210"/>
                    <a:pt x="1337061" y="85211"/>
                    <a:pt x="1337061" y="88983"/>
                  </a:cubicBezTo>
                  <a:cubicBezTo>
                    <a:pt x="1334317" y="85382"/>
                    <a:pt x="1330974" y="83582"/>
                    <a:pt x="1327031" y="83582"/>
                  </a:cubicBezTo>
                  <a:cubicBezTo>
                    <a:pt x="1322573" y="83582"/>
                    <a:pt x="1320430" y="85725"/>
                    <a:pt x="1320601" y="90011"/>
                  </a:cubicBezTo>
                  <a:cubicBezTo>
                    <a:pt x="1320773" y="93955"/>
                    <a:pt x="1321973" y="96526"/>
                    <a:pt x="1324202" y="97727"/>
                  </a:cubicBezTo>
                  <a:cubicBezTo>
                    <a:pt x="1323345" y="98584"/>
                    <a:pt x="1321716" y="99012"/>
                    <a:pt x="1319315" y="99012"/>
                  </a:cubicBezTo>
                  <a:cubicBezTo>
                    <a:pt x="1316915" y="99012"/>
                    <a:pt x="1314815" y="98027"/>
                    <a:pt x="1313015" y="96055"/>
                  </a:cubicBezTo>
                  <a:cubicBezTo>
                    <a:pt x="1311214" y="94083"/>
                    <a:pt x="1310314" y="91897"/>
                    <a:pt x="1310314" y="89497"/>
                  </a:cubicBezTo>
                  <a:cubicBezTo>
                    <a:pt x="1307057" y="91554"/>
                    <a:pt x="1304485" y="92583"/>
                    <a:pt x="1302599" y="92583"/>
                  </a:cubicBezTo>
                  <a:cubicBezTo>
                    <a:pt x="1297627" y="92412"/>
                    <a:pt x="1294198" y="90268"/>
                    <a:pt x="1292312" y="86154"/>
                  </a:cubicBezTo>
                  <a:cubicBezTo>
                    <a:pt x="1295741" y="86154"/>
                    <a:pt x="1300456" y="84653"/>
                    <a:pt x="1306457" y="81653"/>
                  </a:cubicBezTo>
                  <a:cubicBezTo>
                    <a:pt x="1312457" y="78653"/>
                    <a:pt x="1317172" y="77153"/>
                    <a:pt x="1320601" y="77153"/>
                  </a:cubicBezTo>
                  <a:close/>
                  <a:moveTo>
                    <a:pt x="705949" y="77153"/>
                  </a:moveTo>
                  <a:cubicBezTo>
                    <a:pt x="710064" y="77153"/>
                    <a:pt x="713665" y="78095"/>
                    <a:pt x="716751" y="79981"/>
                  </a:cubicBezTo>
                  <a:cubicBezTo>
                    <a:pt x="720523" y="82210"/>
                    <a:pt x="722409" y="85211"/>
                    <a:pt x="722409" y="88983"/>
                  </a:cubicBezTo>
                  <a:cubicBezTo>
                    <a:pt x="719665" y="85382"/>
                    <a:pt x="716322" y="83582"/>
                    <a:pt x="712379" y="83582"/>
                  </a:cubicBezTo>
                  <a:cubicBezTo>
                    <a:pt x="707921" y="83582"/>
                    <a:pt x="705778" y="85725"/>
                    <a:pt x="705949" y="90011"/>
                  </a:cubicBezTo>
                  <a:cubicBezTo>
                    <a:pt x="706121" y="93955"/>
                    <a:pt x="707321" y="96526"/>
                    <a:pt x="709550" y="97727"/>
                  </a:cubicBezTo>
                  <a:cubicBezTo>
                    <a:pt x="708693" y="98584"/>
                    <a:pt x="707064" y="99012"/>
                    <a:pt x="704663" y="99012"/>
                  </a:cubicBezTo>
                  <a:cubicBezTo>
                    <a:pt x="702263" y="99012"/>
                    <a:pt x="700163" y="98027"/>
                    <a:pt x="698363" y="96055"/>
                  </a:cubicBezTo>
                  <a:cubicBezTo>
                    <a:pt x="696562" y="94083"/>
                    <a:pt x="695662" y="91897"/>
                    <a:pt x="695662" y="89497"/>
                  </a:cubicBezTo>
                  <a:cubicBezTo>
                    <a:pt x="692405" y="91554"/>
                    <a:pt x="689833" y="92583"/>
                    <a:pt x="687947" y="92583"/>
                  </a:cubicBezTo>
                  <a:cubicBezTo>
                    <a:pt x="682975" y="92412"/>
                    <a:pt x="679546" y="90268"/>
                    <a:pt x="677660" y="86154"/>
                  </a:cubicBezTo>
                  <a:cubicBezTo>
                    <a:pt x="681089" y="86154"/>
                    <a:pt x="685804" y="84653"/>
                    <a:pt x="691805" y="81653"/>
                  </a:cubicBezTo>
                  <a:cubicBezTo>
                    <a:pt x="697805" y="78653"/>
                    <a:pt x="702520" y="77153"/>
                    <a:pt x="705949" y="77153"/>
                  </a:cubicBezTo>
                  <a:close/>
                  <a:moveTo>
                    <a:pt x="91298" y="77153"/>
                  </a:moveTo>
                  <a:cubicBezTo>
                    <a:pt x="95412" y="77153"/>
                    <a:pt x="99013" y="78095"/>
                    <a:pt x="102099" y="79981"/>
                  </a:cubicBezTo>
                  <a:cubicBezTo>
                    <a:pt x="105871" y="82210"/>
                    <a:pt x="107757" y="85211"/>
                    <a:pt x="107757" y="88983"/>
                  </a:cubicBezTo>
                  <a:cubicBezTo>
                    <a:pt x="105014" y="85382"/>
                    <a:pt x="101670" y="83582"/>
                    <a:pt x="97727" y="83582"/>
                  </a:cubicBezTo>
                  <a:cubicBezTo>
                    <a:pt x="93269" y="83582"/>
                    <a:pt x="91126" y="85725"/>
                    <a:pt x="91298" y="90011"/>
                  </a:cubicBezTo>
                  <a:cubicBezTo>
                    <a:pt x="91469" y="93955"/>
                    <a:pt x="92669" y="96526"/>
                    <a:pt x="94898" y="97727"/>
                  </a:cubicBezTo>
                  <a:cubicBezTo>
                    <a:pt x="94041" y="98584"/>
                    <a:pt x="92412" y="99012"/>
                    <a:pt x="90012" y="99012"/>
                  </a:cubicBezTo>
                  <a:cubicBezTo>
                    <a:pt x="87611" y="99012"/>
                    <a:pt x="85511" y="98027"/>
                    <a:pt x="83711" y="96055"/>
                  </a:cubicBezTo>
                  <a:cubicBezTo>
                    <a:pt x="81911" y="94083"/>
                    <a:pt x="81011" y="91897"/>
                    <a:pt x="81011" y="89497"/>
                  </a:cubicBezTo>
                  <a:cubicBezTo>
                    <a:pt x="77753" y="91554"/>
                    <a:pt x="75181" y="92583"/>
                    <a:pt x="73295" y="92583"/>
                  </a:cubicBezTo>
                  <a:cubicBezTo>
                    <a:pt x="68323" y="92412"/>
                    <a:pt x="64894" y="90268"/>
                    <a:pt x="63008" y="86154"/>
                  </a:cubicBezTo>
                  <a:cubicBezTo>
                    <a:pt x="66437" y="86154"/>
                    <a:pt x="71152" y="84653"/>
                    <a:pt x="77153" y="81653"/>
                  </a:cubicBezTo>
                  <a:cubicBezTo>
                    <a:pt x="83154" y="78653"/>
                    <a:pt x="87869" y="77153"/>
                    <a:pt x="91298" y="77153"/>
                  </a:cubicBezTo>
                  <a:close/>
                  <a:moveTo>
                    <a:pt x="2549903" y="77153"/>
                  </a:moveTo>
                  <a:cubicBezTo>
                    <a:pt x="2554018" y="77153"/>
                    <a:pt x="2557619" y="78095"/>
                    <a:pt x="2560705" y="79981"/>
                  </a:cubicBezTo>
                  <a:cubicBezTo>
                    <a:pt x="2564477" y="82210"/>
                    <a:pt x="2566363" y="85211"/>
                    <a:pt x="2566363" y="88983"/>
                  </a:cubicBezTo>
                  <a:cubicBezTo>
                    <a:pt x="2563619" y="85382"/>
                    <a:pt x="2560276" y="83582"/>
                    <a:pt x="2556333" y="83582"/>
                  </a:cubicBezTo>
                  <a:cubicBezTo>
                    <a:pt x="2551875" y="83582"/>
                    <a:pt x="2549732" y="85725"/>
                    <a:pt x="2549903" y="90011"/>
                  </a:cubicBezTo>
                  <a:cubicBezTo>
                    <a:pt x="2550075" y="93955"/>
                    <a:pt x="2551275" y="96526"/>
                    <a:pt x="2553504" y="97727"/>
                  </a:cubicBezTo>
                  <a:cubicBezTo>
                    <a:pt x="2552647" y="98584"/>
                    <a:pt x="2551018" y="99012"/>
                    <a:pt x="2548617" y="99012"/>
                  </a:cubicBezTo>
                  <a:cubicBezTo>
                    <a:pt x="2546217" y="99012"/>
                    <a:pt x="2544117" y="98027"/>
                    <a:pt x="2542317" y="96055"/>
                  </a:cubicBezTo>
                  <a:cubicBezTo>
                    <a:pt x="2540516" y="94083"/>
                    <a:pt x="2539616" y="91897"/>
                    <a:pt x="2539616" y="89497"/>
                  </a:cubicBezTo>
                  <a:cubicBezTo>
                    <a:pt x="2536359" y="91554"/>
                    <a:pt x="2533787" y="92583"/>
                    <a:pt x="2531901" y="92583"/>
                  </a:cubicBezTo>
                  <a:cubicBezTo>
                    <a:pt x="2526929" y="92412"/>
                    <a:pt x="2523500" y="90268"/>
                    <a:pt x="2521614" y="86154"/>
                  </a:cubicBezTo>
                  <a:cubicBezTo>
                    <a:pt x="2525043" y="86154"/>
                    <a:pt x="2529758" y="84653"/>
                    <a:pt x="2535759" y="81653"/>
                  </a:cubicBezTo>
                  <a:cubicBezTo>
                    <a:pt x="2541759" y="78653"/>
                    <a:pt x="2546474" y="77153"/>
                    <a:pt x="2549903" y="77153"/>
                  </a:cubicBezTo>
                  <a:close/>
                  <a:moveTo>
                    <a:pt x="807533" y="60436"/>
                  </a:moveTo>
                  <a:lnTo>
                    <a:pt x="810362" y="63522"/>
                  </a:lnTo>
                  <a:cubicBezTo>
                    <a:pt x="805905" y="67637"/>
                    <a:pt x="802819" y="72781"/>
                    <a:pt x="801104" y="78953"/>
                  </a:cubicBezTo>
                  <a:cubicBezTo>
                    <a:pt x="799047" y="86154"/>
                    <a:pt x="793475" y="92412"/>
                    <a:pt x="784388" y="97727"/>
                  </a:cubicBezTo>
                  <a:cubicBezTo>
                    <a:pt x="780273" y="100127"/>
                    <a:pt x="775987" y="103556"/>
                    <a:pt x="771529" y="108014"/>
                  </a:cubicBezTo>
                  <a:cubicBezTo>
                    <a:pt x="775987" y="106299"/>
                    <a:pt x="780273" y="105442"/>
                    <a:pt x="784388" y="105442"/>
                  </a:cubicBezTo>
                  <a:cubicBezTo>
                    <a:pt x="788331" y="105442"/>
                    <a:pt x="791931" y="106385"/>
                    <a:pt x="795189" y="108271"/>
                  </a:cubicBezTo>
                  <a:cubicBezTo>
                    <a:pt x="799132" y="110500"/>
                    <a:pt x="801104" y="113414"/>
                    <a:pt x="801104" y="117015"/>
                  </a:cubicBezTo>
                  <a:cubicBezTo>
                    <a:pt x="795789" y="116157"/>
                    <a:pt x="792360" y="115729"/>
                    <a:pt x="790817" y="115729"/>
                  </a:cubicBezTo>
                  <a:cubicBezTo>
                    <a:pt x="770072" y="115900"/>
                    <a:pt x="748212" y="127473"/>
                    <a:pt x="725237" y="150447"/>
                  </a:cubicBezTo>
                  <a:lnTo>
                    <a:pt x="720094" y="145304"/>
                  </a:lnTo>
                  <a:cubicBezTo>
                    <a:pt x="743411" y="121987"/>
                    <a:pt x="754984" y="100127"/>
                    <a:pt x="754813" y="79724"/>
                  </a:cubicBezTo>
                  <a:cubicBezTo>
                    <a:pt x="754813" y="75095"/>
                    <a:pt x="754384" y="71666"/>
                    <a:pt x="753527" y="69437"/>
                  </a:cubicBezTo>
                  <a:cubicBezTo>
                    <a:pt x="762099" y="72523"/>
                    <a:pt x="766385" y="78095"/>
                    <a:pt x="766385" y="86154"/>
                  </a:cubicBezTo>
                  <a:cubicBezTo>
                    <a:pt x="766385" y="89411"/>
                    <a:pt x="765528" y="93269"/>
                    <a:pt x="763814" y="97727"/>
                  </a:cubicBezTo>
                  <a:cubicBezTo>
                    <a:pt x="767071" y="94469"/>
                    <a:pt x="770500" y="89754"/>
                    <a:pt x="774101" y="83582"/>
                  </a:cubicBezTo>
                  <a:cubicBezTo>
                    <a:pt x="778730" y="77067"/>
                    <a:pt x="784216" y="72438"/>
                    <a:pt x="790560" y="69694"/>
                  </a:cubicBezTo>
                  <a:cubicBezTo>
                    <a:pt x="798104" y="66437"/>
                    <a:pt x="803761" y="63351"/>
                    <a:pt x="807533" y="60436"/>
                  </a:cubicBezTo>
                  <a:close/>
                  <a:moveTo>
                    <a:pt x="192882" y="60436"/>
                  </a:moveTo>
                  <a:lnTo>
                    <a:pt x="195711" y="63522"/>
                  </a:lnTo>
                  <a:cubicBezTo>
                    <a:pt x="191253" y="67637"/>
                    <a:pt x="188167" y="72781"/>
                    <a:pt x="186452" y="78953"/>
                  </a:cubicBezTo>
                  <a:cubicBezTo>
                    <a:pt x="184395" y="86154"/>
                    <a:pt x="178823" y="92412"/>
                    <a:pt x="169736" y="97727"/>
                  </a:cubicBezTo>
                  <a:cubicBezTo>
                    <a:pt x="165621" y="100127"/>
                    <a:pt x="161335" y="103556"/>
                    <a:pt x="156877" y="108014"/>
                  </a:cubicBezTo>
                  <a:cubicBezTo>
                    <a:pt x="161335" y="106299"/>
                    <a:pt x="165621" y="105442"/>
                    <a:pt x="169736" y="105442"/>
                  </a:cubicBezTo>
                  <a:cubicBezTo>
                    <a:pt x="173679" y="105442"/>
                    <a:pt x="177280" y="106385"/>
                    <a:pt x="180537" y="108271"/>
                  </a:cubicBezTo>
                  <a:cubicBezTo>
                    <a:pt x="184481" y="110500"/>
                    <a:pt x="186452" y="113414"/>
                    <a:pt x="186452" y="117015"/>
                  </a:cubicBezTo>
                  <a:cubicBezTo>
                    <a:pt x="181137" y="116157"/>
                    <a:pt x="177708" y="115729"/>
                    <a:pt x="176165" y="115729"/>
                  </a:cubicBezTo>
                  <a:cubicBezTo>
                    <a:pt x="155420" y="115900"/>
                    <a:pt x="133560" y="127473"/>
                    <a:pt x="110586" y="150447"/>
                  </a:cubicBezTo>
                  <a:lnTo>
                    <a:pt x="105442" y="145304"/>
                  </a:lnTo>
                  <a:cubicBezTo>
                    <a:pt x="128759" y="121987"/>
                    <a:pt x="140332" y="100127"/>
                    <a:pt x="140161" y="79724"/>
                  </a:cubicBezTo>
                  <a:cubicBezTo>
                    <a:pt x="140161" y="75095"/>
                    <a:pt x="139732" y="71666"/>
                    <a:pt x="138875" y="69437"/>
                  </a:cubicBezTo>
                  <a:cubicBezTo>
                    <a:pt x="147447" y="72523"/>
                    <a:pt x="151734" y="78095"/>
                    <a:pt x="151734" y="86154"/>
                  </a:cubicBezTo>
                  <a:cubicBezTo>
                    <a:pt x="151734" y="89411"/>
                    <a:pt x="150876" y="93269"/>
                    <a:pt x="149162" y="97727"/>
                  </a:cubicBezTo>
                  <a:cubicBezTo>
                    <a:pt x="152419" y="94469"/>
                    <a:pt x="155848" y="89754"/>
                    <a:pt x="159449" y="83582"/>
                  </a:cubicBezTo>
                  <a:cubicBezTo>
                    <a:pt x="164078" y="77067"/>
                    <a:pt x="169564" y="72438"/>
                    <a:pt x="175908" y="69694"/>
                  </a:cubicBezTo>
                  <a:cubicBezTo>
                    <a:pt x="183452" y="66437"/>
                    <a:pt x="189110" y="63351"/>
                    <a:pt x="192882" y="60436"/>
                  </a:cubicBezTo>
                  <a:close/>
                  <a:moveTo>
                    <a:pt x="1422185" y="60436"/>
                  </a:moveTo>
                  <a:lnTo>
                    <a:pt x="1425014" y="63522"/>
                  </a:lnTo>
                  <a:cubicBezTo>
                    <a:pt x="1420557" y="67637"/>
                    <a:pt x="1417471" y="72781"/>
                    <a:pt x="1415756" y="78953"/>
                  </a:cubicBezTo>
                  <a:cubicBezTo>
                    <a:pt x="1413699" y="86154"/>
                    <a:pt x="1408127" y="92412"/>
                    <a:pt x="1399040" y="97727"/>
                  </a:cubicBezTo>
                  <a:cubicBezTo>
                    <a:pt x="1394925" y="100127"/>
                    <a:pt x="1390639" y="103556"/>
                    <a:pt x="1386181" y="108014"/>
                  </a:cubicBezTo>
                  <a:cubicBezTo>
                    <a:pt x="1390639" y="106299"/>
                    <a:pt x="1394925" y="105442"/>
                    <a:pt x="1399040" y="105442"/>
                  </a:cubicBezTo>
                  <a:cubicBezTo>
                    <a:pt x="1402983" y="105442"/>
                    <a:pt x="1406583" y="106385"/>
                    <a:pt x="1409841" y="108271"/>
                  </a:cubicBezTo>
                  <a:cubicBezTo>
                    <a:pt x="1413784" y="110500"/>
                    <a:pt x="1415756" y="113414"/>
                    <a:pt x="1415756" y="117015"/>
                  </a:cubicBezTo>
                  <a:cubicBezTo>
                    <a:pt x="1410441" y="116157"/>
                    <a:pt x="1407012" y="115729"/>
                    <a:pt x="1405469" y="115729"/>
                  </a:cubicBezTo>
                  <a:cubicBezTo>
                    <a:pt x="1384724" y="115900"/>
                    <a:pt x="1362864" y="127473"/>
                    <a:pt x="1339889" y="150447"/>
                  </a:cubicBezTo>
                  <a:lnTo>
                    <a:pt x="1334746" y="145304"/>
                  </a:lnTo>
                  <a:cubicBezTo>
                    <a:pt x="1358063" y="121987"/>
                    <a:pt x="1369636" y="100127"/>
                    <a:pt x="1369465" y="79724"/>
                  </a:cubicBezTo>
                  <a:cubicBezTo>
                    <a:pt x="1369465" y="75095"/>
                    <a:pt x="1369036" y="71666"/>
                    <a:pt x="1368179" y="69437"/>
                  </a:cubicBezTo>
                  <a:cubicBezTo>
                    <a:pt x="1376751" y="72523"/>
                    <a:pt x="1381037" y="78095"/>
                    <a:pt x="1381037" y="86154"/>
                  </a:cubicBezTo>
                  <a:cubicBezTo>
                    <a:pt x="1381037" y="89411"/>
                    <a:pt x="1380180" y="93269"/>
                    <a:pt x="1378466" y="97727"/>
                  </a:cubicBezTo>
                  <a:cubicBezTo>
                    <a:pt x="1381723" y="94469"/>
                    <a:pt x="1385152" y="89754"/>
                    <a:pt x="1388753" y="83582"/>
                  </a:cubicBezTo>
                  <a:cubicBezTo>
                    <a:pt x="1393382" y="77067"/>
                    <a:pt x="1398868" y="72438"/>
                    <a:pt x="1405212" y="69694"/>
                  </a:cubicBezTo>
                  <a:cubicBezTo>
                    <a:pt x="1412756" y="66437"/>
                    <a:pt x="1418413" y="63351"/>
                    <a:pt x="1422185" y="60436"/>
                  </a:cubicBezTo>
                  <a:close/>
                  <a:moveTo>
                    <a:pt x="2036837" y="60436"/>
                  </a:moveTo>
                  <a:lnTo>
                    <a:pt x="2039666" y="63522"/>
                  </a:lnTo>
                  <a:cubicBezTo>
                    <a:pt x="2035209" y="67637"/>
                    <a:pt x="2032123" y="72781"/>
                    <a:pt x="2030408" y="78953"/>
                  </a:cubicBezTo>
                  <a:cubicBezTo>
                    <a:pt x="2028351" y="86154"/>
                    <a:pt x="2022779" y="92412"/>
                    <a:pt x="2013692" y="97727"/>
                  </a:cubicBezTo>
                  <a:cubicBezTo>
                    <a:pt x="2009577" y="100127"/>
                    <a:pt x="2005291" y="103556"/>
                    <a:pt x="2000833" y="108014"/>
                  </a:cubicBezTo>
                  <a:cubicBezTo>
                    <a:pt x="2005291" y="106299"/>
                    <a:pt x="2009577" y="105442"/>
                    <a:pt x="2013692" y="105442"/>
                  </a:cubicBezTo>
                  <a:cubicBezTo>
                    <a:pt x="2017635" y="105442"/>
                    <a:pt x="2021235" y="106385"/>
                    <a:pt x="2024493" y="108271"/>
                  </a:cubicBezTo>
                  <a:cubicBezTo>
                    <a:pt x="2028436" y="110500"/>
                    <a:pt x="2030408" y="113414"/>
                    <a:pt x="2030408" y="117015"/>
                  </a:cubicBezTo>
                  <a:cubicBezTo>
                    <a:pt x="2025093" y="116157"/>
                    <a:pt x="2021664" y="115729"/>
                    <a:pt x="2020121" y="115729"/>
                  </a:cubicBezTo>
                  <a:cubicBezTo>
                    <a:pt x="1999376" y="115900"/>
                    <a:pt x="1977516" y="127473"/>
                    <a:pt x="1954541" y="150447"/>
                  </a:cubicBezTo>
                  <a:lnTo>
                    <a:pt x="1949398" y="145304"/>
                  </a:lnTo>
                  <a:cubicBezTo>
                    <a:pt x="1972715" y="121987"/>
                    <a:pt x="1984288" y="100127"/>
                    <a:pt x="1984117" y="79724"/>
                  </a:cubicBezTo>
                  <a:cubicBezTo>
                    <a:pt x="1984117" y="75095"/>
                    <a:pt x="1983688" y="71666"/>
                    <a:pt x="1982831" y="69437"/>
                  </a:cubicBezTo>
                  <a:cubicBezTo>
                    <a:pt x="1991403" y="72523"/>
                    <a:pt x="1995689" y="78095"/>
                    <a:pt x="1995689" y="86154"/>
                  </a:cubicBezTo>
                  <a:cubicBezTo>
                    <a:pt x="1995689" y="89411"/>
                    <a:pt x="1994832" y="93269"/>
                    <a:pt x="1993118" y="97727"/>
                  </a:cubicBezTo>
                  <a:cubicBezTo>
                    <a:pt x="1996375" y="94469"/>
                    <a:pt x="1999804" y="89754"/>
                    <a:pt x="2003405" y="83582"/>
                  </a:cubicBezTo>
                  <a:cubicBezTo>
                    <a:pt x="2008034" y="77067"/>
                    <a:pt x="2013520" y="72438"/>
                    <a:pt x="2019864" y="69694"/>
                  </a:cubicBezTo>
                  <a:cubicBezTo>
                    <a:pt x="2027408" y="66437"/>
                    <a:pt x="2033065" y="63351"/>
                    <a:pt x="2036837" y="60436"/>
                  </a:cubicBezTo>
                  <a:close/>
                  <a:moveTo>
                    <a:pt x="2651487" y="60436"/>
                  </a:moveTo>
                  <a:lnTo>
                    <a:pt x="2654316" y="63522"/>
                  </a:lnTo>
                  <a:cubicBezTo>
                    <a:pt x="2649859" y="67637"/>
                    <a:pt x="2646773" y="72781"/>
                    <a:pt x="2645058" y="78953"/>
                  </a:cubicBezTo>
                  <a:cubicBezTo>
                    <a:pt x="2643001" y="86154"/>
                    <a:pt x="2637429" y="92412"/>
                    <a:pt x="2628342" y="97727"/>
                  </a:cubicBezTo>
                  <a:cubicBezTo>
                    <a:pt x="2624227" y="100127"/>
                    <a:pt x="2619941" y="103556"/>
                    <a:pt x="2615483" y="108014"/>
                  </a:cubicBezTo>
                  <a:cubicBezTo>
                    <a:pt x="2619941" y="106299"/>
                    <a:pt x="2624227" y="105442"/>
                    <a:pt x="2628342" y="105442"/>
                  </a:cubicBezTo>
                  <a:cubicBezTo>
                    <a:pt x="2632285" y="105442"/>
                    <a:pt x="2635885" y="106385"/>
                    <a:pt x="2639143" y="108271"/>
                  </a:cubicBezTo>
                  <a:cubicBezTo>
                    <a:pt x="2643086" y="110500"/>
                    <a:pt x="2645058" y="113414"/>
                    <a:pt x="2645058" y="117015"/>
                  </a:cubicBezTo>
                  <a:cubicBezTo>
                    <a:pt x="2639743" y="116157"/>
                    <a:pt x="2636314" y="115729"/>
                    <a:pt x="2634771" y="115729"/>
                  </a:cubicBezTo>
                  <a:cubicBezTo>
                    <a:pt x="2614026" y="115900"/>
                    <a:pt x="2592166" y="127473"/>
                    <a:pt x="2569191" y="150447"/>
                  </a:cubicBezTo>
                  <a:lnTo>
                    <a:pt x="2564048" y="145304"/>
                  </a:lnTo>
                  <a:cubicBezTo>
                    <a:pt x="2587365" y="121987"/>
                    <a:pt x="2598938" y="100127"/>
                    <a:pt x="2598767" y="79724"/>
                  </a:cubicBezTo>
                  <a:cubicBezTo>
                    <a:pt x="2598767" y="75095"/>
                    <a:pt x="2598338" y="71666"/>
                    <a:pt x="2597481" y="69437"/>
                  </a:cubicBezTo>
                  <a:cubicBezTo>
                    <a:pt x="2606053" y="72523"/>
                    <a:pt x="2610339" y="78095"/>
                    <a:pt x="2610339" y="86154"/>
                  </a:cubicBezTo>
                  <a:cubicBezTo>
                    <a:pt x="2610339" y="89411"/>
                    <a:pt x="2609482" y="93269"/>
                    <a:pt x="2607768" y="97727"/>
                  </a:cubicBezTo>
                  <a:cubicBezTo>
                    <a:pt x="2611025" y="94469"/>
                    <a:pt x="2614454" y="89754"/>
                    <a:pt x="2618055" y="83582"/>
                  </a:cubicBezTo>
                  <a:cubicBezTo>
                    <a:pt x="2622684" y="77067"/>
                    <a:pt x="2628170" y="72438"/>
                    <a:pt x="2634514" y="69694"/>
                  </a:cubicBezTo>
                  <a:cubicBezTo>
                    <a:pt x="2642058" y="66437"/>
                    <a:pt x="2647715" y="63351"/>
                    <a:pt x="2651487" y="60436"/>
                  </a:cubicBezTo>
                  <a:close/>
                  <a:moveTo>
                    <a:pt x="743240" y="47577"/>
                  </a:moveTo>
                  <a:cubicBezTo>
                    <a:pt x="743240" y="47577"/>
                    <a:pt x="744954" y="48435"/>
                    <a:pt x="748383" y="50149"/>
                  </a:cubicBezTo>
                  <a:cubicBezTo>
                    <a:pt x="744440" y="50835"/>
                    <a:pt x="741439" y="53750"/>
                    <a:pt x="739382" y="58893"/>
                  </a:cubicBezTo>
                  <a:cubicBezTo>
                    <a:pt x="737668" y="63008"/>
                    <a:pt x="736810" y="67380"/>
                    <a:pt x="736810" y="72009"/>
                  </a:cubicBezTo>
                  <a:cubicBezTo>
                    <a:pt x="736810" y="102527"/>
                    <a:pt x="729095" y="126959"/>
                    <a:pt x="713665" y="145304"/>
                  </a:cubicBezTo>
                  <a:lnTo>
                    <a:pt x="707235" y="141446"/>
                  </a:lnTo>
                  <a:cubicBezTo>
                    <a:pt x="715979" y="130988"/>
                    <a:pt x="720265" y="118986"/>
                    <a:pt x="720094" y="105442"/>
                  </a:cubicBezTo>
                  <a:cubicBezTo>
                    <a:pt x="720094" y="99612"/>
                    <a:pt x="717522" y="93612"/>
                    <a:pt x="712379" y="87440"/>
                  </a:cubicBezTo>
                  <a:cubicBezTo>
                    <a:pt x="718722" y="87440"/>
                    <a:pt x="723437" y="91726"/>
                    <a:pt x="726523" y="100298"/>
                  </a:cubicBezTo>
                  <a:lnTo>
                    <a:pt x="726523" y="95155"/>
                  </a:lnTo>
                  <a:cubicBezTo>
                    <a:pt x="726523" y="92412"/>
                    <a:pt x="726095" y="88340"/>
                    <a:pt x="725237" y="82939"/>
                  </a:cubicBezTo>
                  <a:cubicBezTo>
                    <a:pt x="724380" y="77538"/>
                    <a:pt x="723952" y="73466"/>
                    <a:pt x="723952" y="70723"/>
                  </a:cubicBezTo>
                  <a:cubicBezTo>
                    <a:pt x="723952" y="64894"/>
                    <a:pt x="725752" y="59579"/>
                    <a:pt x="729352" y="54778"/>
                  </a:cubicBezTo>
                  <a:cubicBezTo>
                    <a:pt x="732953" y="49978"/>
                    <a:pt x="737582" y="47577"/>
                    <a:pt x="743240" y="47577"/>
                  </a:cubicBezTo>
                  <a:close/>
                  <a:moveTo>
                    <a:pt x="128588" y="47577"/>
                  </a:moveTo>
                  <a:cubicBezTo>
                    <a:pt x="128588" y="47577"/>
                    <a:pt x="130302" y="48435"/>
                    <a:pt x="133731" y="50149"/>
                  </a:cubicBezTo>
                  <a:cubicBezTo>
                    <a:pt x="129788" y="50835"/>
                    <a:pt x="126788" y="53750"/>
                    <a:pt x="124730" y="58893"/>
                  </a:cubicBezTo>
                  <a:cubicBezTo>
                    <a:pt x="123016" y="63008"/>
                    <a:pt x="122159" y="67380"/>
                    <a:pt x="122159" y="72009"/>
                  </a:cubicBezTo>
                  <a:cubicBezTo>
                    <a:pt x="122159" y="102527"/>
                    <a:pt x="114443" y="126959"/>
                    <a:pt x="99013" y="145304"/>
                  </a:cubicBezTo>
                  <a:lnTo>
                    <a:pt x="92583" y="141446"/>
                  </a:lnTo>
                  <a:cubicBezTo>
                    <a:pt x="101327" y="130988"/>
                    <a:pt x="105614" y="118986"/>
                    <a:pt x="105442" y="105442"/>
                  </a:cubicBezTo>
                  <a:cubicBezTo>
                    <a:pt x="105442" y="99612"/>
                    <a:pt x="102870" y="93612"/>
                    <a:pt x="97727" y="87440"/>
                  </a:cubicBezTo>
                  <a:cubicBezTo>
                    <a:pt x="104071" y="87440"/>
                    <a:pt x="108785" y="91726"/>
                    <a:pt x="111872" y="100298"/>
                  </a:cubicBezTo>
                  <a:lnTo>
                    <a:pt x="111872" y="95155"/>
                  </a:lnTo>
                  <a:cubicBezTo>
                    <a:pt x="111872" y="92412"/>
                    <a:pt x="111443" y="88340"/>
                    <a:pt x="110586" y="82939"/>
                  </a:cubicBezTo>
                  <a:cubicBezTo>
                    <a:pt x="109728" y="77538"/>
                    <a:pt x="109300" y="73466"/>
                    <a:pt x="109300" y="70723"/>
                  </a:cubicBezTo>
                  <a:cubicBezTo>
                    <a:pt x="109300" y="64894"/>
                    <a:pt x="111100" y="59579"/>
                    <a:pt x="114700" y="54778"/>
                  </a:cubicBezTo>
                  <a:cubicBezTo>
                    <a:pt x="118301" y="49978"/>
                    <a:pt x="122930" y="47577"/>
                    <a:pt x="128588" y="47577"/>
                  </a:cubicBezTo>
                  <a:close/>
                  <a:moveTo>
                    <a:pt x="1357892" y="47577"/>
                  </a:moveTo>
                  <a:cubicBezTo>
                    <a:pt x="1357892" y="47577"/>
                    <a:pt x="1359606" y="48435"/>
                    <a:pt x="1363035" y="50149"/>
                  </a:cubicBezTo>
                  <a:cubicBezTo>
                    <a:pt x="1359092" y="50835"/>
                    <a:pt x="1356091" y="53750"/>
                    <a:pt x="1354034" y="58893"/>
                  </a:cubicBezTo>
                  <a:cubicBezTo>
                    <a:pt x="1352320" y="63008"/>
                    <a:pt x="1351462" y="67380"/>
                    <a:pt x="1351462" y="72009"/>
                  </a:cubicBezTo>
                  <a:cubicBezTo>
                    <a:pt x="1351462" y="102527"/>
                    <a:pt x="1343747" y="126959"/>
                    <a:pt x="1328317" y="145304"/>
                  </a:cubicBezTo>
                  <a:lnTo>
                    <a:pt x="1321887" y="141446"/>
                  </a:lnTo>
                  <a:cubicBezTo>
                    <a:pt x="1330631" y="130988"/>
                    <a:pt x="1334917" y="118986"/>
                    <a:pt x="1334746" y="105442"/>
                  </a:cubicBezTo>
                  <a:cubicBezTo>
                    <a:pt x="1334746" y="99612"/>
                    <a:pt x="1332174" y="93612"/>
                    <a:pt x="1327031" y="87440"/>
                  </a:cubicBezTo>
                  <a:cubicBezTo>
                    <a:pt x="1333374" y="87440"/>
                    <a:pt x="1338089" y="91726"/>
                    <a:pt x="1341175" y="100298"/>
                  </a:cubicBezTo>
                  <a:lnTo>
                    <a:pt x="1341175" y="95155"/>
                  </a:lnTo>
                  <a:cubicBezTo>
                    <a:pt x="1341175" y="92412"/>
                    <a:pt x="1340747" y="88340"/>
                    <a:pt x="1339889" y="82939"/>
                  </a:cubicBezTo>
                  <a:cubicBezTo>
                    <a:pt x="1339032" y="77538"/>
                    <a:pt x="1338604" y="73466"/>
                    <a:pt x="1338604" y="70723"/>
                  </a:cubicBezTo>
                  <a:cubicBezTo>
                    <a:pt x="1338604" y="64894"/>
                    <a:pt x="1340404" y="59579"/>
                    <a:pt x="1344004" y="54778"/>
                  </a:cubicBezTo>
                  <a:cubicBezTo>
                    <a:pt x="1347605" y="49978"/>
                    <a:pt x="1352234" y="47577"/>
                    <a:pt x="1357892" y="47577"/>
                  </a:cubicBezTo>
                  <a:close/>
                  <a:moveTo>
                    <a:pt x="1972544" y="47577"/>
                  </a:moveTo>
                  <a:cubicBezTo>
                    <a:pt x="1972544" y="47577"/>
                    <a:pt x="1974258" y="48435"/>
                    <a:pt x="1977687" y="50149"/>
                  </a:cubicBezTo>
                  <a:cubicBezTo>
                    <a:pt x="1973744" y="50835"/>
                    <a:pt x="1970743" y="53750"/>
                    <a:pt x="1968686" y="58893"/>
                  </a:cubicBezTo>
                  <a:cubicBezTo>
                    <a:pt x="1966972" y="63008"/>
                    <a:pt x="1966114" y="67380"/>
                    <a:pt x="1966114" y="72009"/>
                  </a:cubicBezTo>
                  <a:cubicBezTo>
                    <a:pt x="1966114" y="102527"/>
                    <a:pt x="1958399" y="126959"/>
                    <a:pt x="1942969" y="145304"/>
                  </a:cubicBezTo>
                  <a:lnTo>
                    <a:pt x="1936539" y="141446"/>
                  </a:lnTo>
                  <a:cubicBezTo>
                    <a:pt x="1945283" y="130988"/>
                    <a:pt x="1949569" y="118986"/>
                    <a:pt x="1949398" y="105442"/>
                  </a:cubicBezTo>
                  <a:cubicBezTo>
                    <a:pt x="1949398" y="99612"/>
                    <a:pt x="1946826" y="93612"/>
                    <a:pt x="1941683" y="87440"/>
                  </a:cubicBezTo>
                  <a:cubicBezTo>
                    <a:pt x="1948026" y="87440"/>
                    <a:pt x="1952741" y="91726"/>
                    <a:pt x="1955827" y="100298"/>
                  </a:cubicBezTo>
                  <a:lnTo>
                    <a:pt x="1955827" y="95155"/>
                  </a:lnTo>
                  <a:cubicBezTo>
                    <a:pt x="1955827" y="92412"/>
                    <a:pt x="1955399" y="88340"/>
                    <a:pt x="1954541" y="82939"/>
                  </a:cubicBezTo>
                  <a:cubicBezTo>
                    <a:pt x="1953684" y="77538"/>
                    <a:pt x="1953256" y="73466"/>
                    <a:pt x="1953256" y="70723"/>
                  </a:cubicBezTo>
                  <a:cubicBezTo>
                    <a:pt x="1953256" y="64894"/>
                    <a:pt x="1955056" y="59579"/>
                    <a:pt x="1958656" y="54778"/>
                  </a:cubicBezTo>
                  <a:cubicBezTo>
                    <a:pt x="1962257" y="49978"/>
                    <a:pt x="1966886" y="47577"/>
                    <a:pt x="1972544" y="47577"/>
                  </a:cubicBezTo>
                  <a:close/>
                  <a:moveTo>
                    <a:pt x="2587194" y="47577"/>
                  </a:moveTo>
                  <a:cubicBezTo>
                    <a:pt x="2587194" y="47577"/>
                    <a:pt x="2588908" y="48435"/>
                    <a:pt x="2592337" y="50149"/>
                  </a:cubicBezTo>
                  <a:cubicBezTo>
                    <a:pt x="2588394" y="50835"/>
                    <a:pt x="2585393" y="53750"/>
                    <a:pt x="2583336" y="58893"/>
                  </a:cubicBezTo>
                  <a:cubicBezTo>
                    <a:pt x="2581622" y="63008"/>
                    <a:pt x="2580764" y="67380"/>
                    <a:pt x="2580764" y="72009"/>
                  </a:cubicBezTo>
                  <a:cubicBezTo>
                    <a:pt x="2580764" y="102527"/>
                    <a:pt x="2573049" y="126959"/>
                    <a:pt x="2557619" y="145304"/>
                  </a:cubicBezTo>
                  <a:lnTo>
                    <a:pt x="2551189" y="141446"/>
                  </a:lnTo>
                  <a:cubicBezTo>
                    <a:pt x="2559933" y="130988"/>
                    <a:pt x="2564219" y="118986"/>
                    <a:pt x="2564048" y="105442"/>
                  </a:cubicBezTo>
                  <a:cubicBezTo>
                    <a:pt x="2564048" y="99612"/>
                    <a:pt x="2561476" y="93612"/>
                    <a:pt x="2556333" y="87440"/>
                  </a:cubicBezTo>
                  <a:cubicBezTo>
                    <a:pt x="2562676" y="87440"/>
                    <a:pt x="2567391" y="91726"/>
                    <a:pt x="2570477" y="100298"/>
                  </a:cubicBezTo>
                  <a:lnTo>
                    <a:pt x="2570477" y="95155"/>
                  </a:lnTo>
                  <a:cubicBezTo>
                    <a:pt x="2570477" y="92412"/>
                    <a:pt x="2570049" y="88340"/>
                    <a:pt x="2569191" y="82939"/>
                  </a:cubicBezTo>
                  <a:cubicBezTo>
                    <a:pt x="2568334" y="77538"/>
                    <a:pt x="2567906" y="73466"/>
                    <a:pt x="2567906" y="70723"/>
                  </a:cubicBezTo>
                  <a:cubicBezTo>
                    <a:pt x="2567906" y="64894"/>
                    <a:pt x="2569706" y="59579"/>
                    <a:pt x="2573306" y="54778"/>
                  </a:cubicBezTo>
                  <a:cubicBezTo>
                    <a:pt x="2576907" y="49978"/>
                    <a:pt x="2581536" y="47577"/>
                    <a:pt x="2587194" y="47577"/>
                  </a:cubicBezTo>
                  <a:close/>
                  <a:moveTo>
                    <a:pt x="673802" y="37290"/>
                  </a:moveTo>
                  <a:cubicBezTo>
                    <a:pt x="677231" y="39348"/>
                    <a:pt x="678946" y="44063"/>
                    <a:pt x="678946" y="51435"/>
                  </a:cubicBezTo>
                  <a:cubicBezTo>
                    <a:pt x="678946" y="57093"/>
                    <a:pt x="676374" y="61379"/>
                    <a:pt x="671231" y="64294"/>
                  </a:cubicBezTo>
                  <a:cubicBezTo>
                    <a:pt x="674831" y="64637"/>
                    <a:pt x="676546" y="67637"/>
                    <a:pt x="676374" y="73295"/>
                  </a:cubicBezTo>
                  <a:cubicBezTo>
                    <a:pt x="676203" y="77581"/>
                    <a:pt x="673631" y="80153"/>
                    <a:pt x="668659" y="81010"/>
                  </a:cubicBezTo>
                  <a:cubicBezTo>
                    <a:pt x="668316" y="76724"/>
                    <a:pt x="667030" y="74581"/>
                    <a:pt x="664801" y="74581"/>
                  </a:cubicBezTo>
                  <a:cubicBezTo>
                    <a:pt x="660515" y="74581"/>
                    <a:pt x="658372" y="76724"/>
                    <a:pt x="658372" y="81010"/>
                  </a:cubicBezTo>
                  <a:cubicBezTo>
                    <a:pt x="658372" y="87182"/>
                    <a:pt x="658715" y="90783"/>
                    <a:pt x="659401" y="91812"/>
                  </a:cubicBezTo>
                  <a:cubicBezTo>
                    <a:pt x="655286" y="90611"/>
                    <a:pt x="653228" y="86154"/>
                    <a:pt x="653228" y="78438"/>
                  </a:cubicBezTo>
                  <a:cubicBezTo>
                    <a:pt x="653228" y="75181"/>
                    <a:pt x="656657" y="68751"/>
                    <a:pt x="663515" y="59150"/>
                  </a:cubicBezTo>
                  <a:cubicBezTo>
                    <a:pt x="670373" y="49549"/>
                    <a:pt x="673802" y="42262"/>
                    <a:pt x="673802" y="37290"/>
                  </a:cubicBezTo>
                  <a:close/>
                  <a:moveTo>
                    <a:pt x="59151" y="37290"/>
                  </a:moveTo>
                  <a:cubicBezTo>
                    <a:pt x="62580" y="39348"/>
                    <a:pt x="64294" y="44063"/>
                    <a:pt x="64294" y="51435"/>
                  </a:cubicBezTo>
                  <a:cubicBezTo>
                    <a:pt x="64294" y="57093"/>
                    <a:pt x="61722" y="61379"/>
                    <a:pt x="56579" y="64294"/>
                  </a:cubicBezTo>
                  <a:cubicBezTo>
                    <a:pt x="60179" y="64637"/>
                    <a:pt x="61894" y="67637"/>
                    <a:pt x="61722" y="73295"/>
                  </a:cubicBezTo>
                  <a:cubicBezTo>
                    <a:pt x="61551" y="77581"/>
                    <a:pt x="58979" y="80153"/>
                    <a:pt x="54007" y="81010"/>
                  </a:cubicBezTo>
                  <a:cubicBezTo>
                    <a:pt x="53664" y="76724"/>
                    <a:pt x="52378" y="74581"/>
                    <a:pt x="50150" y="74581"/>
                  </a:cubicBezTo>
                  <a:cubicBezTo>
                    <a:pt x="45863" y="74581"/>
                    <a:pt x="43720" y="76724"/>
                    <a:pt x="43720" y="81010"/>
                  </a:cubicBezTo>
                  <a:cubicBezTo>
                    <a:pt x="43720" y="87182"/>
                    <a:pt x="44063" y="90783"/>
                    <a:pt x="44749" y="91812"/>
                  </a:cubicBezTo>
                  <a:cubicBezTo>
                    <a:pt x="40634" y="90611"/>
                    <a:pt x="38577" y="86154"/>
                    <a:pt x="38577" y="78438"/>
                  </a:cubicBezTo>
                  <a:cubicBezTo>
                    <a:pt x="38577" y="75181"/>
                    <a:pt x="42006" y="68751"/>
                    <a:pt x="48864" y="59150"/>
                  </a:cubicBezTo>
                  <a:cubicBezTo>
                    <a:pt x="55722" y="49549"/>
                    <a:pt x="59151" y="42262"/>
                    <a:pt x="59151" y="37290"/>
                  </a:cubicBezTo>
                  <a:close/>
                  <a:moveTo>
                    <a:pt x="1288454" y="37290"/>
                  </a:moveTo>
                  <a:cubicBezTo>
                    <a:pt x="1291883" y="39348"/>
                    <a:pt x="1293598" y="44063"/>
                    <a:pt x="1293598" y="51435"/>
                  </a:cubicBezTo>
                  <a:cubicBezTo>
                    <a:pt x="1293598" y="57093"/>
                    <a:pt x="1291026" y="61379"/>
                    <a:pt x="1285883" y="64294"/>
                  </a:cubicBezTo>
                  <a:cubicBezTo>
                    <a:pt x="1289483" y="64637"/>
                    <a:pt x="1291198" y="67637"/>
                    <a:pt x="1291026" y="73295"/>
                  </a:cubicBezTo>
                  <a:cubicBezTo>
                    <a:pt x="1290855" y="77581"/>
                    <a:pt x="1288283" y="80153"/>
                    <a:pt x="1283311" y="81010"/>
                  </a:cubicBezTo>
                  <a:cubicBezTo>
                    <a:pt x="1282968" y="76724"/>
                    <a:pt x="1281682" y="74581"/>
                    <a:pt x="1279453" y="74581"/>
                  </a:cubicBezTo>
                  <a:cubicBezTo>
                    <a:pt x="1275167" y="74581"/>
                    <a:pt x="1273024" y="76724"/>
                    <a:pt x="1273024" y="81010"/>
                  </a:cubicBezTo>
                  <a:cubicBezTo>
                    <a:pt x="1273024" y="87182"/>
                    <a:pt x="1273367" y="90783"/>
                    <a:pt x="1274053" y="91812"/>
                  </a:cubicBezTo>
                  <a:cubicBezTo>
                    <a:pt x="1269938" y="90611"/>
                    <a:pt x="1267880" y="86154"/>
                    <a:pt x="1267880" y="78438"/>
                  </a:cubicBezTo>
                  <a:cubicBezTo>
                    <a:pt x="1267880" y="75181"/>
                    <a:pt x="1271309" y="68751"/>
                    <a:pt x="1278167" y="59150"/>
                  </a:cubicBezTo>
                  <a:cubicBezTo>
                    <a:pt x="1285025" y="49549"/>
                    <a:pt x="1288454" y="42262"/>
                    <a:pt x="1288454" y="37290"/>
                  </a:cubicBezTo>
                  <a:close/>
                  <a:moveTo>
                    <a:pt x="1903106" y="37290"/>
                  </a:moveTo>
                  <a:cubicBezTo>
                    <a:pt x="1906535" y="39348"/>
                    <a:pt x="1908250" y="44063"/>
                    <a:pt x="1908250" y="51435"/>
                  </a:cubicBezTo>
                  <a:cubicBezTo>
                    <a:pt x="1908250" y="57093"/>
                    <a:pt x="1905678" y="61379"/>
                    <a:pt x="1900535" y="64294"/>
                  </a:cubicBezTo>
                  <a:cubicBezTo>
                    <a:pt x="1904135" y="64637"/>
                    <a:pt x="1905850" y="67637"/>
                    <a:pt x="1905678" y="73295"/>
                  </a:cubicBezTo>
                  <a:cubicBezTo>
                    <a:pt x="1905507" y="77581"/>
                    <a:pt x="1902935" y="80153"/>
                    <a:pt x="1897963" y="81010"/>
                  </a:cubicBezTo>
                  <a:cubicBezTo>
                    <a:pt x="1897620" y="76724"/>
                    <a:pt x="1896334" y="74581"/>
                    <a:pt x="1894105" y="74581"/>
                  </a:cubicBezTo>
                  <a:cubicBezTo>
                    <a:pt x="1889819" y="74581"/>
                    <a:pt x="1887676" y="76724"/>
                    <a:pt x="1887676" y="81010"/>
                  </a:cubicBezTo>
                  <a:cubicBezTo>
                    <a:pt x="1887676" y="87182"/>
                    <a:pt x="1888019" y="90783"/>
                    <a:pt x="1888705" y="91812"/>
                  </a:cubicBezTo>
                  <a:cubicBezTo>
                    <a:pt x="1884590" y="90611"/>
                    <a:pt x="1882532" y="86154"/>
                    <a:pt x="1882532" y="78438"/>
                  </a:cubicBezTo>
                  <a:cubicBezTo>
                    <a:pt x="1882532" y="75181"/>
                    <a:pt x="1885961" y="68751"/>
                    <a:pt x="1892819" y="59150"/>
                  </a:cubicBezTo>
                  <a:cubicBezTo>
                    <a:pt x="1899677" y="49549"/>
                    <a:pt x="1903106" y="42262"/>
                    <a:pt x="1903106" y="37290"/>
                  </a:cubicBezTo>
                  <a:close/>
                  <a:moveTo>
                    <a:pt x="2517756" y="37290"/>
                  </a:moveTo>
                  <a:cubicBezTo>
                    <a:pt x="2521185" y="39348"/>
                    <a:pt x="2522900" y="44063"/>
                    <a:pt x="2522900" y="51435"/>
                  </a:cubicBezTo>
                  <a:cubicBezTo>
                    <a:pt x="2522900" y="57093"/>
                    <a:pt x="2520328" y="61379"/>
                    <a:pt x="2515185" y="64294"/>
                  </a:cubicBezTo>
                  <a:cubicBezTo>
                    <a:pt x="2518785" y="64637"/>
                    <a:pt x="2520500" y="67637"/>
                    <a:pt x="2520328" y="73295"/>
                  </a:cubicBezTo>
                  <a:cubicBezTo>
                    <a:pt x="2520157" y="77581"/>
                    <a:pt x="2517585" y="80153"/>
                    <a:pt x="2512613" y="81010"/>
                  </a:cubicBezTo>
                  <a:cubicBezTo>
                    <a:pt x="2512270" y="76724"/>
                    <a:pt x="2510984" y="74581"/>
                    <a:pt x="2508755" y="74581"/>
                  </a:cubicBezTo>
                  <a:cubicBezTo>
                    <a:pt x="2504469" y="74581"/>
                    <a:pt x="2502326" y="76724"/>
                    <a:pt x="2502326" y="81010"/>
                  </a:cubicBezTo>
                  <a:cubicBezTo>
                    <a:pt x="2502326" y="87182"/>
                    <a:pt x="2502669" y="90783"/>
                    <a:pt x="2503355" y="91811"/>
                  </a:cubicBezTo>
                  <a:cubicBezTo>
                    <a:pt x="2499240" y="90611"/>
                    <a:pt x="2497182" y="86154"/>
                    <a:pt x="2497182" y="78438"/>
                  </a:cubicBezTo>
                  <a:cubicBezTo>
                    <a:pt x="2497182" y="75181"/>
                    <a:pt x="2500611" y="68751"/>
                    <a:pt x="2507469" y="59150"/>
                  </a:cubicBezTo>
                  <a:cubicBezTo>
                    <a:pt x="2514327" y="49549"/>
                    <a:pt x="2517756" y="42262"/>
                    <a:pt x="2517756" y="37290"/>
                  </a:cubicBezTo>
                  <a:close/>
                  <a:moveTo>
                    <a:pt x="635226" y="0"/>
                  </a:moveTo>
                  <a:lnTo>
                    <a:pt x="642941" y="0"/>
                  </a:lnTo>
                  <a:lnTo>
                    <a:pt x="642941" y="174879"/>
                  </a:lnTo>
                  <a:lnTo>
                    <a:pt x="723952" y="174879"/>
                  </a:lnTo>
                  <a:lnTo>
                    <a:pt x="740958" y="181528"/>
                  </a:lnTo>
                  <a:lnTo>
                    <a:pt x="741149" y="181778"/>
                  </a:lnTo>
                  <a:lnTo>
                    <a:pt x="748383" y="198025"/>
                  </a:lnTo>
                  <a:cubicBezTo>
                    <a:pt x="748383" y="203340"/>
                    <a:pt x="746497" y="207883"/>
                    <a:pt x="742725" y="211655"/>
                  </a:cubicBezTo>
                  <a:cubicBezTo>
                    <a:pt x="738953" y="215427"/>
                    <a:pt x="734410" y="217313"/>
                    <a:pt x="729095" y="217313"/>
                  </a:cubicBezTo>
                  <a:cubicBezTo>
                    <a:pt x="727381" y="217313"/>
                    <a:pt x="724980" y="216670"/>
                    <a:pt x="721894" y="215384"/>
                  </a:cubicBezTo>
                  <a:cubicBezTo>
                    <a:pt x="718808" y="214098"/>
                    <a:pt x="716493" y="213455"/>
                    <a:pt x="714950" y="213455"/>
                  </a:cubicBezTo>
                  <a:cubicBezTo>
                    <a:pt x="712722" y="213455"/>
                    <a:pt x="708864" y="214741"/>
                    <a:pt x="703378" y="217313"/>
                  </a:cubicBezTo>
                  <a:cubicBezTo>
                    <a:pt x="703720" y="210455"/>
                    <a:pt x="706721" y="207026"/>
                    <a:pt x="712379" y="207026"/>
                  </a:cubicBezTo>
                  <a:cubicBezTo>
                    <a:pt x="712379" y="203254"/>
                    <a:pt x="713150" y="199739"/>
                    <a:pt x="714693" y="196482"/>
                  </a:cubicBezTo>
                  <a:cubicBezTo>
                    <a:pt x="716579" y="192367"/>
                    <a:pt x="719237" y="190310"/>
                    <a:pt x="722666" y="190310"/>
                  </a:cubicBezTo>
                  <a:cubicBezTo>
                    <a:pt x="726952" y="190310"/>
                    <a:pt x="729095" y="192881"/>
                    <a:pt x="729095" y="198025"/>
                  </a:cubicBezTo>
                  <a:cubicBezTo>
                    <a:pt x="725666" y="197168"/>
                    <a:pt x="724380" y="196739"/>
                    <a:pt x="725237" y="196739"/>
                  </a:cubicBezTo>
                  <a:cubicBezTo>
                    <a:pt x="722666" y="196739"/>
                    <a:pt x="721380" y="198453"/>
                    <a:pt x="721380" y="201882"/>
                  </a:cubicBezTo>
                  <a:cubicBezTo>
                    <a:pt x="721380" y="206169"/>
                    <a:pt x="723952" y="208312"/>
                    <a:pt x="729095" y="208312"/>
                  </a:cubicBezTo>
                  <a:cubicBezTo>
                    <a:pt x="731838" y="208312"/>
                    <a:pt x="734024" y="207112"/>
                    <a:pt x="735653" y="204711"/>
                  </a:cubicBezTo>
                  <a:cubicBezTo>
                    <a:pt x="737282" y="202311"/>
                    <a:pt x="738096" y="199654"/>
                    <a:pt x="738096" y="196739"/>
                  </a:cubicBezTo>
                  <a:cubicBezTo>
                    <a:pt x="738096" y="192796"/>
                    <a:pt x="736725" y="189452"/>
                    <a:pt x="733981" y="186709"/>
                  </a:cubicBezTo>
                  <a:cubicBezTo>
                    <a:pt x="731238" y="183966"/>
                    <a:pt x="727895" y="182594"/>
                    <a:pt x="723952" y="182594"/>
                  </a:cubicBezTo>
                  <a:lnTo>
                    <a:pt x="635226" y="182594"/>
                  </a:lnTo>
                  <a:close/>
                  <a:moveTo>
                    <a:pt x="614652" y="0"/>
                  </a:moveTo>
                  <a:lnTo>
                    <a:pt x="622367" y="0"/>
                  </a:lnTo>
                  <a:lnTo>
                    <a:pt x="622367" y="249460"/>
                  </a:lnTo>
                  <a:lnTo>
                    <a:pt x="871827" y="249460"/>
                  </a:lnTo>
                  <a:lnTo>
                    <a:pt x="871827" y="257175"/>
                  </a:lnTo>
                  <a:lnTo>
                    <a:pt x="614652" y="257175"/>
                  </a:lnTo>
                  <a:close/>
                  <a:moveTo>
                    <a:pt x="20574" y="0"/>
                  </a:moveTo>
                  <a:lnTo>
                    <a:pt x="28290" y="0"/>
                  </a:lnTo>
                  <a:lnTo>
                    <a:pt x="28290" y="174879"/>
                  </a:lnTo>
                  <a:lnTo>
                    <a:pt x="109300" y="174879"/>
                  </a:lnTo>
                  <a:lnTo>
                    <a:pt x="126306" y="181528"/>
                  </a:lnTo>
                  <a:lnTo>
                    <a:pt x="126496" y="181778"/>
                  </a:lnTo>
                  <a:lnTo>
                    <a:pt x="133731" y="198025"/>
                  </a:lnTo>
                  <a:cubicBezTo>
                    <a:pt x="133731" y="203340"/>
                    <a:pt x="131845" y="207883"/>
                    <a:pt x="128074" y="211655"/>
                  </a:cubicBezTo>
                  <a:cubicBezTo>
                    <a:pt x="124302" y="215427"/>
                    <a:pt x="119758" y="217313"/>
                    <a:pt x="114443" y="217313"/>
                  </a:cubicBezTo>
                  <a:cubicBezTo>
                    <a:pt x="112729" y="217313"/>
                    <a:pt x="110328" y="216670"/>
                    <a:pt x="107242" y="215384"/>
                  </a:cubicBezTo>
                  <a:cubicBezTo>
                    <a:pt x="104156" y="214098"/>
                    <a:pt x="101842" y="213455"/>
                    <a:pt x="100299" y="213455"/>
                  </a:cubicBezTo>
                  <a:cubicBezTo>
                    <a:pt x="98070" y="213455"/>
                    <a:pt x="94212" y="214741"/>
                    <a:pt x="88726" y="217313"/>
                  </a:cubicBezTo>
                  <a:cubicBezTo>
                    <a:pt x="89069" y="210455"/>
                    <a:pt x="92069" y="207026"/>
                    <a:pt x="97727" y="207026"/>
                  </a:cubicBezTo>
                  <a:cubicBezTo>
                    <a:pt x="97727" y="203254"/>
                    <a:pt x="98498" y="199739"/>
                    <a:pt x="100041" y="196482"/>
                  </a:cubicBezTo>
                  <a:cubicBezTo>
                    <a:pt x="101927" y="192367"/>
                    <a:pt x="104585" y="190310"/>
                    <a:pt x="108014" y="190310"/>
                  </a:cubicBezTo>
                  <a:cubicBezTo>
                    <a:pt x="112300" y="190310"/>
                    <a:pt x="114443" y="192881"/>
                    <a:pt x="114443" y="198025"/>
                  </a:cubicBezTo>
                  <a:cubicBezTo>
                    <a:pt x="111014" y="197168"/>
                    <a:pt x="109728" y="196739"/>
                    <a:pt x="110586" y="196739"/>
                  </a:cubicBezTo>
                  <a:cubicBezTo>
                    <a:pt x="108014" y="196739"/>
                    <a:pt x="106728" y="198453"/>
                    <a:pt x="106728" y="201882"/>
                  </a:cubicBezTo>
                  <a:cubicBezTo>
                    <a:pt x="106728" y="206169"/>
                    <a:pt x="109300" y="208312"/>
                    <a:pt x="114443" y="208312"/>
                  </a:cubicBezTo>
                  <a:cubicBezTo>
                    <a:pt x="117186" y="208312"/>
                    <a:pt x="119372" y="207112"/>
                    <a:pt x="121001" y="204711"/>
                  </a:cubicBezTo>
                  <a:cubicBezTo>
                    <a:pt x="122630" y="202311"/>
                    <a:pt x="123444" y="199654"/>
                    <a:pt x="123444" y="196739"/>
                  </a:cubicBezTo>
                  <a:cubicBezTo>
                    <a:pt x="123444" y="192796"/>
                    <a:pt x="122073" y="189452"/>
                    <a:pt x="119330" y="186709"/>
                  </a:cubicBezTo>
                  <a:cubicBezTo>
                    <a:pt x="116586" y="183966"/>
                    <a:pt x="113243" y="182594"/>
                    <a:pt x="109300" y="182594"/>
                  </a:cubicBezTo>
                  <a:lnTo>
                    <a:pt x="20574" y="182594"/>
                  </a:lnTo>
                  <a:close/>
                  <a:moveTo>
                    <a:pt x="0" y="0"/>
                  </a:moveTo>
                  <a:lnTo>
                    <a:pt x="7716" y="0"/>
                  </a:lnTo>
                  <a:lnTo>
                    <a:pt x="7716" y="249460"/>
                  </a:lnTo>
                  <a:lnTo>
                    <a:pt x="257175" y="249460"/>
                  </a:lnTo>
                  <a:lnTo>
                    <a:pt x="257175" y="257175"/>
                  </a:lnTo>
                  <a:lnTo>
                    <a:pt x="0" y="257175"/>
                  </a:lnTo>
                  <a:close/>
                  <a:moveTo>
                    <a:pt x="1249878" y="0"/>
                  </a:moveTo>
                  <a:lnTo>
                    <a:pt x="1257593" y="0"/>
                  </a:lnTo>
                  <a:lnTo>
                    <a:pt x="1257593" y="174879"/>
                  </a:lnTo>
                  <a:lnTo>
                    <a:pt x="1338604" y="174879"/>
                  </a:lnTo>
                  <a:lnTo>
                    <a:pt x="1355610" y="181528"/>
                  </a:lnTo>
                  <a:lnTo>
                    <a:pt x="1355801" y="181778"/>
                  </a:lnTo>
                  <a:lnTo>
                    <a:pt x="1363035" y="198025"/>
                  </a:lnTo>
                  <a:cubicBezTo>
                    <a:pt x="1363035" y="203340"/>
                    <a:pt x="1361149" y="207883"/>
                    <a:pt x="1357377" y="211655"/>
                  </a:cubicBezTo>
                  <a:cubicBezTo>
                    <a:pt x="1353605" y="215427"/>
                    <a:pt x="1349062" y="217313"/>
                    <a:pt x="1343747" y="217313"/>
                  </a:cubicBezTo>
                  <a:cubicBezTo>
                    <a:pt x="1342033" y="217313"/>
                    <a:pt x="1339632" y="216670"/>
                    <a:pt x="1336546" y="215384"/>
                  </a:cubicBezTo>
                  <a:cubicBezTo>
                    <a:pt x="1333460" y="214098"/>
                    <a:pt x="1331145" y="213455"/>
                    <a:pt x="1329602" y="213455"/>
                  </a:cubicBezTo>
                  <a:cubicBezTo>
                    <a:pt x="1327374" y="213455"/>
                    <a:pt x="1323516" y="214741"/>
                    <a:pt x="1318030" y="217313"/>
                  </a:cubicBezTo>
                  <a:cubicBezTo>
                    <a:pt x="1318372" y="210455"/>
                    <a:pt x="1321373" y="207026"/>
                    <a:pt x="1327031" y="207026"/>
                  </a:cubicBezTo>
                  <a:cubicBezTo>
                    <a:pt x="1327031" y="203254"/>
                    <a:pt x="1327802" y="199739"/>
                    <a:pt x="1329345" y="196482"/>
                  </a:cubicBezTo>
                  <a:cubicBezTo>
                    <a:pt x="1331231" y="192367"/>
                    <a:pt x="1333889" y="190310"/>
                    <a:pt x="1337318" y="190310"/>
                  </a:cubicBezTo>
                  <a:cubicBezTo>
                    <a:pt x="1341604" y="190310"/>
                    <a:pt x="1343747" y="192881"/>
                    <a:pt x="1343747" y="198025"/>
                  </a:cubicBezTo>
                  <a:cubicBezTo>
                    <a:pt x="1340318" y="197168"/>
                    <a:pt x="1339032" y="196739"/>
                    <a:pt x="1339889" y="196739"/>
                  </a:cubicBezTo>
                  <a:cubicBezTo>
                    <a:pt x="1337318" y="196739"/>
                    <a:pt x="1336032" y="198453"/>
                    <a:pt x="1336032" y="201882"/>
                  </a:cubicBezTo>
                  <a:cubicBezTo>
                    <a:pt x="1336032" y="206169"/>
                    <a:pt x="1338604" y="208312"/>
                    <a:pt x="1343747" y="208312"/>
                  </a:cubicBezTo>
                  <a:cubicBezTo>
                    <a:pt x="1346490" y="208312"/>
                    <a:pt x="1348676" y="207112"/>
                    <a:pt x="1350305" y="204711"/>
                  </a:cubicBezTo>
                  <a:cubicBezTo>
                    <a:pt x="1351934" y="202311"/>
                    <a:pt x="1352748" y="199654"/>
                    <a:pt x="1352748" y="196739"/>
                  </a:cubicBezTo>
                  <a:cubicBezTo>
                    <a:pt x="1352748" y="192796"/>
                    <a:pt x="1351377" y="189452"/>
                    <a:pt x="1348633" y="186709"/>
                  </a:cubicBezTo>
                  <a:cubicBezTo>
                    <a:pt x="1345890" y="183966"/>
                    <a:pt x="1342547" y="182594"/>
                    <a:pt x="1338604" y="182594"/>
                  </a:cubicBezTo>
                  <a:lnTo>
                    <a:pt x="1249878" y="182594"/>
                  </a:lnTo>
                  <a:close/>
                  <a:moveTo>
                    <a:pt x="1229304" y="0"/>
                  </a:moveTo>
                  <a:lnTo>
                    <a:pt x="1237019" y="0"/>
                  </a:lnTo>
                  <a:lnTo>
                    <a:pt x="1237019" y="249460"/>
                  </a:lnTo>
                  <a:lnTo>
                    <a:pt x="1486479" y="249460"/>
                  </a:lnTo>
                  <a:lnTo>
                    <a:pt x="1486479" y="257175"/>
                  </a:lnTo>
                  <a:lnTo>
                    <a:pt x="1229304" y="257175"/>
                  </a:lnTo>
                  <a:close/>
                  <a:moveTo>
                    <a:pt x="1864530" y="0"/>
                  </a:moveTo>
                  <a:lnTo>
                    <a:pt x="1872245" y="0"/>
                  </a:lnTo>
                  <a:lnTo>
                    <a:pt x="1872245" y="174879"/>
                  </a:lnTo>
                  <a:lnTo>
                    <a:pt x="1953256" y="174879"/>
                  </a:lnTo>
                  <a:lnTo>
                    <a:pt x="1970262" y="181528"/>
                  </a:lnTo>
                  <a:lnTo>
                    <a:pt x="1970453" y="181778"/>
                  </a:lnTo>
                  <a:lnTo>
                    <a:pt x="1977687" y="198025"/>
                  </a:lnTo>
                  <a:cubicBezTo>
                    <a:pt x="1977687" y="203340"/>
                    <a:pt x="1975801" y="207883"/>
                    <a:pt x="1972029" y="211655"/>
                  </a:cubicBezTo>
                  <a:cubicBezTo>
                    <a:pt x="1968257" y="215427"/>
                    <a:pt x="1963714" y="217313"/>
                    <a:pt x="1958399" y="217313"/>
                  </a:cubicBezTo>
                  <a:cubicBezTo>
                    <a:pt x="1956685" y="217313"/>
                    <a:pt x="1954284" y="216670"/>
                    <a:pt x="1951198" y="215384"/>
                  </a:cubicBezTo>
                  <a:cubicBezTo>
                    <a:pt x="1948112" y="214098"/>
                    <a:pt x="1945797" y="213455"/>
                    <a:pt x="1944254" y="213455"/>
                  </a:cubicBezTo>
                  <a:cubicBezTo>
                    <a:pt x="1942026" y="213455"/>
                    <a:pt x="1938168" y="214741"/>
                    <a:pt x="1932682" y="217313"/>
                  </a:cubicBezTo>
                  <a:cubicBezTo>
                    <a:pt x="1933024" y="210455"/>
                    <a:pt x="1936025" y="207026"/>
                    <a:pt x="1941683" y="207026"/>
                  </a:cubicBezTo>
                  <a:cubicBezTo>
                    <a:pt x="1941683" y="203254"/>
                    <a:pt x="1942454" y="199739"/>
                    <a:pt x="1943997" y="196482"/>
                  </a:cubicBezTo>
                  <a:cubicBezTo>
                    <a:pt x="1945883" y="192367"/>
                    <a:pt x="1948541" y="190310"/>
                    <a:pt x="1951970" y="190310"/>
                  </a:cubicBezTo>
                  <a:cubicBezTo>
                    <a:pt x="1956256" y="190310"/>
                    <a:pt x="1958399" y="192881"/>
                    <a:pt x="1958399" y="198025"/>
                  </a:cubicBezTo>
                  <a:cubicBezTo>
                    <a:pt x="1954970" y="197168"/>
                    <a:pt x="1953684" y="196739"/>
                    <a:pt x="1954541" y="196739"/>
                  </a:cubicBezTo>
                  <a:cubicBezTo>
                    <a:pt x="1951970" y="196739"/>
                    <a:pt x="1950684" y="198453"/>
                    <a:pt x="1950684" y="201882"/>
                  </a:cubicBezTo>
                  <a:cubicBezTo>
                    <a:pt x="1950684" y="206169"/>
                    <a:pt x="1953256" y="208312"/>
                    <a:pt x="1958399" y="208312"/>
                  </a:cubicBezTo>
                  <a:cubicBezTo>
                    <a:pt x="1961142" y="208312"/>
                    <a:pt x="1963328" y="207112"/>
                    <a:pt x="1964957" y="204711"/>
                  </a:cubicBezTo>
                  <a:cubicBezTo>
                    <a:pt x="1966586" y="202311"/>
                    <a:pt x="1967400" y="199654"/>
                    <a:pt x="1967400" y="196739"/>
                  </a:cubicBezTo>
                  <a:cubicBezTo>
                    <a:pt x="1967400" y="192796"/>
                    <a:pt x="1966029" y="189452"/>
                    <a:pt x="1963285" y="186709"/>
                  </a:cubicBezTo>
                  <a:cubicBezTo>
                    <a:pt x="1960542" y="183966"/>
                    <a:pt x="1957199" y="182594"/>
                    <a:pt x="1953256" y="182594"/>
                  </a:cubicBezTo>
                  <a:lnTo>
                    <a:pt x="1864530" y="182594"/>
                  </a:lnTo>
                  <a:close/>
                  <a:moveTo>
                    <a:pt x="1843956" y="0"/>
                  </a:moveTo>
                  <a:lnTo>
                    <a:pt x="1851671" y="0"/>
                  </a:lnTo>
                  <a:lnTo>
                    <a:pt x="1851671" y="249460"/>
                  </a:lnTo>
                  <a:lnTo>
                    <a:pt x="2101131" y="249460"/>
                  </a:lnTo>
                  <a:lnTo>
                    <a:pt x="2101131" y="257175"/>
                  </a:lnTo>
                  <a:lnTo>
                    <a:pt x="1843956" y="257175"/>
                  </a:lnTo>
                  <a:close/>
                  <a:moveTo>
                    <a:pt x="2479180" y="0"/>
                  </a:moveTo>
                  <a:lnTo>
                    <a:pt x="2486895" y="0"/>
                  </a:lnTo>
                  <a:lnTo>
                    <a:pt x="2486895" y="174879"/>
                  </a:lnTo>
                  <a:lnTo>
                    <a:pt x="2567906" y="174879"/>
                  </a:lnTo>
                  <a:lnTo>
                    <a:pt x="2584912" y="181528"/>
                  </a:lnTo>
                  <a:lnTo>
                    <a:pt x="2585103" y="181778"/>
                  </a:lnTo>
                  <a:lnTo>
                    <a:pt x="2592337" y="198025"/>
                  </a:lnTo>
                  <a:cubicBezTo>
                    <a:pt x="2592337" y="203340"/>
                    <a:pt x="2590451" y="207883"/>
                    <a:pt x="2586679" y="211655"/>
                  </a:cubicBezTo>
                  <a:cubicBezTo>
                    <a:pt x="2582907" y="215427"/>
                    <a:pt x="2578364" y="217313"/>
                    <a:pt x="2573049" y="217313"/>
                  </a:cubicBezTo>
                  <a:cubicBezTo>
                    <a:pt x="2571335" y="217313"/>
                    <a:pt x="2568934" y="216670"/>
                    <a:pt x="2565848" y="215384"/>
                  </a:cubicBezTo>
                  <a:cubicBezTo>
                    <a:pt x="2562762" y="214098"/>
                    <a:pt x="2560447" y="213455"/>
                    <a:pt x="2558904" y="213455"/>
                  </a:cubicBezTo>
                  <a:cubicBezTo>
                    <a:pt x="2556676" y="213455"/>
                    <a:pt x="2552818" y="214741"/>
                    <a:pt x="2547332" y="217313"/>
                  </a:cubicBezTo>
                  <a:cubicBezTo>
                    <a:pt x="2547674" y="210455"/>
                    <a:pt x="2550675" y="207026"/>
                    <a:pt x="2556333" y="207026"/>
                  </a:cubicBezTo>
                  <a:cubicBezTo>
                    <a:pt x="2556333" y="203254"/>
                    <a:pt x="2557104" y="199739"/>
                    <a:pt x="2558647" y="196482"/>
                  </a:cubicBezTo>
                  <a:cubicBezTo>
                    <a:pt x="2560533" y="192367"/>
                    <a:pt x="2563191" y="190310"/>
                    <a:pt x="2566620" y="190310"/>
                  </a:cubicBezTo>
                  <a:cubicBezTo>
                    <a:pt x="2570906" y="190310"/>
                    <a:pt x="2573049" y="192881"/>
                    <a:pt x="2573049" y="198025"/>
                  </a:cubicBezTo>
                  <a:cubicBezTo>
                    <a:pt x="2569620" y="197168"/>
                    <a:pt x="2568334" y="196739"/>
                    <a:pt x="2569191" y="196739"/>
                  </a:cubicBezTo>
                  <a:cubicBezTo>
                    <a:pt x="2566620" y="196739"/>
                    <a:pt x="2565334" y="198453"/>
                    <a:pt x="2565334" y="201882"/>
                  </a:cubicBezTo>
                  <a:cubicBezTo>
                    <a:pt x="2565334" y="206169"/>
                    <a:pt x="2567906" y="208312"/>
                    <a:pt x="2573049" y="208312"/>
                  </a:cubicBezTo>
                  <a:cubicBezTo>
                    <a:pt x="2575792" y="208312"/>
                    <a:pt x="2577978" y="207112"/>
                    <a:pt x="2579607" y="204711"/>
                  </a:cubicBezTo>
                  <a:cubicBezTo>
                    <a:pt x="2581236" y="202311"/>
                    <a:pt x="2582050" y="199654"/>
                    <a:pt x="2582050" y="196739"/>
                  </a:cubicBezTo>
                  <a:cubicBezTo>
                    <a:pt x="2582050" y="192796"/>
                    <a:pt x="2580679" y="189452"/>
                    <a:pt x="2577935" y="186709"/>
                  </a:cubicBezTo>
                  <a:cubicBezTo>
                    <a:pt x="2575192" y="183966"/>
                    <a:pt x="2571849" y="182594"/>
                    <a:pt x="2567906" y="182594"/>
                  </a:cubicBezTo>
                  <a:lnTo>
                    <a:pt x="2479180" y="182594"/>
                  </a:lnTo>
                  <a:close/>
                  <a:moveTo>
                    <a:pt x="2458606" y="0"/>
                  </a:moveTo>
                  <a:lnTo>
                    <a:pt x="2466321" y="0"/>
                  </a:lnTo>
                  <a:lnTo>
                    <a:pt x="2466321" y="249460"/>
                  </a:lnTo>
                  <a:lnTo>
                    <a:pt x="2715781" y="249460"/>
                  </a:lnTo>
                  <a:lnTo>
                    <a:pt x="2715781" y="257175"/>
                  </a:lnTo>
                  <a:lnTo>
                    <a:pt x="2458606" y="257175"/>
                  </a:ln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000" dirty="0"/>
            </a:p>
          </p:txBody>
        </p:sp>
        <p:sp>
          <p:nvSpPr>
            <p:cNvPr id="11" name="TextBox 10">
              <a:extLst>
                <a:ext uri="{FF2B5EF4-FFF2-40B4-BE49-F238E27FC236}">
                  <a16:creationId xmlns:a16="http://schemas.microsoft.com/office/drawing/2014/main" id="{5EF7D356-7BE9-494C-B9E7-EDF9187422B9}"/>
                </a:ext>
              </a:extLst>
            </p:cNvPr>
            <p:cNvSpPr txBox="1"/>
            <p:nvPr/>
          </p:nvSpPr>
          <p:spPr>
            <a:xfrm>
              <a:off x="0" y="2538781"/>
              <a:ext cx="274320" cy="2286000"/>
            </a:xfrm>
            <a:custGeom>
              <a:avLst/>
              <a:gdLst/>
              <a:ahLst/>
              <a:cxnLst/>
              <a:rect l="l" t="t" r="r" b="b"/>
              <a:pathLst>
                <a:path w="228600" h="2072018">
                  <a:moveTo>
                    <a:pt x="80010" y="2008010"/>
                  </a:moveTo>
                  <a:lnTo>
                    <a:pt x="86868" y="2013725"/>
                  </a:lnTo>
                  <a:cubicBezTo>
                    <a:pt x="86106" y="2018297"/>
                    <a:pt x="85725" y="2021345"/>
                    <a:pt x="85725" y="2022869"/>
                  </a:cubicBezTo>
                  <a:cubicBezTo>
                    <a:pt x="85725" y="2030337"/>
                    <a:pt x="89535" y="2036357"/>
                    <a:pt x="97155" y="2040929"/>
                  </a:cubicBezTo>
                  <a:cubicBezTo>
                    <a:pt x="103708" y="2044891"/>
                    <a:pt x="110947" y="2046872"/>
                    <a:pt x="118872" y="2046872"/>
                  </a:cubicBezTo>
                  <a:lnTo>
                    <a:pt x="228600" y="2046872"/>
                  </a:lnTo>
                  <a:lnTo>
                    <a:pt x="228600" y="2053730"/>
                  </a:lnTo>
                  <a:lnTo>
                    <a:pt x="115443" y="2053730"/>
                  </a:lnTo>
                  <a:cubicBezTo>
                    <a:pt x="105384" y="2053730"/>
                    <a:pt x="96545" y="2050758"/>
                    <a:pt x="88925" y="2044815"/>
                  </a:cubicBezTo>
                  <a:cubicBezTo>
                    <a:pt x="80695" y="2038414"/>
                    <a:pt x="76581" y="2030337"/>
                    <a:pt x="76581" y="2020583"/>
                  </a:cubicBezTo>
                  <a:cubicBezTo>
                    <a:pt x="76581" y="2018297"/>
                    <a:pt x="77724" y="2014106"/>
                    <a:pt x="80010" y="2008010"/>
                  </a:cubicBezTo>
                  <a:close/>
                  <a:moveTo>
                    <a:pt x="61722" y="2008010"/>
                  </a:moveTo>
                  <a:lnTo>
                    <a:pt x="66065" y="2011896"/>
                  </a:lnTo>
                  <a:lnTo>
                    <a:pt x="56007" y="2028584"/>
                  </a:lnTo>
                  <a:cubicBezTo>
                    <a:pt x="47625" y="2042605"/>
                    <a:pt x="40005" y="2050225"/>
                    <a:pt x="33147" y="2051444"/>
                  </a:cubicBezTo>
                  <a:cubicBezTo>
                    <a:pt x="28879" y="2052206"/>
                    <a:pt x="24536" y="2053806"/>
                    <a:pt x="20116" y="2056245"/>
                  </a:cubicBezTo>
                  <a:lnTo>
                    <a:pt x="17830" y="2053730"/>
                  </a:lnTo>
                  <a:cubicBezTo>
                    <a:pt x="20421" y="2050682"/>
                    <a:pt x="22174" y="2046491"/>
                    <a:pt x="23088" y="2041157"/>
                  </a:cubicBezTo>
                  <a:cubicBezTo>
                    <a:pt x="25374" y="2033537"/>
                    <a:pt x="33299" y="2025536"/>
                    <a:pt x="46863" y="2017154"/>
                  </a:cubicBezTo>
                  <a:close/>
                  <a:moveTo>
                    <a:pt x="106299" y="1992008"/>
                  </a:moveTo>
                  <a:cubicBezTo>
                    <a:pt x="113004" y="1992008"/>
                    <a:pt x="118681" y="1994332"/>
                    <a:pt x="123329" y="1998980"/>
                  </a:cubicBezTo>
                  <a:cubicBezTo>
                    <a:pt x="127978" y="2003629"/>
                    <a:pt x="130302" y="2009306"/>
                    <a:pt x="130302" y="2016011"/>
                  </a:cubicBezTo>
                  <a:cubicBezTo>
                    <a:pt x="130302" y="2021193"/>
                    <a:pt x="128549" y="2025727"/>
                    <a:pt x="125044" y="2029613"/>
                  </a:cubicBezTo>
                  <a:cubicBezTo>
                    <a:pt x="121539" y="2033499"/>
                    <a:pt x="117195" y="2035442"/>
                    <a:pt x="112014" y="2035442"/>
                  </a:cubicBezTo>
                  <a:cubicBezTo>
                    <a:pt x="107746" y="2035442"/>
                    <a:pt x="104127" y="2034032"/>
                    <a:pt x="101155" y="2031213"/>
                  </a:cubicBezTo>
                  <a:cubicBezTo>
                    <a:pt x="98183" y="2028394"/>
                    <a:pt x="96697" y="2024850"/>
                    <a:pt x="96697" y="2020583"/>
                  </a:cubicBezTo>
                  <a:cubicBezTo>
                    <a:pt x="96697" y="2017230"/>
                    <a:pt x="97840" y="2014487"/>
                    <a:pt x="100126" y="2012354"/>
                  </a:cubicBezTo>
                  <a:cubicBezTo>
                    <a:pt x="102412" y="2010220"/>
                    <a:pt x="105232" y="2009153"/>
                    <a:pt x="108585" y="2009153"/>
                  </a:cubicBezTo>
                  <a:cubicBezTo>
                    <a:pt x="113157" y="2009153"/>
                    <a:pt x="115443" y="2011439"/>
                    <a:pt x="115443" y="2016011"/>
                  </a:cubicBezTo>
                  <a:cubicBezTo>
                    <a:pt x="115138" y="2017992"/>
                    <a:pt x="114376" y="2019516"/>
                    <a:pt x="113157" y="2020583"/>
                  </a:cubicBezTo>
                  <a:cubicBezTo>
                    <a:pt x="113157" y="2017535"/>
                    <a:pt x="111633" y="2016011"/>
                    <a:pt x="108585" y="2016011"/>
                  </a:cubicBezTo>
                  <a:cubicBezTo>
                    <a:pt x="104775" y="2016011"/>
                    <a:pt x="102870" y="2017916"/>
                    <a:pt x="102870" y="2021726"/>
                  </a:cubicBezTo>
                  <a:cubicBezTo>
                    <a:pt x="102870" y="2026298"/>
                    <a:pt x="105918" y="2028584"/>
                    <a:pt x="112014" y="2028584"/>
                  </a:cubicBezTo>
                  <a:cubicBezTo>
                    <a:pt x="115519" y="2028584"/>
                    <a:pt x="118300" y="2027213"/>
                    <a:pt x="120358" y="2024469"/>
                  </a:cubicBezTo>
                  <a:cubicBezTo>
                    <a:pt x="122415" y="2021726"/>
                    <a:pt x="123444" y="2018526"/>
                    <a:pt x="123444" y="2014868"/>
                  </a:cubicBezTo>
                  <a:cubicBezTo>
                    <a:pt x="123444" y="2010753"/>
                    <a:pt x="121996" y="2007248"/>
                    <a:pt x="119100" y="2004353"/>
                  </a:cubicBezTo>
                  <a:cubicBezTo>
                    <a:pt x="116205" y="2001457"/>
                    <a:pt x="112699" y="2000009"/>
                    <a:pt x="108585" y="2000009"/>
                  </a:cubicBezTo>
                  <a:cubicBezTo>
                    <a:pt x="104165" y="2000009"/>
                    <a:pt x="99974" y="2001152"/>
                    <a:pt x="96012" y="2003438"/>
                  </a:cubicBezTo>
                  <a:lnTo>
                    <a:pt x="90297" y="1997723"/>
                  </a:lnTo>
                  <a:cubicBezTo>
                    <a:pt x="97155" y="1993913"/>
                    <a:pt x="102489" y="1992008"/>
                    <a:pt x="106299" y="1992008"/>
                  </a:cubicBezTo>
                  <a:close/>
                  <a:moveTo>
                    <a:pt x="22860" y="1984007"/>
                  </a:moveTo>
                  <a:cubicBezTo>
                    <a:pt x="23774" y="1989341"/>
                    <a:pt x="25679" y="1993913"/>
                    <a:pt x="28575" y="1997723"/>
                  </a:cubicBezTo>
                  <a:cubicBezTo>
                    <a:pt x="32080" y="2002295"/>
                    <a:pt x="36271" y="2004581"/>
                    <a:pt x="41148" y="2004581"/>
                  </a:cubicBezTo>
                  <a:cubicBezTo>
                    <a:pt x="47091" y="2004429"/>
                    <a:pt x="56235" y="2001000"/>
                    <a:pt x="68580" y="1994294"/>
                  </a:cubicBezTo>
                  <a:lnTo>
                    <a:pt x="77724" y="2003438"/>
                  </a:lnTo>
                  <a:cubicBezTo>
                    <a:pt x="71628" y="2016545"/>
                    <a:pt x="68580" y="2026070"/>
                    <a:pt x="68580" y="2032013"/>
                  </a:cubicBezTo>
                  <a:cubicBezTo>
                    <a:pt x="68580" y="2036433"/>
                    <a:pt x="69799" y="2040395"/>
                    <a:pt x="72237" y="2043900"/>
                  </a:cubicBezTo>
                  <a:cubicBezTo>
                    <a:pt x="74676" y="2047406"/>
                    <a:pt x="78028" y="2049158"/>
                    <a:pt x="82296" y="2049158"/>
                  </a:cubicBezTo>
                  <a:cubicBezTo>
                    <a:pt x="79248" y="2052206"/>
                    <a:pt x="75819" y="2053730"/>
                    <a:pt x="72009" y="2053730"/>
                  </a:cubicBezTo>
                  <a:cubicBezTo>
                    <a:pt x="68199" y="2053730"/>
                    <a:pt x="65151" y="2052244"/>
                    <a:pt x="62865" y="2049272"/>
                  </a:cubicBezTo>
                  <a:cubicBezTo>
                    <a:pt x="60579" y="2046301"/>
                    <a:pt x="59436" y="2042834"/>
                    <a:pt x="59436" y="2038871"/>
                  </a:cubicBezTo>
                  <a:cubicBezTo>
                    <a:pt x="59436" y="2031861"/>
                    <a:pt x="62484" y="2023098"/>
                    <a:pt x="68580" y="2012582"/>
                  </a:cubicBezTo>
                  <a:lnTo>
                    <a:pt x="61722" y="2004581"/>
                  </a:lnTo>
                  <a:cubicBezTo>
                    <a:pt x="50901" y="2012201"/>
                    <a:pt x="42138" y="2016011"/>
                    <a:pt x="35433" y="2016011"/>
                  </a:cubicBezTo>
                  <a:cubicBezTo>
                    <a:pt x="30708" y="2016011"/>
                    <a:pt x="26860" y="2014182"/>
                    <a:pt x="23888" y="2010525"/>
                  </a:cubicBezTo>
                  <a:cubicBezTo>
                    <a:pt x="20917" y="2006867"/>
                    <a:pt x="19431" y="2002600"/>
                    <a:pt x="19431" y="1997723"/>
                  </a:cubicBezTo>
                  <a:cubicBezTo>
                    <a:pt x="19431" y="1991322"/>
                    <a:pt x="20574" y="1986750"/>
                    <a:pt x="22860" y="1984007"/>
                  </a:cubicBezTo>
                  <a:close/>
                  <a:moveTo>
                    <a:pt x="65151" y="1976006"/>
                  </a:moveTo>
                  <a:lnTo>
                    <a:pt x="96012" y="2008010"/>
                  </a:lnTo>
                  <a:lnTo>
                    <a:pt x="90754" y="2013497"/>
                  </a:lnTo>
                  <a:lnTo>
                    <a:pt x="59207" y="1981035"/>
                  </a:lnTo>
                  <a:close/>
                  <a:moveTo>
                    <a:pt x="56007" y="1941716"/>
                  </a:moveTo>
                  <a:cubicBezTo>
                    <a:pt x="62712" y="1941716"/>
                    <a:pt x="68427" y="1943850"/>
                    <a:pt x="73152" y="1948117"/>
                  </a:cubicBezTo>
                  <a:cubicBezTo>
                    <a:pt x="77876" y="1952384"/>
                    <a:pt x="80162" y="1957871"/>
                    <a:pt x="80010" y="1964576"/>
                  </a:cubicBezTo>
                  <a:cubicBezTo>
                    <a:pt x="79857" y="1970825"/>
                    <a:pt x="77952" y="1976540"/>
                    <a:pt x="74295" y="1981721"/>
                  </a:cubicBezTo>
                  <a:lnTo>
                    <a:pt x="68580" y="1977149"/>
                  </a:lnTo>
                  <a:cubicBezTo>
                    <a:pt x="70866" y="1973492"/>
                    <a:pt x="72009" y="1969682"/>
                    <a:pt x="72009" y="1965719"/>
                  </a:cubicBezTo>
                  <a:cubicBezTo>
                    <a:pt x="72009" y="1961604"/>
                    <a:pt x="70561" y="1958099"/>
                    <a:pt x="67665" y="1955204"/>
                  </a:cubicBezTo>
                  <a:cubicBezTo>
                    <a:pt x="64770" y="1952308"/>
                    <a:pt x="61264" y="1950860"/>
                    <a:pt x="57150" y="1950860"/>
                  </a:cubicBezTo>
                  <a:cubicBezTo>
                    <a:pt x="53797" y="1950860"/>
                    <a:pt x="50673" y="1951775"/>
                    <a:pt x="47777" y="1953603"/>
                  </a:cubicBezTo>
                  <a:cubicBezTo>
                    <a:pt x="44881" y="1955432"/>
                    <a:pt x="43434" y="1957947"/>
                    <a:pt x="43434" y="1961147"/>
                  </a:cubicBezTo>
                  <a:cubicBezTo>
                    <a:pt x="43434" y="1966481"/>
                    <a:pt x="45720" y="1969148"/>
                    <a:pt x="50292" y="1969148"/>
                  </a:cubicBezTo>
                  <a:cubicBezTo>
                    <a:pt x="54102" y="1969148"/>
                    <a:pt x="56007" y="1967243"/>
                    <a:pt x="56007" y="1963433"/>
                  </a:cubicBezTo>
                  <a:cubicBezTo>
                    <a:pt x="56007" y="1961147"/>
                    <a:pt x="54483" y="1959242"/>
                    <a:pt x="51435" y="1957718"/>
                  </a:cubicBezTo>
                  <a:cubicBezTo>
                    <a:pt x="58293" y="1957718"/>
                    <a:pt x="61722" y="1960385"/>
                    <a:pt x="61722" y="1965719"/>
                  </a:cubicBezTo>
                  <a:cubicBezTo>
                    <a:pt x="61722" y="1968767"/>
                    <a:pt x="60579" y="1971244"/>
                    <a:pt x="58293" y="1973149"/>
                  </a:cubicBezTo>
                  <a:cubicBezTo>
                    <a:pt x="56007" y="1975054"/>
                    <a:pt x="53340" y="1976006"/>
                    <a:pt x="50292" y="1976006"/>
                  </a:cubicBezTo>
                  <a:cubicBezTo>
                    <a:pt x="46024" y="1976006"/>
                    <a:pt x="42481" y="1974406"/>
                    <a:pt x="39662" y="1971206"/>
                  </a:cubicBezTo>
                  <a:cubicBezTo>
                    <a:pt x="36842" y="1968005"/>
                    <a:pt x="35433" y="1964271"/>
                    <a:pt x="35433" y="1960004"/>
                  </a:cubicBezTo>
                  <a:cubicBezTo>
                    <a:pt x="35433" y="1954670"/>
                    <a:pt x="37490" y="1950289"/>
                    <a:pt x="41605" y="1946860"/>
                  </a:cubicBezTo>
                  <a:cubicBezTo>
                    <a:pt x="45720" y="1943431"/>
                    <a:pt x="50520" y="1941716"/>
                    <a:pt x="56007" y="1941716"/>
                  </a:cubicBezTo>
                  <a:close/>
                  <a:moveTo>
                    <a:pt x="78867" y="1913141"/>
                  </a:moveTo>
                  <a:cubicBezTo>
                    <a:pt x="86182" y="1913141"/>
                    <a:pt x="92049" y="1916723"/>
                    <a:pt x="96469" y="1923885"/>
                  </a:cubicBezTo>
                  <a:cubicBezTo>
                    <a:pt x="99212" y="1928457"/>
                    <a:pt x="100584" y="1933639"/>
                    <a:pt x="100584" y="1939430"/>
                  </a:cubicBezTo>
                  <a:cubicBezTo>
                    <a:pt x="100584" y="1950860"/>
                    <a:pt x="96393" y="1963814"/>
                    <a:pt x="88011" y="1978292"/>
                  </a:cubicBezTo>
                  <a:lnTo>
                    <a:pt x="93726" y="1984007"/>
                  </a:lnTo>
                  <a:cubicBezTo>
                    <a:pt x="111252" y="1974101"/>
                    <a:pt x="122682" y="1969148"/>
                    <a:pt x="128016" y="1969148"/>
                  </a:cubicBezTo>
                  <a:cubicBezTo>
                    <a:pt x="136093" y="1969301"/>
                    <a:pt x="142798" y="1971053"/>
                    <a:pt x="148132" y="1974406"/>
                  </a:cubicBezTo>
                  <a:cubicBezTo>
                    <a:pt x="154533" y="1978521"/>
                    <a:pt x="157734" y="1984388"/>
                    <a:pt x="157734" y="1992008"/>
                  </a:cubicBezTo>
                  <a:cubicBezTo>
                    <a:pt x="157734" y="1995361"/>
                    <a:pt x="156591" y="2000123"/>
                    <a:pt x="154305" y="2006296"/>
                  </a:cubicBezTo>
                  <a:cubicBezTo>
                    <a:pt x="152019" y="2012468"/>
                    <a:pt x="150876" y="2017230"/>
                    <a:pt x="150876" y="2020583"/>
                  </a:cubicBezTo>
                  <a:cubicBezTo>
                    <a:pt x="150876" y="2022717"/>
                    <a:pt x="151638" y="2025765"/>
                    <a:pt x="153162" y="2029727"/>
                  </a:cubicBezTo>
                  <a:cubicBezTo>
                    <a:pt x="146304" y="2026070"/>
                    <a:pt x="142875" y="2019593"/>
                    <a:pt x="142875" y="2010296"/>
                  </a:cubicBezTo>
                  <a:cubicBezTo>
                    <a:pt x="142875" y="2002676"/>
                    <a:pt x="140398" y="1996199"/>
                    <a:pt x="135445" y="1990865"/>
                  </a:cubicBezTo>
                  <a:cubicBezTo>
                    <a:pt x="130492" y="1985531"/>
                    <a:pt x="124206" y="1982864"/>
                    <a:pt x="116586" y="1982864"/>
                  </a:cubicBezTo>
                  <a:cubicBezTo>
                    <a:pt x="107442" y="1982864"/>
                    <a:pt x="97536" y="1986674"/>
                    <a:pt x="86868" y="1994294"/>
                  </a:cubicBezTo>
                  <a:lnTo>
                    <a:pt x="77724" y="1985150"/>
                  </a:lnTo>
                  <a:cubicBezTo>
                    <a:pt x="86106" y="1975092"/>
                    <a:pt x="90297" y="1965567"/>
                    <a:pt x="90297" y="1956575"/>
                  </a:cubicBezTo>
                  <a:cubicBezTo>
                    <a:pt x="90297" y="1949412"/>
                    <a:pt x="88239" y="1943050"/>
                    <a:pt x="84124" y="1937487"/>
                  </a:cubicBezTo>
                  <a:cubicBezTo>
                    <a:pt x="80010" y="1931924"/>
                    <a:pt x="74447" y="1929143"/>
                    <a:pt x="67437" y="1929143"/>
                  </a:cubicBezTo>
                  <a:cubicBezTo>
                    <a:pt x="66522" y="1929143"/>
                    <a:pt x="65189" y="1929334"/>
                    <a:pt x="63436" y="1929715"/>
                  </a:cubicBezTo>
                  <a:cubicBezTo>
                    <a:pt x="61684" y="1930096"/>
                    <a:pt x="60350" y="1930286"/>
                    <a:pt x="59436" y="1930286"/>
                  </a:cubicBezTo>
                  <a:cubicBezTo>
                    <a:pt x="50596" y="1930286"/>
                    <a:pt x="44881" y="1926857"/>
                    <a:pt x="42291" y="1919999"/>
                  </a:cubicBezTo>
                  <a:cubicBezTo>
                    <a:pt x="44729" y="1921523"/>
                    <a:pt x="47396" y="1922285"/>
                    <a:pt x="50292" y="1922285"/>
                  </a:cubicBezTo>
                  <a:cubicBezTo>
                    <a:pt x="52882" y="1922285"/>
                    <a:pt x="55549" y="1921523"/>
                    <a:pt x="58293" y="1919999"/>
                  </a:cubicBezTo>
                  <a:cubicBezTo>
                    <a:pt x="66370" y="1915427"/>
                    <a:pt x="73228" y="1913141"/>
                    <a:pt x="78867" y="1913141"/>
                  </a:cubicBezTo>
                  <a:close/>
                  <a:moveTo>
                    <a:pt x="169164" y="1898282"/>
                  </a:moveTo>
                  <a:lnTo>
                    <a:pt x="171450" y="1900568"/>
                  </a:lnTo>
                  <a:lnTo>
                    <a:pt x="164592" y="1917713"/>
                  </a:lnTo>
                  <a:cubicBezTo>
                    <a:pt x="158648" y="1932648"/>
                    <a:pt x="151409" y="1942935"/>
                    <a:pt x="142875" y="1948574"/>
                  </a:cubicBezTo>
                  <a:lnTo>
                    <a:pt x="93954" y="1980807"/>
                  </a:lnTo>
                  <a:lnTo>
                    <a:pt x="90754" y="1977835"/>
                  </a:lnTo>
                  <a:lnTo>
                    <a:pt x="124587" y="1925714"/>
                  </a:lnTo>
                  <a:cubicBezTo>
                    <a:pt x="129311" y="1918399"/>
                    <a:pt x="138074" y="1911922"/>
                    <a:pt x="150876" y="1906283"/>
                  </a:cubicBezTo>
                  <a:close/>
                  <a:moveTo>
                    <a:pt x="18288" y="1843418"/>
                  </a:moveTo>
                  <a:lnTo>
                    <a:pt x="25146" y="1843418"/>
                  </a:lnTo>
                  <a:lnTo>
                    <a:pt x="25146" y="1961147"/>
                  </a:lnTo>
                  <a:cubicBezTo>
                    <a:pt x="25146" y="1968310"/>
                    <a:pt x="27394" y="1974482"/>
                    <a:pt x="31889" y="1979664"/>
                  </a:cubicBezTo>
                  <a:cubicBezTo>
                    <a:pt x="36385" y="1984845"/>
                    <a:pt x="42138" y="1987436"/>
                    <a:pt x="49149" y="1987436"/>
                  </a:cubicBezTo>
                  <a:cubicBezTo>
                    <a:pt x="52044" y="1987436"/>
                    <a:pt x="55473" y="1986674"/>
                    <a:pt x="59436" y="1985150"/>
                  </a:cubicBezTo>
                  <a:lnTo>
                    <a:pt x="65151" y="1990865"/>
                  </a:lnTo>
                  <a:cubicBezTo>
                    <a:pt x="59969" y="1993913"/>
                    <a:pt x="55016" y="1995437"/>
                    <a:pt x="50292" y="1995437"/>
                  </a:cubicBezTo>
                  <a:cubicBezTo>
                    <a:pt x="41300" y="1995437"/>
                    <a:pt x="33718" y="1992503"/>
                    <a:pt x="27546" y="1986636"/>
                  </a:cubicBezTo>
                  <a:cubicBezTo>
                    <a:pt x="21374" y="1980769"/>
                    <a:pt x="18288" y="1973415"/>
                    <a:pt x="18288" y="1964576"/>
                  </a:cubicBezTo>
                  <a:close/>
                  <a:moveTo>
                    <a:pt x="0" y="1843418"/>
                  </a:moveTo>
                  <a:lnTo>
                    <a:pt x="6858" y="1843418"/>
                  </a:lnTo>
                  <a:lnTo>
                    <a:pt x="6858" y="2065160"/>
                  </a:lnTo>
                  <a:lnTo>
                    <a:pt x="228600" y="2065160"/>
                  </a:lnTo>
                  <a:lnTo>
                    <a:pt x="228600" y="2072018"/>
                  </a:lnTo>
                  <a:lnTo>
                    <a:pt x="0" y="2072018"/>
                  </a:lnTo>
                  <a:close/>
                  <a:moveTo>
                    <a:pt x="80010" y="1639328"/>
                  </a:moveTo>
                  <a:lnTo>
                    <a:pt x="86868" y="1645043"/>
                  </a:lnTo>
                  <a:cubicBezTo>
                    <a:pt x="86106" y="1649615"/>
                    <a:pt x="85725" y="1652663"/>
                    <a:pt x="85725" y="1654187"/>
                  </a:cubicBezTo>
                  <a:cubicBezTo>
                    <a:pt x="85725" y="1661654"/>
                    <a:pt x="89535" y="1667674"/>
                    <a:pt x="97155" y="1672246"/>
                  </a:cubicBezTo>
                  <a:cubicBezTo>
                    <a:pt x="103708" y="1676209"/>
                    <a:pt x="110947" y="1678190"/>
                    <a:pt x="118872" y="1678190"/>
                  </a:cubicBezTo>
                  <a:lnTo>
                    <a:pt x="228600" y="1678190"/>
                  </a:lnTo>
                  <a:lnTo>
                    <a:pt x="228600" y="1685048"/>
                  </a:lnTo>
                  <a:lnTo>
                    <a:pt x="115443" y="1685048"/>
                  </a:lnTo>
                  <a:cubicBezTo>
                    <a:pt x="105384" y="1685048"/>
                    <a:pt x="96545" y="1682076"/>
                    <a:pt x="88925" y="1676132"/>
                  </a:cubicBezTo>
                  <a:cubicBezTo>
                    <a:pt x="80695" y="1669732"/>
                    <a:pt x="76581" y="1661654"/>
                    <a:pt x="76581" y="1651901"/>
                  </a:cubicBezTo>
                  <a:cubicBezTo>
                    <a:pt x="76581" y="1649615"/>
                    <a:pt x="77724" y="1645424"/>
                    <a:pt x="80010" y="1639328"/>
                  </a:cubicBezTo>
                  <a:close/>
                  <a:moveTo>
                    <a:pt x="61722" y="1639328"/>
                  </a:moveTo>
                  <a:lnTo>
                    <a:pt x="66065" y="1643214"/>
                  </a:lnTo>
                  <a:lnTo>
                    <a:pt x="56007" y="1659902"/>
                  </a:lnTo>
                  <a:cubicBezTo>
                    <a:pt x="47625" y="1673923"/>
                    <a:pt x="40005" y="1681543"/>
                    <a:pt x="33147" y="1682762"/>
                  </a:cubicBezTo>
                  <a:cubicBezTo>
                    <a:pt x="28879" y="1683524"/>
                    <a:pt x="24536" y="1685124"/>
                    <a:pt x="20116" y="1687562"/>
                  </a:cubicBezTo>
                  <a:lnTo>
                    <a:pt x="17830" y="1685048"/>
                  </a:lnTo>
                  <a:cubicBezTo>
                    <a:pt x="20421" y="1682000"/>
                    <a:pt x="22174" y="1677809"/>
                    <a:pt x="23088" y="1672475"/>
                  </a:cubicBezTo>
                  <a:cubicBezTo>
                    <a:pt x="25374" y="1664855"/>
                    <a:pt x="33299" y="1656854"/>
                    <a:pt x="46863" y="1648472"/>
                  </a:cubicBezTo>
                  <a:close/>
                  <a:moveTo>
                    <a:pt x="106299" y="1623326"/>
                  </a:moveTo>
                  <a:cubicBezTo>
                    <a:pt x="113004" y="1623326"/>
                    <a:pt x="118681" y="1625650"/>
                    <a:pt x="123329" y="1630298"/>
                  </a:cubicBezTo>
                  <a:cubicBezTo>
                    <a:pt x="127978" y="1634946"/>
                    <a:pt x="130302" y="1640623"/>
                    <a:pt x="130302" y="1647329"/>
                  </a:cubicBezTo>
                  <a:cubicBezTo>
                    <a:pt x="130302" y="1652510"/>
                    <a:pt x="128549" y="1657044"/>
                    <a:pt x="125044" y="1660931"/>
                  </a:cubicBezTo>
                  <a:cubicBezTo>
                    <a:pt x="121539" y="1664817"/>
                    <a:pt x="117195" y="1666760"/>
                    <a:pt x="112014" y="1666760"/>
                  </a:cubicBezTo>
                  <a:cubicBezTo>
                    <a:pt x="107746" y="1666760"/>
                    <a:pt x="104127" y="1665350"/>
                    <a:pt x="101155" y="1662531"/>
                  </a:cubicBezTo>
                  <a:cubicBezTo>
                    <a:pt x="98183" y="1659711"/>
                    <a:pt x="96697" y="1656168"/>
                    <a:pt x="96697" y="1651901"/>
                  </a:cubicBezTo>
                  <a:cubicBezTo>
                    <a:pt x="96697" y="1648548"/>
                    <a:pt x="97840" y="1645805"/>
                    <a:pt x="100126" y="1643671"/>
                  </a:cubicBezTo>
                  <a:cubicBezTo>
                    <a:pt x="102412" y="1641538"/>
                    <a:pt x="105232" y="1640471"/>
                    <a:pt x="108585" y="1640471"/>
                  </a:cubicBezTo>
                  <a:cubicBezTo>
                    <a:pt x="113157" y="1640471"/>
                    <a:pt x="115443" y="1642757"/>
                    <a:pt x="115443" y="1647329"/>
                  </a:cubicBezTo>
                  <a:cubicBezTo>
                    <a:pt x="115138" y="1649310"/>
                    <a:pt x="114376" y="1650834"/>
                    <a:pt x="113157" y="1651901"/>
                  </a:cubicBezTo>
                  <a:cubicBezTo>
                    <a:pt x="113157" y="1648853"/>
                    <a:pt x="111633" y="1647329"/>
                    <a:pt x="108585" y="1647329"/>
                  </a:cubicBezTo>
                  <a:cubicBezTo>
                    <a:pt x="104775" y="1647329"/>
                    <a:pt x="102870" y="1649234"/>
                    <a:pt x="102870" y="1653044"/>
                  </a:cubicBezTo>
                  <a:cubicBezTo>
                    <a:pt x="102870" y="1657616"/>
                    <a:pt x="105918" y="1659902"/>
                    <a:pt x="112014" y="1659902"/>
                  </a:cubicBezTo>
                  <a:cubicBezTo>
                    <a:pt x="115519" y="1659902"/>
                    <a:pt x="118300" y="1658530"/>
                    <a:pt x="120358" y="1655787"/>
                  </a:cubicBezTo>
                  <a:cubicBezTo>
                    <a:pt x="122415" y="1653044"/>
                    <a:pt x="123444" y="1649843"/>
                    <a:pt x="123444" y="1646186"/>
                  </a:cubicBezTo>
                  <a:cubicBezTo>
                    <a:pt x="123444" y="1642071"/>
                    <a:pt x="121996" y="1638566"/>
                    <a:pt x="119100" y="1635670"/>
                  </a:cubicBezTo>
                  <a:cubicBezTo>
                    <a:pt x="116205" y="1632775"/>
                    <a:pt x="112699" y="1631327"/>
                    <a:pt x="108585" y="1631327"/>
                  </a:cubicBezTo>
                  <a:cubicBezTo>
                    <a:pt x="104165" y="1631327"/>
                    <a:pt x="99974" y="1632470"/>
                    <a:pt x="96012" y="1634756"/>
                  </a:cubicBezTo>
                  <a:lnTo>
                    <a:pt x="90297" y="1629041"/>
                  </a:lnTo>
                  <a:cubicBezTo>
                    <a:pt x="97155" y="1625231"/>
                    <a:pt x="102489" y="1623326"/>
                    <a:pt x="106299" y="1623326"/>
                  </a:cubicBezTo>
                  <a:close/>
                  <a:moveTo>
                    <a:pt x="22860" y="1615325"/>
                  </a:moveTo>
                  <a:cubicBezTo>
                    <a:pt x="23774" y="1620659"/>
                    <a:pt x="25679" y="1625231"/>
                    <a:pt x="28575" y="1629041"/>
                  </a:cubicBezTo>
                  <a:cubicBezTo>
                    <a:pt x="32080" y="1633613"/>
                    <a:pt x="36271" y="1635899"/>
                    <a:pt x="41148" y="1635899"/>
                  </a:cubicBezTo>
                  <a:cubicBezTo>
                    <a:pt x="47091" y="1635746"/>
                    <a:pt x="56235" y="1632317"/>
                    <a:pt x="68580" y="1625612"/>
                  </a:cubicBezTo>
                  <a:lnTo>
                    <a:pt x="77724" y="1634756"/>
                  </a:lnTo>
                  <a:cubicBezTo>
                    <a:pt x="71628" y="1647862"/>
                    <a:pt x="68580" y="1657387"/>
                    <a:pt x="68580" y="1663331"/>
                  </a:cubicBezTo>
                  <a:cubicBezTo>
                    <a:pt x="68580" y="1667750"/>
                    <a:pt x="69799" y="1671713"/>
                    <a:pt x="72237" y="1675218"/>
                  </a:cubicBezTo>
                  <a:cubicBezTo>
                    <a:pt x="74676" y="1678723"/>
                    <a:pt x="78028" y="1680476"/>
                    <a:pt x="82296" y="1680476"/>
                  </a:cubicBezTo>
                  <a:cubicBezTo>
                    <a:pt x="79248" y="1683524"/>
                    <a:pt x="75819" y="1685048"/>
                    <a:pt x="72009" y="1685048"/>
                  </a:cubicBezTo>
                  <a:cubicBezTo>
                    <a:pt x="68199" y="1685048"/>
                    <a:pt x="65151" y="1683562"/>
                    <a:pt x="62865" y="1680590"/>
                  </a:cubicBezTo>
                  <a:cubicBezTo>
                    <a:pt x="60579" y="1677618"/>
                    <a:pt x="59436" y="1674151"/>
                    <a:pt x="59436" y="1670189"/>
                  </a:cubicBezTo>
                  <a:cubicBezTo>
                    <a:pt x="59436" y="1663178"/>
                    <a:pt x="62484" y="1654415"/>
                    <a:pt x="68580" y="1643900"/>
                  </a:cubicBezTo>
                  <a:lnTo>
                    <a:pt x="61722" y="1635899"/>
                  </a:lnTo>
                  <a:cubicBezTo>
                    <a:pt x="50901" y="1643519"/>
                    <a:pt x="42138" y="1647329"/>
                    <a:pt x="35433" y="1647329"/>
                  </a:cubicBezTo>
                  <a:cubicBezTo>
                    <a:pt x="30708" y="1647329"/>
                    <a:pt x="26860" y="1645500"/>
                    <a:pt x="23888" y="1641842"/>
                  </a:cubicBezTo>
                  <a:cubicBezTo>
                    <a:pt x="20917" y="1638185"/>
                    <a:pt x="19431" y="1633918"/>
                    <a:pt x="19431" y="1629041"/>
                  </a:cubicBezTo>
                  <a:cubicBezTo>
                    <a:pt x="19431" y="1622640"/>
                    <a:pt x="20574" y="1618068"/>
                    <a:pt x="22860" y="1615325"/>
                  </a:cubicBezTo>
                  <a:close/>
                  <a:moveTo>
                    <a:pt x="65151" y="1607324"/>
                  </a:moveTo>
                  <a:lnTo>
                    <a:pt x="96012" y="1639328"/>
                  </a:lnTo>
                  <a:lnTo>
                    <a:pt x="90754" y="1644814"/>
                  </a:lnTo>
                  <a:lnTo>
                    <a:pt x="59207" y="1612353"/>
                  </a:lnTo>
                  <a:close/>
                  <a:moveTo>
                    <a:pt x="56007" y="1573034"/>
                  </a:moveTo>
                  <a:cubicBezTo>
                    <a:pt x="62712" y="1573034"/>
                    <a:pt x="68427" y="1575167"/>
                    <a:pt x="73152" y="1579435"/>
                  </a:cubicBezTo>
                  <a:cubicBezTo>
                    <a:pt x="77876" y="1583702"/>
                    <a:pt x="80162" y="1589188"/>
                    <a:pt x="80010" y="1595894"/>
                  </a:cubicBezTo>
                  <a:cubicBezTo>
                    <a:pt x="79857" y="1602142"/>
                    <a:pt x="77952" y="1607857"/>
                    <a:pt x="74295" y="1613039"/>
                  </a:cubicBezTo>
                  <a:lnTo>
                    <a:pt x="68580" y="1608467"/>
                  </a:lnTo>
                  <a:cubicBezTo>
                    <a:pt x="70866" y="1604809"/>
                    <a:pt x="72009" y="1600999"/>
                    <a:pt x="72009" y="1597037"/>
                  </a:cubicBezTo>
                  <a:cubicBezTo>
                    <a:pt x="72009" y="1592922"/>
                    <a:pt x="70561" y="1589417"/>
                    <a:pt x="67665" y="1586521"/>
                  </a:cubicBezTo>
                  <a:cubicBezTo>
                    <a:pt x="64770" y="1583626"/>
                    <a:pt x="61264" y="1582178"/>
                    <a:pt x="57150" y="1582178"/>
                  </a:cubicBezTo>
                  <a:cubicBezTo>
                    <a:pt x="53797" y="1582178"/>
                    <a:pt x="50673" y="1583092"/>
                    <a:pt x="47777" y="1584921"/>
                  </a:cubicBezTo>
                  <a:cubicBezTo>
                    <a:pt x="44881" y="1586750"/>
                    <a:pt x="43434" y="1589264"/>
                    <a:pt x="43434" y="1592465"/>
                  </a:cubicBezTo>
                  <a:cubicBezTo>
                    <a:pt x="43434" y="1597799"/>
                    <a:pt x="45720" y="1600466"/>
                    <a:pt x="50292" y="1600466"/>
                  </a:cubicBezTo>
                  <a:cubicBezTo>
                    <a:pt x="54102" y="1600466"/>
                    <a:pt x="56007" y="1598561"/>
                    <a:pt x="56007" y="1594751"/>
                  </a:cubicBezTo>
                  <a:cubicBezTo>
                    <a:pt x="56007" y="1592465"/>
                    <a:pt x="54483" y="1590560"/>
                    <a:pt x="51435" y="1589036"/>
                  </a:cubicBezTo>
                  <a:cubicBezTo>
                    <a:pt x="58293" y="1589036"/>
                    <a:pt x="61722" y="1591703"/>
                    <a:pt x="61722" y="1597037"/>
                  </a:cubicBezTo>
                  <a:cubicBezTo>
                    <a:pt x="61722" y="1600085"/>
                    <a:pt x="60579" y="1602561"/>
                    <a:pt x="58293" y="1604466"/>
                  </a:cubicBezTo>
                  <a:cubicBezTo>
                    <a:pt x="56007" y="1606371"/>
                    <a:pt x="53340" y="1607324"/>
                    <a:pt x="50292" y="1607324"/>
                  </a:cubicBezTo>
                  <a:cubicBezTo>
                    <a:pt x="46024" y="1607324"/>
                    <a:pt x="42481" y="1605724"/>
                    <a:pt x="39662" y="1602523"/>
                  </a:cubicBezTo>
                  <a:cubicBezTo>
                    <a:pt x="36842" y="1599323"/>
                    <a:pt x="35433" y="1595589"/>
                    <a:pt x="35433" y="1591322"/>
                  </a:cubicBezTo>
                  <a:cubicBezTo>
                    <a:pt x="35433" y="1585988"/>
                    <a:pt x="37490" y="1581606"/>
                    <a:pt x="41605" y="1578177"/>
                  </a:cubicBezTo>
                  <a:cubicBezTo>
                    <a:pt x="45720" y="1574748"/>
                    <a:pt x="50520" y="1573034"/>
                    <a:pt x="56007" y="1573034"/>
                  </a:cubicBezTo>
                  <a:close/>
                  <a:moveTo>
                    <a:pt x="78867" y="1544459"/>
                  </a:moveTo>
                  <a:cubicBezTo>
                    <a:pt x="86182" y="1544459"/>
                    <a:pt x="92049" y="1548040"/>
                    <a:pt x="96469" y="1555203"/>
                  </a:cubicBezTo>
                  <a:cubicBezTo>
                    <a:pt x="99212" y="1559775"/>
                    <a:pt x="100584" y="1564957"/>
                    <a:pt x="100584" y="1570748"/>
                  </a:cubicBezTo>
                  <a:cubicBezTo>
                    <a:pt x="100584" y="1582178"/>
                    <a:pt x="96393" y="1595132"/>
                    <a:pt x="88011" y="1609610"/>
                  </a:cubicBezTo>
                  <a:lnTo>
                    <a:pt x="93726" y="1615325"/>
                  </a:lnTo>
                  <a:cubicBezTo>
                    <a:pt x="111252" y="1605419"/>
                    <a:pt x="122682" y="1600466"/>
                    <a:pt x="128016" y="1600466"/>
                  </a:cubicBezTo>
                  <a:cubicBezTo>
                    <a:pt x="136093" y="1600618"/>
                    <a:pt x="142798" y="1602371"/>
                    <a:pt x="148132" y="1605724"/>
                  </a:cubicBezTo>
                  <a:cubicBezTo>
                    <a:pt x="154533" y="1609838"/>
                    <a:pt x="157734" y="1615706"/>
                    <a:pt x="157734" y="1623326"/>
                  </a:cubicBezTo>
                  <a:cubicBezTo>
                    <a:pt x="157734" y="1626679"/>
                    <a:pt x="156591" y="1631441"/>
                    <a:pt x="154305" y="1637613"/>
                  </a:cubicBezTo>
                  <a:cubicBezTo>
                    <a:pt x="152019" y="1643786"/>
                    <a:pt x="150876" y="1648548"/>
                    <a:pt x="150876" y="1651901"/>
                  </a:cubicBezTo>
                  <a:cubicBezTo>
                    <a:pt x="150876" y="1654034"/>
                    <a:pt x="151638" y="1657082"/>
                    <a:pt x="153162" y="1661045"/>
                  </a:cubicBezTo>
                  <a:cubicBezTo>
                    <a:pt x="146304" y="1657387"/>
                    <a:pt x="142875" y="1650910"/>
                    <a:pt x="142875" y="1641614"/>
                  </a:cubicBezTo>
                  <a:cubicBezTo>
                    <a:pt x="142875" y="1633994"/>
                    <a:pt x="140398" y="1627517"/>
                    <a:pt x="135445" y="1622183"/>
                  </a:cubicBezTo>
                  <a:cubicBezTo>
                    <a:pt x="130492" y="1616849"/>
                    <a:pt x="124206" y="1614182"/>
                    <a:pt x="116586" y="1614182"/>
                  </a:cubicBezTo>
                  <a:cubicBezTo>
                    <a:pt x="107442" y="1614182"/>
                    <a:pt x="97536" y="1617992"/>
                    <a:pt x="86868" y="1625612"/>
                  </a:cubicBezTo>
                  <a:lnTo>
                    <a:pt x="77724" y="1616468"/>
                  </a:lnTo>
                  <a:cubicBezTo>
                    <a:pt x="86106" y="1606409"/>
                    <a:pt x="90297" y="1596884"/>
                    <a:pt x="90297" y="1587893"/>
                  </a:cubicBezTo>
                  <a:cubicBezTo>
                    <a:pt x="90297" y="1580730"/>
                    <a:pt x="88239" y="1574367"/>
                    <a:pt x="84124" y="1568805"/>
                  </a:cubicBezTo>
                  <a:cubicBezTo>
                    <a:pt x="80010" y="1563242"/>
                    <a:pt x="74447" y="1560461"/>
                    <a:pt x="67437" y="1560461"/>
                  </a:cubicBezTo>
                  <a:cubicBezTo>
                    <a:pt x="66522" y="1560461"/>
                    <a:pt x="65189" y="1560651"/>
                    <a:pt x="63436" y="1561032"/>
                  </a:cubicBezTo>
                  <a:cubicBezTo>
                    <a:pt x="61684" y="1561413"/>
                    <a:pt x="60350" y="1561604"/>
                    <a:pt x="59436" y="1561604"/>
                  </a:cubicBezTo>
                  <a:cubicBezTo>
                    <a:pt x="50596" y="1561604"/>
                    <a:pt x="44881" y="1558175"/>
                    <a:pt x="42291" y="1551317"/>
                  </a:cubicBezTo>
                  <a:cubicBezTo>
                    <a:pt x="44729" y="1552841"/>
                    <a:pt x="47396" y="1553603"/>
                    <a:pt x="50292" y="1553603"/>
                  </a:cubicBezTo>
                  <a:cubicBezTo>
                    <a:pt x="52882" y="1553603"/>
                    <a:pt x="55549" y="1552841"/>
                    <a:pt x="58293" y="1551317"/>
                  </a:cubicBezTo>
                  <a:cubicBezTo>
                    <a:pt x="66370" y="1546745"/>
                    <a:pt x="73228" y="1544459"/>
                    <a:pt x="78867" y="1544459"/>
                  </a:cubicBezTo>
                  <a:close/>
                  <a:moveTo>
                    <a:pt x="169164" y="1529600"/>
                  </a:moveTo>
                  <a:lnTo>
                    <a:pt x="171450" y="1531886"/>
                  </a:lnTo>
                  <a:lnTo>
                    <a:pt x="164592" y="1549031"/>
                  </a:lnTo>
                  <a:cubicBezTo>
                    <a:pt x="158648" y="1563966"/>
                    <a:pt x="151409" y="1574253"/>
                    <a:pt x="142875" y="1579892"/>
                  </a:cubicBezTo>
                  <a:lnTo>
                    <a:pt x="93954" y="1612124"/>
                  </a:lnTo>
                  <a:lnTo>
                    <a:pt x="90754" y="1609153"/>
                  </a:lnTo>
                  <a:lnTo>
                    <a:pt x="124587" y="1557032"/>
                  </a:lnTo>
                  <a:cubicBezTo>
                    <a:pt x="129311" y="1549717"/>
                    <a:pt x="138074" y="1543240"/>
                    <a:pt x="150876" y="1537601"/>
                  </a:cubicBezTo>
                  <a:close/>
                  <a:moveTo>
                    <a:pt x="18288" y="1474736"/>
                  </a:moveTo>
                  <a:lnTo>
                    <a:pt x="25146" y="1474736"/>
                  </a:lnTo>
                  <a:lnTo>
                    <a:pt x="25146" y="1592465"/>
                  </a:lnTo>
                  <a:cubicBezTo>
                    <a:pt x="25146" y="1599628"/>
                    <a:pt x="27394" y="1605800"/>
                    <a:pt x="31889" y="1610981"/>
                  </a:cubicBezTo>
                  <a:cubicBezTo>
                    <a:pt x="36385" y="1616163"/>
                    <a:pt x="42138" y="1618754"/>
                    <a:pt x="49149" y="1618754"/>
                  </a:cubicBezTo>
                  <a:cubicBezTo>
                    <a:pt x="52044" y="1618754"/>
                    <a:pt x="55473" y="1617992"/>
                    <a:pt x="59436" y="1616468"/>
                  </a:cubicBezTo>
                  <a:lnTo>
                    <a:pt x="65151" y="1622183"/>
                  </a:lnTo>
                  <a:cubicBezTo>
                    <a:pt x="59969" y="1625231"/>
                    <a:pt x="55016" y="1626755"/>
                    <a:pt x="50292" y="1626755"/>
                  </a:cubicBezTo>
                  <a:cubicBezTo>
                    <a:pt x="41300" y="1626755"/>
                    <a:pt x="33718" y="1623821"/>
                    <a:pt x="27546" y="1617954"/>
                  </a:cubicBezTo>
                  <a:cubicBezTo>
                    <a:pt x="21374" y="1612086"/>
                    <a:pt x="18288" y="1604733"/>
                    <a:pt x="18288" y="1595894"/>
                  </a:cubicBezTo>
                  <a:close/>
                  <a:moveTo>
                    <a:pt x="0" y="1474736"/>
                  </a:moveTo>
                  <a:lnTo>
                    <a:pt x="6858" y="1474736"/>
                  </a:lnTo>
                  <a:lnTo>
                    <a:pt x="6858" y="1696478"/>
                  </a:lnTo>
                  <a:lnTo>
                    <a:pt x="228600" y="1696478"/>
                  </a:lnTo>
                  <a:lnTo>
                    <a:pt x="228600" y="1703336"/>
                  </a:lnTo>
                  <a:lnTo>
                    <a:pt x="0" y="1703336"/>
                  </a:lnTo>
                  <a:close/>
                  <a:moveTo>
                    <a:pt x="80010" y="1270644"/>
                  </a:moveTo>
                  <a:lnTo>
                    <a:pt x="86868" y="1276359"/>
                  </a:lnTo>
                  <a:cubicBezTo>
                    <a:pt x="86106" y="1280931"/>
                    <a:pt x="85725" y="1283979"/>
                    <a:pt x="85725" y="1285503"/>
                  </a:cubicBezTo>
                  <a:cubicBezTo>
                    <a:pt x="85725" y="1292970"/>
                    <a:pt x="89535" y="1298990"/>
                    <a:pt x="97155" y="1303562"/>
                  </a:cubicBezTo>
                  <a:cubicBezTo>
                    <a:pt x="103708" y="1307525"/>
                    <a:pt x="110947" y="1309506"/>
                    <a:pt x="118872" y="1309506"/>
                  </a:cubicBezTo>
                  <a:lnTo>
                    <a:pt x="228600" y="1309506"/>
                  </a:lnTo>
                  <a:lnTo>
                    <a:pt x="228600" y="1316364"/>
                  </a:lnTo>
                  <a:lnTo>
                    <a:pt x="115443" y="1316364"/>
                  </a:lnTo>
                  <a:cubicBezTo>
                    <a:pt x="105384" y="1316364"/>
                    <a:pt x="96545" y="1313392"/>
                    <a:pt x="88925" y="1307448"/>
                  </a:cubicBezTo>
                  <a:cubicBezTo>
                    <a:pt x="80695" y="1301048"/>
                    <a:pt x="76581" y="1292970"/>
                    <a:pt x="76581" y="1283217"/>
                  </a:cubicBezTo>
                  <a:cubicBezTo>
                    <a:pt x="76581" y="1280931"/>
                    <a:pt x="77724" y="1276740"/>
                    <a:pt x="80010" y="1270644"/>
                  </a:cubicBezTo>
                  <a:close/>
                  <a:moveTo>
                    <a:pt x="61722" y="1270644"/>
                  </a:moveTo>
                  <a:lnTo>
                    <a:pt x="66065" y="1274530"/>
                  </a:lnTo>
                  <a:lnTo>
                    <a:pt x="56007" y="1291218"/>
                  </a:lnTo>
                  <a:cubicBezTo>
                    <a:pt x="47625" y="1305239"/>
                    <a:pt x="40005" y="1312859"/>
                    <a:pt x="33147" y="1314078"/>
                  </a:cubicBezTo>
                  <a:cubicBezTo>
                    <a:pt x="28879" y="1314840"/>
                    <a:pt x="24536" y="1316440"/>
                    <a:pt x="20116" y="1318878"/>
                  </a:cubicBezTo>
                  <a:lnTo>
                    <a:pt x="17830" y="1316364"/>
                  </a:lnTo>
                  <a:cubicBezTo>
                    <a:pt x="20421" y="1313316"/>
                    <a:pt x="22174" y="1309125"/>
                    <a:pt x="23088" y="1303791"/>
                  </a:cubicBezTo>
                  <a:cubicBezTo>
                    <a:pt x="25374" y="1296171"/>
                    <a:pt x="33299" y="1288170"/>
                    <a:pt x="46863" y="1279788"/>
                  </a:cubicBezTo>
                  <a:close/>
                  <a:moveTo>
                    <a:pt x="106299" y="1254642"/>
                  </a:moveTo>
                  <a:cubicBezTo>
                    <a:pt x="113004" y="1254642"/>
                    <a:pt x="118681" y="1256966"/>
                    <a:pt x="123329" y="1261614"/>
                  </a:cubicBezTo>
                  <a:cubicBezTo>
                    <a:pt x="127978" y="1266262"/>
                    <a:pt x="130302" y="1271939"/>
                    <a:pt x="130302" y="1278645"/>
                  </a:cubicBezTo>
                  <a:cubicBezTo>
                    <a:pt x="130302" y="1283826"/>
                    <a:pt x="128549" y="1288360"/>
                    <a:pt x="125044" y="1292247"/>
                  </a:cubicBezTo>
                  <a:cubicBezTo>
                    <a:pt x="121539" y="1296133"/>
                    <a:pt x="117195" y="1298076"/>
                    <a:pt x="112014" y="1298076"/>
                  </a:cubicBezTo>
                  <a:cubicBezTo>
                    <a:pt x="107746" y="1298076"/>
                    <a:pt x="104127" y="1296666"/>
                    <a:pt x="101155" y="1293847"/>
                  </a:cubicBezTo>
                  <a:cubicBezTo>
                    <a:pt x="98183" y="1291027"/>
                    <a:pt x="96697" y="1287484"/>
                    <a:pt x="96697" y="1283217"/>
                  </a:cubicBezTo>
                  <a:cubicBezTo>
                    <a:pt x="96697" y="1279864"/>
                    <a:pt x="97840" y="1277121"/>
                    <a:pt x="100126" y="1274987"/>
                  </a:cubicBezTo>
                  <a:cubicBezTo>
                    <a:pt x="102412" y="1272854"/>
                    <a:pt x="105232" y="1271787"/>
                    <a:pt x="108585" y="1271787"/>
                  </a:cubicBezTo>
                  <a:cubicBezTo>
                    <a:pt x="113157" y="1271787"/>
                    <a:pt x="115443" y="1274073"/>
                    <a:pt x="115443" y="1278645"/>
                  </a:cubicBezTo>
                  <a:cubicBezTo>
                    <a:pt x="115138" y="1280626"/>
                    <a:pt x="114376" y="1282150"/>
                    <a:pt x="113157" y="1283217"/>
                  </a:cubicBezTo>
                  <a:cubicBezTo>
                    <a:pt x="113157" y="1280169"/>
                    <a:pt x="111633" y="1278645"/>
                    <a:pt x="108585" y="1278645"/>
                  </a:cubicBezTo>
                  <a:cubicBezTo>
                    <a:pt x="104775" y="1278645"/>
                    <a:pt x="102870" y="1280550"/>
                    <a:pt x="102870" y="1284360"/>
                  </a:cubicBezTo>
                  <a:cubicBezTo>
                    <a:pt x="102870" y="1288932"/>
                    <a:pt x="105918" y="1291218"/>
                    <a:pt x="112014" y="1291218"/>
                  </a:cubicBezTo>
                  <a:cubicBezTo>
                    <a:pt x="115519" y="1291218"/>
                    <a:pt x="118300" y="1289846"/>
                    <a:pt x="120358" y="1287103"/>
                  </a:cubicBezTo>
                  <a:cubicBezTo>
                    <a:pt x="122415" y="1284360"/>
                    <a:pt x="123444" y="1281159"/>
                    <a:pt x="123444" y="1277502"/>
                  </a:cubicBezTo>
                  <a:cubicBezTo>
                    <a:pt x="123444" y="1273387"/>
                    <a:pt x="121996" y="1269882"/>
                    <a:pt x="119100" y="1266986"/>
                  </a:cubicBezTo>
                  <a:cubicBezTo>
                    <a:pt x="116205" y="1264091"/>
                    <a:pt x="112699" y="1262643"/>
                    <a:pt x="108585" y="1262643"/>
                  </a:cubicBezTo>
                  <a:cubicBezTo>
                    <a:pt x="104165" y="1262643"/>
                    <a:pt x="99974" y="1263786"/>
                    <a:pt x="96012" y="1266072"/>
                  </a:cubicBezTo>
                  <a:lnTo>
                    <a:pt x="90297" y="1260357"/>
                  </a:lnTo>
                  <a:cubicBezTo>
                    <a:pt x="97155" y="1256547"/>
                    <a:pt x="102489" y="1254642"/>
                    <a:pt x="106299" y="1254642"/>
                  </a:cubicBezTo>
                  <a:close/>
                  <a:moveTo>
                    <a:pt x="22860" y="1246641"/>
                  </a:moveTo>
                  <a:cubicBezTo>
                    <a:pt x="23774" y="1251975"/>
                    <a:pt x="25679" y="1256547"/>
                    <a:pt x="28575" y="1260357"/>
                  </a:cubicBezTo>
                  <a:cubicBezTo>
                    <a:pt x="32080" y="1264929"/>
                    <a:pt x="36271" y="1267215"/>
                    <a:pt x="41148" y="1267215"/>
                  </a:cubicBezTo>
                  <a:cubicBezTo>
                    <a:pt x="47091" y="1267062"/>
                    <a:pt x="56235" y="1263633"/>
                    <a:pt x="68580" y="1256928"/>
                  </a:cubicBezTo>
                  <a:lnTo>
                    <a:pt x="77724" y="1266072"/>
                  </a:lnTo>
                  <a:cubicBezTo>
                    <a:pt x="71628" y="1279178"/>
                    <a:pt x="68580" y="1288703"/>
                    <a:pt x="68580" y="1294647"/>
                  </a:cubicBezTo>
                  <a:cubicBezTo>
                    <a:pt x="68580" y="1299066"/>
                    <a:pt x="69799" y="1303029"/>
                    <a:pt x="72237" y="1306534"/>
                  </a:cubicBezTo>
                  <a:cubicBezTo>
                    <a:pt x="74676" y="1310039"/>
                    <a:pt x="78028" y="1311792"/>
                    <a:pt x="82296" y="1311792"/>
                  </a:cubicBezTo>
                  <a:cubicBezTo>
                    <a:pt x="79248" y="1314840"/>
                    <a:pt x="75819" y="1316364"/>
                    <a:pt x="72009" y="1316364"/>
                  </a:cubicBezTo>
                  <a:cubicBezTo>
                    <a:pt x="68199" y="1316364"/>
                    <a:pt x="65151" y="1314878"/>
                    <a:pt x="62865" y="1311906"/>
                  </a:cubicBezTo>
                  <a:cubicBezTo>
                    <a:pt x="60579" y="1308934"/>
                    <a:pt x="59436" y="1305467"/>
                    <a:pt x="59436" y="1301505"/>
                  </a:cubicBezTo>
                  <a:cubicBezTo>
                    <a:pt x="59436" y="1294494"/>
                    <a:pt x="62484" y="1285731"/>
                    <a:pt x="68580" y="1275216"/>
                  </a:cubicBezTo>
                  <a:lnTo>
                    <a:pt x="61722" y="1267215"/>
                  </a:lnTo>
                  <a:cubicBezTo>
                    <a:pt x="50901" y="1274835"/>
                    <a:pt x="42138" y="1278645"/>
                    <a:pt x="35433" y="1278645"/>
                  </a:cubicBezTo>
                  <a:cubicBezTo>
                    <a:pt x="30708" y="1278645"/>
                    <a:pt x="26860" y="1276816"/>
                    <a:pt x="23888" y="1273158"/>
                  </a:cubicBezTo>
                  <a:cubicBezTo>
                    <a:pt x="20917" y="1269501"/>
                    <a:pt x="19431" y="1265234"/>
                    <a:pt x="19431" y="1260357"/>
                  </a:cubicBezTo>
                  <a:cubicBezTo>
                    <a:pt x="19431" y="1253956"/>
                    <a:pt x="20574" y="1249384"/>
                    <a:pt x="22860" y="1246641"/>
                  </a:cubicBezTo>
                  <a:close/>
                  <a:moveTo>
                    <a:pt x="65151" y="1238640"/>
                  </a:moveTo>
                  <a:lnTo>
                    <a:pt x="96012" y="1270644"/>
                  </a:lnTo>
                  <a:lnTo>
                    <a:pt x="90754" y="1276130"/>
                  </a:lnTo>
                  <a:lnTo>
                    <a:pt x="59207" y="1243669"/>
                  </a:lnTo>
                  <a:close/>
                  <a:moveTo>
                    <a:pt x="56007" y="1204350"/>
                  </a:moveTo>
                  <a:cubicBezTo>
                    <a:pt x="62712" y="1204350"/>
                    <a:pt x="68427" y="1206483"/>
                    <a:pt x="73152" y="1210751"/>
                  </a:cubicBezTo>
                  <a:cubicBezTo>
                    <a:pt x="77876" y="1215018"/>
                    <a:pt x="80162" y="1220504"/>
                    <a:pt x="80010" y="1227210"/>
                  </a:cubicBezTo>
                  <a:cubicBezTo>
                    <a:pt x="79857" y="1233458"/>
                    <a:pt x="77952" y="1239173"/>
                    <a:pt x="74295" y="1244355"/>
                  </a:cubicBezTo>
                  <a:lnTo>
                    <a:pt x="68580" y="1239783"/>
                  </a:lnTo>
                  <a:cubicBezTo>
                    <a:pt x="70866" y="1236125"/>
                    <a:pt x="72009" y="1232315"/>
                    <a:pt x="72009" y="1228353"/>
                  </a:cubicBezTo>
                  <a:cubicBezTo>
                    <a:pt x="72009" y="1224238"/>
                    <a:pt x="70561" y="1220733"/>
                    <a:pt x="67665" y="1217837"/>
                  </a:cubicBezTo>
                  <a:cubicBezTo>
                    <a:pt x="64770" y="1214942"/>
                    <a:pt x="61264" y="1213494"/>
                    <a:pt x="57150" y="1213494"/>
                  </a:cubicBezTo>
                  <a:cubicBezTo>
                    <a:pt x="53797" y="1213494"/>
                    <a:pt x="50673" y="1214408"/>
                    <a:pt x="47777" y="1216237"/>
                  </a:cubicBezTo>
                  <a:cubicBezTo>
                    <a:pt x="44881" y="1218066"/>
                    <a:pt x="43434" y="1220580"/>
                    <a:pt x="43434" y="1223781"/>
                  </a:cubicBezTo>
                  <a:cubicBezTo>
                    <a:pt x="43434" y="1229115"/>
                    <a:pt x="45720" y="1231782"/>
                    <a:pt x="50292" y="1231782"/>
                  </a:cubicBezTo>
                  <a:cubicBezTo>
                    <a:pt x="54102" y="1231782"/>
                    <a:pt x="56007" y="1229877"/>
                    <a:pt x="56007" y="1226067"/>
                  </a:cubicBezTo>
                  <a:cubicBezTo>
                    <a:pt x="56007" y="1223781"/>
                    <a:pt x="54483" y="1221876"/>
                    <a:pt x="51435" y="1220352"/>
                  </a:cubicBezTo>
                  <a:cubicBezTo>
                    <a:pt x="58293" y="1220352"/>
                    <a:pt x="61722" y="1223019"/>
                    <a:pt x="61722" y="1228353"/>
                  </a:cubicBezTo>
                  <a:cubicBezTo>
                    <a:pt x="61722" y="1231401"/>
                    <a:pt x="60579" y="1233877"/>
                    <a:pt x="58293" y="1235782"/>
                  </a:cubicBezTo>
                  <a:cubicBezTo>
                    <a:pt x="56007" y="1237687"/>
                    <a:pt x="53340" y="1238640"/>
                    <a:pt x="50292" y="1238640"/>
                  </a:cubicBezTo>
                  <a:cubicBezTo>
                    <a:pt x="46024" y="1238640"/>
                    <a:pt x="42481" y="1237040"/>
                    <a:pt x="39662" y="1233839"/>
                  </a:cubicBezTo>
                  <a:cubicBezTo>
                    <a:pt x="36842" y="1230639"/>
                    <a:pt x="35433" y="1226905"/>
                    <a:pt x="35433" y="1222638"/>
                  </a:cubicBezTo>
                  <a:cubicBezTo>
                    <a:pt x="35433" y="1217304"/>
                    <a:pt x="37490" y="1212922"/>
                    <a:pt x="41605" y="1209493"/>
                  </a:cubicBezTo>
                  <a:cubicBezTo>
                    <a:pt x="45720" y="1206064"/>
                    <a:pt x="50520" y="1204350"/>
                    <a:pt x="56007" y="1204350"/>
                  </a:cubicBezTo>
                  <a:close/>
                  <a:moveTo>
                    <a:pt x="78867" y="1175775"/>
                  </a:moveTo>
                  <a:cubicBezTo>
                    <a:pt x="86182" y="1175775"/>
                    <a:pt x="92049" y="1179356"/>
                    <a:pt x="96469" y="1186519"/>
                  </a:cubicBezTo>
                  <a:cubicBezTo>
                    <a:pt x="99212" y="1191091"/>
                    <a:pt x="100584" y="1196273"/>
                    <a:pt x="100584" y="1202064"/>
                  </a:cubicBezTo>
                  <a:cubicBezTo>
                    <a:pt x="100584" y="1213494"/>
                    <a:pt x="96393" y="1226448"/>
                    <a:pt x="88011" y="1240926"/>
                  </a:cubicBezTo>
                  <a:lnTo>
                    <a:pt x="93726" y="1246641"/>
                  </a:lnTo>
                  <a:cubicBezTo>
                    <a:pt x="111252" y="1236735"/>
                    <a:pt x="122682" y="1231782"/>
                    <a:pt x="128016" y="1231782"/>
                  </a:cubicBezTo>
                  <a:cubicBezTo>
                    <a:pt x="136093" y="1231934"/>
                    <a:pt x="142798" y="1233687"/>
                    <a:pt x="148132" y="1237040"/>
                  </a:cubicBezTo>
                  <a:cubicBezTo>
                    <a:pt x="154533" y="1241154"/>
                    <a:pt x="157734" y="1247022"/>
                    <a:pt x="157734" y="1254642"/>
                  </a:cubicBezTo>
                  <a:cubicBezTo>
                    <a:pt x="157734" y="1257995"/>
                    <a:pt x="156591" y="1262757"/>
                    <a:pt x="154305" y="1268929"/>
                  </a:cubicBezTo>
                  <a:cubicBezTo>
                    <a:pt x="152019" y="1275102"/>
                    <a:pt x="150876" y="1279864"/>
                    <a:pt x="150876" y="1283217"/>
                  </a:cubicBezTo>
                  <a:cubicBezTo>
                    <a:pt x="150876" y="1285350"/>
                    <a:pt x="151638" y="1288398"/>
                    <a:pt x="153162" y="1292361"/>
                  </a:cubicBezTo>
                  <a:cubicBezTo>
                    <a:pt x="146304" y="1288703"/>
                    <a:pt x="142875" y="1282226"/>
                    <a:pt x="142875" y="1272930"/>
                  </a:cubicBezTo>
                  <a:cubicBezTo>
                    <a:pt x="142875" y="1265310"/>
                    <a:pt x="140398" y="1258833"/>
                    <a:pt x="135445" y="1253499"/>
                  </a:cubicBezTo>
                  <a:cubicBezTo>
                    <a:pt x="130492" y="1248165"/>
                    <a:pt x="124206" y="1245498"/>
                    <a:pt x="116586" y="1245498"/>
                  </a:cubicBezTo>
                  <a:cubicBezTo>
                    <a:pt x="107442" y="1245498"/>
                    <a:pt x="97536" y="1249308"/>
                    <a:pt x="86868" y="1256928"/>
                  </a:cubicBezTo>
                  <a:lnTo>
                    <a:pt x="77724" y="1247784"/>
                  </a:lnTo>
                  <a:cubicBezTo>
                    <a:pt x="86106" y="1237725"/>
                    <a:pt x="90297" y="1228200"/>
                    <a:pt x="90297" y="1219209"/>
                  </a:cubicBezTo>
                  <a:cubicBezTo>
                    <a:pt x="90297" y="1212046"/>
                    <a:pt x="88239" y="1205683"/>
                    <a:pt x="84124" y="1200121"/>
                  </a:cubicBezTo>
                  <a:cubicBezTo>
                    <a:pt x="80010" y="1194558"/>
                    <a:pt x="74447" y="1191777"/>
                    <a:pt x="67437" y="1191777"/>
                  </a:cubicBezTo>
                  <a:cubicBezTo>
                    <a:pt x="66522" y="1191777"/>
                    <a:pt x="65189" y="1191967"/>
                    <a:pt x="63436" y="1192348"/>
                  </a:cubicBezTo>
                  <a:cubicBezTo>
                    <a:pt x="61684" y="1192729"/>
                    <a:pt x="60350" y="1192920"/>
                    <a:pt x="59436" y="1192920"/>
                  </a:cubicBezTo>
                  <a:cubicBezTo>
                    <a:pt x="50596" y="1192920"/>
                    <a:pt x="44881" y="1189491"/>
                    <a:pt x="42291" y="1182633"/>
                  </a:cubicBezTo>
                  <a:cubicBezTo>
                    <a:pt x="44729" y="1184157"/>
                    <a:pt x="47396" y="1184919"/>
                    <a:pt x="50292" y="1184919"/>
                  </a:cubicBezTo>
                  <a:cubicBezTo>
                    <a:pt x="52882" y="1184919"/>
                    <a:pt x="55549" y="1184157"/>
                    <a:pt x="58293" y="1182633"/>
                  </a:cubicBezTo>
                  <a:cubicBezTo>
                    <a:pt x="66370" y="1178061"/>
                    <a:pt x="73228" y="1175775"/>
                    <a:pt x="78867" y="1175775"/>
                  </a:cubicBezTo>
                  <a:close/>
                  <a:moveTo>
                    <a:pt x="169164" y="1160916"/>
                  </a:moveTo>
                  <a:lnTo>
                    <a:pt x="171450" y="1163202"/>
                  </a:lnTo>
                  <a:lnTo>
                    <a:pt x="164592" y="1180347"/>
                  </a:lnTo>
                  <a:cubicBezTo>
                    <a:pt x="158648" y="1195282"/>
                    <a:pt x="151409" y="1205569"/>
                    <a:pt x="142875" y="1211208"/>
                  </a:cubicBezTo>
                  <a:lnTo>
                    <a:pt x="93954" y="1243440"/>
                  </a:lnTo>
                  <a:lnTo>
                    <a:pt x="90754" y="1240469"/>
                  </a:lnTo>
                  <a:lnTo>
                    <a:pt x="124587" y="1188348"/>
                  </a:lnTo>
                  <a:cubicBezTo>
                    <a:pt x="129311" y="1181033"/>
                    <a:pt x="138074" y="1174556"/>
                    <a:pt x="150876" y="1168917"/>
                  </a:cubicBezTo>
                  <a:close/>
                  <a:moveTo>
                    <a:pt x="18288" y="1106052"/>
                  </a:moveTo>
                  <a:lnTo>
                    <a:pt x="25146" y="1106052"/>
                  </a:lnTo>
                  <a:lnTo>
                    <a:pt x="25146" y="1223781"/>
                  </a:lnTo>
                  <a:cubicBezTo>
                    <a:pt x="25146" y="1230944"/>
                    <a:pt x="27394" y="1237116"/>
                    <a:pt x="31889" y="1242297"/>
                  </a:cubicBezTo>
                  <a:cubicBezTo>
                    <a:pt x="36385" y="1247479"/>
                    <a:pt x="42138" y="1250070"/>
                    <a:pt x="49149" y="1250070"/>
                  </a:cubicBezTo>
                  <a:cubicBezTo>
                    <a:pt x="52044" y="1250070"/>
                    <a:pt x="55473" y="1249308"/>
                    <a:pt x="59436" y="1247784"/>
                  </a:cubicBezTo>
                  <a:lnTo>
                    <a:pt x="65151" y="1253499"/>
                  </a:lnTo>
                  <a:cubicBezTo>
                    <a:pt x="59969" y="1256547"/>
                    <a:pt x="55016" y="1258071"/>
                    <a:pt x="50292" y="1258071"/>
                  </a:cubicBezTo>
                  <a:cubicBezTo>
                    <a:pt x="41300" y="1258071"/>
                    <a:pt x="33718" y="1255137"/>
                    <a:pt x="27546" y="1249270"/>
                  </a:cubicBezTo>
                  <a:cubicBezTo>
                    <a:pt x="21374" y="1243402"/>
                    <a:pt x="18288" y="1236049"/>
                    <a:pt x="18288" y="1227210"/>
                  </a:cubicBezTo>
                  <a:close/>
                  <a:moveTo>
                    <a:pt x="0" y="1106052"/>
                  </a:moveTo>
                  <a:lnTo>
                    <a:pt x="6858" y="1106052"/>
                  </a:lnTo>
                  <a:lnTo>
                    <a:pt x="6858" y="1327794"/>
                  </a:lnTo>
                  <a:lnTo>
                    <a:pt x="228600" y="1327794"/>
                  </a:lnTo>
                  <a:lnTo>
                    <a:pt x="228600" y="1334652"/>
                  </a:lnTo>
                  <a:lnTo>
                    <a:pt x="0" y="1334652"/>
                  </a:lnTo>
                  <a:close/>
                  <a:moveTo>
                    <a:pt x="80010" y="901960"/>
                  </a:moveTo>
                  <a:lnTo>
                    <a:pt x="86868" y="907675"/>
                  </a:lnTo>
                  <a:cubicBezTo>
                    <a:pt x="86106" y="912247"/>
                    <a:pt x="85725" y="915295"/>
                    <a:pt x="85725" y="916819"/>
                  </a:cubicBezTo>
                  <a:cubicBezTo>
                    <a:pt x="85725" y="924286"/>
                    <a:pt x="89535" y="930306"/>
                    <a:pt x="97155" y="934878"/>
                  </a:cubicBezTo>
                  <a:cubicBezTo>
                    <a:pt x="103708" y="938841"/>
                    <a:pt x="110947" y="940822"/>
                    <a:pt x="118872" y="940822"/>
                  </a:cubicBezTo>
                  <a:lnTo>
                    <a:pt x="228600" y="940822"/>
                  </a:lnTo>
                  <a:lnTo>
                    <a:pt x="228600" y="947680"/>
                  </a:lnTo>
                  <a:lnTo>
                    <a:pt x="115443" y="947680"/>
                  </a:lnTo>
                  <a:cubicBezTo>
                    <a:pt x="105384" y="947680"/>
                    <a:pt x="96545" y="944708"/>
                    <a:pt x="88925" y="938764"/>
                  </a:cubicBezTo>
                  <a:cubicBezTo>
                    <a:pt x="80695" y="932364"/>
                    <a:pt x="76581" y="924286"/>
                    <a:pt x="76581" y="914533"/>
                  </a:cubicBezTo>
                  <a:cubicBezTo>
                    <a:pt x="76581" y="912247"/>
                    <a:pt x="77724" y="908056"/>
                    <a:pt x="80010" y="901960"/>
                  </a:cubicBezTo>
                  <a:close/>
                  <a:moveTo>
                    <a:pt x="61722" y="901960"/>
                  </a:moveTo>
                  <a:lnTo>
                    <a:pt x="66065" y="905846"/>
                  </a:lnTo>
                  <a:lnTo>
                    <a:pt x="56007" y="922534"/>
                  </a:lnTo>
                  <a:cubicBezTo>
                    <a:pt x="47625" y="936555"/>
                    <a:pt x="40005" y="944175"/>
                    <a:pt x="33147" y="945394"/>
                  </a:cubicBezTo>
                  <a:cubicBezTo>
                    <a:pt x="28879" y="946156"/>
                    <a:pt x="24536" y="947756"/>
                    <a:pt x="20116" y="950194"/>
                  </a:cubicBezTo>
                  <a:lnTo>
                    <a:pt x="17830" y="947680"/>
                  </a:lnTo>
                  <a:cubicBezTo>
                    <a:pt x="20421" y="944632"/>
                    <a:pt x="22174" y="940441"/>
                    <a:pt x="23088" y="935107"/>
                  </a:cubicBezTo>
                  <a:cubicBezTo>
                    <a:pt x="25374" y="927487"/>
                    <a:pt x="33299" y="919486"/>
                    <a:pt x="46863" y="911104"/>
                  </a:cubicBezTo>
                  <a:close/>
                  <a:moveTo>
                    <a:pt x="106299" y="885958"/>
                  </a:moveTo>
                  <a:cubicBezTo>
                    <a:pt x="113004" y="885958"/>
                    <a:pt x="118681" y="888282"/>
                    <a:pt x="123329" y="892930"/>
                  </a:cubicBezTo>
                  <a:cubicBezTo>
                    <a:pt x="127978" y="897578"/>
                    <a:pt x="130302" y="903255"/>
                    <a:pt x="130302" y="909961"/>
                  </a:cubicBezTo>
                  <a:cubicBezTo>
                    <a:pt x="130302" y="915142"/>
                    <a:pt x="128549" y="919676"/>
                    <a:pt x="125044" y="923563"/>
                  </a:cubicBezTo>
                  <a:cubicBezTo>
                    <a:pt x="121539" y="927449"/>
                    <a:pt x="117195" y="929392"/>
                    <a:pt x="112014" y="929392"/>
                  </a:cubicBezTo>
                  <a:cubicBezTo>
                    <a:pt x="107746" y="929392"/>
                    <a:pt x="104127" y="927982"/>
                    <a:pt x="101155" y="925163"/>
                  </a:cubicBezTo>
                  <a:cubicBezTo>
                    <a:pt x="98183" y="922343"/>
                    <a:pt x="96697" y="918800"/>
                    <a:pt x="96697" y="914533"/>
                  </a:cubicBezTo>
                  <a:cubicBezTo>
                    <a:pt x="96697" y="911180"/>
                    <a:pt x="97840" y="908437"/>
                    <a:pt x="100126" y="906303"/>
                  </a:cubicBezTo>
                  <a:cubicBezTo>
                    <a:pt x="102412" y="904170"/>
                    <a:pt x="105232" y="903103"/>
                    <a:pt x="108585" y="903103"/>
                  </a:cubicBezTo>
                  <a:cubicBezTo>
                    <a:pt x="113157" y="903103"/>
                    <a:pt x="115443" y="905389"/>
                    <a:pt x="115443" y="909961"/>
                  </a:cubicBezTo>
                  <a:cubicBezTo>
                    <a:pt x="115138" y="911942"/>
                    <a:pt x="114376" y="913466"/>
                    <a:pt x="113157" y="914533"/>
                  </a:cubicBezTo>
                  <a:cubicBezTo>
                    <a:pt x="113157" y="911485"/>
                    <a:pt x="111633" y="909961"/>
                    <a:pt x="108585" y="909961"/>
                  </a:cubicBezTo>
                  <a:cubicBezTo>
                    <a:pt x="104775" y="909961"/>
                    <a:pt x="102870" y="911866"/>
                    <a:pt x="102870" y="915676"/>
                  </a:cubicBezTo>
                  <a:cubicBezTo>
                    <a:pt x="102870" y="920248"/>
                    <a:pt x="105918" y="922534"/>
                    <a:pt x="112014" y="922534"/>
                  </a:cubicBezTo>
                  <a:cubicBezTo>
                    <a:pt x="115519" y="922534"/>
                    <a:pt x="118300" y="921162"/>
                    <a:pt x="120358" y="918419"/>
                  </a:cubicBezTo>
                  <a:cubicBezTo>
                    <a:pt x="122415" y="915676"/>
                    <a:pt x="123444" y="912475"/>
                    <a:pt x="123444" y="908818"/>
                  </a:cubicBezTo>
                  <a:cubicBezTo>
                    <a:pt x="123444" y="904703"/>
                    <a:pt x="121996" y="901198"/>
                    <a:pt x="119100" y="898302"/>
                  </a:cubicBezTo>
                  <a:cubicBezTo>
                    <a:pt x="116205" y="895407"/>
                    <a:pt x="112699" y="893959"/>
                    <a:pt x="108585" y="893959"/>
                  </a:cubicBezTo>
                  <a:cubicBezTo>
                    <a:pt x="104165" y="893959"/>
                    <a:pt x="99974" y="895102"/>
                    <a:pt x="96012" y="897388"/>
                  </a:cubicBezTo>
                  <a:lnTo>
                    <a:pt x="90297" y="891673"/>
                  </a:lnTo>
                  <a:cubicBezTo>
                    <a:pt x="97155" y="887863"/>
                    <a:pt x="102489" y="885958"/>
                    <a:pt x="106299" y="885958"/>
                  </a:cubicBezTo>
                  <a:close/>
                  <a:moveTo>
                    <a:pt x="22860" y="877957"/>
                  </a:moveTo>
                  <a:cubicBezTo>
                    <a:pt x="23774" y="883291"/>
                    <a:pt x="25679" y="887863"/>
                    <a:pt x="28575" y="891673"/>
                  </a:cubicBezTo>
                  <a:cubicBezTo>
                    <a:pt x="32080" y="896245"/>
                    <a:pt x="36271" y="898531"/>
                    <a:pt x="41148" y="898531"/>
                  </a:cubicBezTo>
                  <a:cubicBezTo>
                    <a:pt x="47091" y="898378"/>
                    <a:pt x="56235" y="894949"/>
                    <a:pt x="68580" y="888244"/>
                  </a:cubicBezTo>
                  <a:lnTo>
                    <a:pt x="77724" y="897388"/>
                  </a:lnTo>
                  <a:cubicBezTo>
                    <a:pt x="71628" y="910494"/>
                    <a:pt x="68580" y="920019"/>
                    <a:pt x="68580" y="925963"/>
                  </a:cubicBezTo>
                  <a:cubicBezTo>
                    <a:pt x="68580" y="930382"/>
                    <a:pt x="69799" y="934345"/>
                    <a:pt x="72237" y="937850"/>
                  </a:cubicBezTo>
                  <a:cubicBezTo>
                    <a:pt x="74676" y="941355"/>
                    <a:pt x="78028" y="943108"/>
                    <a:pt x="82296" y="943108"/>
                  </a:cubicBezTo>
                  <a:cubicBezTo>
                    <a:pt x="79248" y="946156"/>
                    <a:pt x="75819" y="947680"/>
                    <a:pt x="72009" y="947680"/>
                  </a:cubicBezTo>
                  <a:cubicBezTo>
                    <a:pt x="68199" y="947680"/>
                    <a:pt x="65151" y="946194"/>
                    <a:pt x="62865" y="943222"/>
                  </a:cubicBezTo>
                  <a:cubicBezTo>
                    <a:pt x="60579" y="940250"/>
                    <a:pt x="59436" y="936783"/>
                    <a:pt x="59436" y="932821"/>
                  </a:cubicBezTo>
                  <a:cubicBezTo>
                    <a:pt x="59436" y="925810"/>
                    <a:pt x="62484" y="917047"/>
                    <a:pt x="68580" y="906532"/>
                  </a:cubicBezTo>
                  <a:lnTo>
                    <a:pt x="61722" y="898531"/>
                  </a:lnTo>
                  <a:cubicBezTo>
                    <a:pt x="50901" y="906151"/>
                    <a:pt x="42138" y="909961"/>
                    <a:pt x="35433" y="909961"/>
                  </a:cubicBezTo>
                  <a:cubicBezTo>
                    <a:pt x="30708" y="909961"/>
                    <a:pt x="26860" y="908132"/>
                    <a:pt x="23888" y="904474"/>
                  </a:cubicBezTo>
                  <a:cubicBezTo>
                    <a:pt x="20917" y="900817"/>
                    <a:pt x="19431" y="896550"/>
                    <a:pt x="19431" y="891673"/>
                  </a:cubicBezTo>
                  <a:cubicBezTo>
                    <a:pt x="19431" y="885272"/>
                    <a:pt x="20574" y="880700"/>
                    <a:pt x="22860" y="877957"/>
                  </a:cubicBezTo>
                  <a:close/>
                  <a:moveTo>
                    <a:pt x="65151" y="869956"/>
                  </a:moveTo>
                  <a:lnTo>
                    <a:pt x="96012" y="901960"/>
                  </a:lnTo>
                  <a:lnTo>
                    <a:pt x="90754" y="907446"/>
                  </a:lnTo>
                  <a:lnTo>
                    <a:pt x="59207" y="874985"/>
                  </a:lnTo>
                  <a:close/>
                  <a:moveTo>
                    <a:pt x="56007" y="835666"/>
                  </a:moveTo>
                  <a:cubicBezTo>
                    <a:pt x="62712" y="835666"/>
                    <a:pt x="68427" y="837799"/>
                    <a:pt x="73152" y="842067"/>
                  </a:cubicBezTo>
                  <a:cubicBezTo>
                    <a:pt x="77876" y="846334"/>
                    <a:pt x="80162" y="851820"/>
                    <a:pt x="80010" y="858526"/>
                  </a:cubicBezTo>
                  <a:cubicBezTo>
                    <a:pt x="79857" y="864774"/>
                    <a:pt x="77952" y="870489"/>
                    <a:pt x="74295" y="875671"/>
                  </a:cubicBezTo>
                  <a:lnTo>
                    <a:pt x="68580" y="871099"/>
                  </a:lnTo>
                  <a:cubicBezTo>
                    <a:pt x="70866" y="867441"/>
                    <a:pt x="72009" y="863631"/>
                    <a:pt x="72009" y="859669"/>
                  </a:cubicBezTo>
                  <a:cubicBezTo>
                    <a:pt x="72009" y="855554"/>
                    <a:pt x="70561" y="852049"/>
                    <a:pt x="67665" y="849153"/>
                  </a:cubicBezTo>
                  <a:cubicBezTo>
                    <a:pt x="64770" y="846258"/>
                    <a:pt x="61264" y="844810"/>
                    <a:pt x="57150" y="844810"/>
                  </a:cubicBezTo>
                  <a:cubicBezTo>
                    <a:pt x="53797" y="844810"/>
                    <a:pt x="50673" y="845724"/>
                    <a:pt x="47777" y="847553"/>
                  </a:cubicBezTo>
                  <a:cubicBezTo>
                    <a:pt x="44881" y="849382"/>
                    <a:pt x="43434" y="851896"/>
                    <a:pt x="43434" y="855097"/>
                  </a:cubicBezTo>
                  <a:cubicBezTo>
                    <a:pt x="43434" y="860431"/>
                    <a:pt x="45720" y="863098"/>
                    <a:pt x="50292" y="863098"/>
                  </a:cubicBezTo>
                  <a:cubicBezTo>
                    <a:pt x="54102" y="863098"/>
                    <a:pt x="56007" y="861193"/>
                    <a:pt x="56007" y="857383"/>
                  </a:cubicBezTo>
                  <a:cubicBezTo>
                    <a:pt x="56007" y="855097"/>
                    <a:pt x="54483" y="853192"/>
                    <a:pt x="51435" y="851668"/>
                  </a:cubicBezTo>
                  <a:cubicBezTo>
                    <a:pt x="58293" y="851668"/>
                    <a:pt x="61722" y="854335"/>
                    <a:pt x="61722" y="859669"/>
                  </a:cubicBezTo>
                  <a:cubicBezTo>
                    <a:pt x="61722" y="862717"/>
                    <a:pt x="60579" y="865193"/>
                    <a:pt x="58293" y="867098"/>
                  </a:cubicBezTo>
                  <a:cubicBezTo>
                    <a:pt x="56007" y="869003"/>
                    <a:pt x="53340" y="869956"/>
                    <a:pt x="50292" y="869956"/>
                  </a:cubicBezTo>
                  <a:cubicBezTo>
                    <a:pt x="46024" y="869956"/>
                    <a:pt x="42481" y="868356"/>
                    <a:pt x="39662" y="865155"/>
                  </a:cubicBezTo>
                  <a:cubicBezTo>
                    <a:pt x="36842" y="861955"/>
                    <a:pt x="35433" y="858221"/>
                    <a:pt x="35433" y="853954"/>
                  </a:cubicBezTo>
                  <a:cubicBezTo>
                    <a:pt x="35433" y="848620"/>
                    <a:pt x="37490" y="844238"/>
                    <a:pt x="41605" y="840809"/>
                  </a:cubicBezTo>
                  <a:cubicBezTo>
                    <a:pt x="45720" y="837380"/>
                    <a:pt x="50520" y="835666"/>
                    <a:pt x="56007" y="835666"/>
                  </a:cubicBezTo>
                  <a:close/>
                  <a:moveTo>
                    <a:pt x="78867" y="807091"/>
                  </a:moveTo>
                  <a:cubicBezTo>
                    <a:pt x="86182" y="807091"/>
                    <a:pt x="92049" y="810672"/>
                    <a:pt x="96469" y="817835"/>
                  </a:cubicBezTo>
                  <a:cubicBezTo>
                    <a:pt x="99212" y="822407"/>
                    <a:pt x="100584" y="827589"/>
                    <a:pt x="100584" y="833380"/>
                  </a:cubicBezTo>
                  <a:cubicBezTo>
                    <a:pt x="100584" y="844810"/>
                    <a:pt x="96393" y="857764"/>
                    <a:pt x="88011" y="872242"/>
                  </a:cubicBezTo>
                  <a:lnTo>
                    <a:pt x="93726" y="877957"/>
                  </a:lnTo>
                  <a:cubicBezTo>
                    <a:pt x="111252" y="868051"/>
                    <a:pt x="122682" y="863098"/>
                    <a:pt x="128016" y="863098"/>
                  </a:cubicBezTo>
                  <a:cubicBezTo>
                    <a:pt x="136093" y="863250"/>
                    <a:pt x="142798" y="865003"/>
                    <a:pt x="148132" y="868356"/>
                  </a:cubicBezTo>
                  <a:cubicBezTo>
                    <a:pt x="154533" y="872470"/>
                    <a:pt x="157734" y="878338"/>
                    <a:pt x="157734" y="885958"/>
                  </a:cubicBezTo>
                  <a:cubicBezTo>
                    <a:pt x="157734" y="889311"/>
                    <a:pt x="156591" y="894073"/>
                    <a:pt x="154305" y="900245"/>
                  </a:cubicBezTo>
                  <a:cubicBezTo>
                    <a:pt x="152019" y="906418"/>
                    <a:pt x="150876" y="911180"/>
                    <a:pt x="150876" y="914533"/>
                  </a:cubicBezTo>
                  <a:cubicBezTo>
                    <a:pt x="150876" y="916666"/>
                    <a:pt x="151638" y="919714"/>
                    <a:pt x="153162" y="923677"/>
                  </a:cubicBezTo>
                  <a:cubicBezTo>
                    <a:pt x="146304" y="920019"/>
                    <a:pt x="142875" y="913542"/>
                    <a:pt x="142875" y="904246"/>
                  </a:cubicBezTo>
                  <a:cubicBezTo>
                    <a:pt x="142875" y="896626"/>
                    <a:pt x="140398" y="890149"/>
                    <a:pt x="135445" y="884815"/>
                  </a:cubicBezTo>
                  <a:cubicBezTo>
                    <a:pt x="130492" y="879481"/>
                    <a:pt x="124206" y="876814"/>
                    <a:pt x="116586" y="876814"/>
                  </a:cubicBezTo>
                  <a:cubicBezTo>
                    <a:pt x="107442" y="876814"/>
                    <a:pt x="97536" y="880624"/>
                    <a:pt x="86868" y="888244"/>
                  </a:cubicBezTo>
                  <a:lnTo>
                    <a:pt x="77724" y="879100"/>
                  </a:lnTo>
                  <a:cubicBezTo>
                    <a:pt x="86106" y="869041"/>
                    <a:pt x="90297" y="859516"/>
                    <a:pt x="90297" y="850525"/>
                  </a:cubicBezTo>
                  <a:cubicBezTo>
                    <a:pt x="90297" y="843362"/>
                    <a:pt x="88239" y="836999"/>
                    <a:pt x="84124" y="831437"/>
                  </a:cubicBezTo>
                  <a:cubicBezTo>
                    <a:pt x="80010" y="825874"/>
                    <a:pt x="74447" y="823093"/>
                    <a:pt x="67437" y="823093"/>
                  </a:cubicBezTo>
                  <a:cubicBezTo>
                    <a:pt x="66522" y="823093"/>
                    <a:pt x="65189" y="823283"/>
                    <a:pt x="63436" y="823664"/>
                  </a:cubicBezTo>
                  <a:cubicBezTo>
                    <a:pt x="61684" y="824045"/>
                    <a:pt x="60350" y="824236"/>
                    <a:pt x="59436" y="824236"/>
                  </a:cubicBezTo>
                  <a:cubicBezTo>
                    <a:pt x="50596" y="824236"/>
                    <a:pt x="44881" y="820807"/>
                    <a:pt x="42291" y="813949"/>
                  </a:cubicBezTo>
                  <a:cubicBezTo>
                    <a:pt x="44729" y="815473"/>
                    <a:pt x="47396" y="816235"/>
                    <a:pt x="50292" y="816235"/>
                  </a:cubicBezTo>
                  <a:cubicBezTo>
                    <a:pt x="52882" y="816235"/>
                    <a:pt x="55549" y="815473"/>
                    <a:pt x="58293" y="813949"/>
                  </a:cubicBezTo>
                  <a:cubicBezTo>
                    <a:pt x="66370" y="809377"/>
                    <a:pt x="73228" y="807091"/>
                    <a:pt x="78867" y="807091"/>
                  </a:cubicBezTo>
                  <a:close/>
                  <a:moveTo>
                    <a:pt x="169164" y="792232"/>
                  </a:moveTo>
                  <a:lnTo>
                    <a:pt x="171450" y="794518"/>
                  </a:lnTo>
                  <a:lnTo>
                    <a:pt x="164592" y="811663"/>
                  </a:lnTo>
                  <a:cubicBezTo>
                    <a:pt x="158648" y="826598"/>
                    <a:pt x="151409" y="836885"/>
                    <a:pt x="142875" y="842524"/>
                  </a:cubicBezTo>
                  <a:lnTo>
                    <a:pt x="93954" y="874756"/>
                  </a:lnTo>
                  <a:lnTo>
                    <a:pt x="90754" y="871785"/>
                  </a:lnTo>
                  <a:lnTo>
                    <a:pt x="124587" y="819664"/>
                  </a:lnTo>
                  <a:cubicBezTo>
                    <a:pt x="129311" y="812349"/>
                    <a:pt x="138074" y="805872"/>
                    <a:pt x="150876" y="800233"/>
                  </a:cubicBezTo>
                  <a:close/>
                  <a:moveTo>
                    <a:pt x="18288" y="737368"/>
                  </a:moveTo>
                  <a:lnTo>
                    <a:pt x="25146" y="737368"/>
                  </a:lnTo>
                  <a:lnTo>
                    <a:pt x="25146" y="855097"/>
                  </a:lnTo>
                  <a:cubicBezTo>
                    <a:pt x="25146" y="862260"/>
                    <a:pt x="27394" y="868432"/>
                    <a:pt x="31889" y="873613"/>
                  </a:cubicBezTo>
                  <a:cubicBezTo>
                    <a:pt x="36385" y="878795"/>
                    <a:pt x="42138" y="881386"/>
                    <a:pt x="49149" y="881386"/>
                  </a:cubicBezTo>
                  <a:cubicBezTo>
                    <a:pt x="52044" y="881386"/>
                    <a:pt x="55473" y="880624"/>
                    <a:pt x="59436" y="879100"/>
                  </a:cubicBezTo>
                  <a:lnTo>
                    <a:pt x="65151" y="884815"/>
                  </a:lnTo>
                  <a:cubicBezTo>
                    <a:pt x="59969" y="887863"/>
                    <a:pt x="55016" y="889387"/>
                    <a:pt x="50292" y="889387"/>
                  </a:cubicBezTo>
                  <a:cubicBezTo>
                    <a:pt x="41300" y="889387"/>
                    <a:pt x="33718" y="886453"/>
                    <a:pt x="27546" y="880586"/>
                  </a:cubicBezTo>
                  <a:cubicBezTo>
                    <a:pt x="21374" y="874718"/>
                    <a:pt x="18288" y="867365"/>
                    <a:pt x="18288" y="858526"/>
                  </a:cubicBezTo>
                  <a:close/>
                  <a:moveTo>
                    <a:pt x="0" y="737368"/>
                  </a:moveTo>
                  <a:lnTo>
                    <a:pt x="6858" y="737368"/>
                  </a:lnTo>
                  <a:lnTo>
                    <a:pt x="6858" y="959110"/>
                  </a:lnTo>
                  <a:lnTo>
                    <a:pt x="228600" y="959110"/>
                  </a:lnTo>
                  <a:lnTo>
                    <a:pt x="228600" y="965968"/>
                  </a:lnTo>
                  <a:lnTo>
                    <a:pt x="0" y="965968"/>
                  </a:lnTo>
                  <a:close/>
                  <a:moveTo>
                    <a:pt x="80010" y="533276"/>
                  </a:moveTo>
                  <a:lnTo>
                    <a:pt x="86868" y="538991"/>
                  </a:lnTo>
                  <a:cubicBezTo>
                    <a:pt x="86106" y="543563"/>
                    <a:pt x="85725" y="546611"/>
                    <a:pt x="85725" y="548135"/>
                  </a:cubicBezTo>
                  <a:cubicBezTo>
                    <a:pt x="85725" y="555602"/>
                    <a:pt x="89535" y="561622"/>
                    <a:pt x="97155" y="566194"/>
                  </a:cubicBezTo>
                  <a:cubicBezTo>
                    <a:pt x="103708" y="570157"/>
                    <a:pt x="110947" y="572138"/>
                    <a:pt x="118872" y="572138"/>
                  </a:cubicBezTo>
                  <a:lnTo>
                    <a:pt x="228600" y="572138"/>
                  </a:lnTo>
                  <a:lnTo>
                    <a:pt x="228600" y="578996"/>
                  </a:lnTo>
                  <a:lnTo>
                    <a:pt x="115443" y="578996"/>
                  </a:lnTo>
                  <a:cubicBezTo>
                    <a:pt x="105384" y="578996"/>
                    <a:pt x="96545" y="576024"/>
                    <a:pt x="88925" y="570080"/>
                  </a:cubicBezTo>
                  <a:cubicBezTo>
                    <a:pt x="80695" y="563680"/>
                    <a:pt x="76581" y="555602"/>
                    <a:pt x="76581" y="545849"/>
                  </a:cubicBezTo>
                  <a:cubicBezTo>
                    <a:pt x="76581" y="543563"/>
                    <a:pt x="77724" y="539372"/>
                    <a:pt x="80010" y="533276"/>
                  </a:cubicBezTo>
                  <a:close/>
                  <a:moveTo>
                    <a:pt x="61722" y="533276"/>
                  </a:moveTo>
                  <a:lnTo>
                    <a:pt x="66065" y="537162"/>
                  </a:lnTo>
                  <a:lnTo>
                    <a:pt x="56007" y="553850"/>
                  </a:lnTo>
                  <a:cubicBezTo>
                    <a:pt x="47625" y="567871"/>
                    <a:pt x="40005" y="575491"/>
                    <a:pt x="33147" y="576710"/>
                  </a:cubicBezTo>
                  <a:cubicBezTo>
                    <a:pt x="28879" y="577472"/>
                    <a:pt x="24536" y="579072"/>
                    <a:pt x="20116" y="581510"/>
                  </a:cubicBezTo>
                  <a:lnTo>
                    <a:pt x="17830" y="578996"/>
                  </a:lnTo>
                  <a:cubicBezTo>
                    <a:pt x="20421" y="575948"/>
                    <a:pt x="22174" y="571757"/>
                    <a:pt x="23088" y="566423"/>
                  </a:cubicBezTo>
                  <a:cubicBezTo>
                    <a:pt x="25374" y="558803"/>
                    <a:pt x="33299" y="550802"/>
                    <a:pt x="46863" y="542420"/>
                  </a:cubicBezTo>
                  <a:close/>
                  <a:moveTo>
                    <a:pt x="106299" y="517274"/>
                  </a:moveTo>
                  <a:cubicBezTo>
                    <a:pt x="113004" y="517274"/>
                    <a:pt x="118681" y="519598"/>
                    <a:pt x="123329" y="524246"/>
                  </a:cubicBezTo>
                  <a:cubicBezTo>
                    <a:pt x="127978" y="528894"/>
                    <a:pt x="130302" y="534571"/>
                    <a:pt x="130302" y="541277"/>
                  </a:cubicBezTo>
                  <a:cubicBezTo>
                    <a:pt x="130302" y="546458"/>
                    <a:pt x="128549" y="550992"/>
                    <a:pt x="125044" y="554879"/>
                  </a:cubicBezTo>
                  <a:cubicBezTo>
                    <a:pt x="121539" y="558765"/>
                    <a:pt x="117195" y="560708"/>
                    <a:pt x="112014" y="560708"/>
                  </a:cubicBezTo>
                  <a:cubicBezTo>
                    <a:pt x="107746" y="560708"/>
                    <a:pt x="104127" y="559298"/>
                    <a:pt x="101155" y="556479"/>
                  </a:cubicBezTo>
                  <a:cubicBezTo>
                    <a:pt x="98183" y="553659"/>
                    <a:pt x="96697" y="550116"/>
                    <a:pt x="96697" y="545849"/>
                  </a:cubicBezTo>
                  <a:cubicBezTo>
                    <a:pt x="96697" y="542496"/>
                    <a:pt x="97840" y="539753"/>
                    <a:pt x="100126" y="537619"/>
                  </a:cubicBezTo>
                  <a:cubicBezTo>
                    <a:pt x="102412" y="535486"/>
                    <a:pt x="105232" y="534419"/>
                    <a:pt x="108585" y="534419"/>
                  </a:cubicBezTo>
                  <a:cubicBezTo>
                    <a:pt x="113157" y="534419"/>
                    <a:pt x="115443" y="536705"/>
                    <a:pt x="115443" y="541277"/>
                  </a:cubicBezTo>
                  <a:cubicBezTo>
                    <a:pt x="115138" y="543258"/>
                    <a:pt x="114376" y="544782"/>
                    <a:pt x="113157" y="545849"/>
                  </a:cubicBezTo>
                  <a:cubicBezTo>
                    <a:pt x="113157" y="542801"/>
                    <a:pt x="111633" y="541277"/>
                    <a:pt x="108585" y="541277"/>
                  </a:cubicBezTo>
                  <a:cubicBezTo>
                    <a:pt x="104775" y="541277"/>
                    <a:pt x="102870" y="543182"/>
                    <a:pt x="102870" y="546992"/>
                  </a:cubicBezTo>
                  <a:cubicBezTo>
                    <a:pt x="102870" y="551564"/>
                    <a:pt x="105918" y="553850"/>
                    <a:pt x="112014" y="553850"/>
                  </a:cubicBezTo>
                  <a:cubicBezTo>
                    <a:pt x="115519" y="553850"/>
                    <a:pt x="118300" y="552478"/>
                    <a:pt x="120358" y="549735"/>
                  </a:cubicBezTo>
                  <a:cubicBezTo>
                    <a:pt x="122415" y="546992"/>
                    <a:pt x="123444" y="543791"/>
                    <a:pt x="123444" y="540134"/>
                  </a:cubicBezTo>
                  <a:cubicBezTo>
                    <a:pt x="123444" y="536019"/>
                    <a:pt x="121996" y="532514"/>
                    <a:pt x="119100" y="529618"/>
                  </a:cubicBezTo>
                  <a:cubicBezTo>
                    <a:pt x="116205" y="526723"/>
                    <a:pt x="112699" y="525275"/>
                    <a:pt x="108585" y="525275"/>
                  </a:cubicBezTo>
                  <a:cubicBezTo>
                    <a:pt x="104165" y="525275"/>
                    <a:pt x="99974" y="526418"/>
                    <a:pt x="96012" y="528704"/>
                  </a:cubicBezTo>
                  <a:lnTo>
                    <a:pt x="90297" y="522989"/>
                  </a:lnTo>
                  <a:cubicBezTo>
                    <a:pt x="97155" y="519179"/>
                    <a:pt x="102489" y="517274"/>
                    <a:pt x="106299" y="517274"/>
                  </a:cubicBezTo>
                  <a:close/>
                  <a:moveTo>
                    <a:pt x="22860" y="509273"/>
                  </a:moveTo>
                  <a:cubicBezTo>
                    <a:pt x="23774" y="514607"/>
                    <a:pt x="25679" y="519179"/>
                    <a:pt x="28575" y="522989"/>
                  </a:cubicBezTo>
                  <a:cubicBezTo>
                    <a:pt x="32080" y="527561"/>
                    <a:pt x="36271" y="529847"/>
                    <a:pt x="41148" y="529847"/>
                  </a:cubicBezTo>
                  <a:cubicBezTo>
                    <a:pt x="47091" y="529694"/>
                    <a:pt x="56235" y="526265"/>
                    <a:pt x="68580" y="519560"/>
                  </a:cubicBezTo>
                  <a:lnTo>
                    <a:pt x="77724" y="528704"/>
                  </a:lnTo>
                  <a:cubicBezTo>
                    <a:pt x="71628" y="541810"/>
                    <a:pt x="68580" y="551335"/>
                    <a:pt x="68580" y="557279"/>
                  </a:cubicBezTo>
                  <a:cubicBezTo>
                    <a:pt x="68580" y="561698"/>
                    <a:pt x="69799" y="565661"/>
                    <a:pt x="72237" y="569166"/>
                  </a:cubicBezTo>
                  <a:cubicBezTo>
                    <a:pt x="74676" y="572671"/>
                    <a:pt x="78028" y="574424"/>
                    <a:pt x="82296" y="574424"/>
                  </a:cubicBezTo>
                  <a:cubicBezTo>
                    <a:pt x="79248" y="577472"/>
                    <a:pt x="75819" y="578996"/>
                    <a:pt x="72009" y="578996"/>
                  </a:cubicBezTo>
                  <a:cubicBezTo>
                    <a:pt x="68199" y="578996"/>
                    <a:pt x="65151" y="577510"/>
                    <a:pt x="62865" y="574538"/>
                  </a:cubicBezTo>
                  <a:cubicBezTo>
                    <a:pt x="60579" y="571566"/>
                    <a:pt x="59436" y="568099"/>
                    <a:pt x="59436" y="564137"/>
                  </a:cubicBezTo>
                  <a:cubicBezTo>
                    <a:pt x="59436" y="557126"/>
                    <a:pt x="62484" y="548363"/>
                    <a:pt x="68580" y="537848"/>
                  </a:cubicBezTo>
                  <a:lnTo>
                    <a:pt x="61722" y="529847"/>
                  </a:lnTo>
                  <a:cubicBezTo>
                    <a:pt x="50901" y="537467"/>
                    <a:pt x="42138" y="541277"/>
                    <a:pt x="35433" y="541277"/>
                  </a:cubicBezTo>
                  <a:cubicBezTo>
                    <a:pt x="30708" y="541277"/>
                    <a:pt x="26860" y="539448"/>
                    <a:pt x="23888" y="535790"/>
                  </a:cubicBezTo>
                  <a:cubicBezTo>
                    <a:pt x="20917" y="532133"/>
                    <a:pt x="19431" y="527866"/>
                    <a:pt x="19431" y="522989"/>
                  </a:cubicBezTo>
                  <a:cubicBezTo>
                    <a:pt x="19431" y="516588"/>
                    <a:pt x="20574" y="512016"/>
                    <a:pt x="22860" y="509273"/>
                  </a:cubicBezTo>
                  <a:close/>
                  <a:moveTo>
                    <a:pt x="65151" y="501272"/>
                  </a:moveTo>
                  <a:lnTo>
                    <a:pt x="96012" y="533276"/>
                  </a:lnTo>
                  <a:lnTo>
                    <a:pt x="90754" y="538762"/>
                  </a:lnTo>
                  <a:lnTo>
                    <a:pt x="59207" y="506301"/>
                  </a:lnTo>
                  <a:close/>
                  <a:moveTo>
                    <a:pt x="56007" y="466982"/>
                  </a:moveTo>
                  <a:cubicBezTo>
                    <a:pt x="62712" y="466982"/>
                    <a:pt x="68427" y="469115"/>
                    <a:pt x="73152" y="473383"/>
                  </a:cubicBezTo>
                  <a:cubicBezTo>
                    <a:pt x="77876" y="477650"/>
                    <a:pt x="80162" y="483136"/>
                    <a:pt x="80010" y="489842"/>
                  </a:cubicBezTo>
                  <a:cubicBezTo>
                    <a:pt x="79857" y="496090"/>
                    <a:pt x="77952" y="501805"/>
                    <a:pt x="74295" y="506987"/>
                  </a:cubicBezTo>
                  <a:lnTo>
                    <a:pt x="68580" y="502415"/>
                  </a:lnTo>
                  <a:cubicBezTo>
                    <a:pt x="70866" y="498757"/>
                    <a:pt x="72009" y="494947"/>
                    <a:pt x="72009" y="490985"/>
                  </a:cubicBezTo>
                  <a:cubicBezTo>
                    <a:pt x="72009" y="486870"/>
                    <a:pt x="70561" y="483365"/>
                    <a:pt x="67665" y="480469"/>
                  </a:cubicBezTo>
                  <a:cubicBezTo>
                    <a:pt x="64770" y="477574"/>
                    <a:pt x="61264" y="476126"/>
                    <a:pt x="57150" y="476126"/>
                  </a:cubicBezTo>
                  <a:cubicBezTo>
                    <a:pt x="53797" y="476126"/>
                    <a:pt x="50673" y="477040"/>
                    <a:pt x="47777" y="478869"/>
                  </a:cubicBezTo>
                  <a:cubicBezTo>
                    <a:pt x="44881" y="480698"/>
                    <a:pt x="43434" y="483212"/>
                    <a:pt x="43434" y="486413"/>
                  </a:cubicBezTo>
                  <a:cubicBezTo>
                    <a:pt x="43434" y="491747"/>
                    <a:pt x="45720" y="494414"/>
                    <a:pt x="50292" y="494414"/>
                  </a:cubicBezTo>
                  <a:cubicBezTo>
                    <a:pt x="54102" y="494414"/>
                    <a:pt x="56007" y="492509"/>
                    <a:pt x="56007" y="488699"/>
                  </a:cubicBezTo>
                  <a:cubicBezTo>
                    <a:pt x="56007" y="486413"/>
                    <a:pt x="54483" y="484508"/>
                    <a:pt x="51435" y="482984"/>
                  </a:cubicBezTo>
                  <a:cubicBezTo>
                    <a:pt x="58293" y="482984"/>
                    <a:pt x="61722" y="485651"/>
                    <a:pt x="61722" y="490985"/>
                  </a:cubicBezTo>
                  <a:cubicBezTo>
                    <a:pt x="61722" y="494033"/>
                    <a:pt x="60579" y="496509"/>
                    <a:pt x="58293" y="498414"/>
                  </a:cubicBezTo>
                  <a:cubicBezTo>
                    <a:pt x="56007" y="500319"/>
                    <a:pt x="53340" y="501272"/>
                    <a:pt x="50292" y="501272"/>
                  </a:cubicBezTo>
                  <a:cubicBezTo>
                    <a:pt x="46024" y="501272"/>
                    <a:pt x="42481" y="499672"/>
                    <a:pt x="39662" y="496471"/>
                  </a:cubicBezTo>
                  <a:cubicBezTo>
                    <a:pt x="36842" y="493271"/>
                    <a:pt x="35433" y="489537"/>
                    <a:pt x="35433" y="485270"/>
                  </a:cubicBezTo>
                  <a:cubicBezTo>
                    <a:pt x="35433" y="479936"/>
                    <a:pt x="37490" y="475554"/>
                    <a:pt x="41605" y="472125"/>
                  </a:cubicBezTo>
                  <a:cubicBezTo>
                    <a:pt x="45720" y="468696"/>
                    <a:pt x="50520" y="466982"/>
                    <a:pt x="56007" y="466982"/>
                  </a:cubicBezTo>
                  <a:close/>
                  <a:moveTo>
                    <a:pt x="78867" y="438407"/>
                  </a:moveTo>
                  <a:cubicBezTo>
                    <a:pt x="86182" y="438407"/>
                    <a:pt x="92049" y="441988"/>
                    <a:pt x="96469" y="449151"/>
                  </a:cubicBezTo>
                  <a:cubicBezTo>
                    <a:pt x="99212" y="453723"/>
                    <a:pt x="100584" y="458905"/>
                    <a:pt x="100584" y="464696"/>
                  </a:cubicBezTo>
                  <a:cubicBezTo>
                    <a:pt x="100584" y="476126"/>
                    <a:pt x="96393" y="489080"/>
                    <a:pt x="88011" y="503558"/>
                  </a:cubicBezTo>
                  <a:lnTo>
                    <a:pt x="93726" y="509273"/>
                  </a:lnTo>
                  <a:cubicBezTo>
                    <a:pt x="111252" y="499367"/>
                    <a:pt x="122682" y="494414"/>
                    <a:pt x="128016" y="494414"/>
                  </a:cubicBezTo>
                  <a:cubicBezTo>
                    <a:pt x="136093" y="494566"/>
                    <a:pt x="142798" y="496319"/>
                    <a:pt x="148132" y="499672"/>
                  </a:cubicBezTo>
                  <a:cubicBezTo>
                    <a:pt x="154533" y="503786"/>
                    <a:pt x="157734" y="509654"/>
                    <a:pt x="157734" y="517274"/>
                  </a:cubicBezTo>
                  <a:cubicBezTo>
                    <a:pt x="157734" y="520627"/>
                    <a:pt x="156591" y="525389"/>
                    <a:pt x="154305" y="531561"/>
                  </a:cubicBezTo>
                  <a:cubicBezTo>
                    <a:pt x="152019" y="537734"/>
                    <a:pt x="150876" y="542496"/>
                    <a:pt x="150876" y="545849"/>
                  </a:cubicBezTo>
                  <a:cubicBezTo>
                    <a:pt x="150876" y="547982"/>
                    <a:pt x="151638" y="551030"/>
                    <a:pt x="153162" y="554993"/>
                  </a:cubicBezTo>
                  <a:cubicBezTo>
                    <a:pt x="146304" y="551335"/>
                    <a:pt x="142875" y="544858"/>
                    <a:pt x="142875" y="535562"/>
                  </a:cubicBezTo>
                  <a:cubicBezTo>
                    <a:pt x="142875" y="527942"/>
                    <a:pt x="140398" y="521465"/>
                    <a:pt x="135445" y="516131"/>
                  </a:cubicBezTo>
                  <a:cubicBezTo>
                    <a:pt x="130492" y="510797"/>
                    <a:pt x="124206" y="508130"/>
                    <a:pt x="116586" y="508130"/>
                  </a:cubicBezTo>
                  <a:cubicBezTo>
                    <a:pt x="107442" y="508130"/>
                    <a:pt x="97536" y="511940"/>
                    <a:pt x="86868" y="519560"/>
                  </a:cubicBezTo>
                  <a:lnTo>
                    <a:pt x="77724" y="510416"/>
                  </a:lnTo>
                  <a:cubicBezTo>
                    <a:pt x="86106" y="500357"/>
                    <a:pt x="90297" y="490832"/>
                    <a:pt x="90297" y="481841"/>
                  </a:cubicBezTo>
                  <a:cubicBezTo>
                    <a:pt x="90297" y="474678"/>
                    <a:pt x="88239" y="468315"/>
                    <a:pt x="84124" y="462753"/>
                  </a:cubicBezTo>
                  <a:cubicBezTo>
                    <a:pt x="80010" y="457190"/>
                    <a:pt x="74447" y="454409"/>
                    <a:pt x="67437" y="454409"/>
                  </a:cubicBezTo>
                  <a:cubicBezTo>
                    <a:pt x="66522" y="454409"/>
                    <a:pt x="65189" y="454599"/>
                    <a:pt x="63436" y="454980"/>
                  </a:cubicBezTo>
                  <a:cubicBezTo>
                    <a:pt x="61684" y="455361"/>
                    <a:pt x="60350" y="455552"/>
                    <a:pt x="59436" y="455552"/>
                  </a:cubicBezTo>
                  <a:cubicBezTo>
                    <a:pt x="50596" y="455552"/>
                    <a:pt x="44881" y="452123"/>
                    <a:pt x="42291" y="445265"/>
                  </a:cubicBezTo>
                  <a:cubicBezTo>
                    <a:pt x="44729" y="446789"/>
                    <a:pt x="47396" y="447551"/>
                    <a:pt x="50292" y="447551"/>
                  </a:cubicBezTo>
                  <a:cubicBezTo>
                    <a:pt x="52882" y="447551"/>
                    <a:pt x="55549" y="446789"/>
                    <a:pt x="58293" y="445265"/>
                  </a:cubicBezTo>
                  <a:cubicBezTo>
                    <a:pt x="66370" y="440693"/>
                    <a:pt x="73228" y="438407"/>
                    <a:pt x="78867" y="438407"/>
                  </a:cubicBezTo>
                  <a:close/>
                  <a:moveTo>
                    <a:pt x="169164" y="423548"/>
                  </a:moveTo>
                  <a:lnTo>
                    <a:pt x="171450" y="425834"/>
                  </a:lnTo>
                  <a:lnTo>
                    <a:pt x="164592" y="442979"/>
                  </a:lnTo>
                  <a:cubicBezTo>
                    <a:pt x="158648" y="457914"/>
                    <a:pt x="151409" y="468201"/>
                    <a:pt x="142875" y="473840"/>
                  </a:cubicBezTo>
                  <a:lnTo>
                    <a:pt x="93954" y="506072"/>
                  </a:lnTo>
                  <a:lnTo>
                    <a:pt x="90754" y="503101"/>
                  </a:lnTo>
                  <a:lnTo>
                    <a:pt x="124587" y="450980"/>
                  </a:lnTo>
                  <a:cubicBezTo>
                    <a:pt x="129311" y="443665"/>
                    <a:pt x="138074" y="437188"/>
                    <a:pt x="150876" y="431549"/>
                  </a:cubicBezTo>
                  <a:close/>
                  <a:moveTo>
                    <a:pt x="18288" y="368684"/>
                  </a:moveTo>
                  <a:lnTo>
                    <a:pt x="25146" y="368684"/>
                  </a:lnTo>
                  <a:lnTo>
                    <a:pt x="25146" y="486413"/>
                  </a:lnTo>
                  <a:cubicBezTo>
                    <a:pt x="25146" y="493576"/>
                    <a:pt x="27394" y="499748"/>
                    <a:pt x="31889" y="504929"/>
                  </a:cubicBezTo>
                  <a:cubicBezTo>
                    <a:pt x="36385" y="510111"/>
                    <a:pt x="42138" y="512702"/>
                    <a:pt x="49149" y="512702"/>
                  </a:cubicBezTo>
                  <a:cubicBezTo>
                    <a:pt x="52044" y="512702"/>
                    <a:pt x="55473" y="511940"/>
                    <a:pt x="59436" y="510416"/>
                  </a:cubicBezTo>
                  <a:lnTo>
                    <a:pt x="65151" y="516131"/>
                  </a:lnTo>
                  <a:cubicBezTo>
                    <a:pt x="59969" y="519179"/>
                    <a:pt x="55016" y="520703"/>
                    <a:pt x="50292" y="520703"/>
                  </a:cubicBezTo>
                  <a:cubicBezTo>
                    <a:pt x="41300" y="520703"/>
                    <a:pt x="33718" y="517769"/>
                    <a:pt x="27546" y="511902"/>
                  </a:cubicBezTo>
                  <a:cubicBezTo>
                    <a:pt x="21374" y="506034"/>
                    <a:pt x="18288" y="498681"/>
                    <a:pt x="18288" y="489842"/>
                  </a:cubicBezTo>
                  <a:close/>
                  <a:moveTo>
                    <a:pt x="0" y="368684"/>
                  </a:moveTo>
                  <a:lnTo>
                    <a:pt x="6858" y="368684"/>
                  </a:lnTo>
                  <a:lnTo>
                    <a:pt x="6858" y="590426"/>
                  </a:lnTo>
                  <a:lnTo>
                    <a:pt x="228600" y="590426"/>
                  </a:lnTo>
                  <a:lnTo>
                    <a:pt x="228600" y="597284"/>
                  </a:lnTo>
                  <a:lnTo>
                    <a:pt x="0" y="597284"/>
                  </a:lnTo>
                  <a:close/>
                  <a:moveTo>
                    <a:pt x="80010" y="164592"/>
                  </a:moveTo>
                  <a:lnTo>
                    <a:pt x="86868" y="170307"/>
                  </a:lnTo>
                  <a:cubicBezTo>
                    <a:pt x="86106" y="174879"/>
                    <a:pt x="85725" y="177927"/>
                    <a:pt x="85725" y="179451"/>
                  </a:cubicBezTo>
                  <a:cubicBezTo>
                    <a:pt x="85725" y="186919"/>
                    <a:pt x="89535" y="192938"/>
                    <a:pt x="97155" y="197510"/>
                  </a:cubicBezTo>
                  <a:cubicBezTo>
                    <a:pt x="103708" y="201473"/>
                    <a:pt x="110947" y="203454"/>
                    <a:pt x="118872" y="203454"/>
                  </a:cubicBezTo>
                  <a:lnTo>
                    <a:pt x="228600" y="203454"/>
                  </a:lnTo>
                  <a:lnTo>
                    <a:pt x="228600" y="210312"/>
                  </a:lnTo>
                  <a:lnTo>
                    <a:pt x="115443" y="210312"/>
                  </a:lnTo>
                  <a:cubicBezTo>
                    <a:pt x="105384" y="210312"/>
                    <a:pt x="96545" y="207340"/>
                    <a:pt x="88925" y="201397"/>
                  </a:cubicBezTo>
                  <a:cubicBezTo>
                    <a:pt x="80695" y="194996"/>
                    <a:pt x="76581" y="186919"/>
                    <a:pt x="76581" y="177165"/>
                  </a:cubicBezTo>
                  <a:cubicBezTo>
                    <a:pt x="76581" y="174879"/>
                    <a:pt x="77724" y="170688"/>
                    <a:pt x="80010" y="164592"/>
                  </a:cubicBezTo>
                  <a:close/>
                  <a:moveTo>
                    <a:pt x="61722" y="164592"/>
                  </a:moveTo>
                  <a:lnTo>
                    <a:pt x="66065" y="168478"/>
                  </a:lnTo>
                  <a:lnTo>
                    <a:pt x="56007" y="185166"/>
                  </a:lnTo>
                  <a:cubicBezTo>
                    <a:pt x="47625" y="199187"/>
                    <a:pt x="40005" y="206807"/>
                    <a:pt x="33147" y="208026"/>
                  </a:cubicBezTo>
                  <a:cubicBezTo>
                    <a:pt x="28879" y="208788"/>
                    <a:pt x="24536" y="210388"/>
                    <a:pt x="20116" y="212827"/>
                  </a:cubicBezTo>
                  <a:lnTo>
                    <a:pt x="17830" y="210312"/>
                  </a:lnTo>
                  <a:cubicBezTo>
                    <a:pt x="20421" y="207264"/>
                    <a:pt x="22174" y="203073"/>
                    <a:pt x="23088" y="197739"/>
                  </a:cubicBezTo>
                  <a:cubicBezTo>
                    <a:pt x="25374" y="190119"/>
                    <a:pt x="33299" y="182118"/>
                    <a:pt x="46863" y="173736"/>
                  </a:cubicBezTo>
                  <a:close/>
                  <a:moveTo>
                    <a:pt x="106299" y="148590"/>
                  </a:moveTo>
                  <a:cubicBezTo>
                    <a:pt x="113004" y="148590"/>
                    <a:pt x="118681" y="150914"/>
                    <a:pt x="123329" y="155562"/>
                  </a:cubicBezTo>
                  <a:cubicBezTo>
                    <a:pt x="127978" y="160210"/>
                    <a:pt x="130302" y="165887"/>
                    <a:pt x="130302" y="172593"/>
                  </a:cubicBezTo>
                  <a:cubicBezTo>
                    <a:pt x="130302" y="177775"/>
                    <a:pt x="128549" y="182308"/>
                    <a:pt x="125044" y="186195"/>
                  </a:cubicBezTo>
                  <a:cubicBezTo>
                    <a:pt x="121539" y="190081"/>
                    <a:pt x="117195" y="192024"/>
                    <a:pt x="112014" y="192024"/>
                  </a:cubicBezTo>
                  <a:cubicBezTo>
                    <a:pt x="107746" y="192024"/>
                    <a:pt x="104127" y="190614"/>
                    <a:pt x="101155" y="187795"/>
                  </a:cubicBezTo>
                  <a:cubicBezTo>
                    <a:pt x="98183" y="184975"/>
                    <a:pt x="96697" y="181432"/>
                    <a:pt x="96697" y="177165"/>
                  </a:cubicBezTo>
                  <a:cubicBezTo>
                    <a:pt x="96697" y="173812"/>
                    <a:pt x="97840" y="171069"/>
                    <a:pt x="100126" y="168935"/>
                  </a:cubicBezTo>
                  <a:cubicBezTo>
                    <a:pt x="102412" y="166802"/>
                    <a:pt x="105232" y="165735"/>
                    <a:pt x="108585" y="165735"/>
                  </a:cubicBezTo>
                  <a:cubicBezTo>
                    <a:pt x="113157" y="165735"/>
                    <a:pt x="115443" y="168021"/>
                    <a:pt x="115443" y="172593"/>
                  </a:cubicBezTo>
                  <a:cubicBezTo>
                    <a:pt x="115138" y="174574"/>
                    <a:pt x="114376" y="176098"/>
                    <a:pt x="113157" y="177165"/>
                  </a:cubicBezTo>
                  <a:cubicBezTo>
                    <a:pt x="113157" y="174117"/>
                    <a:pt x="111633" y="172593"/>
                    <a:pt x="108585" y="172593"/>
                  </a:cubicBezTo>
                  <a:cubicBezTo>
                    <a:pt x="104775" y="172593"/>
                    <a:pt x="102870" y="174498"/>
                    <a:pt x="102870" y="178308"/>
                  </a:cubicBezTo>
                  <a:cubicBezTo>
                    <a:pt x="102870" y="182880"/>
                    <a:pt x="105918" y="185166"/>
                    <a:pt x="112014" y="185166"/>
                  </a:cubicBezTo>
                  <a:cubicBezTo>
                    <a:pt x="115519" y="185166"/>
                    <a:pt x="118300" y="183794"/>
                    <a:pt x="120358" y="181051"/>
                  </a:cubicBezTo>
                  <a:cubicBezTo>
                    <a:pt x="122415" y="178308"/>
                    <a:pt x="123444" y="175108"/>
                    <a:pt x="123444" y="171450"/>
                  </a:cubicBezTo>
                  <a:cubicBezTo>
                    <a:pt x="123444" y="167335"/>
                    <a:pt x="121996" y="163830"/>
                    <a:pt x="119100" y="160934"/>
                  </a:cubicBezTo>
                  <a:cubicBezTo>
                    <a:pt x="116205" y="158039"/>
                    <a:pt x="112699" y="156591"/>
                    <a:pt x="108585" y="156591"/>
                  </a:cubicBezTo>
                  <a:cubicBezTo>
                    <a:pt x="104165" y="156591"/>
                    <a:pt x="99974" y="157734"/>
                    <a:pt x="96012" y="160020"/>
                  </a:cubicBezTo>
                  <a:lnTo>
                    <a:pt x="90297" y="154305"/>
                  </a:lnTo>
                  <a:cubicBezTo>
                    <a:pt x="97155" y="150495"/>
                    <a:pt x="102489" y="148590"/>
                    <a:pt x="106299" y="148590"/>
                  </a:cubicBezTo>
                  <a:close/>
                  <a:moveTo>
                    <a:pt x="22860" y="140589"/>
                  </a:moveTo>
                  <a:cubicBezTo>
                    <a:pt x="23774" y="145923"/>
                    <a:pt x="25679" y="150495"/>
                    <a:pt x="28575" y="154305"/>
                  </a:cubicBezTo>
                  <a:cubicBezTo>
                    <a:pt x="32080" y="158877"/>
                    <a:pt x="36271" y="161163"/>
                    <a:pt x="41148" y="161163"/>
                  </a:cubicBezTo>
                  <a:cubicBezTo>
                    <a:pt x="47091" y="161011"/>
                    <a:pt x="56235" y="157582"/>
                    <a:pt x="68580" y="150876"/>
                  </a:cubicBezTo>
                  <a:lnTo>
                    <a:pt x="77724" y="160020"/>
                  </a:lnTo>
                  <a:cubicBezTo>
                    <a:pt x="71628" y="173126"/>
                    <a:pt x="68580" y="182651"/>
                    <a:pt x="68580" y="188595"/>
                  </a:cubicBezTo>
                  <a:cubicBezTo>
                    <a:pt x="68580" y="193015"/>
                    <a:pt x="69799" y="196977"/>
                    <a:pt x="72237" y="200482"/>
                  </a:cubicBezTo>
                  <a:cubicBezTo>
                    <a:pt x="74676" y="203987"/>
                    <a:pt x="78028" y="205740"/>
                    <a:pt x="82296" y="205740"/>
                  </a:cubicBezTo>
                  <a:cubicBezTo>
                    <a:pt x="79248" y="208788"/>
                    <a:pt x="75819" y="210312"/>
                    <a:pt x="72009" y="210312"/>
                  </a:cubicBezTo>
                  <a:cubicBezTo>
                    <a:pt x="68199" y="210312"/>
                    <a:pt x="65151" y="208826"/>
                    <a:pt x="62865" y="205854"/>
                  </a:cubicBezTo>
                  <a:cubicBezTo>
                    <a:pt x="60579" y="202882"/>
                    <a:pt x="59436" y="199415"/>
                    <a:pt x="59436" y="195453"/>
                  </a:cubicBezTo>
                  <a:cubicBezTo>
                    <a:pt x="59436" y="188443"/>
                    <a:pt x="62484" y="179680"/>
                    <a:pt x="68580" y="169164"/>
                  </a:cubicBezTo>
                  <a:lnTo>
                    <a:pt x="61722" y="161163"/>
                  </a:lnTo>
                  <a:cubicBezTo>
                    <a:pt x="50901" y="168783"/>
                    <a:pt x="42138" y="172593"/>
                    <a:pt x="35433" y="172593"/>
                  </a:cubicBezTo>
                  <a:cubicBezTo>
                    <a:pt x="30708" y="172593"/>
                    <a:pt x="26860" y="170764"/>
                    <a:pt x="23888" y="167107"/>
                  </a:cubicBezTo>
                  <a:cubicBezTo>
                    <a:pt x="20917" y="163449"/>
                    <a:pt x="19431" y="159182"/>
                    <a:pt x="19431" y="154305"/>
                  </a:cubicBezTo>
                  <a:cubicBezTo>
                    <a:pt x="19431" y="147904"/>
                    <a:pt x="20574" y="143332"/>
                    <a:pt x="22860" y="140589"/>
                  </a:cubicBezTo>
                  <a:close/>
                  <a:moveTo>
                    <a:pt x="65151" y="132588"/>
                  </a:moveTo>
                  <a:lnTo>
                    <a:pt x="96012" y="164592"/>
                  </a:lnTo>
                  <a:lnTo>
                    <a:pt x="90754" y="170078"/>
                  </a:lnTo>
                  <a:lnTo>
                    <a:pt x="59207" y="137617"/>
                  </a:lnTo>
                  <a:close/>
                  <a:moveTo>
                    <a:pt x="56007" y="98298"/>
                  </a:moveTo>
                  <a:cubicBezTo>
                    <a:pt x="62712" y="98298"/>
                    <a:pt x="68427" y="100432"/>
                    <a:pt x="73152" y="104699"/>
                  </a:cubicBezTo>
                  <a:cubicBezTo>
                    <a:pt x="77876" y="108966"/>
                    <a:pt x="80162" y="114452"/>
                    <a:pt x="80010" y="121158"/>
                  </a:cubicBezTo>
                  <a:cubicBezTo>
                    <a:pt x="79857" y="127406"/>
                    <a:pt x="77952" y="133121"/>
                    <a:pt x="74295" y="138303"/>
                  </a:cubicBezTo>
                  <a:lnTo>
                    <a:pt x="68580" y="133731"/>
                  </a:lnTo>
                  <a:cubicBezTo>
                    <a:pt x="70866" y="130073"/>
                    <a:pt x="72009" y="126263"/>
                    <a:pt x="72009" y="122301"/>
                  </a:cubicBezTo>
                  <a:cubicBezTo>
                    <a:pt x="72009" y="118186"/>
                    <a:pt x="70561" y="114681"/>
                    <a:pt x="67665" y="111785"/>
                  </a:cubicBezTo>
                  <a:cubicBezTo>
                    <a:pt x="64770" y="108890"/>
                    <a:pt x="61264" y="107442"/>
                    <a:pt x="57150" y="107442"/>
                  </a:cubicBezTo>
                  <a:cubicBezTo>
                    <a:pt x="53797" y="107442"/>
                    <a:pt x="50673" y="108356"/>
                    <a:pt x="47777" y="110185"/>
                  </a:cubicBezTo>
                  <a:cubicBezTo>
                    <a:pt x="44881" y="112014"/>
                    <a:pt x="43434" y="114529"/>
                    <a:pt x="43434" y="117729"/>
                  </a:cubicBezTo>
                  <a:cubicBezTo>
                    <a:pt x="43434" y="123063"/>
                    <a:pt x="45720" y="125730"/>
                    <a:pt x="50292" y="125730"/>
                  </a:cubicBezTo>
                  <a:cubicBezTo>
                    <a:pt x="54102" y="125730"/>
                    <a:pt x="56007" y="123825"/>
                    <a:pt x="56007" y="120015"/>
                  </a:cubicBezTo>
                  <a:cubicBezTo>
                    <a:pt x="56007" y="117729"/>
                    <a:pt x="54483" y="115824"/>
                    <a:pt x="51435" y="114300"/>
                  </a:cubicBezTo>
                  <a:cubicBezTo>
                    <a:pt x="58293" y="114300"/>
                    <a:pt x="61722" y="116967"/>
                    <a:pt x="61722" y="122301"/>
                  </a:cubicBezTo>
                  <a:cubicBezTo>
                    <a:pt x="61722" y="125349"/>
                    <a:pt x="60579" y="127825"/>
                    <a:pt x="58293" y="129730"/>
                  </a:cubicBezTo>
                  <a:cubicBezTo>
                    <a:pt x="56007" y="131635"/>
                    <a:pt x="53340" y="132588"/>
                    <a:pt x="50292" y="132588"/>
                  </a:cubicBezTo>
                  <a:cubicBezTo>
                    <a:pt x="46024" y="132588"/>
                    <a:pt x="42481" y="130988"/>
                    <a:pt x="39662" y="127787"/>
                  </a:cubicBezTo>
                  <a:cubicBezTo>
                    <a:pt x="36842" y="124587"/>
                    <a:pt x="35433" y="120853"/>
                    <a:pt x="35433" y="116586"/>
                  </a:cubicBezTo>
                  <a:cubicBezTo>
                    <a:pt x="35433" y="111252"/>
                    <a:pt x="37490" y="106870"/>
                    <a:pt x="41605" y="103441"/>
                  </a:cubicBezTo>
                  <a:cubicBezTo>
                    <a:pt x="45720" y="100012"/>
                    <a:pt x="50520" y="98298"/>
                    <a:pt x="56007" y="98298"/>
                  </a:cubicBezTo>
                  <a:close/>
                  <a:moveTo>
                    <a:pt x="78867" y="69723"/>
                  </a:moveTo>
                  <a:cubicBezTo>
                    <a:pt x="86182" y="69723"/>
                    <a:pt x="92049" y="73304"/>
                    <a:pt x="96469" y="80467"/>
                  </a:cubicBezTo>
                  <a:cubicBezTo>
                    <a:pt x="99212" y="85039"/>
                    <a:pt x="100584" y="90221"/>
                    <a:pt x="100584" y="96012"/>
                  </a:cubicBezTo>
                  <a:cubicBezTo>
                    <a:pt x="100584" y="107442"/>
                    <a:pt x="96393" y="120396"/>
                    <a:pt x="88011" y="134874"/>
                  </a:cubicBezTo>
                  <a:lnTo>
                    <a:pt x="93726" y="140589"/>
                  </a:lnTo>
                  <a:cubicBezTo>
                    <a:pt x="111252" y="130683"/>
                    <a:pt x="122682" y="125730"/>
                    <a:pt x="128016" y="125730"/>
                  </a:cubicBezTo>
                  <a:cubicBezTo>
                    <a:pt x="136093" y="125882"/>
                    <a:pt x="142798" y="127635"/>
                    <a:pt x="148132" y="130988"/>
                  </a:cubicBezTo>
                  <a:cubicBezTo>
                    <a:pt x="154533" y="135103"/>
                    <a:pt x="157734" y="140970"/>
                    <a:pt x="157734" y="148590"/>
                  </a:cubicBezTo>
                  <a:cubicBezTo>
                    <a:pt x="157734" y="151943"/>
                    <a:pt x="156591" y="156705"/>
                    <a:pt x="154305" y="162877"/>
                  </a:cubicBezTo>
                  <a:cubicBezTo>
                    <a:pt x="152019" y="169050"/>
                    <a:pt x="150876" y="173812"/>
                    <a:pt x="150876" y="177165"/>
                  </a:cubicBezTo>
                  <a:cubicBezTo>
                    <a:pt x="150876" y="179299"/>
                    <a:pt x="151638" y="182347"/>
                    <a:pt x="153162" y="186309"/>
                  </a:cubicBezTo>
                  <a:cubicBezTo>
                    <a:pt x="146304" y="182651"/>
                    <a:pt x="142875" y="176174"/>
                    <a:pt x="142875" y="166878"/>
                  </a:cubicBezTo>
                  <a:cubicBezTo>
                    <a:pt x="142875" y="159258"/>
                    <a:pt x="140398" y="152781"/>
                    <a:pt x="135445" y="147447"/>
                  </a:cubicBezTo>
                  <a:cubicBezTo>
                    <a:pt x="130492" y="142113"/>
                    <a:pt x="124206" y="139446"/>
                    <a:pt x="116586" y="139446"/>
                  </a:cubicBezTo>
                  <a:cubicBezTo>
                    <a:pt x="107442" y="139446"/>
                    <a:pt x="97536" y="143256"/>
                    <a:pt x="86868" y="150876"/>
                  </a:cubicBezTo>
                  <a:lnTo>
                    <a:pt x="77724" y="141732"/>
                  </a:lnTo>
                  <a:cubicBezTo>
                    <a:pt x="86106" y="131674"/>
                    <a:pt x="90297" y="122149"/>
                    <a:pt x="90297" y="113157"/>
                  </a:cubicBezTo>
                  <a:cubicBezTo>
                    <a:pt x="90297" y="105994"/>
                    <a:pt x="88239" y="99631"/>
                    <a:pt x="84124" y="94069"/>
                  </a:cubicBezTo>
                  <a:cubicBezTo>
                    <a:pt x="80010" y="88506"/>
                    <a:pt x="74447" y="85725"/>
                    <a:pt x="67437" y="85725"/>
                  </a:cubicBezTo>
                  <a:cubicBezTo>
                    <a:pt x="66522" y="85725"/>
                    <a:pt x="65189" y="85915"/>
                    <a:pt x="63436" y="86296"/>
                  </a:cubicBezTo>
                  <a:cubicBezTo>
                    <a:pt x="61684" y="86677"/>
                    <a:pt x="60350" y="86868"/>
                    <a:pt x="59436" y="86868"/>
                  </a:cubicBezTo>
                  <a:cubicBezTo>
                    <a:pt x="50596" y="86868"/>
                    <a:pt x="44881" y="83439"/>
                    <a:pt x="42291" y="76581"/>
                  </a:cubicBezTo>
                  <a:cubicBezTo>
                    <a:pt x="44729" y="78105"/>
                    <a:pt x="47396" y="78867"/>
                    <a:pt x="50292" y="78867"/>
                  </a:cubicBezTo>
                  <a:cubicBezTo>
                    <a:pt x="52882" y="78867"/>
                    <a:pt x="55549" y="78105"/>
                    <a:pt x="58293" y="76581"/>
                  </a:cubicBezTo>
                  <a:cubicBezTo>
                    <a:pt x="66370" y="72009"/>
                    <a:pt x="73228" y="69723"/>
                    <a:pt x="78867" y="69723"/>
                  </a:cubicBezTo>
                  <a:close/>
                  <a:moveTo>
                    <a:pt x="169164" y="54864"/>
                  </a:moveTo>
                  <a:lnTo>
                    <a:pt x="171450" y="57150"/>
                  </a:lnTo>
                  <a:lnTo>
                    <a:pt x="164592" y="74295"/>
                  </a:lnTo>
                  <a:cubicBezTo>
                    <a:pt x="158648" y="89230"/>
                    <a:pt x="151409" y="99517"/>
                    <a:pt x="142875" y="105156"/>
                  </a:cubicBezTo>
                  <a:lnTo>
                    <a:pt x="93954" y="137389"/>
                  </a:lnTo>
                  <a:lnTo>
                    <a:pt x="90754" y="134417"/>
                  </a:lnTo>
                  <a:lnTo>
                    <a:pt x="124587" y="82296"/>
                  </a:lnTo>
                  <a:cubicBezTo>
                    <a:pt x="129311" y="74981"/>
                    <a:pt x="138074" y="68504"/>
                    <a:pt x="150876" y="62865"/>
                  </a:cubicBezTo>
                  <a:close/>
                  <a:moveTo>
                    <a:pt x="18288" y="0"/>
                  </a:moveTo>
                  <a:lnTo>
                    <a:pt x="25146" y="0"/>
                  </a:lnTo>
                  <a:lnTo>
                    <a:pt x="25146" y="117729"/>
                  </a:lnTo>
                  <a:cubicBezTo>
                    <a:pt x="25146" y="124892"/>
                    <a:pt x="27394" y="131064"/>
                    <a:pt x="31889" y="136246"/>
                  </a:cubicBezTo>
                  <a:cubicBezTo>
                    <a:pt x="36385" y="141427"/>
                    <a:pt x="42138" y="144018"/>
                    <a:pt x="49149" y="144018"/>
                  </a:cubicBezTo>
                  <a:cubicBezTo>
                    <a:pt x="52044" y="144018"/>
                    <a:pt x="55473" y="143256"/>
                    <a:pt x="59436" y="141732"/>
                  </a:cubicBezTo>
                  <a:lnTo>
                    <a:pt x="65151" y="147447"/>
                  </a:lnTo>
                  <a:cubicBezTo>
                    <a:pt x="59969" y="150495"/>
                    <a:pt x="55016" y="152019"/>
                    <a:pt x="50292" y="152019"/>
                  </a:cubicBezTo>
                  <a:cubicBezTo>
                    <a:pt x="41300" y="152019"/>
                    <a:pt x="33718" y="149085"/>
                    <a:pt x="27546" y="143218"/>
                  </a:cubicBezTo>
                  <a:cubicBezTo>
                    <a:pt x="21374" y="137350"/>
                    <a:pt x="18288" y="129997"/>
                    <a:pt x="18288" y="121158"/>
                  </a:cubicBezTo>
                  <a:close/>
                  <a:moveTo>
                    <a:pt x="0" y="0"/>
                  </a:moveTo>
                  <a:lnTo>
                    <a:pt x="6858" y="0"/>
                  </a:lnTo>
                  <a:lnTo>
                    <a:pt x="6858" y="221742"/>
                  </a:lnTo>
                  <a:lnTo>
                    <a:pt x="228600" y="221742"/>
                  </a:lnTo>
                  <a:lnTo>
                    <a:pt x="228600" y="228600"/>
                  </a:lnTo>
                  <a:lnTo>
                    <a:pt x="0" y="228600"/>
                  </a:ln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p>
          </p:txBody>
        </p:sp>
        <p:sp>
          <p:nvSpPr>
            <p:cNvPr id="12" name="TextBox 11">
              <a:extLst>
                <a:ext uri="{FF2B5EF4-FFF2-40B4-BE49-F238E27FC236}">
                  <a16:creationId xmlns:a16="http://schemas.microsoft.com/office/drawing/2014/main" id="{D253E4B1-140A-43BB-BE92-D7479FBD1DD7}"/>
                </a:ext>
              </a:extLst>
            </p:cNvPr>
            <p:cNvSpPr txBox="1"/>
            <p:nvPr/>
          </p:nvSpPr>
          <p:spPr>
            <a:xfrm>
              <a:off x="11913870" y="2418442"/>
              <a:ext cx="274320" cy="2286000"/>
            </a:xfrm>
            <a:custGeom>
              <a:avLst/>
              <a:gdLst/>
              <a:ahLst/>
              <a:cxnLst/>
              <a:rect l="l" t="t" r="r" b="b"/>
              <a:pathLst>
                <a:path w="341087" h="2595265">
                  <a:moveTo>
                    <a:pt x="217463" y="2508397"/>
                  </a:moveTo>
                  <a:cubicBezTo>
                    <a:pt x="221527" y="2515306"/>
                    <a:pt x="223559" y="2521910"/>
                    <a:pt x="223559" y="2528209"/>
                  </a:cubicBezTo>
                  <a:cubicBezTo>
                    <a:pt x="223559" y="2540198"/>
                    <a:pt x="219647" y="2550307"/>
                    <a:pt x="211824" y="2558537"/>
                  </a:cubicBezTo>
                  <a:cubicBezTo>
                    <a:pt x="204001" y="2566766"/>
                    <a:pt x="194196" y="2570881"/>
                    <a:pt x="182411" y="2570881"/>
                  </a:cubicBezTo>
                  <a:lnTo>
                    <a:pt x="20867" y="2570881"/>
                  </a:lnTo>
                  <a:lnTo>
                    <a:pt x="20867" y="2561737"/>
                  </a:lnTo>
                  <a:lnTo>
                    <a:pt x="177839" y="2561737"/>
                  </a:lnTo>
                  <a:cubicBezTo>
                    <a:pt x="187389" y="2561737"/>
                    <a:pt x="195619" y="2558740"/>
                    <a:pt x="202527" y="2552746"/>
                  </a:cubicBezTo>
                  <a:cubicBezTo>
                    <a:pt x="209436" y="2546751"/>
                    <a:pt x="212891" y="2539080"/>
                    <a:pt x="212891" y="2529733"/>
                  </a:cubicBezTo>
                  <a:cubicBezTo>
                    <a:pt x="212891" y="2525872"/>
                    <a:pt x="211875" y="2521300"/>
                    <a:pt x="209843" y="2516017"/>
                  </a:cubicBezTo>
                  <a:close/>
                  <a:moveTo>
                    <a:pt x="245504" y="2507178"/>
                  </a:moveTo>
                  <a:lnTo>
                    <a:pt x="267755" y="2520589"/>
                  </a:lnTo>
                  <a:cubicBezTo>
                    <a:pt x="286449" y="2531765"/>
                    <a:pt x="296609" y="2541925"/>
                    <a:pt x="298235" y="2551069"/>
                  </a:cubicBezTo>
                  <a:cubicBezTo>
                    <a:pt x="299251" y="2556759"/>
                    <a:pt x="301384" y="2562550"/>
                    <a:pt x="304635" y="2568443"/>
                  </a:cubicBezTo>
                  <a:lnTo>
                    <a:pt x="301283" y="2571491"/>
                  </a:lnTo>
                  <a:cubicBezTo>
                    <a:pt x="297219" y="2568036"/>
                    <a:pt x="291631" y="2565700"/>
                    <a:pt x="284519" y="2564480"/>
                  </a:cubicBezTo>
                  <a:cubicBezTo>
                    <a:pt x="274359" y="2561432"/>
                    <a:pt x="263691" y="2550866"/>
                    <a:pt x="252515" y="2532781"/>
                  </a:cubicBezTo>
                  <a:lnTo>
                    <a:pt x="240323" y="2512969"/>
                  </a:lnTo>
                  <a:close/>
                  <a:moveTo>
                    <a:pt x="182411" y="2488585"/>
                  </a:moveTo>
                  <a:cubicBezTo>
                    <a:pt x="190742" y="2488788"/>
                    <a:pt x="198362" y="2491328"/>
                    <a:pt x="205271" y="2496205"/>
                  </a:cubicBezTo>
                  <a:lnTo>
                    <a:pt x="199175" y="2503825"/>
                  </a:lnTo>
                  <a:cubicBezTo>
                    <a:pt x="194298" y="2500777"/>
                    <a:pt x="189218" y="2499253"/>
                    <a:pt x="183935" y="2499253"/>
                  </a:cubicBezTo>
                  <a:cubicBezTo>
                    <a:pt x="178448" y="2499253"/>
                    <a:pt x="173775" y="2501184"/>
                    <a:pt x="169914" y="2505044"/>
                  </a:cubicBezTo>
                  <a:cubicBezTo>
                    <a:pt x="166053" y="2508905"/>
                    <a:pt x="164123" y="2513579"/>
                    <a:pt x="164123" y="2519065"/>
                  </a:cubicBezTo>
                  <a:cubicBezTo>
                    <a:pt x="164123" y="2523536"/>
                    <a:pt x="165342" y="2527701"/>
                    <a:pt x="167780" y="2531562"/>
                  </a:cubicBezTo>
                  <a:cubicBezTo>
                    <a:pt x="170219" y="2535423"/>
                    <a:pt x="173571" y="2537353"/>
                    <a:pt x="177839" y="2537353"/>
                  </a:cubicBezTo>
                  <a:cubicBezTo>
                    <a:pt x="184951" y="2537353"/>
                    <a:pt x="188507" y="2534305"/>
                    <a:pt x="188507" y="2528209"/>
                  </a:cubicBezTo>
                  <a:cubicBezTo>
                    <a:pt x="188507" y="2523129"/>
                    <a:pt x="185967" y="2520589"/>
                    <a:pt x="180887" y="2520589"/>
                  </a:cubicBezTo>
                  <a:cubicBezTo>
                    <a:pt x="177839" y="2520589"/>
                    <a:pt x="175299" y="2522621"/>
                    <a:pt x="173267" y="2526685"/>
                  </a:cubicBezTo>
                  <a:cubicBezTo>
                    <a:pt x="173267" y="2517541"/>
                    <a:pt x="176823" y="2512969"/>
                    <a:pt x="183935" y="2512969"/>
                  </a:cubicBezTo>
                  <a:cubicBezTo>
                    <a:pt x="187999" y="2512969"/>
                    <a:pt x="191301" y="2514493"/>
                    <a:pt x="193841" y="2517541"/>
                  </a:cubicBezTo>
                  <a:cubicBezTo>
                    <a:pt x="196381" y="2520589"/>
                    <a:pt x="197651" y="2524145"/>
                    <a:pt x="197651" y="2528209"/>
                  </a:cubicBezTo>
                  <a:cubicBezTo>
                    <a:pt x="197651" y="2533899"/>
                    <a:pt x="195517" y="2538623"/>
                    <a:pt x="191250" y="2542382"/>
                  </a:cubicBezTo>
                  <a:cubicBezTo>
                    <a:pt x="186983" y="2546142"/>
                    <a:pt x="182004" y="2548021"/>
                    <a:pt x="176315" y="2548021"/>
                  </a:cubicBezTo>
                  <a:cubicBezTo>
                    <a:pt x="169203" y="2548021"/>
                    <a:pt x="163361" y="2545278"/>
                    <a:pt x="158789" y="2539792"/>
                  </a:cubicBezTo>
                  <a:cubicBezTo>
                    <a:pt x="154217" y="2534305"/>
                    <a:pt x="151931" y="2527904"/>
                    <a:pt x="151931" y="2520589"/>
                  </a:cubicBezTo>
                  <a:cubicBezTo>
                    <a:pt x="151931" y="2511648"/>
                    <a:pt x="154775" y="2504028"/>
                    <a:pt x="160465" y="2497729"/>
                  </a:cubicBezTo>
                  <a:cubicBezTo>
                    <a:pt x="166155" y="2491430"/>
                    <a:pt x="173470" y="2488382"/>
                    <a:pt x="182411" y="2488585"/>
                  </a:cubicBezTo>
                  <a:close/>
                  <a:moveTo>
                    <a:pt x="295187" y="2485537"/>
                  </a:moveTo>
                  <a:cubicBezTo>
                    <a:pt x="299251" y="2489601"/>
                    <a:pt x="301283" y="2494173"/>
                    <a:pt x="301283" y="2499253"/>
                  </a:cubicBezTo>
                  <a:cubicBezTo>
                    <a:pt x="301283" y="2504333"/>
                    <a:pt x="299301" y="2508397"/>
                    <a:pt x="295339" y="2511445"/>
                  </a:cubicBezTo>
                  <a:cubicBezTo>
                    <a:pt x="291377" y="2514493"/>
                    <a:pt x="286754" y="2516017"/>
                    <a:pt x="281471" y="2516017"/>
                  </a:cubicBezTo>
                  <a:cubicBezTo>
                    <a:pt x="272123" y="2516017"/>
                    <a:pt x="260439" y="2511953"/>
                    <a:pt x="246419" y="2503825"/>
                  </a:cubicBezTo>
                  <a:lnTo>
                    <a:pt x="235751" y="2512969"/>
                  </a:lnTo>
                  <a:cubicBezTo>
                    <a:pt x="245911" y="2527396"/>
                    <a:pt x="250991" y="2539080"/>
                    <a:pt x="250991" y="2548021"/>
                  </a:cubicBezTo>
                  <a:cubicBezTo>
                    <a:pt x="250991" y="2554320"/>
                    <a:pt x="248552" y="2559451"/>
                    <a:pt x="243675" y="2563414"/>
                  </a:cubicBezTo>
                  <a:cubicBezTo>
                    <a:pt x="238799" y="2567376"/>
                    <a:pt x="233109" y="2569357"/>
                    <a:pt x="226607" y="2569357"/>
                  </a:cubicBezTo>
                  <a:cubicBezTo>
                    <a:pt x="218072" y="2569357"/>
                    <a:pt x="211976" y="2567833"/>
                    <a:pt x="208319" y="2564785"/>
                  </a:cubicBezTo>
                  <a:cubicBezTo>
                    <a:pt x="215431" y="2563566"/>
                    <a:pt x="221527" y="2561026"/>
                    <a:pt x="226607" y="2557165"/>
                  </a:cubicBezTo>
                  <a:cubicBezTo>
                    <a:pt x="232703" y="2552492"/>
                    <a:pt x="235751" y="2546904"/>
                    <a:pt x="235751" y="2540401"/>
                  </a:cubicBezTo>
                  <a:cubicBezTo>
                    <a:pt x="235547" y="2532476"/>
                    <a:pt x="230975" y="2520284"/>
                    <a:pt x="222035" y="2503825"/>
                  </a:cubicBezTo>
                  <a:lnTo>
                    <a:pt x="234227" y="2491633"/>
                  </a:lnTo>
                  <a:cubicBezTo>
                    <a:pt x="251702" y="2499761"/>
                    <a:pt x="264402" y="2503825"/>
                    <a:pt x="272327" y="2503825"/>
                  </a:cubicBezTo>
                  <a:cubicBezTo>
                    <a:pt x="278016" y="2503825"/>
                    <a:pt x="283249" y="2502149"/>
                    <a:pt x="288024" y="2498796"/>
                  </a:cubicBezTo>
                  <a:cubicBezTo>
                    <a:pt x="292799" y="2495443"/>
                    <a:pt x="295187" y="2491024"/>
                    <a:pt x="295187" y="2485537"/>
                  </a:cubicBezTo>
                  <a:close/>
                  <a:moveTo>
                    <a:pt x="240323" y="2467249"/>
                  </a:moveTo>
                  <a:lnTo>
                    <a:pt x="247638" y="2474260"/>
                  </a:lnTo>
                  <a:lnTo>
                    <a:pt x="204356" y="2516322"/>
                  </a:lnTo>
                  <a:lnTo>
                    <a:pt x="197651" y="2508397"/>
                  </a:lnTo>
                  <a:close/>
                  <a:moveTo>
                    <a:pt x="250991" y="2421529"/>
                  </a:moveTo>
                  <a:cubicBezTo>
                    <a:pt x="257899" y="2421529"/>
                    <a:pt x="263945" y="2423866"/>
                    <a:pt x="269126" y="2428540"/>
                  </a:cubicBezTo>
                  <a:cubicBezTo>
                    <a:pt x="274308" y="2433213"/>
                    <a:pt x="276899" y="2439004"/>
                    <a:pt x="276899" y="2445913"/>
                  </a:cubicBezTo>
                  <a:cubicBezTo>
                    <a:pt x="276899" y="2451603"/>
                    <a:pt x="275019" y="2456429"/>
                    <a:pt x="271260" y="2460391"/>
                  </a:cubicBezTo>
                  <a:cubicBezTo>
                    <a:pt x="267501" y="2464354"/>
                    <a:pt x="262776" y="2466335"/>
                    <a:pt x="257087" y="2466335"/>
                  </a:cubicBezTo>
                  <a:cubicBezTo>
                    <a:pt x="252616" y="2466335"/>
                    <a:pt x="248959" y="2464811"/>
                    <a:pt x="246114" y="2461763"/>
                  </a:cubicBezTo>
                  <a:cubicBezTo>
                    <a:pt x="243269" y="2458715"/>
                    <a:pt x="241847" y="2454956"/>
                    <a:pt x="241847" y="2450485"/>
                  </a:cubicBezTo>
                  <a:cubicBezTo>
                    <a:pt x="241847" y="2444389"/>
                    <a:pt x="244895" y="2441341"/>
                    <a:pt x="250991" y="2441341"/>
                  </a:cubicBezTo>
                  <a:cubicBezTo>
                    <a:pt x="253632" y="2441748"/>
                    <a:pt x="255664" y="2442764"/>
                    <a:pt x="257087" y="2444389"/>
                  </a:cubicBezTo>
                  <a:cubicBezTo>
                    <a:pt x="253023" y="2444389"/>
                    <a:pt x="250991" y="2446421"/>
                    <a:pt x="250991" y="2450485"/>
                  </a:cubicBezTo>
                  <a:cubicBezTo>
                    <a:pt x="250991" y="2455565"/>
                    <a:pt x="253531" y="2458105"/>
                    <a:pt x="258611" y="2458105"/>
                  </a:cubicBezTo>
                  <a:cubicBezTo>
                    <a:pt x="264707" y="2458105"/>
                    <a:pt x="267755" y="2454041"/>
                    <a:pt x="267755" y="2445913"/>
                  </a:cubicBezTo>
                  <a:cubicBezTo>
                    <a:pt x="267755" y="2441240"/>
                    <a:pt x="265926" y="2437531"/>
                    <a:pt x="262268" y="2434788"/>
                  </a:cubicBezTo>
                  <a:cubicBezTo>
                    <a:pt x="258611" y="2432045"/>
                    <a:pt x="254343" y="2430673"/>
                    <a:pt x="249467" y="2430673"/>
                  </a:cubicBezTo>
                  <a:cubicBezTo>
                    <a:pt x="243980" y="2430673"/>
                    <a:pt x="239307" y="2432604"/>
                    <a:pt x="235446" y="2436464"/>
                  </a:cubicBezTo>
                  <a:cubicBezTo>
                    <a:pt x="231585" y="2440325"/>
                    <a:pt x="229655" y="2444999"/>
                    <a:pt x="229655" y="2450485"/>
                  </a:cubicBezTo>
                  <a:cubicBezTo>
                    <a:pt x="229655" y="2456378"/>
                    <a:pt x="231179" y="2461966"/>
                    <a:pt x="234227" y="2467249"/>
                  </a:cubicBezTo>
                  <a:lnTo>
                    <a:pt x="226607" y="2474869"/>
                  </a:lnTo>
                  <a:cubicBezTo>
                    <a:pt x="221527" y="2465725"/>
                    <a:pt x="218987" y="2458613"/>
                    <a:pt x="218987" y="2453533"/>
                  </a:cubicBezTo>
                  <a:cubicBezTo>
                    <a:pt x="218987" y="2444592"/>
                    <a:pt x="222085" y="2437023"/>
                    <a:pt x="228283" y="2430826"/>
                  </a:cubicBezTo>
                  <a:cubicBezTo>
                    <a:pt x="234481" y="2424628"/>
                    <a:pt x="242050" y="2421529"/>
                    <a:pt x="250991" y="2421529"/>
                  </a:cubicBezTo>
                  <a:close/>
                  <a:moveTo>
                    <a:pt x="218987" y="2384953"/>
                  </a:moveTo>
                  <a:cubicBezTo>
                    <a:pt x="223457" y="2384953"/>
                    <a:pt x="229807" y="2386477"/>
                    <a:pt x="238037" y="2389525"/>
                  </a:cubicBezTo>
                  <a:cubicBezTo>
                    <a:pt x="246266" y="2392573"/>
                    <a:pt x="252616" y="2394097"/>
                    <a:pt x="257087" y="2394097"/>
                  </a:cubicBezTo>
                  <a:cubicBezTo>
                    <a:pt x="259931" y="2394097"/>
                    <a:pt x="263995" y="2393081"/>
                    <a:pt x="269279" y="2391049"/>
                  </a:cubicBezTo>
                  <a:cubicBezTo>
                    <a:pt x="264402" y="2400193"/>
                    <a:pt x="255766" y="2404765"/>
                    <a:pt x="243371" y="2404765"/>
                  </a:cubicBezTo>
                  <a:cubicBezTo>
                    <a:pt x="233211" y="2404765"/>
                    <a:pt x="224575" y="2408067"/>
                    <a:pt x="217463" y="2414671"/>
                  </a:cubicBezTo>
                  <a:cubicBezTo>
                    <a:pt x="210351" y="2421275"/>
                    <a:pt x="206795" y="2429657"/>
                    <a:pt x="206795" y="2439817"/>
                  </a:cubicBezTo>
                  <a:cubicBezTo>
                    <a:pt x="206795" y="2452009"/>
                    <a:pt x="211875" y="2465217"/>
                    <a:pt x="222035" y="2479441"/>
                  </a:cubicBezTo>
                  <a:lnTo>
                    <a:pt x="209843" y="2491633"/>
                  </a:lnTo>
                  <a:cubicBezTo>
                    <a:pt x="196431" y="2480457"/>
                    <a:pt x="183731" y="2474869"/>
                    <a:pt x="171743" y="2474869"/>
                  </a:cubicBezTo>
                  <a:cubicBezTo>
                    <a:pt x="162599" y="2474869"/>
                    <a:pt x="154369" y="2477612"/>
                    <a:pt x="147054" y="2483099"/>
                  </a:cubicBezTo>
                  <a:cubicBezTo>
                    <a:pt x="139129" y="2488992"/>
                    <a:pt x="135167" y="2496408"/>
                    <a:pt x="135167" y="2505349"/>
                  </a:cubicBezTo>
                  <a:cubicBezTo>
                    <a:pt x="135167" y="2506568"/>
                    <a:pt x="135421" y="2508346"/>
                    <a:pt x="135929" y="2510683"/>
                  </a:cubicBezTo>
                  <a:cubicBezTo>
                    <a:pt x="136437" y="2513020"/>
                    <a:pt x="136691" y="2514798"/>
                    <a:pt x="136691" y="2516017"/>
                  </a:cubicBezTo>
                  <a:cubicBezTo>
                    <a:pt x="136691" y="2527803"/>
                    <a:pt x="132119" y="2535423"/>
                    <a:pt x="122975" y="2538877"/>
                  </a:cubicBezTo>
                  <a:cubicBezTo>
                    <a:pt x="125007" y="2535626"/>
                    <a:pt x="126023" y="2532070"/>
                    <a:pt x="126023" y="2528209"/>
                  </a:cubicBezTo>
                  <a:cubicBezTo>
                    <a:pt x="126023" y="2524755"/>
                    <a:pt x="125007" y="2521199"/>
                    <a:pt x="122975" y="2517541"/>
                  </a:cubicBezTo>
                  <a:cubicBezTo>
                    <a:pt x="116879" y="2506772"/>
                    <a:pt x="113831" y="2497628"/>
                    <a:pt x="113831" y="2490109"/>
                  </a:cubicBezTo>
                  <a:cubicBezTo>
                    <a:pt x="113831" y="2481372"/>
                    <a:pt x="117590" y="2474260"/>
                    <a:pt x="125108" y="2468773"/>
                  </a:cubicBezTo>
                  <a:cubicBezTo>
                    <a:pt x="132017" y="2463693"/>
                    <a:pt x="139942" y="2461153"/>
                    <a:pt x="148883" y="2461153"/>
                  </a:cubicBezTo>
                  <a:cubicBezTo>
                    <a:pt x="164123" y="2461153"/>
                    <a:pt x="181395" y="2466741"/>
                    <a:pt x="200699" y="2477917"/>
                  </a:cubicBezTo>
                  <a:lnTo>
                    <a:pt x="208319" y="2470297"/>
                  </a:lnTo>
                  <a:cubicBezTo>
                    <a:pt x="195111" y="2447539"/>
                    <a:pt x="188507" y="2432299"/>
                    <a:pt x="188507" y="2424577"/>
                  </a:cubicBezTo>
                  <a:cubicBezTo>
                    <a:pt x="188507" y="2413604"/>
                    <a:pt x="190843" y="2404562"/>
                    <a:pt x="195517" y="2397450"/>
                  </a:cubicBezTo>
                  <a:cubicBezTo>
                    <a:pt x="200800" y="2389119"/>
                    <a:pt x="208623" y="2384953"/>
                    <a:pt x="218987" y="2384953"/>
                  </a:cubicBezTo>
                  <a:close/>
                  <a:moveTo>
                    <a:pt x="97067" y="2366665"/>
                  </a:moveTo>
                  <a:lnTo>
                    <a:pt x="119927" y="2375809"/>
                  </a:lnTo>
                  <a:cubicBezTo>
                    <a:pt x="139840" y="2383734"/>
                    <a:pt x="153556" y="2393386"/>
                    <a:pt x="161075" y="2404765"/>
                  </a:cubicBezTo>
                  <a:lnTo>
                    <a:pt x="204051" y="2469992"/>
                  </a:lnTo>
                  <a:lnTo>
                    <a:pt x="200089" y="2474260"/>
                  </a:lnTo>
                  <a:lnTo>
                    <a:pt x="130595" y="2429149"/>
                  </a:lnTo>
                  <a:cubicBezTo>
                    <a:pt x="120841" y="2422850"/>
                    <a:pt x="112205" y="2411166"/>
                    <a:pt x="104687" y="2394097"/>
                  </a:cubicBezTo>
                  <a:lnTo>
                    <a:pt x="94019" y="2369713"/>
                  </a:lnTo>
                  <a:close/>
                  <a:moveTo>
                    <a:pt x="316523" y="2290465"/>
                  </a:moveTo>
                  <a:lnTo>
                    <a:pt x="325667" y="2290465"/>
                  </a:lnTo>
                  <a:lnTo>
                    <a:pt x="325667" y="2595265"/>
                  </a:lnTo>
                  <a:lnTo>
                    <a:pt x="20867" y="2595265"/>
                  </a:lnTo>
                  <a:lnTo>
                    <a:pt x="20867" y="2586121"/>
                  </a:lnTo>
                  <a:lnTo>
                    <a:pt x="316523" y="2586121"/>
                  </a:lnTo>
                  <a:close/>
                  <a:moveTo>
                    <a:pt x="292139" y="2290465"/>
                  </a:moveTo>
                  <a:lnTo>
                    <a:pt x="301283" y="2290465"/>
                  </a:lnTo>
                  <a:lnTo>
                    <a:pt x="301283" y="2441341"/>
                  </a:lnTo>
                  <a:cubicBezTo>
                    <a:pt x="301283" y="2454752"/>
                    <a:pt x="297320" y="2466538"/>
                    <a:pt x="289395" y="2476698"/>
                  </a:cubicBezTo>
                  <a:cubicBezTo>
                    <a:pt x="280861" y="2487671"/>
                    <a:pt x="270091" y="2493157"/>
                    <a:pt x="257087" y="2493157"/>
                  </a:cubicBezTo>
                  <a:cubicBezTo>
                    <a:pt x="254242" y="2493157"/>
                    <a:pt x="248654" y="2491633"/>
                    <a:pt x="240323" y="2488585"/>
                  </a:cubicBezTo>
                  <a:lnTo>
                    <a:pt x="247943" y="2479441"/>
                  </a:lnTo>
                  <a:cubicBezTo>
                    <a:pt x="254039" y="2480457"/>
                    <a:pt x="258103" y="2480965"/>
                    <a:pt x="260135" y="2480965"/>
                  </a:cubicBezTo>
                  <a:cubicBezTo>
                    <a:pt x="270091" y="2480965"/>
                    <a:pt x="278118" y="2475885"/>
                    <a:pt x="284214" y="2465725"/>
                  </a:cubicBezTo>
                  <a:cubicBezTo>
                    <a:pt x="289497" y="2456988"/>
                    <a:pt x="292139" y="2447336"/>
                    <a:pt x="292139" y="2436769"/>
                  </a:cubicBezTo>
                  <a:close/>
                  <a:moveTo>
                    <a:pt x="232883" y="2072827"/>
                  </a:moveTo>
                  <a:cubicBezTo>
                    <a:pt x="236947" y="2079736"/>
                    <a:pt x="238979" y="2086340"/>
                    <a:pt x="238979" y="2092639"/>
                  </a:cubicBezTo>
                  <a:cubicBezTo>
                    <a:pt x="238979" y="2104628"/>
                    <a:pt x="235067" y="2114737"/>
                    <a:pt x="227244" y="2122966"/>
                  </a:cubicBezTo>
                  <a:cubicBezTo>
                    <a:pt x="219421" y="2131196"/>
                    <a:pt x="209616" y="2135311"/>
                    <a:pt x="197831" y="2135311"/>
                  </a:cubicBezTo>
                  <a:lnTo>
                    <a:pt x="36287" y="2135311"/>
                  </a:lnTo>
                  <a:lnTo>
                    <a:pt x="36287" y="2126167"/>
                  </a:lnTo>
                  <a:lnTo>
                    <a:pt x="193259" y="2126167"/>
                  </a:lnTo>
                  <a:cubicBezTo>
                    <a:pt x="202809" y="2126167"/>
                    <a:pt x="211039" y="2123170"/>
                    <a:pt x="217947" y="2117175"/>
                  </a:cubicBezTo>
                  <a:cubicBezTo>
                    <a:pt x="224856" y="2111181"/>
                    <a:pt x="228311" y="2103510"/>
                    <a:pt x="228311" y="2094163"/>
                  </a:cubicBezTo>
                  <a:cubicBezTo>
                    <a:pt x="228311" y="2090302"/>
                    <a:pt x="227295" y="2085730"/>
                    <a:pt x="225263" y="2080447"/>
                  </a:cubicBezTo>
                  <a:close/>
                  <a:moveTo>
                    <a:pt x="260924" y="2071608"/>
                  </a:moveTo>
                  <a:lnTo>
                    <a:pt x="283175" y="2085019"/>
                  </a:lnTo>
                  <a:cubicBezTo>
                    <a:pt x="301869" y="2096195"/>
                    <a:pt x="312029" y="2106355"/>
                    <a:pt x="313655" y="2115499"/>
                  </a:cubicBezTo>
                  <a:cubicBezTo>
                    <a:pt x="314671" y="2121188"/>
                    <a:pt x="316804" y="2126980"/>
                    <a:pt x="320055" y="2132872"/>
                  </a:cubicBezTo>
                  <a:lnTo>
                    <a:pt x="316703" y="2135920"/>
                  </a:lnTo>
                  <a:cubicBezTo>
                    <a:pt x="312639" y="2132466"/>
                    <a:pt x="307051" y="2130129"/>
                    <a:pt x="299939" y="2128910"/>
                  </a:cubicBezTo>
                  <a:cubicBezTo>
                    <a:pt x="289779" y="2125862"/>
                    <a:pt x="279111" y="2115296"/>
                    <a:pt x="267935" y="2097211"/>
                  </a:cubicBezTo>
                  <a:lnTo>
                    <a:pt x="255743" y="2077399"/>
                  </a:lnTo>
                  <a:close/>
                  <a:moveTo>
                    <a:pt x="197831" y="2053015"/>
                  </a:moveTo>
                  <a:cubicBezTo>
                    <a:pt x="206162" y="2053218"/>
                    <a:pt x="213782" y="2055758"/>
                    <a:pt x="220691" y="2060635"/>
                  </a:cubicBezTo>
                  <a:lnTo>
                    <a:pt x="214595" y="2068255"/>
                  </a:lnTo>
                  <a:cubicBezTo>
                    <a:pt x="209718" y="2065207"/>
                    <a:pt x="204638" y="2063683"/>
                    <a:pt x="199355" y="2063683"/>
                  </a:cubicBezTo>
                  <a:cubicBezTo>
                    <a:pt x="193868" y="2063683"/>
                    <a:pt x="189195" y="2065613"/>
                    <a:pt x="185334" y="2069474"/>
                  </a:cubicBezTo>
                  <a:cubicBezTo>
                    <a:pt x="181473" y="2073335"/>
                    <a:pt x="179543" y="2078008"/>
                    <a:pt x="179543" y="2083495"/>
                  </a:cubicBezTo>
                  <a:cubicBezTo>
                    <a:pt x="179543" y="2087965"/>
                    <a:pt x="180762" y="2092131"/>
                    <a:pt x="183200" y="2095992"/>
                  </a:cubicBezTo>
                  <a:cubicBezTo>
                    <a:pt x="185639" y="2099852"/>
                    <a:pt x="188991" y="2101783"/>
                    <a:pt x="193259" y="2101783"/>
                  </a:cubicBezTo>
                  <a:cubicBezTo>
                    <a:pt x="200371" y="2101783"/>
                    <a:pt x="203927" y="2098735"/>
                    <a:pt x="203927" y="2092639"/>
                  </a:cubicBezTo>
                  <a:cubicBezTo>
                    <a:pt x="203927" y="2087559"/>
                    <a:pt x="201387" y="2085019"/>
                    <a:pt x="196307" y="2085019"/>
                  </a:cubicBezTo>
                  <a:cubicBezTo>
                    <a:pt x="193259" y="2085019"/>
                    <a:pt x="190719" y="2087051"/>
                    <a:pt x="188687" y="2091115"/>
                  </a:cubicBezTo>
                  <a:cubicBezTo>
                    <a:pt x="188687" y="2081971"/>
                    <a:pt x="192243" y="2077399"/>
                    <a:pt x="199355" y="2077399"/>
                  </a:cubicBezTo>
                  <a:cubicBezTo>
                    <a:pt x="203419" y="2077399"/>
                    <a:pt x="206721" y="2078923"/>
                    <a:pt x="209261" y="2081971"/>
                  </a:cubicBezTo>
                  <a:cubicBezTo>
                    <a:pt x="211801" y="2085019"/>
                    <a:pt x="213071" y="2088575"/>
                    <a:pt x="213071" y="2092639"/>
                  </a:cubicBezTo>
                  <a:cubicBezTo>
                    <a:pt x="213071" y="2098328"/>
                    <a:pt x="210937" y="2103053"/>
                    <a:pt x="206670" y="2106812"/>
                  </a:cubicBezTo>
                  <a:cubicBezTo>
                    <a:pt x="202403" y="2110571"/>
                    <a:pt x="197424" y="2112451"/>
                    <a:pt x="191735" y="2112451"/>
                  </a:cubicBezTo>
                  <a:cubicBezTo>
                    <a:pt x="184623" y="2112451"/>
                    <a:pt x="178781" y="2109708"/>
                    <a:pt x="174209" y="2104221"/>
                  </a:cubicBezTo>
                  <a:cubicBezTo>
                    <a:pt x="169637" y="2098735"/>
                    <a:pt x="167351" y="2092334"/>
                    <a:pt x="167351" y="2085019"/>
                  </a:cubicBezTo>
                  <a:cubicBezTo>
                    <a:pt x="167351" y="2076078"/>
                    <a:pt x="170195" y="2068458"/>
                    <a:pt x="175885" y="2062159"/>
                  </a:cubicBezTo>
                  <a:cubicBezTo>
                    <a:pt x="181575" y="2055860"/>
                    <a:pt x="188890" y="2052812"/>
                    <a:pt x="197831" y="2053015"/>
                  </a:cubicBezTo>
                  <a:close/>
                  <a:moveTo>
                    <a:pt x="310607" y="2049967"/>
                  </a:moveTo>
                  <a:cubicBezTo>
                    <a:pt x="314671" y="2054031"/>
                    <a:pt x="316703" y="2058603"/>
                    <a:pt x="316703" y="2063683"/>
                  </a:cubicBezTo>
                  <a:cubicBezTo>
                    <a:pt x="316703" y="2068763"/>
                    <a:pt x="314721" y="2072827"/>
                    <a:pt x="310759" y="2075875"/>
                  </a:cubicBezTo>
                  <a:cubicBezTo>
                    <a:pt x="306797" y="2078923"/>
                    <a:pt x="302174" y="2080447"/>
                    <a:pt x="296891" y="2080447"/>
                  </a:cubicBezTo>
                  <a:cubicBezTo>
                    <a:pt x="287543" y="2080447"/>
                    <a:pt x="275859" y="2076383"/>
                    <a:pt x="261839" y="2068255"/>
                  </a:cubicBezTo>
                  <a:lnTo>
                    <a:pt x="251171" y="2077399"/>
                  </a:lnTo>
                  <a:cubicBezTo>
                    <a:pt x="261331" y="2091826"/>
                    <a:pt x="266411" y="2103510"/>
                    <a:pt x="266411" y="2112451"/>
                  </a:cubicBezTo>
                  <a:cubicBezTo>
                    <a:pt x="266411" y="2118750"/>
                    <a:pt x="263972" y="2123881"/>
                    <a:pt x="259095" y="2127843"/>
                  </a:cubicBezTo>
                  <a:cubicBezTo>
                    <a:pt x="254219" y="2131806"/>
                    <a:pt x="248529" y="2133787"/>
                    <a:pt x="242027" y="2133787"/>
                  </a:cubicBezTo>
                  <a:cubicBezTo>
                    <a:pt x="233492" y="2133787"/>
                    <a:pt x="227396" y="2132263"/>
                    <a:pt x="223739" y="2129215"/>
                  </a:cubicBezTo>
                  <a:cubicBezTo>
                    <a:pt x="230851" y="2127996"/>
                    <a:pt x="236947" y="2125456"/>
                    <a:pt x="242027" y="2121595"/>
                  </a:cubicBezTo>
                  <a:cubicBezTo>
                    <a:pt x="248123" y="2116921"/>
                    <a:pt x="251171" y="2111333"/>
                    <a:pt x="251171" y="2104831"/>
                  </a:cubicBezTo>
                  <a:cubicBezTo>
                    <a:pt x="250967" y="2096906"/>
                    <a:pt x="246395" y="2084714"/>
                    <a:pt x="237455" y="2068255"/>
                  </a:cubicBezTo>
                  <a:lnTo>
                    <a:pt x="249647" y="2056063"/>
                  </a:lnTo>
                  <a:cubicBezTo>
                    <a:pt x="267122" y="2064191"/>
                    <a:pt x="279822" y="2068255"/>
                    <a:pt x="287747" y="2068255"/>
                  </a:cubicBezTo>
                  <a:cubicBezTo>
                    <a:pt x="293436" y="2068255"/>
                    <a:pt x="298669" y="2066578"/>
                    <a:pt x="303444" y="2063226"/>
                  </a:cubicBezTo>
                  <a:cubicBezTo>
                    <a:pt x="308219" y="2059873"/>
                    <a:pt x="310607" y="2055453"/>
                    <a:pt x="310607" y="2049967"/>
                  </a:cubicBezTo>
                  <a:close/>
                  <a:moveTo>
                    <a:pt x="255743" y="2031679"/>
                  </a:moveTo>
                  <a:lnTo>
                    <a:pt x="263058" y="2038689"/>
                  </a:lnTo>
                  <a:lnTo>
                    <a:pt x="219776" y="2080752"/>
                  </a:lnTo>
                  <a:lnTo>
                    <a:pt x="213071" y="2072827"/>
                  </a:lnTo>
                  <a:close/>
                  <a:moveTo>
                    <a:pt x="266411" y="1985959"/>
                  </a:moveTo>
                  <a:cubicBezTo>
                    <a:pt x="273319" y="1985959"/>
                    <a:pt x="279365" y="1988296"/>
                    <a:pt x="284546" y="1992969"/>
                  </a:cubicBezTo>
                  <a:cubicBezTo>
                    <a:pt x="289728" y="1997643"/>
                    <a:pt x="292319" y="2003434"/>
                    <a:pt x="292319" y="2010343"/>
                  </a:cubicBezTo>
                  <a:cubicBezTo>
                    <a:pt x="292319" y="2016032"/>
                    <a:pt x="290439" y="2020858"/>
                    <a:pt x="286680" y="2024821"/>
                  </a:cubicBezTo>
                  <a:cubicBezTo>
                    <a:pt x="282921" y="2028783"/>
                    <a:pt x="278196" y="2030764"/>
                    <a:pt x="272507" y="2030764"/>
                  </a:cubicBezTo>
                  <a:cubicBezTo>
                    <a:pt x="268036" y="2030764"/>
                    <a:pt x="264379" y="2029240"/>
                    <a:pt x="261534" y="2026192"/>
                  </a:cubicBezTo>
                  <a:cubicBezTo>
                    <a:pt x="258689" y="2023144"/>
                    <a:pt x="257267" y="2019385"/>
                    <a:pt x="257267" y="2014915"/>
                  </a:cubicBezTo>
                  <a:cubicBezTo>
                    <a:pt x="257267" y="2008819"/>
                    <a:pt x="260315" y="2005771"/>
                    <a:pt x="266411" y="2005771"/>
                  </a:cubicBezTo>
                  <a:cubicBezTo>
                    <a:pt x="269052" y="2006177"/>
                    <a:pt x="271084" y="2007193"/>
                    <a:pt x="272507" y="2008819"/>
                  </a:cubicBezTo>
                  <a:cubicBezTo>
                    <a:pt x="268443" y="2008819"/>
                    <a:pt x="266411" y="2010851"/>
                    <a:pt x="266411" y="2014915"/>
                  </a:cubicBezTo>
                  <a:cubicBezTo>
                    <a:pt x="266411" y="2019995"/>
                    <a:pt x="268951" y="2022535"/>
                    <a:pt x="274031" y="2022535"/>
                  </a:cubicBezTo>
                  <a:cubicBezTo>
                    <a:pt x="280127" y="2022535"/>
                    <a:pt x="283175" y="2018471"/>
                    <a:pt x="283175" y="2010343"/>
                  </a:cubicBezTo>
                  <a:cubicBezTo>
                    <a:pt x="283175" y="2005669"/>
                    <a:pt x="281346" y="2001961"/>
                    <a:pt x="277688" y="1999218"/>
                  </a:cubicBezTo>
                  <a:cubicBezTo>
                    <a:pt x="274031" y="1996474"/>
                    <a:pt x="269763" y="1995103"/>
                    <a:pt x="264887" y="1995103"/>
                  </a:cubicBezTo>
                  <a:cubicBezTo>
                    <a:pt x="259400" y="1995103"/>
                    <a:pt x="254727" y="1997033"/>
                    <a:pt x="250866" y="2000894"/>
                  </a:cubicBezTo>
                  <a:cubicBezTo>
                    <a:pt x="247005" y="2004755"/>
                    <a:pt x="245075" y="2009428"/>
                    <a:pt x="245075" y="2014915"/>
                  </a:cubicBezTo>
                  <a:cubicBezTo>
                    <a:pt x="245075" y="2020808"/>
                    <a:pt x="246599" y="2026396"/>
                    <a:pt x="249647" y="2031679"/>
                  </a:cubicBezTo>
                  <a:lnTo>
                    <a:pt x="242027" y="2039299"/>
                  </a:lnTo>
                  <a:cubicBezTo>
                    <a:pt x="236947" y="2030155"/>
                    <a:pt x="234407" y="2023043"/>
                    <a:pt x="234407" y="2017963"/>
                  </a:cubicBezTo>
                  <a:cubicBezTo>
                    <a:pt x="234407" y="2009022"/>
                    <a:pt x="237505" y="2001453"/>
                    <a:pt x="243703" y="1995255"/>
                  </a:cubicBezTo>
                  <a:cubicBezTo>
                    <a:pt x="249901" y="1989058"/>
                    <a:pt x="257470" y="1985959"/>
                    <a:pt x="266411" y="1985959"/>
                  </a:cubicBezTo>
                  <a:close/>
                  <a:moveTo>
                    <a:pt x="234407" y="1949383"/>
                  </a:moveTo>
                  <a:cubicBezTo>
                    <a:pt x="238877" y="1949383"/>
                    <a:pt x="245227" y="1950907"/>
                    <a:pt x="253457" y="1953955"/>
                  </a:cubicBezTo>
                  <a:cubicBezTo>
                    <a:pt x="261686" y="1957003"/>
                    <a:pt x="268036" y="1958527"/>
                    <a:pt x="272507" y="1958527"/>
                  </a:cubicBezTo>
                  <a:cubicBezTo>
                    <a:pt x="275351" y="1958527"/>
                    <a:pt x="279415" y="1957511"/>
                    <a:pt x="284699" y="1955479"/>
                  </a:cubicBezTo>
                  <a:cubicBezTo>
                    <a:pt x="279822" y="1964623"/>
                    <a:pt x="271186" y="1969195"/>
                    <a:pt x="258791" y="1969195"/>
                  </a:cubicBezTo>
                  <a:cubicBezTo>
                    <a:pt x="248631" y="1969195"/>
                    <a:pt x="239995" y="1972497"/>
                    <a:pt x="232883" y="1979101"/>
                  </a:cubicBezTo>
                  <a:cubicBezTo>
                    <a:pt x="225771" y="1985705"/>
                    <a:pt x="222215" y="1994087"/>
                    <a:pt x="222215" y="2004247"/>
                  </a:cubicBezTo>
                  <a:cubicBezTo>
                    <a:pt x="222215" y="2016439"/>
                    <a:pt x="227295" y="2029647"/>
                    <a:pt x="237455" y="2043871"/>
                  </a:cubicBezTo>
                  <a:lnTo>
                    <a:pt x="225263" y="2056063"/>
                  </a:lnTo>
                  <a:cubicBezTo>
                    <a:pt x="211851" y="2044887"/>
                    <a:pt x="199151" y="2039299"/>
                    <a:pt x="187163" y="2039299"/>
                  </a:cubicBezTo>
                  <a:cubicBezTo>
                    <a:pt x="178019" y="2039299"/>
                    <a:pt x="169789" y="2042042"/>
                    <a:pt x="162474" y="2047528"/>
                  </a:cubicBezTo>
                  <a:cubicBezTo>
                    <a:pt x="154549" y="2053421"/>
                    <a:pt x="150587" y="2060838"/>
                    <a:pt x="150587" y="2069779"/>
                  </a:cubicBezTo>
                  <a:cubicBezTo>
                    <a:pt x="150587" y="2070998"/>
                    <a:pt x="150841" y="2072776"/>
                    <a:pt x="151349" y="2075113"/>
                  </a:cubicBezTo>
                  <a:cubicBezTo>
                    <a:pt x="151857" y="2077450"/>
                    <a:pt x="152111" y="2079228"/>
                    <a:pt x="152111" y="2080447"/>
                  </a:cubicBezTo>
                  <a:cubicBezTo>
                    <a:pt x="152111" y="2092232"/>
                    <a:pt x="147539" y="2099852"/>
                    <a:pt x="138395" y="2103307"/>
                  </a:cubicBezTo>
                  <a:cubicBezTo>
                    <a:pt x="140427" y="2100056"/>
                    <a:pt x="141443" y="2096500"/>
                    <a:pt x="141443" y="2092639"/>
                  </a:cubicBezTo>
                  <a:cubicBezTo>
                    <a:pt x="141443" y="2089184"/>
                    <a:pt x="140427" y="2085628"/>
                    <a:pt x="138395" y="2081971"/>
                  </a:cubicBezTo>
                  <a:cubicBezTo>
                    <a:pt x="132299" y="2071201"/>
                    <a:pt x="129251" y="2062057"/>
                    <a:pt x="129251" y="2054539"/>
                  </a:cubicBezTo>
                  <a:cubicBezTo>
                    <a:pt x="129251" y="2045801"/>
                    <a:pt x="133010" y="2038689"/>
                    <a:pt x="140528" y="2033203"/>
                  </a:cubicBezTo>
                  <a:cubicBezTo>
                    <a:pt x="147437" y="2028123"/>
                    <a:pt x="155362" y="2025583"/>
                    <a:pt x="164303" y="2025583"/>
                  </a:cubicBezTo>
                  <a:cubicBezTo>
                    <a:pt x="179543" y="2025583"/>
                    <a:pt x="196815" y="2031171"/>
                    <a:pt x="216119" y="2042347"/>
                  </a:cubicBezTo>
                  <a:lnTo>
                    <a:pt x="223739" y="2034727"/>
                  </a:lnTo>
                  <a:cubicBezTo>
                    <a:pt x="210531" y="2011968"/>
                    <a:pt x="203927" y="1996728"/>
                    <a:pt x="203927" y="1989007"/>
                  </a:cubicBezTo>
                  <a:cubicBezTo>
                    <a:pt x="203927" y="1978034"/>
                    <a:pt x="206263" y="1968992"/>
                    <a:pt x="210937" y="1961880"/>
                  </a:cubicBezTo>
                  <a:cubicBezTo>
                    <a:pt x="216220" y="1953548"/>
                    <a:pt x="224043" y="1949383"/>
                    <a:pt x="234407" y="1949383"/>
                  </a:cubicBezTo>
                  <a:close/>
                  <a:moveTo>
                    <a:pt x="112487" y="1931095"/>
                  </a:moveTo>
                  <a:lnTo>
                    <a:pt x="135347" y="1940239"/>
                  </a:lnTo>
                  <a:cubicBezTo>
                    <a:pt x="155260" y="1948164"/>
                    <a:pt x="168976" y="1957816"/>
                    <a:pt x="176495" y="1969195"/>
                  </a:cubicBezTo>
                  <a:lnTo>
                    <a:pt x="219471" y="2034422"/>
                  </a:lnTo>
                  <a:lnTo>
                    <a:pt x="215509" y="2038689"/>
                  </a:lnTo>
                  <a:lnTo>
                    <a:pt x="146015" y="1993579"/>
                  </a:lnTo>
                  <a:cubicBezTo>
                    <a:pt x="136261" y="1987280"/>
                    <a:pt x="127625" y="1975596"/>
                    <a:pt x="120107" y="1958527"/>
                  </a:cubicBezTo>
                  <a:lnTo>
                    <a:pt x="109439" y="1934143"/>
                  </a:lnTo>
                  <a:close/>
                  <a:moveTo>
                    <a:pt x="331943" y="1854895"/>
                  </a:moveTo>
                  <a:lnTo>
                    <a:pt x="341087" y="1854895"/>
                  </a:lnTo>
                  <a:lnTo>
                    <a:pt x="341087" y="2159695"/>
                  </a:lnTo>
                  <a:lnTo>
                    <a:pt x="36287" y="2159695"/>
                  </a:lnTo>
                  <a:lnTo>
                    <a:pt x="36287" y="2150551"/>
                  </a:lnTo>
                  <a:lnTo>
                    <a:pt x="331943" y="2150551"/>
                  </a:lnTo>
                  <a:close/>
                  <a:moveTo>
                    <a:pt x="307559" y="1854895"/>
                  </a:moveTo>
                  <a:lnTo>
                    <a:pt x="316703" y="1854895"/>
                  </a:lnTo>
                  <a:lnTo>
                    <a:pt x="316703" y="2005771"/>
                  </a:lnTo>
                  <a:cubicBezTo>
                    <a:pt x="316703" y="2019182"/>
                    <a:pt x="312740" y="2030968"/>
                    <a:pt x="304815" y="2041128"/>
                  </a:cubicBezTo>
                  <a:cubicBezTo>
                    <a:pt x="296281" y="2052100"/>
                    <a:pt x="285511" y="2057587"/>
                    <a:pt x="272507" y="2057587"/>
                  </a:cubicBezTo>
                  <a:cubicBezTo>
                    <a:pt x="269662" y="2057587"/>
                    <a:pt x="264074" y="2056063"/>
                    <a:pt x="255743" y="2053015"/>
                  </a:cubicBezTo>
                  <a:lnTo>
                    <a:pt x="263363" y="2043871"/>
                  </a:lnTo>
                  <a:cubicBezTo>
                    <a:pt x="269459" y="2044887"/>
                    <a:pt x="273523" y="2045395"/>
                    <a:pt x="275555" y="2045395"/>
                  </a:cubicBezTo>
                  <a:cubicBezTo>
                    <a:pt x="285511" y="2045395"/>
                    <a:pt x="293538" y="2040315"/>
                    <a:pt x="299634" y="2030155"/>
                  </a:cubicBezTo>
                  <a:cubicBezTo>
                    <a:pt x="304917" y="2021417"/>
                    <a:pt x="307559" y="2011765"/>
                    <a:pt x="307559" y="2001199"/>
                  </a:cubicBezTo>
                  <a:close/>
                  <a:moveTo>
                    <a:pt x="196598" y="1611162"/>
                  </a:moveTo>
                  <a:cubicBezTo>
                    <a:pt x="200662" y="1618071"/>
                    <a:pt x="202694" y="1624675"/>
                    <a:pt x="202694" y="1630974"/>
                  </a:cubicBezTo>
                  <a:cubicBezTo>
                    <a:pt x="202694" y="1642963"/>
                    <a:pt x="198782" y="1653072"/>
                    <a:pt x="190959" y="1661301"/>
                  </a:cubicBezTo>
                  <a:cubicBezTo>
                    <a:pt x="183136" y="1669531"/>
                    <a:pt x="173331" y="1673646"/>
                    <a:pt x="161546" y="1673646"/>
                  </a:cubicBezTo>
                  <a:lnTo>
                    <a:pt x="2" y="1673646"/>
                  </a:lnTo>
                  <a:lnTo>
                    <a:pt x="2" y="1664502"/>
                  </a:lnTo>
                  <a:lnTo>
                    <a:pt x="156974" y="1664502"/>
                  </a:lnTo>
                  <a:cubicBezTo>
                    <a:pt x="166524" y="1664502"/>
                    <a:pt x="174754" y="1661505"/>
                    <a:pt x="181662" y="1655510"/>
                  </a:cubicBezTo>
                  <a:cubicBezTo>
                    <a:pt x="188571" y="1649516"/>
                    <a:pt x="192026" y="1641845"/>
                    <a:pt x="192026" y="1632498"/>
                  </a:cubicBezTo>
                  <a:cubicBezTo>
                    <a:pt x="192026" y="1628637"/>
                    <a:pt x="191010" y="1624065"/>
                    <a:pt x="188978" y="1618782"/>
                  </a:cubicBezTo>
                  <a:close/>
                  <a:moveTo>
                    <a:pt x="224639" y="1609943"/>
                  </a:moveTo>
                  <a:lnTo>
                    <a:pt x="246890" y="1623354"/>
                  </a:lnTo>
                  <a:cubicBezTo>
                    <a:pt x="265584" y="1634530"/>
                    <a:pt x="275744" y="1644690"/>
                    <a:pt x="277370" y="1653834"/>
                  </a:cubicBezTo>
                  <a:cubicBezTo>
                    <a:pt x="278386" y="1659523"/>
                    <a:pt x="280519" y="1665315"/>
                    <a:pt x="283770" y="1671207"/>
                  </a:cubicBezTo>
                  <a:lnTo>
                    <a:pt x="280418" y="1674255"/>
                  </a:lnTo>
                  <a:cubicBezTo>
                    <a:pt x="276354" y="1670801"/>
                    <a:pt x="270766" y="1668464"/>
                    <a:pt x="263654" y="1667245"/>
                  </a:cubicBezTo>
                  <a:cubicBezTo>
                    <a:pt x="253494" y="1664197"/>
                    <a:pt x="242826" y="1653631"/>
                    <a:pt x="231650" y="1635546"/>
                  </a:cubicBezTo>
                  <a:lnTo>
                    <a:pt x="219458" y="1615734"/>
                  </a:lnTo>
                  <a:close/>
                  <a:moveTo>
                    <a:pt x="161546" y="1591350"/>
                  </a:moveTo>
                  <a:cubicBezTo>
                    <a:pt x="169877" y="1591553"/>
                    <a:pt x="177497" y="1594093"/>
                    <a:pt x="184406" y="1598970"/>
                  </a:cubicBezTo>
                  <a:lnTo>
                    <a:pt x="178310" y="1606590"/>
                  </a:lnTo>
                  <a:cubicBezTo>
                    <a:pt x="173433" y="1603542"/>
                    <a:pt x="168353" y="1602018"/>
                    <a:pt x="163070" y="1602018"/>
                  </a:cubicBezTo>
                  <a:cubicBezTo>
                    <a:pt x="157583" y="1602018"/>
                    <a:pt x="152910" y="1603948"/>
                    <a:pt x="149049" y="1607809"/>
                  </a:cubicBezTo>
                  <a:cubicBezTo>
                    <a:pt x="145188" y="1611670"/>
                    <a:pt x="143258" y="1616343"/>
                    <a:pt x="143258" y="1621830"/>
                  </a:cubicBezTo>
                  <a:cubicBezTo>
                    <a:pt x="143258" y="1626300"/>
                    <a:pt x="144477" y="1630466"/>
                    <a:pt x="146915" y="1634327"/>
                  </a:cubicBezTo>
                  <a:cubicBezTo>
                    <a:pt x="149354" y="1638187"/>
                    <a:pt x="152706" y="1640118"/>
                    <a:pt x="156974" y="1640118"/>
                  </a:cubicBezTo>
                  <a:cubicBezTo>
                    <a:pt x="164086" y="1640118"/>
                    <a:pt x="167642" y="1637070"/>
                    <a:pt x="167642" y="1630974"/>
                  </a:cubicBezTo>
                  <a:cubicBezTo>
                    <a:pt x="167642" y="1625894"/>
                    <a:pt x="165102" y="1623354"/>
                    <a:pt x="160022" y="1623354"/>
                  </a:cubicBezTo>
                  <a:cubicBezTo>
                    <a:pt x="156974" y="1623354"/>
                    <a:pt x="154434" y="1625386"/>
                    <a:pt x="152402" y="1629450"/>
                  </a:cubicBezTo>
                  <a:cubicBezTo>
                    <a:pt x="152402" y="1620306"/>
                    <a:pt x="155958" y="1615734"/>
                    <a:pt x="163070" y="1615734"/>
                  </a:cubicBezTo>
                  <a:cubicBezTo>
                    <a:pt x="167134" y="1615734"/>
                    <a:pt x="170436" y="1617258"/>
                    <a:pt x="172976" y="1620306"/>
                  </a:cubicBezTo>
                  <a:cubicBezTo>
                    <a:pt x="175516" y="1623354"/>
                    <a:pt x="176786" y="1626910"/>
                    <a:pt x="176786" y="1630974"/>
                  </a:cubicBezTo>
                  <a:cubicBezTo>
                    <a:pt x="176786" y="1636663"/>
                    <a:pt x="174652" y="1641388"/>
                    <a:pt x="170385" y="1645147"/>
                  </a:cubicBezTo>
                  <a:cubicBezTo>
                    <a:pt x="166118" y="1648906"/>
                    <a:pt x="161139" y="1650786"/>
                    <a:pt x="155450" y="1650786"/>
                  </a:cubicBezTo>
                  <a:cubicBezTo>
                    <a:pt x="148338" y="1650786"/>
                    <a:pt x="142496" y="1648043"/>
                    <a:pt x="137924" y="1642556"/>
                  </a:cubicBezTo>
                  <a:cubicBezTo>
                    <a:pt x="133352" y="1637070"/>
                    <a:pt x="131066" y="1630669"/>
                    <a:pt x="131066" y="1623354"/>
                  </a:cubicBezTo>
                  <a:cubicBezTo>
                    <a:pt x="131066" y="1614413"/>
                    <a:pt x="133910" y="1606793"/>
                    <a:pt x="139600" y="1600494"/>
                  </a:cubicBezTo>
                  <a:cubicBezTo>
                    <a:pt x="145290" y="1594195"/>
                    <a:pt x="152605" y="1591147"/>
                    <a:pt x="161546" y="1591350"/>
                  </a:cubicBezTo>
                  <a:close/>
                  <a:moveTo>
                    <a:pt x="274322" y="1588302"/>
                  </a:moveTo>
                  <a:cubicBezTo>
                    <a:pt x="278386" y="1592366"/>
                    <a:pt x="280418" y="1596938"/>
                    <a:pt x="280418" y="1602018"/>
                  </a:cubicBezTo>
                  <a:cubicBezTo>
                    <a:pt x="280418" y="1607098"/>
                    <a:pt x="278436" y="1611162"/>
                    <a:pt x="274474" y="1614210"/>
                  </a:cubicBezTo>
                  <a:cubicBezTo>
                    <a:pt x="270512" y="1617258"/>
                    <a:pt x="265889" y="1618782"/>
                    <a:pt x="260606" y="1618782"/>
                  </a:cubicBezTo>
                  <a:cubicBezTo>
                    <a:pt x="251258" y="1618782"/>
                    <a:pt x="239574" y="1614718"/>
                    <a:pt x="225554" y="1606590"/>
                  </a:cubicBezTo>
                  <a:lnTo>
                    <a:pt x="214886" y="1615734"/>
                  </a:lnTo>
                  <a:cubicBezTo>
                    <a:pt x="225046" y="1630161"/>
                    <a:pt x="230126" y="1641845"/>
                    <a:pt x="230126" y="1650786"/>
                  </a:cubicBezTo>
                  <a:cubicBezTo>
                    <a:pt x="230126" y="1657085"/>
                    <a:pt x="227687" y="1662216"/>
                    <a:pt x="222810" y="1666178"/>
                  </a:cubicBezTo>
                  <a:cubicBezTo>
                    <a:pt x="217934" y="1670141"/>
                    <a:pt x="212244" y="1672122"/>
                    <a:pt x="205742" y="1672122"/>
                  </a:cubicBezTo>
                  <a:cubicBezTo>
                    <a:pt x="197207" y="1672122"/>
                    <a:pt x="191111" y="1670598"/>
                    <a:pt x="187454" y="1667550"/>
                  </a:cubicBezTo>
                  <a:cubicBezTo>
                    <a:pt x="194566" y="1666331"/>
                    <a:pt x="200662" y="1663791"/>
                    <a:pt x="205742" y="1659930"/>
                  </a:cubicBezTo>
                  <a:cubicBezTo>
                    <a:pt x="211838" y="1655256"/>
                    <a:pt x="214886" y="1649668"/>
                    <a:pt x="214886" y="1643166"/>
                  </a:cubicBezTo>
                  <a:cubicBezTo>
                    <a:pt x="214682" y="1635241"/>
                    <a:pt x="210110" y="1623049"/>
                    <a:pt x="201170" y="1606590"/>
                  </a:cubicBezTo>
                  <a:lnTo>
                    <a:pt x="213362" y="1594398"/>
                  </a:lnTo>
                  <a:cubicBezTo>
                    <a:pt x="230837" y="1602526"/>
                    <a:pt x="243537" y="1606590"/>
                    <a:pt x="251462" y="1606590"/>
                  </a:cubicBezTo>
                  <a:cubicBezTo>
                    <a:pt x="257151" y="1606590"/>
                    <a:pt x="262384" y="1604913"/>
                    <a:pt x="267159" y="1601561"/>
                  </a:cubicBezTo>
                  <a:cubicBezTo>
                    <a:pt x="271934" y="1598208"/>
                    <a:pt x="274322" y="1593788"/>
                    <a:pt x="274322" y="1588302"/>
                  </a:cubicBezTo>
                  <a:close/>
                  <a:moveTo>
                    <a:pt x="219458" y="1570014"/>
                  </a:moveTo>
                  <a:lnTo>
                    <a:pt x="226773" y="1577024"/>
                  </a:lnTo>
                  <a:lnTo>
                    <a:pt x="183491" y="1619087"/>
                  </a:lnTo>
                  <a:lnTo>
                    <a:pt x="176786" y="1611162"/>
                  </a:lnTo>
                  <a:close/>
                  <a:moveTo>
                    <a:pt x="230126" y="1524294"/>
                  </a:moveTo>
                  <a:cubicBezTo>
                    <a:pt x="237034" y="1524294"/>
                    <a:pt x="243080" y="1526631"/>
                    <a:pt x="248261" y="1531304"/>
                  </a:cubicBezTo>
                  <a:cubicBezTo>
                    <a:pt x="253443" y="1535978"/>
                    <a:pt x="256034" y="1541769"/>
                    <a:pt x="256034" y="1548678"/>
                  </a:cubicBezTo>
                  <a:cubicBezTo>
                    <a:pt x="256034" y="1554367"/>
                    <a:pt x="254154" y="1559193"/>
                    <a:pt x="250395" y="1563156"/>
                  </a:cubicBezTo>
                  <a:cubicBezTo>
                    <a:pt x="246636" y="1567118"/>
                    <a:pt x="241911" y="1569099"/>
                    <a:pt x="236222" y="1569099"/>
                  </a:cubicBezTo>
                  <a:cubicBezTo>
                    <a:pt x="231751" y="1569099"/>
                    <a:pt x="228094" y="1567575"/>
                    <a:pt x="225249" y="1564527"/>
                  </a:cubicBezTo>
                  <a:cubicBezTo>
                    <a:pt x="222404" y="1561479"/>
                    <a:pt x="220982" y="1557720"/>
                    <a:pt x="220982" y="1553250"/>
                  </a:cubicBezTo>
                  <a:cubicBezTo>
                    <a:pt x="220982" y="1547154"/>
                    <a:pt x="224030" y="1544106"/>
                    <a:pt x="230126" y="1544106"/>
                  </a:cubicBezTo>
                  <a:cubicBezTo>
                    <a:pt x="232767" y="1544512"/>
                    <a:pt x="234799" y="1545528"/>
                    <a:pt x="236222" y="1547154"/>
                  </a:cubicBezTo>
                  <a:cubicBezTo>
                    <a:pt x="232158" y="1547154"/>
                    <a:pt x="230126" y="1549186"/>
                    <a:pt x="230126" y="1553250"/>
                  </a:cubicBezTo>
                  <a:cubicBezTo>
                    <a:pt x="230126" y="1558330"/>
                    <a:pt x="232666" y="1560870"/>
                    <a:pt x="237746" y="1560870"/>
                  </a:cubicBezTo>
                  <a:cubicBezTo>
                    <a:pt x="243842" y="1560870"/>
                    <a:pt x="246890" y="1556806"/>
                    <a:pt x="246890" y="1548678"/>
                  </a:cubicBezTo>
                  <a:cubicBezTo>
                    <a:pt x="246890" y="1544004"/>
                    <a:pt x="245061" y="1540296"/>
                    <a:pt x="241403" y="1537553"/>
                  </a:cubicBezTo>
                  <a:cubicBezTo>
                    <a:pt x="237746" y="1534809"/>
                    <a:pt x="233478" y="1533438"/>
                    <a:pt x="228602" y="1533438"/>
                  </a:cubicBezTo>
                  <a:cubicBezTo>
                    <a:pt x="223115" y="1533438"/>
                    <a:pt x="218442" y="1535368"/>
                    <a:pt x="214581" y="1539229"/>
                  </a:cubicBezTo>
                  <a:cubicBezTo>
                    <a:pt x="210720" y="1543090"/>
                    <a:pt x="208790" y="1547763"/>
                    <a:pt x="208790" y="1553250"/>
                  </a:cubicBezTo>
                  <a:cubicBezTo>
                    <a:pt x="208790" y="1559143"/>
                    <a:pt x="210314" y="1564731"/>
                    <a:pt x="213362" y="1570014"/>
                  </a:cubicBezTo>
                  <a:lnTo>
                    <a:pt x="205742" y="1577634"/>
                  </a:lnTo>
                  <a:cubicBezTo>
                    <a:pt x="200662" y="1568490"/>
                    <a:pt x="198122" y="1561378"/>
                    <a:pt x="198122" y="1556298"/>
                  </a:cubicBezTo>
                  <a:cubicBezTo>
                    <a:pt x="198122" y="1547357"/>
                    <a:pt x="201220" y="1539788"/>
                    <a:pt x="207418" y="1533590"/>
                  </a:cubicBezTo>
                  <a:cubicBezTo>
                    <a:pt x="213616" y="1527393"/>
                    <a:pt x="221185" y="1524294"/>
                    <a:pt x="230126" y="1524294"/>
                  </a:cubicBezTo>
                  <a:close/>
                  <a:moveTo>
                    <a:pt x="198122" y="1487718"/>
                  </a:moveTo>
                  <a:cubicBezTo>
                    <a:pt x="202592" y="1487718"/>
                    <a:pt x="208942" y="1489242"/>
                    <a:pt x="217172" y="1492290"/>
                  </a:cubicBezTo>
                  <a:cubicBezTo>
                    <a:pt x="225401" y="1495338"/>
                    <a:pt x="231751" y="1496862"/>
                    <a:pt x="236222" y="1496862"/>
                  </a:cubicBezTo>
                  <a:cubicBezTo>
                    <a:pt x="239066" y="1496862"/>
                    <a:pt x="243130" y="1495846"/>
                    <a:pt x="248414" y="1493814"/>
                  </a:cubicBezTo>
                  <a:cubicBezTo>
                    <a:pt x="243537" y="1502958"/>
                    <a:pt x="234901" y="1507530"/>
                    <a:pt x="222506" y="1507530"/>
                  </a:cubicBezTo>
                  <a:cubicBezTo>
                    <a:pt x="212346" y="1507530"/>
                    <a:pt x="203710" y="1510832"/>
                    <a:pt x="196598" y="1517436"/>
                  </a:cubicBezTo>
                  <a:cubicBezTo>
                    <a:pt x="189486" y="1524040"/>
                    <a:pt x="185930" y="1532422"/>
                    <a:pt x="185930" y="1542582"/>
                  </a:cubicBezTo>
                  <a:cubicBezTo>
                    <a:pt x="185930" y="1554774"/>
                    <a:pt x="191010" y="1567982"/>
                    <a:pt x="201170" y="1582206"/>
                  </a:cubicBezTo>
                  <a:lnTo>
                    <a:pt x="188978" y="1594398"/>
                  </a:lnTo>
                  <a:cubicBezTo>
                    <a:pt x="175566" y="1583222"/>
                    <a:pt x="162866" y="1577634"/>
                    <a:pt x="150878" y="1577634"/>
                  </a:cubicBezTo>
                  <a:cubicBezTo>
                    <a:pt x="141734" y="1577634"/>
                    <a:pt x="133504" y="1580377"/>
                    <a:pt x="126189" y="1585863"/>
                  </a:cubicBezTo>
                  <a:cubicBezTo>
                    <a:pt x="118264" y="1591756"/>
                    <a:pt x="114302" y="1599173"/>
                    <a:pt x="114302" y="1608114"/>
                  </a:cubicBezTo>
                  <a:cubicBezTo>
                    <a:pt x="114302" y="1609333"/>
                    <a:pt x="114556" y="1611111"/>
                    <a:pt x="115064" y="1613448"/>
                  </a:cubicBezTo>
                  <a:cubicBezTo>
                    <a:pt x="115572" y="1615785"/>
                    <a:pt x="115826" y="1617563"/>
                    <a:pt x="115826" y="1618782"/>
                  </a:cubicBezTo>
                  <a:cubicBezTo>
                    <a:pt x="115826" y="1630567"/>
                    <a:pt x="111254" y="1638187"/>
                    <a:pt x="102110" y="1641642"/>
                  </a:cubicBezTo>
                  <a:cubicBezTo>
                    <a:pt x="104142" y="1638391"/>
                    <a:pt x="105158" y="1634835"/>
                    <a:pt x="105158" y="1630974"/>
                  </a:cubicBezTo>
                  <a:cubicBezTo>
                    <a:pt x="105158" y="1627519"/>
                    <a:pt x="104142" y="1623963"/>
                    <a:pt x="102110" y="1620306"/>
                  </a:cubicBezTo>
                  <a:cubicBezTo>
                    <a:pt x="96014" y="1609536"/>
                    <a:pt x="92966" y="1600392"/>
                    <a:pt x="92966" y="1592874"/>
                  </a:cubicBezTo>
                  <a:cubicBezTo>
                    <a:pt x="92966" y="1584136"/>
                    <a:pt x="96725" y="1577024"/>
                    <a:pt x="104243" y="1571538"/>
                  </a:cubicBezTo>
                  <a:cubicBezTo>
                    <a:pt x="111152" y="1566458"/>
                    <a:pt x="119077" y="1563918"/>
                    <a:pt x="128018" y="1563918"/>
                  </a:cubicBezTo>
                  <a:cubicBezTo>
                    <a:pt x="143258" y="1563918"/>
                    <a:pt x="160530" y="1569506"/>
                    <a:pt x="179834" y="1580682"/>
                  </a:cubicBezTo>
                  <a:lnTo>
                    <a:pt x="187454" y="1573062"/>
                  </a:lnTo>
                  <a:cubicBezTo>
                    <a:pt x="174246" y="1550303"/>
                    <a:pt x="167642" y="1535063"/>
                    <a:pt x="167642" y="1527342"/>
                  </a:cubicBezTo>
                  <a:cubicBezTo>
                    <a:pt x="167642" y="1516369"/>
                    <a:pt x="169978" y="1507327"/>
                    <a:pt x="174652" y="1500215"/>
                  </a:cubicBezTo>
                  <a:cubicBezTo>
                    <a:pt x="179935" y="1491883"/>
                    <a:pt x="187758" y="1487718"/>
                    <a:pt x="198122" y="1487718"/>
                  </a:cubicBezTo>
                  <a:close/>
                  <a:moveTo>
                    <a:pt x="76202" y="1469430"/>
                  </a:moveTo>
                  <a:lnTo>
                    <a:pt x="99062" y="1478574"/>
                  </a:lnTo>
                  <a:cubicBezTo>
                    <a:pt x="118975" y="1486499"/>
                    <a:pt x="132691" y="1496151"/>
                    <a:pt x="140210" y="1507530"/>
                  </a:cubicBezTo>
                  <a:lnTo>
                    <a:pt x="183186" y="1572757"/>
                  </a:lnTo>
                  <a:lnTo>
                    <a:pt x="179224" y="1577024"/>
                  </a:lnTo>
                  <a:lnTo>
                    <a:pt x="109730" y="1531914"/>
                  </a:lnTo>
                  <a:cubicBezTo>
                    <a:pt x="99976" y="1525615"/>
                    <a:pt x="91340" y="1513931"/>
                    <a:pt x="83822" y="1496862"/>
                  </a:cubicBezTo>
                  <a:lnTo>
                    <a:pt x="73154" y="1472478"/>
                  </a:lnTo>
                  <a:close/>
                  <a:moveTo>
                    <a:pt x="295658" y="1393230"/>
                  </a:moveTo>
                  <a:lnTo>
                    <a:pt x="304802" y="1393230"/>
                  </a:lnTo>
                  <a:lnTo>
                    <a:pt x="304802" y="1698030"/>
                  </a:lnTo>
                  <a:lnTo>
                    <a:pt x="2" y="1698030"/>
                  </a:lnTo>
                  <a:lnTo>
                    <a:pt x="2" y="1688886"/>
                  </a:lnTo>
                  <a:lnTo>
                    <a:pt x="295658" y="1688886"/>
                  </a:lnTo>
                  <a:close/>
                  <a:moveTo>
                    <a:pt x="271274" y="1393230"/>
                  </a:moveTo>
                  <a:lnTo>
                    <a:pt x="280418" y="1393230"/>
                  </a:lnTo>
                  <a:lnTo>
                    <a:pt x="280418" y="1544106"/>
                  </a:lnTo>
                  <a:cubicBezTo>
                    <a:pt x="280418" y="1557517"/>
                    <a:pt x="276455" y="1569303"/>
                    <a:pt x="268530" y="1579463"/>
                  </a:cubicBezTo>
                  <a:cubicBezTo>
                    <a:pt x="259996" y="1590435"/>
                    <a:pt x="249226" y="1595922"/>
                    <a:pt x="236222" y="1595922"/>
                  </a:cubicBezTo>
                  <a:cubicBezTo>
                    <a:pt x="233377" y="1595922"/>
                    <a:pt x="227789" y="1594398"/>
                    <a:pt x="219458" y="1591350"/>
                  </a:cubicBezTo>
                  <a:lnTo>
                    <a:pt x="227078" y="1582206"/>
                  </a:lnTo>
                  <a:cubicBezTo>
                    <a:pt x="233174" y="1583222"/>
                    <a:pt x="237238" y="1583730"/>
                    <a:pt x="239270" y="1583730"/>
                  </a:cubicBezTo>
                  <a:cubicBezTo>
                    <a:pt x="249226" y="1583730"/>
                    <a:pt x="257253" y="1578650"/>
                    <a:pt x="263349" y="1568490"/>
                  </a:cubicBezTo>
                  <a:cubicBezTo>
                    <a:pt x="268632" y="1559752"/>
                    <a:pt x="271274" y="1550100"/>
                    <a:pt x="271274" y="1539534"/>
                  </a:cubicBezTo>
                  <a:close/>
                  <a:moveTo>
                    <a:pt x="217463" y="1141262"/>
                  </a:moveTo>
                  <a:cubicBezTo>
                    <a:pt x="221527" y="1148171"/>
                    <a:pt x="223559" y="1154775"/>
                    <a:pt x="223559" y="1161074"/>
                  </a:cubicBezTo>
                  <a:cubicBezTo>
                    <a:pt x="223559" y="1173063"/>
                    <a:pt x="219647" y="1183172"/>
                    <a:pt x="211824" y="1191401"/>
                  </a:cubicBezTo>
                  <a:cubicBezTo>
                    <a:pt x="204001" y="1199631"/>
                    <a:pt x="194196" y="1203746"/>
                    <a:pt x="182411" y="1203746"/>
                  </a:cubicBezTo>
                  <a:lnTo>
                    <a:pt x="20867" y="1203746"/>
                  </a:lnTo>
                  <a:lnTo>
                    <a:pt x="20867" y="1194602"/>
                  </a:lnTo>
                  <a:lnTo>
                    <a:pt x="177839" y="1194602"/>
                  </a:lnTo>
                  <a:cubicBezTo>
                    <a:pt x="187389" y="1194602"/>
                    <a:pt x="195619" y="1191605"/>
                    <a:pt x="202527" y="1185610"/>
                  </a:cubicBezTo>
                  <a:cubicBezTo>
                    <a:pt x="209436" y="1179616"/>
                    <a:pt x="212891" y="1171945"/>
                    <a:pt x="212891" y="1162598"/>
                  </a:cubicBezTo>
                  <a:cubicBezTo>
                    <a:pt x="212891" y="1158737"/>
                    <a:pt x="211875" y="1154165"/>
                    <a:pt x="209843" y="1148882"/>
                  </a:cubicBezTo>
                  <a:close/>
                  <a:moveTo>
                    <a:pt x="245504" y="1140043"/>
                  </a:moveTo>
                  <a:lnTo>
                    <a:pt x="267755" y="1153454"/>
                  </a:lnTo>
                  <a:cubicBezTo>
                    <a:pt x="286449" y="1164630"/>
                    <a:pt x="296609" y="1174790"/>
                    <a:pt x="298235" y="1183934"/>
                  </a:cubicBezTo>
                  <a:cubicBezTo>
                    <a:pt x="299251" y="1189623"/>
                    <a:pt x="301384" y="1195415"/>
                    <a:pt x="304635" y="1201307"/>
                  </a:cubicBezTo>
                  <a:lnTo>
                    <a:pt x="301283" y="1204355"/>
                  </a:lnTo>
                  <a:cubicBezTo>
                    <a:pt x="297219" y="1200901"/>
                    <a:pt x="291631" y="1198564"/>
                    <a:pt x="284519" y="1197345"/>
                  </a:cubicBezTo>
                  <a:cubicBezTo>
                    <a:pt x="274359" y="1194297"/>
                    <a:pt x="263691" y="1183731"/>
                    <a:pt x="252515" y="1165646"/>
                  </a:cubicBezTo>
                  <a:lnTo>
                    <a:pt x="240323" y="1145834"/>
                  </a:lnTo>
                  <a:close/>
                  <a:moveTo>
                    <a:pt x="182411" y="1121450"/>
                  </a:moveTo>
                  <a:cubicBezTo>
                    <a:pt x="190742" y="1121653"/>
                    <a:pt x="198362" y="1124193"/>
                    <a:pt x="205271" y="1129070"/>
                  </a:cubicBezTo>
                  <a:lnTo>
                    <a:pt x="199175" y="1136690"/>
                  </a:lnTo>
                  <a:cubicBezTo>
                    <a:pt x="194298" y="1133642"/>
                    <a:pt x="189218" y="1132118"/>
                    <a:pt x="183935" y="1132118"/>
                  </a:cubicBezTo>
                  <a:cubicBezTo>
                    <a:pt x="178448" y="1132118"/>
                    <a:pt x="173775" y="1134048"/>
                    <a:pt x="169914" y="1137909"/>
                  </a:cubicBezTo>
                  <a:cubicBezTo>
                    <a:pt x="166053" y="1141770"/>
                    <a:pt x="164123" y="1146443"/>
                    <a:pt x="164123" y="1151930"/>
                  </a:cubicBezTo>
                  <a:cubicBezTo>
                    <a:pt x="164123" y="1156400"/>
                    <a:pt x="165342" y="1160566"/>
                    <a:pt x="167780" y="1164427"/>
                  </a:cubicBezTo>
                  <a:cubicBezTo>
                    <a:pt x="170219" y="1168287"/>
                    <a:pt x="173571" y="1170218"/>
                    <a:pt x="177839" y="1170218"/>
                  </a:cubicBezTo>
                  <a:cubicBezTo>
                    <a:pt x="184951" y="1170218"/>
                    <a:pt x="188507" y="1167170"/>
                    <a:pt x="188507" y="1161074"/>
                  </a:cubicBezTo>
                  <a:cubicBezTo>
                    <a:pt x="188507" y="1155994"/>
                    <a:pt x="185967" y="1153454"/>
                    <a:pt x="180887" y="1153454"/>
                  </a:cubicBezTo>
                  <a:cubicBezTo>
                    <a:pt x="177839" y="1153454"/>
                    <a:pt x="175299" y="1155486"/>
                    <a:pt x="173267" y="1159550"/>
                  </a:cubicBezTo>
                  <a:cubicBezTo>
                    <a:pt x="173267" y="1150406"/>
                    <a:pt x="176823" y="1145834"/>
                    <a:pt x="183935" y="1145834"/>
                  </a:cubicBezTo>
                  <a:cubicBezTo>
                    <a:pt x="187999" y="1145834"/>
                    <a:pt x="191301" y="1147358"/>
                    <a:pt x="193841" y="1150406"/>
                  </a:cubicBezTo>
                  <a:cubicBezTo>
                    <a:pt x="196381" y="1153454"/>
                    <a:pt x="197651" y="1157010"/>
                    <a:pt x="197651" y="1161074"/>
                  </a:cubicBezTo>
                  <a:cubicBezTo>
                    <a:pt x="197651" y="1166763"/>
                    <a:pt x="195517" y="1171488"/>
                    <a:pt x="191250" y="1175247"/>
                  </a:cubicBezTo>
                  <a:cubicBezTo>
                    <a:pt x="186983" y="1179006"/>
                    <a:pt x="182004" y="1180886"/>
                    <a:pt x="176315" y="1180886"/>
                  </a:cubicBezTo>
                  <a:cubicBezTo>
                    <a:pt x="169203" y="1180886"/>
                    <a:pt x="163361" y="1178143"/>
                    <a:pt x="158789" y="1172656"/>
                  </a:cubicBezTo>
                  <a:cubicBezTo>
                    <a:pt x="154217" y="1167170"/>
                    <a:pt x="151931" y="1160769"/>
                    <a:pt x="151931" y="1153454"/>
                  </a:cubicBezTo>
                  <a:cubicBezTo>
                    <a:pt x="151931" y="1144513"/>
                    <a:pt x="154775" y="1136893"/>
                    <a:pt x="160465" y="1130594"/>
                  </a:cubicBezTo>
                  <a:cubicBezTo>
                    <a:pt x="166155" y="1124295"/>
                    <a:pt x="173470" y="1121247"/>
                    <a:pt x="182411" y="1121450"/>
                  </a:cubicBezTo>
                  <a:close/>
                  <a:moveTo>
                    <a:pt x="295187" y="1118402"/>
                  </a:moveTo>
                  <a:cubicBezTo>
                    <a:pt x="299251" y="1122466"/>
                    <a:pt x="301283" y="1127038"/>
                    <a:pt x="301283" y="1132118"/>
                  </a:cubicBezTo>
                  <a:cubicBezTo>
                    <a:pt x="301283" y="1137198"/>
                    <a:pt x="299301" y="1141262"/>
                    <a:pt x="295339" y="1144310"/>
                  </a:cubicBezTo>
                  <a:cubicBezTo>
                    <a:pt x="291377" y="1147358"/>
                    <a:pt x="286754" y="1148882"/>
                    <a:pt x="281471" y="1148882"/>
                  </a:cubicBezTo>
                  <a:cubicBezTo>
                    <a:pt x="272123" y="1148882"/>
                    <a:pt x="260439" y="1144818"/>
                    <a:pt x="246419" y="1136690"/>
                  </a:cubicBezTo>
                  <a:lnTo>
                    <a:pt x="235751" y="1145834"/>
                  </a:lnTo>
                  <a:cubicBezTo>
                    <a:pt x="245911" y="1160261"/>
                    <a:pt x="250991" y="1171945"/>
                    <a:pt x="250991" y="1180886"/>
                  </a:cubicBezTo>
                  <a:cubicBezTo>
                    <a:pt x="250991" y="1187185"/>
                    <a:pt x="248552" y="1192316"/>
                    <a:pt x="243675" y="1196278"/>
                  </a:cubicBezTo>
                  <a:cubicBezTo>
                    <a:pt x="238799" y="1200241"/>
                    <a:pt x="233109" y="1202222"/>
                    <a:pt x="226607" y="1202222"/>
                  </a:cubicBezTo>
                  <a:cubicBezTo>
                    <a:pt x="218072" y="1202222"/>
                    <a:pt x="211976" y="1200698"/>
                    <a:pt x="208319" y="1197650"/>
                  </a:cubicBezTo>
                  <a:cubicBezTo>
                    <a:pt x="215431" y="1196431"/>
                    <a:pt x="221527" y="1193891"/>
                    <a:pt x="226607" y="1190030"/>
                  </a:cubicBezTo>
                  <a:cubicBezTo>
                    <a:pt x="232703" y="1185356"/>
                    <a:pt x="235751" y="1179768"/>
                    <a:pt x="235751" y="1173266"/>
                  </a:cubicBezTo>
                  <a:cubicBezTo>
                    <a:pt x="235547" y="1165341"/>
                    <a:pt x="230975" y="1153149"/>
                    <a:pt x="222035" y="1136690"/>
                  </a:cubicBezTo>
                  <a:lnTo>
                    <a:pt x="234227" y="1124498"/>
                  </a:lnTo>
                  <a:cubicBezTo>
                    <a:pt x="251702" y="1132626"/>
                    <a:pt x="264402" y="1136690"/>
                    <a:pt x="272327" y="1136690"/>
                  </a:cubicBezTo>
                  <a:cubicBezTo>
                    <a:pt x="278016" y="1136690"/>
                    <a:pt x="283249" y="1135013"/>
                    <a:pt x="288024" y="1131661"/>
                  </a:cubicBezTo>
                  <a:cubicBezTo>
                    <a:pt x="292799" y="1128308"/>
                    <a:pt x="295187" y="1123888"/>
                    <a:pt x="295187" y="1118402"/>
                  </a:cubicBezTo>
                  <a:close/>
                  <a:moveTo>
                    <a:pt x="240323" y="1100114"/>
                  </a:moveTo>
                  <a:lnTo>
                    <a:pt x="247638" y="1107124"/>
                  </a:lnTo>
                  <a:lnTo>
                    <a:pt x="204356" y="1149187"/>
                  </a:lnTo>
                  <a:lnTo>
                    <a:pt x="197651" y="1141262"/>
                  </a:lnTo>
                  <a:close/>
                  <a:moveTo>
                    <a:pt x="250991" y="1054394"/>
                  </a:moveTo>
                  <a:cubicBezTo>
                    <a:pt x="257899" y="1054394"/>
                    <a:pt x="263945" y="1056731"/>
                    <a:pt x="269126" y="1061404"/>
                  </a:cubicBezTo>
                  <a:cubicBezTo>
                    <a:pt x="274308" y="1066078"/>
                    <a:pt x="276899" y="1071869"/>
                    <a:pt x="276899" y="1078778"/>
                  </a:cubicBezTo>
                  <a:cubicBezTo>
                    <a:pt x="276899" y="1084467"/>
                    <a:pt x="275019" y="1089293"/>
                    <a:pt x="271260" y="1093256"/>
                  </a:cubicBezTo>
                  <a:cubicBezTo>
                    <a:pt x="267501" y="1097218"/>
                    <a:pt x="262776" y="1099199"/>
                    <a:pt x="257087" y="1099199"/>
                  </a:cubicBezTo>
                  <a:cubicBezTo>
                    <a:pt x="252616" y="1099199"/>
                    <a:pt x="248959" y="1097675"/>
                    <a:pt x="246114" y="1094627"/>
                  </a:cubicBezTo>
                  <a:cubicBezTo>
                    <a:pt x="243269" y="1091579"/>
                    <a:pt x="241847" y="1087820"/>
                    <a:pt x="241847" y="1083350"/>
                  </a:cubicBezTo>
                  <a:cubicBezTo>
                    <a:pt x="241847" y="1077254"/>
                    <a:pt x="244895" y="1074206"/>
                    <a:pt x="250991" y="1074206"/>
                  </a:cubicBezTo>
                  <a:cubicBezTo>
                    <a:pt x="253632" y="1074612"/>
                    <a:pt x="255664" y="1075628"/>
                    <a:pt x="257087" y="1077254"/>
                  </a:cubicBezTo>
                  <a:cubicBezTo>
                    <a:pt x="253023" y="1077254"/>
                    <a:pt x="250991" y="1079286"/>
                    <a:pt x="250991" y="1083350"/>
                  </a:cubicBezTo>
                  <a:cubicBezTo>
                    <a:pt x="250991" y="1088430"/>
                    <a:pt x="253531" y="1090970"/>
                    <a:pt x="258611" y="1090970"/>
                  </a:cubicBezTo>
                  <a:cubicBezTo>
                    <a:pt x="264707" y="1090970"/>
                    <a:pt x="267755" y="1086906"/>
                    <a:pt x="267755" y="1078778"/>
                  </a:cubicBezTo>
                  <a:cubicBezTo>
                    <a:pt x="267755" y="1074104"/>
                    <a:pt x="265926" y="1070396"/>
                    <a:pt x="262268" y="1067653"/>
                  </a:cubicBezTo>
                  <a:cubicBezTo>
                    <a:pt x="258611" y="1064909"/>
                    <a:pt x="254343" y="1063538"/>
                    <a:pt x="249467" y="1063538"/>
                  </a:cubicBezTo>
                  <a:cubicBezTo>
                    <a:pt x="243980" y="1063538"/>
                    <a:pt x="239307" y="1065468"/>
                    <a:pt x="235446" y="1069329"/>
                  </a:cubicBezTo>
                  <a:cubicBezTo>
                    <a:pt x="231585" y="1073190"/>
                    <a:pt x="229655" y="1077863"/>
                    <a:pt x="229655" y="1083350"/>
                  </a:cubicBezTo>
                  <a:cubicBezTo>
                    <a:pt x="229655" y="1089243"/>
                    <a:pt x="231179" y="1094831"/>
                    <a:pt x="234227" y="1100114"/>
                  </a:cubicBezTo>
                  <a:lnTo>
                    <a:pt x="226607" y="1107734"/>
                  </a:lnTo>
                  <a:cubicBezTo>
                    <a:pt x="221527" y="1098590"/>
                    <a:pt x="218987" y="1091478"/>
                    <a:pt x="218987" y="1086398"/>
                  </a:cubicBezTo>
                  <a:cubicBezTo>
                    <a:pt x="218987" y="1077457"/>
                    <a:pt x="222085" y="1069888"/>
                    <a:pt x="228283" y="1063690"/>
                  </a:cubicBezTo>
                  <a:cubicBezTo>
                    <a:pt x="234481" y="1057493"/>
                    <a:pt x="242050" y="1054394"/>
                    <a:pt x="250991" y="1054394"/>
                  </a:cubicBezTo>
                  <a:close/>
                  <a:moveTo>
                    <a:pt x="218987" y="1017818"/>
                  </a:moveTo>
                  <a:cubicBezTo>
                    <a:pt x="223457" y="1017818"/>
                    <a:pt x="229807" y="1019342"/>
                    <a:pt x="238037" y="1022390"/>
                  </a:cubicBezTo>
                  <a:cubicBezTo>
                    <a:pt x="246266" y="1025438"/>
                    <a:pt x="252616" y="1026962"/>
                    <a:pt x="257087" y="1026962"/>
                  </a:cubicBezTo>
                  <a:cubicBezTo>
                    <a:pt x="259931" y="1026962"/>
                    <a:pt x="263995" y="1025946"/>
                    <a:pt x="269279" y="1023914"/>
                  </a:cubicBezTo>
                  <a:cubicBezTo>
                    <a:pt x="264402" y="1033058"/>
                    <a:pt x="255766" y="1037630"/>
                    <a:pt x="243371" y="1037630"/>
                  </a:cubicBezTo>
                  <a:cubicBezTo>
                    <a:pt x="233211" y="1037630"/>
                    <a:pt x="224575" y="1040932"/>
                    <a:pt x="217463" y="1047536"/>
                  </a:cubicBezTo>
                  <a:cubicBezTo>
                    <a:pt x="210351" y="1054140"/>
                    <a:pt x="206795" y="1062522"/>
                    <a:pt x="206795" y="1072682"/>
                  </a:cubicBezTo>
                  <a:cubicBezTo>
                    <a:pt x="206795" y="1084874"/>
                    <a:pt x="211875" y="1098082"/>
                    <a:pt x="222035" y="1112306"/>
                  </a:cubicBezTo>
                  <a:lnTo>
                    <a:pt x="209843" y="1124498"/>
                  </a:lnTo>
                  <a:cubicBezTo>
                    <a:pt x="196431" y="1113322"/>
                    <a:pt x="183731" y="1107734"/>
                    <a:pt x="171743" y="1107734"/>
                  </a:cubicBezTo>
                  <a:cubicBezTo>
                    <a:pt x="162599" y="1107734"/>
                    <a:pt x="154369" y="1110477"/>
                    <a:pt x="147054" y="1115963"/>
                  </a:cubicBezTo>
                  <a:cubicBezTo>
                    <a:pt x="139129" y="1121856"/>
                    <a:pt x="135167" y="1129273"/>
                    <a:pt x="135167" y="1138214"/>
                  </a:cubicBezTo>
                  <a:cubicBezTo>
                    <a:pt x="135167" y="1139433"/>
                    <a:pt x="135421" y="1141211"/>
                    <a:pt x="135929" y="1143548"/>
                  </a:cubicBezTo>
                  <a:cubicBezTo>
                    <a:pt x="136437" y="1145885"/>
                    <a:pt x="136691" y="1147663"/>
                    <a:pt x="136691" y="1148882"/>
                  </a:cubicBezTo>
                  <a:cubicBezTo>
                    <a:pt x="136691" y="1160667"/>
                    <a:pt x="132119" y="1168287"/>
                    <a:pt x="122975" y="1171742"/>
                  </a:cubicBezTo>
                  <a:cubicBezTo>
                    <a:pt x="125007" y="1168491"/>
                    <a:pt x="126023" y="1164935"/>
                    <a:pt x="126023" y="1161074"/>
                  </a:cubicBezTo>
                  <a:cubicBezTo>
                    <a:pt x="126023" y="1157619"/>
                    <a:pt x="125007" y="1154063"/>
                    <a:pt x="122975" y="1150406"/>
                  </a:cubicBezTo>
                  <a:cubicBezTo>
                    <a:pt x="116879" y="1139636"/>
                    <a:pt x="113831" y="1130492"/>
                    <a:pt x="113831" y="1122974"/>
                  </a:cubicBezTo>
                  <a:cubicBezTo>
                    <a:pt x="113831" y="1114236"/>
                    <a:pt x="117590" y="1107124"/>
                    <a:pt x="125108" y="1101638"/>
                  </a:cubicBezTo>
                  <a:cubicBezTo>
                    <a:pt x="132017" y="1096558"/>
                    <a:pt x="139942" y="1094018"/>
                    <a:pt x="148883" y="1094018"/>
                  </a:cubicBezTo>
                  <a:cubicBezTo>
                    <a:pt x="164123" y="1094018"/>
                    <a:pt x="181395" y="1099606"/>
                    <a:pt x="200699" y="1110782"/>
                  </a:cubicBezTo>
                  <a:lnTo>
                    <a:pt x="208319" y="1103162"/>
                  </a:lnTo>
                  <a:cubicBezTo>
                    <a:pt x="195111" y="1080403"/>
                    <a:pt x="188507" y="1065163"/>
                    <a:pt x="188507" y="1057442"/>
                  </a:cubicBezTo>
                  <a:cubicBezTo>
                    <a:pt x="188507" y="1046469"/>
                    <a:pt x="190843" y="1037427"/>
                    <a:pt x="195517" y="1030315"/>
                  </a:cubicBezTo>
                  <a:cubicBezTo>
                    <a:pt x="200800" y="1021983"/>
                    <a:pt x="208623" y="1017818"/>
                    <a:pt x="218987" y="1017818"/>
                  </a:cubicBezTo>
                  <a:close/>
                  <a:moveTo>
                    <a:pt x="97067" y="999530"/>
                  </a:moveTo>
                  <a:lnTo>
                    <a:pt x="119927" y="1008674"/>
                  </a:lnTo>
                  <a:cubicBezTo>
                    <a:pt x="139840" y="1016599"/>
                    <a:pt x="153556" y="1026251"/>
                    <a:pt x="161075" y="1037630"/>
                  </a:cubicBezTo>
                  <a:lnTo>
                    <a:pt x="204051" y="1102857"/>
                  </a:lnTo>
                  <a:lnTo>
                    <a:pt x="200089" y="1107124"/>
                  </a:lnTo>
                  <a:lnTo>
                    <a:pt x="130595" y="1062014"/>
                  </a:lnTo>
                  <a:cubicBezTo>
                    <a:pt x="120841" y="1055715"/>
                    <a:pt x="112205" y="1044031"/>
                    <a:pt x="104687" y="1026962"/>
                  </a:cubicBezTo>
                  <a:lnTo>
                    <a:pt x="94019" y="1002578"/>
                  </a:lnTo>
                  <a:close/>
                  <a:moveTo>
                    <a:pt x="316523" y="923330"/>
                  </a:moveTo>
                  <a:lnTo>
                    <a:pt x="325667" y="923330"/>
                  </a:lnTo>
                  <a:lnTo>
                    <a:pt x="325667" y="1228130"/>
                  </a:lnTo>
                  <a:lnTo>
                    <a:pt x="20867" y="1228130"/>
                  </a:lnTo>
                  <a:lnTo>
                    <a:pt x="20867" y="1218986"/>
                  </a:lnTo>
                  <a:lnTo>
                    <a:pt x="316523" y="1218986"/>
                  </a:lnTo>
                  <a:close/>
                  <a:moveTo>
                    <a:pt x="292139" y="923330"/>
                  </a:moveTo>
                  <a:lnTo>
                    <a:pt x="301283" y="923330"/>
                  </a:lnTo>
                  <a:lnTo>
                    <a:pt x="301283" y="1074206"/>
                  </a:lnTo>
                  <a:cubicBezTo>
                    <a:pt x="301283" y="1087617"/>
                    <a:pt x="297320" y="1099403"/>
                    <a:pt x="289395" y="1109563"/>
                  </a:cubicBezTo>
                  <a:cubicBezTo>
                    <a:pt x="280861" y="1120535"/>
                    <a:pt x="270091" y="1126022"/>
                    <a:pt x="257087" y="1126022"/>
                  </a:cubicBezTo>
                  <a:cubicBezTo>
                    <a:pt x="254242" y="1126022"/>
                    <a:pt x="248654" y="1124498"/>
                    <a:pt x="240323" y="1121450"/>
                  </a:cubicBezTo>
                  <a:lnTo>
                    <a:pt x="247943" y="1112306"/>
                  </a:lnTo>
                  <a:cubicBezTo>
                    <a:pt x="254039" y="1113322"/>
                    <a:pt x="258103" y="1113830"/>
                    <a:pt x="260135" y="1113830"/>
                  </a:cubicBezTo>
                  <a:cubicBezTo>
                    <a:pt x="270091" y="1113830"/>
                    <a:pt x="278118" y="1108750"/>
                    <a:pt x="284214" y="1098590"/>
                  </a:cubicBezTo>
                  <a:cubicBezTo>
                    <a:pt x="289497" y="1089852"/>
                    <a:pt x="292139" y="1080200"/>
                    <a:pt x="292139" y="1069634"/>
                  </a:cubicBezTo>
                  <a:close/>
                  <a:moveTo>
                    <a:pt x="196597" y="613376"/>
                  </a:moveTo>
                  <a:cubicBezTo>
                    <a:pt x="200661" y="620285"/>
                    <a:pt x="202693" y="626889"/>
                    <a:pt x="202693" y="633188"/>
                  </a:cubicBezTo>
                  <a:cubicBezTo>
                    <a:pt x="202693" y="645177"/>
                    <a:pt x="198781" y="655286"/>
                    <a:pt x="190958" y="663515"/>
                  </a:cubicBezTo>
                  <a:cubicBezTo>
                    <a:pt x="183135" y="671745"/>
                    <a:pt x="173330" y="675860"/>
                    <a:pt x="161545" y="675860"/>
                  </a:cubicBezTo>
                  <a:lnTo>
                    <a:pt x="1" y="675860"/>
                  </a:lnTo>
                  <a:lnTo>
                    <a:pt x="1" y="666716"/>
                  </a:lnTo>
                  <a:lnTo>
                    <a:pt x="156973" y="666716"/>
                  </a:lnTo>
                  <a:cubicBezTo>
                    <a:pt x="166523" y="666716"/>
                    <a:pt x="174753" y="663719"/>
                    <a:pt x="181661" y="657724"/>
                  </a:cubicBezTo>
                  <a:cubicBezTo>
                    <a:pt x="188570" y="651730"/>
                    <a:pt x="192025" y="644059"/>
                    <a:pt x="192025" y="634712"/>
                  </a:cubicBezTo>
                  <a:cubicBezTo>
                    <a:pt x="192025" y="630851"/>
                    <a:pt x="191009" y="626279"/>
                    <a:pt x="188977" y="620996"/>
                  </a:cubicBezTo>
                  <a:close/>
                  <a:moveTo>
                    <a:pt x="224638" y="612157"/>
                  </a:moveTo>
                  <a:lnTo>
                    <a:pt x="246889" y="625568"/>
                  </a:lnTo>
                  <a:cubicBezTo>
                    <a:pt x="265583" y="636744"/>
                    <a:pt x="275743" y="646904"/>
                    <a:pt x="277369" y="656048"/>
                  </a:cubicBezTo>
                  <a:cubicBezTo>
                    <a:pt x="278385" y="661737"/>
                    <a:pt x="280518" y="667529"/>
                    <a:pt x="283769" y="673421"/>
                  </a:cubicBezTo>
                  <a:lnTo>
                    <a:pt x="280417" y="676469"/>
                  </a:lnTo>
                  <a:cubicBezTo>
                    <a:pt x="276353" y="673015"/>
                    <a:pt x="270765" y="670678"/>
                    <a:pt x="263653" y="669459"/>
                  </a:cubicBezTo>
                  <a:cubicBezTo>
                    <a:pt x="253493" y="666411"/>
                    <a:pt x="242825" y="655845"/>
                    <a:pt x="231649" y="637760"/>
                  </a:cubicBezTo>
                  <a:lnTo>
                    <a:pt x="219457" y="617948"/>
                  </a:lnTo>
                  <a:close/>
                  <a:moveTo>
                    <a:pt x="161545" y="593564"/>
                  </a:moveTo>
                  <a:cubicBezTo>
                    <a:pt x="169876" y="593767"/>
                    <a:pt x="177496" y="596307"/>
                    <a:pt x="184405" y="601184"/>
                  </a:cubicBezTo>
                  <a:lnTo>
                    <a:pt x="178309" y="608804"/>
                  </a:lnTo>
                  <a:cubicBezTo>
                    <a:pt x="173432" y="605756"/>
                    <a:pt x="168352" y="604232"/>
                    <a:pt x="163069" y="604232"/>
                  </a:cubicBezTo>
                  <a:cubicBezTo>
                    <a:pt x="157582" y="604232"/>
                    <a:pt x="152909" y="606162"/>
                    <a:pt x="149048" y="610023"/>
                  </a:cubicBezTo>
                  <a:cubicBezTo>
                    <a:pt x="145187" y="613884"/>
                    <a:pt x="143257" y="618557"/>
                    <a:pt x="143257" y="624044"/>
                  </a:cubicBezTo>
                  <a:cubicBezTo>
                    <a:pt x="143257" y="628514"/>
                    <a:pt x="144476" y="632680"/>
                    <a:pt x="146914" y="636541"/>
                  </a:cubicBezTo>
                  <a:cubicBezTo>
                    <a:pt x="149353" y="640401"/>
                    <a:pt x="152705" y="642332"/>
                    <a:pt x="156973" y="642332"/>
                  </a:cubicBezTo>
                  <a:cubicBezTo>
                    <a:pt x="164085" y="642332"/>
                    <a:pt x="167641" y="639284"/>
                    <a:pt x="167641" y="633188"/>
                  </a:cubicBezTo>
                  <a:cubicBezTo>
                    <a:pt x="167641" y="628108"/>
                    <a:pt x="165101" y="625568"/>
                    <a:pt x="160021" y="625568"/>
                  </a:cubicBezTo>
                  <a:cubicBezTo>
                    <a:pt x="156973" y="625568"/>
                    <a:pt x="154433" y="627600"/>
                    <a:pt x="152401" y="631664"/>
                  </a:cubicBezTo>
                  <a:cubicBezTo>
                    <a:pt x="152401" y="622520"/>
                    <a:pt x="155957" y="617948"/>
                    <a:pt x="163069" y="617948"/>
                  </a:cubicBezTo>
                  <a:cubicBezTo>
                    <a:pt x="167133" y="617948"/>
                    <a:pt x="170435" y="619472"/>
                    <a:pt x="172975" y="622520"/>
                  </a:cubicBezTo>
                  <a:cubicBezTo>
                    <a:pt x="175515" y="625568"/>
                    <a:pt x="176785" y="629124"/>
                    <a:pt x="176785" y="633188"/>
                  </a:cubicBezTo>
                  <a:cubicBezTo>
                    <a:pt x="176785" y="638877"/>
                    <a:pt x="174651" y="643602"/>
                    <a:pt x="170384" y="647361"/>
                  </a:cubicBezTo>
                  <a:cubicBezTo>
                    <a:pt x="166117" y="651120"/>
                    <a:pt x="161138" y="653000"/>
                    <a:pt x="155449" y="653000"/>
                  </a:cubicBezTo>
                  <a:cubicBezTo>
                    <a:pt x="148337" y="653000"/>
                    <a:pt x="142495" y="650257"/>
                    <a:pt x="137923" y="644770"/>
                  </a:cubicBezTo>
                  <a:cubicBezTo>
                    <a:pt x="133351" y="639284"/>
                    <a:pt x="131065" y="632883"/>
                    <a:pt x="131065" y="625568"/>
                  </a:cubicBezTo>
                  <a:cubicBezTo>
                    <a:pt x="131065" y="616627"/>
                    <a:pt x="133909" y="609007"/>
                    <a:pt x="139599" y="602708"/>
                  </a:cubicBezTo>
                  <a:cubicBezTo>
                    <a:pt x="145289" y="596409"/>
                    <a:pt x="152604" y="593361"/>
                    <a:pt x="161545" y="593564"/>
                  </a:cubicBezTo>
                  <a:close/>
                  <a:moveTo>
                    <a:pt x="274321" y="590516"/>
                  </a:moveTo>
                  <a:cubicBezTo>
                    <a:pt x="278385" y="594580"/>
                    <a:pt x="280417" y="599152"/>
                    <a:pt x="280417" y="604232"/>
                  </a:cubicBezTo>
                  <a:cubicBezTo>
                    <a:pt x="280417" y="609312"/>
                    <a:pt x="278435" y="613376"/>
                    <a:pt x="274473" y="616424"/>
                  </a:cubicBezTo>
                  <a:cubicBezTo>
                    <a:pt x="270511" y="619472"/>
                    <a:pt x="265888" y="620996"/>
                    <a:pt x="260605" y="620996"/>
                  </a:cubicBezTo>
                  <a:cubicBezTo>
                    <a:pt x="251257" y="620996"/>
                    <a:pt x="239573" y="616932"/>
                    <a:pt x="225553" y="608804"/>
                  </a:cubicBezTo>
                  <a:lnTo>
                    <a:pt x="214885" y="617948"/>
                  </a:lnTo>
                  <a:cubicBezTo>
                    <a:pt x="225045" y="632375"/>
                    <a:pt x="230125" y="644059"/>
                    <a:pt x="230125" y="653000"/>
                  </a:cubicBezTo>
                  <a:cubicBezTo>
                    <a:pt x="230125" y="659299"/>
                    <a:pt x="227686" y="664430"/>
                    <a:pt x="222809" y="668392"/>
                  </a:cubicBezTo>
                  <a:cubicBezTo>
                    <a:pt x="217933" y="672355"/>
                    <a:pt x="212243" y="674336"/>
                    <a:pt x="205741" y="674336"/>
                  </a:cubicBezTo>
                  <a:cubicBezTo>
                    <a:pt x="197206" y="674336"/>
                    <a:pt x="191110" y="672812"/>
                    <a:pt x="187453" y="669764"/>
                  </a:cubicBezTo>
                  <a:cubicBezTo>
                    <a:pt x="194565" y="668545"/>
                    <a:pt x="200661" y="666005"/>
                    <a:pt x="205741" y="662144"/>
                  </a:cubicBezTo>
                  <a:cubicBezTo>
                    <a:pt x="211837" y="657470"/>
                    <a:pt x="214885" y="651882"/>
                    <a:pt x="214885" y="645380"/>
                  </a:cubicBezTo>
                  <a:cubicBezTo>
                    <a:pt x="214681" y="637455"/>
                    <a:pt x="210109" y="625263"/>
                    <a:pt x="201169" y="608804"/>
                  </a:cubicBezTo>
                  <a:lnTo>
                    <a:pt x="213361" y="596612"/>
                  </a:lnTo>
                  <a:cubicBezTo>
                    <a:pt x="230836" y="604740"/>
                    <a:pt x="243536" y="608804"/>
                    <a:pt x="251461" y="608804"/>
                  </a:cubicBezTo>
                  <a:cubicBezTo>
                    <a:pt x="257150" y="608804"/>
                    <a:pt x="262383" y="607127"/>
                    <a:pt x="267158" y="603775"/>
                  </a:cubicBezTo>
                  <a:cubicBezTo>
                    <a:pt x="271933" y="600422"/>
                    <a:pt x="274321" y="596002"/>
                    <a:pt x="274321" y="590516"/>
                  </a:cubicBezTo>
                  <a:close/>
                  <a:moveTo>
                    <a:pt x="219457" y="572228"/>
                  </a:moveTo>
                  <a:lnTo>
                    <a:pt x="226772" y="579238"/>
                  </a:lnTo>
                  <a:lnTo>
                    <a:pt x="183490" y="621301"/>
                  </a:lnTo>
                  <a:lnTo>
                    <a:pt x="176785" y="613376"/>
                  </a:lnTo>
                  <a:close/>
                  <a:moveTo>
                    <a:pt x="230125" y="526508"/>
                  </a:moveTo>
                  <a:cubicBezTo>
                    <a:pt x="237033" y="526508"/>
                    <a:pt x="243079" y="528845"/>
                    <a:pt x="248260" y="533518"/>
                  </a:cubicBezTo>
                  <a:cubicBezTo>
                    <a:pt x="253442" y="538192"/>
                    <a:pt x="256033" y="543983"/>
                    <a:pt x="256033" y="550892"/>
                  </a:cubicBezTo>
                  <a:cubicBezTo>
                    <a:pt x="256033" y="556581"/>
                    <a:pt x="254153" y="561407"/>
                    <a:pt x="250394" y="565370"/>
                  </a:cubicBezTo>
                  <a:cubicBezTo>
                    <a:pt x="246635" y="569332"/>
                    <a:pt x="241910" y="571313"/>
                    <a:pt x="236221" y="571313"/>
                  </a:cubicBezTo>
                  <a:cubicBezTo>
                    <a:pt x="231750" y="571313"/>
                    <a:pt x="228093" y="569789"/>
                    <a:pt x="225248" y="566741"/>
                  </a:cubicBezTo>
                  <a:cubicBezTo>
                    <a:pt x="222403" y="563693"/>
                    <a:pt x="220981" y="559934"/>
                    <a:pt x="220981" y="555464"/>
                  </a:cubicBezTo>
                  <a:cubicBezTo>
                    <a:pt x="220981" y="549368"/>
                    <a:pt x="224029" y="546320"/>
                    <a:pt x="230125" y="546320"/>
                  </a:cubicBezTo>
                  <a:cubicBezTo>
                    <a:pt x="232766" y="546726"/>
                    <a:pt x="234798" y="547742"/>
                    <a:pt x="236221" y="549368"/>
                  </a:cubicBezTo>
                  <a:cubicBezTo>
                    <a:pt x="232157" y="549368"/>
                    <a:pt x="230125" y="551400"/>
                    <a:pt x="230125" y="555464"/>
                  </a:cubicBezTo>
                  <a:cubicBezTo>
                    <a:pt x="230125" y="560544"/>
                    <a:pt x="232665" y="563084"/>
                    <a:pt x="237745" y="563084"/>
                  </a:cubicBezTo>
                  <a:cubicBezTo>
                    <a:pt x="243841" y="563084"/>
                    <a:pt x="246889" y="559020"/>
                    <a:pt x="246889" y="550892"/>
                  </a:cubicBezTo>
                  <a:cubicBezTo>
                    <a:pt x="246889" y="546218"/>
                    <a:pt x="245060" y="542510"/>
                    <a:pt x="241402" y="539767"/>
                  </a:cubicBezTo>
                  <a:cubicBezTo>
                    <a:pt x="237745" y="537023"/>
                    <a:pt x="233477" y="535652"/>
                    <a:pt x="228601" y="535652"/>
                  </a:cubicBezTo>
                  <a:cubicBezTo>
                    <a:pt x="223114" y="535652"/>
                    <a:pt x="218441" y="537582"/>
                    <a:pt x="214580" y="541443"/>
                  </a:cubicBezTo>
                  <a:cubicBezTo>
                    <a:pt x="210719" y="545304"/>
                    <a:pt x="208789" y="549977"/>
                    <a:pt x="208789" y="555464"/>
                  </a:cubicBezTo>
                  <a:cubicBezTo>
                    <a:pt x="208789" y="561357"/>
                    <a:pt x="210313" y="566945"/>
                    <a:pt x="213361" y="572228"/>
                  </a:cubicBezTo>
                  <a:lnTo>
                    <a:pt x="205741" y="579848"/>
                  </a:lnTo>
                  <a:cubicBezTo>
                    <a:pt x="200661" y="570704"/>
                    <a:pt x="198121" y="563592"/>
                    <a:pt x="198121" y="558512"/>
                  </a:cubicBezTo>
                  <a:cubicBezTo>
                    <a:pt x="198121" y="549571"/>
                    <a:pt x="201219" y="542002"/>
                    <a:pt x="207417" y="535804"/>
                  </a:cubicBezTo>
                  <a:cubicBezTo>
                    <a:pt x="213615" y="529607"/>
                    <a:pt x="221184" y="526508"/>
                    <a:pt x="230125" y="526508"/>
                  </a:cubicBezTo>
                  <a:close/>
                  <a:moveTo>
                    <a:pt x="198121" y="489932"/>
                  </a:moveTo>
                  <a:cubicBezTo>
                    <a:pt x="202591" y="489932"/>
                    <a:pt x="208941" y="491456"/>
                    <a:pt x="217171" y="494504"/>
                  </a:cubicBezTo>
                  <a:cubicBezTo>
                    <a:pt x="225400" y="497552"/>
                    <a:pt x="231750" y="499076"/>
                    <a:pt x="236221" y="499076"/>
                  </a:cubicBezTo>
                  <a:cubicBezTo>
                    <a:pt x="239065" y="499076"/>
                    <a:pt x="243129" y="498060"/>
                    <a:pt x="248413" y="496028"/>
                  </a:cubicBezTo>
                  <a:cubicBezTo>
                    <a:pt x="243536" y="505172"/>
                    <a:pt x="234900" y="509744"/>
                    <a:pt x="222505" y="509744"/>
                  </a:cubicBezTo>
                  <a:cubicBezTo>
                    <a:pt x="212345" y="509744"/>
                    <a:pt x="203709" y="513046"/>
                    <a:pt x="196597" y="519650"/>
                  </a:cubicBezTo>
                  <a:cubicBezTo>
                    <a:pt x="189485" y="526254"/>
                    <a:pt x="185929" y="534636"/>
                    <a:pt x="185929" y="544796"/>
                  </a:cubicBezTo>
                  <a:cubicBezTo>
                    <a:pt x="185929" y="556988"/>
                    <a:pt x="191009" y="570196"/>
                    <a:pt x="201169" y="584420"/>
                  </a:cubicBezTo>
                  <a:lnTo>
                    <a:pt x="188977" y="596612"/>
                  </a:lnTo>
                  <a:cubicBezTo>
                    <a:pt x="175565" y="585436"/>
                    <a:pt x="162865" y="579848"/>
                    <a:pt x="150877" y="579848"/>
                  </a:cubicBezTo>
                  <a:cubicBezTo>
                    <a:pt x="141733" y="579848"/>
                    <a:pt x="133503" y="582591"/>
                    <a:pt x="126188" y="588077"/>
                  </a:cubicBezTo>
                  <a:cubicBezTo>
                    <a:pt x="118263" y="593970"/>
                    <a:pt x="114301" y="601387"/>
                    <a:pt x="114301" y="610328"/>
                  </a:cubicBezTo>
                  <a:cubicBezTo>
                    <a:pt x="114301" y="611547"/>
                    <a:pt x="114555" y="613325"/>
                    <a:pt x="115063" y="615662"/>
                  </a:cubicBezTo>
                  <a:cubicBezTo>
                    <a:pt x="115571" y="617999"/>
                    <a:pt x="115825" y="619777"/>
                    <a:pt x="115825" y="620996"/>
                  </a:cubicBezTo>
                  <a:cubicBezTo>
                    <a:pt x="115825" y="632781"/>
                    <a:pt x="111253" y="640401"/>
                    <a:pt x="102109" y="643856"/>
                  </a:cubicBezTo>
                  <a:cubicBezTo>
                    <a:pt x="104141" y="640605"/>
                    <a:pt x="105157" y="637049"/>
                    <a:pt x="105157" y="633188"/>
                  </a:cubicBezTo>
                  <a:cubicBezTo>
                    <a:pt x="105157" y="629733"/>
                    <a:pt x="104141" y="626177"/>
                    <a:pt x="102109" y="622520"/>
                  </a:cubicBezTo>
                  <a:cubicBezTo>
                    <a:pt x="96013" y="611750"/>
                    <a:pt x="92965" y="602606"/>
                    <a:pt x="92965" y="595088"/>
                  </a:cubicBezTo>
                  <a:cubicBezTo>
                    <a:pt x="92965" y="586350"/>
                    <a:pt x="96724" y="579238"/>
                    <a:pt x="104242" y="573752"/>
                  </a:cubicBezTo>
                  <a:cubicBezTo>
                    <a:pt x="111151" y="568672"/>
                    <a:pt x="119076" y="566132"/>
                    <a:pt x="128017" y="566132"/>
                  </a:cubicBezTo>
                  <a:cubicBezTo>
                    <a:pt x="143257" y="566132"/>
                    <a:pt x="160529" y="571720"/>
                    <a:pt x="179833" y="582896"/>
                  </a:cubicBezTo>
                  <a:lnTo>
                    <a:pt x="187453" y="575276"/>
                  </a:lnTo>
                  <a:cubicBezTo>
                    <a:pt x="174245" y="552517"/>
                    <a:pt x="167641" y="537277"/>
                    <a:pt x="167641" y="529556"/>
                  </a:cubicBezTo>
                  <a:cubicBezTo>
                    <a:pt x="167641" y="518583"/>
                    <a:pt x="169977" y="509541"/>
                    <a:pt x="174651" y="502429"/>
                  </a:cubicBezTo>
                  <a:cubicBezTo>
                    <a:pt x="179934" y="494097"/>
                    <a:pt x="187757" y="489932"/>
                    <a:pt x="198121" y="489932"/>
                  </a:cubicBezTo>
                  <a:close/>
                  <a:moveTo>
                    <a:pt x="76201" y="471644"/>
                  </a:moveTo>
                  <a:lnTo>
                    <a:pt x="99061" y="480788"/>
                  </a:lnTo>
                  <a:cubicBezTo>
                    <a:pt x="118974" y="488713"/>
                    <a:pt x="132690" y="498365"/>
                    <a:pt x="140209" y="509744"/>
                  </a:cubicBezTo>
                  <a:lnTo>
                    <a:pt x="183185" y="574971"/>
                  </a:lnTo>
                  <a:lnTo>
                    <a:pt x="179223" y="579238"/>
                  </a:lnTo>
                  <a:lnTo>
                    <a:pt x="109729" y="534128"/>
                  </a:lnTo>
                  <a:cubicBezTo>
                    <a:pt x="99975" y="527829"/>
                    <a:pt x="91339" y="516145"/>
                    <a:pt x="83821" y="499076"/>
                  </a:cubicBezTo>
                  <a:lnTo>
                    <a:pt x="73153" y="474692"/>
                  </a:lnTo>
                  <a:close/>
                  <a:moveTo>
                    <a:pt x="295657" y="395444"/>
                  </a:moveTo>
                  <a:lnTo>
                    <a:pt x="304801" y="395444"/>
                  </a:lnTo>
                  <a:lnTo>
                    <a:pt x="304801" y="700244"/>
                  </a:lnTo>
                  <a:lnTo>
                    <a:pt x="1" y="700244"/>
                  </a:lnTo>
                  <a:lnTo>
                    <a:pt x="1" y="691100"/>
                  </a:lnTo>
                  <a:lnTo>
                    <a:pt x="295657" y="691100"/>
                  </a:lnTo>
                  <a:close/>
                  <a:moveTo>
                    <a:pt x="271273" y="395444"/>
                  </a:moveTo>
                  <a:lnTo>
                    <a:pt x="280417" y="395444"/>
                  </a:lnTo>
                  <a:lnTo>
                    <a:pt x="280417" y="546320"/>
                  </a:lnTo>
                  <a:cubicBezTo>
                    <a:pt x="280417" y="559731"/>
                    <a:pt x="276454" y="571517"/>
                    <a:pt x="268529" y="581677"/>
                  </a:cubicBezTo>
                  <a:cubicBezTo>
                    <a:pt x="259995" y="592649"/>
                    <a:pt x="249225" y="598136"/>
                    <a:pt x="236221" y="598136"/>
                  </a:cubicBezTo>
                  <a:cubicBezTo>
                    <a:pt x="233376" y="598136"/>
                    <a:pt x="227788" y="596612"/>
                    <a:pt x="219457" y="593564"/>
                  </a:cubicBezTo>
                  <a:lnTo>
                    <a:pt x="227077" y="584420"/>
                  </a:lnTo>
                  <a:cubicBezTo>
                    <a:pt x="233173" y="585436"/>
                    <a:pt x="237237" y="585944"/>
                    <a:pt x="239269" y="585944"/>
                  </a:cubicBezTo>
                  <a:cubicBezTo>
                    <a:pt x="249225" y="585944"/>
                    <a:pt x="257252" y="580864"/>
                    <a:pt x="263348" y="570704"/>
                  </a:cubicBezTo>
                  <a:cubicBezTo>
                    <a:pt x="268631" y="561966"/>
                    <a:pt x="271273" y="552314"/>
                    <a:pt x="271273" y="541748"/>
                  </a:cubicBezTo>
                  <a:close/>
                  <a:moveTo>
                    <a:pt x="196596" y="217932"/>
                  </a:moveTo>
                  <a:cubicBezTo>
                    <a:pt x="200660" y="224841"/>
                    <a:pt x="202692" y="231445"/>
                    <a:pt x="202692" y="237744"/>
                  </a:cubicBezTo>
                  <a:cubicBezTo>
                    <a:pt x="202692" y="249733"/>
                    <a:pt x="198780" y="259842"/>
                    <a:pt x="190957" y="268071"/>
                  </a:cubicBezTo>
                  <a:cubicBezTo>
                    <a:pt x="183134" y="276301"/>
                    <a:pt x="173329" y="280416"/>
                    <a:pt x="161544" y="280416"/>
                  </a:cubicBezTo>
                  <a:lnTo>
                    <a:pt x="0" y="280416"/>
                  </a:lnTo>
                  <a:lnTo>
                    <a:pt x="0" y="271272"/>
                  </a:lnTo>
                  <a:lnTo>
                    <a:pt x="156972" y="271272"/>
                  </a:lnTo>
                  <a:cubicBezTo>
                    <a:pt x="166522" y="271272"/>
                    <a:pt x="174752" y="268275"/>
                    <a:pt x="181660" y="262280"/>
                  </a:cubicBezTo>
                  <a:cubicBezTo>
                    <a:pt x="188569" y="256286"/>
                    <a:pt x="192024" y="248615"/>
                    <a:pt x="192024" y="239268"/>
                  </a:cubicBezTo>
                  <a:cubicBezTo>
                    <a:pt x="192024" y="235407"/>
                    <a:pt x="191008" y="230835"/>
                    <a:pt x="188976" y="225552"/>
                  </a:cubicBezTo>
                  <a:close/>
                  <a:moveTo>
                    <a:pt x="224637" y="216713"/>
                  </a:moveTo>
                  <a:lnTo>
                    <a:pt x="246888" y="230124"/>
                  </a:lnTo>
                  <a:cubicBezTo>
                    <a:pt x="265582" y="241300"/>
                    <a:pt x="275742" y="251460"/>
                    <a:pt x="277368" y="260604"/>
                  </a:cubicBezTo>
                  <a:cubicBezTo>
                    <a:pt x="278384" y="266293"/>
                    <a:pt x="280517" y="272085"/>
                    <a:pt x="283768" y="277977"/>
                  </a:cubicBezTo>
                  <a:lnTo>
                    <a:pt x="280416" y="281025"/>
                  </a:lnTo>
                  <a:cubicBezTo>
                    <a:pt x="276352" y="277571"/>
                    <a:pt x="270764" y="275234"/>
                    <a:pt x="263652" y="274015"/>
                  </a:cubicBezTo>
                  <a:cubicBezTo>
                    <a:pt x="253492" y="270967"/>
                    <a:pt x="242824" y="260401"/>
                    <a:pt x="231648" y="242316"/>
                  </a:cubicBezTo>
                  <a:lnTo>
                    <a:pt x="219456" y="222504"/>
                  </a:lnTo>
                  <a:close/>
                  <a:moveTo>
                    <a:pt x="161544" y="198120"/>
                  </a:moveTo>
                  <a:cubicBezTo>
                    <a:pt x="169875" y="198323"/>
                    <a:pt x="177495" y="200863"/>
                    <a:pt x="184404" y="205740"/>
                  </a:cubicBezTo>
                  <a:lnTo>
                    <a:pt x="178308" y="213360"/>
                  </a:lnTo>
                  <a:cubicBezTo>
                    <a:pt x="173431" y="210312"/>
                    <a:pt x="168351" y="208788"/>
                    <a:pt x="163068" y="208788"/>
                  </a:cubicBezTo>
                  <a:cubicBezTo>
                    <a:pt x="157581" y="208788"/>
                    <a:pt x="152908" y="210718"/>
                    <a:pt x="149047" y="214579"/>
                  </a:cubicBezTo>
                  <a:cubicBezTo>
                    <a:pt x="145186" y="218440"/>
                    <a:pt x="143256" y="223113"/>
                    <a:pt x="143256" y="228600"/>
                  </a:cubicBezTo>
                  <a:cubicBezTo>
                    <a:pt x="143256" y="233070"/>
                    <a:pt x="144475" y="237236"/>
                    <a:pt x="146913" y="241097"/>
                  </a:cubicBezTo>
                  <a:cubicBezTo>
                    <a:pt x="149352" y="244957"/>
                    <a:pt x="152704" y="246888"/>
                    <a:pt x="156972" y="246888"/>
                  </a:cubicBezTo>
                  <a:cubicBezTo>
                    <a:pt x="164084" y="246888"/>
                    <a:pt x="167640" y="243840"/>
                    <a:pt x="167640" y="237744"/>
                  </a:cubicBezTo>
                  <a:cubicBezTo>
                    <a:pt x="167640" y="232664"/>
                    <a:pt x="165100" y="230124"/>
                    <a:pt x="160020" y="230124"/>
                  </a:cubicBezTo>
                  <a:cubicBezTo>
                    <a:pt x="156972" y="230124"/>
                    <a:pt x="154432" y="232156"/>
                    <a:pt x="152400" y="236220"/>
                  </a:cubicBezTo>
                  <a:cubicBezTo>
                    <a:pt x="152400" y="227076"/>
                    <a:pt x="155956" y="222504"/>
                    <a:pt x="163068" y="222504"/>
                  </a:cubicBezTo>
                  <a:cubicBezTo>
                    <a:pt x="167132" y="222504"/>
                    <a:pt x="170434" y="224028"/>
                    <a:pt x="172974" y="227076"/>
                  </a:cubicBezTo>
                  <a:cubicBezTo>
                    <a:pt x="175514" y="230124"/>
                    <a:pt x="176784" y="233680"/>
                    <a:pt x="176784" y="237744"/>
                  </a:cubicBezTo>
                  <a:cubicBezTo>
                    <a:pt x="176784" y="243433"/>
                    <a:pt x="174650" y="248158"/>
                    <a:pt x="170383" y="251917"/>
                  </a:cubicBezTo>
                  <a:cubicBezTo>
                    <a:pt x="166116" y="255676"/>
                    <a:pt x="161137" y="257556"/>
                    <a:pt x="155448" y="257556"/>
                  </a:cubicBezTo>
                  <a:cubicBezTo>
                    <a:pt x="148336" y="257556"/>
                    <a:pt x="142494" y="254813"/>
                    <a:pt x="137922" y="249326"/>
                  </a:cubicBezTo>
                  <a:cubicBezTo>
                    <a:pt x="133350" y="243840"/>
                    <a:pt x="131064" y="237439"/>
                    <a:pt x="131064" y="230124"/>
                  </a:cubicBezTo>
                  <a:cubicBezTo>
                    <a:pt x="131064" y="221183"/>
                    <a:pt x="133908" y="213563"/>
                    <a:pt x="139598" y="207264"/>
                  </a:cubicBezTo>
                  <a:cubicBezTo>
                    <a:pt x="145288" y="200965"/>
                    <a:pt x="152603" y="197917"/>
                    <a:pt x="161544" y="198120"/>
                  </a:cubicBezTo>
                  <a:close/>
                  <a:moveTo>
                    <a:pt x="274320" y="195072"/>
                  </a:moveTo>
                  <a:cubicBezTo>
                    <a:pt x="278384" y="199136"/>
                    <a:pt x="280416" y="203708"/>
                    <a:pt x="280416" y="208788"/>
                  </a:cubicBezTo>
                  <a:cubicBezTo>
                    <a:pt x="280416" y="213868"/>
                    <a:pt x="278434" y="217932"/>
                    <a:pt x="274472" y="220980"/>
                  </a:cubicBezTo>
                  <a:cubicBezTo>
                    <a:pt x="270510" y="224028"/>
                    <a:pt x="265887" y="225552"/>
                    <a:pt x="260604" y="225552"/>
                  </a:cubicBezTo>
                  <a:cubicBezTo>
                    <a:pt x="251256" y="225552"/>
                    <a:pt x="239572" y="221488"/>
                    <a:pt x="225552" y="213360"/>
                  </a:cubicBezTo>
                  <a:lnTo>
                    <a:pt x="214884" y="222504"/>
                  </a:lnTo>
                  <a:cubicBezTo>
                    <a:pt x="225044" y="236931"/>
                    <a:pt x="230124" y="248615"/>
                    <a:pt x="230124" y="257556"/>
                  </a:cubicBezTo>
                  <a:cubicBezTo>
                    <a:pt x="230124" y="263855"/>
                    <a:pt x="227685" y="268986"/>
                    <a:pt x="222808" y="272948"/>
                  </a:cubicBezTo>
                  <a:cubicBezTo>
                    <a:pt x="217932" y="276911"/>
                    <a:pt x="212242" y="278892"/>
                    <a:pt x="205740" y="278892"/>
                  </a:cubicBezTo>
                  <a:cubicBezTo>
                    <a:pt x="197205" y="278892"/>
                    <a:pt x="191109" y="277368"/>
                    <a:pt x="187452" y="274320"/>
                  </a:cubicBezTo>
                  <a:cubicBezTo>
                    <a:pt x="194564" y="273101"/>
                    <a:pt x="200660" y="270561"/>
                    <a:pt x="205740" y="266700"/>
                  </a:cubicBezTo>
                  <a:cubicBezTo>
                    <a:pt x="211836" y="262026"/>
                    <a:pt x="214884" y="256438"/>
                    <a:pt x="214884" y="249936"/>
                  </a:cubicBezTo>
                  <a:cubicBezTo>
                    <a:pt x="214680" y="242011"/>
                    <a:pt x="210108" y="229819"/>
                    <a:pt x="201168" y="213360"/>
                  </a:cubicBezTo>
                  <a:lnTo>
                    <a:pt x="213360" y="201168"/>
                  </a:lnTo>
                  <a:cubicBezTo>
                    <a:pt x="230835" y="209296"/>
                    <a:pt x="243535" y="213360"/>
                    <a:pt x="251460" y="213360"/>
                  </a:cubicBezTo>
                  <a:cubicBezTo>
                    <a:pt x="257149" y="213360"/>
                    <a:pt x="262382" y="211683"/>
                    <a:pt x="267157" y="208331"/>
                  </a:cubicBezTo>
                  <a:cubicBezTo>
                    <a:pt x="271932" y="204978"/>
                    <a:pt x="274320" y="200558"/>
                    <a:pt x="274320" y="195072"/>
                  </a:cubicBezTo>
                  <a:close/>
                  <a:moveTo>
                    <a:pt x="219456" y="176784"/>
                  </a:moveTo>
                  <a:lnTo>
                    <a:pt x="226771" y="183794"/>
                  </a:lnTo>
                  <a:lnTo>
                    <a:pt x="183489" y="225857"/>
                  </a:lnTo>
                  <a:lnTo>
                    <a:pt x="176784" y="217932"/>
                  </a:lnTo>
                  <a:close/>
                  <a:moveTo>
                    <a:pt x="230124" y="131064"/>
                  </a:moveTo>
                  <a:cubicBezTo>
                    <a:pt x="237032" y="131064"/>
                    <a:pt x="243078" y="133401"/>
                    <a:pt x="248259" y="138074"/>
                  </a:cubicBezTo>
                  <a:cubicBezTo>
                    <a:pt x="253441" y="142748"/>
                    <a:pt x="256032" y="148539"/>
                    <a:pt x="256032" y="155448"/>
                  </a:cubicBezTo>
                  <a:cubicBezTo>
                    <a:pt x="256032" y="161137"/>
                    <a:pt x="254152" y="165963"/>
                    <a:pt x="250393" y="169926"/>
                  </a:cubicBezTo>
                  <a:cubicBezTo>
                    <a:pt x="246634" y="173888"/>
                    <a:pt x="241909" y="175869"/>
                    <a:pt x="236220" y="175869"/>
                  </a:cubicBezTo>
                  <a:cubicBezTo>
                    <a:pt x="231749" y="175869"/>
                    <a:pt x="228092" y="174345"/>
                    <a:pt x="225247" y="171297"/>
                  </a:cubicBezTo>
                  <a:cubicBezTo>
                    <a:pt x="222402" y="168249"/>
                    <a:pt x="220980" y="164490"/>
                    <a:pt x="220980" y="160020"/>
                  </a:cubicBezTo>
                  <a:cubicBezTo>
                    <a:pt x="220980" y="153924"/>
                    <a:pt x="224028" y="150876"/>
                    <a:pt x="230124" y="150876"/>
                  </a:cubicBezTo>
                  <a:cubicBezTo>
                    <a:pt x="232765" y="151282"/>
                    <a:pt x="234797" y="152298"/>
                    <a:pt x="236220" y="153924"/>
                  </a:cubicBezTo>
                  <a:cubicBezTo>
                    <a:pt x="232156" y="153924"/>
                    <a:pt x="230124" y="155956"/>
                    <a:pt x="230124" y="160020"/>
                  </a:cubicBezTo>
                  <a:cubicBezTo>
                    <a:pt x="230124" y="165100"/>
                    <a:pt x="232664" y="167640"/>
                    <a:pt x="237744" y="167640"/>
                  </a:cubicBezTo>
                  <a:cubicBezTo>
                    <a:pt x="243840" y="167640"/>
                    <a:pt x="246888" y="163576"/>
                    <a:pt x="246888" y="155448"/>
                  </a:cubicBezTo>
                  <a:cubicBezTo>
                    <a:pt x="246888" y="150774"/>
                    <a:pt x="245059" y="147066"/>
                    <a:pt x="241401" y="144323"/>
                  </a:cubicBezTo>
                  <a:cubicBezTo>
                    <a:pt x="237744" y="141579"/>
                    <a:pt x="233476" y="140208"/>
                    <a:pt x="228600" y="140208"/>
                  </a:cubicBezTo>
                  <a:cubicBezTo>
                    <a:pt x="223113" y="140208"/>
                    <a:pt x="218440" y="142138"/>
                    <a:pt x="214579" y="145999"/>
                  </a:cubicBezTo>
                  <a:cubicBezTo>
                    <a:pt x="210718" y="149860"/>
                    <a:pt x="208788" y="154533"/>
                    <a:pt x="208788" y="160020"/>
                  </a:cubicBezTo>
                  <a:cubicBezTo>
                    <a:pt x="208788" y="165913"/>
                    <a:pt x="210312" y="171501"/>
                    <a:pt x="213360" y="176784"/>
                  </a:cubicBezTo>
                  <a:lnTo>
                    <a:pt x="205740" y="184404"/>
                  </a:lnTo>
                  <a:cubicBezTo>
                    <a:pt x="200660" y="175260"/>
                    <a:pt x="198120" y="168148"/>
                    <a:pt x="198120" y="163068"/>
                  </a:cubicBezTo>
                  <a:cubicBezTo>
                    <a:pt x="198120" y="154127"/>
                    <a:pt x="201218" y="146558"/>
                    <a:pt x="207416" y="140360"/>
                  </a:cubicBezTo>
                  <a:cubicBezTo>
                    <a:pt x="213614" y="134163"/>
                    <a:pt x="221183" y="131064"/>
                    <a:pt x="230124" y="131064"/>
                  </a:cubicBezTo>
                  <a:close/>
                  <a:moveTo>
                    <a:pt x="198120" y="94488"/>
                  </a:moveTo>
                  <a:cubicBezTo>
                    <a:pt x="202590" y="94488"/>
                    <a:pt x="208940" y="96012"/>
                    <a:pt x="217170" y="99060"/>
                  </a:cubicBezTo>
                  <a:cubicBezTo>
                    <a:pt x="225399" y="102108"/>
                    <a:pt x="231749" y="103632"/>
                    <a:pt x="236220" y="103632"/>
                  </a:cubicBezTo>
                  <a:cubicBezTo>
                    <a:pt x="239064" y="103632"/>
                    <a:pt x="243128" y="102616"/>
                    <a:pt x="248412" y="100584"/>
                  </a:cubicBezTo>
                  <a:cubicBezTo>
                    <a:pt x="243535" y="109728"/>
                    <a:pt x="234899" y="114300"/>
                    <a:pt x="222504" y="114300"/>
                  </a:cubicBezTo>
                  <a:cubicBezTo>
                    <a:pt x="212344" y="114300"/>
                    <a:pt x="203708" y="117602"/>
                    <a:pt x="196596" y="124206"/>
                  </a:cubicBezTo>
                  <a:cubicBezTo>
                    <a:pt x="189484" y="130810"/>
                    <a:pt x="185928" y="139192"/>
                    <a:pt x="185928" y="149352"/>
                  </a:cubicBezTo>
                  <a:cubicBezTo>
                    <a:pt x="185928" y="161544"/>
                    <a:pt x="191008" y="174752"/>
                    <a:pt x="201168" y="188976"/>
                  </a:cubicBezTo>
                  <a:lnTo>
                    <a:pt x="188976" y="201168"/>
                  </a:lnTo>
                  <a:cubicBezTo>
                    <a:pt x="175564" y="189992"/>
                    <a:pt x="162864" y="184404"/>
                    <a:pt x="150876" y="184404"/>
                  </a:cubicBezTo>
                  <a:cubicBezTo>
                    <a:pt x="141732" y="184404"/>
                    <a:pt x="133502" y="187147"/>
                    <a:pt x="126187" y="192633"/>
                  </a:cubicBezTo>
                  <a:cubicBezTo>
                    <a:pt x="118262" y="198526"/>
                    <a:pt x="114300" y="205943"/>
                    <a:pt x="114300" y="214884"/>
                  </a:cubicBezTo>
                  <a:cubicBezTo>
                    <a:pt x="114300" y="216103"/>
                    <a:pt x="114554" y="217881"/>
                    <a:pt x="115062" y="220218"/>
                  </a:cubicBezTo>
                  <a:cubicBezTo>
                    <a:pt x="115570" y="222555"/>
                    <a:pt x="115824" y="224333"/>
                    <a:pt x="115824" y="225552"/>
                  </a:cubicBezTo>
                  <a:cubicBezTo>
                    <a:pt x="115824" y="237337"/>
                    <a:pt x="111252" y="244957"/>
                    <a:pt x="102108" y="248412"/>
                  </a:cubicBezTo>
                  <a:cubicBezTo>
                    <a:pt x="104140" y="245161"/>
                    <a:pt x="105156" y="241605"/>
                    <a:pt x="105156" y="237744"/>
                  </a:cubicBezTo>
                  <a:cubicBezTo>
                    <a:pt x="105156" y="234289"/>
                    <a:pt x="104140" y="230733"/>
                    <a:pt x="102108" y="227076"/>
                  </a:cubicBezTo>
                  <a:cubicBezTo>
                    <a:pt x="96012" y="216306"/>
                    <a:pt x="92964" y="207162"/>
                    <a:pt x="92964" y="199644"/>
                  </a:cubicBezTo>
                  <a:cubicBezTo>
                    <a:pt x="92964" y="190906"/>
                    <a:pt x="96723" y="183794"/>
                    <a:pt x="104241" y="178308"/>
                  </a:cubicBezTo>
                  <a:cubicBezTo>
                    <a:pt x="111150" y="173228"/>
                    <a:pt x="119075" y="170688"/>
                    <a:pt x="128016" y="170688"/>
                  </a:cubicBezTo>
                  <a:cubicBezTo>
                    <a:pt x="143256" y="170688"/>
                    <a:pt x="160528" y="176276"/>
                    <a:pt x="179832" y="187452"/>
                  </a:cubicBezTo>
                  <a:lnTo>
                    <a:pt x="187452" y="179832"/>
                  </a:lnTo>
                  <a:cubicBezTo>
                    <a:pt x="174244" y="157073"/>
                    <a:pt x="167640" y="141833"/>
                    <a:pt x="167640" y="134112"/>
                  </a:cubicBezTo>
                  <a:cubicBezTo>
                    <a:pt x="167640" y="123139"/>
                    <a:pt x="169976" y="114097"/>
                    <a:pt x="174650" y="106985"/>
                  </a:cubicBezTo>
                  <a:cubicBezTo>
                    <a:pt x="179933" y="98653"/>
                    <a:pt x="187756" y="94488"/>
                    <a:pt x="198120" y="94488"/>
                  </a:cubicBezTo>
                  <a:close/>
                  <a:moveTo>
                    <a:pt x="76200" y="76200"/>
                  </a:moveTo>
                  <a:lnTo>
                    <a:pt x="99060" y="85344"/>
                  </a:lnTo>
                  <a:cubicBezTo>
                    <a:pt x="118973" y="93269"/>
                    <a:pt x="132689" y="102921"/>
                    <a:pt x="140208" y="114300"/>
                  </a:cubicBezTo>
                  <a:lnTo>
                    <a:pt x="183184" y="179527"/>
                  </a:lnTo>
                  <a:lnTo>
                    <a:pt x="179222" y="183794"/>
                  </a:lnTo>
                  <a:lnTo>
                    <a:pt x="109728" y="138684"/>
                  </a:lnTo>
                  <a:cubicBezTo>
                    <a:pt x="99974" y="132385"/>
                    <a:pt x="91338" y="120701"/>
                    <a:pt x="83820" y="103632"/>
                  </a:cubicBezTo>
                  <a:lnTo>
                    <a:pt x="73152" y="79248"/>
                  </a:lnTo>
                  <a:close/>
                  <a:moveTo>
                    <a:pt x="295656" y="0"/>
                  </a:moveTo>
                  <a:lnTo>
                    <a:pt x="304800" y="0"/>
                  </a:lnTo>
                  <a:lnTo>
                    <a:pt x="304800" y="304800"/>
                  </a:lnTo>
                  <a:lnTo>
                    <a:pt x="0" y="304800"/>
                  </a:lnTo>
                  <a:lnTo>
                    <a:pt x="0" y="295656"/>
                  </a:lnTo>
                  <a:lnTo>
                    <a:pt x="295656" y="295656"/>
                  </a:lnTo>
                  <a:close/>
                  <a:moveTo>
                    <a:pt x="271272" y="0"/>
                  </a:moveTo>
                  <a:lnTo>
                    <a:pt x="280416" y="0"/>
                  </a:lnTo>
                  <a:lnTo>
                    <a:pt x="280416" y="150876"/>
                  </a:lnTo>
                  <a:cubicBezTo>
                    <a:pt x="280416" y="164287"/>
                    <a:pt x="276453" y="176073"/>
                    <a:pt x="268528" y="186233"/>
                  </a:cubicBezTo>
                  <a:cubicBezTo>
                    <a:pt x="259994" y="197205"/>
                    <a:pt x="249224" y="202692"/>
                    <a:pt x="236220" y="202692"/>
                  </a:cubicBezTo>
                  <a:cubicBezTo>
                    <a:pt x="233375" y="202692"/>
                    <a:pt x="227787" y="201168"/>
                    <a:pt x="219456" y="198120"/>
                  </a:cubicBezTo>
                  <a:lnTo>
                    <a:pt x="227076" y="188976"/>
                  </a:lnTo>
                  <a:cubicBezTo>
                    <a:pt x="233172" y="189992"/>
                    <a:pt x="237236" y="190500"/>
                    <a:pt x="239268" y="190500"/>
                  </a:cubicBezTo>
                  <a:cubicBezTo>
                    <a:pt x="249224" y="190500"/>
                    <a:pt x="257251" y="185420"/>
                    <a:pt x="263347" y="175260"/>
                  </a:cubicBezTo>
                  <a:cubicBezTo>
                    <a:pt x="268630" y="166522"/>
                    <a:pt x="271272" y="156870"/>
                    <a:pt x="271272" y="146304"/>
                  </a:cubicBez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p>
          </p:txBody>
        </p:sp>
      </p:grpSp>
      <p:pic>
        <p:nvPicPr>
          <p:cNvPr id="1026" name="Picture 2" descr="হাত ধুয়ে বিজ্ঞান খেলি, পর্ব ২">
            <a:extLst>
              <a:ext uri="{FF2B5EF4-FFF2-40B4-BE49-F238E27FC236}">
                <a16:creationId xmlns:a16="http://schemas.microsoft.com/office/drawing/2014/main" id="{3BAA7BB3-2589-4F49-877D-894A0DC24A63}"/>
              </a:ext>
            </a:extLst>
          </p:cNvPr>
          <p:cNvPicPr preferRelativeResize="0">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421" y="1061884"/>
            <a:ext cx="4445154" cy="362207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FAAC51FF-47F6-4B07-92DA-600D1D8DBDFB}"/>
              </a:ext>
            </a:extLst>
          </p:cNvPr>
          <p:cNvSpPr txBox="1"/>
          <p:nvPr/>
        </p:nvSpPr>
        <p:spPr>
          <a:xfrm>
            <a:off x="1161833" y="290966"/>
            <a:ext cx="2292615" cy="523220"/>
          </a:xfrm>
          <a:prstGeom prst="rect">
            <a:avLst/>
          </a:prstGeom>
          <a:noFill/>
        </p:spPr>
        <p:txBody>
          <a:bodyPr wrap="none" rtlCol="0">
            <a:prstTxWarp prst="textPlain">
              <a:avLst/>
            </a:prstTxWarp>
            <a:spAutoFit/>
          </a:bodyPr>
          <a:lstStyle/>
          <a:p>
            <a:r>
              <a:rPr lang="as-IN" sz="2800" dirty="0">
                <a:latin typeface="Kalpurush" panose="02000600000000000000" pitchFamily="2" charset="0"/>
                <a:cs typeface="Kalpurush" panose="02000600000000000000" pitchFamily="2" charset="0"/>
              </a:rPr>
              <a:t>ক</a:t>
            </a:r>
            <a:r>
              <a:rPr lang="en-US" sz="2800" dirty="0">
                <a:latin typeface="Kalpurush" panose="02000600000000000000" pitchFamily="2" charset="0"/>
                <a:cs typeface="Kalpurush" panose="02000600000000000000" pitchFamily="2" charset="0"/>
              </a:rPr>
              <a:t>া</a:t>
            </a:r>
            <a:r>
              <a:rPr lang="as-IN" sz="2800" dirty="0">
                <a:latin typeface="Kalpurush" panose="02000600000000000000" pitchFamily="2" charset="0"/>
                <a:cs typeface="Kalpurush" panose="02000600000000000000" pitchFamily="2" charset="0"/>
              </a:rPr>
              <a:t>র</a:t>
            </a:r>
            <a:r>
              <a:rPr lang="en-US" sz="2800" dirty="0">
                <a:latin typeface="Kalpurush" panose="02000600000000000000" pitchFamily="2" charset="0"/>
                <a:cs typeface="Kalpurush" panose="02000600000000000000" pitchFamily="2" charset="0"/>
              </a:rPr>
              <a:t>ণ প</a:t>
            </a:r>
            <a:r>
              <a:rPr lang="as-IN" sz="2800" dirty="0">
                <a:latin typeface="Kalpurush" panose="02000600000000000000" pitchFamily="2" charset="0"/>
                <a:cs typeface="Kalpurush" panose="02000600000000000000" pitchFamily="2" charset="0"/>
              </a:rPr>
              <a:t>র</a:t>
            </a:r>
            <a:r>
              <a:rPr lang="en-US" sz="2800" dirty="0">
                <a:latin typeface="Kalpurush" panose="02000600000000000000" pitchFamily="2" charset="0"/>
                <a:cs typeface="Kalpurush" panose="02000600000000000000" pitchFamily="2" charset="0"/>
              </a:rPr>
              <a:t>্</a:t>
            </a:r>
            <a:r>
              <a:rPr lang="as-IN" sz="2800" dirty="0">
                <a:latin typeface="Kalpurush" panose="02000600000000000000" pitchFamily="2" charset="0"/>
                <a:cs typeface="Kalpurush" panose="02000600000000000000" pitchFamily="2" charset="0"/>
              </a:rPr>
              <a:t>য</a:t>
            </a:r>
            <a:r>
              <a:rPr lang="en-US" sz="2800" dirty="0">
                <a:latin typeface="Kalpurush" panose="02000600000000000000" pitchFamily="2" charset="0"/>
                <a:cs typeface="Kalpurush" panose="02000600000000000000" pitchFamily="2" charset="0"/>
              </a:rPr>
              <a:t>ব</a:t>
            </a:r>
            <a:r>
              <a:rPr lang="as-IN" sz="2800" dirty="0">
                <a:latin typeface="Kalpurush" panose="02000600000000000000" pitchFamily="2" charset="0"/>
                <a:cs typeface="Kalpurush" panose="02000600000000000000" pitchFamily="2" charset="0"/>
              </a:rPr>
              <a:t>ে</a:t>
            </a:r>
            <a:r>
              <a:rPr lang="en-US" sz="2800" dirty="0">
                <a:latin typeface="Kalpurush" panose="02000600000000000000" pitchFamily="2" charset="0"/>
                <a:cs typeface="Kalpurush" panose="02000600000000000000" pitchFamily="2" charset="0"/>
              </a:rPr>
              <a:t>ক</a:t>
            </a:r>
            <a:r>
              <a:rPr lang="as-IN" sz="2800" dirty="0">
                <a:latin typeface="Kalpurush" panose="02000600000000000000" pitchFamily="2" charset="0"/>
                <a:cs typeface="Kalpurush" panose="02000600000000000000" pitchFamily="2" charset="0"/>
              </a:rPr>
              <a:t>্</a:t>
            </a:r>
            <a:r>
              <a:rPr lang="en-US" sz="2800" dirty="0">
                <a:latin typeface="Kalpurush" panose="02000600000000000000" pitchFamily="2" charset="0"/>
                <a:cs typeface="Kalpurush" panose="02000600000000000000" pitchFamily="2" charset="0"/>
              </a:rPr>
              <a:t>ষ</a:t>
            </a:r>
            <a:r>
              <a:rPr lang="as-IN" sz="2800" dirty="0">
                <a:latin typeface="Kalpurush" panose="02000600000000000000" pitchFamily="2" charset="0"/>
                <a:cs typeface="Kalpurush" panose="02000600000000000000" pitchFamily="2" charset="0"/>
              </a:rPr>
              <a:t>ণ</a:t>
            </a:r>
            <a:r>
              <a:rPr lang="en-US" sz="2800" dirty="0">
                <a:latin typeface="Kalpurush" panose="02000600000000000000" pitchFamily="2" charset="0"/>
                <a:cs typeface="Kalpurush" panose="02000600000000000000" pitchFamily="2" charset="0"/>
              </a:rPr>
              <a:t> </a:t>
            </a:r>
          </a:p>
        </p:txBody>
      </p:sp>
      <p:sp>
        <p:nvSpPr>
          <p:cNvPr id="16" name="TextBox 15">
            <a:extLst>
              <a:ext uri="{FF2B5EF4-FFF2-40B4-BE49-F238E27FC236}">
                <a16:creationId xmlns:a16="http://schemas.microsoft.com/office/drawing/2014/main" id="{4958366C-A35A-4FFA-BF6E-4BAD1ECDDECB}"/>
              </a:ext>
            </a:extLst>
          </p:cNvPr>
          <p:cNvSpPr txBox="1"/>
          <p:nvPr/>
        </p:nvSpPr>
        <p:spPr>
          <a:xfrm>
            <a:off x="2416583" y="5454875"/>
            <a:ext cx="4299575" cy="523220"/>
          </a:xfrm>
          <a:prstGeom prst="rect">
            <a:avLst/>
          </a:prstGeom>
          <a:noFill/>
        </p:spPr>
        <p:txBody>
          <a:bodyPr wrap="none" rtlCol="0">
            <a:prstTxWarp prst="textPlain">
              <a:avLst/>
            </a:prstTxWarp>
            <a:spAutoFit/>
          </a:bodyPr>
          <a:lstStyle/>
          <a:p>
            <a:r>
              <a:rPr lang="en-US" sz="2800" dirty="0">
                <a:latin typeface="Kalpurush" panose="02000600000000000000" pitchFamily="2" charset="0"/>
                <a:cs typeface="Kalpurush" panose="02000600000000000000" pitchFamily="2" charset="0"/>
              </a:rPr>
              <a:t>প</a:t>
            </a:r>
            <a:r>
              <a:rPr lang="as-IN" sz="2800" dirty="0">
                <a:latin typeface="Kalpurush" panose="02000600000000000000" pitchFamily="2" charset="0"/>
                <a:cs typeface="Kalpurush" panose="02000600000000000000" pitchFamily="2" charset="0"/>
              </a:rPr>
              <a:t>া</a:t>
            </a:r>
            <a:r>
              <a:rPr lang="en-US" sz="2800" dirty="0">
                <a:latin typeface="Kalpurush" panose="02000600000000000000" pitchFamily="2" charset="0"/>
                <a:cs typeface="Kalpurush" panose="02000600000000000000" pitchFamily="2" charset="0"/>
              </a:rPr>
              <a:t>ন</a:t>
            </a:r>
            <a:r>
              <a:rPr lang="as-IN" sz="2800" dirty="0">
                <a:latin typeface="Kalpurush" panose="02000600000000000000" pitchFamily="2" charset="0"/>
                <a:cs typeface="Kalpurush" panose="02000600000000000000" pitchFamily="2" charset="0"/>
              </a:rPr>
              <a:t>ি</a:t>
            </a:r>
            <a:r>
              <a:rPr lang="en-US" sz="2800" dirty="0">
                <a:latin typeface="Kalpurush" panose="02000600000000000000" pitchFamily="2" charset="0"/>
                <a:cs typeface="Kalpurush" panose="02000600000000000000" pitchFamily="2" charset="0"/>
              </a:rPr>
              <a:t>ত</a:t>
            </a:r>
            <a:r>
              <a:rPr lang="as-IN" sz="2800" dirty="0">
                <a:latin typeface="Kalpurush" panose="02000600000000000000" pitchFamily="2" charset="0"/>
                <a:cs typeface="Kalpurush" panose="02000600000000000000" pitchFamily="2" charset="0"/>
              </a:rPr>
              <a:t>ে</a:t>
            </a:r>
            <a:r>
              <a:rPr lang="en-US" sz="2800" dirty="0">
                <a:latin typeface="Kalpurush" panose="02000600000000000000" pitchFamily="2" charset="0"/>
                <a:cs typeface="Kalpurush" panose="02000600000000000000" pitchFamily="2" charset="0"/>
              </a:rPr>
              <a:t> </a:t>
            </a:r>
            <a:r>
              <a:rPr lang="en-US" sz="2800" dirty="0" err="1">
                <a:latin typeface="Kalpurush" panose="02000600000000000000" pitchFamily="2" charset="0"/>
                <a:cs typeface="Kalpurush" panose="02000600000000000000" pitchFamily="2" charset="0"/>
              </a:rPr>
              <a:t>এমন</a:t>
            </a:r>
            <a:r>
              <a:rPr lang="en-US" sz="2800" dirty="0">
                <a:latin typeface="Kalpurush" panose="02000600000000000000" pitchFamily="2" charset="0"/>
                <a:cs typeface="Kalpurush" panose="02000600000000000000" pitchFamily="2" charset="0"/>
              </a:rPr>
              <a:t> </a:t>
            </a:r>
            <a:r>
              <a:rPr lang="en-US" sz="2800" dirty="0" err="1">
                <a:latin typeface="Kalpurush" panose="02000600000000000000" pitchFamily="2" charset="0"/>
                <a:cs typeface="Kalpurush" panose="02000600000000000000" pitchFamily="2" charset="0"/>
              </a:rPr>
              <a:t>দেখার</a:t>
            </a:r>
            <a:r>
              <a:rPr lang="en-US" sz="2800" dirty="0">
                <a:latin typeface="Kalpurush" panose="02000600000000000000" pitchFamily="2" charset="0"/>
                <a:cs typeface="Kalpurush" panose="02000600000000000000" pitchFamily="2" charset="0"/>
              </a:rPr>
              <a:t> </a:t>
            </a:r>
            <a:r>
              <a:rPr lang="en-US" sz="2800" dirty="0" err="1">
                <a:latin typeface="Kalpurush" panose="02000600000000000000" pitchFamily="2" charset="0"/>
                <a:cs typeface="Kalpurush" panose="02000600000000000000" pitchFamily="2" charset="0"/>
              </a:rPr>
              <a:t>কারন</a:t>
            </a:r>
            <a:r>
              <a:rPr lang="en-US" sz="2800" dirty="0">
                <a:latin typeface="Kalpurush" panose="02000600000000000000" pitchFamily="2" charset="0"/>
                <a:cs typeface="Kalpurush" panose="02000600000000000000" pitchFamily="2" charset="0"/>
              </a:rPr>
              <a:t> </a:t>
            </a:r>
            <a:r>
              <a:rPr lang="en-US" sz="2800" dirty="0" err="1">
                <a:latin typeface="Kalpurush" panose="02000600000000000000" pitchFamily="2" charset="0"/>
                <a:cs typeface="Kalpurush" panose="02000600000000000000" pitchFamily="2" charset="0"/>
              </a:rPr>
              <a:t>কী</a:t>
            </a:r>
            <a:r>
              <a:rPr lang="en-US" sz="2800" dirty="0">
                <a:latin typeface="Kalpurush" panose="02000600000000000000" pitchFamily="2" charset="0"/>
                <a:cs typeface="Kalpurush" panose="02000600000000000000" pitchFamily="2" charset="0"/>
              </a:rPr>
              <a:t> ?</a:t>
            </a:r>
          </a:p>
        </p:txBody>
      </p:sp>
      <p:sp>
        <p:nvSpPr>
          <p:cNvPr id="17" name="TextBox 16">
            <a:extLst>
              <a:ext uri="{FF2B5EF4-FFF2-40B4-BE49-F238E27FC236}">
                <a16:creationId xmlns:a16="http://schemas.microsoft.com/office/drawing/2014/main" id="{542B5222-C605-48EB-AAE3-0F1FBADCF2ED}"/>
              </a:ext>
            </a:extLst>
          </p:cNvPr>
          <p:cNvSpPr txBox="1"/>
          <p:nvPr/>
        </p:nvSpPr>
        <p:spPr>
          <a:xfrm>
            <a:off x="2976031" y="5454875"/>
            <a:ext cx="3180679" cy="523220"/>
          </a:xfrm>
          <a:prstGeom prst="rect">
            <a:avLst/>
          </a:prstGeom>
          <a:noFill/>
        </p:spPr>
        <p:txBody>
          <a:bodyPr wrap="none" rtlCol="0">
            <a:prstTxWarp prst="textPlain">
              <a:avLst/>
            </a:prstTxWarp>
            <a:spAutoFit/>
          </a:bodyPr>
          <a:lstStyle/>
          <a:p>
            <a:r>
              <a:rPr lang="en-US" sz="2800" dirty="0">
                <a:latin typeface="Kalpurush" panose="02000600000000000000" pitchFamily="2" charset="0"/>
                <a:cs typeface="Kalpurush" panose="02000600000000000000" pitchFamily="2" charset="0"/>
              </a:rPr>
              <a:t>ম</a:t>
            </a:r>
            <a:r>
              <a:rPr lang="as-IN" sz="2800" dirty="0">
                <a:latin typeface="Kalpurush" panose="02000600000000000000" pitchFamily="2" charset="0"/>
                <a:cs typeface="Kalpurush" panose="02000600000000000000" pitchFamily="2" charset="0"/>
              </a:rPr>
              <a:t>া</a:t>
            </a:r>
            <a:r>
              <a:rPr lang="en-US" sz="2800" dirty="0">
                <a:latin typeface="Kalpurush" panose="02000600000000000000" pitchFamily="2" charset="0"/>
                <a:cs typeface="Kalpurush" panose="02000600000000000000" pitchFamily="2" charset="0"/>
              </a:rPr>
              <a:t>ধ</a:t>
            </a:r>
            <a:r>
              <a:rPr lang="as-IN" sz="2800" dirty="0">
                <a:latin typeface="Kalpurush" panose="02000600000000000000" pitchFamily="2" charset="0"/>
                <a:cs typeface="Kalpurush" panose="02000600000000000000" pitchFamily="2" charset="0"/>
              </a:rPr>
              <a:t>্</a:t>
            </a:r>
            <a:r>
              <a:rPr lang="en-US" sz="2800" dirty="0">
                <a:latin typeface="Kalpurush" panose="02000600000000000000" pitchFamily="2" charset="0"/>
                <a:cs typeface="Kalpurush" panose="02000600000000000000" pitchFamily="2" charset="0"/>
              </a:rPr>
              <a:t>য</a:t>
            </a:r>
            <a:r>
              <a:rPr lang="as-IN" sz="2800" dirty="0">
                <a:latin typeface="Kalpurush" panose="02000600000000000000" pitchFamily="2" charset="0"/>
                <a:cs typeface="Kalpurush" panose="02000600000000000000" pitchFamily="2" charset="0"/>
              </a:rPr>
              <a:t>ম</a:t>
            </a:r>
            <a:r>
              <a:rPr lang="en-US" sz="2800" dirty="0">
                <a:latin typeface="Kalpurush" panose="02000600000000000000" pitchFamily="2" charset="0"/>
                <a:cs typeface="Kalpurush" panose="02000600000000000000" pitchFamily="2" charset="0"/>
              </a:rPr>
              <a:t>ে</a:t>
            </a:r>
            <a:r>
              <a:rPr lang="as-IN" sz="2800" dirty="0">
                <a:latin typeface="Kalpurush" panose="02000600000000000000" pitchFamily="2" charset="0"/>
                <a:cs typeface="Kalpurush" panose="02000600000000000000" pitchFamily="2" charset="0"/>
              </a:rPr>
              <a:t>র</a:t>
            </a:r>
            <a:r>
              <a:rPr lang="en-US" sz="2800" dirty="0">
                <a:latin typeface="Kalpurush" panose="02000600000000000000" pitchFamily="2" charset="0"/>
                <a:cs typeface="Kalpurush" panose="02000600000000000000" pitchFamily="2" charset="0"/>
              </a:rPr>
              <a:t> </a:t>
            </a:r>
            <a:r>
              <a:rPr lang="as-IN" sz="2800" dirty="0">
                <a:latin typeface="Kalpurush" panose="02000600000000000000" pitchFamily="2" charset="0"/>
                <a:cs typeface="Kalpurush" panose="02000600000000000000" pitchFamily="2" charset="0"/>
              </a:rPr>
              <a:t>ঘ</a:t>
            </a:r>
            <a:r>
              <a:rPr lang="en-US" sz="2800" dirty="0">
                <a:latin typeface="Kalpurush" panose="02000600000000000000" pitchFamily="2" charset="0"/>
                <a:cs typeface="Kalpurush" panose="02000600000000000000" pitchFamily="2" charset="0"/>
              </a:rPr>
              <a:t>ন</a:t>
            </a:r>
            <a:r>
              <a:rPr lang="as-IN" sz="2800" dirty="0">
                <a:latin typeface="Kalpurush" panose="02000600000000000000" pitchFamily="2" charset="0"/>
                <a:cs typeface="Kalpurush" panose="02000600000000000000" pitchFamily="2" charset="0"/>
              </a:rPr>
              <a:t>ত</a:t>
            </a:r>
            <a:r>
              <a:rPr lang="en-US" sz="2800" dirty="0" err="1">
                <a:latin typeface="Kalpurush" panose="02000600000000000000" pitchFamily="2" charset="0"/>
                <a:cs typeface="Kalpurush" panose="02000600000000000000" pitchFamily="2" charset="0"/>
              </a:rPr>
              <a:t>্বের</a:t>
            </a:r>
            <a:r>
              <a:rPr lang="en-US" sz="2800" dirty="0">
                <a:latin typeface="Kalpurush" panose="02000600000000000000" pitchFamily="2" charset="0"/>
                <a:cs typeface="Kalpurush" panose="02000600000000000000" pitchFamily="2" charset="0"/>
              </a:rPr>
              <a:t> </a:t>
            </a:r>
            <a:r>
              <a:rPr lang="en-US" sz="2800" dirty="0" err="1">
                <a:latin typeface="Kalpurush" panose="02000600000000000000" pitchFamily="2" charset="0"/>
                <a:cs typeface="Kalpurush" panose="02000600000000000000" pitchFamily="2" charset="0"/>
              </a:rPr>
              <a:t>কারণে</a:t>
            </a:r>
            <a:endParaRPr lang="en-US" sz="2800" dirty="0">
              <a:latin typeface="Kalpurush" panose="02000600000000000000" pitchFamily="2" charset="0"/>
              <a:cs typeface="Kalpurush" panose="02000600000000000000" pitchFamily="2" charset="0"/>
            </a:endParaRPr>
          </a:p>
        </p:txBody>
      </p:sp>
      <p:pic>
        <p:nvPicPr>
          <p:cNvPr id="3" name="Picture 2" descr="আলোর প্রতিসরণ কেন হয়? - Quora">
            <a:extLst>
              <a:ext uri="{FF2B5EF4-FFF2-40B4-BE49-F238E27FC236}">
                <a16:creationId xmlns:a16="http://schemas.microsoft.com/office/drawing/2014/main" id="{F90F2A61-A7FE-4B9A-ABE1-78C1170FDE7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27808" y="486687"/>
            <a:ext cx="3273638" cy="4113087"/>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9B26653D-0546-45D4-9AC1-F93914215211}"/>
              </a:ext>
            </a:extLst>
          </p:cNvPr>
          <p:cNvSpPr txBox="1"/>
          <p:nvPr/>
        </p:nvSpPr>
        <p:spPr>
          <a:xfrm>
            <a:off x="288597" y="5454875"/>
            <a:ext cx="8555547" cy="523220"/>
          </a:xfrm>
          <a:prstGeom prst="rect">
            <a:avLst/>
          </a:prstGeom>
          <a:noFill/>
        </p:spPr>
        <p:txBody>
          <a:bodyPr wrap="none" rtlCol="0">
            <a:prstTxWarp prst="textPlain">
              <a:avLst/>
            </a:prstTxWarp>
            <a:spAutoFit/>
          </a:bodyPr>
          <a:lstStyle/>
          <a:p>
            <a:r>
              <a:rPr lang="en-US" sz="2800" dirty="0">
                <a:latin typeface="Kalpurush" panose="02000600000000000000" pitchFamily="2" charset="0"/>
                <a:cs typeface="Kalpurush" panose="02000600000000000000" pitchFamily="2" charset="0"/>
              </a:rPr>
              <a:t>হ</a:t>
            </a:r>
            <a:r>
              <a:rPr lang="as-IN" sz="2800" dirty="0">
                <a:latin typeface="Kalpurush" panose="02000600000000000000" pitchFamily="2" charset="0"/>
                <a:cs typeface="Kalpurush" panose="02000600000000000000" pitchFamily="2" charset="0"/>
              </a:rPr>
              <a:t>া</a:t>
            </a:r>
            <a:r>
              <a:rPr lang="en-US" sz="2800" dirty="0">
                <a:latin typeface="Kalpurush" panose="02000600000000000000" pitchFamily="2" charset="0"/>
                <a:cs typeface="Kalpurush" panose="02000600000000000000" pitchFamily="2" charset="0"/>
              </a:rPr>
              <a:t>ল</a:t>
            </a:r>
            <a:r>
              <a:rPr lang="as-IN" sz="2800" dirty="0">
                <a:latin typeface="Kalpurush" panose="02000600000000000000" pitchFamily="2" charset="0"/>
                <a:cs typeface="Kalpurush" panose="02000600000000000000" pitchFamily="2" charset="0"/>
              </a:rPr>
              <a:t>ক</a:t>
            </a:r>
            <a:r>
              <a:rPr lang="en-US" sz="2800" dirty="0">
                <a:latin typeface="Kalpurush" panose="02000600000000000000" pitchFamily="2" charset="0"/>
                <a:cs typeface="Kalpurush" panose="02000600000000000000" pitchFamily="2" charset="0"/>
              </a:rPr>
              <a:t>া </a:t>
            </a:r>
            <a:r>
              <a:rPr lang="as-IN" sz="2800" dirty="0">
                <a:latin typeface="Kalpurush" panose="02000600000000000000" pitchFamily="2" charset="0"/>
                <a:cs typeface="Kalpurush" panose="02000600000000000000" pitchFamily="2" charset="0"/>
              </a:rPr>
              <a:t>ম</a:t>
            </a:r>
            <a:r>
              <a:rPr lang="en-US" sz="2800" dirty="0">
                <a:latin typeface="Kalpurush" panose="02000600000000000000" pitchFamily="2" charset="0"/>
                <a:cs typeface="Kalpurush" panose="02000600000000000000" pitchFamily="2" charset="0"/>
              </a:rPr>
              <a:t>া</a:t>
            </a:r>
            <a:r>
              <a:rPr lang="as-IN" sz="2800" dirty="0">
                <a:latin typeface="Kalpurush" panose="02000600000000000000" pitchFamily="2" charset="0"/>
                <a:cs typeface="Kalpurush" panose="02000600000000000000" pitchFamily="2" charset="0"/>
              </a:rPr>
              <a:t>ধ</a:t>
            </a:r>
            <a:r>
              <a:rPr lang="en-US" sz="2800" dirty="0">
                <a:latin typeface="Kalpurush" panose="02000600000000000000" pitchFamily="2" charset="0"/>
                <a:cs typeface="Kalpurush" panose="02000600000000000000" pitchFamily="2" charset="0"/>
              </a:rPr>
              <a:t>্</a:t>
            </a:r>
            <a:r>
              <a:rPr lang="as-IN" sz="2800" dirty="0">
                <a:latin typeface="Kalpurush" panose="02000600000000000000" pitchFamily="2" charset="0"/>
                <a:cs typeface="Kalpurush" panose="02000600000000000000" pitchFamily="2" charset="0"/>
              </a:rPr>
              <a:t>য</a:t>
            </a:r>
            <a:r>
              <a:rPr lang="en-US" sz="2800" dirty="0">
                <a:latin typeface="Kalpurush" panose="02000600000000000000" pitchFamily="2" charset="0"/>
                <a:cs typeface="Kalpurush" panose="02000600000000000000" pitchFamily="2" charset="0"/>
              </a:rPr>
              <a:t>ম </a:t>
            </a:r>
            <a:r>
              <a:rPr lang="as-IN" sz="2800" dirty="0">
                <a:latin typeface="Kalpurush" panose="02000600000000000000" pitchFamily="2" charset="0"/>
                <a:cs typeface="Kalpurush" panose="02000600000000000000" pitchFamily="2" charset="0"/>
              </a:rPr>
              <a:t>থ</a:t>
            </a:r>
            <a:r>
              <a:rPr lang="en-US" sz="2800" dirty="0">
                <a:latin typeface="Kalpurush" panose="02000600000000000000" pitchFamily="2" charset="0"/>
                <a:cs typeface="Kalpurush" panose="02000600000000000000" pitchFamily="2" charset="0"/>
              </a:rPr>
              <a:t>ে</a:t>
            </a:r>
            <a:r>
              <a:rPr lang="as-IN" sz="2800" dirty="0">
                <a:latin typeface="Kalpurush" panose="02000600000000000000" pitchFamily="2" charset="0"/>
                <a:cs typeface="Kalpurush" panose="02000600000000000000" pitchFamily="2" charset="0"/>
              </a:rPr>
              <a:t>ক</a:t>
            </a:r>
            <a:r>
              <a:rPr lang="en-US" sz="2800" dirty="0">
                <a:latin typeface="Kalpurush" panose="02000600000000000000" pitchFamily="2" charset="0"/>
                <a:cs typeface="Kalpurush" panose="02000600000000000000" pitchFamily="2" charset="0"/>
              </a:rPr>
              <a:t>ে </a:t>
            </a:r>
            <a:r>
              <a:rPr lang="as-IN" sz="2800" dirty="0">
                <a:latin typeface="Kalpurush" panose="02000600000000000000" pitchFamily="2" charset="0"/>
                <a:cs typeface="Kalpurush" panose="02000600000000000000" pitchFamily="2" charset="0"/>
              </a:rPr>
              <a:t>ঘ</a:t>
            </a:r>
            <a:r>
              <a:rPr lang="en-US" sz="2800" dirty="0">
                <a:latin typeface="Kalpurush" panose="02000600000000000000" pitchFamily="2" charset="0"/>
                <a:cs typeface="Kalpurush" panose="02000600000000000000" pitchFamily="2" charset="0"/>
              </a:rPr>
              <a:t>ন </a:t>
            </a:r>
            <a:r>
              <a:rPr lang="as-IN" sz="2800" dirty="0">
                <a:latin typeface="Kalpurush" panose="02000600000000000000" pitchFamily="2" charset="0"/>
                <a:cs typeface="Kalpurush" panose="02000600000000000000" pitchFamily="2" charset="0"/>
              </a:rPr>
              <a:t>ম</a:t>
            </a:r>
            <a:r>
              <a:rPr lang="en-US" sz="2800" dirty="0">
                <a:latin typeface="Kalpurush" panose="02000600000000000000" pitchFamily="2" charset="0"/>
                <a:cs typeface="Kalpurush" panose="02000600000000000000" pitchFamily="2" charset="0"/>
              </a:rPr>
              <a:t>া</a:t>
            </a:r>
            <a:r>
              <a:rPr lang="as-IN" sz="2800" dirty="0">
                <a:latin typeface="Kalpurush" panose="02000600000000000000" pitchFamily="2" charset="0"/>
                <a:cs typeface="Kalpurush" panose="02000600000000000000" pitchFamily="2" charset="0"/>
              </a:rPr>
              <a:t>ধ</a:t>
            </a:r>
            <a:r>
              <a:rPr lang="en-US" sz="2800" dirty="0">
                <a:latin typeface="Kalpurush" panose="02000600000000000000" pitchFamily="2" charset="0"/>
                <a:cs typeface="Kalpurush" panose="02000600000000000000" pitchFamily="2" charset="0"/>
              </a:rPr>
              <a:t>্</a:t>
            </a:r>
            <a:r>
              <a:rPr lang="as-IN" sz="2800" dirty="0">
                <a:latin typeface="Kalpurush" panose="02000600000000000000" pitchFamily="2" charset="0"/>
                <a:cs typeface="Kalpurush" panose="02000600000000000000" pitchFamily="2" charset="0"/>
              </a:rPr>
              <a:t>য</a:t>
            </a:r>
            <a:r>
              <a:rPr lang="en-US" sz="2800" dirty="0">
                <a:latin typeface="Kalpurush" panose="02000600000000000000" pitchFamily="2" charset="0"/>
                <a:cs typeface="Kalpurush" panose="02000600000000000000" pitchFamily="2" charset="0"/>
              </a:rPr>
              <a:t>ম</a:t>
            </a:r>
            <a:r>
              <a:rPr lang="as-IN" sz="2800" dirty="0">
                <a:latin typeface="Kalpurush" panose="02000600000000000000" pitchFamily="2" charset="0"/>
                <a:cs typeface="Kalpurush" panose="02000600000000000000" pitchFamily="2" charset="0"/>
              </a:rPr>
              <a:t>ে</a:t>
            </a:r>
            <a:r>
              <a:rPr lang="en-US" sz="2800" dirty="0">
                <a:latin typeface="Kalpurush" panose="02000600000000000000" pitchFamily="2" charset="0"/>
                <a:cs typeface="Kalpurush" panose="02000600000000000000" pitchFamily="2" charset="0"/>
              </a:rPr>
              <a:t> </a:t>
            </a:r>
            <a:r>
              <a:rPr lang="as-IN" sz="2800" dirty="0">
                <a:latin typeface="Kalpurush" panose="02000600000000000000" pitchFamily="2" charset="0"/>
                <a:cs typeface="Kalpurush" panose="02000600000000000000" pitchFamily="2" charset="0"/>
              </a:rPr>
              <a:t>য</a:t>
            </a:r>
            <a:r>
              <a:rPr lang="en-US" sz="2800" dirty="0">
                <a:latin typeface="Kalpurush" panose="02000600000000000000" pitchFamily="2" charset="0"/>
                <a:cs typeface="Kalpurush" panose="02000600000000000000" pitchFamily="2" charset="0"/>
              </a:rPr>
              <a:t>া</a:t>
            </a:r>
            <a:r>
              <a:rPr lang="as-IN" sz="2800" dirty="0">
                <a:latin typeface="Kalpurush" panose="02000600000000000000" pitchFamily="2" charset="0"/>
                <a:cs typeface="Kalpurush" panose="02000600000000000000" pitchFamily="2" charset="0"/>
              </a:rPr>
              <a:t>ব</a:t>
            </a:r>
            <a:r>
              <a:rPr lang="en-US" sz="2800" dirty="0">
                <a:latin typeface="Kalpurush" panose="02000600000000000000" pitchFamily="2" charset="0"/>
                <a:cs typeface="Kalpurush" panose="02000600000000000000" pitchFamily="2" charset="0"/>
              </a:rPr>
              <a:t>া</a:t>
            </a:r>
            <a:r>
              <a:rPr lang="as-IN" sz="2800" dirty="0">
                <a:latin typeface="Kalpurush" panose="02000600000000000000" pitchFamily="2" charset="0"/>
                <a:cs typeface="Kalpurush" panose="02000600000000000000" pitchFamily="2" charset="0"/>
              </a:rPr>
              <a:t>র</a:t>
            </a:r>
            <a:r>
              <a:rPr lang="en-US" sz="2800" dirty="0">
                <a:latin typeface="Kalpurush" panose="02000600000000000000" pitchFamily="2" charset="0"/>
                <a:cs typeface="Kalpurush" panose="02000600000000000000" pitchFamily="2" charset="0"/>
              </a:rPr>
              <a:t> </a:t>
            </a:r>
            <a:r>
              <a:rPr lang="as-IN" sz="2800" dirty="0">
                <a:latin typeface="Kalpurush" panose="02000600000000000000" pitchFamily="2" charset="0"/>
                <a:cs typeface="Kalpurush" panose="02000600000000000000" pitchFamily="2" charset="0"/>
              </a:rPr>
              <a:t>স</a:t>
            </a:r>
            <a:r>
              <a:rPr lang="en-US" sz="2800" dirty="0">
                <a:latin typeface="Kalpurush" panose="02000600000000000000" pitchFamily="2" charset="0"/>
                <a:cs typeface="Kalpurush" panose="02000600000000000000" pitchFamily="2" charset="0"/>
              </a:rPr>
              <a:t>ম</a:t>
            </a:r>
            <a:r>
              <a:rPr lang="as-IN" sz="2800" dirty="0">
                <a:latin typeface="Kalpurush" panose="02000600000000000000" pitchFamily="2" charset="0"/>
                <a:cs typeface="Kalpurush" panose="02000600000000000000" pitchFamily="2" charset="0"/>
              </a:rPr>
              <a:t>য়</a:t>
            </a:r>
            <a:r>
              <a:rPr lang="en-US" sz="2800" dirty="0">
                <a:latin typeface="Kalpurush" panose="02000600000000000000" pitchFamily="2" charset="0"/>
                <a:cs typeface="Kalpurush" panose="02000600000000000000" pitchFamily="2" charset="0"/>
              </a:rPr>
              <a:t> </a:t>
            </a:r>
            <a:r>
              <a:rPr lang="as-IN" sz="2800" dirty="0">
                <a:latin typeface="Kalpurush" panose="02000600000000000000" pitchFamily="2" charset="0"/>
                <a:cs typeface="Kalpurush" panose="02000600000000000000" pitchFamily="2" charset="0"/>
              </a:rPr>
              <a:t>ব</a:t>
            </a:r>
            <a:r>
              <a:rPr lang="en-US" sz="2800" dirty="0">
                <a:latin typeface="Kalpurush" panose="02000600000000000000" pitchFamily="2" charset="0"/>
                <a:cs typeface="Kalpurush" panose="02000600000000000000" pitchFamily="2" charset="0"/>
              </a:rPr>
              <a:t>ে</a:t>
            </a:r>
            <a:r>
              <a:rPr lang="as-IN" sz="2800" dirty="0">
                <a:latin typeface="Kalpurush" panose="02000600000000000000" pitchFamily="2" charset="0"/>
                <a:cs typeface="Kalpurush" panose="02000600000000000000" pitchFamily="2" charset="0"/>
              </a:rPr>
              <a:t>ক</a:t>
            </a:r>
            <a:r>
              <a:rPr lang="en-US" sz="2800" dirty="0">
                <a:latin typeface="Kalpurush" panose="02000600000000000000" pitchFamily="2" charset="0"/>
                <a:cs typeface="Kalpurush" panose="02000600000000000000" pitchFamily="2" charset="0"/>
              </a:rPr>
              <a:t>ে </a:t>
            </a:r>
            <a:r>
              <a:rPr lang="as-IN" sz="2800" dirty="0">
                <a:latin typeface="Kalpurush" panose="02000600000000000000" pitchFamily="2" charset="0"/>
                <a:cs typeface="Kalpurush" panose="02000600000000000000" pitchFamily="2" charset="0"/>
              </a:rPr>
              <a:t>য</a:t>
            </a:r>
            <a:r>
              <a:rPr lang="en-US" sz="2800" dirty="0">
                <a:latin typeface="Kalpurush" panose="02000600000000000000" pitchFamily="2" charset="0"/>
                <a:cs typeface="Kalpurush" panose="02000600000000000000" pitchFamily="2" charset="0"/>
              </a:rPr>
              <a:t>া</a:t>
            </a:r>
            <a:r>
              <a:rPr lang="as-IN" sz="2800" dirty="0">
                <a:latin typeface="Kalpurush" panose="02000600000000000000" pitchFamily="2" charset="0"/>
                <a:cs typeface="Kalpurush" panose="02000600000000000000" pitchFamily="2" charset="0"/>
              </a:rPr>
              <a:t>য়</a:t>
            </a:r>
            <a:r>
              <a:rPr lang="en-US" sz="2800" dirty="0">
                <a:latin typeface="Kalpurush" panose="02000600000000000000" pitchFamily="2" charset="0"/>
                <a:cs typeface="Kalpurush" panose="02000600000000000000" pitchFamily="2" charset="0"/>
              </a:rPr>
              <a:t> </a:t>
            </a:r>
            <a:r>
              <a:rPr lang="as-IN" sz="2800" dirty="0">
                <a:latin typeface="Kalpurush" panose="02000600000000000000" pitchFamily="2" charset="0"/>
                <a:cs typeface="Kalpurush" panose="02000600000000000000" pitchFamily="2" charset="0"/>
              </a:rPr>
              <a:t>ল</a:t>
            </a:r>
            <a:r>
              <a:rPr lang="en-US" sz="2800" dirty="0" err="1">
                <a:latin typeface="Kalpurush" panose="02000600000000000000" pitchFamily="2" charset="0"/>
                <a:cs typeface="Kalpurush" panose="02000600000000000000" pitchFamily="2" charset="0"/>
              </a:rPr>
              <a:t>ম্বের</a:t>
            </a:r>
            <a:r>
              <a:rPr lang="en-US" sz="2800" dirty="0">
                <a:latin typeface="Kalpurush" panose="02000600000000000000" pitchFamily="2" charset="0"/>
                <a:cs typeface="Kalpurush" panose="02000600000000000000" pitchFamily="2" charset="0"/>
              </a:rPr>
              <a:t> </a:t>
            </a:r>
            <a:r>
              <a:rPr lang="en-US" sz="2800" dirty="0" err="1">
                <a:latin typeface="Kalpurush" panose="02000600000000000000" pitchFamily="2" charset="0"/>
                <a:cs typeface="Kalpurush" panose="02000600000000000000" pitchFamily="2" charset="0"/>
              </a:rPr>
              <a:t>দি</a:t>
            </a:r>
            <a:r>
              <a:rPr lang="as-IN" sz="2800" dirty="0">
                <a:latin typeface="Kalpurush" panose="02000600000000000000" pitchFamily="2" charset="0"/>
                <a:cs typeface="Kalpurush" panose="02000600000000000000" pitchFamily="2" charset="0"/>
              </a:rPr>
              <a:t>ক</a:t>
            </a:r>
            <a:r>
              <a:rPr lang="en-US" sz="2800" dirty="0">
                <a:latin typeface="Kalpurush" panose="02000600000000000000" pitchFamily="2" charset="0"/>
                <a:cs typeface="Kalpurush" panose="02000600000000000000" pitchFamily="2" charset="0"/>
              </a:rPr>
              <a:t>ে</a:t>
            </a:r>
          </a:p>
        </p:txBody>
      </p:sp>
      <p:sp>
        <p:nvSpPr>
          <p:cNvPr id="20" name="TextBox 19">
            <a:extLst>
              <a:ext uri="{FF2B5EF4-FFF2-40B4-BE49-F238E27FC236}">
                <a16:creationId xmlns:a16="http://schemas.microsoft.com/office/drawing/2014/main" id="{84B3A48B-4041-4E5E-8D64-46F049340B39}"/>
              </a:ext>
            </a:extLst>
          </p:cNvPr>
          <p:cNvSpPr txBox="1"/>
          <p:nvPr/>
        </p:nvSpPr>
        <p:spPr>
          <a:xfrm>
            <a:off x="1975757" y="5454875"/>
            <a:ext cx="5181227" cy="523220"/>
          </a:xfrm>
          <a:prstGeom prst="rect">
            <a:avLst/>
          </a:prstGeom>
          <a:noFill/>
        </p:spPr>
        <p:txBody>
          <a:bodyPr wrap="none" rtlCol="0">
            <a:prstTxWarp prst="textPlain">
              <a:avLst/>
            </a:prstTxWarp>
            <a:spAutoFit/>
          </a:bodyPr>
          <a:lstStyle/>
          <a:p>
            <a:r>
              <a:rPr lang="as-IN" sz="2800" dirty="0">
                <a:latin typeface="Kalpurush" panose="02000600000000000000" pitchFamily="2" charset="0"/>
                <a:cs typeface="Kalpurush" panose="02000600000000000000" pitchFamily="2" charset="0"/>
              </a:rPr>
              <a:t>ল</a:t>
            </a:r>
            <a:r>
              <a:rPr lang="en-US" sz="2800" dirty="0" err="1">
                <a:latin typeface="Kalpurush" panose="02000600000000000000" pitchFamily="2" charset="0"/>
                <a:cs typeface="Kalpurush" panose="02000600000000000000" pitchFamily="2" charset="0"/>
              </a:rPr>
              <a:t>ম্বের</a:t>
            </a:r>
            <a:r>
              <a:rPr lang="en-US" sz="2800" dirty="0">
                <a:latin typeface="Kalpurush" panose="02000600000000000000" pitchFamily="2" charset="0"/>
                <a:cs typeface="Kalpurush" panose="02000600000000000000" pitchFamily="2" charset="0"/>
              </a:rPr>
              <a:t> </a:t>
            </a:r>
            <a:r>
              <a:rPr lang="en-US" sz="2800" dirty="0" err="1">
                <a:latin typeface="Kalpurush" panose="02000600000000000000" pitchFamily="2" charset="0"/>
                <a:cs typeface="Kalpurush" panose="02000600000000000000" pitchFamily="2" charset="0"/>
              </a:rPr>
              <a:t>দি</a:t>
            </a:r>
            <a:r>
              <a:rPr lang="as-IN" sz="2800" dirty="0">
                <a:latin typeface="Kalpurush" panose="02000600000000000000" pitchFamily="2" charset="0"/>
                <a:cs typeface="Kalpurush" panose="02000600000000000000" pitchFamily="2" charset="0"/>
              </a:rPr>
              <a:t>ক</a:t>
            </a:r>
            <a:r>
              <a:rPr lang="en-US" sz="2800" dirty="0">
                <a:latin typeface="Kalpurush" panose="02000600000000000000" pitchFamily="2" charset="0"/>
                <a:cs typeface="Kalpurush" panose="02000600000000000000" pitchFamily="2" charset="0"/>
              </a:rPr>
              <a:t>ে </a:t>
            </a:r>
            <a:r>
              <a:rPr lang="as-IN" sz="2800" dirty="0">
                <a:latin typeface="Kalpurush" panose="02000600000000000000" pitchFamily="2" charset="0"/>
                <a:cs typeface="Kalpurush" panose="02000600000000000000" pitchFamily="2" charset="0"/>
              </a:rPr>
              <a:t>ব</a:t>
            </a:r>
            <a:r>
              <a:rPr lang="en-US" sz="2800" dirty="0">
                <a:latin typeface="Kalpurush" panose="02000600000000000000" pitchFamily="2" charset="0"/>
                <a:cs typeface="Kalpurush" panose="02000600000000000000" pitchFamily="2" charset="0"/>
              </a:rPr>
              <a:t>ে</a:t>
            </a:r>
            <a:r>
              <a:rPr lang="as-IN" sz="2800" dirty="0">
                <a:latin typeface="Kalpurush" panose="02000600000000000000" pitchFamily="2" charset="0"/>
                <a:cs typeface="Kalpurush" panose="02000600000000000000" pitchFamily="2" charset="0"/>
              </a:rPr>
              <a:t>ক</a:t>
            </a:r>
            <a:r>
              <a:rPr lang="en-US" sz="2800" dirty="0">
                <a:latin typeface="Kalpurush" panose="02000600000000000000" pitchFamily="2" charset="0"/>
                <a:cs typeface="Kalpurush" panose="02000600000000000000" pitchFamily="2" charset="0"/>
              </a:rPr>
              <a:t>ে </a:t>
            </a:r>
            <a:r>
              <a:rPr lang="as-IN" sz="2800" dirty="0">
                <a:latin typeface="Kalpurush" panose="02000600000000000000" pitchFamily="2" charset="0"/>
                <a:cs typeface="Kalpurush" panose="02000600000000000000" pitchFamily="2" charset="0"/>
              </a:rPr>
              <a:t>য</a:t>
            </a:r>
            <a:r>
              <a:rPr lang="en-US" sz="2800" dirty="0">
                <a:latin typeface="Kalpurush" panose="02000600000000000000" pitchFamily="2" charset="0"/>
                <a:cs typeface="Kalpurush" panose="02000600000000000000" pitchFamily="2" charset="0"/>
              </a:rPr>
              <a:t>া</a:t>
            </a:r>
            <a:r>
              <a:rPr lang="as-IN" sz="2800" dirty="0">
                <a:latin typeface="Kalpurush" panose="02000600000000000000" pitchFamily="2" charset="0"/>
                <a:cs typeface="Kalpurush" panose="02000600000000000000" pitchFamily="2" charset="0"/>
              </a:rPr>
              <a:t>ও</a:t>
            </a:r>
            <a:r>
              <a:rPr lang="en-US" sz="2800" dirty="0">
                <a:latin typeface="Kalpurush" panose="02000600000000000000" pitchFamily="2" charset="0"/>
                <a:cs typeface="Kalpurush" panose="02000600000000000000" pitchFamily="2" charset="0"/>
              </a:rPr>
              <a:t>য়</a:t>
            </a:r>
            <a:r>
              <a:rPr lang="as-IN" sz="2800" dirty="0">
                <a:latin typeface="Kalpurush" panose="02000600000000000000" pitchFamily="2" charset="0"/>
                <a:cs typeface="Kalpurush" panose="02000600000000000000" pitchFamily="2" charset="0"/>
              </a:rPr>
              <a:t>া</a:t>
            </a:r>
            <a:r>
              <a:rPr lang="en-US" sz="2800" dirty="0">
                <a:latin typeface="Kalpurush" panose="02000600000000000000" pitchFamily="2" charset="0"/>
                <a:cs typeface="Kalpurush" panose="02000600000000000000" pitchFamily="2" charset="0"/>
              </a:rPr>
              <a:t>র </a:t>
            </a:r>
            <a:r>
              <a:rPr lang="as-IN" sz="2800" dirty="0">
                <a:latin typeface="Kalpurush" panose="02000600000000000000" pitchFamily="2" charset="0"/>
                <a:cs typeface="Kalpurush" panose="02000600000000000000" pitchFamily="2" charset="0"/>
              </a:rPr>
              <a:t>ক</a:t>
            </a:r>
            <a:r>
              <a:rPr lang="en-US" sz="2800" dirty="0">
                <a:latin typeface="Kalpurush" panose="02000600000000000000" pitchFamily="2" charset="0"/>
                <a:cs typeface="Kalpurush" panose="02000600000000000000" pitchFamily="2" charset="0"/>
              </a:rPr>
              <a:t>া</a:t>
            </a:r>
            <a:r>
              <a:rPr lang="as-IN" sz="2800" dirty="0">
                <a:latin typeface="Kalpurush" panose="02000600000000000000" pitchFamily="2" charset="0"/>
                <a:cs typeface="Kalpurush" panose="02000600000000000000" pitchFamily="2" charset="0"/>
              </a:rPr>
              <a:t>র</a:t>
            </a:r>
            <a:r>
              <a:rPr lang="en-US" sz="2800" dirty="0">
                <a:latin typeface="Kalpurush" panose="02000600000000000000" pitchFamily="2" charset="0"/>
                <a:cs typeface="Kalpurush" panose="02000600000000000000" pitchFamily="2" charset="0"/>
              </a:rPr>
              <a:t>ণ </a:t>
            </a:r>
            <a:r>
              <a:rPr lang="en-US" sz="2800" dirty="0" err="1">
                <a:latin typeface="Kalpurush" panose="02000600000000000000" pitchFamily="2" charset="0"/>
                <a:cs typeface="Kalpurush" panose="02000600000000000000" pitchFamily="2" charset="0"/>
              </a:rPr>
              <a:t>কী</a:t>
            </a:r>
            <a:r>
              <a:rPr lang="en-US" sz="2800" dirty="0">
                <a:latin typeface="Kalpurush" panose="02000600000000000000" pitchFamily="2" charset="0"/>
                <a:cs typeface="Kalpurush" panose="02000600000000000000" pitchFamily="2" charset="0"/>
              </a:rPr>
              <a:t> ? </a:t>
            </a:r>
          </a:p>
        </p:txBody>
      </p:sp>
      <p:sp>
        <p:nvSpPr>
          <p:cNvPr id="21" name="TextBox 20">
            <a:extLst>
              <a:ext uri="{FF2B5EF4-FFF2-40B4-BE49-F238E27FC236}">
                <a16:creationId xmlns:a16="http://schemas.microsoft.com/office/drawing/2014/main" id="{A0659171-6E91-4157-BC11-14EAC48E25FE}"/>
              </a:ext>
            </a:extLst>
          </p:cNvPr>
          <p:cNvSpPr txBox="1"/>
          <p:nvPr/>
        </p:nvSpPr>
        <p:spPr>
          <a:xfrm>
            <a:off x="1499665" y="5454875"/>
            <a:ext cx="6133410" cy="523220"/>
          </a:xfrm>
          <a:prstGeom prst="rect">
            <a:avLst/>
          </a:prstGeom>
          <a:noFill/>
        </p:spPr>
        <p:txBody>
          <a:bodyPr wrap="none" rtlCol="0">
            <a:prstTxWarp prst="textPlain">
              <a:avLst/>
            </a:prstTxWarp>
            <a:spAutoFit/>
          </a:bodyPr>
          <a:lstStyle/>
          <a:p>
            <a:r>
              <a:rPr lang="en-US" sz="2800" b="1" dirty="0" err="1">
                <a:ln>
                  <a:solidFill>
                    <a:srgbClr val="00B050"/>
                  </a:solidFill>
                </a:ln>
                <a:latin typeface="NikoshBAN" pitchFamily="2" charset="0"/>
                <a:cs typeface="NikoshBAN" pitchFamily="2" charset="0"/>
              </a:rPr>
              <a:t>এট</a:t>
            </a:r>
            <a:r>
              <a:rPr lang="as-IN" sz="2800" b="1" dirty="0">
                <a:ln>
                  <a:solidFill>
                    <a:srgbClr val="00B050"/>
                  </a:solidFill>
                </a:ln>
                <a:latin typeface="NikoshBAN" pitchFamily="2" charset="0"/>
                <a:cs typeface="NikoshBAN" pitchFamily="2" charset="0"/>
              </a:rPr>
              <a:t>ি</a:t>
            </a:r>
            <a:r>
              <a:rPr lang="en-US" sz="2800" b="1" dirty="0">
                <a:ln>
                  <a:solidFill>
                    <a:srgbClr val="00B050"/>
                  </a:solidFill>
                </a:ln>
                <a:latin typeface="NikoshBAN" pitchFamily="2" charset="0"/>
                <a:cs typeface="NikoshBAN" pitchFamily="2" charset="0"/>
              </a:rPr>
              <a:t>ই </a:t>
            </a:r>
            <a:r>
              <a:rPr lang="as-IN" sz="2800" b="1" dirty="0">
                <a:ln>
                  <a:solidFill>
                    <a:srgbClr val="00B050"/>
                  </a:solidFill>
                </a:ln>
                <a:latin typeface="NikoshBAN" pitchFamily="2" charset="0"/>
                <a:cs typeface="NikoshBAN" pitchFamily="2" charset="0"/>
              </a:rPr>
              <a:t>হ</a:t>
            </a:r>
            <a:r>
              <a:rPr lang="en-US" sz="2800" b="1" dirty="0">
                <a:ln>
                  <a:solidFill>
                    <a:srgbClr val="00B050"/>
                  </a:solidFill>
                </a:ln>
                <a:latin typeface="NikoshBAN" pitchFamily="2" charset="0"/>
                <a:cs typeface="NikoshBAN" pitchFamily="2" charset="0"/>
              </a:rPr>
              <a:t>ল </a:t>
            </a:r>
            <a:r>
              <a:rPr lang="en-US" sz="2800" b="1" dirty="0" err="1">
                <a:ln>
                  <a:solidFill>
                    <a:srgbClr val="00B050"/>
                  </a:solidFill>
                </a:ln>
                <a:latin typeface="NikoshBAN" pitchFamily="2" charset="0"/>
                <a:cs typeface="NikoshBAN" pitchFamily="2" charset="0"/>
              </a:rPr>
              <a:t>আলোক</a:t>
            </a:r>
            <a:r>
              <a:rPr lang="en-US" sz="2800" b="1" dirty="0">
                <a:ln>
                  <a:solidFill>
                    <a:srgbClr val="00B050"/>
                  </a:solidFill>
                </a:ln>
                <a:latin typeface="NikoshBAN" pitchFamily="2" charset="0"/>
                <a:cs typeface="NikoshBAN" pitchFamily="2" charset="0"/>
              </a:rPr>
              <a:t> </a:t>
            </a:r>
            <a:r>
              <a:rPr lang="en-US" sz="2800" b="1" dirty="0" err="1">
                <a:ln>
                  <a:solidFill>
                    <a:srgbClr val="00B050"/>
                  </a:solidFill>
                </a:ln>
                <a:latin typeface="NikoshBAN" pitchFamily="2" charset="0"/>
                <a:cs typeface="NikoshBAN" pitchFamily="2" charset="0"/>
              </a:rPr>
              <a:t>রশ্মি</a:t>
            </a:r>
            <a:r>
              <a:rPr lang="en-US" sz="2800" b="1" dirty="0">
                <a:ln>
                  <a:solidFill>
                    <a:srgbClr val="00B050"/>
                  </a:solidFill>
                </a:ln>
                <a:latin typeface="NikoshBAN" pitchFamily="2" charset="0"/>
                <a:cs typeface="NikoshBAN" pitchFamily="2" charset="0"/>
              </a:rPr>
              <a:t> </a:t>
            </a:r>
            <a:r>
              <a:rPr lang="en-US" sz="2800" b="1" dirty="0" err="1">
                <a:ln>
                  <a:solidFill>
                    <a:srgbClr val="00B050"/>
                  </a:solidFill>
                </a:ln>
                <a:latin typeface="NikoshBAN" pitchFamily="2" charset="0"/>
                <a:cs typeface="NikoshBAN" pitchFamily="2" charset="0"/>
              </a:rPr>
              <a:t>দিক</a:t>
            </a:r>
            <a:r>
              <a:rPr lang="en-US" sz="2800" b="1" dirty="0">
                <a:ln>
                  <a:solidFill>
                    <a:srgbClr val="00B050"/>
                  </a:solidFill>
                </a:ln>
                <a:latin typeface="NikoshBAN" pitchFamily="2" charset="0"/>
                <a:cs typeface="NikoshBAN" pitchFamily="2" charset="0"/>
              </a:rPr>
              <a:t> </a:t>
            </a:r>
            <a:r>
              <a:rPr lang="en-US" sz="2800" b="1" dirty="0" err="1">
                <a:ln>
                  <a:solidFill>
                    <a:srgbClr val="00B050"/>
                  </a:solidFill>
                </a:ln>
                <a:latin typeface="NikoshBAN" pitchFamily="2" charset="0"/>
                <a:cs typeface="NikoshBAN" pitchFamily="2" charset="0"/>
              </a:rPr>
              <a:t>পরিবর্তনের</a:t>
            </a:r>
            <a:r>
              <a:rPr lang="en-US" sz="2800" b="1" dirty="0">
                <a:ln>
                  <a:solidFill>
                    <a:srgbClr val="00B050"/>
                  </a:solidFill>
                </a:ln>
                <a:latin typeface="NikoshBAN" pitchFamily="2" charset="0"/>
                <a:cs typeface="NikoshBAN" pitchFamily="2" charset="0"/>
              </a:rPr>
              <a:t> </a:t>
            </a:r>
            <a:r>
              <a:rPr lang="en-US" sz="2800" b="1" dirty="0" err="1">
                <a:ln>
                  <a:solidFill>
                    <a:srgbClr val="00B050"/>
                  </a:solidFill>
                </a:ln>
                <a:latin typeface="NikoshBAN" pitchFamily="2" charset="0"/>
                <a:cs typeface="NikoshBAN" pitchFamily="2" charset="0"/>
              </a:rPr>
              <a:t>একটি</a:t>
            </a:r>
            <a:r>
              <a:rPr lang="en-US" sz="2800" b="1" dirty="0">
                <a:ln>
                  <a:solidFill>
                    <a:srgbClr val="00B050"/>
                  </a:solidFill>
                </a:ln>
                <a:latin typeface="NikoshBAN" pitchFamily="2" charset="0"/>
                <a:cs typeface="NikoshBAN" pitchFamily="2" charset="0"/>
              </a:rPr>
              <a:t> </a:t>
            </a:r>
            <a:r>
              <a:rPr lang="en-US" sz="2800" b="1" dirty="0" err="1">
                <a:ln>
                  <a:solidFill>
                    <a:srgbClr val="00B050"/>
                  </a:solidFill>
                </a:ln>
                <a:latin typeface="NikoshBAN" pitchFamily="2" charset="0"/>
                <a:cs typeface="NikoshBAN" pitchFamily="2" charset="0"/>
              </a:rPr>
              <a:t>নিয়ম</a:t>
            </a:r>
            <a:r>
              <a:rPr lang="en-US" sz="2800" b="1" dirty="0">
                <a:ln>
                  <a:solidFill>
                    <a:srgbClr val="00B050"/>
                  </a:solidFill>
                </a:ln>
                <a:latin typeface="NikoshBAN" pitchFamily="2" charset="0"/>
                <a:cs typeface="NikoshBAN" pitchFamily="2" charset="0"/>
              </a:rPr>
              <a:t>  </a:t>
            </a:r>
          </a:p>
        </p:txBody>
      </p:sp>
    </p:spTree>
    <p:extLst>
      <p:ext uri="{BB962C8B-B14F-4D97-AF65-F5344CB8AC3E}">
        <p14:creationId xmlns:p14="http://schemas.microsoft.com/office/powerpoint/2010/main" val="227033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xit" presetSubtype="2" fill="hold" grpId="1" nodeType="clickEffect">
                                  <p:stCondLst>
                                    <p:cond delay="0"/>
                                  </p:stCondLst>
                                  <p:childTnLst>
                                    <p:anim calcmode="lin" valueType="num">
                                      <p:cBhvr additive="base">
                                        <p:cTn id="11" dur="500"/>
                                        <p:tgtEl>
                                          <p:spTgt spid="16"/>
                                        </p:tgtEl>
                                        <p:attrNameLst>
                                          <p:attrName>ppt_x</p:attrName>
                                        </p:attrNameLst>
                                      </p:cBhvr>
                                      <p:tavLst>
                                        <p:tav tm="0">
                                          <p:val>
                                            <p:strVal val="#ppt_x"/>
                                          </p:val>
                                        </p:tav>
                                        <p:tav tm="100000">
                                          <p:val>
                                            <p:strVal val="#ppt_x+#ppt_w*1.125000"/>
                                          </p:val>
                                        </p:tav>
                                      </p:tavLst>
                                    </p:anim>
                                    <p:animEffect transition="out" filter="wipe(right)">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xit" presetSubtype="2" fill="hold" grpId="1" nodeType="clickEffect">
                                  <p:stCondLst>
                                    <p:cond delay="0"/>
                                  </p:stCondLst>
                                  <p:childTnLst>
                                    <p:anim calcmode="lin" valueType="num">
                                      <p:cBhvr additive="base">
                                        <p:cTn id="22" dur="500"/>
                                        <p:tgtEl>
                                          <p:spTgt spid="19"/>
                                        </p:tgtEl>
                                        <p:attrNameLst>
                                          <p:attrName>ppt_x</p:attrName>
                                        </p:attrNameLst>
                                      </p:cBhvr>
                                      <p:tavLst>
                                        <p:tav tm="0">
                                          <p:val>
                                            <p:strVal val="#ppt_x"/>
                                          </p:val>
                                        </p:tav>
                                        <p:tav tm="100000">
                                          <p:val>
                                            <p:strVal val="#ppt_x+#ppt_w*1.125000"/>
                                          </p:val>
                                        </p:tav>
                                      </p:tavLst>
                                    </p:anim>
                                    <p:animEffect transition="out" filter="wipe(right)">
                                      <p:cBhvr>
                                        <p:cTn id="23" dur="500"/>
                                        <p:tgtEl>
                                          <p:spTgt spid="19"/>
                                        </p:tgtEl>
                                      </p:cBhvr>
                                    </p:animEffect>
                                    <p:set>
                                      <p:cBhvr>
                                        <p:cTn id="24" dur="1" fill="hold">
                                          <p:stCondLst>
                                            <p:cond delay="499"/>
                                          </p:stCondLst>
                                        </p:cTn>
                                        <p:tgtEl>
                                          <p:spTgt spid="1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xit" presetSubtype="2" fill="hold" grpId="1" nodeType="clickEffect">
                                  <p:stCondLst>
                                    <p:cond delay="0"/>
                                  </p:stCondLst>
                                  <p:childTnLst>
                                    <p:anim calcmode="lin" valueType="num">
                                      <p:cBhvr additive="base">
                                        <p:cTn id="33" dur="500"/>
                                        <p:tgtEl>
                                          <p:spTgt spid="20"/>
                                        </p:tgtEl>
                                        <p:attrNameLst>
                                          <p:attrName>ppt_x</p:attrName>
                                        </p:attrNameLst>
                                      </p:cBhvr>
                                      <p:tavLst>
                                        <p:tav tm="0">
                                          <p:val>
                                            <p:strVal val="#ppt_x"/>
                                          </p:val>
                                        </p:tav>
                                        <p:tav tm="100000">
                                          <p:val>
                                            <p:strVal val="#ppt_x+#ppt_w*1.125000"/>
                                          </p:val>
                                        </p:tav>
                                      </p:tavLst>
                                    </p:anim>
                                    <p:animEffect transition="out" filter="wipe(right)">
                                      <p:cBhvr>
                                        <p:cTn id="34" dur="500"/>
                                        <p:tgtEl>
                                          <p:spTgt spid="20"/>
                                        </p:tgtEl>
                                      </p:cBhvr>
                                    </p:animEffect>
                                    <p:set>
                                      <p:cBhvr>
                                        <p:cTn id="35" dur="1" fill="hold">
                                          <p:stCondLst>
                                            <p:cond delay="499"/>
                                          </p:stCondLst>
                                        </p:cTn>
                                        <p:tgtEl>
                                          <p:spTgt spid="2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xit" presetSubtype="2" fill="hold" grpId="1" nodeType="clickEffect">
                                  <p:stCondLst>
                                    <p:cond delay="0"/>
                                  </p:stCondLst>
                                  <p:childTnLst>
                                    <p:anim calcmode="lin" valueType="num">
                                      <p:cBhvr additive="base">
                                        <p:cTn id="44" dur="500"/>
                                        <p:tgtEl>
                                          <p:spTgt spid="17"/>
                                        </p:tgtEl>
                                        <p:attrNameLst>
                                          <p:attrName>ppt_x</p:attrName>
                                        </p:attrNameLst>
                                      </p:cBhvr>
                                      <p:tavLst>
                                        <p:tav tm="0">
                                          <p:val>
                                            <p:strVal val="#ppt_x"/>
                                          </p:val>
                                        </p:tav>
                                        <p:tav tm="100000">
                                          <p:val>
                                            <p:strVal val="#ppt_x+#ppt_w*1.125000"/>
                                          </p:val>
                                        </p:tav>
                                      </p:tavLst>
                                    </p:anim>
                                    <p:animEffect transition="out" filter="wipe(right)">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p:bldP spid="17" grpId="1"/>
      <p:bldP spid="19" grpId="0"/>
      <p:bldP spid="19" grpId="1"/>
      <p:bldP spid="20" grpId="0"/>
      <p:bldP spid="20" grpId="1"/>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33EF1CCA-9408-4360-BCD2-5E0C288139FE}"/>
              </a:ext>
            </a:extLst>
          </p:cNvPr>
          <p:cNvGrpSpPr/>
          <p:nvPr/>
        </p:nvGrpSpPr>
        <p:grpSpPr>
          <a:xfrm>
            <a:off x="-216354" y="-170543"/>
            <a:ext cx="9576707" cy="7199086"/>
            <a:chOff x="-114300" y="0"/>
            <a:chExt cx="12420600" cy="7122884"/>
          </a:xfrm>
        </p:grpSpPr>
        <p:sp>
          <p:nvSpPr>
            <p:cNvPr id="4" name="Freeform: Shape 3">
              <a:extLst>
                <a:ext uri="{FF2B5EF4-FFF2-40B4-BE49-F238E27FC236}">
                  <a16:creationId xmlns:a16="http://schemas.microsoft.com/office/drawing/2014/main" id="{48F81F1A-BA5D-4521-A698-76DFD6CAFD8E}"/>
                </a:ext>
              </a:extLst>
            </p:cNvPr>
            <p:cNvSpPr/>
            <p:nvPr/>
          </p:nvSpPr>
          <p:spPr>
            <a:xfrm>
              <a:off x="0" y="132442"/>
              <a:ext cx="12192000" cy="6858000"/>
            </a:xfrm>
            <a:custGeom>
              <a:avLst/>
              <a:gdLst>
                <a:gd name="connsiteX0" fmla="*/ 1182192 w 12192000"/>
                <a:gd name="connsiteY0" fmla="*/ 352698 h 6858000"/>
                <a:gd name="connsiteX1" fmla="*/ 300446 w 12192000"/>
                <a:gd name="connsiteY1" fmla="*/ 1234444 h 6858000"/>
                <a:gd name="connsiteX2" fmla="*/ 300446 w 12192000"/>
                <a:gd name="connsiteY2" fmla="*/ 5701934 h 6858000"/>
                <a:gd name="connsiteX3" fmla="*/ 1182192 w 12192000"/>
                <a:gd name="connsiteY3" fmla="*/ 6583680 h 6858000"/>
                <a:gd name="connsiteX4" fmla="*/ 11018517 w 12192000"/>
                <a:gd name="connsiteY4" fmla="*/ 6583680 h 6858000"/>
                <a:gd name="connsiteX5" fmla="*/ 11900263 w 12192000"/>
                <a:gd name="connsiteY5" fmla="*/ 5701934 h 6858000"/>
                <a:gd name="connsiteX6" fmla="*/ 11900263 w 12192000"/>
                <a:gd name="connsiteY6" fmla="*/ 1234444 h 6858000"/>
                <a:gd name="connsiteX7" fmla="*/ 11018517 w 12192000"/>
                <a:gd name="connsiteY7" fmla="*/ 352698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1182192" y="352698"/>
                  </a:moveTo>
                  <a:cubicBezTo>
                    <a:pt x="695217" y="352698"/>
                    <a:pt x="300446" y="747469"/>
                    <a:pt x="300446" y="1234444"/>
                  </a:cubicBezTo>
                  <a:lnTo>
                    <a:pt x="300446" y="5701934"/>
                  </a:lnTo>
                  <a:cubicBezTo>
                    <a:pt x="300446" y="6188909"/>
                    <a:pt x="695217" y="6583680"/>
                    <a:pt x="1182192" y="6583680"/>
                  </a:cubicBezTo>
                  <a:lnTo>
                    <a:pt x="11018517" y="6583680"/>
                  </a:lnTo>
                  <a:cubicBezTo>
                    <a:pt x="11505492" y="6583680"/>
                    <a:pt x="11900263" y="6188909"/>
                    <a:pt x="11900263" y="5701934"/>
                  </a:cubicBezTo>
                  <a:lnTo>
                    <a:pt x="11900263" y="1234444"/>
                  </a:lnTo>
                  <a:cubicBezTo>
                    <a:pt x="11900263" y="747469"/>
                    <a:pt x="11505492" y="352698"/>
                    <a:pt x="11018517" y="352698"/>
                  </a:cubicBezTo>
                  <a:close/>
                  <a:moveTo>
                    <a:pt x="0" y="0"/>
                  </a:moveTo>
                  <a:lnTo>
                    <a:pt x="12192000" y="0"/>
                  </a:lnTo>
                  <a:lnTo>
                    <a:pt x="12192000" y="6858000"/>
                  </a:lnTo>
                  <a:lnTo>
                    <a:pt x="0" y="6858000"/>
                  </a:lnTo>
                  <a:close/>
                </a:path>
              </a:pathLst>
            </a:custGeom>
            <a:solidFill>
              <a:schemeClr val="accent6">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91F8DE4-0BE5-41FA-B9E4-FB23E1590521}"/>
                </a:ext>
              </a:extLst>
            </p:cNvPr>
            <p:cNvSpPr txBox="1"/>
            <p:nvPr/>
          </p:nvSpPr>
          <p:spPr>
            <a:xfrm>
              <a:off x="-114300" y="43542"/>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6" name="TextBox 5">
              <a:extLst>
                <a:ext uri="{FF2B5EF4-FFF2-40B4-BE49-F238E27FC236}">
                  <a16:creationId xmlns:a16="http://schemas.microsoft.com/office/drawing/2014/main" id="{2AF3EBCE-014B-44E1-93B8-FEC28BA51720}"/>
                </a:ext>
              </a:extLst>
            </p:cNvPr>
            <p:cNvSpPr txBox="1"/>
            <p:nvPr/>
          </p:nvSpPr>
          <p:spPr>
            <a:xfrm rot="16200000">
              <a:off x="47455" y="5796359"/>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7" name="TextBox 6">
              <a:extLst>
                <a:ext uri="{FF2B5EF4-FFF2-40B4-BE49-F238E27FC236}">
                  <a16:creationId xmlns:a16="http://schemas.microsoft.com/office/drawing/2014/main" id="{76F43A8B-D56B-44D9-8AA1-1E9234B972C1}"/>
                </a:ext>
              </a:extLst>
            </p:cNvPr>
            <p:cNvSpPr txBox="1"/>
            <p:nvPr/>
          </p:nvSpPr>
          <p:spPr>
            <a:xfrm rot="10800000">
              <a:off x="11099800" y="5610113"/>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8" name="TextBox 7">
              <a:extLst>
                <a:ext uri="{FF2B5EF4-FFF2-40B4-BE49-F238E27FC236}">
                  <a16:creationId xmlns:a16="http://schemas.microsoft.com/office/drawing/2014/main" id="{B5D91530-595A-49EF-9730-41040A3F7984}"/>
                </a:ext>
              </a:extLst>
            </p:cNvPr>
            <p:cNvSpPr txBox="1"/>
            <p:nvPr/>
          </p:nvSpPr>
          <p:spPr>
            <a:xfrm rot="5400000">
              <a:off x="10938045" y="-120025"/>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9" name="TextBox 8">
              <a:extLst>
                <a:ext uri="{FF2B5EF4-FFF2-40B4-BE49-F238E27FC236}">
                  <a16:creationId xmlns:a16="http://schemas.microsoft.com/office/drawing/2014/main" id="{680021FA-FA7B-4759-B815-A87F6D31DCB6}"/>
                </a:ext>
              </a:extLst>
            </p:cNvPr>
            <p:cNvSpPr txBox="1"/>
            <p:nvPr/>
          </p:nvSpPr>
          <p:spPr>
            <a:xfrm>
              <a:off x="4738109" y="174646"/>
              <a:ext cx="2834640" cy="274320"/>
            </a:xfrm>
            <a:custGeom>
              <a:avLst/>
              <a:gdLst/>
              <a:ahLst/>
              <a:cxnLst/>
              <a:rect l="l" t="t" r="r" b="b"/>
              <a:pathLst>
                <a:path w="2715781" h="257175">
                  <a:moveTo>
                    <a:pt x="2510041" y="216027"/>
                  </a:moveTo>
                  <a:lnTo>
                    <a:pt x="2516471" y="216027"/>
                  </a:lnTo>
                  <a:cubicBezTo>
                    <a:pt x="2518871" y="216027"/>
                    <a:pt x="2520971" y="216927"/>
                    <a:pt x="2522771" y="218727"/>
                  </a:cubicBezTo>
                  <a:cubicBezTo>
                    <a:pt x="2524572" y="220528"/>
                    <a:pt x="2525472" y="222628"/>
                    <a:pt x="2525472" y="225028"/>
                  </a:cubicBezTo>
                  <a:lnTo>
                    <a:pt x="2525472" y="236601"/>
                  </a:lnTo>
                  <a:lnTo>
                    <a:pt x="2515185" y="236601"/>
                  </a:lnTo>
                  <a:cubicBezTo>
                    <a:pt x="2512270" y="236601"/>
                    <a:pt x="2509827" y="235615"/>
                    <a:pt x="2507855" y="233644"/>
                  </a:cubicBezTo>
                  <a:cubicBezTo>
                    <a:pt x="2505884" y="231672"/>
                    <a:pt x="2504898" y="229229"/>
                    <a:pt x="2504898" y="226314"/>
                  </a:cubicBezTo>
                  <a:lnTo>
                    <a:pt x="2504898" y="221171"/>
                  </a:lnTo>
                  <a:lnTo>
                    <a:pt x="2510041" y="221171"/>
                  </a:lnTo>
                  <a:close/>
                  <a:moveTo>
                    <a:pt x="2489467" y="216027"/>
                  </a:moveTo>
                  <a:lnTo>
                    <a:pt x="2494611" y="216027"/>
                  </a:lnTo>
                  <a:lnTo>
                    <a:pt x="2494611" y="222456"/>
                  </a:lnTo>
                  <a:lnTo>
                    <a:pt x="2501040" y="222456"/>
                  </a:lnTo>
                  <a:lnTo>
                    <a:pt x="2501040" y="226314"/>
                  </a:lnTo>
                  <a:cubicBezTo>
                    <a:pt x="2501040" y="228886"/>
                    <a:pt x="2500183" y="231243"/>
                    <a:pt x="2498468" y="233386"/>
                  </a:cubicBezTo>
                  <a:cubicBezTo>
                    <a:pt x="2496754" y="235529"/>
                    <a:pt x="2494611" y="236601"/>
                    <a:pt x="2492039" y="236601"/>
                  </a:cubicBezTo>
                  <a:lnTo>
                    <a:pt x="2479180" y="236601"/>
                  </a:lnTo>
                  <a:lnTo>
                    <a:pt x="2479180" y="228886"/>
                  </a:lnTo>
                  <a:cubicBezTo>
                    <a:pt x="2479180" y="220313"/>
                    <a:pt x="2482609" y="216027"/>
                    <a:pt x="2489467" y="216027"/>
                  </a:cubicBezTo>
                  <a:close/>
                  <a:moveTo>
                    <a:pt x="1895391" y="216027"/>
                  </a:moveTo>
                  <a:lnTo>
                    <a:pt x="1901821" y="216027"/>
                  </a:lnTo>
                  <a:cubicBezTo>
                    <a:pt x="1904221" y="216027"/>
                    <a:pt x="1906321" y="216927"/>
                    <a:pt x="1908121" y="218727"/>
                  </a:cubicBezTo>
                  <a:cubicBezTo>
                    <a:pt x="1909922" y="220528"/>
                    <a:pt x="1910822" y="222628"/>
                    <a:pt x="1910822" y="225028"/>
                  </a:cubicBezTo>
                  <a:lnTo>
                    <a:pt x="1910822" y="236601"/>
                  </a:lnTo>
                  <a:lnTo>
                    <a:pt x="1900535" y="236601"/>
                  </a:lnTo>
                  <a:cubicBezTo>
                    <a:pt x="1897620" y="236601"/>
                    <a:pt x="1895177" y="235615"/>
                    <a:pt x="1893205" y="233644"/>
                  </a:cubicBezTo>
                  <a:cubicBezTo>
                    <a:pt x="1891234" y="231672"/>
                    <a:pt x="1890248" y="229229"/>
                    <a:pt x="1890248" y="226314"/>
                  </a:cubicBezTo>
                  <a:lnTo>
                    <a:pt x="1890248" y="221171"/>
                  </a:lnTo>
                  <a:lnTo>
                    <a:pt x="1895391" y="221171"/>
                  </a:lnTo>
                  <a:close/>
                  <a:moveTo>
                    <a:pt x="1874817" y="216027"/>
                  </a:moveTo>
                  <a:lnTo>
                    <a:pt x="1879961" y="216027"/>
                  </a:lnTo>
                  <a:lnTo>
                    <a:pt x="1879961" y="222456"/>
                  </a:lnTo>
                  <a:lnTo>
                    <a:pt x="1886390" y="222456"/>
                  </a:lnTo>
                  <a:lnTo>
                    <a:pt x="1886390" y="226314"/>
                  </a:lnTo>
                  <a:cubicBezTo>
                    <a:pt x="1886390" y="228886"/>
                    <a:pt x="1885533" y="231243"/>
                    <a:pt x="1883818" y="233386"/>
                  </a:cubicBezTo>
                  <a:cubicBezTo>
                    <a:pt x="1882104" y="235529"/>
                    <a:pt x="1879961" y="236601"/>
                    <a:pt x="1877389" y="236601"/>
                  </a:cubicBezTo>
                  <a:lnTo>
                    <a:pt x="1864530" y="236601"/>
                  </a:lnTo>
                  <a:lnTo>
                    <a:pt x="1864530" y="228886"/>
                  </a:lnTo>
                  <a:cubicBezTo>
                    <a:pt x="1864530" y="220313"/>
                    <a:pt x="1867959" y="216027"/>
                    <a:pt x="1874817" y="216027"/>
                  </a:cubicBezTo>
                  <a:close/>
                  <a:moveTo>
                    <a:pt x="1280739" y="216027"/>
                  </a:moveTo>
                  <a:lnTo>
                    <a:pt x="1287169" y="216027"/>
                  </a:lnTo>
                  <a:cubicBezTo>
                    <a:pt x="1289569" y="216027"/>
                    <a:pt x="1291669" y="216927"/>
                    <a:pt x="1293469" y="218727"/>
                  </a:cubicBezTo>
                  <a:cubicBezTo>
                    <a:pt x="1295270" y="220528"/>
                    <a:pt x="1296170" y="222628"/>
                    <a:pt x="1296170" y="225028"/>
                  </a:cubicBezTo>
                  <a:lnTo>
                    <a:pt x="1296170" y="236601"/>
                  </a:lnTo>
                  <a:lnTo>
                    <a:pt x="1285883" y="236601"/>
                  </a:lnTo>
                  <a:cubicBezTo>
                    <a:pt x="1282968" y="236601"/>
                    <a:pt x="1280525" y="235615"/>
                    <a:pt x="1278553" y="233644"/>
                  </a:cubicBezTo>
                  <a:cubicBezTo>
                    <a:pt x="1276582" y="231672"/>
                    <a:pt x="1275596" y="229229"/>
                    <a:pt x="1275596" y="226314"/>
                  </a:cubicBezTo>
                  <a:lnTo>
                    <a:pt x="1275596" y="221171"/>
                  </a:lnTo>
                  <a:lnTo>
                    <a:pt x="1280739" y="221171"/>
                  </a:lnTo>
                  <a:close/>
                  <a:moveTo>
                    <a:pt x="1260165" y="216027"/>
                  </a:moveTo>
                  <a:lnTo>
                    <a:pt x="1265309" y="216027"/>
                  </a:lnTo>
                  <a:lnTo>
                    <a:pt x="1265309" y="222456"/>
                  </a:lnTo>
                  <a:lnTo>
                    <a:pt x="1271738" y="222456"/>
                  </a:lnTo>
                  <a:lnTo>
                    <a:pt x="1271738" y="226314"/>
                  </a:lnTo>
                  <a:cubicBezTo>
                    <a:pt x="1271738" y="228886"/>
                    <a:pt x="1270881" y="231243"/>
                    <a:pt x="1269166" y="233386"/>
                  </a:cubicBezTo>
                  <a:cubicBezTo>
                    <a:pt x="1267452" y="235529"/>
                    <a:pt x="1265309" y="236601"/>
                    <a:pt x="1262737" y="236601"/>
                  </a:cubicBezTo>
                  <a:lnTo>
                    <a:pt x="1249878" y="236601"/>
                  </a:lnTo>
                  <a:lnTo>
                    <a:pt x="1249878" y="228886"/>
                  </a:lnTo>
                  <a:cubicBezTo>
                    <a:pt x="1249878" y="220313"/>
                    <a:pt x="1253307" y="216027"/>
                    <a:pt x="1260165" y="216027"/>
                  </a:cubicBezTo>
                  <a:close/>
                  <a:moveTo>
                    <a:pt x="666087" y="216027"/>
                  </a:moveTo>
                  <a:lnTo>
                    <a:pt x="672517" y="216027"/>
                  </a:lnTo>
                  <a:cubicBezTo>
                    <a:pt x="674917" y="216027"/>
                    <a:pt x="677017" y="216927"/>
                    <a:pt x="678817" y="218727"/>
                  </a:cubicBezTo>
                  <a:cubicBezTo>
                    <a:pt x="680618" y="220528"/>
                    <a:pt x="681518" y="222628"/>
                    <a:pt x="681518" y="225028"/>
                  </a:cubicBezTo>
                  <a:lnTo>
                    <a:pt x="681518" y="236601"/>
                  </a:lnTo>
                  <a:lnTo>
                    <a:pt x="671231" y="236601"/>
                  </a:lnTo>
                  <a:cubicBezTo>
                    <a:pt x="668316" y="236601"/>
                    <a:pt x="665873" y="235615"/>
                    <a:pt x="663901" y="233644"/>
                  </a:cubicBezTo>
                  <a:cubicBezTo>
                    <a:pt x="661930" y="231672"/>
                    <a:pt x="660944" y="229229"/>
                    <a:pt x="660944" y="226314"/>
                  </a:cubicBezTo>
                  <a:lnTo>
                    <a:pt x="660944" y="221171"/>
                  </a:lnTo>
                  <a:lnTo>
                    <a:pt x="666087" y="221171"/>
                  </a:lnTo>
                  <a:close/>
                  <a:moveTo>
                    <a:pt x="645513" y="216027"/>
                  </a:moveTo>
                  <a:lnTo>
                    <a:pt x="650657" y="216027"/>
                  </a:lnTo>
                  <a:lnTo>
                    <a:pt x="650657" y="222456"/>
                  </a:lnTo>
                  <a:lnTo>
                    <a:pt x="657086" y="222456"/>
                  </a:lnTo>
                  <a:lnTo>
                    <a:pt x="657086" y="226314"/>
                  </a:lnTo>
                  <a:cubicBezTo>
                    <a:pt x="657086" y="228886"/>
                    <a:pt x="656229" y="231243"/>
                    <a:pt x="654514" y="233386"/>
                  </a:cubicBezTo>
                  <a:cubicBezTo>
                    <a:pt x="652800" y="235529"/>
                    <a:pt x="650657" y="236601"/>
                    <a:pt x="648085" y="236601"/>
                  </a:cubicBezTo>
                  <a:lnTo>
                    <a:pt x="635226" y="236601"/>
                  </a:lnTo>
                  <a:lnTo>
                    <a:pt x="635226" y="228886"/>
                  </a:lnTo>
                  <a:cubicBezTo>
                    <a:pt x="635226" y="220313"/>
                    <a:pt x="638655" y="216027"/>
                    <a:pt x="645513" y="216027"/>
                  </a:cubicBezTo>
                  <a:close/>
                  <a:moveTo>
                    <a:pt x="51435" y="216027"/>
                  </a:moveTo>
                  <a:lnTo>
                    <a:pt x="57865" y="216027"/>
                  </a:lnTo>
                  <a:cubicBezTo>
                    <a:pt x="60265" y="216027"/>
                    <a:pt x="62365" y="216927"/>
                    <a:pt x="64166" y="218727"/>
                  </a:cubicBezTo>
                  <a:cubicBezTo>
                    <a:pt x="65966" y="220528"/>
                    <a:pt x="66866" y="222628"/>
                    <a:pt x="66866" y="225028"/>
                  </a:cubicBezTo>
                  <a:lnTo>
                    <a:pt x="66866" y="236601"/>
                  </a:lnTo>
                  <a:lnTo>
                    <a:pt x="56579" y="236601"/>
                  </a:lnTo>
                  <a:cubicBezTo>
                    <a:pt x="53664" y="236601"/>
                    <a:pt x="51221" y="235615"/>
                    <a:pt x="49249" y="233644"/>
                  </a:cubicBezTo>
                  <a:cubicBezTo>
                    <a:pt x="47278" y="231672"/>
                    <a:pt x="46292" y="229229"/>
                    <a:pt x="46292" y="226314"/>
                  </a:cubicBezTo>
                  <a:lnTo>
                    <a:pt x="46292" y="221171"/>
                  </a:lnTo>
                  <a:lnTo>
                    <a:pt x="51435" y="221171"/>
                  </a:lnTo>
                  <a:close/>
                  <a:moveTo>
                    <a:pt x="30861" y="216027"/>
                  </a:moveTo>
                  <a:lnTo>
                    <a:pt x="36005" y="216027"/>
                  </a:lnTo>
                  <a:lnTo>
                    <a:pt x="36005" y="222456"/>
                  </a:lnTo>
                  <a:lnTo>
                    <a:pt x="42434" y="222456"/>
                  </a:lnTo>
                  <a:lnTo>
                    <a:pt x="42434" y="226314"/>
                  </a:lnTo>
                  <a:cubicBezTo>
                    <a:pt x="42434" y="228886"/>
                    <a:pt x="41577" y="231243"/>
                    <a:pt x="39863" y="233386"/>
                  </a:cubicBezTo>
                  <a:cubicBezTo>
                    <a:pt x="38148" y="235529"/>
                    <a:pt x="36005" y="236601"/>
                    <a:pt x="33433" y="236601"/>
                  </a:cubicBezTo>
                  <a:lnTo>
                    <a:pt x="20574" y="236601"/>
                  </a:lnTo>
                  <a:lnTo>
                    <a:pt x="20574" y="228886"/>
                  </a:lnTo>
                  <a:cubicBezTo>
                    <a:pt x="20574" y="220313"/>
                    <a:pt x="24003" y="216027"/>
                    <a:pt x="30861" y="216027"/>
                  </a:cubicBezTo>
                  <a:close/>
                  <a:moveTo>
                    <a:pt x="2497182" y="208312"/>
                  </a:moveTo>
                  <a:lnTo>
                    <a:pt x="2507469" y="208312"/>
                  </a:lnTo>
                  <a:lnTo>
                    <a:pt x="2507469" y="218599"/>
                  </a:lnTo>
                  <a:lnTo>
                    <a:pt x="2497182" y="218599"/>
                  </a:lnTo>
                  <a:close/>
                  <a:moveTo>
                    <a:pt x="1882532" y="208312"/>
                  </a:moveTo>
                  <a:lnTo>
                    <a:pt x="1892819" y="208312"/>
                  </a:lnTo>
                  <a:lnTo>
                    <a:pt x="1892819" y="218599"/>
                  </a:lnTo>
                  <a:lnTo>
                    <a:pt x="1882532" y="218599"/>
                  </a:lnTo>
                  <a:close/>
                  <a:moveTo>
                    <a:pt x="1267880" y="208312"/>
                  </a:moveTo>
                  <a:lnTo>
                    <a:pt x="1278167" y="208312"/>
                  </a:lnTo>
                  <a:lnTo>
                    <a:pt x="1278167" y="218599"/>
                  </a:lnTo>
                  <a:lnTo>
                    <a:pt x="1267880" y="218599"/>
                  </a:lnTo>
                  <a:close/>
                  <a:moveTo>
                    <a:pt x="653228" y="208312"/>
                  </a:moveTo>
                  <a:lnTo>
                    <a:pt x="663515" y="208312"/>
                  </a:lnTo>
                  <a:lnTo>
                    <a:pt x="663515" y="218599"/>
                  </a:lnTo>
                  <a:lnTo>
                    <a:pt x="653228" y="218599"/>
                  </a:lnTo>
                  <a:close/>
                  <a:moveTo>
                    <a:pt x="38577" y="208312"/>
                  </a:moveTo>
                  <a:lnTo>
                    <a:pt x="48864" y="208312"/>
                  </a:lnTo>
                  <a:lnTo>
                    <a:pt x="48864" y="218599"/>
                  </a:lnTo>
                  <a:lnTo>
                    <a:pt x="38577" y="218599"/>
                  </a:lnTo>
                  <a:close/>
                  <a:moveTo>
                    <a:pt x="2664346" y="190310"/>
                  </a:moveTo>
                  <a:cubicBezTo>
                    <a:pt x="2668632" y="190310"/>
                    <a:pt x="2672490" y="192453"/>
                    <a:pt x="2675919" y="196739"/>
                  </a:cubicBezTo>
                  <a:cubicBezTo>
                    <a:pt x="2671290" y="196739"/>
                    <a:pt x="2664861" y="200168"/>
                    <a:pt x="2656631" y="207026"/>
                  </a:cubicBezTo>
                  <a:cubicBezTo>
                    <a:pt x="2650459" y="214741"/>
                    <a:pt x="2644029" y="218599"/>
                    <a:pt x="2637343" y="218599"/>
                  </a:cubicBezTo>
                  <a:cubicBezTo>
                    <a:pt x="2628770" y="218599"/>
                    <a:pt x="2623198" y="215941"/>
                    <a:pt x="2620626" y="210626"/>
                  </a:cubicBezTo>
                  <a:cubicBezTo>
                    <a:pt x="2624055" y="212512"/>
                    <a:pt x="2627656" y="213455"/>
                    <a:pt x="2631428" y="213455"/>
                  </a:cubicBezTo>
                  <a:cubicBezTo>
                    <a:pt x="2637086" y="213455"/>
                    <a:pt x="2639915" y="210884"/>
                    <a:pt x="2639915" y="205740"/>
                  </a:cubicBezTo>
                  <a:cubicBezTo>
                    <a:pt x="2639915" y="201454"/>
                    <a:pt x="2637771" y="199311"/>
                    <a:pt x="2633485" y="199311"/>
                  </a:cubicBezTo>
                  <a:cubicBezTo>
                    <a:pt x="2636400" y="195710"/>
                    <a:pt x="2638972" y="193996"/>
                    <a:pt x="2641200" y="194167"/>
                  </a:cubicBezTo>
                  <a:cubicBezTo>
                    <a:pt x="2644801" y="194339"/>
                    <a:pt x="2647373" y="195624"/>
                    <a:pt x="2648916" y="198025"/>
                  </a:cubicBezTo>
                  <a:cubicBezTo>
                    <a:pt x="2654916" y="192881"/>
                    <a:pt x="2660060" y="190310"/>
                    <a:pt x="2664346" y="190310"/>
                  </a:cubicBezTo>
                  <a:close/>
                  <a:moveTo>
                    <a:pt x="2515185" y="190310"/>
                  </a:moveTo>
                  <a:lnTo>
                    <a:pt x="2525472" y="190310"/>
                  </a:lnTo>
                  <a:lnTo>
                    <a:pt x="2525472" y="200597"/>
                  </a:lnTo>
                  <a:cubicBezTo>
                    <a:pt x="2525472" y="203854"/>
                    <a:pt x="2524357" y="206597"/>
                    <a:pt x="2522128" y="208826"/>
                  </a:cubicBezTo>
                  <a:cubicBezTo>
                    <a:pt x="2519900" y="211055"/>
                    <a:pt x="2517156" y="212169"/>
                    <a:pt x="2513899" y="212169"/>
                  </a:cubicBezTo>
                  <a:lnTo>
                    <a:pt x="2510041" y="212169"/>
                  </a:lnTo>
                  <a:lnTo>
                    <a:pt x="2510041" y="205740"/>
                  </a:lnTo>
                  <a:lnTo>
                    <a:pt x="2504898" y="205740"/>
                  </a:lnTo>
                  <a:lnTo>
                    <a:pt x="2504898" y="198025"/>
                  </a:lnTo>
                  <a:cubicBezTo>
                    <a:pt x="2504898" y="192881"/>
                    <a:pt x="2508327" y="190310"/>
                    <a:pt x="2515185" y="190310"/>
                  </a:cubicBezTo>
                  <a:close/>
                  <a:moveTo>
                    <a:pt x="2479180" y="190310"/>
                  </a:moveTo>
                  <a:lnTo>
                    <a:pt x="2490753" y="190310"/>
                  </a:lnTo>
                  <a:cubicBezTo>
                    <a:pt x="2493325" y="190310"/>
                    <a:pt x="2495682" y="191167"/>
                    <a:pt x="2497825" y="192881"/>
                  </a:cubicBezTo>
                  <a:cubicBezTo>
                    <a:pt x="2499969" y="194596"/>
                    <a:pt x="2501040" y="196739"/>
                    <a:pt x="2501040" y="199311"/>
                  </a:cubicBezTo>
                  <a:lnTo>
                    <a:pt x="2501040" y="205740"/>
                  </a:lnTo>
                  <a:lnTo>
                    <a:pt x="2494611" y="205740"/>
                  </a:lnTo>
                  <a:lnTo>
                    <a:pt x="2494611" y="212169"/>
                  </a:lnTo>
                  <a:lnTo>
                    <a:pt x="2490753" y="212169"/>
                  </a:lnTo>
                  <a:cubicBezTo>
                    <a:pt x="2487838" y="212169"/>
                    <a:pt x="2485181" y="211355"/>
                    <a:pt x="2482781" y="209726"/>
                  </a:cubicBezTo>
                  <a:cubicBezTo>
                    <a:pt x="2480380" y="208097"/>
                    <a:pt x="2479180" y="205911"/>
                    <a:pt x="2479180" y="203168"/>
                  </a:cubicBezTo>
                  <a:close/>
                  <a:moveTo>
                    <a:pt x="2049696" y="190310"/>
                  </a:moveTo>
                  <a:cubicBezTo>
                    <a:pt x="2053982" y="190310"/>
                    <a:pt x="2057840" y="192453"/>
                    <a:pt x="2061269" y="196739"/>
                  </a:cubicBezTo>
                  <a:cubicBezTo>
                    <a:pt x="2056640" y="196739"/>
                    <a:pt x="2050211" y="200168"/>
                    <a:pt x="2041981" y="207026"/>
                  </a:cubicBezTo>
                  <a:cubicBezTo>
                    <a:pt x="2035809" y="214741"/>
                    <a:pt x="2029379" y="218599"/>
                    <a:pt x="2022693" y="218599"/>
                  </a:cubicBezTo>
                  <a:cubicBezTo>
                    <a:pt x="2014120" y="218599"/>
                    <a:pt x="2008548" y="215941"/>
                    <a:pt x="2005976" y="210626"/>
                  </a:cubicBezTo>
                  <a:cubicBezTo>
                    <a:pt x="2009405" y="212512"/>
                    <a:pt x="2013006" y="213455"/>
                    <a:pt x="2016778" y="213455"/>
                  </a:cubicBezTo>
                  <a:cubicBezTo>
                    <a:pt x="2022436" y="213455"/>
                    <a:pt x="2025265" y="210884"/>
                    <a:pt x="2025265" y="205740"/>
                  </a:cubicBezTo>
                  <a:cubicBezTo>
                    <a:pt x="2025265" y="201454"/>
                    <a:pt x="2023121" y="199311"/>
                    <a:pt x="2018835" y="199311"/>
                  </a:cubicBezTo>
                  <a:cubicBezTo>
                    <a:pt x="2021750" y="195710"/>
                    <a:pt x="2024322" y="193996"/>
                    <a:pt x="2026550" y="194167"/>
                  </a:cubicBezTo>
                  <a:cubicBezTo>
                    <a:pt x="2030151" y="194339"/>
                    <a:pt x="2032723" y="195624"/>
                    <a:pt x="2034266" y="198025"/>
                  </a:cubicBezTo>
                  <a:cubicBezTo>
                    <a:pt x="2040266" y="192881"/>
                    <a:pt x="2045410" y="190310"/>
                    <a:pt x="2049696" y="190310"/>
                  </a:cubicBezTo>
                  <a:close/>
                  <a:moveTo>
                    <a:pt x="1900535" y="190310"/>
                  </a:moveTo>
                  <a:lnTo>
                    <a:pt x="1910822" y="190310"/>
                  </a:lnTo>
                  <a:lnTo>
                    <a:pt x="1910822" y="200597"/>
                  </a:lnTo>
                  <a:cubicBezTo>
                    <a:pt x="1910822" y="203854"/>
                    <a:pt x="1909707" y="206597"/>
                    <a:pt x="1907478" y="208826"/>
                  </a:cubicBezTo>
                  <a:cubicBezTo>
                    <a:pt x="1905250" y="211055"/>
                    <a:pt x="1902506" y="212169"/>
                    <a:pt x="1899249" y="212169"/>
                  </a:cubicBezTo>
                  <a:lnTo>
                    <a:pt x="1895391" y="212169"/>
                  </a:lnTo>
                  <a:lnTo>
                    <a:pt x="1895391" y="205740"/>
                  </a:lnTo>
                  <a:lnTo>
                    <a:pt x="1890248" y="205740"/>
                  </a:lnTo>
                  <a:lnTo>
                    <a:pt x="1890248" y="198025"/>
                  </a:lnTo>
                  <a:cubicBezTo>
                    <a:pt x="1890248" y="192881"/>
                    <a:pt x="1893677" y="190310"/>
                    <a:pt x="1900535" y="190310"/>
                  </a:cubicBezTo>
                  <a:close/>
                  <a:moveTo>
                    <a:pt x="1864530" y="190310"/>
                  </a:moveTo>
                  <a:lnTo>
                    <a:pt x="1876103" y="190310"/>
                  </a:lnTo>
                  <a:cubicBezTo>
                    <a:pt x="1878675" y="190310"/>
                    <a:pt x="1881032" y="191167"/>
                    <a:pt x="1883175" y="192881"/>
                  </a:cubicBezTo>
                  <a:cubicBezTo>
                    <a:pt x="1885319" y="194596"/>
                    <a:pt x="1886390" y="196739"/>
                    <a:pt x="1886390" y="199311"/>
                  </a:cubicBezTo>
                  <a:lnTo>
                    <a:pt x="1886390" y="205740"/>
                  </a:lnTo>
                  <a:lnTo>
                    <a:pt x="1879961" y="205740"/>
                  </a:lnTo>
                  <a:lnTo>
                    <a:pt x="1879961" y="212169"/>
                  </a:lnTo>
                  <a:lnTo>
                    <a:pt x="1876103" y="212169"/>
                  </a:lnTo>
                  <a:cubicBezTo>
                    <a:pt x="1873188" y="212169"/>
                    <a:pt x="1870531" y="211355"/>
                    <a:pt x="1868131" y="209726"/>
                  </a:cubicBezTo>
                  <a:cubicBezTo>
                    <a:pt x="1865730" y="208097"/>
                    <a:pt x="1864530" y="205911"/>
                    <a:pt x="1864530" y="203168"/>
                  </a:cubicBezTo>
                  <a:close/>
                  <a:moveTo>
                    <a:pt x="1435044" y="190310"/>
                  </a:moveTo>
                  <a:cubicBezTo>
                    <a:pt x="1439330" y="190310"/>
                    <a:pt x="1443188" y="192453"/>
                    <a:pt x="1446617" y="196739"/>
                  </a:cubicBezTo>
                  <a:cubicBezTo>
                    <a:pt x="1441988" y="196739"/>
                    <a:pt x="1435559" y="200168"/>
                    <a:pt x="1427329" y="207026"/>
                  </a:cubicBezTo>
                  <a:cubicBezTo>
                    <a:pt x="1421157" y="214741"/>
                    <a:pt x="1414727" y="218599"/>
                    <a:pt x="1408041" y="218599"/>
                  </a:cubicBezTo>
                  <a:cubicBezTo>
                    <a:pt x="1399468" y="218599"/>
                    <a:pt x="1393896" y="215941"/>
                    <a:pt x="1391324" y="210626"/>
                  </a:cubicBezTo>
                  <a:cubicBezTo>
                    <a:pt x="1394753" y="212512"/>
                    <a:pt x="1398354" y="213455"/>
                    <a:pt x="1402126" y="213455"/>
                  </a:cubicBezTo>
                  <a:cubicBezTo>
                    <a:pt x="1407784" y="213455"/>
                    <a:pt x="1410613" y="210884"/>
                    <a:pt x="1410613" y="205740"/>
                  </a:cubicBezTo>
                  <a:cubicBezTo>
                    <a:pt x="1410613" y="201454"/>
                    <a:pt x="1408469" y="199311"/>
                    <a:pt x="1404183" y="199311"/>
                  </a:cubicBezTo>
                  <a:cubicBezTo>
                    <a:pt x="1407098" y="195710"/>
                    <a:pt x="1409670" y="193996"/>
                    <a:pt x="1411898" y="194167"/>
                  </a:cubicBezTo>
                  <a:cubicBezTo>
                    <a:pt x="1415499" y="194339"/>
                    <a:pt x="1418071" y="195624"/>
                    <a:pt x="1419614" y="198025"/>
                  </a:cubicBezTo>
                  <a:cubicBezTo>
                    <a:pt x="1425614" y="192881"/>
                    <a:pt x="1430758" y="190310"/>
                    <a:pt x="1435044" y="190310"/>
                  </a:cubicBezTo>
                  <a:close/>
                  <a:moveTo>
                    <a:pt x="1285883" y="190310"/>
                  </a:moveTo>
                  <a:lnTo>
                    <a:pt x="1296170" y="190310"/>
                  </a:lnTo>
                  <a:lnTo>
                    <a:pt x="1296170" y="200597"/>
                  </a:lnTo>
                  <a:cubicBezTo>
                    <a:pt x="1296170" y="203854"/>
                    <a:pt x="1295055" y="206597"/>
                    <a:pt x="1292826" y="208826"/>
                  </a:cubicBezTo>
                  <a:cubicBezTo>
                    <a:pt x="1290598" y="211055"/>
                    <a:pt x="1287854" y="212169"/>
                    <a:pt x="1284597" y="212169"/>
                  </a:cubicBezTo>
                  <a:lnTo>
                    <a:pt x="1280739" y="212169"/>
                  </a:lnTo>
                  <a:lnTo>
                    <a:pt x="1280739" y="205740"/>
                  </a:lnTo>
                  <a:lnTo>
                    <a:pt x="1275596" y="205740"/>
                  </a:lnTo>
                  <a:lnTo>
                    <a:pt x="1275596" y="198025"/>
                  </a:lnTo>
                  <a:cubicBezTo>
                    <a:pt x="1275596" y="192881"/>
                    <a:pt x="1279025" y="190310"/>
                    <a:pt x="1285883" y="190310"/>
                  </a:cubicBezTo>
                  <a:close/>
                  <a:moveTo>
                    <a:pt x="1249878" y="190310"/>
                  </a:moveTo>
                  <a:lnTo>
                    <a:pt x="1261451" y="190310"/>
                  </a:lnTo>
                  <a:cubicBezTo>
                    <a:pt x="1264023" y="190310"/>
                    <a:pt x="1266380" y="191167"/>
                    <a:pt x="1268523" y="192881"/>
                  </a:cubicBezTo>
                  <a:cubicBezTo>
                    <a:pt x="1270667" y="194596"/>
                    <a:pt x="1271738" y="196739"/>
                    <a:pt x="1271738" y="199311"/>
                  </a:cubicBezTo>
                  <a:lnTo>
                    <a:pt x="1271738" y="205740"/>
                  </a:lnTo>
                  <a:lnTo>
                    <a:pt x="1265309" y="205740"/>
                  </a:lnTo>
                  <a:lnTo>
                    <a:pt x="1265309" y="212169"/>
                  </a:lnTo>
                  <a:lnTo>
                    <a:pt x="1261451" y="212169"/>
                  </a:lnTo>
                  <a:cubicBezTo>
                    <a:pt x="1258536" y="212169"/>
                    <a:pt x="1255879" y="211355"/>
                    <a:pt x="1253479" y="209726"/>
                  </a:cubicBezTo>
                  <a:cubicBezTo>
                    <a:pt x="1251078" y="208097"/>
                    <a:pt x="1249878" y="205911"/>
                    <a:pt x="1249878" y="203168"/>
                  </a:cubicBezTo>
                  <a:close/>
                  <a:moveTo>
                    <a:pt x="820392" y="190310"/>
                  </a:moveTo>
                  <a:cubicBezTo>
                    <a:pt x="824678" y="190310"/>
                    <a:pt x="828536" y="192453"/>
                    <a:pt x="831965" y="196739"/>
                  </a:cubicBezTo>
                  <a:cubicBezTo>
                    <a:pt x="827336" y="196739"/>
                    <a:pt x="820907" y="200168"/>
                    <a:pt x="812677" y="207026"/>
                  </a:cubicBezTo>
                  <a:cubicBezTo>
                    <a:pt x="806505" y="214741"/>
                    <a:pt x="800075" y="218599"/>
                    <a:pt x="793389" y="218599"/>
                  </a:cubicBezTo>
                  <a:cubicBezTo>
                    <a:pt x="784816" y="218599"/>
                    <a:pt x="779244" y="215941"/>
                    <a:pt x="776672" y="210626"/>
                  </a:cubicBezTo>
                  <a:cubicBezTo>
                    <a:pt x="780101" y="212512"/>
                    <a:pt x="783702" y="213455"/>
                    <a:pt x="787474" y="213455"/>
                  </a:cubicBezTo>
                  <a:cubicBezTo>
                    <a:pt x="793132" y="213455"/>
                    <a:pt x="795961" y="210884"/>
                    <a:pt x="795961" y="205740"/>
                  </a:cubicBezTo>
                  <a:cubicBezTo>
                    <a:pt x="795961" y="201454"/>
                    <a:pt x="793817" y="199311"/>
                    <a:pt x="789531" y="199311"/>
                  </a:cubicBezTo>
                  <a:cubicBezTo>
                    <a:pt x="792446" y="195710"/>
                    <a:pt x="795018" y="193996"/>
                    <a:pt x="797246" y="194167"/>
                  </a:cubicBezTo>
                  <a:cubicBezTo>
                    <a:pt x="800847" y="194339"/>
                    <a:pt x="803419" y="195624"/>
                    <a:pt x="804962" y="198025"/>
                  </a:cubicBezTo>
                  <a:cubicBezTo>
                    <a:pt x="810962" y="192881"/>
                    <a:pt x="816106" y="190310"/>
                    <a:pt x="820392" y="190310"/>
                  </a:cubicBezTo>
                  <a:close/>
                  <a:moveTo>
                    <a:pt x="671231" y="190310"/>
                  </a:moveTo>
                  <a:lnTo>
                    <a:pt x="681518" y="190310"/>
                  </a:lnTo>
                  <a:lnTo>
                    <a:pt x="681518" y="200597"/>
                  </a:lnTo>
                  <a:cubicBezTo>
                    <a:pt x="681518" y="203854"/>
                    <a:pt x="680403" y="206597"/>
                    <a:pt x="678174" y="208826"/>
                  </a:cubicBezTo>
                  <a:cubicBezTo>
                    <a:pt x="675946" y="211055"/>
                    <a:pt x="673202" y="212169"/>
                    <a:pt x="669945" y="212169"/>
                  </a:cubicBezTo>
                  <a:lnTo>
                    <a:pt x="666087" y="212169"/>
                  </a:lnTo>
                  <a:lnTo>
                    <a:pt x="666087" y="205740"/>
                  </a:lnTo>
                  <a:lnTo>
                    <a:pt x="660944" y="205740"/>
                  </a:lnTo>
                  <a:lnTo>
                    <a:pt x="660944" y="198025"/>
                  </a:lnTo>
                  <a:cubicBezTo>
                    <a:pt x="660944" y="192881"/>
                    <a:pt x="664373" y="190310"/>
                    <a:pt x="671231" y="190310"/>
                  </a:cubicBezTo>
                  <a:close/>
                  <a:moveTo>
                    <a:pt x="635226" y="190310"/>
                  </a:moveTo>
                  <a:lnTo>
                    <a:pt x="646799" y="190310"/>
                  </a:lnTo>
                  <a:cubicBezTo>
                    <a:pt x="649371" y="190310"/>
                    <a:pt x="651728" y="191167"/>
                    <a:pt x="653871" y="192881"/>
                  </a:cubicBezTo>
                  <a:cubicBezTo>
                    <a:pt x="656015" y="194596"/>
                    <a:pt x="657086" y="196739"/>
                    <a:pt x="657086" y="199311"/>
                  </a:cubicBezTo>
                  <a:lnTo>
                    <a:pt x="657086" y="205740"/>
                  </a:lnTo>
                  <a:lnTo>
                    <a:pt x="650657" y="205740"/>
                  </a:lnTo>
                  <a:lnTo>
                    <a:pt x="650657" y="212169"/>
                  </a:lnTo>
                  <a:lnTo>
                    <a:pt x="646799" y="212169"/>
                  </a:lnTo>
                  <a:cubicBezTo>
                    <a:pt x="643884" y="212169"/>
                    <a:pt x="641227" y="211355"/>
                    <a:pt x="638827" y="209726"/>
                  </a:cubicBezTo>
                  <a:cubicBezTo>
                    <a:pt x="636426" y="208097"/>
                    <a:pt x="635226" y="205911"/>
                    <a:pt x="635226" y="203168"/>
                  </a:cubicBezTo>
                  <a:close/>
                  <a:moveTo>
                    <a:pt x="205740" y="190310"/>
                  </a:moveTo>
                  <a:cubicBezTo>
                    <a:pt x="210027" y="190310"/>
                    <a:pt x="213884" y="192453"/>
                    <a:pt x="217313" y="196739"/>
                  </a:cubicBezTo>
                  <a:cubicBezTo>
                    <a:pt x="212684" y="196739"/>
                    <a:pt x="206255" y="200168"/>
                    <a:pt x="198025" y="207026"/>
                  </a:cubicBezTo>
                  <a:cubicBezTo>
                    <a:pt x="191853" y="214741"/>
                    <a:pt x="185424" y="218599"/>
                    <a:pt x="178737" y="218599"/>
                  </a:cubicBezTo>
                  <a:cubicBezTo>
                    <a:pt x="170165" y="218599"/>
                    <a:pt x="164592" y="215941"/>
                    <a:pt x="162021" y="210626"/>
                  </a:cubicBezTo>
                  <a:cubicBezTo>
                    <a:pt x="165450" y="212512"/>
                    <a:pt x="169050" y="213455"/>
                    <a:pt x="172822" y="213455"/>
                  </a:cubicBezTo>
                  <a:cubicBezTo>
                    <a:pt x="178480" y="213455"/>
                    <a:pt x="181309" y="210884"/>
                    <a:pt x="181309" y="205740"/>
                  </a:cubicBezTo>
                  <a:cubicBezTo>
                    <a:pt x="181309" y="201454"/>
                    <a:pt x="179166" y="199311"/>
                    <a:pt x="174879" y="199311"/>
                  </a:cubicBezTo>
                  <a:cubicBezTo>
                    <a:pt x="177794" y="195710"/>
                    <a:pt x="180366" y="193996"/>
                    <a:pt x="182595" y="194167"/>
                  </a:cubicBezTo>
                  <a:cubicBezTo>
                    <a:pt x="186195" y="194339"/>
                    <a:pt x="188767" y="195624"/>
                    <a:pt x="190310" y="198025"/>
                  </a:cubicBezTo>
                  <a:cubicBezTo>
                    <a:pt x="196311" y="192881"/>
                    <a:pt x="201454" y="190310"/>
                    <a:pt x="205740" y="190310"/>
                  </a:cubicBezTo>
                  <a:close/>
                  <a:moveTo>
                    <a:pt x="56579" y="190310"/>
                  </a:moveTo>
                  <a:lnTo>
                    <a:pt x="66866" y="190310"/>
                  </a:lnTo>
                  <a:lnTo>
                    <a:pt x="66866" y="200597"/>
                  </a:lnTo>
                  <a:cubicBezTo>
                    <a:pt x="66866" y="203854"/>
                    <a:pt x="65751" y="206597"/>
                    <a:pt x="63523" y="208826"/>
                  </a:cubicBezTo>
                  <a:cubicBezTo>
                    <a:pt x="61294" y="211055"/>
                    <a:pt x="58551" y="212169"/>
                    <a:pt x="55293" y="212169"/>
                  </a:cubicBezTo>
                  <a:lnTo>
                    <a:pt x="51435" y="212169"/>
                  </a:lnTo>
                  <a:lnTo>
                    <a:pt x="51435" y="205740"/>
                  </a:lnTo>
                  <a:lnTo>
                    <a:pt x="46292" y="205740"/>
                  </a:lnTo>
                  <a:lnTo>
                    <a:pt x="46292" y="198025"/>
                  </a:lnTo>
                  <a:cubicBezTo>
                    <a:pt x="46292" y="192881"/>
                    <a:pt x="49721" y="190310"/>
                    <a:pt x="56579" y="190310"/>
                  </a:cubicBezTo>
                  <a:close/>
                  <a:moveTo>
                    <a:pt x="20574" y="190310"/>
                  </a:moveTo>
                  <a:lnTo>
                    <a:pt x="32147" y="190310"/>
                  </a:lnTo>
                  <a:cubicBezTo>
                    <a:pt x="34719" y="190310"/>
                    <a:pt x="37076" y="191167"/>
                    <a:pt x="39220" y="192881"/>
                  </a:cubicBezTo>
                  <a:cubicBezTo>
                    <a:pt x="41363" y="194596"/>
                    <a:pt x="42434" y="196739"/>
                    <a:pt x="42434" y="199311"/>
                  </a:cubicBezTo>
                  <a:lnTo>
                    <a:pt x="42434" y="205740"/>
                  </a:lnTo>
                  <a:lnTo>
                    <a:pt x="36005" y="205740"/>
                  </a:lnTo>
                  <a:lnTo>
                    <a:pt x="36005" y="212169"/>
                  </a:lnTo>
                  <a:lnTo>
                    <a:pt x="32147" y="212169"/>
                  </a:lnTo>
                  <a:cubicBezTo>
                    <a:pt x="29233" y="212169"/>
                    <a:pt x="26575" y="211355"/>
                    <a:pt x="24175" y="209726"/>
                  </a:cubicBezTo>
                  <a:cubicBezTo>
                    <a:pt x="21775" y="208097"/>
                    <a:pt x="20574" y="205911"/>
                    <a:pt x="20574" y="203168"/>
                  </a:cubicBezTo>
                  <a:close/>
                  <a:moveTo>
                    <a:pt x="2533187" y="185166"/>
                  </a:moveTo>
                  <a:lnTo>
                    <a:pt x="2540902" y="185166"/>
                  </a:lnTo>
                  <a:lnTo>
                    <a:pt x="2540902" y="228886"/>
                  </a:lnTo>
                  <a:lnTo>
                    <a:pt x="2715781" y="228886"/>
                  </a:lnTo>
                  <a:lnTo>
                    <a:pt x="2715781" y="236601"/>
                  </a:lnTo>
                  <a:lnTo>
                    <a:pt x="2533187" y="236601"/>
                  </a:lnTo>
                  <a:close/>
                  <a:moveTo>
                    <a:pt x="1918537" y="185166"/>
                  </a:moveTo>
                  <a:lnTo>
                    <a:pt x="1926252" y="185166"/>
                  </a:lnTo>
                  <a:lnTo>
                    <a:pt x="1926252" y="228886"/>
                  </a:lnTo>
                  <a:lnTo>
                    <a:pt x="2101131" y="228886"/>
                  </a:lnTo>
                  <a:lnTo>
                    <a:pt x="2101131" y="236601"/>
                  </a:lnTo>
                  <a:lnTo>
                    <a:pt x="1918537" y="236601"/>
                  </a:lnTo>
                  <a:close/>
                  <a:moveTo>
                    <a:pt x="1303885" y="185166"/>
                  </a:moveTo>
                  <a:lnTo>
                    <a:pt x="1311600" y="185166"/>
                  </a:lnTo>
                  <a:lnTo>
                    <a:pt x="1311600" y="228886"/>
                  </a:lnTo>
                  <a:lnTo>
                    <a:pt x="1486479" y="228886"/>
                  </a:lnTo>
                  <a:lnTo>
                    <a:pt x="1486479" y="236601"/>
                  </a:lnTo>
                  <a:lnTo>
                    <a:pt x="1303885" y="236601"/>
                  </a:lnTo>
                  <a:close/>
                  <a:moveTo>
                    <a:pt x="689233" y="185166"/>
                  </a:moveTo>
                  <a:lnTo>
                    <a:pt x="696948" y="185166"/>
                  </a:lnTo>
                  <a:lnTo>
                    <a:pt x="696948" y="228886"/>
                  </a:lnTo>
                  <a:lnTo>
                    <a:pt x="871827" y="228886"/>
                  </a:lnTo>
                  <a:lnTo>
                    <a:pt x="871827" y="236601"/>
                  </a:lnTo>
                  <a:lnTo>
                    <a:pt x="689233" y="236601"/>
                  </a:lnTo>
                  <a:close/>
                  <a:moveTo>
                    <a:pt x="74581" y="185166"/>
                  </a:moveTo>
                  <a:lnTo>
                    <a:pt x="82296" y="185166"/>
                  </a:lnTo>
                  <a:lnTo>
                    <a:pt x="82296" y="228886"/>
                  </a:lnTo>
                  <a:lnTo>
                    <a:pt x="257175" y="228886"/>
                  </a:lnTo>
                  <a:lnTo>
                    <a:pt x="257175" y="236601"/>
                  </a:lnTo>
                  <a:lnTo>
                    <a:pt x="74581" y="236601"/>
                  </a:lnTo>
                  <a:close/>
                  <a:moveTo>
                    <a:pt x="2576907" y="171021"/>
                  </a:moveTo>
                  <a:cubicBezTo>
                    <a:pt x="2592166" y="171021"/>
                    <a:pt x="2607168" y="180023"/>
                    <a:pt x="2621912" y="198025"/>
                  </a:cubicBezTo>
                  <a:cubicBezTo>
                    <a:pt x="2626199" y="203168"/>
                    <a:pt x="2630485" y="207026"/>
                    <a:pt x="2634771" y="209598"/>
                  </a:cubicBezTo>
                  <a:cubicBezTo>
                    <a:pt x="2626027" y="209598"/>
                    <a:pt x="2620455" y="207883"/>
                    <a:pt x="2618055" y="204454"/>
                  </a:cubicBezTo>
                  <a:cubicBezTo>
                    <a:pt x="2618055" y="209598"/>
                    <a:pt x="2617197" y="213884"/>
                    <a:pt x="2615483" y="217313"/>
                  </a:cubicBezTo>
                  <a:cubicBezTo>
                    <a:pt x="2611368" y="215084"/>
                    <a:pt x="2608368" y="211226"/>
                    <a:pt x="2606482" y="205740"/>
                  </a:cubicBezTo>
                  <a:cubicBezTo>
                    <a:pt x="2603910" y="212598"/>
                    <a:pt x="2597909" y="216027"/>
                    <a:pt x="2588480" y="216027"/>
                  </a:cubicBezTo>
                  <a:cubicBezTo>
                    <a:pt x="2594480" y="213455"/>
                    <a:pt x="2597481" y="207455"/>
                    <a:pt x="2597481" y="198025"/>
                  </a:cubicBezTo>
                  <a:lnTo>
                    <a:pt x="2585103" y="181778"/>
                  </a:lnTo>
                  <a:lnTo>
                    <a:pt x="2585008" y="181566"/>
                  </a:lnTo>
                  <a:lnTo>
                    <a:pt x="2584912" y="181528"/>
                  </a:lnTo>
                  <a:close/>
                  <a:moveTo>
                    <a:pt x="1962257" y="171021"/>
                  </a:moveTo>
                  <a:cubicBezTo>
                    <a:pt x="1977516" y="171021"/>
                    <a:pt x="1992518" y="180023"/>
                    <a:pt x="2007262" y="198025"/>
                  </a:cubicBezTo>
                  <a:cubicBezTo>
                    <a:pt x="2011549" y="203168"/>
                    <a:pt x="2015835" y="207026"/>
                    <a:pt x="2020121" y="209598"/>
                  </a:cubicBezTo>
                  <a:cubicBezTo>
                    <a:pt x="2011377" y="209598"/>
                    <a:pt x="2005805" y="207883"/>
                    <a:pt x="2003405" y="204454"/>
                  </a:cubicBezTo>
                  <a:cubicBezTo>
                    <a:pt x="2003405" y="209598"/>
                    <a:pt x="2002547" y="213884"/>
                    <a:pt x="2000833" y="217313"/>
                  </a:cubicBezTo>
                  <a:cubicBezTo>
                    <a:pt x="1996718" y="215084"/>
                    <a:pt x="1993718" y="211226"/>
                    <a:pt x="1991832" y="205740"/>
                  </a:cubicBezTo>
                  <a:cubicBezTo>
                    <a:pt x="1989260" y="212598"/>
                    <a:pt x="1983259" y="216027"/>
                    <a:pt x="1973830" y="216027"/>
                  </a:cubicBezTo>
                  <a:cubicBezTo>
                    <a:pt x="1979830" y="213455"/>
                    <a:pt x="1982831" y="207455"/>
                    <a:pt x="1982831" y="198025"/>
                  </a:cubicBezTo>
                  <a:lnTo>
                    <a:pt x="1970453" y="181778"/>
                  </a:lnTo>
                  <a:lnTo>
                    <a:pt x="1970358" y="181566"/>
                  </a:lnTo>
                  <a:lnTo>
                    <a:pt x="1970262" y="181528"/>
                  </a:lnTo>
                  <a:close/>
                  <a:moveTo>
                    <a:pt x="1347605" y="171021"/>
                  </a:moveTo>
                  <a:cubicBezTo>
                    <a:pt x="1362864" y="171021"/>
                    <a:pt x="1377866" y="180023"/>
                    <a:pt x="1392610" y="198025"/>
                  </a:cubicBezTo>
                  <a:cubicBezTo>
                    <a:pt x="1396897" y="203168"/>
                    <a:pt x="1401183" y="207026"/>
                    <a:pt x="1405469" y="209598"/>
                  </a:cubicBezTo>
                  <a:cubicBezTo>
                    <a:pt x="1396725" y="209598"/>
                    <a:pt x="1391153" y="207883"/>
                    <a:pt x="1388753" y="204454"/>
                  </a:cubicBezTo>
                  <a:cubicBezTo>
                    <a:pt x="1388753" y="209598"/>
                    <a:pt x="1387895" y="213884"/>
                    <a:pt x="1386181" y="217313"/>
                  </a:cubicBezTo>
                  <a:cubicBezTo>
                    <a:pt x="1382066" y="215084"/>
                    <a:pt x="1379066" y="211226"/>
                    <a:pt x="1377180" y="205740"/>
                  </a:cubicBezTo>
                  <a:cubicBezTo>
                    <a:pt x="1374608" y="212598"/>
                    <a:pt x="1368607" y="216027"/>
                    <a:pt x="1359178" y="216027"/>
                  </a:cubicBezTo>
                  <a:cubicBezTo>
                    <a:pt x="1365178" y="213455"/>
                    <a:pt x="1368179" y="207455"/>
                    <a:pt x="1368179" y="198025"/>
                  </a:cubicBezTo>
                  <a:lnTo>
                    <a:pt x="1355801" y="181778"/>
                  </a:lnTo>
                  <a:lnTo>
                    <a:pt x="1355706" y="181566"/>
                  </a:lnTo>
                  <a:lnTo>
                    <a:pt x="1355610" y="181528"/>
                  </a:lnTo>
                  <a:close/>
                  <a:moveTo>
                    <a:pt x="732953" y="171021"/>
                  </a:moveTo>
                  <a:cubicBezTo>
                    <a:pt x="748212" y="171021"/>
                    <a:pt x="763214" y="180023"/>
                    <a:pt x="777958" y="198025"/>
                  </a:cubicBezTo>
                  <a:cubicBezTo>
                    <a:pt x="782245" y="203168"/>
                    <a:pt x="786531" y="207026"/>
                    <a:pt x="790817" y="209598"/>
                  </a:cubicBezTo>
                  <a:cubicBezTo>
                    <a:pt x="782073" y="209598"/>
                    <a:pt x="776501" y="207883"/>
                    <a:pt x="774101" y="204454"/>
                  </a:cubicBezTo>
                  <a:cubicBezTo>
                    <a:pt x="774101" y="209598"/>
                    <a:pt x="773243" y="213884"/>
                    <a:pt x="771529" y="217313"/>
                  </a:cubicBezTo>
                  <a:cubicBezTo>
                    <a:pt x="767414" y="215084"/>
                    <a:pt x="764414" y="211226"/>
                    <a:pt x="762528" y="205740"/>
                  </a:cubicBezTo>
                  <a:cubicBezTo>
                    <a:pt x="759956" y="212598"/>
                    <a:pt x="753955" y="216027"/>
                    <a:pt x="744526" y="216027"/>
                  </a:cubicBezTo>
                  <a:cubicBezTo>
                    <a:pt x="750526" y="213455"/>
                    <a:pt x="753527" y="207455"/>
                    <a:pt x="753527" y="198025"/>
                  </a:cubicBezTo>
                  <a:lnTo>
                    <a:pt x="741149" y="181778"/>
                  </a:lnTo>
                  <a:lnTo>
                    <a:pt x="741054" y="181566"/>
                  </a:lnTo>
                  <a:lnTo>
                    <a:pt x="740958" y="181528"/>
                  </a:lnTo>
                  <a:close/>
                  <a:moveTo>
                    <a:pt x="118301" y="171021"/>
                  </a:moveTo>
                  <a:cubicBezTo>
                    <a:pt x="133560" y="171021"/>
                    <a:pt x="148562" y="180023"/>
                    <a:pt x="163307" y="198025"/>
                  </a:cubicBezTo>
                  <a:cubicBezTo>
                    <a:pt x="167593" y="203168"/>
                    <a:pt x="171879" y="207026"/>
                    <a:pt x="176165" y="209598"/>
                  </a:cubicBezTo>
                  <a:cubicBezTo>
                    <a:pt x="167421" y="209598"/>
                    <a:pt x="161849" y="207883"/>
                    <a:pt x="159449" y="204454"/>
                  </a:cubicBezTo>
                  <a:cubicBezTo>
                    <a:pt x="159449" y="209598"/>
                    <a:pt x="158592" y="213884"/>
                    <a:pt x="156877" y="217313"/>
                  </a:cubicBezTo>
                  <a:cubicBezTo>
                    <a:pt x="152762" y="215084"/>
                    <a:pt x="149762" y="211226"/>
                    <a:pt x="147876" y="205740"/>
                  </a:cubicBezTo>
                  <a:cubicBezTo>
                    <a:pt x="145304" y="212598"/>
                    <a:pt x="139304" y="216027"/>
                    <a:pt x="129874" y="216027"/>
                  </a:cubicBezTo>
                  <a:cubicBezTo>
                    <a:pt x="135875" y="213455"/>
                    <a:pt x="138875" y="207455"/>
                    <a:pt x="138875" y="198025"/>
                  </a:cubicBezTo>
                  <a:lnTo>
                    <a:pt x="126496" y="181778"/>
                  </a:lnTo>
                  <a:lnTo>
                    <a:pt x="126402" y="181566"/>
                  </a:lnTo>
                  <a:lnTo>
                    <a:pt x="126306" y="181528"/>
                  </a:lnTo>
                  <a:close/>
                  <a:moveTo>
                    <a:pt x="2546046" y="159191"/>
                  </a:moveTo>
                  <a:cubicBezTo>
                    <a:pt x="2548960" y="159191"/>
                    <a:pt x="2551446" y="160220"/>
                    <a:pt x="2553504" y="162277"/>
                  </a:cubicBezTo>
                  <a:cubicBezTo>
                    <a:pt x="2555561" y="164335"/>
                    <a:pt x="2556590" y="166821"/>
                    <a:pt x="2556590" y="169736"/>
                  </a:cubicBezTo>
                  <a:lnTo>
                    <a:pt x="2546046" y="169736"/>
                  </a:lnTo>
                  <a:close/>
                  <a:moveTo>
                    <a:pt x="1931396" y="159191"/>
                  </a:moveTo>
                  <a:cubicBezTo>
                    <a:pt x="1934310" y="159191"/>
                    <a:pt x="1936796" y="160220"/>
                    <a:pt x="1938854" y="162277"/>
                  </a:cubicBezTo>
                  <a:cubicBezTo>
                    <a:pt x="1940911" y="164335"/>
                    <a:pt x="1941940" y="166821"/>
                    <a:pt x="1941940" y="169736"/>
                  </a:cubicBezTo>
                  <a:lnTo>
                    <a:pt x="1931396" y="169736"/>
                  </a:lnTo>
                  <a:close/>
                  <a:moveTo>
                    <a:pt x="1316744" y="159191"/>
                  </a:moveTo>
                  <a:cubicBezTo>
                    <a:pt x="1319658" y="159191"/>
                    <a:pt x="1322144" y="160220"/>
                    <a:pt x="1324202" y="162277"/>
                  </a:cubicBezTo>
                  <a:cubicBezTo>
                    <a:pt x="1326259" y="164335"/>
                    <a:pt x="1327288" y="166821"/>
                    <a:pt x="1327288" y="169736"/>
                  </a:cubicBezTo>
                  <a:lnTo>
                    <a:pt x="1316744" y="169736"/>
                  </a:lnTo>
                  <a:close/>
                  <a:moveTo>
                    <a:pt x="702092" y="159191"/>
                  </a:moveTo>
                  <a:cubicBezTo>
                    <a:pt x="705006" y="159191"/>
                    <a:pt x="707492" y="160220"/>
                    <a:pt x="709550" y="162277"/>
                  </a:cubicBezTo>
                  <a:cubicBezTo>
                    <a:pt x="711607" y="164335"/>
                    <a:pt x="712636" y="166821"/>
                    <a:pt x="712636" y="169736"/>
                  </a:cubicBezTo>
                  <a:lnTo>
                    <a:pt x="702092" y="169736"/>
                  </a:lnTo>
                  <a:close/>
                  <a:moveTo>
                    <a:pt x="87440" y="159191"/>
                  </a:moveTo>
                  <a:cubicBezTo>
                    <a:pt x="90355" y="159191"/>
                    <a:pt x="92841" y="160220"/>
                    <a:pt x="94898" y="162277"/>
                  </a:cubicBezTo>
                  <a:cubicBezTo>
                    <a:pt x="96955" y="164335"/>
                    <a:pt x="97984" y="166821"/>
                    <a:pt x="97984" y="169736"/>
                  </a:cubicBezTo>
                  <a:lnTo>
                    <a:pt x="87440" y="169736"/>
                  </a:lnTo>
                  <a:close/>
                  <a:moveTo>
                    <a:pt x="2624998" y="146333"/>
                  </a:moveTo>
                  <a:cubicBezTo>
                    <a:pt x="2634085" y="147876"/>
                    <a:pt x="2638629" y="153533"/>
                    <a:pt x="2638629" y="163306"/>
                  </a:cubicBezTo>
                  <a:cubicBezTo>
                    <a:pt x="2638629" y="167078"/>
                    <a:pt x="2636914" y="172522"/>
                    <a:pt x="2633485" y="179637"/>
                  </a:cubicBezTo>
                  <a:cubicBezTo>
                    <a:pt x="2630056" y="186752"/>
                    <a:pt x="2628342" y="191595"/>
                    <a:pt x="2628342" y="194167"/>
                  </a:cubicBezTo>
                  <a:cubicBezTo>
                    <a:pt x="2623884" y="191081"/>
                    <a:pt x="2621741" y="188081"/>
                    <a:pt x="2621912" y="185166"/>
                  </a:cubicBezTo>
                  <a:cubicBezTo>
                    <a:pt x="2621912" y="183794"/>
                    <a:pt x="2622427" y="181737"/>
                    <a:pt x="2623455" y="178994"/>
                  </a:cubicBezTo>
                  <a:cubicBezTo>
                    <a:pt x="2624484" y="176251"/>
                    <a:pt x="2624998" y="174708"/>
                    <a:pt x="2624998" y="174365"/>
                  </a:cubicBezTo>
                  <a:cubicBezTo>
                    <a:pt x="2624998" y="174193"/>
                    <a:pt x="2624827" y="173936"/>
                    <a:pt x="2624484" y="173593"/>
                  </a:cubicBezTo>
                  <a:lnTo>
                    <a:pt x="2621912" y="173593"/>
                  </a:lnTo>
                  <a:cubicBezTo>
                    <a:pt x="2616769" y="173593"/>
                    <a:pt x="2614197" y="171021"/>
                    <a:pt x="2614197" y="165878"/>
                  </a:cubicBezTo>
                  <a:cubicBezTo>
                    <a:pt x="2614369" y="164849"/>
                    <a:pt x="2614797" y="163135"/>
                    <a:pt x="2615483" y="160734"/>
                  </a:cubicBezTo>
                  <a:cubicBezTo>
                    <a:pt x="2615826" y="163649"/>
                    <a:pt x="2618140" y="165106"/>
                    <a:pt x="2622427" y="165106"/>
                  </a:cubicBezTo>
                  <a:cubicBezTo>
                    <a:pt x="2628256" y="165106"/>
                    <a:pt x="2631085" y="162792"/>
                    <a:pt x="2630913" y="158163"/>
                  </a:cubicBezTo>
                  <a:cubicBezTo>
                    <a:pt x="2630742" y="153019"/>
                    <a:pt x="2628770" y="149076"/>
                    <a:pt x="2624998" y="146333"/>
                  </a:cubicBezTo>
                  <a:close/>
                  <a:moveTo>
                    <a:pt x="2010348" y="146333"/>
                  </a:moveTo>
                  <a:cubicBezTo>
                    <a:pt x="2019435" y="147876"/>
                    <a:pt x="2023979" y="153533"/>
                    <a:pt x="2023979" y="163306"/>
                  </a:cubicBezTo>
                  <a:cubicBezTo>
                    <a:pt x="2023979" y="167078"/>
                    <a:pt x="2022264" y="172522"/>
                    <a:pt x="2018835" y="179637"/>
                  </a:cubicBezTo>
                  <a:cubicBezTo>
                    <a:pt x="2015406" y="186752"/>
                    <a:pt x="2013692" y="191595"/>
                    <a:pt x="2013692" y="194167"/>
                  </a:cubicBezTo>
                  <a:cubicBezTo>
                    <a:pt x="2009234" y="191081"/>
                    <a:pt x="2007091" y="188081"/>
                    <a:pt x="2007262" y="185166"/>
                  </a:cubicBezTo>
                  <a:cubicBezTo>
                    <a:pt x="2007262" y="183794"/>
                    <a:pt x="2007777" y="181737"/>
                    <a:pt x="2008805" y="178994"/>
                  </a:cubicBezTo>
                  <a:cubicBezTo>
                    <a:pt x="2009834" y="176251"/>
                    <a:pt x="2010348" y="174708"/>
                    <a:pt x="2010348" y="174365"/>
                  </a:cubicBezTo>
                  <a:cubicBezTo>
                    <a:pt x="2010348" y="174193"/>
                    <a:pt x="2010177" y="173936"/>
                    <a:pt x="2009834" y="173593"/>
                  </a:cubicBezTo>
                  <a:lnTo>
                    <a:pt x="2007262" y="173593"/>
                  </a:lnTo>
                  <a:cubicBezTo>
                    <a:pt x="2002119" y="173593"/>
                    <a:pt x="1999547" y="171021"/>
                    <a:pt x="1999547" y="165878"/>
                  </a:cubicBezTo>
                  <a:cubicBezTo>
                    <a:pt x="1999719" y="164849"/>
                    <a:pt x="2000147" y="163135"/>
                    <a:pt x="2000833" y="160734"/>
                  </a:cubicBezTo>
                  <a:cubicBezTo>
                    <a:pt x="2001176" y="163649"/>
                    <a:pt x="2003490" y="165106"/>
                    <a:pt x="2007777" y="165106"/>
                  </a:cubicBezTo>
                  <a:cubicBezTo>
                    <a:pt x="2013606" y="165106"/>
                    <a:pt x="2016435" y="162792"/>
                    <a:pt x="2016263" y="158163"/>
                  </a:cubicBezTo>
                  <a:cubicBezTo>
                    <a:pt x="2016092" y="153019"/>
                    <a:pt x="2014120" y="149076"/>
                    <a:pt x="2010348" y="146333"/>
                  </a:cubicBezTo>
                  <a:close/>
                  <a:moveTo>
                    <a:pt x="1395696" y="146333"/>
                  </a:moveTo>
                  <a:cubicBezTo>
                    <a:pt x="1404783" y="147876"/>
                    <a:pt x="1409327" y="153533"/>
                    <a:pt x="1409327" y="163306"/>
                  </a:cubicBezTo>
                  <a:cubicBezTo>
                    <a:pt x="1409327" y="167078"/>
                    <a:pt x="1407612" y="172522"/>
                    <a:pt x="1404183" y="179637"/>
                  </a:cubicBezTo>
                  <a:cubicBezTo>
                    <a:pt x="1400754" y="186752"/>
                    <a:pt x="1399040" y="191595"/>
                    <a:pt x="1399040" y="194167"/>
                  </a:cubicBezTo>
                  <a:cubicBezTo>
                    <a:pt x="1394582" y="191081"/>
                    <a:pt x="1392439" y="188081"/>
                    <a:pt x="1392610" y="185166"/>
                  </a:cubicBezTo>
                  <a:cubicBezTo>
                    <a:pt x="1392610" y="183794"/>
                    <a:pt x="1393125" y="181737"/>
                    <a:pt x="1394153" y="178994"/>
                  </a:cubicBezTo>
                  <a:cubicBezTo>
                    <a:pt x="1395182" y="176251"/>
                    <a:pt x="1395696" y="174708"/>
                    <a:pt x="1395696" y="174365"/>
                  </a:cubicBezTo>
                  <a:cubicBezTo>
                    <a:pt x="1395696" y="174193"/>
                    <a:pt x="1395525" y="173936"/>
                    <a:pt x="1395182" y="173593"/>
                  </a:cubicBezTo>
                  <a:lnTo>
                    <a:pt x="1392610" y="173593"/>
                  </a:lnTo>
                  <a:cubicBezTo>
                    <a:pt x="1387467" y="173593"/>
                    <a:pt x="1384895" y="171021"/>
                    <a:pt x="1384895" y="165878"/>
                  </a:cubicBezTo>
                  <a:cubicBezTo>
                    <a:pt x="1385067" y="164849"/>
                    <a:pt x="1385495" y="163135"/>
                    <a:pt x="1386181" y="160734"/>
                  </a:cubicBezTo>
                  <a:cubicBezTo>
                    <a:pt x="1386524" y="163649"/>
                    <a:pt x="1388838" y="165106"/>
                    <a:pt x="1393125" y="165106"/>
                  </a:cubicBezTo>
                  <a:cubicBezTo>
                    <a:pt x="1398954" y="165106"/>
                    <a:pt x="1401783" y="162792"/>
                    <a:pt x="1401611" y="158163"/>
                  </a:cubicBezTo>
                  <a:cubicBezTo>
                    <a:pt x="1401440" y="153019"/>
                    <a:pt x="1399468" y="149076"/>
                    <a:pt x="1395696" y="146333"/>
                  </a:cubicBezTo>
                  <a:close/>
                  <a:moveTo>
                    <a:pt x="781044" y="146333"/>
                  </a:moveTo>
                  <a:cubicBezTo>
                    <a:pt x="790131" y="147876"/>
                    <a:pt x="794675" y="153533"/>
                    <a:pt x="794675" y="163306"/>
                  </a:cubicBezTo>
                  <a:cubicBezTo>
                    <a:pt x="794675" y="167078"/>
                    <a:pt x="792960" y="172522"/>
                    <a:pt x="789531" y="179637"/>
                  </a:cubicBezTo>
                  <a:cubicBezTo>
                    <a:pt x="786102" y="186752"/>
                    <a:pt x="784388" y="191595"/>
                    <a:pt x="784388" y="194167"/>
                  </a:cubicBezTo>
                  <a:cubicBezTo>
                    <a:pt x="779930" y="191081"/>
                    <a:pt x="777787" y="188081"/>
                    <a:pt x="777958" y="185166"/>
                  </a:cubicBezTo>
                  <a:cubicBezTo>
                    <a:pt x="777958" y="183794"/>
                    <a:pt x="778473" y="181737"/>
                    <a:pt x="779501" y="178994"/>
                  </a:cubicBezTo>
                  <a:cubicBezTo>
                    <a:pt x="780530" y="176251"/>
                    <a:pt x="781044" y="174708"/>
                    <a:pt x="781044" y="174365"/>
                  </a:cubicBezTo>
                  <a:cubicBezTo>
                    <a:pt x="781044" y="174193"/>
                    <a:pt x="780873" y="173936"/>
                    <a:pt x="780530" y="173593"/>
                  </a:cubicBezTo>
                  <a:lnTo>
                    <a:pt x="777958" y="173593"/>
                  </a:lnTo>
                  <a:cubicBezTo>
                    <a:pt x="772815" y="173593"/>
                    <a:pt x="770243" y="171021"/>
                    <a:pt x="770243" y="165878"/>
                  </a:cubicBezTo>
                  <a:cubicBezTo>
                    <a:pt x="770415" y="164849"/>
                    <a:pt x="770843" y="163135"/>
                    <a:pt x="771529" y="160734"/>
                  </a:cubicBezTo>
                  <a:cubicBezTo>
                    <a:pt x="771872" y="163649"/>
                    <a:pt x="774186" y="165106"/>
                    <a:pt x="778473" y="165106"/>
                  </a:cubicBezTo>
                  <a:cubicBezTo>
                    <a:pt x="784302" y="165106"/>
                    <a:pt x="787131" y="162792"/>
                    <a:pt x="786959" y="158163"/>
                  </a:cubicBezTo>
                  <a:cubicBezTo>
                    <a:pt x="786788" y="153019"/>
                    <a:pt x="784816" y="149076"/>
                    <a:pt x="781044" y="146333"/>
                  </a:cubicBezTo>
                  <a:close/>
                  <a:moveTo>
                    <a:pt x="166393" y="146333"/>
                  </a:moveTo>
                  <a:cubicBezTo>
                    <a:pt x="175479" y="147876"/>
                    <a:pt x="180023" y="153533"/>
                    <a:pt x="180023" y="163306"/>
                  </a:cubicBezTo>
                  <a:cubicBezTo>
                    <a:pt x="180023" y="167078"/>
                    <a:pt x="178308" y="172522"/>
                    <a:pt x="174879" y="179637"/>
                  </a:cubicBezTo>
                  <a:cubicBezTo>
                    <a:pt x="171450" y="186752"/>
                    <a:pt x="169736" y="191595"/>
                    <a:pt x="169736" y="194167"/>
                  </a:cubicBezTo>
                  <a:cubicBezTo>
                    <a:pt x="165278" y="191081"/>
                    <a:pt x="163135" y="188081"/>
                    <a:pt x="163307" y="185166"/>
                  </a:cubicBezTo>
                  <a:cubicBezTo>
                    <a:pt x="163307" y="183794"/>
                    <a:pt x="163821" y="181737"/>
                    <a:pt x="164850" y="178994"/>
                  </a:cubicBezTo>
                  <a:cubicBezTo>
                    <a:pt x="165878" y="176251"/>
                    <a:pt x="166393" y="174708"/>
                    <a:pt x="166393" y="174365"/>
                  </a:cubicBezTo>
                  <a:cubicBezTo>
                    <a:pt x="166393" y="174193"/>
                    <a:pt x="166221" y="173936"/>
                    <a:pt x="165878" y="173593"/>
                  </a:cubicBezTo>
                  <a:lnTo>
                    <a:pt x="163307" y="173593"/>
                  </a:lnTo>
                  <a:cubicBezTo>
                    <a:pt x="158163" y="173593"/>
                    <a:pt x="155591" y="171021"/>
                    <a:pt x="155591" y="165878"/>
                  </a:cubicBezTo>
                  <a:cubicBezTo>
                    <a:pt x="155763" y="164849"/>
                    <a:pt x="156191" y="163135"/>
                    <a:pt x="156877" y="160734"/>
                  </a:cubicBezTo>
                  <a:cubicBezTo>
                    <a:pt x="157220" y="163649"/>
                    <a:pt x="159535" y="165106"/>
                    <a:pt x="163821" y="165106"/>
                  </a:cubicBezTo>
                  <a:cubicBezTo>
                    <a:pt x="169650" y="165106"/>
                    <a:pt x="172479" y="162792"/>
                    <a:pt x="172308" y="158163"/>
                  </a:cubicBezTo>
                  <a:cubicBezTo>
                    <a:pt x="172136" y="153019"/>
                    <a:pt x="170165" y="149076"/>
                    <a:pt x="166393" y="146333"/>
                  </a:cubicBezTo>
                  <a:close/>
                  <a:moveTo>
                    <a:pt x="2546046" y="142732"/>
                  </a:moveTo>
                  <a:cubicBezTo>
                    <a:pt x="2552046" y="142732"/>
                    <a:pt x="2555047" y="145304"/>
                    <a:pt x="2555047" y="150447"/>
                  </a:cubicBezTo>
                  <a:cubicBezTo>
                    <a:pt x="2557619" y="149419"/>
                    <a:pt x="2559419" y="148904"/>
                    <a:pt x="2560447" y="148904"/>
                  </a:cubicBezTo>
                  <a:cubicBezTo>
                    <a:pt x="2565077" y="148904"/>
                    <a:pt x="2567391" y="151390"/>
                    <a:pt x="2567391" y="156362"/>
                  </a:cubicBezTo>
                  <a:cubicBezTo>
                    <a:pt x="2567391" y="158763"/>
                    <a:pt x="2566705" y="160649"/>
                    <a:pt x="2565334" y="162020"/>
                  </a:cubicBezTo>
                  <a:cubicBezTo>
                    <a:pt x="2570477" y="162020"/>
                    <a:pt x="2573049" y="164592"/>
                    <a:pt x="2573049" y="169736"/>
                  </a:cubicBezTo>
                  <a:lnTo>
                    <a:pt x="2560705" y="169736"/>
                  </a:lnTo>
                  <a:cubicBezTo>
                    <a:pt x="2560705" y="165449"/>
                    <a:pt x="2559333" y="161935"/>
                    <a:pt x="2556590" y="159191"/>
                  </a:cubicBezTo>
                  <a:cubicBezTo>
                    <a:pt x="2553847" y="156448"/>
                    <a:pt x="2550332" y="155077"/>
                    <a:pt x="2546046" y="155077"/>
                  </a:cubicBezTo>
                  <a:close/>
                  <a:moveTo>
                    <a:pt x="1931396" y="142732"/>
                  </a:moveTo>
                  <a:cubicBezTo>
                    <a:pt x="1937396" y="142732"/>
                    <a:pt x="1940397" y="145304"/>
                    <a:pt x="1940397" y="150447"/>
                  </a:cubicBezTo>
                  <a:cubicBezTo>
                    <a:pt x="1942969" y="149419"/>
                    <a:pt x="1944769" y="148904"/>
                    <a:pt x="1945797" y="148904"/>
                  </a:cubicBezTo>
                  <a:cubicBezTo>
                    <a:pt x="1950427" y="148904"/>
                    <a:pt x="1952741" y="151390"/>
                    <a:pt x="1952741" y="156362"/>
                  </a:cubicBezTo>
                  <a:cubicBezTo>
                    <a:pt x="1952741" y="158763"/>
                    <a:pt x="1952055" y="160649"/>
                    <a:pt x="1950684" y="162020"/>
                  </a:cubicBezTo>
                  <a:cubicBezTo>
                    <a:pt x="1955827" y="162020"/>
                    <a:pt x="1958399" y="164592"/>
                    <a:pt x="1958399" y="169736"/>
                  </a:cubicBezTo>
                  <a:lnTo>
                    <a:pt x="1946055" y="169736"/>
                  </a:lnTo>
                  <a:cubicBezTo>
                    <a:pt x="1946055" y="165449"/>
                    <a:pt x="1944683" y="161935"/>
                    <a:pt x="1941940" y="159191"/>
                  </a:cubicBezTo>
                  <a:cubicBezTo>
                    <a:pt x="1939197" y="156448"/>
                    <a:pt x="1935682" y="155077"/>
                    <a:pt x="1931396" y="155077"/>
                  </a:cubicBezTo>
                  <a:close/>
                  <a:moveTo>
                    <a:pt x="1316744" y="142732"/>
                  </a:moveTo>
                  <a:cubicBezTo>
                    <a:pt x="1322744" y="142732"/>
                    <a:pt x="1325745" y="145304"/>
                    <a:pt x="1325745" y="150447"/>
                  </a:cubicBezTo>
                  <a:cubicBezTo>
                    <a:pt x="1328317" y="149419"/>
                    <a:pt x="1330117" y="148904"/>
                    <a:pt x="1331145" y="148904"/>
                  </a:cubicBezTo>
                  <a:cubicBezTo>
                    <a:pt x="1335775" y="148904"/>
                    <a:pt x="1338089" y="151390"/>
                    <a:pt x="1338089" y="156362"/>
                  </a:cubicBezTo>
                  <a:cubicBezTo>
                    <a:pt x="1338089" y="158763"/>
                    <a:pt x="1337403" y="160649"/>
                    <a:pt x="1336032" y="162020"/>
                  </a:cubicBezTo>
                  <a:cubicBezTo>
                    <a:pt x="1341175" y="162020"/>
                    <a:pt x="1343747" y="164592"/>
                    <a:pt x="1343747" y="169736"/>
                  </a:cubicBezTo>
                  <a:lnTo>
                    <a:pt x="1331403" y="169736"/>
                  </a:lnTo>
                  <a:cubicBezTo>
                    <a:pt x="1331403" y="165449"/>
                    <a:pt x="1330031" y="161935"/>
                    <a:pt x="1327288" y="159191"/>
                  </a:cubicBezTo>
                  <a:cubicBezTo>
                    <a:pt x="1324545" y="156448"/>
                    <a:pt x="1321030" y="155077"/>
                    <a:pt x="1316744" y="155077"/>
                  </a:cubicBezTo>
                  <a:close/>
                  <a:moveTo>
                    <a:pt x="702092" y="142732"/>
                  </a:moveTo>
                  <a:cubicBezTo>
                    <a:pt x="708092" y="142732"/>
                    <a:pt x="711093" y="145304"/>
                    <a:pt x="711093" y="150447"/>
                  </a:cubicBezTo>
                  <a:cubicBezTo>
                    <a:pt x="713665" y="149419"/>
                    <a:pt x="715465" y="148904"/>
                    <a:pt x="716493" y="148904"/>
                  </a:cubicBezTo>
                  <a:cubicBezTo>
                    <a:pt x="721123" y="148904"/>
                    <a:pt x="723437" y="151390"/>
                    <a:pt x="723437" y="156362"/>
                  </a:cubicBezTo>
                  <a:cubicBezTo>
                    <a:pt x="723437" y="158763"/>
                    <a:pt x="722751" y="160649"/>
                    <a:pt x="721380" y="162020"/>
                  </a:cubicBezTo>
                  <a:cubicBezTo>
                    <a:pt x="726523" y="162020"/>
                    <a:pt x="729095" y="164592"/>
                    <a:pt x="729095" y="169736"/>
                  </a:cubicBezTo>
                  <a:lnTo>
                    <a:pt x="716751" y="169736"/>
                  </a:lnTo>
                  <a:cubicBezTo>
                    <a:pt x="716751" y="165449"/>
                    <a:pt x="715379" y="161935"/>
                    <a:pt x="712636" y="159191"/>
                  </a:cubicBezTo>
                  <a:cubicBezTo>
                    <a:pt x="709893" y="156448"/>
                    <a:pt x="706378" y="155077"/>
                    <a:pt x="702092" y="155077"/>
                  </a:cubicBezTo>
                  <a:close/>
                  <a:moveTo>
                    <a:pt x="87440" y="142732"/>
                  </a:moveTo>
                  <a:cubicBezTo>
                    <a:pt x="93441" y="142732"/>
                    <a:pt x="96441" y="145304"/>
                    <a:pt x="96441" y="150447"/>
                  </a:cubicBezTo>
                  <a:cubicBezTo>
                    <a:pt x="99013" y="149419"/>
                    <a:pt x="100813" y="148904"/>
                    <a:pt x="101842" y="148904"/>
                  </a:cubicBezTo>
                  <a:cubicBezTo>
                    <a:pt x="106471" y="148904"/>
                    <a:pt x="108785" y="151390"/>
                    <a:pt x="108785" y="156362"/>
                  </a:cubicBezTo>
                  <a:cubicBezTo>
                    <a:pt x="108785" y="158763"/>
                    <a:pt x="108100" y="160649"/>
                    <a:pt x="106728" y="162020"/>
                  </a:cubicBezTo>
                  <a:cubicBezTo>
                    <a:pt x="111872" y="162020"/>
                    <a:pt x="114443" y="164592"/>
                    <a:pt x="114443" y="169736"/>
                  </a:cubicBezTo>
                  <a:lnTo>
                    <a:pt x="102099" y="169736"/>
                  </a:lnTo>
                  <a:cubicBezTo>
                    <a:pt x="102099" y="165449"/>
                    <a:pt x="100727" y="161935"/>
                    <a:pt x="97984" y="159191"/>
                  </a:cubicBezTo>
                  <a:cubicBezTo>
                    <a:pt x="95241" y="156448"/>
                    <a:pt x="91726" y="155077"/>
                    <a:pt x="87440" y="155077"/>
                  </a:cubicBezTo>
                  <a:close/>
                  <a:moveTo>
                    <a:pt x="2519042" y="124730"/>
                  </a:moveTo>
                  <a:cubicBezTo>
                    <a:pt x="2525386" y="124730"/>
                    <a:pt x="2530615" y="127173"/>
                    <a:pt x="2534730" y="132059"/>
                  </a:cubicBezTo>
                  <a:cubicBezTo>
                    <a:pt x="2538845" y="136946"/>
                    <a:pt x="2540902" y="142646"/>
                    <a:pt x="2540902" y="149162"/>
                  </a:cubicBezTo>
                  <a:lnTo>
                    <a:pt x="2540902" y="172307"/>
                  </a:lnTo>
                  <a:lnTo>
                    <a:pt x="2533187" y="172307"/>
                  </a:lnTo>
                  <a:lnTo>
                    <a:pt x="2533187" y="149162"/>
                  </a:lnTo>
                  <a:cubicBezTo>
                    <a:pt x="2533187" y="145047"/>
                    <a:pt x="2531815" y="141446"/>
                    <a:pt x="2529072" y="138360"/>
                  </a:cubicBezTo>
                  <a:cubicBezTo>
                    <a:pt x="2526329" y="135274"/>
                    <a:pt x="2522986" y="133731"/>
                    <a:pt x="2519042" y="133731"/>
                  </a:cubicBezTo>
                  <a:cubicBezTo>
                    <a:pt x="2516128" y="133731"/>
                    <a:pt x="2513470" y="134545"/>
                    <a:pt x="2511070" y="136174"/>
                  </a:cubicBezTo>
                  <a:cubicBezTo>
                    <a:pt x="2508670" y="137803"/>
                    <a:pt x="2507469" y="139989"/>
                    <a:pt x="2507469" y="142732"/>
                  </a:cubicBezTo>
                  <a:cubicBezTo>
                    <a:pt x="2507469" y="147876"/>
                    <a:pt x="2509613" y="150447"/>
                    <a:pt x="2513899" y="150447"/>
                  </a:cubicBezTo>
                  <a:cubicBezTo>
                    <a:pt x="2517328" y="150447"/>
                    <a:pt x="2519042" y="148304"/>
                    <a:pt x="2519042" y="144018"/>
                  </a:cubicBezTo>
                  <a:lnTo>
                    <a:pt x="2517756" y="141446"/>
                  </a:lnTo>
                  <a:cubicBezTo>
                    <a:pt x="2522900" y="141446"/>
                    <a:pt x="2525472" y="144875"/>
                    <a:pt x="2525472" y="151733"/>
                  </a:cubicBezTo>
                  <a:cubicBezTo>
                    <a:pt x="2525472" y="156877"/>
                    <a:pt x="2522900" y="159449"/>
                    <a:pt x="2517756" y="159449"/>
                  </a:cubicBezTo>
                  <a:cubicBezTo>
                    <a:pt x="2515870" y="159449"/>
                    <a:pt x="2514499" y="159020"/>
                    <a:pt x="2513642" y="158163"/>
                  </a:cubicBezTo>
                  <a:cubicBezTo>
                    <a:pt x="2513642" y="161592"/>
                    <a:pt x="2511841" y="164249"/>
                    <a:pt x="2508241" y="166135"/>
                  </a:cubicBezTo>
                  <a:cubicBezTo>
                    <a:pt x="2505498" y="167678"/>
                    <a:pt x="2502240" y="168450"/>
                    <a:pt x="2498468" y="168450"/>
                  </a:cubicBezTo>
                  <a:cubicBezTo>
                    <a:pt x="2501897" y="164163"/>
                    <a:pt x="2503612" y="160734"/>
                    <a:pt x="2503612" y="158163"/>
                  </a:cubicBezTo>
                  <a:cubicBezTo>
                    <a:pt x="2503612" y="156620"/>
                    <a:pt x="2502969" y="154219"/>
                    <a:pt x="2501683" y="150962"/>
                  </a:cubicBezTo>
                  <a:cubicBezTo>
                    <a:pt x="2500397" y="147704"/>
                    <a:pt x="2499754" y="145390"/>
                    <a:pt x="2499754" y="144018"/>
                  </a:cubicBezTo>
                  <a:cubicBezTo>
                    <a:pt x="2499926" y="138703"/>
                    <a:pt x="2501854" y="134160"/>
                    <a:pt x="2505541" y="130388"/>
                  </a:cubicBezTo>
                  <a:cubicBezTo>
                    <a:pt x="2509227" y="126616"/>
                    <a:pt x="2513727" y="124730"/>
                    <a:pt x="2519042" y="124730"/>
                  </a:cubicBezTo>
                  <a:close/>
                  <a:moveTo>
                    <a:pt x="1904392" y="124730"/>
                  </a:moveTo>
                  <a:cubicBezTo>
                    <a:pt x="1910736" y="124730"/>
                    <a:pt x="1915965" y="127173"/>
                    <a:pt x="1920080" y="132059"/>
                  </a:cubicBezTo>
                  <a:cubicBezTo>
                    <a:pt x="1924195" y="136946"/>
                    <a:pt x="1926252" y="142646"/>
                    <a:pt x="1926252" y="149162"/>
                  </a:cubicBezTo>
                  <a:lnTo>
                    <a:pt x="1926252" y="172307"/>
                  </a:lnTo>
                  <a:lnTo>
                    <a:pt x="1918537" y="172307"/>
                  </a:lnTo>
                  <a:lnTo>
                    <a:pt x="1918537" y="149162"/>
                  </a:lnTo>
                  <a:cubicBezTo>
                    <a:pt x="1918537" y="145047"/>
                    <a:pt x="1917165" y="141446"/>
                    <a:pt x="1914422" y="138360"/>
                  </a:cubicBezTo>
                  <a:cubicBezTo>
                    <a:pt x="1911679" y="135274"/>
                    <a:pt x="1908336" y="133731"/>
                    <a:pt x="1904392" y="133731"/>
                  </a:cubicBezTo>
                  <a:cubicBezTo>
                    <a:pt x="1901478" y="133731"/>
                    <a:pt x="1898820" y="134545"/>
                    <a:pt x="1896420" y="136174"/>
                  </a:cubicBezTo>
                  <a:cubicBezTo>
                    <a:pt x="1894020" y="137803"/>
                    <a:pt x="1892819" y="139989"/>
                    <a:pt x="1892819" y="142732"/>
                  </a:cubicBezTo>
                  <a:cubicBezTo>
                    <a:pt x="1892819" y="147876"/>
                    <a:pt x="1894963" y="150447"/>
                    <a:pt x="1899249" y="150447"/>
                  </a:cubicBezTo>
                  <a:cubicBezTo>
                    <a:pt x="1902678" y="150447"/>
                    <a:pt x="1904392" y="148304"/>
                    <a:pt x="1904392" y="144018"/>
                  </a:cubicBezTo>
                  <a:lnTo>
                    <a:pt x="1903106" y="141446"/>
                  </a:lnTo>
                  <a:cubicBezTo>
                    <a:pt x="1908250" y="141446"/>
                    <a:pt x="1910822" y="144875"/>
                    <a:pt x="1910822" y="151733"/>
                  </a:cubicBezTo>
                  <a:cubicBezTo>
                    <a:pt x="1910822" y="156877"/>
                    <a:pt x="1908250" y="159449"/>
                    <a:pt x="1903106" y="159449"/>
                  </a:cubicBezTo>
                  <a:cubicBezTo>
                    <a:pt x="1901220" y="159449"/>
                    <a:pt x="1899849" y="159020"/>
                    <a:pt x="1898992" y="158163"/>
                  </a:cubicBezTo>
                  <a:cubicBezTo>
                    <a:pt x="1898992" y="161592"/>
                    <a:pt x="1897191" y="164249"/>
                    <a:pt x="1893591" y="166135"/>
                  </a:cubicBezTo>
                  <a:cubicBezTo>
                    <a:pt x="1890848" y="167678"/>
                    <a:pt x="1887590" y="168450"/>
                    <a:pt x="1883818" y="168450"/>
                  </a:cubicBezTo>
                  <a:cubicBezTo>
                    <a:pt x="1887247" y="164163"/>
                    <a:pt x="1888962" y="160734"/>
                    <a:pt x="1888962" y="158163"/>
                  </a:cubicBezTo>
                  <a:cubicBezTo>
                    <a:pt x="1888962" y="156620"/>
                    <a:pt x="1888319" y="154219"/>
                    <a:pt x="1887033" y="150962"/>
                  </a:cubicBezTo>
                  <a:cubicBezTo>
                    <a:pt x="1885747" y="147704"/>
                    <a:pt x="1885104" y="145390"/>
                    <a:pt x="1885104" y="144018"/>
                  </a:cubicBezTo>
                  <a:cubicBezTo>
                    <a:pt x="1885276" y="138703"/>
                    <a:pt x="1887204" y="134160"/>
                    <a:pt x="1890891" y="130388"/>
                  </a:cubicBezTo>
                  <a:cubicBezTo>
                    <a:pt x="1894577" y="126616"/>
                    <a:pt x="1899077" y="124730"/>
                    <a:pt x="1904392" y="124730"/>
                  </a:cubicBezTo>
                  <a:close/>
                  <a:moveTo>
                    <a:pt x="1289740" y="124730"/>
                  </a:moveTo>
                  <a:cubicBezTo>
                    <a:pt x="1296084" y="124730"/>
                    <a:pt x="1301313" y="127173"/>
                    <a:pt x="1305428" y="132059"/>
                  </a:cubicBezTo>
                  <a:cubicBezTo>
                    <a:pt x="1309543" y="136946"/>
                    <a:pt x="1311600" y="142646"/>
                    <a:pt x="1311600" y="149162"/>
                  </a:cubicBezTo>
                  <a:lnTo>
                    <a:pt x="1311600" y="172307"/>
                  </a:lnTo>
                  <a:lnTo>
                    <a:pt x="1303885" y="172307"/>
                  </a:lnTo>
                  <a:lnTo>
                    <a:pt x="1303885" y="149162"/>
                  </a:lnTo>
                  <a:cubicBezTo>
                    <a:pt x="1303885" y="145047"/>
                    <a:pt x="1302513" y="141446"/>
                    <a:pt x="1299770" y="138360"/>
                  </a:cubicBezTo>
                  <a:cubicBezTo>
                    <a:pt x="1297027" y="135274"/>
                    <a:pt x="1293684" y="133731"/>
                    <a:pt x="1289740" y="133731"/>
                  </a:cubicBezTo>
                  <a:cubicBezTo>
                    <a:pt x="1286826" y="133731"/>
                    <a:pt x="1284168" y="134545"/>
                    <a:pt x="1281768" y="136174"/>
                  </a:cubicBezTo>
                  <a:cubicBezTo>
                    <a:pt x="1279368" y="137803"/>
                    <a:pt x="1278167" y="139989"/>
                    <a:pt x="1278167" y="142732"/>
                  </a:cubicBezTo>
                  <a:cubicBezTo>
                    <a:pt x="1278167" y="147876"/>
                    <a:pt x="1280311" y="150447"/>
                    <a:pt x="1284597" y="150447"/>
                  </a:cubicBezTo>
                  <a:cubicBezTo>
                    <a:pt x="1288026" y="150447"/>
                    <a:pt x="1289740" y="148304"/>
                    <a:pt x="1289740" y="144018"/>
                  </a:cubicBezTo>
                  <a:lnTo>
                    <a:pt x="1288454" y="141446"/>
                  </a:lnTo>
                  <a:cubicBezTo>
                    <a:pt x="1293598" y="141446"/>
                    <a:pt x="1296170" y="144875"/>
                    <a:pt x="1296170" y="151733"/>
                  </a:cubicBezTo>
                  <a:cubicBezTo>
                    <a:pt x="1296170" y="156877"/>
                    <a:pt x="1293598" y="159449"/>
                    <a:pt x="1288454" y="159449"/>
                  </a:cubicBezTo>
                  <a:cubicBezTo>
                    <a:pt x="1286568" y="159449"/>
                    <a:pt x="1285197" y="159020"/>
                    <a:pt x="1284340" y="158163"/>
                  </a:cubicBezTo>
                  <a:cubicBezTo>
                    <a:pt x="1284340" y="161592"/>
                    <a:pt x="1282539" y="164249"/>
                    <a:pt x="1278939" y="166135"/>
                  </a:cubicBezTo>
                  <a:cubicBezTo>
                    <a:pt x="1276196" y="167678"/>
                    <a:pt x="1272938" y="168450"/>
                    <a:pt x="1269166" y="168450"/>
                  </a:cubicBezTo>
                  <a:cubicBezTo>
                    <a:pt x="1272595" y="164163"/>
                    <a:pt x="1274310" y="160734"/>
                    <a:pt x="1274310" y="158163"/>
                  </a:cubicBezTo>
                  <a:cubicBezTo>
                    <a:pt x="1274310" y="156620"/>
                    <a:pt x="1273667" y="154219"/>
                    <a:pt x="1272381" y="150962"/>
                  </a:cubicBezTo>
                  <a:cubicBezTo>
                    <a:pt x="1271095" y="147704"/>
                    <a:pt x="1270452" y="145390"/>
                    <a:pt x="1270452" y="144018"/>
                  </a:cubicBezTo>
                  <a:cubicBezTo>
                    <a:pt x="1270624" y="138703"/>
                    <a:pt x="1272552" y="134160"/>
                    <a:pt x="1276239" y="130388"/>
                  </a:cubicBezTo>
                  <a:cubicBezTo>
                    <a:pt x="1279925" y="126616"/>
                    <a:pt x="1284425" y="124730"/>
                    <a:pt x="1289740" y="124730"/>
                  </a:cubicBezTo>
                  <a:close/>
                  <a:moveTo>
                    <a:pt x="675088" y="124730"/>
                  </a:moveTo>
                  <a:cubicBezTo>
                    <a:pt x="681432" y="124730"/>
                    <a:pt x="686661" y="127173"/>
                    <a:pt x="690776" y="132059"/>
                  </a:cubicBezTo>
                  <a:cubicBezTo>
                    <a:pt x="694891" y="136946"/>
                    <a:pt x="696948" y="142646"/>
                    <a:pt x="696948" y="149162"/>
                  </a:cubicBezTo>
                  <a:lnTo>
                    <a:pt x="696948" y="172307"/>
                  </a:lnTo>
                  <a:lnTo>
                    <a:pt x="689233" y="172307"/>
                  </a:lnTo>
                  <a:lnTo>
                    <a:pt x="689233" y="149162"/>
                  </a:lnTo>
                  <a:cubicBezTo>
                    <a:pt x="689233" y="145047"/>
                    <a:pt x="687861" y="141446"/>
                    <a:pt x="685118" y="138360"/>
                  </a:cubicBezTo>
                  <a:cubicBezTo>
                    <a:pt x="682375" y="135274"/>
                    <a:pt x="679032" y="133731"/>
                    <a:pt x="675088" y="133731"/>
                  </a:cubicBezTo>
                  <a:cubicBezTo>
                    <a:pt x="672174" y="133731"/>
                    <a:pt x="669516" y="134545"/>
                    <a:pt x="667116" y="136174"/>
                  </a:cubicBezTo>
                  <a:cubicBezTo>
                    <a:pt x="664716" y="137803"/>
                    <a:pt x="663515" y="139989"/>
                    <a:pt x="663515" y="142732"/>
                  </a:cubicBezTo>
                  <a:cubicBezTo>
                    <a:pt x="663515" y="147876"/>
                    <a:pt x="665659" y="150447"/>
                    <a:pt x="669945" y="150447"/>
                  </a:cubicBezTo>
                  <a:cubicBezTo>
                    <a:pt x="673374" y="150447"/>
                    <a:pt x="675088" y="148304"/>
                    <a:pt x="675088" y="144018"/>
                  </a:cubicBezTo>
                  <a:lnTo>
                    <a:pt x="673802" y="141446"/>
                  </a:lnTo>
                  <a:cubicBezTo>
                    <a:pt x="678946" y="141446"/>
                    <a:pt x="681518" y="144875"/>
                    <a:pt x="681518" y="151733"/>
                  </a:cubicBezTo>
                  <a:cubicBezTo>
                    <a:pt x="681518" y="156877"/>
                    <a:pt x="678946" y="159449"/>
                    <a:pt x="673802" y="159449"/>
                  </a:cubicBezTo>
                  <a:cubicBezTo>
                    <a:pt x="671916" y="159449"/>
                    <a:pt x="670545" y="159020"/>
                    <a:pt x="669688" y="158163"/>
                  </a:cubicBezTo>
                  <a:cubicBezTo>
                    <a:pt x="669688" y="161592"/>
                    <a:pt x="667887" y="164249"/>
                    <a:pt x="664287" y="166135"/>
                  </a:cubicBezTo>
                  <a:cubicBezTo>
                    <a:pt x="661544" y="167678"/>
                    <a:pt x="658286" y="168450"/>
                    <a:pt x="654514" y="168450"/>
                  </a:cubicBezTo>
                  <a:cubicBezTo>
                    <a:pt x="657943" y="164163"/>
                    <a:pt x="659658" y="160734"/>
                    <a:pt x="659658" y="158163"/>
                  </a:cubicBezTo>
                  <a:cubicBezTo>
                    <a:pt x="659658" y="156620"/>
                    <a:pt x="659015" y="154219"/>
                    <a:pt x="657729" y="150962"/>
                  </a:cubicBezTo>
                  <a:cubicBezTo>
                    <a:pt x="656443" y="147704"/>
                    <a:pt x="655800" y="145390"/>
                    <a:pt x="655800" y="144018"/>
                  </a:cubicBezTo>
                  <a:cubicBezTo>
                    <a:pt x="655972" y="138703"/>
                    <a:pt x="657900" y="134160"/>
                    <a:pt x="661587" y="130388"/>
                  </a:cubicBezTo>
                  <a:cubicBezTo>
                    <a:pt x="665273" y="126616"/>
                    <a:pt x="669773" y="124730"/>
                    <a:pt x="675088" y="124730"/>
                  </a:cubicBezTo>
                  <a:close/>
                  <a:moveTo>
                    <a:pt x="60437" y="124730"/>
                  </a:moveTo>
                  <a:cubicBezTo>
                    <a:pt x="66780" y="124730"/>
                    <a:pt x="72009" y="127173"/>
                    <a:pt x="76124" y="132059"/>
                  </a:cubicBezTo>
                  <a:cubicBezTo>
                    <a:pt x="80239" y="136946"/>
                    <a:pt x="82296" y="142646"/>
                    <a:pt x="82296" y="149162"/>
                  </a:cubicBezTo>
                  <a:lnTo>
                    <a:pt x="82296" y="172307"/>
                  </a:lnTo>
                  <a:lnTo>
                    <a:pt x="74581" y="172307"/>
                  </a:lnTo>
                  <a:lnTo>
                    <a:pt x="74581" y="149162"/>
                  </a:lnTo>
                  <a:cubicBezTo>
                    <a:pt x="74581" y="145047"/>
                    <a:pt x="73210" y="141446"/>
                    <a:pt x="70466" y="138360"/>
                  </a:cubicBezTo>
                  <a:cubicBezTo>
                    <a:pt x="67723" y="135274"/>
                    <a:pt x="64380" y="133731"/>
                    <a:pt x="60437" y="133731"/>
                  </a:cubicBezTo>
                  <a:cubicBezTo>
                    <a:pt x="57522" y="133731"/>
                    <a:pt x="54864" y="134545"/>
                    <a:pt x="52464" y="136174"/>
                  </a:cubicBezTo>
                  <a:cubicBezTo>
                    <a:pt x="50064" y="137803"/>
                    <a:pt x="48864" y="139989"/>
                    <a:pt x="48864" y="142732"/>
                  </a:cubicBezTo>
                  <a:cubicBezTo>
                    <a:pt x="48864" y="147876"/>
                    <a:pt x="51007" y="150447"/>
                    <a:pt x="55293" y="150447"/>
                  </a:cubicBezTo>
                  <a:cubicBezTo>
                    <a:pt x="58722" y="150447"/>
                    <a:pt x="60437" y="148304"/>
                    <a:pt x="60437" y="144018"/>
                  </a:cubicBezTo>
                  <a:lnTo>
                    <a:pt x="59151" y="141446"/>
                  </a:lnTo>
                  <a:cubicBezTo>
                    <a:pt x="64294" y="141446"/>
                    <a:pt x="66866" y="144875"/>
                    <a:pt x="66866" y="151733"/>
                  </a:cubicBezTo>
                  <a:cubicBezTo>
                    <a:pt x="66866" y="156877"/>
                    <a:pt x="64294" y="159449"/>
                    <a:pt x="59151" y="159449"/>
                  </a:cubicBezTo>
                  <a:cubicBezTo>
                    <a:pt x="57265" y="159449"/>
                    <a:pt x="55893" y="159020"/>
                    <a:pt x="55036" y="158163"/>
                  </a:cubicBezTo>
                  <a:cubicBezTo>
                    <a:pt x="55036" y="161592"/>
                    <a:pt x="53236" y="164249"/>
                    <a:pt x="49635" y="166135"/>
                  </a:cubicBezTo>
                  <a:cubicBezTo>
                    <a:pt x="46892" y="167678"/>
                    <a:pt x="43634" y="168450"/>
                    <a:pt x="39863" y="168450"/>
                  </a:cubicBezTo>
                  <a:cubicBezTo>
                    <a:pt x="43292" y="164163"/>
                    <a:pt x="45006" y="160734"/>
                    <a:pt x="45006" y="158163"/>
                  </a:cubicBezTo>
                  <a:cubicBezTo>
                    <a:pt x="45006" y="156620"/>
                    <a:pt x="44363" y="154219"/>
                    <a:pt x="43077" y="150962"/>
                  </a:cubicBezTo>
                  <a:cubicBezTo>
                    <a:pt x="41791" y="147704"/>
                    <a:pt x="41148" y="145390"/>
                    <a:pt x="41148" y="144018"/>
                  </a:cubicBezTo>
                  <a:cubicBezTo>
                    <a:pt x="41320" y="138703"/>
                    <a:pt x="43249" y="134160"/>
                    <a:pt x="46935" y="130388"/>
                  </a:cubicBezTo>
                  <a:cubicBezTo>
                    <a:pt x="50621" y="126616"/>
                    <a:pt x="55122" y="124730"/>
                    <a:pt x="60437" y="124730"/>
                  </a:cubicBezTo>
                  <a:close/>
                  <a:moveTo>
                    <a:pt x="2664346" y="123444"/>
                  </a:moveTo>
                  <a:cubicBezTo>
                    <a:pt x="2666061" y="124644"/>
                    <a:pt x="2666918" y="126787"/>
                    <a:pt x="2666918" y="129873"/>
                  </a:cubicBezTo>
                  <a:cubicBezTo>
                    <a:pt x="2666746" y="135017"/>
                    <a:pt x="2664775" y="139303"/>
                    <a:pt x="2661003" y="142732"/>
                  </a:cubicBezTo>
                  <a:cubicBezTo>
                    <a:pt x="2657231" y="146161"/>
                    <a:pt x="2652773" y="147876"/>
                    <a:pt x="2647630" y="147876"/>
                  </a:cubicBezTo>
                  <a:cubicBezTo>
                    <a:pt x="2644887" y="147876"/>
                    <a:pt x="2640815" y="147233"/>
                    <a:pt x="2635414" y="145947"/>
                  </a:cubicBezTo>
                  <a:cubicBezTo>
                    <a:pt x="2630013" y="144661"/>
                    <a:pt x="2625941" y="144018"/>
                    <a:pt x="2623198" y="144018"/>
                  </a:cubicBezTo>
                  <a:lnTo>
                    <a:pt x="2616769" y="144018"/>
                  </a:lnTo>
                  <a:cubicBezTo>
                    <a:pt x="2623627" y="147447"/>
                    <a:pt x="2627056" y="152162"/>
                    <a:pt x="2627056" y="158163"/>
                  </a:cubicBezTo>
                  <a:cubicBezTo>
                    <a:pt x="2616597" y="152162"/>
                    <a:pt x="2608882" y="149162"/>
                    <a:pt x="2603910" y="149162"/>
                  </a:cubicBezTo>
                  <a:cubicBezTo>
                    <a:pt x="2595338" y="149162"/>
                    <a:pt x="2585051" y="153448"/>
                    <a:pt x="2573049" y="162020"/>
                  </a:cubicBezTo>
                  <a:lnTo>
                    <a:pt x="2569191" y="159449"/>
                  </a:lnTo>
                  <a:cubicBezTo>
                    <a:pt x="2583593" y="142304"/>
                    <a:pt x="2601595" y="133731"/>
                    <a:pt x="2623198" y="133731"/>
                  </a:cubicBezTo>
                  <a:cubicBezTo>
                    <a:pt x="2625427" y="133731"/>
                    <a:pt x="2628856" y="133945"/>
                    <a:pt x="2633485" y="134374"/>
                  </a:cubicBezTo>
                  <a:cubicBezTo>
                    <a:pt x="2638114" y="134803"/>
                    <a:pt x="2641543" y="135017"/>
                    <a:pt x="2643772" y="135017"/>
                  </a:cubicBezTo>
                  <a:cubicBezTo>
                    <a:pt x="2655774" y="135017"/>
                    <a:pt x="2662632" y="131159"/>
                    <a:pt x="2664346" y="123444"/>
                  </a:cubicBezTo>
                  <a:close/>
                  <a:moveTo>
                    <a:pt x="2049696" y="123444"/>
                  </a:moveTo>
                  <a:cubicBezTo>
                    <a:pt x="2051411" y="124644"/>
                    <a:pt x="2052268" y="126787"/>
                    <a:pt x="2052268" y="129873"/>
                  </a:cubicBezTo>
                  <a:cubicBezTo>
                    <a:pt x="2052096" y="135017"/>
                    <a:pt x="2050125" y="139303"/>
                    <a:pt x="2046353" y="142732"/>
                  </a:cubicBezTo>
                  <a:cubicBezTo>
                    <a:pt x="2042581" y="146161"/>
                    <a:pt x="2038123" y="147876"/>
                    <a:pt x="2032980" y="147876"/>
                  </a:cubicBezTo>
                  <a:cubicBezTo>
                    <a:pt x="2030237" y="147876"/>
                    <a:pt x="2026165" y="147233"/>
                    <a:pt x="2020764" y="145947"/>
                  </a:cubicBezTo>
                  <a:cubicBezTo>
                    <a:pt x="2015363" y="144661"/>
                    <a:pt x="2011291" y="144018"/>
                    <a:pt x="2008548" y="144018"/>
                  </a:cubicBezTo>
                  <a:lnTo>
                    <a:pt x="2002119" y="144018"/>
                  </a:lnTo>
                  <a:cubicBezTo>
                    <a:pt x="2008977" y="147447"/>
                    <a:pt x="2012406" y="152162"/>
                    <a:pt x="2012406" y="158163"/>
                  </a:cubicBezTo>
                  <a:cubicBezTo>
                    <a:pt x="2001947" y="152162"/>
                    <a:pt x="1994232" y="149162"/>
                    <a:pt x="1989260" y="149162"/>
                  </a:cubicBezTo>
                  <a:cubicBezTo>
                    <a:pt x="1980688" y="149162"/>
                    <a:pt x="1970401" y="153448"/>
                    <a:pt x="1958399" y="162020"/>
                  </a:cubicBezTo>
                  <a:lnTo>
                    <a:pt x="1954541" y="159449"/>
                  </a:lnTo>
                  <a:cubicBezTo>
                    <a:pt x="1968943" y="142304"/>
                    <a:pt x="1986945" y="133731"/>
                    <a:pt x="2008548" y="133731"/>
                  </a:cubicBezTo>
                  <a:cubicBezTo>
                    <a:pt x="2010777" y="133731"/>
                    <a:pt x="2014206" y="133945"/>
                    <a:pt x="2018835" y="134374"/>
                  </a:cubicBezTo>
                  <a:cubicBezTo>
                    <a:pt x="2023464" y="134803"/>
                    <a:pt x="2026893" y="135017"/>
                    <a:pt x="2029122" y="135017"/>
                  </a:cubicBezTo>
                  <a:cubicBezTo>
                    <a:pt x="2041124" y="135017"/>
                    <a:pt x="2047982" y="131159"/>
                    <a:pt x="2049696" y="123444"/>
                  </a:cubicBezTo>
                  <a:close/>
                  <a:moveTo>
                    <a:pt x="1435044" y="123444"/>
                  </a:moveTo>
                  <a:cubicBezTo>
                    <a:pt x="1436759" y="124644"/>
                    <a:pt x="1437616" y="126787"/>
                    <a:pt x="1437616" y="129873"/>
                  </a:cubicBezTo>
                  <a:cubicBezTo>
                    <a:pt x="1437444" y="135017"/>
                    <a:pt x="1435473" y="139303"/>
                    <a:pt x="1431701" y="142732"/>
                  </a:cubicBezTo>
                  <a:cubicBezTo>
                    <a:pt x="1427929" y="146161"/>
                    <a:pt x="1423471" y="147876"/>
                    <a:pt x="1418328" y="147876"/>
                  </a:cubicBezTo>
                  <a:cubicBezTo>
                    <a:pt x="1415585" y="147876"/>
                    <a:pt x="1411513" y="147233"/>
                    <a:pt x="1406112" y="145947"/>
                  </a:cubicBezTo>
                  <a:cubicBezTo>
                    <a:pt x="1400711" y="144661"/>
                    <a:pt x="1396639" y="144018"/>
                    <a:pt x="1393896" y="144018"/>
                  </a:cubicBezTo>
                  <a:lnTo>
                    <a:pt x="1387467" y="144018"/>
                  </a:lnTo>
                  <a:cubicBezTo>
                    <a:pt x="1394325" y="147447"/>
                    <a:pt x="1397754" y="152162"/>
                    <a:pt x="1397754" y="158163"/>
                  </a:cubicBezTo>
                  <a:cubicBezTo>
                    <a:pt x="1387295" y="152162"/>
                    <a:pt x="1379580" y="149162"/>
                    <a:pt x="1374608" y="149162"/>
                  </a:cubicBezTo>
                  <a:cubicBezTo>
                    <a:pt x="1366036" y="149162"/>
                    <a:pt x="1355749" y="153448"/>
                    <a:pt x="1343747" y="162020"/>
                  </a:cubicBezTo>
                  <a:lnTo>
                    <a:pt x="1339889" y="159449"/>
                  </a:lnTo>
                  <a:cubicBezTo>
                    <a:pt x="1354291" y="142304"/>
                    <a:pt x="1372293" y="133731"/>
                    <a:pt x="1393896" y="133731"/>
                  </a:cubicBezTo>
                  <a:cubicBezTo>
                    <a:pt x="1396125" y="133731"/>
                    <a:pt x="1399554" y="133945"/>
                    <a:pt x="1404183" y="134374"/>
                  </a:cubicBezTo>
                  <a:cubicBezTo>
                    <a:pt x="1408812" y="134803"/>
                    <a:pt x="1412241" y="135017"/>
                    <a:pt x="1414470" y="135017"/>
                  </a:cubicBezTo>
                  <a:cubicBezTo>
                    <a:pt x="1426472" y="135017"/>
                    <a:pt x="1433330" y="131159"/>
                    <a:pt x="1435044" y="123444"/>
                  </a:cubicBezTo>
                  <a:close/>
                  <a:moveTo>
                    <a:pt x="820392" y="123444"/>
                  </a:moveTo>
                  <a:cubicBezTo>
                    <a:pt x="822107" y="124644"/>
                    <a:pt x="822964" y="126787"/>
                    <a:pt x="822964" y="129873"/>
                  </a:cubicBezTo>
                  <a:cubicBezTo>
                    <a:pt x="822792" y="135017"/>
                    <a:pt x="820821" y="139303"/>
                    <a:pt x="817049" y="142732"/>
                  </a:cubicBezTo>
                  <a:cubicBezTo>
                    <a:pt x="813277" y="146161"/>
                    <a:pt x="808819" y="147876"/>
                    <a:pt x="803676" y="147876"/>
                  </a:cubicBezTo>
                  <a:cubicBezTo>
                    <a:pt x="800933" y="147876"/>
                    <a:pt x="796861" y="147233"/>
                    <a:pt x="791460" y="145947"/>
                  </a:cubicBezTo>
                  <a:cubicBezTo>
                    <a:pt x="786059" y="144661"/>
                    <a:pt x="781987" y="144018"/>
                    <a:pt x="779244" y="144018"/>
                  </a:cubicBezTo>
                  <a:lnTo>
                    <a:pt x="772815" y="144018"/>
                  </a:lnTo>
                  <a:cubicBezTo>
                    <a:pt x="779673" y="147447"/>
                    <a:pt x="783102" y="152162"/>
                    <a:pt x="783102" y="158163"/>
                  </a:cubicBezTo>
                  <a:cubicBezTo>
                    <a:pt x="772643" y="152162"/>
                    <a:pt x="764928" y="149162"/>
                    <a:pt x="759956" y="149162"/>
                  </a:cubicBezTo>
                  <a:cubicBezTo>
                    <a:pt x="751384" y="149162"/>
                    <a:pt x="741097" y="153448"/>
                    <a:pt x="729095" y="162020"/>
                  </a:cubicBezTo>
                  <a:lnTo>
                    <a:pt x="725237" y="159449"/>
                  </a:lnTo>
                  <a:cubicBezTo>
                    <a:pt x="739639" y="142304"/>
                    <a:pt x="757641" y="133731"/>
                    <a:pt x="779244" y="133731"/>
                  </a:cubicBezTo>
                  <a:cubicBezTo>
                    <a:pt x="781473" y="133731"/>
                    <a:pt x="784902" y="133945"/>
                    <a:pt x="789531" y="134374"/>
                  </a:cubicBezTo>
                  <a:cubicBezTo>
                    <a:pt x="794160" y="134803"/>
                    <a:pt x="797589" y="135017"/>
                    <a:pt x="799818" y="135017"/>
                  </a:cubicBezTo>
                  <a:cubicBezTo>
                    <a:pt x="811820" y="135017"/>
                    <a:pt x="818678" y="131159"/>
                    <a:pt x="820392" y="123444"/>
                  </a:cubicBezTo>
                  <a:close/>
                  <a:moveTo>
                    <a:pt x="205740" y="123444"/>
                  </a:moveTo>
                  <a:cubicBezTo>
                    <a:pt x="207455" y="124644"/>
                    <a:pt x="208312" y="126787"/>
                    <a:pt x="208312" y="129873"/>
                  </a:cubicBezTo>
                  <a:cubicBezTo>
                    <a:pt x="208141" y="135017"/>
                    <a:pt x="206169" y="139303"/>
                    <a:pt x="202397" y="142732"/>
                  </a:cubicBezTo>
                  <a:cubicBezTo>
                    <a:pt x="198625" y="146161"/>
                    <a:pt x="194168" y="147876"/>
                    <a:pt x="189024" y="147876"/>
                  </a:cubicBezTo>
                  <a:cubicBezTo>
                    <a:pt x="186281" y="147876"/>
                    <a:pt x="182209" y="147233"/>
                    <a:pt x="176808" y="145947"/>
                  </a:cubicBezTo>
                  <a:cubicBezTo>
                    <a:pt x="171408" y="144661"/>
                    <a:pt x="167336" y="144018"/>
                    <a:pt x="164592" y="144018"/>
                  </a:cubicBezTo>
                  <a:lnTo>
                    <a:pt x="158163" y="144018"/>
                  </a:lnTo>
                  <a:cubicBezTo>
                    <a:pt x="165021" y="147447"/>
                    <a:pt x="168450" y="152162"/>
                    <a:pt x="168450" y="158163"/>
                  </a:cubicBezTo>
                  <a:cubicBezTo>
                    <a:pt x="157992" y="152162"/>
                    <a:pt x="150276" y="149162"/>
                    <a:pt x="145304" y="149162"/>
                  </a:cubicBezTo>
                  <a:cubicBezTo>
                    <a:pt x="136732" y="149162"/>
                    <a:pt x="126445" y="153448"/>
                    <a:pt x="114443" y="162020"/>
                  </a:cubicBezTo>
                  <a:lnTo>
                    <a:pt x="110586" y="159449"/>
                  </a:lnTo>
                  <a:cubicBezTo>
                    <a:pt x="124987" y="142304"/>
                    <a:pt x="142990" y="133731"/>
                    <a:pt x="164592" y="133731"/>
                  </a:cubicBezTo>
                  <a:cubicBezTo>
                    <a:pt x="166821" y="133731"/>
                    <a:pt x="170250" y="133945"/>
                    <a:pt x="174879" y="134374"/>
                  </a:cubicBezTo>
                  <a:cubicBezTo>
                    <a:pt x="179509" y="134803"/>
                    <a:pt x="182938" y="135017"/>
                    <a:pt x="185166" y="135017"/>
                  </a:cubicBezTo>
                  <a:cubicBezTo>
                    <a:pt x="197168" y="135017"/>
                    <a:pt x="204026" y="131159"/>
                    <a:pt x="205740" y="123444"/>
                  </a:cubicBezTo>
                  <a:close/>
                  <a:moveTo>
                    <a:pt x="662230" y="79724"/>
                  </a:moveTo>
                  <a:cubicBezTo>
                    <a:pt x="667545" y="87954"/>
                    <a:pt x="672259" y="93526"/>
                    <a:pt x="676374" y="96441"/>
                  </a:cubicBezTo>
                  <a:cubicBezTo>
                    <a:pt x="690947" y="106556"/>
                    <a:pt x="698234" y="118986"/>
                    <a:pt x="698234" y="133731"/>
                  </a:cubicBezTo>
                  <a:cubicBezTo>
                    <a:pt x="692062" y="123444"/>
                    <a:pt x="683918" y="118300"/>
                    <a:pt x="673802" y="118300"/>
                  </a:cubicBezTo>
                  <a:cubicBezTo>
                    <a:pt x="663858" y="118300"/>
                    <a:pt x="657000" y="121730"/>
                    <a:pt x="653228" y="128587"/>
                  </a:cubicBezTo>
                  <a:cubicBezTo>
                    <a:pt x="653400" y="124130"/>
                    <a:pt x="654686" y="120186"/>
                    <a:pt x="657086" y="116757"/>
                  </a:cubicBezTo>
                  <a:cubicBezTo>
                    <a:pt x="659829" y="112643"/>
                    <a:pt x="663258" y="110585"/>
                    <a:pt x="667373" y="110585"/>
                  </a:cubicBezTo>
                  <a:cubicBezTo>
                    <a:pt x="661201" y="107328"/>
                    <a:pt x="656915" y="103470"/>
                    <a:pt x="654514" y="99012"/>
                  </a:cubicBezTo>
                  <a:cubicBezTo>
                    <a:pt x="657772" y="97298"/>
                    <a:pt x="661629" y="96441"/>
                    <a:pt x="666087" y="96441"/>
                  </a:cubicBezTo>
                  <a:cubicBezTo>
                    <a:pt x="662658" y="93869"/>
                    <a:pt x="660944" y="90011"/>
                    <a:pt x="660944" y="84868"/>
                  </a:cubicBezTo>
                  <a:cubicBezTo>
                    <a:pt x="660944" y="86068"/>
                    <a:pt x="661372" y="84353"/>
                    <a:pt x="662230" y="79724"/>
                  </a:cubicBezTo>
                  <a:close/>
                  <a:moveTo>
                    <a:pt x="47578" y="79724"/>
                  </a:moveTo>
                  <a:cubicBezTo>
                    <a:pt x="52893" y="87954"/>
                    <a:pt x="57608" y="93526"/>
                    <a:pt x="61722" y="96441"/>
                  </a:cubicBezTo>
                  <a:cubicBezTo>
                    <a:pt x="76296" y="106556"/>
                    <a:pt x="83582" y="118986"/>
                    <a:pt x="83582" y="133731"/>
                  </a:cubicBezTo>
                  <a:cubicBezTo>
                    <a:pt x="77410" y="123444"/>
                    <a:pt x="69266" y="118300"/>
                    <a:pt x="59151" y="118300"/>
                  </a:cubicBezTo>
                  <a:cubicBezTo>
                    <a:pt x="49207" y="118300"/>
                    <a:pt x="42349" y="121730"/>
                    <a:pt x="38577" y="128587"/>
                  </a:cubicBezTo>
                  <a:cubicBezTo>
                    <a:pt x="38748" y="124130"/>
                    <a:pt x="40034" y="120186"/>
                    <a:pt x="42434" y="116757"/>
                  </a:cubicBezTo>
                  <a:cubicBezTo>
                    <a:pt x="45178" y="112643"/>
                    <a:pt x="48606" y="110585"/>
                    <a:pt x="52721" y="110585"/>
                  </a:cubicBezTo>
                  <a:cubicBezTo>
                    <a:pt x="46549" y="107328"/>
                    <a:pt x="42263" y="103470"/>
                    <a:pt x="39863" y="99012"/>
                  </a:cubicBezTo>
                  <a:cubicBezTo>
                    <a:pt x="43120" y="97298"/>
                    <a:pt x="46978" y="96441"/>
                    <a:pt x="51435" y="96441"/>
                  </a:cubicBezTo>
                  <a:cubicBezTo>
                    <a:pt x="48006" y="93869"/>
                    <a:pt x="46292" y="90011"/>
                    <a:pt x="46292" y="84868"/>
                  </a:cubicBezTo>
                  <a:cubicBezTo>
                    <a:pt x="46292" y="86068"/>
                    <a:pt x="46721" y="84353"/>
                    <a:pt x="47578" y="79724"/>
                  </a:cubicBezTo>
                  <a:close/>
                  <a:moveTo>
                    <a:pt x="1276882" y="79724"/>
                  </a:moveTo>
                  <a:cubicBezTo>
                    <a:pt x="1282197" y="87954"/>
                    <a:pt x="1286911" y="93526"/>
                    <a:pt x="1291026" y="96441"/>
                  </a:cubicBezTo>
                  <a:cubicBezTo>
                    <a:pt x="1305599" y="106556"/>
                    <a:pt x="1312886" y="118986"/>
                    <a:pt x="1312886" y="133731"/>
                  </a:cubicBezTo>
                  <a:cubicBezTo>
                    <a:pt x="1306714" y="123444"/>
                    <a:pt x="1298570" y="118300"/>
                    <a:pt x="1288454" y="118300"/>
                  </a:cubicBezTo>
                  <a:cubicBezTo>
                    <a:pt x="1278510" y="118300"/>
                    <a:pt x="1271652" y="121730"/>
                    <a:pt x="1267880" y="128587"/>
                  </a:cubicBezTo>
                  <a:cubicBezTo>
                    <a:pt x="1268052" y="124130"/>
                    <a:pt x="1269338" y="120186"/>
                    <a:pt x="1271738" y="116757"/>
                  </a:cubicBezTo>
                  <a:cubicBezTo>
                    <a:pt x="1274481" y="112643"/>
                    <a:pt x="1277910" y="110585"/>
                    <a:pt x="1282025" y="110585"/>
                  </a:cubicBezTo>
                  <a:cubicBezTo>
                    <a:pt x="1275853" y="107328"/>
                    <a:pt x="1271567" y="103470"/>
                    <a:pt x="1269166" y="99012"/>
                  </a:cubicBezTo>
                  <a:cubicBezTo>
                    <a:pt x="1272424" y="97298"/>
                    <a:pt x="1276281" y="96441"/>
                    <a:pt x="1280739" y="96441"/>
                  </a:cubicBezTo>
                  <a:cubicBezTo>
                    <a:pt x="1277310" y="93869"/>
                    <a:pt x="1275596" y="90011"/>
                    <a:pt x="1275596" y="84868"/>
                  </a:cubicBezTo>
                  <a:cubicBezTo>
                    <a:pt x="1275596" y="86068"/>
                    <a:pt x="1276024" y="84353"/>
                    <a:pt x="1276882" y="79724"/>
                  </a:cubicBezTo>
                  <a:close/>
                  <a:moveTo>
                    <a:pt x="1891534" y="79724"/>
                  </a:moveTo>
                  <a:cubicBezTo>
                    <a:pt x="1896849" y="87954"/>
                    <a:pt x="1901563" y="93526"/>
                    <a:pt x="1905678" y="96441"/>
                  </a:cubicBezTo>
                  <a:cubicBezTo>
                    <a:pt x="1920251" y="106556"/>
                    <a:pt x="1927538" y="118986"/>
                    <a:pt x="1927538" y="133731"/>
                  </a:cubicBezTo>
                  <a:cubicBezTo>
                    <a:pt x="1921366" y="123444"/>
                    <a:pt x="1913222" y="118300"/>
                    <a:pt x="1903106" y="118300"/>
                  </a:cubicBezTo>
                  <a:cubicBezTo>
                    <a:pt x="1893162" y="118300"/>
                    <a:pt x="1886304" y="121730"/>
                    <a:pt x="1882532" y="128587"/>
                  </a:cubicBezTo>
                  <a:cubicBezTo>
                    <a:pt x="1882704" y="124130"/>
                    <a:pt x="1883990" y="120186"/>
                    <a:pt x="1886390" y="116757"/>
                  </a:cubicBezTo>
                  <a:cubicBezTo>
                    <a:pt x="1889133" y="112643"/>
                    <a:pt x="1892562" y="110585"/>
                    <a:pt x="1896677" y="110585"/>
                  </a:cubicBezTo>
                  <a:cubicBezTo>
                    <a:pt x="1890505" y="107328"/>
                    <a:pt x="1886219" y="103470"/>
                    <a:pt x="1883818" y="99012"/>
                  </a:cubicBezTo>
                  <a:cubicBezTo>
                    <a:pt x="1887076" y="97298"/>
                    <a:pt x="1890933" y="96441"/>
                    <a:pt x="1895391" y="96441"/>
                  </a:cubicBezTo>
                  <a:cubicBezTo>
                    <a:pt x="1891962" y="93869"/>
                    <a:pt x="1890248" y="90011"/>
                    <a:pt x="1890248" y="84868"/>
                  </a:cubicBezTo>
                  <a:cubicBezTo>
                    <a:pt x="1890248" y="86068"/>
                    <a:pt x="1890676" y="84353"/>
                    <a:pt x="1891534" y="79724"/>
                  </a:cubicBezTo>
                  <a:close/>
                  <a:moveTo>
                    <a:pt x="2506184" y="79724"/>
                  </a:moveTo>
                  <a:cubicBezTo>
                    <a:pt x="2511499" y="87954"/>
                    <a:pt x="2516213" y="93526"/>
                    <a:pt x="2520328" y="96441"/>
                  </a:cubicBezTo>
                  <a:cubicBezTo>
                    <a:pt x="2534901" y="106556"/>
                    <a:pt x="2542188" y="118986"/>
                    <a:pt x="2542188" y="133731"/>
                  </a:cubicBezTo>
                  <a:cubicBezTo>
                    <a:pt x="2536016" y="123444"/>
                    <a:pt x="2527872" y="118300"/>
                    <a:pt x="2517756" y="118300"/>
                  </a:cubicBezTo>
                  <a:cubicBezTo>
                    <a:pt x="2507812" y="118300"/>
                    <a:pt x="2500954" y="121730"/>
                    <a:pt x="2497182" y="128587"/>
                  </a:cubicBezTo>
                  <a:cubicBezTo>
                    <a:pt x="2497354" y="124130"/>
                    <a:pt x="2498640" y="120186"/>
                    <a:pt x="2501040" y="116757"/>
                  </a:cubicBezTo>
                  <a:cubicBezTo>
                    <a:pt x="2503783" y="112643"/>
                    <a:pt x="2507212" y="110585"/>
                    <a:pt x="2511327" y="110585"/>
                  </a:cubicBezTo>
                  <a:cubicBezTo>
                    <a:pt x="2505155" y="107328"/>
                    <a:pt x="2500869" y="103470"/>
                    <a:pt x="2498468" y="99012"/>
                  </a:cubicBezTo>
                  <a:cubicBezTo>
                    <a:pt x="2501726" y="97298"/>
                    <a:pt x="2505583" y="96441"/>
                    <a:pt x="2510041" y="96441"/>
                  </a:cubicBezTo>
                  <a:cubicBezTo>
                    <a:pt x="2506612" y="93869"/>
                    <a:pt x="2504898" y="90011"/>
                    <a:pt x="2504898" y="84868"/>
                  </a:cubicBezTo>
                  <a:cubicBezTo>
                    <a:pt x="2504898" y="86068"/>
                    <a:pt x="2505326" y="84353"/>
                    <a:pt x="2506184" y="79724"/>
                  </a:cubicBezTo>
                  <a:close/>
                  <a:moveTo>
                    <a:pt x="1935253" y="77153"/>
                  </a:moveTo>
                  <a:cubicBezTo>
                    <a:pt x="1939368" y="77153"/>
                    <a:pt x="1942969" y="78095"/>
                    <a:pt x="1946055" y="79981"/>
                  </a:cubicBezTo>
                  <a:cubicBezTo>
                    <a:pt x="1949827" y="82210"/>
                    <a:pt x="1951713" y="85211"/>
                    <a:pt x="1951713" y="88983"/>
                  </a:cubicBezTo>
                  <a:cubicBezTo>
                    <a:pt x="1948969" y="85382"/>
                    <a:pt x="1945626" y="83582"/>
                    <a:pt x="1941683" y="83582"/>
                  </a:cubicBezTo>
                  <a:cubicBezTo>
                    <a:pt x="1937225" y="83582"/>
                    <a:pt x="1935082" y="85725"/>
                    <a:pt x="1935253" y="90011"/>
                  </a:cubicBezTo>
                  <a:cubicBezTo>
                    <a:pt x="1935425" y="93955"/>
                    <a:pt x="1936625" y="96526"/>
                    <a:pt x="1938854" y="97727"/>
                  </a:cubicBezTo>
                  <a:cubicBezTo>
                    <a:pt x="1937997" y="98584"/>
                    <a:pt x="1936368" y="99012"/>
                    <a:pt x="1933967" y="99012"/>
                  </a:cubicBezTo>
                  <a:cubicBezTo>
                    <a:pt x="1931567" y="99012"/>
                    <a:pt x="1929467" y="98027"/>
                    <a:pt x="1927667" y="96055"/>
                  </a:cubicBezTo>
                  <a:cubicBezTo>
                    <a:pt x="1925866" y="94083"/>
                    <a:pt x="1924966" y="91897"/>
                    <a:pt x="1924966" y="89497"/>
                  </a:cubicBezTo>
                  <a:cubicBezTo>
                    <a:pt x="1921709" y="91554"/>
                    <a:pt x="1919137" y="92583"/>
                    <a:pt x="1917251" y="92583"/>
                  </a:cubicBezTo>
                  <a:cubicBezTo>
                    <a:pt x="1912279" y="92412"/>
                    <a:pt x="1908850" y="90268"/>
                    <a:pt x="1906964" y="86154"/>
                  </a:cubicBezTo>
                  <a:cubicBezTo>
                    <a:pt x="1910393" y="86154"/>
                    <a:pt x="1915108" y="84653"/>
                    <a:pt x="1921109" y="81653"/>
                  </a:cubicBezTo>
                  <a:cubicBezTo>
                    <a:pt x="1927109" y="78653"/>
                    <a:pt x="1931824" y="77153"/>
                    <a:pt x="1935253" y="77153"/>
                  </a:cubicBezTo>
                  <a:close/>
                  <a:moveTo>
                    <a:pt x="1320601" y="77153"/>
                  </a:moveTo>
                  <a:cubicBezTo>
                    <a:pt x="1324716" y="77153"/>
                    <a:pt x="1328317" y="78095"/>
                    <a:pt x="1331403" y="79981"/>
                  </a:cubicBezTo>
                  <a:cubicBezTo>
                    <a:pt x="1335175" y="82210"/>
                    <a:pt x="1337061" y="85211"/>
                    <a:pt x="1337061" y="88983"/>
                  </a:cubicBezTo>
                  <a:cubicBezTo>
                    <a:pt x="1334317" y="85382"/>
                    <a:pt x="1330974" y="83582"/>
                    <a:pt x="1327031" y="83582"/>
                  </a:cubicBezTo>
                  <a:cubicBezTo>
                    <a:pt x="1322573" y="83582"/>
                    <a:pt x="1320430" y="85725"/>
                    <a:pt x="1320601" y="90011"/>
                  </a:cubicBezTo>
                  <a:cubicBezTo>
                    <a:pt x="1320773" y="93955"/>
                    <a:pt x="1321973" y="96526"/>
                    <a:pt x="1324202" y="97727"/>
                  </a:cubicBezTo>
                  <a:cubicBezTo>
                    <a:pt x="1323345" y="98584"/>
                    <a:pt x="1321716" y="99012"/>
                    <a:pt x="1319315" y="99012"/>
                  </a:cubicBezTo>
                  <a:cubicBezTo>
                    <a:pt x="1316915" y="99012"/>
                    <a:pt x="1314815" y="98027"/>
                    <a:pt x="1313015" y="96055"/>
                  </a:cubicBezTo>
                  <a:cubicBezTo>
                    <a:pt x="1311214" y="94083"/>
                    <a:pt x="1310314" y="91897"/>
                    <a:pt x="1310314" y="89497"/>
                  </a:cubicBezTo>
                  <a:cubicBezTo>
                    <a:pt x="1307057" y="91554"/>
                    <a:pt x="1304485" y="92583"/>
                    <a:pt x="1302599" y="92583"/>
                  </a:cubicBezTo>
                  <a:cubicBezTo>
                    <a:pt x="1297627" y="92412"/>
                    <a:pt x="1294198" y="90268"/>
                    <a:pt x="1292312" y="86154"/>
                  </a:cubicBezTo>
                  <a:cubicBezTo>
                    <a:pt x="1295741" y="86154"/>
                    <a:pt x="1300456" y="84653"/>
                    <a:pt x="1306457" y="81653"/>
                  </a:cubicBezTo>
                  <a:cubicBezTo>
                    <a:pt x="1312457" y="78653"/>
                    <a:pt x="1317172" y="77153"/>
                    <a:pt x="1320601" y="77153"/>
                  </a:cubicBezTo>
                  <a:close/>
                  <a:moveTo>
                    <a:pt x="705949" y="77153"/>
                  </a:moveTo>
                  <a:cubicBezTo>
                    <a:pt x="710064" y="77153"/>
                    <a:pt x="713665" y="78095"/>
                    <a:pt x="716751" y="79981"/>
                  </a:cubicBezTo>
                  <a:cubicBezTo>
                    <a:pt x="720523" y="82210"/>
                    <a:pt x="722409" y="85211"/>
                    <a:pt x="722409" y="88983"/>
                  </a:cubicBezTo>
                  <a:cubicBezTo>
                    <a:pt x="719665" y="85382"/>
                    <a:pt x="716322" y="83582"/>
                    <a:pt x="712379" y="83582"/>
                  </a:cubicBezTo>
                  <a:cubicBezTo>
                    <a:pt x="707921" y="83582"/>
                    <a:pt x="705778" y="85725"/>
                    <a:pt x="705949" y="90011"/>
                  </a:cubicBezTo>
                  <a:cubicBezTo>
                    <a:pt x="706121" y="93955"/>
                    <a:pt x="707321" y="96526"/>
                    <a:pt x="709550" y="97727"/>
                  </a:cubicBezTo>
                  <a:cubicBezTo>
                    <a:pt x="708693" y="98584"/>
                    <a:pt x="707064" y="99012"/>
                    <a:pt x="704663" y="99012"/>
                  </a:cubicBezTo>
                  <a:cubicBezTo>
                    <a:pt x="702263" y="99012"/>
                    <a:pt x="700163" y="98027"/>
                    <a:pt x="698363" y="96055"/>
                  </a:cubicBezTo>
                  <a:cubicBezTo>
                    <a:pt x="696562" y="94083"/>
                    <a:pt x="695662" y="91897"/>
                    <a:pt x="695662" y="89497"/>
                  </a:cubicBezTo>
                  <a:cubicBezTo>
                    <a:pt x="692405" y="91554"/>
                    <a:pt x="689833" y="92583"/>
                    <a:pt x="687947" y="92583"/>
                  </a:cubicBezTo>
                  <a:cubicBezTo>
                    <a:pt x="682975" y="92412"/>
                    <a:pt x="679546" y="90268"/>
                    <a:pt x="677660" y="86154"/>
                  </a:cubicBezTo>
                  <a:cubicBezTo>
                    <a:pt x="681089" y="86154"/>
                    <a:pt x="685804" y="84653"/>
                    <a:pt x="691805" y="81653"/>
                  </a:cubicBezTo>
                  <a:cubicBezTo>
                    <a:pt x="697805" y="78653"/>
                    <a:pt x="702520" y="77153"/>
                    <a:pt x="705949" y="77153"/>
                  </a:cubicBezTo>
                  <a:close/>
                  <a:moveTo>
                    <a:pt x="91298" y="77153"/>
                  </a:moveTo>
                  <a:cubicBezTo>
                    <a:pt x="95412" y="77153"/>
                    <a:pt x="99013" y="78095"/>
                    <a:pt x="102099" y="79981"/>
                  </a:cubicBezTo>
                  <a:cubicBezTo>
                    <a:pt x="105871" y="82210"/>
                    <a:pt x="107757" y="85211"/>
                    <a:pt x="107757" y="88983"/>
                  </a:cubicBezTo>
                  <a:cubicBezTo>
                    <a:pt x="105014" y="85382"/>
                    <a:pt x="101670" y="83582"/>
                    <a:pt x="97727" y="83582"/>
                  </a:cubicBezTo>
                  <a:cubicBezTo>
                    <a:pt x="93269" y="83582"/>
                    <a:pt x="91126" y="85725"/>
                    <a:pt x="91298" y="90011"/>
                  </a:cubicBezTo>
                  <a:cubicBezTo>
                    <a:pt x="91469" y="93955"/>
                    <a:pt x="92669" y="96526"/>
                    <a:pt x="94898" y="97727"/>
                  </a:cubicBezTo>
                  <a:cubicBezTo>
                    <a:pt x="94041" y="98584"/>
                    <a:pt x="92412" y="99012"/>
                    <a:pt x="90012" y="99012"/>
                  </a:cubicBezTo>
                  <a:cubicBezTo>
                    <a:pt x="87611" y="99012"/>
                    <a:pt x="85511" y="98027"/>
                    <a:pt x="83711" y="96055"/>
                  </a:cubicBezTo>
                  <a:cubicBezTo>
                    <a:pt x="81911" y="94083"/>
                    <a:pt x="81011" y="91897"/>
                    <a:pt x="81011" y="89497"/>
                  </a:cubicBezTo>
                  <a:cubicBezTo>
                    <a:pt x="77753" y="91554"/>
                    <a:pt x="75181" y="92583"/>
                    <a:pt x="73295" y="92583"/>
                  </a:cubicBezTo>
                  <a:cubicBezTo>
                    <a:pt x="68323" y="92412"/>
                    <a:pt x="64894" y="90268"/>
                    <a:pt x="63008" y="86154"/>
                  </a:cubicBezTo>
                  <a:cubicBezTo>
                    <a:pt x="66437" y="86154"/>
                    <a:pt x="71152" y="84653"/>
                    <a:pt x="77153" y="81653"/>
                  </a:cubicBezTo>
                  <a:cubicBezTo>
                    <a:pt x="83154" y="78653"/>
                    <a:pt x="87869" y="77153"/>
                    <a:pt x="91298" y="77153"/>
                  </a:cubicBezTo>
                  <a:close/>
                  <a:moveTo>
                    <a:pt x="2549903" y="77153"/>
                  </a:moveTo>
                  <a:cubicBezTo>
                    <a:pt x="2554018" y="77153"/>
                    <a:pt x="2557619" y="78095"/>
                    <a:pt x="2560705" y="79981"/>
                  </a:cubicBezTo>
                  <a:cubicBezTo>
                    <a:pt x="2564477" y="82210"/>
                    <a:pt x="2566363" y="85211"/>
                    <a:pt x="2566363" y="88983"/>
                  </a:cubicBezTo>
                  <a:cubicBezTo>
                    <a:pt x="2563619" y="85382"/>
                    <a:pt x="2560276" y="83582"/>
                    <a:pt x="2556333" y="83582"/>
                  </a:cubicBezTo>
                  <a:cubicBezTo>
                    <a:pt x="2551875" y="83582"/>
                    <a:pt x="2549732" y="85725"/>
                    <a:pt x="2549903" y="90011"/>
                  </a:cubicBezTo>
                  <a:cubicBezTo>
                    <a:pt x="2550075" y="93955"/>
                    <a:pt x="2551275" y="96526"/>
                    <a:pt x="2553504" y="97727"/>
                  </a:cubicBezTo>
                  <a:cubicBezTo>
                    <a:pt x="2552647" y="98584"/>
                    <a:pt x="2551018" y="99012"/>
                    <a:pt x="2548617" y="99012"/>
                  </a:cubicBezTo>
                  <a:cubicBezTo>
                    <a:pt x="2546217" y="99012"/>
                    <a:pt x="2544117" y="98027"/>
                    <a:pt x="2542317" y="96055"/>
                  </a:cubicBezTo>
                  <a:cubicBezTo>
                    <a:pt x="2540516" y="94083"/>
                    <a:pt x="2539616" y="91897"/>
                    <a:pt x="2539616" y="89497"/>
                  </a:cubicBezTo>
                  <a:cubicBezTo>
                    <a:pt x="2536359" y="91554"/>
                    <a:pt x="2533787" y="92583"/>
                    <a:pt x="2531901" y="92583"/>
                  </a:cubicBezTo>
                  <a:cubicBezTo>
                    <a:pt x="2526929" y="92412"/>
                    <a:pt x="2523500" y="90268"/>
                    <a:pt x="2521614" y="86154"/>
                  </a:cubicBezTo>
                  <a:cubicBezTo>
                    <a:pt x="2525043" y="86154"/>
                    <a:pt x="2529758" y="84653"/>
                    <a:pt x="2535759" y="81653"/>
                  </a:cubicBezTo>
                  <a:cubicBezTo>
                    <a:pt x="2541759" y="78653"/>
                    <a:pt x="2546474" y="77153"/>
                    <a:pt x="2549903" y="77153"/>
                  </a:cubicBezTo>
                  <a:close/>
                  <a:moveTo>
                    <a:pt x="807533" y="60436"/>
                  </a:moveTo>
                  <a:lnTo>
                    <a:pt x="810362" y="63522"/>
                  </a:lnTo>
                  <a:cubicBezTo>
                    <a:pt x="805905" y="67637"/>
                    <a:pt x="802819" y="72781"/>
                    <a:pt x="801104" y="78953"/>
                  </a:cubicBezTo>
                  <a:cubicBezTo>
                    <a:pt x="799047" y="86154"/>
                    <a:pt x="793475" y="92412"/>
                    <a:pt x="784388" y="97727"/>
                  </a:cubicBezTo>
                  <a:cubicBezTo>
                    <a:pt x="780273" y="100127"/>
                    <a:pt x="775987" y="103556"/>
                    <a:pt x="771529" y="108014"/>
                  </a:cubicBezTo>
                  <a:cubicBezTo>
                    <a:pt x="775987" y="106299"/>
                    <a:pt x="780273" y="105442"/>
                    <a:pt x="784388" y="105442"/>
                  </a:cubicBezTo>
                  <a:cubicBezTo>
                    <a:pt x="788331" y="105442"/>
                    <a:pt x="791931" y="106385"/>
                    <a:pt x="795189" y="108271"/>
                  </a:cubicBezTo>
                  <a:cubicBezTo>
                    <a:pt x="799132" y="110500"/>
                    <a:pt x="801104" y="113414"/>
                    <a:pt x="801104" y="117015"/>
                  </a:cubicBezTo>
                  <a:cubicBezTo>
                    <a:pt x="795789" y="116157"/>
                    <a:pt x="792360" y="115729"/>
                    <a:pt x="790817" y="115729"/>
                  </a:cubicBezTo>
                  <a:cubicBezTo>
                    <a:pt x="770072" y="115900"/>
                    <a:pt x="748212" y="127473"/>
                    <a:pt x="725237" y="150447"/>
                  </a:cubicBezTo>
                  <a:lnTo>
                    <a:pt x="720094" y="145304"/>
                  </a:lnTo>
                  <a:cubicBezTo>
                    <a:pt x="743411" y="121987"/>
                    <a:pt x="754984" y="100127"/>
                    <a:pt x="754813" y="79724"/>
                  </a:cubicBezTo>
                  <a:cubicBezTo>
                    <a:pt x="754813" y="75095"/>
                    <a:pt x="754384" y="71666"/>
                    <a:pt x="753527" y="69437"/>
                  </a:cubicBezTo>
                  <a:cubicBezTo>
                    <a:pt x="762099" y="72523"/>
                    <a:pt x="766385" y="78095"/>
                    <a:pt x="766385" y="86154"/>
                  </a:cubicBezTo>
                  <a:cubicBezTo>
                    <a:pt x="766385" y="89411"/>
                    <a:pt x="765528" y="93269"/>
                    <a:pt x="763814" y="97727"/>
                  </a:cubicBezTo>
                  <a:cubicBezTo>
                    <a:pt x="767071" y="94469"/>
                    <a:pt x="770500" y="89754"/>
                    <a:pt x="774101" y="83582"/>
                  </a:cubicBezTo>
                  <a:cubicBezTo>
                    <a:pt x="778730" y="77067"/>
                    <a:pt x="784216" y="72438"/>
                    <a:pt x="790560" y="69694"/>
                  </a:cubicBezTo>
                  <a:cubicBezTo>
                    <a:pt x="798104" y="66437"/>
                    <a:pt x="803761" y="63351"/>
                    <a:pt x="807533" y="60436"/>
                  </a:cubicBezTo>
                  <a:close/>
                  <a:moveTo>
                    <a:pt x="192882" y="60436"/>
                  </a:moveTo>
                  <a:lnTo>
                    <a:pt x="195711" y="63522"/>
                  </a:lnTo>
                  <a:cubicBezTo>
                    <a:pt x="191253" y="67637"/>
                    <a:pt x="188167" y="72781"/>
                    <a:pt x="186452" y="78953"/>
                  </a:cubicBezTo>
                  <a:cubicBezTo>
                    <a:pt x="184395" y="86154"/>
                    <a:pt x="178823" y="92412"/>
                    <a:pt x="169736" y="97727"/>
                  </a:cubicBezTo>
                  <a:cubicBezTo>
                    <a:pt x="165621" y="100127"/>
                    <a:pt x="161335" y="103556"/>
                    <a:pt x="156877" y="108014"/>
                  </a:cubicBezTo>
                  <a:cubicBezTo>
                    <a:pt x="161335" y="106299"/>
                    <a:pt x="165621" y="105442"/>
                    <a:pt x="169736" y="105442"/>
                  </a:cubicBezTo>
                  <a:cubicBezTo>
                    <a:pt x="173679" y="105442"/>
                    <a:pt x="177280" y="106385"/>
                    <a:pt x="180537" y="108271"/>
                  </a:cubicBezTo>
                  <a:cubicBezTo>
                    <a:pt x="184481" y="110500"/>
                    <a:pt x="186452" y="113414"/>
                    <a:pt x="186452" y="117015"/>
                  </a:cubicBezTo>
                  <a:cubicBezTo>
                    <a:pt x="181137" y="116157"/>
                    <a:pt x="177708" y="115729"/>
                    <a:pt x="176165" y="115729"/>
                  </a:cubicBezTo>
                  <a:cubicBezTo>
                    <a:pt x="155420" y="115900"/>
                    <a:pt x="133560" y="127473"/>
                    <a:pt x="110586" y="150447"/>
                  </a:cubicBezTo>
                  <a:lnTo>
                    <a:pt x="105442" y="145304"/>
                  </a:lnTo>
                  <a:cubicBezTo>
                    <a:pt x="128759" y="121987"/>
                    <a:pt x="140332" y="100127"/>
                    <a:pt x="140161" y="79724"/>
                  </a:cubicBezTo>
                  <a:cubicBezTo>
                    <a:pt x="140161" y="75095"/>
                    <a:pt x="139732" y="71666"/>
                    <a:pt x="138875" y="69437"/>
                  </a:cubicBezTo>
                  <a:cubicBezTo>
                    <a:pt x="147447" y="72523"/>
                    <a:pt x="151734" y="78095"/>
                    <a:pt x="151734" y="86154"/>
                  </a:cubicBezTo>
                  <a:cubicBezTo>
                    <a:pt x="151734" y="89411"/>
                    <a:pt x="150876" y="93269"/>
                    <a:pt x="149162" y="97727"/>
                  </a:cubicBezTo>
                  <a:cubicBezTo>
                    <a:pt x="152419" y="94469"/>
                    <a:pt x="155848" y="89754"/>
                    <a:pt x="159449" y="83582"/>
                  </a:cubicBezTo>
                  <a:cubicBezTo>
                    <a:pt x="164078" y="77067"/>
                    <a:pt x="169564" y="72438"/>
                    <a:pt x="175908" y="69694"/>
                  </a:cubicBezTo>
                  <a:cubicBezTo>
                    <a:pt x="183452" y="66437"/>
                    <a:pt x="189110" y="63351"/>
                    <a:pt x="192882" y="60436"/>
                  </a:cubicBezTo>
                  <a:close/>
                  <a:moveTo>
                    <a:pt x="1422185" y="60436"/>
                  </a:moveTo>
                  <a:lnTo>
                    <a:pt x="1425014" y="63522"/>
                  </a:lnTo>
                  <a:cubicBezTo>
                    <a:pt x="1420557" y="67637"/>
                    <a:pt x="1417471" y="72781"/>
                    <a:pt x="1415756" y="78953"/>
                  </a:cubicBezTo>
                  <a:cubicBezTo>
                    <a:pt x="1413699" y="86154"/>
                    <a:pt x="1408127" y="92412"/>
                    <a:pt x="1399040" y="97727"/>
                  </a:cubicBezTo>
                  <a:cubicBezTo>
                    <a:pt x="1394925" y="100127"/>
                    <a:pt x="1390639" y="103556"/>
                    <a:pt x="1386181" y="108014"/>
                  </a:cubicBezTo>
                  <a:cubicBezTo>
                    <a:pt x="1390639" y="106299"/>
                    <a:pt x="1394925" y="105442"/>
                    <a:pt x="1399040" y="105442"/>
                  </a:cubicBezTo>
                  <a:cubicBezTo>
                    <a:pt x="1402983" y="105442"/>
                    <a:pt x="1406583" y="106385"/>
                    <a:pt x="1409841" y="108271"/>
                  </a:cubicBezTo>
                  <a:cubicBezTo>
                    <a:pt x="1413784" y="110500"/>
                    <a:pt x="1415756" y="113414"/>
                    <a:pt x="1415756" y="117015"/>
                  </a:cubicBezTo>
                  <a:cubicBezTo>
                    <a:pt x="1410441" y="116157"/>
                    <a:pt x="1407012" y="115729"/>
                    <a:pt x="1405469" y="115729"/>
                  </a:cubicBezTo>
                  <a:cubicBezTo>
                    <a:pt x="1384724" y="115900"/>
                    <a:pt x="1362864" y="127473"/>
                    <a:pt x="1339889" y="150447"/>
                  </a:cubicBezTo>
                  <a:lnTo>
                    <a:pt x="1334746" y="145304"/>
                  </a:lnTo>
                  <a:cubicBezTo>
                    <a:pt x="1358063" y="121987"/>
                    <a:pt x="1369636" y="100127"/>
                    <a:pt x="1369465" y="79724"/>
                  </a:cubicBezTo>
                  <a:cubicBezTo>
                    <a:pt x="1369465" y="75095"/>
                    <a:pt x="1369036" y="71666"/>
                    <a:pt x="1368179" y="69437"/>
                  </a:cubicBezTo>
                  <a:cubicBezTo>
                    <a:pt x="1376751" y="72523"/>
                    <a:pt x="1381037" y="78095"/>
                    <a:pt x="1381037" y="86154"/>
                  </a:cubicBezTo>
                  <a:cubicBezTo>
                    <a:pt x="1381037" y="89411"/>
                    <a:pt x="1380180" y="93269"/>
                    <a:pt x="1378466" y="97727"/>
                  </a:cubicBezTo>
                  <a:cubicBezTo>
                    <a:pt x="1381723" y="94469"/>
                    <a:pt x="1385152" y="89754"/>
                    <a:pt x="1388753" y="83582"/>
                  </a:cubicBezTo>
                  <a:cubicBezTo>
                    <a:pt x="1393382" y="77067"/>
                    <a:pt x="1398868" y="72438"/>
                    <a:pt x="1405212" y="69694"/>
                  </a:cubicBezTo>
                  <a:cubicBezTo>
                    <a:pt x="1412756" y="66437"/>
                    <a:pt x="1418413" y="63351"/>
                    <a:pt x="1422185" y="60436"/>
                  </a:cubicBezTo>
                  <a:close/>
                  <a:moveTo>
                    <a:pt x="2036837" y="60436"/>
                  </a:moveTo>
                  <a:lnTo>
                    <a:pt x="2039666" y="63522"/>
                  </a:lnTo>
                  <a:cubicBezTo>
                    <a:pt x="2035209" y="67637"/>
                    <a:pt x="2032123" y="72781"/>
                    <a:pt x="2030408" y="78953"/>
                  </a:cubicBezTo>
                  <a:cubicBezTo>
                    <a:pt x="2028351" y="86154"/>
                    <a:pt x="2022779" y="92412"/>
                    <a:pt x="2013692" y="97727"/>
                  </a:cubicBezTo>
                  <a:cubicBezTo>
                    <a:pt x="2009577" y="100127"/>
                    <a:pt x="2005291" y="103556"/>
                    <a:pt x="2000833" y="108014"/>
                  </a:cubicBezTo>
                  <a:cubicBezTo>
                    <a:pt x="2005291" y="106299"/>
                    <a:pt x="2009577" y="105442"/>
                    <a:pt x="2013692" y="105442"/>
                  </a:cubicBezTo>
                  <a:cubicBezTo>
                    <a:pt x="2017635" y="105442"/>
                    <a:pt x="2021235" y="106385"/>
                    <a:pt x="2024493" y="108271"/>
                  </a:cubicBezTo>
                  <a:cubicBezTo>
                    <a:pt x="2028436" y="110500"/>
                    <a:pt x="2030408" y="113414"/>
                    <a:pt x="2030408" y="117015"/>
                  </a:cubicBezTo>
                  <a:cubicBezTo>
                    <a:pt x="2025093" y="116157"/>
                    <a:pt x="2021664" y="115729"/>
                    <a:pt x="2020121" y="115729"/>
                  </a:cubicBezTo>
                  <a:cubicBezTo>
                    <a:pt x="1999376" y="115900"/>
                    <a:pt x="1977516" y="127473"/>
                    <a:pt x="1954541" y="150447"/>
                  </a:cubicBezTo>
                  <a:lnTo>
                    <a:pt x="1949398" y="145304"/>
                  </a:lnTo>
                  <a:cubicBezTo>
                    <a:pt x="1972715" y="121987"/>
                    <a:pt x="1984288" y="100127"/>
                    <a:pt x="1984117" y="79724"/>
                  </a:cubicBezTo>
                  <a:cubicBezTo>
                    <a:pt x="1984117" y="75095"/>
                    <a:pt x="1983688" y="71666"/>
                    <a:pt x="1982831" y="69437"/>
                  </a:cubicBezTo>
                  <a:cubicBezTo>
                    <a:pt x="1991403" y="72523"/>
                    <a:pt x="1995689" y="78095"/>
                    <a:pt x="1995689" y="86154"/>
                  </a:cubicBezTo>
                  <a:cubicBezTo>
                    <a:pt x="1995689" y="89411"/>
                    <a:pt x="1994832" y="93269"/>
                    <a:pt x="1993118" y="97727"/>
                  </a:cubicBezTo>
                  <a:cubicBezTo>
                    <a:pt x="1996375" y="94469"/>
                    <a:pt x="1999804" y="89754"/>
                    <a:pt x="2003405" y="83582"/>
                  </a:cubicBezTo>
                  <a:cubicBezTo>
                    <a:pt x="2008034" y="77067"/>
                    <a:pt x="2013520" y="72438"/>
                    <a:pt x="2019864" y="69694"/>
                  </a:cubicBezTo>
                  <a:cubicBezTo>
                    <a:pt x="2027408" y="66437"/>
                    <a:pt x="2033065" y="63351"/>
                    <a:pt x="2036837" y="60436"/>
                  </a:cubicBezTo>
                  <a:close/>
                  <a:moveTo>
                    <a:pt x="2651487" y="60436"/>
                  </a:moveTo>
                  <a:lnTo>
                    <a:pt x="2654316" y="63522"/>
                  </a:lnTo>
                  <a:cubicBezTo>
                    <a:pt x="2649859" y="67637"/>
                    <a:pt x="2646773" y="72781"/>
                    <a:pt x="2645058" y="78953"/>
                  </a:cubicBezTo>
                  <a:cubicBezTo>
                    <a:pt x="2643001" y="86154"/>
                    <a:pt x="2637429" y="92412"/>
                    <a:pt x="2628342" y="97727"/>
                  </a:cubicBezTo>
                  <a:cubicBezTo>
                    <a:pt x="2624227" y="100127"/>
                    <a:pt x="2619941" y="103556"/>
                    <a:pt x="2615483" y="108014"/>
                  </a:cubicBezTo>
                  <a:cubicBezTo>
                    <a:pt x="2619941" y="106299"/>
                    <a:pt x="2624227" y="105442"/>
                    <a:pt x="2628342" y="105442"/>
                  </a:cubicBezTo>
                  <a:cubicBezTo>
                    <a:pt x="2632285" y="105442"/>
                    <a:pt x="2635885" y="106385"/>
                    <a:pt x="2639143" y="108271"/>
                  </a:cubicBezTo>
                  <a:cubicBezTo>
                    <a:pt x="2643086" y="110500"/>
                    <a:pt x="2645058" y="113414"/>
                    <a:pt x="2645058" y="117015"/>
                  </a:cubicBezTo>
                  <a:cubicBezTo>
                    <a:pt x="2639743" y="116157"/>
                    <a:pt x="2636314" y="115729"/>
                    <a:pt x="2634771" y="115729"/>
                  </a:cubicBezTo>
                  <a:cubicBezTo>
                    <a:pt x="2614026" y="115900"/>
                    <a:pt x="2592166" y="127473"/>
                    <a:pt x="2569191" y="150447"/>
                  </a:cubicBezTo>
                  <a:lnTo>
                    <a:pt x="2564048" y="145304"/>
                  </a:lnTo>
                  <a:cubicBezTo>
                    <a:pt x="2587365" y="121987"/>
                    <a:pt x="2598938" y="100127"/>
                    <a:pt x="2598767" y="79724"/>
                  </a:cubicBezTo>
                  <a:cubicBezTo>
                    <a:pt x="2598767" y="75095"/>
                    <a:pt x="2598338" y="71666"/>
                    <a:pt x="2597481" y="69437"/>
                  </a:cubicBezTo>
                  <a:cubicBezTo>
                    <a:pt x="2606053" y="72523"/>
                    <a:pt x="2610339" y="78095"/>
                    <a:pt x="2610339" y="86154"/>
                  </a:cubicBezTo>
                  <a:cubicBezTo>
                    <a:pt x="2610339" y="89411"/>
                    <a:pt x="2609482" y="93269"/>
                    <a:pt x="2607768" y="97727"/>
                  </a:cubicBezTo>
                  <a:cubicBezTo>
                    <a:pt x="2611025" y="94469"/>
                    <a:pt x="2614454" y="89754"/>
                    <a:pt x="2618055" y="83582"/>
                  </a:cubicBezTo>
                  <a:cubicBezTo>
                    <a:pt x="2622684" y="77067"/>
                    <a:pt x="2628170" y="72438"/>
                    <a:pt x="2634514" y="69694"/>
                  </a:cubicBezTo>
                  <a:cubicBezTo>
                    <a:pt x="2642058" y="66437"/>
                    <a:pt x="2647715" y="63351"/>
                    <a:pt x="2651487" y="60436"/>
                  </a:cubicBezTo>
                  <a:close/>
                  <a:moveTo>
                    <a:pt x="743240" y="47577"/>
                  </a:moveTo>
                  <a:cubicBezTo>
                    <a:pt x="743240" y="47577"/>
                    <a:pt x="744954" y="48435"/>
                    <a:pt x="748383" y="50149"/>
                  </a:cubicBezTo>
                  <a:cubicBezTo>
                    <a:pt x="744440" y="50835"/>
                    <a:pt x="741439" y="53750"/>
                    <a:pt x="739382" y="58893"/>
                  </a:cubicBezTo>
                  <a:cubicBezTo>
                    <a:pt x="737668" y="63008"/>
                    <a:pt x="736810" y="67380"/>
                    <a:pt x="736810" y="72009"/>
                  </a:cubicBezTo>
                  <a:cubicBezTo>
                    <a:pt x="736810" y="102527"/>
                    <a:pt x="729095" y="126959"/>
                    <a:pt x="713665" y="145304"/>
                  </a:cubicBezTo>
                  <a:lnTo>
                    <a:pt x="707235" y="141446"/>
                  </a:lnTo>
                  <a:cubicBezTo>
                    <a:pt x="715979" y="130988"/>
                    <a:pt x="720265" y="118986"/>
                    <a:pt x="720094" y="105442"/>
                  </a:cubicBezTo>
                  <a:cubicBezTo>
                    <a:pt x="720094" y="99612"/>
                    <a:pt x="717522" y="93612"/>
                    <a:pt x="712379" y="87440"/>
                  </a:cubicBezTo>
                  <a:cubicBezTo>
                    <a:pt x="718722" y="87440"/>
                    <a:pt x="723437" y="91726"/>
                    <a:pt x="726523" y="100298"/>
                  </a:cubicBezTo>
                  <a:lnTo>
                    <a:pt x="726523" y="95155"/>
                  </a:lnTo>
                  <a:cubicBezTo>
                    <a:pt x="726523" y="92412"/>
                    <a:pt x="726095" y="88340"/>
                    <a:pt x="725237" y="82939"/>
                  </a:cubicBezTo>
                  <a:cubicBezTo>
                    <a:pt x="724380" y="77538"/>
                    <a:pt x="723952" y="73466"/>
                    <a:pt x="723952" y="70723"/>
                  </a:cubicBezTo>
                  <a:cubicBezTo>
                    <a:pt x="723952" y="64894"/>
                    <a:pt x="725752" y="59579"/>
                    <a:pt x="729352" y="54778"/>
                  </a:cubicBezTo>
                  <a:cubicBezTo>
                    <a:pt x="732953" y="49978"/>
                    <a:pt x="737582" y="47577"/>
                    <a:pt x="743240" y="47577"/>
                  </a:cubicBezTo>
                  <a:close/>
                  <a:moveTo>
                    <a:pt x="128588" y="47577"/>
                  </a:moveTo>
                  <a:cubicBezTo>
                    <a:pt x="128588" y="47577"/>
                    <a:pt x="130302" y="48435"/>
                    <a:pt x="133731" y="50149"/>
                  </a:cubicBezTo>
                  <a:cubicBezTo>
                    <a:pt x="129788" y="50835"/>
                    <a:pt x="126788" y="53750"/>
                    <a:pt x="124730" y="58893"/>
                  </a:cubicBezTo>
                  <a:cubicBezTo>
                    <a:pt x="123016" y="63008"/>
                    <a:pt x="122159" y="67380"/>
                    <a:pt x="122159" y="72009"/>
                  </a:cubicBezTo>
                  <a:cubicBezTo>
                    <a:pt x="122159" y="102527"/>
                    <a:pt x="114443" y="126959"/>
                    <a:pt x="99013" y="145304"/>
                  </a:cubicBezTo>
                  <a:lnTo>
                    <a:pt x="92583" y="141446"/>
                  </a:lnTo>
                  <a:cubicBezTo>
                    <a:pt x="101327" y="130988"/>
                    <a:pt x="105614" y="118986"/>
                    <a:pt x="105442" y="105442"/>
                  </a:cubicBezTo>
                  <a:cubicBezTo>
                    <a:pt x="105442" y="99612"/>
                    <a:pt x="102870" y="93612"/>
                    <a:pt x="97727" y="87440"/>
                  </a:cubicBezTo>
                  <a:cubicBezTo>
                    <a:pt x="104071" y="87440"/>
                    <a:pt x="108785" y="91726"/>
                    <a:pt x="111872" y="100298"/>
                  </a:cubicBezTo>
                  <a:lnTo>
                    <a:pt x="111872" y="95155"/>
                  </a:lnTo>
                  <a:cubicBezTo>
                    <a:pt x="111872" y="92412"/>
                    <a:pt x="111443" y="88340"/>
                    <a:pt x="110586" y="82939"/>
                  </a:cubicBezTo>
                  <a:cubicBezTo>
                    <a:pt x="109728" y="77538"/>
                    <a:pt x="109300" y="73466"/>
                    <a:pt x="109300" y="70723"/>
                  </a:cubicBezTo>
                  <a:cubicBezTo>
                    <a:pt x="109300" y="64894"/>
                    <a:pt x="111100" y="59579"/>
                    <a:pt x="114700" y="54778"/>
                  </a:cubicBezTo>
                  <a:cubicBezTo>
                    <a:pt x="118301" y="49978"/>
                    <a:pt x="122930" y="47577"/>
                    <a:pt x="128588" y="47577"/>
                  </a:cubicBezTo>
                  <a:close/>
                  <a:moveTo>
                    <a:pt x="1357892" y="47577"/>
                  </a:moveTo>
                  <a:cubicBezTo>
                    <a:pt x="1357892" y="47577"/>
                    <a:pt x="1359606" y="48435"/>
                    <a:pt x="1363035" y="50149"/>
                  </a:cubicBezTo>
                  <a:cubicBezTo>
                    <a:pt x="1359092" y="50835"/>
                    <a:pt x="1356091" y="53750"/>
                    <a:pt x="1354034" y="58893"/>
                  </a:cubicBezTo>
                  <a:cubicBezTo>
                    <a:pt x="1352320" y="63008"/>
                    <a:pt x="1351462" y="67380"/>
                    <a:pt x="1351462" y="72009"/>
                  </a:cubicBezTo>
                  <a:cubicBezTo>
                    <a:pt x="1351462" y="102527"/>
                    <a:pt x="1343747" y="126959"/>
                    <a:pt x="1328317" y="145304"/>
                  </a:cubicBezTo>
                  <a:lnTo>
                    <a:pt x="1321887" y="141446"/>
                  </a:lnTo>
                  <a:cubicBezTo>
                    <a:pt x="1330631" y="130988"/>
                    <a:pt x="1334917" y="118986"/>
                    <a:pt x="1334746" y="105442"/>
                  </a:cubicBezTo>
                  <a:cubicBezTo>
                    <a:pt x="1334746" y="99612"/>
                    <a:pt x="1332174" y="93612"/>
                    <a:pt x="1327031" y="87440"/>
                  </a:cubicBezTo>
                  <a:cubicBezTo>
                    <a:pt x="1333374" y="87440"/>
                    <a:pt x="1338089" y="91726"/>
                    <a:pt x="1341175" y="100298"/>
                  </a:cubicBezTo>
                  <a:lnTo>
                    <a:pt x="1341175" y="95155"/>
                  </a:lnTo>
                  <a:cubicBezTo>
                    <a:pt x="1341175" y="92412"/>
                    <a:pt x="1340747" y="88340"/>
                    <a:pt x="1339889" y="82939"/>
                  </a:cubicBezTo>
                  <a:cubicBezTo>
                    <a:pt x="1339032" y="77538"/>
                    <a:pt x="1338604" y="73466"/>
                    <a:pt x="1338604" y="70723"/>
                  </a:cubicBezTo>
                  <a:cubicBezTo>
                    <a:pt x="1338604" y="64894"/>
                    <a:pt x="1340404" y="59579"/>
                    <a:pt x="1344004" y="54778"/>
                  </a:cubicBezTo>
                  <a:cubicBezTo>
                    <a:pt x="1347605" y="49978"/>
                    <a:pt x="1352234" y="47577"/>
                    <a:pt x="1357892" y="47577"/>
                  </a:cubicBezTo>
                  <a:close/>
                  <a:moveTo>
                    <a:pt x="1972544" y="47577"/>
                  </a:moveTo>
                  <a:cubicBezTo>
                    <a:pt x="1972544" y="47577"/>
                    <a:pt x="1974258" y="48435"/>
                    <a:pt x="1977687" y="50149"/>
                  </a:cubicBezTo>
                  <a:cubicBezTo>
                    <a:pt x="1973744" y="50835"/>
                    <a:pt x="1970743" y="53750"/>
                    <a:pt x="1968686" y="58893"/>
                  </a:cubicBezTo>
                  <a:cubicBezTo>
                    <a:pt x="1966972" y="63008"/>
                    <a:pt x="1966114" y="67380"/>
                    <a:pt x="1966114" y="72009"/>
                  </a:cubicBezTo>
                  <a:cubicBezTo>
                    <a:pt x="1966114" y="102527"/>
                    <a:pt x="1958399" y="126959"/>
                    <a:pt x="1942969" y="145304"/>
                  </a:cubicBezTo>
                  <a:lnTo>
                    <a:pt x="1936539" y="141446"/>
                  </a:lnTo>
                  <a:cubicBezTo>
                    <a:pt x="1945283" y="130988"/>
                    <a:pt x="1949569" y="118986"/>
                    <a:pt x="1949398" y="105442"/>
                  </a:cubicBezTo>
                  <a:cubicBezTo>
                    <a:pt x="1949398" y="99612"/>
                    <a:pt x="1946826" y="93612"/>
                    <a:pt x="1941683" y="87440"/>
                  </a:cubicBezTo>
                  <a:cubicBezTo>
                    <a:pt x="1948026" y="87440"/>
                    <a:pt x="1952741" y="91726"/>
                    <a:pt x="1955827" y="100298"/>
                  </a:cubicBezTo>
                  <a:lnTo>
                    <a:pt x="1955827" y="95155"/>
                  </a:lnTo>
                  <a:cubicBezTo>
                    <a:pt x="1955827" y="92412"/>
                    <a:pt x="1955399" y="88340"/>
                    <a:pt x="1954541" y="82939"/>
                  </a:cubicBezTo>
                  <a:cubicBezTo>
                    <a:pt x="1953684" y="77538"/>
                    <a:pt x="1953256" y="73466"/>
                    <a:pt x="1953256" y="70723"/>
                  </a:cubicBezTo>
                  <a:cubicBezTo>
                    <a:pt x="1953256" y="64894"/>
                    <a:pt x="1955056" y="59579"/>
                    <a:pt x="1958656" y="54778"/>
                  </a:cubicBezTo>
                  <a:cubicBezTo>
                    <a:pt x="1962257" y="49978"/>
                    <a:pt x="1966886" y="47577"/>
                    <a:pt x="1972544" y="47577"/>
                  </a:cubicBezTo>
                  <a:close/>
                  <a:moveTo>
                    <a:pt x="2587194" y="47577"/>
                  </a:moveTo>
                  <a:cubicBezTo>
                    <a:pt x="2587194" y="47577"/>
                    <a:pt x="2588908" y="48435"/>
                    <a:pt x="2592337" y="50149"/>
                  </a:cubicBezTo>
                  <a:cubicBezTo>
                    <a:pt x="2588394" y="50835"/>
                    <a:pt x="2585393" y="53750"/>
                    <a:pt x="2583336" y="58893"/>
                  </a:cubicBezTo>
                  <a:cubicBezTo>
                    <a:pt x="2581622" y="63008"/>
                    <a:pt x="2580764" y="67380"/>
                    <a:pt x="2580764" y="72009"/>
                  </a:cubicBezTo>
                  <a:cubicBezTo>
                    <a:pt x="2580764" y="102527"/>
                    <a:pt x="2573049" y="126959"/>
                    <a:pt x="2557619" y="145304"/>
                  </a:cubicBezTo>
                  <a:lnTo>
                    <a:pt x="2551189" y="141446"/>
                  </a:lnTo>
                  <a:cubicBezTo>
                    <a:pt x="2559933" y="130988"/>
                    <a:pt x="2564219" y="118986"/>
                    <a:pt x="2564048" y="105442"/>
                  </a:cubicBezTo>
                  <a:cubicBezTo>
                    <a:pt x="2564048" y="99612"/>
                    <a:pt x="2561476" y="93612"/>
                    <a:pt x="2556333" y="87440"/>
                  </a:cubicBezTo>
                  <a:cubicBezTo>
                    <a:pt x="2562676" y="87440"/>
                    <a:pt x="2567391" y="91726"/>
                    <a:pt x="2570477" y="100298"/>
                  </a:cubicBezTo>
                  <a:lnTo>
                    <a:pt x="2570477" y="95155"/>
                  </a:lnTo>
                  <a:cubicBezTo>
                    <a:pt x="2570477" y="92412"/>
                    <a:pt x="2570049" y="88340"/>
                    <a:pt x="2569191" y="82939"/>
                  </a:cubicBezTo>
                  <a:cubicBezTo>
                    <a:pt x="2568334" y="77538"/>
                    <a:pt x="2567906" y="73466"/>
                    <a:pt x="2567906" y="70723"/>
                  </a:cubicBezTo>
                  <a:cubicBezTo>
                    <a:pt x="2567906" y="64894"/>
                    <a:pt x="2569706" y="59579"/>
                    <a:pt x="2573306" y="54778"/>
                  </a:cubicBezTo>
                  <a:cubicBezTo>
                    <a:pt x="2576907" y="49978"/>
                    <a:pt x="2581536" y="47577"/>
                    <a:pt x="2587194" y="47577"/>
                  </a:cubicBezTo>
                  <a:close/>
                  <a:moveTo>
                    <a:pt x="673802" y="37290"/>
                  </a:moveTo>
                  <a:cubicBezTo>
                    <a:pt x="677231" y="39348"/>
                    <a:pt x="678946" y="44063"/>
                    <a:pt x="678946" y="51435"/>
                  </a:cubicBezTo>
                  <a:cubicBezTo>
                    <a:pt x="678946" y="57093"/>
                    <a:pt x="676374" y="61379"/>
                    <a:pt x="671231" y="64294"/>
                  </a:cubicBezTo>
                  <a:cubicBezTo>
                    <a:pt x="674831" y="64637"/>
                    <a:pt x="676546" y="67637"/>
                    <a:pt x="676374" y="73295"/>
                  </a:cubicBezTo>
                  <a:cubicBezTo>
                    <a:pt x="676203" y="77581"/>
                    <a:pt x="673631" y="80153"/>
                    <a:pt x="668659" y="81010"/>
                  </a:cubicBezTo>
                  <a:cubicBezTo>
                    <a:pt x="668316" y="76724"/>
                    <a:pt x="667030" y="74581"/>
                    <a:pt x="664801" y="74581"/>
                  </a:cubicBezTo>
                  <a:cubicBezTo>
                    <a:pt x="660515" y="74581"/>
                    <a:pt x="658372" y="76724"/>
                    <a:pt x="658372" y="81010"/>
                  </a:cubicBezTo>
                  <a:cubicBezTo>
                    <a:pt x="658372" y="87182"/>
                    <a:pt x="658715" y="90783"/>
                    <a:pt x="659401" y="91812"/>
                  </a:cubicBezTo>
                  <a:cubicBezTo>
                    <a:pt x="655286" y="90611"/>
                    <a:pt x="653228" y="86154"/>
                    <a:pt x="653228" y="78438"/>
                  </a:cubicBezTo>
                  <a:cubicBezTo>
                    <a:pt x="653228" y="75181"/>
                    <a:pt x="656657" y="68751"/>
                    <a:pt x="663515" y="59150"/>
                  </a:cubicBezTo>
                  <a:cubicBezTo>
                    <a:pt x="670373" y="49549"/>
                    <a:pt x="673802" y="42262"/>
                    <a:pt x="673802" y="37290"/>
                  </a:cubicBezTo>
                  <a:close/>
                  <a:moveTo>
                    <a:pt x="59151" y="37290"/>
                  </a:moveTo>
                  <a:cubicBezTo>
                    <a:pt x="62580" y="39348"/>
                    <a:pt x="64294" y="44063"/>
                    <a:pt x="64294" y="51435"/>
                  </a:cubicBezTo>
                  <a:cubicBezTo>
                    <a:pt x="64294" y="57093"/>
                    <a:pt x="61722" y="61379"/>
                    <a:pt x="56579" y="64294"/>
                  </a:cubicBezTo>
                  <a:cubicBezTo>
                    <a:pt x="60179" y="64637"/>
                    <a:pt x="61894" y="67637"/>
                    <a:pt x="61722" y="73295"/>
                  </a:cubicBezTo>
                  <a:cubicBezTo>
                    <a:pt x="61551" y="77581"/>
                    <a:pt x="58979" y="80153"/>
                    <a:pt x="54007" y="81010"/>
                  </a:cubicBezTo>
                  <a:cubicBezTo>
                    <a:pt x="53664" y="76724"/>
                    <a:pt x="52378" y="74581"/>
                    <a:pt x="50150" y="74581"/>
                  </a:cubicBezTo>
                  <a:cubicBezTo>
                    <a:pt x="45863" y="74581"/>
                    <a:pt x="43720" y="76724"/>
                    <a:pt x="43720" y="81010"/>
                  </a:cubicBezTo>
                  <a:cubicBezTo>
                    <a:pt x="43720" y="87182"/>
                    <a:pt x="44063" y="90783"/>
                    <a:pt x="44749" y="91812"/>
                  </a:cubicBezTo>
                  <a:cubicBezTo>
                    <a:pt x="40634" y="90611"/>
                    <a:pt x="38577" y="86154"/>
                    <a:pt x="38577" y="78438"/>
                  </a:cubicBezTo>
                  <a:cubicBezTo>
                    <a:pt x="38577" y="75181"/>
                    <a:pt x="42006" y="68751"/>
                    <a:pt x="48864" y="59150"/>
                  </a:cubicBezTo>
                  <a:cubicBezTo>
                    <a:pt x="55722" y="49549"/>
                    <a:pt x="59151" y="42262"/>
                    <a:pt x="59151" y="37290"/>
                  </a:cubicBezTo>
                  <a:close/>
                  <a:moveTo>
                    <a:pt x="1288454" y="37290"/>
                  </a:moveTo>
                  <a:cubicBezTo>
                    <a:pt x="1291883" y="39348"/>
                    <a:pt x="1293598" y="44063"/>
                    <a:pt x="1293598" y="51435"/>
                  </a:cubicBezTo>
                  <a:cubicBezTo>
                    <a:pt x="1293598" y="57093"/>
                    <a:pt x="1291026" y="61379"/>
                    <a:pt x="1285883" y="64294"/>
                  </a:cubicBezTo>
                  <a:cubicBezTo>
                    <a:pt x="1289483" y="64637"/>
                    <a:pt x="1291198" y="67637"/>
                    <a:pt x="1291026" y="73295"/>
                  </a:cubicBezTo>
                  <a:cubicBezTo>
                    <a:pt x="1290855" y="77581"/>
                    <a:pt x="1288283" y="80153"/>
                    <a:pt x="1283311" y="81010"/>
                  </a:cubicBezTo>
                  <a:cubicBezTo>
                    <a:pt x="1282968" y="76724"/>
                    <a:pt x="1281682" y="74581"/>
                    <a:pt x="1279453" y="74581"/>
                  </a:cubicBezTo>
                  <a:cubicBezTo>
                    <a:pt x="1275167" y="74581"/>
                    <a:pt x="1273024" y="76724"/>
                    <a:pt x="1273024" y="81010"/>
                  </a:cubicBezTo>
                  <a:cubicBezTo>
                    <a:pt x="1273024" y="87182"/>
                    <a:pt x="1273367" y="90783"/>
                    <a:pt x="1274053" y="91812"/>
                  </a:cubicBezTo>
                  <a:cubicBezTo>
                    <a:pt x="1269938" y="90611"/>
                    <a:pt x="1267880" y="86154"/>
                    <a:pt x="1267880" y="78438"/>
                  </a:cubicBezTo>
                  <a:cubicBezTo>
                    <a:pt x="1267880" y="75181"/>
                    <a:pt x="1271309" y="68751"/>
                    <a:pt x="1278167" y="59150"/>
                  </a:cubicBezTo>
                  <a:cubicBezTo>
                    <a:pt x="1285025" y="49549"/>
                    <a:pt x="1288454" y="42262"/>
                    <a:pt x="1288454" y="37290"/>
                  </a:cubicBezTo>
                  <a:close/>
                  <a:moveTo>
                    <a:pt x="1903106" y="37290"/>
                  </a:moveTo>
                  <a:cubicBezTo>
                    <a:pt x="1906535" y="39348"/>
                    <a:pt x="1908250" y="44063"/>
                    <a:pt x="1908250" y="51435"/>
                  </a:cubicBezTo>
                  <a:cubicBezTo>
                    <a:pt x="1908250" y="57093"/>
                    <a:pt x="1905678" y="61379"/>
                    <a:pt x="1900535" y="64294"/>
                  </a:cubicBezTo>
                  <a:cubicBezTo>
                    <a:pt x="1904135" y="64637"/>
                    <a:pt x="1905850" y="67637"/>
                    <a:pt x="1905678" y="73295"/>
                  </a:cubicBezTo>
                  <a:cubicBezTo>
                    <a:pt x="1905507" y="77581"/>
                    <a:pt x="1902935" y="80153"/>
                    <a:pt x="1897963" y="81010"/>
                  </a:cubicBezTo>
                  <a:cubicBezTo>
                    <a:pt x="1897620" y="76724"/>
                    <a:pt x="1896334" y="74581"/>
                    <a:pt x="1894105" y="74581"/>
                  </a:cubicBezTo>
                  <a:cubicBezTo>
                    <a:pt x="1889819" y="74581"/>
                    <a:pt x="1887676" y="76724"/>
                    <a:pt x="1887676" y="81010"/>
                  </a:cubicBezTo>
                  <a:cubicBezTo>
                    <a:pt x="1887676" y="87182"/>
                    <a:pt x="1888019" y="90783"/>
                    <a:pt x="1888705" y="91812"/>
                  </a:cubicBezTo>
                  <a:cubicBezTo>
                    <a:pt x="1884590" y="90611"/>
                    <a:pt x="1882532" y="86154"/>
                    <a:pt x="1882532" y="78438"/>
                  </a:cubicBezTo>
                  <a:cubicBezTo>
                    <a:pt x="1882532" y="75181"/>
                    <a:pt x="1885961" y="68751"/>
                    <a:pt x="1892819" y="59150"/>
                  </a:cubicBezTo>
                  <a:cubicBezTo>
                    <a:pt x="1899677" y="49549"/>
                    <a:pt x="1903106" y="42262"/>
                    <a:pt x="1903106" y="37290"/>
                  </a:cubicBezTo>
                  <a:close/>
                  <a:moveTo>
                    <a:pt x="2517756" y="37290"/>
                  </a:moveTo>
                  <a:cubicBezTo>
                    <a:pt x="2521185" y="39348"/>
                    <a:pt x="2522900" y="44063"/>
                    <a:pt x="2522900" y="51435"/>
                  </a:cubicBezTo>
                  <a:cubicBezTo>
                    <a:pt x="2522900" y="57093"/>
                    <a:pt x="2520328" y="61379"/>
                    <a:pt x="2515185" y="64294"/>
                  </a:cubicBezTo>
                  <a:cubicBezTo>
                    <a:pt x="2518785" y="64637"/>
                    <a:pt x="2520500" y="67637"/>
                    <a:pt x="2520328" y="73295"/>
                  </a:cubicBezTo>
                  <a:cubicBezTo>
                    <a:pt x="2520157" y="77581"/>
                    <a:pt x="2517585" y="80153"/>
                    <a:pt x="2512613" y="81010"/>
                  </a:cubicBezTo>
                  <a:cubicBezTo>
                    <a:pt x="2512270" y="76724"/>
                    <a:pt x="2510984" y="74581"/>
                    <a:pt x="2508755" y="74581"/>
                  </a:cubicBezTo>
                  <a:cubicBezTo>
                    <a:pt x="2504469" y="74581"/>
                    <a:pt x="2502326" y="76724"/>
                    <a:pt x="2502326" y="81010"/>
                  </a:cubicBezTo>
                  <a:cubicBezTo>
                    <a:pt x="2502326" y="87182"/>
                    <a:pt x="2502669" y="90783"/>
                    <a:pt x="2503355" y="91811"/>
                  </a:cubicBezTo>
                  <a:cubicBezTo>
                    <a:pt x="2499240" y="90611"/>
                    <a:pt x="2497182" y="86154"/>
                    <a:pt x="2497182" y="78438"/>
                  </a:cubicBezTo>
                  <a:cubicBezTo>
                    <a:pt x="2497182" y="75181"/>
                    <a:pt x="2500611" y="68751"/>
                    <a:pt x="2507469" y="59150"/>
                  </a:cubicBezTo>
                  <a:cubicBezTo>
                    <a:pt x="2514327" y="49549"/>
                    <a:pt x="2517756" y="42262"/>
                    <a:pt x="2517756" y="37290"/>
                  </a:cubicBezTo>
                  <a:close/>
                  <a:moveTo>
                    <a:pt x="635226" y="0"/>
                  </a:moveTo>
                  <a:lnTo>
                    <a:pt x="642941" y="0"/>
                  </a:lnTo>
                  <a:lnTo>
                    <a:pt x="642941" y="174879"/>
                  </a:lnTo>
                  <a:lnTo>
                    <a:pt x="723952" y="174879"/>
                  </a:lnTo>
                  <a:lnTo>
                    <a:pt x="740958" y="181528"/>
                  </a:lnTo>
                  <a:lnTo>
                    <a:pt x="741149" y="181778"/>
                  </a:lnTo>
                  <a:lnTo>
                    <a:pt x="748383" y="198025"/>
                  </a:lnTo>
                  <a:cubicBezTo>
                    <a:pt x="748383" y="203340"/>
                    <a:pt x="746497" y="207883"/>
                    <a:pt x="742725" y="211655"/>
                  </a:cubicBezTo>
                  <a:cubicBezTo>
                    <a:pt x="738953" y="215427"/>
                    <a:pt x="734410" y="217313"/>
                    <a:pt x="729095" y="217313"/>
                  </a:cubicBezTo>
                  <a:cubicBezTo>
                    <a:pt x="727381" y="217313"/>
                    <a:pt x="724980" y="216670"/>
                    <a:pt x="721894" y="215384"/>
                  </a:cubicBezTo>
                  <a:cubicBezTo>
                    <a:pt x="718808" y="214098"/>
                    <a:pt x="716493" y="213455"/>
                    <a:pt x="714950" y="213455"/>
                  </a:cubicBezTo>
                  <a:cubicBezTo>
                    <a:pt x="712722" y="213455"/>
                    <a:pt x="708864" y="214741"/>
                    <a:pt x="703378" y="217313"/>
                  </a:cubicBezTo>
                  <a:cubicBezTo>
                    <a:pt x="703720" y="210455"/>
                    <a:pt x="706721" y="207026"/>
                    <a:pt x="712379" y="207026"/>
                  </a:cubicBezTo>
                  <a:cubicBezTo>
                    <a:pt x="712379" y="203254"/>
                    <a:pt x="713150" y="199739"/>
                    <a:pt x="714693" y="196482"/>
                  </a:cubicBezTo>
                  <a:cubicBezTo>
                    <a:pt x="716579" y="192367"/>
                    <a:pt x="719237" y="190310"/>
                    <a:pt x="722666" y="190310"/>
                  </a:cubicBezTo>
                  <a:cubicBezTo>
                    <a:pt x="726952" y="190310"/>
                    <a:pt x="729095" y="192881"/>
                    <a:pt x="729095" y="198025"/>
                  </a:cubicBezTo>
                  <a:cubicBezTo>
                    <a:pt x="725666" y="197168"/>
                    <a:pt x="724380" y="196739"/>
                    <a:pt x="725237" y="196739"/>
                  </a:cubicBezTo>
                  <a:cubicBezTo>
                    <a:pt x="722666" y="196739"/>
                    <a:pt x="721380" y="198453"/>
                    <a:pt x="721380" y="201882"/>
                  </a:cubicBezTo>
                  <a:cubicBezTo>
                    <a:pt x="721380" y="206169"/>
                    <a:pt x="723952" y="208312"/>
                    <a:pt x="729095" y="208312"/>
                  </a:cubicBezTo>
                  <a:cubicBezTo>
                    <a:pt x="731838" y="208312"/>
                    <a:pt x="734024" y="207112"/>
                    <a:pt x="735653" y="204711"/>
                  </a:cubicBezTo>
                  <a:cubicBezTo>
                    <a:pt x="737282" y="202311"/>
                    <a:pt x="738096" y="199654"/>
                    <a:pt x="738096" y="196739"/>
                  </a:cubicBezTo>
                  <a:cubicBezTo>
                    <a:pt x="738096" y="192796"/>
                    <a:pt x="736725" y="189452"/>
                    <a:pt x="733981" y="186709"/>
                  </a:cubicBezTo>
                  <a:cubicBezTo>
                    <a:pt x="731238" y="183966"/>
                    <a:pt x="727895" y="182594"/>
                    <a:pt x="723952" y="182594"/>
                  </a:cubicBezTo>
                  <a:lnTo>
                    <a:pt x="635226" y="182594"/>
                  </a:lnTo>
                  <a:close/>
                  <a:moveTo>
                    <a:pt x="614652" y="0"/>
                  </a:moveTo>
                  <a:lnTo>
                    <a:pt x="622367" y="0"/>
                  </a:lnTo>
                  <a:lnTo>
                    <a:pt x="622367" y="249460"/>
                  </a:lnTo>
                  <a:lnTo>
                    <a:pt x="871827" y="249460"/>
                  </a:lnTo>
                  <a:lnTo>
                    <a:pt x="871827" y="257175"/>
                  </a:lnTo>
                  <a:lnTo>
                    <a:pt x="614652" y="257175"/>
                  </a:lnTo>
                  <a:close/>
                  <a:moveTo>
                    <a:pt x="20574" y="0"/>
                  </a:moveTo>
                  <a:lnTo>
                    <a:pt x="28290" y="0"/>
                  </a:lnTo>
                  <a:lnTo>
                    <a:pt x="28290" y="174879"/>
                  </a:lnTo>
                  <a:lnTo>
                    <a:pt x="109300" y="174879"/>
                  </a:lnTo>
                  <a:lnTo>
                    <a:pt x="126306" y="181528"/>
                  </a:lnTo>
                  <a:lnTo>
                    <a:pt x="126496" y="181778"/>
                  </a:lnTo>
                  <a:lnTo>
                    <a:pt x="133731" y="198025"/>
                  </a:lnTo>
                  <a:cubicBezTo>
                    <a:pt x="133731" y="203340"/>
                    <a:pt x="131845" y="207883"/>
                    <a:pt x="128074" y="211655"/>
                  </a:cubicBezTo>
                  <a:cubicBezTo>
                    <a:pt x="124302" y="215427"/>
                    <a:pt x="119758" y="217313"/>
                    <a:pt x="114443" y="217313"/>
                  </a:cubicBezTo>
                  <a:cubicBezTo>
                    <a:pt x="112729" y="217313"/>
                    <a:pt x="110328" y="216670"/>
                    <a:pt x="107242" y="215384"/>
                  </a:cubicBezTo>
                  <a:cubicBezTo>
                    <a:pt x="104156" y="214098"/>
                    <a:pt x="101842" y="213455"/>
                    <a:pt x="100299" y="213455"/>
                  </a:cubicBezTo>
                  <a:cubicBezTo>
                    <a:pt x="98070" y="213455"/>
                    <a:pt x="94212" y="214741"/>
                    <a:pt x="88726" y="217313"/>
                  </a:cubicBezTo>
                  <a:cubicBezTo>
                    <a:pt x="89069" y="210455"/>
                    <a:pt x="92069" y="207026"/>
                    <a:pt x="97727" y="207026"/>
                  </a:cubicBezTo>
                  <a:cubicBezTo>
                    <a:pt x="97727" y="203254"/>
                    <a:pt x="98498" y="199739"/>
                    <a:pt x="100041" y="196482"/>
                  </a:cubicBezTo>
                  <a:cubicBezTo>
                    <a:pt x="101927" y="192367"/>
                    <a:pt x="104585" y="190310"/>
                    <a:pt x="108014" y="190310"/>
                  </a:cubicBezTo>
                  <a:cubicBezTo>
                    <a:pt x="112300" y="190310"/>
                    <a:pt x="114443" y="192881"/>
                    <a:pt x="114443" y="198025"/>
                  </a:cubicBezTo>
                  <a:cubicBezTo>
                    <a:pt x="111014" y="197168"/>
                    <a:pt x="109728" y="196739"/>
                    <a:pt x="110586" y="196739"/>
                  </a:cubicBezTo>
                  <a:cubicBezTo>
                    <a:pt x="108014" y="196739"/>
                    <a:pt x="106728" y="198453"/>
                    <a:pt x="106728" y="201882"/>
                  </a:cubicBezTo>
                  <a:cubicBezTo>
                    <a:pt x="106728" y="206169"/>
                    <a:pt x="109300" y="208312"/>
                    <a:pt x="114443" y="208312"/>
                  </a:cubicBezTo>
                  <a:cubicBezTo>
                    <a:pt x="117186" y="208312"/>
                    <a:pt x="119372" y="207112"/>
                    <a:pt x="121001" y="204711"/>
                  </a:cubicBezTo>
                  <a:cubicBezTo>
                    <a:pt x="122630" y="202311"/>
                    <a:pt x="123444" y="199654"/>
                    <a:pt x="123444" y="196739"/>
                  </a:cubicBezTo>
                  <a:cubicBezTo>
                    <a:pt x="123444" y="192796"/>
                    <a:pt x="122073" y="189452"/>
                    <a:pt x="119330" y="186709"/>
                  </a:cubicBezTo>
                  <a:cubicBezTo>
                    <a:pt x="116586" y="183966"/>
                    <a:pt x="113243" y="182594"/>
                    <a:pt x="109300" y="182594"/>
                  </a:cubicBezTo>
                  <a:lnTo>
                    <a:pt x="20574" y="182594"/>
                  </a:lnTo>
                  <a:close/>
                  <a:moveTo>
                    <a:pt x="0" y="0"/>
                  </a:moveTo>
                  <a:lnTo>
                    <a:pt x="7716" y="0"/>
                  </a:lnTo>
                  <a:lnTo>
                    <a:pt x="7716" y="249460"/>
                  </a:lnTo>
                  <a:lnTo>
                    <a:pt x="257175" y="249460"/>
                  </a:lnTo>
                  <a:lnTo>
                    <a:pt x="257175" y="257175"/>
                  </a:lnTo>
                  <a:lnTo>
                    <a:pt x="0" y="257175"/>
                  </a:lnTo>
                  <a:close/>
                  <a:moveTo>
                    <a:pt x="1249878" y="0"/>
                  </a:moveTo>
                  <a:lnTo>
                    <a:pt x="1257593" y="0"/>
                  </a:lnTo>
                  <a:lnTo>
                    <a:pt x="1257593" y="174879"/>
                  </a:lnTo>
                  <a:lnTo>
                    <a:pt x="1338604" y="174879"/>
                  </a:lnTo>
                  <a:lnTo>
                    <a:pt x="1355610" y="181528"/>
                  </a:lnTo>
                  <a:lnTo>
                    <a:pt x="1355801" y="181778"/>
                  </a:lnTo>
                  <a:lnTo>
                    <a:pt x="1363035" y="198025"/>
                  </a:lnTo>
                  <a:cubicBezTo>
                    <a:pt x="1363035" y="203340"/>
                    <a:pt x="1361149" y="207883"/>
                    <a:pt x="1357377" y="211655"/>
                  </a:cubicBezTo>
                  <a:cubicBezTo>
                    <a:pt x="1353605" y="215427"/>
                    <a:pt x="1349062" y="217313"/>
                    <a:pt x="1343747" y="217313"/>
                  </a:cubicBezTo>
                  <a:cubicBezTo>
                    <a:pt x="1342033" y="217313"/>
                    <a:pt x="1339632" y="216670"/>
                    <a:pt x="1336546" y="215384"/>
                  </a:cubicBezTo>
                  <a:cubicBezTo>
                    <a:pt x="1333460" y="214098"/>
                    <a:pt x="1331145" y="213455"/>
                    <a:pt x="1329602" y="213455"/>
                  </a:cubicBezTo>
                  <a:cubicBezTo>
                    <a:pt x="1327374" y="213455"/>
                    <a:pt x="1323516" y="214741"/>
                    <a:pt x="1318030" y="217313"/>
                  </a:cubicBezTo>
                  <a:cubicBezTo>
                    <a:pt x="1318372" y="210455"/>
                    <a:pt x="1321373" y="207026"/>
                    <a:pt x="1327031" y="207026"/>
                  </a:cubicBezTo>
                  <a:cubicBezTo>
                    <a:pt x="1327031" y="203254"/>
                    <a:pt x="1327802" y="199739"/>
                    <a:pt x="1329345" y="196482"/>
                  </a:cubicBezTo>
                  <a:cubicBezTo>
                    <a:pt x="1331231" y="192367"/>
                    <a:pt x="1333889" y="190310"/>
                    <a:pt x="1337318" y="190310"/>
                  </a:cubicBezTo>
                  <a:cubicBezTo>
                    <a:pt x="1341604" y="190310"/>
                    <a:pt x="1343747" y="192881"/>
                    <a:pt x="1343747" y="198025"/>
                  </a:cubicBezTo>
                  <a:cubicBezTo>
                    <a:pt x="1340318" y="197168"/>
                    <a:pt x="1339032" y="196739"/>
                    <a:pt x="1339889" y="196739"/>
                  </a:cubicBezTo>
                  <a:cubicBezTo>
                    <a:pt x="1337318" y="196739"/>
                    <a:pt x="1336032" y="198453"/>
                    <a:pt x="1336032" y="201882"/>
                  </a:cubicBezTo>
                  <a:cubicBezTo>
                    <a:pt x="1336032" y="206169"/>
                    <a:pt x="1338604" y="208312"/>
                    <a:pt x="1343747" y="208312"/>
                  </a:cubicBezTo>
                  <a:cubicBezTo>
                    <a:pt x="1346490" y="208312"/>
                    <a:pt x="1348676" y="207112"/>
                    <a:pt x="1350305" y="204711"/>
                  </a:cubicBezTo>
                  <a:cubicBezTo>
                    <a:pt x="1351934" y="202311"/>
                    <a:pt x="1352748" y="199654"/>
                    <a:pt x="1352748" y="196739"/>
                  </a:cubicBezTo>
                  <a:cubicBezTo>
                    <a:pt x="1352748" y="192796"/>
                    <a:pt x="1351377" y="189452"/>
                    <a:pt x="1348633" y="186709"/>
                  </a:cubicBezTo>
                  <a:cubicBezTo>
                    <a:pt x="1345890" y="183966"/>
                    <a:pt x="1342547" y="182594"/>
                    <a:pt x="1338604" y="182594"/>
                  </a:cubicBezTo>
                  <a:lnTo>
                    <a:pt x="1249878" y="182594"/>
                  </a:lnTo>
                  <a:close/>
                  <a:moveTo>
                    <a:pt x="1229304" y="0"/>
                  </a:moveTo>
                  <a:lnTo>
                    <a:pt x="1237019" y="0"/>
                  </a:lnTo>
                  <a:lnTo>
                    <a:pt x="1237019" y="249460"/>
                  </a:lnTo>
                  <a:lnTo>
                    <a:pt x="1486479" y="249460"/>
                  </a:lnTo>
                  <a:lnTo>
                    <a:pt x="1486479" y="257175"/>
                  </a:lnTo>
                  <a:lnTo>
                    <a:pt x="1229304" y="257175"/>
                  </a:lnTo>
                  <a:close/>
                  <a:moveTo>
                    <a:pt x="1864530" y="0"/>
                  </a:moveTo>
                  <a:lnTo>
                    <a:pt x="1872245" y="0"/>
                  </a:lnTo>
                  <a:lnTo>
                    <a:pt x="1872245" y="174879"/>
                  </a:lnTo>
                  <a:lnTo>
                    <a:pt x="1953256" y="174879"/>
                  </a:lnTo>
                  <a:lnTo>
                    <a:pt x="1970262" y="181528"/>
                  </a:lnTo>
                  <a:lnTo>
                    <a:pt x="1970453" y="181778"/>
                  </a:lnTo>
                  <a:lnTo>
                    <a:pt x="1977687" y="198025"/>
                  </a:lnTo>
                  <a:cubicBezTo>
                    <a:pt x="1977687" y="203340"/>
                    <a:pt x="1975801" y="207883"/>
                    <a:pt x="1972029" y="211655"/>
                  </a:cubicBezTo>
                  <a:cubicBezTo>
                    <a:pt x="1968257" y="215427"/>
                    <a:pt x="1963714" y="217313"/>
                    <a:pt x="1958399" y="217313"/>
                  </a:cubicBezTo>
                  <a:cubicBezTo>
                    <a:pt x="1956685" y="217313"/>
                    <a:pt x="1954284" y="216670"/>
                    <a:pt x="1951198" y="215384"/>
                  </a:cubicBezTo>
                  <a:cubicBezTo>
                    <a:pt x="1948112" y="214098"/>
                    <a:pt x="1945797" y="213455"/>
                    <a:pt x="1944254" y="213455"/>
                  </a:cubicBezTo>
                  <a:cubicBezTo>
                    <a:pt x="1942026" y="213455"/>
                    <a:pt x="1938168" y="214741"/>
                    <a:pt x="1932682" y="217313"/>
                  </a:cubicBezTo>
                  <a:cubicBezTo>
                    <a:pt x="1933024" y="210455"/>
                    <a:pt x="1936025" y="207026"/>
                    <a:pt x="1941683" y="207026"/>
                  </a:cubicBezTo>
                  <a:cubicBezTo>
                    <a:pt x="1941683" y="203254"/>
                    <a:pt x="1942454" y="199739"/>
                    <a:pt x="1943997" y="196482"/>
                  </a:cubicBezTo>
                  <a:cubicBezTo>
                    <a:pt x="1945883" y="192367"/>
                    <a:pt x="1948541" y="190310"/>
                    <a:pt x="1951970" y="190310"/>
                  </a:cubicBezTo>
                  <a:cubicBezTo>
                    <a:pt x="1956256" y="190310"/>
                    <a:pt x="1958399" y="192881"/>
                    <a:pt x="1958399" y="198025"/>
                  </a:cubicBezTo>
                  <a:cubicBezTo>
                    <a:pt x="1954970" y="197168"/>
                    <a:pt x="1953684" y="196739"/>
                    <a:pt x="1954541" y="196739"/>
                  </a:cubicBezTo>
                  <a:cubicBezTo>
                    <a:pt x="1951970" y="196739"/>
                    <a:pt x="1950684" y="198453"/>
                    <a:pt x="1950684" y="201882"/>
                  </a:cubicBezTo>
                  <a:cubicBezTo>
                    <a:pt x="1950684" y="206169"/>
                    <a:pt x="1953256" y="208312"/>
                    <a:pt x="1958399" y="208312"/>
                  </a:cubicBezTo>
                  <a:cubicBezTo>
                    <a:pt x="1961142" y="208312"/>
                    <a:pt x="1963328" y="207112"/>
                    <a:pt x="1964957" y="204711"/>
                  </a:cubicBezTo>
                  <a:cubicBezTo>
                    <a:pt x="1966586" y="202311"/>
                    <a:pt x="1967400" y="199654"/>
                    <a:pt x="1967400" y="196739"/>
                  </a:cubicBezTo>
                  <a:cubicBezTo>
                    <a:pt x="1967400" y="192796"/>
                    <a:pt x="1966029" y="189452"/>
                    <a:pt x="1963285" y="186709"/>
                  </a:cubicBezTo>
                  <a:cubicBezTo>
                    <a:pt x="1960542" y="183966"/>
                    <a:pt x="1957199" y="182594"/>
                    <a:pt x="1953256" y="182594"/>
                  </a:cubicBezTo>
                  <a:lnTo>
                    <a:pt x="1864530" y="182594"/>
                  </a:lnTo>
                  <a:close/>
                  <a:moveTo>
                    <a:pt x="1843956" y="0"/>
                  </a:moveTo>
                  <a:lnTo>
                    <a:pt x="1851671" y="0"/>
                  </a:lnTo>
                  <a:lnTo>
                    <a:pt x="1851671" y="249460"/>
                  </a:lnTo>
                  <a:lnTo>
                    <a:pt x="2101131" y="249460"/>
                  </a:lnTo>
                  <a:lnTo>
                    <a:pt x="2101131" y="257175"/>
                  </a:lnTo>
                  <a:lnTo>
                    <a:pt x="1843956" y="257175"/>
                  </a:lnTo>
                  <a:close/>
                  <a:moveTo>
                    <a:pt x="2479180" y="0"/>
                  </a:moveTo>
                  <a:lnTo>
                    <a:pt x="2486895" y="0"/>
                  </a:lnTo>
                  <a:lnTo>
                    <a:pt x="2486895" y="174879"/>
                  </a:lnTo>
                  <a:lnTo>
                    <a:pt x="2567906" y="174879"/>
                  </a:lnTo>
                  <a:lnTo>
                    <a:pt x="2584912" y="181528"/>
                  </a:lnTo>
                  <a:lnTo>
                    <a:pt x="2585103" y="181778"/>
                  </a:lnTo>
                  <a:lnTo>
                    <a:pt x="2592337" y="198025"/>
                  </a:lnTo>
                  <a:cubicBezTo>
                    <a:pt x="2592337" y="203340"/>
                    <a:pt x="2590451" y="207883"/>
                    <a:pt x="2586679" y="211655"/>
                  </a:cubicBezTo>
                  <a:cubicBezTo>
                    <a:pt x="2582907" y="215427"/>
                    <a:pt x="2578364" y="217313"/>
                    <a:pt x="2573049" y="217313"/>
                  </a:cubicBezTo>
                  <a:cubicBezTo>
                    <a:pt x="2571335" y="217313"/>
                    <a:pt x="2568934" y="216670"/>
                    <a:pt x="2565848" y="215384"/>
                  </a:cubicBezTo>
                  <a:cubicBezTo>
                    <a:pt x="2562762" y="214098"/>
                    <a:pt x="2560447" y="213455"/>
                    <a:pt x="2558904" y="213455"/>
                  </a:cubicBezTo>
                  <a:cubicBezTo>
                    <a:pt x="2556676" y="213455"/>
                    <a:pt x="2552818" y="214741"/>
                    <a:pt x="2547332" y="217313"/>
                  </a:cubicBezTo>
                  <a:cubicBezTo>
                    <a:pt x="2547674" y="210455"/>
                    <a:pt x="2550675" y="207026"/>
                    <a:pt x="2556333" y="207026"/>
                  </a:cubicBezTo>
                  <a:cubicBezTo>
                    <a:pt x="2556333" y="203254"/>
                    <a:pt x="2557104" y="199739"/>
                    <a:pt x="2558647" y="196482"/>
                  </a:cubicBezTo>
                  <a:cubicBezTo>
                    <a:pt x="2560533" y="192367"/>
                    <a:pt x="2563191" y="190310"/>
                    <a:pt x="2566620" y="190310"/>
                  </a:cubicBezTo>
                  <a:cubicBezTo>
                    <a:pt x="2570906" y="190310"/>
                    <a:pt x="2573049" y="192881"/>
                    <a:pt x="2573049" y="198025"/>
                  </a:cubicBezTo>
                  <a:cubicBezTo>
                    <a:pt x="2569620" y="197168"/>
                    <a:pt x="2568334" y="196739"/>
                    <a:pt x="2569191" y="196739"/>
                  </a:cubicBezTo>
                  <a:cubicBezTo>
                    <a:pt x="2566620" y="196739"/>
                    <a:pt x="2565334" y="198453"/>
                    <a:pt x="2565334" y="201882"/>
                  </a:cubicBezTo>
                  <a:cubicBezTo>
                    <a:pt x="2565334" y="206169"/>
                    <a:pt x="2567906" y="208312"/>
                    <a:pt x="2573049" y="208312"/>
                  </a:cubicBezTo>
                  <a:cubicBezTo>
                    <a:pt x="2575792" y="208312"/>
                    <a:pt x="2577978" y="207112"/>
                    <a:pt x="2579607" y="204711"/>
                  </a:cubicBezTo>
                  <a:cubicBezTo>
                    <a:pt x="2581236" y="202311"/>
                    <a:pt x="2582050" y="199654"/>
                    <a:pt x="2582050" y="196739"/>
                  </a:cubicBezTo>
                  <a:cubicBezTo>
                    <a:pt x="2582050" y="192796"/>
                    <a:pt x="2580679" y="189452"/>
                    <a:pt x="2577935" y="186709"/>
                  </a:cubicBezTo>
                  <a:cubicBezTo>
                    <a:pt x="2575192" y="183966"/>
                    <a:pt x="2571849" y="182594"/>
                    <a:pt x="2567906" y="182594"/>
                  </a:cubicBezTo>
                  <a:lnTo>
                    <a:pt x="2479180" y="182594"/>
                  </a:lnTo>
                  <a:close/>
                  <a:moveTo>
                    <a:pt x="2458606" y="0"/>
                  </a:moveTo>
                  <a:lnTo>
                    <a:pt x="2466321" y="0"/>
                  </a:lnTo>
                  <a:lnTo>
                    <a:pt x="2466321" y="249460"/>
                  </a:lnTo>
                  <a:lnTo>
                    <a:pt x="2715781" y="249460"/>
                  </a:lnTo>
                  <a:lnTo>
                    <a:pt x="2715781" y="257175"/>
                  </a:lnTo>
                  <a:lnTo>
                    <a:pt x="2458606" y="257175"/>
                  </a:ln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000" dirty="0"/>
            </a:p>
          </p:txBody>
        </p:sp>
        <p:sp>
          <p:nvSpPr>
            <p:cNvPr id="10" name="TextBox 9">
              <a:extLst>
                <a:ext uri="{FF2B5EF4-FFF2-40B4-BE49-F238E27FC236}">
                  <a16:creationId xmlns:a16="http://schemas.microsoft.com/office/drawing/2014/main" id="{780CD27F-6F5E-4282-B420-4CC19CF9A9C8}"/>
                </a:ext>
              </a:extLst>
            </p:cNvPr>
            <p:cNvSpPr txBox="1"/>
            <p:nvPr/>
          </p:nvSpPr>
          <p:spPr>
            <a:xfrm>
              <a:off x="4738108" y="6713105"/>
              <a:ext cx="2834640" cy="274320"/>
            </a:xfrm>
            <a:custGeom>
              <a:avLst/>
              <a:gdLst/>
              <a:ahLst/>
              <a:cxnLst/>
              <a:rect l="l" t="t" r="r" b="b"/>
              <a:pathLst>
                <a:path w="2715781" h="257175">
                  <a:moveTo>
                    <a:pt x="2510041" y="216027"/>
                  </a:moveTo>
                  <a:lnTo>
                    <a:pt x="2516471" y="216027"/>
                  </a:lnTo>
                  <a:cubicBezTo>
                    <a:pt x="2518871" y="216027"/>
                    <a:pt x="2520971" y="216927"/>
                    <a:pt x="2522771" y="218727"/>
                  </a:cubicBezTo>
                  <a:cubicBezTo>
                    <a:pt x="2524572" y="220528"/>
                    <a:pt x="2525472" y="222628"/>
                    <a:pt x="2525472" y="225028"/>
                  </a:cubicBezTo>
                  <a:lnTo>
                    <a:pt x="2525472" y="236601"/>
                  </a:lnTo>
                  <a:lnTo>
                    <a:pt x="2515185" y="236601"/>
                  </a:lnTo>
                  <a:cubicBezTo>
                    <a:pt x="2512270" y="236601"/>
                    <a:pt x="2509827" y="235615"/>
                    <a:pt x="2507855" y="233644"/>
                  </a:cubicBezTo>
                  <a:cubicBezTo>
                    <a:pt x="2505884" y="231672"/>
                    <a:pt x="2504898" y="229229"/>
                    <a:pt x="2504898" y="226314"/>
                  </a:cubicBezTo>
                  <a:lnTo>
                    <a:pt x="2504898" y="221171"/>
                  </a:lnTo>
                  <a:lnTo>
                    <a:pt x="2510041" y="221171"/>
                  </a:lnTo>
                  <a:close/>
                  <a:moveTo>
                    <a:pt x="2489467" y="216027"/>
                  </a:moveTo>
                  <a:lnTo>
                    <a:pt x="2494611" y="216027"/>
                  </a:lnTo>
                  <a:lnTo>
                    <a:pt x="2494611" y="222456"/>
                  </a:lnTo>
                  <a:lnTo>
                    <a:pt x="2501040" y="222456"/>
                  </a:lnTo>
                  <a:lnTo>
                    <a:pt x="2501040" y="226314"/>
                  </a:lnTo>
                  <a:cubicBezTo>
                    <a:pt x="2501040" y="228886"/>
                    <a:pt x="2500183" y="231243"/>
                    <a:pt x="2498468" y="233386"/>
                  </a:cubicBezTo>
                  <a:cubicBezTo>
                    <a:pt x="2496754" y="235529"/>
                    <a:pt x="2494611" y="236601"/>
                    <a:pt x="2492039" y="236601"/>
                  </a:cubicBezTo>
                  <a:lnTo>
                    <a:pt x="2479180" y="236601"/>
                  </a:lnTo>
                  <a:lnTo>
                    <a:pt x="2479180" y="228886"/>
                  </a:lnTo>
                  <a:cubicBezTo>
                    <a:pt x="2479180" y="220313"/>
                    <a:pt x="2482609" y="216027"/>
                    <a:pt x="2489467" y="216027"/>
                  </a:cubicBezTo>
                  <a:close/>
                  <a:moveTo>
                    <a:pt x="1895391" y="216027"/>
                  </a:moveTo>
                  <a:lnTo>
                    <a:pt x="1901821" y="216027"/>
                  </a:lnTo>
                  <a:cubicBezTo>
                    <a:pt x="1904221" y="216027"/>
                    <a:pt x="1906321" y="216927"/>
                    <a:pt x="1908121" y="218727"/>
                  </a:cubicBezTo>
                  <a:cubicBezTo>
                    <a:pt x="1909922" y="220528"/>
                    <a:pt x="1910822" y="222628"/>
                    <a:pt x="1910822" y="225028"/>
                  </a:cubicBezTo>
                  <a:lnTo>
                    <a:pt x="1910822" y="236601"/>
                  </a:lnTo>
                  <a:lnTo>
                    <a:pt x="1900535" y="236601"/>
                  </a:lnTo>
                  <a:cubicBezTo>
                    <a:pt x="1897620" y="236601"/>
                    <a:pt x="1895177" y="235615"/>
                    <a:pt x="1893205" y="233644"/>
                  </a:cubicBezTo>
                  <a:cubicBezTo>
                    <a:pt x="1891234" y="231672"/>
                    <a:pt x="1890248" y="229229"/>
                    <a:pt x="1890248" y="226314"/>
                  </a:cubicBezTo>
                  <a:lnTo>
                    <a:pt x="1890248" y="221171"/>
                  </a:lnTo>
                  <a:lnTo>
                    <a:pt x="1895391" y="221171"/>
                  </a:lnTo>
                  <a:close/>
                  <a:moveTo>
                    <a:pt x="1874817" y="216027"/>
                  </a:moveTo>
                  <a:lnTo>
                    <a:pt x="1879961" y="216027"/>
                  </a:lnTo>
                  <a:lnTo>
                    <a:pt x="1879961" y="222456"/>
                  </a:lnTo>
                  <a:lnTo>
                    <a:pt x="1886390" y="222456"/>
                  </a:lnTo>
                  <a:lnTo>
                    <a:pt x="1886390" y="226314"/>
                  </a:lnTo>
                  <a:cubicBezTo>
                    <a:pt x="1886390" y="228886"/>
                    <a:pt x="1885533" y="231243"/>
                    <a:pt x="1883818" y="233386"/>
                  </a:cubicBezTo>
                  <a:cubicBezTo>
                    <a:pt x="1882104" y="235529"/>
                    <a:pt x="1879961" y="236601"/>
                    <a:pt x="1877389" y="236601"/>
                  </a:cubicBezTo>
                  <a:lnTo>
                    <a:pt x="1864530" y="236601"/>
                  </a:lnTo>
                  <a:lnTo>
                    <a:pt x="1864530" y="228886"/>
                  </a:lnTo>
                  <a:cubicBezTo>
                    <a:pt x="1864530" y="220313"/>
                    <a:pt x="1867959" y="216027"/>
                    <a:pt x="1874817" y="216027"/>
                  </a:cubicBezTo>
                  <a:close/>
                  <a:moveTo>
                    <a:pt x="1280739" y="216027"/>
                  </a:moveTo>
                  <a:lnTo>
                    <a:pt x="1287169" y="216027"/>
                  </a:lnTo>
                  <a:cubicBezTo>
                    <a:pt x="1289569" y="216027"/>
                    <a:pt x="1291669" y="216927"/>
                    <a:pt x="1293469" y="218727"/>
                  </a:cubicBezTo>
                  <a:cubicBezTo>
                    <a:pt x="1295270" y="220528"/>
                    <a:pt x="1296170" y="222628"/>
                    <a:pt x="1296170" y="225028"/>
                  </a:cubicBezTo>
                  <a:lnTo>
                    <a:pt x="1296170" y="236601"/>
                  </a:lnTo>
                  <a:lnTo>
                    <a:pt x="1285883" y="236601"/>
                  </a:lnTo>
                  <a:cubicBezTo>
                    <a:pt x="1282968" y="236601"/>
                    <a:pt x="1280525" y="235615"/>
                    <a:pt x="1278553" y="233644"/>
                  </a:cubicBezTo>
                  <a:cubicBezTo>
                    <a:pt x="1276582" y="231672"/>
                    <a:pt x="1275596" y="229229"/>
                    <a:pt x="1275596" y="226314"/>
                  </a:cubicBezTo>
                  <a:lnTo>
                    <a:pt x="1275596" y="221171"/>
                  </a:lnTo>
                  <a:lnTo>
                    <a:pt x="1280739" y="221171"/>
                  </a:lnTo>
                  <a:close/>
                  <a:moveTo>
                    <a:pt x="1260165" y="216027"/>
                  </a:moveTo>
                  <a:lnTo>
                    <a:pt x="1265309" y="216027"/>
                  </a:lnTo>
                  <a:lnTo>
                    <a:pt x="1265309" y="222456"/>
                  </a:lnTo>
                  <a:lnTo>
                    <a:pt x="1271738" y="222456"/>
                  </a:lnTo>
                  <a:lnTo>
                    <a:pt x="1271738" y="226314"/>
                  </a:lnTo>
                  <a:cubicBezTo>
                    <a:pt x="1271738" y="228886"/>
                    <a:pt x="1270881" y="231243"/>
                    <a:pt x="1269166" y="233386"/>
                  </a:cubicBezTo>
                  <a:cubicBezTo>
                    <a:pt x="1267452" y="235529"/>
                    <a:pt x="1265309" y="236601"/>
                    <a:pt x="1262737" y="236601"/>
                  </a:cubicBezTo>
                  <a:lnTo>
                    <a:pt x="1249878" y="236601"/>
                  </a:lnTo>
                  <a:lnTo>
                    <a:pt x="1249878" y="228886"/>
                  </a:lnTo>
                  <a:cubicBezTo>
                    <a:pt x="1249878" y="220313"/>
                    <a:pt x="1253307" y="216027"/>
                    <a:pt x="1260165" y="216027"/>
                  </a:cubicBezTo>
                  <a:close/>
                  <a:moveTo>
                    <a:pt x="666087" y="216027"/>
                  </a:moveTo>
                  <a:lnTo>
                    <a:pt x="672517" y="216027"/>
                  </a:lnTo>
                  <a:cubicBezTo>
                    <a:pt x="674917" y="216027"/>
                    <a:pt x="677017" y="216927"/>
                    <a:pt x="678817" y="218727"/>
                  </a:cubicBezTo>
                  <a:cubicBezTo>
                    <a:pt x="680618" y="220528"/>
                    <a:pt x="681518" y="222628"/>
                    <a:pt x="681518" y="225028"/>
                  </a:cubicBezTo>
                  <a:lnTo>
                    <a:pt x="681518" y="236601"/>
                  </a:lnTo>
                  <a:lnTo>
                    <a:pt x="671231" y="236601"/>
                  </a:lnTo>
                  <a:cubicBezTo>
                    <a:pt x="668316" y="236601"/>
                    <a:pt x="665873" y="235615"/>
                    <a:pt x="663901" y="233644"/>
                  </a:cubicBezTo>
                  <a:cubicBezTo>
                    <a:pt x="661930" y="231672"/>
                    <a:pt x="660944" y="229229"/>
                    <a:pt x="660944" y="226314"/>
                  </a:cubicBezTo>
                  <a:lnTo>
                    <a:pt x="660944" y="221171"/>
                  </a:lnTo>
                  <a:lnTo>
                    <a:pt x="666087" y="221171"/>
                  </a:lnTo>
                  <a:close/>
                  <a:moveTo>
                    <a:pt x="645513" y="216027"/>
                  </a:moveTo>
                  <a:lnTo>
                    <a:pt x="650657" y="216027"/>
                  </a:lnTo>
                  <a:lnTo>
                    <a:pt x="650657" y="222456"/>
                  </a:lnTo>
                  <a:lnTo>
                    <a:pt x="657086" y="222456"/>
                  </a:lnTo>
                  <a:lnTo>
                    <a:pt x="657086" y="226314"/>
                  </a:lnTo>
                  <a:cubicBezTo>
                    <a:pt x="657086" y="228886"/>
                    <a:pt x="656229" y="231243"/>
                    <a:pt x="654514" y="233386"/>
                  </a:cubicBezTo>
                  <a:cubicBezTo>
                    <a:pt x="652800" y="235529"/>
                    <a:pt x="650657" y="236601"/>
                    <a:pt x="648085" y="236601"/>
                  </a:cubicBezTo>
                  <a:lnTo>
                    <a:pt x="635226" y="236601"/>
                  </a:lnTo>
                  <a:lnTo>
                    <a:pt x="635226" y="228886"/>
                  </a:lnTo>
                  <a:cubicBezTo>
                    <a:pt x="635226" y="220313"/>
                    <a:pt x="638655" y="216027"/>
                    <a:pt x="645513" y="216027"/>
                  </a:cubicBezTo>
                  <a:close/>
                  <a:moveTo>
                    <a:pt x="51435" y="216027"/>
                  </a:moveTo>
                  <a:lnTo>
                    <a:pt x="57865" y="216027"/>
                  </a:lnTo>
                  <a:cubicBezTo>
                    <a:pt x="60265" y="216027"/>
                    <a:pt x="62365" y="216927"/>
                    <a:pt x="64166" y="218727"/>
                  </a:cubicBezTo>
                  <a:cubicBezTo>
                    <a:pt x="65966" y="220528"/>
                    <a:pt x="66866" y="222628"/>
                    <a:pt x="66866" y="225028"/>
                  </a:cubicBezTo>
                  <a:lnTo>
                    <a:pt x="66866" y="236601"/>
                  </a:lnTo>
                  <a:lnTo>
                    <a:pt x="56579" y="236601"/>
                  </a:lnTo>
                  <a:cubicBezTo>
                    <a:pt x="53664" y="236601"/>
                    <a:pt x="51221" y="235615"/>
                    <a:pt x="49249" y="233644"/>
                  </a:cubicBezTo>
                  <a:cubicBezTo>
                    <a:pt x="47278" y="231672"/>
                    <a:pt x="46292" y="229229"/>
                    <a:pt x="46292" y="226314"/>
                  </a:cubicBezTo>
                  <a:lnTo>
                    <a:pt x="46292" y="221171"/>
                  </a:lnTo>
                  <a:lnTo>
                    <a:pt x="51435" y="221171"/>
                  </a:lnTo>
                  <a:close/>
                  <a:moveTo>
                    <a:pt x="30861" y="216027"/>
                  </a:moveTo>
                  <a:lnTo>
                    <a:pt x="36005" y="216027"/>
                  </a:lnTo>
                  <a:lnTo>
                    <a:pt x="36005" y="222456"/>
                  </a:lnTo>
                  <a:lnTo>
                    <a:pt x="42434" y="222456"/>
                  </a:lnTo>
                  <a:lnTo>
                    <a:pt x="42434" y="226314"/>
                  </a:lnTo>
                  <a:cubicBezTo>
                    <a:pt x="42434" y="228886"/>
                    <a:pt x="41577" y="231243"/>
                    <a:pt x="39863" y="233386"/>
                  </a:cubicBezTo>
                  <a:cubicBezTo>
                    <a:pt x="38148" y="235529"/>
                    <a:pt x="36005" y="236601"/>
                    <a:pt x="33433" y="236601"/>
                  </a:cubicBezTo>
                  <a:lnTo>
                    <a:pt x="20574" y="236601"/>
                  </a:lnTo>
                  <a:lnTo>
                    <a:pt x="20574" y="228886"/>
                  </a:lnTo>
                  <a:cubicBezTo>
                    <a:pt x="20574" y="220313"/>
                    <a:pt x="24003" y="216027"/>
                    <a:pt x="30861" y="216027"/>
                  </a:cubicBezTo>
                  <a:close/>
                  <a:moveTo>
                    <a:pt x="2497182" y="208312"/>
                  </a:moveTo>
                  <a:lnTo>
                    <a:pt x="2507469" y="208312"/>
                  </a:lnTo>
                  <a:lnTo>
                    <a:pt x="2507469" y="218599"/>
                  </a:lnTo>
                  <a:lnTo>
                    <a:pt x="2497182" y="218599"/>
                  </a:lnTo>
                  <a:close/>
                  <a:moveTo>
                    <a:pt x="1882532" y="208312"/>
                  </a:moveTo>
                  <a:lnTo>
                    <a:pt x="1892819" y="208312"/>
                  </a:lnTo>
                  <a:lnTo>
                    <a:pt x="1892819" y="218599"/>
                  </a:lnTo>
                  <a:lnTo>
                    <a:pt x="1882532" y="218599"/>
                  </a:lnTo>
                  <a:close/>
                  <a:moveTo>
                    <a:pt x="1267880" y="208312"/>
                  </a:moveTo>
                  <a:lnTo>
                    <a:pt x="1278167" y="208312"/>
                  </a:lnTo>
                  <a:lnTo>
                    <a:pt x="1278167" y="218599"/>
                  </a:lnTo>
                  <a:lnTo>
                    <a:pt x="1267880" y="218599"/>
                  </a:lnTo>
                  <a:close/>
                  <a:moveTo>
                    <a:pt x="653228" y="208312"/>
                  </a:moveTo>
                  <a:lnTo>
                    <a:pt x="663515" y="208312"/>
                  </a:lnTo>
                  <a:lnTo>
                    <a:pt x="663515" y="218599"/>
                  </a:lnTo>
                  <a:lnTo>
                    <a:pt x="653228" y="218599"/>
                  </a:lnTo>
                  <a:close/>
                  <a:moveTo>
                    <a:pt x="38577" y="208312"/>
                  </a:moveTo>
                  <a:lnTo>
                    <a:pt x="48864" y="208312"/>
                  </a:lnTo>
                  <a:lnTo>
                    <a:pt x="48864" y="218599"/>
                  </a:lnTo>
                  <a:lnTo>
                    <a:pt x="38577" y="218599"/>
                  </a:lnTo>
                  <a:close/>
                  <a:moveTo>
                    <a:pt x="2664346" y="190310"/>
                  </a:moveTo>
                  <a:cubicBezTo>
                    <a:pt x="2668632" y="190310"/>
                    <a:pt x="2672490" y="192453"/>
                    <a:pt x="2675919" y="196739"/>
                  </a:cubicBezTo>
                  <a:cubicBezTo>
                    <a:pt x="2671290" y="196739"/>
                    <a:pt x="2664861" y="200168"/>
                    <a:pt x="2656631" y="207026"/>
                  </a:cubicBezTo>
                  <a:cubicBezTo>
                    <a:pt x="2650459" y="214741"/>
                    <a:pt x="2644029" y="218599"/>
                    <a:pt x="2637343" y="218599"/>
                  </a:cubicBezTo>
                  <a:cubicBezTo>
                    <a:pt x="2628770" y="218599"/>
                    <a:pt x="2623198" y="215941"/>
                    <a:pt x="2620626" y="210626"/>
                  </a:cubicBezTo>
                  <a:cubicBezTo>
                    <a:pt x="2624055" y="212512"/>
                    <a:pt x="2627656" y="213455"/>
                    <a:pt x="2631428" y="213455"/>
                  </a:cubicBezTo>
                  <a:cubicBezTo>
                    <a:pt x="2637086" y="213455"/>
                    <a:pt x="2639915" y="210884"/>
                    <a:pt x="2639915" y="205740"/>
                  </a:cubicBezTo>
                  <a:cubicBezTo>
                    <a:pt x="2639915" y="201454"/>
                    <a:pt x="2637771" y="199311"/>
                    <a:pt x="2633485" y="199311"/>
                  </a:cubicBezTo>
                  <a:cubicBezTo>
                    <a:pt x="2636400" y="195710"/>
                    <a:pt x="2638972" y="193996"/>
                    <a:pt x="2641200" y="194167"/>
                  </a:cubicBezTo>
                  <a:cubicBezTo>
                    <a:pt x="2644801" y="194339"/>
                    <a:pt x="2647373" y="195624"/>
                    <a:pt x="2648916" y="198025"/>
                  </a:cubicBezTo>
                  <a:cubicBezTo>
                    <a:pt x="2654916" y="192881"/>
                    <a:pt x="2660060" y="190310"/>
                    <a:pt x="2664346" y="190310"/>
                  </a:cubicBezTo>
                  <a:close/>
                  <a:moveTo>
                    <a:pt x="2515185" y="190310"/>
                  </a:moveTo>
                  <a:lnTo>
                    <a:pt x="2525472" y="190310"/>
                  </a:lnTo>
                  <a:lnTo>
                    <a:pt x="2525472" y="200597"/>
                  </a:lnTo>
                  <a:cubicBezTo>
                    <a:pt x="2525472" y="203854"/>
                    <a:pt x="2524357" y="206597"/>
                    <a:pt x="2522128" y="208826"/>
                  </a:cubicBezTo>
                  <a:cubicBezTo>
                    <a:pt x="2519900" y="211055"/>
                    <a:pt x="2517156" y="212169"/>
                    <a:pt x="2513899" y="212169"/>
                  </a:cubicBezTo>
                  <a:lnTo>
                    <a:pt x="2510041" y="212169"/>
                  </a:lnTo>
                  <a:lnTo>
                    <a:pt x="2510041" y="205740"/>
                  </a:lnTo>
                  <a:lnTo>
                    <a:pt x="2504898" y="205740"/>
                  </a:lnTo>
                  <a:lnTo>
                    <a:pt x="2504898" y="198025"/>
                  </a:lnTo>
                  <a:cubicBezTo>
                    <a:pt x="2504898" y="192881"/>
                    <a:pt x="2508327" y="190310"/>
                    <a:pt x="2515185" y="190310"/>
                  </a:cubicBezTo>
                  <a:close/>
                  <a:moveTo>
                    <a:pt x="2479180" y="190310"/>
                  </a:moveTo>
                  <a:lnTo>
                    <a:pt x="2490753" y="190310"/>
                  </a:lnTo>
                  <a:cubicBezTo>
                    <a:pt x="2493325" y="190310"/>
                    <a:pt x="2495682" y="191167"/>
                    <a:pt x="2497825" y="192881"/>
                  </a:cubicBezTo>
                  <a:cubicBezTo>
                    <a:pt x="2499969" y="194596"/>
                    <a:pt x="2501040" y="196739"/>
                    <a:pt x="2501040" y="199311"/>
                  </a:cubicBezTo>
                  <a:lnTo>
                    <a:pt x="2501040" y="205740"/>
                  </a:lnTo>
                  <a:lnTo>
                    <a:pt x="2494611" y="205740"/>
                  </a:lnTo>
                  <a:lnTo>
                    <a:pt x="2494611" y="212169"/>
                  </a:lnTo>
                  <a:lnTo>
                    <a:pt x="2490753" y="212169"/>
                  </a:lnTo>
                  <a:cubicBezTo>
                    <a:pt x="2487838" y="212169"/>
                    <a:pt x="2485181" y="211355"/>
                    <a:pt x="2482781" y="209726"/>
                  </a:cubicBezTo>
                  <a:cubicBezTo>
                    <a:pt x="2480380" y="208097"/>
                    <a:pt x="2479180" y="205911"/>
                    <a:pt x="2479180" y="203168"/>
                  </a:cubicBezTo>
                  <a:close/>
                  <a:moveTo>
                    <a:pt x="2049696" y="190310"/>
                  </a:moveTo>
                  <a:cubicBezTo>
                    <a:pt x="2053982" y="190310"/>
                    <a:pt x="2057840" y="192453"/>
                    <a:pt x="2061269" y="196739"/>
                  </a:cubicBezTo>
                  <a:cubicBezTo>
                    <a:pt x="2056640" y="196739"/>
                    <a:pt x="2050211" y="200168"/>
                    <a:pt x="2041981" y="207026"/>
                  </a:cubicBezTo>
                  <a:cubicBezTo>
                    <a:pt x="2035809" y="214741"/>
                    <a:pt x="2029379" y="218599"/>
                    <a:pt x="2022693" y="218599"/>
                  </a:cubicBezTo>
                  <a:cubicBezTo>
                    <a:pt x="2014120" y="218599"/>
                    <a:pt x="2008548" y="215941"/>
                    <a:pt x="2005976" y="210626"/>
                  </a:cubicBezTo>
                  <a:cubicBezTo>
                    <a:pt x="2009405" y="212512"/>
                    <a:pt x="2013006" y="213455"/>
                    <a:pt x="2016778" y="213455"/>
                  </a:cubicBezTo>
                  <a:cubicBezTo>
                    <a:pt x="2022436" y="213455"/>
                    <a:pt x="2025265" y="210884"/>
                    <a:pt x="2025265" y="205740"/>
                  </a:cubicBezTo>
                  <a:cubicBezTo>
                    <a:pt x="2025265" y="201454"/>
                    <a:pt x="2023121" y="199311"/>
                    <a:pt x="2018835" y="199311"/>
                  </a:cubicBezTo>
                  <a:cubicBezTo>
                    <a:pt x="2021750" y="195710"/>
                    <a:pt x="2024322" y="193996"/>
                    <a:pt x="2026550" y="194167"/>
                  </a:cubicBezTo>
                  <a:cubicBezTo>
                    <a:pt x="2030151" y="194339"/>
                    <a:pt x="2032723" y="195624"/>
                    <a:pt x="2034266" y="198025"/>
                  </a:cubicBezTo>
                  <a:cubicBezTo>
                    <a:pt x="2040266" y="192881"/>
                    <a:pt x="2045410" y="190310"/>
                    <a:pt x="2049696" y="190310"/>
                  </a:cubicBezTo>
                  <a:close/>
                  <a:moveTo>
                    <a:pt x="1900535" y="190310"/>
                  </a:moveTo>
                  <a:lnTo>
                    <a:pt x="1910822" y="190310"/>
                  </a:lnTo>
                  <a:lnTo>
                    <a:pt x="1910822" y="200597"/>
                  </a:lnTo>
                  <a:cubicBezTo>
                    <a:pt x="1910822" y="203854"/>
                    <a:pt x="1909707" y="206597"/>
                    <a:pt x="1907478" y="208826"/>
                  </a:cubicBezTo>
                  <a:cubicBezTo>
                    <a:pt x="1905250" y="211055"/>
                    <a:pt x="1902506" y="212169"/>
                    <a:pt x="1899249" y="212169"/>
                  </a:cubicBezTo>
                  <a:lnTo>
                    <a:pt x="1895391" y="212169"/>
                  </a:lnTo>
                  <a:lnTo>
                    <a:pt x="1895391" y="205740"/>
                  </a:lnTo>
                  <a:lnTo>
                    <a:pt x="1890248" y="205740"/>
                  </a:lnTo>
                  <a:lnTo>
                    <a:pt x="1890248" y="198025"/>
                  </a:lnTo>
                  <a:cubicBezTo>
                    <a:pt x="1890248" y="192881"/>
                    <a:pt x="1893677" y="190310"/>
                    <a:pt x="1900535" y="190310"/>
                  </a:cubicBezTo>
                  <a:close/>
                  <a:moveTo>
                    <a:pt x="1864530" y="190310"/>
                  </a:moveTo>
                  <a:lnTo>
                    <a:pt x="1876103" y="190310"/>
                  </a:lnTo>
                  <a:cubicBezTo>
                    <a:pt x="1878675" y="190310"/>
                    <a:pt x="1881032" y="191167"/>
                    <a:pt x="1883175" y="192881"/>
                  </a:cubicBezTo>
                  <a:cubicBezTo>
                    <a:pt x="1885319" y="194596"/>
                    <a:pt x="1886390" y="196739"/>
                    <a:pt x="1886390" y="199311"/>
                  </a:cubicBezTo>
                  <a:lnTo>
                    <a:pt x="1886390" y="205740"/>
                  </a:lnTo>
                  <a:lnTo>
                    <a:pt x="1879961" y="205740"/>
                  </a:lnTo>
                  <a:lnTo>
                    <a:pt x="1879961" y="212169"/>
                  </a:lnTo>
                  <a:lnTo>
                    <a:pt x="1876103" y="212169"/>
                  </a:lnTo>
                  <a:cubicBezTo>
                    <a:pt x="1873188" y="212169"/>
                    <a:pt x="1870531" y="211355"/>
                    <a:pt x="1868131" y="209726"/>
                  </a:cubicBezTo>
                  <a:cubicBezTo>
                    <a:pt x="1865730" y="208097"/>
                    <a:pt x="1864530" y="205911"/>
                    <a:pt x="1864530" y="203168"/>
                  </a:cubicBezTo>
                  <a:close/>
                  <a:moveTo>
                    <a:pt x="1435044" y="190310"/>
                  </a:moveTo>
                  <a:cubicBezTo>
                    <a:pt x="1439330" y="190310"/>
                    <a:pt x="1443188" y="192453"/>
                    <a:pt x="1446617" y="196739"/>
                  </a:cubicBezTo>
                  <a:cubicBezTo>
                    <a:pt x="1441988" y="196739"/>
                    <a:pt x="1435559" y="200168"/>
                    <a:pt x="1427329" y="207026"/>
                  </a:cubicBezTo>
                  <a:cubicBezTo>
                    <a:pt x="1421157" y="214741"/>
                    <a:pt x="1414727" y="218599"/>
                    <a:pt x="1408041" y="218599"/>
                  </a:cubicBezTo>
                  <a:cubicBezTo>
                    <a:pt x="1399468" y="218599"/>
                    <a:pt x="1393896" y="215941"/>
                    <a:pt x="1391324" y="210626"/>
                  </a:cubicBezTo>
                  <a:cubicBezTo>
                    <a:pt x="1394753" y="212512"/>
                    <a:pt x="1398354" y="213455"/>
                    <a:pt x="1402126" y="213455"/>
                  </a:cubicBezTo>
                  <a:cubicBezTo>
                    <a:pt x="1407784" y="213455"/>
                    <a:pt x="1410613" y="210884"/>
                    <a:pt x="1410613" y="205740"/>
                  </a:cubicBezTo>
                  <a:cubicBezTo>
                    <a:pt x="1410613" y="201454"/>
                    <a:pt x="1408469" y="199311"/>
                    <a:pt x="1404183" y="199311"/>
                  </a:cubicBezTo>
                  <a:cubicBezTo>
                    <a:pt x="1407098" y="195710"/>
                    <a:pt x="1409670" y="193996"/>
                    <a:pt x="1411898" y="194167"/>
                  </a:cubicBezTo>
                  <a:cubicBezTo>
                    <a:pt x="1415499" y="194339"/>
                    <a:pt x="1418071" y="195624"/>
                    <a:pt x="1419614" y="198025"/>
                  </a:cubicBezTo>
                  <a:cubicBezTo>
                    <a:pt x="1425614" y="192881"/>
                    <a:pt x="1430758" y="190310"/>
                    <a:pt x="1435044" y="190310"/>
                  </a:cubicBezTo>
                  <a:close/>
                  <a:moveTo>
                    <a:pt x="1285883" y="190310"/>
                  </a:moveTo>
                  <a:lnTo>
                    <a:pt x="1296170" y="190310"/>
                  </a:lnTo>
                  <a:lnTo>
                    <a:pt x="1296170" y="200597"/>
                  </a:lnTo>
                  <a:cubicBezTo>
                    <a:pt x="1296170" y="203854"/>
                    <a:pt x="1295055" y="206597"/>
                    <a:pt x="1292826" y="208826"/>
                  </a:cubicBezTo>
                  <a:cubicBezTo>
                    <a:pt x="1290598" y="211055"/>
                    <a:pt x="1287854" y="212169"/>
                    <a:pt x="1284597" y="212169"/>
                  </a:cubicBezTo>
                  <a:lnTo>
                    <a:pt x="1280739" y="212169"/>
                  </a:lnTo>
                  <a:lnTo>
                    <a:pt x="1280739" y="205740"/>
                  </a:lnTo>
                  <a:lnTo>
                    <a:pt x="1275596" y="205740"/>
                  </a:lnTo>
                  <a:lnTo>
                    <a:pt x="1275596" y="198025"/>
                  </a:lnTo>
                  <a:cubicBezTo>
                    <a:pt x="1275596" y="192881"/>
                    <a:pt x="1279025" y="190310"/>
                    <a:pt x="1285883" y="190310"/>
                  </a:cubicBezTo>
                  <a:close/>
                  <a:moveTo>
                    <a:pt x="1249878" y="190310"/>
                  </a:moveTo>
                  <a:lnTo>
                    <a:pt x="1261451" y="190310"/>
                  </a:lnTo>
                  <a:cubicBezTo>
                    <a:pt x="1264023" y="190310"/>
                    <a:pt x="1266380" y="191167"/>
                    <a:pt x="1268523" y="192881"/>
                  </a:cubicBezTo>
                  <a:cubicBezTo>
                    <a:pt x="1270667" y="194596"/>
                    <a:pt x="1271738" y="196739"/>
                    <a:pt x="1271738" y="199311"/>
                  </a:cubicBezTo>
                  <a:lnTo>
                    <a:pt x="1271738" y="205740"/>
                  </a:lnTo>
                  <a:lnTo>
                    <a:pt x="1265309" y="205740"/>
                  </a:lnTo>
                  <a:lnTo>
                    <a:pt x="1265309" y="212169"/>
                  </a:lnTo>
                  <a:lnTo>
                    <a:pt x="1261451" y="212169"/>
                  </a:lnTo>
                  <a:cubicBezTo>
                    <a:pt x="1258536" y="212169"/>
                    <a:pt x="1255879" y="211355"/>
                    <a:pt x="1253479" y="209726"/>
                  </a:cubicBezTo>
                  <a:cubicBezTo>
                    <a:pt x="1251078" y="208097"/>
                    <a:pt x="1249878" y="205911"/>
                    <a:pt x="1249878" y="203168"/>
                  </a:cubicBezTo>
                  <a:close/>
                  <a:moveTo>
                    <a:pt x="820392" y="190310"/>
                  </a:moveTo>
                  <a:cubicBezTo>
                    <a:pt x="824678" y="190310"/>
                    <a:pt x="828536" y="192453"/>
                    <a:pt x="831965" y="196739"/>
                  </a:cubicBezTo>
                  <a:cubicBezTo>
                    <a:pt x="827336" y="196739"/>
                    <a:pt x="820907" y="200168"/>
                    <a:pt x="812677" y="207026"/>
                  </a:cubicBezTo>
                  <a:cubicBezTo>
                    <a:pt x="806505" y="214741"/>
                    <a:pt x="800075" y="218599"/>
                    <a:pt x="793389" y="218599"/>
                  </a:cubicBezTo>
                  <a:cubicBezTo>
                    <a:pt x="784816" y="218599"/>
                    <a:pt x="779244" y="215941"/>
                    <a:pt x="776672" y="210626"/>
                  </a:cubicBezTo>
                  <a:cubicBezTo>
                    <a:pt x="780101" y="212512"/>
                    <a:pt x="783702" y="213455"/>
                    <a:pt x="787474" y="213455"/>
                  </a:cubicBezTo>
                  <a:cubicBezTo>
                    <a:pt x="793132" y="213455"/>
                    <a:pt x="795961" y="210884"/>
                    <a:pt x="795961" y="205740"/>
                  </a:cubicBezTo>
                  <a:cubicBezTo>
                    <a:pt x="795961" y="201454"/>
                    <a:pt x="793817" y="199311"/>
                    <a:pt x="789531" y="199311"/>
                  </a:cubicBezTo>
                  <a:cubicBezTo>
                    <a:pt x="792446" y="195710"/>
                    <a:pt x="795018" y="193996"/>
                    <a:pt x="797246" y="194167"/>
                  </a:cubicBezTo>
                  <a:cubicBezTo>
                    <a:pt x="800847" y="194339"/>
                    <a:pt x="803419" y="195624"/>
                    <a:pt x="804962" y="198025"/>
                  </a:cubicBezTo>
                  <a:cubicBezTo>
                    <a:pt x="810962" y="192881"/>
                    <a:pt x="816106" y="190310"/>
                    <a:pt x="820392" y="190310"/>
                  </a:cubicBezTo>
                  <a:close/>
                  <a:moveTo>
                    <a:pt x="671231" y="190310"/>
                  </a:moveTo>
                  <a:lnTo>
                    <a:pt x="681518" y="190310"/>
                  </a:lnTo>
                  <a:lnTo>
                    <a:pt x="681518" y="200597"/>
                  </a:lnTo>
                  <a:cubicBezTo>
                    <a:pt x="681518" y="203854"/>
                    <a:pt x="680403" y="206597"/>
                    <a:pt x="678174" y="208826"/>
                  </a:cubicBezTo>
                  <a:cubicBezTo>
                    <a:pt x="675946" y="211055"/>
                    <a:pt x="673202" y="212169"/>
                    <a:pt x="669945" y="212169"/>
                  </a:cubicBezTo>
                  <a:lnTo>
                    <a:pt x="666087" y="212169"/>
                  </a:lnTo>
                  <a:lnTo>
                    <a:pt x="666087" y="205740"/>
                  </a:lnTo>
                  <a:lnTo>
                    <a:pt x="660944" y="205740"/>
                  </a:lnTo>
                  <a:lnTo>
                    <a:pt x="660944" y="198025"/>
                  </a:lnTo>
                  <a:cubicBezTo>
                    <a:pt x="660944" y="192881"/>
                    <a:pt x="664373" y="190310"/>
                    <a:pt x="671231" y="190310"/>
                  </a:cubicBezTo>
                  <a:close/>
                  <a:moveTo>
                    <a:pt x="635226" y="190310"/>
                  </a:moveTo>
                  <a:lnTo>
                    <a:pt x="646799" y="190310"/>
                  </a:lnTo>
                  <a:cubicBezTo>
                    <a:pt x="649371" y="190310"/>
                    <a:pt x="651728" y="191167"/>
                    <a:pt x="653871" y="192881"/>
                  </a:cubicBezTo>
                  <a:cubicBezTo>
                    <a:pt x="656015" y="194596"/>
                    <a:pt x="657086" y="196739"/>
                    <a:pt x="657086" y="199311"/>
                  </a:cubicBezTo>
                  <a:lnTo>
                    <a:pt x="657086" y="205740"/>
                  </a:lnTo>
                  <a:lnTo>
                    <a:pt x="650657" y="205740"/>
                  </a:lnTo>
                  <a:lnTo>
                    <a:pt x="650657" y="212169"/>
                  </a:lnTo>
                  <a:lnTo>
                    <a:pt x="646799" y="212169"/>
                  </a:lnTo>
                  <a:cubicBezTo>
                    <a:pt x="643884" y="212169"/>
                    <a:pt x="641227" y="211355"/>
                    <a:pt x="638827" y="209726"/>
                  </a:cubicBezTo>
                  <a:cubicBezTo>
                    <a:pt x="636426" y="208097"/>
                    <a:pt x="635226" y="205911"/>
                    <a:pt x="635226" y="203168"/>
                  </a:cubicBezTo>
                  <a:close/>
                  <a:moveTo>
                    <a:pt x="205740" y="190310"/>
                  </a:moveTo>
                  <a:cubicBezTo>
                    <a:pt x="210027" y="190310"/>
                    <a:pt x="213884" y="192453"/>
                    <a:pt x="217313" y="196739"/>
                  </a:cubicBezTo>
                  <a:cubicBezTo>
                    <a:pt x="212684" y="196739"/>
                    <a:pt x="206255" y="200168"/>
                    <a:pt x="198025" y="207026"/>
                  </a:cubicBezTo>
                  <a:cubicBezTo>
                    <a:pt x="191853" y="214741"/>
                    <a:pt x="185424" y="218599"/>
                    <a:pt x="178737" y="218599"/>
                  </a:cubicBezTo>
                  <a:cubicBezTo>
                    <a:pt x="170165" y="218599"/>
                    <a:pt x="164592" y="215941"/>
                    <a:pt x="162021" y="210626"/>
                  </a:cubicBezTo>
                  <a:cubicBezTo>
                    <a:pt x="165450" y="212512"/>
                    <a:pt x="169050" y="213455"/>
                    <a:pt x="172822" y="213455"/>
                  </a:cubicBezTo>
                  <a:cubicBezTo>
                    <a:pt x="178480" y="213455"/>
                    <a:pt x="181309" y="210884"/>
                    <a:pt x="181309" y="205740"/>
                  </a:cubicBezTo>
                  <a:cubicBezTo>
                    <a:pt x="181309" y="201454"/>
                    <a:pt x="179166" y="199311"/>
                    <a:pt x="174879" y="199311"/>
                  </a:cubicBezTo>
                  <a:cubicBezTo>
                    <a:pt x="177794" y="195710"/>
                    <a:pt x="180366" y="193996"/>
                    <a:pt x="182595" y="194167"/>
                  </a:cubicBezTo>
                  <a:cubicBezTo>
                    <a:pt x="186195" y="194339"/>
                    <a:pt x="188767" y="195624"/>
                    <a:pt x="190310" y="198025"/>
                  </a:cubicBezTo>
                  <a:cubicBezTo>
                    <a:pt x="196311" y="192881"/>
                    <a:pt x="201454" y="190310"/>
                    <a:pt x="205740" y="190310"/>
                  </a:cubicBezTo>
                  <a:close/>
                  <a:moveTo>
                    <a:pt x="56579" y="190310"/>
                  </a:moveTo>
                  <a:lnTo>
                    <a:pt x="66866" y="190310"/>
                  </a:lnTo>
                  <a:lnTo>
                    <a:pt x="66866" y="200597"/>
                  </a:lnTo>
                  <a:cubicBezTo>
                    <a:pt x="66866" y="203854"/>
                    <a:pt x="65751" y="206597"/>
                    <a:pt x="63523" y="208826"/>
                  </a:cubicBezTo>
                  <a:cubicBezTo>
                    <a:pt x="61294" y="211055"/>
                    <a:pt x="58551" y="212169"/>
                    <a:pt x="55293" y="212169"/>
                  </a:cubicBezTo>
                  <a:lnTo>
                    <a:pt x="51435" y="212169"/>
                  </a:lnTo>
                  <a:lnTo>
                    <a:pt x="51435" y="205740"/>
                  </a:lnTo>
                  <a:lnTo>
                    <a:pt x="46292" y="205740"/>
                  </a:lnTo>
                  <a:lnTo>
                    <a:pt x="46292" y="198025"/>
                  </a:lnTo>
                  <a:cubicBezTo>
                    <a:pt x="46292" y="192881"/>
                    <a:pt x="49721" y="190310"/>
                    <a:pt x="56579" y="190310"/>
                  </a:cubicBezTo>
                  <a:close/>
                  <a:moveTo>
                    <a:pt x="20574" y="190310"/>
                  </a:moveTo>
                  <a:lnTo>
                    <a:pt x="32147" y="190310"/>
                  </a:lnTo>
                  <a:cubicBezTo>
                    <a:pt x="34719" y="190310"/>
                    <a:pt x="37076" y="191167"/>
                    <a:pt x="39220" y="192881"/>
                  </a:cubicBezTo>
                  <a:cubicBezTo>
                    <a:pt x="41363" y="194596"/>
                    <a:pt x="42434" y="196739"/>
                    <a:pt x="42434" y="199311"/>
                  </a:cubicBezTo>
                  <a:lnTo>
                    <a:pt x="42434" y="205740"/>
                  </a:lnTo>
                  <a:lnTo>
                    <a:pt x="36005" y="205740"/>
                  </a:lnTo>
                  <a:lnTo>
                    <a:pt x="36005" y="212169"/>
                  </a:lnTo>
                  <a:lnTo>
                    <a:pt x="32147" y="212169"/>
                  </a:lnTo>
                  <a:cubicBezTo>
                    <a:pt x="29233" y="212169"/>
                    <a:pt x="26575" y="211355"/>
                    <a:pt x="24175" y="209726"/>
                  </a:cubicBezTo>
                  <a:cubicBezTo>
                    <a:pt x="21775" y="208097"/>
                    <a:pt x="20574" y="205911"/>
                    <a:pt x="20574" y="203168"/>
                  </a:cubicBezTo>
                  <a:close/>
                  <a:moveTo>
                    <a:pt x="2533187" y="185166"/>
                  </a:moveTo>
                  <a:lnTo>
                    <a:pt x="2540902" y="185166"/>
                  </a:lnTo>
                  <a:lnTo>
                    <a:pt x="2540902" y="228886"/>
                  </a:lnTo>
                  <a:lnTo>
                    <a:pt x="2715781" y="228886"/>
                  </a:lnTo>
                  <a:lnTo>
                    <a:pt x="2715781" y="236601"/>
                  </a:lnTo>
                  <a:lnTo>
                    <a:pt x="2533187" y="236601"/>
                  </a:lnTo>
                  <a:close/>
                  <a:moveTo>
                    <a:pt x="1918537" y="185166"/>
                  </a:moveTo>
                  <a:lnTo>
                    <a:pt x="1926252" y="185166"/>
                  </a:lnTo>
                  <a:lnTo>
                    <a:pt x="1926252" y="228886"/>
                  </a:lnTo>
                  <a:lnTo>
                    <a:pt x="2101131" y="228886"/>
                  </a:lnTo>
                  <a:lnTo>
                    <a:pt x="2101131" y="236601"/>
                  </a:lnTo>
                  <a:lnTo>
                    <a:pt x="1918537" y="236601"/>
                  </a:lnTo>
                  <a:close/>
                  <a:moveTo>
                    <a:pt x="1303885" y="185166"/>
                  </a:moveTo>
                  <a:lnTo>
                    <a:pt x="1311600" y="185166"/>
                  </a:lnTo>
                  <a:lnTo>
                    <a:pt x="1311600" y="228886"/>
                  </a:lnTo>
                  <a:lnTo>
                    <a:pt x="1486479" y="228886"/>
                  </a:lnTo>
                  <a:lnTo>
                    <a:pt x="1486479" y="236601"/>
                  </a:lnTo>
                  <a:lnTo>
                    <a:pt x="1303885" y="236601"/>
                  </a:lnTo>
                  <a:close/>
                  <a:moveTo>
                    <a:pt x="689233" y="185166"/>
                  </a:moveTo>
                  <a:lnTo>
                    <a:pt x="696948" y="185166"/>
                  </a:lnTo>
                  <a:lnTo>
                    <a:pt x="696948" y="228886"/>
                  </a:lnTo>
                  <a:lnTo>
                    <a:pt x="871827" y="228886"/>
                  </a:lnTo>
                  <a:lnTo>
                    <a:pt x="871827" y="236601"/>
                  </a:lnTo>
                  <a:lnTo>
                    <a:pt x="689233" y="236601"/>
                  </a:lnTo>
                  <a:close/>
                  <a:moveTo>
                    <a:pt x="74581" y="185166"/>
                  </a:moveTo>
                  <a:lnTo>
                    <a:pt x="82296" y="185166"/>
                  </a:lnTo>
                  <a:lnTo>
                    <a:pt x="82296" y="228886"/>
                  </a:lnTo>
                  <a:lnTo>
                    <a:pt x="257175" y="228886"/>
                  </a:lnTo>
                  <a:lnTo>
                    <a:pt x="257175" y="236601"/>
                  </a:lnTo>
                  <a:lnTo>
                    <a:pt x="74581" y="236601"/>
                  </a:lnTo>
                  <a:close/>
                  <a:moveTo>
                    <a:pt x="2576907" y="171021"/>
                  </a:moveTo>
                  <a:cubicBezTo>
                    <a:pt x="2592166" y="171021"/>
                    <a:pt x="2607168" y="180023"/>
                    <a:pt x="2621912" y="198025"/>
                  </a:cubicBezTo>
                  <a:cubicBezTo>
                    <a:pt x="2626199" y="203168"/>
                    <a:pt x="2630485" y="207026"/>
                    <a:pt x="2634771" y="209598"/>
                  </a:cubicBezTo>
                  <a:cubicBezTo>
                    <a:pt x="2626027" y="209598"/>
                    <a:pt x="2620455" y="207883"/>
                    <a:pt x="2618055" y="204454"/>
                  </a:cubicBezTo>
                  <a:cubicBezTo>
                    <a:pt x="2618055" y="209598"/>
                    <a:pt x="2617197" y="213884"/>
                    <a:pt x="2615483" y="217313"/>
                  </a:cubicBezTo>
                  <a:cubicBezTo>
                    <a:pt x="2611368" y="215084"/>
                    <a:pt x="2608368" y="211226"/>
                    <a:pt x="2606482" y="205740"/>
                  </a:cubicBezTo>
                  <a:cubicBezTo>
                    <a:pt x="2603910" y="212598"/>
                    <a:pt x="2597909" y="216027"/>
                    <a:pt x="2588480" y="216027"/>
                  </a:cubicBezTo>
                  <a:cubicBezTo>
                    <a:pt x="2594480" y="213455"/>
                    <a:pt x="2597481" y="207455"/>
                    <a:pt x="2597481" y="198025"/>
                  </a:cubicBezTo>
                  <a:lnTo>
                    <a:pt x="2585103" y="181778"/>
                  </a:lnTo>
                  <a:lnTo>
                    <a:pt x="2585008" y="181566"/>
                  </a:lnTo>
                  <a:lnTo>
                    <a:pt x="2584912" y="181528"/>
                  </a:lnTo>
                  <a:close/>
                  <a:moveTo>
                    <a:pt x="1962257" y="171021"/>
                  </a:moveTo>
                  <a:cubicBezTo>
                    <a:pt x="1977516" y="171021"/>
                    <a:pt x="1992518" y="180023"/>
                    <a:pt x="2007262" y="198025"/>
                  </a:cubicBezTo>
                  <a:cubicBezTo>
                    <a:pt x="2011549" y="203168"/>
                    <a:pt x="2015835" y="207026"/>
                    <a:pt x="2020121" y="209598"/>
                  </a:cubicBezTo>
                  <a:cubicBezTo>
                    <a:pt x="2011377" y="209598"/>
                    <a:pt x="2005805" y="207883"/>
                    <a:pt x="2003405" y="204454"/>
                  </a:cubicBezTo>
                  <a:cubicBezTo>
                    <a:pt x="2003405" y="209598"/>
                    <a:pt x="2002547" y="213884"/>
                    <a:pt x="2000833" y="217313"/>
                  </a:cubicBezTo>
                  <a:cubicBezTo>
                    <a:pt x="1996718" y="215084"/>
                    <a:pt x="1993718" y="211226"/>
                    <a:pt x="1991832" y="205740"/>
                  </a:cubicBezTo>
                  <a:cubicBezTo>
                    <a:pt x="1989260" y="212598"/>
                    <a:pt x="1983259" y="216027"/>
                    <a:pt x="1973830" y="216027"/>
                  </a:cubicBezTo>
                  <a:cubicBezTo>
                    <a:pt x="1979830" y="213455"/>
                    <a:pt x="1982831" y="207455"/>
                    <a:pt x="1982831" y="198025"/>
                  </a:cubicBezTo>
                  <a:lnTo>
                    <a:pt x="1970453" y="181778"/>
                  </a:lnTo>
                  <a:lnTo>
                    <a:pt x="1970358" y="181566"/>
                  </a:lnTo>
                  <a:lnTo>
                    <a:pt x="1970262" y="181528"/>
                  </a:lnTo>
                  <a:close/>
                  <a:moveTo>
                    <a:pt x="1347605" y="171021"/>
                  </a:moveTo>
                  <a:cubicBezTo>
                    <a:pt x="1362864" y="171021"/>
                    <a:pt x="1377866" y="180023"/>
                    <a:pt x="1392610" y="198025"/>
                  </a:cubicBezTo>
                  <a:cubicBezTo>
                    <a:pt x="1396897" y="203168"/>
                    <a:pt x="1401183" y="207026"/>
                    <a:pt x="1405469" y="209598"/>
                  </a:cubicBezTo>
                  <a:cubicBezTo>
                    <a:pt x="1396725" y="209598"/>
                    <a:pt x="1391153" y="207883"/>
                    <a:pt x="1388753" y="204454"/>
                  </a:cubicBezTo>
                  <a:cubicBezTo>
                    <a:pt x="1388753" y="209598"/>
                    <a:pt x="1387895" y="213884"/>
                    <a:pt x="1386181" y="217313"/>
                  </a:cubicBezTo>
                  <a:cubicBezTo>
                    <a:pt x="1382066" y="215084"/>
                    <a:pt x="1379066" y="211226"/>
                    <a:pt x="1377180" y="205740"/>
                  </a:cubicBezTo>
                  <a:cubicBezTo>
                    <a:pt x="1374608" y="212598"/>
                    <a:pt x="1368607" y="216027"/>
                    <a:pt x="1359178" y="216027"/>
                  </a:cubicBezTo>
                  <a:cubicBezTo>
                    <a:pt x="1365178" y="213455"/>
                    <a:pt x="1368179" y="207455"/>
                    <a:pt x="1368179" y="198025"/>
                  </a:cubicBezTo>
                  <a:lnTo>
                    <a:pt x="1355801" y="181778"/>
                  </a:lnTo>
                  <a:lnTo>
                    <a:pt x="1355706" y="181566"/>
                  </a:lnTo>
                  <a:lnTo>
                    <a:pt x="1355610" y="181528"/>
                  </a:lnTo>
                  <a:close/>
                  <a:moveTo>
                    <a:pt x="732953" y="171021"/>
                  </a:moveTo>
                  <a:cubicBezTo>
                    <a:pt x="748212" y="171021"/>
                    <a:pt x="763214" y="180023"/>
                    <a:pt x="777958" y="198025"/>
                  </a:cubicBezTo>
                  <a:cubicBezTo>
                    <a:pt x="782245" y="203168"/>
                    <a:pt x="786531" y="207026"/>
                    <a:pt x="790817" y="209598"/>
                  </a:cubicBezTo>
                  <a:cubicBezTo>
                    <a:pt x="782073" y="209598"/>
                    <a:pt x="776501" y="207883"/>
                    <a:pt x="774101" y="204454"/>
                  </a:cubicBezTo>
                  <a:cubicBezTo>
                    <a:pt x="774101" y="209598"/>
                    <a:pt x="773243" y="213884"/>
                    <a:pt x="771529" y="217313"/>
                  </a:cubicBezTo>
                  <a:cubicBezTo>
                    <a:pt x="767414" y="215084"/>
                    <a:pt x="764414" y="211226"/>
                    <a:pt x="762528" y="205740"/>
                  </a:cubicBezTo>
                  <a:cubicBezTo>
                    <a:pt x="759956" y="212598"/>
                    <a:pt x="753955" y="216027"/>
                    <a:pt x="744526" y="216027"/>
                  </a:cubicBezTo>
                  <a:cubicBezTo>
                    <a:pt x="750526" y="213455"/>
                    <a:pt x="753527" y="207455"/>
                    <a:pt x="753527" y="198025"/>
                  </a:cubicBezTo>
                  <a:lnTo>
                    <a:pt x="741149" y="181778"/>
                  </a:lnTo>
                  <a:lnTo>
                    <a:pt x="741054" y="181566"/>
                  </a:lnTo>
                  <a:lnTo>
                    <a:pt x="740958" y="181528"/>
                  </a:lnTo>
                  <a:close/>
                  <a:moveTo>
                    <a:pt x="118301" y="171021"/>
                  </a:moveTo>
                  <a:cubicBezTo>
                    <a:pt x="133560" y="171021"/>
                    <a:pt x="148562" y="180023"/>
                    <a:pt x="163307" y="198025"/>
                  </a:cubicBezTo>
                  <a:cubicBezTo>
                    <a:pt x="167593" y="203168"/>
                    <a:pt x="171879" y="207026"/>
                    <a:pt x="176165" y="209598"/>
                  </a:cubicBezTo>
                  <a:cubicBezTo>
                    <a:pt x="167421" y="209598"/>
                    <a:pt x="161849" y="207883"/>
                    <a:pt x="159449" y="204454"/>
                  </a:cubicBezTo>
                  <a:cubicBezTo>
                    <a:pt x="159449" y="209598"/>
                    <a:pt x="158592" y="213884"/>
                    <a:pt x="156877" y="217313"/>
                  </a:cubicBezTo>
                  <a:cubicBezTo>
                    <a:pt x="152762" y="215084"/>
                    <a:pt x="149762" y="211226"/>
                    <a:pt x="147876" y="205740"/>
                  </a:cubicBezTo>
                  <a:cubicBezTo>
                    <a:pt x="145304" y="212598"/>
                    <a:pt x="139304" y="216027"/>
                    <a:pt x="129874" y="216027"/>
                  </a:cubicBezTo>
                  <a:cubicBezTo>
                    <a:pt x="135875" y="213455"/>
                    <a:pt x="138875" y="207455"/>
                    <a:pt x="138875" y="198025"/>
                  </a:cubicBezTo>
                  <a:lnTo>
                    <a:pt x="126496" y="181778"/>
                  </a:lnTo>
                  <a:lnTo>
                    <a:pt x="126402" y="181566"/>
                  </a:lnTo>
                  <a:lnTo>
                    <a:pt x="126306" y="181528"/>
                  </a:lnTo>
                  <a:close/>
                  <a:moveTo>
                    <a:pt x="2546046" y="159191"/>
                  </a:moveTo>
                  <a:cubicBezTo>
                    <a:pt x="2548960" y="159191"/>
                    <a:pt x="2551446" y="160220"/>
                    <a:pt x="2553504" y="162277"/>
                  </a:cubicBezTo>
                  <a:cubicBezTo>
                    <a:pt x="2555561" y="164335"/>
                    <a:pt x="2556590" y="166821"/>
                    <a:pt x="2556590" y="169736"/>
                  </a:cubicBezTo>
                  <a:lnTo>
                    <a:pt x="2546046" y="169736"/>
                  </a:lnTo>
                  <a:close/>
                  <a:moveTo>
                    <a:pt x="1931396" y="159191"/>
                  </a:moveTo>
                  <a:cubicBezTo>
                    <a:pt x="1934310" y="159191"/>
                    <a:pt x="1936796" y="160220"/>
                    <a:pt x="1938854" y="162277"/>
                  </a:cubicBezTo>
                  <a:cubicBezTo>
                    <a:pt x="1940911" y="164335"/>
                    <a:pt x="1941940" y="166821"/>
                    <a:pt x="1941940" y="169736"/>
                  </a:cubicBezTo>
                  <a:lnTo>
                    <a:pt x="1931396" y="169736"/>
                  </a:lnTo>
                  <a:close/>
                  <a:moveTo>
                    <a:pt x="1316744" y="159191"/>
                  </a:moveTo>
                  <a:cubicBezTo>
                    <a:pt x="1319658" y="159191"/>
                    <a:pt x="1322144" y="160220"/>
                    <a:pt x="1324202" y="162277"/>
                  </a:cubicBezTo>
                  <a:cubicBezTo>
                    <a:pt x="1326259" y="164335"/>
                    <a:pt x="1327288" y="166821"/>
                    <a:pt x="1327288" y="169736"/>
                  </a:cubicBezTo>
                  <a:lnTo>
                    <a:pt x="1316744" y="169736"/>
                  </a:lnTo>
                  <a:close/>
                  <a:moveTo>
                    <a:pt x="702092" y="159191"/>
                  </a:moveTo>
                  <a:cubicBezTo>
                    <a:pt x="705006" y="159191"/>
                    <a:pt x="707492" y="160220"/>
                    <a:pt x="709550" y="162277"/>
                  </a:cubicBezTo>
                  <a:cubicBezTo>
                    <a:pt x="711607" y="164335"/>
                    <a:pt x="712636" y="166821"/>
                    <a:pt x="712636" y="169736"/>
                  </a:cubicBezTo>
                  <a:lnTo>
                    <a:pt x="702092" y="169736"/>
                  </a:lnTo>
                  <a:close/>
                  <a:moveTo>
                    <a:pt x="87440" y="159191"/>
                  </a:moveTo>
                  <a:cubicBezTo>
                    <a:pt x="90355" y="159191"/>
                    <a:pt x="92841" y="160220"/>
                    <a:pt x="94898" y="162277"/>
                  </a:cubicBezTo>
                  <a:cubicBezTo>
                    <a:pt x="96955" y="164335"/>
                    <a:pt x="97984" y="166821"/>
                    <a:pt x="97984" y="169736"/>
                  </a:cubicBezTo>
                  <a:lnTo>
                    <a:pt x="87440" y="169736"/>
                  </a:lnTo>
                  <a:close/>
                  <a:moveTo>
                    <a:pt x="2624998" y="146333"/>
                  </a:moveTo>
                  <a:cubicBezTo>
                    <a:pt x="2634085" y="147876"/>
                    <a:pt x="2638629" y="153533"/>
                    <a:pt x="2638629" y="163306"/>
                  </a:cubicBezTo>
                  <a:cubicBezTo>
                    <a:pt x="2638629" y="167078"/>
                    <a:pt x="2636914" y="172522"/>
                    <a:pt x="2633485" y="179637"/>
                  </a:cubicBezTo>
                  <a:cubicBezTo>
                    <a:pt x="2630056" y="186752"/>
                    <a:pt x="2628342" y="191595"/>
                    <a:pt x="2628342" y="194167"/>
                  </a:cubicBezTo>
                  <a:cubicBezTo>
                    <a:pt x="2623884" y="191081"/>
                    <a:pt x="2621741" y="188081"/>
                    <a:pt x="2621912" y="185166"/>
                  </a:cubicBezTo>
                  <a:cubicBezTo>
                    <a:pt x="2621912" y="183794"/>
                    <a:pt x="2622427" y="181737"/>
                    <a:pt x="2623455" y="178994"/>
                  </a:cubicBezTo>
                  <a:cubicBezTo>
                    <a:pt x="2624484" y="176251"/>
                    <a:pt x="2624998" y="174708"/>
                    <a:pt x="2624998" y="174365"/>
                  </a:cubicBezTo>
                  <a:cubicBezTo>
                    <a:pt x="2624998" y="174193"/>
                    <a:pt x="2624827" y="173936"/>
                    <a:pt x="2624484" y="173593"/>
                  </a:cubicBezTo>
                  <a:lnTo>
                    <a:pt x="2621912" y="173593"/>
                  </a:lnTo>
                  <a:cubicBezTo>
                    <a:pt x="2616769" y="173593"/>
                    <a:pt x="2614197" y="171021"/>
                    <a:pt x="2614197" y="165878"/>
                  </a:cubicBezTo>
                  <a:cubicBezTo>
                    <a:pt x="2614369" y="164849"/>
                    <a:pt x="2614797" y="163135"/>
                    <a:pt x="2615483" y="160734"/>
                  </a:cubicBezTo>
                  <a:cubicBezTo>
                    <a:pt x="2615826" y="163649"/>
                    <a:pt x="2618140" y="165106"/>
                    <a:pt x="2622427" y="165106"/>
                  </a:cubicBezTo>
                  <a:cubicBezTo>
                    <a:pt x="2628256" y="165106"/>
                    <a:pt x="2631085" y="162792"/>
                    <a:pt x="2630913" y="158163"/>
                  </a:cubicBezTo>
                  <a:cubicBezTo>
                    <a:pt x="2630742" y="153019"/>
                    <a:pt x="2628770" y="149076"/>
                    <a:pt x="2624998" y="146333"/>
                  </a:cubicBezTo>
                  <a:close/>
                  <a:moveTo>
                    <a:pt x="2010348" y="146333"/>
                  </a:moveTo>
                  <a:cubicBezTo>
                    <a:pt x="2019435" y="147876"/>
                    <a:pt x="2023979" y="153533"/>
                    <a:pt x="2023979" y="163306"/>
                  </a:cubicBezTo>
                  <a:cubicBezTo>
                    <a:pt x="2023979" y="167078"/>
                    <a:pt x="2022264" y="172522"/>
                    <a:pt x="2018835" y="179637"/>
                  </a:cubicBezTo>
                  <a:cubicBezTo>
                    <a:pt x="2015406" y="186752"/>
                    <a:pt x="2013692" y="191595"/>
                    <a:pt x="2013692" y="194167"/>
                  </a:cubicBezTo>
                  <a:cubicBezTo>
                    <a:pt x="2009234" y="191081"/>
                    <a:pt x="2007091" y="188081"/>
                    <a:pt x="2007262" y="185166"/>
                  </a:cubicBezTo>
                  <a:cubicBezTo>
                    <a:pt x="2007262" y="183794"/>
                    <a:pt x="2007777" y="181737"/>
                    <a:pt x="2008805" y="178994"/>
                  </a:cubicBezTo>
                  <a:cubicBezTo>
                    <a:pt x="2009834" y="176251"/>
                    <a:pt x="2010348" y="174708"/>
                    <a:pt x="2010348" y="174365"/>
                  </a:cubicBezTo>
                  <a:cubicBezTo>
                    <a:pt x="2010348" y="174193"/>
                    <a:pt x="2010177" y="173936"/>
                    <a:pt x="2009834" y="173593"/>
                  </a:cubicBezTo>
                  <a:lnTo>
                    <a:pt x="2007262" y="173593"/>
                  </a:lnTo>
                  <a:cubicBezTo>
                    <a:pt x="2002119" y="173593"/>
                    <a:pt x="1999547" y="171021"/>
                    <a:pt x="1999547" y="165878"/>
                  </a:cubicBezTo>
                  <a:cubicBezTo>
                    <a:pt x="1999719" y="164849"/>
                    <a:pt x="2000147" y="163135"/>
                    <a:pt x="2000833" y="160734"/>
                  </a:cubicBezTo>
                  <a:cubicBezTo>
                    <a:pt x="2001176" y="163649"/>
                    <a:pt x="2003490" y="165106"/>
                    <a:pt x="2007777" y="165106"/>
                  </a:cubicBezTo>
                  <a:cubicBezTo>
                    <a:pt x="2013606" y="165106"/>
                    <a:pt x="2016435" y="162792"/>
                    <a:pt x="2016263" y="158163"/>
                  </a:cubicBezTo>
                  <a:cubicBezTo>
                    <a:pt x="2016092" y="153019"/>
                    <a:pt x="2014120" y="149076"/>
                    <a:pt x="2010348" y="146333"/>
                  </a:cubicBezTo>
                  <a:close/>
                  <a:moveTo>
                    <a:pt x="1395696" y="146333"/>
                  </a:moveTo>
                  <a:cubicBezTo>
                    <a:pt x="1404783" y="147876"/>
                    <a:pt x="1409327" y="153533"/>
                    <a:pt x="1409327" y="163306"/>
                  </a:cubicBezTo>
                  <a:cubicBezTo>
                    <a:pt x="1409327" y="167078"/>
                    <a:pt x="1407612" y="172522"/>
                    <a:pt x="1404183" y="179637"/>
                  </a:cubicBezTo>
                  <a:cubicBezTo>
                    <a:pt x="1400754" y="186752"/>
                    <a:pt x="1399040" y="191595"/>
                    <a:pt x="1399040" y="194167"/>
                  </a:cubicBezTo>
                  <a:cubicBezTo>
                    <a:pt x="1394582" y="191081"/>
                    <a:pt x="1392439" y="188081"/>
                    <a:pt x="1392610" y="185166"/>
                  </a:cubicBezTo>
                  <a:cubicBezTo>
                    <a:pt x="1392610" y="183794"/>
                    <a:pt x="1393125" y="181737"/>
                    <a:pt x="1394153" y="178994"/>
                  </a:cubicBezTo>
                  <a:cubicBezTo>
                    <a:pt x="1395182" y="176251"/>
                    <a:pt x="1395696" y="174708"/>
                    <a:pt x="1395696" y="174365"/>
                  </a:cubicBezTo>
                  <a:cubicBezTo>
                    <a:pt x="1395696" y="174193"/>
                    <a:pt x="1395525" y="173936"/>
                    <a:pt x="1395182" y="173593"/>
                  </a:cubicBezTo>
                  <a:lnTo>
                    <a:pt x="1392610" y="173593"/>
                  </a:lnTo>
                  <a:cubicBezTo>
                    <a:pt x="1387467" y="173593"/>
                    <a:pt x="1384895" y="171021"/>
                    <a:pt x="1384895" y="165878"/>
                  </a:cubicBezTo>
                  <a:cubicBezTo>
                    <a:pt x="1385067" y="164849"/>
                    <a:pt x="1385495" y="163135"/>
                    <a:pt x="1386181" y="160734"/>
                  </a:cubicBezTo>
                  <a:cubicBezTo>
                    <a:pt x="1386524" y="163649"/>
                    <a:pt x="1388838" y="165106"/>
                    <a:pt x="1393125" y="165106"/>
                  </a:cubicBezTo>
                  <a:cubicBezTo>
                    <a:pt x="1398954" y="165106"/>
                    <a:pt x="1401783" y="162792"/>
                    <a:pt x="1401611" y="158163"/>
                  </a:cubicBezTo>
                  <a:cubicBezTo>
                    <a:pt x="1401440" y="153019"/>
                    <a:pt x="1399468" y="149076"/>
                    <a:pt x="1395696" y="146333"/>
                  </a:cubicBezTo>
                  <a:close/>
                  <a:moveTo>
                    <a:pt x="781044" y="146333"/>
                  </a:moveTo>
                  <a:cubicBezTo>
                    <a:pt x="790131" y="147876"/>
                    <a:pt x="794675" y="153533"/>
                    <a:pt x="794675" y="163306"/>
                  </a:cubicBezTo>
                  <a:cubicBezTo>
                    <a:pt x="794675" y="167078"/>
                    <a:pt x="792960" y="172522"/>
                    <a:pt x="789531" y="179637"/>
                  </a:cubicBezTo>
                  <a:cubicBezTo>
                    <a:pt x="786102" y="186752"/>
                    <a:pt x="784388" y="191595"/>
                    <a:pt x="784388" y="194167"/>
                  </a:cubicBezTo>
                  <a:cubicBezTo>
                    <a:pt x="779930" y="191081"/>
                    <a:pt x="777787" y="188081"/>
                    <a:pt x="777958" y="185166"/>
                  </a:cubicBezTo>
                  <a:cubicBezTo>
                    <a:pt x="777958" y="183794"/>
                    <a:pt x="778473" y="181737"/>
                    <a:pt x="779501" y="178994"/>
                  </a:cubicBezTo>
                  <a:cubicBezTo>
                    <a:pt x="780530" y="176251"/>
                    <a:pt x="781044" y="174708"/>
                    <a:pt x="781044" y="174365"/>
                  </a:cubicBezTo>
                  <a:cubicBezTo>
                    <a:pt x="781044" y="174193"/>
                    <a:pt x="780873" y="173936"/>
                    <a:pt x="780530" y="173593"/>
                  </a:cubicBezTo>
                  <a:lnTo>
                    <a:pt x="777958" y="173593"/>
                  </a:lnTo>
                  <a:cubicBezTo>
                    <a:pt x="772815" y="173593"/>
                    <a:pt x="770243" y="171021"/>
                    <a:pt x="770243" y="165878"/>
                  </a:cubicBezTo>
                  <a:cubicBezTo>
                    <a:pt x="770415" y="164849"/>
                    <a:pt x="770843" y="163135"/>
                    <a:pt x="771529" y="160734"/>
                  </a:cubicBezTo>
                  <a:cubicBezTo>
                    <a:pt x="771872" y="163649"/>
                    <a:pt x="774186" y="165106"/>
                    <a:pt x="778473" y="165106"/>
                  </a:cubicBezTo>
                  <a:cubicBezTo>
                    <a:pt x="784302" y="165106"/>
                    <a:pt x="787131" y="162792"/>
                    <a:pt x="786959" y="158163"/>
                  </a:cubicBezTo>
                  <a:cubicBezTo>
                    <a:pt x="786788" y="153019"/>
                    <a:pt x="784816" y="149076"/>
                    <a:pt x="781044" y="146333"/>
                  </a:cubicBezTo>
                  <a:close/>
                  <a:moveTo>
                    <a:pt x="166393" y="146333"/>
                  </a:moveTo>
                  <a:cubicBezTo>
                    <a:pt x="175479" y="147876"/>
                    <a:pt x="180023" y="153533"/>
                    <a:pt x="180023" y="163306"/>
                  </a:cubicBezTo>
                  <a:cubicBezTo>
                    <a:pt x="180023" y="167078"/>
                    <a:pt x="178308" y="172522"/>
                    <a:pt x="174879" y="179637"/>
                  </a:cubicBezTo>
                  <a:cubicBezTo>
                    <a:pt x="171450" y="186752"/>
                    <a:pt x="169736" y="191595"/>
                    <a:pt x="169736" y="194167"/>
                  </a:cubicBezTo>
                  <a:cubicBezTo>
                    <a:pt x="165278" y="191081"/>
                    <a:pt x="163135" y="188081"/>
                    <a:pt x="163307" y="185166"/>
                  </a:cubicBezTo>
                  <a:cubicBezTo>
                    <a:pt x="163307" y="183794"/>
                    <a:pt x="163821" y="181737"/>
                    <a:pt x="164850" y="178994"/>
                  </a:cubicBezTo>
                  <a:cubicBezTo>
                    <a:pt x="165878" y="176251"/>
                    <a:pt x="166393" y="174708"/>
                    <a:pt x="166393" y="174365"/>
                  </a:cubicBezTo>
                  <a:cubicBezTo>
                    <a:pt x="166393" y="174193"/>
                    <a:pt x="166221" y="173936"/>
                    <a:pt x="165878" y="173593"/>
                  </a:cubicBezTo>
                  <a:lnTo>
                    <a:pt x="163307" y="173593"/>
                  </a:lnTo>
                  <a:cubicBezTo>
                    <a:pt x="158163" y="173593"/>
                    <a:pt x="155591" y="171021"/>
                    <a:pt x="155591" y="165878"/>
                  </a:cubicBezTo>
                  <a:cubicBezTo>
                    <a:pt x="155763" y="164849"/>
                    <a:pt x="156191" y="163135"/>
                    <a:pt x="156877" y="160734"/>
                  </a:cubicBezTo>
                  <a:cubicBezTo>
                    <a:pt x="157220" y="163649"/>
                    <a:pt x="159535" y="165106"/>
                    <a:pt x="163821" y="165106"/>
                  </a:cubicBezTo>
                  <a:cubicBezTo>
                    <a:pt x="169650" y="165106"/>
                    <a:pt x="172479" y="162792"/>
                    <a:pt x="172308" y="158163"/>
                  </a:cubicBezTo>
                  <a:cubicBezTo>
                    <a:pt x="172136" y="153019"/>
                    <a:pt x="170165" y="149076"/>
                    <a:pt x="166393" y="146333"/>
                  </a:cubicBezTo>
                  <a:close/>
                  <a:moveTo>
                    <a:pt x="2546046" y="142732"/>
                  </a:moveTo>
                  <a:cubicBezTo>
                    <a:pt x="2552046" y="142732"/>
                    <a:pt x="2555047" y="145304"/>
                    <a:pt x="2555047" y="150447"/>
                  </a:cubicBezTo>
                  <a:cubicBezTo>
                    <a:pt x="2557619" y="149419"/>
                    <a:pt x="2559419" y="148904"/>
                    <a:pt x="2560447" y="148904"/>
                  </a:cubicBezTo>
                  <a:cubicBezTo>
                    <a:pt x="2565077" y="148904"/>
                    <a:pt x="2567391" y="151390"/>
                    <a:pt x="2567391" y="156362"/>
                  </a:cubicBezTo>
                  <a:cubicBezTo>
                    <a:pt x="2567391" y="158763"/>
                    <a:pt x="2566705" y="160649"/>
                    <a:pt x="2565334" y="162020"/>
                  </a:cubicBezTo>
                  <a:cubicBezTo>
                    <a:pt x="2570477" y="162020"/>
                    <a:pt x="2573049" y="164592"/>
                    <a:pt x="2573049" y="169736"/>
                  </a:cubicBezTo>
                  <a:lnTo>
                    <a:pt x="2560705" y="169736"/>
                  </a:lnTo>
                  <a:cubicBezTo>
                    <a:pt x="2560705" y="165449"/>
                    <a:pt x="2559333" y="161935"/>
                    <a:pt x="2556590" y="159191"/>
                  </a:cubicBezTo>
                  <a:cubicBezTo>
                    <a:pt x="2553847" y="156448"/>
                    <a:pt x="2550332" y="155077"/>
                    <a:pt x="2546046" y="155077"/>
                  </a:cubicBezTo>
                  <a:close/>
                  <a:moveTo>
                    <a:pt x="1931396" y="142732"/>
                  </a:moveTo>
                  <a:cubicBezTo>
                    <a:pt x="1937396" y="142732"/>
                    <a:pt x="1940397" y="145304"/>
                    <a:pt x="1940397" y="150447"/>
                  </a:cubicBezTo>
                  <a:cubicBezTo>
                    <a:pt x="1942969" y="149419"/>
                    <a:pt x="1944769" y="148904"/>
                    <a:pt x="1945797" y="148904"/>
                  </a:cubicBezTo>
                  <a:cubicBezTo>
                    <a:pt x="1950427" y="148904"/>
                    <a:pt x="1952741" y="151390"/>
                    <a:pt x="1952741" y="156362"/>
                  </a:cubicBezTo>
                  <a:cubicBezTo>
                    <a:pt x="1952741" y="158763"/>
                    <a:pt x="1952055" y="160649"/>
                    <a:pt x="1950684" y="162020"/>
                  </a:cubicBezTo>
                  <a:cubicBezTo>
                    <a:pt x="1955827" y="162020"/>
                    <a:pt x="1958399" y="164592"/>
                    <a:pt x="1958399" y="169736"/>
                  </a:cubicBezTo>
                  <a:lnTo>
                    <a:pt x="1946055" y="169736"/>
                  </a:lnTo>
                  <a:cubicBezTo>
                    <a:pt x="1946055" y="165449"/>
                    <a:pt x="1944683" y="161935"/>
                    <a:pt x="1941940" y="159191"/>
                  </a:cubicBezTo>
                  <a:cubicBezTo>
                    <a:pt x="1939197" y="156448"/>
                    <a:pt x="1935682" y="155077"/>
                    <a:pt x="1931396" y="155077"/>
                  </a:cubicBezTo>
                  <a:close/>
                  <a:moveTo>
                    <a:pt x="1316744" y="142732"/>
                  </a:moveTo>
                  <a:cubicBezTo>
                    <a:pt x="1322744" y="142732"/>
                    <a:pt x="1325745" y="145304"/>
                    <a:pt x="1325745" y="150447"/>
                  </a:cubicBezTo>
                  <a:cubicBezTo>
                    <a:pt x="1328317" y="149419"/>
                    <a:pt x="1330117" y="148904"/>
                    <a:pt x="1331145" y="148904"/>
                  </a:cubicBezTo>
                  <a:cubicBezTo>
                    <a:pt x="1335775" y="148904"/>
                    <a:pt x="1338089" y="151390"/>
                    <a:pt x="1338089" y="156362"/>
                  </a:cubicBezTo>
                  <a:cubicBezTo>
                    <a:pt x="1338089" y="158763"/>
                    <a:pt x="1337403" y="160649"/>
                    <a:pt x="1336032" y="162020"/>
                  </a:cubicBezTo>
                  <a:cubicBezTo>
                    <a:pt x="1341175" y="162020"/>
                    <a:pt x="1343747" y="164592"/>
                    <a:pt x="1343747" y="169736"/>
                  </a:cubicBezTo>
                  <a:lnTo>
                    <a:pt x="1331403" y="169736"/>
                  </a:lnTo>
                  <a:cubicBezTo>
                    <a:pt x="1331403" y="165449"/>
                    <a:pt x="1330031" y="161935"/>
                    <a:pt x="1327288" y="159191"/>
                  </a:cubicBezTo>
                  <a:cubicBezTo>
                    <a:pt x="1324545" y="156448"/>
                    <a:pt x="1321030" y="155077"/>
                    <a:pt x="1316744" y="155077"/>
                  </a:cubicBezTo>
                  <a:close/>
                  <a:moveTo>
                    <a:pt x="702092" y="142732"/>
                  </a:moveTo>
                  <a:cubicBezTo>
                    <a:pt x="708092" y="142732"/>
                    <a:pt x="711093" y="145304"/>
                    <a:pt x="711093" y="150447"/>
                  </a:cubicBezTo>
                  <a:cubicBezTo>
                    <a:pt x="713665" y="149419"/>
                    <a:pt x="715465" y="148904"/>
                    <a:pt x="716493" y="148904"/>
                  </a:cubicBezTo>
                  <a:cubicBezTo>
                    <a:pt x="721123" y="148904"/>
                    <a:pt x="723437" y="151390"/>
                    <a:pt x="723437" y="156362"/>
                  </a:cubicBezTo>
                  <a:cubicBezTo>
                    <a:pt x="723437" y="158763"/>
                    <a:pt x="722751" y="160649"/>
                    <a:pt x="721380" y="162020"/>
                  </a:cubicBezTo>
                  <a:cubicBezTo>
                    <a:pt x="726523" y="162020"/>
                    <a:pt x="729095" y="164592"/>
                    <a:pt x="729095" y="169736"/>
                  </a:cubicBezTo>
                  <a:lnTo>
                    <a:pt x="716751" y="169736"/>
                  </a:lnTo>
                  <a:cubicBezTo>
                    <a:pt x="716751" y="165449"/>
                    <a:pt x="715379" y="161935"/>
                    <a:pt x="712636" y="159191"/>
                  </a:cubicBezTo>
                  <a:cubicBezTo>
                    <a:pt x="709893" y="156448"/>
                    <a:pt x="706378" y="155077"/>
                    <a:pt x="702092" y="155077"/>
                  </a:cubicBezTo>
                  <a:close/>
                  <a:moveTo>
                    <a:pt x="87440" y="142732"/>
                  </a:moveTo>
                  <a:cubicBezTo>
                    <a:pt x="93441" y="142732"/>
                    <a:pt x="96441" y="145304"/>
                    <a:pt x="96441" y="150447"/>
                  </a:cubicBezTo>
                  <a:cubicBezTo>
                    <a:pt x="99013" y="149419"/>
                    <a:pt x="100813" y="148904"/>
                    <a:pt x="101842" y="148904"/>
                  </a:cubicBezTo>
                  <a:cubicBezTo>
                    <a:pt x="106471" y="148904"/>
                    <a:pt x="108785" y="151390"/>
                    <a:pt x="108785" y="156362"/>
                  </a:cubicBezTo>
                  <a:cubicBezTo>
                    <a:pt x="108785" y="158763"/>
                    <a:pt x="108100" y="160649"/>
                    <a:pt x="106728" y="162020"/>
                  </a:cubicBezTo>
                  <a:cubicBezTo>
                    <a:pt x="111872" y="162020"/>
                    <a:pt x="114443" y="164592"/>
                    <a:pt x="114443" y="169736"/>
                  </a:cubicBezTo>
                  <a:lnTo>
                    <a:pt x="102099" y="169736"/>
                  </a:lnTo>
                  <a:cubicBezTo>
                    <a:pt x="102099" y="165449"/>
                    <a:pt x="100727" y="161935"/>
                    <a:pt x="97984" y="159191"/>
                  </a:cubicBezTo>
                  <a:cubicBezTo>
                    <a:pt x="95241" y="156448"/>
                    <a:pt x="91726" y="155077"/>
                    <a:pt x="87440" y="155077"/>
                  </a:cubicBezTo>
                  <a:close/>
                  <a:moveTo>
                    <a:pt x="2519042" y="124730"/>
                  </a:moveTo>
                  <a:cubicBezTo>
                    <a:pt x="2525386" y="124730"/>
                    <a:pt x="2530615" y="127173"/>
                    <a:pt x="2534730" y="132059"/>
                  </a:cubicBezTo>
                  <a:cubicBezTo>
                    <a:pt x="2538845" y="136946"/>
                    <a:pt x="2540902" y="142646"/>
                    <a:pt x="2540902" y="149162"/>
                  </a:cubicBezTo>
                  <a:lnTo>
                    <a:pt x="2540902" y="172307"/>
                  </a:lnTo>
                  <a:lnTo>
                    <a:pt x="2533187" y="172307"/>
                  </a:lnTo>
                  <a:lnTo>
                    <a:pt x="2533187" y="149162"/>
                  </a:lnTo>
                  <a:cubicBezTo>
                    <a:pt x="2533187" y="145047"/>
                    <a:pt x="2531815" y="141446"/>
                    <a:pt x="2529072" y="138360"/>
                  </a:cubicBezTo>
                  <a:cubicBezTo>
                    <a:pt x="2526329" y="135274"/>
                    <a:pt x="2522986" y="133731"/>
                    <a:pt x="2519042" y="133731"/>
                  </a:cubicBezTo>
                  <a:cubicBezTo>
                    <a:pt x="2516128" y="133731"/>
                    <a:pt x="2513470" y="134545"/>
                    <a:pt x="2511070" y="136174"/>
                  </a:cubicBezTo>
                  <a:cubicBezTo>
                    <a:pt x="2508670" y="137803"/>
                    <a:pt x="2507469" y="139989"/>
                    <a:pt x="2507469" y="142732"/>
                  </a:cubicBezTo>
                  <a:cubicBezTo>
                    <a:pt x="2507469" y="147876"/>
                    <a:pt x="2509613" y="150447"/>
                    <a:pt x="2513899" y="150447"/>
                  </a:cubicBezTo>
                  <a:cubicBezTo>
                    <a:pt x="2517328" y="150447"/>
                    <a:pt x="2519042" y="148304"/>
                    <a:pt x="2519042" y="144018"/>
                  </a:cubicBezTo>
                  <a:lnTo>
                    <a:pt x="2517756" y="141446"/>
                  </a:lnTo>
                  <a:cubicBezTo>
                    <a:pt x="2522900" y="141446"/>
                    <a:pt x="2525472" y="144875"/>
                    <a:pt x="2525472" y="151733"/>
                  </a:cubicBezTo>
                  <a:cubicBezTo>
                    <a:pt x="2525472" y="156877"/>
                    <a:pt x="2522900" y="159449"/>
                    <a:pt x="2517756" y="159449"/>
                  </a:cubicBezTo>
                  <a:cubicBezTo>
                    <a:pt x="2515870" y="159449"/>
                    <a:pt x="2514499" y="159020"/>
                    <a:pt x="2513642" y="158163"/>
                  </a:cubicBezTo>
                  <a:cubicBezTo>
                    <a:pt x="2513642" y="161592"/>
                    <a:pt x="2511841" y="164249"/>
                    <a:pt x="2508241" y="166135"/>
                  </a:cubicBezTo>
                  <a:cubicBezTo>
                    <a:pt x="2505498" y="167678"/>
                    <a:pt x="2502240" y="168450"/>
                    <a:pt x="2498468" y="168450"/>
                  </a:cubicBezTo>
                  <a:cubicBezTo>
                    <a:pt x="2501897" y="164163"/>
                    <a:pt x="2503612" y="160734"/>
                    <a:pt x="2503612" y="158163"/>
                  </a:cubicBezTo>
                  <a:cubicBezTo>
                    <a:pt x="2503612" y="156620"/>
                    <a:pt x="2502969" y="154219"/>
                    <a:pt x="2501683" y="150962"/>
                  </a:cubicBezTo>
                  <a:cubicBezTo>
                    <a:pt x="2500397" y="147704"/>
                    <a:pt x="2499754" y="145390"/>
                    <a:pt x="2499754" y="144018"/>
                  </a:cubicBezTo>
                  <a:cubicBezTo>
                    <a:pt x="2499926" y="138703"/>
                    <a:pt x="2501854" y="134160"/>
                    <a:pt x="2505541" y="130388"/>
                  </a:cubicBezTo>
                  <a:cubicBezTo>
                    <a:pt x="2509227" y="126616"/>
                    <a:pt x="2513727" y="124730"/>
                    <a:pt x="2519042" y="124730"/>
                  </a:cubicBezTo>
                  <a:close/>
                  <a:moveTo>
                    <a:pt x="1904392" y="124730"/>
                  </a:moveTo>
                  <a:cubicBezTo>
                    <a:pt x="1910736" y="124730"/>
                    <a:pt x="1915965" y="127173"/>
                    <a:pt x="1920080" y="132059"/>
                  </a:cubicBezTo>
                  <a:cubicBezTo>
                    <a:pt x="1924195" y="136946"/>
                    <a:pt x="1926252" y="142646"/>
                    <a:pt x="1926252" y="149162"/>
                  </a:cubicBezTo>
                  <a:lnTo>
                    <a:pt x="1926252" y="172307"/>
                  </a:lnTo>
                  <a:lnTo>
                    <a:pt x="1918537" y="172307"/>
                  </a:lnTo>
                  <a:lnTo>
                    <a:pt x="1918537" y="149162"/>
                  </a:lnTo>
                  <a:cubicBezTo>
                    <a:pt x="1918537" y="145047"/>
                    <a:pt x="1917165" y="141446"/>
                    <a:pt x="1914422" y="138360"/>
                  </a:cubicBezTo>
                  <a:cubicBezTo>
                    <a:pt x="1911679" y="135274"/>
                    <a:pt x="1908336" y="133731"/>
                    <a:pt x="1904392" y="133731"/>
                  </a:cubicBezTo>
                  <a:cubicBezTo>
                    <a:pt x="1901478" y="133731"/>
                    <a:pt x="1898820" y="134545"/>
                    <a:pt x="1896420" y="136174"/>
                  </a:cubicBezTo>
                  <a:cubicBezTo>
                    <a:pt x="1894020" y="137803"/>
                    <a:pt x="1892819" y="139989"/>
                    <a:pt x="1892819" y="142732"/>
                  </a:cubicBezTo>
                  <a:cubicBezTo>
                    <a:pt x="1892819" y="147876"/>
                    <a:pt x="1894963" y="150447"/>
                    <a:pt x="1899249" y="150447"/>
                  </a:cubicBezTo>
                  <a:cubicBezTo>
                    <a:pt x="1902678" y="150447"/>
                    <a:pt x="1904392" y="148304"/>
                    <a:pt x="1904392" y="144018"/>
                  </a:cubicBezTo>
                  <a:lnTo>
                    <a:pt x="1903106" y="141446"/>
                  </a:lnTo>
                  <a:cubicBezTo>
                    <a:pt x="1908250" y="141446"/>
                    <a:pt x="1910822" y="144875"/>
                    <a:pt x="1910822" y="151733"/>
                  </a:cubicBezTo>
                  <a:cubicBezTo>
                    <a:pt x="1910822" y="156877"/>
                    <a:pt x="1908250" y="159449"/>
                    <a:pt x="1903106" y="159449"/>
                  </a:cubicBezTo>
                  <a:cubicBezTo>
                    <a:pt x="1901220" y="159449"/>
                    <a:pt x="1899849" y="159020"/>
                    <a:pt x="1898992" y="158163"/>
                  </a:cubicBezTo>
                  <a:cubicBezTo>
                    <a:pt x="1898992" y="161592"/>
                    <a:pt x="1897191" y="164249"/>
                    <a:pt x="1893591" y="166135"/>
                  </a:cubicBezTo>
                  <a:cubicBezTo>
                    <a:pt x="1890848" y="167678"/>
                    <a:pt x="1887590" y="168450"/>
                    <a:pt x="1883818" y="168450"/>
                  </a:cubicBezTo>
                  <a:cubicBezTo>
                    <a:pt x="1887247" y="164163"/>
                    <a:pt x="1888962" y="160734"/>
                    <a:pt x="1888962" y="158163"/>
                  </a:cubicBezTo>
                  <a:cubicBezTo>
                    <a:pt x="1888962" y="156620"/>
                    <a:pt x="1888319" y="154219"/>
                    <a:pt x="1887033" y="150962"/>
                  </a:cubicBezTo>
                  <a:cubicBezTo>
                    <a:pt x="1885747" y="147704"/>
                    <a:pt x="1885104" y="145390"/>
                    <a:pt x="1885104" y="144018"/>
                  </a:cubicBezTo>
                  <a:cubicBezTo>
                    <a:pt x="1885276" y="138703"/>
                    <a:pt x="1887204" y="134160"/>
                    <a:pt x="1890891" y="130388"/>
                  </a:cubicBezTo>
                  <a:cubicBezTo>
                    <a:pt x="1894577" y="126616"/>
                    <a:pt x="1899077" y="124730"/>
                    <a:pt x="1904392" y="124730"/>
                  </a:cubicBezTo>
                  <a:close/>
                  <a:moveTo>
                    <a:pt x="1289740" y="124730"/>
                  </a:moveTo>
                  <a:cubicBezTo>
                    <a:pt x="1296084" y="124730"/>
                    <a:pt x="1301313" y="127173"/>
                    <a:pt x="1305428" y="132059"/>
                  </a:cubicBezTo>
                  <a:cubicBezTo>
                    <a:pt x="1309543" y="136946"/>
                    <a:pt x="1311600" y="142646"/>
                    <a:pt x="1311600" y="149162"/>
                  </a:cubicBezTo>
                  <a:lnTo>
                    <a:pt x="1311600" y="172307"/>
                  </a:lnTo>
                  <a:lnTo>
                    <a:pt x="1303885" y="172307"/>
                  </a:lnTo>
                  <a:lnTo>
                    <a:pt x="1303885" y="149162"/>
                  </a:lnTo>
                  <a:cubicBezTo>
                    <a:pt x="1303885" y="145047"/>
                    <a:pt x="1302513" y="141446"/>
                    <a:pt x="1299770" y="138360"/>
                  </a:cubicBezTo>
                  <a:cubicBezTo>
                    <a:pt x="1297027" y="135274"/>
                    <a:pt x="1293684" y="133731"/>
                    <a:pt x="1289740" y="133731"/>
                  </a:cubicBezTo>
                  <a:cubicBezTo>
                    <a:pt x="1286826" y="133731"/>
                    <a:pt x="1284168" y="134545"/>
                    <a:pt x="1281768" y="136174"/>
                  </a:cubicBezTo>
                  <a:cubicBezTo>
                    <a:pt x="1279368" y="137803"/>
                    <a:pt x="1278167" y="139989"/>
                    <a:pt x="1278167" y="142732"/>
                  </a:cubicBezTo>
                  <a:cubicBezTo>
                    <a:pt x="1278167" y="147876"/>
                    <a:pt x="1280311" y="150447"/>
                    <a:pt x="1284597" y="150447"/>
                  </a:cubicBezTo>
                  <a:cubicBezTo>
                    <a:pt x="1288026" y="150447"/>
                    <a:pt x="1289740" y="148304"/>
                    <a:pt x="1289740" y="144018"/>
                  </a:cubicBezTo>
                  <a:lnTo>
                    <a:pt x="1288454" y="141446"/>
                  </a:lnTo>
                  <a:cubicBezTo>
                    <a:pt x="1293598" y="141446"/>
                    <a:pt x="1296170" y="144875"/>
                    <a:pt x="1296170" y="151733"/>
                  </a:cubicBezTo>
                  <a:cubicBezTo>
                    <a:pt x="1296170" y="156877"/>
                    <a:pt x="1293598" y="159449"/>
                    <a:pt x="1288454" y="159449"/>
                  </a:cubicBezTo>
                  <a:cubicBezTo>
                    <a:pt x="1286568" y="159449"/>
                    <a:pt x="1285197" y="159020"/>
                    <a:pt x="1284340" y="158163"/>
                  </a:cubicBezTo>
                  <a:cubicBezTo>
                    <a:pt x="1284340" y="161592"/>
                    <a:pt x="1282539" y="164249"/>
                    <a:pt x="1278939" y="166135"/>
                  </a:cubicBezTo>
                  <a:cubicBezTo>
                    <a:pt x="1276196" y="167678"/>
                    <a:pt x="1272938" y="168450"/>
                    <a:pt x="1269166" y="168450"/>
                  </a:cubicBezTo>
                  <a:cubicBezTo>
                    <a:pt x="1272595" y="164163"/>
                    <a:pt x="1274310" y="160734"/>
                    <a:pt x="1274310" y="158163"/>
                  </a:cubicBezTo>
                  <a:cubicBezTo>
                    <a:pt x="1274310" y="156620"/>
                    <a:pt x="1273667" y="154219"/>
                    <a:pt x="1272381" y="150962"/>
                  </a:cubicBezTo>
                  <a:cubicBezTo>
                    <a:pt x="1271095" y="147704"/>
                    <a:pt x="1270452" y="145390"/>
                    <a:pt x="1270452" y="144018"/>
                  </a:cubicBezTo>
                  <a:cubicBezTo>
                    <a:pt x="1270624" y="138703"/>
                    <a:pt x="1272552" y="134160"/>
                    <a:pt x="1276239" y="130388"/>
                  </a:cubicBezTo>
                  <a:cubicBezTo>
                    <a:pt x="1279925" y="126616"/>
                    <a:pt x="1284425" y="124730"/>
                    <a:pt x="1289740" y="124730"/>
                  </a:cubicBezTo>
                  <a:close/>
                  <a:moveTo>
                    <a:pt x="675088" y="124730"/>
                  </a:moveTo>
                  <a:cubicBezTo>
                    <a:pt x="681432" y="124730"/>
                    <a:pt x="686661" y="127173"/>
                    <a:pt x="690776" y="132059"/>
                  </a:cubicBezTo>
                  <a:cubicBezTo>
                    <a:pt x="694891" y="136946"/>
                    <a:pt x="696948" y="142646"/>
                    <a:pt x="696948" y="149162"/>
                  </a:cubicBezTo>
                  <a:lnTo>
                    <a:pt x="696948" y="172307"/>
                  </a:lnTo>
                  <a:lnTo>
                    <a:pt x="689233" y="172307"/>
                  </a:lnTo>
                  <a:lnTo>
                    <a:pt x="689233" y="149162"/>
                  </a:lnTo>
                  <a:cubicBezTo>
                    <a:pt x="689233" y="145047"/>
                    <a:pt x="687861" y="141446"/>
                    <a:pt x="685118" y="138360"/>
                  </a:cubicBezTo>
                  <a:cubicBezTo>
                    <a:pt x="682375" y="135274"/>
                    <a:pt x="679032" y="133731"/>
                    <a:pt x="675088" y="133731"/>
                  </a:cubicBezTo>
                  <a:cubicBezTo>
                    <a:pt x="672174" y="133731"/>
                    <a:pt x="669516" y="134545"/>
                    <a:pt x="667116" y="136174"/>
                  </a:cubicBezTo>
                  <a:cubicBezTo>
                    <a:pt x="664716" y="137803"/>
                    <a:pt x="663515" y="139989"/>
                    <a:pt x="663515" y="142732"/>
                  </a:cubicBezTo>
                  <a:cubicBezTo>
                    <a:pt x="663515" y="147876"/>
                    <a:pt x="665659" y="150447"/>
                    <a:pt x="669945" y="150447"/>
                  </a:cubicBezTo>
                  <a:cubicBezTo>
                    <a:pt x="673374" y="150447"/>
                    <a:pt x="675088" y="148304"/>
                    <a:pt x="675088" y="144018"/>
                  </a:cubicBezTo>
                  <a:lnTo>
                    <a:pt x="673802" y="141446"/>
                  </a:lnTo>
                  <a:cubicBezTo>
                    <a:pt x="678946" y="141446"/>
                    <a:pt x="681518" y="144875"/>
                    <a:pt x="681518" y="151733"/>
                  </a:cubicBezTo>
                  <a:cubicBezTo>
                    <a:pt x="681518" y="156877"/>
                    <a:pt x="678946" y="159449"/>
                    <a:pt x="673802" y="159449"/>
                  </a:cubicBezTo>
                  <a:cubicBezTo>
                    <a:pt x="671916" y="159449"/>
                    <a:pt x="670545" y="159020"/>
                    <a:pt x="669688" y="158163"/>
                  </a:cubicBezTo>
                  <a:cubicBezTo>
                    <a:pt x="669688" y="161592"/>
                    <a:pt x="667887" y="164249"/>
                    <a:pt x="664287" y="166135"/>
                  </a:cubicBezTo>
                  <a:cubicBezTo>
                    <a:pt x="661544" y="167678"/>
                    <a:pt x="658286" y="168450"/>
                    <a:pt x="654514" y="168450"/>
                  </a:cubicBezTo>
                  <a:cubicBezTo>
                    <a:pt x="657943" y="164163"/>
                    <a:pt x="659658" y="160734"/>
                    <a:pt x="659658" y="158163"/>
                  </a:cubicBezTo>
                  <a:cubicBezTo>
                    <a:pt x="659658" y="156620"/>
                    <a:pt x="659015" y="154219"/>
                    <a:pt x="657729" y="150962"/>
                  </a:cubicBezTo>
                  <a:cubicBezTo>
                    <a:pt x="656443" y="147704"/>
                    <a:pt x="655800" y="145390"/>
                    <a:pt x="655800" y="144018"/>
                  </a:cubicBezTo>
                  <a:cubicBezTo>
                    <a:pt x="655972" y="138703"/>
                    <a:pt x="657900" y="134160"/>
                    <a:pt x="661587" y="130388"/>
                  </a:cubicBezTo>
                  <a:cubicBezTo>
                    <a:pt x="665273" y="126616"/>
                    <a:pt x="669773" y="124730"/>
                    <a:pt x="675088" y="124730"/>
                  </a:cubicBezTo>
                  <a:close/>
                  <a:moveTo>
                    <a:pt x="60437" y="124730"/>
                  </a:moveTo>
                  <a:cubicBezTo>
                    <a:pt x="66780" y="124730"/>
                    <a:pt x="72009" y="127173"/>
                    <a:pt x="76124" y="132059"/>
                  </a:cubicBezTo>
                  <a:cubicBezTo>
                    <a:pt x="80239" y="136946"/>
                    <a:pt x="82296" y="142646"/>
                    <a:pt x="82296" y="149162"/>
                  </a:cubicBezTo>
                  <a:lnTo>
                    <a:pt x="82296" y="172307"/>
                  </a:lnTo>
                  <a:lnTo>
                    <a:pt x="74581" y="172307"/>
                  </a:lnTo>
                  <a:lnTo>
                    <a:pt x="74581" y="149162"/>
                  </a:lnTo>
                  <a:cubicBezTo>
                    <a:pt x="74581" y="145047"/>
                    <a:pt x="73210" y="141446"/>
                    <a:pt x="70466" y="138360"/>
                  </a:cubicBezTo>
                  <a:cubicBezTo>
                    <a:pt x="67723" y="135274"/>
                    <a:pt x="64380" y="133731"/>
                    <a:pt x="60437" y="133731"/>
                  </a:cubicBezTo>
                  <a:cubicBezTo>
                    <a:pt x="57522" y="133731"/>
                    <a:pt x="54864" y="134545"/>
                    <a:pt x="52464" y="136174"/>
                  </a:cubicBezTo>
                  <a:cubicBezTo>
                    <a:pt x="50064" y="137803"/>
                    <a:pt x="48864" y="139989"/>
                    <a:pt x="48864" y="142732"/>
                  </a:cubicBezTo>
                  <a:cubicBezTo>
                    <a:pt x="48864" y="147876"/>
                    <a:pt x="51007" y="150447"/>
                    <a:pt x="55293" y="150447"/>
                  </a:cubicBezTo>
                  <a:cubicBezTo>
                    <a:pt x="58722" y="150447"/>
                    <a:pt x="60437" y="148304"/>
                    <a:pt x="60437" y="144018"/>
                  </a:cubicBezTo>
                  <a:lnTo>
                    <a:pt x="59151" y="141446"/>
                  </a:lnTo>
                  <a:cubicBezTo>
                    <a:pt x="64294" y="141446"/>
                    <a:pt x="66866" y="144875"/>
                    <a:pt x="66866" y="151733"/>
                  </a:cubicBezTo>
                  <a:cubicBezTo>
                    <a:pt x="66866" y="156877"/>
                    <a:pt x="64294" y="159449"/>
                    <a:pt x="59151" y="159449"/>
                  </a:cubicBezTo>
                  <a:cubicBezTo>
                    <a:pt x="57265" y="159449"/>
                    <a:pt x="55893" y="159020"/>
                    <a:pt x="55036" y="158163"/>
                  </a:cubicBezTo>
                  <a:cubicBezTo>
                    <a:pt x="55036" y="161592"/>
                    <a:pt x="53236" y="164249"/>
                    <a:pt x="49635" y="166135"/>
                  </a:cubicBezTo>
                  <a:cubicBezTo>
                    <a:pt x="46892" y="167678"/>
                    <a:pt x="43634" y="168450"/>
                    <a:pt x="39863" y="168450"/>
                  </a:cubicBezTo>
                  <a:cubicBezTo>
                    <a:pt x="43292" y="164163"/>
                    <a:pt x="45006" y="160734"/>
                    <a:pt x="45006" y="158163"/>
                  </a:cubicBezTo>
                  <a:cubicBezTo>
                    <a:pt x="45006" y="156620"/>
                    <a:pt x="44363" y="154219"/>
                    <a:pt x="43077" y="150962"/>
                  </a:cubicBezTo>
                  <a:cubicBezTo>
                    <a:pt x="41791" y="147704"/>
                    <a:pt x="41148" y="145390"/>
                    <a:pt x="41148" y="144018"/>
                  </a:cubicBezTo>
                  <a:cubicBezTo>
                    <a:pt x="41320" y="138703"/>
                    <a:pt x="43249" y="134160"/>
                    <a:pt x="46935" y="130388"/>
                  </a:cubicBezTo>
                  <a:cubicBezTo>
                    <a:pt x="50621" y="126616"/>
                    <a:pt x="55122" y="124730"/>
                    <a:pt x="60437" y="124730"/>
                  </a:cubicBezTo>
                  <a:close/>
                  <a:moveTo>
                    <a:pt x="2664346" y="123444"/>
                  </a:moveTo>
                  <a:cubicBezTo>
                    <a:pt x="2666061" y="124644"/>
                    <a:pt x="2666918" y="126787"/>
                    <a:pt x="2666918" y="129873"/>
                  </a:cubicBezTo>
                  <a:cubicBezTo>
                    <a:pt x="2666746" y="135017"/>
                    <a:pt x="2664775" y="139303"/>
                    <a:pt x="2661003" y="142732"/>
                  </a:cubicBezTo>
                  <a:cubicBezTo>
                    <a:pt x="2657231" y="146161"/>
                    <a:pt x="2652773" y="147876"/>
                    <a:pt x="2647630" y="147876"/>
                  </a:cubicBezTo>
                  <a:cubicBezTo>
                    <a:pt x="2644887" y="147876"/>
                    <a:pt x="2640815" y="147233"/>
                    <a:pt x="2635414" y="145947"/>
                  </a:cubicBezTo>
                  <a:cubicBezTo>
                    <a:pt x="2630013" y="144661"/>
                    <a:pt x="2625941" y="144018"/>
                    <a:pt x="2623198" y="144018"/>
                  </a:cubicBezTo>
                  <a:lnTo>
                    <a:pt x="2616769" y="144018"/>
                  </a:lnTo>
                  <a:cubicBezTo>
                    <a:pt x="2623627" y="147447"/>
                    <a:pt x="2627056" y="152162"/>
                    <a:pt x="2627056" y="158163"/>
                  </a:cubicBezTo>
                  <a:cubicBezTo>
                    <a:pt x="2616597" y="152162"/>
                    <a:pt x="2608882" y="149162"/>
                    <a:pt x="2603910" y="149162"/>
                  </a:cubicBezTo>
                  <a:cubicBezTo>
                    <a:pt x="2595338" y="149162"/>
                    <a:pt x="2585051" y="153448"/>
                    <a:pt x="2573049" y="162020"/>
                  </a:cubicBezTo>
                  <a:lnTo>
                    <a:pt x="2569191" y="159449"/>
                  </a:lnTo>
                  <a:cubicBezTo>
                    <a:pt x="2583593" y="142304"/>
                    <a:pt x="2601595" y="133731"/>
                    <a:pt x="2623198" y="133731"/>
                  </a:cubicBezTo>
                  <a:cubicBezTo>
                    <a:pt x="2625427" y="133731"/>
                    <a:pt x="2628856" y="133945"/>
                    <a:pt x="2633485" y="134374"/>
                  </a:cubicBezTo>
                  <a:cubicBezTo>
                    <a:pt x="2638114" y="134803"/>
                    <a:pt x="2641543" y="135017"/>
                    <a:pt x="2643772" y="135017"/>
                  </a:cubicBezTo>
                  <a:cubicBezTo>
                    <a:pt x="2655774" y="135017"/>
                    <a:pt x="2662632" y="131159"/>
                    <a:pt x="2664346" y="123444"/>
                  </a:cubicBezTo>
                  <a:close/>
                  <a:moveTo>
                    <a:pt x="2049696" y="123444"/>
                  </a:moveTo>
                  <a:cubicBezTo>
                    <a:pt x="2051411" y="124644"/>
                    <a:pt x="2052268" y="126787"/>
                    <a:pt x="2052268" y="129873"/>
                  </a:cubicBezTo>
                  <a:cubicBezTo>
                    <a:pt x="2052096" y="135017"/>
                    <a:pt x="2050125" y="139303"/>
                    <a:pt x="2046353" y="142732"/>
                  </a:cubicBezTo>
                  <a:cubicBezTo>
                    <a:pt x="2042581" y="146161"/>
                    <a:pt x="2038123" y="147876"/>
                    <a:pt x="2032980" y="147876"/>
                  </a:cubicBezTo>
                  <a:cubicBezTo>
                    <a:pt x="2030237" y="147876"/>
                    <a:pt x="2026165" y="147233"/>
                    <a:pt x="2020764" y="145947"/>
                  </a:cubicBezTo>
                  <a:cubicBezTo>
                    <a:pt x="2015363" y="144661"/>
                    <a:pt x="2011291" y="144018"/>
                    <a:pt x="2008548" y="144018"/>
                  </a:cubicBezTo>
                  <a:lnTo>
                    <a:pt x="2002119" y="144018"/>
                  </a:lnTo>
                  <a:cubicBezTo>
                    <a:pt x="2008977" y="147447"/>
                    <a:pt x="2012406" y="152162"/>
                    <a:pt x="2012406" y="158163"/>
                  </a:cubicBezTo>
                  <a:cubicBezTo>
                    <a:pt x="2001947" y="152162"/>
                    <a:pt x="1994232" y="149162"/>
                    <a:pt x="1989260" y="149162"/>
                  </a:cubicBezTo>
                  <a:cubicBezTo>
                    <a:pt x="1980688" y="149162"/>
                    <a:pt x="1970401" y="153448"/>
                    <a:pt x="1958399" y="162020"/>
                  </a:cubicBezTo>
                  <a:lnTo>
                    <a:pt x="1954541" y="159449"/>
                  </a:lnTo>
                  <a:cubicBezTo>
                    <a:pt x="1968943" y="142304"/>
                    <a:pt x="1986945" y="133731"/>
                    <a:pt x="2008548" y="133731"/>
                  </a:cubicBezTo>
                  <a:cubicBezTo>
                    <a:pt x="2010777" y="133731"/>
                    <a:pt x="2014206" y="133945"/>
                    <a:pt x="2018835" y="134374"/>
                  </a:cubicBezTo>
                  <a:cubicBezTo>
                    <a:pt x="2023464" y="134803"/>
                    <a:pt x="2026893" y="135017"/>
                    <a:pt x="2029122" y="135017"/>
                  </a:cubicBezTo>
                  <a:cubicBezTo>
                    <a:pt x="2041124" y="135017"/>
                    <a:pt x="2047982" y="131159"/>
                    <a:pt x="2049696" y="123444"/>
                  </a:cubicBezTo>
                  <a:close/>
                  <a:moveTo>
                    <a:pt x="1435044" y="123444"/>
                  </a:moveTo>
                  <a:cubicBezTo>
                    <a:pt x="1436759" y="124644"/>
                    <a:pt x="1437616" y="126787"/>
                    <a:pt x="1437616" y="129873"/>
                  </a:cubicBezTo>
                  <a:cubicBezTo>
                    <a:pt x="1437444" y="135017"/>
                    <a:pt x="1435473" y="139303"/>
                    <a:pt x="1431701" y="142732"/>
                  </a:cubicBezTo>
                  <a:cubicBezTo>
                    <a:pt x="1427929" y="146161"/>
                    <a:pt x="1423471" y="147876"/>
                    <a:pt x="1418328" y="147876"/>
                  </a:cubicBezTo>
                  <a:cubicBezTo>
                    <a:pt x="1415585" y="147876"/>
                    <a:pt x="1411513" y="147233"/>
                    <a:pt x="1406112" y="145947"/>
                  </a:cubicBezTo>
                  <a:cubicBezTo>
                    <a:pt x="1400711" y="144661"/>
                    <a:pt x="1396639" y="144018"/>
                    <a:pt x="1393896" y="144018"/>
                  </a:cubicBezTo>
                  <a:lnTo>
                    <a:pt x="1387467" y="144018"/>
                  </a:lnTo>
                  <a:cubicBezTo>
                    <a:pt x="1394325" y="147447"/>
                    <a:pt x="1397754" y="152162"/>
                    <a:pt x="1397754" y="158163"/>
                  </a:cubicBezTo>
                  <a:cubicBezTo>
                    <a:pt x="1387295" y="152162"/>
                    <a:pt x="1379580" y="149162"/>
                    <a:pt x="1374608" y="149162"/>
                  </a:cubicBezTo>
                  <a:cubicBezTo>
                    <a:pt x="1366036" y="149162"/>
                    <a:pt x="1355749" y="153448"/>
                    <a:pt x="1343747" y="162020"/>
                  </a:cubicBezTo>
                  <a:lnTo>
                    <a:pt x="1339889" y="159449"/>
                  </a:lnTo>
                  <a:cubicBezTo>
                    <a:pt x="1354291" y="142304"/>
                    <a:pt x="1372293" y="133731"/>
                    <a:pt x="1393896" y="133731"/>
                  </a:cubicBezTo>
                  <a:cubicBezTo>
                    <a:pt x="1396125" y="133731"/>
                    <a:pt x="1399554" y="133945"/>
                    <a:pt x="1404183" y="134374"/>
                  </a:cubicBezTo>
                  <a:cubicBezTo>
                    <a:pt x="1408812" y="134803"/>
                    <a:pt x="1412241" y="135017"/>
                    <a:pt x="1414470" y="135017"/>
                  </a:cubicBezTo>
                  <a:cubicBezTo>
                    <a:pt x="1426472" y="135017"/>
                    <a:pt x="1433330" y="131159"/>
                    <a:pt x="1435044" y="123444"/>
                  </a:cubicBezTo>
                  <a:close/>
                  <a:moveTo>
                    <a:pt x="820392" y="123444"/>
                  </a:moveTo>
                  <a:cubicBezTo>
                    <a:pt x="822107" y="124644"/>
                    <a:pt x="822964" y="126787"/>
                    <a:pt x="822964" y="129873"/>
                  </a:cubicBezTo>
                  <a:cubicBezTo>
                    <a:pt x="822792" y="135017"/>
                    <a:pt x="820821" y="139303"/>
                    <a:pt x="817049" y="142732"/>
                  </a:cubicBezTo>
                  <a:cubicBezTo>
                    <a:pt x="813277" y="146161"/>
                    <a:pt x="808819" y="147876"/>
                    <a:pt x="803676" y="147876"/>
                  </a:cubicBezTo>
                  <a:cubicBezTo>
                    <a:pt x="800933" y="147876"/>
                    <a:pt x="796861" y="147233"/>
                    <a:pt x="791460" y="145947"/>
                  </a:cubicBezTo>
                  <a:cubicBezTo>
                    <a:pt x="786059" y="144661"/>
                    <a:pt x="781987" y="144018"/>
                    <a:pt x="779244" y="144018"/>
                  </a:cubicBezTo>
                  <a:lnTo>
                    <a:pt x="772815" y="144018"/>
                  </a:lnTo>
                  <a:cubicBezTo>
                    <a:pt x="779673" y="147447"/>
                    <a:pt x="783102" y="152162"/>
                    <a:pt x="783102" y="158163"/>
                  </a:cubicBezTo>
                  <a:cubicBezTo>
                    <a:pt x="772643" y="152162"/>
                    <a:pt x="764928" y="149162"/>
                    <a:pt x="759956" y="149162"/>
                  </a:cubicBezTo>
                  <a:cubicBezTo>
                    <a:pt x="751384" y="149162"/>
                    <a:pt x="741097" y="153448"/>
                    <a:pt x="729095" y="162020"/>
                  </a:cubicBezTo>
                  <a:lnTo>
                    <a:pt x="725237" y="159449"/>
                  </a:lnTo>
                  <a:cubicBezTo>
                    <a:pt x="739639" y="142304"/>
                    <a:pt x="757641" y="133731"/>
                    <a:pt x="779244" y="133731"/>
                  </a:cubicBezTo>
                  <a:cubicBezTo>
                    <a:pt x="781473" y="133731"/>
                    <a:pt x="784902" y="133945"/>
                    <a:pt x="789531" y="134374"/>
                  </a:cubicBezTo>
                  <a:cubicBezTo>
                    <a:pt x="794160" y="134803"/>
                    <a:pt x="797589" y="135017"/>
                    <a:pt x="799818" y="135017"/>
                  </a:cubicBezTo>
                  <a:cubicBezTo>
                    <a:pt x="811820" y="135017"/>
                    <a:pt x="818678" y="131159"/>
                    <a:pt x="820392" y="123444"/>
                  </a:cubicBezTo>
                  <a:close/>
                  <a:moveTo>
                    <a:pt x="205740" y="123444"/>
                  </a:moveTo>
                  <a:cubicBezTo>
                    <a:pt x="207455" y="124644"/>
                    <a:pt x="208312" y="126787"/>
                    <a:pt x="208312" y="129873"/>
                  </a:cubicBezTo>
                  <a:cubicBezTo>
                    <a:pt x="208141" y="135017"/>
                    <a:pt x="206169" y="139303"/>
                    <a:pt x="202397" y="142732"/>
                  </a:cubicBezTo>
                  <a:cubicBezTo>
                    <a:pt x="198625" y="146161"/>
                    <a:pt x="194168" y="147876"/>
                    <a:pt x="189024" y="147876"/>
                  </a:cubicBezTo>
                  <a:cubicBezTo>
                    <a:pt x="186281" y="147876"/>
                    <a:pt x="182209" y="147233"/>
                    <a:pt x="176808" y="145947"/>
                  </a:cubicBezTo>
                  <a:cubicBezTo>
                    <a:pt x="171408" y="144661"/>
                    <a:pt x="167336" y="144018"/>
                    <a:pt x="164592" y="144018"/>
                  </a:cubicBezTo>
                  <a:lnTo>
                    <a:pt x="158163" y="144018"/>
                  </a:lnTo>
                  <a:cubicBezTo>
                    <a:pt x="165021" y="147447"/>
                    <a:pt x="168450" y="152162"/>
                    <a:pt x="168450" y="158163"/>
                  </a:cubicBezTo>
                  <a:cubicBezTo>
                    <a:pt x="157992" y="152162"/>
                    <a:pt x="150276" y="149162"/>
                    <a:pt x="145304" y="149162"/>
                  </a:cubicBezTo>
                  <a:cubicBezTo>
                    <a:pt x="136732" y="149162"/>
                    <a:pt x="126445" y="153448"/>
                    <a:pt x="114443" y="162020"/>
                  </a:cubicBezTo>
                  <a:lnTo>
                    <a:pt x="110586" y="159449"/>
                  </a:lnTo>
                  <a:cubicBezTo>
                    <a:pt x="124987" y="142304"/>
                    <a:pt x="142990" y="133731"/>
                    <a:pt x="164592" y="133731"/>
                  </a:cubicBezTo>
                  <a:cubicBezTo>
                    <a:pt x="166821" y="133731"/>
                    <a:pt x="170250" y="133945"/>
                    <a:pt x="174879" y="134374"/>
                  </a:cubicBezTo>
                  <a:cubicBezTo>
                    <a:pt x="179509" y="134803"/>
                    <a:pt x="182938" y="135017"/>
                    <a:pt x="185166" y="135017"/>
                  </a:cubicBezTo>
                  <a:cubicBezTo>
                    <a:pt x="197168" y="135017"/>
                    <a:pt x="204026" y="131159"/>
                    <a:pt x="205740" y="123444"/>
                  </a:cubicBezTo>
                  <a:close/>
                  <a:moveTo>
                    <a:pt x="662230" y="79724"/>
                  </a:moveTo>
                  <a:cubicBezTo>
                    <a:pt x="667545" y="87954"/>
                    <a:pt x="672259" y="93526"/>
                    <a:pt x="676374" y="96441"/>
                  </a:cubicBezTo>
                  <a:cubicBezTo>
                    <a:pt x="690947" y="106556"/>
                    <a:pt x="698234" y="118986"/>
                    <a:pt x="698234" y="133731"/>
                  </a:cubicBezTo>
                  <a:cubicBezTo>
                    <a:pt x="692062" y="123444"/>
                    <a:pt x="683918" y="118300"/>
                    <a:pt x="673802" y="118300"/>
                  </a:cubicBezTo>
                  <a:cubicBezTo>
                    <a:pt x="663858" y="118300"/>
                    <a:pt x="657000" y="121730"/>
                    <a:pt x="653228" y="128587"/>
                  </a:cubicBezTo>
                  <a:cubicBezTo>
                    <a:pt x="653400" y="124130"/>
                    <a:pt x="654686" y="120186"/>
                    <a:pt x="657086" y="116757"/>
                  </a:cubicBezTo>
                  <a:cubicBezTo>
                    <a:pt x="659829" y="112643"/>
                    <a:pt x="663258" y="110585"/>
                    <a:pt x="667373" y="110585"/>
                  </a:cubicBezTo>
                  <a:cubicBezTo>
                    <a:pt x="661201" y="107328"/>
                    <a:pt x="656915" y="103470"/>
                    <a:pt x="654514" y="99012"/>
                  </a:cubicBezTo>
                  <a:cubicBezTo>
                    <a:pt x="657772" y="97298"/>
                    <a:pt x="661629" y="96441"/>
                    <a:pt x="666087" y="96441"/>
                  </a:cubicBezTo>
                  <a:cubicBezTo>
                    <a:pt x="662658" y="93869"/>
                    <a:pt x="660944" y="90011"/>
                    <a:pt x="660944" y="84868"/>
                  </a:cubicBezTo>
                  <a:cubicBezTo>
                    <a:pt x="660944" y="86068"/>
                    <a:pt x="661372" y="84353"/>
                    <a:pt x="662230" y="79724"/>
                  </a:cubicBezTo>
                  <a:close/>
                  <a:moveTo>
                    <a:pt x="47578" y="79724"/>
                  </a:moveTo>
                  <a:cubicBezTo>
                    <a:pt x="52893" y="87954"/>
                    <a:pt x="57608" y="93526"/>
                    <a:pt x="61722" y="96441"/>
                  </a:cubicBezTo>
                  <a:cubicBezTo>
                    <a:pt x="76296" y="106556"/>
                    <a:pt x="83582" y="118986"/>
                    <a:pt x="83582" y="133731"/>
                  </a:cubicBezTo>
                  <a:cubicBezTo>
                    <a:pt x="77410" y="123444"/>
                    <a:pt x="69266" y="118300"/>
                    <a:pt x="59151" y="118300"/>
                  </a:cubicBezTo>
                  <a:cubicBezTo>
                    <a:pt x="49207" y="118300"/>
                    <a:pt x="42349" y="121730"/>
                    <a:pt x="38577" y="128587"/>
                  </a:cubicBezTo>
                  <a:cubicBezTo>
                    <a:pt x="38748" y="124130"/>
                    <a:pt x="40034" y="120186"/>
                    <a:pt x="42434" y="116757"/>
                  </a:cubicBezTo>
                  <a:cubicBezTo>
                    <a:pt x="45178" y="112643"/>
                    <a:pt x="48606" y="110585"/>
                    <a:pt x="52721" y="110585"/>
                  </a:cubicBezTo>
                  <a:cubicBezTo>
                    <a:pt x="46549" y="107328"/>
                    <a:pt x="42263" y="103470"/>
                    <a:pt x="39863" y="99012"/>
                  </a:cubicBezTo>
                  <a:cubicBezTo>
                    <a:pt x="43120" y="97298"/>
                    <a:pt x="46978" y="96441"/>
                    <a:pt x="51435" y="96441"/>
                  </a:cubicBezTo>
                  <a:cubicBezTo>
                    <a:pt x="48006" y="93869"/>
                    <a:pt x="46292" y="90011"/>
                    <a:pt x="46292" y="84868"/>
                  </a:cubicBezTo>
                  <a:cubicBezTo>
                    <a:pt x="46292" y="86068"/>
                    <a:pt x="46721" y="84353"/>
                    <a:pt x="47578" y="79724"/>
                  </a:cubicBezTo>
                  <a:close/>
                  <a:moveTo>
                    <a:pt x="1276882" y="79724"/>
                  </a:moveTo>
                  <a:cubicBezTo>
                    <a:pt x="1282197" y="87954"/>
                    <a:pt x="1286911" y="93526"/>
                    <a:pt x="1291026" y="96441"/>
                  </a:cubicBezTo>
                  <a:cubicBezTo>
                    <a:pt x="1305599" y="106556"/>
                    <a:pt x="1312886" y="118986"/>
                    <a:pt x="1312886" y="133731"/>
                  </a:cubicBezTo>
                  <a:cubicBezTo>
                    <a:pt x="1306714" y="123444"/>
                    <a:pt x="1298570" y="118300"/>
                    <a:pt x="1288454" y="118300"/>
                  </a:cubicBezTo>
                  <a:cubicBezTo>
                    <a:pt x="1278510" y="118300"/>
                    <a:pt x="1271652" y="121730"/>
                    <a:pt x="1267880" y="128587"/>
                  </a:cubicBezTo>
                  <a:cubicBezTo>
                    <a:pt x="1268052" y="124130"/>
                    <a:pt x="1269338" y="120186"/>
                    <a:pt x="1271738" y="116757"/>
                  </a:cubicBezTo>
                  <a:cubicBezTo>
                    <a:pt x="1274481" y="112643"/>
                    <a:pt x="1277910" y="110585"/>
                    <a:pt x="1282025" y="110585"/>
                  </a:cubicBezTo>
                  <a:cubicBezTo>
                    <a:pt x="1275853" y="107328"/>
                    <a:pt x="1271567" y="103470"/>
                    <a:pt x="1269166" y="99012"/>
                  </a:cubicBezTo>
                  <a:cubicBezTo>
                    <a:pt x="1272424" y="97298"/>
                    <a:pt x="1276281" y="96441"/>
                    <a:pt x="1280739" y="96441"/>
                  </a:cubicBezTo>
                  <a:cubicBezTo>
                    <a:pt x="1277310" y="93869"/>
                    <a:pt x="1275596" y="90011"/>
                    <a:pt x="1275596" y="84868"/>
                  </a:cubicBezTo>
                  <a:cubicBezTo>
                    <a:pt x="1275596" y="86068"/>
                    <a:pt x="1276024" y="84353"/>
                    <a:pt x="1276882" y="79724"/>
                  </a:cubicBezTo>
                  <a:close/>
                  <a:moveTo>
                    <a:pt x="1891534" y="79724"/>
                  </a:moveTo>
                  <a:cubicBezTo>
                    <a:pt x="1896849" y="87954"/>
                    <a:pt x="1901563" y="93526"/>
                    <a:pt x="1905678" y="96441"/>
                  </a:cubicBezTo>
                  <a:cubicBezTo>
                    <a:pt x="1920251" y="106556"/>
                    <a:pt x="1927538" y="118986"/>
                    <a:pt x="1927538" y="133731"/>
                  </a:cubicBezTo>
                  <a:cubicBezTo>
                    <a:pt x="1921366" y="123444"/>
                    <a:pt x="1913222" y="118300"/>
                    <a:pt x="1903106" y="118300"/>
                  </a:cubicBezTo>
                  <a:cubicBezTo>
                    <a:pt x="1893162" y="118300"/>
                    <a:pt x="1886304" y="121730"/>
                    <a:pt x="1882532" y="128587"/>
                  </a:cubicBezTo>
                  <a:cubicBezTo>
                    <a:pt x="1882704" y="124130"/>
                    <a:pt x="1883990" y="120186"/>
                    <a:pt x="1886390" y="116757"/>
                  </a:cubicBezTo>
                  <a:cubicBezTo>
                    <a:pt x="1889133" y="112643"/>
                    <a:pt x="1892562" y="110585"/>
                    <a:pt x="1896677" y="110585"/>
                  </a:cubicBezTo>
                  <a:cubicBezTo>
                    <a:pt x="1890505" y="107328"/>
                    <a:pt x="1886219" y="103470"/>
                    <a:pt x="1883818" y="99012"/>
                  </a:cubicBezTo>
                  <a:cubicBezTo>
                    <a:pt x="1887076" y="97298"/>
                    <a:pt x="1890933" y="96441"/>
                    <a:pt x="1895391" y="96441"/>
                  </a:cubicBezTo>
                  <a:cubicBezTo>
                    <a:pt x="1891962" y="93869"/>
                    <a:pt x="1890248" y="90011"/>
                    <a:pt x="1890248" y="84868"/>
                  </a:cubicBezTo>
                  <a:cubicBezTo>
                    <a:pt x="1890248" y="86068"/>
                    <a:pt x="1890676" y="84353"/>
                    <a:pt x="1891534" y="79724"/>
                  </a:cubicBezTo>
                  <a:close/>
                  <a:moveTo>
                    <a:pt x="2506184" y="79724"/>
                  </a:moveTo>
                  <a:cubicBezTo>
                    <a:pt x="2511499" y="87954"/>
                    <a:pt x="2516213" y="93526"/>
                    <a:pt x="2520328" y="96441"/>
                  </a:cubicBezTo>
                  <a:cubicBezTo>
                    <a:pt x="2534901" y="106556"/>
                    <a:pt x="2542188" y="118986"/>
                    <a:pt x="2542188" y="133731"/>
                  </a:cubicBezTo>
                  <a:cubicBezTo>
                    <a:pt x="2536016" y="123444"/>
                    <a:pt x="2527872" y="118300"/>
                    <a:pt x="2517756" y="118300"/>
                  </a:cubicBezTo>
                  <a:cubicBezTo>
                    <a:pt x="2507812" y="118300"/>
                    <a:pt x="2500954" y="121730"/>
                    <a:pt x="2497182" y="128587"/>
                  </a:cubicBezTo>
                  <a:cubicBezTo>
                    <a:pt x="2497354" y="124130"/>
                    <a:pt x="2498640" y="120186"/>
                    <a:pt x="2501040" y="116757"/>
                  </a:cubicBezTo>
                  <a:cubicBezTo>
                    <a:pt x="2503783" y="112643"/>
                    <a:pt x="2507212" y="110585"/>
                    <a:pt x="2511327" y="110585"/>
                  </a:cubicBezTo>
                  <a:cubicBezTo>
                    <a:pt x="2505155" y="107328"/>
                    <a:pt x="2500869" y="103470"/>
                    <a:pt x="2498468" y="99012"/>
                  </a:cubicBezTo>
                  <a:cubicBezTo>
                    <a:pt x="2501726" y="97298"/>
                    <a:pt x="2505583" y="96441"/>
                    <a:pt x="2510041" y="96441"/>
                  </a:cubicBezTo>
                  <a:cubicBezTo>
                    <a:pt x="2506612" y="93869"/>
                    <a:pt x="2504898" y="90011"/>
                    <a:pt x="2504898" y="84868"/>
                  </a:cubicBezTo>
                  <a:cubicBezTo>
                    <a:pt x="2504898" y="86068"/>
                    <a:pt x="2505326" y="84353"/>
                    <a:pt x="2506184" y="79724"/>
                  </a:cubicBezTo>
                  <a:close/>
                  <a:moveTo>
                    <a:pt x="1935253" y="77153"/>
                  </a:moveTo>
                  <a:cubicBezTo>
                    <a:pt x="1939368" y="77153"/>
                    <a:pt x="1942969" y="78095"/>
                    <a:pt x="1946055" y="79981"/>
                  </a:cubicBezTo>
                  <a:cubicBezTo>
                    <a:pt x="1949827" y="82210"/>
                    <a:pt x="1951713" y="85211"/>
                    <a:pt x="1951713" y="88983"/>
                  </a:cubicBezTo>
                  <a:cubicBezTo>
                    <a:pt x="1948969" y="85382"/>
                    <a:pt x="1945626" y="83582"/>
                    <a:pt x="1941683" y="83582"/>
                  </a:cubicBezTo>
                  <a:cubicBezTo>
                    <a:pt x="1937225" y="83582"/>
                    <a:pt x="1935082" y="85725"/>
                    <a:pt x="1935253" y="90011"/>
                  </a:cubicBezTo>
                  <a:cubicBezTo>
                    <a:pt x="1935425" y="93955"/>
                    <a:pt x="1936625" y="96526"/>
                    <a:pt x="1938854" y="97727"/>
                  </a:cubicBezTo>
                  <a:cubicBezTo>
                    <a:pt x="1937997" y="98584"/>
                    <a:pt x="1936368" y="99012"/>
                    <a:pt x="1933967" y="99012"/>
                  </a:cubicBezTo>
                  <a:cubicBezTo>
                    <a:pt x="1931567" y="99012"/>
                    <a:pt x="1929467" y="98027"/>
                    <a:pt x="1927667" y="96055"/>
                  </a:cubicBezTo>
                  <a:cubicBezTo>
                    <a:pt x="1925866" y="94083"/>
                    <a:pt x="1924966" y="91897"/>
                    <a:pt x="1924966" y="89497"/>
                  </a:cubicBezTo>
                  <a:cubicBezTo>
                    <a:pt x="1921709" y="91554"/>
                    <a:pt x="1919137" y="92583"/>
                    <a:pt x="1917251" y="92583"/>
                  </a:cubicBezTo>
                  <a:cubicBezTo>
                    <a:pt x="1912279" y="92412"/>
                    <a:pt x="1908850" y="90268"/>
                    <a:pt x="1906964" y="86154"/>
                  </a:cubicBezTo>
                  <a:cubicBezTo>
                    <a:pt x="1910393" y="86154"/>
                    <a:pt x="1915108" y="84653"/>
                    <a:pt x="1921109" y="81653"/>
                  </a:cubicBezTo>
                  <a:cubicBezTo>
                    <a:pt x="1927109" y="78653"/>
                    <a:pt x="1931824" y="77153"/>
                    <a:pt x="1935253" y="77153"/>
                  </a:cubicBezTo>
                  <a:close/>
                  <a:moveTo>
                    <a:pt x="1320601" y="77153"/>
                  </a:moveTo>
                  <a:cubicBezTo>
                    <a:pt x="1324716" y="77153"/>
                    <a:pt x="1328317" y="78095"/>
                    <a:pt x="1331403" y="79981"/>
                  </a:cubicBezTo>
                  <a:cubicBezTo>
                    <a:pt x="1335175" y="82210"/>
                    <a:pt x="1337061" y="85211"/>
                    <a:pt x="1337061" y="88983"/>
                  </a:cubicBezTo>
                  <a:cubicBezTo>
                    <a:pt x="1334317" y="85382"/>
                    <a:pt x="1330974" y="83582"/>
                    <a:pt x="1327031" y="83582"/>
                  </a:cubicBezTo>
                  <a:cubicBezTo>
                    <a:pt x="1322573" y="83582"/>
                    <a:pt x="1320430" y="85725"/>
                    <a:pt x="1320601" y="90011"/>
                  </a:cubicBezTo>
                  <a:cubicBezTo>
                    <a:pt x="1320773" y="93955"/>
                    <a:pt x="1321973" y="96526"/>
                    <a:pt x="1324202" y="97727"/>
                  </a:cubicBezTo>
                  <a:cubicBezTo>
                    <a:pt x="1323345" y="98584"/>
                    <a:pt x="1321716" y="99012"/>
                    <a:pt x="1319315" y="99012"/>
                  </a:cubicBezTo>
                  <a:cubicBezTo>
                    <a:pt x="1316915" y="99012"/>
                    <a:pt x="1314815" y="98027"/>
                    <a:pt x="1313015" y="96055"/>
                  </a:cubicBezTo>
                  <a:cubicBezTo>
                    <a:pt x="1311214" y="94083"/>
                    <a:pt x="1310314" y="91897"/>
                    <a:pt x="1310314" y="89497"/>
                  </a:cubicBezTo>
                  <a:cubicBezTo>
                    <a:pt x="1307057" y="91554"/>
                    <a:pt x="1304485" y="92583"/>
                    <a:pt x="1302599" y="92583"/>
                  </a:cubicBezTo>
                  <a:cubicBezTo>
                    <a:pt x="1297627" y="92412"/>
                    <a:pt x="1294198" y="90268"/>
                    <a:pt x="1292312" y="86154"/>
                  </a:cubicBezTo>
                  <a:cubicBezTo>
                    <a:pt x="1295741" y="86154"/>
                    <a:pt x="1300456" y="84653"/>
                    <a:pt x="1306457" y="81653"/>
                  </a:cubicBezTo>
                  <a:cubicBezTo>
                    <a:pt x="1312457" y="78653"/>
                    <a:pt x="1317172" y="77153"/>
                    <a:pt x="1320601" y="77153"/>
                  </a:cubicBezTo>
                  <a:close/>
                  <a:moveTo>
                    <a:pt x="705949" y="77153"/>
                  </a:moveTo>
                  <a:cubicBezTo>
                    <a:pt x="710064" y="77153"/>
                    <a:pt x="713665" y="78095"/>
                    <a:pt x="716751" y="79981"/>
                  </a:cubicBezTo>
                  <a:cubicBezTo>
                    <a:pt x="720523" y="82210"/>
                    <a:pt x="722409" y="85211"/>
                    <a:pt x="722409" y="88983"/>
                  </a:cubicBezTo>
                  <a:cubicBezTo>
                    <a:pt x="719665" y="85382"/>
                    <a:pt x="716322" y="83582"/>
                    <a:pt x="712379" y="83582"/>
                  </a:cubicBezTo>
                  <a:cubicBezTo>
                    <a:pt x="707921" y="83582"/>
                    <a:pt x="705778" y="85725"/>
                    <a:pt x="705949" y="90011"/>
                  </a:cubicBezTo>
                  <a:cubicBezTo>
                    <a:pt x="706121" y="93955"/>
                    <a:pt x="707321" y="96526"/>
                    <a:pt x="709550" y="97727"/>
                  </a:cubicBezTo>
                  <a:cubicBezTo>
                    <a:pt x="708693" y="98584"/>
                    <a:pt x="707064" y="99012"/>
                    <a:pt x="704663" y="99012"/>
                  </a:cubicBezTo>
                  <a:cubicBezTo>
                    <a:pt x="702263" y="99012"/>
                    <a:pt x="700163" y="98027"/>
                    <a:pt x="698363" y="96055"/>
                  </a:cubicBezTo>
                  <a:cubicBezTo>
                    <a:pt x="696562" y="94083"/>
                    <a:pt x="695662" y="91897"/>
                    <a:pt x="695662" y="89497"/>
                  </a:cubicBezTo>
                  <a:cubicBezTo>
                    <a:pt x="692405" y="91554"/>
                    <a:pt x="689833" y="92583"/>
                    <a:pt x="687947" y="92583"/>
                  </a:cubicBezTo>
                  <a:cubicBezTo>
                    <a:pt x="682975" y="92412"/>
                    <a:pt x="679546" y="90268"/>
                    <a:pt x="677660" y="86154"/>
                  </a:cubicBezTo>
                  <a:cubicBezTo>
                    <a:pt x="681089" y="86154"/>
                    <a:pt x="685804" y="84653"/>
                    <a:pt x="691805" y="81653"/>
                  </a:cubicBezTo>
                  <a:cubicBezTo>
                    <a:pt x="697805" y="78653"/>
                    <a:pt x="702520" y="77153"/>
                    <a:pt x="705949" y="77153"/>
                  </a:cubicBezTo>
                  <a:close/>
                  <a:moveTo>
                    <a:pt x="91298" y="77153"/>
                  </a:moveTo>
                  <a:cubicBezTo>
                    <a:pt x="95412" y="77153"/>
                    <a:pt x="99013" y="78095"/>
                    <a:pt x="102099" y="79981"/>
                  </a:cubicBezTo>
                  <a:cubicBezTo>
                    <a:pt x="105871" y="82210"/>
                    <a:pt x="107757" y="85211"/>
                    <a:pt x="107757" y="88983"/>
                  </a:cubicBezTo>
                  <a:cubicBezTo>
                    <a:pt x="105014" y="85382"/>
                    <a:pt x="101670" y="83582"/>
                    <a:pt x="97727" y="83582"/>
                  </a:cubicBezTo>
                  <a:cubicBezTo>
                    <a:pt x="93269" y="83582"/>
                    <a:pt x="91126" y="85725"/>
                    <a:pt x="91298" y="90011"/>
                  </a:cubicBezTo>
                  <a:cubicBezTo>
                    <a:pt x="91469" y="93955"/>
                    <a:pt x="92669" y="96526"/>
                    <a:pt x="94898" y="97727"/>
                  </a:cubicBezTo>
                  <a:cubicBezTo>
                    <a:pt x="94041" y="98584"/>
                    <a:pt x="92412" y="99012"/>
                    <a:pt x="90012" y="99012"/>
                  </a:cubicBezTo>
                  <a:cubicBezTo>
                    <a:pt x="87611" y="99012"/>
                    <a:pt x="85511" y="98027"/>
                    <a:pt x="83711" y="96055"/>
                  </a:cubicBezTo>
                  <a:cubicBezTo>
                    <a:pt x="81911" y="94083"/>
                    <a:pt x="81011" y="91897"/>
                    <a:pt x="81011" y="89497"/>
                  </a:cubicBezTo>
                  <a:cubicBezTo>
                    <a:pt x="77753" y="91554"/>
                    <a:pt x="75181" y="92583"/>
                    <a:pt x="73295" y="92583"/>
                  </a:cubicBezTo>
                  <a:cubicBezTo>
                    <a:pt x="68323" y="92412"/>
                    <a:pt x="64894" y="90268"/>
                    <a:pt x="63008" y="86154"/>
                  </a:cubicBezTo>
                  <a:cubicBezTo>
                    <a:pt x="66437" y="86154"/>
                    <a:pt x="71152" y="84653"/>
                    <a:pt x="77153" y="81653"/>
                  </a:cubicBezTo>
                  <a:cubicBezTo>
                    <a:pt x="83154" y="78653"/>
                    <a:pt x="87869" y="77153"/>
                    <a:pt x="91298" y="77153"/>
                  </a:cubicBezTo>
                  <a:close/>
                  <a:moveTo>
                    <a:pt x="2549903" y="77153"/>
                  </a:moveTo>
                  <a:cubicBezTo>
                    <a:pt x="2554018" y="77153"/>
                    <a:pt x="2557619" y="78095"/>
                    <a:pt x="2560705" y="79981"/>
                  </a:cubicBezTo>
                  <a:cubicBezTo>
                    <a:pt x="2564477" y="82210"/>
                    <a:pt x="2566363" y="85211"/>
                    <a:pt x="2566363" y="88983"/>
                  </a:cubicBezTo>
                  <a:cubicBezTo>
                    <a:pt x="2563619" y="85382"/>
                    <a:pt x="2560276" y="83582"/>
                    <a:pt x="2556333" y="83582"/>
                  </a:cubicBezTo>
                  <a:cubicBezTo>
                    <a:pt x="2551875" y="83582"/>
                    <a:pt x="2549732" y="85725"/>
                    <a:pt x="2549903" y="90011"/>
                  </a:cubicBezTo>
                  <a:cubicBezTo>
                    <a:pt x="2550075" y="93955"/>
                    <a:pt x="2551275" y="96526"/>
                    <a:pt x="2553504" y="97727"/>
                  </a:cubicBezTo>
                  <a:cubicBezTo>
                    <a:pt x="2552647" y="98584"/>
                    <a:pt x="2551018" y="99012"/>
                    <a:pt x="2548617" y="99012"/>
                  </a:cubicBezTo>
                  <a:cubicBezTo>
                    <a:pt x="2546217" y="99012"/>
                    <a:pt x="2544117" y="98027"/>
                    <a:pt x="2542317" y="96055"/>
                  </a:cubicBezTo>
                  <a:cubicBezTo>
                    <a:pt x="2540516" y="94083"/>
                    <a:pt x="2539616" y="91897"/>
                    <a:pt x="2539616" y="89497"/>
                  </a:cubicBezTo>
                  <a:cubicBezTo>
                    <a:pt x="2536359" y="91554"/>
                    <a:pt x="2533787" y="92583"/>
                    <a:pt x="2531901" y="92583"/>
                  </a:cubicBezTo>
                  <a:cubicBezTo>
                    <a:pt x="2526929" y="92412"/>
                    <a:pt x="2523500" y="90268"/>
                    <a:pt x="2521614" y="86154"/>
                  </a:cubicBezTo>
                  <a:cubicBezTo>
                    <a:pt x="2525043" y="86154"/>
                    <a:pt x="2529758" y="84653"/>
                    <a:pt x="2535759" y="81653"/>
                  </a:cubicBezTo>
                  <a:cubicBezTo>
                    <a:pt x="2541759" y="78653"/>
                    <a:pt x="2546474" y="77153"/>
                    <a:pt x="2549903" y="77153"/>
                  </a:cubicBezTo>
                  <a:close/>
                  <a:moveTo>
                    <a:pt x="807533" y="60436"/>
                  </a:moveTo>
                  <a:lnTo>
                    <a:pt x="810362" y="63522"/>
                  </a:lnTo>
                  <a:cubicBezTo>
                    <a:pt x="805905" y="67637"/>
                    <a:pt x="802819" y="72781"/>
                    <a:pt x="801104" y="78953"/>
                  </a:cubicBezTo>
                  <a:cubicBezTo>
                    <a:pt x="799047" y="86154"/>
                    <a:pt x="793475" y="92412"/>
                    <a:pt x="784388" y="97727"/>
                  </a:cubicBezTo>
                  <a:cubicBezTo>
                    <a:pt x="780273" y="100127"/>
                    <a:pt x="775987" y="103556"/>
                    <a:pt x="771529" y="108014"/>
                  </a:cubicBezTo>
                  <a:cubicBezTo>
                    <a:pt x="775987" y="106299"/>
                    <a:pt x="780273" y="105442"/>
                    <a:pt x="784388" y="105442"/>
                  </a:cubicBezTo>
                  <a:cubicBezTo>
                    <a:pt x="788331" y="105442"/>
                    <a:pt x="791931" y="106385"/>
                    <a:pt x="795189" y="108271"/>
                  </a:cubicBezTo>
                  <a:cubicBezTo>
                    <a:pt x="799132" y="110500"/>
                    <a:pt x="801104" y="113414"/>
                    <a:pt x="801104" y="117015"/>
                  </a:cubicBezTo>
                  <a:cubicBezTo>
                    <a:pt x="795789" y="116157"/>
                    <a:pt x="792360" y="115729"/>
                    <a:pt x="790817" y="115729"/>
                  </a:cubicBezTo>
                  <a:cubicBezTo>
                    <a:pt x="770072" y="115900"/>
                    <a:pt x="748212" y="127473"/>
                    <a:pt x="725237" y="150447"/>
                  </a:cubicBezTo>
                  <a:lnTo>
                    <a:pt x="720094" y="145304"/>
                  </a:lnTo>
                  <a:cubicBezTo>
                    <a:pt x="743411" y="121987"/>
                    <a:pt x="754984" y="100127"/>
                    <a:pt x="754813" y="79724"/>
                  </a:cubicBezTo>
                  <a:cubicBezTo>
                    <a:pt x="754813" y="75095"/>
                    <a:pt x="754384" y="71666"/>
                    <a:pt x="753527" y="69437"/>
                  </a:cubicBezTo>
                  <a:cubicBezTo>
                    <a:pt x="762099" y="72523"/>
                    <a:pt x="766385" y="78095"/>
                    <a:pt x="766385" y="86154"/>
                  </a:cubicBezTo>
                  <a:cubicBezTo>
                    <a:pt x="766385" y="89411"/>
                    <a:pt x="765528" y="93269"/>
                    <a:pt x="763814" y="97727"/>
                  </a:cubicBezTo>
                  <a:cubicBezTo>
                    <a:pt x="767071" y="94469"/>
                    <a:pt x="770500" y="89754"/>
                    <a:pt x="774101" y="83582"/>
                  </a:cubicBezTo>
                  <a:cubicBezTo>
                    <a:pt x="778730" y="77067"/>
                    <a:pt x="784216" y="72438"/>
                    <a:pt x="790560" y="69694"/>
                  </a:cubicBezTo>
                  <a:cubicBezTo>
                    <a:pt x="798104" y="66437"/>
                    <a:pt x="803761" y="63351"/>
                    <a:pt x="807533" y="60436"/>
                  </a:cubicBezTo>
                  <a:close/>
                  <a:moveTo>
                    <a:pt x="192882" y="60436"/>
                  </a:moveTo>
                  <a:lnTo>
                    <a:pt x="195711" y="63522"/>
                  </a:lnTo>
                  <a:cubicBezTo>
                    <a:pt x="191253" y="67637"/>
                    <a:pt x="188167" y="72781"/>
                    <a:pt x="186452" y="78953"/>
                  </a:cubicBezTo>
                  <a:cubicBezTo>
                    <a:pt x="184395" y="86154"/>
                    <a:pt x="178823" y="92412"/>
                    <a:pt x="169736" y="97727"/>
                  </a:cubicBezTo>
                  <a:cubicBezTo>
                    <a:pt x="165621" y="100127"/>
                    <a:pt x="161335" y="103556"/>
                    <a:pt x="156877" y="108014"/>
                  </a:cubicBezTo>
                  <a:cubicBezTo>
                    <a:pt x="161335" y="106299"/>
                    <a:pt x="165621" y="105442"/>
                    <a:pt x="169736" y="105442"/>
                  </a:cubicBezTo>
                  <a:cubicBezTo>
                    <a:pt x="173679" y="105442"/>
                    <a:pt x="177280" y="106385"/>
                    <a:pt x="180537" y="108271"/>
                  </a:cubicBezTo>
                  <a:cubicBezTo>
                    <a:pt x="184481" y="110500"/>
                    <a:pt x="186452" y="113414"/>
                    <a:pt x="186452" y="117015"/>
                  </a:cubicBezTo>
                  <a:cubicBezTo>
                    <a:pt x="181137" y="116157"/>
                    <a:pt x="177708" y="115729"/>
                    <a:pt x="176165" y="115729"/>
                  </a:cubicBezTo>
                  <a:cubicBezTo>
                    <a:pt x="155420" y="115900"/>
                    <a:pt x="133560" y="127473"/>
                    <a:pt x="110586" y="150447"/>
                  </a:cubicBezTo>
                  <a:lnTo>
                    <a:pt x="105442" y="145304"/>
                  </a:lnTo>
                  <a:cubicBezTo>
                    <a:pt x="128759" y="121987"/>
                    <a:pt x="140332" y="100127"/>
                    <a:pt x="140161" y="79724"/>
                  </a:cubicBezTo>
                  <a:cubicBezTo>
                    <a:pt x="140161" y="75095"/>
                    <a:pt x="139732" y="71666"/>
                    <a:pt x="138875" y="69437"/>
                  </a:cubicBezTo>
                  <a:cubicBezTo>
                    <a:pt x="147447" y="72523"/>
                    <a:pt x="151734" y="78095"/>
                    <a:pt x="151734" y="86154"/>
                  </a:cubicBezTo>
                  <a:cubicBezTo>
                    <a:pt x="151734" y="89411"/>
                    <a:pt x="150876" y="93269"/>
                    <a:pt x="149162" y="97727"/>
                  </a:cubicBezTo>
                  <a:cubicBezTo>
                    <a:pt x="152419" y="94469"/>
                    <a:pt x="155848" y="89754"/>
                    <a:pt x="159449" y="83582"/>
                  </a:cubicBezTo>
                  <a:cubicBezTo>
                    <a:pt x="164078" y="77067"/>
                    <a:pt x="169564" y="72438"/>
                    <a:pt x="175908" y="69694"/>
                  </a:cubicBezTo>
                  <a:cubicBezTo>
                    <a:pt x="183452" y="66437"/>
                    <a:pt x="189110" y="63351"/>
                    <a:pt x="192882" y="60436"/>
                  </a:cubicBezTo>
                  <a:close/>
                  <a:moveTo>
                    <a:pt x="1422185" y="60436"/>
                  </a:moveTo>
                  <a:lnTo>
                    <a:pt x="1425014" y="63522"/>
                  </a:lnTo>
                  <a:cubicBezTo>
                    <a:pt x="1420557" y="67637"/>
                    <a:pt x="1417471" y="72781"/>
                    <a:pt x="1415756" y="78953"/>
                  </a:cubicBezTo>
                  <a:cubicBezTo>
                    <a:pt x="1413699" y="86154"/>
                    <a:pt x="1408127" y="92412"/>
                    <a:pt x="1399040" y="97727"/>
                  </a:cubicBezTo>
                  <a:cubicBezTo>
                    <a:pt x="1394925" y="100127"/>
                    <a:pt x="1390639" y="103556"/>
                    <a:pt x="1386181" y="108014"/>
                  </a:cubicBezTo>
                  <a:cubicBezTo>
                    <a:pt x="1390639" y="106299"/>
                    <a:pt x="1394925" y="105442"/>
                    <a:pt x="1399040" y="105442"/>
                  </a:cubicBezTo>
                  <a:cubicBezTo>
                    <a:pt x="1402983" y="105442"/>
                    <a:pt x="1406583" y="106385"/>
                    <a:pt x="1409841" y="108271"/>
                  </a:cubicBezTo>
                  <a:cubicBezTo>
                    <a:pt x="1413784" y="110500"/>
                    <a:pt x="1415756" y="113414"/>
                    <a:pt x="1415756" y="117015"/>
                  </a:cubicBezTo>
                  <a:cubicBezTo>
                    <a:pt x="1410441" y="116157"/>
                    <a:pt x="1407012" y="115729"/>
                    <a:pt x="1405469" y="115729"/>
                  </a:cubicBezTo>
                  <a:cubicBezTo>
                    <a:pt x="1384724" y="115900"/>
                    <a:pt x="1362864" y="127473"/>
                    <a:pt x="1339889" y="150447"/>
                  </a:cubicBezTo>
                  <a:lnTo>
                    <a:pt x="1334746" y="145304"/>
                  </a:lnTo>
                  <a:cubicBezTo>
                    <a:pt x="1358063" y="121987"/>
                    <a:pt x="1369636" y="100127"/>
                    <a:pt x="1369465" y="79724"/>
                  </a:cubicBezTo>
                  <a:cubicBezTo>
                    <a:pt x="1369465" y="75095"/>
                    <a:pt x="1369036" y="71666"/>
                    <a:pt x="1368179" y="69437"/>
                  </a:cubicBezTo>
                  <a:cubicBezTo>
                    <a:pt x="1376751" y="72523"/>
                    <a:pt x="1381037" y="78095"/>
                    <a:pt x="1381037" y="86154"/>
                  </a:cubicBezTo>
                  <a:cubicBezTo>
                    <a:pt x="1381037" y="89411"/>
                    <a:pt x="1380180" y="93269"/>
                    <a:pt x="1378466" y="97727"/>
                  </a:cubicBezTo>
                  <a:cubicBezTo>
                    <a:pt x="1381723" y="94469"/>
                    <a:pt x="1385152" y="89754"/>
                    <a:pt x="1388753" y="83582"/>
                  </a:cubicBezTo>
                  <a:cubicBezTo>
                    <a:pt x="1393382" y="77067"/>
                    <a:pt x="1398868" y="72438"/>
                    <a:pt x="1405212" y="69694"/>
                  </a:cubicBezTo>
                  <a:cubicBezTo>
                    <a:pt x="1412756" y="66437"/>
                    <a:pt x="1418413" y="63351"/>
                    <a:pt x="1422185" y="60436"/>
                  </a:cubicBezTo>
                  <a:close/>
                  <a:moveTo>
                    <a:pt x="2036837" y="60436"/>
                  </a:moveTo>
                  <a:lnTo>
                    <a:pt x="2039666" y="63522"/>
                  </a:lnTo>
                  <a:cubicBezTo>
                    <a:pt x="2035209" y="67637"/>
                    <a:pt x="2032123" y="72781"/>
                    <a:pt x="2030408" y="78953"/>
                  </a:cubicBezTo>
                  <a:cubicBezTo>
                    <a:pt x="2028351" y="86154"/>
                    <a:pt x="2022779" y="92412"/>
                    <a:pt x="2013692" y="97727"/>
                  </a:cubicBezTo>
                  <a:cubicBezTo>
                    <a:pt x="2009577" y="100127"/>
                    <a:pt x="2005291" y="103556"/>
                    <a:pt x="2000833" y="108014"/>
                  </a:cubicBezTo>
                  <a:cubicBezTo>
                    <a:pt x="2005291" y="106299"/>
                    <a:pt x="2009577" y="105442"/>
                    <a:pt x="2013692" y="105442"/>
                  </a:cubicBezTo>
                  <a:cubicBezTo>
                    <a:pt x="2017635" y="105442"/>
                    <a:pt x="2021235" y="106385"/>
                    <a:pt x="2024493" y="108271"/>
                  </a:cubicBezTo>
                  <a:cubicBezTo>
                    <a:pt x="2028436" y="110500"/>
                    <a:pt x="2030408" y="113414"/>
                    <a:pt x="2030408" y="117015"/>
                  </a:cubicBezTo>
                  <a:cubicBezTo>
                    <a:pt x="2025093" y="116157"/>
                    <a:pt x="2021664" y="115729"/>
                    <a:pt x="2020121" y="115729"/>
                  </a:cubicBezTo>
                  <a:cubicBezTo>
                    <a:pt x="1999376" y="115900"/>
                    <a:pt x="1977516" y="127473"/>
                    <a:pt x="1954541" y="150447"/>
                  </a:cubicBezTo>
                  <a:lnTo>
                    <a:pt x="1949398" y="145304"/>
                  </a:lnTo>
                  <a:cubicBezTo>
                    <a:pt x="1972715" y="121987"/>
                    <a:pt x="1984288" y="100127"/>
                    <a:pt x="1984117" y="79724"/>
                  </a:cubicBezTo>
                  <a:cubicBezTo>
                    <a:pt x="1984117" y="75095"/>
                    <a:pt x="1983688" y="71666"/>
                    <a:pt x="1982831" y="69437"/>
                  </a:cubicBezTo>
                  <a:cubicBezTo>
                    <a:pt x="1991403" y="72523"/>
                    <a:pt x="1995689" y="78095"/>
                    <a:pt x="1995689" y="86154"/>
                  </a:cubicBezTo>
                  <a:cubicBezTo>
                    <a:pt x="1995689" y="89411"/>
                    <a:pt x="1994832" y="93269"/>
                    <a:pt x="1993118" y="97727"/>
                  </a:cubicBezTo>
                  <a:cubicBezTo>
                    <a:pt x="1996375" y="94469"/>
                    <a:pt x="1999804" y="89754"/>
                    <a:pt x="2003405" y="83582"/>
                  </a:cubicBezTo>
                  <a:cubicBezTo>
                    <a:pt x="2008034" y="77067"/>
                    <a:pt x="2013520" y="72438"/>
                    <a:pt x="2019864" y="69694"/>
                  </a:cubicBezTo>
                  <a:cubicBezTo>
                    <a:pt x="2027408" y="66437"/>
                    <a:pt x="2033065" y="63351"/>
                    <a:pt x="2036837" y="60436"/>
                  </a:cubicBezTo>
                  <a:close/>
                  <a:moveTo>
                    <a:pt x="2651487" y="60436"/>
                  </a:moveTo>
                  <a:lnTo>
                    <a:pt x="2654316" y="63522"/>
                  </a:lnTo>
                  <a:cubicBezTo>
                    <a:pt x="2649859" y="67637"/>
                    <a:pt x="2646773" y="72781"/>
                    <a:pt x="2645058" y="78953"/>
                  </a:cubicBezTo>
                  <a:cubicBezTo>
                    <a:pt x="2643001" y="86154"/>
                    <a:pt x="2637429" y="92412"/>
                    <a:pt x="2628342" y="97727"/>
                  </a:cubicBezTo>
                  <a:cubicBezTo>
                    <a:pt x="2624227" y="100127"/>
                    <a:pt x="2619941" y="103556"/>
                    <a:pt x="2615483" y="108014"/>
                  </a:cubicBezTo>
                  <a:cubicBezTo>
                    <a:pt x="2619941" y="106299"/>
                    <a:pt x="2624227" y="105442"/>
                    <a:pt x="2628342" y="105442"/>
                  </a:cubicBezTo>
                  <a:cubicBezTo>
                    <a:pt x="2632285" y="105442"/>
                    <a:pt x="2635885" y="106385"/>
                    <a:pt x="2639143" y="108271"/>
                  </a:cubicBezTo>
                  <a:cubicBezTo>
                    <a:pt x="2643086" y="110500"/>
                    <a:pt x="2645058" y="113414"/>
                    <a:pt x="2645058" y="117015"/>
                  </a:cubicBezTo>
                  <a:cubicBezTo>
                    <a:pt x="2639743" y="116157"/>
                    <a:pt x="2636314" y="115729"/>
                    <a:pt x="2634771" y="115729"/>
                  </a:cubicBezTo>
                  <a:cubicBezTo>
                    <a:pt x="2614026" y="115900"/>
                    <a:pt x="2592166" y="127473"/>
                    <a:pt x="2569191" y="150447"/>
                  </a:cubicBezTo>
                  <a:lnTo>
                    <a:pt x="2564048" y="145304"/>
                  </a:lnTo>
                  <a:cubicBezTo>
                    <a:pt x="2587365" y="121987"/>
                    <a:pt x="2598938" y="100127"/>
                    <a:pt x="2598767" y="79724"/>
                  </a:cubicBezTo>
                  <a:cubicBezTo>
                    <a:pt x="2598767" y="75095"/>
                    <a:pt x="2598338" y="71666"/>
                    <a:pt x="2597481" y="69437"/>
                  </a:cubicBezTo>
                  <a:cubicBezTo>
                    <a:pt x="2606053" y="72523"/>
                    <a:pt x="2610339" y="78095"/>
                    <a:pt x="2610339" y="86154"/>
                  </a:cubicBezTo>
                  <a:cubicBezTo>
                    <a:pt x="2610339" y="89411"/>
                    <a:pt x="2609482" y="93269"/>
                    <a:pt x="2607768" y="97727"/>
                  </a:cubicBezTo>
                  <a:cubicBezTo>
                    <a:pt x="2611025" y="94469"/>
                    <a:pt x="2614454" y="89754"/>
                    <a:pt x="2618055" y="83582"/>
                  </a:cubicBezTo>
                  <a:cubicBezTo>
                    <a:pt x="2622684" y="77067"/>
                    <a:pt x="2628170" y="72438"/>
                    <a:pt x="2634514" y="69694"/>
                  </a:cubicBezTo>
                  <a:cubicBezTo>
                    <a:pt x="2642058" y="66437"/>
                    <a:pt x="2647715" y="63351"/>
                    <a:pt x="2651487" y="60436"/>
                  </a:cubicBezTo>
                  <a:close/>
                  <a:moveTo>
                    <a:pt x="743240" y="47577"/>
                  </a:moveTo>
                  <a:cubicBezTo>
                    <a:pt x="743240" y="47577"/>
                    <a:pt x="744954" y="48435"/>
                    <a:pt x="748383" y="50149"/>
                  </a:cubicBezTo>
                  <a:cubicBezTo>
                    <a:pt x="744440" y="50835"/>
                    <a:pt x="741439" y="53750"/>
                    <a:pt x="739382" y="58893"/>
                  </a:cubicBezTo>
                  <a:cubicBezTo>
                    <a:pt x="737668" y="63008"/>
                    <a:pt x="736810" y="67380"/>
                    <a:pt x="736810" y="72009"/>
                  </a:cubicBezTo>
                  <a:cubicBezTo>
                    <a:pt x="736810" y="102527"/>
                    <a:pt x="729095" y="126959"/>
                    <a:pt x="713665" y="145304"/>
                  </a:cubicBezTo>
                  <a:lnTo>
                    <a:pt x="707235" y="141446"/>
                  </a:lnTo>
                  <a:cubicBezTo>
                    <a:pt x="715979" y="130988"/>
                    <a:pt x="720265" y="118986"/>
                    <a:pt x="720094" y="105442"/>
                  </a:cubicBezTo>
                  <a:cubicBezTo>
                    <a:pt x="720094" y="99612"/>
                    <a:pt x="717522" y="93612"/>
                    <a:pt x="712379" y="87440"/>
                  </a:cubicBezTo>
                  <a:cubicBezTo>
                    <a:pt x="718722" y="87440"/>
                    <a:pt x="723437" y="91726"/>
                    <a:pt x="726523" y="100298"/>
                  </a:cubicBezTo>
                  <a:lnTo>
                    <a:pt x="726523" y="95155"/>
                  </a:lnTo>
                  <a:cubicBezTo>
                    <a:pt x="726523" y="92412"/>
                    <a:pt x="726095" y="88340"/>
                    <a:pt x="725237" y="82939"/>
                  </a:cubicBezTo>
                  <a:cubicBezTo>
                    <a:pt x="724380" y="77538"/>
                    <a:pt x="723952" y="73466"/>
                    <a:pt x="723952" y="70723"/>
                  </a:cubicBezTo>
                  <a:cubicBezTo>
                    <a:pt x="723952" y="64894"/>
                    <a:pt x="725752" y="59579"/>
                    <a:pt x="729352" y="54778"/>
                  </a:cubicBezTo>
                  <a:cubicBezTo>
                    <a:pt x="732953" y="49978"/>
                    <a:pt x="737582" y="47577"/>
                    <a:pt x="743240" y="47577"/>
                  </a:cubicBezTo>
                  <a:close/>
                  <a:moveTo>
                    <a:pt x="128588" y="47577"/>
                  </a:moveTo>
                  <a:cubicBezTo>
                    <a:pt x="128588" y="47577"/>
                    <a:pt x="130302" y="48435"/>
                    <a:pt x="133731" y="50149"/>
                  </a:cubicBezTo>
                  <a:cubicBezTo>
                    <a:pt x="129788" y="50835"/>
                    <a:pt x="126788" y="53750"/>
                    <a:pt x="124730" y="58893"/>
                  </a:cubicBezTo>
                  <a:cubicBezTo>
                    <a:pt x="123016" y="63008"/>
                    <a:pt x="122159" y="67380"/>
                    <a:pt x="122159" y="72009"/>
                  </a:cubicBezTo>
                  <a:cubicBezTo>
                    <a:pt x="122159" y="102527"/>
                    <a:pt x="114443" y="126959"/>
                    <a:pt x="99013" y="145304"/>
                  </a:cubicBezTo>
                  <a:lnTo>
                    <a:pt x="92583" y="141446"/>
                  </a:lnTo>
                  <a:cubicBezTo>
                    <a:pt x="101327" y="130988"/>
                    <a:pt x="105614" y="118986"/>
                    <a:pt x="105442" y="105442"/>
                  </a:cubicBezTo>
                  <a:cubicBezTo>
                    <a:pt x="105442" y="99612"/>
                    <a:pt x="102870" y="93612"/>
                    <a:pt x="97727" y="87440"/>
                  </a:cubicBezTo>
                  <a:cubicBezTo>
                    <a:pt x="104071" y="87440"/>
                    <a:pt x="108785" y="91726"/>
                    <a:pt x="111872" y="100298"/>
                  </a:cubicBezTo>
                  <a:lnTo>
                    <a:pt x="111872" y="95155"/>
                  </a:lnTo>
                  <a:cubicBezTo>
                    <a:pt x="111872" y="92412"/>
                    <a:pt x="111443" y="88340"/>
                    <a:pt x="110586" y="82939"/>
                  </a:cubicBezTo>
                  <a:cubicBezTo>
                    <a:pt x="109728" y="77538"/>
                    <a:pt x="109300" y="73466"/>
                    <a:pt x="109300" y="70723"/>
                  </a:cubicBezTo>
                  <a:cubicBezTo>
                    <a:pt x="109300" y="64894"/>
                    <a:pt x="111100" y="59579"/>
                    <a:pt x="114700" y="54778"/>
                  </a:cubicBezTo>
                  <a:cubicBezTo>
                    <a:pt x="118301" y="49978"/>
                    <a:pt x="122930" y="47577"/>
                    <a:pt x="128588" y="47577"/>
                  </a:cubicBezTo>
                  <a:close/>
                  <a:moveTo>
                    <a:pt x="1357892" y="47577"/>
                  </a:moveTo>
                  <a:cubicBezTo>
                    <a:pt x="1357892" y="47577"/>
                    <a:pt x="1359606" y="48435"/>
                    <a:pt x="1363035" y="50149"/>
                  </a:cubicBezTo>
                  <a:cubicBezTo>
                    <a:pt x="1359092" y="50835"/>
                    <a:pt x="1356091" y="53750"/>
                    <a:pt x="1354034" y="58893"/>
                  </a:cubicBezTo>
                  <a:cubicBezTo>
                    <a:pt x="1352320" y="63008"/>
                    <a:pt x="1351462" y="67380"/>
                    <a:pt x="1351462" y="72009"/>
                  </a:cubicBezTo>
                  <a:cubicBezTo>
                    <a:pt x="1351462" y="102527"/>
                    <a:pt x="1343747" y="126959"/>
                    <a:pt x="1328317" y="145304"/>
                  </a:cubicBezTo>
                  <a:lnTo>
                    <a:pt x="1321887" y="141446"/>
                  </a:lnTo>
                  <a:cubicBezTo>
                    <a:pt x="1330631" y="130988"/>
                    <a:pt x="1334917" y="118986"/>
                    <a:pt x="1334746" y="105442"/>
                  </a:cubicBezTo>
                  <a:cubicBezTo>
                    <a:pt x="1334746" y="99612"/>
                    <a:pt x="1332174" y="93612"/>
                    <a:pt x="1327031" y="87440"/>
                  </a:cubicBezTo>
                  <a:cubicBezTo>
                    <a:pt x="1333374" y="87440"/>
                    <a:pt x="1338089" y="91726"/>
                    <a:pt x="1341175" y="100298"/>
                  </a:cubicBezTo>
                  <a:lnTo>
                    <a:pt x="1341175" y="95155"/>
                  </a:lnTo>
                  <a:cubicBezTo>
                    <a:pt x="1341175" y="92412"/>
                    <a:pt x="1340747" y="88340"/>
                    <a:pt x="1339889" y="82939"/>
                  </a:cubicBezTo>
                  <a:cubicBezTo>
                    <a:pt x="1339032" y="77538"/>
                    <a:pt x="1338604" y="73466"/>
                    <a:pt x="1338604" y="70723"/>
                  </a:cubicBezTo>
                  <a:cubicBezTo>
                    <a:pt x="1338604" y="64894"/>
                    <a:pt x="1340404" y="59579"/>
                    <a:pt x="1344004" y="54778"/>
                  </a:cubicBezTo>
                  <a:cubicBezTo>
                    <a:pt x="1347605" y="49978"/>
                    <a:pt x="1352234" y="47577"/>
                    <a:pt x="1357892" y="47577"/>
                  </a:cubicBezTo>
                  <a:close/>
                  <a:moveTo>
                    <a:pt x="1972544" y="47577"/>
                  </a:moveTo>
                  <a:cubicBezTo>
                    <a:pt x="1972544" y="47577"/>
                    <a:pt x="1974258" y="48435"/>
                    <a:pt x="1977687" y="50149"/>
                  </a:cubicBezTo>
                  <a:cubicBezTo>
                    <a:pt x="1973744" y="50835"/>
                    <a:pt x="1970743" y="53750"/>
                    <a:pt x="1968686" y="58893"/>
                  </a:cubicBezTo>
                  <a:cubicBezTo>
                    <a:pt x="1966972" y="63008"/>
                    <a:pt x="1966114" y="67380"/>
                    <a:pt x="1966114" y="72009"/>
                  </a:cubicBezTo>
                  <a:cubicBezTo>
                    <a:pt x="1966114" y="102527"/>
                    <a:pt x="1958399" y="126959"/>
                    <a:pt x="1942969" y="145304"/>
                  </a:cubicBezTo>
                  <a:lnTo>
                    <a:pt x="1936539" y="141446"/>
                  </a:lnTo>
                  <a:cubicBezTo>
                    <a:pt x="1945283" y="130988"/>
                    <a:pt x="1949569" y="118986"/>
                    <a:pt x="1949398" y="105442"/>
                  </a:cubicBezTo>
                  <a:cubicBezTo>
                    <a:pt x="1949398" y="99612"/>
                    <a:pt x="1946826" y="93612"/>
                    <a:pt x="1941683" y="87440"/>
                  </a:cubicBezTo>
                  <a:cubicBezTo>
                    <a:pt x="1948026" y="87440"/>
                    <a:pt x="1952741" y="91726"/>
                    <a:pt x="1955827" y="100298"/>
                  </a:cubicBezTo>
                  <a:lnTo>
                    <a:pt x="1955827" y="95155"/>
                  </a:lnTo>
                  <a:cubicBezTo>
                    <a:pt x="1955827" y="92412"/>
                    <a:pt x="1955399" y="88340"/>
                    <a:pt x="1954541" y="82939"/>
                  </a:cubicBezTo>
                  <a:cubicBezTo>
                    <a:pt x="1953684" y="77538"/>
                    <a:pt x="1953256" y="73466"/>
                    <a:pt x="1953256" y="70723"/>
                  </a:cubicBezTo>
                  <a:cubicBezTo>
                    <a:pt x="1953256" y="64894"/>
                    <a:pt x="1955056" y="59579"/>
                    <a:pt x="1958656" y="54778"/>
                  </a:cubicBezTo>
                  <a:cubicBezTo>
                    <a:pt x="1962257" y="49978"/>
                    <a:pt x="1966886" y="47577"/>
                    <a:pt x="1972544" y="47577"/>
                  </a:cubicBezTo>
                  <a:close/>
                  <a:moveTo>
                    <a:pt x="2587194" y="47577"/>
                  </a:moveTo>
                  <a:cubicBezTo>
                    <a:pt x="2587194" y="47577"/>
                    <a:pt x="2588908" y="48435"/>
                    <a:pt x="2592337" y="50149"/>
                  </a:cubicBezTo>
                  <a:cubicBezTo>
                    <a:pt x="2588394" y="50835"/>
                    <a:pt x="2585393" y="53750"/>
                    <a:pt x="2583336" y="58893"/>
                  </a:cubicBezTo>
                  <a:cubicBezTo>
                    <a:pt x="2581622" y="63008"/>
                    <a:pt x="2580764" y="67380"/>
                    <a:pt x="2580764" y="72009"/>
                  </a:cubicBezTo>
                  <a:cubicBezTo>
                    <a:pt x="2580764" y="102527"/>
                    <a:pt x="2573049" y="126959"/>
                    <a:pt x="2557619" y="145304"/>
                  </a:cubicBezTo>
                  <a:lnTo>
                    <a:pt x="2551189" y="141446"/>
                  </a:lnTo>
                  <a:cubicBezTo>
                    <a:pt x="2559933" y="130988"/>
                    <a:pt x="2564219" y="118986"/>
                    <a:pt x="2564048" y="105442"/>
                  </a:cubicBezTo>
                  <a:cubicBezTo>
                    <a:pt x="2564048" y="99612"/>
                    <a:pt x="2561476" y="93612"/>
                    <a:pt x="2556333" y="87440"/>
                  </a:cubicBezTo>
                  <a:cubicBezTo>
                    <a:pt x="2562676" y="87440"/>
                    <a:pt x="2567391" y="91726"/>
                    <a:pt x="2570477" y="100298"/>
                  </a:cubicBezTo>
                  <a:lnTo>
                    <a:pt x="2570477" y="95155"/>
                  </a:lnTo>
                  <a:cubicBezTo>
                    <a:pt x="2570477" y="92412"/>
                    <a:pt x="2570049" y="88340"/>
                    <a:pt x="2569191" y="82939"/>
                  </a:cubicBezTo>
                  <a:cubicBezTo>
                    <a:pt x="2568334" y="77538"/>
                    <a:pt x="2567906" y="73466"/>
                    <a:pt x="2567906" y="70723"/>
                  </a:cubicBezTo>
                  <a:cubicBezTo>
                    <a:pt x="2567906" y="64894"/>
                    <a:pt x="2569706" y="59579"/>
                    <a:pt x="2573306" y="54778"/>
                  </a:cubicBezTo>
                  <a:cubicBezTo>
                    <a:pt x="2576907" y="49978"/>
                    <a:pt x="2581536" y="47577"/>
                    <a:pt x="2587194" y="47577"/>
                  </a:cubicBezTo>
                  <a:close/>
                  <a:moveTo>
                    <a:pt x="673802" y="37290"/>
                  </a:moveTo>
                  <a:cubicBezTo>
                    <a:pt x="677231" y="39348"/>
                    <a:pt x="678946" y="44063"/>
                    <a:pt x="678946" y="51435"/>
                  </a:cubicBezTo>
                  <a:cubicBezTo>
                    <a:pt x="678946" y="57093"/>
                    <a:pt x="676374" y="61379"/>
                    <a:pt x="671231" y="64294"/>
                  </a:cubicBezTo>
                  <a:cubicBezTo>
                    <a:pt x="674831" y="64637"/>
                    <a:pt x="676546" y="67637"/>
                    <a:pt x="676374" y="73295"/>
                  </a:cubicBezTo>
                  <a:cubicBezTo>
                    <a:pt x="676203" y="77581"/>
                    <a:pt x="673631" y="80153"/>
                    <a:pt x="668659" y="81010"/>
                  </a:cubicBezTo>
                  <a:cubicBezTo>
                    <a:pt x="668316" y="76724"/>
                    <a:pt x="667030" y="74581"/>
                    <a:pt x="664801" y="74581"/>
                  </a:cubicBezTo>
                  <a:cubicBezTo>
                    <a:pt x="660515" y="74581"/>
                    <a:pt x="658372" y="76724"/>
                    <a:pt x="658372" y="81010"/>
                  </a:cubicBezTo>
                  <a:cubicBezTo>
                    <a:pt x="658372" y="87182"/>
                    <a:pt x="658715" y="90783"/>
                    <a:pt x="659401" y="91812"/>
                  </a:cubicBezTo>
                  <a:cubicBezTo>
                    <a:pt x="655286" y="90611"/>
                    <a:pt x="653228" y="86154"/>
                    <a:pt x="653228" y="78438"/>
                  </a:cubicBezTo>
                  <a:cubicBezTo>
                    <a:pt x="653228" y="75181"/>
                    <a:pt x="656657" y="68751"/>
                    <a:pt x="663515" y="59150"/>
                  </a:cubicBezTo>
                  <a:cubicBezTo>
                    <a:pt x="670373" y="49549"/>
                    <a:pt x="673802" y="42262"/>
                    <a:pt x="673802" y="37290"/>
                  </a:cubicBezTo>
                  <a:close/>
                  <a:moveTo>
                    <a:pt x="59151" y="37290"/>
                  </a:moveTo>
                  <a:cubicBezTo>
                    <a:pt x="62580" y="39348"/>
                    <a:pt x="64294" y="44063"/>
                    <a:pt x="64294" y="51435"/>
                  </a:cubicBezTo>
                  <a:cubicBezTo>
                    <a:pt x="64294" y="57093"/>
                    <a:pt x="61722" y="61379"/>
                    <a:pt x="56579" y="64294"/>
                  </a:cubicBezTo>
                  <a:cubicBezTo>
                    <a:pt x="60179" y="64637"/>
                    <a:pt x="61894" y="67637"/>
                    <a:pt x="61722" y="73295"/>
                  </a:cubicBezTo>
                  <a:cubicBezTo>
                    <a:pt x="61551" y="77581"/>
                    <a:pt x="58979" y="80153"/>
                    <a:pt x="54007" y="81010"/>
                  </a:cubicBezTo>
                  <a:cubicBezTo>
                    <a:pt x="53664" y="76724"/>
                    <a:pt x="52378" y="74581"/>
                    <a:pt x="50150" y="74581"/>
                  </a:cubicBezTo>
                  <a:cubicBezTo>
                    <a:pt x="45863" y="74581"/>
                    <a:pt x="43720" y="76724"/>
                    <a:pt x="43720" y="81010"/>
                  </a:cubicBezTo>
                  <a:cubicBezTo>
                    <a:pt x="43720" y="87182"/>
                    <a:pt x="44063" y="90783"/>
                    <a:pt x="44749" y="91812"/>
                  </a:cubicBezTo>
                  <a:cubicBezTo>
                    <a:pt x="40634" y="90611"/>
                    <a:pt x="38577" y="86154"/>
                    <a:pt x="38577" y="78438"/>
                  </a:cubicBezTo>
                  <a:cubicBezTo>
                    <a:pt x="38577" y="75181"/>
                    <a:pt x="42006" y="68751"/>
                    <a:pt x="48864" y="59150"/>
                  </a:cubicBezTo>
                  <a:cubicBezTo>
                    <a:pt x="55722" y="49549"/>
                    <a:pt x="59151" y="42262"/>
                    <a:pt x="59151" y="37290"/>
                  </a:cubicBezTo>
                  <a:close/>
                  <a:moveTo>
                    <a:pt x="1288454" y="37290"/>
                  </a:moveTo>
                  <a:cubicBezTo>
                    <a:pt x="1291883" y="39348"/>
                    <a:pt x="1293598" y="44063"/>
                    <a:pt x="1293598" y="51435"/>
                  </a:cubicBezTo>
                  <a:cubicBezTo>
                    <a:pt x="1293598" y="57093"/>
                    <a:pt x="1291026" y="61379"/>
                    <a:pt x="1285883" y="64294"/>
                  </a:cubicBezTo>
                  <a:cubicBezTo>
                    <a:pt x="1289483" y="64637"/>
                    <a:pt x="1291198" y="67637"/>
                    <a:pt x="1291026" y="73295"/>
                  </a:cubicBezTo>
                  <a:cubicBezTo>
                    <a:pt x="1290855" y="77581"/>
                    <a:pt x="1288283" y="80153"/>
                    <a:pt x="1283311" y="81010"/>
                  </a:cubicBezTo>
                  <a:cubicBezTo>
                    <a:pt x="1282968" y="76724"/>
                    <a:pt x="1281682" y="74581"/>
                    <a:pt x="1279453" y="74581"/>
                  </a:cubicBezTo>
                  <a:cubicBezTo>
                    <a:pt x="1275167" y="74581"/>
                    <a:pt x="1273024" y="76724"/>
                    <a:pt x="1273024" y="81010"/>
                  </a:cubicBezTo>
                  <a:cubicBezTo>
                    <a:pt x="1273024" y="87182"/>
                    <a:pt x="1273367" y="90783"/>
                    <a:pt x="1274053" y="91812"/>
                  </a:cubicBezTo>
                  <a:cubicBezTo>
                    <a:pt x="1269938" y="90611"/>
                    <a:pt x="1267880" y="86154"/>
                    <a:pt x="1267880" y="78438"/>
                  </a:cubicBezTo>
                  <a:cubicBezTo>
                    <a:pt x="1267880" y="75181"/>
                    <a:pt x="1271309" y="68751"/>
                    <a:pt x="1278167" y="59150"/>
                  </a:cubicBezTo>
                  <a:cubicBezTo>
                    <a:pt x="1285025" y="49549"/>
                    <a:pt x="1288454" y="42262"/>
                    <a:pt x="1288454" y="37290"/>
                  </a:cubicBezTo>
                  <a:close/>
                  <a:moveTo>
                    <a:pt x="1903106" y="37290"/>
                  </a:moveTo>
                  <a:cubicBezTo>
                    <a:pt x="1906535" y="39348"/>
                    <a:pt x="1908250" y="44063"/>
                    <a:pt x="1908250" y="51435"/>
                  </a:cubicBezTo>
                  <a:cubicBezTo>
                    <a:pt x="1908250" y="57093"/>
                    <a:pt x="1905678" y="61379"/>
                    <a:pt x="1900535" y="64294"/>
                  </a:cubicBezTo>
                  <a:cubicBezTo>
                    <a:pt x="1904135" y="64637"/>
                    <a:pt x="1905850" y="67637"/>
                    <a:pt x="1905678" y="73295"/>
                  </a:cubicBezTo>
                  <a:cubicBezTo>
                    <a:pt x="1905507" y="77581"/>
                    <a:pt x="1902935" y="80153"/>
                    <a:pt x="1897963" y="81010"/>
                  </a:cubicBezTo>
                  <a:cubicBezTo>
                    <a:pt x="1897620" y="76724"/>
                    <a:pt x="1896334" y="74581"/>
                    <a:pt x="1894105" y="74581"/>
                  </a:cubicBezTo>
                  <a:cubicBezTo>
                    <a:pt x="1889819" y="74581"/>
                    <a:pt x="1887676" y="76724"/>
                    <a:pt x="1887676" y="81010"/>
                  </a:cubicBezTo>
                  <a:cubicBezTo>
                    <a:pt x="1887676" y="87182"/>
                    <a:pt x="1888019" y="90783"/>
                    <a:pt x="1888705" y="91812"/>
                  </a:cubicBezTo>
                  <a:cubicBezTo>
                    <a:pt x="1884590" y="90611"/>
                    <a:pt x="1882532" y="86154"/>
                    <a:pt x="1882532" y="78438"/>
                  </a:cubicBezTo>
                  <a:cubicBezTo>
                    <a:pt x="1882532" y="75181"/>
                    <a:pt x="1885961" y="68751"/>
                    <a:pt x="1892819" y="59150"/>
                  </a:cubicBezTo>
                  <a:cubicBezTo>
                    <a:pt x="1899677" y="49549"/>
                    <a:pt x="1903106" y="42262"/>
                    <a:pt x="1903106" y="37290"/>
                  </a:cubicBezTo>
                  <a:close/>
                  <a:moveTo>
                    <a:pt x="2517756" y="37290"/>
                  </a:moveTo>
                  <a:cubicBezTo>
                    <a:pt x="2521185" y="39348"/>
                    <a:pt x="2522900" y="44063"/>
                    <a:pt x="2522900" y="51435"/>
                  </a:cubicBezTo>
                  <a:cubicBezTo>
                    <a:pt x="2522900" y="57093"/>
                    <a:pt x="2520328" y="61379"/>
                    <a:pt x="2515185" y="64294"/>
                  </a:cubicBezTo>
                  <a:cubicBezTo>
                    <a:pt x="2518785" y="64637"/>
                    <a:pt x="2520500" y="67637"/>
                    <a:pt x="2520328" y="73295"/>
                  </a:cubicBezTo>
                  <a:cubicBezTo>
                    <a:pt x="2520157" y="77581"/>
                    <a:pt x="2517585" y="80153"/>
                    <a:pt x="2512613" y="81010"/>
                  </a:cubicBezTo>
                  <a:cubicBezTo>
                    <a:pt x="2512270" y="76724"/>
                    <a:pt x="2510984" y="74581"/>
                    <a:pt x="2508755" y="74581"/>
                  </a:cubicBezTo>
                  <a:cubicBezTo>
                    <a:pt x="2504469" y="74581"/>
                    <a:pt x="2502326" y="76724"/>
                    <a:pt x="2502326" y="81010"/>
                  </a:cubicBezTo>
                  <a:cubicBezTo>
                    <a:pt x="2502326" y="87182"/>
                    <a:pt x="2502669" y="90783"/>
                    <a:pt x="2503355" y="91811"/>
                  </a:cubicBezTo>
                  <a:cubicBezTo>
                    <a:pt x="2499240" y="90611"/>
                    <a:pt x="2497182" y="86154"/>
                    <a:pt x="2497182" y="78438"/>
                  </a:cubicBezTo>
                  <a:cubicBezTo>
                    <a:pt x="2497182" y="75181"/>
                    <a:pt x="2500611" y="68751"/>
                    <a:pt x="2507469" y="59150"/>
                  </a:cubicBezTo>
                  <a:cubicBezTo>
                    <a:pt x="2514327" y="49549"/>
                    <a:pt x="2517756" y="42262"/>
                    <a:pt x="2517756" y="37290"/>
                  </a:cubicBezTo>
                  <a:close/>
                  <a:moveTo>
                    <a:pt x="635226" y="0"/>
                  </a:moveTo>
                  <a:lnTo>
                    <a:pt x="642941" y="0"/>
                  </a:lnTo>
                  <a:lnTo>
                    <a:pt x="642941" y="174879"/>
                  </a:lnTo>
                  <a:lnTo>
                    <a:pt x="723952" y="174879"/>
                  </a:lnTo>
                  <a:lnTo>
                    <a:pt x="740958" y="181528"/>
                  </a:lnTo>
                  <a:lnTo>
                    <a:pt x="741149" y="181778"/>
                  </a:lnTo>
                  <a:lnTo>
                    <a:pt x="748383" y="198025"/>
                  </a:lnTo>
                  <a:cubicBezTo>
                    <a:pt x="748383" y="203340"/>
                    <a:pt x="746497" y="207883"/>
                    <a:pt x="742725" y="211655"/>
                  </a:cubicBezTo>
                  <a:cubicBezTo>
                    <a:pt x="738953" y="215427"/>
                    <a:pt x="734410" y="217313"/>
                    <a:pt x="729095" y="217313"/>
                  </a:cubicBezTo>
                  <a:cubicBezTo>
                    <a:pt x="727381" y="217313"/>
                    <a:pt x="724980" y="216670"/>
                    <a:pt x="721894" y="215384"/>
                  </a:cubicBezTo>
                  <a:cubicBezTo>
                    <a:pt x="718808" y="214098"/>
                    <a:pt x="716493" y="213455"/>
                    <a:pt x="714950" y="213455"/>
                  </a:cubicBezTo>
                  <a:cubicBezTo>
                    <a:pt x="712722" y="213455"/>
                    <a:pt x="708864" y="214741"/>
                    <a:pt x="703378" y="217313"/>
                  </a:cubicBezTo>
                  <a:cubicBezTo>
                    <a:pt x="703720" y="210455"/>
                    <a:pt x="706721" y="207026"/>
                    <a:pt x="712379" y="207026"/>
                  </a:cubicBezTo>
                  <a:cubicBezTo>
                    <a:pt x="712379" y="203254"/>
                    <a:pt x="713150" y="199739"/>
                    <a:pt x="714693" y="196482"/>
                  </a:cubicBezTo>
                  <a:cubicBezTo>
                    <a:pt x="716579" y="192367"/>
                    <a:pt x="719237" y="190310"/>
                    <a:pt x="722666" y="190310"/>
                  </a:cubicBezTo>
                  <a:cubicBezTo>
                    <a:pt x="726952" y="190310"/>
                    <a:pt x="729095" y="192881"/>
                    <a:pt x="729095" y="198025"/>
                  </a:cubicBezTo>
                  <a:cubicBezTo>
                    <a:pt x="725666" y="197168"/>
                    <a:pt x="724380" y="196739"/>
                    <a:pt x="725237" y="196739"/>
                  </a:cubicBezTo>
                  <a:cubicBezTo>
                    <a:pt x="722666" y="196739"/>
                    <a:pt x="721380" y="198453"/>
                    <a:pt x="721380" y="201882"/>
                  </a:cubicBezTo>
                  <a:cubicBezTo>
                    <a:pt x="721380" y="206169"/>
                    <a:pt x="723952" y="208312"/>
                    <a:pt x="729095" y="208312"/>
                  </a:cubicBezTo>
                  <a:cubicBezTo>
                    <a:pt x="731838" y="208312"/>
                    <a:pt x="734024" y="207112"/>
                    <a:pt x="735653" y="204711"/>
                  </a:cubicBezTo>
                  <a:cubicBezTo>
                    <a:pt x="737282" y="202311"/>
                    <a:pt x="738096" y="199654"/>
                    <a:pt x="738096" y="196739"/>
                  </a:cubicBezTo>
                  <a:cubicBezTo>
                    <a:pt x="738096" y="192796"/>
                    <a:pt x="736725" y="189452"/>
                    <a:pt x="733981" y="186709"/>
                  </a:cubicBezTo>
                  <a:cubicBezTo>
                    <a:pt x="731238" y="183966"/>
                    <a:pt x="727895" y="182594"/>
                    <a:pt x="723952" y="182594"/>
                  </a:cubicBezTo>
                  <a:lnTo>
                    <a:pt x="635226" y="182594"/>
                  </a:lnTo>
                  <a:close/>
                  <a:moveTo>
                    <a:pt x="614652" y="0"/>
                  </a:moveTo>
                  <a:lnTo>
                    <a:pt x="622367" y="0"/>
                  </a:lnTo>
                  <a:lnTo>
                    <a:pt x="622367" y="249460"/>
                  </a:lnTo>
                  <a:lnTo>
                    <a:pt x="871827" y="249460"/>
                  </a:lnTo>
                  <a:lnTo>
                    <a:pt x="871827" y="257175"/>
                  </a:lnTo>
                  <a:lnTo>
                    <a:pt x="614652" y="257175"/>
                  </a:lnTo>
                  <a:close/>
                  <a:moveTo>
                    <a:pt x="20574" y="0"/>
                  </a:moveTo>
                  <a:lnTo>
                    <a:pt x="28290" y="0"/>
                  </a:lnTo>
                  <a:lnTo>
                    <a:pt x="28290" y="174879"/>
                  </a:lnTo>
                  <a:lnTo>
                    <a:pt x="109300" y="174879"/>
                  </a:lnTo>
                  <a:lnTo>
                    <a:pt x="126306" y="181528"/>
                  </a:lnTo>
                  <a:lnTo>
                    <a:pt x="126496" y="181778"/>
                  </a:lnTo>
                  <a:lnTo>
                    <a:pt x="133731" y="198025"/>
                  </a:lnTo>
                  <a:cubicBezTo>
                    <a:pt x="133731" y="203340"/>
                    <a:pt x="131845" y="207883"/>
                    <a:pt x="128074" y="211655"/>
                  </a:cubicBezTo>
                  <a:cubicBezTo>
                    <a:pt x="124302" y="215427"/>
                    <a:pt x="119758" y="217313"/>
                    <a:pt x="114443" y="217313"/>
                  </a:cubicBezTo>
                  <a:cubicBezTo>
                    <a:pt x="112729" y="217313"/>
                    <a:pt x="110328" y="216670"/>
                    <a:pt x="107242" y="215384"/>
                  </a:cubicBezTo>
                  <a:cubicBezTo>
                    <a:pt x="104156" y="214098"/>
                    <a:pt x="101842" y="213455"/>
                    <a:pt x="100299" y="213455"/>
                  </a:cubicBezTo>
                  <a:cubicBezTo>
                    <a:pt x="98070" y="213455"/>
                    <a:pt x="94212" y="214741"/>
                    <a:pt x="88726" y="217313"/>
                  </a:cubicBezTo>
                  <a:cubicBezTo>
                    <a:pt x="89069" y="210455"/>
                    <a:pt x="92069" y="207026"/>
                    <a:pt x="97727" y="207026"/>
                  </a:cubicBezTo>
                  <a:cubicBezTo>
                    <a:pt x="97727" y="203254"/>
                    <a:pt x="98498" y="199739"/>
                    <a:pt x="100041" y="196482"/>
                  </a:cubicBezTo>
                  <a:cubicBezTo>
                    <a:pt x="101927" y="192367"/>
                    <a:pt x="104585" y="190310"/>
                    <a:pt x="108014" y="190310"/>
                  </a:cubicBezTo>
                  <a:cubicBezTo>
                    <a:pt x="112300" y="190310"/>
                    <a:pt x="114443" y="192881"/>
                    <a:pt x="114443" y="198025"/>
                  </a:cubicBezTo>
                  <a:cubicBezTo>
                    <a:pt x="111014" y="197168"/>
                    <a:pt x="109728" y="196739"/>
                    <a:pt x="110586" y="196739"/>
                  </a:cubicBezTo>
                  <a:cubicBezTo>
                    <a:pt x="108014" y="196739"/>
                    <a:pt x="106728" y="198453"/>
                    <a:pt x="106728" y="201882"/>
                  </a:cubicBezTo>
                  <a:cubicBezTo>
                    <a:pt x="106728" y="206169"/>
                    <a:pt x="109300" y="208312"/>
                    <a:pt x="114443" y="208312"/>
                  </a:cubicBezTo>
                  <a:cubicBezTo>
                    <a:pt x="117186" y="208312"/>
                    <a:pt x="119372" y="207112"/>
                    <a:pt x="121001" y="204711"/>
                  </a:cubicBezTo>
                  <a:cubicBezTo>
                    <a:pt x="122630" y="202311"/>
                    <a:pt x="123444" y="199654"/>
                    <a:pt x="123444" y="196739"/>
                  </a:cubicBezTo>
                  <a:cubicBezTo>
                    <a:pt x="123444" y="192796"/>
                    <a:pt x="122073" y="189452"/>
                    <a:pt x="119330" y="186709"/>
                  </a:cubicBezTo>
                  <a:cubicBezTo>
                    <a:pt x="116586" y="183966"/>
                    <a:pt x="113243" y="182594"/>
                    <a:pt x="109300" y="182594"/>
                  </a:cubicBezTo>
                  <a:lnTo>
                    <a:pt x="20574" y="182594"/>
                  </a:lnTo>
                  <a:close/>
                  <a:moveTo>
                    <a:pt x="0" y="0"/>
                  </a:moveTo>
                  <a:lnTo>
                    <a:pt x="7716" y="0"/>
                  </a:lnTo>
                  <a:lnTo>
                    <a:pt x="7716" y="249460"/>
                  </a:lnTo>
                  <a:lnTo>
                    <a:pt x="257175" y="249460"/>
                  </a:lnTo>
                  <a:lnTo>
                    <a:pt x="257175" y="257175"/>
                  </a:lnTo>
                  <a:lnTo>
                    <a:pt x="0" y="257175"/>
                  </a:lnTo>
                  <a:close/>
                  <a:moveTo>
                    <a:pt x="1249878" y="0"/>
                  </a:moveTo>
                  <a:lnTo>
                    <a:pt x="1257593" y="0"/>
                  </a:lnTo>
                  <a:lnTo>
                    <a:pt x="1257593" y="174879"/>
                  </a:lnTo>
                  <a:lnTo>
                    <a:pt x="1338604" y="174879"/>
                  </a:lnTo>
                  <a:lnTo>
                    <a:pt x="1355610" y="181528"/>
                  </a:lnTo>
                  <a:lnTo>
                    <a:pt x="1355801" y="181778"/>
                  </a:lnTo>
                  <a:lnTo>
                    <a:pt x="1363035" y="198025"/>
                  </a:lnTo>
                  <a:cubicBezTo>
                    <a:pt x="1363035" y="203340"/>
                    <a:pt x="1361149" y="207883"/>
                    <a:pt x="1357377" y="211655"/>
                  </a:cubicBezTo>
                  <a:cubicBezTo>
                    <a:pt x="1353605" y="215427"/>
                    <a:pt x="1349062" y="217313"/>
                    <a:pt x="1343747" y="217313"/>
                  </a:cubicBezTo>
                  <a:cubicBezTo>
                    <a:pt x="1342033" y="217313"/>
                    <a:pt x="1339632" y="216670"/>
                    <a:pt x="1336546" y="215384"/>
                  </a:cubicBezTo>
                  <a:cubicBezTo>
                    <a:pt x="1333460" y="214098"/>
                    <a:pt x="1331145" y="213455"/>
                    <a:pt x="1329602" y="213455"/>
                  </a:cubicBezTo>
                  <a:cubicBezTo>
                    <a:pt x="1327374" y="213455"/>
                    <a:pt x="1323516" y="214741"/>
                    <a:pt x="1318030" y="217313"/>
                  </a:cubicBezTo>
                  <a:cubicBezTo>
                    <a:pt x="1318372" y="210455"/>
                    <a:pt x="1321373" y="207026"/>
                    <a:pt x="1327031" y="207026"/>
                  </a:cubicBezTo>
                  <a:cubicBezTo>
                    <a:pt x="1327031" y="203254"/>
                    <a:pt x="1327802" y="199739"/>
                    <a:pt x="1329345" y="196482"/>
                  </a:cubicBezTo>
                  <a:cubicBezTo>
                    <a:pt x="1331231" y="192367"/>
                    <a:pt x="1333889" y="190310"/>
                    <a:pt x="1337318" y="190310"/>
                  </a:cubicBezTo>
                  <a:cubicBezTo>
                    <a:pt x="1341604" y="190310"/>
                    <a:pt x="1343747" y="192881"/>
                    <a:pt x="1343747" y="198025"/>
                  </a:cubicBezTo>
                  <a:cubicBezTo>
                    <a:pt x="1340318" y="197168"/>
                    <a:pt x="1339032" y="196739"/>
                    <a:pt x="1339889" y="196739"/>
                  </a:cubicBezTo>
                  <a:cubicBezTo>
                    <a:pt x="1337318" y="196739"/>
                    <a:pt x="1336032" y="198453"/>
                    <a:pt x="1336032" y="201882"/>
                  </a:cubicBezTo>
                  <a:cubicBezTo>
                    <a:pt x="1336032" y="206169"/>
                    <a:pt x="1338604" y="208312"/>
                    <a:pt x="1343747" y="208312"/>
                  </a:cubicBezTo>
                  <a:cubicBezTo>
                    <a:pt x="1346490" y="208312"/>
                    <a:pt x="1348676" y="207112"/>
                    <a:pt x="1350305" y="204711"/>
                  </a:cubicBezTo>
                  <a:cubicBezTo>
                    <a:pt x="1351934" y="202311"/>
                    <a:pt x="1352748" y="199654"/>
                    <a:pt x="1352748" y="196739"/>
                  </a:cubicBezTo>
                  <a:cubicBezTo>
                    <a:pt x="1352748" y="192796"/>
                    <a:pt x="1351377" y="189452"/>
                    <a:pt x="1348633" y="186709"/>
                  </a:cubicBezTo>
                  <a:cubicBezTo>
                    <a:pt x="1345890" y="183966"/>
                    <a:pt x="1342547" y="182594"/>
                    <a:pt x="1338604" y="182594"/>
                  </a:cubicBezTo>
                  <a:lnTo>
                    <a:pt x="1249878" y="182594"/>
                  </a:lnTo>
                  <a:close/>
                  <a:moveTo>
                    <a:pt x="1229304" y="0"/>
                  </a:moveTo>
                  <a:lnTo>
                    <a:pt x="1237019" y="0"/>
                  </a:lnTo>
                  <a:lnTo>
                    <a:pt x="1237019" y="249460"/>
                  </a:lnTo>
                  <a:lnTo>
                    <a:pt x="1486479" y="249460"/>
                  </a:lnTo>
                  <a:lnTo>
                    <a:pt x="1486479" y="257175"/>
                  </a:lnTo>
                  <a:lnTo>
                    <a:pt x="1229304" y="257175"/>
                  </a:lnTo>
                  <a:close/>
                  <a:moveTo>
                    <a:pt x="1864530" y="0"/>
                  </a:moveTo>
                  <a:lnTo>
                    <a:pt x="1872245" y="0"/>
                  </a:lnTo>
                  <a:lnTo>
                    <a:pt x="1872245" y="174879"/>
                  </a:lnTo>
                  <a:lnTo>
                    <a:pt x="1953256" y="174879"/>
                  </a:lnTo>
                  <a:lnTo>
                    <a:pt x="1970262" y="181528"/>
                  </a:lnTo>
                  <a:lnTo>
                    <a:pt x="1970453" y="181778"/>
                  </a:lnTo>
                  <a:lnTo>
                    <a:pt x="1977687" y="198025"/>
                  </a:lnTo>
                  <a:cubicBezTo>
                    <a:pt x="1977687" y="203340"/>
                    <a:pt x="1975801" y="207883"/>
                    <a:pt x="1972029" y="211655"/>
                  </a:cubicBezTo>
                  <a:cubicBezTo>
                    <a:pt x="1968257" y="215427"/>
                    <a:pt x="1963714" y="217313"/>
                    <a:pt x="1958399" y="217313"/>
                  </a:cubicBezTo>
                  <a:cubicBezTo>
                    <a:pt x="1956685" y="217313"/>
                    <a:pt x="1954284" y="216670"/>
                    <a:pt x="1951198" y="215384"/>
                  </a:cubicBezTo>
                  <a:cubicBezTo>
                    <a:pt x="1948112" y="214098"/>
                    <a:pt x="1945797" y="213455"/>
                    <a:pt x="1944254" y="213455"/>
                  </a:cubicBezTo>
                  <a:cubicBezTo>
                    <a:pt x="1942026" y="213455"/>
                    <a:pt x="1938168" y="214741"/>
                    <a:pt x="1932682" y="217313"/>
                  </a:cubicBezTo>
                  <a:cubicBezTo>
                    <a:pt x="1933024" y="210455"/>
                    <a:pt x="1936025" y="207026"/>
                    <a:pt x="1941683" y="207026"/>
                  </a:cubicBezTo>
                  <a:cubicBezTo>
                    <a:pt x="1941683" y="203254"/>
                    <a:pt x="1942454" y="199739"/>
                    <a:pt x="1943997" y="196482"/>
                  </a:cubicBezTo>
                  <a:cubicBezTo>
                    <a:pt x="1945883" y="192367"/>
                    <a:pt x="1948541" y="190310"/>
                    <a:pt x="1951970" y="190310"/>
                  </a:cubicBezTo>
                  <a:cubicBezTo>
                    <a:pt x="1956256" y="190310"/>
                    <a:pt x="1958399" y="192881"/>
                    <a:pt x="1958399" y="198025"/>
                  </a:cubicBezTo>
                  <a:cubicBezTo>
                    <a:pt x="1954970" y="197168"/>
                    <a:pt x="1953684" y="196739"/>
                    <a:pt x="1954541" y="196739"/>
                  </a:cubicBezTo>
                  <a:cubicBezTo>
                    <a:pt x="1951970" y="196739"/>
                    <a:pt x="1950684" y="198453"/>
                    <a:pt x="1950684" y="201882"/>
                  </a:cubicBezTo>
                  <a:cubicBezTo>
                    <a:pt x="1950684" y="206169"/>
                    <a:pt x="1953256" y="208312"/>
                    <a:pt x="1958399" y="208312"/>
                  </a:cubicBezTo>
                  <a:cubicBezTo>
                    <a:pt x="1961142" y="208312"/>
                    <a:pt x="1963328" y="207112"/>
                    <a:pt x="1964957" y="204711"/>
                  </a:cubicBezTo>
                  <a:cubicBezTo>
                    <a:pt x="1966586" y="202311"/>
                    <a:pt x="1967400" y="199654"/>
                    <a:pt x="1967400" y="196739"/>
                  </a:cubicBezTo>
                  <a:cubicBezTo>
                    <a:pt x="1967400" y="192796"/>
                    <a:pt x="1966029" y="189452"/>
                    <a:pt x="1963285" y="186709"/>
                  </a:cubicBezTo>
                  <a:cubicBezTo>
                    <a:pt x="1960542" y="183966"/>
                    <a:pt x="1957199" y="182594"/>
                    <a:pt x="1953256" y="182594"/>
                  </a:cubicBezTo>
                  <a:lnTo>
                    <a:pt x="1864530" y="182594"/>
                  </a:lnTo>
                  <a:close/>
                  <a:moveTo>
                    <a:pt x="1843956" y="0"/>
                  </a:moveTo>
                  <a:lnTo>
                    <a:pt x="1851671" y="0"/>
                  </a:lnTo>
                  <a:lnTo>
                    <a:pt x="1851671" y="249460"/>
                  </a:lnTo>
                  <a:lnTo>
                    <a:pt x="2101131" y="249460"/>
                  </a:lnTo>
                  <a:lnTo>
                    <a:pt x="2101131" y="257175"/>
                  </a:lnTo>
                  <a:lnTo>
                    <a:pt x="1843956" y="257175"/>
                  </a:lnTo>
                  <a:close/>
                  <a:moveTo>
                    <a:pt x="2479180" y="0"/>
                  </a:moveTo>
                  <a:lnTo>
                    <a:pt x="2486895" y="0"/>
                  </a:lnTo>
                  <a:lnTo>
                    <a:pt x="2486895" y="174879"/>
                  </a:lnTo>
                  <a:lnTo>
                    <a:pt x="2567906" y="174879"/>
                  </a:lnTo>
                  <a:lnTo>
                    <a:pt x="2584912" y="181528"/>
                  </a:lnTo>
                  <a:lnTo>
                    <a:pt x="2585103" y="181778"/>
                  </a:lnTo>
                  <a:lnTo>
                    <a:pt x="2592337" y="198025"/>
                  </a:lnTo>
                  <a:cubicBezTo>
                    <a:pt x="2592337" y="203340"/>
                    <a:pt x="2590451" y="207883"/>
                    <a:pt x="2586679" y="211655"/>
                  </a:cubicBezTo>
                  <a:cubicBezTo>
                    <a:pt x="2582907" y="215427"/>
                    <a:pt x="2578364" y="217313"/>
                    <a:pt x="2573049" y="217313"/>
                  </a:cubicBezTo>
                  <a:cubicBezTo>
                    <a:pt x="2571335" y="217313"/>
                    <a:pt x="2568934" y="216670"/>
                    <a:pt x="2565848" y="215384"/>
                  </a:cubicBezTo>
                  <a:cubicBezTo>
                    <a:pt x="2562762" y="214098"/>
                    <a:pt x="2560447" y="213455"/>
                    <a:pt x="2558904" y="213455"/>
                  </a:cubicBezTo>
                  <a:cubicBezTo>
                    <a:pt x="2556676" y="213455"/>
                    <a:pt x="2552818" y="214741"/>
                    <a:pt x="2547332" y="217313"/>
                  </a:cubicBezTo>
                  <a:cubicBezTo>
                    <a:pt x="2547674" y="210455"/>
                    <a:pt x="2550675" y="207026"/>
                    <a:pt x="2556333" y="207026"/>
                  </a:cubicBezTo>
                  <a:cubicBezTo>
                    <a:pt x="2556333" y="203254"/>
                    <a:pt x="2557104" y="199739"/>
                    <a:pt x="2558647" y="196482"/>
                  </a:cubicBezTo>
                  <a:cubicBezTo>
                    <a:pt x="2560533" y="192367"/>
                    <a:pt x="2563191" y="190310"/>
                    <a:pt x="2566620" y="190310"/>
                  </a:cubicBezTo>
                  <a:cubicBezTo>
                    <a:pt x="2570906" y="190310"/>
                    <a:pt x="2573049" y="192881"/>
                    <a:pt x="2573049" y="198025"/>
                  </a:cubicBezTo>
                  <a:cubicBezTo>
                    <a:pt x="2569620" y="197168"/>
                    <a:pt x="2568334" y="196739"/>
                    <a:pt x="2569191" y="196739"/>
                  </a:cubicBezTo>
                  <a:cubicBezTo>
                    <a:pt x="2566620" y="196739"/>
                    <a:pt x="2565334" y="198453"/>
                    <a:pt x="2565334" y="201882"/>
                  </a:cubicBezTo>
                  <a:cubicBezTo>
                    <a:pt x="2565334" y="206169"/>
                    <a:pt x="2567906" y="208312"/>
                    <a:pt x="2573049" y="208312"/>
                  </a:cubicBezTo>
                  <a:cubicBezTo>
                    <a:pt x="2575792" y="208312"/>
                    <a:pt x="2577978" y="207112"/>
                    <a:pt x="2579607" y="204711"/>
                  </a:cubicBezTo>
                  <a:cubicBezTo>
                    <a:pt x="2581236" y="202311"/>
                    <a:pt x="2582050" y="199654"/>
                    <a:pt x="2582050" y="196739"/>
                  </a:cubicBezTo>
                  <a:cubicBezTo>
                    <a:pt x="2582050" y="192796"/>
                    <a:pt x="2580679" y="189452"/>
                    <a:pt x="2577935" y="186709"/>
                  </a:cubicBezTo>
                  <a:cubicBezTo>
                    <a:pt x="2575192" y="183966"/>
                    <a:pt x="2571849" y="182594"/>
                    <a:pt x="2567906" y="182594"/>
                  </a:cubicBezTo>
                  <a:lnTo>
                    <a:pt x="2479180" y="182594"/>
                  </a:lnTo>
                  <a:close/>
                  <a:moveTo>
                    <a:pt x="2458606" y="0"/>
                  </a:moveTo>
                  <a:lnTo>
                    <a:pt x="2466321" y="0"/>
                  </a:lnTo>
                  <a:lnTo>
                    <a:pt x="2466321" y="249460"/>
                  </a:lnTo>
                  <a:lnTo>
                    <a:pt x="2715781" y="249460"/>
                  </a:lnTo>
                  <a:lnTo>
                    <a:pt x="2715781" y="257175"/>
                  </a:lnTo>
                  <a:lnTo>
                    <a:pt x="2458606" y="257175"/>
                  </a:ln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000" dirty="0"/>
            </a:p>
          </p:txBody>
        </p:sp>
        <p:sp>
          <p:nvSpPr>
            <p:cNvPr id="11" name="TextBox 10">
              <a:extLst>
                <a:ext uri="{FF2B5EF4-FFF2-40B4-BE49-F238E27FC236}">
                  <a16:creationId xmlns:a16="http://schemas.microsoft.com/office/drawing/2014/main" id="{5EF7D356-7BE9-494C-B9E7-EDF9187422B9}"/>
                </a:ext>
              </a:extLst>
            </p:cNvPr>
            <p:cNvSpPr txBox="1"/>
            <p:nvPr/>
          </p:nvSpPr>
          <p:spPr>
            <a:xfrm>
              <a:off x="0" y="2538781"/>
              <a:ext cx="274320" cy="2286000"/>
            </a:xfrm>
            <a:custGeom>
              <a:avLst/>
              <a:gdLst/>
              <a:ahLst/>
              <a:cxnLst/>
              <a:rect l="l" t="t" r="r" b="b"/>
              <a:pathLst>
                <a:path w="228600" h="2072018">
                  <a:moveTo>
                    <a:pt x="80010" y="2008010"/>
                  </a:moveTo>
                  <a:lnTo>
                    <a:pt x="86868" y="2013725"/>
                  </a:lnTo>
                  <a:cubicBezTo>
                    <a:pt x="86106" y="2018297"/>
                    <a:pt x="85725" y="2021345"/>
                    <a:pt x="85725" y="2022869"/>
                  </a:cubicBezTo>
                  <a:cubicBezTo>
                    <a:pt x="85725" y="2030337"/>
                    <a:pt x="89535" y="2036357"/>
                    <a:pt x="97155" y="2040929"/>
                  </a:cubicBezTo>
                  <a:cubicBezTo>
                    <a:pt x="103708" y="2044891"/>
                    <a:pt x="110947" y="2046872"/>
                    <a:pt x="118872" y="2046872"/>
                  </a:cubicBezTo>
                  <a:lnTo>
                    <a:pt x="228600" y="2046872"/>
                  </a:lnTo>
                  <a:lnTo>
                    <a:pt x="228600" y="2053730"/>
                  </a:lnTo>
                  <a:lnTo>
                    <a:pt x="115443" y="2053730"/>
                  </a:lnTo>
                  <a:cubicBezTo>
                    <a:pt x="105384" y="2053730"/>
                    <a:pt x="96545" y="2050758"/>
                    <a:pt x="88925" y="2044815"/>
                  </a:cubicBezTo>
                  <a:cubicBezTo>
                    <a:pt x="80695" y="2038414"/>
                    <a:pt x="76581" y="2030337"/>
                    <a:pt x="76581" y="2020583"/>
                  </a:cubicBezTo>
                  <a:cubicBezTo>
                    <a:pt x="76581" y="2018297"/>
                    <a:pt x="77724" y="2014106"/>
                    <a:pt x="80010" y="2008010"/>
                  </a:cubicBezTo>
                  <a:close/>
                  <a:moveTo>
                    <a:pt x="61722" y="2008010"/>
                  </a:moveTo>
                  <a:lnTo>
                    <a:pt x="66065" y="2011896"/>
                  </a:lnTo>
                  <a:lnTo>
                    <a:pt x="56007" y="2028584"/>
                  </a:lnTo>
                  <a:cubicBezTo>
                    <a:pt x="47625" y="2042605"/>
                    <a:pt x="40005" y="2050225"/>
                    <a:pt x="33147" y="2051444"/>
                  </a:cubicBezTo>
                  <a:cubicBezTo>
                    <a:pt x="28879" y="2052206"/>
                    <a:pt x="24536" y="2053806"/>
                    <a:pt x="20116" y="2056245"/>
                  </a:cubicBezTo>
                  <a:lnTo>
                    <a:pt x="17830" y="2053730"/>
                  </a:lnTo>
                  <a:cubicBezTo>
                    <a:pt x="20421" y="2050682"/>
                    <a:pt x="22174" y="2046491"/>
                    <a:pt x="23088" y="2041157"/>
                  </a:cubicBezTo>
                  <a:cubicBezTo>
                    <a:pt x="25374" y="2033537"/>
                    <a:pt x="33299" y="2025536"/>
                    <a:pt x="46863" y="2017154"/>
                  </a:cubicBezTo>
                  <a:close/>
                  <a:moveTo>
                    <a:pt x="106299" y="1992008"/>
                  </a:moveTo>
                  <a:cubicBezTo>
                    <a:pt x="113004" y="1992008"/>
                    <a:pt x="118681" y="1994332"/>
                    <a:pt x="123329" y="1998980"/>
                  </a:cubicBezTo>
                  <a:cubicBezTo>
                    <a:pt x="127978" y="2003629"/>
                    <a:pt x="130302" y="2009306"/>
                    <a:pt x="130302" y="2016011"/>
                  </a:cubicBezTo>
                  <a:cubicBezTo>
                    <a:pt x="130302" y="2021193"/>
                    <a:pt x="128549" y="2025727"/>
                    <a:pt x="125044" y="2029613"/>
                  </a:cubicBezTo>
                  <a:cubicBezTo>
                    <a:pt x="121539" y="2033499"/>
                    <a:pt x="117195" y="2035442"/>
                    <a:pt x="112014" y="2035442"/>
                  </a:cubicBezTo>
                  <a:cubicBezTo>
                    <a:pt x="107746" y="2035442"/>
                    <a:pt x="104127" y="2034032"/>
                    <a:pt x="101155" y="2031213"/>
                  </a:cubicBezTo>
                  <a:cubicBezTo>
                    <a:pt x="98183" y="2028394"/>
                    <a:pt x="96697" y="2024850"/>
                    <a:pt x="96697" y="2020583"/>
                  </a:cubicBezTo>
                  <a:cubicBezTo>
                    <a:pt x="96697" y="2017230"/>
                    <a:pt x="97840" y="2014487"/>
                    <a:pt x="100126" y="2012354"/>
                  </a:cubicBezTo>
                  <a:cubicBezTo>
                    <a:pt x="102412" y="2010220"/>
                    <a:pt x="105232" y="2009153"/>
                    <a:pt x="108585" y="2009153"/>
                  </a:cubicBezTo>
                  <a:cubicBezTo>
                    <a:pt x="113157" y="2009153"/>
                    <a:pt x="115443" y="2011439"/>
                    <a:pt x="115443" y="2016011"/>
                  </a:cubicBezTo>
                  <a:cubicBezTo>
                    <a:pt x="115138" y="2017992"/>
                    <a:pt x="114376" y="2019516"/>
                    <a:pt x="113157" y="2020583"/>
                  </a:cubicBezTo>
                  <a:cubicBezTo>
                    <a:pt x="113157" y="2017535"/>
                    <a:pt x="111633" y="2016011"/>
                    <a:pt x="108585" y="2016011"/>
                  </a:cubicBezTo>
                  <a:cubicBezTo>
                    <a:pt x="104775" y="2016011"/>
                    <a:pt x="102870" y="2017916"/>
                    <a:pt x="102870" y="2021726"/>
                  </a:cubicBezTo>
                  <a:cubicBezTo>
                    <a:pt x="102870" y="2026298"/>
                    <a:pt x="105918" y="2028584"/>
                    <a:pt x="112014" y="2028584"/>
                  </a:cubicBezTo>
                  <a:cubicBezTo>
                    <a:pt x="115519" y="2028584"/>
                    <a:pt x="118300" y="2027213"/>
                    <a:pt x="120358" y="2024469"/>
                  </a:cubicBezTo>
                  <a:cubicBezTo>
                    <a:pt x="122415" y="2021726"/>
                    <a:pt x="123444" y="2018526"/>
                    <a:pt x="123444" y="2014868"/>
                  </a:cubicBezTo>
                  <a:cubicBezTo>
                    <a:pt x="123444" y="2010753"/>
                    <a:pt x="121996" y="2007248"/>
                    <a:pt x="119100" y="2004353"/>
                  </a:cubicBezTo>
                  <a:cubicBezTo>
                    <a:pt x="116205" y="2001457"/>
                    <a:pt x="112699" y="2000009"/>
                    <a:pt x="108585" y="2000009"/>
                  </a:cubicBezTo>
                  <a:cubicBezTo>
                    <a:pt x="104165" y="2000009"/>
                    <a:pt x="99974" y="2001152"/>
                    <a:pt x="96012" y="2003438"/>
                  </a:cubicBezTo>
                  <a:lnTo>
                    <a:pt x="90297" y="1997723"/>
                  </a:lnTo>
                  <a:cubicBezTo>
                    <a:pt x="97155" y="1993913"/>
                    <a:pt x="102489" y="1992008"/>
                    <a:pt x="106299" y="1992008"/>
                  </a:cubicBezTo>
                  <a:close/>
                  <a:moveTo>
                    <a:pt x="22860" y="1984007"/>
                  </a:moveTo>
                  <a:cubicBezTo>
                    <a:pt x="23774" y="1989341"/>
                    <a:pt x="25679" y="1993913"/>
                    <a:pt x="28575" y="1997723"/>
                  </a:cubicBezTo>
                  <a:cubicBezTo>
                    <a:pt x="32080" y="2002295"/>
                    <a:pt x="36271" y="2004581"/>
                    <a:pt x="41148" y="2004581"/>
                  </a:cubicBezTo>
                  <a:cubicBezTo>
                    <a:pt x="47091" y="2004429"/>
                    <a:pt x="56235" y="2001000"/>
                    <a:pt x="68580" y="1994294"/>
                  </a:cubicBezTo>
                  <a:lnTo>
                    <a:pt x="77724" y="2003438"/>
                  </a:lnTo>
                  <a:cubicBezTo>
                    <a:pt x="71628" y="2016545"/>
                    <a:pt x="68580" y="2026070"/>
                    <a:pt x="68580" y="2032013"/>
                  </a:cubicBezTo>
                  <a:cubicBezTo>
                    <a:pt x="68580" y="2036433"/>
                    <a:pt x="69799" y="2040395"/>
                    <a:pt x="72237" y="2043900"/>
                  </a:cubicBezTo>
                  <a:cubicBezTo>
                    <a:pt x="74676" y="2047406"/>
                    <a:pt x="78028" y="2049158"/>
                    <a:pt x="82296" y="2049158"/>
                  </a:cubicBezTo>
                  <a:cubicBezTo>
                    <a:pt x="79248" y="2052206"/>
                    <a:pt x="75819" y="2053730"/>
                    <a:pt x="72009" y="2053730"/>
                  </a:cubicBezTo>
                  <a:cubicBezTo>
                    <a:pt x="68199" y="2053730"/>
                    <a:pt x="65151" y="2052244"/>
                    <a:pt x="62865" y="2049272"/>
                  </a:cubicBezTo>
                  <a:cubicBezTo>
                    <a:pt x="60579" y="2046301"/>
                    <a:pt x="59436" y="2042834"/>
                    <a:pt x="59436" y="2038871"/>
                  </a:cubicBezTo>
                  <a:cubicBezTo>
                    <a:pt x="59436" y="2031861"/>
                    <a:pt x="62484" y="2023098"/>
                    <a:pt x="68580" y="2012582"/>
                  </a:cubicBezTo>
                  <a:lnTo>
                    <a:pt x="61722" y="2004581"/>
                  </a:lnTo>
                  <a:cubicBezTo>
                    <a:pt x="50901" y="2012201"/>
                    <a:pt x="42138" y="2016011"/>
                    <a:pt x="35433" y="2016011"/>
                  </a:cubicBezTo>
                  <a:cubicBezTo>
                    <a:pt x="30708" y="2016011"/>
                    <a:pt x="26860" y="2014182"/>
                    <a:pt x="23888" y="2010525"/>
                  </a:cubicBezTo>
                  <a:cubicBezTo>
                    <a:pt x="20917" y="2006867"/>
                    <a:pt x="19431" y="2002600"/>
                    <a:pt x="19431" y="1997723"/>
                  </a:cubicBezTo>
                  <a:cubicBezTo>
                    <a:pt x="19431" y="1991322"/>
                    <a:pt x="20574" y="1986750"/>
                    <a:pt x="22860" y="1984007"/>
                  </a:cubicBezTo>
                  <a:close/>
                  <a:moveTo>
                    <a:pt x="65151" y="1976006"/>
                  </a:moveTo>
                  <a:lnTo>
                    <a:pt x="96012" y="2008010"/>
                  </a:lnTo>
                  <a:lnTo>
                    <a:pt x="90754" y="2013497"/>
                  </a:lnTo>
                  <a:lnTo>
                    <a:pt x="59207" y="1981035"/>
                  </a:lnTo>
                  <a:close/>
                  <a:moveTo>
                    <a:pt x="56007" y="1941716"/>
                  </a:moveTo>
                  <a:cubicBezTo>
                    <a:pt x="62712" y="1941716"/>
                    <a:pt x="68427" y="1943850"/>
                    <a:pt x="73152" y="1948117"/>
                  </a:cubicBezTo>
                  <a:cubicBezTo>
                    <a:pt x="77876" y="1952384"/>
                    <a:pt x="80162" y="1957871"/>
                    <a:pt x="80010" y="1964576"/>
                  </a:cubicBezTo>
                  <a:cubicBezTo>
                    <a:pt x="79857" y="1970825"/>
                    <a:pt x="77952" y="1976540"/>
                    <a:pt x="74295" y="1981721"/>
                  </a:cubicBezTo>
                  <a:lnTo>
                    <a:pt x="68580" y="1977149"/>
                  </a:lnTo>
                  <a:cubicBezTo>
                    <a:pt x="70866" y="1973492"/>
                    <a:pt x="72009" y="1969682"/>
                    <a:pt x="72009" y="1965719"/>
                  </a:cubicBezTo>
                  <a:cubicBezTo>
                    <a:pt x="72009" y="1961604"/>
                    <a:pt x="70561" y="1958099"/>
                    <a:pt x="67665" y="1955204"/>
                  </a:cubicBezTo>
                  <a:cubicBezTo>
                    <a:pt x="64770" y="1952308"/>
                    <a:pt x="61264" y="1950860"/>
                    <a:pt x="57150" y="1950860"/>
                  </a:cubicBezTo>
                  <a:cubicBezTo>
                    <a:pt x="53797" y="1950860"/>
                    <a:pt x="50673" y="1951775"/>
                    <a:pt x="47777" y="1953603"/>
                  </a:cubicBezTo>
                  <a:cubicBezTo>
                    <a:pt x="44881" y="1955432"/>
                    <a:pt x="43434" y="1957947"/>
                    <a:pt x="43434" y="1961147"/>
                  </a:cubicBezTo>
                  <a:cubicBezTo>
                    <a:pt x="43434" y="1966481"/>
                    <a:pt x="45720" y="1969148"/>
                    <a:pt x="50292" y="1969148"/>
                  </a:cubicBezTo>
                  <a:cubicBezTo>
                    <a:pt x="54102" y="1969148"/>
                    <a:pt x="56007" y="1967243"/>
                    <a:pt x="56007" y="1963433"/>
                  </a:cubicBezTo>
                  <a:cubicBezTo>
                    <a:pt x="56007" y="1961147"/>
                    <a:pt x="54483" y="1959242"/>
                    <a:pt x="51435" y="1957718"/>
                  </a:cubicBezTo>
                  <a:cubicBezTo>
                    <a:pt x="58293" y="1957718"/>
                    <a:pt x="61722" y="1960385"/>
                    <a:pt x="61722" y="1965719"/>
                  </a:cubicBezTo>
                  <a:cubicBezTo>
                    <a:pt x="61722" y="1968767"/>
                    <a:pt x="60579" y="1971244"/>
                    <a:pt x="58293" y="1973149"/>
                  </a:cubicBezTo>
                  <a:cubicBezTo>
                    <a:pt x="56007" y="1975054"/>
                    <a:pt x="53340" y="1976006"/>
                    <a:pt x="50292" y="1976006"/>
                  </a:cubicBezTo>
                  <a:cubicBezTo>
                    <a:pt x="46024" y="1976006"/>
                    <a:pt x="42481" y="1974406"/>
                    <a:pt x="39662" y="1971206"/>
                  </a:cubicBezTo>
                  <a:cubicBezTo>
                    <a:pt x="36842" y="1968005"/>
                    <a:pt x="35433" y="1964271"/>
                    <a:pt x="35433" y="1960004"/>
                  </a:cubicBezTo>
                  <a:cubicBezTo>
                    <a:pt x="35433" y="1954670"/>
                    <a:pt x="37490" y="1950289"/>
                    <a:pt x="41605" y="1946860"/>
                  </a:cubicBezTo>
                  <a:cubicBezTo>
                    <a:pt x="45720" y="1943431"/>
                    <a:pt x="50520" y="1941716"/>
                    <a:pt x="56007" y="1941716"/>
                  </a:cubicBezTo>
                  <a:close/>
                  <a:moveTo>
                    <a:pt x="78867" y="1913141"/>
                  </a:moveTo>
                  <a:cubicBezTo>
                    <a:pt x="86182" y="1913141"/>
                    <a:pt x="92049" y="1916723"/>
                    <a:pt x="96469" y="1923885"/>
                  </a:cubicBezTo>
                  <a:cubicBezTo>
                    <a:pt x="99212" y="1928457"/>
                    <a:pt x="100584" y="1933639"/>
                    <a:pt x="100584" y="1939430"/>
                  </a:cubicBezTo>
                  <a:cubicBezTo>
                    <a:pt x="100584" y="1950860"/>
                    <a:pt x="96393" y="1963814"/>
                    <a:pt x="88011" y="1978292"/>
                  </a:cubicBezTo>
                  <a:lnTo>
                    <a:pt x="93726" y="1984007"/>
                  </a:lnTo>
                  <a:cubicBezTo>
                    <a:pt x="111252" y="1974101"/>
                    <a:pt x="122682" y="1969148"/>
                    <a:pt x="128016" y="1969148"/>
                  </a:cubicBezTo>
                  <a:cubicBezTo>
                    <a:pt x="136093" y="1969301"/>
                    <a:pt x="142798" y="1971053"/>
                    <a:pt x="148132" y="1974406"/>
                  </a:cubicBezTo>
                  <a:cubicBezTo>
                    <a:pt x="154533" y="1978521"/>
                    <a:pt x="157734" y="1984388"/>
                    <a:pt x="157734" y="1992008"/>
                  </a:cubicBezTo>
                  <a:cubicBezTo>
                    <a:pt x="157734" y="1995361"/>
                    <a:pt x="156591" y="2000123"/>
                    <a:pt x="154305" y="2006296"/>
                  </a:cubicBezTo>
                  <a:cubicBezTo>
                    <a:pt x="152019" y="2012468"/>
                    <a:pt x="150876" y="2017230"/>
                    <a:pt x="150876" y="2020583"/>
                  </a:cubicBezTo>
                  <a:cubicBezTo>
                    <a:pt x="150876" y="2022717"/>
                    <a:pt x="151638" y="2025765"/>
                    <a:pt x="153162" y="2029727"/>
                  </a:cubicBezTo>
                  <a:cubicBezTo>
                    <a:pt x="146304" y="2026070"/>
                    <a:pt x="142875" y="2019593"/>
                    <a:pt x="142875" y="2010296"/>
                  </a:cubicBezTo>
                  <a:cubicBezTo>
                    <a:pt x="142875" y="2002676"/>
                    <a:pt x="140398" y="1996199"/>
                    <a:pt x="135445" y="1990865"/>
                  </a:cubicBezTo>
                  <a:cubicBezTo>
                    <a:pt x="130492" y="1985531"/>
                    <a:pt x="124206" y="1982864"/>
                    <a:pt x="116586" y="1982864"/>
                  </a:cubicBezTo>
                  <a:cubicBezTo>
                    <a:pt x="107442" y="1982864"/>
                    <a:pt x="97536" y="1986674"/>
                    <a:pt x="86868" y="1994294"/>
                  </a:cubicBezTo>
                  <a:lnTo>
                    <a:pt x="77724" y="1985150"/>
                  </a:lnTo>
                  <a:cubicBezTo>
                    <a:pt x="86106" y="1975092"/>
                    <a:pt x="90297" y="1965567"/>
                    <a:pt x="90297" y="1956575"/>
                  </a:cubicBezTo>
                  <a:cubicBezTo>
                    <a:pt x="90297" y="1949412"/>
                    <a:pt x="88239" y="1943050"/>
                    <a:pt x="84124" y="1937487"/>
                  </a:cubicBezTo>
                  <a:cubicBezTo>
                    <a:pt x="80010" y="1931924"/>
                    <a:pt x="74447" y="1929143"/>
                    <a:pt x="67437" y="1929143"/>
                  </a:cubicBezTo>
                  <a:cubicBezTo>
                    <a:pt x="66522" y="1929143"/>
                    <a:pt x="65189" y="1929334"/>
                    <a:pt x="63436" y="1929715"/>
                  </a:cubicBezTo>
                  <a:cubicBezTo>
                    <a:pt x="61684" y="1930096"/>
                    <a:pt x="60350" y="1930286"/>
                    <a:pt x="59436" y="1930286"/>
                  </a:cubicBezTo>
                  <a:cubicBezTo>
                    <a:pt x="50596" y="1930286"/>
                    <a:pt x="44881" y="1926857"/>
                    <a:pt x="42291" y="1919999"/>
                  </a:cubicBezTo>
                  <a:cubicBezTo>
                    <a:pt x="44729" y="1921523"/>
                    <a:pt x="47396" y="1922285"/>
                    <a:pt x="50292" y="1922285"/>
                  </a:cubicBezTo>
                  <a:cubicBezTo>
                    <a:pt x="52882" y="1922285"/>
                    <a:pt x="55549" y="1921523"/>
                    <a:pt x="58293" y="1919999"/>
                  </a:cubicBezTo>
                  <a:cubicBezTo>
                    <a:pt x="66370" y="1915427"/>
                    <a:pt x="73228" y="1913141"/>
                    <a:pt x="78867" y="1913141"/>
                  </a:cubicBezTo>
                  <a:close/>
                  <a:moveTo>
                    <a:pt x="169164" y="1898282"/>
                  </a:moveTo>
                  <a:lnTo>
                    <a:pt x="171450" y="1900568"/>
                  </a:lnTo>
                  <a:lnTo>
                    <a:pt x="164592" y="1917713"/>
                  </a:lnTo>
                  <a:cubicBezTo>
                    <a:pt x="158648" y="1932648"/>
                    <a:pt x="151409" y="1942935"/>
                    <a:pt x="142875" y="1948574"/>
                  </a:cubicBezTo>
                  <a:lnTo>
                    <a:pt x="93954" y="1980807"/>
                  </a:lnTo>
                  <a:lnTo>
                    <a:pt x="90754" y="1977835"/>
                  </a:lnTo>
                  <a:lnTo>
                    <a:pt x="124587" y="1925714"/>
                  </a:lnTo>
                  <a:cubicBezTo>
                    <a:pt x="129311" y="1918399"/>
                    <a:pt x="138074" y="1911922"/>
                    <a:pt x="150876" y="1906283"/>
                  </a:cubicBezTo>
                  <a:close/>
                  <a:moveTo>
                    <a:pt x="18288" y="1843418"/>
                  </a:moveTo>
                  <a:lnTo>
                    <a:pt x="25146" y="1843418"/>
                  </a:lnTo>
                  <a:lnTo>
                    <a:pt x="25146" y="1961147"/>
                  </a:lnTo>
                  <a:cubicBezTo>
                    <a:pt x="25146" y="1968310"/>
                    <a:pt x="27394" y="1974482"/>
                    <a:pt x="31889" y="1979664"/>
                  </a:cubicBezTo>
                  <a:cubicBezTo>
                    <a:pt x="36385" y="1984845"/>
                    <a:pt x="42138" y="1987436"/>
                    <a:pt x="49149" y="1987436"/>
                  </a:cubicBezTo>
                  <a:cubicBezTo>
                    <a:pt x="52044" y="1987436"/>
                    <a:pt x="55473" y="1986674"/>
                    <a:pt x="59436" y="1985150"/>
                  </a:cubicBezTo>
                  <a:lnTo>
                    <a:pt x="65151" y="1990865"/>
                  </a:lnTo>
                  <a:cubicBezTo>
                    <a:pt x="59969" y="1993913"/>
                    <a:pt x="55016" y="1995437"/>
                    <a:pt x="50292" y="1995437"/>
                  </a:cubicBezTo>
                  <a:cubicBezTo>
                    <a:pt x="41300" y="1995437"/>
                    <a:pt x="33718" y="1992503"/>
                    <a:pt x="27546" y="1986636"/>
                  </a:cubicBezTo>
                  <a:cubicBezTo>
                    <a:pt x="21374" y="1980769"/>
                    <a:pt x="18288" y="1973415"/>
                    <a:pt x="18288" y="1964576"/>
                  </a:cubicBezTo>
                  <a:close/>
                  <a:moveTo>
                    <a:pt x="0" y="1843418"/>
                  </a:moveTo>
                  <a:lnTo>
                    <a:pt x="6858" y="1843418"/>
                  </a:lnTo>
                  <a:lnTo>
                    <a:pt x="6858" y="2065160"/>
                  </a:lnTo>
                  <a:lnTo>
                    <a:pt x="228600" y="2065160"/>
                  </a:lnTo>
                  <a:lnTo>
                    <a:pt x="228600" y="2072018"/>
                  </a:lnTo>
                  <a:lnTo>
                    <a:pt x="0" y="2072018"/>
                  </a:lnTo>
                  <a:close/>
                  <a:moveTo>
                    <a:pt x="80010" y="1639328"/>
                  </a:moveTo>
                  <a:lnTo>
                    <a:pt x="86868" y="1645043"/>
                  </a:lnTo>
                  <a:cubicBezTo>
                    <a:pt x="86106" y="1649615"/>
                    <a:pt x="85725" y="1652663"/>
                    <a:pt x="85725" y="1654187"/>
                  </a:cubicBezTo>
                  <a:cubicBezTo>
                    <a:pt x="85725" y="1661654"/>
                    <a:pt x="89535" y="1667674"/>
                    <a:pt x="97155" y="1672246"/>
                  </a:cubicBezTo>
                  <a:cubicBezTo>
                    <a:pt x="103708" y="1676209"/>
                    <a:pt x="110947" y="1678190"/>
                    <a:pt x="118872" y="1678190"/>
                  </a:cubicBezTo>
                  <a:lnTo>
                    <a:pt x="228600" y="1678190"/>
                  </a:lnTo>
                  <a:lnTo>
                    <a:pt x="228600" y="1685048"/>
                  </a:lnTo>
                  <a:lnTo>
                    <a:pt x="115443" y="1685048"/>
                  </a:lnTo>
                  <a:cubicBezTo>
                    <a:pt x="105384" y="1685048"/>
                    <a:pt x="96545" y="1682076"/>
                    <a:pt x="88925" y="1676132"/>
                  </a:cubicBezTo>
                  <a:cubicBezTo>
                    <a:pt x="80695" y="1669732"/>
                    <a:pt x="76581" y="1661654"/>
                    <a:pt x="76581" y="1651901"/>
                  </a:cubicBezTo>
                  <a:cubicBezTo>
                    <a:pt x="76581" y="1649615"/>
                    <a:pt x="77724" y="1645424"/>
                    <a:pt x="80010" y="1639328"/>
                  </a:cubicBezTo>
                  <a:close/>
                  <a:moveTo>
                    <a:pt x="61722" y="1639328"/>
                  </a:moveTo>
                  <a:lnTo>
                    <a:pt x="66065" y="1643214"/>
                  </a:lnTo>
                  <a:lnTo>
                    <a:pt x="56007" y="1659902"/>
                  </a:lnTo>
                  <a:cubicBezTo>
                    <a:pt x="47625" y="1673923"/>
                    <a:pt x="40005" y="1681543"/>
                    <a:pt x="33147" y="1682762"/>
                  </a:cubicBezTo>
                  <a:cubicBezTo>
                    <a:pt x="28879" y="1683524"/>
                    <a:pt x="24536" y="1685124"/>
                    <a:pt x="20116" y="1687562"/>
                  </a:cubicBezTo>
                  <a:lnTo>
                    <a:pt x="17830" y="1685048"/>
                  </a:lnTo>
                  <a:cubicBezTo>
                    <a:pt x="20421" y="1682000"/>
                    <a:pt x="22174" y="1677809"/>
                    <a:pt x="23088" y="1672475"/>
                  </a:cubicBezTo>
                  <a:cubicBezTo>
                    <a:pt x="25374" y="1664855"/>
                    <a:pt x="33299" y="1656854"/>
                    <a:pt x="46863" y="1648472"/>
                  </a:cubicBezTo>
                  <a:close/>
                  <a:moveTo>
                    <a:pt x="106299" y="1623326"/>
                  </a:moveTo>
                  <a:cubicBezTo>
                    <a:pt x="113004" y="1623326"/>
                    <a:pt x="118681" y="1625650"/>
                    <a:pt x="123329" y="1630298"/>
                  </a:cubicBezTo>
                  <a:cubicBezTo>
                    <a:pt x="127978" y="1634946"/>
                    <a:pt x="130302" y="1640623"/>
                    <a:pt x="130302" y="1647329"/>
                  </a:cubicBezTo>
                  <a:cubicBezTo>
                    <a:pt x="130302" y="1652510"/>
                    <a:pt x="128549" y="1657044"/>
                    <a:pt x="125044" y="1660931"/>
                  </a:cubicBezTo>
                  <a:cubicBezTo>
                    <a:pt x="121539" y="1664817"/>
                    <a:pt x="117195" y="1666760"/>
                    <a:pt x="112014" y="1666760"/>
                  </a:cubicBezTo>
                  <a:cubicBezTo>
                    <a:pt x="107746" y="1666760"/>
                    <a:pt x="104127" y="1665350"/>
                    <a:pt x="101155" y="1662531"/>
                  </a:cubicBezTo>
                  <a:cubicBezTo>
                    <a:pt x="98183" y="1659711"/>
                    <a:pt x="96697" y="1656168"/>
                    <a:pt x="96697" y="1651901"/>
                  </a:cubicBezTo>
                  <a:cubicBezTo>
                    <a:pt x="96697" y="1648548"/>
                    <a:pt x="97840" y="1645805"/>
                    <a:pt x="100126" y="1643671"/>
                  </a:cubicBezTo>
                  <a:cubicBezTo>
                    <a:pt x="102412" y="1641538"/>
                    <a:pt x="105232" y="1640471"/>
                    <a:pt x="108585" y="1640471"/>
                  </a:cubicBezTo>
                  <a:cubicBezTo>
                    <a:pt x="113157" y="1640471"/>
                    <a:pt x="115443" y="1642757"/>
                    <a:pt x="115443" y="1647329"/>
                  </a:cubicBezTo>
                  <a:cubicBezTo>
                    <a:pt x="115138" y="1649310"/>
                    <a:pt x="114376" y="1650834"/>
                    <a:pt x="113157" y="1651901"/>
                  </a:cubicBezTo>
                  <a:cubicBezTo>
                    <a:pt x="113157" y="1648853"/>
                    <a:pt x="111633" y="1647329"/>
                    <a:pt x="108585" y="1647329"/>
                  </a:cubicBezTo>
                  <a:cubicBezTo>
                    <a:pt x="104775" y="1647329"/>
                    <a:pt x="102870" y="1649234"/>
                    <a:pt x="102870" y="1653044"/>
                  </a:cubicBezTo>
                  <a:cubicBezTo>
                    <a:pt x="102870" y="1657616"/>
                    <a:pt x="105918" y="1659902"/>
                    <a:pt x="112014" y="1659902"/>
                  </a:cubicBezTo>
                  <a:cubicBezTo>
                    <a:pt x="115519" y="1659902"/>
                    <a:pt x="118300" y="1658530"/>
                    <a:pt x="120358" y="1655787"/>
                  </a:cubicBezTo>
                  <a:cubicBezTo>
                    <a:pt x="122415" y="1653044"/>
                    <a:pt x="123444" y="1649843"/>
                    <a:pt x="123444" y="1646186"/>
                  </a:cubicBezTo>
                  <a:cubicBezTo>
                    <a:pt x="123444" y="1642071"/>
                    <a:pt x="121996" y="1638566"/>
                    <a:pt x="119100" y="1635670"/>
                  </a:cubicBezTo>
                  <a:cubicBezTo>
                    <a:pt x="116205" y="1632775"/>
                    <a:pt x="112699" y="1631327"/>
                    <a:pt x="108585" y="1631327"/>
                  </a:cubicBezTo>
                  <a:cubicBezTo>
                    <a:pt x="104165" y="1631327"/>
                    <a:pt x="99974" y="1632470"/>
                    <a:pt x="96012" y="1634756"/>
                  </a:cubicBezTo>
                  <a:lnTo>
                    <a:pt x="90297" y="1629041"/>
                  </a:lnTo>
                  <a:cubicBezTo>
                    <a:pt x="97155" y="1625231"/>
                    <a:pt x="102489" y="1623326"/>
                    <a:pt x="106299" y="1623326"/>
                  </a:cubicBezTo>
                  <a:close/>
                  <a:moveTo>
                    <a:pt x="22860" y="1615325"/>
                  </a:moveTo>
                  <a:cubicBezTo>
                    <a:pt x="23774" y="1620659"/>
                    <a:pt x="25679" y="1625231"/>
                    <a:pt x="28575" y="1629041"/>
                  </a:cubicBezTo>
                  <a:cubicBezTo>
                    <a:pt x="32080" y="1633613"/>
                    <a:pt x="36271" y="1635899"/>
                    <a:pt x="41148" y="1635899"/>
                  </a:cubicBezTo>
                  <a:cubicBezTo>
                    <a:pt x="47091" y="1635746"/>
                    <a:pt x="56235" y="1632317"/>
                    <a:pt x="68580" y="1625612"/>
                  </a:cubicBezTo>
                  <a:lnTo>
                    <a:pt x="77724" y="1634756"/>
                  </a:lnTo>
                  <a:cubicBezTo>
                    <a:pt x="71628" y="1647862"/>
                    <a:pt x="68580" y="1657387"/>
                    <a:pt x="68580" y="1663331"/>
                  </a:cubicBezTo>
                  <a:cubicBezTo>
                    <a:pt x="68580" y="1667750"/>
                    <a:pt x="69799" y="1671713"/>
                    <a:pt x="72237" y="1675218"/>
                  </a:cubicBezTo>
                  <a:cubicBezTo>
                    <a:pt x="74676" y="1678723"/>
                    <a:pt x="78028" y="1680476"/>
                    <a:pt x="82296" y="1680476"/>
                  </a:cubicBezTo>
                  <a:cubicBezTo>
                    <a:pt x="79248" y="1683524"/>
                    <a:pt x="75819" y="1685048"/>
                    <a:pt x="72009" y="1685048"/>
                  </a:cubicBezTo>
                  <a:cubicBezTo>
                    <a:pt x="68199" y="1685048"/>
                    <a:pt x="65151" y="1683562"/>
                    <a:pt x="62865" y="1680590"/>
                  </a:cubicBezTo>
                  <a:cubicBezTo>
                    <a:pt x="60579" y="1677618"/>
                    <a:pt x="59436" y="1674151"/>
                    <a:pt x="59436" y="1670189"/>
                  </a:cubicBezTo>
                  <a:cubicBezTo>
                    <a:pt x="59436" y="1663178"/>
                    <a:pt x="62484" y="1654415"/>
                    <a:pt x="68580" y="1643900"/>
                  </a:cubicBezTo>
                  <a:lnTo>
                    <a:pt x="61722" y="1635899"/>
                  </a:lnTo>
                  <a:cubicBezTo>
                    <a:pt x="50901" y="1643519"/>
                    <a:pt x="42138" y="1647329"/>
                    <a:pt x="35433" y="1647329"/>
                  </a:cubicBezTo>
                  <a:cubicBezTo>
                    <a:pt x="30708" y="1647329"/>
                    <a:pt x="26860" y="1645500"/>
                    <a:pt x="23888" y="1641842"/>
                  </a:cubicBezTo>
                  <a:cubicBezTo>
                    <a:pt x="20917" y="1638185"/>
                    <a:pt x="19431" y="1633918"/>
                    <a:pt x="19431" y="1629041"/>
                  </a:cubicBezTo>
                  <a:cubicBezTo>
                    <a:pt x="19431" y="1622640"/>
                    <a:pt x="20574" y="1618068"/>
                    <a:pt x="22860" y="1615325"/>
                  </a:cubicBezTo>
                  <a:close/>
                  <a:moveTo>
                    <a:pt x="65151" y="1607324"/>
                  </a:moveTo>
                  <a:lnTo>
                    <a:pt x="96012" y="1639328"/>
                  </a:lnTo>
                  <a:lnTo>
                    <a:pt x="90754" y="1644814"/>
                  </a:lnTo>
                  <a:lnTo>
                    <a:pt x="59207" y="1612353"/>
                  </a:lnTo>
                  <a:close/>
                  <a:moveTo>
                    <a:pt x="56007" y="1573034"/>
                  </a:moveTo>
                  <a:cubicBezTo>
                    <a:pt x="62712" y="1573034"/>
                    <a:pt x="68427" y="1575167"/>
                    <a:pt x="73152" y="1579435"/>
                  </a:cubicBezTo>
                  <a:cubicBezTo>
                    <a:pt x="77876" y="1583702"/>
                    <a:pt x="80162" y="1589188"/>
                    <a:pt x="80010" y="1595894"/>
                  </a:cubicBezTo>
                  <a:cubicBezTo>
                    <a:pt x="79857" y="1602142"/>
                    <a:pt x="77952" y="1607857"/>
                    <a:pt x="74295" y="1613039"/>
                  </a:cubicBezTo>
                  <a:lnTo>
                    <a:pt x="68580" y="1608467"/>
                  </a:lnTo>
                  <a:cubicBezTo>
                    <a:pt x="70866" y="1604809"/>
                    <a:pt x="72009" y="1600999"/>
                    <a:pt x="72009" y="1597037"/>
                  </a:cubicBezTo>
                  <a:cubicBezTo>
                    <a:pt x="72009" y="1592922"/>
                    <a:pt x="70561" y="1589417"/>
                    <a:pt x="67665" y="1586521"/>
                  </a:cubicBezTo>
                  <a:cubicBezTo>
                    <a:pt x="64770" y="1583626"/>
                    <a:pt x="61264" y="1582178"/>
                    <a:pt x="57150" y="1582178"/>
                  </a:cubicBezTo>
                  <a:cubicBezTo>
                    <a:pt x="53797" y="1582178"/>
                    <a:pt x="50673" y="1583092"/>
                    <a:pt x="47777" y="1584921"/>
                  </a:cubicBezTo>
                  <a:cubicBezTo>
                    <a:pt x="44881" y="1586750"/>
                    <a:pt x="43434" y="1589264"/>
                    <a:pt x="43434" y="1592465"/>
                  </a:cubicBezTo>
                  <a:cubicBezTo>
                    <a:pt x="43434" y="1597799"/>
                    <a:pt x="45720" y="1600466"/>
                    <a:pt x="50292" y="1600466"/>
                  </a:cubicBezTo>
                  <a:cubicBezTo>
                    <a:pt x="54102" y="1600466"/>
                    <a:pt x="56007" y="1598561"/>
                    <a:pt x="56007" y="1594751"/>
                  </a:cubicBezTo>
                  <a:cubicBezTo>
                    <a:pt x="56007" y="1592465"/>
                    <a:pt x="54483" y="1590560"/>
                    <a:pt x="51435" y="1589036"/>
                  </a:cubicBezTo>
                  <a:cubicBezTo>
                    <a:pt x="58293" y="1589036"/>
                    <a:pt x="61722" y="1591703"/>
                    <a:pt x="61722" y="1597037"/>
                  </a:cubicBezTo>
                  <a:cubicBezTo>
                    <a:pt x="61722" y="1600085"/>
                    <a:pt x="60579" y="1602561"/>
                    <a:pt x="58293" y="1604466"/>
                  </a:cubicBezTo>
                  <a:cubicBezTo>
                    <a:pt x="56007" y="1606371"/>
                    <a:pt x="53340" y="1607324"/>
                    <a:pt x="50292" y="1607324"/>
                  </a:cubicBezTo>
                  <a:cubicBezTo>
                    <a:pt x="46024" y="1607324"/>
                    <a:pt x="42481" y="1605724"/>
                    <a:pt x="39662" y="1602523"/>
                  </a:cubicBezTo>
                  <a:cubicBezTo>
                    <a:pt x="36842" y="1599323"/>
                    <a:pt x="35433" y="1595589"/>
                    <a:pt x="35433" y="1591322"/>
                  </a:cubicBezTo>
                  <a:cubicBezTo>
                    <a:pt x="35433" y="1585988"/>
                    <a:pt x="37490" y="1581606"/>
                    <a:pt x="41605" y="1578177"/>
                  </a:cubicBezTo>
                  <a:cubicBezTo>
                    <a:pt x="45720" y="1574748"/>
                    <a:pt x="50520" y="1573034"/>
                    <a:pt x="56007" y="1573034"/>
                  </a:cubicBezTo>
                  <a:close/>
                  <a:moveTo>
                    <a:pt x="78867" y="1544459"/>
                  </a:moveTo>
                  <a:cubicBezTo>
                    <a:pt x="86182" y="1544459"/>
                    <a:pt x="92049" y="1548040"/>
                    <a:pt x="96469" y="1555203"/>
                  </a:cubicBezTo>
                  <a:cubicBezTo>
                    <a:pt x="99212" y="1559775"/>
                    <a:pt x="100584" y="1564957"/>
                    <a:pt x="100584" y="1570748"/>
                  </a:cubicBezTo>
                  <a:cubicBezTo>
                    <a:pt x="100584" y="1582178"/>
                    <a:pt x="96393" y="1595132"/>
                    <a:pt x="88011" y="1609610"/>
                  </a:cubicBezTo>
                  <a:lnTo>
                    <a:pt x="93726" y="1615325"/>
                  </a:lnTo>
                  <a:cubicBezTo>
                    <a:pt x="111252" y="1605419"/>
                    <a:pt x="122682" y="1600466"/>
                    <a:pt x="128016" y="1600466"/>
                  </a:cubicBezTo>
                  <a:cubicBezTo>
                    <a:pt x="136093" y="1600618"/>
                    <a:pt x="142798" y="1602371"/>
                    <a:pt x="148132" y="1605724"/>
                  </a:cubicBezTo>
                  <a:cubicBezTo>
                    <a:pt x="154533" y="1609838"/>
                    <a:pt x="157734" y="1615706"/>
                    <a:pt x="157734" y="1623326"/>
                  </a:cubicBezTo>
                  <a:cubicBezTo>
                    <a:pt x="157734" y="1626679"/>
                    <a:pt x="156591" y="1631441"/>
                    <a:pt x="154305" y="1637613"/>
                  </a:cubicBezTo>
                  <a:cubicBezTo>
                    <a:pt x="152019" y="1643786"/>
                    <a:pt x="150876" y="1648548"/>
                    <a:pt x="150876" y="1651901"/>
                  </a:cubicBezTo>
                  <a:cubicBezTo>
                    <a:pt x="150876" y="1654034"/>
                    <a:pt x="151638" y="1657082"/>
                    <a:pt x="153162" y="1661045"/>
                  </a:cubicBezTo>
                  <a:cubicBezTo>
                    <a:pt x="146304" y="1657387"/>
                    <a:pt x="142875" y="1650910"/>
                    <a:pt x="142875" y="1641614"/>
                  </a:cubicBezTo>
                  <a:cubicBezTo>
                    <a:pt x="142875" y="1633994"/>
                    <a:pt x="140398" y="1627517"/>
                    <a:pt x="135445" y="1622183"/>
                  </a:cubicBezTo>
                  <a:cubicBezTo>
                    <a:pt x="130492" y="1616849"/>
                    <a:pt x="124206" y="1614182"/>
                    <a:pt x="116586" y="1614182"/>
                  </a:cubicBezTo>
                  <a:cubicBezTo>
                    <a:pt x="107442" y="1614182"/>
                    <a:pt x="97536" y="1617992"/>
                    <a:pt x="86868" y="1625612"/>
                  </a:cubicBezTo>
                  <a:lnTo>
                    <a:pt x="77724" y="1616468"/>
                  </a:lnTo>
                  <a:cubicBezTo>
                    <a:pt x="86106" y="1606409"/>
                    <a:pt x="90297" y="1596884"/>
                    <a:pt x="90297" y="1587893"/>
                  </a:cubicBezTo>
                  <a:cubicBezTo>
                    <a:pt x="90297" y="1580730"/>
                    <a:pt x="88239" y="1574367"/>
                    <a:pt x="84124" y="1568805"/>
                  </a:cubicBezTo>
                  <a:cubicBezTo>
                    <a:pt x="80010" y="1563242"/>
                    <a:pt x="74447" y="1560461"/>
                    <a:pt x="67437" y="1560461"/>
                  </a:cubicBezTo>
                  <a:cubicBezTo>
                    <a:pt x="66522" y="1560461"/>
                    <a:pt x="65189" y="1560651"/>
                    <a:pt x="63436" y="1561032"/>
                  </a:cubicBezTo>
                  <a:cubicBezTo>
                    <a:pt x="61684" y="1561413"/>
                    <a:pt x="60350" y="1561604"/>
                    <a:pt x="59436" y="1561604"/>
                  </a:cubicBezTo>
                  <a:cubicBezTo>
                    <a:pt x="50596" y="1561604"/>
                    <a:pt x="44881" y="1558175"/>
                    <a:pt x="42291" y="1551317"/>
                  </a:cubicBezTo>
                  <a:cubicBezTo>
                    <a:pt x="44729" y="1552841"/>
                    <a:pt x="47396" y="1553603"/>
                    <a:pt x="50292" y="1553603"/>
                  </a:cubicBezTo>
                  <a:cubicBezTo>
                    <a:pt x="52882" y="1553603"/>
                    <a:pt x="55549" y="1552841"/>
                    <a:pt x="58293" y="1551317"/>
                  </a:cubicBezTo>
                  <a:cubicBezTo>
                    <a:pt x="66370" y="1546745"/>
                    <a:pt x="73228" y="1544459"/>
                    <a:pt x="78867" y="1544459"/>
                  </a:cubicBezTo>
                  <a:close/>
                  <a:moveTo>
                    <a:pt x="169164" y="1529600"/>
                  </a:moveTo>
                  <a:lnTo>
                    <a:pt x="171450" y="1531886"/>
                  </a:lnTo>
                  <a:lnTo>
                    <a:pt x="164592" y="1549031"/>
                  </a:lnTo>
                  <a:cubicBezTo>
                    <a:pt x="158648" y="1563966"/>
                    <a:pt x="151409" y="1574253"/>
                    <a:pt x="142875" y="1579892"/>
                  </a:cubicBezTo>
                  <a:lnTo>
                    <a:pt x="93954" y="1612124"/>
                  </a:lnTo>
                  <a:lnTo>
                    <a:pt x="90754" y="1609153"/>
                  </a:lnTo>
                  <a:lnTo>
                    <a:pt x="124587" y="1557032"/>
                  </a:lnTo>
                  <a:cubicBezTo>
                    <a:pt x="129311" y="1549717"/>
                    <a:pt x="138074" y="1543240"/>
                    <a:pt x="150876" y="1537601"/>
                  </a:cubicBezTo>
                  <a:close/>
                  <a:moveTo>
                    <a:pt x="18288" y="1474736"/>
                  </a:moveTo>
                  <a:lnTo>
                    <a:pt x="25146" y="1474736"/>
                  </a:lnTo>
                  <a:lnTo>
                    <a:pt x="25146" y="1592465"/>
                  </a:lnTo>
                  <a:cubicBezTo>
                    <a:pt x="25146" y="1599628"/>
                    <a:pt x="27394" y="1605800"/>
                    <a:pt x="31889" y="1610981"/>
                  </a:cubicBezTo>
                  <a:cubicBezTo>
                    <a:pt x="36385" y="1616163"/>
                    <a:pt x="42138" y="1618754"/>
                    <a:pt x="49149" y="1618754"/>
                  </a:cubicBezTo>
                  <a:cubicBezTo>
                    <a:pt x="52044" y="1618754"/>
                    <a:pt x="55473" y="1617992"/>
                    <a:pt x="59436" y="1616468"/>
                  </a:cubicBezTo>
                  <a:lnTo>
                    <a:pt x="65151" y="1622183"/>
                  </a:lnTo>
                  <a:cubicBezTo>
                    <a:pt x="59969" y="1625231"/>
                    <a:pt x="55016" y="1626755"/>
                    <a:pt x="50292" y="1626755"/>
                  </a:cubicBezTo>
                  <a:cubicBezTo>
                    <a:pt x="41300" y="1626755"/>
                    <a:pt x="33718" y="1623821"/>
                    <a:pt x="27546" y="1617954"/>
                  </a:cubicBezTo>
                  <a:cubicBezTo>
                    <a:pt x="21374" y="1612086"/>
                    <a:pt x="18288" y="1604733"/>
                    <a:pt x="18288" y="1595894"/>
                  </a:cubicBezTo>
                  <a:close/>
                  <a:moveTo>
                    <a:pt x="0" y="1474736"/>
                  </a:moveTo>
                  <a:lnTo>
                    <a:pt x="6858" y="1474736"/>
                  </a:lnTo>
                  <a:lnTo>
                    <a:pt x="6858" y="1696478"/>
                  </a:lnTo>
                  <a:lnTo>
                    <a:pt x="228600" y="1696478"/>
                  </a:lnTo>
                  <a:lnTo>
                    <a:pt x="228600" y="1703336"/>
                  </a:lnTo>
                  <a:lnTo>
                    <a:pt x="0" y="1703336"/>
                  </a:lnTo>
                  <a:close/>
                  <a:moveTo>
                    <a:pt x="80010" y="1270644"/>
                  </a:moveTo>
                  <a:lnTo>
                    <a:pt x="86868" y="1276359"/>
                  </a:lnTo>
                  <a:cubicBezTo>
                    <a:pt x="86106" y="1280931"/>
                    <a:pt x="85725" y="1283979"/>
                    <a:pt x="85725" y="1285503"/>
                  </a:cubicBezTo>
                  <a:cubicBezTo>
                    <a:pt x="85725" y="1292970"/>
                    <a:pt x="89535" y="1298990"/>
                    <a:pt x="97155" y="1303562"/>
                  </a:cubicBezTo>
                  <a:cubicBezTo>
                    <a:pt x="103708" y="1307525"/>
                    <a:pt x="110947" y="1309506"/>
                    <a:pt x="118872" y="1309506"/>
                  </a:cubicBezTo>
                  <a:lnTo>
                    <a:pt x="228600" y="1309506"/>
                  </a:lnTo>
                  <a:lnTo>
                    <a:pt x="228600" y="1316364"/>
                  </a:lnTo>
                  <a:lnTo>
                    <a:pt x="115443" y="1316364"/>
                  </a:lnTo>
                  <a:cubicBezTo>
                    <a:pt x="105384" y="1316364"/>
                    <a:pt x="96545" y="1313392"/>
                    <a:pt x="88925" y="1307448"/>
                  </a:cubicBezTo>
                  <a:cubicBezTo>
                    <a:pt x="80695" y="1301048"/>
                    <a:pt x="76581" y="1292970"/>
                    <a:pt x="76581" y="1283217"/>
                  </a:cubicBezTo>
                  <a:cubicBezTo>
                    <a:pt x="76581" y="1280931"/>
                    <a:pt x="77724" y="1276740"/>
                    <a:pt x="80010" y="1270644"/>
                  </a:cubicBezTo>
                  <a:close/>
                  <a:moveTo>
                    <a:pt x="61722" y="1270644"/>
                  </a:moveTo>
                  <a:lnTo>
                    <a:pt x="66065" y="1274530"/>
                  </a:lnTo>
                  <a:lnTo>
                    <a:pt x="56007" y="1291218"/>
                  </a:lnTo>
                  <a:cubicBezTo>
                    <a:pt x="47625" y="1305239"/>
                    <a:pt x="40005" y="1312859"/>
                    <a:pt x="33147" y="1314078"/>
                  </a:cubicBezTo>
                  <a:cubicBezTo>
                    <a:pt x="28879" y="1314840"/>
                    <a:pt x="24536" y="1316440"/>
                    <a:pt x="20116" y="1318878"/>
                  </a:cubicBezTo>
                  <a:lnTo>
                    <a:pt x="17830" y="1316364"/>
                  </a:lnTo>
                  <a:cubicBezTo>
                    <a:pt x="20421" y="1313316"/>
                    <a:pt x="22174" y="1309125"/>
                    <a:pt x="23088" y="1303791"/>
                  </a:cubicBezTo>
                  <a:cubicBezTo>
                    <a:pt x="25374" y="1296171"/>
                    <a:pt x="33299" y="1288170"/>
                    <a:pt x="46863" y="1279788"/>
                  </a:cubicBezTo>
                  <a:close/>
                  <a:moveTo>
                    <a:pt x="106299" y="1254642"/>
                  </a:moveTo>
                  <a:cubicBezTo>
                    <a:pt x="113004" y="1254642"/>
                    <a:pt x="118681" y="1256966"/>
                    <a:pt x="123329" y="1261614"/>
                  </a:cubicBezTo>
                  <a:cubicBezTo>
                    <a:pt x="127978" y="1266262"/>
                    <a:pt x="130302" y="1271939"/>
                    <a:pt x="130302" y="1278645"/>
                  </a:cubicBezTo>
                  <a:cubicBezTo>
                    <a:pt x="130302" y="1283826"/>
                    <a:pt x="128549" y="1288360"/>
                    <a:pt x="125044" y="1292247"/>
                  </a:cubicBezTo>
                  <a:cubicBezTo>
                    <a:pt x="121539" y="1296133"/>
                    <a:pt x="117195" y="1298076"/>
                    <a:pt x="112014" y="1298076"/>
                  </a:cubicBezTo>
                  <a:cubicBezTo>
                    <a:pt x="107746" y="1298076"/>
                    <a:pt x="104127" y="1296666"/>
                    <a:pt x="101155" y="1293847"/>
                  </a:cubicBezTo>
                  <a:cubicBezTo>
                    <a:pt x="98183" y="1291027"/>
                    <a:pt x="96697" y="1287484"/>
                    <a:pt x="96697" y="1283217"/>
                  </a:cubicBezTo>
                  <a:cubicBezTo>
                    <a:pt x="96697" y="1279864"/>
                    <a:pt x="97840" y="1277121"/>
                    <a:pt x="100126" y="1274987"/>
                  </a:cubicBezTo>
                  <a:cubicBezTo>
                    <a:pt x="102412" y="1272854"/>
                    <a:pt x="105232" y="1271787"/>
                    <a:pt x="108585" y="1271787"/>
                  </a:cubicBezTo>
                  <a:cubicBezTo>
                    <a:pt x="113157" y="1271787"/>
                    <a:pt x="115443" y="1274073"/>
                    <a:pt x="115443" y="1278645"/>
                  </a:cubicBezTo>
                  <a:cubicBezTo>
                    <a:pt x="115138" y="1280626"/>
                    <a:pt x="114376" y="1282150"/>
                    <a:pt x="113157" y="1283217"/>
                  </a:cubicBezTo>
                  <a:cubicBezTo>
                    <a:pt x="113157" y="1280169"/>
                    <a:pt x="111633" y="1278645"/>
                    <a:pt x="108585" y="1278645"/>
                  </a:cubicBezTo>
                  <a:cubicBezTo>
                    <a:pt x="104775" y="1278645"/>
                    <a:pt x="102870" y="1280550"/>
                    <a:pt x="102870" y="1284360"/>
                  </a:cubicBezTo>
                  <a:cubicBezTo>
                    <a:pt x="102870" y="1288932"/>
                    <a:pt x="105918" y="1291218"/>
                    <a:pt x="112014" y="1291218"/>
                  </a:cubicBezTo>
                  <a:cubicBezTo>
                    <a:pt x="115519" y="1291218"/>
                    <a:pt x="118300" y="1289846"/>
                    <a:pt x="120358" y="1287103"/>
                  </a:cubicBezTo>
                  <a:cubicBezTo>
                    <a:pt x="122415" y="1284360"/>
                    <a:pt x="123444" y="1281159"/>
                    <a:pt x="123444" y="1277502"/>
                  </a:cubicBezTo>
                  <a:cubicBezTo>
                    <a:pt x="123444" y="1273387"/>
                    <a:pt x="121996" y="1269882"/>
                    <a:pt x="119100" y="1266986"/>
                  </a:cubicBezTo>
                  <a:cubicBezTo>
                    <a:pt x="116205" y="1264091"/>
                    <a:pt x="112699" y="1262643"/>
                    <a:pt x="108585" y="1262643"/>
                  </a:cubicBezTo>
                  <a:cubicBezTo>
                    <a:pt x="104165" y="1262643"/>
                    <a:pt x="99974" y="1263786"/>
                    <a:pt x="96012" y="1266072"/>
                  </a:cubicBezTo>
                  <a:lnTo>
                    <a:pt x="90297" y="1260357"/>
                  </a:lnTo>
                  <a:cubicBezTo>
                    <a:pt x="97155" y="1256547"/>
                    <a:pt x="102489" y="1254642"/>
                    <a:pt x="106299" y="1254642"/>
                  </a:cubicBezTo>
                  <a:close/>
                  <a:moveTo>
                    <a:pt x="22860" y="1246641"/>
                  </a:moveTo>
                  <a:cubicBezTo>
                    <a:pt x="23774" y="1251975"/>
                    <a:pt x="25679" y="1256547"/>
                    <a:pt x="28575" y="1260357"/>
                  </a:cubicBezTo>
                  <a:cubicBezTo>
                    <a:pt x="32080" y="1264929"/>
                    <a:pt x="36271" y="1267215"/>
                    <a:pt x="41148" y="1267215"/>
                  </a:cubicBezTo>
                  <a:cubicBezTo>
                    <a:pt x="47091" y="1267062"/>
                    <a:pt x="56235" y="1263633"/>
                    <a:pt x="68580" y="1256928"/>
                  </a:cubicBezTo>
                  <a:lnTo>
                    <a:pt x="77724" y="1266072"/>
                  </a:lnTo>
                  <a:cubicBezTo>
                    <a:pt x="71628" y="1279178"/>
                    <a:pt x="68580" y="1288703"/>
                    <a:pt x="68580" y="1294647"/>
                  </a:cubicBezTo>
                  <a:cubicBezTo>
                    <a:pt x="68580" y="1299066"/>
                    <a:pt x="69799" y="1303029"/>
                    <a:pt x="72237" y="1306534"/>
                  </a:cubicBezTo>
                  <a:cubicBezTo>
                    <a:pt x="74676" y="1310039"/>
                    <a:pt x="78028" y="1311792"/>
                    <a:pt x="82296" y="1311792"/>
                  </a:cubicBezTo>
                  <a:cubicBezTo>
                    <a:pt x="79248" y="1314840"/>
                    <a:pt x="75819" y="1316364"/>
                    <a:pt x="72009" y="1316364"/>
                  </a:cubicBezTo>
                  <a:cubicBezTo>
                    <a:pt x="68199" y="1316364"/>
                    <a:pt x="65151" y="1314878"/>
                    <a:pt x="62865" y="1311906"/>
                  </a:cubicBezTo>
                  <a:cubicBezTo>
                    <a:pt x="60579" y="1308934"/>
                    <a:pt x="59436" y="1305467"/>
                    <a:pt x="59436" y="1301505"/>
                  </a:cubicBezTo>
                  <a:cubicBezTo>
                    <a:pt x="59436" y="1294494"/>
                    <a:pt x="62484" y="1285731"/>
                    <a:pt x="68580" y="1275216"/>
                  </a:cubicBezTo>
                  <a:lnTo>
                    <a:pt x="61722" y="1267215"/>
                  </a:lnTo>
                  <a:cubicBezTo>
                    <a:pt x="50901" y="1274835"/>
                    <a:pt x="42138" y="1278645"/>
                    <a:pt x="35433" y="1278645"/>
                  </a:cubicBezTo>
                  <a:cubicBezTo>
                    <a:pt x="30708" y="1278645"/>
                    <a:pt x="26860" y="1276816"/>
                    <a:pt x="23888" y="1273158"/>
                  </a:cubicBezTo>
                  <a:cubicBezTo>
                    <a:pt x="20917" y="1269501"/>
                    <a:pt x="19431" y="1265234"/>
                    <a:pt x="19431" y="1260357"/>
                  </a:cubicBezTo>
                  <a:cubicBezTo>
                    <a:pt x="19431" y="1253956"/>
                    <a:pt x="20574" y="1249384"/>
                    <a:pt x="22860" y="1246641"/>
                  </a:cubicBezTo>
                  <a:close/>
                  <a:moveTo>
                    <a:pt x="65151" y="1238640"/>
                  </a:moveTo>
                  <a:lnTo>
                    <a:pt x="96012" y="1270644"/>
                  </a:lnTo>
                  <a:lnTo>
                    <a:pt x="90754" y="1276130"/>
                  </a:lnTo>
                  <a:lnTo>
                    <a:pt x="59207" y="1243669"/>
                  </a:lnTo>
                  <a:close/>
                  <a:moveTo>
                    <a:pt x="56007" y="1204350"/>
                  </a:moveTo>
                  <a:cubicBezTo>
                    <a:pt x="62712" y="1204350"/>
                    <a:pt x="68427" y="1206483"/>
                    <a:pt x="73152" y="1210751"/>
                  </a:cubicBezTo>
                  <a:cubicBezTo>
                    <a:pt x="77876" y="1215018"/>
                    <a:pt x="80162" y="1220504"/>
                    <a:pt x="80010" y="1227210"/>
                  </a:cubicBezTo>
                  <a:cubicBezTo>
                    <a:pt x="79857" y="1233458"/>
                    <a:pt x="77952" y="1239173"/>
                    <a:pt x="74295" y="1244355"/>
                  </a:cubicBezTo>
                  <a:lnTo>
                    <a:pt x="68580" y="1239783"/>
                  </a:lnTo>
                  <a:cubicBezTo>
                    <a:pt x="70866" y="1236125"/>
                    <a:pt x="72009" y="1232315"/>
                    <a:pt x="72009" y="1228353"/>
                  </a:cubicBezTo>
                  <a:cubicBezTo>
                    <a:pt x="72009" y="1224238"/>
                    <a:pt x="70561" y="1220733"/>
                    <a:pt x="67665" y="1217837"/>
                  </a:cubicBezTo>
                  <a:cubicBezTo>
                    <a:pt x="64770" y="1214942"/>
                    <a:pt x="61264" y="1213494"/>
                    <a:pt x="57150" y="1213494"/>
                  </a:cubicBezTo>
                  <a:cubicBezTo>
                    <a:pt x="53797" y="1213494"/>
                    <a:pt x="50673" y="1214408"/>
                    <a:pt x="47777" y="1216237"/>
                  </a:cubicBezTo>
                  <a:cubicBezTo>
                    <a:pt x="44881" y="1218066"/>
                    <a:pt x="43434" y="1220580"/>
                    <a:pt x="43434" y="1223781"/>
                  </a:cubicBezTo>
                  <a:cubicBezTo>
                    <a:pt x="43434" y="1229115"/>
                    <a:pt x="45720" y="1231782"/>
                    <a:pt x="50292" y="1231782"/>
                  </a:cubicBezTo>
                  <a:cubicBezTo>
                    <a:pt x="54102" y="1231782"/>
                    <a:pt x="56007" y="1229877"/>
                    <a:pt x="56007" y="1226067"/>
                  </a:cubicBezTo>
                  <a:cubicBezTo>
                    <a:pt x="56007" y="1223781"/>
                    <a:pt x="54483" y="1221876"/>
                    <a:pt x="51435" y="1220352"/>
                  </a:cubicBezTo>
                  <a:cubicBezTo>
                    <a:pt x="58293" y="1220352"/>
                    <a:pt x="61722" y="1223019"/>
                    <a:pt x="61722" y="1228353"/>
                  </a:cubicBezTo>
                  <a:cubicBezTo>
                    <a:pt x="61722" y="1231401"/>
                    <a:pt x="60579" y="1233877"/>
                    <a:pt x="58293" y="1235782"/>
                  </a:cubicBezTo>
                  <a:cubicBezTo>
                    <a:pt x="56007" y="1237687"/>
                    <a:pt x="53340" y="1238640"/>
                    <a:pt x="50292" y="1238640"/>
                  </a:cubicBezTo>
                  <a:cubicBezTo>
                    <a:pt x="46024" y="1238640"/>
                    <a:pt x="42481" y="1237040"/>
                    <a:pt x="39662" y="1233839"/>
                  </a:cubicBezTo>
                  <a:cubicBezTo>
                    <a:pt x="36842" y="1230639"/>
                    <a:pt x="35433" y="1226905"/>
                    <a:pt x="35433" y="1222638"/>
                  </a:cubicBezTo>
                  <a:cubicBezTo>
                    <a:pt x="35433" y="1217304"/>
                    <a:pt x="37490" y="1212922"/>
                    <a:pt x="41605" y="1209493"/>
                  </a:cubicBezTo>
                  <a:cubicBezTo>
                    <a:pt x="45720" y="1206064"/>
                    <a:pt x="50520" y="1204350"/>
                    <a:pt x="56007" y="1204350"/>
                  </a:cubicBezTo>
                  <a:close/>
                  <a:moveTo>
                    <a:pt x="78867" y="1175775"/>
                  </a:moveTo>
                  <a:cubicBezTo>
                    <a:pt x="86182" y="1175775"/>
                    <a:pt x="92049" y="1179356"/>
                    <a:pt x="96469" y="1186519"/>
                  </a:cubicBezTo>
                  <a:cubicBezTo>
                    <a:pt x="99212" y="1191091"/>
                    <a:pt x="100584" y="1196273"/>
                    <a:pt x="100584" y="1202064"/>
                  </a:cubicBezTo>
                  <a:cubicBezTo>
                    <a:pt x="100584" y="1213494"/>
                    <a:pt x="96393" y="1226448"/>
                    <a:pt x="88011" y="1240926"/>
                  </a:cubicBezTo>
                  <a:lnTo>
                    <a:pt x="93726" y="1246641"/>
                  </a:lnTo>
                  <a:cubicBezTo>
                    <a:pt x="111252" y="1236735"/>
                    <a:pt x="122682" y="1231782"/>
                    <a:pt x="128016" y="1231782"/>
                  </a:cubicBezTo>
                  <a:cubicBezTo>
                    <a:pt x="136093" y="1231934"/>
                    <a:pt x="142798" y="1233687"/>
                    <a:pt x="148132" y="1237040"/>
                  </a:cubicBezTo>
                  <a:cubicBezTo>
                    <a:pt x="154533" y="1241154"/>
                    <a:pt x="157734" y="1247022"/>
                    <a:pt x="157734" y="1254642"/>
                  </a:cubicBezTo>
                  <a:cubicBezTo>
                    <a:pt x="157734" y="1257995"/>
                    <a:pt x="156591" y="1262757"/>
                    <a:pt x="154305" y="1268929"/>
                  </a:cubicBezTo>
                  <a:cubicBezTo>
                    <a:pt x="152019" y="1275102"/>
                    <a:pt x="150876" y="1279864"/>
                    <a:pt x="150876" y="1283217"/>
                  </a:cubicBezTo>
                  <a:cubicBezTo>
                    <a:pt x="150876" y="1285350"/>
                    <a:pt x="151638" y="1288398"/>
                    <a:pt x="153162" y="1292361"/>
                  </a:cubicBezTo>
                  <a:cubicBezTo>
                    <a:pt x="146304" y="1288703"/>
                    <a:pt x="142875" y="1282226"/>
                    <a:pt x="142875" y="1272930"/>
                  </a:cubicBezTo>
                  <a:cubicBezTo>
                    <a:pt x="142875" y="1265310"/>
                    <a:pt x="140398" y="1258833"/>
                    <a:pt x="135445" y="1253499"/>
                  </a:cubicBezTo>
                  <a:cubicBezTo>
                    <a:pt x="130492" y="1248165"/>
                    <a:pt x="124206" y="1245498"/>
                    <a:pt x="116586" y="1245498"/>
                  </a:cubicBezTo>
                  <a:cubicBezTo>
                    <a:pt x="107442" y="1245498"/>
                    <a:pt x="97536" y="1249308"/>
                    <a:pt x="86868" y="1256928"/>
                  </a:cubicBezTo>
                  <a:lnTo>
                    <a:pt x="77724" y="1247784"/>
                  </a:lnTo>
                  <a:cubicBezTo>
                    <a:pt x="86106" y="1237725"/>
                    <a:pt x="90297" y="1228200"/>
                    <a:pt x="90297" y="1219209"/>
                  </a:cubicBezTo>
                  <a:cubicBezTo>
                    <a:pt x="90297" y="1212046"/>
                    <a:pt x="88239" y="1205683"/>
                    <a:pt x="84124" y="1200121"/>
                  </a:cubicBezTo>
                  <a:cubicBezTo>
                    <a:pt x="80010" y="1194558"/>
                    <a:pt x="74447" y="1191777"/>
                    <a:pt x="67437" y="1191777"/>
                  </a:cubicBezTo>
                  <a:cubicBezTo>
                    <a:pt x="66522" y="1191777"/>
                    <a:pt x="65189" y="1191967"/>
                    <a:pt x="63436" y="1192348"/>
                  </a:cubicBezTo>
                  <a:cubicBezTo>
                    <a:pt x="61684" y="1192729"/>
                    <a:pt x="60350" y="1192920"/>
                    <a:pt x="59436" y="1192920"/>
                  </a:cubicBezTo>
                  <a:cubicBezTo>
                    <a:pt x="50596" y="1192920"/>
                    <a:pt x="44881" y="1189491"/>
                    <a:pt x="42291" y="1182633"/>
                  </a:cubicBezTo>
                  <a:cubicBezTo>
                    <a:pt x="44729" y="1184157"/>
                    <a:pt x="47396" y="1184919"/>
                    <a:pt x="50292" y="1184919"/>
                  </a:cubicBezTo>
                  <a:cubicBezTo>
                    <a:pt x="52882" y="1184919"/>
                    <a:pt x="55549" y="1184157"/>
                    <a:pt x="58293" y="1182633"/>
                  </a:cubicBezTo>
                  <a:cubicBezTo>
                    <a:pt x="66370" y="1178061"/>
                    <a:pt x="73228" y="1175775"/>
                    <a:pt x="78867" y="1175775"/>
                  </a:cubicBezTo>
                  <a:close/>
                  <a:moveTo>
                    <a:pt x="169164" y="1160916"/>
                  </a:moveTo>
                  <a:lnTo>
                    <a:pt x="171450" y="1163202"/>
                  </a:lnTo>
                  <a:lnTo>
                    <a:pt x="164592" y="1180347"/>
                  </a:lnTo>
                  <a:cubicBezTo>
                    <a:pt x="158648" y="1195282"/>
                    <a:pt x="151409" y="1205569"/>
                    <a:pt x="142875" y="1211208"/>
                  </a:cubicBezTo>
                  <a:lnTo>
                    <a:pt x="93954" y="1243440"/>
                  </a:lnTo>
                  <a:lnTo>
                    <a:pt x="90754" y="1240469"/>
                  </a:lnTo>
                  <a:lnTo>
                    <a:pt x="124587" y="1188348"/>
                  </a:lnTo>
                  <a:cubicBezTo>
                    <a:pt x="129311" y="1181033"/>
                    <a:pt x="138074" y="1174556"/>
                    <a:pt x="150876" y="1168917"/>
                  </a:cubicBezTo>
                  <a:close/>
                  <a:moveTo>
                    <a:pt x="18288" y="1106052"/>
                  </a:moveTo>
                  <a:lnTo>
                    <a:pt x="25146" y="1106052"/>
                  </a:lnTo>
                  <a:lnTo>
                    <a:pt x="25146" y="1223781"/>
                  </a:lnTo>
                  <a:cubicBezTo>
                    <a:pt x="25146" y="1230944"/>
                    <a:pt x="27394" y="1237116"/>
                    <a:pt x="31889" y="1242297"/>
                  </a:cubicBezTo>
                  <a:cubicBezTo>
                    <a:pt x="36385" y="1247479"/>
                    <a:pt x="42138" y="1250070"/>
                    <a:pt x="49149" y="1250070"/>
                  </a:cubicBezTo>
                  <a:cubicBezTo>
                    <a:pt x="52044" y="1250070"/>
                    <a:pt x="55473" y="1249308"/>
                    <a:pt x="59436" y="1247784"/>
                  </a:cubicBezTo>
                  <a:lnTo>
                    <a:pt x="65151" y="1253499"/>
                  </a:lnTo>
                  <a:cubicBezTo>
                    <a:pt x="59969" y="1256547"/>
                    <a:pt x="55016" y="1258071"/>
                    <a:pt x="50292" y="1258071"/>
                  </a:cubicBezTo>
                  <a:cubicBezTo>
                    <a:pt x="41300" y="1258071"/>
                    <a:pt x="33718" y="1255137"/>
                    <a:pt x="27546" y="1249270"/>
                  </a:cubicBezTo>
                  <a:cubicBezTo>
                    <a:pt x="21374" y="1243402"/>
                    <a:pt x="18288" y="1236049"/>
                    <a:pt x="18288" y="1227210"/>
                  </a:cubicBezTo>
                  <a:close/>
                  <a:moveTo>
                    <a:pt x="0" y="1106052"/>
                  </a:moveTo>
                  <a:lnTo>
                    <a:pt x="6858" y="1106052"/>
                  </a:lnTo>
                  <a:lnTo>
                    <a:pt x="6858" y="1327794"/>
                  </a:lnTo>
                  <a:lnTo>
                    <a:pt x="228600" y="1327794"/>
                  </a:lnTo>
                  <a:lnTo>
                    <a:pt x="228600" y="1334652"/>
                  </a:lnTo>
                  <a:lnTo>
                    <a:pt x="0" y="1334652"/>
                  </a:lnTo>
                  <a:close/>
                  <a:moveTo>
                    <a:pt x="80010" y="901960"/>
                  </a:moveTo>
                  <a:lnTo>
                    <a:pt x="86868" y="907675"/>
                  </a:lnTo>
                  <a:cubicBezTo>
                    <a:pt x="86106" y="912247"/>
                    <a:pt x="85725" y="915295"/>
                    <a:pt x="85725" y="916819"/>
                  </a:cubicBezTo>
                  <a:cubicBezTo>
                    <a:pt x="85725" y="924286"/>
                    <a:pt x="89535" y="930306"/>
                    <a:pt x="97155" y="934878"/>
                  </a:cubicBezTo>
                  <a:cubicBezTo>
                    <a:pt x="103708" y="938841"/>
                    <a:pt x="110947" y="940822"/>
                    <a:pt x="118872" y="940822"/>
                  </a:cubicBezTo>
                  <a:lnTo>
                    <a:pt x="228600" y="940822"/>
                  </a:lnTo>
                  <a:lnTo>
                    <a:pt x="228600" y="947680"/>
                  </a:lnTo>
                  <a:lnTo>
                    <a:pt x="115443" y="947680"/>
                  </a:lnTo>
                  <a:cubicBezTo>
                    <a:pt x="105384" y="947680"/>
                    <a:pt x="96545" y="944708"/>
                    <a:pt x="88925" y="938764"/>
                  </a:cubicBezTo>
                  <a:cubicBezTo>
                    <a:pt x="80695" y="932364"/>
                    <a:pt x="76581" y="924286"/>
                    <a:pt x="76581" y="914533"/>
                  </a:cubicBezTo>
                  <a:cubicBezTo>
                    <a:pt x="76581" y="912247"/>
                    <a:pt x="77724" y="908056"/>
                    <a:pt x="80010" y="901960"/>
                  </a:cubicBezTo>
                  <a:close/>
                  <a:moveTo>
                    <a:pt x="61722" y="901960"/>
                  </a:moveTo>
                  <a:lnTo>
                    <a:pt x="66065" y="905846"/>
                  </a:lnTo>
                  <a:lnTo>
                    <a:pt x="56007" y="922534"/>
                  </a:lnTo>
                  <a:cubicBezTo>
                    <a:pt x="47625" y="936555"/>
                    <a:pt x="40005" y="944175"/>
                    <a:pt x="33147" y="945394"/>
                  </a:cubicBezTo>
                  <a:cubicBezTo>
                    <a:pt x="28879" y="946156"/>
                    <a:pt x="24536" y="947756"/>
                    <a:pt x="20116" y="950194"/>
                  </a:cubicBezTo>
                  <a:lnTo>
                    <a:pt x="17830" y="947680"/>
                  </a:lnTo>
                  <a:cubicBezTo>
                    <a:pt x="20421" y="944632"/>
                    <a:pt x="22174" y="940441"/>
                    <a:pt x="23088" y="935107"/>
                  </a:cubicBezTo>
                  <a:cubicBezTo>
                    <a:pt x="25374" y="927487"/>
                    <a:pt x="33299" y="919486"/>
                    <a:pt x="46863" y="911104"/>
                  </a:cubicBezTo>
                  <a:close/>
                  <a:moveTo>
                    <a:pt x="106299" y="885958"/>
                  </a:moveTo>
                  <a:cubicBezTo>
                    <a:pt x="113004" y="885958"/>
                    <a:pt x="118681" y="888282"/>
                    <a:pt x="123329" y="892930"/>
                  </a:cubicBezTo>
                  <a:cubicBezTo>
                    <a:pt x="127978" y="897578"/>
                    <a:pt x="130302" y="903255"/>
                    <a:pt x="130302" y="909961"/>
                  </a:cubicBezTo>
                  <a:cubicBezTo>
                    <a:pt x="130302" y="915142"/>
                    <a:pt x="128549" y="919676"/>
                    <a:pt x="125044" y="923563"/>
                  </a:cubicBezTo>
                  <a:cubicBezTo>
                    <a:pt x="121539" y="927449"/>
                    <a:pt x="117195" y="929392"/>
                    <a:pt x="112014" y="929392"/>
                  </a:cubicBezTo>
                  <a:cubicBezTo>
                    <a:pt x="107746" y="929392"/>
                    <a:pt x="104127" y="927982"/>
                    <a:pt x="101155" y="925163"/>
                  </a:cubicBezTo>
                  <a:cubicBezTo>
                    <a:pt x="98183" y="922343"/>
                    <a:pt x="96697" y="918800"/>
                    <a:pt x="96697" y="914533"/>
                  </a:cubicBezTo>
                  <a:cubicBezTo>
                    <a:pt x="96697" y="911180"/>
                    <a:pt x="97840" y="908437"/>
                    <a:pt x="100126" y="906303"/>
                  </a:cubicBezTo>
                  <a:cubicBezTo>
                    <a:pt x="102412" y="904170"/>
                    <a:pt x="105232" y="903103"/>
                    <a:pt x="108585" y="903103"/>
                  </a:cubicBezTo>
                  <a:cubicBezTo>
                    <a:pt x="113157" y="903103"/>
                    <a:pt x="115443" y="905389"/>
                    <a:pt x="115443" y="909961"/>
                  </a:cubicBezTo>
                  <a:cubicBezTo>
                    <a:pt x="115138" y="911942"/>
                    <a:pt x="114376" y="913466"/>
                    <a:pt x="113157" y="914533"/>
                  </a:cubicBezTo>
                  <a:cubicBezTo>
                    <a:pt x="113157" y="911485"/>
                    <a:pt x="111633" y="909961"/>
                    <a:pt x="108585" y="909961"/>
                  </a:cubicBezTo>
                  <a:cubicBezTo>
                    <a:pt x="104775" y="909961"/>
                    <a:pt x="102870" y="911866"/>
                    <a:pt x="102870" y="915676"/>
                  </a:cubicBezTo>
                  <a:cubicBezTo>
                    <a:pt x="102870" y="920248"/>
                    <a:pt x="105918" y="922534"/>
                    <a:pt x="112014" y="922534"/>
                  </a:cubicBezTo>
                  <a:cubicBezTo>
                    <a:pt x="115519" y="922534"/>
                    <a:pt x="118300" y="921162"/>
                    <a:pt x="120358" y="918419"/>
                  </a:cubicBezTo>
                  <a:cubicBezTo>
                    <a:pt x="122415" y="915676"/>
                    <a:pt x="123444" y="912475"/>
                    <a:pt x="123444" y="908818"/>
                  </a:cubicBezTo>
                  <a:cubicBezTo>
                    <a:pt x="123444" y="904703"/>
                    <a:pt x="121996" y="901198"/>
                    <a:pt x="119100" y="898302"/>
                  </a:cubicBezTo>
                  <a:cubicBezTo>
                    <a:pt x="116205" y="895407"/>
                    <a:pt x="112699" y="893959"/>
                    <a:pt x="108585" y="893959"/>
                  </a:cubicBezTo>
                  <a:cubicBezTo>
                    <a:pt x="104165" y="893959"/>
                    <a:pt x="99974" y="895102"/>
                    <a:pt x="96012" y="897388"/>
                  </a:cubicBezTo>
                  <a:lnTo>
                    <a:pt x="90297" y="891673"/>
                  </a:lnTo>
                  <a:cubicBezTo>
                    <a:pt x="97155" y="887863"/>
                    <a:pt x="102489" y="885958"/>
                    <a:pt x="106299" y="885958"/>
                  </a:cubicBezTo>
                  <a:close/>
                  <a:moveTo>
                    <a:pt x="22860" y="877957"/>
                  </a:moveTo>
                  <a:cubicBezTo>
                    <a:pt x="23774" y="883291"/>
                    <a:pt x="25679" y="887863"/>
                    <a:pt x="28575" y="891673"/>
                  </a:cubicBezTo>
                  <a:cubicBezTo>
                    <a:pt x="32080" y="896245"/>
                    <a:pt x="36271" y="898531"/>
                    <a:pt x="41148" y="898531"/>
                  </a:cubicBezTo>
                  <a:cubicBezTo>
                    <a:pt x="47091" y="898378"/>
                    <a:pt x="56235" y="894949"/>
                    <a:pt x="68580" y="888244"/>
                  </a:cubicBezTo>
                  <a:lnTo>
                    <a:pt x="77724" y="897388"/>
                  </a:lnTo>
                  <a:cubicBezTo>
                    <a:pt x="71628" y="910494"/>
                    <a:pt x="68580" y="920019"/>
                    <a:pt x="68580" y="925963"/>
                  </a:cubicBezTo>
                  <a:cubicBezTo>
                    <a:pt x="68580" y="930382"/>
                    <a:pt x="69799" y="934345"/>
                    <a:pt x="72237" y="937850"/>
                  </a:cubicBezTo>
                  <a:cubicBezTo>
                    <a:pt x="74676" y="941355"/>
                    <a:pt x="78028" y="943108"/>
                    <a:pt x="82296" y="943108"/>
                  </a:cubicBezTo>
                  <a:cubicBezTo>
                    <a:pt x="79248" y="946156"/>
                    <a:pt x="75819" y="947680"/>
                    <a:pt x="72009" y="947680"/>
                  </a:cubicBezTo>
                  <a:cubicBezTo>
                    <a:pt x="68199" y="947680"/>
                    <a:pt x="65151" y="946194"/>
                    <a:pt x="62865" y="943222"/>
                  </a:cubicBezTo>
                  <a:cubicBezTo>
                    <a:pt x="60579" y="940250"/>
                    <a:pt x="59436" y="936783"/>
                    <a:pt x="59436" y="932821"/>
                  </a:cubicBezTo>
                  <a:cubicBezTo>
                    <a:pt x="59436" y="925810"/>
                    <a:pt x="62484" y="917047"/>
                    <a:pt x="68580" y="906532"/>
                  </a:cubicBezTo>
                  <a:lnTo>
                    <a:pt x="61722" y="898531"/>
                  </a:lnTo>
                  <a:cubicBezTo>
                    <a:pt x="50901" y="906151"/>
                    <a:pt x="42138" y="909961"/>
                    <a:pt x="35433" y="909961"/>
                  </a:cubicBezTo>
                  <a:cubicBezTo>
                    <a:pt x="30708" y="909961"/>
                    <a:pt x="26860" y="908132"/>
                    <a:pt x="23888" y="904474"/>
                  </a:cubicBezTo>
                  <a:cubicBezTo>
                    <a:pt x="20917" y="900817"/>
                    <a:pt x="19431" y="896550"/>
                    <a:pt x="19431" y="891673"/>
                  </a:cubicBezTo>
                  <a:cubicBezTo>
                    <a:pt x="19431" y="885272"/>
                    <a:pt x="20574" y="880700"/>
                    <a:pt x="22860" y="877957"/>
                  </a:cubicBezTo>
                  <a:close/>
                  <a:moveTo>
                    <a:pt x="65151" y="869956"/>
                  </a:moveTo>
                  <a:lnTo>
                    <a:pt x="96012" y="901960"/>
                  </a:lnTo>
                  <a:lnTo>
                    <a:pt x="90754" y="907446"/>
                  </a:lnTo>
                  <a:lnTo>
                    <a:pt x="59207" y="874985"/>
                  </a:lnTo>
                  <a:close/>
                  <a:moveTo>
                    <a:pt x="56007" y="835666"/>
                  </a:moveTo>
                  <a:cubicBezTo>
                    <a:pt x="62712" y="835666"/>
                    <a:pt x="68427" y="837799"/>
                    <a:pt x="73152" y="842067"/>
                  </a:cubicBezTo>
                  <a:cubicBezTo>
                    <a:pt x="77876" y="846334"/>
                    <a:pt x="80162" y="851820"/>
                    <a:pt x="80010" y="858526"/>
                  </a:cubicBezTo>
                  <a:cubicBezTo>
                    <a:pt x="79857" y="864774"/>
                    <a:pt x="77952" y="870489"/>
                    <a:pt x="74295" y="875671"/>
                  </a:cubicBezTo>
                  <a:lnTo>
                    <a:pt x="68580" y="871099"/>
                  </a:lnTo>
                  <a:cubicBezTo>
                    <a:pt x="70866" y="867441"/>
                    <a:pt x="72009" y="863631"/>
                    <a:pt x="72009" y="859669"/>
                  </a:cubicBezTo>
                  <a:cubicBezTo>
                    <a:pt x="72009" y="855554"/>
                    <a:pt x="70561" y="852049"/>
                    <a:pt x="67665" y="849153"/>
                  </a:cubicBezTo>
                  <a:cubicBezTo>
                    <a:pt x="64770" y="846258"/>
                    <a:pt x="61264" y="844810"/>
                    <a:pt x="57150" y="844810"/>
                  </a:cubicBezTo>
                  <a:cubicBezTo>
                    <a:pt x="53797" y="844810"/>
                    <a:pt x="50673" y="845724"/>
                    <a:pt x="47777" y="847553"/>
                  </a:cubicBezTo>
                  <a:cubicBezTo>
                    <a:pt x="44881" y="849382"/>
                    <a:pt x="43434" y="851896"/>
                    <a:pt x="43434" y="855097"/>
                  </a:cubicBezTo>
                  <a:cubicBezTo>
                    <a:pt x="43434" y="860431"/>
                    <a:pt x="45720" y="863098"/>
                    <a:pt x="50292" y="863098"/>
                  </a:cubicBezTo>
                  <a:cubicBezTo>
                    <a:pt x="54102" y="863098"/>
                    <a:pt x="56007" y="861193"/>
                    <a:pt x="56007" y="857383"/>
                  </a:cubicBezTo>
                  <a:cubicBezTo>
                    <a:pt x="56007" y="855097"/>
                    <a:pt x="54483" y="853192"/>
                    <a:pt x="51435" y="851668"/>
                  </a:cubicBezTo>
                  <a:cubicBezTo>
                    <a:pt x="58293" y="851668"/>
                    <a:pt x="61722" y="854335"/>
                    <a:pt x="61722" y="859669"/>
                  </a:cubicBezTo>
                  <a:cubicBezTo>
                    <a:pt x="61722" y="862717"/>
                    <a:pt x="60579" y="865193"/>
                    <a:pt x="58293" y="867098"/>
                  </a:cubicBezTo>
                  <a:cubicBezTo>
                    <a:pt x="56007" y="869003"/>
                    <a:pt x="53340" y="869956"/>
                    <a:pt x="50292" y="869956"/>
                  </a:cubicBezTo>
                  <a:cubicBezTo>
                    <a:pt x="46024" y="869956"/>
                    <a:pt x="42481" y="868356"/>
                    <a:pt x="39662" y="865155"/>
                  </a:cubicBezTo>
                  <a:cubicBezTo>
                    <a:pt x="36842" y="861955"/>
                    <a:pt x="35433" y="858221"/>
                    <a:pt x="35433" y="853954"/>
                  </a:cubicBezTo>
                  <a:cubicBezTo>
                    <a:pt x="35433" y="848620"/>
                    <a:pt x="37490" y="844238"/>
                    <a:pt x="41605" y="840809"/>
                  </a:cubicBezTo>
                  <a:cubicBezTo>
                    <a:pt x="45720" y="837380"/>
                    <a:pt x="50520" y="835666"/>
                    <a:pt x="56007" y="835666"/>
                  </a:cubicBezTo>
                  <a:close/>
                  <a:moveTo>
                    <a:pt x="78867" y="807091"/>
                  </a:moveTo>
                  <a:cubicBezTo>
                    <a:pt x="86182" y="807091"/>
                    <a:pt x="92049" y="810672"/>
                    <a:pt x="96469" y="817835"/>
                  </a:cubicBezTo>
                  <a:cubicBezTo>
                    <a:pt x="99212" y="822407"/>
                    <a:pt x="100584" y="827589"/>
                    <a:pt x="100584" y="833380"/>
                  </a:cubicBezTo>
                  <a:cubicBezTo>
                    <a:pt x="100584" y="844810"/>
                    <a:pt x="96393" y="857764"/>
                    <a:pt x="88011" y="872242"/>
                  </a:cubicBezTo>
                  <a:lnTo>
                    <a:pt x="93726" y="877957"/>
                  </a:lnTo>
                  <a:cubicBezTo>
                    <a:pt x="111252" y="868051"/>
                    <a:pt x="122682" y="863098"/>
                    <a:pt x="128016" y="863098"/>
                  </a:cubicBezTo>
                  <a:cubicBezTo>
                    <a:pt x="136093" y="863250"/>
                    <a:pt x="142798" y="865003"/>
                    <a:pt x="148132" y="868356"/>
                  </a:cubicBezTo>
                  <a:cubicBezTo>
                    <a:pt x="154533" y="872470"/>
                    <a:pt x="157734" y="878338"/>
                    <a:pt x="157734" y="885958"/>
                  </a:cubicBezTo>
                  <a:cubicBezTo>
                    <a:pt x="157734" y="889311"/>
                    <a:pt x="156591" y="894073"/>
                    <a:pt x="154305" y="900245"/>
                  </a:cubicBezTo>
                  <a:cubicBezTo>
                    <a:pt x="152019" y="906418"/>
                    <a:pt x="150876" y="911180"/>
                    <a:pt x="150876" y="914533"/>
                  </a:cubicBezTo>
                  <a:cubicBezTo>
                    <a:pt x="150876" y="916666"/>
                    <a:pt x="151638" y="919714"/>
                    <a:pt x="153162" y="923677"/>
                  </a:cubicBezTo>
                  <a:cubicBezTo>
                    <a:pt x="146304" y="920019"/>
                    <a:pt x="142875" y="913542"/>
                    <a:pt x="142875" y="904246"/>
                  </a:cubicBezTo>
                  <a:cubicBezTo>
                    <a:pt x="142875" y="896626"/>
                    <a:pt x="140398" y="890149"/>
                    <a:pt x="135445" y="884815"/>
                  </a:cubicBezTo>
                  <a:cubicBezTo>
                    <a:pt x="130492" y="879481"/>
                    <a:pt x="124206" y="876814"/>
                    <a:pt x="116586" y="876814"/>
                  </a:cubicBezTo>
                  <a:cubicBezTo>
                    <a:pt x="107442" y="876814"/>
                    <a:pt x="97536" y="880624"/>
                    <a:pt x="86868" y="888244"/>
                  </a:cubicBezTo>
                  <a:lnTo>
                    <a:pt x="77724" y="879100"/>
                  </a:lnTo>
                  <a:cubicBezTo>
                    <a:pt x="86106" y="869041"/>
                    <a:pt x="90297" y="859516"/>
                    <a:pt x="90297" y="850525"/>
                  </a:cubicBezTo>
                  <a:cubicBezTo>
                    <a:pt x="90297" y="843362"/>
                    <a:pt x="88239" y="836999"/>
                    <a:pt x="84124" y="831437"/>
                  </a:cubicBezTo>
                  <a:cubicBezTo>
                    <a:pt x="80010" y="825874"/>
                    <a:pt x="74447" y="823093"/>
                    <a:pt x="67437" y="823093"/>
                  </a:cubicBezTo>
                  <a:cubicBezTo>
                    <a:pt x="66522" y="823093"/>
                    <a:pt x="65189" y="823283"/>
                    <a:pt x="63436" y="823664"/>
                  </a:cubicBezTo>
                  <a:cubicBezTo>
                    <a:pt x="61684" y="824045"/>
                    <a:pt x="60350" y="824236"/>
                    <a:pt x="59436" y="824236"/>
                  </a:cubicBezTo>
                  <a:cubicBezTo>
                    <a:pt x="50596" y="824236"/>
                    <a:pt x="44881" y="820807"/>
                    <a:pt x="42291" y="813949"/>
                  </a:cubicBezTo>
                  <a:cubicBezTo>
                    <a:pt x="44729" y="815473"/>
                    <a:pt x="47396" y="816235"/>
                    <a:pt x="50292" y="816235"/>
                  </a:cubicBezTo>
                  <a:cubicBezTo>
                    <a:pt x="52882" y="816235"/>
                    <a:pt x="55549" y="815473"/>
                    <a:pt x="58293" y="813949"/>
                  </a:cubicBezTo>
                  <a:cubicBezTo>
                    <a:pt x="66370" y="809377"/>
                    <a:pt x="73228" y="807091"/>
                    <a:pt x="78867" y="807091"/>
                  </a:cubicBezTo>
                  <a:close/>
                  <a:moveTo>
                    <a:pt x="169164" y="792232"/>
                  </a:moveTo>
                  <a:lnTo>
                    <a:pt x="171450" y="794518"/>
                  </a:lnTo>
                  <a:lnTo>
                    <a:pt x="164592" y="811663"/>
                  </a:lnTo>
                  <a:cubicBezTo>
                    <a:pt x="158648" y="826598"/>
                    <a:pt x="151409" y="836885"/>
                    <a:pt x="142875" y="842524"/>
                  </a:cubicBezTo>
                  <a:lnTo>
                    <a:pt x="93954" y="874756"/>
                  </a:lnTo>
                  <a:lnTo>
                    <a:pt x="90754" y="871785"/>
                  </a:lnTo>
                  <a:lnTo>
                    <a:pt x="124587" y="819664"/>
                  </a:lnTo>
                  <a:cubicBezTo>
                    <a:pt x="129311" y="812349"/>
                    <a:pt x="138074" y="805872"/>
                    <a:pt x="150876" y="800233"/>
                  </a:cubicBezTo>
                  <a:close/>
                  <a:moveTo>
                    <a:pt x="18288" y="737368"/>
                  </a:moveTo>
                  <a:lnTo>
                    <a:pt x="25146" y="737368"/>
                  </a:lnTo>
                  <a:lnTo>
                    <a:pt x="25146" y="855097"/>
                  </a:lnTo>
                  <a:cubicBezTo>
                    <a:pt x="25146" y="862260"/>
                    <a:pt x="27394" y="868432"/>
                    <a:pt x="31889" y="873613"/>
                  </a:cubicBezTo>
                  <a:cubicBezTo>
                    <a:pt x="36385" y="878795"/>
                    <a:pt x="42138" y="881386"/>
                    <a:pt x="49149" y="881386"/>
                  </a:cubicBezTo>
                  <a:cubicBezTo>
                    <a:pt x="52044" y="881386"/>
                    <a:pt x="55473" y="880624"/>
                    <a:pt x="59436" y="879100"/>
                  </a:cubicBezTo>
                  <a:lnTo>
                    <a:pt x="65151" y="884815"/>
                  </a:lnTo>
                  <a:cubicBezTo>
                    <a:pt x="59969" y="887863"/>
                    <a:pt x="55016" y="889387"/>
                    <a:pt x="50292" y="889387"/>
                  </a:cubicBezTo>
                  <a:cubicBezTo>
                    <a:pt x="41300" y="889387"/>
                    <a:pt x="33718" y="886453"/>
                    <a:pt x="27546" y="880586"/>
                  </a:cubicBezTo>
                  <a:cubicBezTo>
                    <a:pt x="21374" y="874718"/>
                    <a:pt x="18288" y="867365"/>
                    <a:pt x="18288" y="858526"/>
                  </a:cubicBezTo>
                  <a:close/>
                  <a:moveTo>
                    <a:pt x="0" y="737368"/>
                  </a:moveTo>
                  <a:lnTo>
                    <a:pt x="6858" y="737368"/>
                  </a:lnTo>
                  <a:lnTo>
                    <a:pt x="6858" y="959110"/>
                  </a:lnTo>
                  <a:lnTo>
                    <a:pt x="228600" y="959110"/>
                  </a:lnTo>
                  <a:lnTo>
                    <a:pt x="228600" y="965968"/>
                  </a:lnTo>
                  <a:lnTo>
                    <a:pt x="0" y="965968"/>
                  </a:lnTo>
                  <a:close/>
                  <a:moveTo>
                    <a:pt x="80010" y="533276"/>
                  </a:moveTo>
                  <a:lnTo>
                    <a:pt x="86868" y="538991"/>
                  </a:lnTo>
                  <a:cubicBezTo>
                    <a:pt x="86106" y="543563"/>
                    <a:pt x="85725" y="546611"/>
                    <a:pt x="85725" y="548135"/>
                  </a:cubicBezTo>
                  <a:cubicBezTo>
                    <a:pt x="85725" y="555602"/>
                    <a:pt x="89535" y="561622"/>
                    <a:pt x="97155" y="566194"/>
                  </a:cubicBezTo>
                  <a:cubicBezTo>
                    <a:pt x="103708" y="570157"/>
                    <a:pt x="110947" y="572138"/>
                    <a:pt x="118872" y="572138"/>
                  </a:cubicBezTo>
                  <a:lnTo>
                    <a:pt x="228600" y="572138"/>
                  </a:lnTo>
                  <a:lnTo>
                    <a:pt x="228600" y="578996"/>
                  </a:lnTo>
                  <a:lnTo>
                    <a:pt x="115443" y="578996"/>
                  </a:lnTo>
                  <a:cubicBezTo>
                    <a:pt x="105384" y="578996"/>
                    <a:pt x="96545" y="576024"/>
                    <a:pt x="88925" y="570080"/>
                  </a:cubicBezTo>
                  <a:cubicBezTo>
                    <a:pt x="80695" y="563680"/>
                    <a:pt x="76581" y="555602"/>
                    <a:pt x="76581" y="545849"/>
                  </a:cubicBezTo>
                  <a:cubicBezTo>
                    <a:pt x="76581" y="543563"/>
                    <a:pt x="77724" y="539372"/>
                    <a:pt x="80010" y="533276"/>
                  </a:cubicBezTo>
                  <a:close/>
                  <a:moveTo>
                    <a:pt x="61722" y="533276"/>
                  </a:moveTo>
                  <a:lnTo>
                    <a:pt x="66065" y="537162"/>
                  </a:lnTo>
                  <a:lnTo>
                    <a:pt x="56007" y="553850"/>
                  </a:lnTo>
                  <a:cubicBezTo>
                    <a:pt x="47625" y="567871"/>
                    <a:pt x="40005" y="575491"/>
                    <a:pt x="33147" y="576710"/>
                  </a:cubicBezTo>
                  <a:cubicBezTo>
                    <a:pt x="28879" y="577472"/>
                    <a:pt x="24536" y="579072"/>
                    <a:pt x="20116" y="581510"/>
                  </a:cubicBezTo>
                  <a:lnTo>
                    <a:pt x="17830" y="578996"/>
                  </a:lnTo>
                  <a:cubicBezTo>
                    <a:pt x="20421" y="575948"/>
                    <a:pt x="22174" y="571757"/>
                    <a:pt x="23088" y="566423"/>
                  </a:cubicBezTo>
                  <a:cubicBezTo>
                    <a:pt x="25374" y="558803"/>
                    <a:pt x="33299" y="550802"/>
                    <a:pt x="46863" y="542420"/>
                  </a:cubicBezTo>
                  <a:close/>
                  <a:moveTo>
                    <a:pt x="106299" y="517274"/>
                  </a:moveTo>
                  <a:cubicBezTo>
                    <a:pt x="113004" y="517274"/>
                    <a:pt x="118681" y="519598"/>
                    <a:pt x="123329" y="524246"/>
                  </a:cubicBezTo>
                  <a:cubicBezTo>
                    <a:pt x="127978" y="528894"/>
                    <a:pt x="130302" y="534571"/>
                    <a:pt x="130302" y="541277"/>
                  </a:cubicBezTo>
                  <a:cubicBezTo>
                    <a:pt x="130302" y="546458"/>
                    <a:pt x="128549" y="550992"/>
                    <a:pt x="125044" y="554879"/>
                  </a:cubicBezTo>
                  <a:cubicBezTo>
                    <a:pt x="121539" y="558765"/>
                    <a:pt x="117195" y="560708"/>
                    <a:pt x="112014" y="560708"/>
                  </a:cubicBezTo>
                  <a:cubicBezTo>
                    <a:pt x="107746" y="560708"/>
                    <a:pt x="104127" y="559298"/>
                    <a:pt x="101155" y="556479"/>
                  </a:cubicBezTo>
                  <a:cubicBezTo>
                    <a:pt x="98183" y="553659"/>
                    <a:pt x="96697" y="550116"/>
                    <a:pt x="96697" y="545849"/>
                  </a:cubicBezTo>
                  <a:cubicBezTo>
                    <a:pt x="96697" y="542496"/>
                    <a:pt x="97840" y="539753"/>
                    <a:pt x="100126" y="537619"/>
                  </a:cubicBezTo>
                  <a:cubicBezTo>
                    <a:pt x="102412" y="535486"/>
                    <a:pt x="105232" y="534419"/>
                    <a:pt x="108585" y="534419"/>
                  </a:cubicBezTo>
                  <a:cubicBezTo>
                    <a:pt x="113157" y="534419"/>
                    <a:pt x="115443" y="536705"/>
                    <a:pt x="115443" y="541277"/>
                  </a:cubicBezTo>
                  <a:cubicBezTo>
                    <a:pt x="115138" y="543258"/>
                    <a:pt x="114376" y="544782"/>
                    <a:pt x="113157" y="545849"/>
                  </a:cubicBezTo>
                  <a:cubicBezTo>
                    <a:pt x="113157" y="542801"/>
                    <a:pt x="111633" y="541277"/>
                    <a:pt x="108585" y="541277"/>
                  </a:cubicBezTo>
                  <a:cubicBezTo>
                    <a:pt x="104775" y="541277"/>
                    <a:pt x="102870" y="543182"/>
                    <a:pt x="102870" y="546992"/>
                  </a:cubicBezTo>
                  <a:cubicBezTo>
                    <a:pt x="102870" y="551564"/>
                    <a:pt x="105918" y="553850"/>
                    <a:pt x="112014" y="553850"/>
                  </a:cubicBezTo>
                  <a:cubicBezTo>
                    <a:pt x="115519" y="553850"/>
                    <a:pt x="118300" y="552478"/>
                    <a:pt x="120358" y="549735"/>
                  </a:cubicBezTo>
                  <a:cubicBezTo>
                    <a:pt x="122415" y="546992"/>
                    <a:pt x="123444" y="543791"/>
                    <a:pt x="123444" y="540134"/>
                  </a:cubicBezTo>
                  <a:cubicBezTo>
                    <a:pt x="123444" y="536019"/>
                    <a:pt x="121996" y="532514"/>
                    <a:pt x="119100" y="529618"/>
                  </a:cubicBezTo>
                  <a:cubicBezTo>
                    <a:pt x="116205" y="526723"/>
                    <a:pt x="112699" y="525275"/>
                    <a:pt x="108585" y="525275"/>
                  </a:cubicBezTo>
                  <a:cubicBezTo>
                    <a:pt x="104165" y="525275"/>
                    <a:pt x="99974" y="526418"/>
                    <a:pt x="96012" y="528704"/>
                  </a:cubicBezTo>
                  <a:lnTo>
                    <a:pt x="90297" y="522989"/>
                  </a:lnTo>
                  <a:cubicBezTo>
                    <a:pt x="97155" y="519179"/>
                    <a:pt x="102489" y="517274"/>
                    <a:pt x="106299" y="517274"/>
                  </a:cubicBezTo>
                  <a:close/>
                  <a:moveTo>
                    <a:pt x="22860" y="509273"/>
                  </a:moveTo>
                  <a:cubicBezTo>
                    <a:pt x="23774" y="514607"/>
                    <a:pt x="25679" y="519179"/>
                    <a:pt x="28575" y="522989"/>
                  </a:cubicBezTo>
                  <a:cubicBezTo>
                    <a:pt x="32080" y="527561"/>
                    <a:pt x="36271" y="529847"/>
                    <a:pt x="41148" y="529847"/>
                  </a:cubicBezTo>
                  <a:cubicBezTo>
                    <a:pt x="47091" y="529694"/>
                    <a:pt x="56235" y="526265"/>
                    <a:pt x="68580" y="519560"/>
                  </a:cubicBezTo>
                  <a:lnTo>
                    <a:pt x="77724" y="528704"/>
                  </a:lnTo>
                  <a:cubicBezTo>
                    <a:pt x="71628" y="541810"/>
                    <a:pt x="68580" y="551335"/>
                    <a:pt x="68580" y="557279"/>
                  </a:cubicBezTo>
                  <a:cubicBezTo>
                    <a:pt x="68580" y="561698"/>
                    <a:pt x="69799" y="565661"/>
                    <a:pt x="72237" y="569166"/>
                  </a:cubicBezTo>
                  <a:cubicBezTo>
                    <a:pt x="74676" y="572671"/>
                    <a:pt x="78028" y="574424"/>
                    <a:pt x="82296" y="574424"/>
                  </a:cubicBezTo>
                  <a:cubicBezTo>
                    <a:pt x="79248" y="577472"/>
                    <a:pt x="75819" y="578996"/>
                    <a:pt x="72009" y="578996"/>
                  </a:cubicBezTo>
                  <a:cubicBezTo>
                    <a:pt x="68199" y="578996"/>
                    <a:pt x="65151" y="577510"/>
                    <a:pt x="62865" y="574538"/>
                  </a:cubicBezTo>
                  <a:cubicBezTo>
                    <a:pt x="60579" y="571566"/>
                    <a:pt x="59436" y="568099"/>
                    <a:pt x="59436" y="564137"/>
                  </a:cubicBezTo>
                  <a:cubicBezTo>
                    <a:pt x="59436" y="557126"/>
                    <a:pt x="62484" y="548363"/>
                    <a:pt x="68580" y="537848"/>
                  </a:cubicBezTo>
                  <a:lnTo>
                    <a:pt x="61722" y="529847"/>
                  </a:lnTo>
                  <a:cubicBezTo>
                    <a:pt x="50901" y="537467"/>
                    <a:pt x="42138" y="541277"/>
                    <a:pt x="35433" y="541277"/>
                  </a:cubicBezTo>
                  <a:cubicBezTo>
                    <a:pt x="30708" y="541277"/>
                    <a:pt x="26860" y="539448"/>
                    <a:pt x="23888" y="535790"/>
                  </a:cubicBezTo>
                  <a:cubicBezTo>
                    <a:pt x="20917" y="532133"/>
                    <a:pt x="19431" y="527866"/>
                    <a:pt x="19431" y="522989"/>
                  </a:cubicBezTo>
                  <a:cubicBezTo>
                    <a:pt x="19431" y="516588"/>
                    <a:pt x="20574" y="512016"/>
                    <a:pt x="22860" y="509273"/>
                  </a:cubicBezTo>
                  <a:close/>
                  <a:moveTo>
                    <a:pt x="65151" y="501272"/>
                  </a:moveTo>
                  <a:lnTo>
                    <a:pt x="96012" y="533276"/>
                  </a:lnTo>
                  <a:lnTo>
                    <a:pt x="90754" y="538762"/>
                  </a:lnTo>
                  <a:lnTo>
                    <a:pt x="59207" y="506301"/>
                  </a:lnTo>
                  <a:close/>
                  <a:moveTo>
                    <a:pt x="56007" y="466982"/>
                  </a:moveTo>
                  <a:cubicBezTo>
                    <a:pt x="62712" y="466982"/>
                    <a:pt x="68427" y="469115"/>
                    <a:pt x="73152" y="473383"/>
                  </a:cubicBezTo>
                  <a:cubicBezTo>
                    <a:pt x="77876" y="477650"/>
                    <a:pt x="80162" y="483136"/>
                    <a:pt x="80010" y="489842"/>
                  </a:cubicBezTo>
                  <a:cubicBezTo>
                    <a:pt x="79857" y="496090"/>
                    <a:pt x="77952" y="501805"/>
                    <a:pt x="74295" y="506987"/>
                  </a:cubicBezTo>
                  <a:lnTo>
                    <a:pt x="68580" y="502415"/>
                  </a:lnTo>
                  <a:cubicBezTo>
                    <a:pt x="70866" y="498757"/>
                    <a:pt x="72009" y="494947"/>
                    <a:pt x="72009" y="490985"/>
                  </a:cubicBezTo>
                  <a:cubicBezTo>
                    <a:pt x="72009" y="486870"/>
                    <a:pt x="70561" y="483365"/>
                    <a:pt x="67665" y="480469"/>
                  </a:cubicBezTo>
                  <a:cubicBezTo>
                    <a:pt x="64770" y="477574"/>
                    <a:pt x="61264" y="476126"/>
                    <a:pt x="57150" y="476126"/>
                  </a:cubicBezTo>
                  <a:cubicBezTo>
                    <a:pt x="53797" y="476126"/>
                    <a:pt x="50673" y="477040"/>
                    <a:pt x="47777" y="478869"/>
                  </a:cubicBezTo>
                  <a:cubicBezTo>
                    <a:pt x="44881" y="480698"/>
                    <a:pt x="43434" y="483212"/>
                    <a:pt x="43434" y="486413"/>
                  </a:cubicBezTo>
                  <a:cubicBezTo>
                    <a:pt x="43434" y="491747"/>
                    <a:pt x="45720" y="494414"/>
                    <a:pt x="50292" y="494414"/>
                  </a:cubicBezTo>
                  <a:cubicBezTo>
                    <a:pt x="54102" y="494414"/>
                    <a:pt x="56007" y="492509"/>
                    <a:pt x="56007" y="488699"/>
                  </a:cubicBezTo>
                  <a:cubicBezTo>
                    <a:pt x="56007" y="486413"/>
                    <a:pt x="54483" y="484508"/>
                    <a:pt x="51435" y="482984"/>
                  </a:cubicBezTo>
                  <a:cubicBezTo>
                    <a:pt x="58293" y="482984"/>
                    <a:pt x="61722" y="485651"/>
                    <a:pt x="61722" y="490985"/>
                  </a:cubicBezTo>
                  <a:cubicBezTo>
                    <a:pt x="61722" y="494033"/>
                    <a:pt x="60579" y="496509"/>
                    <a:pt x="58293" y="498414"/>
                  </a:cubicBezTo>
                  <a:cubicBezTo>
                    <a:pt x="56007" y="500319"/>
                    <a:pt x="53340" y="501272"/>
                    <a:pt x="50292" y="501272"/>
                  </a:cubicBezTo>
                  <a:cubicBezTo>
                    <a:pt x="46024" y="501272"/>
                    <a:pt x="42481" y="499672"/>
                    <a:pt x="39662" y="496471"/>
                  </a:cubicBezTo>
                  <a:cubicBezTo>
                    <a:pt x="36842" y="493271"/>
                    <a:pt x="35433" y="489537"/>
                    <a:pt x="35433" y="485270"/>
                  </a:cubicBezTo>
                  <a:cubicBezTo>
                    <a:pt x="35433" y="479936"/>
                    <a:pt x="37490" y="475554"/>
                    <a:pt x="41605" y="472125"/>
                  </a:cubicBezTo>
                  <a:cubicBezTo>
                    <a:pt x="45720" y="468696"/>
                    <a:pt x="50520" y="466982"/>
                    <a:pt x="56007" y="466982"/>
                  </a:cubicBezTo>
                  <a:close/>
                  <a:moveTo>
                    <a:pt x="78867" y="438407"/>
                  </a:moveTo>
                  <a:cubicBezTo>
                    <a:pt x="86182" y="438407"/>
                    <a:pt x="92049" y="441988"/>
                    <a:pt x="96469" y="449151"/>
                  </a:cubicBezTo>
                  <a:cubicBezTo>
                    <a:pt x="99212" y="453723"/>
                    <a:pt x="100584" y="458905"/>
                    <a:pt x="100584" y="464696"/>
                  </a:cubicBezTo>
                  <a:cubicBezTo>
                    <a:pt x="100584" y="476126"/>
                    <a:pt x="96393" y="489080"/>
                    <a:pt x="88011" y="503558"/>
                  </a:cubicBezTo>
                  <a:lnTo>
                    <a:pt x="93726" y="509273"/>
                  </a:lnTo>
                  <a:cubicBezTo>
                    <a:pt x="111252" y="499367"/>
                    <a:pt x="122682" y="494414"/>
                    <a:pt x="128016" y="494414"/>
                  </a:cubicBezTo>
                  <a:cubicBezTo>
                    <a:pt x="136093" y="494566"/>
                    <a:pt x="142798" y="496319"/>
                    <a:pt x="148132" y="499672"/>
                  </a:cubicBezTo>
                  <a:cubicBezTo>
                    <a:pt x="154533" y="503786"/>
                    <a:pt x="157734" y="509654"/>
                    <a:pt x="157734" y="517274"/>
                  </a:cubicBezTo>
                  <a:cubicBezTo>
                    <a:pt x="157734" y="520627"/>
                    <a:pt x="156591" y="525389"/>
                    <a:pt x="154305" y="531561"/>
                  </a:cubicBezTo>
                  <a:cubicBezTo>
                    <a:pt x="152019" y="537734"/>
                    <a:pt x="150876" y="542496"/>
                    <a:pt x="150876" y="545849"/>
                  </a:cubicBezTo>
                  <a:cubicBezTo>
                    <a:pt x="150876" y="547982"/>
                    <a:pt x="151638" y="551030"/>
                    <a:pt x="153162" y="554993"/>
                  </a:cubicBezTo>
                  <a:cubicBezTo>
                    <a:pt x="146304" y="551335"/>
                    <a:pt x="142875" y="544858"/>
                    <a:pt x="142875" y="535562"/>
                  </a:cubicBezTo>
                  <a:cubicBezTo>
                    <a:pt x="142875" y="527942"/>
                    <a:pt x="140398" y="521465"/>
                    <a:pt x="135445" y="516131"/>
                  </a:cubicBezTo>
                  <a:cubicBezTo>
                    <a:pt x="130492" y="510797"/>
                    <a:pt x="124206" y="508130"/>
                    <a:pt x="116586" y="508130"/>
                  </a:cubicBezTo>
                  <a:cubicBezTo>
                    <a:pt x="107442" y="508130"/>
                    <a:pt x="97536" y="511940"/>
                    <a:pt x="86868" y="519560"/>
                  </a:cubicBezTo>
                  <a:lnTo>
                    <a:pt x="77724" y="510416"/>
                  </a:lnTo>
                  <a:cubicBezTo>
                    <a:pt x="86106" y="500357"/>
                    <a:pt x="90297" y="490832"/>
                    <a:pt x="90297" y="481841"/>
                  </a:cubicBezTo>
                  <a:cubicBezTo>
                    <a:pt x="90297" y="474678"/>
                    <a:pt x="88239" y="468315"/>
                    <a:pt x="84124" y="462753"/>
                  </a:cubicBezTo>
                  <a:cubicBezTo>
                    <a:pt x="80010" y="457190"/>
                    <a:pt x="74447" y="454409"/>
                    <a:pt x="67437" y="454409"/>
                  </a:cubicBezTo>
                  <a:cubicBezTo>
                    <a:pt x="66522" y="454409"/>
                    <a:pt x="65189" y="454599"/>
                    <a:pt x="63436" y="454980"/>
                  </a:cubicBezTo>
                  <a:cubicBezTo>
                    <a:pt x="61684" y="455361"/>
                    <a:pt x="60350" y="455552"/>
                    <a:pt x="59436" y="455552"/>
                  </a:cubicBezTo>
                  <a:cubicBezTo>
                    <a:pt x="50596" y="455552"/>
                    <a:pt x="44881" y="452123"/>
                    <a:pt x="42291" y="445265"/>
                  </a:cubicBezTo>
                  <a:cubicBezTo>
                    <a:pt x="44729" y="446789"/>
                    <a:pt x="47396" y="447551"/>
                    <a:pt x="50292" y="447551"/>
                  </a:cubicBezTo>
                  <a:cubicBezTo>
                    <a:pt x="52882" y="447551"/>
                    <a:pt x="55549" y="446789"/>
                    <a:pt x="58293" y="445265"/>
                  </a:cubicBezTo>
                  <a:cubicBezTo>
                    <a:pt x="66370" y="440693"/>
                    <a:pt x="73228" y="438407"/>
                    <a:pt x="78867" y="438407"/>
                  </a:cubicBezTo>
                  <a:close/>
                  <a:moveTo>
                    <a:pt x="169164" y="423548"/>
                  </a:moveTo>
                  <a:lnTo>
                    <a:pt x="171450" y="425834"/>
                  </a:lnTo>
                  <a:lnTo>
                    <a:pt x="164592" y="442979"/>
                  </a:lnTo>
                  <a:cubicBezTo>
                    <a:pt x="158648" y="457914"/>
                    <a:pt x="151409" y="468201"/>
                    <a:pt x="142875" y="473840"/>
                  </a:cubicBezTo>
                  <a:lnTo>
                    <a:pt x="93954" y="506072"/>
                  </a:lnTo>
                  <a:lnTo>
                    <a:pt x="90754" y="503101"/>
                  </a:lnTo>
                  <a:lnTo>
                    <a:pt x="124587" y="450980"/>
                  </a:lnTo>
                  <a:cubicBezTo>
                    <a:pt x="129311" y="443665"/>
                    <a:pt x="138074" y="437188"/>
                    <a:pt x="150876" y="431549"/>
                  </a:cubicBezTo>
                  <a:close/>
                  <a:moveTo>
                    <a:pt x="18288" y="368684"/>
                  </a:moveTo>
                  <a:lnTo>
                    <a:pt x="25146" y="368684"/>
                  </a:lnTo>
                  <a:lnTo>
                    <a:pt x="25146" y="486413"/>
                  </a:lnTo>
                  <a:cubicBezTo>
                    <a:pt x="25146" y="493576"/>
                    <a:pt x="27394" y="499748"/>
                    <a:pt x="31889" y="504929"/>
                  </a:cubicBezTo>
                  <a:cubicBezTo>
                    <a:pt x="36385" y="510111"/>
                    <a:pt x="42138" y="512702"/>
                    <a:pt x="49149" y="512702"/>
                  </a:cubicBezTo>
                  <a:cubicBezTo>
                    <a:pt x="52044" y="512702"/>
                    <a:pt x="55473" y="511940"/>
                    <a:pt x="59436" y="510416"/>
                  </a:cubicBezTo>
                  <a:lnTo>
                    <a:pt x="65151" y="516131"/>
                  </a:lnTo>
                  <a:cubicBezTo>
                    <a:pt x="59969" y="519179"/>
                    <a:pt x="55016" y="520703"/>
                    <a:pt x="50292" y="520703"/>
                  </a:cubicBezTo>
                  <a:cubicBezTo>
                    <a:pt x="41300" y="520703"/>
                    <a:pt x="33718" y="517769"/>
                    <a:pt x="27546" y="511902"/>
                  </a:cubicBezTo>
                  <a:cubicBezTo>
                    <a:pt x="21374" y="506034"/>
                    <a:pt x="18288" y="498681"/>
                    <a:pt x="18288" y="489842"/>
                  </a:cubicBezTo>
                  <a:close/>
                  <a:moveTo>
                    <a:pt x="0" y="368684"/>
                  </a:moveTo>
                  <a:lnTo>
                    <a:pt x="6858" y="368684"/>
                  </a:lnTo>
                  <a:lnTo>
                    <a:pt x="6858" y="590426"/>
                  </a:lnTo>
                  <a:lnTo>
                    <a:pt x="228600" y="590426"/>
                  </a:lnTo>
                  <a:lnTo>
                    <a:pt x="228600" y="597284"/>
                  </a:lnTo>
                  <a:lnTo>
                    <a:pt x="0" y="597284"/>
                  </a:lnTo>
                  <a:close/>
                  <a:moveTo>
                    <a:pt x="80010" y="164592"/>
                  </a:moveTo>
                  <a:lnTo>
                    <a:pt x="86868" y="170307"/>
                  </a:lnTo>
                  <a:cubicBezTo>
                    <a:pt x="86106" y="174879"/>
                    <a:pt x="85725" y="177927"/>
                    <a:pt x="85725" y="179451"/>
                  </a:cubicBezTo>
                  <a:cubicBezTo>
                    <a:pt x="85725" y="186919"/>
                    <a:pt x="89535" y="192938"/>
                    <a:pt x="97155" y="197510"/>
                  </a:cubicBezTo>
                  <a:cubicBezTo>
                    <a:pt x="103708" y="201473"/>
                    <a:pt x="110947" y="203454"/>
                    <a:pt x="118872" y="203454"/>
                  </a:cubicBezTo>
                  <a:lnTo>
                    <a:pt x="228600" y="203454"/>
                  </a:lnTo>
                  <a:lnTo>
                    <a:pt x="228600" y="210312"/>
                  </a:lnTo>
                  <a:lnTo>
                    <a:pt x="115443" y="210312"/>
                  </a:lnTo>
                  <a:cubicBezTo>
                    <a:pt x="105384" y="210312"/>
                    <a:pt x="96545" y="207340"/>
                    <a:pt x="88925" y="201397"/>
                  </a:cubicBezTo>
                  <a:cubicBezTo>
                    <a:pt x="80695" y="194996"/>
                    <a:pt x="76581" y="186919"/>
                    <a:pt x="76581" y="177165"/>
                  </a:cubicBezTo>
                  <a:cubicBezTo>
                    <a:pt x="76581" y="174879"/>
                    <a:pt x="77724" y="170688"/>
                    <a:pt x="80010" y="164592"/>
                  </a:cubicBezTo>
                  <a:close/>
                  <a:moveTo>
                    <a:pt x="61722" y="164592"/>
                  </a:moveTo>
                  <a:lnTo>
                    <a:pt x="66065" y="168478"/>
                  </a:lnTo>
                  <a:lnTo>
                    <a:pt x="56007" y="185166"/>
                  </a:lnTo>
                  <a:cubicBezTo>
                    <a:pt x="47625" y="199187"/>
                    <a:pt x="40005" y="206807"/>
                    <a:pt x="33147" y="208026"/>
                  </a:cubicBezTo>
                  <a:cubicBezTo>
                    <a:pt x="28879" y="208788"/>
                    <a:pt x="24536" y="210388"/>
                    <a:pt x="20116" y="212827"/>
                  </a:cubicBezTo>
                  <a:lnTo>
                    <a:pt x="17830" y="210312"/>
                  </a:lnTo>
                  <a:cubicBezTo>
                    <a:pt x="20421" y="207264"/>
                    <a:pt x="22174" y="203073"/>
                    <a:pt x="23088" y="197739"/>
                  </a:cubicBezTo>
                  <a:cubicBezTo>
                    <a:pt x="25374" y="190119"/>
                    <a:pt x="33299" y="182118"/>
                    <a:pt x="46863" y="173736"/>
                  </a:cubicBezTo>
                  <a:close/>
                  <a:moveTo>
                    <a:pt x="106299" y="148590"/>
                  </a:moveTo>
                  <a:cubicBezTo>
                    <a:pt x="113004" y="148590"/>
                    <a:pt x="118681" y="150914"/>
                    <a:pt x="123329" y="155562"/>
                  </a:cubicBezTo>
                  <a:cubicBezTo>
                    <a:pt x="127978" y="160210"/>
                    <a:pt x="130302" y="165887"/>
                    <a:pt x="130302" y="172593"/>
                  </a:cubicBezTo>
                  <a:cubicBezTo>
                    <a:pt x="130302" y="177775"/>
                    <a:pt x="128549" y="182308"/>
                    <a:pt x="125044" y="186195"/>
                  </a:cubicBezTo>
                  <a:cubicBezTo>
                    <a:pt x="121539" y="190081"/>
                    <a:pt x="117195" y="192024"/>
                    <a:pt x="112014" y="192024"/>
                  </a:cubicBezTo>
                  <a:cubicBezTo>
                    <a:pt x="107746" y="192024"/>
                    <a:pt x="104127" y="190614"/>
                    <a:pt x="101155" y="187795"/>
                  </a:cubicBezTo>
                  <a:cubicBezTo>
                    <a:pt x="98183" y="184975"/>
                    <a:pt x="96697" y="181432"/>
                    <a:pt x="96697" y="177165"/>
                  </a:cubicBezTo>
                  <a:cubicBezTo>
                    <a:pt x="96697" y="173812"/>
                    <a:pt x="97840" y="171069"/>
                    <a:pt x="100126" y="168935"/>
                  </a:cubicBezTo>
                  <a:cubicBezTo>
                    <a:pt x="102412" y="166802"/>
                    <a:pt x="105232" y="165735"/>
                    <a:pt x="108585" y="165735"/>
                  </a:cubicBezTo>
                  <a:cubicBezTo>
                    <a:pt x="113157" y="165735"/>
                    <a:pt x="115443" y="168021"/>
                    <a:pt x="115443" y="172593"/>
                  </a:cubicBezTo>
                  <a:cubicBezTo>
                    <a:pt x="115138" y="174574"/>
                    <a:pt x="114376" y="176098"/>
                    <a:pt x="113157" y="177165"/>
                  </a:cubicBezTo>
                  <a:cubicBezTo>
                    <a:pt x="113157" y="174117"/>
                    <a:pt x="111633" y="172593"/>
                    <a:pt x="108585" y="172593"/>
                  </a:cubicBezTo>
                  <a:cubicBezTo>
                    <a:pt x="104775" y="172593"/>
                    <a:pt x="102870" y="174498"/>
                    <a:pt x="102870" y="178308"/>
                  </a:cubicBezTo>
                  <a:cubicBezTo>
                    <a:pt x="102870" y="182880"/>
                    <a:pt x="105918" y="185166"/>
                    <a:pt x="112014" y="185166"/>
                  </a:cubicBezTo>
                  <a:cubicBezTo>
                    <a:pt x="115519" y="185166"/>
                    <a:pt x="118300" y="183794"/>
                    <a:pt x="120358" y="181051"/>
                  </a:cubicBezTo>
                  <a:cubicBezTo>
                    <a:pt x="122415" y="178308"/>
                    <a:pt x="123444" y="175108"/>
                    <a:pt x="123444" y="171450"/>
                  </a:cubicBezTo>
                  <a:cubicBezTo>
                    <a:pt x="123444" y="167335"/>
                    <a:pt x="121996" y="163830"/>
                    <a:pt x="119100" y="160934"/>
                  </a:cubicBezTo>
                  <a:cubicBezTo>
                    <a:pt x="116205" y="158039"/>
                    <a:pt x="112699" y="156591"/>
                    <a:pt x="108585" y="156591"/>
                  </a:cubicBezTo>
                  <a:cubicBezTo>
                    <a:pt x="104165" y="156591"/>
                    <a:pt x="99974" y="157734"/>
                    <a:pt x="96012" y="160020"/>
                  </a:cubicBezTo>
                  <a:lnTo>
                    <a:pt x="90297" y="154305"/>
                  </a:lnTo>
                  <a:cubicBezTo>
                    <a:pt x="97155" y="150495"/>
                    <a:pt x="102489" y="148590"/>
                    <a:pt x="106299" y="148590"/>
                  </a:cubicBezTo>
                  <a:close/>
                  <a:moveTo>
                    <a:pt x="22860" y="140589"/>
                  </a:moveTo>
                  <a:cubicBezTo>
                    <a:pt x="23774" y="145923"/>
                    <a:pt x="25679" y="150495"/>
                    <a:pt x="28575" y="154305"/>
                  </a:cubicBezTo>
                  <a:cubicBezTo>
                    <a:pt x="32080" y="158877"/>
                    <a:pt x="36271" y="161163"/>
                    <a:pt x="41148" y="161163"/>
                  </a:cubicBezTo>
                  <a:cubicBezTo>
                    <a:pt x="47091" y="161011"/>
                    <a:pt x="56235" y="157582"/>
                    <a:pt x="68580" y="150876"/>
                  </a:cubicBezTo>
                  <a:lnTo>
                    <a:pt x="77724" y="160020"/>
                  </a:lnTo>
                  <a:cubicBezTo>
                    <a:pt x="71628" y="173126"/>
                    <a:pt x="68580" y="182651"/>
                    <a:pt x="68580" y="188595"/>
                  </a:cubicBezTo>
                  <a:cubicBezTo>
                    <a:pt x="68580" y="193015"/>
                    <a:pt x="69799" y="196977"/>
                    <a:pt x="72237" y="200482"/>
                  </a:cubicBezTo>
                  <a:cubicBezTo>
                    <a:pt x="74676" y="203987"/>
                    <a:pt x="78028" y="205740"/>
                    <a:pt x="82296" y="205740"/>
                  </a:cubicBezTo>
                  <a:cubicBezTo>
                    <a:pt x="79248" y="208788"/>
                    <a:pt x="75819" y="210312"/>
                    <a:pt x="72009" y="210312"/>
                  </a:cubicBezTo>
                  <a:cubicBezTo>
                    <a:pt x="68199" y="210312"/>
                    <a:pt x="65151" y="208826"/>
                    <a:pt x="62865" y="205854"/>
                  </a:cubicBezTo>
                  <a:cubicBezTo>
                    <a:pt x="60579" y="202882"/>
                    <a:pt x="59436" y="199415"/>
                    <a:pt x="59436" y="195453"/>
                  </a:cubicBezTo>
                  <a:cubicBezTo>
                    <a:pt x="59436" y="188443"/>
                    <a:pt x="62484" y="179680"/>
                    <a:pt x="68580" y="169164"/>
                  </a:cubicBezTo>
                  <a:lnTo>
                    <a:pt x="61722" y="161163"/>
                  </a:lnTo>
                  <a:cubicBezTo>
                    <a:pt x="50901" y="168783"/>
                    <a:pt x="42138" y="172593"/>
                    <a:pt x="35433" y="172593"/>
                  </a:cubicBezTo>
                  <a:cubicBezTo>
                    <a:pt x="30708" y="172593"/>
                    <a:pt x="26860" y="170764"/>
                    <a:pt x="23888" y="167107"/>
                  </a:cubicBezTo>
                  <a:cubicBezTo>
                    <a:pt x="20917" y="163449"/>
                    <a:pt x="19431" y="159182"/>
                    <a:pt x="19431" y="154305"/>
                  </a:cubicBezTo>
                  <a:cubicBezTo>
                    <a:pt x="19431" y="147904"/>
                    <a:pt x="20574" y="143332"/>
                    <a:pt x="22860" y="140589"/>
                  </a:cubicBezTo>
                  <a:close/>
                  <a:moveTo>
                    <a:pt x="65151" y="132588"/>
                  </a:moveTo>
                  <a:lnTo>
                    <a:pt x="96012" y="164592"/>
                  </a:lnTo>
                  <a:lnTo>
                    <a:pt x="90754" y="170078"/>
                  </a:lnTo>
                  <a:lnTo>
                    <a:pt x="59207" y="137617"/>
                  </a:lnTo>
                  <a:close/>
                  <a:moveTo>
                    <a:pt x="56007" y="98298"/>
                  </a:moveTo>
                  <a:cubicBezTo>
                    <a:pt x="62712" y="98298"/>
                    <a:pt x="68427" y="100432"/>
                    <a:pt x="73152" y="104699"/>
                  </a:cubicBezTo>
                  <a:cubicBezTo>
                    <a:pt x="77876" y="108966"/>
                    <a:pt x="80162" y="114452"/>
                    <a:pt x="80010" y="121158"/>
                  </a:cubicBezTo>
                  <a:cubicBezTo>
                    <a:pt x="79857" y="127406"/>
                    <a:pt x="77952" y="133121"/>
                    <a:pt x="74295" y="138303"/>
                  </a:cubicBezTo>
                  <a:lnTo>
                    <a:pt x="68580" y="133731"/>
                  </a:lnTo>
                  <a:cubicBezTo>
                    <a:pt x="70866" y="130073"/>
                    <a:pt x="72009" y="126263"/>
                    <a:pt x="72009" y="122301"/>
                  </a:cubicBezTo>
                  <a:cubicBezTo>
                    <a:pt x="72009" y="118186"/>
                    <a:pt x="70561" y="114681"/>
                    <a:pt x="67665" y="111785"/>
                  </a:cubicBezTo>
                  <a:cubicBezTo>
                    <a:pt x="64770" y="108890"/>
                    <a:pt x="61264" y="107442"/>
                    <a:pt x="57150" y="107442"/>
                  </a:cubicBezTo>
                  <a:cubicBezTo>
                    <a:pt x="53797" y="107442"/>
                    <a:pt x="50673" y="108356"/>
                    <a:pt x="47777" y="110185"/>
                  </a:cubicBezTo>
                  <a:cubicBezTo>
                    <a:pt x="44881" y="112014"/>
                    <a:pt x="43434" y="114529"/>
                    <a:pt x="43434" y="117729"/>
                  </a:cubicBezTo>
                  <a:cubicBezTo>
                    <a:pt x="43434" y="123063"/>
                    <a:pt x="45720" y="125730"/>
                    <a:pt x="50292" y="125730"/>
                  </a:cubicBezTo>
                  <a:cubicBezTo>
                    <a:pt x="54102" y="125730"/>
                    <a:pt x="56007" y="123825"/>
                    <a:pt x="56007" y="120015"/>
                  </a:cubicBezTo>
                  <a:cubicBezTo>
                    <a:pt x="56007" y="117729"/>
                    <a:pt x="54483" y="115824"/>
                    <a:pt x="51435" y="114300"/>
                  </a:cubicBezTo>
                  <a:cubicBezTo>
                    <a:pt x="58293" y="114300"/>
                    <a:pt x="61722" y="116967"/>
                    <a:pt x="61722" y="122301"/>
                  </a:cubicBezTo>
                  <a:cubicBezTo>
                    <a:pt x="61722" y="125349"/>
                    <a:pt x="60579" y="127825"/>
                    <a:pt x="58293" y="129730"/>
                  </a:cubicBezTo>
                  <a:cubicBezTo>
                    <a:pt x="56007" y="131635"/>
                    <a:pt x="53340" y="132588"/>
                    <a:pt x="50292" y="132588"/>
                  </a:cubicBezTo>
                  <a:cubicBezTo>
                    <a:pt x="46024" y="132588"/>
                    <a:pt x="42481" y="130988"/>
                    <a:pt x="39662" y="127787"/>
                  </a:cubicBezTo>
                  <a:cubicBezTo>
                    <a:pt x="36842" y="124587"/>
                    <a:pt x="35433" y="120853"/>
                    <a:pt x="35433" y="116586"/>
                  </a:cubicBezTo>
                  <a:cubicBezTo>
                    <a:pt x="35433" y="111252"/>
                    <a:pt x="37490" y="106870"/>
                    <a:pt x="41605" y="103441"/>
                  </a:cubicBezTo>
                  <a:cubicBezTo>
                    <a:pt x="45720" y="100012"/>
                    <a:pt x="50520" y="98298"/>
                    <a:pt x="56007" y="98298"/>
                  </a:cubicBezTo>
                  <a:close/>
                  <a:moveTo>
                    <a:pt x="78867" y="69723"/>
                  </a:moveTo>
                  <a:cubicBezTo>
                    <a:pt x="86182" y="69723"/>
                    <a:pt x="92049" y="73304"/>
                    <a:pt x="96469" y="80467"/>
                  </a:cubicBezTo>
                  <a:cubicBezTo>
                    <a:pt x="99212" y="85039"/>
                    <a:pt x="100584" y="90221"/>
                    <a:pt x="100584" y="96012"/>
                  </a:cubicBezTo>
                  <a:cubicBezTo>
                    <a:pt x="100584" y="107442"/>
                    <a:pt x="96393" y="120396"/>
                    <a:pt x="88011" y="134874"/>
                  </a:cubicBezTo>
                  <a:lnTo>
                    <a:pt x="93726" y="140589"/>
                  </a:lnTo>
                  <a:cubicBezTo>
                    <a:pt x="111252" y="130683"/>
                    <a:pt x="122682" y="125730"/>
                    <a:pt x="128016" y="125730"/>
                  </a:cubicBezTo>
                  <a:cubicBezTo>
                    <a:pt x="136093" y="125882"/>
                    <a:pt x="142798" y="127635"/>
                    <a:pt x="148132" y="130988"/>
                  </a:cubicBezTo>
                  <a:cubicBezTo>
                    <a:pt x="154533" y="135103"/>
                    <a:pt x="157734" y="140970"/>
                    <a:pt x="157734" y="148590"/>
                  </a:cubicBezTo>
                  <a:cubicBezTo>
                    <a:pt x="157734" y="151943"/>
                    <a:pt x="156591" y="156705"/>
                    <a:pt x="154305" y="162877"/>
                  </a:cubicBezTo>
                  <a:cubicBezTo>
                    <a:pt x="152019" y="169050"/>
                    <a:pt x="150876" y="173812"/>
                    <a:pt x="150876" y="177165"/>
                  </a:cubicBezTo>
                  <a:cubicBezTo>
                    <a:pt x="150876" y="179299"/>
                    <a:pt x="151638" y="182347"/>
                    <a:pt x="153162" y="186309"/>
                  </a:cubicBezTo>
                  <a:cubicBezTo>
                    <a:pt x="146304" y="182651"/>
                    <a:pt x="142875" y="176174"/>
                    <a:pt x="142875" y="166878"/>
                  </a:cubicBezTo>
                  <a:cubicBezTo>
                    <a:pt x="142875" y="159258"/>
                    <a:pt x="140398" y="152781"/>
                    <a:pt x="135445" y="147447"/>
                  </a:cubicBezTo>
                  <a:cubicBezTo>
                    <a:pt x="130492" y="142113"/>
                    <a:pt x="124206" y="139446"/>
                    <a:pt x="116586" y="139446"/>
                  </a:cubicBezTo>
                  <a:cubicBezTo>
                    <a:pt x="107442" y="139446"/>
                    <a:pt x="97536" y="143256"/>
                    <a:pt x="86868" y="150876"/>
                  </a:cubicBezTo>
                  <a:lnTo>
                    <a:pt x="77724" y="141732"/>
                  </a:lnTo>
                  <a:cubicBezTo>
                    <a:pt x="86106" y="131674"/>
                    <a:pt x="90297" y="122149"/>
                    <a:pt x="90297" y="113157"/>
                  </a:cubicBezTo>
                  <a:cubicBezTo>
                    <a:pt x="90297" y="105994"/>
                    <a:pt x="88239" y="99631"/>
                    <a:pt x="84124" y="94069"/>
                  </a:cubicBezTo>
                  <a:cubicBezTo>
                    <a:pt x="80010" y="88506"/>
                    <a:pt x="74447" y="85725"/>
                    <a:pt x="67437" y="85725"/>
                  </a:cubicBezTo>
                  <a:cubicBezTo>
                    <a:pt x="66522" y="85725"/>
                    <a:pt x="65189" y="85915"/>
                    <a:pt x="63436" y="86296"/>
                  </a:cubicBezTo>
                  <a:cubicBezTo>
                    <a:pt x="61684" y="86677"/>
                    <a:pt x="60350" y="86868"/>
                    <a:pt x="59436" y="86868"/>
                  </a:cubicBezTo>
                  <a:cubicBezTo>
                    <a:pt x="50596" y="86868"/>
                    <a:pt x="44881" y="83439"/>
                    <a:pt x="42291" y="76581"/>
                  </a:cubicBezTo>
                  <a:cubicBezTo>
                    <a:pt x="44729" y="78105"/>
                    <a:pt x="47396" y="78867"/>
                    <a:pt x="50292" y="78867"/>
                  </a:cubicBezTo>
                  <a:cubicBezTo>
                    <a:pt x="52882" y="78867"/>
                    <a:pt x="55549" y="78105"/>
                    <a:pt x="58293" y="76581"/>
                  </a:cubicBezTo>
                  <a:cubicBezTo>
                    <a:pt x="66370" y="72009"/>
                    <a:pt x="73228" y="69723"/>
                    <a:pt x="78867" y="69723"/>
                  </a:cubicBezTo>
                  <a:close/>
                  <a:moveTo>
                    <a:pt x="169164" y="54864"/>
                  </a:moveTo>
                  <a:lnTo>
                    <a:pt x="171450" y="57150"/>
                  </a:lnTo>
                  <a:lnTo>
                    <a:pt x="164592" y="74295"/>
                  </a:lnTo>
                  <a:cubicBezTo>
                    <a:pt x="158648" y="89230"/>
                    <a:pt x="151409" y="99517"/>
                    <a:pt x="142875" y="105156"/>
                  </a:cubicBezTo>
                  <a:lnTo>
                    <a:pt x="93954" y="137389"/>
                  </a:lnTo>
                  <a:lnTo>
                    <a:pt x="90754" y="134417"/>
                  </a:lnTo>
                  <a:lnTo>
                    <a:pt x="124587" y="82296"/>
                  </a:lnTo>
                  <a:cubicBezTo>
                    <a:pt x="129311" y="74981"/>
                    <a:pt x="138074" y="68504"/>
                    <a:pt x="150876" y="62865"/>
                  </a:cubicBezTo>
                  <a:close/>
                  <a:moveTo>
                    <a:pt x="18288" y="0"/>
                  </a:moveTo>
                  <a:lnTo>
                    <a:pt x="25146" y="0"/>
                  </a:lnTo>
                  <a:lnTo>
                    <a:pt x="25146" y="117729"/>
                  </a:lnTo>
                  <a:cubicBezTo>
                    <a:pt x="25146" y="124892"/>
                    <a:pt x="27394" y="131064"/>
                    <a:pt x="31889" y="136246"/>
                  </a:cubicBezTo>
                  <a:cubicBezTo>
                    <a:pt x="36385" y="141427"/>
                    <a:pt x="42138" y="144018"/>
                    <a:pt x="49149" y="144018"/>
                  </a:cubicBezTo>
                  <a:cubicBezTo>
                    <a:pt x="52044" y="144018"/>
                    <a:pt x="55473" y="143256"/>
                    <a:pt x="59436" y="141732"/>
                  </a:cubicBezTo>
                  <a:lnTo>
                    <a:pt x="65151" y="147447"/>
                  </a:lnTo>
                  <a:cubicBezTo>
                    <a:pt x="59969" y="150495"/>
                    <a:pt x="55016" y="152019"/>
                    <a:pt x="50292" y="152019"/>
                  </a:cubicBezTo>
                  <a:cubicBezTo>
                    <a:pt x="41300" y="152019"/>
                    <a:pt x="33718" y="149085"/>
                    <a:pt x="27546" y="143218"/>
                  </a:cubicBezTo>
                  <a:cubicBezTo>
                    <a:pt x="21374" y="137350"/>
                    <a:pt x="18288" y="129997"/>
                    <a:pt x="18288" y="121158"/>
                  </a:cubicBezTo>
                  <a:close/>
                  <a:moveTo>
                    <a:pt x="0" y="0"/>
                  </a:moveTo>
                  <a:lnTo>
                    <a:pt x="6858" y="0"/>
                  </a:lnTo>
                  <a:lnTo>
                    <a:pt x="6858" y="221742"/>
                  </a:lnTo>
                  <a:lnTo>
                    <a:pt x="228600" y="221742"/>
                  </a:lnTo>
                  <a:lnTo>
                    <a:pt x="228600" y="228600"/>
                  </a:lnTo>
                  <a:lnTo>
                    <a:pt x="0" y="228600"/>
                  </a:ln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p>
          </p:txBody>
        </p:sp>
        <p:sp>
          <p:nvSpPr>
            <p:cNvPr id="12" name="TextBox 11">
              <a:extLst>
                <a:ext uri="{FF2B5EF4-FFF2-40B4-BE49-F238E27FC236}">
                  <a16:creationId xmlns:a16="http://schemas.microsoft.com/office/drawing/2014/main" id="{D253E4B1-140A-43BB-BE92-D7479FBD1DD7}"/>
                </a:ext>
              </a:extLst>
            </p:cNvPr>
            <p:cNvSpPr txBox="1"/>
            <p:nvPr/>
          </p:nvSpPr>
          <p:spPr>
            <a:xfrm>
              <a:off x="11913870" y="2418442"/>
              <a:ext cx="274320" cy="2286000"/>
            </a:xfrm>
            <a:custGeom>
              <a:avLst/>
              <a:gdLst/>
              <a:ahLst/>
              <a:cxnLst/>
              <a:rect l="l" t="t" r="r" b="b"/>
              <a:pathLst>
                <a:path w="341087" h="2595265">
                  <a:moveTo>
                    <a:pt x="217463" y="2508397"/>
                  </a:moveTo>
                  <a:cubicBezTo>
                    <a:pt x="221527" y="2515306"/>
                    <a:pt x="223559" y="2521910"/>
                    <a:pt x="223559" y="2528209"/>
                  </a:cubicBezTo>
                  <a:cubicBezTo>
                    <a:pt x="223559" y="2540198"/>
                    <a:pt x="219647" y="2550307"/>
                    <a:pt x="211824" y="2558537"/>
                  </a:cubicBezTo>
                  <a:cubicBezTo>
                    <a:pt x="204001" y="2566766"/>
                    <a:pt x="194196" y="2570881"/>
                    <a:pt x="182411" y="2570881"/>
                  </a:cubicBezTo>
                  <a:lnTo>
                    <a:pt x="20867" y="2570881"/>
                  </a:lnTo>
                  <a:lnTo>
                    <a:pt x="20867" y="2561737"/>
                  </a:lnTo>
                  <a:lnTo>
                    <a:pt x="177839" y="2561737"/>
                  </a:lnTo>
                  <a:cubicBezTo>
                    <a:pt x="187389" y="2561737"/>
                    <a:pt x="195619" y="2558740"/>
                    <a:pt x="202527" y="2552746"/>
                  </a:cubicBezTo>
                  <a:cubicBezTo>
                    <a:pt x="209436" y="2546751"/>
                    <a:pt x="212891" y="2539080"/>
                    <a:pt x="212891" y="2529733"/>
                  </a:cubicBezTo>
                  <a:cubicBezTo>
                    <a:pt x="212891" y="2525872"/>
                    <a:pt x="211875" y="2521300"/>
                    <a:pt x="209843" y="2516017"/>
                  </a:cubicBezTo>
                  <a:close/>
                  <a:moveTo>
                    <a:pt x="245504" y="2507178"/>
                  </a:moveTo>
                  <a:lnTo>
                    <a:pt x="267755" y="2520589"/>
                  </a:lnTo>
                  <a:cubicBezTo>
                    <a:pt x="286449" y="2531765"/>
                    <a:pt x="296609" y="2541925"/>
                    <a:pt x="298235" y="2551069"/>
                  </a:cubicBezTo>
                  <a:cubicBezTo>
                    <a:pt x="299251" y="2556759"/>
                    <a:pt x="301384" y="2562550"/>
                    <a:pt x="304635" y="2568443"/>
                  </a:cubicBezTo>
                  <a:lnTo>
                    <a:pt x="301283" y="2571491"/>
                  </a:lnTo>
                  <a:cubicBezTo>
                    <a:pt x="297219" y="2568036"/>
                    <a:pt x="291631" y="2565700"/>
                    <a:pt x="284519" y="2564480"/>
                  </a:cubicBezTo>
                  <a:cubicBezTo>
                    <a:pt x="274359" y="2561432"/>
                    <a:pt x="263691" y="2550866"/>
                    <a:pt x="252515" y="2532781"/>
                  </a:cubicBezTo>
                  <a:lnTo>
                    <a:pt x="240323" y="2512969"/>
                  </a:lnTo>
                  <a:close/>
                  <a:moveTo>
                    <a:pt x="182411" y="2488585"/>
                  </a:moveTo>
                  <a:cubicBezTo>
                    <a:pt x="190742" y="2488788"/>
                    <a:pt x="198362" y="2491328"/>
                    <a:pt x="205271" y="2496205"/>
                  </a:cubicBezTo>
                  <a:lnTo>
                    <a:pt x="199175" y="2503825"/>
                  </a:lnTo>
                  <a:cubicBezTo>
                    <a:pt x="194298" y="2500777"/>
                    <a:pt x="189218" y="2499253"/>
                    <a:pt x="183935" y="2499253"/>
                  </a:cubicBezTo>
                  <a:cubicBezTo>
                    <a:pt x="178448" y="2499253"/>
                    <a:pt x="173775" y="2501184"/>
                    <a:pt x="169914" y="2505044"/>
                  </a:cubicBezTo>
                  <a:cubicBezTo>
                    <a:pt x="166053" y="2508905"/>
                    <a:pt x="164123" y="2513579"/>
                    <a:pt x="164123" y="2519065"/>
                  </a:cubicBezTo>
                  <a:cubicBezTo>
                    <a:pt x="164123" y="2523536"/>
                    <a:pt x="165342" y="2527701"/>
                    <a:pt x="167780" y="2531562"/>
                  </a:cubicBezTo>
                  <a:cubicBezTo>
                    <a:pt x="170219" y="2535423"/>
                    <a:pt x="173571" y="2537353"/>
                    <a:pt x="177839" y="2537353"/>
                  </a:cubicBezTo>
                  <a:cubicBezTo>
                    <a:pt x="184951" y="2537353"/>
                    <a:pt x="188507" y="2534305"/>
                    <a:pt x="188507" y="2528209"/>
                  </a:cubicBezTo>
                  <a:cubicBezTo>
                    <a:pt x="188507" y="2523129"/>
                    <a:pt x="185967" y="2520589"/>
                    <a:pt x="180887" y="2520589"/>
                  </a:cubicBezTo>
                  <a:cubicBezTo>
                    <a:pt x="177839" y="2520589"/>
                    <a:pt x="175299" y="2522621"/>
                    <a:pt x="173267" y="2526685"/>
                  </a:cubicBezTo>
                  <a:cubicBezTo>
                    <a:pt x="173267" y="2517541"/>
                    <a:pt x="176823" y="2512969"/>
                    <a:pt x="183935" y="2512969"/>
                  </a:cubicBezTo>
                  <a:cubicBezTo>
                    <a:pt x="187999" y="2512969"/>
                    <a:pt x="191301" y="2514493"/>
                    <a:pt x="193841" y="2517541"/>
                  </a:cubicBezTo>
                  <a:cubicBezTo>
                    <a:pt x="196381" y="2520589"/>
                    <a:pt x="197651" y="2524145"/>
                    <a:pt x="197651" y="2528209"/>
                  </a:cubicBezTo>
                  <a:cubicBezTo>
                    <a:pt x="197651" y="2533899"/>
                    <a:pt x="195517" y="2538623"/>
                    <a:pt x="191250" y="2542382"/>
                  </a:cubicBezTo>
                  <a:cubicBezTo>
                    <a:pt x="186983" y="2546142"/>
                    <a:pt x="182004" y="2548021"/>
                    <a:pt x="176315" y="2548021"/>
                  </a:cubicBezTo>
                  <a:cubicBezTo>
                    <a:pt x="169203" y="2548021"/>
                    <a:pt x="163361" y="2545278"/>
                    <a:pt x="158789" y="2539792"/>
                  </a:cubicBezTo>
                  <a:cubicBezTo>
                    <a:pt x="154217" y="2534305"/>
                    <a:pt x="151931" y="2527904"/>
                    <a:pt x="151931" y="2520589"/>
                  </a:cubicBezTo>
                  <a:cubicBezTo>
                    <a:pt x="151931" y="2511648"/>
                    <a:pt x="154775" y="2504028"/>
                    <a:pt x="160465" y="2497729"/>
                  </a:cubicBezTo>
                  <a:cubicBezTo>
                    <a:pt x="166155" y="2491430"/>
                    <a:pt x="173470" y="2488382"/>
                    <a:pt x="182411" y="2488585"/>
                  </a:cubicBezTo>
                  <a:close/>
                  <a:moveTo>
                    <a:pt x="295187" y="2485537"/>
                  </a:moveTo>
                  <a:cubicBezTo>
                    <a:pt x="299251" y="2489601"/>
                    <a:pt x="301283" y="2494173"/>
                    <a:pt x="301283" y="2499253"/>
                  </a:cubicBezTo>
                  <a:cubicBezTo>
                    <a:pt x="301283" y="2504333"/>
                    <a:pt x="299301" y="2508397"/>
                    <a:pt x="295339" y="2511445"/>
                  </a:cubicBezTo>
                  <a:cubicBezTo>
                    <a:pt x="291377" y="2514493"/>
                    <a:pt x="286754" y="2516017"/>
                    <a:pt x="281471" y="2516017"/>
                  </a:cubicBezTo>
                  <a:cubicBezTo>
                    <a:pt x="272123" y="2516017"/>
                    <a:pt x="260439" y="2511953"/>
                    <a:pt x="246419" y="2503825"/>
                  </a:cubicBezTo>
                  <a:lnTo>
                    <a:pt x="235751" y="2512969"/>
                  </a:lnTo>
                  <a:cubicBezTo>
                    <a:pt x="245911" y="2527396"/>
                    <a:pt x="250991" y="2539080"/>
                    <a:pt x="250991" y="2548021"/>
                  </a:cubicBezTo>
                  <a:cubicBezTo>
                    <a:pt x="250991" y="2554320"/>
                    <a:pt x="248552" y="2559451"/>
                    <a:pt x="243675" y="2563414"/>
                  </a:cubicBezTo>
                  <a:cubicBezTo>
                    <a:pt x="238799" y="2567376"/>
                    <a:pt x="233109" y="2569357"/>
                    <a:pt x="226607" y="2569357"/>
                  </a:cubicBezTo>
                  <a:cubicBezTo>
                    <a:pt x="218072" y="2569357"/>
                    <a:pt x="211976" y="2567833"/>
                    <a:pt x="208319" y="2564785"/>
                  </a:cubicBezTo>
                  <a:cubicBezTo>
                    <a:pt x="215431" y="2563566"/>
                    <a:pt x="221527" y="2561026"/>
                    <a:pt x="226607" y="2557165"/>
                  </a:cubicBezTo>
                  <a:cubicBezTo>
                    <a:pt x="232703" y="2552492"/>
                    <a:pt x="235751" y="2546904"/>
                    <a:pt x="235751" y="2540401"/>
                  </a:cubicBezTo>
                  <a:cubicBezTo>
                    <a:pt x="235547" y="2532476"/>
                    <a:pt x="230975" y="2520284"/>
                    <a:pt x="222035" y="2503825"/>
                  </a:cubicBezTo>
                  <a:lnTo>
                    <a:pt x="234227" y="2491633"/>
                  </a:lnTo>
                  <a:cubicBezTo>
                    <a:pt x="251702" y="2499761"/>
                    <a:pt x="264402" y="2503825"/>
                    <a:pt x="272327" y="2503825"/>
                  </a:cubicBezTo>
                  <a:cubicBezTo>
                    <a:pt x="278016" y="2503825"/>
                    <a:pt x="283249" y="2502149"/>
                    <a:pt x="288024" y="2498796"/>
                  </a:cubicBezTo>
                  <a:cubicBezTo>
                    <a:pt x="292799" y="2495443"/>
                    <a:pt x="295187" y="2491024"/>
                    <a:pt x="295187" y="2485537"/>
                  </a:cubicBezTo>
                  <a:close/>
                  <a:moveTo>
                    <a:pt x="240323" y="2467249"/>
                  </a:moveTo>
                  <a:lnTo>
                    <a:pt x="247638" y="2474260"/>
                  </a:lnTo>
                  <a:lnTo>
                    <a:pt x="204356" y="2516322"/>
                  </a:lnTo>
                  <a:lnTo>
                    <a:pt x="197651" y="2508397"/>
                  </a:lnTo>
                  <a:close/>
                  <a:moveTo>
                    <a:pt x="250991" y="2421529"/>
                  </a:moveTo>
                  <a:cubicBezTo>
                    <a:pt x="257899" y="2421529"/>
                    <a:pt x="263945" y="2423866"/>
                    <a:pt x="269126" y="2428540"/>
                  </a:cubicBezTo>
                  <a:cubicBezTo>
                    <a:pt x="274308" y="2433213"/>
                    <a:pt x="276899" y="2439004"/>
                    <a:pt x="276899" y="2445913"/>
                  </a:cubicBezTo>
                  <a:cubicBezTo>
                    <a:pt x="276899" y="2451603"/>
                    <a:pt x="275019" y="2456429"/>
                    <a:pt x="271260" y="2460391"/>
                  </a:cubicBezTo>
                  <a:cubicBezTo>
                    <a:pt x="267501" y="2464354"/>
                    <a:pt x="262776" y="2466335"/>
                    <a:pt x="257087" y="2466335"/>
                  </a:cubicBezTo>
                  <a:cubicBezTo>
                    <a:pt x="252616" y="2466335"/>
                    <a:pt x="248959" y="2464811"/>
                    <a:pt x="246114" y="2461763"/>
                  </a:cubicBezTo>
                  <a:cubicBezTo>
                    <a:pt x="243269" y="2458715"/>
                    <a:pt x="241847" y="2454956"/>
                    <a:pt x="241847" y="2450485"/>
                  </a:cubicBezTo>
                  <a:cubicBezTo>
                    <a:pt x="241847" y="2444389"/>
                    <a:pt x="244895" y="2441341"/>
                    <a:pt x="250991" y="2441341"/>
                  </a:cubicBezTo>
                  <a:cubicBezTo>
                    <a:pt x="253632" y="2441748"/>
                    <a:pt x="255664" y="2442764"/>
                    <a:pt x="257087" y="2444389"/>
                  </a:cubicBezTo>
                  <a:cubicBezTo>
                    <a:pt x="253023" y="2444389"/>
                    <a:pt x="250991" y="2446421"/>
                    <a:pt x="250991" y="2450485"/>
                  </a:cubicBezTo>
                  <a:cubicBezTo>
                    <a:pt x="250991" y="2455565"/>
                    <a:pt x="253531" y="2458105"/>
                    <a:pt x="258611" y="2458105"/>
                  </a:cubicBezTo>
                  <a:cubicBezTo>
                    <a:pt x="264707" y="2458105"/>
                    <a:pt x="267755" y="2454041"/>
                    <a:pt x="267755" y="2445913"/>
                  </a:cubicBezTo>
                  <a:cubicBezTo>
                    <a:pt x="267755" y="2441240"/>
                    <a:pt x="265926" y="2437531"/>
                    <a:pt x="262268" y="2434788"/>
                  </a:cubicBezTo>
                  <a:cubicBezTo>
                    <a:pt x="258611" y="2432045"/>
                    <a:pt x="254343" y="2430673"/>
                    <a:pt x="249467" y="2430673"/>
                  </a:cubicBezTo>
                  <a:cubicBezTo>
                    <a:pt x="243980" y="2430673"/>
                    <a:pt x="239307" y="2432604"/>
                    <a:pt x="235446" y="2436464"/>
                  </a:cubicBezTo>
                  <a:cubicBezTo>
                    <a:pt x="231585" y="2440325"/>
                    <a:pt x="229655" y="2444999"/>
                    <a:pt x="229655" y="2450485"/>
                  </a:cubicBezTo>
                  <a:cubicBezTo>
                    <a:pt x="229655" y="2456378"/>
                    <a:pt x="231179" y="2461966"/>
                    <a:pt x="234227" y="2467249"/>
                  </a:cubicBezTo>
                  <a:lnTo>
                    <a:pt x="226607" y="2474869"/>
                  </a:lnTo>
                  <a:cubicBezTo>
                    <a:pt x="221527" y="2465725"/>
                    <a:pt x="218987" y="2458613"/>
                    <a:pt x="218987" y="2453533"/>
                  </a:cubicBezTo>
                  <a:cubicBezTo>
                    <a:pt x="218987" y="2444592"/>
                    <a:pt x="222085" y="2437023"/>
                    <a:pt x="228283" y="2430826"/>
                  </a:cubicBezTo>
                  <a:cubicBezTo>
                    <a:pt x="234481" y="2424628"/>
                    <a:pt x="242050" y="2421529"/>
                    <a:pt x="250991" y="2421529"/>
                  </a:cubicBezTo>
                  <a:close/>
                  <a:moveTo>
                    <a:pt x="218987" y="2384953"/>
                  </a:moveTo>
                  <a:cubicBezTo>
                    <a:pt x="223457" y="2384953"/>
                    <a:pt x="229807" y="2386477"/>
                    <a:pt x="238037" y="2389525"/>
                  </a:cubicBezTo>
                  <a:cubicBezTo>
                    <a:pt x="246266" y="2392573"/>
                    <a:pt x="252616" y="2394097"/>
                    <a:pt x="257087" y="2394097"/>
                  </a:cubicBezTo>
                  <a:cubicBezTo>
                    <a:pt x="259931" y="2394097"/>
                    <a:pt x="263995" y="2393081"/>
                    <a:pt x="269279" y="2391049"/>
                  </a:cubicBezTo>
                  <a:cubicBezTo>
                    <a:pt x="264402" y="2400193"/>
                    <a:pt x="255766" y="2404765"/>
                    <a:pt x="243371" y="2404765"/>
                  </a:cubicBezTo>
                  <a:cubicBezTo>
                    <a:pt x="233211" y="2404765"/>
                    <a:pt x="224575" y="2408067"/>
                    <a:pt x="217463" y="2414671"/>
                  </a:cubicBezTo>
                  <a:cubicBezTo>
                    <a:pt x="210351" y="2421275"/>
                    <a:pt x="206795" y="2429657"/>
                    <a:pt x="206795" y="2439817"/>
                  </a:cubicBezTo>
                  <a:cubicBezTo>
                    <a:pt x="206795" y="2452009"/>
                    <a:pt x="211875" y="2465217"/>
                    <a:pt x="222035" y="2479441"/>
                  </a:cubicBezTo>
                  <a:lnTo>
                    <a:pt x="209843" y="2491633"/>
                  </a:lnTo>
                  <a:cubicBezTo>
                    <a:pt x="196431" y="2480457"/>
                    <a:pt x="183731" y="2474869"/>
                    <a:pt x="171743" y="2474869"/>
                  </a:cubicBezTo>
                  <a:cubicBezTo>
                    <a:pt x="162599" y="2474869"/>
                    <a:pt x="154369" y="2477612"/>
                    <a:pt x="147054" y="2483099"/>
                  </a:cubicBezTo>
                  <a:cubicBezTo>
                    <a:pt x="139129" y="2488992"/>
                    <a:pt x="135167" y="2496408"/>
                    <a:pt x="135167" y="2505349"/>
                  </a:cubicBezTo>
                  <a:cubicBezTo>
                    <a:pt x="135167" y="2506568"/>
                    <a:pt x="135421" y="2508346"/>
                    <a:pt x="135929" y="2510683"/>
                  </a:cubicBezTo>
                  <a:cubicBezTo>
                    <a:pt x="136437" y="2513020"/>
                    <a:pt x="136691" y="2514798"/>
                    <a:pt x="136691" y="2516017"/>
                  </a:cubicBezTo>
                  <a:cubicBezTo>
                    <a:pt x="136691" y="2527803"/>
                    <a:pt x="132119" y="2535423"/>
                    <a:pt x="122975" y="2538877"/>
                  </a:cubicBezTo>
                  <a:cubicBezTo>
                    <a:pt x="125007" y="2535626"/>
                    <a:pt x="126023" y="2532070"/>
                    <a:pt x="126023" y="2528209"/>
                  </a:cubicBezTo>
                  <a:cubicBezTo>
                    <a:pt x="126023" y="2524755"/>
                    <a:pt x="125007" y="2521199"/>
                    <a:pt x="122975" y="2517541"/>
                  </a:cubicBezTo>
                  <a:cubicBezTo>
                    <a:pt x="116879" y="2506772"/>
                    <a:pt x="113831" y="2497628"/>
                    <a:pt x="113831" y="2490109"/>
                  </a:cubicBezTo>
                  <a:cubicBezTo>
                    <a:pt x="113831" y="2481372"/>
                    <a:pt x="117590" y="2474260"/>
                    <a:pt x="125108" y="2468773"/>
                  </a:cubicBezTo>
                  <a:cubicBezTo>
                    <a:pt x="132017" y="2463693"/>
                    <a:pt x="139942" y="2461153"/>
                    <a:pt x="148883" y="2461153"/>
                  </a:cubicBezTo>
                  <a:cubicBezTo>
                    <a:pt x="164123" y="2461153"/>
                    <a:pt x="181395" y="2466741"/>
                    <a:pt x="200699" y="2477917"/>
                  </a:cubicBezTo>
                  <a:lnTo>
                    <a:pt x="208319" y="2470297"/>
                  </a:lnTo>
                  <a:cubicBezTo>
                    <a:pt x="195111" y="2447539"/>
                    <a:pt x="188507" y="2432299"/>
                    <a:pt x="188507" y="2424577"/>
                  </a:cubicBezTo>
                  <a:cubicBezTo>
                    <a:pt x="188507" y="2413604"/>
                    <a:pt x="190843" y="2404562"/>
                    <a:pt x="195517" y="2397450"/>
                  </a:cubicBezTo>
                  <a:cubicBezTo>
                    <a:pt x="200800" y="2389119"/>
                    <a:pt x="208623" y="2384953"/>
                    <a:pt x="218987" y="2384953"/>
                  </a:cubicBezTo>
                  <a:close/>
                  <a:moveTo>
                    <a:pt x="97067" y="2366665"/>
                  </a:moveTo>
                  <a:lnTo>
                    <a:pt x="119927" y="2375809"/>
                  </a:lnTo>
                  <a:cubicBezTo>
                    <a:pt x="139840" y="2383734"/>
                    <a:pt x="153556" y="2393386"/>
                    <a:pt x="161075" y="2404765"/>
                  </a:cubicBezTo>
                  <a:lnTo>
                    <a:pt x="204051" y="2469992"/>
                  </a:lnTo>
                  <a:lnTo>
                    <a:pt x="200089" y="2474260"/>
                  </a:lnTo>
                  <a:lnTo>
                    <a:pt x="130595" y="2429149"/>
                  </a:lnTo>
                  <a:cubicBezTo>
                    <a:pt x="120841" y="2422850"/>
                    <a:pt x="112205" y="2411166"/>
                    <a:pt x="104687" y="2394097"/>
                  </a:cubicBezTo>
                  <a:lnTo>
                    <a:pt x="94019" y="2369713"/>
                  </a:lnTo>
                  <a:close/>
                  <a:moveTo>
                    <a:pt x="316523" y="2290465"/>
                  </a:moveTo>
                  <a:lnTo>
                    <a:pt x="325667" y="2290465"/>
                  </a:lnTo>
                  <a:lnTo>
                    <a:pt x="325667" y="2595265"/>
                  </a:lnTo>
                  <a:lnTo>
                    <a:pt x="20867" y="2595265"/>
                  </a:lnTo>
                  <a:lnTo>
                    <a:pt x="20867" y="2586121"/>
                  </a:lnTo>
                  <a:lnTo>
                    <a:pt x="316523" y="2586121"/>
                  </a:lnTo>
                  <a:close/>
                  <a:moveTo>
                    <a:pt x="292139" y="2290465"/>
                  </a:moveTo>
                  <a:lnTo>
                    <a:pt x="301283" y="2290465"/>
                  </a:lnTo>
                  <a:lnTo>
                    <a:pt x="301283" y="2441341"/>
                  </a:lnTo>
                  <a:cubicBezTo>
                    <a:pt x="301283" y="2454752"/>
                    <a:pt x="297320" y="2466538"/>
                    <a:pt x="289395" y="2476698"/>
                  </a:cubicBezTo>
                  <a:cubicBezTo>
                    <a:pt x="280861" y="2487671"/>
                    <a:pt x="270091" y="2493157"/>
                    <a:pt x="257087" y="2493157"/>
                  </a:cubicBezTo>
                  <a:cubicBezTo>
                    <a:pt x="254242" y="2493157"/>
                    <a:pt x="248654" y="2491633"/>
                    <a:pt x="240323" y="2488585"/>
                  </a:cubicBezTo>
                  <a:lnTo>
                    <a:pt x="247943" y="2479441"/>
                  </a:lnTo>
                  <a:cubicBezTo>
                    <a:pt x="254039" y="2480457"/>
                    <a:pt x="258103" y="2480965"/>
                    <a:pt x="260135" y="2480965"/>
                  </a:cubicBezTo>
                  <a:cubicBezTo>
                    <a:pt x="270091" y="2480965"/>
                    <a:pt x="278118" y="2475885"/>
                    <a:pt x="284214" y="2465725"/>
                  </a:cubicBezTo>
                  <a:cubicBezTo>
                    <a:pt x="289497" y="2456988"/>
                    <a:pt x="292139" y="2447336"/>
                    <a:pt x="292139" y="2436769"/>
                  </a:cubicBezTo>
                  <a:close/>
                  <a:moveTo>
                    <a:pt x="232883" y="2072827"/>
                  </a:moveTo>
                  <a:cubicBezTo>
                    <a:pt x="236947" y="2079736"/>
                    <a:pt x="238979" y="2086340"/>
                    <a:pt x="238979" y="2092639"/>
                  </a:cubicBezTo>
                  <a:cubicBezTo>
                    <a:pt x="238979" y="2104628"/>
                    <a:pt x="235067" y="2114737"/>
                    <a:pt x="227244" y="2122966"/>
                  </a:cubicBezTo>
                  <a:cubicBezTo>
                    <a:pt x="219421" y="2131196"/>
                    <a:pt x="209616" y="2135311"/>
                    <a:pt x="197831" y="2135311"/>
                  </a:cubicBezTo>
                  <a:lnTo>
                    <a:pt x="36287" y="2135311"/>
                  </a:lnTo>
                  <a:lnTo>
                    <a:pt x="36287" y="2126167"/>
                  </a:lnTo>
                  <a:lnTo>
                    <a:pt x="193259" y="2126167"/>
                  </a:lnTo>
                  <a:cubicBezTo>
                    <a:pt x="202809" y="2126167"/>
                    <a:pt x="211039" y="2123170"/>
                    <a:pt x="217947" y="2117175"/>
                  </a:cubicBezTo>
                  <a:cubicBezTo>
                    <a:pt x="224856" y="2111181"/>
                    <a:pt x="228311" y="2103510"/>
                    <a:pt x="228311" y="2094163"/>
                  </a:cubicBezTo>
                  <a:cubicBezTo>
                    <a:pt x="228311" y="2090302"/>
                    <a:pt x="227295" y="2085730"/>
                    <a:pt x="225263" y="2080447"/>
                  </a:cubicBezTo>
                  <a:close/>
                  <a:moveTo>
                    <a:pt x="260924" y="2071608"/>
                  </a:moveTo>
                  <a:lnTo>
                    <a:pt x="283175" y="2085019"/>
                  </a:lnTo>
                  <a:cubicBezTo>
                    <a:pt x="301869" y="2096195"/>
                    <a:pt x="312029" y="2106355"/>
                    <a:pt x="313655" y="2115499"/>
                  </a:cubicBezTo>
                  <a:cubicBezTo>
                    <a:pt x="314671" y="2121188"/>
                    <a:pt x="316804" y="2126980"/>
                    <a:pt x="320055" y="2132872"/>
                  </a:cubicBezTo>
                  <a:lnTo>
                    <a:pt x="316703" y="2135920"/>
                  </a:lnTo>
                  <a:cubicBezTo>
                    <a:pt x="312639" y="2132466"/>
                    <a:pt x="307051" y="2130129"/>
                    <a:pt x="299939" y="2128910"/>
                  </a:cubicBezTo>
                  <a:cubicBezTo>
                    <a:pt x="289779" y="2125862"/>
                    <a:pt x="279111" y="2115296"/>
                    <a:pt x="267935" y="2097211"/>
                  </a:cubicBezTo>
                  <a:lnTo>
                    <a:pt x="255743" y="2077399"/>
                  </a:lnTo>
                  <a:close/>
                  <a:moveTo>
                    <a:pt x="197831" y="2053015"/>
                  </a:moveTo>
                  <a:cubicBezTo>
                    <a:pt x="206162" y="2053218"/>
                    <a:pt x="213782" y="2055758"/>
                    <a:pt x="220691" y="2060635"/>
                  </a:cubicBezTo>
                  <a:lnTo>
                    <a:pt x="214595" y="2068255"/>
                  </a:lnTo>
                  <a:cubicBezTo>
                    <a:pt x="209718" y="2065207"/>
                    <a:pt x="204638" y="2063683"/>
                    <a:pt x="199355" y="2063683"/>
                  </a:cubicBezTo>
                  <a:cubicBezTo>
                    <a:pt x="193868" y="2063683"/>
                    <a:pt x="189195" y="2065613"/>
                    <a:pt x="185334" y="2069474"/>
                  </a:cubicBezTo>
                  <a:cubicBezTo>
                    <a:pt x="181473" y="2073335"/>
                    <a:pt x="179543" y="2078008"/>
                    <a:pt x="179543" y="2083495"/>
                  </a:cubicBezTo>
                  <a:cubicBezTo>
                    <a:pt x="179543" y="2087965"/>
                    <a:pt x="180762" y="2092131"/>
                    <a:pt x="183200" y="2095992"/>
                  </a:cubicBezTo>
                  <a:cubicBezTo>
                    <a:pt x="185639" y="2099852"/>
                    <a:pt x="188991" y="2101783"/>
                    <a:pt x="193259" y="2101783"/>
                  </a:cubicBezTo>
                  <a:cubicBezTo>
                    <a:pt x="200371" y="2101783"/>
                    <a:pt x="203927" y="2098735"/>
                    <a:pt x="203927" y="2092639"/>
                  </a:cubicBezTo>
                  <a:cubicBezTo>
                    <a:pt x="203927" y="2087559"/>
                    <a:pt x="201387" y="2085019"/>
                    <a:pt x="196307" y="2085019"/>
                  </a:cubicBezTo>
                  <a:cubicBezTo>
                    <a:pt x="193259" y="2085019"/>
                    <a:pt x="190719" y="2087051"/>
                    <a:pt x="188687" y="2091115"/>
                  </a:cubicBezTo>
                  <a:cubicBezTo>
                    <a:pt x="188687" y="2081971"/>
                    <a:pt x="192243" y="2077399"/>
                    <a:pt x="199355" y="2077399"/>
                  </a:cubicBezTo>
                  <a:cubicBezTo>
                    <a:pt x="203419" y="2077399"/>
                    <a:pt x="206721" y="2078923"/>
                    <a:pt x="209261" y="2081971"/>
                  </a:cubicBezTo>
                  <a:cubicBezTo>
                    <a:pt x="211801" y="2085019"/>
                    <a:pt x="213071" y="2088575"/>
                    <a:pt x="213071" y="2092639"/>
                  </a:cubicBezTo>
                  <a:cubicBezTo>
                    <a:pt x="213071" y="2098328"/>
                    <a:pt x="210937" y="2103053"/>
                    <a:pt x="206670" y="2106812"/>
                  </a:cubicBezTo>
                  <a:cubicBezTo>
                    <a:pt x="202403" y="2110571"/>
                    <a:pt x="197424" y="2112451"/>
                    <a:pt x="191735" y="2112451"/>
                  </a:cubicBezTo>
                  <a:cubicBezTo>
                    <a:pt x="184623" y="2112451"/>
                    <a:pt x="178781" y="2109708"/>
                    <a:pt x="174209" y="2104221"/>
                  </a:cubicBezTo>
                  <a:cubicBezTo>
                    <a:pt x="169637" y="2098735"/>
                    <a:pt x="167351" y="2092334"/>
                    <a:pt x="167351" y="2085019"/>
                  </a:cubicBezTo>
                  <a:cubicBezTo>
                    <a:pt x="167351" y="2076078"/>
                    <a:pt x="170195" y="2068458"/>
                    <a:pt x="175885" y="2062159"/>
                  </a:cubicBezTo>
                  <a:cubicBezTo>
                    <a:pt x="181575" y="2055860"/>
                    <a:pt x="188890" y="2052812"/>
                    <a:pt x="197831" y="2053015"/>
                  </a:cubicBezTo>
                  <a:close/>
                  <a:moveTo>
                    <a:pt x="310607" y="2049967"/>
                  </a:moveTo>
                  <a:cubicBezTo>
                    <a:pt x="314671" y="2054031"/>
                    <a:pt x="316703" y="2058603"/>
                    <a:pt x="316703" y="2063683"/>
                  </a:cubicBezTo>
                  <a:cubicBezTo>
                    <a:pt x="316703" y="2068763"/>
                    <a:pt x="314721" y="2072827"/>
                    <a:pt x="310759" y="2075875"/>
                  </a:cubicBezTo>
                  <a:cubicBezTo>
                    <a:pt x="306797" y="2078923"/>
                    <a:pt x="302174" y="2080447"/>
                    <a:pt x="296891" y="2080447"/>
                  </a:cubicBezTo>
                  <a:cubicBezTo>
                    <a:pt x="287543" y="2080447"/>
                    <a:pt x="275859" y="2076383"/>
                    <a:pt x="261839" y="2068255"/>
                  </a:cubicBezTo>
                  <a:lnTo>
                    <a:pt x="251171" y="2077399"/>
                  </a:lnTo>
                  <a:cubicBezTo>
                    <a:pt x="261331" y="2091826"/>
                    <a:pt x="266411" y="2103510"/>
                    <a:pt x="266411" y="2112451"/>
                  </a:cubicBezTo>
                  <a:cubicBezTo>
                    <a:pt x="266411" y="2118750"/>
                    <a:pt x="263972" y="2123881"/>
                    <a:pt x="259095" y="2127843"/>
                  </a:cubicBezTo>
                  <a:cubicBezTo>
                    <a:pt x="254219" y="2131806"/>
                    <a:pt x="248529" y="2133787"/>
                    <a:pt x="242027" y="2133787"/>
                  </a:cubicBezTo>
                  <a:cubicBezTo>
                    <a:pt x="233492" y="2133787"/>
                    <a:pt x="227396" y="2132263"/>
                    <a:pt x="223739" y="2129215"/>
                  </a:cubicBezTo>
                  <a:cubicBezTo>
                    <a:pt x="230851" y="2127996"/>
                    <a:pt x="236947" y="2125456"/>
                    <a:pt x="242027" y="2121595"/>
                  </a:cubicBezTo>
                  <a:cubicBezTo>
                    <a:pt x="248123" y="2116921"/>
                    <a:pt x="251171" y="2111333"/>
                    <a:pt x="251171" y="2104831"/>
                  </a:cubicBezTo>
                  <a:cubicBezTo>
                    <a:pt x="250967" y="2096906"/>
                    <a:pt x="246395" y="2084714"/>
                    <a:pt x="237455" y="2068255"/>
                  </a:cubicBezTo>
                  <a:lnTo>
                    <a:pt x="249647" y="2056063"/>
                  </a:lnTo>
                  <a:cubicBezTo>
                    <a:pt x="267122" y="2064191"/>
                    <a:pt x="279822" y="2068255"/>
                    <a:pt x="287747" y="2068255"/>
                  </a:cubicBezTo>
                  <a:cubicBezTo>
                    <a:pt x="293436" y="2068255"/>
                    <a:pt x="298669" y="2066578"/>
                    <a:pt x="303444" y="2063226"/>
                  </a:cubicBezTo>
                  <a:cubicBezTo>
                    <a:pt x="308219" y="2059873"/>
                    <a:pt x="310607" y="2055453"/>
                    <a:pt x="310607" y="2049967"/>
                  </a:cubicBezTo>
                  <a:close/>
                  <a:moveTo>
                    <a:pt x="255743" y="2031679"/>
                  </a:moveTo>
                  <a:lnTo>
                    <a:pt x="263058" y="2038689"/>
                  </a:lnTo>
                  <a:lnTo>
                    <a:pt x="219776" y="2080752"/>
                  </a:lnTo>
                  <a:lnTo>
                    <a:pt x="213071" y="2072827"/>
                  </a:lnTo>
                  <a:close/>
                  <a:moveTo>
                    <a:pt x="266411" y="1985959"/>
                  </a:moveTo>
                  <a:cubicBezTo>
                    <a:pt x="273319" y="1985959"/>
                    <a:pt x="279365" y="1988296"/>
                    <a:pt x="284546" y="1992969"/>
                  </a:cubicBezTo>
                  <a:cubicBezTo>
                    <a:pt x="289728" y="1997643"/>
                    <a:pt x="292319" y="2003434"/>
                    <a:pt x="292319" y="2010343"/>
                  </a:cubicBezTo>
                  <a:cubicBezTo>
                    <a:pt x="292319" y="2016032"/>
                    <a:pt x="290439" y="2020858"/>
                    <a:pt x="286680" y="2024821"/>
                  </a:cubicBezTo>
                  <a:cubicBezTo>
                    <a:pt x="282921" y="2028783"/>
                    <a:pt x="278196" y="2030764"/>
                    <a:pt x="272507" y="2030764"/>
                  </a:cubicBezTo>
                  <a:cubicBezTo>
                    <a:pt x="268036" y="2030764"/>
                    <a:pt x="264379" y="2029240"/>
                    <a:pt x="261534" y="2026192"/>
                  </a:cubicBezTo>
                  <a:cubicBezTo>
                    <a:pt x="258689" y="2023144"/>
                    <a:pt x="257267" y="2019385"/>
                    <a:pt x="257267" y="2014915"/>
                  </a:cubicBezTo>
                  <a:cubicBezTo>
                    <a:pt x="257267" y="2008819"/>
                    <a:pt x="260315" y="2005771"/>
                    <a:pt x="266411" y="2005771"/>
                  </a:cubicBezTo>
                  <a:cubicBezTo>
                    <a:pt x="269052" y="2006177"/>
                    <a:pt x="271084" y="2007193"/>
                    <a:pt x="272507" y="2008819"/>
                  </a:cubicBezTo>
                  <a:cubicBezTo>
                    <a:pt x="268443" y="2008819"/>
                    <a:pt x="266411" y="2010851"/>
                    <a:pt x="266411" y="2014915"/>
                  </a:cubicBezTo>
                  <a:cubicBezTo>
                    <a:pt x="266411" y="2019995"/>
                    <a:pt x="268951" y="2022535"/>
                    <a:pt x="274031" y="2022535"/>
                  </a:cubicBezTo>
                  <a:cubicBezTo>
                    <a:pt x="280127" y="2022535"/>
                    <a:pt x="283175" y="2018471"/>
                    <a:pt x="283175" y="2010343"/>
                  </a:cubicBezTo>
                  <a:cubicBezTo>
                    <a:pt x="283175" y="2005669"/>
                    <a:pt x="281346" y="2001961"/>
                    <a:pt x="277688" y="1999218"/>
                  </a:cubicBezTo>
                  <a:cubicBezTo>
                    <a:pt x="274031" y="1996474"/>
                    <a:pt x="269763" y="1995103"/>
                    <a:pt x="264887" y="1995103"/>
                  </a:cubicBezTo>
                  <a:cubicBezTo>
                    <a:pt x="259400" y="1995103"/>
                    <a:pt x="254727" y="1997033"/>
                    <a:pt x="250866" y="2000894"/>
                  </a:cubicBezTo>
                  <a:cubicBezTo>
                    <a:pt x="247005" y="2004755"/>
                    <a:pt x="245075" y="2009428"/>
                    <a:pt x="245075" y="2014915"/>
                  </a:cubicBezTo>
                  <a:cubicBezTo>
                    <a:pt x="245075" y="2020808"/>
                    <a:pt x="246599" y="2026396"/>
                    <a:pt x="249647" y="2031679"/>
                  </a:cubicBezTo>
                  <a:lnTo>
                    <a:pt x="242027" y="2039299"/>
                  </a:lnTo>
                  <a:cubicBezTo>
                    <a:pt x="236947" y="2030155"/>
                    <a:pt x="234407" y="2023043"/>
                    <a:pt x="234407" y="2017963"/>
                  </a:cubicBezTo>
                  <a:cubicBezTo>
                    <a:pt x="234407" y="2009022"/>
                    <a:pt x="237505" y="2001453"/>
                    <a:pt x="243703" y="1995255"/>
                  </a:cubicBezTo>
                  <a:cubicBezTo>
                    <a:pt x="249901" y="1989058"/>
                    <a:pt x="257470" y="1985959"/>
                    <a:pt x="266411" y="1985959"/>
                  </a:cubicBezTo>
                  <a:close/>
                  <a:moveTo>
                    <a:pt x="234407" y="1949383"/>
                  </a:moveTo>
                  <a:cubicBezTo>
                    <a:pt x="238877" y="1949383"/>
                    <a:pt x="245227" y="1950907"/>
                    <a:pt x="253457" y="1953955"/>
                  </a:cubicBezTo>
                  <a:cubicBezTo>
                    <a:pt x="261686" y="1957003"/>
                    <a:pt x="268036" y="1958527"/>
                    <a:pt x="272507" y="1958527"/>
                  </a:cubicBezTo>
                  <a:cubicBezTo>
                    <a:pt x="275351" y="1958527"/>
                    <a:pt x="279415" y="1957511"/>
                    <a:pt x="284699" y="1955479"/>
                  </a:cubicBezTo>
                  <a:cubicBezTo>
                    <a:pt x="279822" y="1964623"/>
                    <a:pt x="271186" y="1969195"/>
                    <a:pt x="258791" y="1969195"/>
                  </a:cubicBezTo>
                  <a:cubicBezTo>
                    <a:pt x="248631" y="1969195"/>
                    <a:pt x="239995" y="1972497"/>
                    <a:pt x="232883" y="1979101"/>
                  </a:cubicBezTo>
                  <a:cubicBezTo>
                    <a:pt x="225771" y="1985705"/>
                    <a:pt x="222215" y="1994087"/>
                    <a:pt x="222215" y="2004247"/>
                  </a:cubicBezTo>
                  <a:cubicBezTo>
                    <a:pt x="222215" y="2016439"/>
                    <a:pt x="227295" y="2029647"/>
                    <a:pt x="237455" y="2043871"/>
                  </a:cubicBezTo>
                  <a:lnTo>
                    <a:pt x="225263" y="2056063"/>
                  </a:lnTo>
                  <a:cubicBezTo>
                    <a:pt x="211851" y="2044887"/>
                    <a:pt x="199151" y="2039299"/>
                    <a:pt x="187163" y="2039299"/>
                  </a:cubicBezTo>
                  <a:cubicBezTo>
                    <a:pt x="178019" y="2039299"/>
                    <a:pt x="169789" y="2042042"/>
                    <a:pt x="162474" y="2047528"/>
                  </a:cubicBezTo>
                  <a:cubicBezTo>
                    <a:pt x="154549" y="2053421"/>
                    <a:pt x="150587" y="2060838"/>
                    <a:pt x="150587" y="2069779"/>
                  </a:cubicBezTo>
                  <a:cubicBezTo>
                    <a:pt x="150587" y="2070998"/>
                    <a:pt x="150841" y="2072776"/>
                    <a:pt x="151349" y="2075113"/>
                  </a:cubicBezTo>
                  <a:cubicBezTo>
                    <a:pt x="151857" y="2077450"/>
                    <a:pt x="152111" y="2079228"/>
                    <a:pt x="152111" y="2080447"/>
                  </a:cubicBezTo>
                  <a:cubicBezTo>
                    <a:pt x="152111" y="2092232"/>
                    <a:pt x="147539" y="2099852"/>
                    <a:pt x="138395" y="2103307"/>
                  </a:cubicBezTo>
                  <a:cubicBezTo>
                    <a:pt x="140427" y="2100056"/>
                    <a:pt x="141443" y="2096500"/>
                    <a:pt x="141443" y="2092639"/>
                  </a:cubicBezTo>
                  <a:cubicBezTo>
                    <a:pt x="141443" y="2089184"/>
                    <a:pt x="140427" y="2085628"/>
                    <a:pt x="138395" y="2081971"/>
                  </a:cubicBezTo>
                  <a:cubicBezTo>
                    <a:pt x="132299" y="2071201"/>
                    <a:pt x="129251" y="2062057"/>
                    <a:pt x="129251" y="2054539"/>
                  </a:cubicBezTo>
                  <a:cubicBezTo>
                    <a:pt x="129251" y="2045801"/>
                    <a:pt x="133010" y="2038689"/>
                    <a:pt x="140528" y="2033203"/>
                  </a:cubicBezTo>
                  <a:cubicBezTo>
                    <a:pt x="147437" y="2028123"/>
                    <a:pt x="155362" y="2025583"/>
                    <a:pt x="164303" y="2025583"/>
                  </a:cubicBezTo>
                  <a:cubicBezTo>
                    <a:pt x="179543" y="2025583"/>
                    <a:pt x="196815" y="2031171"/>
                    <a:pt x="216119" y="2042347"/>
                  </a:cubicBezTo>
                  <a:lnTo>
                    <a:pt x="223739" y="2034727"/>
                  </a:lnTo>
                  <a:cubicBezTo>
                    <a:pt x="210531" y="2011968"/>
                    <a:pt x="203927" y="1996728"/>
                    <a:pt x="203927" y="1989007"/>
                  </a:cubicBezTo>
                  <a:cubicBezTo>
                    <a:pt x="203927" y="1978034"/>
                    <a:pt x="206263" y="1968992"/>
                    <a:pt x="210937" y="1961880"/>
                  </a:cubicBezTo>
                  <a:cubicBezTo>
                    <a:pt x="216220" y="1953548"/>
                    <a:pt x="224043" y="1949383"/>
                    <a:pt x="234407" y="1949383"/>
                  </a:cubicBezTo>
                  <a:close/>
                  <a:moveTo>
                    <a:pt x="112487" y="1931095"/>
                  </a:moveTo>
                  <a:lnTo>
                    <a:pt x="135347" y="1940239"/>
                  </a:lnTo>
                  <a:cubicBezTo>
                    <a:pt x="155260" y="1948164"/>
                    <a:pt x="168976" y="1957816"/>
                    <a:pt x="176495" y="1969195"/>
                  </a:cubicBezTo>
                  <a:lnTo>
                    <a:pt x="219471" y="2034422"/>
                  </a:lnTo>
                  <a:lnTo>
                    <a:pt x="215509" y="2038689"/>
                  </a:lnTo>
                  <a:lnTo>
                    <a:pt x="146015" y="1993579"/>
                  </a:lnTo>
                  <a:cubicBezTo>
                    <a:pt x="136261" y="1987280"/>
                    <a:pt x="127625" y="1975596"/>
                    <a:pt x="120107" y="1958527"/>
                  </a:cubicBezTo>
                  <a:lnTo>
                    <a:pt x="109439" y="1934143"/>
                  </a:lnTo>
                  <a:close/>
                  <a:moveTo>
                    <a:pt x="331943" y="1854895"/>
                  </a:moveTo>
                  <a:lnTo>
                    <a:pt x="341087" y="1854895"/>
                  </a:lnTo>
                  <a:lnTo>
                    <a:pt x="341087" y="2159695"/>
                  </a:lnTo>
                  <a:lnTo>
                    <a:pt x="36287" y="2159695"/>
                  </a:lnTo>
                  <a:lnTo>
                    <a:pt x="36287" y="2150551"/>
                  </a:lnTo>
                  <a:lnTo>
                    <a:pt x="331943" y="2150551"/>
                  </a:lnTo>
                  <a:close/>
                  <a:moveTo>
                    <a:pt x="307559" y="1854895"/>
                  </a:moveTo>
                  <a:lnTo>
                    <a:pt x="316703" y="1854895"/>
                  </a:lnTo>
                  <a:lnTo>
                    <a:pt x="316703" y="2005771"/>
                  </a:lnTo>
                  <a:cubicBezTo>
                    <a:pt x="316703" y="2019182"/>
                    <a:pt x="312740" y="2030968"/>
                    <a:pt x="304815" y="2041128"/>
                  </a:cubicBezTo>
                  <a:cubicBezTo>
                    <a:pt x="296281" y="2052100"/>
                    <a:pt x="285511" y="2057587"/>
                    <a:pt x="272507" y="2057587"/>
                  </a:cubicBezTo>
                  <a:cubicBezTo>
                    <a:pt x="269662" y="2057587"/>
                    <a:pt x="264074" y="2056063"/>
                    <a:pt x="255743" y="2053015"/>
                  </a:cubicBezTo>
                  <a:lnTo>
                    <a:pt x="263363" y="2043871"/>
                  </a:lnTo>
                  <a:cubicBezTo>
                    <a:pt x="269459" y="2044887"/>
                    <a:pt x="273523" y="2045395"/>
                    <a:pt x="275555" y="2045395"/>
                  </a:cubicBezTo>
                  <a:cubicBezTo>
                    <a:pt x="285511" y="2045395"/>
                    <a:pt x="293538" y="2040315"/>
                    <a:pt x="299634" y="2030155"/>
                  </a:cubicBezTo>
                  <a:cubicBezTo>
                    <a:pt x="304917" y="2021417"/>
                    <a:pt x="307559" y="2011765"/>
                    <a:pt x="307559" y="2001199"/>
                  </a:cubicBezTo>
                  <a:close/>
                  <a:moveTo>
                    <a:pt x="196598" y="1611162"/>
                  </a:moveTo>
                  <a:cubicBezTo>
                    <a:pt x="200662" y="1618071"/>
                    <a:pt x="202694" y="1624675"/>
                    <a:pt x="202694" y="1630974"/>
                  </a:cubicBezTo>
                  <a:cubicBezTo>
                    <a:pt x="202694" y="1642963"/>
                    <a:pt x="198782" y="1653072"/>
                    <a:pt x="190959" y="1661301"/>
                  </a:cubicBezTo>
                  <a:cubicBezTo>
                    <a:pt x="183136" y="1669531"/>
                    <a:pt x="173331" y="1673646"/>
                    <a:pt x="161546" y="1673646"/>
                  </a:cubicBezTo>
                  <a:lnTo>
                    <a:pt x="2" y="1673646"/>
                  </a:lnTo>
                  <a:lnTo>
                    <a:pt x="2" y="1664502"/>
                  </a:lnTo>
                  <a:lnTo>
                    <a:pt x="156974" y="1664502"/>
                  </a:lnTo>
                  <a:cubicBezTo>
                    <a:pt x="166524" y="1664502"/>
                    <a:pt x="174754" y="1661505"/>
                    <a:pt x="181662" y="1655510"/>
                  </a:cubicBezTo>
                  <a:cubicBezTo>
                    <a:pt x="188571" y="1649516"/>
                    <a:pt x="192026" y="1641845"/>
                    <a:pt x="192026" y="1632498"/>
                  </a:cubicBezTo>
                  <a:cubicBezTo>
                    <a:pt x="192026" y="1628637"/>
                    <a:pt x="191010" y="1624065"/>
                    <a:pt x="188978" y="1618782"/>
                  </a:cubicBezTo>
                  <a:close/>
                  <a:moveTo>
                    <a:pt x="224639" y="1609943"/>
                  </a:moveTo>
                  <a:lnTo>
                    <a:pt x="246890" y="1623354"/>
                  </a:lnTo>
                  <a:cubicBezTo>
                    <a:pt x="265584" y="1634530"/>
                    <a:pt x="275744" y="1644690"/>
                    <a:pt x="277370" y="1653834"/>
                  </a:cubicBezTo>
                  <a:cubicBezTo>
                    <a:pt x="278386" y="1659523"/>
                    <a:pt x="280519" y="1665315"/>
                    <a:pt x="283770" y="1671207"/>
                  </a:cubicBezTo>
                  <a:lnTo>
                    <a:pt x="280418" y="1674255"/>
                  </a:lnTo>
                  <a:cubicBezTo>
                    <a:pt x="276354" y="1670801"/>
                    <a:pt x="270766" y="1668464"/>
                    <a:pt x="263654" y="1667245"/>
                  </a:cubicBezTo>
                  <a:cubicBezTo>
                    <a:pt x="253494" y="1664197"/>
                    <a:pt x="242826" y="1653631"/>
                    <a:pt x="231650" y="1635546"/>
                  </a:cubicBezTo>
                  <a:lnTo>
                    <a:pt x="219458" y="1615734"/>
                  </a:lnTo>
                  <a:close/>
                  <a:moveTo>
                    <a:pt x="161546" y="1591350"/>
                  </a:moveTo>
                  <a:cubicBezTo>
                    <a:pt x="169877" y="1591553"/>
                    <a:pt x="177497" y="1594093"/>
                    <a:pt x="184406" y="1598970"/>
                  </a:cubicBezTo>
                  <a:lnTo>
                    <a:pt x="178310" y="1606590"/>
                  </a:lnTo>
                  <a:cubicBezTo>
                    <a:pt x="173433" y="1603542"/>
                    <a:pt x="168353" y="1602018"/>
                    <a:pt x="163070" y="1602018"/>
                  </a:cubicBezTo>
                  <a:cubicBezTo>
                    <a:pt x="157583" y="1602018"/>
                    <a:pt x="152910" y="1603948"/>
                    <a:pt x="149049" y="1607809"/>
                  </a:cubicBezTo>
                  <a:cubicBezTo>
                    <a:pt x="145188" y="1611670"/>
                    <a:pt x="143258" y="1616343"/>
                    <a:pt x="143258" y="1621830"/>
                  </a:cubicBezTo>
                  <a:cubicBezTo>
                    <a:pt x="143258" y="1626300"/>
                    <a:pt x="144477" y="1630466"/>
                    <a:pt x="146915" y="1634327"/>
                  </a:cubicBezTo>
                  <a:cubicBezTo>
                    <a:pt x="149354" y="1638187"/>
                    <a:pt x="152706" y="1640118"/>
                    <a:pt x="156974" y="1640118"/>
                  </a:cubicBezTo>
                  <a:cubicBezTo>
                    <a:pt x="164086" y="1640118"/>
                    <a:pt x="167642" y="1637070"/>
                    <a:pt x="167642" y="1630974"/>
                  </a:cubicBezTo>
                  <a:cubicBezTo>
                    <a:pt x="167642" y="1625894"/>
                    <a:pt x="165102" y="1623354"/>
                    <a:pt x="160022" y="1623354"/>
                  </a:cubicBezTo>
                  <a:cubicBezTo>
                    <a:pt x="156974" y="1623354"/>
                    <a:pt x="154434" y="1625386"/>
                    <a:pt x="152402" y="1629450"/>
                  </a:cubicBezTo>
                  <a:cubicBezTo>
                    <a:pt x="152402" y="1620306"/>
                    <a:pt x="155958" y="1615734"/>
                    <a:pt x="163070" y="1615734"/>
                  </a:cubicBezTo>
                  <a:cubicBezTo>
                    <a:pt x="167134" y="1615734"/>
                    <a:pt x="170436" y="1617258"/>
                    <a:pt x="172976" y="1620306"/>
                  </a:cubicBezTo>
                  <a:cubicBezTo>
                    <a:pt x="175516" y="1623354"/>
                    <a:pt x="176786" y="1626910"/>
                    <a:pt x="176786" y="1630974"/>
                  </a:cubicBezTo>
                  <a:cubicBezTo>
                    <a:pt x="176786" y="1636663"/>
                    <a:pt x="174652" y="1641388"/>
                    <a:pt x="170385" y="1645147"/>
                  </a:cubicBezTo>
                  <a:cubicBezTo>
                    <a:pt x="166118" y="1648906"/>
                    <a:pt x="161139" y="1650786"/>
                    <a:pt x="155450" y="1650786"/>
                  </a:cubicBezTo>
                  <a:cubicBezTo>
                    <a:pt x="148338" y="1650786"/>
                    <a:pt x="142496" y="1648043"/>
                    <a:pt x="137924" y="1642556"/>
                  </a:cubicBezTo>
                  <a:cubicBezTo>
                    <a:pt x="133352" y="1637070"/>
                    <a:pt x="131066" y="1630669"/>
                    <a:pt x="131066" y="1623354"/>
                  </a:cubicBezTo>
                  <a:cubicBezTo>
                    <a:pt x="131066" y="1614413"/>
                    <a:pt x="133910" y="1606793"/>
                    <a:pt x="139600" y="1600494"/>
                  </a:cubicBezTo>
                  <a:cubicBezTo>
                    <a:pt x="145290" y="1594195"/>
                    <a:pt x="152605" y="1591147"/>
                    <a:pt x="161546" y="1591350"/>
                  </a:cubicBezTo>
                  <a:close/>
                  <a:moveTo>
                    <a:pt x="274322" y="1588302"/>
                  </a:moveTo>
                  <a:cubicBezTo>
                    <a:pt x="278386" y="1592366"/>
                    <a:pt x="280418" y="1596938"/>
                    <a:pt x="280418" y="1602018"/>
                  </a:cubicBezTo>
                  <a:cubicBezTo>
                    <a:pt x="280418" y="1607098"/>
                    <a:pt x="278436" y="1611162"/>
                    <a:pt x="274474" y="1614210"/>
                  </a:cubicBezTo>
                  <a:cubicBezTo>
                    <a:pt x="270512" y="1617258"/>
                    <a:pt x="265889" y="1618782"/>
                    <a:pt x="260606" y="1618782"/>
                  </a:cubicBezTo>
                  <a:cubicBezTo>
                    <a:pt x="251258" y="1618782"/>
                    <a:pt x="239574" y="1614718"/>
                    <a:pt x="225554" y="1606590"/>
                  </a:cubicBezTo>
                  <a:lnTo>
                    <a:pt x="214886" y="1615734"/>
                  </a:lnTo>
                  <a:cubicBezTo>
                    <a:pt x="225046" y="1630161"/>
                    <a:pt x="230126" y="1641845"/>
                    <a:pt x="230126" y="1650786"/>
                  </a:cubicBezTo>
                  <a:cubicBezTo>
                    <a:pt x="230126" y="1657085"/>
                    <a:pt x="227687" y="1662216"/>
                    <a:pt x="222810" y="1666178"/>
                  </a:cubicBezTo>
                  <a:cubicBezTo>
                    <a:pt x="217934" y="1670141"/>
                    <a:pt x="212244" y="1672122"/>
                    <a:pt x="205742" y="1672122"/>
                  </a:cubicBezTo>
                  <a:cubicBezTo>
                    <a:pt x="197207" y="1672122"/>
                    <a:pt x="191111" y="1670598"/>
                    <a:pt x="187454" y="1667550"/>
                  </a:cubicBezTo>
                  <a:cubicBezTo>
                    <a:pt x="194566" y="1666331"/>
                    <a:pt x="200662" y="1663791"/>
                    <a:pt x="205742" y="1659930"/>
                  </a:cubicBezTo>
                  <a:cubicBezTo>
                    <a:pt x="211838" y="1655256"/>
                    <a:pt x="214886" y="1649668"/>
                    <a:pt x="214886" y="1643166"/>
                  </a:cubicBezTo>
                  <a:cubicBezTo>
                    <a:pt x="214682" y="1635241"/>
                    <a:pt x="210110" y="1623049"/>
                    <a:pt x="201170" y="1606590"/>
                  </a:cubicBezTo>
                  <a:lnTo>
                    <a:pt x="213362" y="1594398"/>
                  </a:lnTo>
                  <a:cubicBezTo>
                    <a:pt x="230837" y="1602526"/>
                    <a:pt x="243537" y="1606590"/>
                    <a:pt x="251462" y="1606590"/>
                  </a:cubicBezTo>
                  <a:cubicBezTo>
                    <a:pt x="257151" y="1606590"/>
                    <a:pt x="262384" y="1604913"/>
                    <a:pt x="267159" y="1601561"/>
                  </a:cubicBezTo>
                  <a:cubicBezTo>
                    <a:pt x="271934" y="1598208"/>
                    <a:pt x="274322" y="1593788"/>
                    <a:pt x="274322" y="1588302"/>
                  </a:cubicBezTo>
                  <a:close/>
                  <a:moveTo>
                    <a:pt x="219458" y="1570014"/>
                  </a:moveTo>
                  <a:lnTo>
                    <a:pt x="226773" y="1577024"/>
                  </a:lnTo>
                  <a:lnTo>
                    <a:pt x="183491" y="1619087"/>
                  </a:lnTo>
                  <a:lnTo>
                    <a:pt x="176786" y="1611162"/>
                  </a:lnTo>
                  <a:close/>
                  <a:moveTo>
                    <a:pt x="230126" y="1524294"/>
                  </a:moveTo>
                  <a:cubicBezTo>
                    <a:pt x="237034" y="1524294"/>
                    <a:pt x="243080" y="1526631"/>
                    <a:pt x="248261" y="1531304"/>
                  </a:cubicBezTo>
                  <a:cubicBezTo>
                    <a:pt x="253443" y="1535978"/>
                    <a:pt x="256034" y="1541769"/>
                    <a:pt x="256034" y="1548678"/>
                  </a:cubicBezTo>
                  <a:cubicBezTo>
                    <a:pt x="256034" y="1554367"/>
                    <a:pt x="254154" y="1559193"/>
                    <a:pt x="250395" y="1563156"/>
                  </a:cubicBezTo>
                  <a:cubicBezTo>
                    <a:pt x="246636" y="1567118"/>
                    <a:pt x="241911" y="1569099"/>
                    <a:pt x="236222" y="1569099"/>
                  </a:cubicBezTo>
                  <a:cubicBezTo>
                    <a:pt x="231751" y="1569099"/>
                    <a:pt x="228094" y="1567575"/>
                    <a:pt x="225249" y="1564527"/>
                  </a:cubicBezTo>
                  <a:cubicBezTo>
                    <a:pt x="222404" y="1561479"/>
                    <a:pt x="220982" y="1557720"/>
                    <a:pt x="220982" y="1553250"/>
                  </a:cubicBezTo>
                  <a:cubicBezTo>
                    <a:pt x="220982" y="1547154"/>
                    <a:pt x="224030" y="1544106"/>
                    <a:pt x="230126" y="1544106"/>
                  </a:cubicBezTo>
                  <a:cubicBezTo>
                    <a:pt x="232767" y="1544512"/>
                    <a:pt x="234799" y="1545528"/>
                    <a:pt x="236222" y="1547154"/>
                  </a:cubicBezTo>
                  <a:cubicBezTo>
                    <a:pt x="232158" y="1547154"/>
                    <a:pt x="230126" y="1549186"/>
                    <a:pt x="230126" y="1553250"/>
                  </a:cubicBezTo>
                  <a:cubicBezTo>
                    <a:pt x="230126" y="1558330"/>
                    <a:pt x="232666" y="1560870"/>
                    <a:pt x="237746" y="1560870"/>
                  </a:cubicBezTo>
                  <a:cubicBezTo>
                    <a:pt x="243842" y="1560870"/>
                    <a:pt x="246890" y="1556806"/>
                    <a:pt x="246890" y="1548678"/>
                  </a:cubicBezTo>
                  <a:cubicBezTo>
                    <a:pt x="246890" y="1544004"/>
                    <a:pt x="245061" y="1540296"/>
                    <a:pt x="241403" y="1537553"/>
                  </a:cubicBezTo>
                  <a:cubicBezTo>
                    <a:pt x="237746" y="1534809"/>
                    <a:pt x="233478" y="1533438"/>
                    <a:pt x="228602" y="1533438"/>
                  </a:cubicBezTo>
                  <a:cubicBezTo>
                    <a:pt x="223115" y="1533438"/>
                    <a:pt x="218442" y="1535368"/>
                    <a:pt x="214581" y="1539229"/>
                  </a:cubicBezTo>
                  <a:cubicBezTo>
                    <a:pt x="210720" y="1543090"/>
                    <a:pt x="208790" y="1547763"/>
                    <a:pt x="208790" y="1553250"/>
                  </a:cubicBezTo>
                  <a:cubicBezTo>
                    <a:pt x="208790" y="1559143"/>
                    <a:pt x="210314" y="1564731"/>
                    <a:pt x="213362" y="1570014"/>
                  </a:cubicBezTo>
                  <a:lnTo>
                    <a:pt x="205742" y="1577634"/>
                  </a:lnTo>
                  <a:cubicBezTo>
                    <a:pt x="200662" y="1568490"/>
                    <a:pt x="198122" y="1561378"/>
                    <a:pt x="198122" y="1556298"/>
                  </a:cubicBezTo>
                  <a:cubicBezTo>
                    <a:pt x="198122" y="1547357"/>
                    <a:pt x="201220" y="1539788"/>
                    <a:pt x="207418" y="1533590"/>
                  </a:cubicBezTo>
                  <a:cubicBezTo>
                    <a:pt x="213616" y="1527393"/>
                    <a:pt x="221185" y="1524294"/>
                    <a:pt x="230126" y="1524294"/>
                  </a:cubicBezTo>
                  <a:close/>
                  <a:moveTo>
                    <a:pt x="198122" y="1487718"/>
                  </a:moveTo>
                  <a:cubicBezTo>
                    <a:pt x="202592" y="1487718"/>
                    <a:pt x="208942" y="1489242"/>
                    <a:pt x="217172" y="1492290"/>
                  </a:cubicBezTo>
                  <a:cubicBezTo>
                    <a:pt x="225401" y="1495338"/>
                    <a:pt x="231751" y="1496862"/>
                    <a:pt x="236222" y="1496862"/>
                  </a:cubicBezTo>
                  <a:cubicBezTo>
                    <a:pt x="239066" y="1496862"/>
                    <a:pt x="243130" y="1495846"/>
                    <a:pt x="248414" y="1493814"/>
                  </a:cubicBezTo>
                  <a:cubicBezTo>
                    <a:pt x="243537" y="1502958"/>
                    <a:pt x="234901" y="1507530"/>
                    <a:pt x="222506" y="1507530"/>
                  </a:cubicBezTo>
                  <a:cubicBezTo>
                    <a:pt x="212346" y="1507530"/>
                    <a:pt x="203710" y="1510832"/>
                    <a:pt x="196598" y="1517436"/>
                  </a:cubicBezTo>
                  <a:cubicBezTo>
                    <a:pt x="189486" y="1524040"/>
                    <a:pt x="185930" y="1532422"/>
                    <a:pt x="185930" y="1542582"/>
                  </a:cubicBezTo>
                  <a:cubicBezTo>
                    <a:pt x="185930" y="1554774"/>
                    <a:pt x="191010" y="1567982"/>
                    <a:pt x="201170" y="1582206"/>
                  </a:cubicBezTo>
                  <a:lnTo>
                    <a:pt x="188978" y="1594398"/>
                  </a:lnTo>
                  <a:cubicBezTo>
                    <a:pt x="175566" y="1583222"/>
                    <a:pt x="162866" y="1577634"/>
                    <a:pt x="150878" y="1577634"/>
                  </a:cubicBezTo>
                  <a:cubicBezTo>
                    <a:pt x="141734" y="1577634"/>
                    <a:pt x="133504" y="1580377"/>
                    <a:pt x="126189" y="1585863"/>
                  </a:cubicBezTo>
                  <a:cubicBezTo>
                    <a:pt x="118264" y="1591756"/>
                    <a:pt x="114302" y="1599173"/>
                    <a:pt x="114302" y="1608114"/>
                  </a:cubicBezTo>
                  <a:cubicBezTo>
                    <a:pt x="114302" y="1609333"/>
                    <a:pt x="114556" y="1611111"/>
                    <a:pt x="115064" y="1613448"/>
                  </a:cubicBezTo>
                  <a:cubicBezTo>
                    <a:pt x="115572" y="1615785"/>
                    <a:pt x="115826" y="1617563"/>
                    <a:pt x="115826" y="1618782"/>
                  </a:cubicBezTo>
                  <a:cubicBezTo>
                    <a:pt x="115826" y="1630567"/>
                    <a:pt x="111254" y="1638187"/>
                    <a:pt x="102110" y="1641642"/>
                  </a:cubicBezTo>
                  <a:cubicBezTo>
                    <a:pt x="104142" y="1638391"/>
                    <a:pt x="105158" y="1634835"/>
                    <a:pt x="105158" y="1630974"/>
                  </a:cubicBezTo>
                  <a:cubicBezTo>
                    <a:pt x="105158" y="1627519"/>
                    <a:pt x="104142" y="1623963"/>
                    <a:pt x="102110" y="1620306"/>
                  </a:cubicBezTo>
                  <a:cubicBezTo>
                    <a:pt x="96014" y="1609536"/>
                    <a:pt x="92966" y="1600392"/>
                    <a:pt x="92966" y="1592874"/>
                  </a:cubicBezTo>
                  <a:cubicBezTo>
                    <a:pt x="92966" y="1584136"/>
                    <a:pt x="96725" y="1577024"/>
                    <a:pt x="104243" y="1571538"/>
                  </a:cubicBezTo>
                  <a:cubicBezTo>
                    <a:pt x="111152" y="1566458"/>
                    <a:pt x="119077" y="1563918"/>
                    <a:pt x="128018" y="1563918"/>
                  </a:cubicBezTo>
                  <a:cubicBezTo>
                    <a:pt x="143258" y="1563918"/>
                    <a:pt x="160530" y="1569506"/>
                    <a:pt x="179834" y="1580682"/>
                  </a:cubicBezTo>
                  <a:lnTo>
                    <a:pt x="187454" y="1573062"/>
                  </a:lnTo>
                  <a:cubicBezTo>
                    <a:pt x="174246" y="1550303"/>
                    <a:pt x="167642" y="1535063"/>
                    <a:pt x="167642" y="1527342"/>
                  </a:cubicBezTo>
                  <a:cubicBezTo>
                    <a:pt x="167642" y="1516369"/>
                    <a:pt x="169978" y="1507327"/>
                    <a:pt x="174652" y="1500215"/>
                  </a:cubicBezTo>
                  <a:cubicBezTo>
                    <a:pt x="179935" y="1491883"/>
                    <a:pt x="187758" y="1487718"/>
                    <a:pt x="198122" y="1487718"/>
                  </a:cubicBezTo>
                  <a:close/>
                  <a:moveTo>
                    <a:pt x="76202" y="1469430"/>
                  </a:moveTo>
                  <a:lnTo>
                    <a:pt x="99062" y="1478574"/>
                  </a:lnTo>
                  <a:cubicBezTo>
                    <a:pt x="118975" y="1486499"/>
                    <a:pt x="132691" y="1496151"/>
                    <a:pt x="140210" y="1507530"/>
                  </a:cubicBezTo>
                  <a:lnTo>
                    <a:pt x="183186" y="1572757"/>
                  </a:lnTo>
                  <a:lnTo>
                    <a:pt x="179224" y="1577024"/>
                  </a:lnTo>
                  <a:lnTo>
                    <a:pt x="109730" y="1531914"/>
                  </a:lnTo>
                  <a:cubicBezTo>
                    <a:pt x="99976" y="1525615"/>
                    <a:pt x="91340" y="1513931"/>
                    <a:pt x="83822" y="1496862"/>
                  </a:cubicBezTo>
                  <a:lnTo>
                    <a:pt x="73154" y="1472478"/>
                  </a:lnTo>
                  <a:close/>
                  <a:moveTo>
                    <a:pt x="295658" y="1393230"/>
                  </a:moveTo>
                  <a:lnTo>
                    <a:pt x="304802" y="1393230"/>
                  </a:lnTo>
                  <a:lnTo>
                    <a:pt x="304802" y="1698030"/>
                  </a:lnTo>
                  <a:lnTo>
                    <a:pt x="2" y="1698030"/>
                  </a:lnTo>
                  <a:lnTo>
                    <a:pt x="2" y="1688886"/>
                  </a:lnTo>
                  <a:lnTo>
                    <a:pt x="295658" y="1688886"/>
                  </a:lnTo>
                  <a:close/>
                  <a:moveTo>
                    <a:pt x="271274" y="1393230"/>
                  </a:moveTo>
                  <a:lnTo>
                    <a:pt x="280418" y="1393230"/>
                  </a:lnTo>
                  <a:lnTo>
                    <a:pt x="280418" y="1544106"/>
                  </a:lnTo>
                  <a:cubicBezTo>
                    <a:pt x="280418" y="1557517"/>
                    <a:pt x="276455" y="1569303"/>
                    <a:pt x="268530" y="1579463"/>
                  </a:cubicBezTo>
                  <a:cubicBezTo>
                    <a:pt x="259996" y="1590435"/>
                    <a:pt x="249226" y="1595922"/>
                    <a:pt x="236222" y="1595922"/>
                  </a:cubicBezTo>
                  <a:cubicBezTo>
                    <a:pt x="233377" y="1595922"/>
                    <a:pt x="227789" y="1594398"/>
                    <a:pt x="219458" y="1591350"/>
                  </a:cubicBezTo>
                  <a:lnTo>
                    <a:pt x="227078" y="1582206"/>
                  </a:lnTo>
                  <a:cubicBezTo>
                    <a:pt x="233174" y="1583222"/>
                    <a:pt x="237238" y="1583730"/>
                    <a:pt x="239270" y="1583730"/>
                  </a:cubicBezTo>
                  <a:cubicBezTo>
                    <a:pt x="249226" y="1583730"/>
                    <a:pt x="257253" y="1578650"/>
                    <a:pt x="263349" y="1568490"/>
                  </a:cubicBezTo>
                  <a:cubicBezTo>
                    <a:pt x="268632" y="1559752"/>
                    <a:pt x="271274" y="1550100"/>
                    <a:pt x="271274" y="1539534"/>
                  </a:cubicBezTo>
                  <a:close/>
                  <a:moveTo>
                    <a:pt x="217463" y="1141262"/>
                  </a:moveTo>
                  <a:cubicBezTo>
                    <a:pt x="221527" y="1148171"/>
                    <a:pt x="223559" y="1154775"/>
                    <a:pt x="223559" y="1161074"/>
                  </a:cubicBezTo>
                  <a:cubicBezTo>
                    <a:pt x="223559" y="1173063"/>
                    <a:pt x="219647" y="1183172"/>
                    <a:pt x="211824" y="1191401"/>
                  </a:cubicBezTo>
                  <a:cubicBezTo>
                    <a:pt x="204001" y="1199631"/>
                    <a:pt x="194196" y="1203746"/>
                    <a:pt x="182411" y="1203746"/>
                  </a:cubicBezTo>
                  <a:lnTo>
                    <a:pt x="20867" y="1203746"/>
                  </a:lnTo>
                  <a:lnTo>
                    <a:pt x="20867" y="1194602"/>
                  </a:lnTo>
                  <a:lnTo>
                    <a:pt x="177839" y="1194602"/>
                  </a:lnTo>
                  <a:cubicBezTo>
                    <a:pt x="187389" y="1194602"/>
                    <a:pt x="195619" y="1191605"/>
                    <a:pt x="202527" y="1185610"/>
                  </a:cubicBezTo>
                  <a:cubicBezTo>
                    <a:pt x="209436" y="1179616"/>
                    <a:pt x="212891" y="1171945"/>
                    <a:pt x="212891" y="1162598"/>
                  </a:cubicBezTo>
                  <a:cubicBezTo>
                    <a:pt x="212891" y="1158737"/>
                    <a:pt x="211875" y="1154165"/>
                    <a:pt x="209843" y="1148882"/>
                  </a:cubicBezTo>
                  <a:close/>
                  <a:moveTo>
                    <a:pt x="245504" y="1140043"/>
                  </a:moveTo>
                  <a:lnTo>
                    <a:pt x="267755" y="1153454"/>
                  </a:lnTo>
                  <a:cubicBezTo>
                    <a:pt x="286449" y="1164630"/>
                    <a:pt x="296609" y="1174790"/>
                    <a:pt x="298235" y="1183934"/>
                  </a:cubicBezTo>
                  <a:cubicBezTo>
                    <a:pt x="299251" y="1189623"/>
                    <a:pt x="301384" y="1195415"/>
                    <a:pt x="304635" y="1201307"/>
                  </a:cubicBezTo>
                  <a:lnTo>
                    <a:pt x="301283" y="1204355"/>
                  </a:lnTo>
                  <a:cubicBezTo>
                    <a:pt x="297219" y="1200901"/>
                    <a:pt x="291631" y="1198564"/>
                    <a:pt x="284519" y="1197345"/>
                  </a:cubicBezTo>
                  <a:cubicBezTo>
                    <a:pt x="274359" y="1194297"/>
                    <a:pt x="263691" y="1183731"/>
                    <a:pt x="252515" y="1165646"/>
                  </a:cubicBezTo>
                  <a:lnTo>
                    <a:pt x="240323" y="1145834"/>
                  </a:lnTo>
                  <a:close/>
                  <a:moveTo>
                    <a:pt x="182411" y="1121450"/>
                  </a:moveTo>
                  <a:cubicBezTo>
                    <a:pt x="190742" y="1121653"/>
                    <a:pt x="198362" y="1124193"/>
                    <a:pt x="205271" y="1129070"/>
                  </a:cubicBezTo>
                  <a:lnTo>
                    <a:pt x="199175" y="1136690"/>
                  </a:lnTo>
                  <a:cubicBezTo>
                    <a:pt x="194298" y="1133642"/>
                    <a:pt x="189218" y="1132118"/>
                    <a:pt x="183935" y="1132118"/>
                  </a:cubicBezTo>
                  <a:cubicBezTo>
                    <a:pt x="178448" y="1132118"/>
                    <a:pt x="173775" y="1134048"/>
                    <a:pt x="169914" y="1137909"/>
                  </a:cubicBezTo>
                  <a:cubicBezTo>
                    <a:pt x="166053" y="1141770"/>
                    <a:pt x="164123" y="1146443"/>
                    <a:pt x="164123" y="1151930"/>
                  </a:cubicBezTo>
                  <a:cubicBezTo>
                    <a:pt x="164123" y="1156400"/>
                    <a:pt x="165342" y="1160566"/>
                    <a:pt x="167780" y="1164427"/>
                  </a:cubicBezTo>
                  <a:cubicBezTo>
                    <a:pt x="170219" y="1168287"/>
                    <a:pt x="173571" y="1170218"/>
                    <a:pt x="177839" y="1170218"/>
                  </a:cubicBezTo>
                  <a:cubicBezTo>
                    <a:pt x="184951" y="1170218"/>
                    <a:pt x="188507" y="1167170"/>
                    <a:pt x="188507" y="1161074"/>
                  </a:cubicBezTo>
                  <a:cubicBezTo>
                    <a:pt x="188507" y="1155994"/>
                    <a:pt x="185967" y="1153454"/>
                    <a:pt x="180887" y="1153454"/>
                  </a:cubicBezTo>
                  <a:cubicBezTo>
                    <a:pt x="177839" y="1153454"/>
                    <a:pt x="175299" y="1155486"/>
                    <a:pt x="173267" y="1159550"/>
                  </a:cubicBezTo>
                  <a:cubicBezTo>
                    <a:pt x="173267" y="1150406"/>
                    <a:pt x="176823" y="1145834"/>
                    <a:pt x="183935" y="1145834"/>
                  </a:cubicBezTo>
                  <a:cubicBezTo>
                    <a:pt x="187999" y="1145834"/>
                    <a:pt x="191301" y="1147358"/>
                    <a:pt x="193841" y="1150406"/>
                  </a:cubicBezTo>
                  <a:cubicBezTo>
                    <a:pt x="196381" y="1153454"/>
                    <a:pt x="197651" y="1157010"/>
                    <a:pt x="197651" y="1161074"/>
                  </a:cubicBezTo>
                  <a:cubicBezTo>
                    <a:pt x="197651" y="1166763"/>
                    <a:pt x="195517" y="1171488"/>
                    <a:pt x="191250" y="1175247"/>
                  </a:cubicBezTo>
                  <a:cubicBezTo>
                    <a:pt x="186983" y="1179006"/>
                    <a:pt x="182004" y="1180886"/>
                    <a:pt x="176315" y="1180886"/>
                  </a:cubicBezTo>
                  <a:cubicBezTo>
                    <a:pt x="169203" y="1180886"/>
                    <a:pt x="163361" y="1178143"/>
                    <a:pt x="158789" y="1172656"/>
                  </a:cubicBezTo>
                  <a:cubicBezTo>
                    <a:pt x="154217" y="1167170"/>
                    <a:pt x="151931" y="1160769"/>
                    <a:pt x="151931" y="1153454"/>
                  </a:cubicBezTo>
                  <a:cubicBezTo>
                    <a:pt x="151931" y="1144513"/>
                    <a:pt x="154775" y="1136893"/>
                    <a:pt x="160465" y="1130594"/>
                  </a:cubicBezTo>
                  <a:cubicBezTo>
                    <a:pt x="166155" y="1124295"/>
                    <a:pt x="173470" y="1121247"/>
                    <a:pt x="182411" y="1121450"/>
                  </a:cubicBezTo>
                  <a:close/>
                  <a:moveTo>
                    <a:pt x="295187" y="1118402"/>
                  </a:moveTo>
                  <a:cubicBezTo>
                    <a:pt x="299251" y="1122466"/>
                    <a:pt x="301283" y="1127038"/>
                    <a:pt x="301283" y="1132118"/>
                  </a:cubicBezTo>
                  <a:cubicBezTo>
                    <a:pt x="301283" y="1137198"/>
                    <a:pt x="299301" y="1141262"/>
                    <a:pt x="295339" y="1144310"/>
                  </a:cubicBezTo>
                  <a:cubicBezTo>
                    <a:pt x="291377" y="1147358"/>
                    <a:pt x="286754" y="1148882"/>
                    <a:pt x="281471" y="1148882"/>
                  </a:cubicBezTo>
                  <a:cubicBezTo>
                    <a:pt x="272123" y="1148882"/>
                    <a:pt x="260439" y="1144818"/>
                    <a:pt x="246419" y="1136690"/>
                  </a:cubicBezTo>
                  <a:lnTo>
                    <a:pt x="235751" y="1145834"/>
                  </a:lnTo>
                  <a:cubicBezTo>
                    <a:pt x="245911" y="1160261"/>
                    <a:pt x="250991" y="1171945"/>
                    <a:pt x="250991" y="1180886"/>
                  </a:cubicBezTo>
                  <a:cubicBezTo>
                    <a:pt x="250991" y="1187185"/>
                    <a:pt x="248552" y="1192316"/>
                    <a:pt x="243675" y="1196278"/>
                  </a:cubicBezTo>
                  <a:cubicBezTo>
                    <a:pt x="238799" y="1200241"/>
                    <a:pt x="233109" y="1202222"/>
                    <a:pt x="226607" y="1202222"/>
                  </a:cubicBezTo>
                  <a:cubicBezTo>
                    <a:pt x="218072" y="1202222"/>
                    <a:pt x="211976" y="1200698"/>
                    <a:pt x="208319" y="1197650"/>
                  </a:cubicBezTo>
                  <a:cubicBezTo>
                    <a:pt x="215431" y="1196431"/>
                    <a:pt x="221527" y="1193891"/>
                    <a:pt x="226607" y="1190030"/>
                  </a:cubicBezTo>
                  <a:cubicBezTo>
                    <a:pt x="232703" y="1185356"/>
                    <a:pt x="235751" y="1179768"/>
                    <a:pt x="235751" y="1173266"/>
                  </a:cubicBezTo>
                  <a:cubicBezTo>
                    <a:pt x="235547" y="1165341"/>
                    <a:pt x="230975" y="1153149"/>
                    <a:pt x="222035" y="1136690"/>
                  </a:cubicBezTo>
                  <a:lnTo>
                    <a:pt x="234227" y="1124498"/>
                  </a:lnTo>
                  <a:cubicBezTo>
                    <a:pt x="251702" y="1132626"/>
                    <a:pt x="264402" y="1136690"/>
                    <a:pt x="272327" y="1136690"/>
                  </a:cubicBezTo>
                  <a:cubicBezTo>
                    <a:pt x="278016" y="1136690"/>
                    <a:pt x="283249" y="1135013"/>
                    <a:pt x="288024" y="1131661"/>
                  </a:cubicBezTo>
                  <a:cubicBezTo>
                    <a:pt x="292799" y="1128308"/>
                    <a:pt x="295187" y="1123888"/>
                    <a:pt x="295187" y="1118402"/>
                  </a:cubicBezTo>
                  <a:close/>
                  <a:moveTo>
                    <a:pt x="240323" y="1100114"/>
                  </a:moveTo>
                  <a:lnTo>
                    <a:pt x="247638" y="1107124"/>
                  </a:lnTo>
                  <a:lnTo>
                    <a:pt x="204356" y="1149187"/>
                  </a:lnTo>
                  <a:lnTo>
                    <a:pt x="197651" y="1141262"/>
                  </a:lnTo>
                  <a:close/>
                  <a:moveTo>
                    <a:pt x="250991" y="1054394"/>
                  </a:moveTo>
                  <a:cubicBezTo>
                    <a:pt x="257899" y="1054394"/>
                    <a:pt x="263945" y="1056731"/>
                    <a:pt x="269126" y="1061404"/>
                  </a:cubicBezTo>
                  <a:cubicBezTo>
                    <a:pt x="274308" y="1066078"/>
                    <a:pt x="276899" y="1071869"/>
                    <a:pt x="276899" y="1078778"/>
                  </a:cubicBezTo>
                  <a:cubicBezTo>
                    <a:pt x="276899" y="1084467"/>
                    <a:pt x="275019" y="1089293"/>
                    <a:pt x="271260" y="1093256"/>
                  </a:cubicBezTo>
                  <a:cubicBezTo>
                    <a:pt x="267501" y="1097218"/>
                    <a:pt x="262776" y="1099199"/>
                    <a:pt x="257087" y="1099199"/>
                  </a:cubicBezTo>
                  <a:cubicBezTo>
                    <a:pt x="252616" y="1099199"/>
                    <a:pt x="248959" y="1097675"/>
                    <a:pt x="246114" y="1094627"/>
                  </a:cubicBezTo>
                  <a:cubicBezTo>
                    <a:pt x="243269" y="1091579"/>
                    <a:pt x="241847" y="1087820"/>
                    <a:pt x="241847" y="1083350"/>
                  </a:cubicBezTo>
                  <a:cubicBezTo>
                    <a:pt x="241847" y="1077254"/>
                    <a:pt x="244895" y="1074206"/>
                    <a:pt x="250991" y="1074206"/>
                  </a:cubicBezTo>
                  <a:cubicBezTo>
                    <a:pt x="253632" y="1074612"/>
                    <a:pt x="255664" y="1075628"/>
                    <a:pt x="257087" y="1077254"/>
                  </a:cubicBezTo>
                  <a:cubicBezTo>
                    <a:pt x="253023" y="1077254"/>
                    <a:pt x="250991" y="1079286"/>
                    <a:pt x="250991" y="1083350"/>
                  </a:cubicBezTo>
                  <a:cubicBezTo>
                    <a:pt x="250991" y="1088430"/>
                    <a:pt x="253531" y="1090970"/>
                    <a:pt x="258611" y="1090970"/>
                  </a:cubicBezTo>
                  <a:cubicBezTo>
                    <a:pt x="264707" y="1090970"/>
                    <a:pt x="267755" y="1086906"/>
                    <a:pt x="267755" y="1078778"/>
                  </a:cubicBezTo>
                  <a:cubicBezTo>
                    <a:pt x="267755" y="1074104"/>
                    <a:pt x="265926" y="1070396"/>
                    <a:pt x="262268" y="1067653"/>
                  </a:cubicBezTo>
                  <a:cubicBezTo>
                    <a:pt x="258611" y="1064909"/>
                    <a:pt x="254343" y="1063538"/>
                    <a:pt x="249467" y="1063538"/>
                  </a:cubicBezTo>
                  <a:cubicBezTo>
                    <a:pt x="243980" y="1063538"/>
                    <a:pt x="239307" y="1065468"/>
                    <a:pt x="235446" y="1069329"/>
                  </a:cubicBezTo>
                  <a:cubicBezTo>
                    <a:pt x="231585" y="1073190"/>
                    <a:pt x="229655" y="1077863"/>
                    <a:pt x="229655" y="1083350"/>
                  </a:cubicBezTo>
                  <a:cubicBezTo>
                    <a:pt x="229655" y="1089243"/>
                    <a:pt x="231179" y="1094831"/>
                    <a:pt x="234227" y="1100114"/>
                  </a:cubicBezTo>
                  <a:lnTo>
                    <a:pt x="226607" y="1107734"/>
                  </a:lnTo>
                  <a:cubicBezTo>
                    <a:pt x="221527" y="1098590"/>
                    <a:pt x="218987" y="1091478"/>
                    <a:pt x="218987" y="1086398"/>
                  </a:cubicBezTo>
                  <a:cubicBezTo>
                    <a:pt x="218987" y="1077457"/>
                    <a:pt x="222085" y="1069888"/>
                    <a:pt x="228283" y="1063690"/>
                  </a:cubicBezTo>
                  <a:cubicBezTo>
                    <a:pt x="234481" y="1057493"/>
                    <a:pt x="242050" y="1054394"/>
                    <a:pt x="250991" y="1054394"/>
                  </a:cubicBezTo>
                  <a:close/>
                  <a:moveTo>
                    <a:pt x="218987" y="1017818"/>
                  </a:moveTo>
                  <a:cubicBezTo>
                    <a:pt x="223457" y="1017818"/>
                    <a:pt x="229807" y="1019342"/>
                    <a:pt x="238037" y="1022390"/>
                  </a:cubicBezTo>
                  <a:cubicBezTo>
                    <a:pt x="246266" y="1025438"/>
                    <a:pt x="252616" y="1026962"/>
                    <a:pt x="257087" y="1026962"/>
                  </a:cubicBezTo>
                  <a:cubicBezTo>
                    <a:pt x="259931" y="1026962"/>
                    <a:pt x="263995" y="1025946"/>
                    <a:pt x="269279" y="1023914"/>
                  </a:cubicBezTo>
                  <a:cubicBezTo>
                    <a:pt x="264402" y="1033058"/>
                    <a:pt x="255766" y="1037630"/>
                    <a:pt x="243371" y="1037630"/>
                  </a:cubicBezTo>
                  <a:cubicBezTo>
                    <a:pt x="233211" y="1037630"/>
                    <a:pt x="224575" y="1040932"/>
                    <a:pt x="217463" y="1047536"/>
                  </a:cubicBezTo>
                  <a:cubicBezTo>
                    <a:pt x="210351" y="1054140"/>
                    <a:pt x="206795" y="1062522"/>
                    <a:pt x="206795" y="1072682"/>
                  </a:cubicBezTo>
                  <a:cubicBezTo>
                    <a:pt x="206795" y="1084874"/>
                    <a:pt x="211875" y="1098082"/>
                    <a:pt x="222035" y="1112306"/>
                  </a:cubicBezTo>
                  <a:lnTo>
                    <a:pt x="209843" y="1124498"/>
                  </a:lnTo>
                  <a:cubicBezTo>
                    <a:pt x="196431" y="1113322"/>
                    <a:pt x="183731" y="1107734"/>
                    <a:pt x="171743" y="1107734"/>
                  </a:cubicBezTo>
                  <a:cubicBezTo>
                    <a:pt x="162599" y="1107734"/>
                    <a:pt x="154369" y="1110477"/>
                    <a:pt x="147054" y="1115963"/>
                  </a:cubicBezTo>
                  <a:cubicBezTo>
                    <a:pt x="139129" y="1121856"/>
                    <a:pt x="135167" y="1129273"/>
                    <a:pt x="135167" y="1138214"/>
                  </a:cubicBezTo>
                  <a:cubicBezTo>
                    <a:pt x="135167" y="1139433"/>
                    <a:pt x="135421" y="1141211"/>
                    <a:pt x="135929" y="1143548"/>
                  </a:cubicBezTo>
                  <a:cubicBezTo>
                    <a:pt x="136437" y="1145885"/>
                    <a:pt x="136691" y="1147663"/>
                    <a:pt x="136691" y="1148882"/>
                  </a:cubicBezTo>
                  <a:cubicBezTo>
                    <a:pt x="136691" y="1160667"/>
                    <a:pt x="132119" y="1168287"/>
                    <a:pt x="122975" y="1171742"/>
                  </a:cubicBezTo>
                  <a:cubicBezTo>
                    <a:pt x="125007" y="1168491"/>
                    <a:pt x="126023" y="1164935"/>
                    <a:pt x="126023" y="1161074"/>
                  </a:cubicBezTo>
                  <a:cubicBezTo>
                    <a:pt x="126023" y="1157619"/>
                    <a:pt x="125007" y="1154063"/>
                    <a:pt x="122975" y="1150406"/>
                  </a:cubicBezTo>
                  <a:cubicBezTo>
                    <a:pt x="116879" y="1139636"/>
                    <a:pt x="113831" y="1130492"/>
                    <a:pt x="113831" y="1122974"/>
                  </a:cubicBezTo>
                  <a:cubicBezTo>
                    <a:pt x="113831" y="1114236"/>
                    <a:pt x="117590" y="1107124"/>
                    <a:pt x="125108" y="1101638"/>
                  </a:cubicBezTo>
                  <a:cubicBezTo>
                    <a:pt x="132017" y="1096558"/>
                    <a:pt x="139942" y="1094018"/>
                    <a:pt x="148883" y="1094018"/>
                  </a:cubicBezTo>
                  <a:cubicBezTo>
                    <a:pt x="164123" y="1094018"/>
                    <a:pt x="181395" y="1099606"/>
                    <a:pt x="200699" y="1110782"/>
                  </a:cubicBezTo>
                  <a:lnTo>
                    <a:pt x="208319" y="1103162"/>
                  </a:lnTo>
                  <a:cubicBezTo>
                    <a:pt x="195111" y="1080403"/>
                    <a:pt x="188507" y="1065163"/>
                    <a:pt x="188507" y="1057442"/>
                  </a:cubicBezTo>
                  <a:cubicBezTo>
                    <a:pt x="188507" y="1046469"/>
                    <a:pt x="190843" y="1037427"/>
                    <a:pt x="195517" y="1030315"/>
                  </a:cubicBezTo>
                  <a:cubicBezTo>
                    <a:pt x="200800" y="1021983"/>
                    <a:pt x="208623" y="1017818"/>
                    <a:pt x="218987" y="1017818"/>
                  </a:cubicBezTo>
                  <a:close/>
                  <a:moveTo>
                    <a:pt x="97067" y="999530"/>
                  </a:moveTo>
                  <a:lnTo>
                    <a:pt x="119927" y="1008674"/>
                  </a:lnTo>
                  <a:cubicBezTo>
                    <a:pt x="139840" y="1016599"/>
                    <a:pt x="153556" y="1026251"/>
                    <a:pt x="161075" y="1037630"/>
                  </a:cubicBezTo>
                  <a:lnTo>
                    <a:pt x="204051" y="1102857"/>
                  </a:lnTo>
                  <a:lnTo>
                    <a:pt x="200089" y="1107124"/>
                  </a:lnTo>
                  <a:lnTo>
                    <a:pt x="130595" y="1062014"/>
                  </a:lnTo>
                  <a:cubicBezTo>
                    <a:pt x="120841" y="1055715"/>
                    <a:pt x="112205" y="1044031"/>
                    <a:pt x="104687" y="1026962"/>
                  </a:cubicBezTo>
                  <a:lnTo>
                    <a:pt x="94019" y="1002578"/>
                  </a:lnTo>
                  <a:close/>
                  <a:moveTo>
                    <a:pt x="316523" y="923330"/>
                  </a:moveTo>
                  <a:lnTo>
                    <a:pt x="325667" y="923330"/>
                  </a:lnTo>
                  <a:lnTo>
                    <a:pt x="325667" y="1228130"/>
                  </a:lnTo>
                  <a:lnTo>
                    <a:pt x="20867" y="1228130"/>
                  </a:lnTo>
                  <a:lnTo>
                    <a:pt x="20867" y="1218986"/>
                  </a:lnTo>
                  <a:lnTo>
                    <a:pt x="316523" y="1218986"/>
                  </a:lnTo>
                  <a:close/>
                  <a:moveTo>
                    <a:pt x="292139" y="923330"/>
                  </a:moveTo>
                  <a:lnTo>
                    <a:pt x="301283" y="923330"/>
                  </a:lnTo>
                  <a:lnTo>
                    <a:pt x="301283" y="1074206"/>
                  </a:lnTo>
                  <a:cubicBezTo>
                    <a:pt x="301283" y="1087617"/>
                    <a:pt x="297320" y="1099403"/>
                    <a:pt x="289395" y="1109563"/>
                  </a:cubicBezTo>
                  <a:cubicBezTo>
                    <a:pt x="280861" y="1120535"/>
                    <a:pt x="270091" y="1126022"/>
                    <a:pt x="257087" y="1126022"/>
                  </a:cubicBezTo>
                  <a:cubicBezTo>
                    <a:pt x="254242" y="1126022"/>
                    <a:pt x="248654" y="1124498"/>
                    <a:pt x="240323" y="1121450"/>
                  </a:cubicBezTo>
                  <a:lnTo>
                    <a:pt x="247943" y="1112306"/>
                  </a:lnTo>
                  <a:cubicBezTo>
                    <a:pt x="254039" y="1113322"/>
                    <a:pt x="258103" y="1113830"/>
                    <a:pt x="260135" y="1113830"/>
                  </a:cubicBezTo>
                  <a:cubicBezTo>
                    <a:pt x="270091" y="1113830"/>
                    <a:pt x="278118" y="1108750"/>
                    <a:pt x="284214" y="1098590"/>
                  </a:cubicBezTo>
                  <a:cubicBezTo>
                    <a:pt x="289497" y="1089852"/>
                    <a:pt x="292139" y="1080200"/>
                    <a:pt x="292139" y="1069634"/>
                  </a:cubicBezTo>
                  <a:close/>
                  <a:moveTo>
                    <a:pt x="196597" y="613376"/>
                  </a:moveTo>
                  <a:cubicBezTo>
                    <a:pt x="200661" y="620285"/>
                    <a:pt x="202693" y="626889"/>
                    <a:pt x="202693" y="633188"/>
                  </a:cubicBezTo>
                  <a:cubicBezTo>
                    <a:pt x="202693" y="645177"/>
                    <a:pt x="198781" y="655286"/>
                    <a:pt x="190958" y="663515"/>
                  </a:cubicBezTo>
                  <a:cubicBezTo>
                    <a:pt x="183135" y="671745"/>
                    <a:pt x="173330" y="675860"/>
                    <a:pt x="161545" y="675860"/>
                  </a:cubicBezTo>
                  <a:lnTo>
                    <a:pt x="1" y="675860"/>
                  </a:lnTo>
                  <a:lnTo>
                    <a:pt x="1" y="666716"/>
                  </a:lnTo>
                  <a:lnTo>
                    <a:pt x="156973" y="666716"/>
                  </a:lnTo>
                  <a:cubicBezTo>
                    <a:pt x="166523" y="666716"/>
                    <a:pt x="174753" y="663719"/>
                    <a:pt x="181661" y="657724"/>
                  </a:cubicBezTo>
                  <a:cubicBezTo>
                    <a:pt x="188570" y="651730"/>
                    <a:pt x="192025" y="644059"/>
                    <a:pt x="192025" y="634712"/>
                  </a:cubicBezTo>
                  <a:cubicBezTo>
                    <a:pt x="192025" y="630851"/>
                    <a:pt x="191009" y="626279"/>
                    <a:pt x="188977" y="620996"/>
                  </a:cubicBezTo>
                  <a:close/>
                  <a:moveTo>
                    <a:pt x="224638" y="612157"/>
                  </a:moveTo>
                  <a:lnTo>
                    <a:pt x="246889" y="625568"/>
                  </a:lnTo>
                  <a:cubicBezTo>
                    <a:pt x="265583" y="636744"/>
                    <a:pt x="275743" y="646904"/>
                    <a:pt x="277369" y="656048"/>
                  </a:cubicBezTo>
                  <a:cubicBezTo>
                    <a:pt x="278385" y="661737"/>
                    <a:pt x="280518" y="667529"/>
                    <a:pt x="283769" y="673421"/>
                  </a:cubicBezTo>
                  <a:lnTo>
                    <a:pt x="280417" y="676469"/>
                  </a:lnTo>
                  <a:cubicBezTo>
                    <a:pt x="276353" y="673015"/>
                    <a:pt x="270765" y="670678"/>
                    <a:pt x="263653" y="669459"/>
                  </a:cubicBezTo>
                  <a:cubicBezTo>
                    <a:pt x="253493" y="666411"/>
                    <a:pt x="242825" y="655845"/>
                    <a:pt x="231649" y="637760"/>
                  </a:cubicBezTo>
                  <a:lnTo>
                    <a:pt x="219457" y="617948"/>
                  </a:lnTo>
                  <a:close/>
                  <a:moveTo>
                    <a:pt x="161545" y="593564"/>
                  </a:moveTo>
                  <a:cubicBezTo>
                    <a:pt x="169876" y="593767"/>
                    <a:pt x="177496" y="596307"/>
                    <a:pt x="184405" y="601184"/>
                  </a:cubicBezTo>
                  <a:lnTo>
                    <a:pt x="178309" y="608804"/>
                  </a:lnTo>
                  <a:cubicBezTo>
                    <a:pt x="173432" y="605756"/>
                    <a:pt x="168352" y="604232"/>
                    <a:pt x="163069" y="604232"/>
                  </a:cubicBezTo>
                  <a:cubicBezTo>
                    <a:pt x="157582" y="604232"/>
                    <a:pt x="152909" y="606162"/>
                    <a:pt x="149048" y="610023"/>
                  </a:cubicBezTo>
                  <a:cubicBezTo>
                    <a:pt x="145187" y="613884"/>
                    <a:pt x="143257" y="618557"/>
                    <a:pt x="143257" y="624044"/>
                  </a:cubicBezTo>
                  <a:cubicBezTo>
                    <a:pt x="143257" y="628514"/>
                    <a:pt x="144476" y="632680"/>
                    <a:pt x="146914" y="636541"/>
                  </a:cubicBezTo>
                  <a:cubicBezTo>
                    <a:pt x="149353" y="640401"/>
                    <a:pt x="152705" y="642332"/>
                    <a:pt x="156973" y="642332"/>
                  </a:cubicBezTo>
                  <a:cubicBezTo>
                    <a:pt x="164085" y="642332"/>
                    <a:pt x="167641" y="639284"/>
                    <a:pt x="167641" y="633188"/>
                  </a:cubicBezTo>
                  <a:cubicBezTo>
                    <a:pt x="167641" y="628108"/>
                    <a:pt x="165101" y="625568"/>
                    <a:pt x="160021" y="625568"/>
                  </a:cubicBezTo>
                  <a:cubicBezTo>
                    <a:pt x="156973" y="625568"/>
                    <a:pt x="154433" y="627600"/>
                    <a:pt x="152401" y="631664"/>
                  </a:cubicBezTo>
                  <a:cubicBezTo>
                    <a:pt x="152401" y="622520"/>
                    <a:pt x="155957" y="617948"/>
                    <a:pt x="163069" y="617948"/>
                  </a:cubicBezTo>
                  <a:cubicBezTo>
                    <a:pt x="167133" y="617948"/>
                    <a:pt x="170435" y="619472"/>
                    <a:pt x="172975" y="622520"/>
                  </a:cubicBezTo>
                  <a:cubicBezTo>
                    <a:pt x="175515" y="625568"/>
                    <a:pt x="176785" y="629124"/>
                    <a:pt x="176785" y="633188"/>
                  </a:cubicBezTo>
                  <a:cubicBezTo>
                    <a:pt x="176785" y="638877"/>
                    <a:pt x="174651" y="643602"/>
                    <a:pt x="170384" y="647361"/>
                  </a:cubicBezTo>
                  <a:cubicBezTo>
                    <a:pt x="166117" y="651120"/>
                    <a:pt x="161138" y="653000"/>
                    <a:pt x="155449" y="653000"/>
                  </a:cubicBezTo>
                  <a:cubicBezTo>
                    <a:pt x="148337" y="653000"/>
                    <a:pt x="142495" y="650257"/>
                    <a:pt x="137923" y="644770"/>
                  </a:cubicBezTo>
                  <a:cubicBezTo>
                    <a:pt x="133351" y="639284"/>
                    <a:pt x="131065" y="632883"/>
                    <a:pt x="131065" y="625568"/>
                  </a:cubicBezTo>
                  <a:cubicBezTo>
                    <a:pt x="131065" y="616627"/>
                    <a:pt x="133909" y="609007"/>
                    <a:pt x="139599" y="602708"/>
                  </a:cubicBezTo>
                  <a:cubicBezTo>
                    <a:pt x="145289" y="596409"/>
                    <a:pt x="152604" y="593361"/>
                    <a:pt x="161545" y="593564"/>
                  </a:cubicBezTo>
                  <a:close/>
                  <a:moveTo>
                    <a:pt x="274321" y="590516"/>
                  </a:moveTo>
                  <a:cubicBezTo>
                    <a:pt x="278385" y="594580"/>
                    <a:pt x="280417" y="599152"/>
                    <a:pt x="280417" y="604232"/>
                  </a:cubicBezTo>
                  <a:cubicBezTo>
                    <a:pt x="280417" y="609312"/>
                    <a:pt x="278435" y="613376"/>
                    <a:pt x="274473" y="616424"/>
                  </a:cubicBezTo>
                  <a:cubicBezTo>
                    <a:pt x="270511" y="619472"/>
                    <a:pt x="265888" y="620996"/>
                    <a:pt x="260605" y="620996"/>
                  </a:cubicBezTo>
                  <a:cubicBezTo>
                    <a:pt x="251257" y="620996"/>
                    <a:pt x="239573" y="616932"/>
                    <a:pt x="225553" y="608804"/>
                  </a:cubicBezTo>
                  <a:lnTo>
                    <a:pt x="214885" y="617948"/>
                  </a:lnTo>
                  <a:cubicBezTo>
                    <a:pt x="225045" y="632375"/>
                    <a:pt x="230125" y="644059"/>
                    <a:pt x="230125" y="653000"/>
                  </a:cubicBezTo>
                  <a:cubicBezTo>
                    <a:pt x="230125" y="659299"/>
                    <a:pt x="227686" y="664430"/>
                    <a:pt x="222809" y="668392"/>
                  </a:cubicBezTo>
                  <a:cubicBezTo>
                    <a:pt x="217933" y="672355"/>
                    <a:pt x="212243" y="674336"/>
                    <a:pt x="205741" y="674336"/>
                  </a:cubicBezTo>
                  <a:cubicBezTo>
                    <a:pt x="197206" y="674336"/>
                    <a:pt x="191110" y="672812"/>
                    <a:pt x="187453" y="669764"/>
                  </a:cubicBezTo>
                  <a:cubicBezTo>
                    <a:pt x="194565" y="668545"/>
                    <a:pt x="200661" y="666005"/>
                    <a:pt x="205741" y="662144"/>
                  </a:cubicBezTo>
                  <a:cubicBezTo>
                    <a:pt x="211837" y="657470"/>
                    <a:pt x="214885" y="651882"/>
                    <a:pt x="214885" y="645380"/>
                  </a:cubicBezTo>
                  <a:cubicBezTo>
                    <a:pt x="214681" y="637455"/>
                    <a:pt x="210109" y="625263"/>
                    <a:pt x="201169" y="608804"/>
                  </a:cubicBezTo>
                  <a:lnTo>
                    <a:pt x="213361" y="596612"/>
                  </a:lnTo>
                  <a:cubicBezTo>
                    <a:pt x="230836" y="604740"/>
                    <a:pt x="243536" y="608804"/>
                    <a:pt x="251461" y="608804"/>
                  </a:cubicBezTo>
                  <a:cubicBezTo>
                    <a:pt x="257150" y="608804"/>
                    <a:pt x="262383" y="607127"/>
                    <a:pt x="267158" y="603775"/>
                  </a:cubicBezTo>
                  <a:cubicBezTo>
                    <a:pt x="271933" y="600422"/>
                    <a:pt x="274321" y="596002"/>
                    <a:pt x="274321" y="590516"/>
                  </a:cubicBezTo>
                  <a:close/>
                  <a:moveTo>
                    <a:pt x="219457" y="572228"/>
                  </a:moveTo>
                  <a:lnTo>
                    <a:pt x="226772" y="579238"/>
                  </a:lnTo>
                  <a:lnTo>
                    <a:pt x="183490" y="621301"/>
                  </a:lnTo>
                  <a:lnTo>
                    <a:pt x="176785" y="613376"/>
                  </a:lnTo>
                  <a:close/>
                  <a:moveTo>
                    <a:pt x="230125" y="526508"/>
                  </a:moveTo>
                  <a:cubicBezTo>
                    <a:pt x="237033" y="526508"/>
                    <a:pt x="243079" y="528845"/>
                    <a:pt x="248260" y="533518"/>
                  </a:cubicBezTo>
                  <a:cubicBezTo>
                    <a:pt x="253442" y="538192"/>
                    <a:pt x="256033" y="543983"/>
                    <a:pt x="256033" y="550892"/>
                  </a:cubicBezTo>
                  <a:cubicBezTo>
                    <a:pt x="256033" y="556581"/>
                    <a:pt x="254153" y="561407"/>
                    <a:pt x="250394" y="565370"/>
                  </a:cubicBezTo>
                  <a:cubicBezTo>
                    <a:pt x="246635" y="569332"/>
                    <a:pt x="241910" y="571313"/>
                    <a:pt x="236221" y="571313"/>
                  </a:cubicBezTo>
                  <a:cubicBezTo>
                    <a:pt x="231750" y="571313"/>
                    <a:pt x="228093" y="569789"/>
                    <a:pt x="225248" y="566741"/>
                  </a:cubicBezTo>
                  <a:cubicBezTo>
                    <a:pt x="222403" y="563693"/>
                    <a:pt x="220981" y="559934"/>
                    <a:pt x="220981" y="555464"/>
                  </a:cubicBezTo>
                  <a:cubicBezTo>
                    <a:pt x="220981" y="549368"/>
                    <a:pt x="224029" y="546320"/>
                    <a:pt x="230125" y="546320"/>
                  </a:cubicBezTo>
                  <a:cubicBezTo>
                    <a:pt x="232766" y="546726"/>
                    <a:pt x="234798" y="547742"/>
                    <a:pt x="236221" y="549368"/>
                  </a:cubicBezTo>
                  <a:cubicBezTo>
                    <a:pt x="232157" y="549368"/>
                    <a:pt x="230125" y="551400"/>
                    <a:pt x="230125" y="555464"/>
                  </a:cubicBezTo>
                  <a:cubicBezTo>
                    <a:pt x="230125" y="560544"/>
                    <a:pt x="232665" y="563084"/>
                    <a:pt x="237745" y="563084"/>
                  </a:cubicBezTo>
                  <a:cubicBezTo>
                    <a:pt x="243841" y="563084"/>
                    <a:pt x="246889" y="559020"/>
                    <a:pt x="246889" y="550892"/>
                  </a:cubicBezTo>
                  <a:cubicBezTo>
                    <a:pt x="246889" y="546218"/>
                    <a:pt x="245060" y="542510"/>
                    <a:pt x="241402" y="539767"/>
                  </a:cubicBezTo>
                  <a:cubicBezTo>
                    <a:pt x="237745" y="537023"/>
                    <a:pt x="233477" y="535652"/>
                    <a:pt x="228601" y="535652"/>
                  </a:cubicBezTo>
                  <a:cubicBezTo>
                    <a:pt x="223114" y="535652"/>
                    <a:pt x="218441" y="537582"/>
                    <a:pt x="214580" y="541443"/>
                  </a:cubicBezTo>
                  <a:cubicBezTo>
                    <a:pt x="210719" y="545304"/>
                    <a:pt x="208789" y="549977"/>
                    <a:pt x="208789" y="555464"/>
                  </a:cubicBezTo>
                  <a:cubicBezTo>
                    <a:pt x="208789" y="561357"/>
                    <a:pt x="210313" y="566945"/>
                    <a:pt x="213361" y="572228"/>
                  </a:cubicBezTo>
                  <a:lnTo>
                    <a:pt x="205741" y="579848"/>
                  </a:lnTo>
                  <a:cubicBezTo>
                    <a:pt x="200661" y="570704"/>
                    <a:pt x="198121" y="563592"/>
                    <a:pt x="198121" y="558512"/>
                  </a:cubicBezTo>
                  <a:cubicBezTo>
                    <a:pt x="198121" y="549571"/>
                    <a:pt x="201219" y="542002"/>
                    <a:pt x="207417" y="535804"/>
                  </a:cubicBezTo>
                  <a:cubicBezTo>
                    <a:pt x="213615" y="529607"/>
                    <a:pt x="221184" y="526508"/>
                    <a:pt x="230125" y="526508"/>
                  </a:cubicBezTo>
                  <a:close/>
                  <a:moveTo>
                    <a:pt x="198121" y="489932"/>
                  </a:moveTo>
                  <a:cubicBezTo>
                    <a:pt x="202591" y="489932"/>
                    <a:pt x="208941" y="491456"/>
                    <a:pt x="217171" y="494504"/>
                  </a:cubicBezTo>
                  <a:cubicBezTo>
                    <a:pt x="225400" y="497552"/>
                    <a:pt x="231750" y="499076"/>
                    <a:pt x="236221" y="499076"/>
                  </a:cubicBezTo>
                  <a:cubicBezTo>
                    <a:pt x="239065" y="499076"/>
                    <a:pt x="243129" y="498060"/>
                    <a:pt x="248413" y="496028"/>
                  </a:cubicBezTo>
                  <a:cubicBezTo>
                    <a:pt x="243536" y="505172"/>
                    <a:pt x="234900" y="509744"/>
                    <a:pt x="222505" y="509744"/>
                  </a:cubicBezTo>
                  <a:cubicBezTo>
                    <a:pt x="212345" y="509744"/>
                    <a:pt x="203709" y="513046"/>
                    <a:pt x="196597" y="519650"/>
                  </a:cubicBezTo>
                  <a:cubicBezTo>
                    <a:pt x="189485" y="526254"/>
                    <a:pt x="185929" y="534636"/>
                    <a:pt x="185929" y="544796"/>
                  </a:cubicBezTo>
                  <a:cubicBezTo>
                    <a:pt x="185929" y="556988"/>
                    <a:pt x="191009" y="570196"/>
                    <a:pt x="201169" y="584420"/>
                  </a:cubicBezTo>
                  <a:lnTo>
                    <a:pt x="188977" y="596612"/>
                  </a:lnTo>
                  <a:cubicBezTo>
                    <a:pt x="175565" y="585436"/>
                    <a:pt x="162865" y="579848"/>
                    <a:pt x="150877" y="579848"/>
                  </a:cubicBezTo>
                  <a:cubicBezTo>
                    <a:pt x="141733" y="579848"/>
                    <a:pt x="133503" y="582591"/>
                    <a:pt x="126188" y="588077"/>
                  </a:cubicBezTo>
                  <a:cubicBezTo>
                    <a:pt x="118263" y="593970"/>
                    <a:pt x="114301" y="601387"/>
                    <a:pt x="114301" y="610328"/>
                  </a:cubicBezTo>
                  <a:cubicBezTo>
                    <a:pt x="114301" y="611547"/>
                    <a:pt x="114555" y="613325"/>
                    <a:pt x="115063" y="615662"/>
                  </a:cubicBezTo>
                  <a:cubicBezTo>
                    <a:pt x="115571" y="617999"/>
                    <a:pt x="115825" y="619777"/>
                    <a:pt x="115825" y="620996"/>
                  </a:cubicBezTo>
                  <a:cubicBezTo>
                    <a:pt x="115825" y="632781"/>
                    <a:pt x="111253" y="640401"/>
                    <a:pt x="102109" y="643856"/>
                  </a:cubicBezTo>
                  <a:cubicBezTo>
                    <a:pt x="104141" y="640605"/>
                    <a:pt x="105157" y="637049"/>
                    <a:pt x="105157" y="633188"/>
                  </a:cubicBezTo>
                  <a:cubicBezTo>
                    <a:pt x="105157" y="629733"/>
                    <a:pt x="104141" y="626177"/>
                    <a:pt x="102109" y="622520"/>
                  </a:cubicBezTo>
                  <a:cubicBezTo>
                    <a:pt x="96013" y="611750"/>
                    <a:pt x="92965" y="602606"/>
                    <a:pt x="92965" y="595088"/>
                  </a:cubicBezTo>
                  <a:cubicBezTo>
                    <a:pt x="92965" y="586350"/>
                    <a:pt x="96724" y="579238"/>
                    <a:pt x="104242" y="573752"/>
                  </a:cubicBezTo>
                  <a:cubicBezTo>
                    <a:pt x="111151" y="568672"/>
                    <a:pt x="119076" y="566132"/>
                    <a:pt x="128017" y="566132"/>
                  </a:cubicBezTo>
                  <a:cubicBezTo>
                    <a:pt x="143257" y="566132"/>
                    <a:pt x="160529" y="571720"/>
                    <a:pt x="179833" y="582896"/>
                  </a:cubicBezTo>
                  <a:lnTo>
                    <a:pt x="187453" y="575276"/>
                  </a:lnTo>
                  <a:cubicBezTo>
                    <a:pt x="174245" y="552517"/>
                    <a:pt x="167641" y="537277"/>
                    <a:pt x="167641" y="529556"/>
                  </a:cubicBezTo>
                  <a:cubicBezTo>
                    <a:pt x="167641" y="518583"/>
                    <a:pt x="169977" y="509541"/>
                    <a:pt x="174651" y="502429"/>
                  </a:cubicBezTo>
                  <a:cubicBezTo>
                    <a:pt x="179934" y="494097"/>
                    <a:pt x="187757" y="489932"/>
                    <a:pt x="198121" y="489932"/>
                  </a:cubicBezTo>
                  <a:close/>
                  <a:moveTo>
                    <a:pt x="76201" y="471644"/>
                  </a:moveTo>
                  <a:lnTo>
                    <a:pt x="99061" y="480788"/>
                  </a:lnTo>
                  <a:cubicBezTo>
                    <a:pt x="118974" y="488713"/>
                    <a:pt x="132690" y="498365"/>
                    <a:pt x="140209" y="509744"/>
                  </a:cubicBezTo>
                  <a:lnTo>
                    <a:pt x="183185" y="574971"/>
                  </a:lnTo>
                  <a:lnTo>
                    <a:pt x="179223" y="579238"/>
                  </a:lnTo>
                  <a:lnTo>
                    <a:pt x="109729" y="534128"/>
                  </a:lnTo>
                  <a:cubicBezTo>
                    <a:pt x="99975" y="527829"/>
                    <a:pt x="91339" y="516145"/>
                    <a:pt x="83821" y="499076"/>
                  </a:cubicBezTo>
                  <a:lnTo>
                    <a:pt x="73153" y="474692"/>
                  </a:lnTo>
                  <a:close/>
                  <a:moveTo>
                    <a:pt x="295657" y="395444"/>
                  </a:moveTo>
                  <a:lnTo>
                    <a:pt x="304801" y="395444"/>
                  </a:lnTo>
                  <a:lnTo>
                    <a:pt x="304801" y="700244"/>
                  </a:lnTo>
                  <a:lnTo>
                    <a:pt x="1" y="700244"/>
                  </a:lnTo>
                  <a:lnTo>
                    <a:pt x="1" y="691100"/>
                  </a:lnTo>
                  <a:lnTo>
                    <a:pt x="295657" y="691100"/>
                  </a:lnTo>
                  <a:close/>
                  <a:moveTo>
                    <a:pt x="271273" y="395444"/>
                  </a:moveTo>
                  <a:lnTo>
                    <a:pt x="280417" y="395444"/>
                  </a:lnTo>
                  <a:lnTo>
                    <a:pt x="280417" y="546320"/>
                  </a:lnTo>
                  <a:cubicBezTo>
                    <a:pt x="280417" y="559731"/>
                    <a:pt x="276454" y="571517"/>
                    <a:pt x="268529" y="581677"/>
                  </a:cubicBezTo>
                  <a:cubicBezTo>
                    <a:pt x="259995" y="592649"/>
                    <a:pt x="249225" y="598136"/>
                    <a:pt x="236221" y="598136"/>
                  </a:cubicBezTo>
                  <a:cubicBezTo>
                    <a:pt x="233376" y="598136"/>
                    <a:pt x="227788" y="596612"/>
                    <a:pt x="219457" y="593564"/>
                  </a:cubicBezTo>
                  <a:lnTo>
                    <a:pt x="227077" y="584420"/>
                  </a:lnTo>
                  <a:cubicBezTo>
                    <a:pt x="233173" y="585436"/>
                    <a:pt x="237237" y="585944"/>
                    <a:pt x="239269" y="585944"/>
                  </a:cubicBezTo>
                  <a:cubicBezTo>
                    <a:pt x="249225" y="585944"/>
                    <a:pt x="257252" y="580864"/>
                    <a:pt x="263348" y="570704"/>
                  </a:cubicBezTo>
                  <a:cubicBezTo>
                    <a:pt x="268631" y="561966"/>
                    <a:pt x="271273" y="552314"/>
                    <a:pt x="271273" y="541748"/>
                  </a:cubicBezTo>
                  <a:close/>
                  <a:moveTo>
                    <a:pt x="196596" y="217932"/>
                  </a:moveTo>
                  <a:cubicBezTo>
                    <a:pt x="200660" y="224841"/>
                    <a:pt x="202692" y="231445"/>
                    <a:pt x="202692" y="237744"/>
                  </a:cubicBezTo>
                  <a:cubicBezTo>
                    <a:pt x="202692" y="249733"/>
                    <a:pt x="198780" y="259842"/>
                    <a:pt x="190957" y="268071"/>
                  </a:cubicBezTo>
                  <a:cubicBezTo>
                    <a:pt x="183134" y="276301"/>
                    <a:pt x="173329" y="280416"/>
                    <a:pt x="161544" y="280416"/>
                  </a:cubicBezTo>
                  <a:lnTo>
                    <a:pt x="0" y="280416"/>
                  </a:lnTo>
                  <a:lnTo>
                    <a:pt x="0" y="271272"/>
                  </a:lnTo>
                  <a:lnTo>
                    <a:pt x="156972" y="271272"/>
                  </a:lnTo>
                  <a:cubicBezTo>
                    <a:pt x="166522" y="271272"/>
                    <a:pt x="174752" y="268275"/>
                    <a:pt x="181660" y="262280"/>
                  </a:cubicBezTo>
                  <a:cubicBezTo>
                    <a:pt x="188569" y="256286"/>
                    <a:pt x="192024" y="248615"/>
                    <a:pt x="192024" y="239268"/>
                  </a:cubicBezTo>
                  <a:cubicBezTo>
                    <a:pt x="192024" y="235407"/>
                    <a:pt x="191008" y="230835"/>
                    <a:pt x="188976" y="225552"/>
                  </a:cubicBezTo>
                  <a:close/>
                  <a:moveTo>
                    <a:pt x="224637" y="216713"/>
                  </a:moveTo>
                  <a:lnTo>
                    <a:pt x="246888" y="230124"/>
                  </a:lnTo>
                  <a:cubicBezTo>
                    <a:pt x="265582" y="241300"/>
                    <a:pt x="275742" y="251460"/>
                    <a:pt x="277368" y="260604"/>
                  </a:cubicBezTo>
                  <a:cubicBezTo>
                    <a:pt x="278384" y="266293"/>
                    <a:pt x="280517" y="272085"/>
                    <a:pt x="283768" y="277977"/>
                  </a:cubicBezTo>
                  <a:lnTo>
                    <a:pt x="280416" y="281025"/>
                  </a:lnTo>
                  <a:cubicBezTo>
                    <a:pt x="276352" y="277571"/>
                    <a:pt x="270764" y="275234"/>
                    <a:pt x="263652" y="274015"/>
                  </a:cubicBezTo>
                  <a:cubicBezTo>
                    <a:pt x="253492" y="270967"/>
                    <a:pt x="242824" y="260401"/>
                    <a:pt x="231648" y="242316"/>
                  </a:cubicBezTo>
                  <a:lnTo>
                    <a:pt x="219456" y="222504"/>
                  </a:lnTo>
                  <a:close/>
                  <a:moveTo>
                    <a:pt x="161544" y="198120"/>
                  </a:moveTo>
                  <a:cubicBezTo>
                    <a:pt x="169875" y="198323"/>
                    <a:pt x="177495" y="200863"/>
                    <a:pt x="184404" y="205740"/>
                  </a:cubicBezTo>
                  <a:lnTo>
                    <a:pt x="178308" y="213360"/>
                  </a:lnTo>
                  <a:cubicBezTo>
                    <a:pt x="173431" y="210312"/>
                    <a:pt x="168351" y="208788"/>
                    <a:pt x="163068" y="208788"/>
                  </a:cubicBezTo>
                  <a:cubicBezTo>
                    <a:pt x="157581" y="208788"/>
                    <a:pt x="152908" y="210718"/>
                    <a:pt x="149047" y="214579"/>
                  </a:cubicBezTo>
                  <a:cubicBezTo>
                    <a:pt x="145186" y="218440"/>
                    <a:pt x="143256" y="223113"/>
                    <a:pt x="143256" y="228600"/>
                  </a:cubicBezTo>
                  <a:cubicBezTo>
                    <a:pt x="143256" y="233070"/>
                    <a:pt x="144475" y="237236"/>
                    <a:pt x="146913" y="241097"/>
                  </a:cubicBezTo>
                  <a:cubicBezTo>
                    <a:pt x="149352" y="244957"/>
                    <a:pt x="152704" y="246888"/>
                    <a:pt x="156972" y="246888"/>
                  </a:cubicBezTo>
                  <a:cubicBezTo>
                    <a:pt x="164084" y="246888"/>
                    <a:pt x="167640" y="243840"/>
                    <a:pt x="167640" y="237744"/>
                  </a:cubicBezTo>
                  <a:cubicBezTo>
                    <a:pt x="167640" y="232664"/>
                    <a:pt x="165100" y="230124"/>
                    <a:pt x="160020" y="230124"/>
                  </a:cubicBezTo>
                  <a:cubicBezTo>
                    <a:pt x="156972" y="230124"/>
                    <a:pt x="154432" y="232156"/>
                    <a:pt x="152400" y="236220"/>
                  </a:cubicBezTo>
                  <a:cubicBezTo>
                    <a:pt x="152400" y="227076"/>
                    <a:pt x="155956" y="222504"/>
                    <a:pt x="163068" y="222504"/>
                  </a:cubicBezTo>
                  <a:cubicBezTo>
                    <a:pt x="167132" y="222504"/>
                    <a:pt x="170434" y="224028"/>
                    <a:pt x="172974" y="227076"/>
                  </a:cubicBezTo>
                  <a:cubicBezTo>
                    <a:pt x="175514" y="230124"/>
                    <a:pt x="176784" y="233680"/>
                    <a:pt x="176784" y="237744"/>
                  </a:cubicBezTo>
                  <a:cubicBezTo>
                    <a:pt x="176784" y="243433"/>
                    <a:pt x="174650" y="248158"/>
                    <a:pt x="170383" y="251917"/>
                  </a:cubicBezTo>
                  <a:cubicBezTo>
                    <a:pt x="166116" y="255676"/>
                    <a:pt x="161137" y="257556"/>
                    <a:pt x="155448" y="257556"/>
                  </a:cubicBezTo>
                  <a:cubicBezTo>
                    <a:pt x="148336" y="257556"/>
                    <a:pt x="142494" y="254813"/>
                    <a:pt x="137922" y="249326"/>
                  </a:cubicBezTo>
                  <a:cubicBezTo>
                    <a:pt x="133350" y="243840"/>
                    <a:pt x="131064" y="237439"/>
                    <a:pt x="131064" y="230124"/>
                  </a:cubicBezTo>
                  <a:cubicBezTo>
                    <a:pt x="131064" y="221183"/>
                    <a:pt x="133908" y="213563"/>
                    <a:pt x="139598" y="207264"/>
                  </a:cubicBezTo>
                  <a:cubicBezTo>
                    <a:pt x="145288" y="200965"/>
                    <a:pt x="152603" y="197917"/>
                    <a:pt x="161544" y="198120"/>
                  </a:cubicBezTo>
                  <a:close/>
                  <a:moveTo>
                    <a:pt x="274320" y="195072"/>
                  </a:moveTo>
                  <a:cubicBezTo>
                    <a:pt x="278384" y="199136"/>
                    <a:pt x="280416" y="203708"/>
                    <a:pt x="280416" y="208788"/>
                  </a:cubicBezTo>
                  <a:cubicBezTo>
                    <a:pt x="280416" y="213868"/>
                    <a:pt x="278434" y="217932"/>
                    <a:pt x="274472" y="220980"/>
                  </a:cubicBezTo>
                  <a:cubicBezTo>
                    <a:pt x="270510" y="224028"/>
                    <a:pt x="265887" y="225552"/>
                    <a:pt x="260604" y="225552"/>
                  </a:cubicBezTo>
                  <a:cubicBezTo>
                    <a:pt x="251256" y="225552"/>
                    <a:pt x="239572" y="221488"/>
                    <a:pt x="225552" y="213360"/>
                  </a:cubicBezTo>
                  <a:lnTo>
                    <a:pt x="214884" y="222504"/>
                  </a:lnTo>
                  <a:cubicBezTo>
                    <a:pt x="225044" y="236931"/>
                    <a:pt x="230124" y="248615"/>
                    <a:pt x="230124" y="257556"/>
                  </a:cubicBezTo>
                  <a:cubicBezTo>
                    <a:pt x="230124" y="263855"/>
                    <a:pt x="227685" y="268986"/>
                    <a:pt x="222808" y="272948"/>
                  </a:cubicBezTo>
                  <a:cubicBezTo>
                    <a:pt x="217932" y="276911"/>
                    <a:pt x="212242" y="278892"/>
                    <a:pt x="205740" y="278892"/>
                  </a:cubicBezTo>
                  <a:cubicBezTo>
                    <a:pt x="197205" y="278892"/>
                    <a:pt x="191109" y="277368"/>
                    <a:pt x="187452" y="274320"/>
                  </a:cubicBezTo>
                  <a:cubicBezTo>
                    <a:pt x="194564" y="273101"/>
                    <a:pt x="200660" y="270561"/>
                    <a:pt x="205740" y="266700"/>
                  </a:cubicBezTo>
                  <a:cubicBezTo>
                    <a:pt x="211836" y="262026"/>
                    <a:pt x="214884" y="256438"/>
                    <a:pt x="214884" y="249936"/>
                  </a:cubicBezTo>
                  <a:cubicBezTo>
                    <a:pt x="214680" y="242011"/>
                    <a:pt x="210108" y="229819"/>
                    <a:pt x="201168" y="213360"/>
                  </a:cubicBezTo>
                  <a:lnTo>
                    <a:pt x="213360" y="201168"/>
                  </a:lnTo>
                  <a:cubicBezTo>
                    <a:pt x="230835" y="209296"/>
                    <a:pt x="243535" y="213360"/>
                    <a:pt x="251460" y="213360"/>
                  </a:cubicBezTo>
                  <a:cubicBezTo>
                    <a:pt x="257149" y="213360"/>
                    <a:pt x="262382" y="211683"/>
                    <a:pt x="267157" y="208331"/>
                  </a:cubicBezTo>
                  <a:cubicBezTo>
                    <a:pt x="271932" y="204978"/>
                    <a:pt x="274320" y="200558"/>
                    <a:pt x="274320" y="195072"/>
                  </a:cubicBezTo>
                  <a:close/>
                  <a:moveTo>
                    <a:pt x="219456" y="176784"/>
                  </a:moveTo>
                  <a:lnTo>
                    <a:pt x="226771" y="183794"/>
                  </a:lnTo>
                  <a:lnTo>
                    <a:pt x="183489" y="225857"/>
                  </a:lnTo>
                  <a:lnTo>
                    <a:pt x="176784" y="217932"/>
                  </a:lnTo>
                  <a:close/>
                  <a:moveTo>
                    <a:pt x="230124" y="131064"/>
                  </a:moveTo>
                  <a:cubicBezTo>
                    <a:pt x="237032" y="131064"/>
                    <a:pt x="243078" y="133401"/>
                    <a:pt x="248259" y="138074"/>
                  </a:cubicBezTo>
                  <a:cubicBezTo>
                    <a:pt x="253441" y="142748"/>
                    <a:pt x="256032" y="148539"/>
                    <a:pt x="256032" y="155448"/>
                  </a:cubicBezTo>
                  <a:cubicBezTo>
                    <a:pt x="256032" y="161137"/>
                    <a:pt x="254152" y="165963"/>
                    <a:pt x="250393" y="169926"/>
                  </a:cubicBezTo>
                  <a:cubicBezTo>
                    <a:pt x="246634" y="173888"/>
                    <a:pt x="241909" y="175869"/>
                    <a:pt x="236220" y="175869"/>
                  </a:cubicBezTo>
                  <a:cubicBezTo>
                    <a:pt x="231749" y="175869"/>
                    <a:pt x="228092" y="174345"/>
                    <a:pt x="225247" y="171297"/>
                  </a:cubicBezTo>
                  <a:cubicBezTo>
                    <a:pt x="222402" y="168249"/>
                    <a:pt x="220980" y="164490"/>
                    <a:pt x="220980" y="160020"/>
                  </a:cubicBezTo>
                  <a:cubicBezTo>
                    <a:pt x="220980" y="153924"/>
                    <a:pt x="224028" y="150876"/>
                    <a:pt x="230124" y="150876"/>
                  </a:cubicBezTo>
                  <a:cubicBezTo>
                    <a:pt x="232765" y="151282"/>
                    <a:pt x="234797" y="152298"/>
                    <a:pt x="236220" y="153924"/>
                  </a:cubicBezTo>
                  <a:cubicBezTo>
                    <a:pt x="232156" y="153924"/>
                    <a:pt x="230124" y="155956"/>
                    <a:pt x="230124" y="160020"/>
                  </a:cubicBezTo>
                  <a:cubicBezTo>
                    <a:pt x="230124" y="165100"/>
                    <a:pt x="232664" y="167640"/>
                    <a:pt x="237744" y="167640"/>
                  </a:cubicBezTo>
                  <a:cubicBezTo>
                    <a:pt x="243840" y="167640"/>
                    <a:pt x="246888" y="163576"/>
                    <a:pt x="246888" y="155448"/>
                  </a:cubicBezTo>
                  <a:cubicBezTo>
                    <a:pt x="246888" y="150774"/>
                    <a:pt x="245059" y="147066"/>
                    <a:pt x="241401" y="144323"/>
                  </a:cubicBezTo>
                  <a:cubicBezTo>
                    <a:pt x="237744" y="141579"/>
                    <a:pt x="233476" y="140208"/>
                    <a:pt x="228600" y="140208"/>
                  </a:cubicBezTo>
                  <a:cubicBezTo>
                    <a:pt x="223113" y="140208"/>
                    <a:pt x="218440" y="142138"/>
                    <a:pt x="214579" y="145999"/>
                  </a:cubicBezTo>
                  <a:cubicBezTo>
                    <a:pt x="210718" y="149860"/>
                    <a:pt x="208788" y="154533"/>
                    <a:pt x="208788" y="160020"/>
                  </a:cubicBezTo>
                  <a:cubicBezTo>
                    <a:pt x="208788" y="165913"/>
                    <a:pt x="210312" y="171501"/>
                    <a:pt x="213360" y="176784"/>
                  </a:cubicBezTo>
                  <a:lnTo>
                    <a:pt x="205740" y="184404"/>
                  </a:lnTo>
                  <a:cubicBezTo>
                    <a:pt x="200660" y="175260"/>
                    <a:pt x="198120" y="168148"/>
                    <a:pt x="198120" y="163068"/>
                  </a:cubicBezTo>
                  <a:cubicBezTo>
                    <a:pt x="198120" y="154127"/>
                    <a:pt x="201218" y="146558"/>
                    <a:pt x="207416" y="140360"/>
                  </a:cubicBezTo>
                  <a:cubicBezTo>
                    <a:pt x="213614" y="134163"/>
                    <a:pt x="221183" y="131064"/>
                    <a:pt x="230124" y="131064"/>
                  </a:cubicBezTo>
                  <a:close/>
                  <a:moveTo>
                    <a:pt x="198120" y="94488"/>
                  </a:moveTo>
                  <a:cubicBezTo>
                    <a:pt x="202590" y="94488"/>
                    <a:pt x="208940" y="96012"/>
                    <a:pt x="217170" y="99060"/>
                  </a:cubicBezTo>
                  <a:cubicBezTo>
                    <a:pt x="225399" y="102108"/>
                    <a:pt x="231749" y="103632"/>
                    <a:pt x="236220" y="103632"/>
                  </a:cubicBezTo>
                  <a:cubicBezTo>
                    <a:pt x="239064" y="103632"/>
                    <a:pt x="243128" y="102616"/>
                    <a:pt x="248412" y="100584"/>
                  </a:cubicBezTo>
                  <a:cubicBezTo>
                    <a:pt x="243535" y="109728"/>
                    <a:pt x="234899" y="114300"/>
                    <a:pt x="222504" y="114300"/>
                  </a:cubicBezTo>
                  <a:cubicBezTo>
                    <a:pt x="212344" y="114300"/>
                    <a:pt x="203708" y="117602"/>
                    <a:pt x="196596" y="124206"/>
                  </a:cubicBezTo>
                  <a:cubicBezTo>
                    <a:pt x="189484" y="130810"/>
                    <a:pt x="185928" y="139192"/>
                    <a:pt x="185928" y="149352"/>
                  </a:cubicBezTo>
                  <a:cubicBezTo>
                    <a:pt x="185928" y="161544"/>
                    <a:pt x="191008" y="174752"/>
                    <a:pt x="201168" y="188976"/>
                  </a:cubicBezTo>
                  <a:lnTo>
                    <a:pt x="188976" y="201168"/>
                  </a:lnTo>
                  <a:cubicBezTo>
                    <a:pt x="175564" y="189992"/>
                    <a:pt x="162864" y="184404"/>
                    <a:pt x="150876" y="184404"/>
                  </a:cubicBezTo>
                  <a:cubicBezTo>
                    <a:pt x="141732" y="184404"/>
                    <a:pt x="133502" y="187147"/>
                    <a:pt x="126187" y="192633"/>
                  </a:cubicBezTo>
                  <a:cubicBezTo>
                    <a:pt x="118262" y="198526"/>
                    <a:pt x="114300" y="205943"/>
                    <a:pt x="114300" y="214884"/>
                  </a:cubicBezTo>
                  <a:cubicBezTo>
                    <a:pt x="114300" y="216103"/>
                    <a:pt x="114554" y="217881"/>
                    <a:pt x="115062" y="220218"/>
                  </a:cubicBezTo>
                  <a:cubicBezTo>
                    <a:pt x="115570" y="222555"/>
                    <a:pt x="115824" y="224333"/>
                    <a:pt x="115824" y="225552"/>
                  </a:cubicBezTo>
                  <a:cubicBezTo>
                    <a:pt x="115824" y="237337"/>
                    <a:pt x="111252" y="244957"/>
                    <a:pt x="102108" y="248412"/>
                  </a:cubicBezTo>
                  <a:cubicBezTo>
                    <a:pt x="104140" y="245161"/>
                    <a:pt x="105156" y="241605"/>
                    <a:pt x="105156" y="237744"/>
                  </a:cubicBezTo>
                  <a:cubicBezTo>
                    <a:pt x="105156" y="234289"/>
                    <a:pt x="104140" y="230733"/>
                    <a:pt x="102108" y="227076"/>
                  </a:cubicBezTo>
                  <a:cubicBezTo>
                    <a:pt x="96012" y="216306"/>
                    <a:pt x="92964" y="207162"/>
                    <a:pt x="92964" y="199644"/>
                  </a:cubicBezTo>
                  <a:cubicBezTo>
                    <a:pt x="92964" y="190906"/>
                    <a:pt x="96723" y="183794"/>
                    <a:pt x="104241" y="178308"/>
                  </a:cubicBezTo>
                  <a:cubicBezTo>
                    <a:pt x="111150" y="173228"/>
                    <a:pt x="119075" y="170688"/>
                    <a:pt x="128016" y="170688"/>
                  </a:cubicBezTo>
                  <a:cubicBezTo>
                    <a:pt x="143256" y="170688"/>
                    <a:pt x="160528" y="176276"/>
                    <a:pt x="179832" y="187452"/>
                  </a:cubicBezTo>
                  <a:lnTo>
                    <a:pt x="187452" y="179832"/>
                  </a:lnTo>
                  <a:cubicBezTo>
                    <a:pt x="174244" y="157073"/>
                    <a:pt x="167640" y="141833"/>
                    <a:pt x="167640" y="134112"/>
                  </a:cubicBezTo>
                  <a:cubicBezTo>
                    <a:pt x="167640" y="123139"/>
                    <a:pt x="169976" y="114097"/>
                    <a:pt x="174650" y="106985"/>
                  </a:cubicBezTo>
                  <a:cubicBezTo>
                    <a:pt x="179933" y="98653"/>
                    <a:pt x="187756" y="94488"/>
                    <a:pt x="198120" y="94488"/>
                  </a:cubicBezTo>
                  <a:close/>
                  <a:moveTo>
                    <a:pt x="76200" y="76200"/>
                  </a:moveTo>
                  <a:lnTo>
                    <a:pt x="99060" y="85344"/>
                  </a:lnTo>
                  <a:cubicBezTo>
                    <a:pt x="118973" y="93269"/>
                    <a:pt x="132689" y="102921"/>
                    <a:pt x="140208" y="114300"/>
                  </a:cubicBezTo>
                  <a:lnTo>
                    <a:pt x="183184" y="179527"/>
                  </a:lnTo>
                  <a:lnTo>
                    <a:pt x="179222" y="183794"/>
                  </a:lnTo>
                  <a:lnTo>
                    <a:pt x="109728" y="138684"/>
                  </a:lnTo>
                  <a:cubicBezTo>
                    <a:pt x="99974" y="132385"/>
                    <a:pt x="91338" y="120701"/>
                    <a:pt x="83820" y="103632"/>
                  </a:cubicBezTo>
                  <a:lnTo>
                    <a:pt x="73152" y="79248"/>
                  </a:lnTo>
                  <a:close/>
                  <a:moveTo>
                    <a:pt x="295656" y="0"/>
                  </a:moveTo>
                  <a:lnTo>
                    <a:pt x="304800" y="0"/>
                  </a:lnTo>
                  <a:lnTo>
                    <a:pt x="304800" y="304800"/>
                  </a:lnTo>
                  <a:lnTo>
                    <a:pt x="0" y="304800"/>
                  </a:lnTo>
                  <a:lnTo>
                    <a:pt x="0" y="295656"/>
                  </a:lnTo>
                  <a:lnTo>
                    <a:pt x="295656" y="295656"/>
                  </a:lnTo>
                  <a:close/>
                  <a:moveTo>
                    <a:pt x="271272" y="0"/>
                  </a:moveTo>
                  <a:lnTo>
                    <a:pt x="280416" y="0"/>
                  </a:lnTo>
                  <a:lnTo>
                    <a:pt x="280416" y="150876"/>
                  </a:lnTo>
                  <a:cubicBezTo>
                    <a:pt x="280416" y="164287"/>
                    <a:pt x="276453" y="176073"/>
                    <a:pt x="268528" y="186233"/>
                  </a:cubicBezTo>
                  <a:cubicBezTo>
                    <a:pt x="259994" y="197205"/>
                    <a:pt x="249224" y="202692"/>
                    <a:pt x="236220" y="202692"/>
                  </a:cubicBezTo>
                  <a:cubicBezTo>
                    <a:pt x="233375" y="202692"/>
                    <a:pt x="227787" y="201168"/>
                    <a:pt x="219456" y="198120"/>
                  </a:cubicBezTo>
                  <a:lnTo>
                    <a:pt x="227076" y="188976"/>
                  </a:lnTo>
                  <a:cubicBezTo>
                    <a:pt x="233172" y="189992"/>
                    <a:pt x="237236" y="190500"/>
                    <a:pt x="239268" y="190500"/>
                  </a:cubicBezTo>
                  <a:cubicBezTo>
                    <a:pt x="249224" y="190500"/>
                    <a:pt x="257251" y="185420"/>
                    <a:pt x="263347" y="175260"/>
                  </a:cubicBezTo>
                  <a:cubicBezTo>
                    <a:pt x="268630" y="166522"/>
                    <a:pt x="271272" y="156870"/>
                    <a:pt x="271272" y="146304"/>
                  </a:cubicBez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p>
          </p:txBody>
        </p:sp>
      </p:grpSp>
      <p:sp>
        <p:nvSpPr>
          <p:cNvPr id="2" name="Rectangle 1">
            <a:extLst>
              <a:ext uri="{FF2B5EF4-FFF2-40B4-BE49-F238E27FC236}">
                <a16:creationId xmlns:a16="http://schemas.microsoft.com/office/drawing/2014/main" id="{57476853-A3FB-4B72-B53C-DA86653581F4}"/>
              </a:ext>
            </a:extLst>
          </p:cNvPr>
          <p:cNvSpPr/>
          <p:nvPr/>
        </p:nvSpPr>
        <p:spPr>
          <a:xfrm>
            <a:off x="828858" y="1039767"/>
            <a:ext cx="7486284" cy="53680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9158B57-6315-4033-B7B9-D0DB8099B498}"/>
              </a:ext>
            </a:extLst>
          </p:cNvPr>
          <p:cNvSpPr/>
          <p:nvPr/>
        </p:nvSpPr>
        <p:spPr>
          <a:xfrm>
            <a:off x="828858" y="3578309"/>
            <a:ext cx="7486284" cy="282947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FC58649-718A-44A3-A28F-FD0615FAEBD1}"/>
              </a:ext>
            </a:extLst>
          </p:cNvPr>
          <p:cNvCxnSpPr>
            <a:cxnSpLocks/>
          </p:cNvCxnSpPr>
          <p:nvPr/>
        </p:nvCxnSpPr>
        <p:spPr>
          <a:xfrm>
            <a:off x="4633041" y="1573767"/>
            <a:ext cx="0" cy="4865834"/>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4F7CB5A7-4CE7-4BED-A543-1FBFFBC800FB}"/>
              </a:ext>
            </a:extLst>
          </p:cNvPr>
          <p:cNvGrpSpPr/>
          <p:nvPr/>
        </p:nvGrpSpPr>
        <p:grpSpPr>
          <a:xfrm>
            <a:off x="1551397" y="1811187"/>
            <a:ext cx="5045478" cy="4628414"/>
            <a:chOff x="1422860" y="1704673"/>
            <a:chExt cx="4311091" cy="3833459"/>
          </a:xfrm>
        </p:grpSpPr>
        <p:cxnSp>
          <p:nvCxnSpPr>
            <p:cNvPr id="23" name="Straight Connector 22">
              <a:extLst>
                <a:ext uri="{FF2B5EF4-FFF2-40B4-BE49-F238E27FC236}">
                  <a16:creationId xmlns:a16="http://schemas.microsoft.com/office/drawing/2014/main" id="{5F33B774-B807-411A-81D3-A5FAECB66EAE}"/>
                </a:ext>
              </a:extLst>
            </p:cNvPr>
            <p:cNvCxnSpPr>
              <a:cxnSpLocks/>
            </p:cNvCxnSpPr>
            <p:nvPr/>
          </p:nvCxnSpPr>
          <p:spPr>
            <a:xfrm>
              <a:off x="1422860" y="1704673"/>
              <a:ext cx="2625830" cy="14782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C958CF7-1AF8-4DA6-AB90-3937DE0E4A94}"/>
                </a:ext>
              </a:extLst>
            </p:cNvPr>
            <p:cNvCxnSpPr>
              <a:cxnSpLocks/>
            </p:cNvCxnSpPr>
            <p:nvPr/>
          </p:nvCxnSpPr>
          <p:spPr>
            <a:xfrm>
              <a:off x="4046244" y="3200741"/>
              <a:ext cx="1687707" cy="23373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7" name="Straight Connector 26">
            <a:extLst>
              <a:ext uri="{FF2B5EF4-FFF2-40B4-BE49-F238E27FC236}">
                <a16:creationId xmlns:a16="http://schemas.microsoft.com/office/drawing/2014/main" id="{F1A96EA0-050F-4582-96D8-75E44E429070}"/>
              </a:ext>
            </a:extLst>
          </p:cNvPr>
          <p:cNvCxnSpPr>
            <a:cxnSpLocks/>
          </p:cNvCxnSpPr>
          <p:nvPr/>
        </p:nvCxnSpPr>
        <p:spPr>
          <a:xfrm>
            <a:off x="808560" y="3578309"/>
            <a:ext cx="750658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E263EDF-CD62-4B4C-B69F-B394CB65A711}"/>
              </a:ext>
            </a:extLst>
          </p:cNvPr>
          <p:cNvCxnSpPr>
            <a:cxnSpLocks/>
          </p:cNvCxnSpPr>
          <p:nvPr/>
        </p:nvCxnSpPr>
        <p:spPr>
          <a:xfrm>
            <a:off x="6589759" y="6421409"/>
            <a:ext cx="1227454" cy="3700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4">
            <a:extLst>
              <a:ext uri="{FF2B5EF4-FFF2-40B4-BE49-F238E27FC236}">
                <a16:creationId xmlns:a16="http://schemas.microsoft.com/office/drawing/2014/main" id="{21D9E07B-C1E1-4E45-BFB9-936CF5255299}"/>
              </a:ext>
            </a:extLst>
          </p:cNvPr>
          <p:cNvSpPr txBox="1"/>
          <p:nvPr/>
        </p:nvSpPr>
        <p:spPr>
          <a:xfrm>
            <a:off x="1460391" y="4477807"/>
            <a:ext cx="1940270" cy="418493"/>
          </a:xfrm>
          <a:prstGeom prst="rect">
            <a:avLst/>
          </a:prstGeom>
          <a:solidFill>
            <a:srgbClr val="FFC000"/>
          </a:solidFill>
        </p:spPr>
        <p:style>
          <a:lnRef idx="2">
            <a:schemeClr val="accent2"/>
          </a:lnRef>
          <a:fillRef idx="1">
            <a:schemeClr val="lt1"/>
          </a:fillRef>
          <a:effectRef idx="0">
            <a:schemeClr val="accent2"/>
          </a:effectRef>
          <a:fontRef idx="minor">
            <a:schemeClr val="dk1"/>
          </a:fontRef>
        </p:style>
        <p:txBody>
          <a:bodyPr wrap="square" rtlCol="0">
            <a:prstTxWarp prst="textPlain">
              <a:avLst/>
            </a:prstTxWarp>
            <a:spAutoFit/>
          </a:bodyPr>
          <a:lstStyle/>
          <a:p>
            <a:r>
              <a:rPr lang="en-US" sz="2800" dirty="0" err="1">
                <a:latin typeface="NikoshBAN" pitchFamily="2" charset="0"/>
                <a:cs typeface="NikoshBAN" pitchFamily="2" charset="0"/>
              </a:rPr>
              <a:t>ঘন</a:t>
            </a:r>
            <a:r>
              <a:rPr lang="en-US" sz="2800" dirty="0">
                <a:latin typeface="NikoshBAN" pitchFamily="2" charset="0"/>
                <a:cs typeface="NikoshBAN" pitchFamily="2" charset="0"/>
              </a:rPr>
              <a:t> </a:t>
            </a:r>
            <a:r>
              <a:rPr lang="en-US" sz="2800" dirty="0" err="1">
                <a:latin typeface="NikoshBAN" pitchFamily="2" charset="0"/>
                <a:cs typeface="NikoshBAN" pitchFamily="2" charset="0"/>
              </a:rPr>
              <a:t>মাধ্যম</a:t>
            </a:r>
            <a:endParaRPr lang="en-US" sz="2800" dirty="0">
              <a:latin typeface="NikoshBAN" pitchFamily="2" charset="0"/>
              <a:cs typeface="NikoshBAN" pitchFamily="2" charset="0"/>
            </a:endParaRPr>
          </a:p>
        </p:txBody>
      </p:sp>
      <p:sp>
        <p:nvSpPr>
          <p:cNvPr id="34" name="TextBox 4">
            <a:extLst>
              <a:ext uri="{FF2B5EF4-FFF2-40B4-BE49-F238E27FC236}">
                <a16:creationId xmlns:a16="http://schemas.microsoft.com/office/drawing/2014/main" id="{BB9329DC-8646-4949-A1DD-F073D2CD00C7}"/>
              </a:ext>
            </a:extLst>
          </p:cNvPr>
          <p:cNvSpPr txBox="1"/>
          <p:nvPr/>
        </p:nvSpPr>
        <p:spPr>
          <a:xfrm>
            <a:off x="5798011" y="2808304"/>
            <a:ext cx="1940270" cy="418493"/>
          </a:xfrm>
          <a:prstGeom prst="rect">
            <a:avLst/>
          </a:prstGeom>
          <a:solidFill>
            <a:srgbClr val="FFC000"/>
          </a:solidFill>
        </p:spPr>
        <p:style>
          <a:lnRef idx="2">
            <a:schemeClr val="accent2"/>
          </a:lnRef>
          <a:fillRef idx="1">
            <a:schemeClr val="lt1"/>
          </a:fillRef>
          <a:effectRef idx="0">
            <a:schemeClr val="accent2"/>
          </a:effectRef>
          <a:fontRef idx="minor">
            <a:schemeClr val="dk1"/>
          </a:fontRef>
        </p:style>
        <p:txBody>
          <a:bodyPr wrap="square" rtlCol="0">
            <a:prstTxWarp prst="textPlain">
              <a:avLst/>
            </a:prstTxWarp>
            <a:spAutoFit/>
          </a:bodyPr>
          <a:lstStyle/>
          <a:p>
            <a:r>
              <a:rPr lang="en-US" sz="2800" dirty="0" err="1">
                <a:latin typeface="NikoshBAN" pitchFamily="2" charset="0"/>
                <a:cs typeface="NikoshBAN" pitchFamily="2" charset="0"/>
              </a:rPr>
              <a:t>হালকা</a:t>
            </a:r>
            <a:r>
              <a:rPr lang="en-US" sz="2800" dirty="0">
                <a:latin typeface="NikoshBAN" pitchFamily="2" charset="0"/>
                <a:cs typeface="NikoshBAN" pitchFamily="2" charset="0"/>
              </a:rPr>
              <a:t> </a:t>
            </a:r>
            <a:r>
              <a:rPr lang="en-US" sz="2800" dirty="0" err="1">
                <a:latin typeface="NikoshBAN" pitchFamily="2" charset="0"/>
                <a:cs typeface="NikoshBAN" pitchFamily="2" charset="0"/>
              </a:rPr>
              <a:t>মাধ্যম</a:t>
            </a:r>
            <a:endParaRPr lang="en-US" sz="2800" dirty="0">
              <a:latin typeface="NikoshBAN" pitchFamily="2" charset="0"/>
              <a:cs typeface="NikoshBAN" pitchFamily="2" charset="0"/>
            </a:endParaRPr>
          </a:p>
        </p:txBody>
      </p:sp>
      <p:sp>
        <p:nvSpPr>
          <p:cNvPr id="28" name="Arrow: Right 27">
            <a:extLst>
              <a:ext uri="{FF2B5EF4-FFF2-40B4-BE49-F238E27FC236}">
                <a16:creationId xmlns:a16="http://schemas.microsoft.com/office/drawing/2014/main" id="{28B4D641-4866-4D80-8234-D7D09EA2C100}"/>
              </a:ext>
            </a:extLst>
          </p:cNvPr>
          <p:cNvSpPr/>
          <p:nvPr/>
        </p:nvSpPr>
        <p:spPr>
          <a:xfrm rot="20357380">
            <a:off x="863736" y="2562464"/>
            <a:ext cx="1949151" cy="684823"/>
          </a:xfrm>
          <a:prstGeom prst="rightArrow">
            <a:avLst>
              <a:gd name="adj1" fmla="val 53364"/>
              <a:gd name="adj2" fmla="val 73546"/>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Plain">
              <a:avLst/>
            </a:prstTxWarp>
            <a:noAutofit/>
          </a:bodyPr>
          <a:lstStyle/>
          <a:p>
            <a:pPr algn="ctr"/>
            <a:r>
              <a:rPr lang="en-US" dirty="0" err="1">
                <a:latin typeface="Kalpurush" panose="02000600000000000000" pitchFamily="2" charset="0"/>
                <a:cs typeface="Kalpurush" panose="02000600000000000000" pitchFamily="2" charset="0"/>
              </a:rPr>
              <a:t>আপ</a:t>
            </a:r>
            <a:r>
              <a:rPr lang="as-IN" dirty="0">
                <a:latin typeface="Kalpurush" panose="02000600000000000000" pitchFamily="2" charset="0"/>
                <a:cs typeface="Kalpurush" panose="02000600000000000000" pitchFamily="2" charset="0"/>
              </a:rPr>
              <a:t>ত</a:t>
            </a:r>
            <a:r>
              <a:rPr lang="en-US" dirty="0">
                <a:latin typeface="Kalpurush" panose="02000600000000000000" pitchFamily="2" charset="0"/>
                <a:cs typeface="Kalpurush" panose="02000600000000000000" pitchFamily="2" charset="0"/>
              </a:rPr>
              <a:t>ি</a:t>
            </a:r>
            <a:r>
              <a:rPr lang="as-IN" dirty="0">
                <a:latin typeface="Kalpurush" panose="02000600000000000000" pitchFamily="2" charset="0"/>
                <a:cs typeface="Kalpurush" panose="02000600000000000000" pitchFamily="2" charset="0"/>
              </a:rPr>
              <a:t>ত</a:t>
            </a:r>
            <a:r>
              <a:rPr lang="en-US" dirty="0">
                <a:latin typeface="Kalpurush" panose="02000600000000000000" pitchFamily="2" charset="0"/>
                <a:cs typeface="Kalpurush" panose="02000600000000000000" pitchFamily="2" charset="0"/>
              </a:rPr>
              <a:t> </a:t>
            </a:r>
            <a:r>
              <a:rPr lang="as-IN" dirty="0">
                <a:latin typeface="Kalpurush" panose="02000600000000000000" pitchFamily="2" charset="0"/>
                <a:cs typeface="Kalpurush" panose="02000600000000000000" pitchFamily="2" charset="0"/>
              </a:rPr>
              <a:t>র</a:t>
            </a:r>
            <a:r>
              <a:rPr lang="en-US" dirty="0" err="1">
                <a:latin typeface="Kalpurush" panose="02000600000000000000" pitchFamily="2" charset="0"/>
                <a:cs typeface="Kalpurush" panose="02000600000000000000" pitchFamily="2" charset="0"/>
              </a:rPr>
              <a:t>শ্মি</a:t>
            </a:r>
            <a:endParaRPr lang="en-US" dirty="0">
              <a:latin typeface="Kalpurush" panose="02000600000000000000" pitchFamily="2" charset="0"/>
              <a:cs typeface="Kalpurush" panose="02000600000000000000" pitchFamily="2" charset="0"/>
            </a:endParaRPr>
          </a:p>
        </p:txBody>
      </p:sp>
      <p:sp>
        <p:nvSpPr>
          <p:cNvPr id="35" name="Arrow: Left 34">
            <a:extLst>
              <a:ext uri="{FF2B5EF4-FFF2-40B4-BE49-F238E27FC236}">
                <a16:creationId xmlns:a16="http://schemas.microsoft.com/office/drawing/2014/main" id="{4558AABB-DAA6-42F7-BE09-500E86E26136}"/>
              </a:ext>
            </a:extLst>
          </p:cNvPr>
          <p:cNvSpPr/>
          <p:nvPr/>
        </p:nvSpPr>
        <p:spPr>
          <a:xfrm>
            <a:off x="5488838" y="4467162"/>
            <a:ext cx="1661267" cy="701472"/>
          </a:xfrm>
          <a:prstGeom prst="lef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Plain">
              <a:avLst/>
            </a:prstTxWarp>
            <a:noAutofit/>
          </a:bodyPr>
          <a:lstStyle/>
          <a:p>
            <a:pPr algn="ctr"/>
            <a:r>
              <a:rPr lang="en-US" dirty="0">
                <a:latin typeface="Kalpurush" panose="02000600000000000000" pitchFamily="2" charset="0"/>
                <a:cs typeface="Kalpurush" panose="02000600000000000000" pitchFamily="2" charset="0"/>
              </a:rPr>
              <a:t>প</a:t>
            </a:r>
            <a:r>
              <a:rPr lang="as-IN" dirty="0">
                <a:latin typeface="Kalpurush" panose="02000600000000000000" pitchFamily="2" charset="0"/>
                <a:cs typeface="Kalpurush" panose="02000600000000000000" pitchFamily="2" charset="0"/>
              </a:rPr>
              <a:t>্</a:t>
            </a:r>
            <a:r>
              <a:rPr lang="en-US" dirty="0">
                <a:latin typeface="Kalpurush" panose="02000600000000000000" pitchFamily="2" charset="0"/>
                <a:cs typeface="Kalpurush" panose="02000600000000000000" pitchFamily="2" charset="0"/>
              </a:rPr>
              <a:t>র</a:t>
            </a:r>
            <a:r>
              <a:rPr lang="as-IN" dirty="0">
                <a:latin typeface="Kalpurush" panose="02000600000000000000" pitchFamily="2" charset="0"/>
                <a:cs typeface="Kalpurush" panose="02000600000000000000" pitchFamily="2" charset="0"/>
              </a:rPr>
              <a:t>ত</a:t>
            </a:r>
            <a:r>
              <a:rPr lang="en-US" dirty="0">
                <a:latin typeface="Kalpurush" panose="02000600000000000000" pitchFamily="2" charset="0"/>
                <a:cs typeface="Kalpurush" panose="02000600000000000000" pitchFamily="2" charset="0"/>
              </a:rPr>
              <a:t>ি</a:t>
            </a:r>
            <a:r>
              <a:rPr lang="as-IN" dirty="0">
                <a:latin typeface="Kalpurush" panose="02000600000000000000" pitchFamily="2" charset="0"/>
                <a:cs typeface="Kalpurush" panose="02000600000000000000" pitchFamily="2" charset="0"/>
              </a:rPr>
              <a:t>স</a:t>
            </a:r>
            <a:r>
              <a:rPr lang="en-US" dirty="0">
                <a:latin typeface="Kalpurush" panose="02000600000000000000" pitchFamily="2" charset="0"/>
                <a:cs typeface="Kalpurush" panose="02000600000000000000" pitchFamily="2" charset="0"/>
              </a:rPr>
              <a:t>র</a:t>
            </a:r>
            <a:r>
              <a:rPr lang="as-IN" dirty="0">
                <a:latin typeface="Kalpurush" panose="02000600000000000000" pitchFamily="2" charset="0"/>
                <a:cs typeface="Kalpurush" panose="02000600000000000000" pitchFamily="2" charset="0"/>
              </a:rPr>
              <a:t>ি</a:t>
            </a:r>
            <a:r>
              <a:rPr lang="en-US" dirty="0">
                <a:latin typeface="Kalpurush" panose="02000600000000000000" pitchFamily="2" charset="0"/>
                <a:cs typeface="Kalpurush" panose="02000600000000000000" pitchFamily="2" charset="0"/>
              </a:rPr>
              <a:t>ত </a:t>
            </a:r>
            <a:r>
              <a:rPr lang="as-IN" dirty="0">
                <a:latin typeface="Kalpurush" panose="02000600000000000000" pitchFamily="2" charset="0"/>
                <a:cs typeface="Kalpurush" panose="02000600000000000000" pitchFamily="2" charset="0"/>
              </a:rPr>
              <a:t>র</a:t>
            </a:r>
            <a:r>
              <a:rPr lang="en-US" dirty="0" err="1">
                <a:latin typeface="Kalpurush" panose="02000600000000000000" pitchFamily="2" charset="0"/>
                <a:cs typeface="Kalpurush" panose="02000600000000000000" pitchFamily="2" charset="0"/>
              </a:rPr>
              <a:t>শ্মি</a:t>
            </a:r>
            <a:endParaRPr lang="en-US" dirty="0">
              <a:latin typeface="Kalpurush" panose="02000600000000000000" pitchFamily="2" charset="0"/>
              <a:cs typeface="Kalpurush" panose="02000600000000000000" pitchFamily="2" charset="0"/>
            </a:endParaRPr>
          </a:p>
        </p:txBody>
      </p:sp>
      <p:sp>
        <p:nvSpPr>
          <p:cNvPr id="36" name="Arrow: Left 35">
            <a:extLst>
              <a:ext uri="{FF2B5EF4-FFF2-40B4-BE49-F238E27FC236}">
                <a16:creationId xmlns:a16="http://schemas.microsoft.com/office/drawing/2014/main" id="{848E575A-158C-444D-A1F4-0417558C4AE2}"/>
              </a:ext>
            </a:extLst>
          </p:cNvPr>
          <p:cNvSpPr/>
          <p:nvPr/>
        </p:nvSpPr>
        <p:spPr>
          <a:xfrm>
            <a:off x="4645297" y="1883397"/>
            <a:ext cx="1661267" cy="590602"/>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Plain">
              <a:avLst/>
            </a:prstTxWarp>
            <a:noAutofit/>
          </a:bodyPr>
          <a:lstStyle/>
          <a:p>
            <a:pPr algn="ctr"/>
            <a:r>
              <a:rPr lang="en-US" dirty="0">
                <a:latin typeface="Kalpurush" panose="02000600000000000000" pitchFamily="2" charset="0"/>
                <a:cs typeface="Kalpurush" panose="02000600000000000000" pitchFamily="2" charset="0"/>
              </a:rPr>
              <a:t>অ</a:t>
            </a:r>
            <a:r>
              <a:rPr lang="as-IN" dirty="0">
                <a:latin typeface="Kalpurush" panose="02000600000000000000" pitchFamily="2" charset="0"/>
                <a:cs typeface="Kalpurush" panose="02000600000000000000" pitchFamily="2" charset="0"/>
              </a:rPr>
              <a:t>ভ</a:t>
            </a:r>
            <a:r>
              <a:rPr lang="en-US" dirty="0">
                <a:latin typeface="Kalpurush" panose="02000600000000000000" pitchFamily="2" charset="0"/>
                <a:cs typeface="Kalpurush" panose="02000600000000000000" pitchFamily="2" charset="0"/>
              </a:rPr>
              <a:t>ি</a:t>
            </a:r>
            <a:r>
              <a:rPr lang="as-IN" dirty="0">
                <a:latin typeface="Kalpurush" panose="02000600000000000000" pitchFamily="2" charset="0"/>
                <a:cs typeface="Kalpurush" panose="02000600000000000000" pitchFamily="2" charset="0"/>
              </a:rPr>
              <a:t>ল</a:t>
            </a:r>
            <a:r>
              <a:rPr lang="en-US" dirty="0">
                <a:latin typeface="Kalpurush" panose="02000600000000000000" pitchFamily="2" charset="0"/>
                <a:cs typeface="Kalpurush" panose="02000600000000000000" pitchFamily="2" charset="0"/>
              </a:rPr>
              <a:t>ম</a:t>
            </a:r>
            <a:r>
              <a:rPr lang="as-IN" dirty="0">
                <a:latin typeface="Kalpurush" panose="02000600000000000000" pitchFamily="2" charset="0"/>
                <a:cs typeface="Kalpurush" panose="02000600000000000000" pitchFamily="2" charset="0"/>
              </a:rPr>
              <a:t>্</a:t>
            </a:r>
            <a:r>
              <a:rPr lang="en-US" dirty="0">
                <a:latin typeface="Kalpurush" panose="02000600000000000000" pitchFamily="2" charset="0"/>
                <a:cs typeface="Kalpurush" panose="02000600000000000000" pitchFamily="2" charset="0"/>
              </a:rPr>
              <a:t>ব</a:t>
            </a:r>
          </a:p>
        </p:txBody>
      </p:sp>
      <p:sp>
        <p:nvSpPr>
          <p:cNvPr id="41" name="Arrow: Left 40">
            <a:extLst>
              <a:ext uri="{FF2B5EF4-FFF2-40B4-BE49-F238E27FC236}">
                <a16:creationId xmlns:a16="http://schemas.microsoft.com/office/drawing/2014/main" id="{5E0B6C2A-CC28-4820-9F93-D8179DA106C8}"/>
              </a:ext>
            </a:extLst>
          </p:cNvPr>
          <p:cNvSpPr/>
          <p:nvPr/>
        </p:nvSpPr>
        <p:spPr>
          <a:xfrm rot="3541922">
            <a:off x="4543454" y="5070494"/>
            <a:ext cx="1661267" cy="701472"/>
          </a:xfrm>
          <a:prstGeom prst="lef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Plain">
              <a:avLst/>
            </a:prstTxWarp>
            <a:noAutofit/>
          </a:bodyPr>
          <a:lstStyle/>
          <a:p>
            <a:pPr algn="ctr"/>
            <a:r>
              <a:rPr lang="en-US"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প</a:t>
            </a:r>
            <a:r>
              <a:rPr lang="as-IN"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a:t>
            </a:r>
            <a:r>
              <a:rPr lang="en-US"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র</a:t>
            </a:r>
            <a:r>
              <a:rPr lang="as-IN"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ত</a:t>
            </a:r>
            <a:r>
              <a:rPr lang="en-US"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a:t>
            </a:r>
            <a:r>
              <a:rPr lang="as-IN"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স</a:t>
            </a:r>
            <a:r>
              <a:rPr lang="en-US"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র</a:t>
            </a:r>
            <a:r>
              <a:rPr lang="as-IN"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ণ</a:t>
            </a:r>
            <a:r>
              <a:rPr lang="en-US"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as-IN"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ক</a:t>
            </a:r>
            <a:r>
              <a:rPr lang="en-US"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োণ</a:t>
            </a:r>
            <a:endParaRPr lang="en-US"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sp>
        <p:nvSpPr>
          <p:cNvPr id="42" name="Arrow: Left 41">
            <a:extLst>
              <a:ext uri="{FF2B5EF4-FFF2-40B4-BE49-F238E27FC236}">
                <a16:creationId xmlns:a16="http://schemas.microsoft.com/office/drawing/2014/main" id="{D4594553-C824-43AC-851F-532D5D57DA3C}"/>
              </a:ext>
            </a:extLst>
          </p:cNvPr>
          <p:cNvSpPr/>
          <p:nvPr/>
        </p:nvSpPr>
        <p:spPr>
          <a:xfrm rot="14055578">
            <a:off x="2662601" y="1782679"/>
            <a:ext cx="1661267" cy="701472"/>
          </a:xfrm>
          <a:prstGeom prst="lef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Plain">
              <a:avLst/>
            </a:prstTxWarp>
            <a:no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dirty="0" err="1">
                <a:ln/>
                <a:solidFill>
                  <a:schemeClr val="bg1"/>
                </a:solidFill>
                <a:latin typeface="Kalpurush" panose="02000600000000000000" pitchFamily="2" charset="0"/>
                <a:cs typeface="Kalpurush" panose="02000600000000000000" pitchFamily="2" charset="0"/>
              </a:rPr>
              <a:t>আপতিত</a:t>
            </a:r>
            <a:r>
              <a:rPr lang="en-US" b="1" dirty="0">
                <a:ln/>
                <a:solidFill>
                  <a:schemeClr val="bg1"/>
                </a:solidFill>
                <a:latin typeface="Kalpurush" panose="02000600000000000000" pitchFamily="2" charset="0"/>
                <a:cs typeface="Kalpurush" panose="02000600000000000000" pitchFamily="2" charset="0"/>
              </a:rPr>
              <a:t> ক</a:t>
            </a:r>
            <a:r>
              <a:rPr lang="as-IN" b="1" dirty="0">
                <a:ln/>
                <a:solidFill>
                  <a:schemeClr val="bg1"/>
                </a:solidFill>
                <a:latin typeface="Kalpurush" panose="02000600000000000000" pitchFamily="2" charset="0"/>
                <a:cs typeface="Kalpurush" panose="02000600000000000000" pitchFamily="2" charset="0"/>
              </a:rPr>
              <a:t>ো</a:t>
            </a:r>
            <a:r>
              <a:rPr lang="en-US" b="1" dirty="0">
                <a:ln/>
                <a:solidFill>
                  <a:schemeClr val="bg1"/>
                </a:solidFill>
                <a:latin typeface="Kalpurush" panose="02000600000000000000" pitchFamily="2" charset="0"/>
                <a:cs typeface="Kalpurush" panose="02000600000000000000" pitchFamily="2" charset="0"/>
              </a:rPr>
              <a:t>ণ</a:t>
            </a:r>
          </a:p>
        </p:txBody>
      </p:sp>
      <p:grpSp>
        <p:nvGrpSpPr>
          <p:cNvPr id="46" name="Group 45">
            <a:extLst>
              <a:ext uri="{FF2B5EF4-FFF2-40B4-BE49-F238E27FC236}">
                <a16:creationId xmlns:a16="http://schemas.microsoft.com/office/drawing/2014/main" id="{3FBA3779-012C-450D-BE6A-D86D79159600}"/>
              </a:ext>
            </a:extLst>
          </p:cNvPr>
          <p:cNvGrpSpPr/>
          <p:nvPr/>
        </p:nvGrpSpPr>
        <p:grpSpPr>
          <a:xfrm>
            <a:off x="4681067" y="4120003"/>
            <a:ext cx="525389" cy="566933"/>
            <a:chOff x="4681067" y="3742639"/>
            <a:chExt cx="525389" cy="566933"/>
          </a:xfrm>
        </p:grpSpPr>
        <p:sp>
          <p:nvSpPr>
            <p:cNvPr id="39" name="Freeform: Shape 38">
              <a:extLst>
                <a:ext uri="{FF2B5EF4-FFF2-40B4-BE49-F238E27FC236}">
                  <a16:creationId xmlns:a16="http://schemas.microsoft.com/office/drawing/2014/main" id="{7C5FF373-180F-4D9B-B5D5-B5DEC6040C10}"/>
                </a:ext>
              </a:extLst>
            </p:cNvPr>
            <p:cNvSpPr/>
            <p:nvPr/>
          </p:nvSpPr>
          <p:spPr>
            <a:xfrm rot="19580996" flipV="1">
              <a:off x="4681067" y="3977170"/>
              <a:ext cx="525389" cy="332402"/>
            </a:xfrm>
            <a:custGeom>
              <a:avLst/>
              <a:gdLst>
                <a:gd name="connsiteX0" fmla="*/ 0 w 760103"/>
                <a:gd name="connsiteY0" fmla="*/ 491770 h 491770"/>
                <a:gd name="connsiteX1" fmla="*/ 341194 w 760103"/>
                <a:gd name="connsiteY1" fmla="*/ 450 h 491770"/>
                <a:gd name="connsiteX2" fmla="*/ 723332 w 760103"/>
                <a:gd name="connsiteY2" fmla="*/ 396235 h 491770"/>
                <a:gd name="connsiteX3" fmla="*/ 723332 w 760103"/>
                <a:gd name="connsiteY3" fmla="*/ 409883 h 491770"/>
              </a:gdLst>
              <a:ahLst/>
              <a:cxnLst>
                <a:cxn ang="0">
                  <a:pos x="connsiteX0" y="connsiteY0"/>
                </a:cxn>
                <a:cxn ang="0">
                  <a:pos x="connsiteX1" y="connsiteY1"/>
                </a:cxn>
                <a:cxn ang="0">
                  <a:pos x="connsiteX2" y="connsiteY2"/>
                </a:cxn>
                <a:cxn ang="0">
                  <a:pos x="connsiteX3" y="connsiteY3"/>
                </a:cxn>
              </a:cxnLst>
              <a:rect l="l" t="t" r="r" b="b"/>
              <a:pathLst>
                <a:path w="760103" h="491770">
                  <a:moveTo>
                    <a:pt x="0" y="491770"/>
                  </a:moveTo>
                  <a:cubicBezTo>
                    <a:pt x="110319" y="254071"/>
                    <a:pt x="220639" y="16372"/>
                    <a:pt x="341194" y="450"/>
                  </a:cubicBezTo>
                  <a:cubicBezTo>
                    <a:pt x="461749" y="-15472"/>
                    <a:pt x="723332" y="396235"/>
                    <a:pt x="723332" y="396235"/>
                  </a:cubicBezTo>
                  <a:cubicBezTo>
                    <a:pt x="787022" y="464474"/>
                    <a:pt x="755177" y="437178"/>
                    <a:pt x="723332" y="409883"/>
                  </a:cubicBezTo>
                </a:path>
              </a:pathLst>
            </a:cu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40C321B-9D1A-4C71-A95E-9ECC1A77E23B}"/>
                </a:ext>
              </a:extLst>
            </p:cNvPr>
            <p:cNvSpPr txBox="1"/>
            <p:nvPr/>
          </p:nvSpPr>
          <p:spPr>
            <a:xfrm>
              <a:off x="4713514" y="3742639"/>
              <a:ext cx="289467" cy="369332"/>
            </a:xfrm>
            <a:prstGeom prst="rect">
              <a:avLst/>
            </a:prstGeom>
            <a:solidFill>
              <a:srgbClr val="FF0000"/>
            </a:solidFill>
          </p:spPr>
          <p:txBody>
            <a:bodyPr wrap="square" rtlCol="0">
              <a:spAutoFit/>
            </a:bodyPr>
            <a:lstStyle/>
            <a:p>
              <a:r>
                <a:rPr lang="en-US" dirty="0">
                  <a:latin typeface="Kalpurush" panose="02000600000000000000" pitchFamily="2" charset="0"/>
                  <a:cs typeface="Kalpurush" panose="02000600000000000000" pitchFamily="2" charset="0"/>
                </a:rPr>
                <a:t>r</a:t>
              </a:r>
            </a:p>
          </p:txBody>
        </p:sp>
      </p:grpSp>
      <p:grpSp>
        <p:nvGrpSpPr>
          <p:cNvPr id="45" name="Group 44">
            <a:extLst>
              <a:ext uri="{FF2B5EF4-FFF2-40B4-BE49-F238E27FC236}">
                <a16:creationId xmlns:a16="http://schemas.microsoft.com/office/drawing/2014/main" id="{4427007E-CBC4-4DB1-8D51-3E86DFC7F61E}"/>
              </a:ext>
            </a:extLst>
          </p:cNvPr>
          <p:cNvGrpSpPr/>
          <p:nvPr/>
        </p:nvGrpSpPr>
        <p:grpSpPr>
          <a:xfrm>
            <a:off x="3836398" y="2678535"/>
            <a:ext cx="760103" cy="539352"/>
            <a:chOff x="3836398" y="2301171"/>
            <a:chExt cx="760103" cy="539352"/>
          </a:xfrm>
        </p:grpSpPr>
        <p:sp>
          <p:nvSpPr>
            <p:cNvPr id="38" name="Freeform: Shape 37">
              <a:extLst>
                <a:ext uri="{FF2B5EF4-FFF2-40B4-BE49-F238E27FC236}">
                  <a16:creationId xmlns:a16="http://schemas.microsoft.com/office/drawing/2014/main" id="{0095DF01-9657-4312-BF95-B1772C72C17F}"/>
                </a:ext>
              </a:extLst>
            </p:cNvPr>
            <p:cNvSpPr/>
            <p:nvPr/>
          </p:nvSpPr>
          <p:spPr>
            <a:xfrm rot="19580996">
              <a:off x="3836398" y="2301171"/>
              <a:ext cx="760103" cy="391248"/>
            </a:xfrm>
            <a:custGeom>
              <a:avLst/>
              <a:gdLst>
                <a:gd name="connsiteX0" fmla="*/ 0 w 760103"/>
                <a:gd name="connsiteY0" fmla="*/ 491770 h 491770"/>
                <a:gd name="connsiteX1" fmla="*/ 341194 w 760103"/>
                <a:gd name="connsiteY1" fmla="*/ 450 h 491770"/>
                <a:gd name="connsiteX2" fmla="*/ 723332 w 760103"/>
                <a:gd name="connsiteY2" fmla="*/ 396235 h 491770"/>
                <a:gd name="connsiteX3" fmla="*/ 723332 w 760103"/>
                <a:gd name="connsiteY3" fmla="*/ 409883 h 491770"/>
              </a:gdLst>
              <a:ahLst/>
              <a:cxnLst>
                <a:cxn ang="0">
                  <a:pos x="connsiteX0" y="connsiteY0"/>
                </a:cxn>
                <a:cxn ang="0">
                  <a:pos x="connsiteX1" y="connsiteY1"/>
                </a:cxn>
                <a:cxn ang="0">
                  <a:pos x="connsiteX2" y="connsiteY2"/>
                </a:cxn>
                <a:cxn ang="0">
                  <a:pos x="connsiteX3" y="connsiteY3"/>
                </a:cxn>
              </a:cxnLst>
              <a:rect l="l" t="t" r="r" b="b"/>
              <a:pathLst>
                <a:path w="760103" h="491770">
                  <a:moveTo>
                    <a:pt x="0" y="491770"/>
                  </a:moveTo>
                  <a:cubicBezTo>
                    <a:pt x="110319" y="254071"/>
                    <a:pt x="220639" y="16372"/>
                    <a:pt x="341194" y="450"/>
                  </a:cubicBezTo>
                  <a:cubicBezTo>
                    <a:pt x="461749" y="-15472"/>
                    <a:pt x="723332" y="396235"/>
                    <a:pt x="723332" y="396235"/>
                  </a:cubicBezTo>
                  <a:cubicBezTo>
                    <a:pt x="787022" y="464474"/>
                    <a:pt x="755177" y="437178"/>
                    <a:pt x="723332" y="409883"/>
                  </a:cubicBezTo>
                </a:path>
              </a:pathLst>
            </a:cu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0FE4F20C-F797-4682-A147-B12205007F12}"/>
                </a:ext>
              </a:extLst>
            </p:cNvPr>
            <p:cNvSpPr txBox="1"/>
            <p:nvPr/>
          </p:nvSpPr>
          <p:spPr>
            <a:xfrm>
              <a:off x="4163813" y="2471191"/>
              <a:ext cx="289467" cy="369332"/>
            </a:xfrm>
            <a:prstGeom prst="rect">
              <a:avLst/>
            </a:prstGeom>
            <a:solidFill>
              <a:srgbClr val="FF0000"/>
            </a:solidFill>
          </p:spPr>
          <p:txBody>
            <a:bodyPr wrap="square" rtlCol="0">
              <a:spAutoFit/>
            </a:bodyPr>
            <a:lstStyle/>
            <a:p>
              <a:r>
                <a:rPr lang="en-US" dirty="0" err="1">
                  <a:latin typeface="Kalpurush" panose="02000600000000000000" pitchFamily="2" charset="0"/>
                  <a:cs typeface="Kalpurush" panose="02000600000000000000" pitchFamily="2" charset="0"/>
                </a:rPr>
                <a:t>i</a:t>
              </a:r>
              <a:endParaRPr lang="en-US" dirty="0">
                <a:latin typeface="Kalpurush" panose="02000600000000000000" pitchFamily="2" charset="0"/>
                <a:cs typeface="Kalpurush" panose="02000600000000000000" pitchFamily="2" charset="0"/>
              </a:endParaRPr>
            </a:p>
          </p:txBody>
        </p:sp>
      </p:grpSp>
      <p:sp>
        <p:nvSpPr>
          <p:cNvPr id="47" name="Rectangle 9">
            <a:extLst>
              <a:ext uri="{FF2B5EF4-FFF2-40B4-BE49-F238E27FC236}">
                <a16:creationId xmlns:a16="http://schemas.microsoft.com/office/drawing/2014/main" id="{E25A7F19-DC91-4ED7-9984-DAB991A81C00}"/>
              </a:ext>
            </a:extLst>
          </p:cNvPr>
          <p:cNvSpPr/>
          <p:nvPr/>
        </p:nvSpPr>
        <p:spPr>
          <a:xfrm>
            <a:off x="2939941" y="461967"/>
            <a:ext cx="3226777" cy="461665"/>
          </a:xfrm>
          <a:prstGeom prst="rect">
            <a:avLst/>
          </a:prstGeom>
        </p:spPr>
        <p:txBody>
          <a:bodyPr wrap="square">
            <a:prstTxWarp prst="textPlain">
              <a:avLst/>
            </a:prstTxWarp>
            <a:spAutoFit/>
          </a:bodyPr>
          <a:lstStyle/>
          <a:p>
            <a:pPr algn="ctr"/>
            <a:r>
              <a:rPr lang="en-US" sz="2400" b="1" dirty="0" err="1">
                <a:solidFill>
                  <a:schemeClr val="accent6">
                    <a:lumMod val="50000"/>
                  </a:schemeClr>
                </a:solidFill>
                <a:latin typeface="NikoshBAN" pitchFamily="2" charset="0"/>
                <a:cs typeface="NikoshBAN" pitchFamily="2" charset="0"/>
              </a:rPr>
              <a:t>আলোর</a:t>
            </a:r>
            <a:r>
              <a:rPr lang="en-US" sz="2400" b="1" dirty="0">
                <a:solidFill>
                  <a:schemeClr val="accent6">
                    <a:lumMod val="50000"/>
                  </a:schemeClr>
                </a:solidFill>
                <a:latin typeface="NikoshBAN" pitchFamily="2" charset="0"/>
                <a:cs typeface="NikoshBAN" pitchFamily="2" charset="0"/>
              </a:rPr>
              <a:t> </a:t>
            </a:r>
            <a:r>
              <a:rPr lang="en-US" sz="2400" b="1" dirty="0" err="1">
                <a:solidFill>
                  <a:schemeClr val="accent6">
                    <a:lumMod val="50000"/>
                  </a:schemeClr>
                </a:solidFill>
                <a:latin typeface="NikoshBAN" pitchFamily="2" charset="0"/>
                <a:cs typeface="NikoshBAN" pitchFamily="2" charset="0"/>
              </a:rPr>
              <a:t>প্রতিসণের</a:t>
            </a:r>
            <a:r>
              <a:rPr lang="en-US" sz="2400" b="1" dirty="0">
                <a:solidFill>
                  <a:schemeClr val="accent6">
                    <a:lumMod val="50000"/>
                  </a:schemeClr>
                </a:solidFill>
                <a:latin typeface="NikoshBAN" pitchFamily="2" charset="0"/>
                <a:cs typeface="NikoshBAN" pitchFamily="2" charset="0"/>
              </a:rPr>
              <a:t> </a:t>
            </a:r>
            <a:r>
              <a:rPr lang="en-US" sz="2400" b="1" dirty="0" err="1">
                <a:solidFill>
                  <a:schemeClr val="accent6">
                    <a:lumMod val="50000"/>
                  </a:schemeClr>
                </a:solidFill>
                <a:latin typeface="NikoshBAN" pitchFamily="2" charset="0"/>
                <a:cs typeface="NikoshBAN" pitchFamily="2" charset="0"/>
              </a:rPr>
              <a:t>নিয়ম</a:t>
            </a:r>
            <a:r>
              <a:rPr lang="en-US" sz="2400" b="1" dirty="0">
                <a:solidFill>
                  <a:schemeClr val="accent6">
                    <a:lumMod val="50000"/>
                  </a:schemeClr>
                </a:solidFill>
                <a:latin typeface="NikoshBAN" pitchFamily="2" charset="0"/>
                <a:cs typeface="NikoshBAN" pitchFamily="2" charset="0"/>
              </a:rPr>
              <a:t> </a:t>
            </a:r>
          </a:p>
        </p:txBody>
      </p:sp>
    </p:spTree>
    <p:extLst>
      <p:ext uri="{BB962C8B-B14F-4D97-AF65-F5344CB8AC3E}">
        <p14:creationId xmlns:p14="http://schemas.microsoft.com/office/powerpoint/2010/main" val="408748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3"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strips(upRight)">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3"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strips(upRight)">
                                      <p:cBhvr>
                                        <p:cTn id="23" dur="500"/>
                                        <p:tgtEl>
                                          <p:spTgt spid="3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up)">
                                      <p:cBhvr>
                                        <p:cTn id="28" dur="500"/>
                                        <p:tgtEl>
                                          <p:spTgt spid="33"/>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ipe(right)">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right)">
                                      <p:cBhvr>
                                        <p:cTn id="44" dur="500"/>
                                        <p:tgtEl>
                                          <p:spTgt spid="3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500"/>
                                        <p:tgtEl>
                                          <p:spTgt spid="45"/>
                                        </p:tgtEl>
                                      </p:cBhvr>
                                    </p:animEffect>
                                  </p:childTnLst>
                                </p:cTn>
                              </p:par>
                              <p:par>
                                <p:cTn id="55" presetID="10" presetClass="entr" presetSubtype="0" fill="hold" nodeType="with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500"/>
                                        <p:tgtEl>
                                          <p:spTgt spid="4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wipe(up)">
                                      <p:cBhvr>
                                        <p:cTn id="62" dur="500"/>
                                        <p:tgtEl>
                                          <p:spTgt spid="42"/>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wipe(down)">
                                      <p:cBhvr>
                                        <p:cTn id="65" dur="500"/>
                                        <p:tgtEl>
                                          <p:spTgt spid="41"/>
                                        </p:tgtEl>
                                      </p:cBhvr>
                                    </p:animEffect>
                                  </p:childTnLst>
                                </p:cTn>
                              </p:par>
                            </p:childTnLst>
                          </p:cTn>
                        </p:par>
                      </p:childTnLst>
                    </p:cTn>
                  </p:par>
                  <p:par>
                    <p:cTn id="66" fill="hold">
                      <p:stCondLst>
                        <p:cond delay="indefinite"/>
                      </p:stCondLst>
                      <p:childTnLst>
                        <p:par>
                          <p:cTn id="67" fill="hold">
                            <p:stCondLst>
                              <p:cond delay="0"/>
                            </p:stCondLst>
                            <p:childTnLst>
                              <p:par>
                                <p:cTn id="68" presetID="20" presetClass="entr" presetSubtype="0" fill="hold" grpId="0" nodeType="click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edge">
                                      <p:cBhvr>
                                        <p:cTn id="70"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32" grpId="0" animBg="1"/>
      <p:bldP spid="34" grpId="0" animBg="1"/>
      <p:bldP spid="28" grpId="0" animBg="1"/>
      <p:bldP spid="35" grpId="0" animBg="1"/>
      <p:bldP spid="36" grpId="0" animBg="1"/>
      <p:bldP spid="41" grpId="0" animBg="1"/>
      <p:bldP spid="42" grpId="0" animBg="1"/>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33EF1CCA-9408-4360-BCD2-5E0C288139FE}"/>
              </a:ext>
            </a:extLst>
          </p:cNvPr>
          <p:cNvGrpSpPr/>
          <p:nvPr/>
        </p:nvGrpSpPr>
        <p:grpSpPr>
          <a:xfrm>
            <a:off x="-171450" y="-188686"/>
            <a:ext cx="9576707" cy="7199086"/>
            <a:chOff x="-114300" y="0"/>
            <a:chExt cx="12420600" cy="7122884"/>
          </a:xfrm>
        </p:grpSpPr>
        <p:sp>
          <p:nvSpPr>
            <p:cNvPr id="4" name="Freeform: Shape 3">
              <a:extLst>
                <a:ext uri="{FF2B5EF4-FFF2-40B4-BE49-F238E27FC236}">
                  <a16:creationId xmlns:a16="http://schemas.microsoft.com/office/drawing/2014/main" id="{48F81F1A-BA5D-4521-A698-76DFD6CAFD8E}"/>
                </a:ext>
              </a:extLst>
            </p:cNvPr>
            <p:cNvSpPr/>
            <p:nvPr/>
          </p:nvSpPr>
          <p:spPr>
            <a:xfrm>
              <a:off x="0" y="132442"/>
              <a:ext cx="12192000" cy="6858000"/>
            </a:xfrm>
            <a:custGeom>
              <a:avLst/>
              <a:gdLst>
                <a:gd name="connsiteX0" fmla="*/ 1182192 w 12192000"/>
                <a:gd name="connsiteY0" fmla="*/ 352698 h 6858000"/>
                <a:gd name="connsiteX1" fmla="*/ 300446 w 12192000"/>
                <a:gd name="connsiteY1" fmla="*/ 1234444 h 6858000"/>
                <a:gd name="connsiteX2" fmla="*/ 300446 w 12192000"/>
                <a:gd name="connsiteY2" fmla="*/ 5701934 h 6858000"/>
                <a:gd name="connsiteX3" fmla="*/ 1182192 w 12192000"/>
                <a:gd name="connsiteY3" fmla="*/ 6583680 h 6858000"/>
                <a:gd name="connsiteX4" fmla="*/ 11018517 w 12192000"/>
                <a:gd name="connsiteY4" fmla="*/ 6583680 h 6858000"/>
                <a:gd name="connsiteX5" fmla="*/ 11900263 w 12192000"/>
                <a:gd name="connsiteY5" fmla="*/ 5701934 h 6858000"/>
                <a:gd name="connsiteX6" fmla="*/ 11900263 w 12192000"/>
                <a:gd name="connsiteY6" fmla="*/ 1234444 h 6858000"/>
                <a:gd name="connsiteX7" fmla="*/ 11018517 w 12192000"/>
                <a:gd name="connsiteY7" fmla="*/ 352698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1182192" y="352698"/>
                  </a:moveTo>
                  <a:cubicBezTo>
                    <a:pt x="695217" y="352698"/>
                    <a:pt x="300446" y="747469"/>
                    <a:pt x="300446" y="1234444"/>
                  </a:cubicBezTo>
                  <a:lnTo>
                    <a:pt x="300446" y="5701934"/>
                  </a:lnTo>
                  <a:cubicBezTo>
                    <a:pt x="300446" y="6188909"/>
                    <a:pt x="695217" y="6583680"/>
                    <a:pt x="1182192" y="6583680"/>
                  </a:cubicBezTo>
                  <a:lnTo>
                    <a:pt x="11018517" y="6583680"/>
                  </a:lnTo>
                  <a:cubicBezTo>
                    <a:pt x="11505492" y="6583680"/>
                    <a:pt x="11900263" y="6188909"/>
                    <a:pt x="11900263" y="5701934"/>
                  </a:cubicBezTo>
                  <a:lnTo>
                    <a:pt x="11900263" y="1234444"/>
                  </a:lnTo>
                  <a:cubicBezTo>
                    <a:pt x="11900263" y="747469"/>
                    <a:pt x="11505492" y="352698"/>
                    <a:pt x="11018517" y="352698"/>
                  </a:cubicBezTo>
                  <a:close/>
                  <a:moveTo>
                    <a:pt x="0" y="0"/>
                  </a:moveTo>
                  <a:lnTo>
                    <a:pt x="12192000" y="0"/>
                  </a:lnTo>
                  <a:lnTo>
                    <a:pt x="12192000" y="6858000"/>
                  </a:lnTo>
                  <a:lnTo>
                    <a:pt x="0" y="6858000"/>
                  </a:lnTo>
                  <a:close/>
                </a:path>
              </a:pathLst>
            </a:custGeom>
            <a:solidFill>
              <a:schemeClr val="accent6">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91F8DE4-0BE5-41FA-B9E4-FB23E1590521}"/>
                </a:ext>
              </a:extLst>
            </p:cNvPr>
            <p:cNvSpPr txBox="1"/>
            <p:nvPr/>
          </p:nvSpPr>
          <p:spPr>
            <a:xfrm>
              <a:off x="-114300" y="43542"/>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6" name="TextBox 5">
              <a:extLst>
                <a:ext uri="{FF2B5EF4-FFF2-40B4-BE49-F238E27FC236}">
                  <a16:creationId xmlns:a16="http://schemas.microsoft.com/office/drawing/2014/main" id="{2AF3EBCE-014B-44E1-93B8-FEC28BA51720}"/>
                </a:ext>
              </a:extLst>
            </p:cNvPr>
            <p:cNvSpPr txBox="1"/>
            <p:nvPr/>
          </p:nvSpPr>
          <p:spPr>
            <a:xfrm rot="16200000">
              <a:off x="47455" y="5796359"/>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7" name="TextBox 6">
              <a:extLst>
                <a:ext uri="{FF2B5EF4-FFF2-40B4-BE49-F238E27FC236}">
                  <a16:creationId xmlns:a16="http://schemas.microsoft.com/office/drawing/2014/main" id="{76F43A8B-D56B-44D9-8AA1-1E9234B972C1}"/>
                </a:ext>
              </a:extLst>
            </p:cNvPr>
            <p:cNvSpPr txBox="1"/>
            <p:nvPr/>
          </p:nvSpPr>
          <p:spPr>
            <a:xfrm rot="10800000">
              <a:off x="11099800" y="5610113"/>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8" name="TextBox 7">
              <a:extLst>
                <a:ext uri="{FF2B5EF4-FFF2-40B4-BE49-F238E27FC236}">
                  <a16:creationId xmlns:a16="http://schemas.microsoft.com/office/drawing/2014/main" id="{B5D91530-595A-49EF-9730-41040A3F7984}"/>
                </a:ext>
              </a:extLst>
            </p:cNvPr>
            <p:cNvSpPr txBox="1"/>
            <p:nvPr/>
          </p:nvSpPr>
          <p:spPr>
            <a:xfrm rot="5400000">
              <a:off x="10938045" y="-120025"/>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9" name="TextBox 8">
              <a:extLst>
                <a:ext uri="{FF2B5EF4-FFF2-40B4-BE49-F238E27FC236}">
                  <a16:creationId xmlns:a16="http://schemas.microsoft.com/office/drawing/2014/main" id="{680021FA-FA7B-4759-B815-A87F6D31DCB6}"/>
                </a:ext>
              </a:extLst>
            </p:cNvPr>
            <p:cNvSpPr txBox="1"/>
            <p:nvPr/>
          </p:nvSpPr>
          <p:spPr>
            <a:xfrm>
              <a:off x="4738109" y="174646"/>
              <a:ext cx="2834640" cy="274320"/>
            </a:xfrm>
            <a:custGeom>
              <a:avLst/>
              <a:gdLst/>
              <a:ahLst/>
              <a:cxnLst/>
              <a:rect l="l" t="t" r="r" b="b"/>
              <a:pathLst>
                <a:path w="2715781" h="257175">
                  <a:moveTo>
                    <a:pt x="2510041" y="216027"/>
                  </a:moveTo>
                  <a:lnTo>
                    <a:pt x="2516471" y="216027"/>
                  </a:lnTo>
                  <a:cubicBezTo>
                    <a:pt x="2518871" y="216027"/>
                    <a:pt x="2520971" y="216927"/>
                    <a:pt x="2522771" y="218727"/>
                  </a:cubicBezTo>
                  <a:cubicBezTo>
                    <a:pt x="2524572" y="220528"/>
                    <a:pt x="2525472" y="222628"/>
                    <a:pt x="2525472" y="225028"/>
                  </a:cubicBezTo>
                  <a:lnTo>
                    <a:pt x="2525472" y="236601"/>
                  </a:lnTo>
                  <a:lnTo>
                    <a:pt x="2515185" y="236601"/>
                  </a:lnTo>
                  <a:cubicBezTo>
                    <a:pt x="2512270" y="236601"/>
                    <a:pt x="2509827" y="235615"/>
                    <a:pt x="2507855" y="233644"/>
                  </a:cubicBezTo>
                  <a:cubicBezTo>
                    <a:pt x="2505884" y="231672"/>
                    <a:pt x="2504898" y="229229"/>
                    <a:pt x="2504898" y="226314"/>
                  </a:cubicBezTo>
                  <a:lnTo>
                    <a:pt x="2504898" y="221171"/>
                  </a:lnTo>
                  <a:lnTo>
                    <a:pt x="2510041" y="221171"/>
                  </a:lnTo>
                  <a:close/>
                  <a:moveTo>
                    <a:pt x="2489467" y="216027"/>
                  </a:moveTo>
                  <a:lnTo>
                    <a:pt x="2494611" y="216027"/>
                  </a:lnTo>
                  <a:lnTo>
                    <a:pt x="2494611" y="222456"/>
                  </a:lnTo>
                  <a:lnTo>
                    <a:pt x="2501040" y="222456"/>
                  </a:lnTo>
                  <a:lnTo>
                    <a:pt x="2501040" y="226314"/>
                  </a:lnTo>
                  <a:cubicBezTo>
                    <a:pt x="2501040" y="228886"/>
                    <a:pt x="2500183" y="231243"/>
                    <a:pt x="2498468" y="233386"/>
                  </a:cubicBezTo>
                  <a:cubicBezTo>
                    <a:pt x="2496754" y="235529"/>
                    <a:pt x="2494611" y="236601"/>
                    <a:pt x="2492039" y="236601"/>
                  </a:cubicBezTo>
                  <a:lnTo>
                    <a:pt x="2479180" y="236601"/>
                  </a:lnTo>
                  <a:lnTo>
                    <a:pt x="2479180" y="228886"/>
                  </a:lnTo>
                  <a:cubicBezTo>
                    <a:pt x="2479180" y="220313"/>
                    <a:pt x="2482609" y="216027"/>
                    <a:pt x="2489467" y="216027"/>
                  </a:cubicBezTo>
                  <a:close/>
                  <a:moveTo>
                    <a:pt x="1895391" y="216027"/>
                  </a:moveTo>
                  <a:lnTo>
                    <a:pt x="1901821" y="216027"/>
                  </a:lnTo>
                  <a:cubicBezTo>
                    <a:pt x="1904221" y="216027"/>
                    <a:pt x="1906321" y="216927"/>
                    <a:pt x="1908121" y="218727"/>
                  </a:cubicBezTo>
                  <a:cubicBezTo>
                    <a:pt x="1909922" y="220528"/>
                    <a:pt x="1910822" y="222628"/>
                    <a:pt x="1910822" y="225028"/>
                  </a:cubicBezTo>
                  <a:lnTo>
                    <a:pt x="1910822" y="236601"/>
                  </a:lnTo>
                  <a:lnTo>
                    <a:pt x="1900535" y="236601"/>
                  </a:lnTo>
                  <a:cubicBezTo>
                    <a:pt x="1897620" y="236601"/>
                    <a:pt x="1895177" y="235615"/>
                    <a:pt x="1893205" y="233644"/>
                  </a:cubicBezTo>
                  <a:cubicBezTo>
                    <a:pt x="1891234" y="231672"/>
                    <a:pt x="1890248" y="229229"/>
                    <a:pt x="1890248" y="226314"/>
                  </a:cubicBezTo>
                  <a:lnTo>
                    <a:pt x="1890248" y="221171"/>
                  </a:lnTo>
                  <a:lnTo>
                    <a:pt x="1895391" y="221171"/>
                  </a:lnTo>
                  <a:close/>
                  <a:moveTo>
                    <a:pt x="1874817" y="216027"/>
                  </a:moveTo>
                  <a:lnTo>
                    <a:pt x="1879961" y="216027"/>
                  </a:lnTo>
                  <a:lnTo>
                    <a:pt x="1879961" y="222456"/>
                  </a:lnTo>
                  <a:lnTo>
                    <a:pt x="1886390" y="222456"/>
                  </a:lnTo>
                  <a:lnTo>
                    <a:pt x="1886390" y="226314"/>
                  </a:lnTo>
                  <a:cubicBezTo>
                    <a:pt x="1886390" y="228886"/>
                    <a:pt x="1885533" y="231243"/>
                    <a:pt x="1883818" y="233386"/>
                  </a:cubicBezTo>
                  <a:cubicBezTo>
                    <a:pt x="1882104" y="235529"/>
                    <a:pt x="1879961" y="236601"/>
                    <a:pt x="1877389" y="236601"/>
                  </a:cubicBezTo>
                  <a:lnTo>
                    <a:pt x="1864530" y="236601"/>
                  </a:lnTo>
                  <a:lnTo>
                    <a:pt x="1864530" y="228886"/>
                  </a:lnTo>
                  <a:cubicBezTo>
                    <a:pt x="1864530" y="220313"/>
                    <a:pt x="1867959" y="216027"/>
                    <a:pt x="1874817" y="216027"/>
                  </a:cubicBezTo>
                  <a:close/>
                  <a:moveTo>
                    <a:pt x="1280739" y="216027"/>
                  </a:moveTo>
                  <a:lnTo>
                    <a:pt x="1287169" y="216027"/>
                  </a:lnTo>
                  <a:cubicBezTo>
                    <a:pt x="1289569" y="216027"/>
                    <a:pt x="1291669" y="216927"/>
                    <a:pt x="1293469" y="218727"/>
                  </a:cubicBezTo>
                  <a:cubicBezTo>
                    <a:pt x="1295270" y="220528"/>
                    <a:pt x="1296170" y="222628"/>
                    <a:pt x="1296170" y="225028"/>
                  </a:cubicBezTo>
                  <a:lnTo>
                    <a:pt x="1296170" y="236601"/>
                  </a:lnTo>
                  <a:lnTo>
                    <a:pt x="1285883" y="236601"/>
                  </a:lnTo>
                  <a:cubicBezTo>
                    <a:pt x="1282968" y="236601"/>
                    <a:pt x="1280525" y="235615"/>
                    <a:pt x="1278553" y="233644"/>
                  </a:cubicBezTo>
                  <a:cubicBezTo>
                    <a:pt x="1276582" y="231672"/>
                    <a:pt x="1275596" y="229229"/>
                    <a:pt x="1275596" y="226314"/>
                  </a:cubicBezTo>
                  <a:lnTo>
                    <a:pt x="1275596" y="221171"/>
                  </a:lnTo>
                  <a:lnTo>
                    <a:pt x="1280739" y="221171"/>
                  </a:lnTo>
                  <a:close/>
                  <a:moveTo>
                    <a:pt x="1260165" y="216027"/>
                  </a:moveTo>
                  <a:lnTo>
                    <a:pt x="1265309" y="216027"/>
                  </a:lnTo>
                  <a:lnTo>
                    <a:pt x="1265309" y="222456"/>
                  </a:lnTo>
                  <a:lnTo>
                    <a:pt x="1271738" y="222456"/>
                  </a:lnTo>
                  <a:lnTo>
                    <a:pt x="1271738" y="226314"/>
                  </a:lnTo>
                  <a:cubicBezTo>
                    <a:pt x="1271738" y="228886"/>
                    <a:pt x="1270881" y="231243"/>
                    <a:pt x="1269166" y="233386"/>
                  </a:cubicBezTo>
                  <a:cubicBezTo>
                    <a:pt x="1267452" y="235529"/>
                    <a:pt x="1265309" y="236601"/>
                    <a:pt x="1262737" y="236601"/>
                  </a:cubicBezTo>
                  <a:lnTo>
                    <a:pt x="1249878" y="236601"/>
                  </a:lnTo>
                  <a:lnTo>
                    <a:pt x="1249878" y="228886"/>
                  </a:lnTo>
                  <a:cubicBezTo>
                    <a:pt x="1249878" y="220313"/>
                    <a:pt x="1253307" y="216027"/>
                    <a:pt x="1260165" y="216027"/>
                  </a:cubicBezTo>
                  <a:close/>
                  <a:moveTo>
                    <a:pt x="666087" y="216027"/>
                  </a:moveTo>
                  <a:lnTo>
                    <a:pt x="672517" y="216027"/>
                  </a:lnTo>
                  <a:cubicBezTo>
                    <a:pt x="674917" y="216027"/>
                    <a:pt x="677017" y="216927"/>
                    <a:pt x="678817" y="218727"/>
                  </a:cubicBezTo>
                  <a:cubicBezTo>
                    <a:pt x="680618" y="220528"/>
                    <a:pt x="681518" y="222628"/>
                    <a:pt x="681518" y="225028"/>
                  </a:cubicBezTo>
                  <a:lnTo>
                    <a:pt x="681518" y="236601"/>
                  </a:lnTo>
                  <a:lnTo>
                    <a:pt x="671231" y="236601"/>
                  </a:lnTo>
                  <a:cubicBezTo>
                    <a:pt x="668316" y="236601"/>
                    <a:pt x="665873" y="235615"/>
                    <a:pt x="663901" y="233644"/>
                  </a:cubicBezTo>
                  <a:cubicBezTo>
                    <a:pt x="661930" y="231672"/>
                    <a:pt x="660944" y="229229"/>
                    <a:pt x="660944" y="226314"/>
                  </a:cubicBezTo>
                  <a:lnTo>
                    <a:pt x="660944" y="221171"/>
                  </a:lnTo>
                  <a:lnTo>
                    <a:pt x="666087" y="221171"/>
                  </a:lnTo>
                  <a:close/>
                  <a:moveTo>
                    <a:pt x="645513" y="216027"/>
                  </a:moveTo>
                  <a:lnTo>
                    <a:pt x="650657" y="216027"/>
                  </a:lnTo>
                  <a:lnTo>
                    <a:pt x="650657" y="222456"/>
                  </a:lnTo>
                  <a:lnTo>
                    <a:pt x="657086" y="222456"/>
                  </a:lnTo>
                  <a:lnTo>
                    <a:pt x="657086" y="226314"/>
                  </a:lnTo>
                  <a:cubicBezTo>
                    <a:pt x="657086" y="228886"/>
                    <a:pt x="656229" y="231243"/>
                    <a:pt x="654514" y="233386"/>
                  </a:cubicBezTo>
                  <a:cubicBezTo>
                    <a:pt x="652800" y="235529"/>
                    <a:pt x="650657" y="236601"/>
                    <a:pt x="648085" y="236601"/>
                  </a:cubicBezTo>
                  <a:lnTo>
                    <a:pt x="635226" y="236601"/>
                  </a:lnTo>
                  <a:lnTo>
                    <a:pt x="635226" y="228886"/>
                  </a:lnTo>
                  <a:cubicBezTo>
                    <a:pt x="635226" y="220313"/>
                    <a:pt x="638655" y="216027"/>
                    <a:pt x="645513" y="216027"/>
                  </a:cubicBezTo>
                  <a:close/>
                  <a:moveTo>
                    <a:pt x="51435" y="216027"/>
                  </a:moveTo>
                  <a:lnTo>
                    <a:pt x="57865" y="216027"/>
                  </a:lnTo>
                  <a:cubicBezTo>
                    <a:pt x="60265" y="216027"/>
                    <a:pt x="62365" y="216927"/>
                    <a:pt x="64166" y="218727"/>
                  </a:cubicBezTo>
                  <a:cubicBezTo>
                    <a:pt x="65966" y="220528"/>
                    <a:pt x="66866" y="222628"/>
                    <a:pt x="66866" y="225028"/>
                  </a:cubicBezTo>
                  <a:lnTo>
                    <a:pt x="66866" y="236601"/>
                  </a:lnTo>
                  <a:lnTo>
                    <a:pt x="56579" y="236601"/>
                  </a:lnTo>
                  <a:cubicBezTo>
                    <a:pt x="53664" y="236601"/>
                    <a:pt x="51221" y="235615"/>
                    <a:pt x="49249" y="233644"/>
                  </a:cubicBezTo>
                  <a:cubicBezTo>
                    <a:pt x="47278" y="231672"/>
                    <a:pt x="46292" y="229229"/>
                    <a:pt x="46292" y="226314"/>
                  </a:cubicBezTo>
                  <a:lnTo>
                    <a:pt x="46292" y="221171"/>
                  </a:lnTo>
                  <a:lnTo>
                    <a:pt x="51435" y="221171"/>
                  </a:lnTo>
                  <a:close/>
                  <a:moveTo>
                    <a:pt x="30861" y="216027"/>
                  </a:moveTo>
                  <a:lnTo>
                    <a:pt x="36005" y="216027"/>
                  </a:lnTo>
                  <a:lnTo>
                    <a:pt x="36005" y="222456"/>
                  </a:lnTo>
                  <a:lnTo>
                    <a:pt x="42434" y="222456"/>
                  </a:lnTo>
                  <a:lnTo>
                    <a:pt x="42434" y="226314"/>
                  </a:lnTo>
                  <a:cubicBezTo>
                    <a:pt x="42434" y="228886"/>
                    <a:pt x="41577" y="231243"/>
                    <a:pt x="39863" y="233386"/>
                  </a:cubicBezTo>
                  <a:cubicBezTo>
                    <a:pt x="38148" y="235529"/>
                    <a:pt x="36005" y="236601"/>
                    <a:pt x="33433" y="236601"/>
                  </a:cubicBezTo>
                  <a:lnTo>
                    <a:pt x="20574" y="236601"/>
                  </a:lnTo>
                  <a:lnTo>
                    <a:pt x="20574" y="228886"/>
                  </a:lnTo>
                  <a:cubicBezTo>
                    <a:pt x="20574" y="220313"/>
                    <a:pt x="24003" y="216027"/>
                    <a:pt x="30861" y="216027"/>
                  </a:cubicBezTo>
                  <a:close/>
                  <a:moveTo>
                    <a:pt x="2497182" y="208312"/>
                  </a:moveTo>
                  <a:lnTo>
                    <a:pt x="2507469" y="208312"/>
                  </a:lnTo>
                  <a:lnTo>
                    <a:pt x="2507469" y="218599"/>
                  </a:lnTo>
                  <a:lnTo>
                    <a:pt x="2497182" y="218599"/>
                  </a:lnTo>
                  <a:close/>
                  <a:moveTo>
                    <a:pt x="1882532" y="208312"/>
                  </a:moveTo>
                  <a:lnTo>
                    <a:pt x="1892819" y="208312"/>
                  </a:lnTo>
                  <a:lnTo>
                    <a:pt x="1892819" y="218599"/>
                  </a:lnTo>
                  <a:lnTo>
                    <a:pt x="1882532" y="218599"/>
                  </a:lnTo>
                  <a:close/>
                  <a:moveTo>
                    <a:pt x="1267880" y="208312"/>
                  </a:moveTo>
                  <a:lnTo>
                    <a:pt x="1278167" y="208312"/>
                  </a:lnTo>
                  <a:lnTo>
                    <a:pt x="1278167" y="218599"/>
                  </a:lnTo>
                  <a:lnTo>
                    <a:pt x="1267880" y="218599"/>
                  </a:lnTo>
                  <a:close/>
                  <a:moveTo>
                    <a:pt x="653228" y="208312"/>
                  </a:moveTo>
                  <a:lnTo>
                    <a:pt x="663515" y="208312"/>
                  </a:lnTo>
                  <a:lnTo>
                    <a:pt x="663515" y="218599"/>
                  </a:lnTo>
                  <a:lnTo>
                    <a:pt x="653228" y="218599"/>
                  </a:lnTo>
                  <a:close/>
                  <a:moveTo>
                    <a:pt x="38577" y="208312"/>
                  </a:moveTo>
                  <a:lnTo>
                    <a:pt x="48864" y="208312"/>
                  </a:lnTo>
                  <a:lnTo>
                    <a:pt x="48864" y="218599"/>
                  </a:lnTo>
                  <a:lnTo>
                    <a:pt x="38577" y="218599"/>
                  </a:lnTo>
                  <a:close/>
                  <a:moveTo>
                    <a:pt x="2664346" y="190310"/>
                  </a:moveTo>
                  <a:cubicBezTo>
                    <a:pt x="2668632" y="190310"/>
                    <a:pt x="2672490" y="192453"/>
                    <a:pt x="2675919" y="196739"/>
                  </a:cubicBezTo>
                  <a:cubicBezTo>
                    <a:pt x="2671290" y="196739"/>
                    <a:pt x="2664861" y="200168"/>
                    <a:pt x="2656631" y="207026"/>
                  </a:cubicBezTo>
                  <a:cubicBezTo>
                    <a:pt x="2650459" y="214741"/>
                    <a:pt x="2644029" y="218599"/>
                    <a:pt x="2637343" y="218599"/>
                  </a:cubicBezTo>
                  <a:cubicBezTo>
                    <a:pt x="2628770" y="218599"/>
                    <a:pt x="2623198" y="215941"/>
                    <a:pt x="2620626" y="210626"/>
                  </a:cubicBezTo>
                  <a:cubicBezTo>
                    <a:pt x="2624055" y="212512"/>
                    <a:pt x="2627656" y="213455"/>
                    <a:pt x="2631428" y="213455"/>
                  </a:cubicBezTo>
                  <a:cubicBezTo>
                    <a:pt x="2637086" y="213455"/>
                    <a:pt x="2639915" y="210884"/>
                    <a:pt x="2639915" y="205740"/>
                  </a:cubicBezTo>
                  <a:cubicBezTo>
                    <a:pt x="2639915" y="201454"/>
                    <a:pt x="2637771" y="199311"/>
                    <a:pt x="2633485" y="199311"/>
                  </a:cubicBezTo>
                  <a:cubicBezTo>
                    <a:pt x="2636400" y="195710"/>
                    <a:pt x="2638972" y="193996"/>
                    <a:pt x="2641200" y="194167"/>
                  </a:cubicBezTo>
                  <a:cubicBezTo>
                    <a:pt x="2644801" y="194339"/>
                    <a:pt x="2647373" y="195624"/>
                    <a:pt x="2648916" y="198025"/>
                  </a:cubicBezTo>
                  <a:cubicBezTo>
                    <a:pt x="2654916" y="192881"/>
                    <a:pt x="2660060" y="190310"/>
                    <a:pt x="2664346" y="190310"/>
                  </a:cubicBezTo>
                  <a:close/>
                  <a:moveTo>
                    <a:pt x="2515185" y="190310"/>
                  </a:moveTo>
                  <a:lnTo>
                    <a:pt x="2525472" y="190310"/>
                  </a:lnTo>
                  <a:lnTo>
                    <a:pt x="2525472" y="200597"/>
                  </a:lnTo>
                  <a:cubicBezTo>
                    <a:pt x="2525472" y="203854"/>
                    <a:pt x="2524357" y="206597"/>
                    <a:pt x="2522128" y="208826"/>
                  </a:cubicBezTo>
                  <a:cubicBezTo>
                    <a:pt x="2519900" y="211055"/>
                    <a:pt x="2517156" y="212169"/>
                    <a:pt x="2513899" y="212169"/>
                  </a:cubicBezTo>
                  <a:lnTo>
                    <a:pt x="2510041" y="212169"/>
                  </a:lnTo>
                  <a:lnTo>
                    <a:pt x="2510041" y="205740"/>
                  </a:lnTo>
                  <a:lnTo>
                    <a:pt x="2504898" y="205740"/>
                  </a:lnTo>
                  <a:lnTo>
                    <a:pt x="2504898" y="198025"/>
                  </a:lnTo>
                  <a:cubicBezTo>
                    <a:pt x="2504898" y="192881"/>
                    <a:pt x="2508327" y="190310"/>
                    <a:pt x="2515185" y="190310"/>
                  </a:cubicBezTo>
                  <a:close/>
                  <a:moveTo>
                    <a:pt x="2479180" y="190310"/>
                  </a:moveTo>
                  <a:lnTo>
                    <a:pt x="2490753" y="190310"/>
                  </a:lnTo>
                  <a:cubicBezTo>
                    <a:pt x="2493325" y="190310"/>
                    <a:pt x="2495682" y="191167"/>
                    <a:pt x="2497825" y="192881"/>
                  </a:cubicBezTo>
                  <a:cubicBezTo>
                    <a:pt x="2499969" y="194596"/>
                    <a:pt x="2501040" y="196739"/>
                    <a:pt x="2501040" y="199311"/>
                  </a:cubicBezTo>
                  <a:lnTo>
                    <a:pt x="2501040" y="205740"/>
                  </a:lnTo>
                  <a:lnTo>
                    <a:pt x="2494611" y="205740"/>
                  </a:lnTo>
                  <a:lnTo>
                    <a:pt x="2494611" y="212169"/>
                  </a:lnTo>
                  <a:lnTo>
                    <a:pt x="2490753" y="212169"/>
                  </a:lnTo>
                  <a:cubicBezTo>
                    <a:pt x="2487838" y="212169"/>
                    <a:pt x="2485181" y="211355"/>
                    <a:pt x="2482781" y="209726"/>
                  </a:cubicBezTo>
                  <a:cubicBezTo>
                    <a:pt x="2480380" y="208097"/>
                    <a:pt x="2479180" y="205911"/>
                    <a:pt x="2479180" y="203168"/>
                  </a:cubicBezTo>
                  <a:close/>
                  <a:moveTo>
                    <a:pt x="2049696" y="190310"/>
                  </a:moveTo>
                  <a:cubicBezTo>
                    <a:pt x="2053982" y="190310"/>
                    <a:pt x="2057840" y="192453"/>
                    <a:pt x="2061269" y="196739"/>
                  </a:cubicBezTo>
                  <a:cubicBezTo>
                    <a:pt x="2056640" y="196739"/>
                    <a:pt x="2050211" y="200168"/>
                    <a:pt x="2041981" y="207026"/>
                  </a:cubicBezTo>
                  <a:cubicBezTo>
                    <a:pt x="2035809" y="214741"/>
                    <a:pt x="2029379" y="218599"/>
                    <a:pt x="2022693" y="218599"/>
                  </a:cubicBezTo>
                  <a:cubicBezTo>
                    <a:pt x="2014120" y="218599"/>
                    <a:pt x="2008548" y="215941"/>
                    <a:pt x="2005976" y="210626"/>
                  </a:cubicBezTo>
                  <a:cubicBezTo>
                    <a:pt x="2009405" y="212512"/>
                    <a:pt x="2013006" y="213455"/>
                    <a:pt x="2016778" y="213455"/>
                  </a:cubicBezTo>
                  <a:cubicBezTo>
                    <a:pt x="2022436" y="213455"/>
                    <a:pt x="2025265" y="210884"/>
                    <a:pt x="2025265" y="205740"/>
                  </a:cubicBezTo>
                  <a:cubicBezTo>
                    <a:pt x="2025265" y="201454"/>
                    <a:pt x="2023121" y="199311"/>
                    <a:pt x="2018835" y="199311"/>
                  </a:cubicBezTo>
                  <a:cubicBezTo>
                    <a:pt x="2021750" y="195710"/>
                    <a:pt x="2024322" y="193996"/>
                    <a:pt x="2026550" y="194167"/>
                  </a:cubicBezTo>
                  <a:cubicBezTo>
                    <a:pt x="2030151" y="194339"/>
                    <a:pt x="2032723" y="195624"/>
                    <a:pt x="2034266" y="198025"/>
                  </a:cubicBezTo>
                  <a:cubicBezTo>
                    <a:pt x="2040266" y="192881"/>
                    <a:pt x="2045410" y="190310"/>
                    <a:pt x="2049696" y="190310"/>
                  </a:cubicBezTo>
                  <a:close/>
                  <a:moveTo>
                    <a:pt x="1900535" y="190310"/>
                  </a:moveTo>
                  <a:lnTo>
                    <a:pt x="1910822" y="190310"/>
                  </a:lnTo>
                  <a:lnTo>
                    <a:pt x="1910822" y="200597"/>
                  </a:lnTo>
                  <a:cubicBezTo>
                    <a:pt x="1910822" y="203854"/>
                    <a:pt x="1909707" y="206597"/>
                    <a:pt x="1907478" y="208826"/>
                  </a:cubicBezTo>
                  <a:cubicBezTo>
                    <a:pt x="1905250" y="211055"/>
                    <a:pt x="1902506" y="212169"/>
                    <a:pt x="1899249" y="212169"/>
                  </a:cubicBezTo>
                  <a:lnTo>
                    <a:pt x="1895391" y="212169"/>
                  </a:lnTo>
                  <a:lnTo>
                    <a:pt x="1895391" y="205740"/>
                  </a:lnTo>
                  <a:lnTo>
                    <a:pt x="1890248" y="205740"/>
                  </a:lnTo>
                  <a:lnTo>
                    <a:pt x="1890248" y="198025"/>
                  </a:lnTo>
                  <a:cubicBezTo>
                    <a:pt x="1890248" y="192881"/>
                    <a:pt x="1893677" y="190310"/>
                    <a:pt x="1900535" y="190310"/>
                  </a:cubicBezTo>
                  <a:close/>
                  <a:moveTo>
                    <a:pt x="1864530" y="190310"/>
                  </a:moveTo>
                  <a:lnTo>
                    <a:pt x="1876103" y="190310"/>
                  </a:lnTo>
                  <a:cubicBezTo>
                    <a:pt x="1878675" y="190310"/>
                    <a:pt x="1881032" y="191167"/>
                    <a:pt x="1883175" y="192881"/>
                  </a:cubicBezTo>
                  <a:cubicBezTo>
                    <a:pt x="1885319" y="194596"/>
                    <a:pt x="1886390" y="196739"/>
                    <a:pt x="1886390" y="199311"/>
                  </a:cubicBezTo>
                  <a:lnTo>
                    <a:pt x="1886390" y="205740"/>
                  </a:lnTo>
                  <a:lnTo>
                    <a:pt x="1879961" y="205740"/>
                  </a:lnTo>
                  <a:lnTo>
                    <a:pt x="1879961" y="212169"/>
                  </a:lnTo>
                  <a:lnTo>
                    <a:pt x="1876103" y="212169"/>
                  </a:lnTo>
                  <a:cubicBezTo>
                    <a:pt x="1873188" y="212169"/>
                    <a:pt x="1870531" y="211355"/>
                    <a:pt x="1868131" y="209726"/>
                  </a:cubicBezTo>
                  <a:cubicBezTo>
                    <a:pt x="1865730" y="208097"/>
                    <a:pt x="1864530" y="205911"/>
                    <a:pt x="1864530" y="203168"/>
                  </a:cubicBezTo>
                  <a:close/>
                  <a:moveTo>
                    <a:pt x="1435044" y="190310"/>
                  </a:moveTo>
                  <a:cubicBezTo>
                    <a:pt x="1439330" y="190310"/>
                    <a:pt x="1443188" y="192453"/>
                    <a:pt x="1446617" y="196739"/>
                  </a:cubicBezTo>
                  <a:cubicBezTo>
                    <a:pt x="1441988" y="196739"/>
                    <a:pt x="1435559" y="200168"/>
                    <a:pt x="1427329" y="207026"/>
                  </a:cubicBezTo>
                  <a:cubicBezTo>
                    <a:pt x="1421157" y="214741"/>
                    <a:pt x="1414727" y="218599"/>
                    <a:pt x="1408041" y="218599"/>
                  </a:cubicBezTo>
                  <a:cubicBezTo>
                    <a:pt x="1399468" y="218599"/>
                    <a:pt x="1393896" y="215941"/>
                    <a:pt x="1391324" y="210626"/>
                  </a:cubicBezTo>
                  <a:cubicBezTo>
                    <a:pt x="1394753" y="212512"/>
                    <a:pt x="1398354" y="213455"/>
                    <a:pt x="1402126" y="213455"/>
                  </a:cubicBezTo>
                  <a:cubicBezTo>
                    <a:pt x="1407784" y="213455"/>
                    <a:pt x="1410613" y="210884"/>
                    <a:pt x="1410613" y="205740"/>
                  </a:cubicBezTo>
                  <a:cubicBezTo>
                    <a:pt x="1410613" y="201454"/>
                    <a:pt x="1408469" y="199311"/>
                    <a:pt x="1404183" y="199311"/>
                  </a:cubicBezTo>
                  <a:cubicBezTo>
                    <a:pt x="1407098" y="195710"/>
                    <a:pt x="1409670" y="193996"/>
                    <a:pt x="1411898" y="194167"/>
                  </a:cubicBezTo>
                  <a:cubicBezTo>
                    <a:pt x="1415499" y="194339"/>
                    <a:pt x="1418071" y="195624"/>
                    <a:pt x="1419614" y="198025"/>
                  </a:cubicBezTo>
                  <a:cubicBezTo>
                    <a:pt x="1425614" y="192881"/>
                    <a:pt x="1430758" y="190310"/>
                    <a:pt x="1435044" y="190310"/>
                  </a:cubicBezTo>
                  <a:close/>
                  <a:moveTo>
                    <a:pt x="1285883" y="190310"/>
                  </a:moveTo>
                  <a:lnTo>
                    <a:pt x="1296170" y="190310"/>
                  </a:lnTo>
                  <a:lnTo>
                    <a:pt x="1296170" y="200597"/>
                  </a:lnTo>
                  <a:cubicBezTo>
                    <a:pt x="1296170" y="203854"/>
                    <a:pt x="1295055" y="206597"/>
                    <a:pt x="1292826" y="208826"/>
                  </a:cubicBezTo>
                  <a:cubicBezTo>
                    <a:pt x="1290598" y="211055"/>
                    <a:pt x="1287854" y="212169"/>
                    <a:pt x="1284597" y="212169"/>
                  </a:cubicBezTo>
                  <a:lnTo>
                    <a:pt x="1280739" y="212169"/>
                  </a:lnTo>
                  <a:lnTo>
                    <a:pt x="1280739" y="205740"/>
                  </a:lnTo>
                  <a:lnTo>
                    <a:pt x="1275596" y="205740"/>
                  </a:lnTo>
                  <a:lnTo>
                    <a:pt x="1275596" y="198025"/>
                  </a:lnTo>
                  <a:cubicBezTo>
                    <a:pt x="1275596" y="192881"/>
                    <a:pt x="1279025" y="190310"/>
                    <a:pt x="1285883" y="190310"/>
                  </a:cubicBezTo>
                  <a:close/>
                  <a:moveTo>
                    <a:pt x="1249878" y="190310"/>
                  </a:moveTo>
                  <a:lnTo>
                    <a:pt x="1261451" y="190310"/>
                  </a:lnTo>
                  <a:cubicBezTo>
                    <a:pt x="1264023" y="190310"/>
                    <a:pt x="1266380" y="191167"/>
                    <a:pt x="1268523" y="192881"/>
                  </a:cubicBezTo>
                  <a:cubicBezTo>
                    <a:pt x="1270667" y="194596"/>
                    <a:pt x="1271738" y="196739"/>
                    <a:pt x="1271738" y="199311"/>
                  </a:cubicBezTo>
                  <a:lnTo>
                    <a:pt x="1271738" y="205740"/>
                  </a:lnTo>
                  <a:lnTo>
                    <a:pt x="1265309" y="205740"/>
                  </a:lnTo>
                  <a:lnTo>
                    <a:pt x="1265309" y="212169"/>
                  </a:lnTo>
                  <a:lnTo>
                    <a:pt x="1261451" y="212169"/>
                  </a:lnTo>
                  <a:cubicBezTo>
                    <a:pt x="1258536" y="212169"/>
                    <a:pt x="1255879" y="211355"/>
                    <a:pt x="1253479" y="209726"/>
                  </a:cubicBezTo>
                  <a:cubicBezTo>
                    <a:pt x="1251078" y="208097"/>
                    <a:pt x="1249878" y="205911"/>
                    <a:pt x="1249878" y="203168"/>
                  </a:cubicBezTo>
                  <a:close/>
                  <a:moveTo>
                    <a:pt x="820392" y="190310"/>
                  </a:moveTo>
                  <a:cubicBezTo>
                    <a:pt x="824678" y="190310"/>
                    <a:pt x="828536" y="192453"/>
                    <a:pt x="831965" y="196739"/>
                  </a:cubicBezTo>
                  <a:cubicBezTo>
                    <a:pt x="827336" y="196739"/>
                    <a:pt x="820907" y="200168"/>
                    <a:pt x="812677" y="207026"/>
                  </a:cubicBezTo>
                  <a:cubicBezTo>
                    <a:pt x="806505" y="214741"/>
                    <a:pt x="800075" y="218599"/>
                    <a:pt x="793389" y="218599"/>
                  </a:cubicBezTo>
                  <a:cubicBezTo>
                    <a:pt x="784816" y="218599"/>
                    <a:pt x="779244" y="215941"/>
                    <a:pt x="776672" y="210626"/>
                  </a:cubicBezTo>
                  <a:cubicBezTo>
                    <a:pt x="780101" y="212512"/>
                    <a:pt x="783702" y="213455"/>
                    <a:pt x="787474" y="213455"/>
                  </a:cubicBezTo>
                  <a:cubicBezTo>
                    <a:pt x="793132" y="213455"/>
                    <a:pt x="795961" y="210884"/>
                    <a:pt x="795961" y="205740"/>
                  </a:cubicBezTo>
                  <a:cubicBezTo>
                    <a:pt x="795961" y="201454"/>
                    <a:pt x="793817" y="199311"/>
                    <a:pt x="789531" y="199311"/>
                  </a:cubicBezTo>
                  <a:cubicBezTo>
                    <a:pt x="792446" y="195710"/>
                    <a:pt x="795018" y="193996"/>
                    <a:pt x="797246" y="194167"/>
                  </a:cubicBezTo>
                  <a:cubicBezTo>
                    <a:pt x="800847" y="194339"/>
                    <a:pt x="803419" y="195624"/>
                    <a:pt x="804962" y="198025"/>
                  </a:cubicBezTo>
                  <a:cubicBezTo>
                    <a:pt x="810962" y="192881"/>
                    <a:pt x="816106" y="190310"/>
                    <a:pt x="820392" y="190310"/>
                  </a:cubicBezTo>
                  <a:close/>
                  <a:moveTo>
                    <a:pt x="671231" y="190310"/>
                  </a:moveTo>
                  <a:lnTo>
                    <a:pt x="681518" y="190310"/>
                  </a:lnTo>
                  <a:lnTo>
                    <a:pt x="681518" y="200597"/>
                  </a:lnTo>
                  <a:cubicBezTo>
                    <a:pt x="681518" y="203854"/>
                    <a:pt x="680403" y="206597"/>
                    <a:pt x="678174" y="208826"/>
                  </a:cubicBezTo>
                  <a:cubicBezTo>
                    <a:pt x="675946" y="211055"/>
                    <a:pt x="673202" y="212169"/>
                    <a:pt x="669945" y="212169"/>
                  </a:cubicBezTo>
                  <a:lnTo>
                    <a:pt x="666087" y="212169"/>
                  </a:lnTo>
                  <a:lnTo>
                    <a:pt x="666087" y="205740"/>
                  </a:lnTo>
                  <a:lnTo>
                    <a:pt x="660944" y="205740"/>
                  </a:lnTo>
                  <a:lnTo>
                    <a:pt x="660944" y="198025"/>
                  </a:lnTo>
                  <a:cubicBezTo>
                    <a:pt x="660944" y="192881"/>
                    <a:pt x="664373" y="190310"/>
                    <a:pt x="671231" y="190310"/>
                  </a:cubicBezTo>
                  <a:close/>
                  <a:moveTo>
                    <a:pt x="635226" y="190310"/>
                  </a:moveTo>
                  <a:lnTo>
                    <a:pt x="646799" y="190310"/>
                  </a:lnTo>
                  <a:cubicBezTo>
                    <a:pt x="649371" y="190310"/>
                    <a:pt x="651728" y="191167"/>
                    <a:pt x="653871" y="192881"/>
                  </a:cubicBezTo>
                  <a:cubicBezTo>
                    <a:pt x="656015" y="194596"/>
                    <a:pt x="657086" y="196739"/>
                    <a:pt x="657086" y="199311"/>
                  </a:cubicBezTo>
                  <a:lnTo>
                    <a:pt x="657086" y="205740"/>
                  </a:lnTo>
                  <a:lnTo>
                    <a:pt x="650657" y="205740"/>
                  </a:lnTo>
                  <a:lnTo>
                    <a:pt x="650657" y="212169"/>
                  </a:lnTo>
                  <a:lnTo>
                    <a:pt x="646799" y="212169"/>
                  </a:lnTo>
                  <a:cubicBezTo>
                    <a:pt x="643884" y="212169"/>
                    <a:pt x="641227" y="211355"/>
                    <a:pt x="638827" y="209726"/>
                  </a:cubicBezTo>
                  <a:cubicBezTo>
                    <a:pt x="636426" y="208097"/>
                    <a:pt x="635226" y="205911"/>
                    <a:pt x="635226" y="203168"/>
                  </a:cubicBezTo>
                  <a:close/>
                  <a:moveTo>
                    <a:pt x="205740" y="190310"/>
                  </a:moveTo>
                  <a:cubicBezTo>
                    <a:pt x="210027" y="190310"/>
                    <a:pt x="213884" y="192453"/>
                    <a:pt x="217313" y="196739"/>
                  </a:cubicBezTo>
                  <a:cubicBezTo>
                    <a:pt x="212684" y="196739"/>
                    <a:pt x="206255" y="200168"/>
                    <a:pt x="198025" y="207026"/>
                  </a:cubicBezTo>
                  <a:cubicBezTo>
                    <a:pt x="191853" y="214741"/>
                    <a:pt x="185424" y="218599"/>
                    <a:pt x="178737" y="218599"/>
                  </a:cubicBezTo>
                  <a:cubicBezTo>
                    <a:pt x="170165" y="218599"/>
                    <a:pt x="164592" y="215941"/>
                    <a:pt x="162021" y="210626"/>
                  </a:cubicBezTo>
                  <a:cubicBezTo>
                    <a:pt x="165450" y="212512"/>
                    <a:pt x="169050" y="213455"/>
                    <a:pt x="172822" y="213455"/>
                  </a:cubicBezTo>
                  <a:cubicBezTo>
                    <a:pt x="178480" y="213455"/>
                    <a:pt x="181309" y="210884"/>
                    <a:pt x="181309" y="205740"/>
                  </a:cubicBezTo>
                  <a:cubicBezTo>
                    <a:pt x="181309" y="201454"/>
                    <a:pt x="179166" y="199311"/>
                    <a:pt x="174879" y="199311"/>
                  </a:cubicBezTo>
                  <a:cubicBezTo>
                    <a:pt x="177794" y="195710"/>
                    <a:pt x="180366" y="193996"/>
                    <a:pt x="182595" y="194167"/>
                  </a:cubicBezTo>
                  <a:cubicBezTo>
                    <a:pt x="186195" y="194339"/>
                    <a:pt x="188767" y="195624"/>
                    <a:pt x="190310" y="198025"/>
                  </a:cubicBezTo>
                  <a:cubicBezTo>
                    <a:pt x="196311" y="192881"/>
                    <a:pt x="201454" y="190310"/>
                    <a:pt x="205740" y="190310"/>
                  </a:cubicBezTo>
                  <a:close/>
                  <a:moveTo>
                    <a:pt x="56579" y="190310"/>
                  </a:moveTo>
                  <a:lnTo>
                    <a:pt x="66866" y="190310"/>
                  </a:lnTo>
                  <a:lnTo>
                    <a:pt x="66866" y="200597"/>
                  </a:lnTo>
                  <a:cubicBezTo>
                    <a:pt x="66866" y="203854"/>
                    <a:pt x="65751" y="206597"/>
                    <a:pt x="63523" y="208826"/>
                  </a:cubicBezTo>
                  <a:cubicBezTo>
                    <a:pt x="61294" y="211055"/>
                    <a:pt x="58551" y="212169"/>
                    <a:pt x="55293" y="212169"/>
                  </a:cubicBezTo>
                  <a:lnTo>
                    <a:pt x="51435" y="212169"/>
                  </a:lnTo>
                  <a:lnTo>
                    <a:pt x="51435" y="205740"/>
                  </a:lnTo>
                  <a:lnTo>
                    <a:pt x="46292" y="205740"/>
                  </a:lnTo>
                  <a:lnTo>
                    <a:pt x="46292" y="198025"/>
                  </a:lnTo>
                  <a:cubicBezTo>
                    <a:pt x="46292" y="192881"/>
                    <a:pt x="49721" y="190310"/>
                    <a:pt x="56579" y="190310"/>
                  </a:cubicBezTo>
                  <a:close/>
                  <a:moveTo>
                    <a:pt x="20574" y="190310"/>
                  </a:moveTo>
                  <a:lnTo>
                    <a:pt x="32147" y="190310"/>
                  </a:lnTo>
                  <a:cubicBezTo>
                    <a:pt x="34719" y="190310"/>
                    <a:pt x="37076" y="191167"/>
                    <a:pt x="39220" y="192881"/>
                  </a:cubicBezTo>
                  <a:cubicBezTo>
                    <a:pt x="41363" y="194596"/>
                    <a:pt x="42434" y="196739"/>
                    <a:pt x="42434" y="199311"/>
                  </a:cubicBezTo>
                  <a:lnTo>
                    <a:pt x="42434" y="205740"/>
                  </a:lnTo>
                  <a:lnTo>
                    <a:pt x="36005" y="205740"/>
                  </a:lnTo>
                  <a:lnTo>
                    <a:pt x="36005" y="212169"/>
                  </a:lnTo>
                  <a:lnTo>
                    <a:pt x="32147" y="212169"/>
                  </a:lnTo>
                  <a:cubicBezTo>
                    <a:pt x="29233" y="212169"/>
                    <a:pt x="26575" y="211355"/>
                    <a:pt x="24175" y="209726"/>
                  </a:cubicBezTo>
                  <a:cubicBezTo>
                    <a:pt x="21775" y="208097"/>
                    <a:pt x="20574" y="205911"/>
                    <a:pt x="20574" y="203168"/>
                  </a:cubicBezTo>
                  <a:close/>
                  <a:moveTo>
                    <a:pt x="2533187" y="185166"/>
                  </a:moveTo>
                  <a:lnTo>
                    <a:pt x="2540902" y="185166"/>
                  </a:lnTo>
                  <a:lnTo>
                    <a:pt x="2540902" y="228886"/>
                  </a:lnTo>
                  <a:lnTo>
                    <a:pt x="2715781" y="228886"/>
                  </a:lnTo>
                  <a:lnTo>
                    <a:pt x="2715781" y="236601"/>
                  </a:lnTo>
                  <a:lnTo>
                    <a:pt x="2533187" y="236601"/>
                  </a:lnTo>
                  <a:close/>
                  <a:moveTo>
                    <a:pt x="1918537" y="185166"/>
                  </a:moveTo>
                  <a:lnTo>
                    <a:pt x="1926252" y="185166"/>
                  </a:lnTo>
                  <a:lnTo>
                    <a:pt x="1926252" y="228886"/>
                  </a:lnTo>
                  <a:lnTo>
                    <a:pt x="2101131" y="228886"/>
                  </a:lnTo>
                  <a:lnTo>
                    <a:pt x="2101131" y="236601"/>
                  </a:lnTo>
                  <a:lnTo>
                    <a:pt x="1918537" y="236601"/>
                  </a:lnTo>
                  <a:close/>
                  <a:moveTo>
                    <a:pt x="1303885" y="185166"/>
                  </a:moveTo>
                  <a:lnTo>
                    <a:pt x="1311600" y="185166"/>
                  </a:lnTo>
                  <a:lnTo>
                    <a:pt x="1311600" y="228886"/>
                  </a:lnTo>
                  <a:lnTo>
                    <a:pt x="1486479" y="228886"/>
                  </a:lnTo>
                  <a:lnTo>
                    <a:pt x="1486479" y="236601"/>
                  </a:lnTo>
                  <a:lnTo>
                    <a:pt x="1303885" y="236601"/>
                  </a:lnTo>
                  <a:close/>
                  <a:moveTo>
                    <a:pt x="689233" y="185166"/>
                  </a:moveTo>
                  <a:lnTo>
                    <a:pt x="696948" y="185166"/>
                  </a:lnTo>
                  <a:lnTo>
                    <a:pt x="696948" y="228886"/>
                  </a:lnTo>
                  <a:lnTo>
                    <a:pt x="871827" y="228886"/>
                  </a:lnTo>
                  <a:lnTo>
                    <a:pt x="871827" y="236601"/>
                  </a:lnTo>
                  <a:lnTo>
                    <a:pt x="689233" y="236601"/>
                  </a:lnTo>
                  <a:close/>
                  <a:moveTo>
                    <a:pt x="74581" y="185166"/>
                  </a:moveTo>
                  <a:lnTo>
                    <a:pt x="82296" y="185166"/>
                  </a:lnTo>
                  <a:lnTo>
                    <a:pt x="82296" y="228886"/>
                  </a:lnTo>
                  <a:lnTo>
                    <a:pt x="257175" y="228886"/>
                  </a:lnTo>
                  <a:lnTo>
                    <a:pt x="257175" y="236601"/>
                  </a:lnTo>
                  <a:lnTo>
                    <a:pt x="74581" y="236601"/>
                  </a:lnTo>
                  <a:close/>
                  <a:moveTo>
                    <a:pt x="2576907" y="171021"/>
                  </a:moveTo>
                  <a:cubicBezTo>
                    <a:pt x="2592166" y="171021"/>
                    <a:pt x="2607168" y="180023"/>
                    <a:pt x="2621912" y="198025"/>
                  </a:cubicBezTo>
                  <a:cubicBezTo>
                    <a:pt x="2626199" y="203168"/>
                    <a:pt x="2630485" y="207026"/>
                    <a:pt x="2634771" y="209598"/>
                  </a:cubicBezTo>
                  <a:cubicBezTo>
                    <a:pt x="2626027" y="209598"/>
                    <a:pt x="2620455" y="207883"/>
                    <a:pt x="2618055" y="204454"/>
                  </a:cubicBezTo>
                  <a:cubicBezTo>
                    <a:pt x="2618055" y="209598"/>
                    <a:pt x="2617197" y="213884"/>
                    <a:pt x="2615483" y="217313"/>
                  </a:cubicBezTo>
                  <a:cubicBezTo>
                    <a:pt x="2611368" y="215084"/>
                    <a:pt x="2608368" y="211226"/>
                    <a:pt x="2606482" y="205740"/>
                  </a:cubicBezTo>
                  <a:cubicBezTo>
                    <a:pt x="2603910" y="212598"/>
                    <a:pt x="2597909" y="216027"/>
                    <a:pt x="2588480" y="216027"/>
                  </a:cubicBezTo>
                  <a:cubicBezTo>
                    <a:pt x="2594480" y="213455"/>
                    <a:pt x="2597481" y="207455"/>
                    <a:pt x="2597481" y="198025"/>
                  </a:cubicBezTo>
                  <a:lnTo>
                    <a:pt x="2585103" y="181778"/>
                  </a:lnTo>
                  <a:lnTo>
                    <a:pt x="2585008" y="181566"/>
                  </a:lnTo>
                  <a:lnTo>
                    <a:pt x="2584912" y="181528"/>
                  </a:lnTo>
                  <a:close/>
                  <a:moveTo>
                    <a:pt x="1962257" y="171021"/>
                  </a:moveTo>
                  <a:cubicBezTo>
                    <a:pt x="1977516" y="171021"/>
                    <a:pt x="1992518" y="180023"/>
                    <a:pt x="2007262" y="198025"/>
                  </a:cubicBezTo>
                  <a:cubicBezTo>
                    <a:pt x="2011549" y="203168"/>
                    <a:pt x="2015835" y="207026"/>
                    <a:pt x="2020121" y="209598"/>
                  </a:cubicBezTo>
                  <a:cubicBezTo>
                    <a:pt x="2011377" y="209598"/>
                    <a:pt x="2005805" y="207883"/>
                    <a:pt x="2003405" y="204454"/>
                  </a:cubicBezTo>
                  <a:cubicBezTo>
                    <a:pt x="2003405" y="209598"/>
                    <a:pt x="2002547" y="213884"/>
                    <a:pt x="2000833" y="217313"/>
                  </a:cubicBezTo>
                  <a:cubicBezTo>
                    <a:pt x="1996718" y="215084"/>
                    <a:pt x="1993718" y="211226"/>
                    <a:pt x="1991832" y="205740"/>
                  </a:cubicBezTo>
                  <a:cubicBezTo>
                    <a:pt x="1989260" y="212598"/>
                    <a:pt x="1983259" y="216027"/>
                    <a:pt x="1973830" y="216027"/>
                  </a:cubicBezTo>
                  <a:cubicBezTo>
                    <a:pt x="1979830" y="213455"/>
                    <a:pt x="1982831" y="207455"/>
                    <a:pt x="1982831" y="198025"/>
                  </a:cubicBezTo>
                  <a:lnTo>
                    <a:pt x="1970453" y="181778"/>
                  </a:lnTo>
                  <a:lnTo>
                    <a:pt x="1970358" y="181566"/>
                  </a:lnTo>
                  <a:lnTo>
                    <a:pt x="1970262" y="181528"/>
                  </a:lnTo>
                  <a:close/>
                  <a:moveTo>
                    <a:pt x="1347605" y="171021"/>
                  </a:moveTo>
                  <a:cubicBezTo>
                    <a:pt x="1362864" y="171021"/>
                    <a:pt x="1377866" y="180023"/>
                    <a:pt x="1392610" y="198025"/>
                  </a:cubicBezTo>
                  <a:cubicBezTo>
                    <a:pt x="1396897" y="203168"/>
                    <a:pt x="1401183" y="207026"/>
                    <a:pt x="1405469" y="209598"/>
                  </a:cubicBezTo>
                  <a:cubicBezTo>
                    <a:pt x="1396725" y="209598"/>
                    <a:pt x="1391153" y="207883"/>
                    <a:pt x="1388753" y="204454"/>
                  </a:cubicBezTo>
                  <a:cubicBezTo>
                    <a:pt x="1388753" y="209598"/>
                    <a:pt x="1387895" y="213884"/>
                    <a:pt x="1386181" y="217313"/>
                  </a:cubicBezTo>
                  <a:cubicBezTo>
                    <a:pt x="1382066" y="215084"/>
                    <a:pt x="1379066" y="211226"/>
                    <a:pt x="1377180" y="205740"/>
                  </a:cubicBezTo>
                  <a:cubicBezTo>
                    <a:pt x="1374608" y="212598"/>
                    <a:pt x="1368607" y="216027"/>
                    <a:pt x="1359178" y="216027"/>
                  </a:cubicBezTo>
                  <a:cubicBezTo>
                    <a:pt x="1365178" y="213455"/>
                    <a:pt x="1368179" y="207455"/>
                    <a:pt x="1368179" y="198025"/>
                  </a:cubicBezTo>
                  <a:lnTo>
                    <a:pt x="1355801" y="181778"/>
                  </a:lnTo>
                  <a:lnTo>
                    <a:pt x="1355706" y="181566"/>
                  </a:lnTo>
                  <a:lnTo>
                    <a:pt x="1355610" y="181528"/>
                  </a:lnTo>
                  <a:close/>
                  <a:moveTo>
                    <a:pt x="732953" y="171021"/>
                  </a:moveTo>
                  <a:cubicBezTo>
                    <a:pt x="748212" y="171021"/>
                    <a:pt x="763214" y="180023"/>
                    <a:pt x="777958" y="198025"/>
                  </a:cubicBezTo>
                  <a:cubicBezTo>
                    <a:pt x="782245" y="203168"/>
                    <a:pt x="786531" y="207026"/>
                    <a:pt x="790817" y="209598"/>
                  </a:cubicBezTo>
                  <a:cubicBezTo>
                    <a:pt x="782073" y="209598"/>
                    <a:pt x="776501" y="207883"/>
                    <a:pt x="774101" y="204454"/>
                  </a:cubicBezTo>
                  <a:cubicBezTo>
                    <a:pt x="774101" y="209598"/>
                    <a:pt x="773243" y="213884"/>
                    <a:pt x="771529" y="217313"/>
                  </a:cubicBezTo>
                  <a:cubicBezTo>
                    <a:pt x="767414" y="215084"/>
                    <a:pt x="764414" y="211226"/>
                    <a:pt x="762528" y="205740"/>
                  </a:cubicBezTo>
                  <a:cubicBezTo>
                    <a:pt x="759956" y="212598"/>
                    <a:pt x="753955" y="216027"/>
                    <a:pt x="744526" y="216027"/>
                  </a:cubicBezTo>
                  <a:cubicBezTo>
                    <a:pt x="750526" y="213455"/>
                    <a:pt x="753527" y="207455"/>
                    <a:pt x="753527" y="198025"/>
                  </a:cubicBezTo>
                  <a:lnTo>
                    <a:pt x="741149" y="181778"/>
                  </a:lnTo>
                  <a:lnTo>
                    <a:pt x="741054" y="181566"/>
                  </a:lnTo>
                  <a:lnTo>
                    <a:pt x="740958" y="181528"/>
                  </a:lnTo>
                  <a:close/>
                  <a:moveTo>
                    <a:pt x="118301" y="171021"/>
                  </a:moveTo>
                  <a:cubicBezTo>
                    <a:pt x="133560" y="171021"/>
                    <a:pt x="148562" y="180023"/>
                    <a:pt x="163307" y="198025"/>
                  </a:cubicBezTo>
                  <a:cubicBezTo>
                    <a:pt x="167593" y="203168"/>
                    <a:pt x="171879" y="207026"/>
                    <a:pt x="176165" y="209598"/>
                  </a:cubicBezTo>
                  <a:cubicBezTo>
                    <a:pt x="167421" y="209598"/>
                    <a:pt x="161849" y="207883"/>
                    <a:pt x="159449" y="204454"/>
                  </a:cubicBezTo>
                  <a:cubicBezTo>
                    <a:pt x="159449" y="209598"/>
                    <a:pt x="158592" y="213884"/>
                    <a:pt x="156877" y="217313"/>
                  </a:cubicBezTo>
                  <a:cubicBezTo>
                    <a:pt x="152762" y="215084"/>
                    <a:pt x="149762" y="211226"/>
                    <a:pt x="147876" y="205740"/>
                  </a:cubicBezTo>
                  <a:cubicBezTo>
                    <a:pt x="145304" y="212598"/>
                    <a:pt x="139304" y="216027"/>
                    <a:pt x="129874" y="216027"/>
                  </a:cubicBezTo>
                  <a:cubicBezTo>
                    <a:pt x="135875" y="213455"/>
                    <a:pt x="138875" y="207455"/>
                    <a:pt x="138875" y="198025"/>
                  </a:cubicBezTo>
                  <a:lnTo>
                    <a:pt x="126496" y="181778"/>
                  </a:lnTo>
                  <a:lnTo>
                    <a:pt x="126402" y="181566"/>
                  </a:lnTo>
                  <a:lnTo>
                    <a:pt x="126306" y="181528"/>
                  </a:lnTo>
                  <a:close/>
                  <a:moveTo>
                    <a:pt x="2546046" y="159191"/>
                  </a:moveTo>
                  <a:cubicBezTo>
                    <a:pt x="2548960" y="159191"/>
                    <a:pt x="2551446" y="160220"/>
                    <a:pt x="2553504" y="162277"/>
                  </a:cubicBezTo>
                  <a:cubicBezTo>
                    <a:pt x="2555561" y="164335"/>
                    <a:pt x="2556590" y="166821"/>
                    <a:pt x="2556590" y="169736"/>
                  </a:cubicBezTo>
                  <a:lnTo>
                    <a:pt x="2546046" y="169736"/>
                  </a:lnTo>
                  <a:close/>
                  <a:moveTo>
                    <a:pt x="1931396" y="159191"/>
                  </a:moveTo>
                  <a:cubicBezTo>
                    <a:pt x="1934310" y="159191"/>
                    <a:pt x="1936796" y="160220"/>
                    <a:pt x="1938854" y="162277"/>
                  </a:cubicBezTo>
                  <a:cubicBezTo>
                    <a:pt x="1940911" y="164335"/>
                    <a:pt x="1941940" y="166821"/>
                    <a:pt x="1941940" y="169736"/>
                  </a:cubicBezTo>
                  <a:lnTo>
                    <a:pt x="1931396" y="169736"/>
                  </a:lnTo>
                  <a:close/>
                  <a:moveTo>
                    <a:pt x="1316744" y="159191"/>
                  </a:moveTo>
                  <a:cubicBezTo>
                    <a:pt x="1319658" y="159191"/>
                    <a:pt x="1322144" y="160220"/>
                    <a:pt x="1324202" y="162277"/>
                  </a:cubicBezTo>
                  <a:cubicBezTo>
                    <a:pt x="1326259" y="164335"/>
                    <a:pt x="1327288" y="166821"/>
                    <a:pt x="1327288" y="169736"/>
                  </a:cubicBezTo>
                  <a:lnTo>
                    <a:pt x="1316744" y="169736"/>
                  </a:lnTo>
                  <a:close/>
                  <a:moveTo>
                    <a:pt x="702092" y="159191"/>
                  </a:moveTo>
                  <a:cubicBezTo>
                    <a:pt x="705006" y="159191"/>
                    <a:pt x="707492" y="160220"/>
                    <a:pt x="709550" y="162277"/>
                  </a:cubicBezTo>
                  <a:cubicBezTo>
                    <a:pt x="711607" y="164335"/>
                    <a:pt x="712636" y="166821"/>
                    <a:pt x="712636" y="169736"/>
                  </a:cubicBezTo>
                  <a:lnTo>
                    <a:pt x="702092" y="169736"/>
                  </a:lnTo>
                  <a:close/>
                  <a:moveTo>
                    <a:pt x="87440" y="159191"/>
                  </a:moveTo>
                  <a:cubicBezTo>
                    <a:pt x="90355" y="159191"/>
                    <a:pt x="92841" y="160220"/>
                    <a:pt x="94898" y="162277"/>
                  </a:cubicBezTo>
                  <a:cubicBezTo>
                    <a:pt x="96955" y="164335"/>
                    <a:pt x="97984" y="166821"/>
                    <a:pt x="97984" y="169736"/>
                  </a:cubicBezTo>
                  <a:lnTo>
                    <a:pt x="87440" y="169736"/>
                  </a:lnTo>
                  <a:close/>
                  <a:moveTo>
                    <a:pt x="2624998" y="146333"/>
                  </a:moveTo>
                  <a:cubicBezTo>
                    <a:pt x="2634085" y="147876"/>
                    <a:pt x="2638629" y="153533"/>
                    <a:pt x="2638629" y="163306"/>
                  </a:cubicBezTo>
                  <a:cubicBezTo>
                    <a:pt x="2638629" y="167078"/>
                    <a:pt x="2636914" y="172522"/>
                    <a:pt x="2633485" y="179637"/>
                  </a:cubicBezTo>
                  <a:cubicBezTo>
                    <a:pt x="2630056" y="186752"/>
                    <a:pt x="2628342" y="191595"/>
                    <a:pt x="2628342" y="194167"/>
                  </a:cubicBezTo>
                  <a:cubicBezTo>
                    <a:pt x="2623884" y="191081"/>
                    <a:pt x="2621741" y="188081"/>
                    <a:pt x="2621912" y="185166"/>
                  </a:cubicBezTo>
                  <a:cubicBezTo>
                    <a:pt x="2621912" y="183794"/>
                    <a:pt x="2622427" y="181737"/>
                    <a:pt x="2623455" y="178994"/>
                  </a:cubicBezTo>
                  <a:cubicBezTo>
                    <a:pt x="2624484" y="176251"/>
                    <a:pt x="2624998" y="174708"/>
                    <a:pt x="2624998" y="174365"/>
                  </a:cubicBezTo>
                  <a:cubicBezTo>
                    <a:pt x="2624998" y="174193"/>
                    <a:pt x="2624827" y="173936"/>
                    <a:pt x="2624484" y="173593"/>
                  </a:cubicBezTo>
                  <a:lnTo>
                    <a:pt x="2621912" y="173593"/>
                  </a:lnTo>
                  <a:cubicBezTo>
                    <a:pt x="2616769" y="173593"/>
                    <a:pt x="2614197" y="171021"/>
                    <a:pt x="2614197" y="165878"/>
                  </a:cubicBezTo>
                  <a:cubicBezTo>
                    <a:pt x="2614369" y="164849"/>
                    <a:pt x="2614797" y="163135"/>
                    <a:pt x="2615483" y="160734"/>
                  </a:cubicBezTo>
                  <a:cubicBezTo>
                    <a:pt x="2615826" y="163649"/>
                    <a:pt x="2618140" y="165106"/>
                    <a:pt x="2622427" y="165106"/>
                  </a:cubicBezTo>
                  <a:cubicBezTo>
                    <a:pt x="2628256" y="165106"/>
                    <a:pt x="2631085" y="162792"/>
                    <a:pt x="2630913" y="158163"/>
                  </a:cubicBezTo>
                  <a:cubicBezTo>
                    <a:pt x="2630742" y="153019"/>
                    <a:pt x="2628770" y="149076"/>
                    <a:pt x="2624998" y="146333"/>
                  </a:cubicBezTo>
                  <a:close/>
                  <a:moveTo>
                    <a:pt x="2010348" y="146333"/>
                  </a:moveTo>
                  <a:cubicBezTo>
                    <a:pt x="2019435" y="147876"/>
                    <a:pt x="2023979" y="153533"/>
                    <a:pt x="2023979" y="163306"/>
                  </a:cubicBezTo>
                  <a:cubicBezTo>
                    <a:pt x="2023979" y="167078"/>
                    <a:pt x="2022264" y="172522"/>
                    <a:pt x="2018835" y="179637"/>
                  </a:cubicBezTo>
                  <a:cubicBezTo>
                    <a:pt x="2015406" y="186752"/>
                    <a:pt x="2013692" y="191595"/>
                    <a:pt x="2013692" y="194167"/>
                  </a:cubicBezTo>
                  <a:cubicBezTo>
                    <a:pt x="2009234" y="191081"/>
                    <a:pt x="2007091" y="188081"/>
                    <a:pt x="2007262" y="185166"/>
                  </a:cubicBezTo>
                  <a:cubicBezTo>
                    <a:pt x="2007262" y="183794"/>
                    <a:pt x="2007777" y="181737"/>
                    <a:pt x="2008805" y="178994"/>
                  </a:cubicBezTo>
                  <a:cubicBezTo>
                    <a:pt x="2009834" y="176251"/>
                    <a:pt x="2010348" y="174708"/>
                    <a:pt x="2010348" y="174365"/>
                  </a:cubicBezTo>
                  <a:cubicBezTo>
                    <a:pt x="2010348" y="174193"/>
                    <a:pt x="2010177" y="173936"/>
                    <a:pt x="2009834" y="173593"/>
                  </a:cubicBezTo>
                  <a:lnTo>
                    <a:pt x="2007262" y="173593"/>
                  </a:lnTo>
                  <a:cubicBezTo>
                    <a:pt x="2002119" y="173593"/>
                    <a:pt x="1999547" y="171021"/>
                    <a:pt x="1999547" y="165878"/>
                  </a:cubicBezTo>
                  <a:cubicBezTo>
                    <a:pt x="1999719" y="164849"/>
                    <a:pt x="2000147" y="163135"/>
                    <a:pt x="2000833" y="160734"/>
                  </a:cubicBezTo>
                  <a:cubicBezTo>
                    <a:pt x="2001176" y="163649"/>
                    <a:pt x="2003490" y="165106"/>
                    <a:pt x="2007777" y="165106"/>
                  </a:cubicBezTo>
                  <a:cubicBezTo>
                    <a:pt x="2013606" y="165106"/>
                    <a:pt x="2016435" y="162792"/>
                    <a:pt x="2016263" y="158163"/>
                  </a:cubicBezTo>
                  <a:cubicBezTo>
                    <a:pt x="2016092" y="153019"/>
                    <a:pt x="2014120" y="149076"/>
                    <a:pt x="2010348" y="146333"/>
                  </a:cubicBezTo>
                  <a:close/>
                  <a:moveTo>
                    <a:pt x="1395696" y="146333"/>
                  </a:moveTo>
                  <a:cubicBezTo>
                    <a:pt x="1404783" y="147876"/>
                    <a:pt x="1409327" y="153533"/>
                    <a:pt x="1409327" y="163306"/>
                  </a:cubicBezTo>
                  <a:cubicBezTo>
                    <a:pt x="1409327" y="167078"/>
                    <a:pt x="1407612" y="172522"/>
                    <a:pt x="1404183" y="179637"/>
                  </a:cubicBezTo>
                  <a:cubicBezTo>
                    <a:pt x="1400754" y="186752"/>
                    <a:pt x="1399040" y="191595"/>
                    <a:pt x="1399040" y="194167"/>
                  </a:cubicBezTo>
                  <a:cubicBezTo>
                    <a:pt x="1394582" y="191081"/>
                    <a:pt x="1392439" y="188081"/>
                    <a:pt x="1392610" y="185166"/>
                  </a:cubicBezTo>
                  <a:cubicBezTo>
                    <a:pt x="1392610" y="183794"/>
                    <a:pt x="1393125" y="181737"/>
                    <a:pt x="1394153" y="178994"/>
                  </a:cubicBezTo>
                  <a:cubicBezTo>
                    <a:pt x="1395182" y="176251"/>
                    <a:pt x="1395696" y="174708"/>
                    <a:pt x="1395696" y="174365"/>
                  </a:cubicBezTo>
                  <a:cubicBezTo>
                    <a:pt x="1395696" y="174193"/>
                    <a:pt x="1395525" y="173936"/>
                    <a:pt x="1395182" y="173593"/>
                  </a:cubicBezTo>
                  <a:lnTo>
                    <a:pt x="1392610" y="173593"/>
                  </a:lnTo>
                  <a:cubicBezTo>
                    <a:pt x="1387467" y="173593"/>
                    <a:pt x="1384895" y="171021"/>
                    <a:pt x="1384895" y="165878"/>
                  </a:cubicBezTo>
                  <a:cubicBezTo>
                    <a:pt x="1385067" y="164849"/>
                    <a:pt x="1385495" y="163135"/>
                    <a:pt x="1386181" y="160734"/>
                  </a:cubicBezTo>
                  <a:cubicBezTo>
                    <a:pt x="1386524" y="163649"/>
                    <a:pt x="1388838" y="165106"/>
                    <a:pt x="1393125" y="165106"/>
                  </a:cubicBezTo>
                  <a:cubicBezTo>
                    <a:pt x="1398954" y="165106"/>
                    <a:pt x="1401783" y="162792"/>
                    <a:pt x="1401611" y="158163"/>
                  </a:cubicBezTo>
                  <a:cubicBezTo>
                    <a:pt x="1401440" y="153019"/>
                    <a:pt x="1399468" y="149076"/>
                    <a:pt x="1395696" y="146333"/>
                  </a:cubicBezTo>
                  <a:close/>
                  <a:moveTo>
                    <a:pt x="781044" y="146333"/>
                  </a:moveTo>
                  <a:cubicBezTo>
                    <a:pt x="790131" y="147876"/>
                    <a:pt x="794675" y="153533"/>
                    <a:pt x="794675" y="163306"/>
                  </a:cubicBezTo>
                  <a:cubicBezTo>
                    <a:pt x="794675" y="167078"/>
                    <a:pt x="792960" y="172522"/>
                    <a:pt x="789531" y="179637"/>
                  </a:cubicBezTo>
                  <a:cubicBezTo>
                    <a:pt x="786102" y="186752"/>
                    <a:pt x="784388" y="191595"/>
                    <a:pt x="784388" y="194167"/>
                  </a:cubicBezTo>
                  <a:cubicBezTo>
                    <a:pt x="779930" y="191081"/>
                    <a:pt x="777787" y="188081"/>
                    <a:pt x="777958" y="185166"/>
                  </a:cubicBezTo>
                  <a:cubicBezTo>
                    <a:pt x="777958" y="183794"/>
                    <a:pt x="778473" y="181737"/>
                    <a:pt x="779501" y="178994"/>
                  </a:cubicBezTo>
                  <a:cubicBezTo>
                    <a:pt x="780530" y="176251"/>
                    <a:pt x="781044" y="174708"/>
                    <a:pt x="781044" y="174365"/>
                  </a:cubicBezTo>
                  <a:cubicBezTo>
                    <a:pt x="781044" y="174193"/>
                    <a:pt x="780873" y="173936"/>
                    <a:pt x="780530" y="173593"/>
                  </a:cubicBezTo>
                  <a:lnTo>
                    <a:pt x="777958" y="173593"/>
                  </a:lnTo>
                  <a:cubicBezTo>
                    <a:pt x="772815" y="173593"/>
                    <a:pt x="770243" y="171021"/>
                    <a:pt x="770243" y="165878"/>
                  </a:cubicBezTo>
                  <a:cubicBezTo>
                    <a:pt x="770415" y="164849"/>
                    <a:pt x="770843" y="163135"/>
                    <a:pt x="771529" y="160734"/>
                  </a:cubicBezTo>
                  <a:cubicBezTo>
                    <a:pt x="771872" y="163649"/>
                    <a:pt x="774186" y="165106"/>
                    <a:pt x="778473" y="165106"/>
                  </a:cubicBezTo>
                  <a:cubicBezTo>
                    <a:pt x="784302" y="165106"/>
                    <a:pt x="787131" y="162792"/>
                    <a:pt x="786959" y="158163"/>
                  </a:cubicBezTo>
                  <a:cubicBezTo>
                    <a:pt x="786788" y="153019"/>
                    <a:pt x="784816" y="149076"/>
                    <a:pt x="781044" y="146333"/>
                  </a:cubicBezTo>
                  <a:close/>
                  <a:moveTo>
                    <a:pt x="166393" y="146333"/>
                  </a:moveTo>
                  <a:cubicBezTo>
                    <a:pt x="175479" y="147876"/>
                    <a:pt x="180023" y="153533"/>
                    <a:pt x="180023" y="163306"/>
                  </a:cubicBezTo>
                  <a:cubicBezTo>
                    <a:pt x="180023" y="167078"/>
                    <a:pt x="178308" y="172522"/>
                    <a:pt x="174879" y="179637"/>
                  </a:cubicBezTo>
                  <a:cubicBezTo>
                    <a:pt x="171450" y="186752"/>
                    <a:pt x="169736" y="191595"/>
                    <a:pt x="169736" y="194167"/>
                  </a:cubicBezTo>
                  <a:cubicBezTo>
                    <a:pt x="165278" y="191081"/>
                    <a:pt x="163135" y="188081"/>
                    <a:pt x="163307" y="185166"/>
                  </a:cubicBezTo>
                  <a:cubicBezTo>
                    <a:pt x="163307" y="183794"/>
                    <a:pt x="163821" y="181737"/>
                    <a:pt x="164850" y="178994"/>
                  </a:cubicBezTo>
                  <a:cubicBezTo>
                    <a:pt x="165878" y="176251"/>
                    <a:pt x="166393" y="174708"/>
                    <a:pt x="166393" y="174365"/>
                  </a:cubicBezTo>
                  <a:cubicBezTo>
                    <a:pt x="166393" y="174193"/>
                    <a:pt x="166221" y="173936"/>
                    <a:pt x="165878" y="173593"/>
                  </a:cubicBezTo>
                  <a:lnTo>
                    <a:pt x="163307" y="173593"/>
                  </a:lnTo>
                  <a:cubicBezTo>
                    <a:pt x="158163" y="173593"/>
                    <a:pt x="155591" y="171021"/>
                    <a:pt x="155591" y="165878"/>
                  </a:cubicBezTo>
                  <a:cubicBezTo>
                    <a:pt x="155763" y="164849"/>
                    <a:pt x="156191" y="163135"/>
                    <a:pt x="156877" y="160734"/>
                  </a:cubicBezTo>
                  <a:cubicBezTo>
                    <a:pt x="157220" y="163649"/>
                    <a:pt x="159535" y="165106"/>
                    <a:pt x="163821" y="165106"/>
                  </a:cubicBezTo>
                  <a:cubicBezTo>
                    <a:pt x="169650" y="165106"/>
                    <a:pt x="172479" y="162792"/>
                    <a:pt x="172308" y="158163"/>
                  </a:cubicBezTo>
                  <a:cubicBezTo>
                    <a:pt x="172136" y="153019"/>
                    <a:pt x="170165" y="149076"/>
                    <a:pt x="166393" y="146333"/>
                  </a:cubicBezTo>
                  <a:close/>
                  <a:moveTo>
                    <a:pt x="2546046" y="142732"/>
                  </a:moveTo>
                  <a:cubicBezTo>
                    <a:pt x="2552046" y="142732"/>
                    <a:pt x="2555047" y="145304"/>
                    <a:pt x="2555047" y="150447"/>
                  </a:cubicBezTo>
                  <a:cubicBezTo>
                    <a:pt x="2557619" y="149419"/>
                    <a:pt x="2559419" y="148904"/>
                    <a:pt x="2560447" y="148904"/>
                  </a:cubicBezTo>
                  <a:cubicBezTo>
                    <a:pt x="2565077" y="148904"/>
                    <a:pt x="2567391" y="151390"/>
                    <a:pt x="2567391" y="156362"/>
                  </a:cubicBezTo>
                  <a:cubicBezTo>
                    <a:pt x="2567391" y="158763"/>
                    <a:pt x="2566705" y="160649"/>
                    <a:pt x="2565334" y="162020"/>
                  </a:cubicBezTo>
                  <a:cubicBezTo>
                    <a:pt x="2570477" y="162020"/>
                    <a:pt x="2573049" y="164592"/>
                    <a:pt x="2573049" y="169736"/>
                  </a:cubicBezTo>
                  <a:lnTo>
                    <a:pt x="2560705" y="169736"/>
                  </a:lnTo>
                  <a:cubicBezTo>
                    <a:pt x="2560705" y="165449"/>
                    <a:pt x="2559333" y="161935"/>
                    <a:pt x="2556590" y="159191"/>
                  </a:cubicBezTo>
                  <a:cubicBezTo>
                    <a:pt x="2553847" y="156448"/>
                    <a:pt x="2550332" y="155077"/>
                    <a:pt x="2546046" y="155077"/>
                  </a:cubicBezTo>
                  <a:close/>
                  <a:moveTo>
                    <a:pt x="1931396" y="142732"/>
                  </a:moveTo>
                  <a:cubicBezTo>
                    <a:pt x="1937396" y="142732"/>
                    <a:pt x="1940397" y="145304"/>
                    <a:pt x="1940397" y="150447"/>
                  </a:cubicBezTo>
                  <a:cubicBezTo>
                    <a:pt x="1942969" y="149419"/>
                    <a:pt x="1944769" y="148904"/>
                    <a:pt x="1945797" y="148904"/>
                  </a:cubicBezTo>
                  <a:cubicBezTo>
                    <a:pt x="1950427" y="148904"/>
                    <a:pt x="1952741" y="151390"/>
                    <a:pt x="1952741" y="156362"/>
                  </a:cubicBezTo>
                  <a:cubicBezTo>
                    <a:pt x="1952741" y="158763"/>
                    <a:pt x="1952055" y="160649"/>
                    <a:pt x="1950684" y="162020"/>
                  </a:cubicBezTo>
                  <a:cubicBezTo>
                    <a:pt x="1955827" y="162020"/>
                    <a:pt x="1958399" y="164592"/>
                    <a:pt x="1958399" y="169736"/>
                  </a:cubicBezTo>
                  <a:lnTo>
                    <a:pt x="1946055" y="169736"/>
                  </a:lnTo>
                  <a:cubicBezTo>
                    <a:pt x="1946055" y="165449"/>
                    <a:pt x="1944683" y="161935"/>
                    <a:pt x="1941940" y="159191"/>
                  </a:cubicBezTo>
                  <a:cubicBezTo>
                    <a:pt x="1939197" y="156448"/>
                    <a:pt x="1935682" y="155077"/>
                    <a:pt x="1931396" y="155077"/>
                  </a:cubicBezTo>
                  <a:close/>
                  <a:moveTo>
                    <a:pt x="1316744" y="142732"/>
                  </a:moveTo>
                  <a:cubicBezTo>
                    <a:pt x="1322744" y="142732"/>
                    <a:pt x="1325745" y="145304"/>
                    <a:pt x="1325745" y="150447"/>
                  </a:cubicBezTo>
                  <a:cubicBezTo>
                    <a:pt x="1328317" y="149419"/>
                    <a:pt x="1330117" y="148904"/>
                    <a:pt x="1331145" y="148904"/>
                  </a:cubicBezTo>
                  <a:cubicBezTo>
                    <a:pt x="1335775" y="148904"/>
                    <a:pt x="1338089" y="151390"/>
                    <a:pt x="1338089" y="156362"/>
                  </a:cubicBezTo>
                  <a:cubicBezTo>
                    <a:pt x="1338089" y="158763"/>
                    <a:pt x="1337403" y="160649"/>
                    <a:pt x="1336032" y="162020"/>
                  </a:cubicBezTo>
                  <a:cubicBezTo>
                    <a:pt x="1341175" y="162020"/>
                    <a:pt x="1343747" y="164592"/>
                    <a:pt x="1343747" y="169736"/>
                  </a:cubicBezTo>
                  <a:lnTo>
                    <a:pt x="1331403" y="169736"/>
                  </a:lnTo>
                  <a:cubicBezTo>
                    <a:pt x="1331403" y="165449"/>
                    <a:pt x="1330031" y="161935"/>
                    <a:pt x="1327288" y="159191"/>
                  </a:cubicBezTo>
                  <a:cubicBezTo>
                    <a:pt x="1324545" y="156448"/>
                    <a:pt x="1321030" y="155077"/>
                    <a:pt x="1316744" y="155077"/>
                  </a:cubicBezTo>
                  <a:close/>
                  <a:moveTo>
                    <a:pt x="702092" y="142732"/>
                  </a:moveTo>
                  <a:cubicBezTo>
                    <a:pt x="708092" y="142732"/>
                    <a:pt x="711093" y="145304"/>
                    <a:pt x="711093" y="150447"/>
                  </a:cubicBezTo>
                  <a:cubicBezTo>
                    <a:pt x="713665" y="149419"/>
                    <a:pt x="715465" y="148904"/>
                    <a:pt x="716493" y="148904"/>
                  </a:cubicBezTo>
                  <a:cubicBezTo>
                    <a:pt x="721123" y="148904"/>
                    <a:pt x="723437" y="151390"/>
                    <a:pt x="723437" y="156362"/>
                  </a:cubicBezTo>
                  <a:cubicBezTo>
                    <a:pt x="723437" y="158763"/>
                    <a:pt x="722751" y="160649"/>
                    <a:pt x="721380" y="162020"/>
                  </a:cubicBezTo>
                  <a:cubicBezTo>
                    <a:pt x="726523" y="162020"/>
                    <a:pt x="729095" y="164592"/>
                    <a:pt x="729095" y="169736"/>
                  </a:cubicBezTo>
                  <a:lnTo>
                    <a:pt x="716751" y="169736"/>
                  </a:lnTo>
                  <a:cubicBezTo>
                    <a:pt x="716751" y="165449"/>
                    <a:pt x="715379" y="161935"/>
                    <a:pt x="712636" y="159191"/>
                  </a:cubicBezTo>
                  <a:cubicBezTo>
                    <a:pt x="709893" y="156448"/>
                    <a:pt x="706378" y="155077"/>
                    <a:pt x="702092" y="155077"/>
                  </a:cubicBezTo>
                  <a:close/>
                  <a:moveTo>
                    <a:pt x="87440" y="142732"/>
                  </a:moveTo>
                  <a:cubicBezTo>
                    <a:pt x="93441" y="142732"/>
                    <a:pt x="96441" y="145304"/>
                    <a:pt x="96441" y="150447"/>
                  </a:cubicBezTo>
                  <a:cubicBezTo>
                    <a:pt x="99013" y="149419"/>
                    <a:pt x="100813" y="148904"/>
                    <a:pt x="101842" y="148904"/>
                  </a:cubicBezTo>
                  <a:cubicBezTo>
                    <a:pt x="106471" y="148904"/>
                    <a:pt x="108785" y="151390"/>
                    <a:pt x="108785" y="156362"/>
                  </a:cubicBezTo>
                  <a:cubicBezTo>
                    <a:pt x="108785" y="158763"/>
                    <a:pt x="108100" y="160649"/>
                    <a:pt x="106728" y="162020"/>
                  </a:cubicBezTo>
                  <a:cubicBezTo>
                    <a:pt x="111872" y="162020"/>
                    <a:pt x="114443" y="164592"/>
                    <a:pt x="114443" y="169736"/>
                  </a:cubicBezTo>
                  <a:lnTo>
                    <a:pt x="102099" y="169736"/>
                  </a:lnTo>
                  <a:cubicBezTo>
                    <a:pt x="102099" y="165449"/>
                    <a:pt x="100727" y="161935"/>
                    <a:pt x="97984" y="159191"/>
                  </a:cubicBezTo>
                  <a:cubicBezTo>
                    <a:pt x="95241" y="156448"/>
                    <a:pt x="91726" y="155077"/>
                    <a:pt x="87440" y="155077"/>
                  </a:cubicBezTo>
                  <a:close/>
                  <a:moveTo>
                    <a:pt x="2519042" y="124730"/>
                  </a:moveTo>
                  <a:cubicBezTo>
                    <a:pt x="2525386" y="124730"/>
                    <a:pt x="2530615" y="127173"/>
                    <a:pt x="2534730" y="132059"/>
                  </a:cubicBezTo>
                  <a:cubicBezTo>
                    <a:pt x="2538845" y="136946"/>
                    <a:pt x="2540902" y="142646"/>
                    <a:pt x="2540902" y="149162"/>
                  </a:cubicBezTo>
                  <a:lnTo>
                    <a:pt x="2540902" y="172307"/>
                  </a:lnTo>
                  <a:lnTo>
                    <a:pt x="2533187" y="172307"/>
                  </a:lnTo>
                  <a:lnTo>
                    <a:pt x="2533187" y="149162"/>
                  </a:lnTo>
                  <a:cubicBezTo>
                    <a:pt x="2533187" y="145047"/>
                    <a:pt x="2531815" y="141446"/>
                    <a:pt x="2529072" y="138360"/>
                  </a:cubicBezTo>
                  <a:cubicBezTo>
                    <a:pt x="2526329" y="135274"/>
                    <a:pt x="2522986" y="133731"/>
                    <a:pt x="2519042" y="133731"/>
                  </a:cubicBezTo>
                  <a:cubicBezTo>
                    <a:pt x="2516128" y="133731"/>
                    <a:pt x="2513470" y="134545"/>
                    <a:pt x="2511070" y="136174"/>
                  </a:cubicBezTo>
                  <a:cubicBezTo>
                    <a:pt x="2508670" y="137803"/>
                    <a:pt x="2507469" y="139989"/>
                    <a:pt x="2507469" y="142732"/>
                  </a:cubicBezTo>
                  <a:cubicBezTo>
                    <a:pt x="2507469" y="147876"/>
                    <a:pt x="2509613" y="150447"/>
                    <a:pt x="2513899" y="150447"/>
                  </a:cubicBezTo>
                  <a:cubicBezTo>
                    <a:pt x="2517328" y="150447"/>
                    <a:pt x="2519042" y="148304"/>
                    <a:pt x="2519042" y="144018"/>
                  </a:cubicBezTo>
                  <a:lnTo>
                    <a:pt x="2517756" y="141446"/>
                  </a:lnTo>
                  <a:cubicBezTo>
                    <a:pt x="2522900" y="141446"/>
                    <a:pt x="2525472" y="144875"/>
                    <a:pt x="2525472" y="151733"/>
                  </a:cubicBezTo>
                  <a:cubicBezTo>
                    <a:pt x="2525472" y="156877"/>
                    <a:pt x="2522900" y="159449"/>
                    <a:pt x="2517756" y="159449"/>
                  </a:cubicBezTo>
                  <a:cubicBezTo>
                    <a:pt x="2515870" y="159449"/>
                    <a:pt x="2514499" y="159020"/>
                    <a:pt x="2513642" y="158163"/>
                  </a:cubicBezTo>
                  <a:cubicBezTo>
                    <a:pt x="2513642" y="161592"/>
                    <a:pt x="2511841" y="164249"/>
                    <a:pt x="2508241" y="166135"/>
                  </a:cubicBezTo>
                  <a:cubicBezTo>
                    <a:pt x="2505498" y="167678"/>
                    <a:pt x="2502240" y="168450"/>
                    <a:pt x="2498468" y="168450"/>
                  </a:cubicBezTo>
                  <a:cubicBezTo>
                    <a:pt x="2501897" y="164163"/>
                    <a:pt x="2503612" y="160734"/>
                    <a:pt x="2503612" y="158163"/>
                  </a:cubicBezTo>
                  <a:cubicBezTo>
                    <a:pt x="2503612" y="156620"/>
                    <a:pt x="2502969" y="154219"/>
                    <a:pt x="2501683" y="150962"/>
                  </a:cubicBezTo>
                  <a:cubicBezTo>
                    <a:pt x="2500397" y="147704"/>
                    <a:pt x="2499754" y="145390"/>
                    <a:pt x="2499754" y="144018"/>
                  </a:cubicBezTo>
                  <a:cubicBezTo>
                    <a:pt x="2499926" y="138703"/>
                    <a:pt x="2501854" y="134160"/>
                    <a:pt x="2505541" y="130388"/>
                  </a:cubicBezTo>
                  <a:cubicBezTo>
                    <a:pt x="2509227" y="126616"/>
                    <a:pt x="2513727" y="124730"/>
                    <a:pt x="2519042" y="124730"/>
                  </a:cubicBezTo>
                  <a:close/>
                  <a:moveTo>
                    <a:pt x="1904392" y="124730"/>
                  </a:moveTo>
                  <a:cubicBezTo>
                    <a:pt x="1910736" y="124730"/>
                    <a:pt x="1915965" y="127173"/>
                    <a:pt x="1920080" y="132059"/>
                  </a:cubicBezTo>
                  <a:cubicBezTo>
                    <a:pt x="1924195" y="136946"/>
                    <a:pt x="1926252" y="142646"/>
                    <a:pt x="1926252" y="149162"/>
                  </a:cubicBezTo>
                  <a:lnTo>
                    <a:pt x="1926252" y="172307"/>
                  </a:lnTo>
                  <a:lnTo>
                    <a:pt x="1918537" y="172307"/>
                  </a:lnTo>
                  <a:lnTo>
                    <a:pt x="1918537" y="149162"/>
                  </a:lnTo>
                  <a:cubicBezTo>
                    <a:pt x="1918537" y="145047"/>
                    <a:pt x="1917165" y="141446"/>
                    <a:pt x="1914422" y="138360"/>
                  </a:cubicBezTo>
                  <a:cubicBezTo>
                    <a:pt x="1911679" y="135274"/>
                    <a:pt x="1908336" y="133731"/>
                    <a:pt x="1904392" y="133731"/>
                  </a:cubicBezTo>
                  <a:cubicBezTo>
                    <a:pt x="1901478" y="133731"/>
                    <a:pt x="1898820" y="134545"/>
                    <a:pt x="1896420" y="136174"/>
                  </a:cubicBezTo>
                  <a:cubicBezTo>
                    <a:pt x="1894020" y="137803"/>
                    <a:pt x="1892819" y="139989"/>
                    <a:pt x="1892819" y="142732"/>
                  </a:cubicBezTo>
                  <a:cubicBezTo>
                    <a:pt x="1892819" y="147876"/>
                    <a:pt x="1894963" y="150447"/>
                    <a:pt x="1899249" y="150447"/>
                  </a:cubicBezTo>
                  <a:cubicBezTo>
                    <a:pt x="1902678" y="150447"/>
                    <a:pt x="1904392" y="148304"/>
                    <a:pt x="1904392" y="144018"/>
                  </a:cubicBezTo>
                  <a:lnTo>
                    <a:pt x="1903106" y="141446"/>
                  </a:lnTo>
                  <a:cubicBezTo>
                    <a:pt x="1908250" y="141446"/>
                    <a:pt x="1910822" y="144875"/>
                    <a:pt x="1910822" y="151733"/>
                  </a:cubicBezTo>
                  <a:cubicBezTo>
                    <a:pt x="1910822" y="156877"/>
                    <a:pt x="1908250" y="159449"/>
                    <a:pt x="1903106" y="159449"/>
                  </a:cubicBezTo>
                  <a:cubicBezTo>
                    <a:pt x="1901220" y="159449"/>
                    <a:pt x="1899849" y="159020"/>
                    <a:pt x="1898992" y="158163"/>
                  </a:cubicBezTo>
                  <a:cubicBezTo>
                    <a:pt x="1898992" y="161592"/>
                    <a:pt x="1897191" y="164249"/>
                    <a:pt x="1893591" y="166135"/>
                  </a:cubicBezTo>
                  <a:cubicBezTo>
                    <a:pt x="1890848" y="167678"/>
                    <a:pt x="1887590" y="168450"/>
                    <a:pt x="1883818" y="168450"/>
                  </a:cubicBezTo>
                  <a:cubicBezTo>
                    <a:pt x="1887247" y="164163"/>
                    <a:pt x="1888962" y="160734"/>
                    <a:pt x="1888962" y="158163"/>
                  </a:cubicBezTo>
                  <a:cubicBezTo>
                    <a:pt x="1888962" y="156620"/>
                    <a:pt x="1888319" y="154219"/>
                    <a:pt x="1887033" y="150962"/>
                  </a:cubicBezTo>
                  <a:cubicBezTo>
                    <a:pt x="1885747" y="147704"/>
                    <a:pt x="1885104" y="145390"/>
                    <a:pt x="1885104" y="144018"/>
                  </a:cubicBezTo>
                  <a:cubicBezTo>
                    <a:pt x="1885276" y="138703"/>
                    <a:pt x="1887204" y="134160"/>
                    <a:pt x="1890891" y="130388"/>
                  </a:cubicBezTo>
                  <a:cubicBezTo>
                    <a:pt x="1894577" y="126616"/>
                    <a:pt x="1899077" y="124730"/>
                    <a:pt x="1904392" y="124730"/>
                  </a:cubicBezTo>
                  <a:close/>
                  <a:moveTo>
                    <a:pt x="1289740" y="124730"/>
                  </a:moveTo>
                  <a:cubicBezTo>
                    <a:pt x="1296084" y="124730"/>
                    <a:pt x="1301313" y="127173"/>
                    <a:pt x="1305428" y="132059"/>
                  </a:cubicBezTo>
                  <a:cubicBezTo>
                    <a:pt x="1309543" y="136946"/>
                    <a:pt x="1311600" y="142646"/>
                    <a:pt x="1311600" y="149162"/>
                  </a:cubicBezTo>
                  <a:lnTo>
                    <a:pt x="1311600" y="172307"/>
                  </a:lnTo>
                  <a:lnTo>
                    <a:pt x="1303885" y="172307"/>
                  </a:lnTo>
                  <a:lnTo>
                    <a:pt x="1303885" y="149162"/>
                  </a:lnTo>
                  <a:cubicBezTo>
                    <a:pt x="1303885" y="145047"/>
                    <a:pt x="1302513" y="141446"/>
                    <a:pt x="1299770" y="138360"/>
                  </a:cubicBezTo>
                  <a:cubicBezTo>
                    <a:pt x="1297027" y="135274"/>
                    <a:pt x="1293684" y="133731"/>
                    <a:pt x="1289740" y="133731"/>
                  </a:cubicBezTo>
                  <a:cubicBezTo>
                    <a:pt x="1286826" y="133731"/>
                    <a:pt x="1284168" y="134545"/>
                    <a:pt x="1281768" y="136174"/>
                  </a:cubicBezTo>
                  <a:cubicBezTo>
                    <a:pt x="1279368" y="137803"/>
                    <a:pt x="1278167" y="139989"/>
                    <a:pt x="1278167" y="142732"/>
                  </a:cubicBezTo>
                  <a:cubicBezTo>
                    <a:pt x="1278167" y="147876"/>
                    <a:pt x="1280311" y="150447"/>
                    <a:pt x="1284597" y="150447"/>
                  </a:cubicBezTo>
                  <a:cubicBezTo>
                    <a:pt x="1288026" y="150447"/>
                    <a:pt x="1289740" y="148304"/>
                    <a:pt x="1289740" y="144018"/>
                  </a:cubicBezTo>
                  <a:lnTo>
                    <a:pt x="1288454" y="141446"/>
                  </a:lnTo>
                  <a:cubicBezTo>
                    <a:pt x="1293598" y="141446"/>
                    <a:pt x="1296170" y="144875"/>
                    <a:pt x="1296170" y="151733"/>
                  </a:cubicBezTo>
                  <a:cubicBezTo>
                    <a:pt x="1296170" y="156877"/>
                    <a:pt x="1293598" y="159449"/>
                    <a:pt x="1288454" y="159449"/>
                  </a:cubicBezTo>
                  <a:cubicBezTo>
                    <a:pt x="1286568" y="159449"/>
                    <a:pt x="1285197" y="159020"/>
                    <a:pt x="1284340" y="158163"/>
                  </a:cubicBezTo>
                  <a:cubicBezTo>
                    <a:pt x="1284340" y="161592"/>
                    <a:pt x="1282539" y="164249"/>
                    <a:pt x="1278939" y="166135"/>
                  </a:cubicBezTo>
                  <a:cubicBezTo>
                    <a:pt x="1276196" y="167678"/>
                    <a:pt x="1272938" y="168450"/>
                    <a:pt x="1269166" y="168450"/>
                  </a:cubicBezTo>
                  <a:cubicBezTo>
                    <a:pt x="1272595" y="164163"/>
                    <a:pt x="1274310" y="160734"/>
                    <a:pt x="1274310" y="158163"/>
                  </a:cubicBezTo>
                  <a:cubicBezTo>
                    <a:pt x="1274310" y="156620"/>
                    <a:pt x="1273667" y="154219"/>
                    <a:pt x="1272381" y="150962"/>
                  </a:cubicBezTo>
                  <a:cubicBezTo>
                    <a:pt x="1271095" y="147704"/>
                    <a:pt x="1270452" y="145390"/>
                    <a:pt x="1270452" y="144018"/>
                  </a:cubicBezTo>
                  <a:cubicBezTo>
                    <a:pt x="1270624" y="138703"/>
                    <a:pt x="1272552" y="134160"/>
                    <a:pt x="1276239" y="130388"/>
                  </a:cubicBezTo>
                  <a:cubicBezTo>
                    <a:pt x="1279925" y="126616"/>
                    <a:pt x="1284425" y="124730"/>
                    <a:pt x="1289740" y="124730"/>
                  </a:cubicBezTo>
                  <a:close/>
                  <a:moveTo>
                    <a:pt x="675088" y="124730"/>
                  </a:moveTo>
                  <a:cubicBezTo>
                    <a:pt x="681432" y="124730"/>
                    <a:pt x="686661" y="127173"/>
                    <a:pt x="690776" y="132059"/>
                  </a:cubicBezTo>
                  <a:cubicBezTo>
                    <a:pt x="694891" y="136946"/>
                    <a:pt x="696948" y="142646"/>
                    <a:pt x="696948" y="149162"/>
                  </a:cubicBezTo>
                  <a:lnTo>
                    <a:pt x="696948" y="172307"/>
                  </a:lnTo>
                  <a:lnTo>
                    <a:pt x="689233" y="172307"/>
                  </a:lnTo>
                  <a:lnTo>
                    <a:pt x="689233" y="149162"/>
                  </a:lnTo>
                  <a:cubicBezTo>
                    <a:pt x="689233" y="145047"/>
                    <a:pt x="687861" y="141446"/>
                    <a:pt x="685118" y="138360"/>
                  </a:cubicBezTo>
                  <a:cubicBezTo>
                    <a:pt x="682375" y="135274"/>
                    <a:pt x="679032" y="133731"/>
                    <a:pt x="675088" y="133731"/>
                  </a:cubicBezTo>
                  <a:cubicBezTo>
                    <a:pt x="672174" y="133731"/>
                    <a:pt x="669516" y="134545"/>
                    <a:pt x="667116" y="136174"/>
                  </a:cubicBezTo>
                  <a:cubicBezTo>
                    <a:pt x="664716" y="137803"/>
                    <a:pt x="663515" y="139989"/>
                    <a:pt x="663515" y="142732"/>
                  </a:cubicBezTo>
                  <a:cubicBezTo>
                    <a:pt x="663515" y="147876"/>
                    <a:pt x="665659" y="150447"/>
                    <a:pt x="669945" y="150447"/>
                  </a:cubicBezTo>
                  <a:cubicBezTo>
                    <a:pt x="673374" y="150447"/>
                    <a:pt x="675088" y="148304"/>
                    <a:pt x="675088" y="144018"/>
                  </a:cubicBezTo>
                  <a:lnTo>
                    <a:pt x="673802" y="141446"/>
                  </a:lnTo>
                  <a:cubicBezTo>
                    <a:pt x="678946" y="141446"/>
                    <a:pt x="681518" y="144875"/>
                    <a:pt x="681518" y="151733"/>
                  </a:cubicBezTo>
                  <a:cubicBezTo>
                    <a:pt x="681518" y="156877"/>
                    <a:pt x="678946" y="159449"/>
                    <a:pt x="673802" y="159449"/>
                  </a:cubicBezTo>
                  <a:cubicBezTo>
                    <a:pt x="671916" y="159449"/>
                    <a:pt x="670545" y="159020"/>
                    <a:pt x="669688" y="158163"/>
                  </a:cubicBezTo>
                  <a:cubicBezTo>
                    <a:pt x="669688" y="161592"/>
                    <a:pt x="667887" y="164249"/>
                    <a:pt x="664287" y="166135"/>
                  </a:cubicBezTo>
                  <a:cubicBezTo>
                    <a:pt x="661544" y="167678"/>
                    <a:pt x="658286" y="168450"/>
                    <a:pt x="654514" y="168450"/>
                  </a:cubicBezTo>
                  <a:cubicBezTo>
                    <a:pt x="657943" y="164163"/>
                    <a:pt x="659658" y="160734"/>
                    <a:pt x="659658" y="158163"/>
                  </a:cubicBezTo>
                  <a:cubicBezTo>
                    <a:pt x="659658" y="156620"/>
                    <a:pt x="659015" y="154219"/>
                    <a:pt x="657729" y="150962"/>
                  </a:cubicBezTo>
                  <a:cubicBezTo>
                    <a:pt x="656443" y="147704"/>
                    <a:pt x="655800" y="145390"/>
                    <a:pt x="655800" y="144018"/>
                  </a:cubicBezTo>
                  <a:cubicBezTo>
                    <a:pt x="655972" y="138703"/>
                    <a:pt x="657900" y="134160"/>
                    <a:pt x="661587" y="130388"/>
                  </a:cubicBezTo>
                  <a:cubicBezTo>
                    <a:pt x="665273" y="126616"/>
                    <a:pt x="669773" y="124730"/>
                    <a:pt x="675088" y="124730"/>
                  </a:cubicBezTo>
                  <a:close/>
                  <a:moveTo>
                    <a:pt x="60437" y="124730"/>
                  </a:moveTo>
                  <a:cubicBezTo>
                    <a:pt x="66780" y="124730"/>
                    <a:pt x="72009" y="127173"/>
                    <a:pt x="76124" y="132059"/>
                  </a:cubicBezTo>
                  <a:cubicBezTo>
                    <a:pt x="80239" y="136946"/>
                    <a:pt x="82296" y="142646"/>
                    <a:pt x="82296" y="149162"/>
                  </a:cubicBezTo>
                  <a:lnTo>
                    <a:pt x="82296" y="172307"/>
                  </a:lnTo>
                  <a:lnTo>
                    <a:pt x="74581" y="172307"/>
                  </a:lnTo>
                  <a:lnTo>
                    <a:pt x="74581" y="149162"/>
                  </a:lnTo>
                  <a:cubicBezTo>
                    <a:pt x="74581" y="145047"/>
                    <a:pt x="73210" y="141446"/>
                    <a:pt x="70466" y="138360"/>
                  </a:cubicBezTo>
                  <a:cubicBezTo>
                    <a:pt x="67723" y="135274"/>
                    <a:pt x="64380" y="133731"/>
                    <a:pt x="60437" y="133731"/>
                  </a:cubicBezTo>
                  <a:cubicBezTo>
                    <a:pt x="57522" y="133731"/>
                    <a:pt x="54864" y="134545"/>
                    <a:pt x="52464" y="136174"/>
                  </a:cubicBezTo>
                  <a:cubicBezTo>
                    <a:pt x="50064" y="137803"/>
                    <a:pt x="48864" y="139989"/>
                    <a:pt x="48864" y="142732"/>
                  </a:cubicBezTo>
                  <a:cubicBezTo>
                    <a:pt x="48864" y="147876"/>
                    <a:pt x="51007" y="150447"/>
                    <a:pt x="55293" y="150447"/>
                  </a:cubicBezTo>
                  <a:cubicBezTo>
                    <a:pt x="58722" y="150447"/>
                    <a:pt x="60437" y="148304"/>
                    <a:pt x="60437" y="144018"/>
                  </a:cubicBezTo>
                  <a:lnTo>
                    <a:pt x="59151" y="141446"/>
                  </a:lnTo>
                  <a:cubicBezTo>
                    <a:pt x="64294" y="141446"/>
                    <a:pt x="66866" y="144875"/>
                    <a:pt x="66866" y="151733"/>
                  </a:cubicBezTo>
                  <a:cubicBezTo>
                    <a:pt x="66866" y="156877"/>
                    <a:pt x="64294" y="159449"/>
                    <a:pt x="59151" y="159449"/>
                  </a:cubicBezTo>
                  <a:cubicBezTo>
                    <a:pt x="57265" y="159449"/>
                    <a:pt x="55893" y="159020"/>
                    <a:pt x="55036" y="158163"/>
                  </a:cubicBezTo>
                  <a:cubicBezTo>
                    <a:pt x="55036" y="161592"/>
                    <a:pt x="53236" y="164249"/>
                    <a:pt x="49635" y="166135"/>
                  </a:cubicBezTo>
                  <a:cubicBezTo>
                    <a:pt x="46892" y="167678"/>
                    <a:pt x="43634" y="168450"/>
                    <a:pt x="39863" y="168450"/>
                  </a:cubicBezTo>
                  <a:cubicBezTo>
                    <a:pt x="43292" y="164163"/>
                    <a:pt x="45006" y="160734"/>
                    <a:pt x="45006" y="158163"/>
                  </a:cubicBezTo>
                  <a:cubicBezTo>
                    <a:pt x="45006" y="156620"/>
                    <a:pt x="44363" y="154219"/>
                    <a:pt x="43077" y="150962"/>
                  </a:cubicBezTo>
                  <a:cubicBezTo>
                    <a:pt x="41791" y="147704"/>
                    <a:pt x="41148" y="145390"/>
                    <a:pt x="41148" y="144018"/>
                  </a:cubicBezTo>
                  <a:cubicBezTo>
                    <a:pt x="41320" y="138703"/>
                    <a:pt x="43249" y="134160"/>
                    <a:pt x="46935" y="130388"/>
                  </a:cubicBezTo>
                  <a:cubicBezTo>
                    <a:pt x="50621" y="126616"/>
                    <a:pt x="55122" y="124730"/>
                    <a:pt x="60437" y="124730"/>
                  </a:cubicBezTo>
                  <a:close/>
                  <a:moveTo>
                    <a:pt x="2664346" y="123444"/>
                  </a:moveTo>
                  <a:cubicBezTo>
                    <a:pt x="2666061" y="124644"/>
                    <a:pt x="2666918" y="126787"/>
                    <a:pt x="2666918" y="129873"/>
                  </a:cubicBezTo>
                  <a:cubicBezTo>
                    <a:pt x="2666746" y="135017"/>
                    <a:pt x="2664775" y="139303"/>
                    <a:pt x="2661003" y="142732"/>
                  </a:cubicBezTo>
                  <a:cubicBezTo>
                    <a:pt x="2657231" y="146161"/>
                    <a:pt x="2652773" y="147876"/>
                    <a:pt x="2647630" y="147876"/>
                  </a:cubicBezTo>
                  <a:cubicBezTo>
                    <a:pt x="2644887" y="147876"/>
                    <a:pt x="2640815" y="147233"/>
                    <a:pt x="2635414" y="145947"/>
                  </a:cubicBezTo>
                  <a:cubicBezTo>
                    <a:pt x="2630013" y="144661"/>
                    <a:pt x="2625941" y="144018"/>
                    <a:pt x="2623198" y="144018"/>
                  </a:cubicBezTo>
                  <a:lnTo>
                    <a:pt x="2616769" y="144018"/>
                  </a:lnTo>
                  <a:cubicBezTo>
                    <a:pt x="2623627" y="147447"/>
                    <a:pt x="2627056" y="152162"/>
                    <a:pt x="2627056" y="158163"/>
                  </a:cubicBezTo>
                  <a:cubicBezTo>
                    <a:pt x="2616597" y="152162"/>
                    <a:pt x="2608882" y="149162"/>
                    <a:pt x="2603910" y="149162"/>
                  </a:cubicBezTo>
                  <a:cubicBezTo>
                    <a:pt x="2595338" y="149162"/>
                    <a:pt x="2585051" y="153448"/>
                    <a:pt x="2573049" y="162020"/>
                  </a:cubicBezTo>
                  <a:lnTo>
                    <a:pt x="2569191" y="159449"/>
                  </a:lnTo>
                  <a:cubicBezTo>
                    <a:pt x="2583593" y="142304"/>
                    <a:pt x="2601595" y="133731"/>
                    <a:pt x="2623198" y="133731"/>
                  </a:cubicBezTo>
                  <a:cubicBezTo>
                    <a:pt x="2625427" y="133731"/>
                    <a:pt x="2628856" y="133945"/>
                    <a:pt x="2633485" y="134374"/>
                  </a:cubicBezTo>
                  <a:cubicBezTo>
                    <a:pt x="2638114" y="134803"/>
                    <a:pt x="2641543" y="135017"/>
                    <a:pt x="2643772" y="135017"/>
                  </a:cubicBezTo>
                  <a:cubicBezTo>
                    <a:pt x="2655774" y="135017"/>
                    <a:pt x="2662632" y="131159"/>
                    <a:pt x="2664346" y="123444"/>
                  </a:cubicBezTo>
                  <a:close/>
                  <a:moveTo>
                    <a:pt x="2049696" y="123444"/>
                  </a:moveTo>
                  <a:cubicBezTo>
                    <a:pt x="2051411" y="124644"/>
                    <a:pt x="2052268" y="126787"/>
                    <a:pt x="2052268" y="129873"/>
                  </a:cubicBezTo>
                  <a:cubicBezTo>
                    <a:pt x="2052096" y="135017"/>
                    <a:pt x="2050125" y="139303"/>
                    <a:pt x="2046353" y="142732"/>
                  </a:cubicBezTo>
                  <a:cubicBezTo>
                    <a:pt x="2042581" y="146161"/>
                    <a:pt x="2038123" y="147876"/>
                    <a:pt x="2032980" y="147876"/>
                  </a:cubicBezTo>
                  <a:cubicBezTo>
                    <a:pt x="2030237" y="147876"/>
                    <a:pt x="2026165" y="147233"/>
                    <a:pt x="2020764" y="145947"/>
                  </a:cubicBezTo>
                  <a:cubicBezTo>
                    <a:pt x="2015363" y="144661"/>
                    <a:pt x="2011291" y="144018"/>
                    <a:pt x="2008548" y="144018"/>
                  </a:cubicBezTo>
                  <a:lnTo>
                    <a:pt x="2002119" y="144018"/>
                  </a:lnTo>
                  <a:cubicBezTo>
                    <a:pt x="2008977" y="147447"/>
                    <a:pt x="2012406" y="152162"/>
                    <a:pt x="2012406" y="158163"/>
                  </a:cubicBezTo>
                  <a:cubicBezTo>
                    <a:pt x="2001947" y="152162"/>
                    <a:pt x="1994232" y="149162"/>
                    <a:pt x="1989260" y="149162"/>
                  </a:cubicBezTo>
                  <a:cubicBezTo>
                    <a:pt x="1980688" y="149162"/>
                    <a:pt x="1970401" y="153448"/>
                    <a:pt x="1958399" y="162020"/>
                  </a:cubicBezTo>
                  <a:lnTo>
                    <a:pt x="1954541" y="159449"/>
                  </a:lnTo>
                  <a:cubicBezTo>
                    <a:pt x="1968943" y="142304"/>
                    <a:pt x="1986945" y="133731"/>
                    <a:pt x="2008548" y="133731"/>
                  </a:cubicBezTo>
                  <a:cubicBezTo>
                    <a:pt x="2010777" y="133731"/>
                    <a:pt x="2014206" y="133945"/>
                    <a:pt x="2018835" y="134374"/>
                  </a:cubicBezTo>
                  <a:cubicBezTo>
                    <a:pt x="2023464" y="134803"/>
                    <a:pt x="2026893" y="135017"/>
                    <a:pt x="2029122" y="135017"/>
                  </a:cubicBezTo>
                  <a:cubicBezTo>
                    <a:pt x="2041124" y="135017"/>
                    <a:pt x="2047982" y="131159"/>
                    <a:pt x="2049696" y="123444"/>
                  </a:cubicBezTo>
                  <a:close/>
                  <a:moveTo>
                    <a:pt x="1435044" y="123444"/>
                  </a:moveTo>
                  <a:cubicBezTo>
                    <a:pt x="1436759" y="124644"/>
                    <a:pt x="1437616" y="126787"/>
                    <a:pt x="1437616" y="129873"/>
                  </a:cubicBezTo>
                  <a:cubicBezTo>
                    <a:pt x="1437444" y="135017"/>
                    <a:pt x="1435473" y="139303"/>
                    <a:pt x="1431701" y="142732"/>
                  </a:cubicBezTo>
                  <a:cubicBezTo>
                    <a:pt x="1427929" y="146161"/>
                    <a:pt x="1423471" y="147876"/>
                    <a:pt x="1418328" y="147876"/>
                  </a:cubicBezTo>
                  <a:cubicBezTo>
                    <a:pt x="1415585" y="147876"/>
                    <a:pt x="1411513" y="147233"/>
                    <a:pt x="1406112" y="145947"/>
                  </a:cubicBezTo>
                  <a:cubicBezTo>
                    <a:pt x="1400711" y="144661"/>
                    <a:pt x="1396639" y="144018"/>
                    <a:pt x="1393896" y="144018"/>
                  </a:cubicBezTo>
                  <a:lnTo>
                    <a:pt x="1387467" y="144018"/>
                  </a:lnTo>
                  <a:cubicBezTo>
                    <a:pt x="1394325" y="147447"/>
                    <a:pt x="1397754" y="152162"/>
                    <a:pt x="1397754" y="158163"/>
                  </a:cubicBezTo>
                  <a:cubicBezTo>
                    <a:pt x="1387295" y="152162"/>
                    <a:pt x="1379580" y="149162"/>
                    <a:pt x="1374608" y="149162"/>
                  </a:cubicBezTo>
                  <a:cubicBezTo>
                    <a:pt x="1366036" y="149162"/>
                    <a:pt x="1355749" y="153448"/>
                    <a:pt x="1343747" y="162020"/>
                  </a:cubicBezTo>
                  <a:lnTo>
                    <a:pt x="1339889" y="159449"/>
                  </a:lnTo>
                  <a:cubicBezTo>
                    <a:pt x="1354291" y="142304"/>
                    <a:pt x="1372293" y="133731"/>
                    <a:pt x="1393896" y="133731"/>
                  </a:cubicBezTo>
                  <a:cubicBezTo>
                    <a:pt x="1396125" y="133731"/>
                    <a:pt x="1399554" y="133945"/>
                    <a:pt x="1404183" y="134374"/>
                  </a:cubicBezTo>
                  <a:cubicBezTo>
                    <a:pt x="1408812" y="134803"/>
                    <a:pt x="1412241" y="135017"/>
                    <a:pt x="1414470" y="135017"/>
                  </a:cubicBezTo>
                  <a:cubicBezTo>
                    <a:pt x="1426472" y="135017"/>
                    <a:pt x="1433330" y="131159"/>
                    <a:pt x="1435044" y="123444"/>
                  </a:cubicBezTo>
                  <a:close/>
                  <a:moveTo>
                    <a:pt x="820392" y="123444"/>
                  </a:moveTo>
                  <a:cubicBezTo>
                    <a:pt x="822107" y="124644"/>
                    <a:pt x="822964" y="126787"/>
                    <a:pt x="822964" y="129873"/>
                  </a:cubicBezTo>
                  <a:cubicBezTo>
                    <a:pt x="822792" y="135017"/>
                    <a:pt x="820821" y="139303"/>
                    <a:pt x="817049" y="142732"/>
                  </a:cubicBezTo>
                  <a:cubicBezTo>
                    <a:pt x="813277" y="146161"/>
                    <a:pt x="808819" y="147876"/>
                    <a:pt x="803676" y="147876"/>
                  </a:cubicBezTo>
                  <a:cubicBezTo>
                    <a:pt x="800933" y="147876"/>
                    <a:pt x="796861" y="147233"/>
                    <a:pt x="791460" y="145947"/>
                  </a:cubicBezTo>
                  <a:cubicBezTo>
                    <a:pt x="786059" y="144661"/>
                    <a:pt x="781987" y="144018"/>
                    <a:pt x="779244" y="144018"/>
                  </a:cubicBezTo>
                  <a:lnTo>
                    <a:pt x="772815" y="144018"/>
                  </a:lnTo>
                  <a:cubicBezTo>
                    <a:pt x="779673" y="147447"/>
                    <a:pt x="783102" y="152162"/>
                    <a:pt x="783102" y="158163"/>
                  </a:cubicBezTo>
                  <a:cubicBezTo>
                    <a:pt x="772643" y="152162"/>
                    <a:pt x="764928" y="149162"/>
                    <a:pt x="759956" y="149162"/>
                  </a:cubicBezTo>
                  <a:cubicBezTo>
                    <a:pt x="751384" y="149162"/>
                    <a:pt x="741097" y="153448"/>
                    <a:pt x="729095" y="162020"/>
                  </a:cubicBezTo>
                  <a:lnTo>
                    <a:pt x="725237" y="159449"/>
                  </a:lnTo>
                  <a:cubicBezTo>
                    <a:pt x="739639" y="142304"/>
                    <a:pt x="757641" y="133731"/>
                    <a:pt x="779244" y="133731"/>
                  </a:cubicBezTo>
                  <a:cubicBezTo>
                    <a:pt x="781473" y="133731"/>
                    <a:pt x="784902" y="133945"/>
                    <a:pt x="789531" y="134374"/>
                  </a:cubicBezTo>
                  <a:cubicBezTo>
                    <a:pt x="794160" y="134803"/>
                    <a:pt x="797589" y="135017"/>
                    <a:pt x="799818" y="135017"/>
                  </a:cubicBezTo>
                  <a:cubicBezTo>
                    <a:pt x="811820" y="135017"/>
                    <a:pt x="818678" y="131159"/>
                    <a:pt x="820392" y="123444"/>
                  </a:cubicBezTo>
                  <a:close/>
                  <a:moveTo>
                    <a:pt x="205740" y="123444"/>
                  </a:moveTo>
                  <a:cubicBezTo>
                    <a:pt x="207455" y="124644"/>
                    <a:pt x="208312" y="126787"/>
                    <a:pt x="208312" y="129873"/>
                  </a:cubicBezTo>
                  <a:cubicBezTo>
                    <a:pt x="208141" y="135017"/>
                    <a:pt x="206169" y="139303"/>
                    <a:pt x="202397" y="142732"/>
                  </a:cubicBezTo>
                  <a:cubicBezTo>
                    <a:pt x="198625" y="146161"/>
                    <a:pt x="194168" y="147876"/>
                    <a:pt x="189024" y="147876"/>
                  </a:cubicBezTo>
                  <a:cubicBezTo>
                    <a:pt x="186281" y="147876"/>
                    <a:pt x="182209" y="147233"/>
                    <a:pt x="176808" y="145947"/>
                  </a:cubicBezTo>
                  <a:cubicBezTo>
                    <a:pt x="171408" y="144661"/>
                    <a:pt x="167336" y="144018"/>
                    <a:pt x="164592" y="144018"/>
                  </a:cubicBezTo>
                  <a:lnTo>
                    <a:pt x="158163" y="144018"/>
                  </a:lnTo>
                  <a:cubicBezTo>
                    <a:pt x="165021" y="147447"/>
                    <a:pt x="168450" y="152162"/>
                    <a:pt x="168450" y="158163"/>
                  </a:cubicBezTo>
                  <a:cubicBezTo>
                    <a:pt x="157992" y="152162"/>
                    <a:pt x="150276" y="149162"/>
                    <a:pt x="145304" y="149162"/>
                  </a:cubicBezTo>
                  <a:cubicBezTo>
                    <a:pt x="136732" y="149162"/>
                    <a:pt x="126445" y="153448"/>
                    <a:pt x="114443" y="162020"/>
                  </a:cubicBezTo>
                  <a:lnTo>
                    <a:pt x="110586" y="159449"/>
                  </a:lnTo>
                  <a:cubicBezTo>
                    <a:pt x="124987" y="142304"/>
                    <a:pt x="142990" y="133731"/>
                    <a:pt x="164592" y="133731"/>
                  </a:cubicBezTo>
                  <a:cubicBezTo>
                    <a:pt x="166821" y="133731"/>
                    <a:pt x="170250" y="133945"/>
                    <a:pt x="174879" y="134374"/>
                  </a:cubicBezTo>
                  <a:cubicBezTo>
                    <a:pt x="179509" y="134803"/>
                    <a:pt x="182938" y="135017"/>
                    <a:pt x="185166" y="135017"/>
                  </a:cubicBezTo>
                  <a:cubicBezTo>
                    <a:pt x="197168" y="135017"/>
                    <a:pt x="204026" y="131159"/>
                    <a:pt x="205740" y="123444"/>
                  </a:cubicBezTo>
                  <a:close/>
                  <a:moveTo>
                    <a:pt x="662230" y="79724"/>
                  </a:moveTo>
                  <a:cubicBezTo>
                    <a:pt x="667545" y="87954"/>
                    <a:pt x="672259" y="93526"/>
                    <a:pt x="676374" y="96441"/>
                  </a:cubicBezTo>
                  <a:cubicBezTo>
                    <a:pt x="690947" y="106556"/>
                    <a:pt x="698234" y="118986"/>
                    <a:pt x="698234" y="133731"/>
                  </a:cubicBezTo>
                  <a:cubicBezTo>
                    <a:pt x="692062" y="123444"/>
                    <a:pt x="683918" y="118300"/>
                    <a:pt x="673802" y="118300"/>
                  </a:cubicBezTo>
                  <a:cubicBezTo>
                    <a:pt x="663858" y="118300"/>
                    <a:pt x="657000" y="121730"/>
                    <a:pt x="653228" y="128587"/>
                  </a:cubicBezTo>
                  <a:cubicBezTo>
                    <a:pt x="653400" y="124130"/>
                    <a:pt x="654686" y="120186"/>
                    <a:pt x="657086" y="116757"/>
                  </a:cubicBezTo>
                  <a:cubicBezTo>
                    <a:pt x="659829" y="112643"/>
                    <a:pt x="663258" y="110585"/>
                    <a:pt x="667373" y="110585"/>
                  </a:cubicBezTo>
                  <a:cubicBezTo>
                    <a:pt x="661201" y="107328"/>
                    <a:pt x="656915" y="103470"/>
                    <a:pt x="654514" y="99012"/>
                  </a:cubicBezTo>
                  <a:cubicBezTo>
                    <a:pt x="657772" y="97298"/>
                    <a:pt x="661629" y="96441"/>
                    <a:pt x="666087" y="96441"/>
                  </a:cubicBezTo>
                  <a:cubicBezTo>
                    <a:pt x="662658" y="93869"/>
                    <a:pt x="660944" y="90011"/>
                    <a:pt x="660944" y="84868"/>
                  </a:cubicBezTo>
                  <a:cubicBezTo>
                    <a:pt x="660944" y="86068"/>
                    <a:pt x="661372" y="84353"/>
                    <a:pt x="662230" y="79724"/>
                  </a:cubicBezTo>
                  <a:close/>
                  <a:moveTo>
                    <a:pt x="47578" y="79724"/>
                  </a:moveTo>
                  <a:cubicBezTo>
                    <a:pt x="52893" y="87954"/>
                    <a:pt x="57608" y="93526"/>
                    <a:pt x="61722" y="96441"/>
                  </a:cubicBezTo>
                  <a:cubicBezTo>
                    <a:pt x="76296" y="106556"/>
                    <a:pt x="83582" y="118986"/>
                    <a:pt x="83582" y="133731"/>
                  </a:cubicBezTo>
                  <a:cubicBezTo>
                    <a:pt x="77410" y="123444"/>
                    <a:pt x="69266" y="118300"/>
                    <a:pt x="59151" y="118300"/>
                  </a:cubicBezTo>
                  <a:cubicBezTo>
                    <a:pt x="49207" y="118300"/>
                    <a:pt x="42349" y="121730"/>
                    <a:pt x="38577" y="128587"/>
                  </a:cubicBezTo>
                  <a:cubicBezTo>
                    <a:pt x="38748" y="124130"/>
                    <a:pt x="40034" y="120186"/>
                    <a:pt x="42434" y="116757"/>
                  </a:cubicBezTo>
                  <a:cubicBezTo>
                    <a:pt x="45178" y="112643"/>
                    <a:pt x="48606" y="110585"/>
                    <a:pt x="52721" y="110585"/>
                  </a:cubicBezTo>
                  <a:cubicBezTo>
                    <a:pt x="46549" y="107328"/>
                    <a:pt x="42263" y="103470"/>
                    <a:pt x="39863" y="99012"/>
                  </a:cubicBezTo>
                  <a:cubicBezTo>
                    <a:pt x="43120" y="97298"/>
                    <a:pt x="46978" y="96441"/>
                    <a:pt x="51435" y="96441"/>
                  </a:cubicBezTo>
                  <a:cubicBezTo>
                    <a:pt x="48006" y="93869"/>
                    <a:pt x="46292" y="90011"/>
                    <a:pt x="46292" y="84868"/>
                  </a:cubicBezTo>
                  <a:cubicBezTo>
                    <a:pt x="46292" y="86068"/>
                    <a:pt x="46721" y="84353"/>
                    <a:pt x="47578" y="79724"/>
                  </a:cubicBezTo>
                  <a:close/>
                  <a:moveTo>
                    <a:pt x="1276882" y="79724"/>
                  </a:moveTo>
                  <a:cubicBezTo>
                    <a:pt x="1282197" y="87954"/>
                    <a:pt x="1286911" y="93526"/>
                    <a:pt x="1291026" y="96441"/>
                  </a:cubicBezTo>
                  <a:cubicBezTo>
                    <a:pt x="1305599" y="106556"/>
                    <a:pt x="1312886" y="118986"/>
                    <a:pt x="1312886" y="133731"/>
                  </a:cubicBezTo>
                  <a:cubicBezTo>
                    <a:pt x="1306714" y="123444"/>
                    <a:pt x="1298570" y="118300"/>
                    <a:pt x="1288454" y="118300"/>
                  </a:cubicBezTo>
                  <a:cubicBezTo>
                    <a:pt x="1278510" y="118300"/>
                    <a:pt x="1271652" y="121730"/>
                    <a:pt x="1267880" y="128587"/>
                  </a:cubicBezTo>
                  <a:cubicBezTo>
                    <a:pt x="1268052" y="124130"/>
                    <a:pt x="1269338" y="120186"/>
                    <a:pt x="1271738" y="116757"/>
                  </a:cubicBezTo>
                  <a:cubicBezTo>
                    <a:pt x="1274481" y="112643"/>
                    <a:pt x="1277910" y="110585"/>
                    <a:pt x="1282025" y="110585"/>
                  </a:cubicBezTo>
                  <a:cubicBezTo>
                    <a:pt x="1275853" y="107328"/>
                    <a:pt x="1271567" y="103470"/>
                    <a:pt x="1269166" y="99012"/>
                  </a:cubicBezTo>
                  <a:cubicBezTo>
                    <a:pt x="1272424" y="97298"/>
                    <a:pt x="1276281" y="96441"/>
                    <a:pt x="1280739" y="96441"/>
                  </a:cubicBezTo>
                  <a:cubicBezTo>
                    <a:pt x="1277310" y="93869"/>
                    <a:pt x="1275596" y="90011"/>
                    <a:pt x="1275596" y="84868"/>
                  </a:cubicBezTo>
                  <a:cubicBezTo>
                    <a:pt x="1275596" y="86068"/>
                    <a:pt x="1276024" y="84353"/>
                    <a:pt x="1276882" y="79724"/>
                  </a:cubicBezTo>
                  <a:close/>
                  <a:moveTo>
                    <a:pt x="1891534" y="79724"/>
                  </a:moveTo>
                  <a:cubicBezTo>
                    <a:pt x="1896849" y="87954"/>
                    <a:pt x="1901563" y="93526"/>
                    <a:pt x="1905678" y="96441"/>
                  </a:cubicBezTo>
                  <a:cubicBezTo>
                    <a:pt x="1920251" y="106556"/>
                    <a:pt x="1927538" y="118986"/>
                    <a:pt x="1927538" y="133731"/>
                  </a:cubicBezTo>
                  <a:cubicBezTo>
                    <a:pt x="1921366" y="123444"/>
                    <a:pt x="1913222" y="118300"/>
                    <a:pt x="1903106" y="118300"/>
                  </a:cubicBezTo>
                  <a:cubicBezTo>
                    <a:pt x="1893162" y="118300"/>
                    <a:pt x="1886304" y="121730"/>
                    <a:pt x="1882532" y="128587"/>
                  </a:cubicBezTo>
                  <a:cubicBezTo>
                    <a:pt x="1882704" y="124130"/>
                    <a:pt x="1883990" y="120186"/>
                    <a:pt x="1886390" y="116757"/>
                  </a:cubicBezTo>
                  <a:cubicBezTo>
                    <a:pt x="1889133" y="112643"/>
                    <a:pt x="1892562" y="110585"/>
                    <a:pt x="1896677" y="110585"/>
                  </a:cubicBezTo>
                  <a:cubicBezTo>
                    <a:pt x="1890505" y="107328"/>
                    <a:pt x="1886219" y="103470"/>
                    <a:pt x="1883818" y="99012"/>
                  </a:cubicBezTo>
                  <a:cubicBezTo>
                    <a:pt x="1887076" y="97298"/>
                    <a:pt x="1890933" y="96441"/>
                    <a:pt x="1895391" y="96441"/>
                  </a:cubicBezTo>
                  <a:cubicBezTo>
                    <a:pt x="1891962" y="93869"/>
                    <a:pt x="1890248" y="90011"/>
                    <a:pt x="1890248" y="84868"/>
                  </a:cubicBezTo>
                  <a:cubicBezTo>
                    <a:pt x="1890248" y="86068"/>
                    <a:pt x="1890676" y="84353"/>
                    <a:pt x="1891534" y="79724"/>
                  </a:cubicBezTo>
                  <a:close/>
                  <a:moveTo>
                    <a:pt x="2506184" y="79724"/>
                  </a:moveTo>
                  <a:cubicBezTo>
                    <a:pt x="2511499" y="87954"/>
                    <a:pt x="2516213" y="93526"/>
                    <a:pt x="2520328" y="96441"/>
                  </a:cubicBezTo>
                  <a:cubicBezTo>
                    <a:pt x="2534901" y="106556"/>
                    <a:pt x="2542188" y="118986"/>
                    <a:pt x="2542188" y="133731"/>
                  </a:cubicBezTo>
                  <a:cubicBezTo>
                    <a:pt x="2536016" y="123444"/>
                    <a:pt x="2527872" y="118300"/>
                    <a:pt x="2517756" y="118300"/>
                  </a:cubicBezTo>
                  <a:cubicBezTo>
                    <a:pt x="2507812" y="118300"/>
                    <a:pt x="2500954" y="121730"/>
                    <a:pt x="2497182" y="128587"/>
                  </a:cubicBezTo>
                  <a:cubicBezTo>
                    <a:pt x="2497354" y="124130"/>
                    <a:pt x="2498640" y="120186"/>
                    <a:pt x="2501040" y="116757"/>
                  </a:cubicBezTo>
                  <a:cubicBezTo>
                    <a:pt x="2503783" y="112643"/>
                    <a:pt x="2507212" y="110585"/>
                    <a:pt x="2511327" y="110585"/>
                  </a:cubicBezTo>
                  <a:cubicBezTo>
                    <a:pt x="2505155" y="107328"/>
                    <a:pt x="2500869" y="103470"/>
                    <a:pt x="2498468" y="99012"/>
                  </a:cubicBezTo>
                  <a:cubicBezTo>
                    <a:pt x="2501726" y="97298"/>
                    <a:pt x="2505583" y="96441"/>
                    <a:pt x="2510041" y="96441"/>
                  </a:cubicBezTo>
                  <a:cubicBezTo>
                    <a:pt x="2506612" y="93869"/>
                    <a:pt x="2504898" y="90011"/>
                    <a:pt x="2504898" y="84868"/>
                  </a:cubicBezTo>
                  <a:cubicBezTo>
                    <a:pt x="2504898" y="86068"/>
                    <a:pt x="2505326" y="84353"/>
                    <a:pt x="2506184" y="79724"/>
                  </a:cubicBezTo>
                  <a:close/>
                  <a:moveTo>
                    <a:pt x="1935253" y="77153"/>
                  </a:moveTo>
                  <a:cubicBezTo>
                    <a:pt x="1939368" y="77153"/>
                    <a:pt x="1942969" y="78095"/>
                    <a:pt x="1946055" y="79981"/>
                  </a:cubicBezTo>
                  <a:cubicBezTo>
                    <a:pt x="1949827" y="82210"/>
                    <a:pt x="1951713" y="85211"/>
                    <a:pt x="1951713" y="88983"/>
                  </a:cubicBezTo>
                  <a:cubicBezTo>
                    <a:pt x="1948969" y="85382"/>
                    <a:pt x="1945626" y="83582"/>
                    <a:pt x="1941683" y="83582"/>
                  </a:cubicBezTo>
                  <a:cubicBezTo>
                    <a:pt x="1937225" y="83582"/>
                    <a:pt x="1935082" y="85725"/>
                    <a:pt x="1935253" y="90011"/>
                  </a:cubicBezTo>
                  <a:cubicBezTo>
                    <a:pt x="1935425" y="93955"/>
                    <a:pt x="1936625" y="96526"/>
                    <a:pt x="1938854" y="97727"/>
                  </a:cubicBezTo>
                  <a:cubicBezTo>
                    <a:pt x="1937997" y="98584"/>
                    <a:pt x="1936368" y="99012"/>
                    <a:pt x="1933967" y="99012"/>
                  </a:cubicBezTo>
                  <a:cubicBezTo>
                    <a:pt x="1931567" y="99012"/>
                    <a:pt x="1929467" y="98027"/>
                    <a:pt x="1927667" y="96055"/>
                  </a:cubicBezTo>
                  <a:cubicBezTo>
                    <a:pt x="1925866" y="94083"/>
                    <a:pt x="1924966" y="91897"/>
                    <a:pt x="1924966" y="89497"/>
                  </a:cubicBezTo>
                  <a:cubicBezTo>
                    <a:pt x="1921709" y="91554"/>
                    <a:pt x="1919137" y="92583"/>
                    <a:pt x="1917251" y="92583"/>
                  </a:cubicBezTo>
                  <a:cubicBezTo>
                    <a:pt x="1912279" y="92412"/>
                    <a:pt x="1908850" y="90268"/>
                    <a:pt x="1906964" y="86154"/>
                  </a:cubicBezTo>
                  <a:cubicBezTo>
                    <a:pt x="1910393" y="86154"/>
                    <a:pt x="1915108" y="84653"/>
                    <a:pt x="1921109" y="81653"/>
                  </a:cubicBezTo>
                  <a:cubicBezTo>
                    <a:pt x="1927109" y="78653"/>
                    <a:pt x="1931824" y="77153"/>
                    <a:pt x="1935253" y="77153"/>
                  </a:cubicBezTo>
                  <a:close/>
                  <a:moveTo>
                    <a:pt x="1320601" y="77153"/>
                  </a:moveTo>
                  <a:cubicBezTo>
                    <a:pt x="1324716" y="77153"/>
                    <a:pt x="1328317" y="78095"/>
                    <a:pt x="1331403" y="79981"/>
                  </a:cubicBezTo>
                  <a:cubicBezTo>
                    <a:pt x="1335175" y="82210"/>
                    <a:pt x="1337061" y="85211"/>
                    <a:pt x="1337061" y="88983"/>
                  </a:cubicBezTo>
                  <a:cubicBezTo>
                    <a:pt x="1334317" y="85382"/>
                    <a:pt x="1330974" y="83582"/>
                    <a:pt x="1327031" y="83582"/>
                  </a:cubicBezTo>
                  <a:cubicBezTo>
                    <a:pt x="1322573" y="83582"/>
                    <a:pt x="1320430" y="85725"/>
                    <a:pt x="1320601" y="90011"/>
                  </a:cubicBezTo>
                  <a:cubicBezTo>
                    <a:pt x="1320773" y="93955"/>
                    <a:pt x="1321973" y="96526"/>
                    <a:pt x="1324202" y="97727"/>
                  </a:cubicBezTo>
                  <a:cubicBezTo>
                    <a:pt x="1323345" y="98584"/>
                    <a:pt x="1321716" y="99012"/>
                    <a:pt x="1319315" y="99012"/>
                  </a:cubicBezTo>
                  <a:cubicBezTo>
                    <a:pt x="1316915" y="99012"/>
                    <a:pt x="1314815" y="98027"/>
                    <a:pt x="1313015" y="96055"/>
                  </a:cubicBezTo>
                  <a:cubicBezTo>
                    <a:pt x="1311214" y="94083"/>
                    <a:pt x="1310314" y="91897"/>
                    <a:pt x="1310314" y="89497"/>
                  </a:cubicBezTo>
                  <a:cubicBezTo>
                    <a:pt x="1307057" y="91554"/>
                    <a:pt x="1304485" y="92583"/>
                    <a:pt x="1302599" y="92583"/>
                  </a:cubicBezTo>
                  <a:cubicBezTo>
                    <a:pt x="1297627" y="92412"/>
                    <a:pt x="1294198" y="90268"/>
                    <a:pt x="1292312" y="86154"/>
                  </a:cubicBezTo>
                  <a:cubicBezTo>
                    <a:pt x="1295741" y="86154"/>
                    <a:pt x="1300456" y="84653"/>
                    <a:pt x="1306457" y="81653"/>
                  </a:cubicBezTo>
                  <a:cubicBezTo>
                    <a:pt x="1312457" y="78653"/>
                    <a:pt x="1317172" y="77153"/>
                    <a:pt x="1320601" y="77153"/>
                  </a:cubicBezTo>
                  <a:close/>
                  <a:moveTo>
                    <a:pt x="705949" y="77153"/>
                  </a:moveTo>
                  <a:cubicBezTo>
                    <a:pt x="710064" y="77153"/>
                    <a:pt x="713665" y="78095"/>
                    <a:pt x="716751" y="79981"/>
                  </a:cubicBezTo>
                  <a:cubicBezTo>
                    <a:pt x="720523" y="82210"/>
                    <a:pt x="722409" y="85211"/>
                    <a:pt x="722409" y="88983"/>
                  </a:cubicBezTo>
                  <a:cubicBezTo>
                    <a:pt x="719665" y="85382"/>
                    <a:pt x="716322" y="83582"/>
                    <a:pt x="712379" y="83582"/>
                  </a:cubicBezTo>
                  <a:cubicBezTo>
                    <a:pt x="707921" y="83582"/>
                    <a:pt x="705778" y="85725"/>
                    <a:pt x="705949" y="90011"/>
                  </a:cubicBezTo>
                  <a:cubicBezTo>
                    <a:pt x="706121" y="93955"/>
                    <a:pt x="707321" y="96526"/>
                    <a:pt x="709550" y="97727"/>
                  </a:cubicBezTo>
                  <a:cubicBezTo>
                    <a:pt x="708693" y="98584"/>
                    <a:pt x="707064" y="99012"/>
                    <a:pt x="704663" y="99012"/>
                  </a:cubicBezTo>
                  <a:cubicBezTo>
                    <a:pt x="702263" y="99012"/>
                    <a:pt x="700163" y="98027"/>
                    <a:pt x="698363" y="96055"/>
                  </a:cubicBezTo>
                  <a:cubicBezTo>
                    <a:pt x="696562" y="94083"/>
                    <a:pt x="695662" y="91897"/>
                    <a:pt x="695662" y="89497"/>
                  </a:cubicBezTo>
                  <a:cubicBezTo>
                    <a:pt x="692405" y="91554"/>
                    <a:pt x="689833" y="92583"/>
                    <a:pt x="687947" y="92583"/>
                  </a:cubicBezTo>
                  <a:cubicBezTo>
                    <a:pt x="682975" y="92412"/>
                    <a:pt x="679546" y="90268"/>
                    <a:pt x="677660" y="86154"/>
                  </a:cubicBezTo>
                  <a:cubicBezTo>
                    <a:pt x="681089" y="86154"/>
                    <a:pt x="685804" y="84653"/>
                    <a:pt x="691805" y="81653"/>
                  </a:cubicBezTo>
                  <a:cubicBezTo>
                    <a:pt x="697805" y="78653"/>
                    <a:pt x="702520" y="77153"/>
                    <a:pt x="705949" y="77153"/>
                  </a:cubicBezTo>
                  <a:close/>
                  <a:moveTo>
                    <a:pt x="91298" y="77153"/>
                  </a:moveTo>
                  <a:cubicBezTo>
                    <a:pt x="95412" y="77153"/>
                    <a:pt x="99013" y="78095"/>
                    <a:pt x="102099" y="79981"/>
                  </a:cubicBezTo>
                  <a:cubicBezTo>
                    <a:pt x="105871" y="82210"/>
                    <a:pt x="107757" y="85211"/>
                    <a:pt x="107757" y="88983"/>
                  </a:cubicBezTo>
                  <a:cubicBezTo>
                    <a:pt x="105014" y="85382"/>
                    <a:pt x="101670" y="83582"/>
                    <a:pt x="97727" y="83582"/>
                  </a:cubicBezTo>
                  <a:cubicBezTo>
                    <a:pt x="93269" y="83582"/>
                    <a:pt x="91126" y="85725"/>
                    <a:pt x="91298" y="90011"/>
                  </a:cubicBezTo>
                  <a:cubicBezTo>
                    <a:pt x="91469" y="93955"/>
                    <a:pt x="92669" y="96526"/>
                    <a:pt x="94898" y="97727"/>
                  </a:cubicBezTo>
                  <a:cubicBezTo>
                    <a:pt x="94041" y="98584"/>
                    <a:pt x="92412" y="99012"/>
                    <a:pt x="90012" y="99012"/>
                  </a:cubicBezTo>
                  <a:cubicBezTo>
                    <a:pt x="87611" y="99012"/>
                    <a:pt x="85511" y="98027"/>
                    <a:pt x="83711" y="96055"/>
                  </a:cubicBezTo>
                  <a:cubicBezTo>
                    <a:pt x="81911" y="94083"/>
                    <a:pt x="81011" y="91897"/>
                    <a:pt x="81011" y="89497"/>
                  </a:cubicBezTo>
                  <a:cubicBezTo>
                    <a:pt x="77753" y="91554"/>
                    <a:pt x="75181" y="92583"/>
                    <a:pt x="73295" y="92583"/>
                  </a:cubicBezTo>
                  <a:cubicBezTo>
                    <a:pt x="68323" y="92412"/>
                    <a:pt x="64894" y="90268"/>
                    <a:pt x="63008" y="86154"/>
                  </a:cubicBezTo>
                  <a:cubicBezTo>
                    <a:pt x="66437" y="86154"/>
                    <a:pt x="71152" y="84653"/>
                    <a:pt x="77153" y="81653"/>
                  </a:cubicBezTo>
                  <a:cubicBezTo>
                    <a:pt x="83154" y="78653"/>
                    <a:pt x="87869" y="77153"/>
                    <a:pt x="91298" y="77153"/>
                  </a:cubicBezTo>
                  <a:close/>
                  <a:moveTo>
                    <a:pt x="2549903" y="77153"/>
                  </a:moveTo>
                  <a:cubicBezTo>
                    <a:pt x="2554018" y="77153"/>
                    <a:pt x="2557619" y="78095"/>
                    <a:pt x="2560705" y="79981"/>
                  </a:cubicBezTo>
                  <a:cubicBezTo>
                    <a:pt x="2564477" y="82210"/>
                    <a:pt x="2566363" y="85211"/>
                    <a:pt x="2566363" y="88983"/>
                  </a:cubicBezTo>
                  <a:cubicBezTo>
                    <a:pt x="2563619" y="85382"/>
                    <a:pt x="2560276" y="83582"/>
                    <a:pt x="2556333" y="83582"/>
                  </a:cubicBezTo>
                  <a:cubicBezTo>
                    <a:pt x="2551875" y="83582"/>
                    <a:pt x="2549732" y="85725"/>
                    <a:pt x="2549903" y="90011"/>
                  </a:cubicBezTo>
                  <a:cubicBezTo>
                    <a:pt x="2550075" y="93955"/>
                    <a:pt x="2551275" y="96526"/>
                    <a:pt x="2553504" y="97727"/>
                  </a:cubicBezTo>
                  <a:cubicBezTo>
                    <a:pt x="2552647" y="98584"/>
                    <a:pt x="2551018" y="99012"/>
                    <a:pt x="2548617" y="99012"/>
                  </a:cubicBezTo>
                  <a:cubicBezTo>
                    <a:pt x="2546217" y="99012"/>
                    <a:pt x="2544117" y="98027"/>
                    <a:pt x="2542317" y="96055"/>
                  </a:cubicBezTo>
                  <a:cubicBezTo>
                    <a:pt x="2540516" y="94083"/>
                    <a:pt x="2539616" y="91897"/>
                    <a:pt x="2539616" y="89497"/>
                  </a:cubicBezTo>
                  <a:cubicBezTo>
                    <a:pt x="2536359" y="91554"/>
                    <a:pt x="2533787" y="92583"/>
                    <a:pt x="2531901" y="92583"/>
                  </a:cubicBezTo>
                  <a:cubicBezTo>
                    <a:pt x="2526929" y="92412"/>
                    <a:pt x="2523500" y="90268"/>
                    <a:pt x="2521614" y="86154"/>
                  </a:cubicBezTo>
                  <a:cubicBezTo>
                    <a:pt x="2525043" y="86154"/>
                    <a:pt x="2529758" y="84653"/>
                    <a:pt x="2535759" y="81653"/>
                  </a:cubicBezTo>
                  <a:cubicBezTo>
                    <a:pt x="2541759" y="78653"/>
                    <a:pt x="2546474" y="77153"/>
                    <a:pt x="2549903" y="77153"/>
                  </a:cubicBezTo>
                  <a:close/>
                  <a:moveTo>
                    <a:pt x="807533" y="60436"/>
                  </a:moveTo>
                  <a:lnTo>
                    <a:pt x="810362" y="63522"/>
                  </a:lnTo>
                  <a:cubicBezTo>
                    <a:pt x="805905" y="67637"/>
                    <a:pt x="802819" y="72781"/>
                    <a:pt x="801104" y="78953"/>
                  </a:cubicBezTo>
                  <a:cubicBezTo>
                    <a:pt x="799047" y="86154"/>
                    <a:pt x="793475" y="92412"/>
                    <a:pt x="784388" y="97727"/>
                  </a:cubicBezTo>
                  <a:cubicBezTo>
                    <a:pt x="780273" y="100127"/>
                    <a:pt x="775987" y="103556"/>
                    <a:pt x="771529" y="108014"/>
                  </a:cubicBezTo>
                  <a:cubicBezTo>
                    <a:pt x="775987" y="106299"/>
                    <a:pt x="780273" y="105442"/>
                    <a:pt x="784388" y="105442"/>
                  </a:cubicBezTo>
                  <a:cubicBezTo>
                    <a:pt x="788331" y="105442"/>
                    <a:pt x="791931" y="106385"/>
                    <a:pt x="795189" y="108271"/>
                  </a:cubicBezTo>
                  <a:cubicBezTo>
                    <a:pt x="799132" y="110500"/>
                    <a:pt x="801104" y="113414"/>
                    <a:pt x="801104" y="117015"/>
                  </a:cubicBezTo>
                  <a:cubicBezTo>
                    <a:pt x="795789" y="116157"/>
                    <a:pt x="792360" y="115729"/>
                    <a:pt x="790817" y="115729"/>
                  </a:cubicBezTo>
                  <a:cubicBezTo>
                    <a:pt x="770072" y="115900"/>
                    <a:pt x="748212" y="127473"/>
                    <a:pt x="725237" y="150447"/>
                  </a:cubicBezTo>
                  <a:lnTo>
                    <a:pt x="720094" y="145304"/>
                  </a:lnTo>
                  <a:cubicBezTo>
                    <a:pt x="743411" y="121987"/>
                    <a:pt x="754984" y="100127"/>
                    <a:pt x="754813" y="79724"/>
                  </a:cubicBezTo>
                  <a:cubicBezTo>
                    <a:pt x="754813" y="75095"/>
                    <a:pt x="754384" y="71666"/>
                    <a:pt x="753527" y="69437"/>
                  </a:cubicBezTo>
                  <a:cubicBezTo>
                    <a:pt x="762099" y="72523"/>
                    <a:pt x="766385" y="78095"/>
                    <a:pt x="766385" y="86154"/>
                  </a:cubicBezTo>
                  <a:cubicBezTo>
                    <a:pt x="766385" y="89411"/>
                    <a:pt x="765528" y="93269"/>
                    <a:pt x="763814" y="97727"/>
                  </a:cubicBezTo>
                  <a:cubicBezTo>
                    <a:pt x="767071" y="94469"/>
                    <a:pt x="770500" y="89754"/>
                    <a:pt x="774101" y="83582"/>
                  </a:cubicBezTo>
                  <a:cubicBezTo>
                    <a:pt x="778730" y="77067"/>
                    <a:pt x="784216" y="72438"/>
                    <a:pt x="790560" y="69694"/>
                  </a:cubicBezTo>
                  <a:cubicBezTo>
                    <a:pt x="798104" y="66437"/>
                    <a:pt x="803761" y="63351"/>
                    <a:pt x="807533" y="60436"/>
                  </a:cubicBezTo>
                  <a:close/>
                  <a:moveTo>
                    <a:pt x="192882" y="60436"/>
                  </a:moveTo>
                  <a:lnTo>
                    <a:pt x="195711" y="63522"/>
                  </a:lnTo>
                  <a:cubicBezTo>
                    <a:pt x="191253" y="67637"/>
                    <a:pt x="188167" y="72781"/>
                    <a:pt x="186452" y="78953"/>
                  </a:cubicBezTo>
                  <a:cubicBezTo>
                    <a:pt x="184395" y="86154"/>
                    <a:pt x="178823" y="92412"/>
                    <a:pt x="169736" y="97727"/>
                  </a:cubicBezTo>
                  <a:cubicBezTo>
                    <a:pt x="165621" y="100127"/>
                    <a:pt x="161335" y="103556"/>
                    <a:pt x="156877" y="108014"/>
                  </a:cubicBezTo>
                  <a:cubicBezTo>
                    <a:pt x="161335" y="106299"/>
                    <a:pt x="165621" y="105442"/>
                    <a:pt x="169736" y="105442"/>
                  </a:cubicBezTo>
                  <a:cubicBezTo>
                    <a:pt x="173679" y="105442"/>
                    <a:pt x="177280" y="106385"/>
                    <a:pt x="180537" y="108271"/>
                  </a:cubicBezTo>
                  <a:cubicBezTo>
                    <a:pt x="184481" y="110500"/>
                    <a:pt x="186452" y="113414"/>
                    <a:pt x="186452" y="117015"/>
                  </a:cubicBezTo>
                  <a:cubicBezTo>
                    <a:pt x="181137" y="116157"/>
                    <a:pt x="177708" y="115729"/>
                    <a:pt x="176165" y="115729"/>
                  </a:cubicBezTo>
                  <a:cubicBezTo>
                    <a:pt x="155420" y="115900"/>
                    <a:pt x="133560" y="127473"/>
                    <a:pt x="110586" y="150447"/>
                  </a:cubicBezTo>
                  <a:lnTo>
                    <a:pt x="105442" y="145304"/>
                  </a:lnTo>
                  <a:cubicBezTo>
                    <a:pt x="128759" y="121987"/>
                    <a:pt x="140332" y="100127"/>
                    <a:pt x="140161" y="79724"/>
                  </a:cubicBezTo>
                  <a:cubicBezTo>
                    <a:pt x="140161" y="75095"/>
                    <a:pt x="139732" y="71666"/>
                    <a:pt x="138875" y="69437"/>
                  </a:cubicBezTo>
                  <a:cubicBezTo>
                    <a:pt x="147447" y="72523"/>
                    <a:pt x="151734" y="78095"/>
                    <a:pt x="151734" y="86154"/>
                  </a:cubicBezTo>
                  <a:cubicBezTo>
                    <a:pt x="151734" y="89411"/>
                    <a:pt x="150876" y="93269"/>
                    <a:pt x="149162" y="97727"/>
                  </a:cubicBezTo>
                  <a:cubicBezTo>
                    <a:pt x="152419" y="94469"/>
                    <a:pt x="155848" y="89754"/>
                    <a:pt x="159449" y="83582"/>
                  </a:cubicBezTo>
                  <a:cubicBezTo>
                    <a:pt x="164078" y="77067"/>
                    <a:pt x="169564" y="72438"/>
                    <a:pt x="175908" y="69694"/>
                  </a:cubicBezTo>
                  <a:cubicBezTo>
                    <a:pt x="183452" y="66437"/>
                    <a:pt x="189110" y="63351"/>
                    <a:pt x="192882" y="60436"/>
                  </a:cubicBezTo>
                  <a:close/>
                  <a:moveTo>
                    <a:pt x="1422185" y="60436"/>
                  </a:moveTo>
                  <a:lnTo>
                    <a:pt x="1425014" y="63522"/>
                  </a:lnTo>
                  <a:cubicBezTo>
                    <a:pt x="1420557" y="67637"/>
                    <a:pt x="1417471" y="72781"/>
                    <a:pt x="1415756" y="78953"/>
                  </a:cubicBezTo>
                  <a:cubicBezTo>
                    <a:pt x="1413699" y="86154"/>
                    <a:pt x="1408127" y="92412"/>
                    <a:pt x="1399040" y="97727"/>
                  </a:cubicBezTo>
                  <a:cubicBezTo>
                    <a:pt x="1394925" y="100127"/>
                    <a:pt x="1390639" y="103556"/>
                    <a:pt x="1386181" y="108014"/>
                  </a:cubicBezTo>
                  <a:cubicBezTo>
                    <a:pt x="1390639" y="106299"/>
                    <a:pt x="1394925" y="105442"/>
                    <a:pt x="1399040" y="105442"/>
                  </a:cubicBezTo>
                  <a:cubicBezTo>
                    <a:pt x="1402983" y="105442"/>
                    <a:pt x="1406583" y="106385"/>
                    <a:pt x="1409841" y="108271"/>
                  </a:cubicBezTo>
                  <a:cubicBezTo>
                    <a:pt x="1413784" y="110500"/>
                    <a:pt x="1415756" y="113414"/>
                    <a:pt x="1415756" y="117015"/>
                  </a:cubicBezTo>
                  <a:cubicBezTo>
                    <a:pt x="1410441" y="116157"/>
                    <a:pt x="1407012" y="115729"/>
                    <a:pt x="1405469" y="115729"/>
                  </a:cubicBezTo>
                  <a:cubicBezTo>
                    <a:pt x="1384724" y="115900"/>
                    <a:pt x="1362864" y="127473"/>
                    <a:pt x="1339889" y="150447"/>
                  </a:cubicBezTo>
                  <a:lnTo>
                    <a:pt x="1334746" y="145304"/>
                  </a:lnTo>
                  <a:cubicBezTo>
                    <a:pt x="1358063" y="121987"/>
                    <a:pt x="1369636" y="100127"/>
                    <a:pt x="1369465" y="79724"/>
                  </a:cubicBezTo>
                  <a:cubicBezTo>
                    <a:pt x="1369465" y="75095"/>
                    <a:pt x="1369036" y="71666"/>
                    <a:pt x="1368179" y="69437"/>
                  </a:cubicBezTo>
                  <a:cubicBezTo>
                    <a:pt x="1376751" y="72523"/>
                    <a:pt x="1381037" y="78095"/>
                    <a:pt x="1381037" y="86154"/>
                  </a:cubicBezTo>
                  <a:cubicBezTo>
                    <a:pt x="1381037" y="89411"/>
                    <a:pt x="1380180" y="93269"/>
                    <a:pt x="1378466" y="97727"/>
                  </a:cubicBezTo>
                  <a:cubicBezTo>
                    <a:pt x="1381723" y="94469"/>
                    <a:pt x="1385152" y="89754"/>
                    <a:pt x="1388753" y="83582"/>
                  </a:cubicBezTo>
                  <a:cubicBezTo>
                    <a:pt x="1393382" y="77067"/>
                    <a:pt x="1398868" y="72438"/>
                    <a:pt x="1405212" y="69694"/>
                  </a:cubicBezTo>
                  <a:cubicBezTo>
                    <a:pt x="1412756" y="66437"/>
                    <a:pt x="1418413" y="63351"/>
                    <a:pt x="1422185" y="60436"/>
                  </a:cubicBezTo>
                  <a:close/>
                  <a:moveTo>
                    <a:pt x="2036837" y="60436"/>
                  </a:moveTo>
                  <a:lnTo>
                    <a:pt x="2039666" y="63522"/>
                  </a:lnTo>
                  <a:cubicBezTo>
                    <a:pt x="2035209" y="67637"/>
                    <a:pt x="2032123" y="72781"/>
                    <a:pt x="2030408" y="78953"/>
                  </a:cubicBezTo>
                  <a:cubicBezTo>
                    <a:pt x="2028351" y="86154"/>
                    <a:pt x="2022779" y="92412"/>
                    <a:pt x="2013692" y="97727"/>
                  </a:cubicBezTo>
                  <a:cubicBezTo>
                    <a:pt x="2009577" y="100127"/>
                    <a:pt x="2005291" y="103556"/>
                    <a:pt x="2000833" y="108014"/>
                  </a:cubicBezTo>
                  <a:cubicBezTo>
                    <a:pt x="2005291" y="106299"/>
                    <a:pt x="2009577" y="105442"/>
                    <a:pt x="2013692" y="105442"/>
                  </a:cubicBezTo>
                  <a:cubicBezTo>
                    <a:pt x="2017635" y="105442"/>
                    <a:pt x="2021235" y="106385"/>
                    <a:pt x="2024493" y="108271"/>
                  </a:cubicBezTo>
                  <a:cubicBezTo>
                    <a:pt x="2028436" y="110500"/>
                    <a:pt x="2030408" y="113414"/>
                    <a:pt x="2030408" y="117015"/>
                  </a:cubicBezTo>
                  <a:cubicBezTo>
                    <a:pt x="2025093" y="116157"/>
                    <a:pt x="2021664" y="115729"/>
                    <a:pt x="2020121" y="115729"/>
                  </a:cubicBezTo>
                  <a:cubicBezTo>
                    <a:pt x="1999376" y="115900"/>
                    <a:pt x="1977516" y="127473"/>
                    <a:pt x="1954541" y="150447"/>
                  </a:cubicBezTo>
                  <a:lnTo>
                    <a:pt x="1949398" y="145304"/>
                  </a:lnTo>
                  <a:cubicBezTo>
                    <a:pt x="1972715" y="121987"/>
                    <a:pt x="1984288" y="100127"/>
                    <a:pt x="1984117" y="79724"/>
                  </a:cubicBezTo>
                  <a:cubicBezTo>
                    <a:pt x="1984117" y="75095"/>
                    <a:pt x="1983688" y="71666"/>
                    <a:pt x="1982831" y="69437"/>
                  </a:cubicBezTo>
                  <a:cubicBezTo>
                    <a:pt x="1991403" y="72523"/>
                    <a:pt x="1995689" y="78095"/>
                    <a:pt x="1995689" y="86154"/>
                  </a:cubicBezTo>
                  <a:cubicBezTo>
                    <a:pt x="1995689" y="89411"/>
                    <a:pt x="1994832" y="93269"/>
                    <a:pt x="1993118" y="97727"/>
                  </a:cubicBezTo>
                  <a:cubicBezTo>
                    <a:pt x="1996375" y="94469"/>
                    <a:pt x="1999804" y="89754"/>
                    <a:pt x="2003405" y="83582"/>
                  </a:cubicBezTo>
                  <a:cubicBezTo>
                    <a:pt x="2008034" y="77067"/>
                    <a:pt x="2013520" y="72438"/>
                    <a:pt x="2019864" y="69694"/>
                  </a:cubicBezTo>
                  <a:cubicBezTo>
                    <a:pt x="2027408" y="66437"/>
                    <a:pt x="2033065" y="63351"/>
                    <a:pt x="2036837" y="60436"/>
                  </a:cubicBezTo>
                  <a:close/>
                  <a:moveTo>
                    <a:pt x="2651487" y="60436"/>
                  </a:moveTo>
                  <a:lnTo>
                    <a:pt x="2654316" y="63522"/>
                  </a:lnTo>
                  <a:cubicBezTo>
                    <a:pt x="2649859" y="67637"/>
                    <a:pt x="2646773" y="72781"/>
                    <a:pt x="2645058" y="78953"/>
                  </a:cubicBezTo>
                  <a:cubicBezTo>
                    <a:pt x="2643001" y="86154"/>
                    <a:pt x="2637429" y="92412"/>
                    <a:pt x="2628342" y="97727"/>
                  </a:cubicBezTo>
                  <a:cubicBezTo>
                    <a:pt x="2624227" y="100127"/>
                    <a:pt x="2619941" y="103556"/>
                    <a:pt x="2615483" y="108014"/>
                  </a:cubicBezTo>
                  <a:cubicBezTo>
                    <a:pt x="2619941" y="106299"/>
                    <a:pt x="2624227" y="105442"/>
                    <a:pt x="2628342" y="105442"/>
                  </a:cubicBezTo>
                  <a:cubicBezTo>
                    <a:pt x="2632285" y="105442"/>
                    <a:pt x="2635885" y="106385"/>
                    <a:pt x="2639143" y="108271"/>
                  </a:cubicBezTo>
                  <a:cubicBezTo>
                    <a:pt x="2643086" y="110500"/>
                    <a:pt x="2645058" y="113414"/>
                    <a:pt x="2645058" y="117015"/>
                  </a:cubicBezTo>
                  <a:cubicBezTo>
                    <a:pt x="2639743" y="116157"/>
                    <a:pt x="2636314" y="115729"/>
                    <a:pt x="2634771" y="115729"/>
                  </a:cubicBezTo>
                  <a:cubicBezTo>
                    <a:pt x="2614026" y="115900"/>
                    <a:pt x="2592166" y="127473"/>
                    <a:pt x="2569191" y="150447"/>
                  </a:cubicBezTo>
                  <a:lnTo>
                    <a:pt x="2564048" y="145304"/>
                  </a:lnTo>
                  <a:cubicBezTo>
                    <a:pt x="2587365" y="121987"/>
                    <a:pt x="2598938" y="100127"/>
                    <a:pt x="2598767" y="79724"/>
                  </a:cubicBezTo>
                  <a:cubicBezTo>
                    <a:pt x="2598767" y="75095"/>
                    <a:pt x="2598338" y="71666"/>
                    <a:pt x="2597481" y="69437"/>
                  </a:cubicBezTo>
                  <a:cubicBezTo>
                    <a:pt x="2606053" y="72523"/>
                    <a:pt x="2610339" y="78095"/>
                    <a:pt x="2610339" y="86154"/>
                  </a:cubicBezTo>
                  <a:cubicBezTo>
                    <a:pt x="2610339" y="89411"/>
                    <a:pt x="2609482" y="93269"/>
                    <a:pt x="2607768" y="97727"/>
                  </a:cubicBezTo>
                  <a:cubicBezTo>
                    <a:pt x="2611025" y="94469"/>
                    <a:pt x="2614454" y="89754"/>
                    <a:pt x="2618055" y="83582"/>
                  </a:cubicBezTo>
                  <a:cubicBezTo>
                    <a:pt x="2622684" y="77067"/>
                    <a:pt x="2628170" y="72438"/>
                    <a:pt x="2634514" y="69694"/>
                  </a:cubicBezTo>
                  <a:cubicBezTo>
                    <a:pt x="2642058" y="66437"/>
                    <a:pt x="2647715" y="63351"/>
                    <a:pt x="2651487" y="60436"/>
                  </a:cubicBezTo>
                  <a:close/>
                  <a:moveTo>
                    <a:pt x="743240" y="47577"/>
                  </a:moveTo>
                  <a:cubicBezTo>
                    <a:pt x="743240" y="47577"/>
                    <a:pt x="744954" y="48435"/>
                    <a:pt x="748383" y="50149"/>
                  </a:cubicBezTo>
                  <a:cubicBezTo>
                    <a:pt x="744440" y="50835"/>
                    <a:pt x="741439" y="53750"/>
                    <a:pt x="739382" y="58893"/>
                  </a:cubicBezTo>
                  <a:cubicBezTo>
                    <a:pt x="737668" y="63008"/>
                    <a:pt x="736810" y="67380"/>
                    <a:pt x="736810" y="72009"/>
                  </a:cubicBezTo>
                  <a:cubicBezTo>
                    <a:pt x="736810" y="102527"/>
                    <a:pt x="729095" y="126959"/>
                    <a:pt x="713665" y="145304"/>
                  </a:cubicBezTo>
                  <a:lnTo>
                    <a:pt x="707235" y="141446"/>
                  </a:lnTo>
                  <a:cubicBezTo>
                    <a:pt x="715979" y="130988"/>
                    <a:pt x="720265" y="118986"/>
                    <a:pt x="720094" y="105442"/>
                  </a:cubicBezTo>
                  <a:cubicBezTo>
                    <a:pt x="720094" y="99612"/>
                    <a:pt x="717522" y="93612"/>
                    <a:pt x="712379" y="87440"/>
                  </a:cubicBezTo>
                  <a:cubicBezTo>
                    <a:pt x="718722" y="87440"/>
                    <a:pt x="723437" y="91726"/>
                    <a:pt x="726523" y="100298"/>
                  </a:cubicBezTo>
                  <a:lnTo>
                    <a:pt x="726523" y="95155"/>
                  </a:lnTo>
                  <a:cubicBezTo>
                    <a:pt x="726523" y="92412"/>
                    <a:pt x="726095" y="88340"/>
                    <a:pt x="725237" y="82939"/>
                  </a:cubicBezTo>
                  <a:cubicBezTo>
                    <a:pt x="724380" y="77538"/>
                    <a:pt x="723952" y="73466"/>
                    <a:pt x="723952" y="70723"/>
                  </a:cubicBezTo>
                  <a:cubicBezTo>
                    <a:pt x="723952" y="64894"/>
                    <a:pt x="725752" y="59579"/>
                    <a:pt x="729352" y="54778"/>
                  </a:cubicBezTo>
                  <a:cubicBezTo>
                    <a:pt x="732953" y="49978"/>
                    <a:pt x="737582" y="47577"/>
                    <a:pt x="743240" y="47577"/>
                  </a:cubicBezTo>
                  <a:close/>
                  <a:moveTo>
                    <a:pt x="128588" y="47577"/>
                  </a:moveTo>
                  <a:cubicBezTo>
                    <a:pt x="128588" y="47577"/>
                    <a:pt x="130302" y="48435"/>
                    <a:pt x="133731" y="50149"/>
                  </a:cubicBezTo>
                  <a:cubicBezTo>
                    <a:pt x="129788" y="50835"/>
                    <a:pt x="126788" y="53750"/>
                    <a:pt x="124730" y="58893"/>
                  </a:cubicBezTo>
                  <a:cubicBezTo>
                    <a:pt x="123016" y="63008"/>
                    <a:pt x="122159" y="67380"/>
                    <a:pt x="122159" y="72009"/>
                  </a:cubicBezTo>
                  <a:cubicBezTo>
                    <a:pt x="122159" y="102527"/>
                    <a:pt x="114443" y="126959"/>
                    <a:pt x="99013" y="145304"/>
                  </a:cubicBezTo>
                  <a:lnTo>
                    <a:pt x="92583" y="141446"/>
                  </a:lnTo>
                  <a:cubicBezTo>
                    <a:pt x="101327" y="130988"/>
                    <a:pt x="105614" y="118986"/>
                    <a:pt x="105442" y="105442"/>
                  </a:cubicBezTo>
                  <a:cubicBezTo>
                    <a:pt x="105442" y="99612"/>
                    <a:pt x="102870" y="93612"/>
                    <a:pt x="97727" y="87440"/>
                  </a:cubicBezTo>
                  <a:cubicBezTo>
                    <a:pt x="104071" y="87440"/>
                    <a:pt x="108785" y="91726"/>
                    <a:pt x="111872" y="100298"/>
                  </a:cubicBezTo>
                  <a:lnTo>
                    <a:pt x="111872" y="95155"/>
                  </a:lnTo>
                  <a:cubicBezTo>
                    <a:pt x="111872" y="92412"/>
                    <a:pt x="111443" y="88340"/>
                    <a:pt x="110586" y="82939"/>
                  </a:cubicBezTo>
                  <a:cubicBezTo>
                    <a:pt x="109728" y="77538"/>
                    <a:pt x="109300" y="73466"/>
                    <a:pt x="109300" y="70723"/>
                  </a:cubicBezTo>
                  <a:cubicBezTo>
                    <a:pt x="109300" y="64894"/>
                    <a:pt x="111100" y="59579"/>
                    <a:pt x="114700" y="54778"/>
                  </a:cubicBezTo>
                  <a:cubicBezTo>
                    <a:pt x="118301" y="49978"/>
                    <a:pt x="122930" y="47577"/>
                    <a:pt x="128588" y="47577"/>
                  </a:cubicBezTo>
                  <a:close/>
                  <a:moveTo>
                    <a:pt x="1357892" y="47577"/>
                  </a:moveTo>
                  <a:cubicBezTo>
                    <a:pt x="1357892" y="47577"/>
                    <a:pt x="1359606" y="48435"/>
                    <a:pt x="1363035" y="50149"/>
                  </a:cubicBezTo>
                  <a:cubicBezTo>
                    <a:pt x="1359092" y="50835"/>
                    <a:pt x="1356091" y="53750"/>
                    <a:pt x="1354034" y="58893"/>
                  </a:cubicBezTo>
                  <a:cubicBezTo>
                    <a:pt x="1352320" y="63008"/>
                    <a:pt x="1351462" y="67380"/>
                    <a:pt x="1351462" y="72009"/>
                  </a:cubicBezTo>
                  <a:cubicBezTo>
                    <a:pt x="1351462" y="102527"/>
                    <a:pt x="1343747" y="126959"/>
                    <a:pt x="1328317" y="145304"/>
                  </a:cubicBezTo>
                  <a:lnTo>
                    <a:pt x="1321887" y="141446"/>
                  </a:lnTo>
                  <a:cubicBezTo>
                    <a:pt x="1330631" y="130988"/>
                    <a:pt x="1334917" y="118986"/>
                    <a:pt x="1334746" y="105442"/>
                  </a:cubicBezTo>
                  <a:cubicBezTo>
                    <a:pt x="1334746" y="99612"/>
                    <a:pt x="1332174" y="93612"/>
                    <a:pt x="1327031" y="87440"/>
                  </a:cubicBezTo>
                  <a:cubicBezTo>
                    <a:pt x="1333374" y="87440"/>
                    <a:pt x="1338089" y="91726"/>
                    <a:pt x="1341175" y="100298"/>
                  </a:cubicBezTo>
                  <a:lnTo>
                    <a:pt x="1341175" y="95155"/>
                  </a:lnTo>
                  <a:cubicBezTo>
                    <a:pt x="1341175" y="92412"/>
                    <a:pt x="1340747" y="88340"/>
                    <a:pt x="1339889" y="82939"/>
                  </a:cubicBezTo>
                  <a:cubicBezTo>
                    <a:pt x="1339032" y="77538"/>
                    <a:pt x="1338604" y="73466"/>
                    <a:pt x="1338604" y="70723"/>
                  </a:cubicBezTo>
                  <a:cubicBezTo>
                    <a:pt x="1338604" y="64894"/>
                    <a:pt x="1340404" y="59579"/>
                    <a:pt x="1344004" y="54778"/>
                  </a:cubicBezTo>
                  <a:cubicBezTo>
                    <a:pt x="1347605" y="49978"/>
                    <a:pt x="1352234" y="47577"/>
                    <a:pt x="1357892" y="47577"/>
                  </a:cubicBezTo>
                  <a:close/>
                  <a:moveTo>
                    <a:pt x="1972544" y="47577"/>
                  </a:moveTo>
                  <a:cubicBezTo>
                    <a:pt x="1972544" y="47577"/>
                    <a:pt x="1974258" y="48435"/>
                    <a:pt x="1977687" y="50149"/>
                  </a:cubicBezTo>
                  <a:cubicBezTo>
                    <a:pt x="1973744" y="50835"/>
                    <a:pt x="1970743" y="53750"/>
                    <a:pt x="1968686" y="58893"/>
                  </a:cubicBezTo>
                  <a:cubicBezTo>
                    <a:pt x="1966972" y="63008"/>
                    <a:pt x="1966114" y="67380"/>
                    <a:pt x="1966114" y="72009"/>
                  </a:cubicBezTo>
                  <a:cubicBezTo>
                    <a:pt x="1966114" y="102527"/>
                    <a:pt x="1958399" y="126959"/>
                    <a:pt x="1942969" y="145304"/>
                  </a:cubicBezTo>
                  <a:lnTo>
                    <a:pt x="1936539" y="141446"/>
                  </a:lnTo>
                  <a:cubicBezTo>
                    <a:pt x="1945283" y="130988"/>
                    <a:pt x="1949569" y="118986"/>
                    <a:pt x="1949398" y="105442"/>
                  </a:cubicBezTo>
                  <a:cubicBezTo>
                    <a:pt x="1949398" y="99612"/>
                    <a:pt x="1946826" y="93612"/>
                    <a:pt x="1941683" y="87440"/>
                  </a:cubicBezTo>
                  <a:cubicBezTo>
                    <a:pt x="1948026" y="87440"/>
                    <a:pt x="1952741" y="91726"/>
                    <a:pt x="1955827" y="100298"/>
                  </a:cubicBezTo>
                  <a:lnTo>
                    <a:pt x="1955827" y="95155"/>
                  </a:lnTo>
                  <a:cubicBezTo>
                    <a:pt x="1955827" y="92412"/>
                    <a:pt x="1955399" y="88340"/>
                    <a:pt x="1954541" y="82939"/>
                  </a:cubicBezTo>
                  <a:cubicBezTo>
                    <a:pt x="1953684" y="77538"/>
                    <a:pt x="1953256" y="73466"/>
                    <a:pt x="1953256" y="70723"/>
                  </a:cubicBezTo>
                  <a:cubicBezTo>
                    <a:pt x="1953256" y="64894"/>
                    <a:pt x="1955056" y="59579"/>
                    <a:pt x="1958656" y="54778"/>
                  </a:cubicBezTo>
                  <a:cubicBezTo>
                    <a:pt x="1962257" y="49978"/>
                    <a:pt x="1966886" y="47577"/>
                    <a:pt x="1972544" y="47577"/>
                  </a:cubicBezTo>
                  <a:close/>
                  <a:moveTo>
                    <a:pt x="2587194" y="47577"/>
                  </a:moveTo>
                  <a:cubicBezTo>
                    <a:pt x="2587194" y="47577"/>
                    <a:pt x="2588908" y="48435"/>
                    <a:pt x="2592337" y="50149"/>
                  </a:cubicBezTo>
                  <a:cubicBezTo>
                    <a:pt x="2588394" y="50835"/>
                    <a:pt x="2585393" y="53750"/>
                    <a:pt x="2583336" y="58893"/>
                  </a:cubicBezTo>
                  <a:cubicBezTo>
                    <a:pt x="2581622" y="63008"/>
                    <a:pt x="2580764" y="67380"/>
                    <a:pt x="2580764" y="72009"/>
                  </a:cubicBezTo>
                  <a:cubicBezTo>
                    <a:pt x="2580764" y="102527"/>
                    <a:pt x="2573049" y="126959"/>
                    <a:pt x="2557619" y="145304"/>
                  </a:cubicBezTo>
                  <a:lnTo>
                    <a:pt x="2551189" y="141446"/>
                  </a:lnTo>
                  <a:cubicBezTo>
                    <a:pt x="2559933" y="130988"/>
                    <a:pt x="2564219" y="118986"/>
                    <a:pt x="2564048" y="105442"/>
                  </a:cubicBezTo>
                  <a:cubicBezTo>
                    <a:pt x="2564048" y="99612"/>
                    <a:pt x="2561476" y="93612"/>
                    <a:pt x="2556333" y="87440"/>
                  </a:cubicBezTo>
                  <a:cubicBezTo>
                    <a:pt x="2562676" y="87440"/>
                    <a:pt x="2567391" y="91726"/>
                    <a:pt x="2570477" y="100298"/>
                  </a:cubicBezTo>
                  <a:lnTo>
                    <a:pt x="2570477" y="95155"/>
                  </a:lnTo>
                  <a:cubicBezTo>
                    <a:pt x="2570477" y="92412"/>
                    <a:pt x="2570049" y="88340"/>
                    <a:pt x="2569191" y="82939"/>
                  </a:cubicBezTo>
                  <a:cubicBezTo>
                    <a:pt x="2568334" y="77538"/>
                    <a:pt x="2567906" y="73466"/>
                    <a:pt x="2567906" y="70723"/>
                  </a:cubicBezTo>
                  <a:cubicBezTo>
                    <a:pt x="2567906" y="64894"/>
                    <a:pt x="2569706" y="59579"/>
                    <a:pt x="2573306" y="54778"/>
                  </a:cubicBezTo>
                  <a:cubicBezTo>
                    <a:pt x="2576907" y="49978"/>
                    <a:pt x="2581536" y="47577"/>
                    <a:pt x="2587194" y="47577"/>
                  </a:cubicBezTo>
                  <a:close/>
                  <a:moveTo>
                    <a:pt x="673802" y="37290"/>
                  </a:moveTo>
                  <a:cubicBezTo>
                    <a:pt x="677231" y="39348"/>
                    <a:pt x="678946" y="44063"/>
                    <a:pt x="678946" y="51435"/>
                  </a:cubicBezTo>
                  <a:cubicBezTo>
                    <a:pt x="678946" y="57093"/>
                    <a:pt x="676374" y="61379"/>
                    <a:pt x="671231" y="64294"/>
                  </a:cubicBezTo>
                  <a:cubicBezTo>
                    <a:pt x="674831" y="64637"/>
                    <a:pt x="676546" y="67637"/>
                    <a:pt x="676374" y="73295"/>
                  </a:cubicBezTo>
                  <a:cubicBezTo>
                    <a:pt x="676203" y="77581"/>
                    <a:pt x="673631" y="80153"/>
                    <a:pt x="668659" y="81010"/>
                  </a:cubicBezTo>
                  <a:cubicBezTo>
                    <a:pt x="668316" y="76724"/>
                    <a:pt x="667030" y="74581"/>
                    <a:pt x="664801" y="74581"/>
                  </a:cubicBezTo>
                  <a:cubicBezTo>
                    <a:pt x="660515" y="74581"/>
                    <a:pt x="658372" y="76724"/>
                    <a:pt x="658372" y="81010"/>
                  </a:cubicBezTo>
                  <a:cubicBezTo>
                    <a:pt x="658372" y="87182"/>
                    <a:pt x="658715" y="90783"/>
                    <a:pt x="659401" y="91812"/>
                  </a:cubicBezTo>
                  <a:cubicBezTo>
                    <a:pt x="655286" y="90611"/>
                    <a:pt x="653228" y="86154"/>
                    <a:pt x="653228" y="78438"/>
                  </a:cubicBezTo>
                  <a:cubicBezTo>
                    <a:pt x="653228" y="75181"/>
                    <a:pt x="656657" y="68751"/>
                    <a:pt x="663515" y="59150"/>
                  </a:cubicBezTo>
                  <a:cubicBezTo>
                    <a:pt x="670373" y="49549"/>
                    <a:pt x="673802" y="42262"/>
                    <a:pt x="673802" y="37290"/>
                  </a:cubicBezTo>
                  <a:close/>
                  <a:moveTo>
                    <a:pt x="59151" y="37290"/>
                  </a:moveTo>
                  <a:cubicBezTo>
                    <a:pt x="62580" y="39348"/>
                    <a:pt x="64294" y="44063"/>
                    <a:pt x="64294" y="51435"/>
                  </a:cubicBezTo>
                  <a:cubicBezTo>
                    <a:pt x="64294" y="57093"/>
                    <a:pt x="61722" y="61379"/>
                    <a:pt x="56579" y="64294"/>
                  </a:cubicBezTo>
                  <a:cubicBezTo>
                    <a:pt x="60179" y="64637"/>
                    <a:pt x="61894" y="67637"/>
                    <a:pt x="61722" y="73295"/>
                  </a:cubicBezTo>
                  <a:cubicBezTo>
                    <a:pt x="61551" y="77581"/>
                    <a:pt x="58979" y="80153"/>
                    <a:pt x="54007" y="81010"/>
                  </a:cubicBezTo>
                  <a:cubicBezTo>
                    <a:pt x="53664" y="76724"/>
                    <a:pt x="52378" y="74581"/>
                    <a:pt x="50150" y="74581"/>
                  </a:cubicBezTo>
                  <a:cubicBezTo>
                    <a:pt x="45863" y="74581"/>
                    <a:pt x="43720" y="76724"/>
                    <a:pt x="43720" y="81010"/>
                  </a:cubicBezTo>
                  <a:cubicBezTo>
                    <a:pt x="43720" y="87182"/>
                    <a:pt x="44063" y="90783"/>
                    <a:pt x="44749" y="91812"/>
                  </a:cubicBezTo>
                  <a:cubicBezTo>
                    <a:pt x="40634" y="90611"/>
                    <a:pt x="38577" y="86154"/>
                    <a:pt x="38577" y="78438"/>
                  </a:cubicBezTo>
                  <a:cubicBezTo>
                    <a:pt x="38577" y="75181"/>
                    <a:pt x="42006" y="68751"/>
                    <a:pt x="48864" y="59150"/>
                  </a:cubicBezTo>
                  <a:cubicBezTo>
                    <a:pt x="55722" y="49549"/>
                    <a:pt x="59151" y="42262"/>
                    <a:pt x="59151" y="37290"/>
                  </a:cubicBezTo>
                  <a:close/>
                  <a:moveTo>
                    <a:pt x="1288454" y="37290"/>
                  </a:moveTo>
                  <a:cubicBezTo>
                    <a:pt x="1291883" y="39348"/>
                    <a:pt x="1293598" y="44063"/>
                    <a:pt x="1293598" y="51435"/>
                  </a:cubicBezTo>
                  <a:cubicBezTo>
                    <a:pt x="1293598" y="57093"/>
                    <a:pt x="1291026" y="61379"/>
                    <a:pt x="1285883" y="64294"/>
                  </a:cubicBezTo>
                  <a:cubicBezTo>
                    <a:pt x="1289483" y="64637"/>
                    <a:pt x="1291198" y="67637"/>
                    <a:pt x="1291026" y="73295"/>
                  </a:cubicBezTo>
                  <a:cubicBezTo>
                    <a:pt x="1290855" y="77581"/>
                    <a:pt x="1288283" y="80153"/>
                    <a:pt x="1283311" y="81010"/>
                  </a:cubicBezTo>
                  <a:cubicBezTo>
                    <a:pt x="1282968" y="76724"/>
                    <a:pt x="1281682" y="74581"/>
                    <a:pt x="1279453" y="74581"/>
                  </a:cubicBezTo>
                  <a:cubicBezTo>
                    <a:pt x="1275167" y="74581"/>
                    <a:pt x="1273024" y="76724"/>
                    <a:pt x="1273024" y="81010"/>
                  </a:cubicBezTo>
                  <a:cubicBezTo>
                    <a:pt x="1273024" y="87182"/>
                    <a:pt x="1273367" y="90783"/>
                    <a:pt x="1274053" y="91812"/>
                  </a:cubicBezTo>
                  <a:cubicBezTo>
                    <a:pt x="1269938" y="90611"/>
                    <a:pt x="1267880" y="86154"/>
                    <a:pt x="1267880" y="78438"/>
                  </a:cubicBezTo>
                  <a:cubicBezTo>
                    <a:pt x="1267880" y="75181"/>
                    <a:pt x="1271309" y="68751"/>
                    <a:pt x="1278167" y="59150"/>
                  </a:cubicBezTo>
                  <a:cubicBezTo>
                    <a:pt x="1285025" y="49549"/>
                    <a:pt x="1288454" y="42262"/>
                    <a:pt x="1288454" y="37290"/>
                  </a:cubicBezTo>
                  <a:close/>
                  <a:moveTo>
                    <a:pt x="1903106" y="37290"/>
                  </a:moveTo>
                  <a:cubicBezTo>
                    <a:pt x="1906535" y="39348"/>
                    <a:pt x="1908250" y="44063"/>
                    <a:pt x="1908250" y="51435"/>
                  </a:cubicBezTo>
                  <a:cubicBezTo>
                    <a:pt x="1908250" y="57093"/>
                    <a:pt x="1905678" y="61379"/>
                    <a:pt x="1900535" y="64294"/>
                  </a:cubicBezTo>
                  <a:cubicBezTo>
                    <a:pt x="1904135" y="64637"/>
                    <a:pt x="1905850" y="67637"/>
                    <a:pt x="1905678" y="73295"/>
                  </a:cubicBezTo>
                  <a:cubicBezTo>
                    <a:pt x="1905507" y="77581"/>
                    <a:pt x="1902935" y="80153"/>
                    <a:pt x="1897963" y="81010"/>
                  </a:cubicBezTo>
                  <a:cubicBezTo>
                    <a:pt x="1897620" y="76724"/>
                    <a:pt x="1896334" y="74581"/>
                    <a:pt x="1894105" y="74581"/>
                  </a:cubicBezTo>
                  <a:cubicBezTo>
                    <a:pt x="1889819" y="74581"/>
                    <a:pt x="1887676" y="76724"/>
                    <a:pt x="1887676" y="81010"/>
                  </a:cubicBezTo>
                  <a:cubicBezTo>
                    <a:pt x="1887676" y="87182"/>
                    <a:pt x="1888019" y="90783"/>
                    <a:pt x="1888705" y="91812"/>
                  </a:cubicBezTo>
                  <a:cubicBezTo>
                    <a:pt x="1884590" y="90611"/>
                    <a:pt x="1882532" y="86154"/>
                    <a:pt x="1882532" y="78438"/>
                  </a:cubicBezTo>
                  <a:cubicBezTo>
                    <a:pt x="1882532" y="75181"/>
                    <a:pt x="1885961" y="68751"/>
                    <a:pt x="1892819" y="59150"/>
                  </a:cubicBezTo>
                  <a:cubicBezTo>
                    <a:pt x="1899677" y="49549"/>
                    <a:pt x="1903106" y="42262"/>
                    <a:pt x="1903106" y="37290"/>
                  </a:cubicBezTo>
                  <a:close/>
                  <a:moveTo>
                    <a:pt x="2517756" y="37290"/>
                  </a:moveTo>
                  <a:cubicBezTo>
                    <a:pt x="2521185" y="39348"/>
                    <a:pt x="2522900" y="44063"/>
                    <a:pt x="2522900" y="51435"/>
                  </a:cubicBezTo>
                  <a:cubicBezTo>
                    <a:pt x="2522900" y="57093"/>
                    <a:pt x="2520328" y="61379"/>
                    <a:pt x="2515185" y="64294"/>
                  </a:cubicBezTo>
                  <a:cubicBezTo>
                    <a:pt x="2518785" y="64637"/>
                    <a:pt x="2520500" y="67637"/>
                    <a:pt x="2520328" y="73295"/>
                  </a:cubicBezTo>
                  <a:cubicBezTo>
                    <a:pt x="2520157" y="77581"/>
                    <a:pt x="2517585" y="80153"/>
                    <a:pt x="2512613" y="81010"/>
                  </a:cubicBezTo>
                  <a:cubicBezTo>
                    <a:pt x="2512270" y="76724"/>
                    <a:pt x="2510984" y="74581"/>
                    <a:pt x="2508755" y="74581"/>
                  </a:cubicBezTo>
                  <a:cubicBezTo>
                    <a:pt x="2504469" y="74581"/>
                    <a:pt x="2502326" y="76724"/>
                    <a:pt x="2502326" y="81010"/>
                  </a:cubicBezTo>
                  <a:cubicBezTo>
                    <a:pt x="2502326" y="87182"/>
                    <a:pt x="2502669" y="90783"/>
                    <a:pt x="2503355" y="91811"/>
                  </a:cubicBezTo>
                  <a:cubicBezTo>
                    <a:pt x="2499240" y="90611"/>
                    <a:pt x="2497182" y="86154"/>
                    <a:pt x="2497182" y="78438"/>
                  </a:cubicBezTo>
                  <a:cubicBezTo>
                    <a:pt x="2497182" y="75181"/>
                    <a:pt x="2500611" y="68751"/>
                    <a:pt x="2507469" y="59150"/>
                  </a:cubicBezTo>
                  <a:cubicBezTo>
                    <a:pt x="2514327" y="49549"/>
                    <a:pt x="2517756" y="42262"/>
                    <a:pt x="2517756" y="37290"/>
                  </a:cubicBezTo>
                  <a:close/>
                  <a:moveTo>
                    <a:pt x="635226" y="0"/>
                  </a:moveTo>
                  <a:lnTo>
                    <a:pt x="642941" y="0"/>
                  </a:lnTo>
                  <a:lnTo>
                    <a:pt x="642941" y="174879"/>
                  </a:lnTo>
                  <a:lnTo>
                    <a:pt x="723952" y="174879"/>
                  </a:lnTo>
                  <a:lnTo>
                    <a:pt x="740958" y="181528"/>
                  </a:lnTo>
                  <a:lnTo>
                    <a:pt x="741149" y="181778"/>
                  </a:lnTo>
                  <a:lnTo>
                    <a:pt x="748383" y="198025"/>
                  </a:lnTo>
                  <a:cubicBezTo>
                    <a:pt x="748383" y="203340"/>
                    <a:pt x="746497" y="207883"/>
                    <a:pt x="742725" y="211655"/>
                  </a:cubicBezTo>
                  <a:cubicBezTo>
                    <a:pt x="738953" y="215427"/>
                    <a:pt x="734410" y="217313"/>
                    <a:pt x="729095" y="217313"/>
                  </a:cubicBezTo>
                  <a:cubicBezTo>
                    <a:pt x="727381" y="217313"/>
                    <a:pt x="724980" y="216670"/>
                    <a:pt x="721894" y="215384"/>
                  </a:cubicBezTo>
                  <a:cubicBezTo>
                    <a:pt x="718808" y="214098"/>
                    <a:pt x="716493" y="213455"/>
                    <a:pt x="714950" y="213455"/>
                  </a:cubicBezTo>
                  <a:cubicBezTo>
                    <a:pt x="712722" y="213455"/>
                    <a:pt x="708864" y="214741"/>
                    <a:pt x="703378" y="217313"/>
                  </a:cubicBezTo>
                  <a:cubicBezTo>
                    <a:pt x="703720" y="210455"/>
                    <a:pt x="706721" y="207026"/>
                    <a:pt x="712379" y="207026"/>
                  </a:cubicBezTo>
                  <a:cubicBezTo>
                    <a:pt x="712379" y="203254"/>
                    <a:pt x="713150" y="199739"/>
                    <a:pt x="714693" y="196482"/>
                  </a:cubicBezTo>
                  <a:cubicBezTo>
                    <a:pt x="716579" y="192367"/>
                    <a:pt x="719237" y="190310"/>
                    <a:pt x="722666" y="190310"/>
                  </a:cubicBezTo>
                  <a:cubicBezTo>
                    <a:pt x="726952" y="190310"/>
                    <a:pt x="729095" y="192881"/>
                    <a:pt x="729095" y="198025"/>
                  </a:cubicBezTo>
                  <a:cubicBezTo>
                    <a:pt x="725666" y="197168"/>
                    <a:pt x="724380" y="196739"/>
                    <a:pt x="725237" y="196739"/>
                  </a:cubicBezTo>
                  <a:cubicBezTo>
                    <a:pt x="722666" y="196739"/>
                    <a:pt x="721380" y="198453"/>
                    <a:pt x="721380" y="201882"/>
                  </a:cubicBezTo>
                  <a:cubicBezTo>
                    <a:pt x="721380" y="206169"/>
                    <a:pt x="723952" y="208312"/>
                    <a:pt x="729095" y="208312"/>
                  </a:cubicBezTo>
                  <a:cubicBezTo>
                    <a:pt x="731838" y="208312"/>
                    <a:pt x="734024" y="207112"/>
                    <a:pt x="735653" y="204711"/>
                  </a:cubicBezTo>
                  <a:cubicBezTo>
                    <a:pt x="737282" y="202311"/>
                    <a:pt x="738096" y="199654"/>
                    <a:pt x="738096" y="196739"/>
                  </a:cubicBezTo>
                  <a:cubicBezTo>
                    <a:pt x="738096" y="192796"/>
                    <a:pt x="736725" y="189452"/>
                    <a:pt x="733981" y="186709"/>
                  </a:cubicBezTo>
                  <a:cubicBezTo>
                    <a:pt x="731238" y="183966"/>
                    <a:pt x="727895" y="182594"/>
                    <a:pt x="723952" y="182594"/>
                  </a:cubicBezTo>
                  <a:lnTo>
                    <a:pt x="635226" y="182594"/>
                  </a:lnTo>
                  <a:close/>
                  <a:moveTo>
                    <a:pt x="614652" y="0"/>
                  </a:moveTo>
                  <a:lnTo>
                    <a:pt x="622367" y="0"/>
                  </a:lnTo>
                  <a:lnTo>
                    <a:pt x="622367" y="249460"/>
                  </a:lnTo>
                  <a:lnTo>
                    <a:pt x="871827" y="249460"/>
                  </a:lnTo>
                  <a:lnTo>
                    <a:pt x="871827" y="257175"/>
                  </a:lnTo>
                  <a:lnTo>
                    <a:pt x="614652" y="257175"/>
                  </a:lnTo>
                  <a:close/>
                  <a:moveTo>
                    <a:pt x="20574" y="0"/>
                  </a:moveTo>
                  <a:lnTo>
                    <a:pt x="28290" y="0"/>
                  </a:lnTo>
                  <a:lnTo>
                    <a:pt x="28290" y="174879"/>
                  </a:lnTo>
                  <a:lnTo>
                    <a:pt x="109300" y="174879"/>
                  </a:lnTo>
                  <a:lnTo>
                    <a:pt x="126306" y="181528"/>
                  </a:lnTo>
                  <a:lnTo>
                    <a:pt x="126496" y="181778"/>
                  </a:lnTo>
                  <a:lnTo>
                    <a:pt x="133731" y="198025"/>
                  </a:lnTo>
                  <a:cubicBezTo>
                    <a:pt x="133731" y="203340"/>
                    <a:pt x="131845" y="207883"/>
                    <a:pt x="128074" y="211655"/>
                  </a:cubicBezTo>
                  <a:cubicBezTo>
                    <a:pt x="124302" y="215427"/>
                    <a:pt x="119758" y="217313"/>
                    <a:pt x="114443" y="217313"/>
                  </a:cubicBezTo>
                  <a:cubicBezTo>
                    <a:pt x="112729" y="217313"/>
                    <a:pt x="110328" y="216670"/>
                    <a:pt x="107242" y="215384"/>
                  </a:cubicBezTo>
                  <a:cubicBezTo>
                    <a:pt x="104156" y="214098"/>
                    <a:pt x="101842" y="213455"/>
                    <a:pt x="100299" y="213455"/>
                  </a:cubicBezTo>
                  <a:cubicBezTo>
                    <a:pt x="98070" y="213455"/>
                    <a:pt x="94212" y="214741"/>
                    <a:pt x="88726" y="217313"/>
                  </a:cubicBezTo>
                  <a:cubicBezTo>
                    <a:pt x="89069" y="210455"/>
                    <a:pt x="92069" y="207026"/>
                    <a:pt x="97727" y="207026"/>
                  </a:cubicBezTo>
                  <a:cubicBezTo>
                    <a:pt x="97727" y="203254"/>
                    <a:pt x="98498" y="199739"/>
                    <a:pt x="100041" y="196482"/>
                  </a:cubicBezTo>
                  <a:cubicBezTo>
                    <a:pt x="101927" y="192367"/>
                    <a:pt x="104585" y="190310"/>
                    <a:pt x="108014" y="190310"/>
                  </a:cubicBezTo>
                  <a:cubicBezTo>
                    <a:pt x="112300" y="190310"/>
                    <a:pt x="114443" y="192881"/>
                    <a:pt x="114443" y="198025"/>
                  </a:cubicBezTo>
                  <a:cubicBezTo>
                    <a:pt x="111014" y="197168"/>
                    <a:pt x="109728" y="196739"/>
                    <a:pt x="110586" y="196739"/>
                  </a:cubicBezTo>
                  <a:cubicBezTo>
                    <a:pt x="108014" y="196739"/>
                    <a:pt x="106728" y="198453"/>
                    <a:pt x="106728" y="201882"/>
                  </a:cubicBezTo>
                  <a:cubicBezTo>
                    <a:pt x="106728" y="206169"/>
                    <a:pt x="109300" y="208312"/>
                    <a:pt x="114443" y="208312"/>
                  </a:cubicBezTo>
                  <a:cubicBezTo>
                    <a:pt x="117186" y="208312"/>
                    <a:pt x="119372" y="207112"/>
                    <a:pt x="121001" y="204711"/>
                  </a:cubicBezTo>
                  <a:cubicBezTo>
                    <a:pt x="122630" y="202311"/>
                    <a:pt x="123444" y="199654"/>
                    <a:pt x="123444" y="196739"/>
                  </a:cubicBezTo>
                  <a:cubicBezTo>
                    <a:pt x="123444" y="192796"/>
                    <a:pt x="122073" y="189452"/>
                    <a:pt x="119330" y="186709"/>
                  </a:cubicBezTo>
                  <a:cubicBezTo>
                    <a:pt x="116586" y="183966"/>
                    <a:pt x="113243" y="182594"/>
                    <a:pt x="109300" y="182594"/>
                  </a:cubicBezTo>
                  <a:lnTo>
                    <a:pt x="20574" y="182594"/>
                  </a:lnTo>
                  <a:close/>
                  <a:moveTo>
                    <a:pt x="0" y="0"/>
                  </a:moveTo>
                  <a:lnTo>
                    <a:pt x="7716" y="0"/>
                  </a:lnTo>
                  <a:lnTo>
                    <a:pt x="7716" y="249460"/>
                  </a:lnTo>
                  <a:lnTo>
                    <a:pt x="257175" y="249460"/>
                  </a:lnTo>
                  <a:lnTo>
                    <a:pt x="257175" y="257175"/>
                  </a:lnTo>
                  <a:lnTo>
                    <a:pt x="0" y="257175"/>
                  </a:lnTo>
                  <a:close/>
                  <a:moveTo>
                    <a:pt x="1249878" y="0"/>
                  </a:moveTo>
                  <a:lnTo>
                    <a:pt x="1257593" y="0"/>
                  </a:lnTo>
                  <a:lnTo>
                    <a:pt x="1257593" y="174879"/>
                  </a:lnTo>
                  <a:lnTo>
                    <a:pt x="1338604" y="174879"/>
                  </a:lnTo>
                  <a:lnTo>
                    <a:pt x="1355610" y="181528"/>
                  </a:lnTo>
                  <a:lnTo>
                    <a:pt x="1355801" y="181778"/>
                  </a:lnTo>
                  <a:lnTo>
                    <a:pt x="1363035" y="198025"/>
                  </a:lnTo>
                  <a:cubicBezTo>
                    <a:pt x="1363035" y="203340"/>
                    <a:pt x="1361149" y="207883"/>
                    <a:pt x="1357377" y="211655"/>
                  </a:cubicBezTo>
                  <a:cubicBezTo>
                    <a:pt x="1353605" y="215427"/>
                    <a:pt x="1349062" y="217313"/>
                    <a:pt x="1343747" y="217313"/>
                  </a:cubicBezTo>
                  <a:cubicBezTo>
                    <a:pt x="1342033" y="217313"/>
                    <a:pt x="1339632" y="216670"/>
                    <a:pt x="1336546" y="215384"/>
                  </a:cubicBezTo>
                  <a:cubicBezTo>
                    <a:pt x="1333460" y="214098"/>
                    <a:pt x="1331145" y="213455"/>
                    <a:pt x="1329602" y="213455"/>
                  </a:cubicBezTo>
                  <a:cubicBezTo>
                    <a:pt x="1327374" y="213455"/>
                    <a:pt x="1323516" y="214741"/>
                    <a:pt x="1318030" y="217313"/>
                  </a:cubicBezTo>
                  <a:cubicBezTo>
                    <a:pt x="1318372" y="210455"/>
                    <a:pt x="1321373" y="207026"/>
                    <a:pt x="1327031" y="207026"/>
                  </a:cubicBezTo>
                  <a:cubicBezTo>
                    <a:pt x="1327031" y="203254"/>
                    <a:pt x="1327802" y="199739"/>
                    <a:pt x="1329345" y="196482"/>
                  </a:cubicBezTo>
                  <a:cubicBezTo>
                    <a:pt x="1331231" y="192367"/>
                    <a:pt x="1333889" y="190310"/>
                    <a:pt x="1337318" y="190310"/>
                  </a:cubicBezTo>
                  <a:cubicBezTo>
                    <a:pt x="1341604" y="190310"/>
                    <a:pt x="1343747" y="192881"/>
                    <a:pt x="1343747" y="198025"/>
                  </a:cubicBezTo>
                  <a:cubicBezTo>
                    <a:pt x="1340318" y="197168"/>
                    <a:pt x="1339032" y="196739"/>
                    <a:pt x="1339889" y="196739"/>
                  </a:cubicBezTo>
                  <a:cubicBezTo>
                    <a:pt x="1337318" y="196739"/>
                    <a:pt x="1336032" y="198453"/>
                    <a:pt x="1336032" y="201882"/>
                  </a:cubicBezTo>
                  <a:cubicBezTo>
                    <a:pt x="1336032" y="206169"/>
                    <a:pt x="1338604" y="208312"/>
                    <a:pt x="1343747" y="208312"/>
                  </a:cubicBezTo>
                  <a:cubicBezTo>
                    <a:pt x="1346490" y="208312"/>
                    <a:pt x="1348676" y="207112"/>
                    <a:pt x="1350305" y="204711"/>
                  </a:cubicBezTo>
                  <a:cubicBezTo>
                    <a:pt x="1351934" y="202311"/>
                    <a:pt x="1352748" y="199654"/>
                    <a:pt x="1352748" y="196739"/>
                  </a:cubicBezTo>
                  <a:cubicBezTo>
                    <a:pt x="1352748" y="192796"/>
                    <a:pt x="1351377" y="189452"/>
                    <a:pt x="1348633" y="186709"/>
                  </a:cubicBezTo>
                  <a:cubicBezTo>
                    <a:pt x="1345890" y="183966"/>
                    <a:pt x="1342547" y="182594"/>
                    <a:pt x="1338604" y="182594"/>
                  </a:cubicBezTo>
                  <a:lnTo>
                    <a:pt x="1249878" y="182594"/>
                  </a:lnTo>
                  <a:close/>
                  <a:moveTo>
                    <a:pt x="1229304" y="0"/>
                  </a:moveTo>
                  <a:lnTo>
                    <a:pt x="1237019" y="0"/>
                  </a:lnTo>
                  <a:lnTo>
                    <a:pt x="1237019" y="249460"/>
                  </a:lnTo>
                  <a:lnTo>
                    <a:pt x="1486479" y="249460"/>
                  </a:lnTo>
                  <a:lnTo>
                    <a:pt x="1486479" y="257175"/>
                  </a:lnTo>
                  <a:lnTo>
                    <a:pt x="1229304" y="257175"/>
                  </a:lnTo>
                  <a:close/>
                  <a:moveTo>
                    <a:pt x="1864530" y="0"/>
                  </a:moveTo>
                  <a:lnTo>
                    <a:pt x="1872245" y="0"/>
                  </a:lnTo>
                  <a:lnTo>
                    <a:pt x="1872245" y="174879"/>
                  </a:lnTo>
                  <a:lnTo>
                    <a:pt x="1953256" y="174879"/>
                  </a:lnTo>
                  <a:lnTo>
                    <a:pt x="1970262" y="181528"/>
                  </a:lnTo>
                  <a:lnTo>
                    <a:pt x="1970453" y="181778"/>
                  </a:lnTo>
                  <a:lnTo>
                    <a:pt x="1977687" y="198025"/>
                  </a:lnTo>
                  <a:cubicBezTo>
                    <a:pt x="1977687" y="203340"/>
                    <a:pt x="1975801" y="207883"/>
                    <a:pt x="1972029" y="211655"/>
                  </a:cubicBezTo>
                  <a:cubicBezTo>
                    <a:pt x="1968257" y="215427"/>
                    <a:pt x="1963714" y="217313"/>
                    <a:pt x="1958399" y="217313"/>
                  </a:cubicBezTo>
                  <a:cubicBezTo>
                    <a:pt x="1956685" y="217313"/>
                    <a:pt x="1954284" y="216670"/>
                    <a:pt x="1951198" y="215384"/>
                  </a:cubicBezTo>
                  <a:cubicBezTo>
                    <a:pt x="1948112" y="214098"/>
                    <a:pt x="1945797" y="213455"/>
                    <a:pt x="1944254" y="213455"/>
                  </a:cubicBezTo>
                  <a:cubicBezTo>
                    <a:pt x="1942026" y="213455"/>
                    <a:pt x="1938168" y="214741"/>
                    <a:pt x="1932682" y="217313"/>
                  </a:cubicBezTo>
                  <a:cubicBezTo>
                    <a:pt x="1933024" y="210455"/>
                    <a:pt x="1936025" y="207026"/>
                    <a:pt x="1941683" y="207026"/>
                  </a:cubicBezTo>
                  <a:cubicBezTo>
                    <a:pt x="1941683" y="203254"/>
                    <a:pt x="1942454" y="199739"/>
                    <a:pt x="1943997" y="196482"/>
                  </a:cubicBezTo>
                  <a:cubicBezTo>
                    <a:pt x="1945883" y="192367"/>
                    <a:pt x="1948541" y="190310"/>
                    <a:pt x="1951970" y="190310"/>
                  </a:cubicBezTo>
                  <a:cubicBezTo>
                    <a:pt x="1956256" y="190310"/>
                    <a:pt x="1958399" y="192881"/>
                    <a:pt x="1958399" y="198025"/>
                  </a:cubicBezTo>
                  <a:cubicBezTo>
                    <a:pt x="1954970" y="197168"/>
                    <a:pt x="1953684" y="196739"/>
                    <a:pt x="1954541" y="196739"/>
                  </a:cubicBezTo>
                  <a:cubicBezTo>
                    <a:pt x="1951970" y="196739"/>
                    <a:pt x="1950684" y="198453"/>
                    <a:pt x="1950684" y="201882"/>
                  </a:cubicBezTo>
                  <a:cubicBezTo>
                    <a:pt x="1950684" y="206169"/>
                    <a:pt x="1953256" y="208312"/>
                    <a:pt x="1958399" y="208312"/>
                  </a:cubicBezTo>
                  <a:cubicBezTo>
                    <a:pt x="1961142" y="208312"/>
                    <a:pt x="1963328" y="207112"/>
                    <a:pt x="1964957" y="204711"/>
                  </a:cubicBezTo>
                  <a:cubicBezTo>
                    <a:pt x="1966586" y="202311"/>
                    <a:pt x="1967400" y="199654"/>
                    <a:pt x="1967400" y="196739"/>
                  </a:cubicBezTo>
                  <a:cubicBezTo>
                    <a:pt x="1967400" y="192796"/>
                    <a:pt x="1966029" y="189452"/>
                    <a:pt x="1963285" y="186709"/>
                  </a:cubicBezTo>
                  <a:cubicBezTo>
                    <a:pt x="1960542" y="183966"/>
                    <a:pt x="1957199" y="182594"/>
                    <a:pt x="1953256" y="182594"/>
                  </a:cubicBezTo>
                  <a:lnTo>
                    <a:pt x="1864530" y="182594"/>
                  </a:lnTo>
                  <a:close/>
                  <a:moveTo>
                    <a:pt x="1843956" y="0"/>
                  </a:moveTo>
                  <a:lnTo>
                    <a:pt x="1851671" y="0"/>
                  </a:lnTo>
                  <a:lnTo>
                    <a:pt x="1851671" y="249460"/>
                  </a:lnTo>
                  <a:lnTo>
                    <a:pt x="2101131" y="249460"/>
                  </a:lnTo>
                  <a:lnTo>
                    <a:pt x="2101131" y="257175"/>
                  </a:lnTo>
                  <a:lnTo>
                    <a:pt x="1843956" y="257175"/>
                  </a:lnTo>
                  <a:close/>
                  <a:moveTo>
                    <a:pt x="2479180" y="0"/>
                  </a:moveTo>
                  <a:lnTo>
                    <a:pt x="2486895" y="0"/>
                  </a:lnTo>
                  <a:lnTo>
                    <a:pt x="2486895" y="174879"/>
                  </a:lnTo>
                  <a:lnTo>
                    <a:pt x="2567906" y="174879"/>
                  </a:lnTo>
                  <a:lnTo>
                    <a:pt x="2584912" y="181528"/>
                  </a:lnTo>
                  <a:lnTo>
                    <a:pt x="2585103" y="181778"/>
                  </a:lnTo>
                  <a:lnTo>
                    <a:pt x="2592337" y="198025"/>
                  </a:lnTo>
                  <a:cubicBezTo>
                    <a:pt x="2592337" y="203340"/>
                    <a:pt x="2590451" y="207883"/>
                    <a:pt x="2586679" y="211655"/>
                  </a:cubicBezTo>
                  <a:cubicBezTo>
                    <a:pt x="2582907" y="215427"/>
                    <a:pt x="2578364" y="217313"/>
                    <a:pt x="2573049" y="217313"/>
                  </a:cubicBezTo>
                  <a:cubicBezTo>
                    <a:pt x="2571335" y="217313"/>
                    <a:pt x="2568934" y="216670"/>
                    <a:pt x="2565848" y="215384"/>
                  </a:cubicBezTo>
                  <a:cubicBezTo>
                    <a:pt x="2562762" y="214098"/>
                    <a:pt x="2560447" y="213455"/>
                    <a:pt x="2558904" y="213455"/>
                  </a:cubicBezTo>
                  <a:cubicBezTo>
                    <a:pt x="2556676" y="213455"/>
                    <a:pt x="2552818" y="214741"/>
                    <a:pt x="2547332" y="217313"/>
                  </a:cubicBezTo>
                  <a:cubicBezTo>
                    <a:pt x="2547674" y="210455"/>
                    <a:pt x="2550675" y="207026"/>
                    <a:pt x="2556333" y="207026"/>
                  </a:cubicBezTo>
                  <a:cubicBezTo>
                    <a:pt x="2556333" y="203254"/>
                    <a:pt x="2557104" y="199739"/>
                    <a:pt x="2558647" y="196482"/>
                  </a:cubicBezTo>
                  <a:cubicBezTo>
                    <a:pt x="2560533" y="192367"/>
                    <a:pt x="2563191" y="190310"/>
                    <a:pt x="2566620" y="190310"/>
                  </a:cubicBezTo>
                  <a:cubicBezTo>
                    <a:pt x="2570906" y="190310"/>
                    <a:pt x="2573049" y="192881"/>
                    <a:pt x="2573049" y="198025"/>
                  </a:cubicBezTo>
                  <a:cubicBezTo>
                    <a:pt x="2569620" y="197168"/>
                    <a:pt x="2568334" y="196739"/>
                    <a:pt x="2569191" y="196739"/>
                  </a:cubicBezTo>
                  <a:cubicBezTo>
                    <a:pt x="2566620" y="196739"/>
                    <a:pt x="2565334" y="198453"/>
                    <a:pt x="2565334" y="201882"/>
                  </a:cubicBezTo>
                  <a:cubicBezTo>
                    <a:pt x="2565334" y="206169"/>
                    <a:pt x="2567906" y="208312"/>
                    <a:pt x="2573049" y="208312"/>
                  </a:cubicBezTo>
                  <a:cubicBezTo>
                    <a:pt x="2575792" y="208312"/>
                    <a:pt x="2577978" y="207112"/>
                    <a:pt x="2579607" y="204711"/>
                  </a:cubicBezTo>
                  <a:cubicBezTo>
                    <a:pt x="2581236" y="202311"/>
                    <a:pt x="2582050" y="199654"/>
                    <a:pt x="2582050" y="196739"/>
                  </a:cubicBezTo>
                  <a:cubicBezTo>
                    <a:pt x="2582050" y="192796"/>
                    <a:pt x="2580679" y="189452"/>
                    <a:pt x="2577935" y="186709"/>
                  </a:cubicBezTo>
                  <a:cubicBezTo>
                    <a:pt x="2575192" y="183966"/>
                    <a:pt x="2571849" y="182594"/>
                    <a:pt x="2567906" y="182594"/>
                  </a:cubicBezTo>
                  <a:lnTo>
                    <a:pt x="2479180" y="182594"/>
                  </a:lnTo>
                  <a:close/>
                  <a:moveTo>
                    <a:pt x="2458606" y="0"/>
                  </a:moveTo>
                  <a:lnTo>
                    <a:pt x="2466321" y="0"/>
                  </a:lnTo>
                  <a:lnTo>
                    <a:pt x="2466321" y="249460"/>
                  </a:lnTo>
                  <a:lnTo>
                    <a:pt x="2715781" y="249460"/>
                  </a:lnTo>
                  <a:lnTo>
                    <a:pt x="2715781" y="257175"/>
                  </a:lnTo>
                  <a:lnTo>
                    <a:pt x="2458606" y="257175"/>
                  </a:ln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000" dirty="0"/>
            </a:p>
          </p:txBody>
        </p:sp>
        <p:sp>
          <p:nvSpPr>
            <p:cNvPr id="10" name="TextBox 9">
              <a:extLst>
                <a:ext uri="{FF2B5EF4-FFF2-40B4-BE49-F238E27FC236}">
                  <a16:creationId xmlns:a16="http://schemas.microsoft.com/office/drawing/2014/main" id="{780CD27F-6F5E-4282-B420-4CC19CF9A9C8}"/>
                </a:ext>
              </a:extLst>
            </p:cNvPr>
            <p:cNvSpPr txBox="1"/>
            <p:nvPr/>
          </p:nvSpPr>
          <p:spPr>
            <a:xfrm>
              <a:off x="4738108" y="6713105"/>
              <a:ext cx="2834640" cy="274320"/>
            </a:xfrm>
            <a:custGeom>
              <a:avLst/>
              <a:gdLst/>
              <a:ahLst/>
              <a:cxnLst/>
              <a:rect l="l" t="t" r="r" b="b"/>
              <a:pathLst>
                <a:path w="2715781" h="257175">
                  <a:moveTo>
                    <a:pt x="2510041" y="216027"/>
                  </a:moveTo>
                  <a:lnTo>
                    <a:pt x="2516471" y="216027"/>
                  </a:lnTo>
                  <a:cubicBezTo>
                    <a:pt x="2518871" y="216027"/>
                    <a:pt x="2520971" y="216927"/>
                    <a:pt x="2522771" y="218727"/>
                  </a:cubicBezTo>
                  <a:cubicBezTo>
                    <a:pt x="2524572" y="220528"/>
                    <a:pt x="2525472" y="222628"/>
                    <a:pt x="2525472" y="225028"/>
                  </a:cubicBezTo>
                  <a:lnTo>
                    <a:pt x="2525472" y="236601"/>
                  </a:lnTo>
                  <a:lnTo>
                    <a:pt x="2515185" y="236601"/>
                  </a:lnTo>
                  <a:cubicBezTo>
                    <a:pt x="2512270" y="236601"/>
                    <a:pt x="2509827" y="235615"/>
                    <a:pt x="2507855" y="233644"/>
                  </a:cubicBezTo>
                  <a:cubicBezTo>
                    <a:pt x="2505884" y="231672"/>
                    <a:pt x="2504898" y="229229"/>
                    <a:pt x="2504898" y="226314"/>
                  </a:cubicBezTo>
                  <a:lnTo>
                    <a:pt x="2504898" y="221171"/>
                  </a:lnTo>
                  <a:lnTo>
                    <a:pt x="2510041" y="221171"/>
                  </a:lnTo>
                  <a:close/>
                  <a:moveTo>
                    <a:pt x="2489467" y="216027"/>
                  </a:moveTo>
                  <a:lnTo>
                    <a:pt x="2494611" y="216027"/>
                  </a:lnTo>
                  <a:lnTo>
                    <a:pt x="2494611" y="222456"/>
                  </a:lnTo>
                  <a:lnTo>
                    <a:pt x="2501040" y="222456"/>
                  </a:lnTo>
                  <a:lnTo>
                    <a:pt x="2501040" y="226314"/>
                  </a:lnTo>
                  <a:cubicBezTo>
                    <a:pt x="2501040" y="228886"/>
                    <a:pt x="2500183" y="231243"/>
                    <a:pt x="2498468" y="233386"/>
                  </a:cubicBezTo>
                  <a:cubicBezTo>
                    <a:pt x="2496754" y="235529"/>
                    <a:pt x="2494611" y="236601"/>
                    <a:pt x="2492039" y="236601"/>
                  </a:cubicBezTo>
                  <a:lnTo>
                    <a:pt x="2479180" y="236601"/>
                  </a:lnTo>
                  <a:lnTo>
                    <a:pt x="2479180" y="228886"/>
                  </a:lnTo>
                  <a:cubicBezTo>
                    <a:pt x="2479180" y="220313"/>
                    <a:pt x="2482609" y="216027"/>
                    <a:pt x="2489467" y="216027"/>
                  </a:cubicBezTo>
                  <a:close/>
                  <a:moveTo>
                    <a:pt x="1895391" y="216027"/>
                  </a:moveTo>
                  <a:lnTo>
                    <a:pt x="1901821" y="216027"/>
                  </a:lnTo>
                  <a:cubicBezTo>
                    <a:pt x="1904221" y="216027"/>
                    <a:pt x="1906321" y="216927"/>
                    <a:pt x="1908121" y="218727"/>
                  </a:cubicBezTo>
                  <a:cubicBezTo>
                    <a:pt x="1909922" y="220528"/>
                    <a:pt x="1910822" y="222628"/>
                    <a:pt x="1910822" y="225028"/>
                  </a:cubicBezTo>
                  <a:lnTo>
                    <a:pt x="1910822" y="236601"/>
                  </a:lnTo>
                  <a:lnTo>
                    <a:pt x="1900535" y="236601"/>
                  </a:lnTo>
                  <a:cubicBezTo>
                    <a:pt x="1897620" y="236601"/>
                    <a:pt x="1895177" y="235615"/>
                    <a:pt x="1893205" y="233644"/>
                  </a:cubicBezTo>
                  <a:cubicBezTo>
                    <a:pt x="1891234" y="231672"/>
                    <a:pt x="1890248" y="229229"/>
                    <a:pt x="1890248" y="226314"/>
                  </a:cubicBezTo>
                  <a:lnTo>
                    <a:pt x="1890248" y="221171"/>
                  </a:lnTo>
                  <a:lnTo>
                    <a:pt x="1895391" y="221171"/>
                  </a:lnTo>
                  <a:close/>
                  <a:moveTo>
                    <a:pt x="1874817" y="216027"/>
                  </a:moveTo>
                  <a:lnTo>
                    <a:pt x="1879961" y="216027"/>
                  </a:lnTo>
                  <a:lnTo>
                    <a:pt x="1879961" y="222456"/>
                  </a:lnTo>
                  <a:lnTo>
                    <a:pt x="1886390" y="222456"/>
                  </a:lnTo>
                  <a:lnTo>
                    <a:pt x="1886390" y="226314"/>
                  </a:lnTo>
                  <a:cubicBezTo>
                    <a:pt x="1886390" y="228886"/>
                    <a:pt x="1885533" y="231243"/>
                    <a:pt x="1883818" y="233386"/>
                  </a:cubicBezTo>
                  <a:cubicBezTo>
                    <a:pt x="1882104" y="235529"/>
                    <a:pt x="1879961" y="236601"/>
                    <a:pt x="1877389" y="236601"/>
                  </a:cubicBezTo>
                  <a:lnTo>
                    <a:pt x="1864530" y="236601"/>
                  </a:lnTo>
                  <a:lnTo>
                    <a:pt x="1864530" y="228886"/>
                  </a:lnTo>
                  <a:cubicBezTo>
                    <a:pt x="1864530" y="220313"/>
                    <a:pt x="1867959" y="216027"/>
                    <a:pt x="1874817" y="216027"/>
                  </a:cubicBezTo>
                  <a:close/>
                  <a:moveTo>
                    <a:pt x="1280739" y="216027"/>
                  </a:moveTo>
                  <a:lnTo>
                    <a:pt x="1287169" y="216027"/>
                  </a:lnTo>
                  <a:cubicBezTo>
                    <a:pt x="1289569" y="216027"/>
                    <a:pt x="1291669" y="216927"/>
                    <a:pt x="1293469" y="218727"/>
                  </a:cubicBezTo>
                  <a:cubicBezTo>
                    <a:pt x="1295270" y="220528"/>
                    <a:pt x="1296170" y="222628"/>
                    <a:pt x="1296170" y="225028"/>
                  </a:cubicBezTo>
                  <a:lnTo>
                    <a:pt x="1296170" y="236601"/>
                  </a:lnTo>
                  <a:lnTo>
                    <a:pt x="1285883" y="236601"/>
                  </a:lnTo>
                  <a:cubicBezTo>
                    <a:pt x="1282968" y="236601"/>
                    <a:pt x="1280525" y="235615"/>
                    <a:pt x="1278553" y="233644"/>
                  </a:cubicBezTo>
                  <a:cubicBezTo>
                    <a:pt x="1276582" y="231672"/>
                    <a:pt x="1275596" y="229229"/>
                    <a:pt x="1275596" y="226314"/>
                  </a:cubicBezTo>
                  <a:lnTo>
                    <a:pt x="1275596" y="221171"/>
                  </a:lnTo>
                  <a:lnTo>
                    <a:pt x="1280739" y="221171"/>
                  </a:lnTo>
                  <a:close/>
                  <a:moveTo>
                    <a:pt x="1260165" y="216027"/>
                  </a:moveTo>
                  <a:lnTo>
                    <a:pt x="1265309" y="216027"/>
                  </a:lnTo>
                  <a:lnTo>
                    <a:pt x="1265309" y="222456"/>
                  </a:lnTo>
                  <a:lnTo>
                    <a:pt x="1271738" y="222456"/>
                  </a:lnTo>
                  <a:lnTo>
                    <a:pt x="1271738" y="226314"/>
                  </a:lnTo>
                  <a:cubicBezTo>
                    <a:pt x="1271738" y="228886"/>
                    <a:pt x="1270881" y="231243"/>
                    <a:pt x="1269166" y="233386"/>
                  </a:cubicBezTo>
                  <a:cubicBezTo>
                    <a:pt x="1267452" y="235529"/>
                    <a:pt x="1265309" y="236601"/>
                    <a:pt x="1262737" y="236601"/>
                  </a:cubicBezTo>
                  <a:lnTo>
                    <a:pt x="1249878" y="236601"/>
                  </a:lnTo>
                  <a:lnTo>
                    <a:pt x="1249878" y="228886"/>
                  </a:lnTo>
                  <a:cubicBezTo>
                    <a:pt x="1249878" y="220313"/>
                    <a:pt x="1253307" y="216027"/>
                    <a:pt x="1260165" y="216027"/>
                  </a:cubicBezTo>
                  <a:close/>
                  <a:moveTo>
                    <a:pt x="666087" y="216027"/>
                  </a:moveTo>
                  <a:lnTo>
                    <a:pt x="672517" y="216027"/>
                  </a:lnTo>
                  <a:cubicBezTo>
                    <a:pt x="674917" y="216027"/>
                    <a:pt x="677017" y="216927"/>
                    <a:pt x="678817" y="218727"/>
                  </a:cubicBezTo>
                  <a:cubicBezTo>
                    <a:pt x="680618" y="220528"/>
                    <a:pt x="681518" y="222628"/>
                    <a:pt x="681518" y="225028"/>
                  </a:cubicBezTo>
                  <a:lnTo>
                    <a:pt x="681518" y="236601"/>
                  </a:lnTo>
                  <a:lnTo>
                    <a:pt x="671231" y="236601"/>
                  </a:lnTo>
                  <a:cubicBezTo>
                    <a:pt x="668316" y="236601"/>
                    <a:pt x="665873" y="235615"/>
                    <a:pt x="663901" y="233644"/>
                  </a:cubicBezTo>
                  <a:cubicBezTo>
                    <a:pt x="661930" y="231672"/>
                    <a:pt x="660944" y="229229"/>
                    <a:pt x="660944" y="226314"/>
                  </a:cubicBezTo>
                  <a:lnTo>
                    <a:pt x="660944" y="221171"/>
                  </a:lnTo>
                  <a:lnTo>
                    <a:pt x="666087" y="221171"/>
                  </a:lnTo>
                  <a:close/>
                  <a:moveTo>
                    <a:pt x="645513" y="216027"/>
                  </a:moveTo>
                  <a:lnTo>
                    <a:pt x="650657" y="216027"/>
                  </a:lnTo>
                  <a:lnTo>
                    <a:pt x="650657" y="222456"/>
                  </a:lnTo>
                  <a:lnTo>
                    <a:pt x="657086" y="222456"/>
                  </a:lnTo>
                  <a:lnTo>
                    <a:pt x="657086" y="226314"/>
                  </a:lnTo>
                  <a:cubicBezTo>
                    <a:pt x="657086" y="228886"/>
                    <a:pt x="656229" y="231243"/>
                    <a:pt x="654514" y="233386"/>
                  </a:cubicBezTo>
                  <a:cubicBezTo>
                    <a:pt x="652800" y="235529"/>
                    <a:pt x="650657" y="236601"/>
                    <a:pt x="648085" y="236601"/>
                  </a:cubicBezTo>
                  <a:lnTo>
                    <a:pt x="635226" y="236601"/>
                  </a:lnTo>
                  <a:lnTo>
                    <a:pt x="635226" y="228886"/>
                  </a:lnTo>
                  <a:cubicBezTo>
                    <a:pt x="635226" y="220313"/>
                    <a:pt x="638655" y="216027"/>
                    <a:pt x="645513" y="216027"/>
                  </a:cubicBezTo>
                  <a:close/>
                  <a:moveTo>
                    <a:pt x="51435" y="216027"/>
                  </a:moveTo>
                  <a:lnTo>
                    <a:pt x="57865" y="216027"/>
                  </a:lnTo>
                  <a:cubicBezTo>
                    <a:pt x="60265" y="216027"/>
                    <a:pt x="62365" y="216927"/>
                    <a:pt x="64166" y="218727"/>
                  </a:cubicBezTo>
                  <a:cubicBezTo>
                    <a:pt x="65966" y="220528"/>
                    <a:pt x="66866" y="222628"/>
                    <a:pt x="66866" y="225028"/>
                  </a:cubicBezTo>
                  <a:lnTo>
                    <a:pt x="66866" y="236601"/>
                  </a:lnTo>
                  <a:lnTo>
                    <a:pt x="56579" y="236601"/>
                  </a:lnTo>
                  <a:cubicBezTo>
                    <a:pt x="53664" y="236601"/>
                    <a:pt x="51221" y="235615"/>
                    <a:pt x="49249" y="233644"/>
                  </a:cubicBezTo>
                  <a:cubicBezTo>
                    <a:pt x="47278" y="231672"/>
                    <a:pt x="46292" y="229229"/>
                    <a:pt x="46292" y="226314"/>
                  </a:cubicBezTo>
                  <a:lnTo>
                    <a:pt x="46292" y="221171"/>
                  </a:lnTo>
                  <a:lnTo>
                    <a:pt x="51435" y="221171"/>
                  </a:lnTo>
                  <a:close/>
                  <a:moveTo>
                    <a:pt x="30861" y="216027"/>
                  </a:moveTo>
                  <a:lnTo>
                    <a:pt x="36005" y="216027"/>
                  </a:lnTo>
                  <a:lnTo>
                    <a:pt x="36005" y="222456"/>
                  </a:lnTo>
                  <a:lnTo>
                    <a:pt x="42434" y="222456"/>
                  </a:lnTo>
                  <a:lnTo>
                    <a:pt x="42434" y="226314"/>
                  </a:lnTo>
                  <a:cubicBezTo>
                    <a:pt x="42434" y="228886"/>
                    <a:pt x="41577" y="231243"/>
                    <a:pt x="39863" y="233386"/>
                  </a:cubicBezTo>
                  <a:cubicBezTo>
                    <a:pt x="38148" y="235529"/>
                    <a:pt x="36005" y="236601"/>
                    <a:pt x="33433" y="236601"/>
                  </a:cubicBezTo>
                  <a:lnTo>
                    <a:pt x="20574" y="236601"/>
                  </a:lnTo>
                  <a:lnTo>
                    <a:pt x="20574" y="228886"/>
                  </a:lnTo>
                  <a:cubicBezTo>
                    <a:pt x="20574" y="220313"/>
                    <a:pt x="24003" y="216027"/>
                    <a:pt x="30861" y="216027"/>
                  </a:cubicBezTo>
                  <a:close/>
                  <a:moveTo>
                    <a:pt x="2497182" y="208312"/>
                  </a:moveTo>
                  <a:lnTo>
                    <a:pt x="2507469" y="208312"/>
                  </a:lnTo>
                  <a:lnTo>
                    <a:pt x="2507469" y="218599"/>
                  </a:lnTo>
                  <a:lnTo>
                    <a:pt x="2497182" y="218599"/>
                  </a:lnTo>
                  <a:close/>
                  <a:moveTo>
                    <a:pt x="1882532" y="208312"/>
                  </a:moveTo>
                  <a:lnTo>
                    <a:pt x="1892819" y="208312"/>
                  </a:lnTo>
                  <a:lnTo>
                    <a:pt x="1892819" y="218599"/>
                  </a:lnTo>
                  <a:lnTo>
                    <a:pt x="1882532" y="218599"/>
                  </a:lnTo>
                  <a:close/>
                  <a:moveTo>
                    <a:pt x="1267880" y="208312"/>
                  </a:moveTo>
                  <a:lnTo>
                    <a:pt x="1278167" y="208312"/>
                  </a:lnTo>
                  <a:lnTo>
                    <a:pt x="1278167" y="218599"/>
                  </a:lnTo>
                  <a:lnTo>
                    <a:pt x="1267880" y="218599"/>
                  </a:lnTo>
                  <a:close/>
                  <a:moveTo>
                    <a:pt x="653228" y="208312"/>
                  </a:moveTo>
                  <a:lnTo>
                    <a:pt x="663515" y="208312"/>
                  </a:lnTo>
                  <a:lnTo>
                    <a:pt x="663515" y="218599"/>
                  </a:lnTo>
                  <a:lnTo>
                    <a:pt x="653228" y="218599"/>
                  </a:lnTo>
                  <a:close/>
                  <a:moveTo>
                    <a:pt x="38577" y="208312"/>
                  </a:moveTo>
                  <a:lnTo>
                    <a:pt x="48864" y="208312"/>
                  </a:lnTo>
                  <a:lnTo>
                    <a:pt x="48864" y="218599"/>
                  </a:lnTo>
                  <a:lnTo>
                    <a:pt x="38577" y="218599"/>
                  </a:lnTo>
                  <a:close/>
                  <a:moveTo>
                    <a:pt x="2664346" y="190310"/>
                  </a:moveTo>
                  <a:cubicBezTo>
                    <a:pt x="2668632" y="190310"/>
                    <a:pt x="2672490" y="192453"/>
                    <a:pt x="2675919" y="196739"/>
                  </a:cubicBezTo>
                  <a:cubicBezTo>
                    <a:pt x="2671290" y="196739"/>
                    <a:pt x="2664861" y="200168"/>
                    <a:pt x="2656631" y="207026"/>
                  </a:cubicBezTo>
                  <a:cubicBezTo>
                    <a:pt x="2650459" y="214741"/>
                    <a:pt x="2644029" y="218599"/>
                    <a:pt x="2637343" y="218599"/>
                  </a:cubicBezTo>
                  <a:cubicBezTo>
                    <a:pt x="2628770" y="218599"/>
                    <a:pt x="2623198" y="215941"/>
                    <a:pt x="2620626" y="210626"/>
                  </a:cubicBezTo>
                  <a:cubicBezTo>
                    <a:pt x="2624055" y="212512"/>
                    <a:pt x="2627656" y="213455"/>
                    <a:pt x="2631428" y="213455"/>
                  </a:cubicBezTo>
                  <a:cubicBezTo>
                    <a:pt x="2637086" y="213455"/>
                    <a:pt x="2639915" y="210884"/>
                    <a:pt x="2639915" y="205740"/>
                  </a:cubicBezTo>
                  <a:cubicBezTo>
                    <a:pt x="2639915" y="201454"/>
                    <a:pt x="2637771" y="199311"/>
                    <a:pt x="2633485" y="199311"/>
                  </a:cubicBezTo>
                  <a:cubicBezTo>
                    <a:pt x="2636400" y="195710"/>
                    <a:pt x="2638972" y="193996"/>
                    <a:pt x="2641200" y="194167"/>
                  </a:cubicBezTo>
                  <a:cubicBezTo>
                    <a:pt x="2644801" y="194339"/>
                    <a:pt x="2647373" y="195624"/>
                    <a:pt x="2648916" y="198025"/>
                  </a:cubicBezTo>
                  <a:cubicBezTo>
                    <a:pt x="2654916" y="192881"/>
                    <a:pt x="2660060" y="190310"/>
                    <a:pt x="2664346" y="190310"/>
                  </a:cubicBezTo>
                  <a:close/>
                  <a:moveTo>
                    <a:pt x="2515185" y="190310"/>
                  </a:moveTo>
                  <a:lnTo>
                    <a:pt x="2525472" y="190310"/>
                  </a:lnTo>
                  <a:lnTo>
                    <a:pt x="2525472" y="200597"/>
                  </a:lnTo>
                  <a:cubicBezTo>
                    <a:pt x="2525472" y="203854"/>
                    <a:pt x="2524357" y="206597"/>
                    <a:pt x="2522128" y="208826"/>
                  </a:cubicBezTo>
                  <a:cubicBezTo>
                    <a:pt x="2519900" y="211055"/>
                    <a:pt x="2517156" y="212169"/>
                    <a:pt x="2513899" y="212169"/>
                  </a:cubicBezTo>
                  <a:lnTo>
                    <a:pt x="2510041" y="212169"/>
                  </a:lnTo>
                  <a:lnTo>
                    <a:pt x="2510041" y="205740"/>
                  </a:lnTo>
                  <a:lnTo>
                    <a:pt x="2504898" y="205740"/>
                  </a:lnTo>
                  <a:lnTo>
                    <a:pt x="2504898" y="198025"/>
                  </a:lnTo>
                  <a:cubicBezTo>
                    <a:pt x="2504898" y="192881"/>
                    <a:pt x="2508327" y="190310"/>
                    <a:pt x="2515185" y="190310"/>
                  </a:cubicBezTo>
                  <a:close/>
                  <a:moveTo>
                    <a:pt x="2479180" y="190310"/>
                  </a:moveTo>
                  <a:lnTo>
                    <a:pt x="2490753" y="190310"/>
                  </a:lnTo>
                  <a:cubicBezTo>
                    <a:pt x="2493325" y="190310"/>
                    <a:pt x="2495682" y="191167"/>
                    <a:pt x="2497825" y="192881"/>
                  </a:cubicBezTo>
                  <a:cubicBezTo>
                    <a:pt x="2499969" y="194596"/>
                    <a:pt x="2501040" y="196739"/>
                    <a:pt x="2501040" y="199311"/>
                  </a:cubicBezTo>
                  <a:lnTo>
                    <a:pt x="2501040" y="205740"/>
                  </a:lnTo>
                  <a:lnTo>
                    <a:pt x="2494611" y="205740"/>
                  </a:lnTo>
                  <a:lnTo>
                    <a:pt x="2494611" y="212169"/>
                  </a:lnTo>
                  <a:lnTo>
                    <a:pt x="2490753" y="212169"/>
                  </a:lnTo>
                  <a:cubicBezTo>
                    <a:pt x="2487838" y="212169"/>
                    <a:pt x="2485181" y="211355"/>
                    <a:pt x="2482781" y="209726"/>
                  </a:cubicBezTo>
                  <a:cubicBezTo>
                    <a:pt x="2480380" y="208097"/>
                    <a:pt x="2479180" y="205911"/>
                    <a:pt x="2479180" y="203168"/>
                  </a:cubicBezTo>
                  <a:close/>
                  <a:moveTo>
                    <a:pt x="2049696" y="190310"/>
                  </a:moveTo>
                  <a:cubicBezTo>
                    <a:pt x="2053982" y="190310"/>
                    <a:pt x="2057840" y="192453"/>
                    <a:pt x="2061269" y="196739"/>
                  </a:cubicBezTo>
                  <a:cubicBezTo>
                    <a:pt x="2056640" y="196739"/>
                    <a:pt x="2050211" y="200168"/>
                    <a:pt x="2041981" y="207026"/>
                  </a:cubicBezTo>
                  <a:cubicBezTo>
                    <a:pt x="2035809" y="214741"/>
                    <a:pt x="2029379" y="218599"/>
                    <a:pt x="2022693" y="218599"/>
                  </a:cubicBezTo>
                  <a:cubicBezTo>
                    <a:pt x="2014120" y="218599"/>
                    <a:pt x="2008548" y="215941"/>
                    <a:pt x="2005976" y="210626"/>
                  </a:cubicBezTo>
                  <a:cubicBezTo>
                    <a:pt x="2009405" y="212512"/>
                    <a:pt x="2013006" y="213455"/>
                    <a:pt x="2016778" y="213455"/>
                  </a:cubicBezTo>
                  <a:cubicBezTo>
                    <a:pt x="2022436" y="213455"/>
                    <a:pt x="2025265" y="210884"/>
                    <a:pt x="2025265" y="205740"/>
                  </a:cubicBezTo>
                  <a:cubicBezTo>
                    <a:pt x="2025265" y="201454"/>
                    <a:pt x="2023121" y="199311"/>
                    <a:pt x="2018835" y="199311"/>
                  </a:cubicBezTo>
                  <a:cubicBezTo>
                    <a:pt x="2021750" y="195710"/>
                    <a:pt x="2024322" y="193996"/>
                    <a:pt x="2026550" y="194167"/>
                  </a:cubicBezTo>
                  <a:cubicBezTo>
                    <a:pt x="2030151" y="194339"/>
                    <a:pt x="2032723" y="195624"/>
                    <a:pt x="2034266" y="198025"/>
                  </a:cubicBezTo>
                  <a:cubicBezTo>
                    <a:pt x="2040266" y="192881"/>
                    <a:pt x="2045410" y="190310"/>
                    <a:pt x="2049696" y="190310"/>
                  </a:cubicBezTo>
                  <a:close/>
                  <a:moveTo>
                    <a:pt x="1900535" y="190310"/>
                  </a:moveTo>
                  <a:lnTo>
                    <a:pt x="1910822" y="190310"/>
                  </a:lnTo>
                  <a:lnTo>
                    <a:pt x="1910822" y="200597"/>
                  </a:lnTo>
                  <a:cubicBezTo>
                    <a:pt x="1910822" y="203854"/>
                    <a:pt x="1909707" y="206597"/>
                    <a:pt x="1907478" y="208826"/>
                  </a:cubicBezTo>
                  <a:cubicBezTo>
                    <a:pt x="1905250" y="211055"/>
                    <a:pt x="1902506" y="212169"/>
                    <a:pt x="1899249" y="212169"/>
                  </a:cubicBezTo>
                  <a:lnTo>
                    <a:pt x="1895391" y="212169"/>
                  </a:lnTo>
                  <a:lnTo>
                    <a:pt x="1895391" y="205740"/>
                  </a:lnTo>
                  <a:lnTo>
                    <a:pt x="1890248" y="205740"/>
                  </a:lnTo>
                  <a:lnTo>
                    <a:pt x="1890248" y="198025"/>
                  </a:lnTo>
                  <a:cubicBezTo>
                    <a:pt x="1890248" y="192881"/>
                    <a:pt x="1893677" y="190310"/>
                    <a:pt x="1900535" y="190310"/>
                  </a:cubicBezTo>
                  <a:close/>
                  <a:moveTo>
                    <a:pt x="1864530" y="190310"/>
                  </a:moveTo>
                  <a:lnTo>
                    <a:pt x="1876103" y="190310"/>
                  </a:lnTo>
                  <a:cubicBezTo>
                    <a:pt x="1878675" y="190310"/>
                    <a:pt x="1881032" y="191167"/>
                    <a:pt x="1883175" y="192881"/>
                  </a:cubicBezTo>
                  <a:cubicBezTo>
                    <a:pt x="1885319" y="194596"/>
                    <a:pt x="1886390" y="196739"/>
                    <a:pt x="1886390" y="199311"/>
                  </a:cubicBezTo>
                  <a:lnTo>
                    <a:pt x="1886390" y="205740"/>
                  </a:lnTo>
                  <a:lnTo>
                    <a:pt x="1879961" y="205740"/>
                  </a:lnTo>
                  <a:lnTo>
                    <a:pt x="1879961" y="212169"/>
                  </a:lnTo>
                  <a:lnTo>
                    <a:pt x="1876103" y="212169"/>
                  </a:lnTo>
                  <a:cubicBezTo>
                    <a:pt x="1873188" y="212169"/>
                    <a:pt x="1870531" y="211355"/>
                    <a:pt x="1868131" y="209726"/>
                  </a:cubicBezTo>
                  <a:cubicBezTo>
                    <a:pt x="1865730" y="208097"/>
                    <a:pt x="1864530" y="205911"/>
                    <a:pt x="1864530" y="203168"/>
                  </a:cubicBezTo>
                  <a:close/>
                  <a:moveTo>
                    <a:pt x="1435044" y="190310"/>
                  </a:moveTo>
                  <a:cubicBezTo>
                    <a:pt x="1439330" y="190310"/>
                    <a:pt x="1443188" y="192453"/>
                    <a:pt x="1446617" y="196739"/>
                  </a:cubicBezTo>
                  <a:cubicBezTo>
                    <a:pt x="1441988" y="196739"/>
                    <a:pt x="1435559" y="200168"/>
                    <a:pt x="1427329" y="207026"/>
                  </a:cubicBezTo>
                  <a:cubicBezTo>
                    <a:pt x="1421157" y="214741"/>
                    <a:pt x="1414727" y="218599"/>
                    <a:pt x="1408041" y="218599"/>
                  </a:cubicBezTo>
                  <a:cubicBezTo>
                    <a:pt x="1399468" y="218599"/>
                    <a:pt x="1393896" y="215941"/>
                    <a:pt x="1391324" y="210626"/>
                  </a:cubicBezTo>
                  <a:cubicBezTo>
                    <a:pt x="1394753" y="212512"/>
                    <a:pt x="1398354" y="213455"/>
                    <a:pt x="1402126" y="213455"/>
                  </a:cubicBezTo>
                  <a:cubicBezTo>
                    <a:pt x="1407784" y="213455"/>
                    <a:pt x="1410613" y="210884"/>
                    <a:pt x="1410613" y="205740"/>
                  </a:cubicBezTo>
                  <a:cubicBezTo>
                    <a:pt x="1410613" y="201454"/>
                    <a:pt x="1408469" y="199311"/>
                    <a:pt x="1404183" y="199311"/>
                  </a:cubicBezTo>
                  <a:cubicBezTo>
                    <a:pt x="1407098" y="195710"/>
                    <a:pt x="1409670" y="193996"/>
                    <a:pt x="1411898" y="194167"/>
                  </a:cubicBezTo>
                  <a:cubicBezTo>
                    <a:pt x="1415499" y="194339"/>
                    <a:pt x="1418071" y="195624"/>
                    <a:pt x="1419614" y="198025"/>
                  </a:cubicBezTo>
                  <a:cubicBezTo>
                    <a:pt x="1425614" y="192881"/>
                    <a:pt x="1430758" y="190310"/>
                    <a:pt x="1435044" y="190310"/>
                  </a:cubicBezTo>
                  <a:close/>
                  <a:moveTo>
                    <a:pt x="1285883" y="190310"/>
                  </a:moveTo>
                  <a:lnTo>
                    <a:pt x="1296170" y="190310"/>
                  </a:lnTo>
                  <a:lnTo>
                    <a:pt x="1296170" y="200597"/>
                  </a:lnTo>
                  <a:cubicBezTo>
                    <a:pt x="1296170" y="203854"/>
                    <a:pt x="1295055" y="206597"/>
                    <a:pt x="1292826" y="208826"/>
                  </a:cubicBezTo>
                  <a:cubicBezTo>
                    <a:pt x="1290598" y="211055"/>
                    <a:pt x="1287854" y="212169"/>
                    <a:pt x="1284597" y="212169"/>
                  </a:cubicBezTo>
                  <a:lnTo>
                    <a:pt x="1280739" y="212169"/>
                  </a:lnTo>
                  <a:lnTo>
                    <a:pt x="1280739" y="205740"/>
                  </a:lnTo>
                  <a:lnTo>
                    <a:pt x="1275596" y="205740"/>
                  </a:lnTo>
                  <a:lnTo>
                    <a:pt x="1275596" y="198025"/>
                  </a:lnTo>
                  <a:cubicBezTo>
                    <a:pt x="1275596" y="192881"/>
                    <a:pt x="1279025" y="190310"/>
                    <a:pt x="1285883" y="190310"/>
                  </a:cubicBezTo>
                  <a:close/>
                  <a:moveTo>
                    <a:pt x="1249878" y="190310"/>
                  </a:moveTo>
                  <a:lnTo>
                    <a:pt x="1261451" y="190310"/>
                  </a:lnTo>
                  <a:cubicBezTo>
                    <a:pt x="1264023" y="190310"/>
                    <a:pt x="1266380" y="191167"/>
                    <a:pt x="1268523" y="192881"/>
                  </a:cubicBezTo>
                  <a:cubicBezTo>
                    <a:pt x="1270667" y="194596"/>
                    <a:pt x="1271738" y="196739"/>
                    <a:pt x="1271738" y="199311"/>
                  </a:cubicBezTo>
                  <a:lnTo>
                    <a:pt x="1271738" y="205740"/>
                  </a:lnTo>
                  <a:lnTo>
                    <a:pt x="1265309" y="205740"/>
                  </a:lnTo>
                  <a:lnTo>
                    <a:pt x="1265309" y="212169"/>
                  </a:lnTo>
                  <a:lnTo>
                    <a:pt x="1261451" y="212169"/>
                  </a:lnTo>
                  <a:cubicBezTo>
                    <a:pt x="1258536" y="212169"/>
                    <a:pt x="1255879" y="211355"/>
                    <a:pt x="1253479" y="209726"/>
                  </a:cubicBezTo>
                  <a:cubicBezTo>
                    <a:pt x="1251078" y="208097"/>
                    <a:pt x="1249878" y="205911"/>
                    <a:pt x="1249878" y="203168"/>
                  </a:cubicBezTo>
                  <a:close/>
                  <a:moveTo>
                    <a:pt x="820392" y="190310"/>
                  </a:moveTo>
                  <a:cubicBezTo>
                    <a:pt x="824678" y="190310"/>
                    <a:pt x="828536" y="192453"/>
                    <a:pt x="831965" y="196739"/>
                  </a:cubicBezTo>
                  <a:cubicBezTo>
                    <a:pt x="827336" y="196739"/>
                    <a:pt x="820907" y="200168"/>
                    <a:pt x="812677" y="207026"/>
                  </a:cubicBezTo>
                  <a:cubicBezTo>
                    <a:pt x="806505" y="214741"/>
                    <a:pt x="800075" y="218599"/>
                    <a:pt x="793389" y="218599"/>
                  </a:cubicBezTo>
                  <a:cubicBezTo>
                    <a:pt x="784816" y="218599"/>
                    <a:pt x="779244" y="215941"/>
                    <a:pt x="776672" y="210626"/>
                  </a:cubicBezTo>
                  <a:cubicBezTo>
                    <a:pt x="780101" y="212512"/>
                    <a:pt x="783702" y="213455"/>
                    <a:pt x="787474" y="213455"/>
                  </a:cubicBezTo>
                  <a:cubicBezTo>
                    <a:pt x="793132" y="213455"/>
                    <a:pt x="795961" y="210884"/>
                    <a:pt x="795961" y="205740"/>
                  </a:cubicBezTo>
                  <a:cubicBezTo>
                    <a:pt x="795961" y="201454"/>
                    <a:pt x="793817" y="199311"/>
                    <a:pt x="789531" y="199311"/>
                  </a:cubicBezTo>
                  <a:cubicBezTo>
                    <a:pt x="792446" y="195710"/>
                    <a:pt x="795018" y="193996"/>
                    <a:pt x="797246" y="194167"/>
                  </a:cubicBezTo>
                  <a:cubicBezTo>
                    <a:pt x="800847" y="194339"/>
                    <a:pt x="803419" y="195624"/>
                    <a:pt x="804962" y="198025"/>
                  </a:cubicBezTo>
                  <a:cubicBezTo>
                    <a:pt x="810962" y="192881"/>
                    <a:pt x="816106" y="190310"/>
                    <a:pt x="820392" y="190310"/>
                  </a:cubicBezTo>
                  <a:close/>
                  <a:moveTo>
                    <a:pt x="671231" y="190310"/>
                  </a:moveTo>
                  <a:lnTo>
                    <a:pt x="681518" y="190310"/>
                  </a:lnTo>
                  <a:lnTo>
                    <a:pt x="681518" y="200597"/>
                  </a:lnTo>
                  <a:cubicBezTo>
                    <a:pt x="681518" y="203854"/>
                    <a:pt x="680403" y="206597"/>
                    <a:pt x="678174" y="208826"/>
                  </a:cubicBezTo>
                  <a:cubicBezTo>
                    <a:pt x="675946" y="211055"/>
                    <a:pt x="673202" y="212169"/>
                    <a:pt x="669945" y="212169"/>
                  </a:cubicBezTo>
                  <a:lnTo>
                    <a:pt x="666087" y="212169"/>
                  </a:lnTo>
                  <a:lnTo>
                    <a:pt x="666087" y="205740"/>
                  </a:lnTo>
                  <a:lnTo>
                    <a:pt x="660944" y="205740"/>
                  </a:lnTo>
                  <a:lnTo>
                    <a:pt x="660944" y="198025"/>
                  </a:lnTo>
                  <a:cubicBezTo>
                    <a:pt x="660944" y="192881"/>
                    <a:pt x="664373" y="190310"/>
                    <a:pt x="671231" y="190310"/>
                  </a:cubicBezTo>
                  <a:close/>
                  <a:moveTo>
                    <a:pt x="635226" y="190310"/>
                  </a:moveTo>
                  <a:lnTo>
                    <a:pt x="646799" y="190310"/>
                  </a:lnTo>
                  <a:cubicBezTo>
                    <a:pt x="649371" y="190310"/>
                    <a:pt x="651728" y="191167"/>
                    <a:pt x="653871" y="192881"/>
                  </a:cubicBezTo>
                  <a:cubicBezTo>
                    <a:pt x="656015" y="194596"/>
                    <a:pt x="657086" y="196739"/>
                    <a:pt x="657086" y="199311"/>
                  </a:cubicBezTo>
                  <a:lnTo>
                    <a:pt x="657086" y="205740"/>
                  </a:lnTo>
                  <a:lnTo>
                    <a:pt x="650657" y="205740"/>
                  </a:lnTo>
                  <a:lnTo>
                    <a:pt x="650657" y="212169"/>
                  </a:lnTo>
                  <a:lnTo>
                    <a:pt x="646799" y="212169"/>
                  </a:lnTo>
                  <a:cubicBezTo>
                    <a:pt x="643884" y="212169"/>
                    <a:pt x="641227" y="211355"/>
                    <a:pt x="638827" y="209726"/>
                  </a:cubicBezTo>
                  <a:cubicBezTo>
                    <a:pt x="636426" y="208097"/>
                    <a:pt x="635226" y="205911"/>
                    <a:pt x="635226" y="203168"/>
                  </a:cubicBezTo>
                  <a:close/>
                  <a:moveTo>
                    <a:pt x="205740" y="190310"/>
                  </a:moveTo>
                  <a:cubicBezTo>
                    <a:pt x="210027" y="190310"/>
                    <a:pt x="213884" y="192453"/>
                    <a:pt x="217313" y="196739"/>
                  </a:cubicBezTo>
                  <a:cubicBezTo>
                    <a:pt x="212684" y="196739"/>
                    <a:pt x="206255" y="200168"/>
                    <a:pt x="198025" y="207026"/>
                  </a:cubicBezTo>
                  <a:cubicBezTo>
                    <a:pt x="191853" y="214741"/>
                    <a:pt x="185424" y="218599"/>
                    <a:pt x="178737" y="218599"/>
                  </a:cubicBezTo>
                  <a:cubicBezTo>
                    <a:pt x="170165" y="218599"/>
                    <a:pt x="164592" y="215941"/>
                    <a:pt x="162021" y="210626"/>
                  </a:cubicBezTo>
                  <a:cubicBezTo>
                    <a:pt x="165450" y="212512"/>
                    <a:pt x="169050" y="213455"/>
                    <a:pt x="172822" y="213455"/>
                  </a:cubicBezTo>
                  <a:cubicBezTo>
                    <a:pt x="178480" y="213455"/>
                    <a:pt x="181309" y="210884"/>
                    <a:pt x="181309" y="205740"/>
                  </a:cubicBezTo>
                  <a:cubicBezTo>
                    <a:pt x="181309" y="201454"/>
                    <a:pt x="179166" y="199311"/>
                    <a:pt x="174879" y="199311"/>
                  </a:cubicBezTo>
                  <a:cubicBezTo>
                    <a:pt x="177794" y="195710"/>
                    <a:pt x="180366" y="193996"/>
                    <a:pt x="182595" y="194167"/>
                  </a:cubicBezTo>
                  <a:cubicBezTo>
                    <a:pt x="186195" y="194339"/>
                    <a:pt x="188767" y="195624"/>
                    <a:pt x="190310" y="198025"/>
                  </a:cubicBezTo>
                  <a:cubicBezTo>
                    <a:pt x="196311" y="192881"/>
                    <a:pt x="201454" y="190310"/>
                    <a:pt x="205740" y="190310"/>
                  </a:cubicBezTo>
                  <a:close/>
                  <a:moveTo>
                    <a:pt x="56579" y="190310"/>
                  </a:moveTo>
                  <a:lnTo>
                    <a:pt x="66866" y="190310"/>
                  </a:lnTo>
                  <a:lnTo>
                    <a:pt x="66866" y="200597"/>
                  </a:lnTo>
                  <a:cubicBezTo>
                    <a:pt x="66866" y="203854"/>
                    <a:pt x="65751" y="206597"/>
                    <a:pt x="63523" y="208826"/>
                  </a:cubicBezTo>
                  <a:cubicBezTo>
                    <a:pt x="61294" y="211055"/>
                    <a:pt x="58551" y="212169"/>
                    <a:pt x="55293" y="212169"/>
                  </a:cubicBezTo>
                  <a:lnTo>
                    <a:pt x="51435" y="212169"/>
                  </a:lnTo>
                  <a:lnTo>
                    <a:pt x="51435" y="205740"/>
                  </a:lnTo>
                  <a:lnTo>
                    <a:pt x="46292" y="205740"/>
                  </a:lnTo>
                  <a:lnTo>
                    <a:pt x="46292" y="198025"/>
                  </a:lnTo>
                  <a:cubicBezTo>
                    <a:pt x="46292" y="192881"/>
                    <a:pt x="49721" y="190310"/>
                    <a:pt x="56579" y="190310"/>
                  </a:cubicBezTo>
                  <a:close/>
                  <a:moveTo>
                    <a:pt x="20574" y="190310"/>
                  </a:moveTo>
                  <a:lnTo>
                    <a:pt x="32147" y="190310"/>
                  </a:lnTo>
                  <a:cubicBezTo>
                    <a:pt x="34719" y="190310"/>
                    <a:pt x="37076" y="191167"/>
                    <a:pt x="39220" y="192881"/>
                  </a:cubicBezTo>
                  <a:cubicBezTo>
                    <a:pt x="41363" y="194596"/>
                    <a:pt x="42434" y="196739"/>
                    <a:pt x="42434" y="199311"/>
                  </a:cubicBezTo>
                  <a:lnTo>
                    <a:pt x="42434" y="205740"/>
                  </a:lnTo>
                  <a:lnTo>
                    <a:pt x="36005" y="205740"/>
                  </a:lnTo>
                  <a:lnTo>
                    <a:pt x="36005" y="212169"/>
                  </a:lnTo>
                  <a:lnTo>
                    <a:pt x="32147" y="212169"/>
                  </a:lnTo>
                  <a:cubicBezTo>
                    <a:pt x="29233" y="212169"/>
                    <a:pt x="26575" y="211355"/>
                    <a:pt x="24175" y="209726"/>
                  </a:cubicBezTo>
                  <a:cubicBezTo>
                    <a:pt x="21775" y="208097"/>
                    <a:pt x="20574" y="205911"/>
                    <a:pt x="20574" y="203168"/>
                  </a:cubicBezTo>
                  <a:close/>
                  <a:moveTo>
                    <a:pt x="2533187" y="185166"/>
                  </a:moveTo>
                  <a:lnTo>
                    <a:pt x="2540902" y="185166"/>
                  </a:lnTo>
                  <a:lnTo>
                    <a:pt x="2540902" y="228886"/>
                  </a:lnTo>
                  <a:lnTo>
                    <a:pt x="2715781" y="228886"/>
                  </a:lnTo>
                  <a:lnTo>
                    <a:pt x="2715781" y="236601"/>
                  </a:lnTo>
                  <a:lnTo>
                    <a:pt x="2533187" y="236601"/>
                  </a:lnTo>
                  <a:close/>
                  <a:moveTo>
                    <a:pt x="1918537" y="185166"/>
                  </a:moveTo>
                  <a:lnTo>
                    <a:pt x="1926252" y="185166"/>
                  </a:lnTo>
                  <a:lnTo>
                    <a:pt x="1926252" y="228886"/>
                  </a:lnTo>
                  <a:lnTo>
                    <a:pt x="2101131" y="228886"/>
                  </a:lnTo>
                  <a:lnTo>
                    <a:pt x="2101131" y="236601"/>
                  </a:lnTo>
                  <a:lnTo>
                    <a:pt x="1918537" y="236601"/>
                  </a:lnTo>
                  <a:close/>
                  <a:moveTo>
                    <a:pt x="1303885" y="185166"/>
                  </a:moveTo>
                  <a:lnTo>
                    <a:pt x="1311600" y="185166"/>
                  </a:lnTo>
                  <a:lnTo>
                    <a:pt x="1311600" y="228886"/>
                  </a:lnTo>
                  <a:lnTo>
                    <a:pt x="1486479" y="228886"/>
                  </a:lnTo>
                  <a:lnTo>
                    <a:pt x="1486479" y="236601"/>
                  </a:lnTo>
                  <a:lnTo>
                    <a:pt x="1303885" y="236601"/>
                  </a:lnTo>
                  <a:close/>
                  <a:moveTo>
                    <a:pt x="689233" y="185166"/>
                  </a:moveTo>
                  <a:lnTo>
                    <a:pt x="696948" y="185166"/>
                  </a:lnTo>
                  <a:lnTo>
                    <a:pt x="696948" y="228886"/>
                  </a:lnTo>
                  <a:lnTo>
                    <a:pt x="871827" y="228886"/>
                  </a:lnTo>
                  <a:lnTo>
                    <a:pt x="871827" y="236601"/>
                  </a:lnTo>
                  <a:lnTo>
                    <a:pt x="689233" y="236601"/>
                  </a:lnTo>
                  <a:close/>
                  <a:moveTo>
                    <a:pt x="74581" y="185166"/>
                  </a:moveTo>
                  <a:lnTo>
                    <a:pt x="82296" y="185166"/>
                  </a:lnTo>
                  <a:lnTo>
                    <a:pt x="82296" y="228886"/>
                  </a:lnTo>
                  <a:lnTo>
                    <a:pt x="257175" y="228886"/>
                  </a:lnTo>
                  <a:lnTo>
                    <a:pt x="257175" y="236601"/>
                  </a:lnTo>
                  <a:lnTo>
                    <a:pt x="74581" y="236601"/>
                  </a:lnTo>
                  <a:close/>
                  <a:moveTo>
                    <a:pt x="2576907" y="171021"/>
                  </a:moveTo>
                  <a:cubicBezTo>
                    <a:pt x="2592166" y="171021"/>
                    <a:pt x="2607168" y="180023"/>
                    <a:pt x="2621912" y="198025"/>
                  </a:cubicBezTo>
                  <a:cubicBezTo>
                    <a:pt x="2626199" y="203168"/>
                    <a:pt x="2630485" y="207026"/>
                    <a:pt x="2634771" y="209598"/>
                  </a:cubicBezTo>
                  <a:cubicBezTo>
                    <a:pt x="2626027" y="209598"/>
                    <a:pt x="2620455" y="207883"/>
                    <a:pt x="2618055" y="204454"/>
                  </a:cubicBezTo>
                  <a:cubicBezTo>
                    <a:pt x="2618055" y="209598"/>
                    <a:pt x="2617197" y="213884"/>
                    <a:pt x="2615483" y="217313"/>
                  </a:cubicBezTo>
                  <a:cubicBezTo>
                    <a:pt x="2611368" y="215084"/>
                    <a:pt x="2608368" y="211226"/>
                    <a:pt x="2606482" y="205740"/>
                  </a:cubicBezTo>
                  <a:cubicBezTo>
                    <a:pt x="2603910" y="212598"/>
                    <a:pt x="2597909" y="216027"/>
                    <a:pt x="2588480" y="216027"/>
                  </a:cubicBezTo>
                  <a:cubicBezTo>
                    <a:pt x="2594480" y="213455"/>
                    <a:pt x="2597481" y="207455"/>
                    <a:pt x="2597481" y="198025"/>
                  </a:cubicBezTo>
                  <a:lnTo>
                    <a:pt x="2585103" y="181778"/>
                  </a:lnTo>
                  <a:lnTo>
                    <a:pt x="2585008" y="181566"/>
                  </a:lnTo>
                  <a:lnTo>
                    <a:pt x="2584912" y="181528"/>
                  </a:lnTo>
                  <a:close/>
                  <a:moveTo>
                    <a:pt x="1962257" y="171021"/>
                  </a:moveTo>
                  <a:cubicBezTo>
                    <a:pt x="1977516" y="171021"/>
                    <a:pt x="1992518" y="180023"/>
                    <a:pt x="2007262" y="198025"/>
                  </a:cubicBezTo>
                  <a:cubicBezTo>
                    <a:pt x="2011549" y="203168"/>
                    <a:pt x="2015835" y="207026"/>
                    <a:pt x="2020121" y="209598"/>
                  </a:cubicBezTo>
                  <a:cubicBezTo>
                    <a:pt x="2011377" y="209598"/>
                    <a:pt x="2005805" y="207883"/>
                    <a:pt x="2003405" y="204454"/>
                  </a:cubicBezTo>
                  <a:cubicBezTo>
                    <a:pt x="2003405" y="209598"/>
                    <a:pt x="2002547" y="213884"/>
                    <a:pt x="2000833" y="217313"/>
                  </a:cubicBezTo>
                  <a:cubicBezTo>
                    <a:pt x="1996718" y="215084"/>
                    <a:pt x="1993718" y="211226"/>
                    <a:pt x="1991832" y="205740"/>
                  </a:cubicBezTo>
                  <a:cubicBezTo>
                    <a:pt x="1989260" y="212598"/>
                    <a:pt x="1983259" y="216027"/>
                    <a:pt x="1973830" y="216027"/>
                  </a:cubicBezTo>
                  <a:cubicBezTo>
                    <a:pt x="1979830" y="213455"/>
                    <a:pt x="1982831" y="207455"/>
                    <a:pt x="1982831" y="198025"/>
                  </a:cubicBezTo>
                  <a:lnTo>
                    <a:pt x="1970453" y="181778"/>
                  </a:lnTo>
                  <a:lnTo>
                    <a:pt x="1970358" y="181566"/>
                  </a:lnTo>
                  <a:lnTo>
                    <a:pt x="1970262" y="181528"/>
                  </a:lnTo>
                  <a:close/>
                  <a:moveTo>
                    <a:pt x="1347605" y="171021"/>
                  </a:moveTo>
                  <a:cubicBezTo>
                    <a:pt x="1362864" y="171021"/>
                    <a:pt x="1377866" y="180023"/>
                    <a:pt x="1392610" y="198025"/>
                  </a:cubicBezTo>
                  <a:cubicBezTo>
                    <a:pt x="1396897" y="203168"/>
                    <a:pt x="1401183" y="207026"/>
                    <a:pt x="1405469" y="209598"/>
                  </a:cubicBezTo>
                  <a:cubicBezTo>
                    <a:pt x="1396725" y="209598"/>
                    <a:pt x="1391153" y="207883"/>
                    <a:pt x="1388753" y="204454"/>
                  </a:cubicBezTo>
                  <a:cubicBezTo>
                    <a:pt x="1388753" y="209598"/>
                    <a:pt x="1387895" y="213884"/>
                    <a:pt x="1386181" y="217313"/>
                  </a:cubicBezTo>
                  <a:cubicBezTo>
                    <a:pt x="1382066" y="215084"/>
                    <a:pt x="1379066" y="211226"/>
                    <a:pt x="1377180" y="205740"/>
                  </a:cubicBezTo>
                  <a:cubicBezTo>
                    <a:pt x="1374608" y="212598"/>
                    <a:pt x="1368607" y="216027"/>
                    <a:pt x="1359178" y="216027"/>
                  </a:cubicBezTo>
                  <a:cubicBezTo>
                    <a:pt x="1365178" y="213455"/>
                    <a:pt x="1368179" y="207455"/>
                    <a:pt x="1368179" y="198025"/>
                  </a:cubicBezTo>
                  <a:lnTo>
                    <a:pt x="1355801" y="181778"/>
                  </a:lnTo>
                  <a:lnTo>
                    <a:pt x="1355706" y="181566"/>
                  </a:lnTo>
                  <a:lnTo>
                    <a:pt x="1355610" y="181528"/>
                  </a:lnTo>
                  <a:close/>
                  <a:moveTo>
                    <a:pt x="732953" y="171021"/>
                  </a:moveTo>
                  <a:cubicBezTo>
                    <a:pt x="748212" y="171021"/>
                    <a:pt x="763214" y="180023"/>
                    <a:pt x="777958" y="198025"/>
                  </a:cubicBezTo>
                  <a:cubicBezTo>
                    <a:pt x="782245" y="203168"/>
                    <a:pt x="786531" y="207026"/>
                    <a:pt x="790817" y="209598"/>
                  </a:cubicBezTo>
                  <a:cubicBezTo>
                    <a:pt x="782073" y="209598"/>
                    <a:pt x="776501" y="207883"/>
                    <a:pt x="774101" y="204454"/>
                  </a:cubicBezTo>
                  <a:cubicBezTo>
                    <a:pt x="774101" y="209598"/>
                    <a:pt x="773243" y="213884"/>
                    <a:pt x="771529" y="217313"/>
                  </a:cubicBezTo>
                  <a:cubicBezTo>
                    <a:pt x="767414" y="215084"/>
                    <a:pt x="764414" y="211226"/>
                    <a:pt x="762528" y="205740"/>
                  </a:cubicBezTo>
                  <a:cubicBezTo>
                    <a:pt x="759956" y="212598"/>
                    <a:pt x="753955" y="216027"/>
                    <a:pt x="744526" y="216027"/>
                  </a:cubicBezTo>
                  <a:cubicBezTo>
                    <a:pt x="750526" y="213455"/>
                    <a:pt x="753527" y="207455"/>
                    <a:pt x="753527" y="198025"/>
                  </a:cubicBezTo>
                  <a:lnTo>
                    <a:pt x="741149" y="181778"/>
                  </a:lnTo>
                  <a:lnTo>
                    <a:pt x="741054" y="181566"/>
                  </a:lnTo>
                  <a:lnTo>
                    <a:pt x="740958" y="181528"/>
                  </a:lnTo>
                  <a:close/>
                  <a:moveTo>
                    <a:pt x="118301" y="171021"/>
                  </a:moveTo>
                  <a:cubicBezTo>
                    <a:pt x="133560" y="171021"/>
                    <a:pt x="148562" y="180023"/>
                    <a:pt x="163307" y="198025"/>
                  </a:cubicBezTo>
                  <a:cubicBezTo>
                    <a:pt x="167593" y="203168"/>
                    <a:pt x="171879" y="207026"/>
                    <a:pt x="176165" y="209598"/>
                  </a:cubicBezTo>
                  <a:cubicBezTo>
                    <a:pt x="167421" y="209598"/>
                    <a:pt x="161849" y="207883"/>
                    <a:pt x="159449" y="204454"/>
                  </a:cubicBezTo>
                  <a:cubicBezTo>
                    <a:pt x="159449" y="209598"/>
                    <a:pt x="158592" y="213884"/>
                    <a:pt x="156877" y="217313"/>
                  </a:cubicBezTo>
                  <a:cubicBezTo>
                    <a:pt x="152762" y="215084"/>
                    <a:pt x="149762" y="211226"/>
                    <a:pt x="147876" y="205740"/>
                  </a:cubicBezTo>
                  <a:cubicBezTo>
                    <a:pt x="145304" y="212598"/>
                    <a:pt x="139304" y="216027"/>
                    <a:pt x="129874" y="216027"/>
                  </a:cubicBezTo>
                  <a:cubicBezTo>
                    <a:pt x="135875" y="213455"/>
                    <a:pt x="138875" y="207455"/>
                    <a:pt x="138875" y="198025"/>
                  </a:cubicBezTo>
                  <a:lnTo>
                    <a:pt x="126496" y="181778"/>
                  </a:lnTo>
                  <a:lnTo>
                    <a:pt x="126402" y="181566"/>
                  </a:lnTo>
                  <a:lnTo>
                    <a:pt x="126306" y="181528"/>
                  </a:lnTo>
                  <a:close/>
                  <a:moveTo>
                    <a:pt x="2546046" y="159191"/>
                  </a:moveTo>
                  <a:cubicBezTo>
                    <a:pt x="2548960" y="159191"/>
                    <a:pt x="2551446" y="160220"/>
                    <a:pt x="2553504" y="162277"/>
                  </a:cubicBezTo>
                  <a:cubicBezTo>
                    <a:pt x="2555561" y="164335"/>
                    <a:pt x="2556590" y="166821"/>
                    <a:pt x="2556590" y="169736"/>
                  </a:cubicBezTo>
                  <a:lnTo>
                    <a:pt x="2546046" y="169736"/>
                  </a:lnTo>
                  <a:close/>
                  <a:moveTo>
                    <a:pt x="1931396" y="159191"/>
                  </a:moveTo>
                  <a:cubicBezTo>
                    <a:pt x="1934310" y="159191"/>
                    <a:pt x="1936796" y="160220"/>
                    <a:pt x="1938854" y="162277"/>
                  </a:cubicBezTo>
                  <a:cubicBezTo>
                    <a:pt x="1940911" y="164335"/>
                    <a:pt x="1941940" y="166821"/>
                    <a:pt x="1941940" y="169736"/>
                  </a:cubicBezTo>
                  <a:lnTo>
                    <a:pt x="1931396" y="169736"/>
                  </a:lnTo>
                  <a:close/>
                  <a:moveTo>
                    <a:pt x="1316744" y="159191"/>
                  </a:moveTo>
                  <a:cubicBezTo>
                    <a:pt x="1319658" y="159191"/>
                    <a:pt x="1322144" y="160220"/>
                    <a:pt x="1324202" y="162277"/>
                  </a:cubicBezTo>
                  <a:cubicBezTo>
                    <a:pt x="1326259" y="164335"/>
                    <a:pt x="1327288" y="166821"/>
                    <a:pt x="1327288" y="169736"/>
                  </a:cubicBezTo>
                  <a:lnTo>
                    <a:pt x="1316744" y="169736"/>
                  </a:lnTo>
                  <a:close/>
                  <a:moveTo>
                    <a:pt x="702092" y="159191"/>
                  </a:moveTo>
                  <a:cubicBezTo>
                    <a:pt x="705006" y="159191"/>
                    <a:pt x="707492" y="160220"/>
                    <a:pt x="709550" y="162277"/>
                  </a:cubicBezTo>
                  <a:cubicBezTo>
                    <a:pt x="711607" y="164335"/>
                    <a:pt x="712636" y="166821"/>
                    <a:pt x="712636" y="169736"/>
                  </a:cubicBezTo>
                  <a:lnTo>
                    <a:pt x="702092" y="169736"/>
                  </a:lnTo>
                  <a:close/>
                  <a:moveTo>
                    <a:pt x="87440" y="159191"/>
                  </a:moveTo>
                  <a:cubicBezTo>
                    <a:pt x="90355" y="159191"/>
                    <a:pt x="92841" y="160220"/>
                    <a:pt x="94898" y="162277"/>
                  </a:cubicBezTo>
                  <a:cubicBezTo>
                    <a:pt x="96955" y="164335"/>
                    <a:pt x="97984" y="166821"/>
                    <a:pt x="97984" y="169736"/>
                  </a:cubicBezTo>
                  <a:lnTo>
                    <a:pt x="87440" y="169736"/>
                  </a:lnTo>
                  <a:close/>
                  <a:moveTo>
                    <a:pt x="2624998" y="146333"/>
                  </a:moveTo>
                  <a:cubicBezTo>
                    <a:pt x="2634085" y="147876"/>
                    <a:pt x="2638629" y="153533"/>
                    <a:pt x="2638629" y="163306"/>
                  </a:cubicBezTo>
                  <a:cubicBezTo>
                    <a:pt x="2638629" y="167078"/>
                    <a:pt x="2636914" y="172522"/>
                    <a:pt x="2633485" y="179637"/>
                  </a:cubicBezTo>
                  <a:cubicBezTo>
                    <a:pt x="2630056" y="186752"/>
                    <a:pt x="2628342" y="191595"/>
                    <a:pt x="2628342" y="194167"/>
                  </a:cubicBezTo>
                  <a:cubicBezTo>
                    <a:pt x="2623884" y="191081"/>
                    <a:pt x="2621741" y="188081"/>
                    <a:pt x="2621912" y="185166"/>
                  </a:cubicBezTo>
                  <a:cubicBezTo>
                    <a:pt x="2621912" y="183794"/>
                    <a:pt x="2622427" y="181737"/>
                    <a:pt x="2623455" y="178994"/>
                  </a:cubicBezTo>
                  <a:cubicBezTo>
                    <a:pt x="2624484" y="176251"/>
                    <a:pt x="2624998" y="174708"/>
                    <a:pt x="2624998" y="174365"/>
                  </a:cubicBezTo>
                  <a:cubicBezTo>
                    <a:pt x="2624998" y="174193"/>
                    <a:pt x="2624827" y="173936"/>
                    <a:pt x="2624484" y="173593"/>
                  </a:cubicBezTo>
                  <a:lnTo>
                    <a:pt x="2621912" y="173593"/>
                  </a:lnTo>
                  <a:cubicBezTo>
                    <a:pt x="2616769" y="173593"/>
                    <a:pt x="2614197" y="171021"/>
                    <a:pt x="2614197" y="165878"/>
                  </a:cubicBezTo>
                  <a:cubicBezTo>
                    <a:pt x="2614369" y="164849"/>
                    <a:pt x="2614797" y="163135"/>
                    <a:pt x="2615483" y="160734"/>
                  </a:cubicBezTo>
                  <a:cubicBezTo>
                    <a:pt x="2615826" y="163649"/>
                    <a:pt x="2618140" y="165106"/>
                    <a:pt x="2622427" y="165106"/>
                  </a:cubicBezTo>
                  <a:cubicBezTo>
                    <a:pt x="2628256" y="165106"/>
                    <a:pt x="2631085" y="162792"/>
                    <a:pt x="2630913" y="158163"/>
                  </a:cubicBezTo>
                  <a:cubicBezTo>
                    <a:pt x="2630742" y="153019"/>
                    <a:pt x="2628770" y="149076"/>
                    <a:pt x="2624998" y="146333"/>
                  </a:cubicBezTo>
                  <a:close/>
                  <a:moveTo>
                    <a:pt x="2010348" y="146333"/>
                  </a:moveTo>
                  <a:cubicBezTo>
                    <a:pt x="2019435" y="147876"/>
                    <a:pt x="2023979" y="153533"/>
                    <a:pt x="2023979" y="163306"/>
                  </a:cubicBezTo>
                  <a:cubicBezTo>
                    <a:pt x="2023979" y="167078"/>
                    <a:pt x="2022264" y="172522"/>
                    <a:pt x="2018835" y="179637"/>
                  </a:cubicBezTo>
                  <a:cubicBezTo>
                    <a:pt x="2015406" y="186752"/>
                    <a:pt x="2013692" y="191595"/>
                    <a:pt x="2013692" y="194167"/>
                  </a:cubicBezTo>
                  <a:cubicBezTo>
                    <a:pt x="2009234" y="191081"/>
                    <a:pt x="2007091" y="188081"/>
                    <a:pt x="2007262" y="185166"/>
                  </a:cubicBezTo>
                  <a:cubicBezTo>
                    <a:pt x="2007262" y="183794"/>
                    <a:pt x="2007777" y="181737"/>
                    <a:pt x="2008805" y="178994"/>
                  </a:cubicBezTo>
                  <a:cubicBezTo>
                    <a:pt x="2009834" y="176251"/>
                    <a:pt x="2010348" y="174708"/>
                    <a:pt x="2010348" y="174365"/>
                  </a:cubicBezTo>
                  <a:cubicBezTo>
                    <a:pt x="2010348" y="174193"/>
                    <a:pt x="2010177" y="173936"/>
                    <a:pt x="2009834" y="173593"/>
                  </a:cubicBezTo>
                  <a:lnTo>
                    <a:pt x="2007262" y="173593"/>
                  </a:lnTo>
                  <a:cubicBezTo>
                    <a:pt x="2002119" y="173593"/>
                    <a:pt x="1999547" y="171021"/>
                    <a:pt x="1999547" y="165878"/>
                  </a:cubicBezTo>
                  <a:cubicBezTo>
                    <a:pt x="1999719" y="164849"/>
                    <a:pt x="2000147" y="163135"/>
                    <a:pt x="2000833" y="160734"/>
                  </a:cubicBezTo>
                  <a:cubicBezTo>
                    <a:pt x="2001176" y="163649"/>
                    <a:pt x="2003490" y="165106"/>
                    <a:pt x="2007777" y="165106"/>
                  </a:cubicBezTo>
                  <a:cubicBezTo>
                    <a:pt x="2013606" y="165106"/>
                    <a:pt x="2016435" y="162792"/>
                    <a:pt x="2016263" y="158163"/>
                  </a:cubicBezTo>
                  <a:cubicBezTo>
                    <a:pt x="2016092" y="153019"/>
                    <a:pt x="2014120" y="149076"/>
                    <a:pt x="2010348" y="146333"/>
                  </a:cubicBezTo>
                  <a:close/>
                  <a:moveTo>
                    <a:pt x="1395696" y="146333"/>
                  </a:moveTo>
                  <a:cubicBezTo>
                    <a:pt x="1404783" y="147876"/>
                    <a:pt x="1409327" y="153533"/>
                    <a:pt x="1409327" y="163306"/>
                  </a:cubicBezTo>
                  <a:cubicBezTo>
                    <a:pt x="1409327" y="167078"/>
                    <a:pt x="1407612" y="172522"/>
                    <a:pt x="1404183" y="179637"/>
                  </a:cubicBezTo>
                  <a:cubicBezTo>
                    <a:pt x="1400754" y="186752"/>
                    <a:pt x="1399040" y="191595"/>
                    <a:pt x="1399040" y="194167"/>
                  </a:cubicBezTo>
                  <a:cubicBezTo>
                    <a:pt x="1394582" y="191081"/>
                    <a:pt x="1392439" y="188081"/>
                    <a:pt x="1392610" y="185166"/>
                  </a:cubicBezTo>
                  <a:cubicBezTo>
                    <a:pt x="1392610" y="183794"/>
                    <a:pt x="1393125" y="181737"/>
                    <a:pt x="1394153" y="178994"/>
                  </a:cubicBezTo>
                  <a:cubicBezTo>
                    <a:pt x="1395182" y="176251"/>
                    <a:pt x="1395696" y="174708"/>
                    <a:pt x="1395696" y="174365"/>
                  </a:cubicBezTo>
                  <a:cubicBezTo>
                    <a:pt x="1395696" y="174193"/>
                    <a:pt x="1395525" y="173936"/>
                    <a:pt x="1395182" y="173593"/>
                  </a:cubicBezTo>
                  <a:lnTo>
                    <a:pt x="1392610" y="173593"/>
                  </a:lnTo>
                  <a:cubicBezTo>
                    <a:pt x="1387467" y="173593"/>
                    <a:pt x="1384895" y="171021"/>
                    <a:pt x="1384895" y="165878"/>
                  </a:cubicBezTo>
                  <a:cubicBezTo>
                    <a:pt x="1385067" y="164849"/>
                    <a:pt x="1385495" y="163135"/>
                    <a:pt x="1386181" y="160734"/>
                  </a:cubicBezTo>
                  <a:cubicBezTo>
                    <a:pt x="1386524" y="163649"/>
                    <a:pt x="1388838" y="165106"/>
                    <a:pt x="1393125" y="165106"/>
                  </a:cubicBezTo>
                  <a:cubicBezTo>
                    <a:pt x="1398954" y="165106"/>
                    <a:pt x="1401783" y="162792"/>
                    <a:pt x="1401611" y="158163"/>
                  </a:cubicBezTo>
                  <a:cubicBezTo>
                    <a:pt x="1401440" y="153019"/>
                    <a:pt x="1399468" y="149076"/>
                    <a:pt x="1395696" y="146333"/>
                  </a:cubicBezTo>
                  <a:close/>
                  <a:moveTo>
                    <a:pt x="781044" y="146333"/>
                  </a:moveTo>
                  <a:cubicBezTo>
                    <a:pt x="790131" y="147876"/>
                    <a:pt x="794675" y="153533"/>
                    <a:pt x="794675" y="163306"/>
                  </a:cubicBezTo>
                  <a:cubicBezTo>
                    <a:pt x="794675" y="167078"/>
                    <a:pt x="792960" y="172522"/>
                    <a:pt x="789531" y="179637"/>
                  </a:cubicBezTo>
                  <a:cubicBezTo>
                    <a:pt x="786102" y="186752"/>
                    <a:pt x="784388" y="191595"/>
                    <a:pt x="784388" y="194167"/>
                  </a:cubicBezTo>
                  <a:cubicBezTo>
                    <a:pt x="779930" y="191081"/>
                    <a:pt x="777787" y="188081"/>
                    <a:pt x="777958" y="185166"/>
                  </a:cubicBezTo>
                  <a:cubicBezTo>
                    <a:pt x="777958" y="183794"/>
                    <a:pt x="778473" y="181737"/>
                    <a:pt x="779501" y="178994"/>
                  </a:cubicBezTo>
                  <a:cubicBezTo>
                    <a:pt x="780530" y="176251"/>
                    <a:pt x="781044" y="174708"/>
                    <a:pt x="781044" y="174365"/>
                  </a:cubicBezTo>
                  <a:cubicBezTo>
                    <a:pt x="781044" y="174193"/>
                    <a:pt x="780873" y="173936"/>
                    <a:pt x="780530" y="173593"/>
                  </a:cubicBezTo>
                  <a:lnTo>
                    <a:pt x="777958" y="173593"/>
                  </a:lnTo>
                  <a:cubicBezTo>
                    <a:pt x="772815" y="173593"/>
                    <a:pt x="770243" y="171021"/>
                    <a:pt x="770243" y="165878"/>
                  </a:cubicBezTo>
                  <a:cubicBezTo>
                    <a:pt x="770415" y="164849"/>
                    <a:pt x="770843" y="163135"/>
                    <a:pt x="771529" y="160734"/>
                  </a:cubicBezTo>
                  <a:cubicBezTo>
                    <a:pt x="771872" y="163649"/>
                    <a:pt x="774186" y="165106"/>
                    <a:pt x="778473" y="165106"/>
                  </a:cubicBezTo>
                  <a:cubicBezTo>
                    <a:pt x="784302" y="165106"/>
                    <a:pt x="787131" y="162792"/>
                    <a:pt x="786959" y="158163"/>
                  </a:cubicBezTo>
                  <a:cubicBezTo>
                    <a:pt x="786788" y="153019"/>
                    <a:pt x="784816" y="149076"/>
                    <a:pt x="781044" y="146333"/>
                  </a:cubicBezTo>
                  <a:close/>
                  <a:moveTo>
                    <a:pt x="166393" y="146333"/>
                  </a:moveTo>
                  <a:cubicBezTo>
                    <a:pt x="175479" y="147876"/>
                    <a:pt x="180023" y="153533"/>
                    <a:pt x="180023" y="163306"/>
                  </a:cubicBezTo>
                  <a:cubicBezTo>
                    <a:pt x="180023" y="167078"/>
                    <a:pt x="178308" y="172522"/>
                    <a:pt x="174879" y="179637"/>
                  </a:cubicBezTo>
                  <a:cubicBezTo>
                    <a:pt x="171450" y="186752"/>
                    <a:pt x="169736" y="191595"/>
                    <a:pt x="169736" y="194167"/>
                  </a:cubicBezTo>
                  <a:cubicBezTo>
                    <a:pt x="165278" y="191081"/>
                    <a:pt x="163135" y="188081"/>
                    <a:pt x="163307" y="185166"/>
                  </a:cubicBezTo>
                  <a:cubicBezTo>
                    <a:pt x="163307" y="183794"/>
                    <a:pt x="163821" y="181737"/>
                    <a:pt x="164850" y="178994"/>
                  </a:cubicBezTo>
                  <a:cubicBezTo>
                    <a:pt x="165878" y="176251"/>
                    <a:pt x="166393" y="174708"/>
                    <a:pt x="166393" y="174365"/>
                  </a:cubicBezTo>
                  <a:cubicBezTo>
                    <a:pt x="166393" y="174193"/>
                    <a:pt x="166221" y="173936"/>
                    <a:pt x="165878" y="173593"/>
                  </a:cubicBezTo>
                  <a:lnTo>
                    <a:pt x="163307" y="173593"/>
                  </a:lnTo>
                  <a:cubicBezTo>
                    <a:pt x="158163" y="173593"/>
                    <a:pt x="155591" y="171021"/>
                    <a:pt x="155591" y="165878"/>
                  </a:cubicBezTo>
                  <a:cubicBezTo>
                    <a:pt x="155763" y="164849"/>
                    <a:pt x="156191" y="163135"/>
                    <a:pt x="156877" y="160734"/>
                  </a:cubicBezTo>
                  <a:cubicBezTo>
                    <a:pt x="157220" y="163649"/>
                    <a:pt x="159535" y="165106"/>
                    <a:pt x="163821" y="165106"/>
                  </a:cubicBezTo>
                  <a:cubicBezTo>
                    <a:pt x="169650" y="165106"/>
                    <a:pt x="172479" y="162792"/>
                    <a:pt x="172308" y="158163"/>
                  </a:cubicBezTo>
                  <a:cubicBezTo>
                    <a:pt x="172136" y="153019"/>
                    <a:pt x="170165" y="149076"/>
                    <a:pt x="166393" y="146333"/>
                  </a:cubicBezTo>
                  <a:close/>
                  <a:moveTo>
                    <a:pt x="2546046" y="142732"/>
                  </a:moveTo>
                  <a:cubicBezTo>
                    <a:pt x="2552046" y="142732"/>
                    <a:pt x="2555047" y="145304"/>
                    <a:pt x="2555047" y="150447"/>
                  </a:cubicBezTo>
                  <a:cubicBezTo>
                    <a:pt x="2557619" y="149419"/>
                    <a:pt x="2559419" y="148904"/>
                    <a:pt x="2560447" y="148904"/>
                  </a:cubicBezTo>
                  <a:cubicBezTo>
                    <a:pt x="2565077" y="148904"/>
                    <a:pt x="2567391" y="151390"/>
                    <a:pt x="2567391" y="156362"/>
                  </a:cubicBezTo>
                  <a:cubicBezTo>
                    <a:pt x="2567391" y="158763"/>
                    <a:pt x="2566705" y="160649"/>
                    <a:pt x="2565334" y="162020"/>
                  </a:cubicBezTo>
                  <a:cubicBezTo>
                    <a:pt x="2570477" y="162020"/>
                    <a:pt x="2573049" y="164592"/>
                    <a:pt x="2573049" y="169736"/>
                  </a:cubicBezTo>
                  <a:lnTo>
                    <a:pt x="2560705" y="169736"/>
                  </a:lnTo>
                  <a:cubicBezTo>
                    <a:pt x="2560705" y="165449"/>
                    <a:pt x="2559333" y="161935"/>
                    <a:pt x="2556590" y="159191"/>
                  </a:cubicBezTo>
                  <a:cubicBezTo>
                    <a:pt x="2553847" y="156448"/>
                    <a:pt x="2550332" y="155077"/>
                    <a:pt x="2546046" y="155077"/>
                  </a:cubicBezTo>
                  <a:close/>
                  <a:moveTo>
                    <a:pt x="1931396" y="142732"/>
                  </a:moveTo>
                  <a:cubicBezTo>
                    <a:pt x="1937396" y="142732"/>
                    <a:pt x="1940397" y="145304"/>
                    <a:pt x="1940397" y="150447"/>
                  </a:cubicBezTo>
                  <a:cubicBezTo>
                    <a:pt x="1942969" y="149419"/>
                    <a:pt x="1944769" y="148904"/>
                    <a:pt x="1945797" y="148904"/>
                  </a:cubicBezTo>
                  <a:cubicBezTo>
                    <a:pt x="1950427" y="148904"/>
                    <a:pt x="1952741" y="151390"/>
                    <a:pt x="1952741" y="156362"/>
                  </a:cubicBezTo>
                  <a:cubicBezTo>
                    <a:pt x="1952741" y="158763"/>
                    <a:pt x="1952055" y="160649"/>
                    <a:pt x="1950684" y="162020"/>
                  </a:cubicBezTo>
                  <a:cubicBezTo>
                    <a:pt x="1955827" y="162020"/>
                    <a:pt x="1958399" y="164592"/>
                    <a:pt x="1958399" y="169736"/>
                  </a:cubicBezTo>
                  <a:lnTo>
                    <a:pt x="1946055" y="169736"/>
                  </a:lnTo>
                  <a:cubicBezTo>
                    <a:pt x="1946055" y="165449"/>
                    <a:pt x="1944683" y="161935"/>
                    <a:pt x="1941940" y="159191"/>
                  </a:cubicBezTo>
                  <a:cubicBezTo>
                    <a:pt x="1939197" y="156448"/>
                    <a:pt x="1935682" y="155077"/>
                    <a:pt x="1931396" y="155077"/>
                  </a:cubicBezTo>
                  <a:close/>
                  <a:moveTo>
                    <a:pt x="1316744" y="142732"/>
                  </a:moveTo>
                  <a:cubicBezTo>
                    <a:pt x="1322744" y="142732"/>
                    <a:pt x="1325745" y="145304"/>
                    <a:pt x="1325745" y="150447"/>
                  </a:cubicBezTo>
                  <a:cubicBezTo>
                    <a:pt x="1328317" y="149419"/>
                    <a:pt x="1330117" y="148904"/>
                    <a:pt x="1331145" y="148904"/>
                  </a:cubicBezTo>
                  <a:cubicBezTo>
                    <a:pt x="1335775" y="148904"/>
                    <a:pt x="1338089" y="151390"/>
                    <a:pt x="1338089" y="156362"/>
                  </a:cubicBezTo>
                  <a:cubicBezTo>
                    <a:pt x="1338089" y="158763"/>
                    <a:pt x="1337403" y="160649"/>
                    <a:pt x="1336032" y="162020"/>
                  </a:cubicBezTo>
                  <a:cubicBezTo>
                    <a:pt x="1341175" y="162020"/>
                    <a:pt x="1343747" y="164592"/>
                    <a:pt x="1343747" y="169736"/>
                  </a:cubicBezTo>
                  <a:lnTo>
                    <a:pt x="1331403" y="169736"/>
                  </a:lnTo>
                  <a:cubicBezTo>
                    <a:pt x="1331403" y="165449"/>
                    <a:pt x="1330031" y="161935"/>
                    <a:pt x="1327288" y="159191"/>
                  </a:cubicBezTo>
                  <a:cubicBezTo>
                    <a:pt x="1324545" y="156448"/>
                    <a:pt x="1321030" y="155077"/>
                    <a:pt x="1316744" y="155077"/>
                  </a:cubicBezTo>
                  <a:close/>
                  <a:moveTo>
                    <a:pt x="702092" y="142732"/>
                  </a:moveTo>
                  <a:cubicBezTo>
                    <a:pt x="708092" y="142732"/>
                    <a:pt x="711093" y="145304"/>
                    <a:pt x="711093" y="150447"/>
                  </a:cubicBezTo>
                  <a:cubicBezTo>
                    <a:pt x="713665" y="149419"/>
                    <a:pt x="715465" y="148904"/>
                    <a:pt x="716493" y="148904"/>
                  </a:cubicBezTo>
                  <a:cubicBezTo>
                    <a:pt x="721123" y="148904"/>
                    <a:pt x="723437" y="151390"/>
                    <a:pt x="723437" y="156362"/>
                  </a:cubicBezTo>
                  <a:cubicBezTo>
                    <a:pt x="723437" y="158763"/>
                    <a:pt x="722751" y="160649"/>
                    <a:pt x="721380" y="162020"/>
                  </a:cubicBezTo>
                  <a:cubicBezTo>
                    <a:pt x="726523" y="162020"/>
                    <a:pt x="729095" y="164592"/>
                    <a:pt x="729095" y="169736"/>
                  </a:cubicBezTo>
                  <a:lnTo>
                    <a:pt x="716751" y="169736"/>
                  </a:lnTo>
                  <a:cubicBezTo>
                    <a:pt x="716751" y="165449"/>
                    <a:pt x="715379" y="161935"/>
                    <a:pt x="712636" y="159191"/>
                  </a:cubicBezTo>
                  <a:cubicBezTo>
                    <a:pt x="709893" y="156448"/>
                    <a:pt x="706378" y="155077"/>
                    <a:pt x="702092" y="155077"/>
                  </a:cubicBezTo>
                  <a:close/>
                  <a:moveTo>
                    <a:pt x="87440" y="142732"/>
                  </a:moveTo>
                  <a:cubicBezTo>
                    <a:pt x="93441" y="142732"/>
                    <a:pt x="96441" y="145304"/>
                    <a:pt x="96441" y="150447"/>
                  </a:cubicBezTo>
                  <a:cubicBezTo>
                    <a:pt x="99013" y="149419"/>
                    <a:pt x="100813" y="148904"/>
                    <a:pt x="101842" y="148904"/>
                  </a:cubicBezTo>
                  <a:cubicBezTo>
                    <a:pt x="106471" y="148904"/>
                    <a:pt x="108785" y="151390"/>
                    <a:pt x="108785" y="156362"/>
                  </a:cubicBezTo>
                  <a:cubicBezTo>
                    <a:pt x="108785" y="158763"/>
                    <a:pt x="108100" y="160649"/>
                    <a:pt x="106728" y="162020"/>
                  </a:cubicBezTo>
                  <a:cubicBezTo>
                    <a:pt x="111872" y="162020"/>
                    <a:pt x="114443" y="164592"/>
                    <a:pt x="114443" y="169736"/>
                  </a:cubicBezTo>
                  <a:lnTo>
                    <a:pt x="102099" y="169736"/>
                  </a:lnTo>
                  <a:cubicBezTo>
                    <a:pt x="102099" y="165449"/>
                    <a:pt x="100727" y="161935"/>
                    <a:pt x="97984" y="159191"/>
                  </a:cubicBezTo>
                  <a:cubicBezTo>
                    <a:pt x="95241" y="156448"/>
                    <a:pt x="91726" y="155077"/>
                    <a:pt x="87440" y="155077"/>
                  </a:cubicBezTo>
                  <a:close/>
                  <a:moveTo>
                    <a:pt x="2519042" y="124730"/>
                  </a:moveTo>
                  <a:cubicBezTo>
                    <a:pt x="2525386" y="124730"/>
                    <a:pt x="2530615" y="127173"/>
                    <a:pt x="2534730" y="132059"/>
                  </a:cubicBezTo>
                  <a:cubicBezTo>
                    <a:pt x="2538845" y="136946"/>
                    <a:pt x="2540902" y="142646"/>
                    <a:pt x="2540902" y="149162"/>
                  </a:cubicBezTo>
                  <a:lnTo>
                    <a:pt x="2540902" y="172307"/>
                  </a:lnTo>
                  <a:lnTo>
                    <a:pt x="2533187" y="172307"/>
                  </a:lnTo>
                  <a:lnTo>
                    <a:pt x="2533187" y="149162"/>
                  </a:lnTo>
                  <a:cubicBezTo>
                    <a:pt x="2533187" y="145047"/>
                    <a:pt x="2531815" y="141446"/>
                    <a:pt x="2529072" y="138360"/>
                  </a:cubicBezTo>
                  <a:cubicBezTo>
                    <a:pt x="2526329" y="135274"/>
                    <a:pt x="2522986" y="133731"/>
                    <a:pt x="2519042" y="133731"/>
                  </a:cubicBezTo>
                  <a:cubicBezTo>
                    <a:pt x="2516128" y="133731"/>
                    <a:pt x="2513470" y="134545"/>
                    <a:pt x="2511070" y="136174"/>
                  </a:cubicBezTo>
                  <a:cubicBezTo>
                    <a:pt x="2508670" y="137803"/>
                    <a:pt x="2507469" y="139989"/>
                    <a:pt x="2507469" y="142732"/>
                  </a:cubicBezTo>
                  <a:cubicBezTo>
                    <a:pt x="2507469" y="147876"/>
                    <a:pt x="2509613" y="150447"/>
                    <a:pt x="2513899" y="150447"/>
                  </a:cubicBezTo>
                  <a:cubicBezTo>
                    <a:pt x="2517328" y="150447"/>
                    <a:pt x="2519042" y="148304"/>
                    <a:pt x="2519042" y="144018"/>
                  </a:cubicBezTo>
                  <a:lnTo>
                    <a:pt x="2517756" y="141446"/>
                  </a:lnTo>
                  <a:cubicBezTo>
                    <a:pt x="2522900" y="141446"/>
                    <a:pt x="2525472" y="144875"/>
                    <a:pt x="2525472" y="151733"/>
                  </a:cubicBezTo>
                  <a:cubicBezTo>
                    <a:pt x="2525472" y="156877"/>
                    <a:pt x="2522900" y="159449"/>
                    <a:pt x="2517756" y="159449"/>
                  </a:cubicBezTo>
                  <a:cubicBezTo>
                    <a:pt x="2515870" y="159449"/>
                    <a:pt x="2514499" y="159020"/>
                    <a:pt x="2513642" y="158163"/>
                  </a:cubicBezTo>
                  <a:cubicBezTo>
                    <a:pt x="2513642" y="161592"/>
                    <a:pt x="2511841" y="164249"/>
                    <a:pt x="2508241" y="166135"/>
                  </a:cubicBezTo>
                  <a:cubicBezTo>
                    <a:pt x="2505498" y="167678"/>
                    <a:pt x="2502240" y="168450"/>
                    <a:pt x="2498468" y="168450"/>
                  </a:cubicBezTo>
                  <a:cubicBezTo>
                    <a:pt x="2501897" y="164163"/>
                    <a:pt x="2503612" y="160734"/>
                    <a:pt x="2503612" y="158163"/>
                  </a:cubicBezTo>
                  <a:cubicBezTo>
                    <a:pt x="2503612" y="156620"/>
                    <a:pt x="2502969" y="154219"/>
                    <a:pt x="2501683" y="150962"/>
                  </a:cubicBezTo>
                  <a:cubicBezTo>
                    <a:pt x="2500397" y="147704"/>
                    <a:pt x="2499754" y="145390"/>
                    <a:pt x="2499754" y="144018"/>
                  </a:cubicBezTo>
                  <a:cubicBezTo>
                    <a:pt x="2499926" y="138703"/>
                    <a:pt x="2501854" y="134160"/>
                    <a:pt x="2505541" y="130388"/>
                  </a:cubicBezTo>
                  <a:cubicBezTo>
                    <a:pt x="2509227" y="126616"/>
                    <a:pt x="2513727" y="124730"/>
                    <a:pt x="2519042" y="124730"/>
                  </a:cubicBezTo>
                  <a:close/>
                  <a:moveTo>
                    <a:pt x="1904392" y="124730"/>
                  </a:moveTo>
                  <a:cubicBezTo>
                    <a:pt x="1910736" y="124730"/>
                    <a:pt x="1915965" y="127173"/>
                    <a:pt x="1920080" y="132059"/>
                  </a:cubicBezTo>
                  <a:cubicBezTo>
                    <a:pt x="1924195" y="136946"/>
                    <a:pt x="1926252" y="142646"/>
                    <a:pt x="1926252" y="149162"/>
                  </a:cubicBezTo>
                  <a:lnTo>
                    <a:pt x="1926252" y="172307"/>
                  </a:lnTo>
                  <a:lnTo>
                    <a:pt x="1918537" y="172307"/>
                  </a:lnTo>
                  <a:lnTo>
                    <a:pt x="1918537" y="149162"/>
                  </a:lnTo>
                  <a:cubicBezTo>
                    <a:pt x="1918537" y="145047"/>
                    <a:pt x="1917165" y="141446"/>
                    <a:pt x="1914422" y="138360"/>
                  </a:cubicBezTo>
                  <a:cubicBezTo>
                    <a:pt x="1911679" y="135274"/>
                    <a:pt x="1908336" y="133731"/>
                    <a:pt x="1904392" y="133731"/>
                  </a:cubicBezTo>
                  <a:cubicBezTo>
                    <a:pt x="1901478" y="133731"/>
                    <a:pt x="1898820" y="134545"/>
                    <a:pt x="1896420" y="136174"/>
                  </a:cubicBezTo>
                  <a:cubicBezTo>
                    <a:pt x="1894020" y="137803"/>
                    <a:pt x="1892819" y="139989"/>
                    <a:pt x="1892819" y="142732"/>
                  </a:cubicBezTo>
                  <a:cubicBezTo>
                    <a:pt x="1892819" y="147876"/>
                    <a:pt x="1894963" y="150447"/>
                    <a:pt x="1899249" y="150447"/>
                  </a:cubicBezTo>
                  <a:cubicBezTo>
                    <a:pt x="1902678" y="150447"/>
                    <a:pt x="1904392" y="148304"/>
                    <a:pt x="1904392" y="144018"/>
                  </a:cubicBezTo>
                  <a:lnTo>
                    <a:pt x="1903106" y="141446"/>
                  </a:lnTo>
                  <a:cubicBezTo>
                    <a:pt x="1908250" y="141446"/>
                    <a:pt x="1910822" y="144875"/>
                    <a:pt x="1910822" y="151733"/>
                  </a:cubicBezTo>
                  <a:cubicBezTo>
                    <a:pt x="1910822" y="156877"/>
                    <a:pt x="1908250" y="159449"/>
                    <a:pt x="1903106" y="159449"/>
                  </a:cubicBezTo>
                  <a:cubicBezTo>
                    <a:pt x="1901220" y="159449"/>
                    <a:pt x="1899849" y="159020"/>
                    <a:pt x="1898992" y="158163"/>
                  </a:cubicBezTo>
                  <a:cubicBezTo>
                    <a:pt x="1898992" y="161592"/>
                    <a:pt x="1897191" y="164249"/>
                    <a:pt x="1893591" y="166135"/>
                  </a:cubicBezTo>
                  <a:cubicBezTo>
                    <a:pt x="1890848" y="167678"/>
                    <a:pt x="1887590" y="168450"/>
                    <a:pt x="1883818" y="168450"/>
                  </a:cubicBezTo>
                  <a:cubicBezTo>
                    <a:pt x="1887247" y="164163"/>
                    <a:pt x="1888962" y="160734"/>
                    <a:pt x="1888962" y="158163"/>
                  </a:cubicBezTo>
                  <a:cubicBezTo>
                    <a:pt x="1888962" y="156620"/>
                    <a:pt x="1888319" y="154219"/>
                    <a:pt x="1887033" y="150962"/>
                  </a:cubicBezTo>
                  <a:cubicBezTo>
                    <a:pt x="1885747" y="147704"/>
                    <a:pt x="1885104" y="145390"/>
                    <a:pt x="1885104" y="144018"/>
                  </a:cubicBezTo>
                  <a:cubicBezTo>
                    <a:pt x="1885276" y="138703"/>
                    <a:pt x="1887204" y="134160"/>
                    <a:pt x="1890891" y="130388"/>
                  </a:cubicBezTo>
                  <a:cubicBezTo>
                    <a:pt x="1894577" y="126616"/>
                    <a:pt x="1899077" y="124730"/>
                    <a:pt x="1904392" y="124730"/>
                  </a:cubicBezTo>
                  <a:close/>
                  <a:moveTo>
                    <a:pt x="1289740" y="124730"/>
                  </a:moveTo>
                  <a:cubicBezTo>
                    <a:pt x="1296084" y="124730"/>
                    <a:pt x="1301313" y="127173"/>
                    <a:pt x="1305428" y="132059"/>
                  </a:cubicBezTo>
                  <a:cubicBezTo>
                    <a:pt x="1309543" y="136946"/>
                    <a:pt x="1311600" y="142646"/>
                    <a:pt x="1311600" y="149162"/>
                  </a:cubicBezTo>
                  <a:lnTo>
                    <a:pt x="1311600" y="172307"/>
                  </a:lnTo>
                  <a:lnTo>
                    <a:pt x="1303885" y="172307"/>
                  </a:lnTo>
                  <a:lnTo>
                    <a:pt x="1303885" y="149162"/>
                  </a:lnTo>
                  <a:cubicBezTo>
                    <a:pt x="1303885" y="145047"/>
                    <a:pt x="1302513" y="141446"/>
                    <a:pt x="1299770" y="138360"/>
                  </a:cubicBezTo>
                  <a:cubicBezTo>
                    <a:pt x="1297027" y="135274"/>
                    <a:pt x="1293684" y="133731"/>
                    <a:pt x="1289740" y="133731"/>
                  </a:cubicBezTo>
                  <a:cubicBezTo>
                    <a:pt x="1286826" y="133731"/>
                    <a:pt x="1284168" y="134545"/>
                    <a:pt x="1281768" y="136174"/>
                  </a:cubicBezTo>
                  <a:cubicBezTo>
                    <a:pt x="1279368" y="137803"/>
                    <a:pt x="1278167" y="139989"/>
                    <a:pt x="1278167" y="142732"/>
                  </a:cubicBezTo>
                  <a:cubicBezTo>
                    <a:pt x="1278167" y="147876"/>
                    <a:pt x="1280311" y="150447"/>
                    <a:pt x="1284597" y="150447"/>
                  </a:cubicBezTo>
                  <a:cubicBezTo>
                    <a:pt x="1288026" y="150447"/>
                    <a:pt x="1289740" y="148304"/>
                    <a:pt x="1289740" y="144018"/>
                  </a:cubicBezTo>
                  <a:lnTo>
                    <a:pt x="1288454" y="141446"/>
                  </a:lnTo>
                  <a:cubicBezTo>
                    <a:pt x="1293598" y="141446"/>
                    <a:pt x="1296170" y="144875"/>
                    <a:pt x="1296170" y="151733"/>
                  </a:cubicBezTo>
                  <a:cubicBezTo>
                    <a:pt x="1296170" y="156877"/>
                    <a:pt x="1293598" y="159449"/>
                    <a:pt x="1288454" y="159449"/>
                  </a:cubicBezTo>
                  <a:cubicBezTo>
                    <a:pt x="1286568" y="159449"/>
                    <a:pt x="1285197" y="159020"/>
                    <a:pt x="1284340" y="158163"/>
                  </a:cubicBezTo>
                  <a:cubicBezTo>
                    <a:pt x="1284340" y="161592"/>
                    <a:pt x="1282539" y="164249"/>
                    <a:pt x="1278939" y="166135"/>
                  </a:cubicBezTo>
                  <a:cubicBezTo>
                    <a:pt x="1276196" y="167678"/>
                    <a:pt x="1272938" y="168450"/>
                    <a:pt x="1269166" y="168450"/>
                  </a:cubicBezTo>
                  <a:cubicBezTo>
                    <a:pt x="1272595" y="164163"/>
                    <a:pt x="1274310" y="160734"/>
                    <a:pt x="1274310" y="158163"/>
                  </a:cubicBezTo>
                  <a:cubicBezTo>
                    <a:pt x="1274310" y="156620"/>
                    <a:pt x="1273667" y="154219"/>
                    <a:pt x="1272381" y="150962"/>
                  </a:cubicBezTo>
                  <a:cubicBezTo>
                    <a:pt x="1271095" y="147704"/>
                    <a:pt x="1270452" y="145390"/>
                    <a:pt x="1270452" y="144018"/>
                  </a:cubicBezTo>
                  <a:cubicBezTo>
                    <a:pt x="1270624" y="138703"/>
                    <a:pt x="1272552" y="134160"/>
                    <a:pt x="1276239" y="130388"/>
                  </a:cubicBezTo>
                  <a:cubicBezTo>
                    <a:pt x="1279925" y="126616"/>
                    <a:pt x="1284425" y="124730"/>
                    <a:pt x="1289740" y="124730"/>
                  </a:cubicBezTo>
                  <a:close/>
                  <a:moveTo>
                    <a:pt x="675088" y="124730"/>
                  </a:moveTo>
                  <a:cubicBezTo>
                    <a:pt x="681432" y="124730"/>
                    <a:pt x="686661" y="127173"/>
                    <a:pt x="690776" y="132059"/>
                  </a:cubicBezTo>
                  <a:cubicBezTo>
                    <a:pt x="694891" y="136946"/>
                    <a:pt x="696948" y="142646"/>
                    <a:pt x="696948" y="149162"/>
                  </a:cubicBezTo>
                  <a:lnTo>
                    <a:pt x="696948" y="172307"/>
                  </a:lnTo>
                  <a:lnTo>
                    <a:pt x="689233" y="172307"/>
                  </a:lnTo>
                  <a:lnTo>
                    <a:pt x="689233" y="149162"/>
                  </a:lnTo>
                  <a:cubicBezTo>
                    <a:pt x="689233" y="145047"/>
                    <a:pt x="687861" y="141446"/>
                    <a:pt x="685118" y="138360"/>
                  </a:cubicBezTo>
                  <a:cubicBezTo>
                    <a:pt x="682375" y="135274"/>
                    <a:pt x="679032" y="133731"/>
                    <a:pt x="675088" y="133731"/>
                  </a:cubicBezTo>
                  <a:cubicBezTo>
                    <a:pt x="672174" y="133731"/>
                    <a:pt x="669516" y="134545"/>
                    <a:pt x="667116" y="136174"/>
                  </a:cubicBezTo>
                  <a:cubicBezTo>
                    <a:pt x="664716" y="137803"/>
                    <a:pt x="663515" y="139989"/>
                    <a:pt x="663515" y="142732"/>
                  </a:cubicBezTo>
                  <a:cubicBezTo>
                    <a:pt x="663515" y="147876"/>
                    <a:pt x="665659" y="150447"/>
                    <a:pt x="669945" y="150447"/>
                  </a:cubicBezTo>
                  <a:cubicBezTo>
                    <a:pt x="673374" y="150447"/>
                    <a:pt x="675088" y="148304"/>
                    <a:pt x="675088" y="144018"/>
                  </a:cubicBezTo>
                  <a:lnTo>
                    <a:pt x="673802" y="141446"/>
                  </a:lnTo>
                  <a:cubicBezTo>
                    <a:pt x="678946" y="141446"/>
                    <a:pt x="681518" y="144875"/>
                    <a:pt x="681518" y="151733"/>
                  </a:cubicBezTo>
                  <a:cubicBezTo>
                    <a:pt x="681518" y="156877"/>
                    <a:pt x="678946" y="159449"/>
                    <a:pt x="673802" y="159449"/>
                  </a:cubicBezTo>
                  <a:cubicBezTo>
                    <a:pt x="671916" y="159449"/>
                    <a:pt x="670545" y="159020"/>
                    <a:pt x="669688" y="158163"/>
                  </a:cubicBezTo>
                  <a:cubicBezTo>
                    <a:pt x="669688" y="161592"/>
                    <a:pt x="667887" y="164249"/>
                    <a:pt x="664287" y="166135"/>
                  </a:cubicBezTo>
                  <a:cubicBezTo>
                    <a:pt x="661544" y="167678"/>
                    <a:pt x="658286" y="168450"/>
                    <a:pt x="654514" y="168450"/>
                  </a:cubicBezTo>
                  <a:cubicBezTo>
                    <a:pt x="657943" y="164163"/>
                    <a:pt x="659658" y="160734"/>
                    <a:pt x="659658" y="158163"/>
                  </a:cubicBezTo>
                  <a:cubicBezTo>
                    <a:pt x="659658" y="156620"/>
                    <a:pt x="659015" y="154219"/>
                    <a:pt x="657729" y="150962"/>
                  </a:cubicBezTo>
                  <a:cubicBezTo>
                    <a:pt x="656443" y="147704"/>
                    <a:pt x="655800" y="145390"/>
                    <a:pt x="655800" y="144018"/>
                  </a:cubicBezTo>
                  <a:cubicBezTo>
                    <a:pt x="655972" y="138703"/>
                    <a:pt x="657900" y="134160"/>
                    <a:pt x="661587" y="130388"/>
                  </a:cubicBezTo>
                  <a:cubicBezTo>
                    <a:pt x="665273" y="126616"/>
                    <a:pt x="669773" y="124730"/>
                    <a:pt x="675088" y="124730"/>
                  </a:cubicBezTo>
                  <a:close/>
                  <a:moveTo>
                    <a:pt x="60437" y="124730"/>
                  </a:moveTo>
                  <a:cubicBezTo>
                    <a:pt x="66780" y="124730"/>
                    <a:pt x="72009" y="127173"/>
                    <a:pt x="76124" y="132059"/>
                  </a:cubicBezTo>
                  <a:cubicBezTo>
                    <a:pt x="80239" y="136946"/>
                    <a:pt x="82296" y="142646"/>
                    <a:pt x="82296" y="149162"/>
                  </a:cubicBezTo>
                  <a:lnTo>
                    <a:pt x="82296" y="172307"/>
                  </a:lnTo>
                  <a:lnTo>
                    <a:pt x="74581" y="172307"/>
                  </a:lnTo>
                  <a:lnTo>
                    <a:pt x="74581" y="149162"/>
                  </a:lnTo>
                  <a:cubicBezTo>
                    <a:pt x="74581" y="145047"/>
                    <a:pt x="73210" y="141446"/>
                    <a:pt x="70466" y="138360"/>
                  </a:cubicBezTo>
                  <a:cubicBezTo>
                    <a:pt x="67723" y="135274"/>
                    <a:pt x="64380" y="133731"/>
                    <a:pt x="60437" y="133731"/>
                  </a:cubicBezTo>
                  <a:cubicBezTo>
                    <a:pt x="57522" y="133731"/>
                    <a:pt x="54864" y="134545"/>
                    <a:pt x="52464" y="136174"/>
                  </a:cubicBezTo>
                  <a:cubicBezTo>
                    <a:pt x="50064" y="137803"/>
                    <a:pt x="48864" y="139989"/>
                    <a:pt x="48864" y="142732"/>
                  </a:cubicBezTo>
                  <a:cubicBezTo>
                    <a:pt x="48864" y="147876"/>
                    <a:pt x="51007" y="150447"/>
                    <a:pt x="55293" y="150447"/>
                  </a:cubicBezTo>
                  <a:cubicBezTo>
                    <a:pt x="58722" y="150447"/>
                    <a:pt x="60437" y="148304"/>
                    <a:pt x="60437" y="144018"/>
                  </a:cubicBezTo>
                  <a:lnTo>
                    <a:pt x="59151" y="141446"/>
                  </a:lnTo>
                  <a:cubicBezTo>
                    <a:pt x="64294" y="141446"/>
                    <a:pt x="66866" y="144875"/>
                    <a:pt x="66866" y="151733"/>
                  </a:cubicBezTo>
                  <a:cubicBezTo>
                    <a:pt x="66866" y="156877"/>
                    <a:pt x="64294" y="159449"/>
                    <a:pt x="59151" y="159449"/>
                  </a:cubicBezTo>
                  <a:cubicBezTo>
                    <a:pt x="57265" y="159449"/>
                    <a:pt x="55893" y="159020"/>
                    <a:pt x="55036" y="158163"/>
                  </a:cubicBezTo>
                  <a:cubicBezTo>
                    <a:pt x="55036" y="161592"/>
                    <a:pt x="53236" y="164249"/>
                    <a:pt x="49635" y="166135"/>
                  </a:cubicBezTo>
                  <a:cubicBezTo>
                    <a:pt x="46892" y="167678"/>
                    <a:pt x="43634" y="168450"/>
                    <a:pt x="39863" y="168450"/>
                  </a:cubicBezTo>
                  <a:cubicBezTo>
                    <a:pt x="43292" y="164163"/>
                    <a:pt x="45006" y="160734"/>
                    <a:pt x="45006" y="158163"/>
                  </a:cubicBezTo>
                  <a:cubicBezTo>
                    <a:pt x="45006" y="156620"/>
                    <a:pt x="44363" y="154219"/>
                    <a:pt x="43077" y="150962"/>
                  </a:cubicBezTo>
                  <a:cubicBezTo>
                    <a:pt x="41791" y="147704"/>
                    <a:pt x="41148" y="145390"/>
                    <a:pt x="41148" y="144018"/>
                  </a:cubicBezTo>
                  <a:cubicBezTo>
                    <a:pt x="41320" y="138703"/>
                    <a:pt x="43249" y="134160"/>
                    <a:pt x="46935" y="130388"/>
                  </a:cubicBezTo>
                  <a:cubicBezTo>
                    <a:pt x="50621" y="126616"/>
                    <a:pt x="55122" y="124730"/>
                    <a:pt x="60437" y="124730"/>
                  </a:cubicBezTo>
                  <a:close/>
                  <a:moveTo>
                    <a:pt x="2664346" y="123444"/>
                  </a:moveTo>
                  <a:cubicBezTo>
                    <a:pt x="2666061" y="124644"/>
                    <a:pt x="2666918" y="126787"/>
                    <a:pt x="2666918" y="129873"/>
                  </a:cubicBezTo>
                  <a:cubicBezTo>
                    <a:pt x="2666746" y="135017"/>
                    <a:pt x="2664775" y="139303"/>
                    <a:pt x="2661003" y="142732"/>
                  </a:cubicBezTo>
                  <a:cubicBezTo>
                    <a:pt x="2657231" y="146161"/>
                    <a:pt x="2652773" y="147876"/>
                    <a:pt x="2647630" y="147876"/>
                  </a:cubicBezTo>
                  <a:cubicBezTo>
                    <a:pt x="2644887" y="147876"/>
                    <a:pt x="2640815" y="147233"/>
                    <a:pt x="2635414" y="145947"/>
                  </a:cubicBezTo>
                  <a:cubicBezTo>
                    <a:pt x="2630013" y="144661"/>
                    <a:pt x="2625941" y="144018"/>
                    <a:pt x="2623198" y="144018"/>
                  </a:cubicBezTo>
                  <a:lnTo>
                    <a:pt x="2616769" y="144018"/>
                  </a:lnTo>
                  <a:cubicBezTo>
                    <a:pt x="2623627" y="147447"/>
                    <a:pt x="2627056" y="152162"/>
                    <a:pt x="2627056" y="158163"/>
                  </a:cubicBezTo>
                  <a:cubicBezTo>
                    <a:pt x="2616597" y="152162"/>
                    <a:pt x="2608882" y="149162"/>
                    <a:pt x="2603910" y="149162"/>
                  </a:cubicBezTo>
                  <a:cubicBezTo>
                    <a:pt x="2595338" y="149162"/>
                    <a:pt x="2585051" y="153448"/>
                    <a:pt x="2573049" y="162020"/>
                  </a:cubicBezTo>
                  <a:lnTo>
                    <a:pt x="2569191" y="159449"/>
                  </a:lnTo>
                  <a:cubicBezTo>
                    <a:pt x="2583593" y="142304"/>
                    <a:pt x="2601595" y="133731"/>
                    <a:pt x="2623198" y="133731"/>
                  </a:cubicBezTo>
                  <a:cubicBezTo>
                    <a:pt x="2625427" y="133731"/>
                    <a:pt x="2628856" y="133945"/>
                    <a:pt x="2633485" y="134374"/>
                  </a:cubicBezTo>
                  <a:cubicBezTo>
                    <a:pt x="2638114" y="134803"/>
                    <a:pt x="2641543" y="135017"/>
                    <a:pt x="2643772" y="135017"/>
                  </a:cubicBezTo>
                  <a:cubicBezTo>
                    <a:pt x="2655774" y="135017"/>
                    <a:pt x="2662632" y="131159"/>
                    <a:pt x="2664346" y="123444"/>
                  </a:cubicBezTo>
                  <a:close/>
                  <a:moveTo>
                    <a:pt x="2049696" y="123444"/>
                  </a:moveTo>
                  <a:cubicBezTo>
                    <a:pt x="2051411" y="124644"/>
                    <a:pt x="2052268" y="126787"/>
                    <a:pt x="2052268" y="129873"/>
                  </a:cubicBezTo>
                  <a:cubicBezTo>
                    <a:pt x="2052096" y="135017"/>
                    <a:pt x="2050125" y="139303"/>
                    <a:pt x="2046353" y="142732"/>
                  </a:cubicBezTo>
                  <a:cubicBezTo>
                    <a:pt x="2042581" y="146161"/>
                    <a:pt x="2038123" y="147876"/>
                    <a:pt x="2032980" y="147876"/>
                  </a:cubicBezTo>
                  <a:cubicBezTo>
                    <a:pt x="2030237" y="147876"/>
                    <a:pt x="2026165" y="147233"/>
                    <a:pt x="2020764" y="145947"/>
                  </a:cubicBezTo>
                  <a:cubicBezTo>
                    <a:pt x="2015363" y="144661"/>
                    <a:pt x="2011291" y="144018"/>
                    <a:pt x="2008548" y="144018"/>
                  </a:cubicBezTo>
                  <a:lnTo>
                    <a:pt x="2002119" y="144018"/>
                  </a:lnTo>
                  <a:cubicBezTo>
                    <a:pt x="2008977" y="147447"/>
                    <a:pt x="2012406" y="152162"/>
                    <a:pt x="2012406" y="158163"/>
                  </a:cubicBezTo>
                  <a:cubicBezTo>
                    <a:pt x="2001947" y="152162"/>
                    <a:pt x="1994232" y="149162"/>
                    <a:pt x="1989260" y="149162"/>
                  </a:cubicBezTo>
                  <a:cubicBezTo>
                    <a:pt x="1980688" y="149162"/>
                    <a:pt x="1970401" y="153448"/>
                    <a:pt x="1958399" y="162020"/>
                  </a:cubicBezTo>
                  <a:lnTo>
                    <a:pt x="1954541" y="159449"/>
                  </a:lnTo>
                  <a:cubicBezTo>
                    <a:pt x="1968943" y="142304"/>
                    <a:pt x="1986945" y="133731"/>
                    <a:pt x="2008548" y="133731"/>
                  </a:cubicBezTo>
                  <a:cubicBezTo>
                    <a:pt x="2010777" y="133731"/>
                    <a:pt x="2014206" y="133945"/>
                    <a:pt x="2018835" y="134374"/>
                  </a:cubicBezTo>
                  <a:cubicBezTo>
                    <a:pt x="2023464" y="134803"/>
                    <a:pt x="2026893" y="135017"/>
                    <a:pt x="2029122" y="135017"/>
                  </a:cubicBezTo>
                  <a:cubicBezTo>
                    <a:pt x="2041124" y="135017"/>
                    <a:pt x="2047982" y="131159"/>
                    <a:pt x="2049696" y="123444"/>
                  </a:cubicBezTo>
                  <a:close/>
                  <a:moveTo>
                    <a:pt x="1435044" y="123444"/>
                  </a:moveTo>
                  <a:cubicBezTo>
                    <a:pt x="1436759" y="124644"/>
                    <a:pt x="1437616" y="126787"/>
                    <a:pt x="1437616" y="129873"/>
                  </a:cubicBezTo>
                  <a:cubicBezTo>
                    <a:pt x="1437444" y="135017"/>
                    <a:pt x="1435473" y="139303"/>
                    <a:pt x="1431701" y="142732"/>
                  </a:cubicBezTo>
                  <a:cubicBezTo>
                    <a:pt x="1427929" y="146161"/>
                    <a:pt x="1423471" y="147876"/>
                    <a:pt x="1418328" y="147876"/>
                  </a:cubicBezTo>
                  <a:cubicBezTo>
                    <a:pt x="1415585" y="147876"/>
                    <a:pt x="1411513" y="147233"/>
                    <a:pt x="1406112" y="145947"/>
                  </a:cubicBezTo>
                  <a:cubicBezTo>
                    <a:pt x="1400711" y="144661"/>
                    <a:pt x="1396639" y="144018"/>
                    <a:pt x="1393896" y="144018"/>
                  </a:cubicBezTo>
                  <a:lnTo>
                    <a:pt x="1387467" y="144018"/>
                  </a:lnTo>
                  <a:cubicBezTo>
                    <a:pt x="1394325" y="147447"/>
                    <a:pt x="1397754" y="152162"/>
                    <a:pt x="1397754" y="158163"/>
                  </a:cubicBezTo>
                  <a:cubicBezTo>
                    <a:pt x="1387295" y="152162"/>
                    <a:pt x="1379580" y="149162"/>
                    <a:pt x="1374608" y="149162"/>
                  </a:cubicBezTo>
                  <a:cubicBezTo>
                    <a:pt x="1366036" y="149162"/>
                    <a:pt x="1355749" y="153448"/>
                    <a:pt x="1343747" y="162020"/>
                  </a:cubicBezTo>
                  <a:lnTo>
                    <a:pt x="1339889" y="159449"/>
                  </a:lnTo>
                  <a:cubicBezTo>
                    <a:pt x="1354291" y="142304"/>
                    <a:pt x="1372293" y="133731"/>
                    <a:pt x="1393896" y="133731"/>
                  </a:cubicBezTo>
                  <a:cubicBezTo>
                    <a:pt x="1396125" y="133731"/>
                    <a:pt x="1399554" y="133945"/>
                    <a:pt x="1404183" y="134374"/>
                  </a:cubicBezTo>
                  <a:cubicBezTo>
                    <a:pt x="1408812" y="134803"/>
                    <a:pt x="1412241" y="135017"/>
                    <a:pt x="1414470" y="135017"/>
                  </a:cubicBezTo>
                  <a:cubicBezTo>
                    <a:pt x="1426472" y="135017"/>
                    <a:pt x="1433330" y="131159"/>
                    <a:pt x="1435044" y="123444"/>
                  </a:cubicBezTo>
                  <a:close/>
                  <a:moveTo>
                    <a:pt x="820392" y="123444"/>
                  </a:moveTo>
                  <a:cubicBezTo>
                    <a:pt x="822107" y="124644"/>
                    <a:pt x="822964" y="126787"/>
                    <a:pt x="822964" y="129873"/>
                  </a:cubicBezTo>
                  <a:cubicBezTo>
                    <a:pt x="822792" y="135017"/>
                    <a:pt x="820821" y="139303"/>
                    <a:pt x="817049" y="142732"/>
                  </a:cubicBezTo>
                  <a:cubicBezTo>
                    <a:pt x="813277" y="146161"/>
                    <a:pt x="808819" y="147876"/>
                    <a:pt x="803676" y="147876"/>
                  </a:cubicBezTo>
                  <a:cubicBezTo>
                    <a:pt x="800933" y="147876"/>
                    <a:pt x="796861" y="147233"/>
                    <a:pt x="791460" y="145947"/>
                  </a:cubicBezTo>
                  <a:cubicBezTo>
                    <a:pt x="786059" y="144661"/>
                    <a:pt x="781987" y="144018"/>
                    <a:pt x="779244" y="144018"/>
                  </a:cubicBezTo>
                  <a:lnTo>
                    <a:pt x="772815" y="144018"/>
                  </a:lnTo>
                  <a:cubicBezTo>
                    <a:pt x="779673" y="147447"/>
                    <a:pt x="783102" y="152162"/>
                    <a:pt x="783102" y="158163"/>
                  </a:cubicBezTo>
                  <a:cubicBezTo>
                    <a:pt x="772643" y="152162"/>
                    <a:pt x="764928" y="149162"/>
                    <a:pt x="759956" y="149162"/>
                  </a:cubicBezTo>
                  <a:cubicBezTo>
                    <a:pt x="751384" y="149162"/>
                    <a:pt x="741097" y="153448"/>
                    <a:pt x="729095" y="162020"/>
                  </a:cubicBezTo>
                  <a:lnTo>
                    <a:pt x="725237" y="159449"/>
                  </a:lnTo>
                  <a:cubicBezTo>
                    <a:pt x="739639" y="142304"/>
                    <a:pt x="757641" y="133731"/>
                    <a:pt x="779244" y="133731"/>
                  </a:cubicBezTo>
                  <a:cubicBezTo>
                    <a:pt x="781473" y="133731"/>
                    <a:pt x="784902" y="133945"/>
                    <a:pt x="789531" y="134374"/>
                  </a:cubicBezTo>
                  <a:cubicBezTo>
                    <a:pt x="794160" y="134803"/>
                    <a:pt x="797589" y="135017"/>
                    <a:pt x="799818" y="135017"/>
                  </a:cubicBezTo>
                  <a:cubicBezTo>
                    <a:pt x="811820" y="135017"/>
                    <a:pt x="818678" y="131159"/>
                    <a:pt x="820392" y="123444"/>
                  </a:cubicBezTo>
                  <a:close/>
                  <a:moveTo>
                    <a:pt x="205740" y="123444"/>
                  </a:moveTo>
                  <a:cubicBezTo>
                    <a:pt x="207455" y="124644"/>
                    <a:pt x="208312" y="126787"/>
                    <a:pt x="208312" y="129873"/>
                  </a:cubicBezTo>
                  <a:cubicBezTo>
                    <a:pt x="208141" y="135017"/>
                    <a:pt x="206169" y="139303"/>
                    <a:pt x="202397" y="142732"/>
                  </a:cubicBezTo>
                  <a:cubicBezTo>
                    <a:pt x="198625" y="146161"/>
                    <a:pt x="194168" y="147876"/>
                    <a:pt x="189024" y="147876"/>
                  </a:cubicBezTo>
                  <a:cubicBezTo>
                    <a:pt x="186281" y="147876"/>
                    <a:pt x="182209" y="147233"/>
                    <a:pt x="176808" y="145947"/>
                  </a:cubicBezTo>
                  <a:cubicBezTo>
                    <a:pt x="171408" y="144661"/>
                    <a:pt x="167336" y="144018"/>
                    <a:pt x="164592" y="144018"/>
                  </a:cubicBezTo>
                  <a:lnTo>
                    <a:pt x="158163" y="144018"/>
                  </a:lnTo>
                  <a:cubicBezTo>
                    <a:pt x="165021" y="147447"/>
                    <a:pt x="168450" y="152162"/>
                    <a:pt x="168450" y="158163"/>
                  </a:cubicBezTo>
                  <a:cubicBezTo>
                    <a:pt x="157992" y="152162"/>
                    <a:pt x="150276" y="149162"/>
                    <a:pt x="145304" y="149162"/>
                  </a:cubicBezTo>
                  <a:cubicBezTo>
                    <a:pt x="136732" y="149162"/>
                    <a:pt x="126445" y="153448"/>
                    <a:pt x="114443" y="162020"/>
                  </a:cubicBezTo>
                  <a:lnTo>
                    <a:pt x="110586" y="159449"/>
                  </a:lnTo>
                  <a:cubicBezTo>
                    <a:pt x="124987" y="142304"/>
                    <a:pt x="142990" y="133731"/>
                    <a:pt x="164592" y="133731"/>
                  </a:cubicBezTo>
                  <a:cubicBezTo>
                    <a:pt x="166821" y="133731"/>
                    <a:pt x="170250" y="133945"/>
                    <a:pt x="174879" y="134374"/>
                  </a:cubicBezTo>
                  <a:cubicBezTo>
                    <a:pt x="179509" y="134803"/>
                    <a:pt x="182938" y="135017"/>
                    <a:pt x="185166" y="135017"/>
                  </a:cubicBezTo>
                  <a:cubicBezTo>
                    <a:pt x="197168" y="135017"/>
                    <a:pt x="204026" y="131159"/>
                    <a:pt x="205740" y="123444"/>
                  </a:cubicBezTo>
                  <a:close/>
                  <a:moveTo>
                    <a:pt x="662230" y="79724"/>
                  </a:moveTo>
                  <a:cubicBezTo>
                    <a:pt x="667545" y="87954"/>
                    <a:pt x="672259" y="93526"/>
                    <a:pt x="676374" y="96441"/>
                  </a:cubicBezTo>
                  <a:cubicBezTo>
                    <a:pt x="690947" y="106556"/>
                    <a:pt x="698234" y="118986"/>
                    <a:pt x="698234" y="133731"/>
                  </a:cubicBezTo>
                  <a:cubicBezTo>
                    <a:pt x="692062" y="123444"/>
                    <a:pt x="683918" y="118300"/>
                    <a:pt x="673802" y="118300"/>
                  </a:cubicBezTo>
                  <a:cubicBezTo>
                    <a:pt x="663858" y="118300"/>
                    <a:pt x="657000" y="121730"/>
                    <a:pt x="653228" y="128587"/>
                  </a:cubicBezTo>
                  <a:cubicBezTo>
                    <a:pt x="653400" y="124130"/>
                    <a:pt x="654686" y="120186"/>
                    <a:pt x="657086" y="116757"/>
                  </a:cubicBezTo>
                  <a:cubicBezTo>
                    <a:pt x="659829" y="112643"/>
                    <a:pt x="663258" y="110585"/>
                    <a:pt x="667373" y="110585"/>
                  </a:cubicBezTo>
                  <a:cubicBezTo>
                    <a:pt x="661201" y="107328"/>
                    <a:pt x="656915" y="103470"/>
                    <a:pt x="654514" y="99012"/>
                  </a:cubicBezTo>
                  <a:cubicBezTo>
                    <a:pt x="657772" y="97298"/>
                    <a:pt x="661629" y="96441"/>
                    <a:pt x="666087" y="96441"/>
                  </a:cubicBezTo>
                  <a:cubicBezTo>
                    <a:pt x="662658" y="93869"/>
                    <a:pt x="660944" y="90011"/>
                    <a:pt x="660944" y="84868"/>
                  </a:cubicBezTo>
                  <a:cubicBezTo>
                    <a:pt x="660944" y="86068"/>
                    <a:pt x="661372" y="84353"/>
                    <a:pt x="662230" y="79724"/>
                  </a:cubicBezTo>
                  <a:close/>
                  <a:moveTo>
                    <a:pt x="47578" y="79724"/>
                  </a:moveTo>
                  <a:cubicBezTo>
                    <a:pt x="52893" y="87954"/>
                    <a:pt x="57608" y="93526"/>
                    <a:pt x="61722" y="96441"/>
                  </a:cubicBezTo>
                  <a:cubicBezTo>
                    <a:pt x="76296" y="106556"/>
                    <a:pt x="83582" y="118986"/>
                    <a:pt x="83582" y="133731"/>
                  </a:cubicBezTo>
                  <a:cubicBezTo>
                    <a:pt x="77410" y="123444"/>
                    <a:pt x="69266" y="118300"/>
                    <a:pt x="59151" y="118300"/>
                  </a:cubicBezTo>
                  <a:cubicBezTo>
                    <a:pt x="49207" y="118300"/>
                    <a:pt x="42349" y="121730"/>
                    <a:pt x="38577" y="128587"/>
                  </a:cubicBezTo>
                  <a:cubicBezTo>
                    <a:pt x="38748" y="124130"/>
                    <a:pt x="40034" y="120186"/>
                    <a:pt x="42434" y="116757"/>
                  </a:cubicBezTo>
                  <a:cubicBezTo>
                    <a:pt x="45178" y="112643"/>
                    <a:pt x="48606" y="110585"/>
                    <a:pt x="52721" y="110585"/>
                  </a:cubicBezTo>
                  <a:cubicBezTo>
                    <a:pt x="46549" y="107328"/>
                    <a:pt x="42263" y="103470"/>
                    <a:pt x="39863" y="99012"/>
                  </a:cubicBezTo>
                  <a:cubicBezTo>
                    <a:pt x="43120" y="97298"/>
                    <a:pt x="46978" y="96441"/>
                    <a:pt x="51435" y="96441"/>
                  </a:cubicBezTo>
                  <a:cubicBezTo>
                    <a:pt x="48006" y="93869"/>
                    <a:pt x="46292" y="90011"/>
                    <a:pt x="46292" y="84868"/>
                  </a:cubicBezTo>
                  <a:cubicBezTo>
                    <a:pt x="46292" y="86068"/>
                    <a:pt x="46721" y="84353"/>
                    <a:pt x="47578" y="79724"/>
                  </a:cubicBezTo>
                  <a:close/>
                  <a:moveTo>
                    <a:pt x="1276882" y="79724"/>
                  </a:moveTo>
                  <a:cubicBezTo>
                    <a:pt x="1282197" y="87954"/>
                    <a:pt x="1286911" y="93526"/>
                    <a:pt x="1291026" y="96441"/>
                  </a:cubicBezTo>
                  <a:cubicBezTo>
                    <a:pt x="1305599" y="106556"/>
                    <a:pt x="1312886" y="118986"/>
                    <a:pt x="1312886" y="133731"/>
                  </a:cubicBezTo>
                  <a:cubicBezTo>
                    <a:pt x="1306714" y="123444"/>
                    <a:pt x="1298570" y="118300"/>
                    <a:pt x="1288454" y="118300"/>
                  </a:cubicBezTo>
                  <a:cubicBezTo>
                    <a:pt x="1278510" y="118300"/>
                    <a:pt x="1271652" y="121730"/>
                    <a:pt x="1267880" y="128587"/>
                  </a:cubicBezTo>
                  <a:cubicBezTo>
                    <a:pt x="1268052" y="124130"/>
                    <a:pt x="1269338" y="120186"/>
                    <a:pt x="1271738" y="116757"/>
                  </a:cubicBezTo>
                  <a:cubicBezTo>
                    <a:pt x="1274481" y="112643"/>
                    <a:pt x="1277910" y="110585"/>
                    <a:pt x="1282025" y="110585"/>
                  </a:cubicBezTo>
                  <a:cubicBezTo>
                    <a:pt x="1275853" y="107328"/>
                    <a:pt x="1271567" y="103470"/>
                    <a:pt x="1269166" y="99012"/>
                  </a:cubicBezTo>
                  <a:cubicBezTo>
                    <a:pt x="1272424" y="97298"/>
                    <a:pt x="1276281" y="96441"/>
                    <a:pt x="1280739" y="96441"/>
                  </a:cubicBezTo>
                  <a:cubicBezTo>
                    <a:pt x="1277310" y="93869"/>
                    <a:pt x="1275596" y="90011"/>
                    <a:pt x="1275596" y="84868"/>
                  </a:cubicBezTo>
                  <a:cubicBezTo>
                    <a:pt x="1275596" y="86068"/>
                    <a:pt x="1276024" y="84353"/>
                    <a:pt x="1276882" y="79724"/>
                  </a:cubicBezTo>
                  <a:close/>
                  <a:moveTo>
                    <a:pt x="1891534" y="79724"/>
                  </a:moveTo>
                  <a:cubicBezTo>
                    <a:pt x="1896849" y="87954"/>
                    <a:pt x="1901563" y="93526"/>
                    <a:pt x="1905678" y="96441"/>
                  </a:cubicBezTo>
                  <a:cubicBezTo>
                    <a:pt x="1920251" y="106556"/>
                    <a:pt x="1927538" y="118986"/>
                    <a:pt x="1927538" y="133731"/>
                  </a:cubicBezTo>
                  <a:cubicBezTo>
                    <a:pt x="1921366" y="123444"/>
                    <a:pt x="1913222" y="118300"/>
                    <a:pt x="1903106" y="118300"/>
                  </a:cubicBezTo>
                  <a:cubicBezTo>
                    <a:pt x="1893162" y="118300"/>
                    <a:pt x="1886304" y="121730"/>
                    <a:pt x="1882532" y="128587"/>
                  </a:cubicBezTo>
                  <a:cubicBezTo>
                    <a:pt x="1882704" y="124130"/>
                    <a:pt x="1883990" y="120186"/>
                    <a:pt x="1886390" y="116757"/>
                  </a:cubicBezTo>
                  <a:cubicBezTo>
                    <a:pt x="1889133" y="112643"/>
                    <a:pt x="1892562" y="110585"/>
                    <a:pt x="1896677" y="110585"/>
                  </a:cubicBezTo>
                  <a:cubicBezTo>
                    <a:pt x="1890505" y="107328"/>
                    <a:pt x="1886219" y="103470"/>
                    <a:pt x="1883818" y="99012"/>
                  </a:cubicBezTo>
                  <a:cubicBezTo>
                    <a:pt x="1887076" y="97298"/>
                    <a:pt x="1890933" y="96441"/>
                    <a:pt x="1895391" y="96441"/>
                  </a:cubicBezTo>
                  <a:cubicBezTo>
                    <a:pt x="1891962" y="93869"/>
                    <a:pt x="1890248" y="90011"/>
                    <a:pt x="1890248" y="84868"/>
                  </a:cubicBezTo>
                  <a:cubicBezTo>
                    <a:pt x="1890248" y="86068"/>
                    <a:pt x="1890676" y="84353"/>
                    <a:pt x="1891534" y="79724"/>
                  </a:cubicBezTo>
                  <a:close/>
                  <a:moveTo>
                    <a:pt x="2506184" y="79724"/>
                  </a:moveTo>
                  <a:cubicBezTo>
                    <a:pt x="2511499" y="87954"/>
                    <a:pt x="2516213" y="93526"/>
                    <a:pt x="2520328" y="96441"/>
                  </a:cubicBezTo>
                  <a:cubicBezTo>
                    <a:pt x="2534901" y="106556"/>
                    <a:pt x="2542188" y="118986"/>
                    <a:pt x="2542188" y="133731"/>
                  </a:cubicBezTo>
                  <a:cubicBezTo>
                    <a:pt x="2536016" y="123444"/>
                    <a:pt x="2527872" y="118300"/>
                    <a:pt x="2517756" y="118300"/>
                  </a:cubicBezTo>
                  <a:cubicBezTo>
                    <a:pt x="2507812" y="118300"/>
                    <a:pt x="2500954" y="121730"/>
                    <a:pt x="2497182" y="128587"/>
                  </a:cubicBezTo>
                  <a:cubicBezTo>
                    <a:pt x="2497354" y="124130"/>
                    <a:pt x="2498640" y="120186"/>
                    <a:pt x="2501040" y="116757"/>
                  </a:cubicBezTo>
                  <a:cubicBezTo>
                    <a:pt x="2503783" y="112643"/>
                    <a:pt x="2507212" y="110585"/>
                    <a:pt x="2511327" y="110585"/>
                  </a:cubicBezTo>
                  <a:cubicBezTo>
                    <a:pt x="2505155" y="107328"/>
                    <a:pt x="2500869" y="103470"/>
                    <a:pt x="2498468" y="99012"/>
                  </a:cubicBezTo>
                  <a:cubicBezTo>
                    <a:pt x="2501726" y="97298"/>
                    <a:pt x="2505583" y="96441"/>
                    <a:pt x="2510041" y="96441"/>
                  </a:cubicBezTo>
                  <a:cubicBezTo>
                    <a:pt x="2506612" y="93869"/>
                    <a:pt x="2504898" y="90011"/>
                    <a:pt x="2504898" y="84868"/>
                  </a:cubicBezTo>
                  <a:cubicBezTo>
                    <a:pt x="2504898" y="86068"/>
                    <a:pt x="2505326" y="84353"/>
                    <a:pt x="2506184" y="79724"/>
                  </a:cubicBezTo>
                  <a:close/>
                  <a:moveTo>
                    <a:pt x="1935253" y="77153"/>
                  </a:moveTo>
                  <a:cubicBezTo>
                    <a:pt x="1939368" y="77153"/>
                    <a:pt x="1942969" y="78095"/>
                    <a:pt x="1946055" y="79981"/>
                  </a:cubicBezTo>
                  <a:cubicBezTo>
                    <a:pt x="1949827" y="82210"/>
                    <a:pt x="1951713" y="85211"/>
                    <a:pt x="1951713" y="88983"/>
                  </a:cubicBezTo>
                  <a:cubicBezTo>
                    <a:pt x="1948969" y="85382"/>
                    <a:pt x="1945626" y="83582"/>
                    <a:pt x="1941683" y="83582"/>
                  </a:cubicBezTo>
                  <a:cubicBezTo>
                    <a:pt x="1937225" y="83582"/>
                    <a:pt x="1935082" y="85725"/>
                    <a:pt x="1935253" y="90011"/>
                  </a:cubicBezTo>
                  <a:cubicBezTo>
                    <a:pt x="1935425" y="93955"/>
                    <a:pt x="1936625" y="96526"/>
                    <a:pt x="1938854" y="97727"/>
                  </a:cubicBezTo>
                  <a:cubicBezTo>
                    <a:pt x="1937997" y="98584"/>
                    <a:pt x="1936368" y="99012"/>
                    <a:pt x="1933967" y="99012"/>
                  </a:cubicBezTo>
                  <a:cubicBezTo>
                    <a:pt x="1931567" y="99012"/>
                    <a:pt x="1929467" y="98027"/>
                    <a:pt x="1927667" y="96055"/>
                  </a:cubicBezTo>
                  <a:cubicBezTo>
                    <a:pt x="1925866" y="94083"/>
                    <a:pt x="1924966" y="91897"/>
                    <a:pt x="1924966" y="89497"/>
                  </a:cubicBezTo>
                  <a:cubicBezTo>
                    <a:pt x="1921709" y="91554"/>
                    <a:pt x="1919137" y="92583"/>
                    <a:pt x="1917251" y="92583"/>
                  </a:cubicBezTo>
                  <a:cubicBezTo>
                    <a:pt x="1912279" y="92412"/>
                    <a:pt x="1908850" y="90268"/>
                    <a:pt x="1906964" y="86154"/>
                  </a:cubicBezTo>
                  <a:cubicBezTo>
                    <a:pt x="1910393" y="86154"/>
                    <a:pt x="1915108" y="84653"/>
                    <a:pt x="1921109" y="81653"/>
                  </a:cubicBezTo>
                  <a:cubicBezTo>
                    <a:pt x="1927109" y="78653"/>
                    <a:pt x="1931824" y="77153"/>
                    <a:pt x="1935253" y="77153"/>
                  </a:cubicBezTo>
                  <a:close/>
                  <a:moveTo>
                    <a:pt x="1320601" y="77153"/>
                  </a:moveTo>
                  <a:cubicBezTo>
                    <a:pt x="1324716" y="77153"/>
                    <a:pt x="1328317" y="78095"/>
                    <a:pt x="1331403" y="79981"/>
                  </a:cubicBezTo>
                  <a:cubicBezTo>
                    <a:pt x="1335175" y="82210"/>
                    <a:pt x="1337061" y="85211"/>
                    <a:pt x="1337061" y="88983"/>
                  </a:cubicBezTo>
                  <a:cubicBezTo>
                    <a:pt x="1334317" y="85382"/>
                    <a:pt x="1330974" y="83582"/>
                    <a:pt x="1327031" y="83582"/>
                  </a:cubicBezTo>
                  <a:cubicBezTo>
                    <a:pt x="1322573" y="83582"/>
                    <a:pt x="1320430" y="85725"/>
                    <a:pt x="1320601" y="90011"/>
                  </a:cubicBezTo>
                  <a:cubicBezTo>
                    <a:pt x="1320773" y="93955"/>
                    <a:pt x="1321973" y="96526"/>
                    <a:pt x="1324202" y="97727"/>
                  </a:cubicBezTo>
                  <a:cubicBezTo>
                    <a:pt x="1323345" y="98584"/>
                    <a:pt x="1321716" y="99012"/>
                    <a:pt x="1319315" y="99012"/>
                  </a:cubicBezTo>
                  <a:cubicBezTo>
                    <a:pt x="1316915" y="99012"/>
                    <a:pt x="1314815" y="98027"/>
                    <a:pt x="1313015" y="96055"/>
                  </a:cubicBezTo>
                  <a:cubicBezTo>
                    <a:pt x="1311214" y="94083"/>
                    <a:pt x="1310314" y="91897"/>
                    <a:pt x="1310314" y="89497"/>
                  </a:cubicBezTo>
                  <a:cubicBezTo>
                    <a:pt x="1307057" y="91554"/>
                    <a:pt x="1304485" y="92583"/>
                    <a:pt x="1302599" y="92583"/>
                  </a:cubicBezTo>
                  <a:cubicBezTo>
                    <a:pt x="1297627" y="92412"/>
                    <a:pt x="1294198" y="90268"/>
                    <a:pt x="1292312" y="86154"/>
                  </a:cubicBezTo>
                  <a:cubicBezTo>
                    <a:pt x="1295741" y="86154"/>
                    <a:pt x="1300456" y="84653"/>
                    <a:pt x="1306457" y="81653"/>
                  </a:cubicBezTo>
                  <a:cubicBezTo>
                    <a:pt x="1312457" y="78653"/>
                    <a:pt x="1317172" y="77153"/>
                    <a:pt x="1320601" y="77153"/>
                  </a:cubicBezTo>
                  <a:close/>
                  <a:moveTo>
                    <a:pt x="705949" y="77153"/>
                  </a:moveTo>
                  <a:cubicBezTo>
                    <a:pt x="710064" y="77153"/>
                    <a:pt x="713665" y="78095"/>
                    <a:pt x="716751" y="79981"/>
                  </a:cubicBezTo>
                  <a:cubicBezTo>
                    <a:pt x="720523" y="82210"/>
                    <a:pt x="722409" y="85211"/>
                    <a:pt x="722409" y="88983"/>
                  </a:cubicBezTo>
                  <a:cubicBezTo>
                    <a:pt x="719665" y="85382"/>
                    <a:pt x="716322" y="83582"/>
                    <a:pt x="712379" y="83582"/>
                  </a:cubicBezTo>
                  <a:cubicBezTo>
                    <a:pt x="707921" y="83582"/>
                    <a:pt x="705778" y="85725"/>
                    <a:pt x="705949" y="90011"/>
                  </a:cubicBezTo>
                  <a:cubicBezTo>
                    <a:pt x="706121" y="93955"/>
                    <a:pt x="707321" y="96526"/>
                    <a:pt x="709550" y="97727"/>
                  </a:cubicBezTo>
                  <a:cubicBezTo>
                    <a:pt x="708693" y="98584"/>
                    <a:pt x="707064" y="99012"/>
                    <a:pt x="704663" y="99012"/>
                  </a:cubicBezTo>
                  <a:cubicBezTo>
                    <a:pt x="702263" y="99012"/>
                    <a:pt x="700163" y="98027"/>
                    <a:pt x="698363" y="96055"/>
                  </a:cubicBezTo>
                  <a:cubicBezTo>
                    <a:pt x="696562" y="94083"/>
                    <a:pt x="695662" y="91897"/>
                    <a:pt x="695662" y="89497"/>
                  </a:cubicBezTo>
                  <a:cubicBezTo>
                    <a:pt x="692405" y="91554"/>
                    <a:pt x="689833" y="92583"/>
                    <a:pt x="687947" y="92583"/>
                  </a:cubicBezTo>
                  <a:cubicBezTo>
                    <a:pt x="682975" y="92412"/>
                    <a:pt x="679546" y="90268"/>
                    <a:pt x="677660" y="86154"/>
                  </a:cubicBezTo>
                  <a:cubicBezTo>
                    <a:pt x="681089" y="86154"/>
                    <a:pt x="685804" y="84653"/>
                    <a:pt x="691805" y="81653"/>
                  </a:cubicBezTo>
                  <a:cubicBezTo>
                    <a:pt x="697805" y="78653"/>
                    <a:pt x="702520" y="77153"/>
                    <a:pt x="705949" y="77153"/>
                  </a:cubicBezTo>
                  <a:close/>
                  <a:moveTo>
                    <a:pt x="91298" y="77153"/>
                  </a:moveTo>
                  <a:cubicBezTo>
                    <a:pt x="95412" y="77153"/>
                    <a:pt x="99013" y="78095"/>
                    <a:pt x="102099" y="79981"/>
                  </a:cubicBezTo>
                  <a:cubicBezTo>
                    <a:pt x="105871" y="82210"/>
                    <a:pt x="107757" y="85211"/>
                    <a:pt x="107757" y="88983"/>
                  </a:cubicBezTo>
                  <a:cubicBezTo>
                    <a:pt x="105014" y="85382"/>
                    <a:pt x="101670" y="83582"/>
                    <a:pt x="97727" y="83582"/>
                  </a:cubicBezTo>
                  <a:cubicBezTo>
                    <a:pt x="93269" y="83582"/>
                    <a:pt x="91126" y="85725"/>
                    <a:pt x="91298" y="90011"/>
                  </a:cubicBezTo>
                  <a:cubicBezTo>
                    <a:pt x="91469" y="93955"/>
                    <a:pt x="92669" y="96526"/>
                    <a:pt x="94898" y="97727"/>
                  </a:cubicBezTo>
                  <a:cubicBezTo>
                    <a:pt x="94041" y="98584"/>
                    <a:pt x="92412" y="99012"/>
                    <a:pt x="90012" y="99012"/>
                  </a:cubicBezTo>
                  <a:cubicBezTo>
                    <a:pt x="87611" y="99012"/>
                    <a:pt x="85511" y="98027"/>
                    <a:pt x="83711" y="96055"/>
                  </a:cubicBezTo>
                  <a:cubicBezTo>
                    <a:pt x="81911" y="94083"/>
                    <a:pt x="81011" y="91897"/>
                    <a:pt x="81011" y="89497"/>
                  </a:cubicBezTo>
                  <a:cubicBezTo>
                    <a:pt x="77753" y="91554"/>
                    <a:pt x="75181" y="92583"/>
                    <a:pt x="73295" y="92583"/>
                  </a:cubicBezTo>
                  <a:cubicBezTo>
                    <a:pt x="68323" y="92412"/>
                    <a:pt x="64894" y="90268"/>
                    <a:pt x="63008" y="86154"/>
                  </a:cubicBezTo>
                  <a:cubicBezTo>
                    <a:pt x="66437" y="86154"/>
                    <a:pt x="71152" y="84653"/>
                    <a:pt x="77153" y="81653"/>
                  </a:cubicBezTo>
                  <a:cubicBezTo>
                    <a:pt x="83154" y="78653"/>
                    <a:pt x="87869" y="77153"/>
                    <a:pt x="91298" y="77153"/>
                  </a:cubicBezTo>
                  <a:close/>
                  <a:moveTo>
                    <a:pt x="2549903" y="77153"/>
                  </a:moveTo>
                  <a:cubicBezTo>
                    <a:pt x="2554018" y="77153"/>
                    <a:pt x="2557619" y="78095"/>
                    <a:pt x="2560705" y="79981"/>
                  </a:cubicBezTo>
                  <a:cubicBezTo>
                    <a:pt x="2564477" y="82210"/>
                    <a:pt x="2566363" y="85211"/>
                    <a:pt x="2566363" y="88983"/>
                  </a:cubicBezTo>
                  <a:cubicBezTo>
                    <a:pt x="2563619" y="85382"/>
                    <a:pt x="2560276" y="83582"/>
                    <a:pt x="2556333" y="83582"/>
                  </a:cubicBezTo>
                  <a:cubicBezTo>
                    <a:pt x="2551875" y="83582"/>
                    <a:pt x="2549732" y="85725"/>
                    <a:pt x="2549903" y="90011"/>
                  </a:cubicBezTo>
                  <a:cubicBezTo>
                    <a:pt x="2550075" y="93955"/>
                    <a:pt x="2551275" y="96526"/>
                    <a:pt x="2553504" y="97727"/>
                  </a:cubicBezTo>
                  <a:cubicBezTo>
                    <a:pt x="2552647" y="98584"/>
                    <a:pt x="2551018" y="99012"/>
                    <a:pt x="2548617" y="99012"/>
                  </a:cubicBezTo>
                  <a:cubicBezTo>
                    <a:pt x="2546217" y="99012"/>
                    <a:pt x="2544117" y="98027"/>
                    <a:pt x="2542317" y="96055"/>
                  </a:cubicBezTo>
                  <a:cubicBezTo>
                    <a:pt x="2540516" y="94083"/>
                    <a:pt x="2539616" y="91897"/>
                    <a:pt x="2539616" y="89497"/>
                  </a:cubicBezTo>
                  <a:cubicBezTo>
                    <a:pt x="2536359" y="91554"/>
                    <a:pt x="2533787" y="92583"/>
                    <a:pt x="2531901" y="92583"/>
                  </a:cubicBezTo>
                  <a:cubicBezTo>
                    <a:pt x="2526929" y="92412"/>
                    <a:pt x="2523500" y="90268"/>
                    <a:pt x="2521614" y="86154"/>
                  </a:cubicBezTo>
                  <a:cubicBezTo>
                    <a:pt x="2525043" y="86154"/>
                    <a:pt x="2529758" y="84653"/>
                    <a:pt x="2535759" y="81653"/>
                  </a:cubicBezTo>
                  <a:cubicBezTo>
                    <a:pt x="2541759" y="78653"/>
                    <a:pt x="2546474" y="77153"/>
                    <a:pt x="2549903" y="77153"/>
                  </a:cubicBezTo>
                  <a:close/>
                  <a:moveTo>
                    <a:pt x="807533" y="60436"/>
                  </a:moveTo>
                  <a:lnTo>
                    <a:pt x="810362" y="63522"/>
                  </a:lnTo>
                  <a:cubicBezTo>
                    <a:pt x="805905" y="67637"/>
                    <a:pt x="802819" y="72781"/>
                    <a:pt x="801104" y="78953"/>
                  </a:cubicBezTo>
                  <a:cubicBezTo>
                    <a:pt x="799047" y="86154"/>
                    <a:pt x="793475" y="92412"/>
                    <a:pt x="784388" y="97727"/>
                  </a:cubicBezTo>
                  <a:cubicBezTo>
                    <a:pt x="780273" y="100127"/>
                    <a:pt x="775987" y="103556"/>
                    <a:pt x="771529" y="108014"/>
                  </a:cubicBezTo>
                  <a:cubicBezTo>
                    <a:pt x="775987" y="106299"/>
                    <a:pt x="780273" y="105442"/>
                    <a:pt x="784388" y="105442"/>
                  </a:cubicBezTo>
                  <a:cubicBezTo>
                    <a:pt x="788331" y="105442"/>
                    <a:pt x="791931" y="106385"/>
                    <a:pt x="795189" y="108271"/>
                  </a:cubicBezTo>
                  <a:cubicBezTo>
                    <a:pt x="799132" y="110500"/>
                    <a:pt x="801104" y="113414"/>
                    <a:pt x="801104" y="117015"/>
                  </a:cubicBezTo>
                  <a:cubicBezTo>
                    <a:pt x="795789" y="116157"/>
                    <a:pt x="792360" y="115729"/>
                    <a:pt x="790817" y="115729"/>
                  </a:cubicBezTo>
                  <a:cubicBezTo>
                    <a:pt x="770072" y="115900"/>
                    <a:pt x="748212" y="127473"/>
                    <a:pt x="725237" y="150447"/>
                  </a:cubicBezTo>
                  <a:lnTo>
                    <a:pt x="720094" y="145304"/>
                  </a:lnTo>
                  <a:cubicBezTo>
                    <a:pt x="743411" y="121987"/>
                    <a:pt x="754984" y="100127"/>
                    <a:pt x="754813" y="79724"/>
                  </a:cubicBezTo>
                  <a:cubicBezTo>
                    <a:pt x="754813" y="75095"/>
                    <a:pt x="754384" y="71666"/>
                    <a:pt x="753527" y="69437"/>
                  </a:cubicBezTo>
                  <a:cubicBezTo>
                    <a:pt x="762099" y="72523"/>
                    <a:pt x="766385" y="78095"/>
                    <a:pt x="766385" y="86154"/>
                  </a:cubicBezTo>
                  <a:cubicBezTo>
                    <a:pt x="766385" y="89411"/>
                    <a:pt x="765528" y="93269"/>
                    <a:pt x="763814" y="97727"/>
                  </a:cubicBezTo>
                  <a:cubicBezTo>
                    <a:pt x="767071" y="94469"/>
                    <a:pt x="770500" y="89754"/>
                    <a:pt x="774101" y="83582"/>
                  </a:cubicBezTo>
                  <a:cubicBezTo>
                    <a:pt x="778730" y="77067"/>
                    <a:pt x="784216" y="72438"/>
                    <a:pt x="790560" y="69694"/>
                  </a:cubicBezTo>
                  <a:cubicBezTo>
                    <a:pt x="798104" y="66437"/>
                    <a:pt x="803761" y="63351"/>
                    <a:pt x="807533" y="60436"/>
                  </a:cubicBezTo>
                  <a:close/>
                  <a:moveTo>
                    <a:pt x="192882" y="60436"/>
                  </a:moveTo>
                  <a:lnTo>
                    <a:pt x="195711" y="63522"/>
                  </a:lnTo>
                  <a:cubicBezTo>
                    <a:pt x="191253" y="67637"/>
                    <a:pt x="188167" y="72781"/>
                    <a:pt x="186452" y="78953"/>
                  </a:cubicBezTo>
                  <a:cubicBezTo>
                    <a:pt x="184395" y="86154"/>
                    <a:pt x="178823" y="92412"/>
                    <a:pt x="169736" y="97727"/>
                  </a:cubicBezTo>
                  <a:cubicBezTo>
                    <a:pt x="165621" y="100127"/>
                    <a:pt x="161335" y="103556"/>
                    <a:pt x="156877" y="108014"/>
                  </a:cubicBezTo>
                  <a:cubicBezTo>
                    <a:pt x="161335" y="106299"/>
                    <a:pt x="165621" y="105442"/>
                    <a:pt x="169736" y="105442"/>
                  </a:cubicBezTo>
                  <a:cubicBezTo>
                    <a:pt x="173679" y="105442"/>
                    <a:pt x="177280" y="106385"/>
                    <a:pt x="180537" y="108271"/>
                  </a:cubicBezTo>
                  <a:cubicBezTo>
                    <a:pt x="184481" y="110500"/>
                    <a:pt x="186452" y="113414"/>
                    <a:pt x="186452" y="117015"/>
                  </a:cubicBezTo>
                  <a:cubicBezTo>
                    <a:pt x="181137" y="116157"/>
                    <a:pt x="177708" y="115729"/>
                    <a:pt x="176165" y="115729"/>
                  </a:cubicBezTo>
                  <a:cubicBezTo>
                    <a:pt x="155420" y="115900"/>
                    <a:pt x="133560" y="127473"/>
                    <a:pt x="110586" y="150447"/>
                  </a:cubicBezTo>
                  <a:lnTo>
                    <a:pt x="105442" y="145304"/>
                  </a:lnTo>
                  <a:cubicBezTo>
                    <a:pt x="128759" y="121987"/>
                    <a:pt x="140332" y="100127"/>
                    <a:pt x="140161" y="79724"/>
                  </a:cubicBezTo>
                  <a:cubicBezTo>
                    <a:pt x="140161" y="75095"/>
                    <a:pt x="139732" y="71666"/>
                    <a:pt x="138875" y="69437"/>
                  </a:cubicBezTo>
                  <a:cubicBezTo>
                    <a:pt x="147447" y="72523"/>
                    <a:pt x="151734" y="78095"/>
                    <a:pt x="151734" y="86154"/>
                  </a:cubicBezTo>
                  <a:cubicBezTo>
                    <a:pt x="151734" y="89411"/>
                    <a:pt x="150876" y="93269"/>
                    <a:pt x="149162" y="97727"/>
                  </a:cubicBezTo>
                  <a:cubicBezTo>
                    <a:pt x="152419" y="94469"/>
                    <a:pt x="155848" y="89754"/>
                    <a:pt x="159449" y="83582"/>
                  </a:cubicBezTo>
                  <a:cubicBezTo>
                    <a:pt x="164078" y="77067"/>
                    <a:pt x="169564" y="72438"/>
                    <a:pt x="175908" y="69694"/>
                  </a:cubicBezTo>
                  <a:cubicBezTo>
                    <a:pt x="183452" y="66437"/>
                    <a:pt x="189110" y="63351"/>
                    <a:pt x="192882" y="60436"/>
                  </a:cubicBezTo>
                  <a:close/>
                  <a:moveTo>
                    <a:pt x="1422185" y="60436"/>
                  </a:moveTo>
                  <a:lnTo>
                    <a:pt x="1425014" y="63522"/>
                  </a:lnTo>
                  <a:cubicBezTo>
                    <a:pt x="1420557" y="67637"/>
                    <a:pt x="1417471" y="72781"/>
                    <a:pt x="1415756" y="78953"/>
                  </a:cubicBezTo>
                  <a:cubicBezTo>
                    <a:pt x="1413699" y="86154"/>
                    <a:pt x="1408127" y="92412"/>
                    <a:pt x="1399040" y="97727"/>
                  </a:cubicBezTo>
                  <a:cubicBezTo>
                    <a:pt x="1394925" y="100127"/>
                    <a:pt x="1390639" y="103556"/>
                    <a:pt x="1386181" y="108014"/>
                  </a:cubicBezTo>
                  <a:cubicBezTo>
                    <a:pt x="1390639" y="106299"/>
                    <a:pt x="1394925" y="105442"/>
                    <a:pt x="1399040" y="105442"/>
                  </a:cubicBezTo>
                  <a:cubicBezTo>
                    <a:pt x="1402983" y="105442"/>
                    <a:pt x="1406583" y="106385"/>
                    <a:pt x="1409841" y="108271"/>
                  </a:cubicBezTo>
                  <a:cubicBezTo>
                    <a:pt x="1413784" y="110500"/>
                    <a:pt x="1415756" y="113414"/>
                    <a:pt x="1415756" y="117015"/>
                  </a:cubicBezTo>
                  <a:cubicBezTo>
                    <a:pt x="1410441" y="116157"/>
                    <a:pt x="1407012" y="115729"/>
                    <a:pt x="1405469" y="115729"/>
                  </a:cubicBezTo>
                  <a:cubicBezTo>
                    <a:pt x="1384724" y="115900"/>
                    <a:pt x="1362864" y="127473"/>
                    <a:pt x="1339889" y="150447"/>
                  </a:cubicBezTo>
                  <a:lnTo>
                    <a:pt x="1334746" y="145304"/>
                  </a:lnTo>
                  <a:cubicBezTo>
                    <a:pt x="1358063" y="121987"/>
                    <a:pt x="1369636" y="100127"/>
                    <a:pt x="1369465" y="79724"/>
                  </a:cubicBezTo>
                  <a:cubicBezTo>
                    <a:pt x="1369465" y="75095"/>
                    <a:pt x="1369036" y="71666"/>
                    <a:pt x="1368179" y="69437"/>
                  </a:cubicBezTo>
                  <a:cubicBezTo>
                    <a:pt x="1376751" y="72523"/>
                    <a:pt x="1381037" y="78095"/>
                    <a:pt x="1381037" y="86154"/>
                  </a:cubicBezTo>
                  <a:cubicBezTo>
                    <a:pt x="1381037" y="89411"/>
                    <a:pt x="1380180" y="93269"/>
                    <a:pt x="1378466" y="97727"/>
                  </a:cubicBezTo>
                  <a:cubicBezTo>
                    <a:pt x="1381723" y="94469"/>
                    <a:pt x="1385152" y="89754"/>
                    <a:pt x="1388753" y="83582"/>
                  </a:cubicBezTo>
                  <a:cubicBezTo>
                    <a:pt x="1393382" y="77067"/>
                    <a:pt x="1398868" y="72438"/>
                    <a:pt x="1405212" y="69694"/>
                  </a:cubicBezTo>
                  <a:cubicBezTo>
                    <a:pt x="1412756" y="66437"/>
                    <a:pt x="1418413" y="63351"/>
                    <a:pt x="1422185" y="60436"/>
                  </a:cubicBezTo>
                  <a:close/>
                  <a:moveTo>
                    <a:pt x="2036837" y="60436"/>
                  </a:moveTo>
                  <a:lnTo>
                    <a:pt x="2039666" y="63522"/>
                  </a:lnTo>
                  <a:cubicBezTo>
                    <a:pt x="2035209" y="67637"/>
                    <a:pt x="2032123" y="72781"/>
                    <a:pt x="2030408" y="78953"/>
                  </a:cubicBezTo>
                  <a:cubicBezTo>
                    <a:pt x="2028351" y="86154"/>
                    <a:pt x="2022779" y="92412"/>
                    <a:pt x="2013692" y="97727"/>
                  </a:cubicBezTo>
                  <a:cubicBezTo>
                    <a:pt x="2009577" y="100127"/>
                    <a:pt x="2005291" y="103556"/>
                    <a:pt x="2000833" y="108014"/>
                  </a:cubicBezTo>
                  <a:cubicBezTo>
                    <a:pt x="2005291" y="106299"/>
                    <a:pt x="2009577" y="105442"/>
                    <a:pt x="2013692" y="105442"/>
                  </a:cubicBezTo>
                  <a:cubicBezTo>
                    <a:pt x="2017635" y="105442"/>
                    <a:pt x="2021235" y="106385"/>
                    <a:pt x="2024493" y="108271"/>
                  </a:cubicBezTo>
                  <a:cubicBezTo>
                    <a:pt x="2028436" y="110500"/>
                    <a:pt x="2030408" y="113414"/>
                    <a:pt x="2030408" y="117015"/>
                  </a:cubicBezTo>
                  <a:cubicBezTo>
                    <a:pt x="2025093" y="116157"/>
                    <a:pt x="2021664" y="115729"/>
                    <a:pt x="2020121" y="115729"/>
                  </a:cubicBezTo>
                  <a:cubicBezTo>
                    <a:pt x="1999376" y="115900"/>
                    <a:pt x="1977516" y="127473"/>
                    <a:pt x="1954541" y="150447"/>
                  </a:cubicBezTo>
                  <a:lnTo>
                    <a:pt x="1949398" y="145304"/>
                  </a:lnTo>
                  <a:cubicBezTo>
                    <a:pt x="1972715" y="121987"/>
                    <a:pt x="1984288" y="100127"/>
                    <a:pt x="1984117" y="79724"/>
                  </a:cubicBezTo>
                  <a:cubicBezTo>
                    <a:pt x="1984117" y="75095"/>
                    <a:pt x="1983688" y="71666"/>
                    <a:pt x="1982831" y="69437"/>
                  </a:cubicBezTo>
                  <a:cubicBezTo>
                    <a:pt x="1991403" y="72523"/>
                    <a:pt x="1995689" y="78095"/>
                    <a:pt x="1995689" y="86154"/>
                  </a:cubicBezTo>
                  <a:cubicBezTo>
                    <a:pt x="1995689" y="89411"/>
                    <a:pt x="1994832" y="93269"/>
                    <a:pt x="1993118" y="97727"/>
                  </a:cubicBezTo>
                  <a:cubicBezTo>
                    <a:pt x="1996375" y="94469"/>
                    <a:pt x="1999804" y="89754"/>
                    <a:pt x="2003405" y="83582"/>
                  </a:cubicBezTo>
                  <a:cubicBezTo>
                    <a:pt x="2008034" y="77067"/>
                    <a:pt x="2013520" y="72438"/>
                    <a:pt x="2019864" y="69694"/>
                  </a:cubicBezTo>
                  <a:cubicBezTo>
                    <a:pt x="2027408" y="66437"/>
                    <a:pt x="2033065" y="63351"/>
                    <a:pt x="2036837" y="60436"/>
                  </a:cubicBezTo>
                  <a:close/>
                  <a:moveTo>
                    <a:pt x="2651487" y="60436"/>
                  </a:moveTo>
                  <a:lnTo>
                    <a:pt x="2654316" y="63522"/>
                  </a:lnTo>
                  <a:cubicBezTo>
                    <a:pt x="2649859" y="67637"/>
                    <a:pt x="2646773" y="72781"/>
                    <a:pt x="2645058" y="78953"/>
                  </a:cubicBezTo>
                  <a:cubicBezTo>
                    <a:pt x="2643001" y="86154"/>
                    <a:pt x="2637429" y="92412"/>
                    <a:pt x="2628342" y="97727"/>
                  </a:cubicBezTo>
                  <a:cubicBezTo>
                    <a:pt x="2624227" y="100127"/>
                    <a:pt x="2619941" y="103556"/>
                    <a:pt x="2615483" y="108014"/>
                  </a:cubicBezTo>
                  <a:cubicBezTo>
                    <a:pt x="2619941" y="106299"/>
                    <a:pt x="2624227" y="105442"/>
                    <a:pt x="2628342" y="105442"/>
                  </a:cubicBezTo>
                  <a:cubicBezTo>
                    <a:pt x="2632285" y="105442"/>
                    <a:pt x="2635885" y="106385"/>
                    <a:pt x="2639143" y="108271"/>
                  </a:cubicBezTo>
                  <a:cubicBezTo>
                    <a:pt x="2643086" y="110500"/>
                    <a:pt x="2645058" y="113414"/>
                    <a:pt x="2645058" y="117015"/>
                  </a:cubicBezTo>
                  <a:cubicBezTo>
                    <a:pt x="2639743" y="116157"/>
                    <a:pt x="2636314" y="115729"/>
                    <a:pt x="2634771" y="115729"/>
                  </a:cubicBezTo>
                  <a:cubicBezTo>
                    <a:pt x="2614026" y="115900"/>
                    <a:pt x="2592166" y="127473"/>
                    <a:pt x="2569191" y="150447"/>
                  </a:cubicBezTo>
                  <a:lnTo>
                    <a:pt x="2564048" y="145304"/>
                  </a:lnTo>
                  <a:cubicBezTo>
                    <a:pt x="2587365" y="121987"/>
                    <a:pt x="2598938" y="100127"/>
                    <a:pt x="2598767" y="79724"/>
                  </a:cubicBezTo>
                  <a:cubicBezTo>
                    <a:pt x="2598767" y="75095"/>
                    <a:pt x="2598338" y="71666"/>
                    <a:pt x="2597481" y="69437"/>
                  </a:cubicBezTo>
                  <a:cubicBezTo>
                    <a:pt x="2606053" y="72523"/>
                    <a:pt x="2610339" y="78095"/>
                    <a:pt x="2610339" y="86154"/>
                  </a:cubicBezTo>
                  <a:cubicBezTo>
                    <a:pt x="2610339" y="89411"/>
                    <a:pt x="2609482" y="93269"/>
                    <a:pt x="2607768" y="97727"/>
                  </a:cubicBezTo>
                  <a:cubicBezTo>
                    <a:pt x="2611025" y="94469"/>
                    <a:pt x="2614454" y="89754"/>
                    <a:pt x="2618055" y="83582"/>
                  </a:cubicBezTo>
                  <a:cubicBezTo>
                    <a:pt x="2622684" y="77067"/>
                    <a:pt x="2628170" y="72438"/>
                    <a:pt x="2634514" y="69694"/>
                  </a:cubicBezTo>
                  <a:cubicBezTo>
                    <a:pt x="2642058" y="66437"/>
                    <a:pt x="2647715" y="63351"/>
                    <a:pt x="2651487" y="60436"/>
                  </a:cubicBezTo>
                  <a:close/>
                  <a:moveTo>
                    <a:pt x="743240" y="47577"/>
                  </a:moveTo>
                  <a:cubicBezTo>
                    <a:pt x="743240" y="47577"/>
                    <a:pt x="744954" y="48435"/>
                    <a:pt x="748383" y="50149"/>
                  </a:cubicBezTo>
                  <a:cubicBezTo>
                    <a:pt x="744440" y="50835"/>
                    <a:pt x="741439" y="53750"/>
                    <a:pt x="739382" y="58893"/>
                  </a:cubicBezTo>
                  <a:cubicBezTo>
                    <a:pt x="737668" y="63008"/>
                    <a:pt x="736810" y="67380"/>
                    <a:pt x="736810" y="72009"/>
                  </a:cubicBezTo>
                  <a:cubicBezTo>
                    <a:pt x="736810" y="102527"/>
                    <a:pt x="729095" y="126959"/>
                    <a:pt x="713665" y="145304"/>
                  </a:cubicBezTo>
                  <a:lnTo>
                    <a:pt x="707235" y="141446"/>
                  </a:lnTo>
                  <a:cubicBezTo>
                    <a:pt x="715979" y="130988"/>
                    <a:pt x="720265" y="118986"/>
                    <a:pt x="720094" y="105442"/>
                  </a:cubicBezTo>
                  <a:cubicBezTo>
                    <a:pt x="720094" y="99612"/>
                    <a:pt x="717522" y="93612"/>
                    <a:pt x="712379" y="87440"/>
                  </a:cubicBezTo>
                  <a:cubicBezTo>
                    <a:pt x="718722" y="87440"/>
                    <a:pt x="723437" y="91726"/>
                    <a:pt x="726523" y="100298"/>
                  </a:cubicBezTo>
                  <a:lnTo>
                    <a:pt x="726523" y="95155"/>
                  </a:lnTo>
                  <a:cubicBezTo>
                    <a:pt x="726523" y="92412"/>
                    <a:pt x="726095" y="88340"/>
                    <a:pt x="725237" y="82939"/>
                  </a:cubicBezTo>
                  <a:cubicBezTo>
                    <a:pt x="724380" y="77538"/>
                    <a:pt x="723952" y="73466"/>
                    <a:pt x="723952" y="70723"/>
                  </a:cubicBezTo>
                  <a:cubicBezTo>
                    <a:pt x="723952" y="64894"/>
                    <a:pt x="725752" y="59579"/>
                    <a:pt x="729352" y="54778"/>
                  </a:cubicBezTo>
                  <a:cubicBezTo>
                    <a:pt x="732953" y="49978"/>
                    <a:pt x="737582" y="47577"/>
                    <a:pt x="743240" y="47577"/>
                  </a:cubicBezTo>
                  <a:close/>
                  <a:moveTo>
                    <a:pt x="128588" y="47577"/>
                  </a:moveTo>
                  <a:cubicBezTo>
                    <a:pt x="128588" y="47577"/>
                    <a:pt x="130302" y="48435"/>
                    <a:pt x="133731" y="50149"/>
                  </a:cubicBezTo>
                  <a:cubicBezTo>
                    <a:pt x="129788" y="50835"/>
                    <a:pt x="126788" y="53750"/>
                    <a:pt x="124730" y="58893"/>
                  </a:cubicBezTo>
                  <a:cubicBezTo>
                    <a:pt x="123016" y="63008"/>
                    <a:pt x="122159" y="67380"/>
                    <a:pt x="122159" y="72009"/>
                  </a:cubicBezTo>
                  <a:cubicBezTo>
                    <a:pt x="122159" y="102527"/>
                    <a:pt x="114443" y="126959"/>
                    <a:pt x="99013" y="145304"/>
                  </a:cubicBezTo>
                  <a:lnTo>
                    <a:pt x="92583" y="141446"/>
                  </a:lnTo>
                  <a:cubicBezTo>
                    <a:pt x="101327" y="130988"/>
                    <a:pt x="105614" y="118986"/>
                    <a:pt x="105442" y="105442"/>
                  </a:cubicBezTo>
                  <a:cubicBezTo>
                    <a:pt x="105442" y="99612"/>
                    <a:pt x="102870" y="93612"/>
                    <a:pt x="97727" y="87440"/>
                  </a:cubicBezTo>
                  <a:cubicBezTo>
                    <a:pt x="104071" y="87440"/>
                    <a:pt x="108785" y="91726"/>
                    <a:pt x="111872" y="100298"/>
                  </a:cubicBezTo>
                  <a:lnTo>
                    <a:pt x="111872" y="95155"/>
                  </a:lnTo>
                  <a:cubicBezTo>
                    <a:pt x="111872" y="92412"/>
                    <a:pt x="111443" y="88340"/>
                    <a:pt x="110586" y="82939"/>
                  </a:cubicBezTo>
                  <a:cubicBezTo>
                    <a:pt x="109728" y="77538"/>
                    <a:pt x="109300" y="73466"/>
                    <a:pt x="109300" y="70723"/>
                  </a:cubicBezTo>
                  <a:cubicBezTo>
                    <a:pt x="109300" y="64894"/>
                    <a:pt x="111100" y="59579"/>
                    <a:pt x="114700" y="54778"/>
                  </a:cubicBezTo>
                  <a:cubicBezTo>
                    <a:pt x="118301" y="49978"/>
                    <a:pt x="122930" y="47577"/>
                    <a:pt x="128588" y="47577"/>
                  </a:cubicBezTo>
                  <a:close/>
                  <a:moveTo>
                    <a:pt x="1357892" y="47577"/>
                  </a:moveTo>
                  <a:cubicBezTo>
                    <a:pt x="1357892" y="47577"/>
                    <a:pt x="1359606" y="48435"/>
                    <a:pt x="1363035" y="50149"/>
                  </a:cubicBezTo>
                  <a:cubicBezTo>
                    <a:pt x="1359092" y="50835"/>
                    <a:pt x="1356091" y="53750"/>
                    <a:pt x="1354034" y="58893"/>
                  </a:cubicBezTo>
                  <a:cubicBezTo>
                    <a:pt x="1352320" y="63008"/>
                    <a:pt x="1351462" y="67380"/>
                    <a:pt x="1351462" y="72009"/>
                  </a:cubicBezTo>
                  <a:cubicBezTo>
                    <a:pt x="1351462" y="102527"/>
                    <a:pt x="1343747" y="126959"/>
                    <a:pt x="1328317" y="145304"/>
                  </a:cubicBezTo>
                  <a:lnTo>
                    <a:pt x="1321887" y="141446"/>
                  </a:lnTo>
                  <a:cubicBezTo>
                    <a:pt x="1330631" y="130988"/>
                    <a:pt x="1334917" y="118986"/>
                    <a:pt x="1334746" y="105442"/>
                  </a:cubicBezTo>
                  <a:cubicBezTo>
                    <a:pt x="1334746" y="99612"/>
                    <a:pt x="1332174" y="93612"/>
                    <a:pt x="1327031" y="87440"/>
                  </a:cubicBezTo>
                  <a:cubicBezTo>
                    <a:pt x="1333374" y="87440"/>
                    <a:pt x="1338089" y="91726"/>
                    <a:pt x="1341175" y="100298"/>
                  </a:cubicBezTo>
                  <a:lnTo>
                    <a:pt x="1341175" y="95155"/>
                  </a:lnTo>
                  <a:cubicBezTo>
                    <a:pt x="1341175" y="92412"/>
                    <a:pt x="1340747" y="88340"/>
                    <a:pt x="1339889" y="82939"/>
                  </a:cubicBezTo>
                  <a:cubicBezTo>
                    <a:pt x="1339032" y="77538"/>
                    <a:pt x="1338604" y="73466"/>
                    <a:pt x="1338604" y="70723"/>
                  </a:cubicBezTo>
                  <a:cubicBezTo>
                    <a:pt x="1338604" y="64894"/>
                    <a:pt x="1340404" y="59579"/>
                    <a:pt x="1344004" y="54778"/>
                  </a:cubicBezTo>
                  <a:cubicBezTo>
                    <a:pt x="1347605" y="49978"/>
                    <a:pt x="1352234" y="47577"/>
                    <a:pt x="1357892" y="47577"/>
                  </a:cubicBezTo>
                  <a:close/>
                  <a:moveTo>
                    <a:pt x="1972544" y="47577"/>
                  </a:moveTo>
                  <a:cubicBezTo>
                    <a:pt x="1972544" y="47577"/>
                    <a:pt x="1974258" y="48435"/>
                    <a:pt x="1977687" y="50149"/>
                  </a:cubicBezTo>
                  <a:cubicBezTo>
                    <a:pt x="1973744" y="50835"/>
                    <a:pt x="1970743" y="53750"/>
                    <a:pt x="1968686" y="58893"/>
                  </a:cubicBezTo>
                  <a:cubicBezTo>
                    <a:pt x="1966972" y="63008"/>
                    <a:pt x="1966114" y="67380"/>
                    <a:pt x="1966114" y="72009"/>
                  </a:cubicBezTo>
                  <a:cubicBezTo>
                    <a:pt x="1966114" y="102527"/>
                    <a:pt x="1958399" y="126959"/>
                    <a:pt x="1942969" y="145304"/>
                  </a:cubicBezTo>
                  <a:lnTo>
                    <a:pt x="1936539" y="141446"/>
                  </a:lnTo>
                  <a:cubicBezTo>
                    <a:pt x="1945283" y="130988"/>
                    <a:pt x="1949569" y="118986"/>
                    <a:pt x="1949398" y="105442"/>
                  </a:cubicBezTo>
                  <a:cubicBezTo>
                    <a:pt x="1949398" y="99612"/>
                    <a:pt x="1946826" y="93612"/>
                    <a:pt x="1941683" y="87440"/>
                  </a:cubicBezTo>
                  <a:cubicBezTo>
                    <a:pt x="1948026" y="87440"/>
                    <a:pt x="1952741" y="91726"/>
                    <a:pt x="1955827" y="100298"/>
                  </a:cubicBezTo>
                  <a:lnTo>
                    <a:pt x="1955827" y="95155"/>
                  </a:lnTo>
                  <a:cubicBezTo>
                    <a:pt x="1955827" y="92412"/>
                    <a:pt x="1955399" y="88340"/>
                    <a:pt x="1954541" y="82939"/>
                  </a:cubicBezTo>
                  <a:cubicBezTo>
                    <a:pt x="1953684" y="77538"/>
                    <a:pt x="1953256" y="73466"/>
                    <a:pt x="1953256" y="70723"/>
                  </a:cubicBezTo>
                  <a:cubicBezTo>
                    <a:pt x="1953256" y="64894"/>
                    <a:pt x="1955056" y="59579"/>
                    <a:pt x="1958656" y="54778"/>
                  </a:cubicBezTo>
                  <a:cubicBezTo>
                    <a:pt x="1962257" y="49978"/>
                    <a:pt x="1966886" y="47577"/>
                    <a:pt x="1972544" y="47577"/>
                  </a:cubicBezTo>
                  <a:close/>
                  <a:moveTo>
                    <a:pt x="2587194" y="47577"/>
                  </a:moveTo>
                  <a:cubicBezTo>
                    <a:pt x="2587194" y="47577"/>
                    <a:pt x="2588908" y="48435"/>
                    <a:pt x="2592337" y="50149"/>
                  </a:cubicBezTo>
                  <a:cubicBezTo>
                    <a:pt x="2588394" y="50835"/>
                    <a:pt x="2585393" y="53750"/>
                    <a:pt x="2583336" y="58893"/>
                  </a:cubicBezTo>
                  <a:cubicBezTo>
                    <a:pt x="2581622" y="63008"/>
                    <a:pt x="2580764" y="67380"/>
                    <a:pt x="2580764" y="72009"/>
                  </a:cubicBezTo>
                  <a:cubicBezTo>
                    <a:pt x="2580764" y="102527"/>
                    <a:pt x="2573049" y="126959"/>
                    <a:pt x="2557619" y="145304"/>
                  </a:cubicBezTo>
                  <a:lnTo>
                    <a:pt x="2551189" y="141446"/>
                  </a:lnTo>
                  <a:cubicBezTo>
                    <a:pt x="2559933" y="130988"/>
                    <a:pt x="2564219" y="118986"/>
                    <a:pt x="2564048" y="105442"/>
                  </a:cubicBezTo>
                  <a:cubicBezTo>
                    <a:pt x="2564048" y="99612"/>
                    <a:pt x="2561476" y="93612"/>
                    <a:pt x="2556333" y="87440"/>
                  </a:cubicBezTo>
                  <a:cubicBezTo>
                    <a:pt x="2562676" y="87440"/>
                    <a:pt x="2567391" y="91726"/>
                    <a:pt x="2570477" y="100298"/>
                  </a:cubicBezTo>
                  <a:lnTo>
                    <a:pt x="2570477" y="95155"/>
                  </a:lnTo>
                  <a:cubicBezTo>
                    <a:pt x="2570477" y="92412"/>
                    <a:pt x="2570049" y="88340"/>
                    <a:pt x="2569191" y="82939"/>
                  </a:cubicBezTo>
                  <a:cubicBezTo>
                    <a:pt x="2568334" y="77538"/>
                    <a:pt x="2567906" y="73466"/>
                    <a:pt x="2567906" y="70723"/>
                  </a:cubicBezTo>
                  <a:cubicBezTo>
                    <a:pt x="2567906" y="64894"/>
                    <a:pt x="2569706" y="59579"/>
                    <a:pt x="2573306" y="54778"/>
                  </a:cubicBezTo>
                  <a:cubicBezTo>
                    <a:pt x="2576907" y="49978"/>
                    <a:pt x="2581536" y="47577"/>
                    <a:pt x="2587194" y="47577"/>
                  </a:cubicBezTo>
                  <a:close/>
                  <a:moveTo>
                    <a:pt x="673802" y="37290"/>
                  </a:moveTo>
                  <a:cubicBezTo>
                    <a:pt x="677231" y="39348"/>
                    <a:pt x="678946" y="44063"/>
                    <a:pt x="678946" y="51435"/>
                  </a:cubicBezTo>
                  <a:cubicBezTo>
                    <a:pt x="678946" y="57093"/>
                    <a:pt x="676374" y="61379"/>
                    <a:pt x="671231" y="64294"/>
                  </a:cubicBezTo>
                  <a:cubicBezTo>
                    <a:pt x="674831" y="64637"/>
                    <a:pt x="676546" y="67637"/>
                    <a:pt x="676374" y="73295"/>
                  </a:cubicBezTo>
                  <a:cubicBezTo>
                    <a:pt x="676203" y="77581"/>
                    <a:pt x="673631" y="80153"/>
                    <a:pt x="668659" y="81010"/>
                  </a:cubicBezTo>
                  <a:cubicBezTo>
                    <a:pt x="668316" y="76724"/>
                    <a:pt x="667030" y="74581"/>
                    <a:pt x="664801" y="74581"/>
                  </a:cubicBezTo>
                  <a:cubicBezTo>
                    <a:pt x="660515" y="74581"/>
                    <a:pt x="658372" y="76724"/>
                    <a:pt x="658372" y="81010"/>
                  </a:cubicBezTo>
                  <a:cubicBezTo>
                    <a:pt x="658372" y="87182"/>
                    <a:pt x="658715" y="90783"/>
                    <a:pt x="659401" y="91812"/>
                  </a:cubicBezTo>
                  <a:cubicBezTo>
                    <a:pt x="655286" y="90611"/>
                    <a:pt x="653228" y="86154"/>
                    <a:pt x="653228" y="78438"/>
                  </a:cubicBezTo>
                  <a:cubicBezTo>
                    <a:pt x="653228" y="75181"/>
                    <a:pt x="656657" y="68751"/>
                    <a:pt x="663515" y="59150"/>
                  </a:cubicBezTo>
                  <a:cubicBezTo>
                    <a:pt x="670373" y="49549"/>
                    <a:pt x="673802" y="42262"/>
                    <a:pt x="673802" y="37290"/>
                  </a:cubicBezTo>
                  <a:close/>
                  <a:moveTo>
                    <a:pt x="59151" y="37290"/>
                  </a:moveTo>
                  <a:cubicBezTo>
                    <a:pt x="62580" y="39348"/>
                    <a:pt x="64294" y="44063"/>
                    <a:pt x="64294" y="51435"/>
                  </a:cubicBezTo>
                  <a:cubicBezTo>
                    <a:pt x="64294" y="57093"/>
                    <a:pt x="61722" y="61379"/>
                    <a:pt x="56579" y="64294"/>
                  </a:cubicBezTo>
                  <a:cubicBezTo>
                    <a:pt x="60179" y="64637"/>
                    <a:pt x="61894" y="67637"/>
                    <a:pt x="61722" y="73295"/>
                  </a:cubicBezTo>
                  <a:cubicBezTo>
                    <a:pt x="61551" y="77581"/>
                    <a:pt x="58979" y="80153"/>
                    <a:pt x="54007" y="81010"/>
                  </a:cubicBezTo>
                  <a:cubicBezTo>
                    <a:pt x="53664" y="76724"/>
                    <a:pt x="52378" y="74581"/>
                    <a:pt x="50150" y="74581"/>
                  </a:cubicBezTo>
                  <a:cubicBezTo>
                    <a:pt x="45863" y="74581"/>
                    <a:pt x="43720" y="76724"/>
                    <a:pt x="43720" y="81010"/>
                  </a:cubicBezTo>
                  <a:cubicBezTo>
                    <a:pt x="43720" y="87182"/>
                    <a:pt x="44063" y="90783"/>
                    <a:pt x="44749" y="91812"/>
                  </a:cubicBezTo>
                  <a:cubicBezTo>
                    <a:pt x="40634" y="90611"/>
                    <a:pt x="38577" y="86154"/>
                    <a:pt x="38577" y="78438"/>
                  </a:cubicBezTo>
                  <a:cubicBezTo>
                    <a:pt x="38577" y="75181"/>
                    <a:pt x="42006" y="68751"/>
                    <a:pt x="48864" y="59150"/>
                  </a:cubicBezTo>
                  <a:cubicBezTo>
                    <a:pt x="55722" y="49549"/>
                    <a:pt x="59151" y="42262"/>
                    <a:pt x="59151" y="37290"/>
                  </a:cubicBezTo>
                  <a:close/>
                  <a:moveTo>
                    <a:pt x="1288454" y="37290"/>
                  </a:moveTo>
                  <a:cubicBezTo>
                    <a:pt x="1291883" y="39348"/>
                    <a:pt x="1293598" y="44063"/>
                    <a:pt x="1293598" y="51435"/>
                  </a:cubicBezTo>
                  <a:cubicBezTo>
                    <a:pt x="1293598" y="57093"/>
                    <a:pt x="1291026" y="61379"/>
                    <a:pt x="1285883" y="64294"/>
                  </a:cubicBezTo>
                  <a:cubicBezTo>
                    <a:pt x="1289483" y="64637"/>
                    <a:pt x="1291198" y="67637"/>
                    <a:pt x="1291026" y="73295"/>
                  </a:cubicBezTo>
                  <a:cubicBezTo>
                    <a:pt x="1290855" y="77581"/>
                    <a:pt x="1288283" y="80153"/>
                    <a:pt x="1283311" y="81010"/>
                  </a:cubicBezTo>
                  <a:cubicBezTo>
                    <a:pt x="1282968" y="76724"/>
                    <a:pt x="1281682" y="74581"/>
                    <a:pt x="1279453" y="74581"/>
                  </a:cubicBezTo>
                  <a:cubicBezTo>
                    <a:pt x="1275167" y="74581"/>
                    <a:pt x="1273024" y="76724"/>
                    <a:pt x="1273024" y="81010"/>
                  </a:cubicBezTo>
                  <a:cubicBezTo>
                    <a:pt x="1273024" y="87182"/>
                    <a:pt x="1273367" y="90783"/>
                    <a:pt x="1274053" y="91812"/>
                  </a:cubicBezTo>
                  <a:cubicBezTo>
                    <a:pt x="1269938" y="90611"/>
                    <a:pt x="1267880" y="86154"/>
                    <a:pt x="1267880" y="78438"/>
                  </a:cubicBezTo>
                  <a:cubicBezTo>
                    <a:pt x="1267880" y="75181"/>
                    <a:pt x="1271309" y="68751"/>
                    <a:pt x="1278167" y="59150"/>
                  </a:cubicBezTo>
                  <a:cubicBezTo>
                    <a:pt x="1285025" y="49549"/>
                    <a:pt x="1288454" y="42262"/>
                    <a:pt x="1288454" y="37290"/>
                  </a:cubicBezTo>
                  <a:close/>
                  <a:moveTo>
                    <a:pt x="1903106" y="37290"/>
                  </a:moveTo>
                  <a:cubicBezTo>
                    <a:pt x="1906535" y="39348"/>
                    <a:pt x="1908250" y="44063"/>
                    <a:pt x="1908250" y="51435"/>
                  </a:cubicBezTo>
                  <a:cubicBezTo>
                    <a:pt x="1908250" y="57093"/>
                    <a:pt x="1905678" y="61379"/>
                    <a:pt x="1900535" y="64294"/>
                  </a:cubicBezTo>
                  <a:cubicBezTo>
                    <a:pt x="1904135" y="64637"/>
                    <a:pt x="1905850" y="67637"/>
                    <a:pt x="1905678" y="73295"/>
                  </a:cubicBezTo>
                  <a:cubicBezTo>
                    <a:pt x="1905507" y="77581"/>
                    <a:pt x="1902935" y="80153"/>
                    <a:pt x="1897963" y="81010"/>
                  </a:cubicBezTo>
                  <a:cubicBezTo>
                    <a:pt x="1897620" y="76724"/>
                    <a:pt x="1896334" y="74581"/>
                    <a:pt x="1894105" y="74581"/>
                  </a:cubicBezTo>
                  <a:cubicBezTo>
                    <a:pt x="1889819" y="74581"/>
                    <a:pt x="1887676" y="76724"/>
                    <a:pt x="1887676" y="81010"/>
                  </a:cubicBezTo>
                  <a:cubicBezTo>
                    <a:pt x="1887676" y="87182"/>
                    <a:pt x="1888019" y="90783"/>
                    <a:pt x="1888705" y="91812"/>
                  </a:cubicBezTo>
                  <a:cubicBezTo>
                    <a:pt x="1884590" y="90611"/>
                    <a:pt x="1882532" y="86154"/>
                    <a:pt x="1882532" y="78438"/>
                  </a:cubicBezTo>
                  <a:cubicBezTo>
                    <a:pt x="1882532" y="75181"/>
                    <a:pt x="1885961" y="68751"/>
                    <a:pt x="1892819" y="59150"/>
                  </a:cubicBezTo>
                  <a:cubicBezTo>
                    <a:pt x="1899677" y="49549"/>
                    <a:pt x="1903106" y="42262"/>
                    <a:pt x="1903106" y="37290"/>
                  </a:cubicBezTo>
                  <a:close/>
                  <a:moveTo>
                    <a:pt x="2517756" y="37290"/>
                  </a:moveTo>
                  <a:cubicBezTo>
                    <a:pt x="2521185" y="39348"/>
                    <a:pt x="2522900" y="44063"/>
                    <a:pt x="2522900" y="51435"/>
                  </a:cubicBezTo>
                  <a:cubicBezTo>
                    <a:pt x="2522900" y="57093"/>
                    <a:pt x="2520328" y="61379"/>
                    <a:pt x="2515185" y="64294"/>
                  </a:cubicBezTo>
                  <a:cubicBezTo>
                    <a:pt x="2518785" y="64637"/>
                    <a:pt x="2520500" y="67637"/>
                    <a:pt x="2520328" y="73295"/>
                  </a:cubicBezTo>
                  <a:cubicBezTo>
                    <a:pt x="2520157" y="77581"/>
                    <a:pt x="2517585" y="80153"/>
                    <a:pt x="2512613" y="81010"/>
                  </a:cubicBezTo>
                  <a:cubicBezTo>
                    <a:pt x="2512270" y="76724"/>
                    <a:pt x="2510984" y="74581"/>
                    <a:pt x="2508755" y="74581"/>
                  </a:cubicBezTo>
                  <a:cubicBezTo>
                    <a:pt x="2504469" y="74581"/>
                    <a:pt x="2502326" y="76724"/>
                    <a:pt x="2502326" y="81010"/>
                  </a:cubicBezTo>
                  <a:cubicBezTo>
                    <a:pt x="2502326" y="87182"/>
                    <a:pt x="2502669" y="90783"/>
                    <a:pt x="2503355" y="91811"/>
                  </a:cubicBezTo>
                  <a:cubicBezTo>
                    <a:pt x="2499240" y="90611"/>
                    <a:pt x="2497182" y="86154"/>
                    <a:pt x="2497182" y="78438"/>
                  </a:cubicBezTo>
                  <a:cubicBezTo>
                    <a:pt x="2497182" y="75181"/>
                    <a:pt x="2500611" y="68751"/>
                    <a:pt x="2507469" y="59150"/>
                  </a:cubicBezTo>
                  <a:cubicBezTo>
                    <a:pt x="2514327" y="49549"/>
                    <a:pt x="2517756" y="42262"/>
                    <a:pt x="2517756" y="37290"/>
                  </a:cubicBezTo>
                  <a:close/>
                  <a:moveTo>
                    <a:pt x="635226" y="0"/>
                  </a:moveTo>
                  <a:lnTo>
                    <a:pt x="642941" y="0"/>
                  </a:lnTo>
                  <a:lnTo>
                    <a:pt x="642941" y="174879"/>
                  </a:lnTo>
                  <a:lnTo>
                    <a:pt x="723952" y="174879"/>
                  </a:lnTo>
                  <a:lnTo>
                    <a:pt x="740958" y="181528"/>
                  </a:lnTo>
                  <a:lnTo>
                    <a:pt x="741149" y="181778"/>
                  </a:lnTo>
                  <a:lnTo>
                    <a:pt x="748383" y="198025"/>
                  </a:lnTo>
                  <a:cubicBezTo>
                    <a:pt x="748383" y="203340"/>
                    <a:pt x="746497" y="207883"/>
                    <a:pt x="742725" y="211655"/>
                  </a:cubicBezTo>
                  <a:cubicBezTo>
                    <a:pt x="738953" y="215427"/>
                    <a:pt x="734410" y="217313"/>
                    <a:pt x="729095" y="217313"/>
                  </a:cubicBezTo>
                  <a:cubicBezTo>
                    <a:pt x="727381" y="217313"/>
                    <a:pt x="724980" y="216670"/>
                    <a:pt x="721894" y="215384"/>
                  </a:cubicBezTo>
                  <a:cubicBezTo>
                    <a:pt x="718808" y="214098"/>
                    <a:pt x="716493" y="213455"/>
                    <a:pt x="714950" y="213455"/>
                  </a:cubicBezTo>
                  <a:cubicBezTo>
                    <a:pt x="712722" y="213455"/>
                    <a:pt x="708864" y="214741"/>
                    <a:pt x="703378" y="217313"/>
                  </a:cubicBezTo>
                  <a:cubicBezTo>
                    <a:pt x="703720" y="210455"/>
                    <a:pt x="706721" y="207026"/>
                    <a:pt x="712379" y="207026"/>
                  </a:cubicBezTo>
                  <a:cubicBezTo>
                    <a:pt x="712379" y="203254"/>
                    <a:pt x="713150" y="199739"/>
                    <a:pt x="714693" y="196482"/>
                  </a:cubicBezTo>
                  <a:cubicBezTo>
                    <a:pt x="716579" y="192367"/>
                    <a:pt x="719237" y="190310"/>
                    <a:pt x="722666" y="190310"/>
                  </a:cubicBezTo>
                  <a:cubicBezTo>
                    <a:pt x="726952" y="190310"/>
                    <a:pt x="729095" y="192881"/>
                    <a:pt x="729095" y="198025"/>
                  </a:cubicBezTo>
                  <a:cubicBezTo>
                    <a:pt x="725666" y="197168"/>
                    <a:pt x="724380" y="196739"/>
                    <a:pt x="725237" y="196739"/>
                  </a:cubicBezTo>
                  <a:cubicBezTo>
                    <a:pt x="722666" y="196739"/>
                    <a:pt x="721380" y="198453"/>
                    <a:pt x="721380" y="201882"/>
                  </a:cubicBezTo>
                  <a:cubicBezTo>
                    <a:pt x="721380" y="206169"/>
                    <a:pt x="723952" y="208312"/>
                    <a:pt x="729095" y="208312"/>
                  </a:cubicBezTo>
                  <a:cubicBezTo>
                    <a:pt x="731838" y="208312"/>
                    <a:pt x="734024" y="207112"/>
                    <a:pt x="735653" y="204711"/>
                  </a:cubicBezTo>
                  <a:cubicBezTo>
                    <a:pt x="737282" y="202311"/>
                    <a:pt x="738096" y="199654"/>
                    <a:pt x="738096" y="196739"/>
                  </a:cubicBezTo>
                  <a:cubicBezTo>
                    <a:pt x="738096" y="192796"/>
                    <a:pt x="736725" y="189452"/>
                    <a:pt x="733981" y="186709"/>
                  </a:cubicBezTo>
                  <a:cubicBezTo>
                    <a:pt x="731238" y="183966"/>
                    <a:pt x="727895" y="182594"/>
                    <a:pt x="723952" y="182594"/>
                  </a:cubicBezTo>
                  <a:lnTo>
                    <a:pt x="635226" y="182594"/>
                  </a:lnTo>
                  <a:close/>
                  <a:moveTo>
                    <a:pt x="614652" y="0"/>
                  </a:moveTo>
                  <a:lnTo>
                    <a:pt x="622367" y="0"/>
                  </a:lnTo>
                  <a:lnTo>
                    <a:pt x="622367" y="249460"/>
                  </a:lnTo>
                  <a:lnTo>
                    <a:pt x="871827" y="249460"/>
                  </a:lnTo>
                  <a:lnTo>
                    <a:pt x="871827" y="257175"/>
                  </a:lnTo>
                  <a:lnTo>
                    <a:pt x="614652" y="257175"/>
                  </a:lnTo>
                  <a:close/>
                  <a:moveTo>
                    <a:pt x="20574" y="0"/>
                  </a:moveTo>
                  <a:lnTo>
                    <a:pt x="28290" y="0"/>
                  </a:lnTo>
                  <a:lnTo>
                    <a:pt x="28290" y="174879"/>
                  </a:lnTo>
                  <a:lnTo>
                    <a:pt x="109300" y="174879"/>
                  </a:lnTo>
                  <a:lnTo>
                    <a:pt x="126306" y="181528"/>
                  </a:lnTo>
                  <a:lnTo>
                    <a:pt x="126496" y="181778"/>
                  </a:lnTo>
                  <a:lnTo>
                    <a:pt x="133731" y="198025"/>
                  </a:lnTo>
                  <a:cubicBezTo>
                    <a:pt x="133731" y="203340"/>
                    <a:pt x="131845" y="207883"/>
                    <a:pt x="128074" y="211655"/>
                  </a:cubicBezTo>
                  <a:cubicBezTo>
                    <a:pt x="124302" y="215427"/>
                    <a:pt x="119758" y="217313"/>
                    <a:pt x="114443" y="217313"/>
                  </a:cubicBezTo>
                  <a:cubicBezTo>
                    <a:pt x="112729" y="217313"/>
                    <a:pt x="110328" y="216670"/>
                    <a:pt x="107242" y="215384"/>
                  </a:cubicBezTo>
                  <a:cubicBezTo>
                    <a:pt x="104156" y="214098"/>
                    <a:pt x="101842" y="213455"/>
                    <a:pt x="100299" y="213455"/>
                  </a:cubicBezTo>
                  <a:cubicBezTo>
                    <a:pt x="98070" y="213455"/>
                    <a:pt x="94212" y="214741"/>
                    <a:pt x="88726" y="217313"/>
                  </a:cubicBezTo>
                  <a:cubicBezTo>
                    <a:pt x="89069" y="210455"/>
                    <a:pt x="92069" y="207026"/>
                    <a:pt x="97727" y="207026"/>
                  </a:cubicBezTo>
                  <a:cubicBezTo>
                    <a:pt x="97727" y="203254"/>
                    <a:pt x="98498" y="199739"/>
                    <a:pt x="100041" y="196482"/>
                  </a:cubicBezTo>
                  <a:cubicBezTo>
                    <a:pt x="101927" y="192367"/>
                    <a:pt x="104585" y="190310"/>
                    <a:pt x="108014" y="190310"/>
                  </a:cubicBezTo>
                  <a:cubicBezTo>
                    <a:pt x="112300" y="190310"/>
                    <a:pt x="114443" y="192881"/>
                    <a:pt x="114443" y="198025"/>
                  </a:cubicBezTo>
                  <a:cubicBezTo>
                    <a:pt x="111014" y="197168"/>
                    <a:pt x="109728" y="196739"/>
                    <a:pt x="110586" y="196739"/>
                  </a:cubicBezTo>
                  <a:cubicBezTo>
                    <a:pt x="108014" y="196739"/>
                    <a:pt x="106728" y="198453"/>
                    <a:pt x="106728" y="201882"/>
                  </a:cubicBezTo>
                  <a:cubicBezTo>
                    <a:pt x="106728" y="206169"/>
                    <a:pt x="109300" y="208312"/>
                    <a:pt x="114443" y="208312"/>
                  </a:cubicBezTo>
                  <a:cubicBezTo>
                    <a:pt x="117186" y="208312"/>
                    <a:pt x="119372" y="207112"/>
                    <a:pt x="121001" y="204711"/>
                  </a:cubicBezTo>
                  <a:cubicBezTo>
                    <a:pt x="122630" y="202311"/>
                    <a:pt x="123444" y="199654"/>
                    <a:pt x="123444" y="196739"/>
                  </a:cubicBezTo>
                  <a:cubicBezTo>
                    <a:pt x="123444" y="192796"/>
                    <a:pt x="122073" y="189452"/>
                    <a:pt x="119330" y="186709"/>
                  </a:cubicBezTo>
                  <a:cubicBezTo>
                    <a:pt x="116586" y="183966"/>
                    <a:pt x="113243" y="182594"/>
                    <a:pt x="109300" y="182594"/>
                  </a:cubicBezTo>
                  <a:lnTo>
                    <a:pt x="20574" y="182594"/>
                  </a:lnTo>
                  <a:close/>
                  <a:moveTo>
                    <a:pt x="0" y="0"/>
                  </a:moveTo>
                  <a:lnTo>
                    <a:pt x="7716" y="0"/>
                  </a:lnTo>
                  <a:lnTo>
                    <a:pt x="7716" y="249460"/>
                  </a:lnTo>
                  <a:lnTo>
                    <a:pt x="257175" y="249460"/>
                  </a:lnTo>
                  <a:lnTo>
                    <a:pt x="257175" y="257175"/>
                  </a:lnTo>
                  <a:lnTo>
                    <a:pt x="0" y="257175"/>
                  </a:lnTo>
                  <a:close/>
                  <a:moveTo>
                    <a:pt x="1249878" y="0"/>
                  </a:moveTo>
                  <a:lnTo>
                    <a:pt x="1257593" y="0"/>
                  </a:lnTo>
                  <a:lnTo>
                    <a:pt x="1257593" y="174879"/>
                  </a:lnTo>
                  <a:lnTo>
                    <a:pt x="1338604" y="174879"/>
                  </a:lnTo>
                  <a:lnTo>
                    <a:pt x="1355610" y="181528"/>
                  </a:lnTo>
                  <a:lnTo>
                    <a:pt x="1355801" y="181778"/>
                  </a:lnTo>
                  <a:lnTo>
                    <a:pt x="1363035" y="198025"/>
                  </a:lnTo>
                  <a:cubicBezTo>
                    <a:pt x="1363035" y="203340"/>
                    <a:pt x="1361149" y="207883"/>
                    <a:pt x="1357377" y="211655"/>
                  </a:cubicBezTo>
                  <a:cubicBezTo>
                    <a:pt x="1353605" y="215427"/>
                    <a:pt x="1349062" y="217313"/>
                    <a:pt x="1343747" y="217313"/>
                  </a:cubicBezTo>
                  <a:cubicBezTo>
                    <a:pt x="1342033" y="217313"/>
                    <a:pt x="1339632" y="216670"/>
                    <a:pt x="1336546" y="215384"/>
                  </a:cubicBezTo>
                  <a:cubicBezTo>
                    <a:pt x="1333460" y="214098"/>
                    <a:pt x="1331145" y="213455"/>
                    <a:pt x="1329602" y="213455"/>
                  </a:cubicBezTo>
                  <a:cubicBezTo>
                    <a:pt x="1327374" y="213455"/>
                    <a:pt x="1323516" y="214741"/>
                    <a:pt x="1318030" y="217313"/>
                  </a:cubicBezTo>
                  <a:cubicBezTo>
                    <a:pt x="1318372" y="210455"/>
                    <a:pt x="1321373" y="207026"/>
                    <a:pt x="1327031" y="207026"/>
                  </a:cubicBezTo>
                  <a:cubicBezTo>
                    <a:pt x="1327031" y="203254"/>
                    <a:pt x="1327802" y="199739"/>
                    <a:pt x="1329345" y="196482"/>
                  </a:cubicBezTo>
                  <a:cubicBezTo>
                    <a:pt x="1331231" y="192367"/>
                    <a:pt x="1333889" y="190310"/>
                    <a:pt x="1337318" y="190310"/>
                  </a:cubicBezTo>
                  <a:cubicBezTo>
                    <a:pt x="1341604" y="190310"/>
                    <a:pt x="1343747" y="192881"/>
                    <a:pt x="1343747" y="198025"/>
                  </a:cubicBezTo>
                  <a:cubicBezTo>
                    <a:pt x="1340318" y="197168"/>
                    <a:pt x="1339032" y="196739"/>
                    <a:pt x="1339889" y="196739"/>
                  </a:cubicBezTo>
                  <a:cubicBezTo>
                    <a:pt x="1337318" y="196739"/>
                    <a:pt x="1336032" y="198453"/>
                    <a:pt x="1336032" y="201882"/>
                  </a:cubicBezTo>
                  <a:cubicBezTo>
                    <a:pt x="1336032" y="206169"/>
                    <a:pt x="1338604" y="208312"/>
                    <a:pt x="1343747" y="208312"/>
                  </a:cubicBezTo>
                  <a:cubicBezTo>
                    <a:pt x="1346490" y="208312"/>
                    <a:pt x="1348676" y="207112"/>
                    <a:pt x="1350305" y="204711"/>
                  </a:cubicBezTo>
                  <a:cubicBezTo>
                    <a:pt x="1351934" y="202311"/>
                    <a:pt x="1352748" y="199654"/>
                    <a:pt x="1352748" y="196739"/>
                  </a:cubicBezTo>
                  <a:cubicBezTo>
                    <a:pt x="1352748" y="192796"/>
                    <a:pt x="1351377" y="189452"/>
                    <a:pt x="1348633" y="186709"/>
                  </a:cubicBezTo>
                  <a:cubicBezTo>
                    <a:pt x="1345890" y="183966"/>
                    <a:pt x="1342547" y="182594"/>
                    <a:pt x="1338604" y="182594"/>
                  </a:cubicBezTo>
                  <a:lnTo>
                    <a:pt x="1249878" y="182594"/>
                  </a:lnTo>
                  <a:close/>
                  <a:moveTo>
                    <a:pt x="1229304" y="0"/>
                  </a:moveTo>
                  <a:lnTo>
                    <a:pt x="1237019" y="0"/>
                  </a:lnTo>
                  <a:lnTo>
                    <a:pt x="1237019" y="249460"/>
                  </a:lnTo>
                  <a:lnTo>
                    <a:pt x="1486479" y="249460"/>
                  </a:lnTo>
                  <a:lnTo>
                    <a:pt x="1486479" y="257175"/>
                  </a:lnTo>
                  <a:lnTo>
                    <a:pt x="1229304" y="257175"/>
                  </a:lnTo>
                  <a:close/>
                  <a:moveTo>
                    <a:pt x="1864530" y="0"/>
                  </a:moveTo>
                  <a:lnTo>
                    <a:pt x="1872245" y="0"/>
                  </a:lnTo>
                  <a:lnTo>
                    <a:pt x="1872245" y="174879"/>
                  </a:lnTo>
                  <a:lnTo>
                    <a:pt x="1953256" y="174879"/>
                  </a:lnTo>
                  <a:lnTo>
                    <a:pt x="1970262" y="181528"/>
                  </a:lnTo>
                  <a:lnTo>
                    <a:pt x="1970453" y="181778"/>
                  </a:lnTo>
                  <a:lnTo>
                    <a:pt x="1977687" y="198025"/>
                  </a:lnTo>
                  <a:cubicBezTo>
                    <a:pt x="1977687" y="203340"/>
                    <a:pt x="1975801" y="207883"/>
                    <a:pt x="1972029" y="211655"/>
                  </a:cubicBezTo>
                  <a:cubicBezTo>
                    <a:pt x="1968257" y="215427"/>
                    <a:pt x="1963714" y="217313"/>
                    <a:pt x="1958399" y="217313"/>
                  </a:cubicBezTo>
                  <a:cubicBezTo>
                    <a:pt x="1956685" y="217313"/>
                    <a:pt x="1954284" y="216670"/>
                    <a:pt x="1951198" y="215384"/>
                  </a:cubicBezTo>
                  <a:cubicBezTo>
                    <a:pt x="1948112" y="214098"/>
                    <a:pt x="1945797" y="213455"/>
                    <a:pt x="1944254" y="213455"/>
                  </a:cubicBezTo>
                  <a:cubicBezTo>
                    <a:pt x="1942026" y="213455"/>
                    <a:pt x="1938168" y="214741"/>
                    <a:pt x="1932682" y="217313"/>
                  </a:cubicBezTo>
                  <a:cubicBezTo>
                    <a:pt x="1933024" y="210455"/>
                    <a:pt x="1936025" y="207026"/>
                    <a:pt x="1941683" y="207026"/>
                  </a:cubicBezTo>
                  <a:cubicBezTo>
                    <a:pt x="1941683" y="203254"/>
                    <a:pt x="1942454" y="199739"/>
                    <a:pt x="1943997" y="196482"/>
                  </a:cubicBezTo>
                  <a:cubicBezTo>
                    <a:pt x="1945883" y="192367"/>
                    <a:pt x="1948541" y="190310"/>
                    <a:pt x="1951970" y="190310"/>
                  </a:cubicBezTo>
                  <a:cubicBezTo>
                    <a:pt x="1956256" y="190310"/>
                    <a:pt x="1958399" y="192881"/>
                    <a:pt x="1958399" y="198025"/>
                  </a:cubicBezTo>
                  <a:cubicBezTo>
                    <a:pt x="1954970" y="197168"/>
                    <a:pt x="1953684" y="196739"/>
                    <a:pt x="1954541" y="196739"/>
                  </a:cubicBezTo>
                  <a:cubicBezTo>
                    <a:pt x="1951970" y="196739"/>
                    <a:pt x="1950684" y="198453"/>
                    <a:pt x="1950684" y="201882"/>
                  </a:cubicBezTo>
                  <a:cubicBezTo>
                    <a:pt x="1950684" y="206169"/>
                    <a:pt x="1953256" y="208312"/>
                    <a:pt x="1958399" y="208312"/>
                  </a:cubicBezTo>
                  <a:cubicBezTo>
                    <a:pt x="1961142" y="208312"/>
                    <a:pt x="1963328" y="207112"/>
                    <a:pt x="1964957" y="204711"/>
                  </a:cubicBezTo>
                  <a:cubicBezTo>
                    <a:pt x="1966586" y="202311"/>
                    <a:pt x="1967400" y="199654"/>
                    <a:pt x="1967400" y="196739"/>
                  </a:cubicBezTo>
                  <a:cubicBezTo>
                    <a:pt x="1967400" y="192796"/>
                    <a:pt x="1966029" y="189452"/>
                    <a:pt x="1963285" y="186709"/>
                  </a:cubicBezTo>
                  <a:cubicBezTo>
                    <a:pt x="1960542" y="183966"/>
                    <a:pt x="1957199" y="182594"/>
                    <a:pt x="1953256" y="182594"/>
                  </a:cubicBezTo>
                  <a:lnTo>
                    <a:pt x="1864530" y="182594"/>
                  </a:lnTo>
                  <a:close/>
                  <a:moveTo>
                    <a:pt x="1843956" y="0"/>
                  </a:moveTo>
                  <a:lnTo>
                    <a:pt x="1851671" y="0"/>
                  </a:lnTo>
                  <a:lnTo>
                    <a:pt x="1851671" y="249460"/>
                  </a:lnTo>
                  <a:lnTo>
                    <a:pt x="2101131" y="249460"/>
                  </a:lnTo>
                  <a:lnTo>
                    <a:pt x="2101131" y="257175"/>
                  </a:lnTo>
                  <a:lnTo>
                    <a:pt x="1843956" y="257175"/>
                  </a:lnTo>
                  <a:close/>
                  <a:moveTo>
                    <a:pt x="2479180" y="0"/>
                  </a:moveTo>
                  <a:lnTo>
                    <a:pt x="2486895" y="0"/>
                  </a:lnTo>
                  <a:lnTo>
                    <a:pt x="2486895" y="174879"/>
                  </a:lnTo>
                  <a:lnTo>
                    <a:pt x="2567906" y="174879"/>
                  </a:lnTo>
                  <a:lnTo>
                    <a:pt x="2584912" y="181528"/>
                  </a:lnTo>
                  <a:lnTo>
                    <a:pt x="2585103" y="181778"/>
                  </a:lnTo>
                  <a:lnTo>
                    <a:pt x="2592337" y="198025"/>
                  </a:lnTo>
                  <a:cubicBezTo>
                    <a:pt x="2592337" y="203340"/>
                    <a:pt x="2590451" y="207883"/>
                    <a:pt x="2586679" y="211655"/>
                  </a:cubicBezTo>
                  <a:cubicBezTo>
                    <a:pt x="2582907" y="215427"/>
                    <a:pt x="2578364" y="217313"/>
                    <a:pt x="2573049" y="217313"/>
                  </a:cubicBezTo>
                  <a:cubicBezTo>
                    <a:pt x="2571335" y="217313"/>
                    <a:pt x="2568934" y="216670"/>
                    <a:pt x="2565848" y="215384"/>
                  </a:cubicBezTo>
                  <a:cubicBezTo>
                    <a:pt x="2562762" y="214098"/>
                    <a:pt x="2560447" y="213455"/>
                    <a:pt x="2558904" y="213455"/>
                  </a:cubicBezTo>
                  <a:cubicBezTo>
                    <a:pt x="2556676" y="213455"/>
                    <a:pt x="2552818" y="214741"/>
                    <a:pt x="2547332" y="217313"/>
                  </a:cubicBezTo>
                  <a:cubicBezTo>
                    <a:pt x="2547674" y="210455"/>
                    <a:pt x="2550675" y="207026"/>
                    <a:pt x="2556333" y="207026"/>
                  </a:cubicBezTo>
                  <a:cubicBezTo>
                    <a:pt x="2556333" y="203254"/>
                    <a:pt x="2557104" y="199739"/>
                    <a:pt x="2558647" y="196482"/>
                  </a:cubicBezTo>
                  <a:cubicBezTo>
                    <a:pt x="2560533" y="192367"/>
                    <a:pt x="2563191" y="190310"/>
                    <a:pt x="2566620" y="190310"/>
                  </a:cubicBezTo>
                  <a:cubicBezTo>
                    <a:pt x="2570906" y="190310"/>
                    <a:pt x="2573049" y="192881"/>
                    <a:pt x="2573049" y="198025"/>
                  </a:cubicBezTo>
                  <a:cubicBezTo>
                    <a:pt x="2569620" y="197168"/>
                    <a:pt x="2568334" y="196739"/>
                    <a:pt x="2569191" y="196739"/>
                  </a:cubicBezTo>
                  <a:cubicBezTo>
                    <a:pt x="2566620" y="196739"/>
                    <a:pt x="2565334" y="198453"/>
                    <a:pt x="2565334" y="201882"/>
                  </a:cubicBezTo>
                  <a:cubicBezTo>
                    <a:pt x="2565334" y="206169"/>
                    <a:pt x="2567906" y="208312"/>
                    <a:pt x="2573049" y="208312"/>
                  </a:cubicBezTo>
                  <a:cubicBezTo>
                    <a:pt x="2575792" y="208312"/>
                    <a:pt x="2577978" y="207112"/>
                    <a:pt x="2579607" y="204711"/>
                  </a:cubicBezTo>
                  <a:cubicBezTo>
                    <a:pt x="2581236" y="202311"/>
                    <a:pt x="2582050" y="199654"/>
                    <a:pt x="2582050" y="196739"/>
                  </a:cubicBezTo>
                  <a:cubicBezTo>
                    <a:pt x="2582050" y="192796"/>
                    <a:pt x="2580679" y="189452"/>
                    <a:pt x="2577935" y="186709"/>
                  </a:cubicBezTo>
                  <a:cubicBezTo>
                    <a:pt x="2575192" y="183966"/>
                    <a:pt x="2571849" y="182594"/>
                    <a:pt x="2567906" y="182594"/>
                  </a:cubicBezTo>
                  <a:lnTo>
                    <a:pt x="2479180" y="182594"/>
                  </a:lnTo>
                  <a:close/>
                  <a:moveTo>
                    <a:pt x="2458606" y="0"/>
                  </a:moveTo>
                  <a:lnTo>
                    <a:pt x="2466321" y="0"/>
                  </a:lnTo>
                  <a:lnTo>
                    <a:pt x="2466321" y="249460"/>
                  </a:lnTo>
                  <a:lnTo>
                    <a:pt x="2715781" y="249460"/>
                  </a:lnTo>
                  <a:lnTo>
                    <a:pt x="2715781" y="257175"/>
                  </a:lnTo>
                  <a:lnTo>
                    <a:pt x="2458606" y="257175"/>
                  </a:ln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000" dirty="0"/>
            </a:p>
          </p:txBody>
        </p:sp>
        <p:sp>
          <p:nvSpPr>
            <p:cNvPr id="11" name="TextBox 10">
              <a:extLst>
                <a:ext uri="{FF2B5EF4-FFF2-40B4-BE49-F238E27FC236}">
                  <a16:creationId xmlns:a16="http://schemas.microsoft.com/office/drawing/2014/main" id="{5EF7D356-7BE9-494C-B9E7-EDF9187422B9}"/>
                </a:ext>
              </a:extLst>
            </p:cNvPr>
            <p:cNvSpPr txBox="1"/>
            <p:nvPr/>
          </p:nvSpPr>
          <p:spPr>
            <a:xfrm>
              <a:off x="0" y="2538781"/>
              <a:ext cx="274320" cy="2286000"/>
            </a:xfrm>
            <a:custGeom>
              <a:avLst/>
              <a:gdLst/>
              <a:ahLst/>
              <a:cxnLst/>
              <a:rect l="l" t="t" r="r" b="b"/>
              <a:pathLst>
                <a:path w="228600" h="2072018">
                  <a:moveTo>
                    <a:pt x="80010" y="2008010"/>
                  </a:moveTo>
                  <a:lnTo>
                    <a:pt x="86868" y="2013725"/>
                  </a:lnTo>
                  <a:cubicBezTo>
                    <a:pt x="86106" y="2018297"/>
                    <a:pt x="85725" y="2021345"/>
                    <a:pt x="85725" y="2022869"/>
                  </a:cubicBezTo>
                  <a:cubicBezTo>
                    <a:pt x="85725" y="2030337"/>
                    <a:pt x="89535" y="2036357"/>
                    <a:pt x="97155" y="2040929"/>
                  </a:cubicBezTo>
                  <a:cubicBezTo>
                    <a:pt x="103708" y="2044891"/>
                    <a:pt x="110947" y="2046872"/>
                    <a:pt x="118872" y="2046872"/>
                  </a:cubicBezTo>
                  <a:lnTo>
                    <a:pt x="228600" y="2046872"/>
                  </a:lnTo>
                  <a:lnTo>
                    <a:pt x="228600" y="2053730"/>
                  </a:lnTo>
                  <a:lnTo>
                    <a:pt x="115443" y="2053730"/>
                  </a:lnTo>
                  <a:cubicBezTo>
                    <a:pt x="105384" y="2053730"/>
                    <a:pt x="96545" y="2050758"/>
                    <a:pt x="88925" y="2044815"/>
                  </a:cubicBezTo>
                  <a:cubicBezTo>
                    <a:pt x="80695" y="2038414"/>
                    <a:pt x="76581" y="2030337"/>
                    <a:pt x="76581" y="2020583"/>
                  </a:cubicBezTo>
                  <a:cubicBezTo>
                    <a:pt x="76581" y="2018297"/>
                    <a:pt x="77724" y="2014106"/>
                    <a:pt x="80010" y="2008010"/>
                  </a:cubicBezTo>
                  <a:close/>
                  <a:moveTo>
                    <a:pt x="61722" y="2008010"/>
                  </a:moveTo>
                  <a:lnTo>
                    <a:pt x="66065" y="2011896"/>
                  </a:lnTo>
                  <a:lnTo>
                    <a:pt x="56007" y="2028584"/>
                  </a:lnTo>
                  <a:cubicBezTo>
                    <a:pt x="47625" y="2042605"/>
                    <a:pt x="40005" y="2050225"/>
                    <a:pt x="33147" y="2051444"/>
                  </a:cubicBezTo>
                  <a:cubicBezTo>
                    <a:pt x="28879" y="2052206"/>
                    <a:pt x="24536" y="2053806"/>
                    <a:pt x="20116" y="2056245"/>
                  </a:cubicBezTo>
                  <a:lnTo>
                    <a:pt x="17830" y="2053730"/>
                  </a:lnTo>
                  <a:cubicBezTo>
                    <a:pt x="20421" y="2050682"/>
                    <a:pt x="22174" y="2046491"/>
                    <a:pt x="23088" y="2041157"/>
                  </a:cubicBezTo>
                  <a:cubicBezTo>
                    <a:pt x="25374" y="2033537"/>
                    <a:pt x="33299" y="2025536"/>
                    <a:pt x="46863" y="2017154"/>
                  </a:cubicBezTo>
                  <a:close/>
                  <a:moveTo>
                    <a:pt x="106299" y="1992008"/>
                  </a:moveTo>
                  <a:cubicBezTo>
                    <a:pt x="113004" y="1992008"/>
                    <a:pt x="118681" y="1994332"/>
                    <a:pt x="123329" y="1998980"/>
                  </a:cubicBezTo>
                  <a:cubicBezTo>
                    <a:pt x="127978" y="2003629"/>
                    <a:pt x="130302" y="2009306"/>
                    <a:pt x="130302" y="2016011"/>
                  </a:cubicBezTo>
                  <a:cubicBezTo>
                    <a:pt x="130302" y="2021193"/>
                    <a:pt x="128549" y="2025727"/>
                    <a:pt x="125044" y="2029613"/>
                  </a:cubicBezTo>
                  <a:cubicBezTo>
                    <a:pt x="121539" y="2033499"/>
                    <a:pt x="117195" y="2035442"/>
                    <a:pt x="112014" y="2035442"/>
                  </a:cubicBezTo>
                  <a:cubicBezTo>
                    <a:pt x="107746" y="2035442"/>
                    <a:pt x="104127" y="2034032"/>
                    <a:pt x="101155" y="2031213"/>
                  </a:cubicBezTo>
                  <a:cubicBezTo>
                    <a:pt x="98183" y="2028394"/>
                    <a:pt x="96697" y="2024850"/>
                    <a:pt x="96697" y="2020583"/>
                  </a:cubicBezTo>
                  <a:cubicBezTo>
                    <a:pt x="96697" y="2017230"/>
                    <a:pt x="97840" y="2014487"/>
                    <a:pt x="100126" y="2012354"/>
                  </a:cubicBezTo>
                  <a:cubicBezTo>
                    <a:pt x="102412" y="2010220"/>
                    <a:pt x="105232" y="2009153"/>
                    <a:pt x="108585" y="2009153"/>
                  </a:cubicBezTo>
                  <a:cubicBezTo>
                    <a:pt x="113157" y="2009153"/>
                    <a:pt x="115443" y="2011439"/>
                    <a:pt x="115443" y="2016011"/>
                  </a:cubicBezTo>
                  <a:cubicBezTo>
                    <a:pt x="115138" y="2017992"/>
                    <a:pt x="114376" y="2019516"/>
                    <a:pt x="113157" y="2020583"/>
                  </a:cubicBezTo>
                  <a:cubicBezTo>
                    <a:pt x="113157" y="2017535"/>
                    <a:pt x="111633" y="2016011"/>
                    <a:pt x="108585" y="2016011"/>
                  </a:cubicBezTo>
                  <a:cubicBezTo>
                    <a:pt x="104775" y="2016011"/>
                    <a:pt x="102870" y="2017916"/>
                    <a:pt x="102870" y="2021726"/>
                  </a:cubicBezTo>
                  <a:cubicBezTo>
                    <a:pt x="102870" y="2026298"/>
                    <a:pt x="105918" y="2028584"/>
                    <a:pt x="112014" y="2028584"/>
                  </a:cubicBezTo>
                  <a:cubicBezTo>
                    <a:pt x="115519" y="2028584"/>
                    <a:pt x="118300" y="2027213"/>
                    <a:pt x="120358" y="2024469"/>
                  </a:cubicBezTo>
                  <a:cubicBezTo>
                    <a:pt x="122415" y="2021726"/>
                    <a:pt x="123444" y="2018526"/>
                    <a:pt x="123444" y="2014868"/>
                  </a:cubicBezTo>
                  <a:cubicBezTo>
                    <a:pt x="123444" y="2010753"/>
                    <a:pt x="121996" y="2007248"/>
                    <a:pt x="119100" y="2004353"/>
                  </a:cubicBezTo>
                  <a:cubicBezTo>
                    <a:pt x="116205" y="2001457"/>
                    <a:pt x="112699" y="2000009"/>
                    <a:pt x="108585" y="2000009"/>
                  </a:cubicBezTo>
                  <a:cubicBezTo>
                    <a:pt x="104165" y="2000009"/>
                    <a:pt x="99974" y="2001152"/>
                    <a:pt x="96012" y="2003438"/>
                  </a:cubicBezTo>
                  <a:lnTo>
                    <a:pt x="90297" y="1997723"/>
                  </a:lnTo>
                  <a:cubicBezTo>
                    <a:pt x="97155" y="1993913"/>
                    <a:pt x="102489" y="1992008"/>
                    <a:pt x="106299" y="1992008"/>
                  </a:cubicBezTo>
                  <a:close/>
                  <a:moveTo>
                    <a:pt x="22860" y="1984007"/>
                  </a:moveTo>
                  <a:cubicBezTo>
                    <a:pt x="23774" y="1989341"/>
                    <a:pt x="25679" y="1993913"/>
                    <a:pt x="28575" y="1997723"/>
                  </a:cubicBezTo>
                  <a:cubicBezTo>
                    <a:pt x="32080" y="2002295"/>
                    <a:pt x="36271" y="2004581"/>
                    <a:pt x="41148" y="2004581"/>
                  </a:cubicBezTo>
                  <a:cubicBezTo>
                    <a:pt x="47091" y="2004429"/>
                    <a:pt x="56235" y="2001000"/>
                    <a:pt x="68580" y="1994294"/>
                  </a:cubicBezTo>
                  <a:lnTo>
                    <a:pt x="77724" y="2003438"/>
                  </a:lnTo>
                  <a:cubicBezTo>
                    <a:pt x="71628" y="2016545"/>
                    <a:pt x="68580" y="2026070"/>
                    <a:pt x="68580" y="2032013"/>
                  </a:cubicBezTo>
                  <a:cubicBezTo>
                    <a:pt x="68580" y="2036433"/>
                    <a:pt x="69799" y="2040395"/>
                    <a:pt x="72237" y="2043900"/>
                  </a:cubicBezTo>
                  <a:cubicBezTo>
                    <a:pt x="74676" y="2047406"/>
                    <a:pt x="78028" y="2049158"/>
                    <a:pt x="82296" y="2049158"/>
                  </a:cubicBezTo>
                  <a:cubicBezTo>
                    <a:pt x="79248" y="2052206"/>
                    <a:pt x="75819" y="2053730"/>
                    <a:pt x="72009" y="2053730"/>
                  </a:cubicBezTo>
                  <a:cubicBezTo>
                    <a:pt x="68199" y="2053730"/>
                    <a:pt x="65151" y="2052244"/>
                    <a:pt x="62865" y="2049272"/>
                  </a:cubicBezTo>
                  <a:cubicBezTo>
                    <a:pt x="60579" y="2046301"/>
                    <a:pt x="59436" y="2042834"/>
                    <a:pt x="59436" y="2038871"/>
                  </a:cubicBezTo>
                  <a:cubicBezTo>
                    <a:pt x="59436" y="2031861"/>
                    <a:pt x="62484" y="2023098"/>
                    <a:pt x="68580" y="2012582"/>
                  </a:cubicBezTo>
                  <a:lnTo>
                    <a:pt x="61722" y="2004581"/>
                  </a:lnTo>
                  <a:cubicBezTo>
                    <a:pt x="50901" y="2012201"/>
                    <a:pt x="42138" y="2016011"/>
                    <a:pt x="35433" y="2016011"/>
                  </a:cubicBezTo>
                  <a:cubicBezTo>
                    <a:pt x="30708" y="2016011"/>
                    <a:pt x="26860" y="2014182"/>
                    <a:pt x="23888" y="2010525"/>
                  </a:cubicBezTo>
                  <a:cubicBezTo>
                    <a:pt x="20917" y="2006867"/>
                    <a:pt x="19431" y="2002600"/>
                    <a:pt x="19431" y="1997723"/>
                  </a:cubicBezTo>
                  <a:cubicBezTo>
                    <a:pt x="19431" y="1991322"/>
                    <a:pt x="20574" y="1986750"/>
                    <a:pt x="22860" y="1984007"/>
                  </a:cubicBezTo>
                  <a:close/>
                  <a:moveTo>
                    <a:pt x="65151" y="1976006"/>
                  </a:moveTo>
                  <a:lnTo>
                    <a:pt x="96012" y="2008010"/>
                  </a:lnTo>
                  <a:lnTo>
                    <a:pt x="90754" y="2013497"/>
                  </a:lnTo>
                  <a:lnTo>
                    <a:pt x="59207" y="1981035"/>
                  </a:lnTo>
                  <a:close/>
                  <a:moveTo>
                    <a:pt x="56007" y="1941716"/>
                  </a:moveTo>
                  <a:cubicBezTo>
                    <a:pt x="62712" y="1941716"/>
                    <a:pt x="68427" y="1943850"/>
                    <a:pt x="73152" y="1948117"/>
                  </a:cubicBezTo>
                  <a:cubicBezTo>
                    <a:pt x="77876" y="1952384"/>
                    <a:pt x="80162" y="1957871"/>
                    <a:pt x="80010" y="1964576"/>
                  </a:cubicBezTo>
                  <a:cubicBezTo>
                    <a:pt x="79857" y="1970825"/>
                    <a:pt x="77952" y="1976540"/>
                    <a:pt x="74295" y="1981721"/>
                  </a:cubicBezTo>
                  <a:lnTo>
                    <a:pt x="68580" y="1977149"/>
                  </a:lnTo>
                  <a:cubicBezTo>
                    <a:pt x="70866" y="1973492"/>
                    <a:pt x="72009" y="1969682"/>
                    <a:pt x="72009" y="1965719"/>
                  </a:cubicBezTo>
                  <a:cubicBezTo>
                    <a:pt x="72009" y="1961604"/>
                    <a:pt x="70561" y="1958099"/>
                    <a:pt x="67665" y="1955204"/>
                  </a:cubicBezTo>
                  <a:cubicBezTo>
                    <a:pt x="64770" y="1952308"/>
                    <a:pt x="61264" y="1950860"/>
                    <a:pt x="57150" y="1950860"/>
                  </a:cubicBezTo>
                  <a:cubicBezTo>
                    <a:pt x="53797" y="1950860"/>
                    <a:pt x="50673" y="1951775"/>
                    <a:pt x="47777" y="1953603"/>
                  </a:cubicBezTo>
                  <a:cubicBezTo>
                    <a:pt x="44881" y="1955432"/>
                    <a:pt x="43434" y="1957947"/>
                    <a:pt x="43434" y="1961147"/>
                  </a:cubicBezTo>
                  <a:cubicBezTo>
                    <a:pt x="43434" y="1966481"/>
                    <a:pt x="45720" y="1969148"/>
                    <a:pt x="50292" y="1969148"/>
                  </a:cubicBezTo>
                  <a:cubicBezTo>
                    <a:pt x="54102" y="1969148"/>
                    <a:pt x="56007" y="1967243"/>
                    <a:pt x="56007" y="1963433"/>
                  </a:cubicBezTo>
                  <a:cubicBezTo>
                    <a:pt x="56007" y="1961147"/>
                    <a:pt x="54483" y="1959242"/>
                    <a:pt x="51435" y="1957718"/>
                  </a:cubicBezTo>
                  <a:cubicBezTo>
                    <a:pt x="58293" y="1957718"/>
                    <a:pt x="61722" y="1960385"/>
                    <a:pt x="61722" y="1965719"/>
                  </a:cubicBezTo>
                  <a:cubicBezTo>
                    <a:pt x="61722" y="1968767"/>
                    <a:pt x="60579" y="1971244"/>
                    <a:pt x="58293" y="1973149"/>
                  </a:cubicBezTo>
                  <a:cubicBezTo>
                    <a:pt x="56007" y="1975054"/>
                    <a:pt x="53340" y="1976006"/>
                    <a:pt x="50292" y="1976006"/>
                  </a:cubicBezTo>
                  <a:cubicBezTo>
                    <a:pt x="46024" y="1976006"/>
                    <a:pt x="42481" y="1974406"/>
                    <a:pt x="39662" y="1971206"/>
                  </a:cubicBezTo>
                  <a:cubicBezTo>
                    <a:pt x="36842" y="1968005"/>
                    <a:pt x="35433" y="1964271"/>
                    <a:pt x="35433" y="1960004"/>
                  </a:cubicBezTo>
                  <a:cubicBezTo>
                    <a:pt x="35433" y="1954670"/>
                    <a:pt x="37490" y="1950289"/>
                    <a:pt x="41605" y="1946860"/>
                  </a:cubicBezTo>
                  <a:cubicBezTo>
                    <a:pt x="45720" y="1943431"/>
                    <a:pt x="50520" y="1941716"/>
                    <a:pt x="56007" y="1941716"/>
                  </a:cubicBezTo>
                  <a:close/>
                  <a:moveTo>
                    <a:pt x="78867" y="1913141"/>
                  </a:moveTo>
                  <a:cubicBezTo>
                    <a:pt x="86182" y="1913141"/>
                    <a:pt x="92049" y="1916723"/>
                    <a:pt x="96469" y="1923885"/>
                  </a:cubicBezTo>
                  <a:cubicBezTo>
                    <a:pt x="99212" y="1928457"/>
                    <a:pt x="100584" y="1933639"/>
                    <a:pt x="100584" y="1939430"/>
                  </a:cubicBezTo>
                  <a:cubicBezTo>
                    <a:pt x="100584" y="1950860"/>
                    <a:pt x="96393" y="1963814"/>
                    <a:pt x="88011" y="1978292"/>
                  </a:cubicBezTo>
                  <a:lnTo>
                    <a:pt x="93726" y="1984007"/>
                  </a:lnTo>
                  <a:cubicBezTo>
                    <a:pt x="111252" y="1974101"/>
                    <a:pt x="122682" y="1969148"/>
                    <a:pt x="128016" y="1969148"/>
                  </a:cubicBezTo>
                  <a:cubicBezTo>
                    <a:pt x="136093" y="1969301"/>
                    <a:pt x="142798" y="1971053"/>
                    <a:pt x="148132" y="1974406"/>
                  </a:cubicBezTo>
                  <a:cubicBezTo>
                    <a:pt x="154533" y="1978521"/>
                    <a:pt x="157734" y="1984388"/>
                    <a:pt x="157734" y="1992008"/>
                  </a:cubicBezTo>
                  <a:cubicBezTo>
                    <a:pt x="157734" y="1995361"/>
                    <a:pt x="156591" y="2000123"/>
                    <a:pt x="154305" y="2006296"/>
                  </a:cubicBezTo>
                  <a:cubicBezTo>
                    <a:pt x="152019" y="2012468"/>
                    <a:pt x="150876" y="2017230"/>
                    <a:pt x="150876" y="2020583"/>
                  </a:cubicBezTo>
                  <a:cubicBezTo>
                    <a:pt x="150876" y="2022717"/>
                    <a:pt x="151638" y="2025765"/>
                    <a:pt x="153162" y="2029727"/>
                  </a:cubicBezTo>
                  <a:cubicBezTo>
                    <a:pt x="146304" y="2026070"/>
                    <a:pt x="142875" y="2019593"/>
                    <a:pt x="142875" y="2010296"/>
                  </a:cubicBezTo>
                  <a:cubicBezTo>
                    <a:pt x="142875" y="2002676"/>
                    <a:pt x="140398" y="1996199"/>
                    <a:pt x="135445" y="1990865"/>
                  </a:cubicBezTo>
                  <a:cubicBezTo>
                    <a:pt x="130492" y="1985531"/>
                    <a:pt x="124206" y="1982864"/>
                    <a:pt x="116586" y="1982864"/>
                  </a:cubicBezTo>
                  <a:cubicBezTo>
                    <a:pt x="107442" y="1982864"/>
                    <a:pt x="97536" y="1986674"/>
                    <a:pt x="86868" y="1994294"/>
                  </a:cubicBezTo>
                  <a:lnTo>
                    <a:pt x="77724" y="1985150"/>
                  </a:lnTo>
                  <a:cubicBezTo>
                    <a:pt x="86106" y="1975092"/>
                    <a:pt x="90297" y="1965567"/>
                    <a:pt x="90297" y="1956575"/>
                  </a:cubicBezTo>
                  <a:cubicBezTo>
                    <a:pt x="90297" y="1949412"/>
                    <a:pt x="88239" y="1943050"/>
                    <a:pt x="84124" y="1937487"/>
                  </a:cubicBezTo>
                  <a:cubicBezTo>
                    <a:pt x="80010" y="1931924"/>
                    <a:pt x="74447" y="1929143"/>
                    <a:pt x="67437" y="1929143"/>
                  </a:cubicBezTo>
                  <a:cubicBezTo>
                    <a:pt x="66522" y="1929143"/>
                    <a:pt x="65189" y="1929334"/>
                    <a:pt x="63436" y="1929715"/>
                  </a:cubicBezTo>
                  <a:cubicBezTo>
                    <a:pt x="61684" y="1930096"/>
                    <a:pt x="60350" y="1930286"/>
                    <a:pt x="59436" y="1930286"/>
                  </a:cubicBezTo>
                  <a:cubicBezTo>
                    <a:pt x="50596" y="1930286"/>
                    <a:pt x="44881" y="1926857"/>
                    <a:pt x="42291" y="1919999"/>
                  </a:cubicBezTo>
                  <a:cubicBezTo>
                    <a:pt x="44729" y="1921523"/>
                    <a:pt x="47396" y="1922285"/>
                    <a:pt x="50292" y="1922285"/>
                  </a:cubicBezTo>
                  <a:cubicBezTo>
                    <a:pt x="52882" y="1922285"/>
                    <a:pt x="55549" y="1921523"/>
                    <a:pt x="58293" y="1919999"/>
                  </a:cubicBezTo>
                  <a:cubicBezTo>
                    <a:pt x="66370" y="1915427"/>
                    <a:pt x="73228" y="1913141"/>
                    <a:pt x="78867" y="1913141"/>
                  </a:cubicBezTo>
                  <a:close/>
                  <a:moveTo>
                    <a:pt x="169164" y="1898282"/>
                  </a:moveTo>
                  <a:lnTo>
                    <a:pt x="171450" y="1900568"/>
                  </a:lnTo>
                  <a:lnTo>
                    <a:pt x="164592" y="1917713"/>
                  </a:lnTo>
                  <a:cubicBezTo>
                    <a:pt x="158648" y="1932648"/>
                    <a:pt x="151409" y="1942935"/>
                    <a:pt x="142875" y="1948574"/>
                  </a:cubicBezTo>
                  <a:lnTo>
                    <a:pt x="93954" y="1980807"/>
                  </a:lnTo>
                  <a:lnTo>
                    <a:pt x="90754" y="1977835"/>
                  </a:lnTo>
                  <a:lnTo>
                    <a:pt x="124587" y="1925714"/>
                  </a:lnTo>
                  <a:cubicBezTo>
                    <a:pt x="129311" y="1918399"/>
                    <a:pt x="138074" y="1911922"/>
                    <a:pt x="150876" y="1906283"/>
                  </a:cubicBezTo>
                  <a:close/>
                  <a:moveTo>
                    <a:pt x="18288" y="1843418"/>
                  </a:moveTo>
                  <a:lnTo>
                    <a:pt x="25146" y="1843418"/>
                  </a:lnTo>
                  <a:lnTo>
                    <a:pt x="25146" y="1961147"/>
                  </a:lnTo>
                  <a:cubicBezTo>
                    <a:pt x="25146" y="1968310"/>
                    <a:pt x="27394" y="1974482"/>
                    <a:pt x="31889" y="1979664"/>
                  </a:cubicBezTo>
                  <a:cubicBezTo>
                    <a:pt x="36385" y="1984845"/>
                    <a:pt x="42138" y="1987436"/>
                    <a:pt x="49149" y="1987436"/>
                  </a:cubicBezTo>
                  <a:cubicBezTo>
                    <a:pt x="52044" y="1987436"/>
                    <a:pt x="55473" y="1986674"/>
                    <a:pt x="59436" y="1985150"/>
                  </a:cubicBezTo>
                  <a:lnTo>
                    <a:pt x="65151" y="1990865"/>
                  </a:lnTo>
                  <a:cubicBezTo>
                    <a:pt x="59969" y="1993913"/>
                    <a:pt x="55016" y="1995437"/>
                    <a:pt x="50292" y="1995437"/>
                  </a:cubicBezTo>
                  <a:cubicBezTo>
                    <a:pt x="41300" y="1995437"/>
                    <a:pt x="33718" y="1992503"/>
                    <a:pt x="27546" y="1986636"/>
                  </a:cubicBezTo>
                  <a:cubicBezTo>
                    <a:pt x="21374" y="1980769"/>
                    <a:pt x="18288" y="1973415"/>
                    <a:pt x="18288" y="1964576"/>
                  </a:cubicBezTo>
                  <a:close/>
                  <a:moveTo>
                    <a:pt x="0" y="1843418"/>
                  </a:moveTo>
                  <a:lnTo>
                    <a:pt x="6858" y="1843418"/>
                  </a:lnTo>
                  <a:lnTo>
                    <a:pt x="6858" y="2065160"/>
                  </a:lnTo>
                  <a:lnTo>
                    <a:pt x="228600" y="2065160"/>
                  </a:lnTo>
                  <a:lnTo>
                    <a:pt x="228600" y="2072018"/>
                  </a:lnTo>
                  <a:lnTo>
                    <a:pt x="0" y="2072018"/>
                  </a:lnTo>
                  <a:close/>
                  <a:moveTo>
                    <a:pt x="80010" y="1639328"/>
                  </a:moveTo>
                  <a:lnTo>
                    <a:pt x="86868" y="1645043"/>
                  </a:lnTo>
                  <a:cubicBezTo>
                    <a:pt x="86106" y="1649615"/>
                    <a:pt x="85725" y="1652663"/>
                    <a:pt x="85725" y="1654187"/>
                  </a:cubicBezTo>
                  <a:cubicBezTo>
                    <a:pt x="85725" y="1661654"/>
                    <a:pt x="89535" y="1667674"/>
                    <a:pt x="97155" y="1672246"/>
                  </a:cubicBezTo>
                  <a:cubicBezTo>
                    <a:pt x="103708" y="1676209"/>
                    <a:pt x="110947" y="1678190"/>
                    <a:pt x="118872" y="1678190"/>
                  </a:cubicBezTo>
                  <a:lnTo>
                    <a:pt x="228600" y="1678190"/>
                  </a:lnTo>
                  <a:lnTo>
                    <a:pt x="228600" y="1685048"/>
                  </a:lnTo>
                  <a:lnTo>
                    <a:pt x="115443" y="1685048"/>
                  </a:lnTo>
                  <a:cubicBezTo>
                    <a:pt x="105384" y="1685048"/>
                    <a:pt x="96545" y="1682076"/>
                    <a:pt x="88925" y="1676132"/>
                  </a:cubicBezTo>
                  <a:cubicBezTo>
                    <a:pt x="80695" y="1669732"/>
                    <a:pt x="76581" y="1661654"/>
                    <a:pt x="76581" y="1651901"/>
                  </a:cubicBezTo>
                  <a:cubicBezTo>
                    <a:pt x="76581" y="1649615"/>
                    <a:pt x="77724" y="1645424"/>
                    <a:pt x="80010" y="1639328"/>
                  </a:cubicBezTo>
                  <a:close/>
                  <a:moveTo>
                    <a:pt x="61722" y="1639328"/>
                  </a:moveTo>
                  <a:lnTo>
                    <a:pt x="66065" y="1643214"/>
                  </a:lnTo>
                  <a:lnTo>
                    <a:pt x="56007" y="1659902"/>
                  </a:lnTo>
                  <a:cubicBezTo>
                    <a:pt x="47625" y="1673923"/>
                    <a:pt x="40005" y="1681543"/>
                    <a:pt x="33147" y="1682762"/>
                  </a:cubicBezTo>
                  <a:cubicBezTo>
                    <a:pt x="28879" y="1683524"/>
                    <a:pt x="24536" y="1685124"/>
                    <a:pt x="20116" y="1687562"/>
                  </a:cubicBezTo>
                  <a:lnTo>
                    <a:pt x="17830" y="1685048"/>
                  </a:lnTo>
                  <a:cubicBezTo>
                    <a:pt x="20421" y="1682000"/>
                    <a:pt x="22174" y="1677809"/>
                    <a:pt x="23088" y="1672475"/>
                  </a:cubicBezTo>
                  <a:cubicBezTo>
                    <a:pt x="25374" y="1664855"/>
                    <a:pt x="33299" y="1656854"/>
                    <a:pt x="46863" y="1648472"/>
                  </a:cubicBezTo>
                  <a:close/>
                  <a:moveTo>
                    <a:pt x="106299" y="1623326"/>
                  </a:moveTo>
                  <a:cubicBezTo>
                    <a:pt x="113004" y="1623326"/>
                    <a:pt x="118681" y="1625650"/>
                    <a:pt x="123329" y="1630298"/>
                  </a:cubicBezTo>
                  <a:cubicBezTo>
                    <a:pt x="127978" y="1634946"/>
                    <a:pt x="130302" y="1640623"/>
                    <a:pt x="130302" y="1647329"/>
                  </a:cubicBezTo>
                  <a:cubicBezTo>
                    <a:pt x="130302" y="1652510"/>
                    <a:pt x="128549" y="1657044"/>
                    <a:pt x="125044" y="1660931"/>
                  </a:cubicBezTo>
                  <a:cubicBezTo>
                    <a:pt x="121539" y="1664817"/>
                    <a:pt x="117195" y="1666760"/>
                    <a:pt x="112014" y="1666760"/>
                  </a:cubicBezTo>
                  <a:cubicBezTo>
                    <a:pt x="107746" y="1666760"/>
                    <a:pt x="104127" y="1665350"/>
                    <a:pt x="101155" y="1662531"/>
                  </a:cubicBezTo>
                  <a:cubicBezTo>
                    <a:pt x="98183" y="1659711"/>
                    <a:pt x="96697" y="1656168"/>
                    <a:pt x="96697" y="1651901"/>
                  </a:cubicBezTo>
                  <a:cubicBezTo>
                    <a:pt x="96697" y="1648548"/>
                    <a:pt x="97840" y="1645805"/>
                    <a:pt x="100126" y="1643671"/>
                  </a:cubicBezTo>
                  <a:cubicBezTo>
                    <a:pt x="102412" y="1641538"/>
                    <a:pt x="105232" y="1640471"/>
                    <a:pt x="108585" y="1640471"/>
                  </a:cubicBezTo>
                  <a:cubicBezTo>
                    <a:pt x="113157" y="1640471"/>
                    <a:pt x="115443" y="1642757"/>
                    <a:pt x="115443" y="1647329"/>
                  </a:cubicBezTo>
                  <a:cubicBezTo>
                    <a:pt x="115138" y="1649310"/>
                    <a:pt x="114376" y="1650834"/>
                    <a:pt x="113157" y="1651901"/>
                  </a:cubicBezTo>
                  <a:cubicBezTo>
                    <a:pt x="113157" y="1648853"/>
                    <a:pt x="111633" y="1647329"/>
                    <a:pt x="108585" y="1647329"/>
                  </a:cubicBezTo>
                  <a:cubicBezTo>
                    <a:pt x="104775" y="1647329"/>
                    <a:pt x="102870" y="1649234"/>
                    <a:pt x="102870" y="1653044"/>
                  </a:cubicBezTo>
                  <a:cubicBezTo>
                    <a:pt x="102870" y="1657616"/>
                    <a:pt x="105918" y="1659902"/>
                    <a:pt x="112014" y="1659902"/>
                  </a:cubicBezTo>
                  <a:cubicBezTo>
                    <a:pt x="115519" y="1659902"/>
                    <a:pt x="118300" y="1658530"/>
                    <a:pt x="120358" y="1655787"/>
                  </a:cubicBezTo>
                  <a:cubicBezTo>
                    <a:pt x="122415" y="1653044"/>
                    <a:pt x="123444" y="1649843"/>
                    <a:pt x="123444" y="1646186"/>
                  </a:cubicBezTo>
                  <a:cubicBezTo>
                    <a:pt x="123444" y="1642071"/>
                    <a:pt x="121996" y="1638566"/>
                    <a:pt x="119100" y="1635670"/>
                  </a:cubicBezTo>
                  <a:cubicBezTo>
                    <a:pt x="116205" y="1632775"/>
                    <a:pt x="112699" y="1631327"/>
                    <a:pt x="108585" y="1631327"/>
                  </a:cubicBezTo>
                  <a:cubicBezTo>
                    <a:pt x="104165" y="1631327"/>
                    <a:pt x="99974" y="1632470"/>
                    <a:pt x="96012" y="1634756"/>
                  </a:cubicBezTo>
                  <a:lnTo>
                    <a:pt x="90297" y="1629041"/>
                  </a:lnTo>
                  <a:cubicBezTo>
                    <a:pt x="97155" y="1625231"/>
                    <a:pt x="102489" y="1623326"/>
                    <a:pt x="106299" y="1623326"/>
                  </a:cubicBezTo>
                  <a:close/>
                  <a:moveTo>
                    <a:pt x="22860" y="1615325"/>
                  </a:moveTo>
                  <a:cubicBezTo>
                    <a:pt x="23774" y="1620659"/>
                    <a:pt x="25679" y="1625231"/>
                    <a:pt x="28575" y="1629041"/>
                  </a:cubicBezTo>
                  <a:cubicBezTo>
                    <a:pt x="32080" y="1633613"/>
                    <a:pt x="36271" y="1635899"/>
                    <a:pt x="41148" y="1635899"/>
                  </a:cubicBezTo>
                  <a:cubicBezTo>
                    <a:pt x="47091" y="1635746"/>
                    <a:pt x="56235" y="1632317"/>
                    <a:pt x="68580" y="1625612"/>
                  </a:cubicBezTo>
                  <a:lnTo>
                    <a:pt x="77724" y="1634756"/>
                  </a:lnTo>
                  <a:cubicBezTo>
                    <a:pt x="71628" y="1647862"/>
                    <a:pt x="68580" y="1657387"/>
                    <a:pt x="68580" y="1663331"/>
                  </a:cubicBezTo>
                  <a:cubicBezTo>
                    <a:pt x="68580" y="1667750"/>
                    <a:pt x="69799" y="1671713"/>
                    <a:pt x="72237" y="1675218"/>
                  </a:cubicBezTo>
                  <a:cubicBezTo>
                    <a:pt x="74676" y="1678723"/>
                    <a:pt x="78028" y="1680476"/>
                    <a:pt x="82296" y="1680476"/>
                  </a:cubicBezTo>
                  <a:cubicBezTo>
                    <a:pt x="79248" y="1683524"/>
                    <a:pt x="75819" y="1685048"/>
                    <a:pt x="72009" y="1685048"/>
                  </a:cubicBezTo>
                  <a:cubicBezTo>
                    <a:pt x="68199" y="1685048"/>
                    <a:pt x="65151" y="1683562"/>
                    <a:pt x="62865" y="1680590"/>
                  </a:cubicBezTo>
                  <a:cubicBezTo>
                    <a:pt x="60579" y="1677618"/>
                    <a:pt x="59436" y="1674151"/>
                    <a:pt x="59436" y="1670189"/>
                  </a:cubicBezTo>
                  <a:cubicBezTo>
                    <a:pt x="59436" y="1663178"/>
                    <a:pt x="62484" y="1654415"/>
                    <a:pt x="68580" y="1643900"/>
                  </a:cubicBezTo>
                  <a:lnTo>
                    <a:pt x="61722" y="1635899"/>
                  </a:lnTo>
                  <a:cubicBezTo>
                    <a:pt x="50901" y="1643519"/>
                    <a:pt x="42138" y="1647329"/>
                    <a:pt x="35433" y="1647329"/>
                  </a:cubicBezTo>
                  <a:cubicBezTo>
                    <a:pt x="30708" y="1647329"/>
                    <a:pt x="26860" y="1645500"/>
                    <a:pt x="23888" y="1641842"/>
                  </a:cubicBezTo>
                  <a:cubicBezTo>
                    <a:pt x="20917" y="1638185"/>
                    <a:pt x="19431" y="1633918"/>
                    <a:pt x="19431" y="1629041"/>
                  </a:cubicBezTo>
                  <a:cubicBezTo>
                    <a:pt x="19431" y="1622640"/>
                    <a:pt x="20574" y="1618068"/>
                    <a:pt x="22860" y="1615325"/>
                  </a:cubicBezTo>
                  <a:close/>
                  <a:moveTo>
                    <a:pt x="65151" y="1607324"/>
                  </a:moveTo>
                  <a:lnTo>
                    <a:pt x="96012" y="1639328"/>
                  </a:lnTo>
                  <a:lnTo>
                    <a:pt x="90754" y="1644814"/>
                  </a:lnTo>
                  <a:lnTo>
                    <a:pt x="59207" y="1612353"/>
                  </a:lnTo>
                  <a:close/>
                  <a:moveTo>
                    <a:pt x="56007" y="1573034"/>
                  </a:moveTo>
                  <a:cubicBezTo>
                    <a:pt x="62712" y="1573034"/>
                    <a:pt x="68427" y="1575167"/>
                    <a:pt x="73152" y="1579435"/>
                  </a:cubicBezTo>
                  <a:cubicBezTo>
                    <a:pt x="77876" y="1583702"/>
                    <a:pt x="80162" y="1589188"/>
                    <a:pt x="80010" y="1595894"/>
                  </a:cubicBezTo>
                  <a:cubicBezTo>
                    <a:pt x="79857" y="1602142"/>
                    <a:pt x="77952" y="1607857"/>
                    <a:pt x="74295" y="1613039"/>
                  </a:cubicBezTo>
                  <a:lnTo>
                    <a:pt x="68580" y="1608467"/>
                  </a:lnTo>
                  <a:cubicBezTo>
                    <a:pt x="70866" y="1604809"/>
                    <a:pt x="72009" y="1600999"/>
                    <a:pt x="72009" y="1597037"/>
                  </a:cubicBezTo>
                  <a:cubicBezTo>
                    <a:pt x="72009" y="1592922"/>
                    <a:pt x="70561" y="1589417"/>
                    <a:pt x="67665" y="1586521"/>
                  </a:cubicBezTo>
                  <a:cubicBezTo>
                    <a:pt x="64770" y="1583626"/>
                    <a:pt x="61264" y="1582178"/>
                    <a:pt x="57150" y="1582178"/>
                  </a:cubicBezTo>
                  <a:cubicBezTo>
                    <a:pt x="53797" y="1582178"/>
                    <a:pt x="50673" y="1583092"/>
                    <a:pt x="47777" y="1584921"/>
                  </a:cubicBezTo>
                  <a:cubicBezTo>
                    <a:pt x="44881" y="1586750"/>
                    <a:pt x="43434" y="1589264"/>
                    <a:pt x="43434" y="1592465"/>
                  </a:cubicBezTo>
                  <a:cubicBezTo>
                    <a:pt x="43434" y="1597799"/>
                    <a:pt x="45720" y="1600466"/>
                    <a:pt x="50292" y="1600466"/>
                  </a:cubicBezTo>
                  <a:cubicBezTo>
                    <a:pt x="54102" y="1600466"/>
                    <a:pt x="56007" y="1598561"/>
                    <a:pt x="56007" y="1594751"/>
                  </a:cubicBezTo>
                  <a:cubicBezTo>
                    <a:pt x="56007" y="1592465"/>
                    <a:pt x="54483" y="1590560"/>
                    <a:pt x="51435" y="1589036"/>
                  </a:cubicBezTo>
                  <a:cubicBezTo>
                    <a:pt x="58293" y="1589036"/>
                    <a:pt x="61722" y="1591703"/>
                    <a:pt x="61722" y="1597037"/>
                  </a:cubicBezTo>
                  <a:cubicBezTo>
                    <a:pt x="61722" y="1600085"/>
                    <a:pt x="60579" y="1602561"/>
                    <a:pt x="58293" y="1604466"/>
                  </a:cubicBezTo>
                  <a:cubicBezTo>
                    <a:pt x="56007" y="1606371"/>
                    <a:pt x="53340" y="1607324"/>
                    <a:pt x="50292" y="1607324"/>
                  </a:cubicBezTo>
                  <a:cubicBezTo>
                    <a:pt x="46024" y="1607324"/>
                    <a:pt x="42481" y="1605724"/>
                    <a:pt x="39662" y="1602523"/>
                  </a:cubicBezTo>
                  <a:cubicBezTo>
                    <a:pt x="36842" y="1599323"/>
                    <a:pt x="35433" y="1595589"/>
                    <a:pt x="35433" y="1591322"/>
                  </a:cubicBezTo>
                  <a:cubicBezTo>
                    <a:pt x="35433" y="1585988"/>
                    <a:pt x="37490" y="1581606"/>
                    <a:pt x="41605" y="1578177"/>
                  </a:cubicBezTo>
                  <a:cubicBezTo>
                    <a:pt x="45720" y="1574748"/>
                    <a:pt x="50520" y="1573034"/>
                    <a:pt x="56007" y="1573034"/>
                  </a:cubicBezTo>
                  <a:close/>
                  <a:moveTo>
                    <a:pt x="78867" y="1544459"/>
                  </a:moveTo>
                  <a:cubicBezTo>
                    <a:pt x="86182" y="1544459"/>
                    <a:pt x="92049" y="1548040"/>
                    <a:pt x="96469" y="1555203"/>
                  </a:cubicBezTo>
                  <a:cubicBezTo>
                    <a:pt x="99212" y="1559775"/>
                    <a:pt x="100584" y="1564957"/>
                    <a:pt x="100584" y="1570748"/>
                  </a:cubicBezTo>
                  <a:cubicBezTo>
                    <a:pt x="100584" y="1582178"/>
                    <a:pt x="96393" y="1595132"/>
                    <a:pt x="88011" y="1609610"/>
                  </a:cubicBezTo>
                  <a:lnTo>
                    <a:pt x="93726" y="1615325"/>
                  </a:lnTo>
                  <a:cubicBezTo>
                    <a:pt x="111252" y="1605419"/>
                    <a:pt x="122682" y="1600466"/>
                    <a:pt x="128016" y="1600466"/>
                  </a:cubicBezTo>
                  <a:cubicBezTo>
                    <a:pt x="136093" y="1600618"/>
                    <a:pt x="142798" y="1602371"/>
                    <a:pt x="148132" y="1605724"/>
                  </a:cubicBezTo>
                  <a:cubicBezTo>
                    <a:pt x="154533" y="1609838"/>
                    <a:pt x="157734" y="1615706"/>
                    <a:pt x="157734" y="1623326"/>
                  </a:cubicBezTo>
                  <a:cubicBezTo>
                    <a:pt x="157734" y="1626679"/>
                    <a:pt x="156591" y="1631441"/>
                    <a:pt x="154305" y="1637613"/>
                  </a:cubicBezTo>
                  <a:cubicBezTo>
                    <a:pt x="152019" y="1643786"/>
                    <a:pt x="150876" y="1648548"/>
                    <a:pt x="150876" y="1651901"/>
                  </a:cubicBezTo>
                  <a:cubicBezTo>
                    <a:pt x="150876" y="1654034"/>
                    <a:pt x="151638" y="1657082"/>
                    <a:pt x="153162" y="1661045"/>
                  </a:cubicBezTo>
                  <a:cubicBezTo>
                    <a:pt x="146304" y="1657387"/>
                    <a:pt x="142875" y="1650910"/>
                    <a:pt x="142875" y="1641614"/>
                  </a:cubicBezTo>
                  <a:cubicBezTo>
                    <a:pt x="142875" y="1633994"/>
                    <a:pt x="140398" y="1627517"/>
                    <a:pt x="135445" y="1622183"/>
                  </a:cubicBezTo>
                  <a:cubicBezTo>
                    <a:pt x="130492" y="1616849"/>
                    <a:pt x="124206" y="1614182"/>
                    <a:pt x="116586" y="1614182"/>
                  </a:cubicBezTo>
                  <a:cubicBezTo>
                    <a:pt x="107442" y="1614182"/>
                    <a:pt x="97536" y="1617992"/>
                    <a:pt x="86868" y="1625612"/>
                  </a:cubicBezTo>
                  <a:lnTo>
                    <a:pt x="77724" y="1616468"/>
                  </a:lnTo>
                  <a:cubicBezTo>
                    <a:pt x="86106" y="1606409"/>
                    <a:pt x="90297" y="1596884"/>
                    <a:pt x="90297" y="1587893"/>
                  </a:cubicBezTo>
                  <a:cubicBezTo>
                    <a:pt x="90297" y="1580730"/>
                    <a:pt x="88239" y="1574367"/>
                    <a:pt x="84124" y="1568805"/>
                  </a:cubicBezTo>
                  <a:cubicBezTo>
                    <a:pt x="80010" y="1563242"/>
                    <a:pt x="74447" y="1560461"/>
                    <a:pt x="67437" y="1560461"/>
                  </a:cubicBezTo>
                  <a:cubicBezTo>
                    <a:pt x="66522" y="1560461"/>
                    <a:pt x="65189" y="1560651"/>
                    <a:pt x="63436" y="1561032"/>
                  </a:cubicBezTo>
                  <a:cubicBezTo>
                    <a:pt x="61684" y="1561413"/>
                    <a:pt x="60350" y="1561604"/>
                    <a:pt x="59436" y="1561604"/>
                  </a:cubicBezTo>
                  <a:cubicBezTo>
                    <a:pt x="50596" y="1561604"/>
                    <a:pt x="44881" y="1558175"/>
                    <a:pt x="42291" y="1551317"/>
                  </a:cubicBezTo>
                  <a:cubicBezTo>
                    <a:pt x="44729" y="1552841"/>
                    <a:pt x="47396" y="1553603"/>
                    <a:pt x="50292" y="1553603"/>
                  </a:cubicBezTo>
                  <a:cubicBezTo>
                    <a:pt x="52882" y="1553603"/>
                    <a:pt x="55549" y="1552841"/>
                    <a:pt x="58293" y="1551317"/>
                  </a:cubicBezTo>
                  <a:cubicBezTo>
                    <a:pt x="66370" y="1546745"/>
                    <a:pt x="73228" y="1544459"/>
                    <a:pt x="78867" y="1544459"/>
                  </a:cubicBezTo>
                  <a:close/>
                  <a:moveTo>
                    <a:pt x="169164" y="1529600"/>
                  </a:moveTo>
                  <a:lnTo>
                    <a:pt x="171450" y="1531886"/>
                  </a:lnTo>
                  <a:lnTo>
                    <a:pt x="164592" y="1549031"/>
                  </a:lnTo>
                  <a:cubicBezTo>
                    <a:pt x="158648" y="1563966"/>
                    <a:pt x="151409" y="1574253"/>
                    <a:pt x="142875" y="1579892"/>
                  </a:cubicBezTo>
                  <a:lnTo>
                    <a:pt x="93954" y="1612124"/>
                  </a:lnTo>
                  <a:lnTo>
                    <a:pt x="90754" y="1609153"/>
                  </a:lnTo>
                  <a:lnTo>
                    <a:pt x="124587" y="1557032"/>
                  </a:lnTo>
                  <a:cubicBezTo>
                    <a:pt x="129311" y="1549717"/>
                    <a:pt x="138074" y="1543240"/>
                    <a:pt x="150876" y="1537601"/>
                  </a:cubicBezTo>
                  <a:close/>
                  <a:moveTo>
                    <a:pt x="18288" y="1474736"/>
                  </a:moveTo>
                  <a:lnTo>
                    <a:pt x="25146" y="1474736"/>
                  </a:lnTo>
                  <a:lnTo>
                    <a:pt x="25146" y="1592465"/>
                  </a:lnTo>
                  <a:cubicBezTo>
                    <a:pt x="25146" y="1599628"/>
                    <a:pt x="27394" y="1605800"/>
                    <a:pt x="31889" y="1610981"/>
                  </a:cubicBezTo>
                  <a:cubicBezTo>
                    <a:pt x="36385" y="1616163"/>
                    <a:pt x="42138" y="1618754"/>
                    <a:pt x="49149" y="1618754"/>
                  </a:cubicBezTo>
                  <a:cubicBezTo>
                    <a:pt x="52044" y="1618754"/>
                    <a:pt x="55473" y="1617992"/>
                    <a:pt x="59436" y="1616468"/>
                  </a:cubicBezTo>
                  <a:lnTo>
                    <a:pt x="65151" y="1622183"/>
                  </a:lnTo>
                  <a:cubicBezTo>
                    <a:pt x="59969" y="1625231"/>
                    <a:pt x="55016" y="1626755"/>
                    <a:pt x="50292" y="1626755"/>
                  </a:cubicBezTo>
                  <a:cubicBezTo>
                    <a:pt x="41300" y="1626755"/>
                    <a:pt x="33718" y="1623821"/>
                    <a:pt x="27546" y="1617954"/>
                  </a:cubicBezTo>
                  <a:cubicBezTo>
                    <a:pt x="21374" y="1612086"/>
                    <a:pt x="18288" y="1604733"/>
                    <a:pt x="18288" y="1595894"/>
                  </a:cubicBezTo>
                  <a:close/>
                  <a:moveTo>
                    <a:pt x="0" y="1474736"/>
                  </a:moveTo>
                  <a:lnTo>
                    <a:pt x="6858" y="1474736"/>
                  </a:lnTo>
                  <a:lnTo>
                    <a:pt x="6858" y="1696478"/>
                  </a:lnTo>
                  <a:lnTo>
                    <a:pt x="228600" y="1696478"/>
                  </a:lnTo>
                  <a:lnTo>
                    <a:pt x="228600" y="1703336"/>
                  </a:lnTo>
                  <a:lnTo>
                    <a:pt x="0" y="1703336"/>
                  </a:lnTo>
                  <a:close/>
                  <a:moveTo>
                    <a:pt x="80010" y="1270644"/>
                  </a:moveTo>
                  <a:lnTo>
                    <a:pt x="86868" y="1276359"/>
                  </a:lnTo>
                  <a:cubicBezTo>
                    <a:pt x="86106" y="1280931"/>
                    <a:pt x="85725" y="1283979"/>
                    <a:pt x="85725" y="1285503"/>
                  </a:cubicBezTo>
                  <a:cubicBezTo>
                    <a:pt x="85725" y="1292970"/>
                    <a:pt x="89535" y="1298990"/>
                    <a:pt x="97155" y="1303562"/>
                  </a:cubicBezTo>
                  <a:cubicBezTo>
                    <a:pt x="103708" y="1307525"/>
                    <a:pt x="110947" y="1309506"/>
                    <a:pt x="118872" y="1309506"/>
                  </a:cubicBezTo>
                  <a:lnTo>
                    <a:pt x="228600" y="1309506"/>
                  </a:lnTo>
                  <a:lnTo>
                    <a:pt x="228600" y="1316364"/>
                  </a:lnTo>
                  <a:lnTo>
                    <a:pt x="115443" y="1316364"/>
                  </a:lnTo>
                  <a:cubicBezTo>
                    <a:pt x="105384" y="1316364"/>
                    <a:pt x="96545" y="1313392"/>
                    <a:pt x="88925" y="1307448"/>
                  </a:cubicBezTo>
                  <a:cubicBezTo>
                    <a:pt x="80695" y="1301048"/>
                    <a:pt x="76581" y="1292970"/>
                    <a:pt x="76581" y="1283217"/>
                  </a:cubicBezTo>
                  <a:cubicBezTo>
                    <a:pt x="76581" y="1280931"/>
                    <a:pt x="77724" y="1276740"/>
                    <a:pt x="80010" y="1270644"/>
                  </a:cubicBezTo>
                  <a:close/>
                  <a:moveTo>
                    <a:pt x="61722" y="1270644"/>
                  </a:moveTo>
                  <a:lnTo>
                    <a:pt x="66065" y="1274530"/>
                  </a:lnTo>
                  <a:lnTo>
                    <a:pt x="56007" y="1291218"/>
                  </a:lnTo>
                  <a:cubicBezTo>
                    <a:pt x="47625" y="1305239"/>
                    <a:pt x="40005" y="1312859"/>
                    <a:pt x="33147" y="1314078"/>
                  </a:cubicBezTo>
                  <a:cubicBezTo>
                    <a:pt x="28879" y="1314840"/>
                    <a:pt x="24536" y="1316440"/>
                    <a:pt x="20116" y="1318878"/>
                  </a:cubicBezTo>
                  <a:lnTo>
                    <a:pt x="17830" y="1316364"/>
                  </a:lnTo>
                  <a:cubicBezTo>
                    <a:pt x="20421" y="1313316"/>
                    <a:pt x="22174" y="1309125"/>
                    <a:pt x="23088" y="1303791"/>
                  </a:cubicBezTo>
                  <a:cubicBezTo>
                    <a:pt x="25374" y="1296171"/>
                    <a:pt x="33299" y="1288170"/>
                    <a:pt x="46863" y="1279788"/>
                  </a:cubicBezTo>
                  <a:close/>
                  <a:moveTo>
                    <a:pt x="106299" y="1254642"/>
                  </a:moveTo>
                  <a:cubicBezTo>
                    <a:pt x="113004" y="1254642"/>
                    <a:pt x="118681" y="1256966"/>
                    <a:pt x="123329" y="1261614"/>
                  </a:cubicBezTo>
                  <a:cubicBezTo>
                    <a:pt x="127978" y="1266262"/>
                    <a:pt x="130302" y="1271939"/>
                    <a:pt x="130302" y="1278645"/>
                  </a:cubicBezTo>
                  <a:cubicBezTo>
                    <a:pt x="130302" y="1283826"/>
                    <a:pt x="128549" y="1288360"/>
                    <a:pt x="125044" y="1292247"/>
                  </a:cubicBezTo>
                  <a:cubicBezTo>
                    <a:pt x="121539" y="1296133"/>
                    <a:pt x="117195" y="1298076"/>
                    <a:pt x="112014" y="1298076"/>
                  </a:cubicBezTo>
                  <a:cubicBezTo>
                    <a:pt x="107746" y="1298076"/>
                    <a:pt x="104127" y="1296666"/>
                    <a:pt x="101155" y="1293847"/>
                  </a:cubicBezTo>
                  <a:cubicBezTo>
                    <a:pt x="98183" y="1291027"/>
                    <a:pt x="96697" y="1287484"/>
                    <a:pt x="96697" y="1283217"/>
                  </a:cubicBezTo>
                  <a:cubicBezTo>
                    <a:pt x="96697" y="1279864"/>
                    <a:pt x="97840" y="1277121"/>
                    <a:pt x="100126" y="1274987"/>
                  </a:cubicBezTo>
                  <a:cubicBezTo>
                    <a:pt x="102412" y="1272854"/>
                    <a:pt x="105232" y="1271787"/>
                    <a:pt x="108585" y="1271787"/>
                  </a:cubicBezTo>
                  <a:cubicBezTo>
                    <a:pt x="113157" y="1271787"/>
                    <a:pt x="115443" y="1274073"/>
                    <a:pt x="115443" y="1278645"/>
                  </a:cubicBezTo>
                  <a:cubicBezTo>
                    <a:pt x="115138" y="1280626"/>
                    <a:pt x="114376" y="1282150"/>
                    <a:pt x="113157" y="1283217"/>
                  </a:cubicBezTo>
                  <a:cubicBezTo>
                    <a:pt x="113157" y="1280169"/>
                    <a:pt x="111633" y="1278645"/>
                    <a:pt x="108585" y="1278645"/>
                  </a:cubicBezTo>
                  <a:cubicBezTo>
                    <a:pt x="104775" y="1278645"/>
                    <a:pt x="102870" y="1280550"/>
                    <a:pt x="102870" y="1284360"/>
                  </a:cubicBezTo>
                  <a:cubicBezTo>
                    <a:pt x="102870" y="1288932"/>
                    <a:pt x="105918" y="1291218"/>
                    <a:pt x="112014" y="1291218"/>
                  </a:cubicBezTo>
                  <a:cubicBezTo>
                    <a:pt x="115519" y="1291218"/>
                    <a:pt x="118300" y="1289846"/>
                    <a:pt x="120358" y="1287103"/>
                  </a:cubicBezTo>
                  <a:cubicBezTo>
                    <a:pt x="122415" y="1284360"/>
                    <a:pt x="123444" y="1281159"/>
                    <a:pt x="123444" y="1277502"/>
                  </a:cubicBezTo>
                  <a:cubicBezTo>
                    <a:pt x="123444" y="1273387"/>
                    <a:pt x="121996" y="1269882"/>
                    <a:pt x="119100" y="1266986"/>
                  </a:cubicBezTo>
                  <a:cubicBezTo>
                    <a:pt x="116205" y="1264091"/>
                    <a:pt x="112699" y="1262643"/>
                    <a:pt x="108585" y="1262643"/>
                  </a:cubicBezTo>
                  <a:cubicBezTo>
                    <a:pt x="104165" y="1262643"/>
                    <a:pt x="99974" y="1263786"/>
                    <a:pt x="96012" y="1266072"/>
                  </a:cubicBezTo>
                  <a:lnTo>
                    <a:pt x="90297" y="1260357"/>
                  </a:lnTo>
                  <a:cubicBezTo>
                    <a:pt x="97155" y="1256547"/>
                    <a:pt x="102489" y="1254642"/>
                    <a:pt x="106299" y="1254642"/>
                  </a:cubicBezTo>
                  <a:close/>
                  <a:moveTo>
                    <a:pt x="22860" y="1246641"/>
                  </a:moveTo>
                  <a:cubicBezTo>
                    <a:pt x="23774" y="1251975"/>
                    <a:pt x="25679" y="1256547"/>
                    <a:pt x="28575" y="1260357"/>
                  </a:cubicBezTo>
                  <a:cubicBezTo>
                    <a:pt x="32080" y="1264929"/>
                    <a:pt x="36271" y="1267215"/>
                    <a:pt x="41148" y="1267215"/>
                  </a:cubicBezTo>
                  <a:cubicBezTo>
                    <a:pt x="47091" y="1267062"/>
                    <a:pt x="56235" y="1263633"/>
                    <a:pt x="68580" y="1256928"/>
                  </a:cubicBezTo>
                  <a:lnTo>
                    <a:pt x="77724" y="1266072"/>
                  </a:lnTo>
                  <a:cubicBezTo>
                    <a:pt x="71628" y="1279178"/>
                    <a:pt x="68580" y="1288703"/>
                    <a:pt x="68580" y="1294647"/>
                  </a:cubicBezTo>
                  <a:cubicBezTo>
                    <a:pt x="68580" y="1299066"/>
                    <a:pt x="69799" y="1303029"/>
                    <a:pt x="72237" y="1306534"/>
                  </a:cubicBezTo>
                  <a:cubicBezTo>
                    <a:pt x="74676" y="1310039"/>
                    <a:pt x="78028" y="1311792"/>
                    <a:pt x="82296" y="1311792"/>
                  </a:cubicBezTo>
                  <a:cubicBezTo>
                    <a:pt x="79248" y="1314840"/>
                    <a:pt x="75819" y="1316364"/>
                    <a:pt x="72009" y="1316364"/>
                  </a:cubicBezTo>
                  <a:cubicBezTo>
                    <a:pt x="68199" y="1316364"/>
                    <a:pt x="65151" y="1314878"/>
                    <a:pt x="62865" y="1311906"/>
                  </a:cubicBezTo>
                  <a:cubicBezTo>
                    <a:pt x="60579" y="1308934"/>
                    <a:pt x="59436" y="1305467"/>
                    <a:pt x="59436" y="1301505"/>
                  </a:cubicBezTo>
                  <a:cubicBezTo>
                    <a:pt x="59436" y="1294494"/>
                    <a:pt x="62484" y="1285731"/>
                    <a:pt x="68580" y="1275216"/>
                  </a:cubicBezTo>
                  <a:lnTo>
                    <a:pt x="61722" y="1267215"/>
                  </a:lnTo>
                  <a:cubicBezTo>
                    <a:pt x="50901" y="1274835"/>
                    <a:pt x="42138" y="1278645"/>
                    <a:pt x="35433" y="1278645"/>
                  </a:cubicBezTo>
                  <a:cubicBezTo>
                    <a:pt x="30708" y="1278645"/>
                    <a:pt x="26860" y="1276816"/>
                    <a:pt x="23888" y="1273158"/>
                  </a:cubicBezTo>
                  <a:cubicBezTo>
                    <a:pt x="20917" y="1269501"/>
                    <a:pt x="19431" y="1265234"/>
                    <a:pt x="19431" y="1260357"/>
                  </a:cubicBezTo>
                  <a:cubicBezTo>
                    <a:pt x="19431" y="1253956"/>
                    <a:pt x="20574" y="1249384"/>
                    <a:pt x="22860" y="1246641"/>
                  </a:cubicBezTo>
                  <a:close/>
                  <a:moveTo>
                    <a:pt x="65151" y="1238640"/>
                  </a:moveTo>
                  <a:lnTo>
                    <a:pt x="96012" y="1270644"/>
                  </a:lnTo>
                  <a:lnTo>
                    <a:pt x="90754" y="1276130"/>
                  </a:lnTo>
                  <a:lnTo>
                    <a:pt x="59207" y="1243669"/>
                  </a:lnTo>
                  <a:close/>
                  <a:moveTo>
                    <a:pt x="56007" y="1204350"/>
                  </a:moveTo>
                  <a:cubicBezTo>
                    <a:pt x="62712" y="1204350"/>
                    <a:pt x="68427" y="1206483"/>
                    <a:pt x="73152" y="1210751"/>
                  </a:cubicBezTo>
                  <a:cubicBezTo>
                    <a:pt x="77876" y="1215018"/>
                    <a:pt x="80162" y="1220504"/>
                    <a:pt x="80010" y="1227210"/>
                  </a:cubicBezTo>
                  <a:cubicBezTo>
                    <a:pt x="79857" y="1233458"/>
                    <a:pt x="77952" y="1239173"/>
                    <a:pt x="74295" y="1244355"/>
                  </a:cubicBezTo>
                  <a:lnTo>
                    <a:pt x="68580" y="1239783"/>
                  </a:lnTo>
                  <a:cubicBezTo>
                    <a:pt x="70866" y="1236125"/>
                    <a:pt x="72009" y="1232315"/>
                    <a:pt x="72009" y="1228353"/>
                  </a:cubicBezTo>
                  <a:cubicBezTo>
                    <a:pt x="72009" y="1224238"/>
                    <a:pt x="70561" y="1220733"/>
                    <a:pt x="67665" y="1217837"/>
                  </a:cubicBezTo>
                  <a:cubicBezTo>
                    <a:pt x="64770" y="1214942"/>
                    <a:pt x="61264" y="1213494"/>
                    <a:pt x="57150" y="1213494"/>
                  </a:cubicBezTo>
                  <a:cubicBezTo>
                    <a:pt x="53797" y="1213494"/>
                    <a:pt x="50673" y="1214408"/>
                    <a:pt x="47777" y="1216237"/>
                  </a:cubicBezTo>
                  <a:cubicBezTo>
                    <a:pt x="44881" y="1218066"/>
                    <a:pt x="43434" y="1220580"/>
                    <a:pt x="43434" y="1223781"/>
                  </a:cubicBezTo>
                  <a:cubicBezTo>
                    <a:pt x="43434" y="1229115"/>
                    <a:pt x="45720" y="1231782"/>
                    <a:pt x="50292" y="1231782"/>
                  </a:cubicBezTo>
                  <a:cubicBezTo>
                    <a:pt x="54102" y="1231782"/>
                    <a:pt x="56007" y="1229877"/>
                    <a:pt x="56007" y="1226067"/>
                  </a:cubicBezTo>
                  <a:cubicBezTo>
                    <a:pt x="56007" y="1223781"/>
                    <a:pt x="54483" y="1221876"/>
                    <a:pt x="51435" y="1220352"/>
                  </a:cubicBezTo>
                  <a:cubicBezTo>
                    <a:pt x="58293" y="1220352"/>
                    <a:pt x="61722" y="1223019"/>
                    <a:pt x="61722" y="1228353"/>
                  </a:cubicBezTo>
                  <a:cubicBezTo>
                    <a:pt x="61722" y="1231401"/>
                    <a:pt x="60579" y="1233877"/>
                    <a:pt x="58293" y="1235782"/>
                  </a:cubicBezTo>
                  <a:cubicBezTo>
                    <a:pt x="56007" y="1237687"/>
                    <a:pt x="53340" y="1238640"/>
                    <a:pt x="50292" y="1238640"/>
                  </a:cubicBezTo>
                  <a:cubicBezTo>
                    <a:pt x="46024" y="1238640"/>
                    <a:pt x="42481" y="1237040"/>
                    <a:pt x="39662" y="1233839"/>
                  </a:cubicBezTo>
                  <a:cubicBezTo>
                    <a:pt x="36842" y="1230639"/>
                    <a:pt x="35433" y="1226905"/>
                    <a:pt x="35433" y="1222638"/>
                  </a:cubicBezTo>
                  <a:cubicBezTo>
                    <a:pt x="35433" y="1217304"/>
                    <a:pt x="37490" y="1212922"/>
                    <a:pt x="41605" y="1209493"/>
                  </a:cubicBezTo>
                  <a:cubicBezTo>
                    <a:pt x="45720" y="1206064"/>
                    <a:pt x="50520" y="1204350"/>
                    <a:pt x="56007" y="1204350"/>
                  </a:cubicBezTo>
                  <a:close/>
                  <a:moveTo>
                    <a:pt x="78867" y="1175775"/>
                  </a:moveTo>
                  <a:cubicBezTo>
                    <a:pt x="86182" y="1175775"/>
                    <a:pt x="92049" y="1179356"/>
                    <a:pt x="96469" y="1186519"/>
                  </a:cubicBezTo>
                  <a:cubicBezTo>
                    <a:pt x="99212" y="1191091"/>
                    <a:pt x="100584" y="1196273"/>
                    <a:pt x="100584" y="1202064"/>
                  </a:cubicBezTo>
                  <a:cubicBezTo>
                    <a:pt x="100584" y="1213494"/>
                    <a:pt x="96393" y="1226448"/>
                    <a:pt x="88011" y="1240926"/>
                  </a:cubicBezTo>
                  <a:lnTo>
                    <a:pt x="93726" y="1246641"/>
                  </a:lnTo>
                  <a:cubicBezTo>
                    <a:pt x="111252" y="1236735"/>
                    <a:pt x="122682" y="1231782"/>
                    <a:pt x="128016" y="1231782"/>
                  </a:cubicBezTo>
                  <a:cubicBezTo>
                    <a:pt x="136093" y="1231934"/>
                    <a:pt x="142798" y="1233687"/>
                    <a:pt x="148132" y="1237040"/>
                  </a:cubicBezTo>
                  <a:cubicBezTo>
                    <a:pt x="154533" y="1241154"/>
                    <a:pt x="157734" y="1247022"/>
                    <a:pt x="157734" y="1254642"/>
                  </a:cubicBezTo>
                  <a:cubicBezTo>
                    <a:pt x="157734" y="1257995"/>
                    <a:pt x="156591" y="1262757"/>
                    <a:pt x="154305" y="1268929"/>
                  </a:cubicBezTo>
                  <a:cubicBezTo>
                    <a:pt x="152019" y="1275102"/>
                    <a:pt x="150876" y="1279864"/>
                    <a:pt x="150876" y="1283217"/>
                  </a:cubicBezTo>
                  <a:cubicBezTo>
                    <a:pt x="150876" y="1285350"/>
                    <a:pt x="151638" y="1288398"/>
                    <a:pt x="153162" y="1292361"/>
                  </a:cubicBezTo>
                  <a:cubicBezTo>
                    <a:pt x="146304" y="1288703"/>
                    <a:pt x="142875" y="1282226"/>
                    <a:pt x="142875" y="1272930"/>
                  </a:cubicBezTo>
                  <a:cubicBezTo>
                    <a:pt x="142875" y="1265310"/>
                    <a:pt x="140398" y="1258833"/>
                    <a:pt x="135445" y="1253499"/>
                  </a:cubicBezTo>
                  <a:cubicBezTo>
                    <a:pt x="130492" y="1248165"/>
                    <a:pt x="124206" y="1245498"/>
                    <a:pt x="116586" y="1245498"/>
                  </a:cubicBezTo>
                  <a:cubicBezTo>
                    <a:pt x="107442" y="1245498"/>
                    <a:pt x="97536" y="1249308"/>
                    <a:pt x="86868" y="1256928"/>
                  </a:cubicBezTo>
                  <a:lnTo>
                    <a:pt x="77724" y="1247784"/>
                  </a:lnTo>
                  <a:cubicBezTo>
                    <a:pt x="86106" y="1237725"/>
                    <a:pt x="90297" y="1228200"/>
                    <a:pt x="90297" y="1219209"/>
                  </a:cubicBezTo>
                  <a:cubicBezTo>
                    <a:pt x="90297" y="1212046"/>
                    <a:pt x="88239" y="1205683"/>
                    <a:pt x="84124" y="1200121"/>
                  </a:cubicBezTo>
                  <a:cubicBezTo>
                    <a:pt x="80010" y="1194558"/>
                    <a:pt x="74447" y="1191777"/>
                    <a:pt x="67437" y="1191777"/>
                  </a:cubicBezTo>
                  <a:cubicBezTo>
                    <a:pt x="66522" y="1191777"/>
                    <a:pt x="65189" y="1191967"/>
                    <a:pt x="63436" y="1192348"/>
                  </a:cubicBezTo>
                  <a:cubicBezTo>
                    <a:pt x="61684" y="1192729"/>
                    <a:pt x="60350" y="1192920"/>
                    <a:pt x="59436" y="1192920"/>
                  </a:cubicBezTo>
                  <a:cubicBezTo>
                    <a:pt x="50596" y="1192920"/>
                    <a:pt x="44881" y="1189491"/>
                    <a:pt x="42291" y="1182633"/>
                  </a:cubicBezTo>
                  <a:cubicBezTo>
                    <a:pt x="44729" y="1184157"/>
                    <a:pt x="47396" y="1184919"/>
                    <a:pt x="50292" y="1184919"/>
                  </a:cubicBezTo>
                  <a:cubicBezTo>
                    <a:pt x="52882" y="1184919"/>
                    <a:pt x="55549" y="1184157"/>
                    <a:pt x="58293" y="1182633"/>
                  </a:cubicBezTo>
                  <a:cubicBezTo>
                    <a:pt x="66370" y="1178061"/>
                    <a:pt x="73228" y="1175775"/>
                    <a:pt x="78867" y="1175775"/>
                  </a:cubicBezTo>
                  <a:close/>
                  <a:moveTo>
                    <a:pt x="169164" y="1160916"/>
                  </a:moveTo>
                  <a:lnTo>
                    <a:pt x="171450" y="1163202"/>
                  </a:lnTo>
                  <a:lnTo>
                    <a:pt x="164592" y="1180347"/>
                  </a:lnTo>
                  <a:cubicBezTo>
                    <a:pt x="158648" y="1195282"/>
                    <a:pt x="151409" y="1205569"/>
                    <a:pt x="142875" y="1211208"/>
                  </a:cubicBezTo>
                  <a:lnTo>
                    <a:pt x="93954" y="1243440"/>
                  </a:lnTo>
                  <a:lnTo>
                    <a:pt x="90754" y="1240469"/>
                  </a:lnTo>
                  <a:lnTo>
                    <a:pt x="124587" y="1188348"/>
                  </a:lnTo>
                  <a:cubicBezTo>
                    <a:pt x="129311" y="1181033"/>
                    <a:pt x="138074" y="1174556"/>
                    <a:pt x="150876" y="1168917"/>
                  </a:cubicBezTo>
                  <a:close/>
                  <a:moveTo>
                    <a:pt x="18288" y="1106052"/>
                  </a:moveTo>
                  <a:lnTo>
                    <a:pt x="25146" y="1106052"/>
                  </a:lnTo>
                  <a:lnTo>
                    <a:pt x="25146" y="1223781"/>
                  </a:lnTo>
                  <a:cubicBezTo>
                    <a:pt x="25146" y="1230944"/>
                    <a:pt x="27394" y="1237116"/>
                    <a:pt x="31889" y="1242297"/>
                  </a:cubicBezTo>
                  <a:cubicBezTo>
                    <a:pt x="36385" y="1247479"/>
                    <a:pt x="42138" y="1250070"/>
                    <a:pt x="49149" y="1250070"/>
                  </a:cubicBezTo>
                  <a:cubicBezTo>
                    <a:pt x="52044" y="1250070"/>
                    <a:pt x="55473" y="1249308"/>
                    <a:pt x="59436" y="1247784"/>
                  </a:cubicBezTo>
                  <a:lnTo>
                    <a:pt x="65151" y="1253499"/>
                  </a:lnTo>
                  <a:cubicBezTo>
                    <a:pt x="59969" y="1256547"/>
                    <a:pt x="55016" y="1258071"/>
                    <a:pt x="50292" y="1258071"/>
                  </a:cubicBezTo>
                  <a:cubicBezTo>
                    <a:pt x="41300" y="1258071"/>
                    <a:pt x="33718" y="1255137"/>
                    <a:pt x="27546" y="1249270"/>
                  </a:cubicBezTo>
                  <a:cubicBezTo>
                    <a:pt x="21374" y="1243402"/>
                    <a:pt x="18288" y="1236049"/>
                    <a:pt x="18288" y="1227210"/>
                  </a:cubicBezTo>
                  <a:close/>
                  <a:moveTo>
                    <a:pt x="0" y="1106052"/>
                  </a:moveTo>
                  <a:lnTo>
                    <a:pt x="6858" y="1106052"/>
                  </a:lnTo>
                  <a:lnTo>
                    <a:pt x="6858" y="1327794"/>
                  </a:lnTo>
                  <a:lnTo>
                    <a:pt x="228600" y="1327794"/>
                  </a:lnTo>
                  <a:lnTo>
                    <a:pt x="228600" y="1334652"/>
                  </a:lnTo>
                  <a:lnTo>
                    <a:pt x="0" y="1334652"/>
                  </a:lnTo>
                  <a:close/>
                  <a:moveTo>
                    <a:pt x="80010" y="901960"/>
                  </a:moveTo>
                  <a:lnTo>
                    <a:pt x="86868" y="907675"/>
                  </a:lnTo>
                  <a:cubicBezTo>
                    <a:pt x="86106" y="912247"/>
                    <a:pt x="85725" y="915295"/>
                    <a:pt x="85725" y="916819"/>
                  </a:cubicBezTo>
                  <a:cubicBezTo>
                    <a:pt x="85725" y="924286"/>
                    <a:pt x="89535" y="930306"/>
                    <a:pt x="97155" y="934878"/>
                  </a:cubicBezTo>
                  <a:cubicBezTo>
                    <a:pt x="103708" y="938841"/>
                    <a:pt x="110947" y="940822"/>
                    <a:pt x="118872" y="940822"/>
                  </a:cubicBezTo>
                  <a:lnTo>
                    <a:pt x="228600" y="940822"/>
                  </a:lnTo>
                  <a:lnTo>
                    <a:pt x="228600" y="947680"/>
                  </a:lnTo>
                  <a:lnTo>
                    <a:pt x="115443" y="947680"/>
                  </a:lnTo>
                  <a:cubicBezTo>
                    <a:pt x="105384" y="947680"/>
                    <a:pt x="96545" y="944708"/>
                    <a:pt x="88925" y="938764"/>
                  </a:cubicBezTo>
                  <a:cubicBezTo>
                    <a:pt x="80695" y="932364"/>
                    <a:pt x="76581" y="924286"/>
                    <a:pt x="76581" y="914533"/>
                  </a:cubicBezTo>
                  <a:cubicBezTo>
                    <a:pt x="76581" y="912247"/>
                    <a:pt x="77724" y="908056"/>
                    <a:pt x="80010" y="901960"/>
                  </a:cubicBezTo>
                  <a:close/>
                  <a:moveTo>
                    <a:pt x="61722" y="901960"/>
                  </a:moveTo>
                  <a:lnTo>
                    <a:pt x="66065" y="905846"/>
                  </a:lnTo>
                  <a:lnTo>
                    <a:pt x="56007" y="922534"/>
                  </a:lnTo>
                  <a:cubicBezTo>
                    <a:pt x="47625" y="936555"/>
                    <a:pt x="40005" y="944175"/>
                    <a:pt x="33147" y="945394"/>
                  </a:cubicBezTo>
                  <a:cubicBezTo>
                    <a:pt x="28879" y="946156"/>
                    <a:pt x="24536" y="947756"/>
                    <a:pt x="20116" y="950194"/>
                  </a:cubicBezTo>
                  <a:lnTo>
                    <a:pt x="17830" y="947680"/>
                  </a:lnTo>
                  <a:cubicBezTo>
                    <a:pt x="20421" y="944632"/>
                    <a:pt x="22174" y="940441"/>
                    <a:pt x="23088" y="935107"/>
                  </a:cubicBezTo>
                  <a:cubicBezTo>
                    <a:pt x="25374" y="927487"/>
                    <a:pt x="33299" y="919486"/>
                    <a:pt x="46863" y="911104"/>
                  </a:cubicBezTo>
                  <a:close/>
                  <a:moveTo>
                    <a:pt x="106299" y="885958"/>
                  </a:moveTo>
                  <a:cubicBezTo>
                    <a:pt x="113004" y="885958"/>
                    <a:pt x="118681" y="888282"/>
                    <a:pt x="123329" y="892930"/>
                  </a:cubicBezTo>
                  <a:cubicBezTo>
                    <a:pt x="127978" y="897578"/>
                    <a:pt x="130302" y="903255"/>
                    <a:pt x="130302" y="909961"/>
                  </a:cubicBezTo>
                  <a:cubicBezTo>
                    <a:pt x="130302" y="915142"/>
                    <a:pt x="128549" y="919676"/>
                    <a:pt x="125044" y="923563"/>
                  </a:cubicBezTo>
                  <a:cubicBezTo>
                    <a:pt x="121539" y="927449"/>
                    <a:pt x="117195" y="929392"/>
                    <a:pt x="112014" y="929392"/>
                  </a:cubicBezTo>
                  <a:cubicBezTo>
                    <a:pt x="107746" y="929392"/>
                    <a:pt x="104127" y="927982"/>
                    <a:pt x="101155" y="925163"/>
                  </a:cubicBezTo>
                  <a:cubicBezTo>
                    <a:pt x="98183" y="922343"/>
                    <a:pt x="96697" y="918800"/>
                    <a:pt x="96697" y="914533"/>
                  </a:cubicBezTo>
                  <a:cubicBezTo>
                    <a:pt x="96697" y="911180"/>
                    <a:pt x="97840" y="908437"/>
                    <a:pt x="100126" y="906303"/>
                  </a:cubicBezTo>
                  <a:cubicBezTo>
                    <a:pt x="102412" y="904170"/>
                    <a:pt x="105232" y="903103"/>
                    <a:pt x="108585" y="903103"/>
                  </a:cubicBezTo>
                  <a:cubicBezTo>
                    <a:pt x="113157" y="903103"/>
                    <a:pt x="115443" y="905389"/>
                    <a:pt x="115443" y="909961"/>
                  </a:cubicBezTo>
                  <a:cubicBezTo>
                    <a:pt x="115138" y="911942"/>
                    <a:pt x="114376" y="913466"/>
                    <a:pt x="113157" y="914533"/>
                  </a:cubicBezTo>
                  <a:cubicBezTo>
                    <a:pt x="113157" y="911485"/>
                    <a:pt x="111633" y="909961"/>
                    <a:pt x="108585" y="909961"/>
                  </a:cubicBezTo>
                  <a:cubicBezTo>
                    <a:pt x="104775" y="909961"/>
                    <a:pt x="102870" y="911866"/>
                    <a:pt x="102870" y="915676"/>
                  </a:cubicBezTo>
                  <a:cubicBezTo>
                    <a:pt x="102870" y="920248"/>
                    <a:pt x="105918" y="922534"/>
                    <a:pt x="112014" y="922534"/>
                  </a:cubicBezTo>
                  <a:cubicBezTo>
                    <a:pt x="115519" y="922534"/>
                    <a:pt x="118300" y="921162"/>
                    <a:pt x="120358" y="918419"/>
                  </a:cubicBezTo>
                  <a:cubicBezTo>
                    <a:pt x="122415" y="915676"/>
                    <a:pt x="123444" y="912475"/>
                    <a:pt x="123444" y="908818"/>
                  </a:cubicBezTo>
                  <a:cubicBezTo>
                    <a:pt x="123444" y="904703"/>
                    <a:pt x="121996" y="901198"/>
                    <a:pt x="119100" y="898302"/>
                  </a:cubicBezTo>
                  <a:cubicBezTo>
                    <a:pt x="116205" y="895407"/>
                    <a:pt x="112699" y="893959"/>
                    <a:pt x="108585" y="893959"/>
                  </a:cubicBezTo>
                  <a:cubicBezTo>
                    <a:pt x="104165" y="893959"/>
                    <a:pt x="99974" y="895102"/>
                    <a:pt x="96012" y="897388"/>
                  </a:cubicBezTo>
                  <a:lnTo>
                    <a:pt x="90297" y="891673"/>
                  </a:lnTo>
                  <a:cubicBezTo>
                    <a:pt x="97155" y="887863"/>
                    <a:pt x="102489" y="885958"/>
                    <a:pt x="106299" y="885958"/>
                  </a:cubicBezTo>
                  <a:close/>
                  <a:moveTo>
                    <a:pt x="22860" y="877957"/>
                  </a:moveTo>
                  <a:cubicBezTo>
                    <a:pt x="23774" y="883291"/>
                    <a:pt x="25679" y="887863"/>
                    <a:pt x="28575" y="891673"/>
                  </a:cubicBezTo>
                  <a:cubicBezTo>
                    <a:pt x="32080" y="896245"/>
                    <a:pt x="36271" y="898531"/>
                    <a:pt x="41148" y="898531"/>
                  </a:cubicBezTo>
                  <a:cubicBezTo>
                    <a:pt x="47091" y="898378"/>
                    <a:pt x="56235" y="894949"/>
                    <a:pt x="68580" y="888244"/>
                  </a:cubicBezTo>
                  <a:lnTo>
                    <a:pt x="77724" y="897388"/>
                  </a:lnTo>
                  <a:cubicBezTo>
                    <a:pt x="71628" y="910494"/>
                    <a:pt x="68580" y="920019"/>
                    <a:pt x="68580" y="925963"/>
                  </a:cubicBezTo>
                  <a:cubicBezTo>
                    <a:pt x="68580" y="930382"/>
                    <a:pt x="69799" y="934345"/>
                    <a:pt x="72237" y="937850"/>
                  </a:cubicBezTo>
                  <a:cubicBezTo>
                    <a:pt x="74676" y="941355"/>
                    <a:pt x="78028" y="943108"/>
                    <a:pt x="82296" y="943108"/>
                  </a:cubicBezTo>
                  <a:cubicBezTo>
                    <a:pt x="79248" y="946156"/>
                    <a:pt x="75819" y="947680"/>
                    <a:pt x="72009" y="947680"/>
                  </a:cubicBezTo>
                  <a:cubicBezTo>
                    <a:pt x="68199" y="947680"/>
                    <a:pt x="65151" y="946194"/>
                    <a:pt x="62865" y="943222"/>
                  </a:cubicBezTo>
                  <a:cubicBezTo>
                    <a:pt x="60579" y="940250"/>
                    <a:pt x="59436" y="936783"/>
                    <a:pt x="59436" y="932821"/>
                  </a:cubicBezTo>
                  <a:cubicBezTo>
                    <a:pt x="59436" y="925810"/>
                    <a:pt x="62484" y="917047"/>
                    <a:pt x="68580" y="906532"/>
                  </a:cubicBezTo>
                  <a:lnTo>
                    <a:pt x="61722" y="898531"/>
                  </a:lnTo>
                  <a:cubicBezTo>
                    <a:pt x="50901" y="906151"/>
                    <a:pt x="42138" y="909961"/>
                    <a:pt x="35433" y="909961"/>
                  </a:cubicBezTo>
                  <a:cubicBezTo>
                    <a:pt x="30708" y="909961"/>
                    <a:pt x="26860" y="908132"/>
                    <a:pt x="23888" y="904474"/>
                  </a:cubicBezTo>
                  <a:cubicBezTo>
                    <a:pt x="20917" y="900817"/>
                    <a:pt x="19431" y="896550"/>
                    <a:pt x="19431" y="891673"/>
                  </a:cubicBezTo>
                  <a:cubicBezTo>
                    <a:pt x="19431" y="885272"/>
                    <a:pt x="20574" y="880700"/>
                    <a:pt x="22860" y="877957"/>
                  </a:cubicBezTo>
                  <a:close/>
                  <a:moveTo>
                    <a:pt x="65151" y="869956"/>
                  </a:moveTo>
                  <a:lnTo>
                    <a:pt x="96012" y="901960"/>
                  </a:lnTo>
                  <a:lnTo>
                    <a:pt x="90754" y="907446"/>
                  </a:lnTo>
                  <a:lnTo>
                    <a:pt x="59207" y="874985"/>
                  </a:lnTo>
                  <a:close/>
                  <a:moveTo>
                    <a:pt x="56007" y="835666"/>
                  </a:moveTo>
                  <a:cubicBezTo>
                    <a:pt x="62712" y="835666"/>
                    <a:pt x="68427" y="837799"/>
                    <a:pt x="73152" y="842067"/>
                  </a:cubicBezTo>
                  <a:cubicBezTo>
                    <a:pt x="77876" y="846334"/>
                    <a:pt x="80162" y="851820"/>
                    <a:pt x="80010" y="858526"/>
                  </a:cubicBezTo>
                  <a:cubicBezTo>
                    <a:pt x="79857" y="864774"/>
                    <a:pt x="77952" y="870489"/>
                    <a:pt x="74295" y="875671"/>
                  </a:cubicBezTo>
                  <a:lnTo>
                    <a:pt x="68580" y="871099"/>
                  </a:lnTo>
                  <a:cubicBezTo>
                    <a:pt x="70866" y="867441"/>
                    <a:pt x="72009" y="863631"/>
                    <a:pt x="72009" y="859669"/>
                  </a:cubicBezTo>
                  <a:cubicBezTo>
                    <a:pt x="72009" y="855554"/>
                    <a:pt x="70561" y="852049"/>
                    <a:pt x="67665" y="849153"/>
                  </a:cubicBezTo>
                  <a:cubicBezTo>
                    <a:pt x="64770" y="846258"/>
                    <a:pt x="61264" y="844810"/>
                    <a:pt x="57150" y="844810"/>
                  </a:cubicBezTo>
                  <a:cubicBezTo>
                    <a:pt x="53797" y="844810"/>
                    <a:pt x="50673" y="845724"/>
                    <a:pt x="47777" y="847553"/>
                  </a:cubicBezTo>
                  <a:cubicBezTo>
                    <a:pt x="44881" y="849382"/>
                    <a:pt x="43434" y="851896"/>
                    <a:pt x="43434" y="855097"/>
                  </a:cubicBezTo>
                  <a:cubicBezTo>
                    <a:pt x="43434" y="860431"/>
                    <a:pt x="45720" y="863098"/>
                    <a:pt x="50292" y="863098"/>
                  </a:cubicBezTo>
                  <a:cubicBezTo>
                    <a:pt x="54102" y="863098"/>
                    <a:pt x="56007" y="861193"/>
                    <a:pt x="56007" y="857383"/>
                  </a:cubicBezTo>
                  <a:cubicBezTo>
                    <a:pt x="56007" y="855097"/>
                    <a:pt x="54483" y="853192"/>
                    <a:pt x="51435" y="851668"/>
                  </a:cubicBezTo>
                  <a:cubicBezTo>
                    <a:pt x="58293" y="851668"/>
                    <a:pt x="61722" y="854335"/>
                    <a:pt x="61722" y="859669"/>
                  </a:cubicBezTo>
                  <a:cubicBezTo>
                    <a:pt x="61722" y="862717"/>
                    <a:pt x="60579" y="865193"/>
                    <a:pt x="58293" y="867098"/>
                  </a:cubicBezTo>
                  <a:cubicBezTo>
                    <a:pt x="56007" y="869003"/>
                    <a:pt x="53340" y="869956"/>
                    <a:pt x="50292" y="869956"/>
                  </a:cubicBezTo>
                  <a:cubicBezTo>
                    <a:pt x="46024" y="869956"/>
                    <a:pt x="42481" y="868356"/>
                    <a:pt x="39662" y="865155"/>
                  </a:cubicBezTo>
                  <a:cubicBezTo>
                    <a:pt x="36842" y="861955"/>
                    <a:pt x="35433" y="858221"/>
                    <a:pt x="35433" y="853954"/>
                  </a:cubicBezTo>
                  <a:cubicBezTo>
                    <a:pt x="35433" y="848620"/>
                    <a:pt x="37490" y="844238"/>
                    <a:pt x="41605" y="840809"/>
                  </a:cubicBezTo>
                  <a:cubicBezTo>
                    <a:pt x="45720" y="837380"/>
                    <a:pt x="50520" y="835666"/>
                    <a:pt x="56007" y="835666"/>
                  </a:cubicBezTo>
                  <a:close/>
                  <a:moveTo>
                    <a:pt x="78867" y="807091"/>
                  </a:moveTo>
                  <a:cubicBezTo>
                    <a:pt x="86182" y="807091"/>
                    <a:pt x="92049" y="810672"/>
                    <a:pt x="96469" y="817835"/>
                  </a:cubicBezTo>
                  <a:cubicBezTo>
                    <a:pt x="99212" y="822407"/>
                    <a:pt x="100584" y="827589"/>
                    <a:pt x="100584" y="833380"/>
                  </a:cubicBezTo>
                  <a:cubicBezTo>
                    <a:pt x="100584" y="844810"/>
                    <a:pt x="96393" y="857764"/>
                    <a:pt x="88011" y="872242"/>
                  </a:cubicBezTo>
                  <a:lnTo>
                    <a:pt x="93726" y="877957"/>
                  </a:lnTo>
                  <a:cubicBezTo>
                    <a:pt x="111252" y="868051"/>
                    <a:pt x="122682" y="863098"/>
                    <a:pt x="128016" y="863098"/>
                  </a:cubicBezTo>
                  <a:cubicBezTo>
                    <a:pt x="136093" y="863250"/>
                    <a:pt x="142798" y="865003"/>
                    <a:pt x="148132" y="868356"/>
                  </a:cubicBezTo>
                  <a:cubicBezTo>
                    <a:pt x="154533" y="872470"/>
                    <a:pt x="157734" y="878338"/>
                    <a:pt x="157734" y="885958"/>
                  </a:cubicBezTo>
                  <a:cubicBezTo>
                    <a:pt x="157734" y="889311"/>
                    <a:pt x="156591" y="894073"/>
                    <a:pt x="154305" y="900245"/>
                  </a:cubicBezTo>
                  <a:cubicBezTo>
                    <a:pt x="152019" y="906418"/>
                    <a:pt x="150876" y="911180"/>
                    <a:pt x="150876" y="914533"/>
                  </a:cubicBezTo>
                  <a:cubicBezTo>
                    <a:pt x="150876" y="916666"/>
                    <a:pt x="151638" y="919714"/>
                    <a:pt x="153162" y="923677"/>
                  </a:cubicBezTo>
                  <a:cubicBezTo>
                    <a:pt x="146304" y="920019"/>
                    <a:pt x="142875" y="913542"/>
                    <a:pt x="142875" y="904246"/>
                  </a:cubicBezTo>
                  <a:cubicBezTo>
                    <a:pt x="142875" y="896626"/>
                    <a:pt x="140398" y="890149"/>
                    <a:pt x="135445" y="884815"/>
                  </a:cubicBezTo>
                  <a:cubicBezTo>
                    <a:pt x="130492" y="879481"/>
                    <a:pt x="124206" y="876814"/>
                    <a:pt x="116586" y="876814"/>
                  </a:cubicBezTo>
                  <a:cubicBezTo>
                    <a:pt x="107442" y="876814"/>
                    <a:pt x="97536" y="880624"/>
                    <a:pt x="86868" y="888244"/>
                  </a:cubicBezTo>
                  <a:lnTo>
                    <a:pt x="77724" y="879100"/>
                  </a:lnTo>
                  <a:cubicBezTo>
                    <a:pt x="86106" y="869041"/>
                    <a:pt x="90297" y="859516"/>
                    <a:pt x="90297" y="850525"/>
                  </a:cubicBezTo>
                  <a:cubicBezTo>
                    <a:pt x="90297" y="843362"/>
                    <a:pt x="88239" y="836999"/>
                    <a:pt x="84124" y="831437"/>
                  </a:cubicBezTo>
                  <a:cubicBezTo>
                    <a:pt x="80010" y="825874"/>
                    <a:pt x="74447" y="823093"/>
                    <a:pt x="67437" y="823093"/>
                  </a:cubicBezTo>
                  <a:cubicBezTo>
                    <a:pt x="66522" y="823093"/>
                    <a:pt x="65189" y="823283"/>
                    <a:pt x="63436" y="823664"/>
                  </a:cubicBezTo>
                  <a:cubicBezTo>
                    <a:pt x="61684" y="824045"/>
                    <a:pt x="60350" y="824236"/>
                    <a:pt x="59436" y="824236"/>
                  </a:cubicBezTo>
                  <a:cubicBezTo>
                    <a:pt x="50596" y="824236"/>
                    <a:pt x="44881" y="820807"/>
                    <a:pt x="42291" y="813949"/>
                  </a:cubicBezTo>
                  <a:cubicBezTo>
                    <a:pt x="44729" y="815473"/>
                    <a:pt x="47396" y="816235"/>
                    <a:pt x="50292" y="816235"/>
                  </a:cubicBezTo>
                  <a:cubicBezTo>
                    <a:pt x="52882" y="816235"/>
                    <a:pt x="55549" y="815473"/>
                    <a:pt x="58293" y="813949"/>
                  </a:cubicBezTo>
                  <a:cubicBezTo>
                    <a:pt x="66370" y="809377"/>
                    <a:pt x="73228" y="807091"/>
                    <a:pt x="78867" y="807091"/>
                  </a:cubicBezTo>
                  <a:close/>
                  <a:moveTo>
                    <a:pt x="169164" y="792232"/>
                  </a:moveTo>
                  <a:lnTo>
                    <a:pt x="171450" y="794518"/>
                  </a:lnTo>
                  <a:lnTo>
                    <a:pt x="164592" y="811663"/>
                  </a:lnTo>
                  <a:cubicBezTo>
                    <a:pt x="158648" y="826598"/>
                    <a:pt x="151409" y="836885"/>
                    <a:pt x="142875" y="842524"/>
                  </a:cubicBezTo>
                  <a:lnTo>
                    <a:pt x="93954" y="874756"/>
                  </a:lnTo>
                  <a:lnTo>
                    <a:pt x="90754" y="871785"/>
                  </a:lnTo>
                  <a:lnTo>
                    <a:pt x="124587" y="819664"/>
                  </a:lnTo>
                  <a:cubicBezTo>
                    <a:pt x="129311" y="812349"/>
                    <a:pt x="138074" y="805872"/>
                    <a:pt x="150876" y="800233"/>
                  </a:cubicBezTo>
                  <a:close/>
                  <a:moveTo>
                    <a:pt x="18288" y="737368"/>
                  </a:moveTo>
                  <a:lnTo>
                    <a:pt x="25146" y="737368"/>
                  </a:lnTo>
                  <a:lnTo>
                    <a:pt x="25146" y="855097"/>
                  </a:lnTo>
                  <a:cubicBezTo>
                    <a:pt x="25146" y="862260"/>
                    <a:pt x="27394" y="868432"/>
                    <a:pt x="31889" y="873613"/>
                  </a:cubicBezTo>
                  <a:cubicBezTo>
                    <a:pt x="36385" y="878795"/>
                    <a:pt x="42138" y="881386"/>
                    <a:pt x="49149" y="881386"/>
                  </a:cubicBezTo>
                  <a:cubicBezTo>
                    <a:pt x="52044" y="881386"/>
                    <a:pt x="55473" y="880624"/>
                    <a:pt x="59436" y="879100"/>
                  </a:cubicBezTo>
                  <a:lnTo>
                    <a:pt x="65151" y="884815"/>
                  </a:lnTo>
                  <a:cubicBezTo>
                    <a:pt x="59969" y="887863"/>
                    <a:pt x="55016" y="889387"/>
                    <a:pt x="50292" y="889387"/>
                  </a:cubicBezTo>
                  <a:cubicBezTo>
                    <a:pt x="41300" y="889387"/>
                    <a:pt x="33718" y="886453"/>
                    <a:pt x="27546" y="880586"/>
                  </a:cubicBezTo>
                  <a:cubicBezTo>
                    <a:pt x="21374" y="874718"/>
                    <a:pt x="18288" y="867365"/>
                    <a:pt x="18288" y="858526"/>
                  </a:cubicBezTo>
                  <a:close/>
                  <a:moveTo>
                    <a:pt x="0" y="737368"/>
                  </a:moveTo>
                  <a:lnTo>
                    <a:pt x="6858" y="737368"/>
                  </a:lnTo>
                  <a:lnTo>
                    <a:pt x="6858" y="959110"/>
                  </a:lnTo>
                  <a:lnTo>
                    <a:pt x="228600" y="959110"/>
                  </a:lnTo>
                  <a:lnTo>
                    <a:pt x="228600" y="965968"/>
                  </a:lnTo>
                  <a:lnTo>
                    <a:pt x="0" y="965968"/>
                  </a:lnTo>
                  <a:close/>
                  <a:moveTo>
                    <a:pt x="80010" y="533276"/>
                  </a:moveTo>
                  <a:lnTo>
                    <a:pt x="86868" y="538991"/>
                  </a:lnTo>
                  <a:cubicBezTo>
                    <a:pt x="86106" y="543563"/>
                    <a:pt x="85725" y="546611"/>
                    <a:pt x="85725" y="548135"/>
                  </a:cubicBezTo>
                  <a:cubicBezTo>
                    <a:pt x="85725" y="555602"/>
                    <a:pt x="89535" y="561622"/>
                    <a:pt x="97155" y="566194"/>
                  </a:cubicBezTo>
                  <a:cubicBezTo>
                    <a:pt x="103708" y="570157"/>
                    <a:pt x="110947" y="572138"/>
                    <a:pt x="118872" y="572138"/>
                  </a:cubicBezTo>
                  <a:lnTo>
                    <a:pt x="228600" y="572138"/>
                  </a:lnTo>
                  <a:lnTo>
                    <a:pt x="228600" y="578996"/>
                  </a:lnTo>
                  <a:lnTo>
                    <a:pt x="115443" y="578996"/>
                  </a:lnTo>
                  <a:cubicBezTo>
                    <a:pt x="105384" y="578996"/>
                    <a:pt x="96545" y="576024"/>
                    <a:pt x="88925" y="570080"/>
                  </a:cubicBezTo>
                  <a:cubicBezTo>
                    <a:pt x="80695" y="563680"/>
                    <a:pt x="76581" y="555602"/>
                    <a:pt x="76581" y="545849"/>
                  </a:cubicBezTo>
                  <a:cubicBezTo>
                    <a:pt x="76581" y="543563"/>
                    <a:pt x="77724" y="539372"/>
                    <a:pt x="80010" y="533276"/>
                  </a:cubicBezTo>
                  <a:close/>
                  <a:moveTo>
                    <a:pt x="61722" y="533276"/>
                  </a:moveTo>
                  <a:lnTo>
                    <a:pt x="66065" y="537162"/>
                  </a:lnTo>
                  <a:lnTo>
                    <a:pt x="56007" y="553850"/>
                  </a:lnTo>
                  <a:cubicBezTo>
                    <a:pt x="47625" y="567871"/>
                    <a:pt x="40005" y="575491"/>
                    <a:pt x="33147" y="576710"/>
                  </a:cubicBezTo>
                  <a:cubicBezTo>
                    <a:pt x="28879" y="577472"/>
                    <a:pt x="24536" y="579072"/>
                    <a:pt x="20116" y="581510"/>
                  </a:cubicBezTo>
                  <a:lnTo>
                    <a:pt x="17830" y="578996"/>
                  </a:lnTo>
                  <a:cubicBezTo>
                    <a:pt x="20421" y="575948"/>
                    <a:pt x="22174" y="571757"/>
                    <a:pt x="23088" y="566423"/>
                  </a:cubicBezTo>
                  <a:cubicBezTo>
                    <a:pt x="25374" y="558803"/>
                    <a:pt x="33299" y="550802"/>
                    <a:pt x="46863" y="542420"/>
                  </a:cubicBezTo>
                  <a:close/>
                  <a:moveTo>
                    <a:pt x="106299" y="517274"/>
                  </a:moveTo>
                  <a:cubicBezTo>
                    <a:pt x="113004" y="517274"/>
                    <a:pt x="118681" y="519598"/>
                    <a:pt x="123329" y="524246"/>
                  </a:cubicBezTo>
                  <a:cubicBezTo>
                    <a:pt x="127978" y="528894"/>
                    <a:pt x="130302" y="534571"/>
                    <a:pt x="130302" y="541277"/>
                  </a:cubicBezTo>
                  <a:cubicBezTo>
                    <a:pt x="130302" y="546458"/>
                    <a:pt x="128549" y="550992"/>
                    <a:pt x="125044" y="554879"/>
                  </a:cubicBezTo>
                  <a:cubicBezTo>
                    <a:pt x="121539" y="558765"/>
                    <a:pt x="117195" y="560708"/>
                    <a:pt x="112014" y="560708"/>
                  </a:cubicBezTo>
                  <a:cubicBezTo>
                    <a:pt x="107746" y="560708"/>
                    <a:pt x="104127" y="559298"/>
                    <a:pt x="101155" y="556479"/>
                  </a:cubicBezTo>
                  <a:cubicBezTo>
                    <a:pt x="98183" y="553659"/>
                    <a:pt x="96697" y="550116"/>
                    <a:pt x="96697" y="545849"/>
                  </a:cubicBezTo>
                  <a:cubicBezTo>
                    <a:pt x="96697" y="542496"/>
                    <a:pt x="97840" y="539753"/>
                    <a:pt x="100126" y="537619"/>
                  </a:cubicBezTo>
                  <a:cubicBezTo>
                    <a:pt x="102412" y="535486"/>
                    <a:pt x="105232" y="534419"/>
                    <a:pt x="108585" y="534419"/>
                  </a:cubicBezTo>
                  <a:cubicBezTo>
                    <a:pt x="113157" y="534419"/>
                    <a:pt x="115443" y="536705"/>
                    <a:pt x="115443" y="541277"/>
                  </a:cubicBezTo>
                  <a:cubicBezTo>
                    <a:pt x="115138" y="543258"/>
                    <a:pt x="114376" y="544782"/>
                    <a:pt x="113157" y="545849"/>
                  </a:cubicBezTo>
                  <a:cubicBezTo>
                    <a:pt x="113157" y="542801"/>
                    <a:pt x="111633" y="541277"/>
                    <a:pt x="108585" y="541277"/>
                  </a:cubicBezTo>
                  <a:cubicBezTo>
                    <a:pt x="104775" y="541277"/>
                    <a:pt x="102870" y="543182"/>
                    <a:pt x="102870" y="546992"/>
                  </a:cubicBezTo>
                  <a:cubicBezTo>
                    <a:pt x="102870" y="551564"/>
                    <a:pt x="105918" y="553850"/>
                    <a:pt x="112014" y="553850"/>
                  </a:cubicBezTo>
                  <a:cubicBezTo>
                    <a:pt x="115519" y="553850"/>
                    <a:pt x="118300" y="552478"/>
                    <a:pt x="120358" y="549735"/>
                  </a:cubicBezTo>
                  <a:cubicBezTo>
                    <a:pt x="122415" y="546992"/>
                    <a:pt x="123444" y="543791"/>
                    <a:pt x="123444" y="540134"/>
                  </a:cubicBezTo>
                  <a:cubicBezTo>
                    <a:pt x="123444" y="536019"/>
                    <a:pt x="121996" y="532514"/>
                    <a:pt x="119100" y="529618"/>
                  </a:cubicBezTo>
                  <a:cubicBezTo>
                    <a:pt x="116205" y="526723"/>
                    <a:pt x="112699" y="525275"/>
                    <a:pt x="108585" y="525275"/>
                  </a:cubicBezTo>
                  <a:cubicBezTo>
                    <a:pt x="104165" y="525275"/>
                    <a:pt x="99974" y="526418"/>
                    <a:pt x="96012" y="528704"/>
                  </a:cubicBezTo>
                  <a:lnTo>
                    <a:pt x="90297" y="522989"/>
                  </a:lnTo>
                  <a:cubicBezTo>
                    <a:pt x="97155" y="519179"/>
                    <a:pt x="102489" y="517274"/>
                    <a:pt x="106299" y="517274"/>
                  </a:cubicBezTo>
                  <a:close/>
                  <a:moveTo>
                    <a:pt x="22860" y="509273"/>
                  </a:moveTo>
                  <a:cubicBezTo>
                    <a:pt x="23774" y="514607"/>
                    <a:pt x="25679" y="519179"/>
                    <a:pt x="28575" y="522989"/>
                  </a:cubicBezTo>
                  <a:cubicBezTo>
                    <a:pt x="32080" y="527561"/>
                    <a:pt x="36271" y="529847"/>
                    <a:pt x="41148" y="529847"/>
                  </a:cubicBezTo>
                  <a:cubicBezTo>
                    <a:pt x="47091" y="529694"/>
                    <a:pt x="56235" y="526265"/>
                    <a:pt x="68580" y="519560"/>
                  </a:cubicBezTo>
                  <a:lnTo>
                    <a:pt x="77724" y="528704"/>
                  </a:lnTo>
                  <a:cubicBezTo>
                    <a:pt x="71628" y="541810"/>
                    <a:pt x="68580" y="551335"/>
                    <a:pt x="68580" y="557279"/>
                  </a:cubicBezTo>
                  <a:cubicBezTo>
                    <a:pt x="68580" y="561698"/>
                    <a:pt x="69799" y="565661"/>
                    <a:pt x="72237" y="569166"/>
                  </a:cubicBezTo>
                  <a:cubicBezTo>
                    <a:pt x="74676" y="572671"/>
                    <a:pt x="78028" y="574424"/>
                    <a:pt x="82296" y="574424"/>
                  </a:cubicBezTo>
                  <a:cubicBezTo>
                    <a:pt x="79248" y="577472"/>
                    <a:pt x="75819" y="578996"/>
                    <a:pt x="72009" y="578996"/>
                  </a:cubicBezTo>
                  <a:cubicBezTo>
                    <a:pt x="68199" y="578996"/>
                    <a:pt x="65151" y="577510"/>
                    <a:pt x="62865" y="574538"/>
                  </a:cubicBezTo>
                  <a:cubicBezTo>
                    <a:pt x="60579" y="571566"/>
                    <a:pt x="59436" y="568099"/>
                    <a:pt x="59436" y="564137"/>
                  </a:cubicBezTo>
                  <a:cubicBezTo>
                    <a:pt x="59436" y="557126"/>
                    <a:pt x="62484" y="548363"/>
                    <a:pt x="68580" y="537848"/>
                  </a:cubicBezTo>
                  <a:lnTo>
                    <a:pt x="61722" y="529847"/>
                  </a:lnTo>
                  <a:cubicBezTo>
                    <a:pt x="50901" y="537467"/>
                    <a:pt x="42138" y="541277"/>
                    <a:pt x="35433" y="541277"/>
                  </a:cubicBezTo>
                  <a:cubicBezTo>
                    <a:pt x="30708" y="541277"/>
                    <a:pt x="26860" y="539448"/>
                    <a:pt x="23888" y="535790"/>
                  </a:cubicBezTo>
                  <a:cubicBezTo>
                    <a:pt x="20917" y="532133"/>
                    <a:pt x="19431" y="527866"/>
                    <a:pt x="19431" y="522989"/>
                  </a:cubicBezTo>
                  <a:cubicBezTo>
                    <a:pt x="19431" y="516588"/>
                    <a:pt x="20574" y="512016"/>
                    <a:pt x="22860" y="509273"/>
                  </a:cubicBezTo>
                  <a:close/>
                  <a:moveTo>
                    <a:pt x="65151" y="501272"/>
                  </a:moveTo>
                  <a:lnTo>
                    <a:pt x="96012" y="533276"/>
                  </a:lnTo>
                  <a:lnTo>
                    <a:pt x="90754" y="538762"/>
                  </a:lnTo>
                  <a:lnTo>
                    <a:pt x="59207" y="506301"/>
                  </a:lnTo>
                  <a:close/>
                  <a:moveTo>
                    <a:pt x="56007" y="466982"/>
                  </a:moveTo>
                  <a:cubicBezTo>
                    <a:pt x="62712" y="466982"/>
                    <a:pt x="68427" y="469115"/>
                    <a:pt x="73152" y="473383"/>
                  </a:cubicBezTo>
                  <a:cubicBezTo>
                    <a:pt x="77876" y="477650"/>
                    <a:pt x="80162" y="483136"/>
                    <a:pt x="80010" y="489842"/>
                  </a:cubicBezTo>
                  <a:cubicBezTo>
                    <a:pt x="79857" y="496090"/>
                    <a:pt x="77952" y="501805"/>
                    <a:pt x="74295" y="506987"/>
                  </a:cubicBezTo>
                  <a:lnTo>
                    <a:pt x="68580" y="502415"/>
                  </a:lnTo>
                  <a:cubicBezTo>
                    <a:pt x="70866" y="498757"/>
                    <a:pt x="72009" y="494947"/>
                    <a:pt x="72009" y="490985"/>
                  </a:cubicBezTo>
                  <a:cubicBezTo>
                    <a:pt x="72009" y="486870"/>
                    <a:pt x="70561" y="483365"/>
                    <a:pt x="67665" y="480469"/>
                  </a:cubicBezTo>
                  <a:cubicBezTo>
                    <a:pt x="64770" y="477574"/>
                    <a:pt x="61264" y="476126"/>
                    <a:pt x="57150" y="476126"/>
                  </a:cubicBezTo>
                  <a:cubicBezTo>
                    <a:pt x="53797" y="476126"/>
                    <a:pt x="50673" y="477040"/>
                    <a:pt x="47777" y="478869"/>
                  </a:cubicBezTo>
                  <a:cubicBezTo>
                    <a:pt x="44881" y="480698"/>
                    <a:pt x="43434" y="483212"/>
                    <a:pt x="43434" y="486413"/>
                  </a:cubicBezTo>
                  <a:cubicBezTo>
                    <a:pt x="43434" y="491747"/>
                    <a:pt x="45720" y="494414"/>
                    <a:pt x="50292" y="494414"/>
                  </a:cubicBezTo>
                  <a:cubicBezTo>
                    <a:pt x="54102" y="494414"/>
                    <a:pt x="56007" y="492509"/>
                    <a:pt x="56007" y="488699"/>
                  </a:cubicBezTo>
                  <a:cubicBezTo>
                    <a:pt x="56007" y="486413"/>
                    <a:pt x="54483" y="484508"/>
                    <a:pt x="51435" y="482984"/>
                  </a:cubicBezTo>
                  <a:cubicBezTo>
                    <a:pt x="58293" y="482984"/>
                    <a:pt x="61722" y="485651"/>
                    <a:pt x="61722" y="490985"/>
                  </a:cubicBezTo>
                  <a:cubicBezTo>
                    <a:pt x="61722" y="494033"/>
                    <a:pt x="60579" y="496509"/>
                    <a:pt x="58293" y="498414"/>
                  </a:cubicBezTo>
                  <a:cubicBezTo>
                    <a:pt x="56007" y="500319"/>
                    <a:pt x="53340" y="501272"/>
                    <a:pt x="50292" y="501272"/>
                  </a:cubicBezTo>
                  <a:cubicBezTo>
                    <a:pt x="46024" y="501272"/>
                    <a:pt x="42481" y="499672"/>
                    <a:pt x="39662" y="496471"/>
                  </a:cubicBezTo>
                  <a:cubicBezTo>
                    <a:pt x="36842" y="493271"/>
                    <a:pt x="35433" y="489537"/>
                    <a:pt x="35433" y="485270"/>
                  </a:cubicBezTo>
                  <a:cubicBezTo>
                    <a:pt x="35433" y="479936"/>
                    <a:pt x="37490" y="475554"/>
                    <a:pt x="41605" y="472125"/>
                  </a:cubicBezTo>
                  <a:cubicBezTo>
                    <a:pt x="45720" y="468696"/>
                    <a:pt x="50520" y="466982"/>
                    <a:pt x="56007" y="466982"/>
                  </a:cubicBezTo>
                  <a:close/>
                  <a:moveTo>
                    <a:pt x="78867" y="438407"/>
                  </a:moveTo>
                  <a:cubicBezTo>
                    <a:pt x="86182" y="438407"/>
                    <a:pt x="92049" y="441988"/>
                    <a:pt x="96469" y="449151"/>
                  </a:cubicBezTo>
                  <a:cubicBezTo>
                    <a:pt x="99212" y="453723"/>
                    <a:pt x="100584" y="458905"/>
                    <a:pt x="100584" y="464696"/>
                  </a:cubicBezTo>
                  <a:cubicBezTo>
                    <a:pt x="100584" y="476126"/>
                    <a:pt x="96393" y="489080"/>
                    <a:pt x="88011" y="503558"/>
                  </a:cubicBezTo>
                  <a:lnTo>
                    <a:pt x="93726" y="509273"/>
                  </a:lnTo>
                  <a:cubicBezTo>
                    <a:pt x="111252" y="499367"/>
                    <a:pt x="122682" y="494414"/>
                    <a:pt x="128016" y="494414"/>
                  </a:cubicBezTo>
                  <a:cubicBezTo>
                    <a:pt x="136093" y="494566"/>
                    <a:pt x="142798" y="496319"/>
                    <a:pt x="148132" y="499672"/>
                  </a:cubicBezTo>
                  <a:cubicBezTo>
                    <a:pt x="154533" y="503786"/>
                    <a:pt x="157734" y="509654"/>
                    <a:pt x="157734" y="517274"/>
                  </a:cubicBezTo>
                  <a:cubicBezTo>
                    <a:pt x="157734" y="520627"/>
                    <a:pt x="156591" y="525389"/>
                    <a:pt x="154305" y="531561"/>
                  </a:cubicBezTo>
                  <a:cubicBezTo>
                    <a:pt x="152019" y="537734"/>
                    <a:pt x="150876" y="542496"/>
                    <a:pt x="150876" y="545849"/>
                  </a:cubicBezTo>
                  <a:cubicBezTo>
                    <a:pt x="150876" y="547982"/>
                    <a:pt x="151638" y="551030"/>
                    <a:pt x="153162" y="554993"/>
                  </a:cubicBezTo>
                  <a:cubicBezTo>
                    <a:pt x="146304" y="551335"/>
                    <a:pt x="142875" y="544858"/>
                    <a:pt x="142875" y="535562"/>
                  </a:cubicBezTo>
                  <a:cubicBezTo>
                    <a:pt x="142875" y="527942"/>
                    <a:pt x="140398" y="521465"/>
                    <a:pt x="135445" y="516131"/>
                  </a:cubicBezTo>
                  <a:cubicBezTo>
                    <a:pt x="130492" y="510797"/>
                    <a:pt x="124206" y="508130"/>
                    <a:pt x="116586" y="508130"/>
                  </a:cubicBezTo>
                  <a:cubicBezTo>
                    <a:pt x="107442" y="508130"/>
                    <a:pt x="97536" y="511940"/>
                    <a:pt x="86868" y="519560"/>
                  </a:cubicBezTo>
                  <a:lnTo>
                    <a:pt x="77724" y="510416"/>
                  </a:lnTo>
                  <a:cubicBezTo>
                    <a:pt x="86106" y="500357"/>
                    <a:pt x="90297" y="490832"/>
                    <a:pt x="90297" y="481841"/>
                  </a:cubicBezTo>
                  <a:cubicBezTo>
                    <a:pt x="90297" y="474678"/>
                    <a:pt x="88239" y="468315"/>
                    <a:pt x="84124" y="462753"/>
                  </a:cubicBezTo>
                  <a:cubicBezTo>
                    <a:pt x="80010" y="457190"/>
                    <a:pt x="74447" y="454409"/>
                    <a:pt x="67437" y="454409"/>
                  </a:cubicBezTo>
                  <a:cubicBezTo>
                    <a:pt x="66522" y="454409"/>
                    <a:pt x="65189" y="454599"/>
                    <a:pt x="63436" y="454980"/>
                  </a:cubicBezTo>
                  <a:cubicBezTo>
                    <a:pt x="61684" y="455361"/>
                    <a:pt x="60350" y="455552"/>
                    <a:pt x="59436" y="455552"/>
                  </a:cubicBezTo>
                  <a:cubicBezTo>
                    <a:pt x="50596" y="455552"/>
                    <a:pt x="44881" y="452123"/>
                    <a:pt x="42291" y="445265"/>
                  </a:cubicBezTo>
                  <a:cubicBezTo>
                    <a:pt x="44729" y="446789"/>
                    <a:pt x="47396" y="447551"/>
                    <a:pt x="50292" y="447551"/>
                  </a:cubicBezTo>
                  <a:cubicBezTo>
                    <a:pt x="52882" y="447551"/>
                    <a:pt x="55549" y="446789"/>
                    <a:pt x="58293" y="445265"/>
                  </a:cubicBezTo>
                  <a:cubicBezTo>
                    <a:pt x="66370" y="440693"/>
                    <a:pt x="73228" y="438407"/>
                    <a:pt x="78867" y="438407"/>
                  </a:cubicBezTo>
                  <a:close/>
                  <a:moveTo>
                    <a:pt x="169164" y="423548"/>
                  </a:moveTo>
                  <a:lnTo>
                    <a:pt x="171450" y="425834"/>
                  </a:lnTo>
                  <a:lnTo>
                    <a:pt x="164592" y="442979"/>
                  </a:lnTo>
                  <a:cubicBezTo>
                    <a:pt x="158648" y="457914"/>
                    <a:pt x="151409" y="468201"/>
                    <a:pt x="142875" y="473840"/>
                  </a:cubicBezTo>
                  <a:lnTo>
                    <a:pt x="93954" y="506072"/>
                  </a:lnTo>
                  <a:lnTo>
                    <a:pt x="90754" y="503101"/>
                  </a:lnTo>
                  <a:lnTo>
                    <a:pt x="124587" y="450980"/>
                  </a:lnTo>
                  <a:cubicBezTo>
                    <a:pt x="129311" y="443665"/>
                    <a:pt x="138074" y="437188"/>
                    <a:pt x="150876" y="431549"/>
                  </a:cubicBezTo>
                  <a:close/>
                  <a:moveTo>
                    <a:pt x="18288" y="368684"/>
                  </a:moveTo>
                  <a:lnTo>
                    <a:pt x="25146" y="368684"/>
                  </a:lnTo>
                  <a:lnTo>
                    <a:pt x="25146" y="486413"/>
                  </a:lnTo>
                  <a:cubicBezTo>
                    <a:pt x="25146" y="493576"/>
                    <a:pt x="27394" y="499748"/>
                    <a:pt x="31889" y="504929"/>
                  </a:cubicBezTo>
                  <a:cubicBezTo>
                    <a:pt x="36385" y="510111"/>
                    <a:pt x="42138" y="512702"/>
                    <a:pt x="49149" y="512702"/>
                  </a:cubicBezTo>
                  <a:cubicBezTo>
                    <a:pt x="52044" y="512702"/>
                    <a:pt x="55473" y="511940"/>
                    <a:pt x="59436" y="510416"/>
                  </a:cubicBezTo>
                  <a:lnTo>
                    <a:pt x="65151" y="516131"/>
                  </a:lnTo>
                  <a:cubicBezTo>
                    <a:pt x="59969" y="519179"/>
                    <a:pt x="55016" y="520703"/>
                    <a:pt x="50292" y="520703"/>
                  </a:cubicBezTo>
                  <a:cubicBezTo>
                    <a:pt x="41300" y="520703"/>
                    <a:pt x="33718" y="517769"/>
                    <a:pt x="27546" y="511902"/>
                  </a:cubicBezTo>
                  <a:cubicBezTo>
                    <a:pt x="21374" y="506034"/>
                    <a:pt x="18288" y="498681"/>
                    <a:pt x="18288" y="489842"/>
                  </a:cubicBezTo>
                  <a:close/>
                  <a:moveTo>
                    <a:pt x="0" y="368684"/>
                  </a:moveTo>
                  <a:lnTo>
                    <a:pt x="6858" y="368684"/>
                  </a:lnTo>
                  <a:lnTo>
                    <a:pt x="6858" y="590426"/>
                  </a:lnTo>
                  <a:lnTo>
                    <a:pt x="228600" y="590426"/>
                  </a:lnTo>
                  <a:lnTo>
                    <a:pt x="228600" y="597284"/>
                  </a:lnTo>
                  <a:lnTo>
                    <a:pt x="0" y="597284"/>
                  </a:lnTo>
                  <a:close/>
                  <a:moveTo>
                    <a:pt x="80010" y="164592"/>
                  </a:moveTo>
                  <a:lnTo>
                    <a:pt x="86868" y="170307"/>
                  </a:lnTo>
                  <a:cubicBezTo>
                    <a:pt x="86106" y="174879"/>
                    <a:pt x="85725" y="177927"/>
                    <a:pt x="85725" y="179451"/>
                  </a:cubicBezTo>
                  <a:cubicBezTo>
                    <a:pt x="85725" y="186919"/>
                    <a:pt x="89535" y="192938"/>
                    <a:pt x="97155" y="197510"/>
                  </a:cubicBezTo>
                  <a:cubicBezTo>
                    <a:pt x="103708" y="201473"/>
                    <a:pt x="110947" y="203454"/>
                    <a:pt x="118872" y="203454"/>
                  </a:cubicBezTo>
                  <a:lnTo>
                    <a:pt x="228600" y="203454"/>
                  </a:lnTo>
                  <a:lnTo>
                    <a:pt x="228600" y="210312"/>
                  </a:lnTo>
                  <a:lnTo>
                    <a:pt x="115443" y="210312"/>
                  </a:lnTo>
                  <a:cubicBezTo>
                    <a:pt x="105384" y="210312"/>
                    <a:pt x="96545" y="207340"/>
                    <a:pt x="88925" y="201397"/>
                  </a:cubicBezTo>
                  <a:cubicBezTo>
                    <a:pt x="80695" y="194996"/>
                    <a:pt x="76581" y="186919"/>
                    <a:pt x="76581" y="177165"/>
                  </a:cubicBezTo>
                  <a:cubicBezTo>
                    <a:pt x="76581" y="174879"/>
                    <a:pt x="77724" y="170688"/>
                    <a:pt x="80010" y="164592"/>
                  </a:cubicBezTo>
                  <a:close/>
                  <a:moveTo>
                    <a:pt x="61722" y="164592"/>
                  </a:moveTo>
                  <a:lnTo>
                    <a:pt x="66065" y="168478"/>
                  </a:lnTo>
                  <a:lnTo>
                    <a:pt x="56007" y="185166"/>
                  </a:lnTo>
                  <a:cubicBezTo>
                    <a:pt x="47625" y="199187"/>
                    <a:pt x="40005" y="206807"/>
                    <a:pt x="33147" y="208026"/>
                  </a:cubicBezTo>
                  <a:cubicBezTo>
                    <a:pt x="28879" y="208788"/>
                    <a:pt x="24536" y="210388"/>
                    <a:pt x="20116" y="212827"/>
                  </a:cubicBezTo>
                  <a:lnTo>
                    <a:pt x="17830" y="210312"/>
                  </a:lnTo>
                  <a:cubicBezTo>
                    <a:pt x="20421" y="207264"/>
                    <a:pt x="22174" y="203073"/>
                    <a:pt x="23088" y="197739"/>
                  </a:cubicBezTo>
                  <a:cubicBezTo>
                    <a:pt x="25374" y="190119"/>
                    <a:pt x="33299" y="182118"/>
                    <a:pt x="46863" y="173736"/>
                  </a:cubicBezTo>
                  <a:close/>
                  <a:moveTo>
                    <a:pt x="106299" y="148590"/>
                  </a:moveTo>
                  <a:cubicBezTo>
                    <a:pt x="113004" y="148590"/>
                    <a:pt x="118681" y="150914"/>
                    <a:pt x="123329" y="155562"/>
                  </a:cubicBezTo>
                  <a:cubicBezTo>
                    <a:pt x="127978" y="160210"/>
                    <a:pt x="130302" y="165887"/>
                    <a:pt x="130302" y="172593"/>
                  </a:cubicBezTo>
                  <a:cubicBezTo>
                    <a:pt x="130302" y="177775"/>
                    <a:pt x="128549" y="182308"/>
                    <a:pt x="125044" y="186195"/>
                  </a:cubicBezTo>
                  <a:cubicBezTo>
                    <a:pt x="121539" y="190081"/>
                    <a:pt x="117195" y="192024"/>
                    <a:pt x="112014" y="192024"/>
                  </a:cubicBezTo>
                  <a:cubicBezTo>
                    <a:pt x="107746" y="192024"/>
                    <a:pt x="104127" y="190614"/>
                    <a:pt x="101155" y="187795"/>
                  </a:cubicBezTo>
                  <a:cubicBezTo>
                    <a:pt x="98183" y="184975"/>
                    <a:pt x="96697" y="181432"/>
                    <a:pt x="96697" y="177165"/>
                  </a:cubicBezTo>
                  <a:cubicBezTo>
                    <a:pt x="96697" y="173812"/>
                    <a:pt x="97840" y="171069"/>
                    <a:pt x="100126" y="168935"/>
                  </a:cubicBezTo>
                  <a:cubicBezTo>
                    <a:pt x="102412" y="166802"/>
                    <a:pt x="105232" y="165735"/>
                    <a:pt x="108585" y="165735"/>
                  </a:cubicBezTo>
                  <a:cubicBezTo>
                    <a:pt x="113157" y="165735"/>
                    <a:pt x="115443" y="168021"/>
                    <a:pt x="115443" y="172593"/>
                  </a:cubicBezTo>
                  <a:cubicBezTo>
                    <a:pt x="115138" y="174574"/>
                    <a:pt x="114376" y="176098"/>
                    <a:pt x="113157" y="177165"/>
                  </a:cubicBezTo>
                  <a:cubicBezTo>
                    <a:pt x="113157" y="174117"/>
                    <a:pt x="111633" y="172593"/>
                    <a:pt x="108585" y="172593"/>
                  </a:cubicBezTo>
                  <a:cubicBezTo>
                    <a:pt x="104775" y="172593"/>
                    <a:pt x="102870" y="174498"/>
                    <a:pt x="102870" y="178308"/>
                  </a:cubicBezTo>
                  <a:cubicBezTo>
                    <a:pt x="102870" y="182880"/>
                    <a:pt x="105918" y="185166"/>
                    <a:pt x="112014" y="185166"/>
                  </a:cubicBezTo>
                  <a:cubicBezTo>
                    <a:pt x="115519" y="185166"/>
                    <a:pt x="118300" y="183794"/>
                    <a:pt x="120358" y="181051"/>
                  </a:cubicBezTo>
                  <a:cubicBezTo>
                    <a:pt x="122415" y="178308"/>
                    <a:pt x="123444" y="175108"/>
                    <a:pt x="123444" y="171450"/>
                  </a:cubicBezTo>
                  <a:cubicBezTo>
                    <a:pt x="123444" y="167335"/>
                    <a:pt x="121996" y="163830"/>
                    <a:pt x="119100" y="160934"/>
                  </a:cubicBezTo>
                  <a:cubicBezTo>
                    <a:pt x="116205" y="158039"/>
                    <a:pt x="112699" y="156591"/>
                    <a:pt x="108585" y="156591"/>
                  </a:cubicBezTo>
                  <a:cubicBezTo>
                    <a:pt x="104165" y="156591"/>
                    <a:pt x="99974" y="157734"/>
                    <a:pt x="96012" y="160020"/>
                  </a:cubicBezTo>
                  <a:lnTo>
                    <a:pt x="90297" y="154305"/>
                  </a:lnTo>
                  <a:cubicBezTo>
                    <a:pt x="97155" y="150495"/>
                    <a:pt x="102489" y="148590"/>
                    <a:pt x="106299" y="148590"/>
                  </a:cubicBezTo>
                  <a:close/>
                  <a:moveTo>
                    <a:pt x="22860" y="140589"/>
                  </a:moveTo>
                  <a:cubicBezTo>
                    <a:pt x="23774" y="145923"/>
                    <a:pt x="25679" y="150495"/>
                    <a:pt x="28575" y="154305"/>
                  </a:cubicBezTo>
                  <a:cubicBezTo>
                    <a:pt x="32080" y="158877"/>
                    <a:pt x="36271" y="161163"/>
                    <a:pt x="41148" y="161163"/>
                  </a:cubicBezTo>
                  <a:cubicBezTo>
                    <a:pt x="47091" y="161011"/>
                    <a:pt x="56235" y="157582"/>
                    <a:pt x="68580" y="150876"/>
                  </a:cubicBezTo>
                  <a:lnTo>
                    <a:pt x="77724" y="160020"/>
                  </a:lnTo>
                  <a:cubicBezTo>
                    <a:pt x="71628" y="173126"/>
                    <a:pt x="68580" y="182651"/>
                    <a:pt x="68580" y="188595"/>
                  </a:cubicBezTo>
                  <a:cubicBezTo>
                    <a:pt x="68580" y="193015"/>
                    <a:pt x="69799" y="196977"/>
                    <a:pt x="72237" y="200482"/>
                  </a:cubicBezTo>
                  <a:cubicBezTo>
                    <a:pt x="74676" y="203987"/>
                    <a:pt x="78028" y="205740"/>
                    <a:pt x="82296" y="205740"/>
                  </a:cubicBezTo>
                  <a:cubicBezTo>
                    <a:pt x="79248" y="208788"/>
                    <a:pt x="75819" y="210312"/>
                    <a:pt x="72009" y="210312"/>
                  </a:cubicBezTo>
                  <a:cubicBezTo>
                    <a:pt x="68199" y="210312"/>
                    <a:pt x="65151" y="208826"/>
                    <a:pt x="62865" y="205854"/>
                  </a:cubicBezTo>
                  <a:cubicBezTo>
                    <a:pt x="60579" y="202882"/>
                    <a:pt x="59436" y="199415"/>
                    <a:pt x="59436" y="195453"/>
                  </a:cubicBezTo>
                  <a:cubicBezTo>
                    <a:pt x="59436" y="188443"/>
                    <a:pt x="62484" y="179680"/>
                    <a:pt x="68580" y="169164"/>
                  </a:cubicBezTo>
                  <a:lnTo>
                    <a:pt x="61722" y="161163"/>
                  </a:lnTo>
                  <a:cubicBezTo>
                    <a:pt x="50901" y="168783"/>
                    <a:pt x="42138" y="172593"/>
                    <a:pt x="35433" y="172593"/>
                  </a:cubicBezTo>
                  <a:cubicBezTo>
                    <a:pt x="30708" y="172593"/>
                    <a:pt x="26860" y="170764"/>
                    <a:pt x="23888" y="167107"/>
                  </a:cubicBezTo>
                  <a:cubicBezTo>
                    <a:pt x="20917" y="163449"/>
                    <a:pt x="19431" y="159182"/>
                    <a:pt x="19431" y="154305"/>
                  </a:cubicBezTo>
                  <a:cubicBezTo>
                    <a:pt x="19431" y="147904"/>
                    <a:pt x="20574" y="143332"/>
                    <a:pt x="22860" y="140589"/>
                  </a:cubicBezTo>
                  <a:close/>
                  <a:moveTo>
                    <a:pt x="65151" y="132588"/>
                  </a:moveTo>
                  <a:lnTo>
                    <a:pt x="96012" y="164592"/>
                  </a:lnTo>
                  <a:lnTo>
                    <a:pt x="90754" y="170078"/>
                  </a:lnTo>
                  <a:lnTo>
                    <a:pt x="59207" y="137617"/>
                  </a:lnTo>
                  <a:close/>
                  <a:moveTo>
                    <a:pt x="56007" y="98298"/>
                  </a:moveTo>
                  <a:cubicBezTo>
                    <a:pt x="62712" y="98298"/>
                    <a:pt x="68427" y="100432"/>
                    <a:pt x="73152" y="104699"/>
                  </a:cubicBezTo>
                  <a:cubicBezTo>
                    <a:pt x="77876" y="108966"/>
                    <a:pt x="80162" y="114452"/>
                    <a:pt x="80010" y="121158"/>
                  </a:cubicBezTo>
                  <a:cubicBezTo>
                    <a:pt x="79857" y="127406"/>
                    <a:pt x="77952" y="133121"/>
                    <a:pt x="74295" y="138303"/>
                  </a:cubicBezTo>
                  <a:lnTo>
                    <a:pt x="68580" y="133731"/>
                  </a:lnTo>
                  <a:cubicBezTo>
                    <a:pt x="70866" y="130073"/>
                    <a:pt x="72009" y="126263"/>
                    <a:pt x="72009" y="122301"/>
                  </a:cubicBezTo>
                  <a:cubicBezTo>
                    <a:pt x="72009" y="118186"/>
                    <a:pt x="70561" y="114681"/>
                    <a:pt x="67665" y="111785"/>
                  </a:cubicBezTo>
                  <a:cubicBezTo>
                    <a:pt x="64770" y="108890"/>
                    <a:pt x="61264" y="107442"/>
                    <a:pt x="57150" y="107442"/>
                  </a:cubicBezTo>
                  <a:cubicBezTo>
                    <a:pt x="53797" y="107442"/>
                    <a:pt x="50673" y="108356"/>
                    <a:pt x="47777" y="110185"/>
                  </a:cubicBezTo>
                  <a:cubicBezTo>
                    <a:pt x="44881" y="112014"/>
                    <a:pt x="43434" y="114529"/>
                    <a:pt x="43434" y="117729"/>
                  </a:cubicBezTo>
                  <a:cubicBezTo>
                    <a:pt x="43434" y="123063"/>
                    <a:pt x="45720" y="125730"/>
                    <a:pt x="50292" y="125730"/>
                  </a:cubicBezTo>
                  <a:cubicBezTo>
                    <a:pt x="54102" y="125730"/>
                    <a:pt x="56007" y="123825"/>
                    <a:pt x="56007" y="120015"/>
                  </a:cubicBezTo>
                  <a:cubicBezTo>
                    <a:pt x="56007" y="117729"/>
                    <a:pt x="54483" y="115824"/>
                    <a:pt x="51435" y="114300"/>
                  </a:cubicBezTo>
                  <a:cubicBezTo>
                    <a:pt x="58293" y="114300"/>
                    <a:pt x="61722" y="116967"/>
                    <a:pt x="61722" y="122301"/>
                  </a:cubicBezTo>
                  <a:cubicBezTo>
                    <a:pt x="61722" y="125349"/>
                    <a:pt x="60579" y="127825"/>
                    <a:pt x="58293" y="129730"/>
                  </a:cubicBezTo>
                  <a:cubicBezTo>
                    <a:pt x="56007" y="131635"/>
                    <a:pt x="53340" y="132588"/>
                    <a:pt x="50292" y="132588"/>
                  </a:cubicBezTo>
                  <a:cubicBezTo>
                    <a:pt x="46024" y="132588"/>
                    <a:pt x="42481" y="130988"/>
                    <a:pt x="39662" y="127787"/>
                  </a:cubicBezTo>
                  <a:cubicBezTo>
                    <a:pt x="36842" y="124587"/>
                    <a:pt x="35433" y="120853"/>
                    <a:pt x="35433" y="116586"/>
                  </a:cubicBezTo>
                  <a:cubicBezTo>
                    <a:pt x="35433" y="111252"/>
                    <a:pt x="37490" y="106870"/>
                    <a:pt x="41605" y="103441"/>
                  </a:cubicBezTo>
                  <a:cubicBezTo>
                    <a:pt x="45720" y="100012"/>
                    <a:pt x="50520" y="98298"/>
                    <a:pt x="56007" y="98298"/>
                  </a:cubicBezTo>
                  <a:close/>
                  <a:moveTo>
                    <a:pt x="78867" y="69723"/>
                  </a:moveTo>
                  <a:cubicBezTo>
                    <a:pt x="86182" y="69723"/>
                    <a:pt x="92049" y="73304"/>
                    <a:pt x="96469" y="80467"/>
                  </a:cubicBezTo>
                  <a:cubicBezTo>
                    <a:pt x="99212" y="85039"/>
                    <a:pt x="100584" y="90221"/>
                    <a:pt x="100584" y="96012"/>
                  </a:cubicBezTo>
                  <a:cubicBezTo>
                    <a:pt x="100584" y="107442"/>
                    <a:pt x="96393" y="120396"/>
                    <a:pt x="88011" y="134874"/>
                  </a:cubicBezTo>
                  <a:lnTo>
                    <a:pt x="93726" y="140589"/>
                  </a:lnTo>
                  <a:cubicBezTo>
                    <a:pt x="111252" y="130683"/>
                    <a:pt x="122682" y="125730"/>
                    <a:pt x="128016" y="125730"/>
                  </a:cubicBezTo>
                  <a:cubicBezTo>
                    <a:pt x="136093" y="125882"/>
                    <a:pt x="142798" y="127635"/>
                    <a:pt x="148132" y="130988"/>
                  </a:cubicBezTo>
                  <a:cubicBezTo>
                    <a:pt x="154533" y="135103"/>
                    <a:pt x="157734" y="140970"/>
                    <a:pt x="157734" y="148590"/>
                  </a:cubicBezTo>
                  <a:cubicBezTo>
                    <a:pt x="157734" y="151943"/>
                    <a:pt x="156591" y="156705"/>
                    <a:pt x="154305" y="162877"/>
                  </a:cubicBezTo>
                  <a:cubicBezTo>
                    <a:pt x="152019" y="169050"/>
                    <a:pt x="150876" y="173812"/>
                    <a:pt x="150876" y="177165"/>
                  </a:cubicBezTo>
                  <a:cubicBezTo>
                    <a:pt x="150876" y="179299"/>
                    <a:pt x="151638" y="182347"/>
                    <a:pt x="153162" y="186309"/>
                  </a:cubicBezTo>
                  <a:cubicBezTo>
                    <a:pt x="146304" y="182651"/>
                    <a:pt x="142875" y="176174"/>
                    <a:pt x="142875" y="166878"/>
                  </a:cubicBezTo>
                  <a:cubicBezTo>
                    <a:pt x="142875" y="159258"/>
                    <a:pt x="140398" y="152781"/>
                    <a:pt x="135445" y="147447"/>
                  </a:cubicBezTo>
                  <a:cubicBezTo>
                    <a:pt x="130492" y="142113"/>
                    <a:pt x="124206" y="139446"/>
                    <a:pt x="116586" y="139446"/>
                  </a:cubicBezTo>
                  <a:cubicBezTo>
                    <a:pt x="107442" y="139446"/>
                    <a:pt x="97536" y="143256"/>
                    <a:pt x="86868" y="150876"/>
                  </a:cubicBezTo>
                  <a:lnTo>
                    <a:pt x="77724" y="141732"/>
                  </a:lnTo>
                  <a:cubicBezTo>
                    <a:pt x="86106" y="131674"/>
                    <a:pt x="90297" y="122149"/>
                    <a:pt x="90297" y="113157"/>
                  </a:cubicBezTo>
                  <a:cubicBezTo>
                    <a:pt x="90297" y="105994"/>
                    <a:pt x="88239" y="99631"/>
                    <a:pt x="84124" y="94069"/>
                  </a:cubicBezTo>
                  <a:cubicBezTo>
                    <a:pt x="80010" y="88506"/>
                    <a:pt x="74447" y="85725"/>
                    <a:pt x="67437" y="85725"/>
                  </a:cubicBezTo>
                  <a:cubicBezTo>
                    <a:pt x="66522" y="85725"/>
                    <a:pt x="65189" y="85915"/>
                    <a:pt x="63436" y="86296"/>
                  </a:cubicBezTo>
                  <a:cubicBezTo>
                    <a:pt x="61684" y="86677"/>
                    <a:pt x="60350" y="86868"/>
                    <a:pt x="59436" y="86868"/>
                  </a:cubicBezTo>
                  <a:cubicBezTo>
                    <a:pt x="50596" y="86868"/>
                    <a:pt x="44881" y="83439"/>
                    <a:pt x="42291" y="76581"/>
                  </a:cubicBezTo>
                  <a:cubicBezTo>
                    <a:pt x="44729" y="78105"/>
                    <a:pt x="47396" y="78867"/>
                    <a:pt x="50292" y="78867"/>
                  </a:cubicBezTo>
                  <a:cubicBezTo>
                    <a:pt x="52882" y="78867"/>
                    <a:pt x="55549" y="78105"/>
                    <a:pt x="58293" y="76581"/>
                  </a:cubicBezTo>
                  <a:cubicBezTo>
                    <a:pt x="66370" y="72009"/>
                    <a:pt x="73228" y="69723"/>
                    <a:pt x="78867" y="69723"/>
                  </a:cubicBezTo>
                  <a:close/>
                  <a:moveTo>
                    <a:pt x="169164" y="54864"/>
                  </a:moveTo>
                  <a:lnTo>
                    <a:pt x="171450" y="57150"/>
                  </a:lnTo>
                  <a:lnTo>
                    <a:pt x="164592" y="74295"/>
                  </a:lnTo>
                  <a:cubicBezTo>
                    <a:pt x="158648" y="89230"/>
                    <a:pt x="151409" y="99517"/>
                    <a:pt x="142875" y="105156"/>
                  </a:cubicBezTo>
                  <a:lnTo>
                    <a:pt x="93954" y="137389"/>
                  </a:lnTo>
                  <a:lnTo>
                    <a:pt x="90754" y="134417"/>
                  </a:lnTo>
                  <a:lnTo>
                    <a:pt x="124587" y="82296"/>
                  </a:lnTo>
                  <a:cubicBezTo>
                    <a:pt x="129311" y="74981"/>
                    <a:pt x="138074" y="68504"/>
                    <a:pt x="150876" y="62865"/>
                  </a:cubicBezTo>
                  <a:close/>
                  <a:moveTo>
                    <a:pt x="18288" y="0"/>
                  </a:moveTo>
                  <a:lnTo>
                    <a:pt x="25146" y="0"/>
                  </a:lnTo>
                  <a:lnTo>
                    <a:pt x="25146" y="117729"/>
                  </a:lnTo>
                  <a:cubicBezTo>
                    <a:pt x="25146" y="124892"/>
                    <a:pt x="27394" y="131064"/>
                    <a:pt x="31889" y="136246"/>
                  </a:cubicBezTo>
                  <a:cubicBezTo>
                    <a:pt x="36385" y="141427"/>
                    <a:pt x="42138" y="144018"/>
                    <a:pt x="49149" y="144018"/>
                  </a:cubicBezTo>
                  <a:cubicBezTo>
                    <a:pt x="52044" y="144018"/>
                    <a:pt x="55473" y="143256"/>
                    <a:pt x="59436" y="141732"/>
                  </a:cubicBezTo>
                  <a:lnTo>
                    <a:pt x="65151" y="147447"/>
                  </a:lnTo>
                  <a:cubicBezTo>
                    <a:pt x="59969" y="150495"/>
                    <a:pt x="55016" y="152019"/>
                    <a:pt x="50292" y="152019"/>
                  </a:cubicBezTo>
                  <a:cubicBezTo>
                    <a:pt x="41300" y="152019"/>
                    <a:pt x="33718" y="149085"/>
                    <a:pt x="27546" y="143218"/>
                  </a:cubicBezTo>
                  <a:cubicBezTo>
                    <a:pt x="21374" y="137350"/>
                    <a:pt x="18288" y="129997"/>
                    <a:pt x="18288" y="121158"/>
                  </a:cubicBezTo>
                  <a:close/>
                  <a:moveTo>
                    <a:pt x="0" y="0"/>
                  </a:moveTo>
                  <a:lnTo>
                    <a:pt x="6858" y="0"/>
                  </a:lnTo>
                  <a:lnTo>
                    <a:pt x="6858" y="221742"/>
                  </a:lnTo>
                  <a:lnTo>
                    <a:pt x="228600" y="221742"/>
                  </a:lnTo>
                  <a:lnTo>
                    <a:pt x="228600" y="228600"/>
                  </a:lnTo>
                  <a:lnTo>
                    <a:pt x="0" y="228600"/>
                  </a:ln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p>
          </p:txBody>
        </p:sp>
        <p:sp>
          <p:nvSpPr>
            <p:cNvPr id="12" name="TextBox 11">
              <a:extLst>
                <a:ext uri="{FF2B5EF4-FFF2-40B4-BE49-F238E27FC236}">
                  <a16:creationId xmlns:a16="http://schemas.microsoft.com/office/drawing/2014/main" id="{D253E4B1-140A-43BB-BE92-D7479FBD1DD7}"/>
                </a:ext>
              </a:extLst>
            </p:cNvPr>
            <p:cNvSpPr txBox="1"/>
            <p:nvPr/>
          </p:nvSpPr>
          <p:spPr>
            <a:xfrm>
              <a:off x="11913870" y="2418442"/>
              <a:ext cx="274320" cy="2286000"/>
            </a:xfrm>
            <a:custGeom>
              <a:avLst/>
              <a:gdLst/>
              <a:ahLst/>
              <a:cxnLst/>
              <a:rect l="l" t="t" r="r" b="b"/>
              <a:pathLst>
                <a:path w="341087" h="2595265">
                  <a:moveTo>
                    <a:pt x="217463" y="2508397"/>
                  </a:moveTo>
                  <a:cubicBezTo>
                    <a:pt x="221527" y="2515306"/>
                    <a:pt x="223559" y="2521910"/>
                    <a:pt x="223559" y="2528209"/>
                  </a:cubicBezTo>
                  <a:cubicBezTo>
                    <a:pt x="223559" y="2540198"/>
                    <a:pt x="219647" y="2550307"/>
                    <a:pt x="211824" y="2558537"/>
                  </a:cubicBezTo>
                  <a:cubicBezTo>
                    <a:pt x="204001" y="2566766"/>
                    <a:pt x="194196" y="2570881"/>
                    <a:pt x="182411" y="2570881"/>
                  </a:cubicBezTo>
                  <a:lnTo>
                    <a:pt x="20867" y="2570881"/>
                  </a:lnTo>
                  <a:lnTo>
                    <a:pt x="20867" y="2561737"/>
                  </a:lnTo>
                  <a:lnTo>
                    <a:pt x="177839" y="2561737"/>
                  </a:lnTo>
                  <a:cubicBezTo>
                    <a:pt x="187389" y="2561737"/>
                    <a:pt x="195619" y="2558740"/>
                    <a:pt x="202527" y="2552746"/>
                  </a:cubicBezTo>
                  <a:cubicBezTo>
                    <a:pt x="209436" y="2546751"/>
                    <a:pt x="212891" y="2539080"/>
                    <a:pt x="212891" y="2529733"/>
                  </a:cubicBezTo>
                  <a:cubicBezTo>
                    <a:pt x="212891" y="2525872"/>
                    <a:pt x="211875" y="2521300"/>
                    <a:pt x="209843" y="2516017"/>
                  </a:cubicBezTo>
                  <a:close/>
                  <a:moveTo>
                    <a:pt x="245504" y="2507178"/>
                  </a:moveTo>
                  <a:lnTo>
                    <a:pt x="267755" y="2520589"/>
                  </a:lnTo>
                  <a:cubicBezTo>
                    <a:pt x="286449" y="2531765"/>
                    <a:pt x="296609" y="2541925"/>
                    <a:pt x="298235" y="2551069"/>
                  </a:cubicBezTo>
                  <a:cubicBezTo>
                    <a:pt x="299251" y="2556759"/>
                    <a:pt x="301384" y="2562550"/>
                    <a:pt x="304635" y="2568443"/>
                  </a:cubicBezTo>
                  <a:lnTo>
                    <a:pt x="301283" y="2571491"/>
                  </a:lnTo>
                  <a:cubicBezTo>
                    <a:pt x="297219" y="2568036"/>
                    <a:pt x="291631" y="2565700"/>
                    <a:pt x="284519" y="2564480"/>
                  </a:cubicBezTo>
                  <a:cubicBezTo>
                    <a:pt x="274359" y="2561432"/>
                    <a:pt x="263691" y="2550866"/>
                    <a:pt x="252515" y="2532781"/>
                  </a:cubicBezTo>
                  <a:lnTo>
                    <a:pt x="240323" y="2512969"/>
                  </a:lnTo>
                  <a:close/>
                  <a:moveTo>
                    <a:pt x="182411" y="2488585"/>
                  </a:moveTo>
                  <a:cubicBezTo>
                    <a:pt x="190742" y="2488788"/>
                    <a:pt x="198362" y="2491328"/>
                    <a:pt x="205271" y="2496205"/>
                  </a:cubicBezTo>
                  <a:lnTo>
                    <a:pt x="199175" y="2503825"/>
                  </a:lnTo>
                  <a:cubicBezTo>
                    <a:pt x="194298" y="2500777"/>
                    <a:pt x="189218" y="2499253"/>
                    <a:pt x="183935" y="2499253"/>
                  </a:cubicBezTo>
                  <a:cubicBezTo>
                    <a:pt x="178448" y="2499253"/>
                    <a:pt x="173775" y="2501184"/>
                    <a:pt x="169914" y="2505044"/>
                  </a:cubicBezTo>
                  <a:cubicBezTo>
                    <a:pt x="166053" y="2508905"/>
                    <a:pt x="164123" y="2513579"/>
                    <a:pt x="164123" y="2519065"/>
                  </a:cubicBezTo>
                  <a:cubicBezTo>
                    <a:pt x="164123" y="2523536"/>
                    <a:pt x="165342" y="2527701"/>
                    <a:pt x="167780" y="2531562"/>
                  </a:cubicBezTo>
                  <a:cubicBezTo>
                    <a:pt x="170219" y="2535423"/>
                    <a:pt x="173571" y="2537353"/>
                    <a:pt x="177839" y="2537353"/>
                  </a:cubicBezTo>
                  <a:cubicBezTo>
                    <a:pt x="184951" y="2537353"/>
                    <a:pt x="188507" y="2534305"/>
                    <a:pt x="188507" y="2528209"/>
                  </a:cubicBezTo>
                  <a:cubicBezTo>
                    <a:pt x="188507" y="2523129"/>
                    <a:pt x="185967" y="2520589"/>
                    <a:pt x="180887" y="2520589"/>
                  </a:cubicBezTo>
                  <a:cubicBezTo>
                    <a:pt x="177839" y="2520589"/>
                    <a:pt x="175299" y="2522621"/>
                    <a:pt x="173267" y="2526685"/>
                  </a:cubicBezTo>
                  <a:cubicBezTo>
                    <a:pt x="173267" y="2517541"/>
                    <a:pt x="176823" y="2512969"/>
                    <a:pt x="183935" y="2512969"/>
                  </a:cubicBezTo>
                  <a:cubicBezTo>
                    <a:pt x="187999" y="2512969"/>
                    <a:pt x="191301" y="2514493"/>
                    <a:pt x="193841" y="2517541"/>
                  </a:cubicBezTo>
                  <a:cubicBezTo>
                    <a:pt x="196381" y="2520589"/>
                    <a:pt x="197651" y="2524145"/>
                    <a:pt x="197651" y="2528209"/>
                  </a:cubicBezTo>
                  <a:cubicBezTo>
                    <a:pt x="197651" y="2533899"/>
                    <a:pt x="195517" y="2538623"/>
                    <a:pt x="191250" y="2542382"/>
                  </a:cubicBezTo>
                  <a:cubicBezTo>
                    <a:pt x="186983" y="2546142"/>
                    <a:pt x="182004" y="2548021"/>
                    <a:pt x="176315" y="2548021"/>
                  </a:cubicBezTo>
                  <a:cubicBezTo>
                    <a:pt x="169203" y="2548021"/>
                    <a:pt x="163361" y="2545278"/>
                    <a:pt x="158789" y="2539792"/>
                  </a:cubicBezTo>
                  <a:cubicBezTo>
                    <a:pt x="154217" y="2534305"/>
                    <a:pt x="151931" y="2527904"/>
                    <a:pt x="151931" y="2520589"/>
                  </a:cubicBezTo>
                  <a:cubicBezTo>
                    <a:pt x="151931" y="2511648"/>
                    <a:pt x="154775" y="2504028"/>
                    <a:pt x="160465" y="2497729"/>
                  </a:cubicBezTo>
                  <a:cubicBezTo>
                    <a:pt x="166155" y="2491430"/>
                    <a:pt x="173470" y="2488382"/>
                    <a:pt x="182411" y="2488585"/>
                  </a:cubicBezTo>
                  <a:close/>
                  <a:moveTo>
                    <a:pt x="295187" y="2485537"/>
                  </a:moveTo>
                  <a:cubicBezTo>
                    <a:pt x="299251" y="2489601"/>
                    <a:pt x="301283" y="2494173"/>
                    <a:pt x="301283" y="2499253"/>
                  </a:cubicBezTo>
                  <a:cubicBezTo>
                    <a:pt x="301283" y="2504333"/>
                    <a:pt x="299301" y="2508397"/>
                    <a:pt x="295339" y="2511445"/>
                  </a:cubicBezTo>
                  <a:cubicBezTo>
                    <a:pt x="291377" y="2514493"/>
                    <a:pt x="286754" y="2516017"/>
                    <a:pt x="281471" y="2516017"/>
                  </a:cubicBezTo>
                  <a:cubicBezTo>
                    <a:pt x="272123" y="2516017"/>
                    <a:pt x="260439" y="2511953"/>
                    <a:pt x="246419" y="2503825"/>
                  </a:cubicBezTo>
                  <a:lnTo>
                    <a:pt x="235751" y="2512969"/>
                  </a:lnTo>
                  <a:cubicBezTo>
                    <a:pt x="245911" y="2527396"/>
                    <a:pt x="250991" y="2539080"/>
                    <a:pt x="250991" y="2548021"/>
                  </a:cubicBezTo>
                  <a:cubicBezTo>
                    <a:pt x="250991" y="2554320"/>
                    <a:pt x="248552" y="2559451"/>
                    <a:pt x="243675" y="2563414"/>
                  </a:cubicBezTo>
                  <a:cubicBezTo>
                    <a:pt x="238799" y="2567376"/>
                    <a:pt x="233109" y="2569357"/>
                    <a:pt x="226607" y="2569357"/>
                  </a:cubicBezTo>
                  <a:cubicBezTo>
                    <a:pt x="218072" y="2569357"/>
                    <a:pt x="211976" y="2567833"/>
                    <a:pt x="208319" y="2564785"/>
                  </a:cubicBezTo>
                  <a:cubicBezTo>
                    <a:pt x="215431" y="2563566"/>
                    <a:pt x="221527" y="2561026"/>
                    <a:pt x="226607" y="2557165"/>
                  </a:cubicBezTo>
                  <a:cubicBezTo>
                    <a:pt x="232703" y="2552492"/>
                    <a:pt x="235751" y="2546904"/>
                    <a:pt x="235751" y="2540401"/>
                  </a:cubicBezTo>
                  <a:cubicBezTo>
                    <a:pt x="235547" y="2532476"/>
                    <a:pt x="230975" y="2520284"/>
                    <a:pt x="222035" y="2503825"/>
                  </a:cubicBezTo>
                  <a:lnTo>
                    <a:pt x="234227" y="2491633"/>
                  </a:lnTo>
                  <a:cubicBezTo>
                    <a:pt x="251702" y="2499761"/>
                    <a:pt x="264402" y="2503825"/>
                    <a:pt x="272327" y="2503825"/>
                  </a:cubicBezTo>
                  <a:cubicBezTo>
                    <a:pt x="278016" y="2503825"/>
                    <a:pt x="283249" y="2502149"/>
                    <a:pt x="288024" y="2498796"/>
                  </a:cubicBezTo>
                  <a:cubicBezTo>
                    <a:pt x="292799" y="2495443"/>
                    <a:pt x="295187" y="2491024"/>
                    <a:pt x="295187" y="2485537"/>
                  </a:cubicBezTo>
                  <a:close/>
                  <a:moveTo>
                    <a:pt x="240323" y="2467249"/>
                  </a:moveTo>
                  <a:lnTo>
                    <a:pt x="247638" y="2474260"/>
                  </a:lnTo>
                  <a:lnTo>
                    <a:pt x="204356" y="2516322"/>
                  </a:lnTo>
                  <a:lnTo>
                    <a:pt x="197651" y="2508397"/>
                  </a:lnTo>
                  <a:close/>
                  <a:moveTo>
                    <a:pt x="250991" y="2421529"/>
                  </a:moveTo>
                  <a:cubicBezTo>
                    <a:pt x="257899" y="2421529"/>
                    <a:pt x="263945" y="2423866"/>
                    <a:pt x="269126" y="2428540"/>
                  </a:cubicBezTo>
                  <a:cubicBezTo>
                    <a:pt x="274308" y="2433213"/>
                    <a:pt x="276899" y="2439004"/>
                    <a:pt x="276899" y="2445913"/>
                  </a:cubicBezTo>
                  <a:cubicBezTo>
                    <a:pt x="276899" y="2451603"/>
                    <a:pt x="275019" y="2456429"/>
                    <a:pt x="271260" y="2460391"/>
                  </a:cubicBezTo>
                  <a:cubicBezTo>
                    <a:pt x="267501" y="2464354"/>
                    <a:pt x="262776" y="2466335"/>
                    <a:pt x="257087" y="2466335"/>
                  </a:cubicBezTo>
                  <a:cubicBezTo>
                    <a:pt x="252616" y="2466335"/>
                    <a:pt x="248959" y="2464811"/>
                    <a:pt x="246114" y="2461763"/>
                  </a:cubicBezTo>
                  <a:cubicBezTo>
                    <a:pt x="243269" y="2458715"/>
                    <a:pt x="241847" y="2454956"/>
                    <a:pt x="241847" y="2450485"/>
                  </a:cubicBezTo>
                  <a:cubicBezTo>
                    <a:pt x="241847" y="2444389"/>
                    <a:pt x="244895" y="2441341"/>
                    <a:pt x="250991" y="2441341"/>
                  </a:cubicBezTo>
                  <a:cubicBezTo>
                    <a:pt x="253632" y="2441748"/>
                    <a:pt x="255664" y="2442764"/>
                    <a:pt x="257087" y="2444389"/>
                  </a:cubicBezTo>
                  <a:cubicBezTo>
                    <a:pt x="253023" y="2444389"/>
                    <a:pt x="250991" y="2446421"/>
                    <a:pt x="250991" y="2450485"/>
                  </a:cubicBezTo>
                  <a:cubicBezTo>
                    <a:pt x="250991" y="2455565"/>
                    <a:pt x="253531" y="2458105"/>
                    <a:pt x="258611" y="2458105"/>
                  </a:cubicBezTo>
                  <a:cubicBezTo>
                    <a:pt x="264707" y="2458105"/>
                    <a:pt x="267755" y="2454041"/>
                    <a:pt x="267755" y="2445913"/>
                  </a:cubicBezTo>
                  <a:cubicBezTo>
                    <a:pt x="267755" y="2441240"/>
                    <a:pt x="265926" y="2437531"/>
                    <a:pt x="262268" y="2434788"/>
                  </a:cubicBezTo>
                  <a:cubicBezTo>
                    <a:pt x="258611" y="2432045"/>
                    <a:pt x="254343" y="2430673"/>
                    <a:pt x="249467" y="2430673"/>
                  </a:cubicBezTo>
                  <a:cubicBezTo>
                    <a:pt x="243980" y="2430673"/>
                    <a:pt x="239307" y="2432604"/>
                    <a:pt x="235446" y="2436464"/>
                  </a:cubicBezTo>
                  <a:cubicBezTo>
                    <a:pt x="231585" y="2440325"/>
                    <a:pt x="229655" y="2444999"/>
                    <a:pt x="229655" y="2450485"/>
                  </a:cubicBezTo>
                  <a:cubicBezTo>
                    <a:pt x="229655" y="2456378"/>
                    <a:pt x="231179" y="2461966"/>
                    <a:pt x="234227" y="2467249"/>
                  </a:cubicBezTo>
                  <a:lnTo>
                    <a:pt x="226607" y="2474869"/>
                  </a:lnTo>
                  <a:cubicBezTo>
                    <a:pt x="221527" y="2465725"/>
                    <a:pt x="218987" y="2458613"/>
                    <a:pt x="218987" y="2453533"/>
                  </a:cubicBezTo>
                  <a:cubicBezTo>
                    <a:pt x="218987" y="2444592"/>
                    <a:pt x="222085" y="2437023"/>
                    <a:pt x="228283" y="2430826"/>
                  </a:cubicBezTo>
                  <a:cubicBezTo>
                    <a:pt x="234481" y="2424628"/>
                    <a:pt x="242050" y="2421529"/>
                    <a:pt x="250991" y="2421529"/>
                  </a:cubicBezTo>
                  <a:close/>
                  <a:moveTo>
                    <a:pt x="218987" y="2384953"/>
                  </a:moveTo>
                  <a:cubicBezTo>
                    <a:pt x="223457" y="2384953"/>
                    <a:pt x="229807" y="2386477"/>
                    <a:pt x="238037" y="2389525"/>
                  </a:cubicBezTo>
                  <a:cubicBezTo>
                    <a:pt x="246266" y="2392573"/>
                    <a:pt x="252616" y="2394097"/>
                    <a:pt x="257087" y="2394097"/>
                  </a:cubicBezTo>
                  <a:cubicBezTo>
                    <a:pt x="259931" y="2394097"/>
                    <a:pt x="263995" y="2393081"/>
                    <a:pt x="269279" y="2391049"/>
                  </a:cubicBezTo>
                  <a:cubicBezTo>
                    <a:pt x="264402" y="2400193"/>
                    <a:pt x="255766" y="2404765"/>
                    <a:pt x="243371" y="2404765"/>
                  </a:cubicBezTo>
                  <a:cubicBezTo>
                    <a:pt x="233211" y="2404765"/>
                    <a:pt x="224575" y="2408067"/>
                    <a:pt x="217463" y="2414671"/>
                  </a:cubicBezTo>
                  <a:cubicBezTo>
                    <a:pt x="210351" y="2421275"/>
                    <a:pt x="206795" y="2429657"/>
                    <a:pt x="206795" y="2439817"/>
                  </a:cubicBezTo>
                  <a:cubicBezTo>
                    <a:pt x="206795" y="2452009"/>
                    <a:pt x="211875" y="2465217"/>
                    <a:pt x="222035" y="2479441"/>
                  </a:cubicBezTo>
                  <a:lnTo>
                    <a:pt x="209843" y="2491633"/>
                  </a:lnTo>
                  <a:cubicBezTo>
                    <a:pt x="196431" y="2480457"/>
                    <a:pt x="183731" y="2474869"/>
                    <a:pt x="171743" y="2474869"/>
                  </a:cubicBezTo>
                  <a:cubicBezTo>
                    <a:pt x="162599" y="2474869"/>
                    <a:pt x="154369" y="2477612"/>
                    <a:pt x="147054" y="2483099"/>
                  </a:cubicBezTo>
                  <a:cubicBezTo>
                    <a:pt x="139129" y="2488992"/>
                    <a:pt x="135167" y="2496408"/>
                    <a:pt x="135167" y="2505349"/>
                  </a:cubicBezTo>
                  <a:cubicBezTo>
                    <a:pt x="135167" y="2506568"/>
                    <a:pt x="135421" y="2508346"/>
                    <a:pt x="135929" y="2510683"/>
                  </a:cubicBezTo>
                  <a:cubicBezTo>
                    <a:pt x="136437" y="2513020"/>
                    <a:pt x="136691" y="2514798"/>
                    <a:pt x="136691" y="2516017"/>
                  </a:cubicBezTo>
                  <a:cubicBezTo>
                    <a:pt x="136691" y="2527803"/>
                    <a:pt x="132119" y="2535423"/>
                    <a:pt x="122975" y="2538877"/>
                  </a:cubicBezTo>
                  <a:cubicBezTo>
                    <a:pt x="125007" y="2535626"/>
                    <a:pt x="126023" y="2532070"/>
                    <a:pt x="126023" y="2528209"/>
                  </a:cubicBezTo>
                  <a:cubicBezTo>
                    <a:pt x="126023" y="2524755"/>
                    <a:pt x="125007" y="2521199"/>
                    <a:pt x="122975" y="2517541"/>
                  </a:cubicBezTo>
                  <a:cubicBezTo>
                    <a:pt x="116879" y="2506772"/>
                    <a:pt x="113831" y="2497628"/>
                    <a:pt x="113831" y="2490109"/>
                  </a:cubicBezTo>
                  <a:cubicBezTo>
                    <a:pt x="113831" y="2481372"/>
                    <a:pt x="117590" y="2474260"/>
                    <a:pt x="125108" y="2468773"/>
                  </a:cubicBezTo>
                  <a:cubicBezTo>
                    <a:pt x="132017" y="2463693"/>
                    <a:pt x="139942" y="2461153"/>
                    <a:pt x="148883" y="2461153"/>
                  </a:cubicBezTo>
                  <a:cubicBezTo>
                    <a:pt x="164123" y="2461153"/>
                    <a:pt x="181395" y="2466741"/>
                    <a:pt x="200699" y="2477917"/>
                  </a:cubicBezTo>
                  <a:lnTo>
                    <a:pt x="208319" y="2470297"/>
                  </a:lnTo>
                  <a:cubicBezTo>
                    <a:pt x="195111" y="2447539"/>
                    <a:pt x="188507" y="2432299"/>
                    <a:pt x="188507" y="2424577"/>
                  </a:cubicBezTo>
                  <a:cubicBezTo>
                    <a:pt x="188507" y="2413604"/>
                    <a:pt x="190843" y="2404562"/>
                    <a:pt x="195517" y="2397450"/>
                  </a:cubicBezTo>
                  <a:cubicBezTo>
                    <a:pt x="200800" y="2389119"/>
                    <a:pt x="208623" y="2384953"/>
                    <a:pt x="218987" y="2384953"/>
                  </a:cubicBezTo>
                  <a:close/>
                  <a:moveTo>
                    <a:pt x="97067" y="2366665"/>
                  </a:moveTo>
                  <a:lnTo>
                    <a:pt x="119927" y="2375809"/>
                  </a:lnTo>
                  <a:cubicBezTo>
                    <a:pt x="139840" y="2383734"/>
                    <a:pt x="153556" y="2393386"/>
                    <a:pt x="161075" y="2404765"/>
                  </a:cubicBezTo>
                  <a:lnTo>
                    <a:pt x="204051" y="2469992"/>
                  </a:lnTo>
                  <a:lnTo>
                    <a:pt x="200089" y="2474260"/>
                  </a:lnTo>
                  <a:lnTo>
                    <a:pt x="130595" y="2429149"/>
                  </a:lnTo>
                  <a:cubicBezTo>
                    <a:pt x="120841" y="2422850"/>
                    <a:pt x="112205" y="2411166"/>
                    <a:pt x="104687" y="2394097"/>
                  </a:cubicBezTo>
                  <a:lnTo>
                    <a:pt x="94019" y="2369713"/>
                  </a:lnTo>
                  <a:close/>
                  <a:moveTo>
                    <a:pt x="316523" y="2290465"/>
                  </a:moveTo>
                  <a:lnTo>
                    <a:pt x="325667" y="2290465"/>
                  </a:lnTo>
                  <a:lnTo>
                    <a:pt x="325667" y="2595265"/>
                  </a:lnTo>
                  <a:lnTo>
                    <a:pt x="20867" y="2595265"/>
                  </a:lnTo>
                  <a:lnTo>
                    <a:pt x="20867" y="2586121"/>
                  </a:lnTo>
                  <a:lnTo>
                    <a:pt x="316523" y="2586121"/>
                  </a:lnTo>
                  <a:close/>
                  <a:moveTo>
                    <a:pt x="292139" y="2290465"/>
                  </a:moveTo>
                  <a:lnTo>
                    <a:pt x="301283" y="2290465"/>
                  </a:lnTo>
                  <a:lnTo>
                    <a:pt x="301283" y="2441341"/>
                  </a:lnTo>
                  <a:cubicBezTo>
                    <a:pt x="301283" y="2454752"/>
                    <a:pt x="297320" y="2466538"/>
                    <a:pt x="289395" y="2476698"/>
                  </a:cubicBezTo>
                  <a:cubicBezTo>
                    <a:pt x="280861" y="2487671"/>
                    <a:pt x="270091" y="2493157"/>
                    <a:pt x="257087" y="2493157"/>
                  </a:cubicBezTo>
                  <a:cubicBezTo>
                    <a:pt x="254242" y="2493157"/>
                    <a:pt x="248654" y="2491633"/>
                    <a:pt x="240323" y="2488585"/>
                  </a:cubicBezTo>
                  <a:lnTo>
                    <a:pt x="247943" y="2479441"/>
                  </a:lnTo>
                  <a:cubicBezTo>
                    <a:pt x="254039" y="2480457"/>
                    <a:pt x="258103" y="2480965"/>
                    <a:pt x="260135" y="2480965"/>
                  </a:cubicBezTo>
                  <a:cubicBezTo>
                    <a:pt x="270091" y="2480965"/>
                    <a:pt x="278118" y="2475885"/>
                    <a:pt x="284214" y="2465725"/>
                  </a:cubicBezTo>
                  <a:cubicBezTo>
                    <a:pt x="289497" y="2456988"/>
                    <a:pt x="292139" y="2447336"/>
                    <a:pt x="292139" y="2436769"/>
                  </a:cubicBezTo>
                  <a:close/>
                  <a:moveTo>
                    <a:pt x="232883" y="2072827"/>
                  </a:moveTo>
                  <a:cubicBezTo>
                    <a:pt x="236947" y="2079736"/>
                    <a:pt x="238979" y="2086340"/>
                    <a:pt x="238979" y="2092639"/>
                  </a:cubicBezTo>
                  <a:cubicBezTo>
                    <a:pt x="238979" y="2104628"/>
                    <a:pt x="235067" y="2114737"/>
                    <a:pt x="227244" y="2122966"/>
                  </a:cubicBezTo>
                  <a:cubicBezTo>
                    <a:pt x="219421" y="2131196"/>
                    <a:pt x="209616" y="2135311"/>
                    <a:pt x="197831" y="2135311"/>
                  </a:cubicBezTo>
                  <a:lnTo>
                    <a:pt x="36287" y="2135311"/>
                  </a:lnTo>
                  <a:lnTo>
                    <a:pt x="36287" y="2126167"/>
                  </a:lnTo>
                  <a:lnTo>
                    <a:pt x="193259" y="2126167"/>
                  </a:lnTo>
                  <a:cubicBezTo>
                    <a:pt x="202809" y="2126167"/>
                    <a:pt x="211039" y="2123170"/>
                    <a:pt x="217947" y="2117175"/>
                  </a:cubicBezTo>
                  <a:cubicBezTo>
                    <a:pt x="224856" y="2111181"/>
                    <a:pt x="228311" y="2103510"/>
                    <a:pt x="228311" y="2094163"/>
                  </a:cubicBezTo>
                  <a:cubicBezTo>
                    <a:pt x="228311" y="2090302"/>
                    <a:pt x="227295" y="2085730"/>
                    <a:pt x="225263" y="2080447"/>
                  </a:cubicBezTo>
                  <a:close/>
                  <a:moveTo>
                    <a:pt x="260924" y="2071608"/>
                  </a:moveTo>
                  <a:lnTo>
                    <a:pt x="283175" y="2085019"/>
                  </a:lnTo>
                  <a:cubicBezTo>
                    <a:pt x="301869" y="2096195"/>
                    <a:pt x="312029" y="2106355"/>
                    <a:pt x="313655" y="2115499"/>
                  </a:cubicBezTo>
                  <a:cubicBezTo>
                    <a:pt x="314671" y="2121188"/>
                    <a:pt x="316804" y="2126980"/>
                    <a:pt x="320055" y="2132872"/>
                  </a:cubicBezTo>
                  <a:lnTo>
                    <a:pt x="316703" y="2135920"/>
                  </a:lnTo>
                  <a:cubicBezTo>
                    <a:pt x="312639" y="2132466"/>
                    <a:pt x="307051" y="2130129"/>
                    <a:pt x="299939" y="2128910"/>
                  </a:cubicBezTo>
                  <a:cubicBezTo>
                    <a:pt x="289779" y="2125862"/>
                    <a:pt x="279111" y="2115296"/>
                    <a:pt x="267935" y="2097211"/>
                  </a:cubicBezTo>
                  <a:lnTo>
                    <a:pt x="255743" y="2077399"/>
                  </a:lnTo>
                  <a:close/>
                  <a:moveTo>
                    <a:pt x="197831" y="2053015"/>
                  </a:moveTo>
                  <a:cubicBezTo>
                    <a:pt x="206162" y="2053218"/>
                    <a:pt x="213782" y="2055758"/>
                    <a:pt x="220691" y="2060635"/>
                  </a:cubicBezTo>
                  <a:lnTo>
                    <a:pt x="214595" y="2068255"/>
                  </a:lnTo>
                  <a:cubicBezTo>
                    <a:pt x="209718" y="2065207"/>
                    <a:pt x="204638" y="2063683"/>
                    <a:pt x="199355" y="2063683"/>
                  </a:cubicBezTo>
                  <a:cubicBezTo>
                    <a:pt x="193868" y="2063683"/>
                    <a:pt x="189195" y="2065613"/>
                    <a:pt x="185334" y="2069474"/>
                  </a:cubicBezTo>
                  <a:cubicBezTo>
                    <a:pt x="181473" y="2073335"/>
                    <a:pt x="179543" y="2078008"/>
                    <a:pt x="179543" y="2083495"/>
                  </a:cubicBezTo>
                  <a:cubicBezTo>
                    <a:pt x="179543" y="2087965"/>
                    <a:pt x="180762" y="2092131"/>
                    <a:pt x="183200" y="2095992"/>
                  </a:cubicBezTo>
                  <a:cubicBezTo>
                    <a:pt x="185639" y="2099852"/>
                    <a:pt x="188991" y="2101783"/>
                    <a:pt x="193259" y="2101783"/>
                  </a:cubicBezTo>
                  <a:cubicBezTo>
                    <a:pt x="200371" y="2101783"/>
                    <a:pt x="203927" y="2098735"/>
                    <a:pt x="203927" y="2092639"/>
                  </a:cubicBezTo>
                  <a:cubicBezTo>
                    <a:pt x="203927" y="2087559"/>
                    <a:pt x="201387" y="2085019"/>
                    <a:pt x="196307" y="2085019"/>
                  </a:cubicBezTo>
                  <a:cubicBezTo>
                    <a:pt x="193259" y="2085019"/>
                    <a:pt x="190719" y="2087051"/>
                    <a:pt x="188687" y="2091115"/>
                  </a:cubicBezTo>
                  <a:cubicBezTo>
                    <a:pt x="188687" y="2081971"/>
                    <a:pt x="192243" y="2077399"/>
                    <a:pt x="199355" y="2077399"/>
                  </a:cubicBezTo>
                  <a:cubicBezTo>
                    <a:pt x="203419" y="2077399"/>
                    <a:pt x="206721" y="2078923"/>
                    <a:pt x="209261" y="2081971"/>
                  </a:cubicBezTo>
                  <a:cubicBezTo>
                    <a:pt x="211801" y="2085019"/>
                    <a:pt x="213071" y="2088575"/>
                    <a:pt x="213071" y="2092639"/>
                  </a:cubicBezTo>
                  <a:cubicBezTo>
                    <a:pt x="213071" y="2098328"/>
                    <a:pt x="210937" y="2103053"/>
                    <a:pt x="206670" y="2106812"/>
                  </a:cubicBezTo>
                  <a:cubicBezTo>
                    <a:pt x="202403" y="2110571"/>
                    <a:pt x="197424" y="2112451"/>
                    <a:pt x="191735" y="2112451"/>
                  </a:cubicBezTo>
                  <a:cubicBezTo>
                    <a:pt x="184623" y="2112451"/>
                    <a:pt x="178781" y="2109708"/>
                    <a:pt x="174209" y="2104221"/>
                  </a:cubicBezTo>
                  <a:cubicBezTo>
                    <a:pt x="169637" y="2098735"/>
                    <a:pt x="167351" y="2092334"/>
                    <a:pt x="167351" y="2085019"/>
                  </a:cubicBezTo>
                  <a:cubicBezTo>
                    <a:pt x="167351" y="2076078"/>
                    <a:pt x="170195" y="2068458"/>
                    <a:pt x="175885" y="2062159"/>
                  </a:cubicBezTo>
                  <a:cubicBezTo>
                    <a:pt x="181575" y="2055860"/>
                    <a:pt x="188890" y="2052812"/>
                    <a:pt x="197831" y="2053015"/>
                  </a:cubicBezTo>
                  <a:close/>
                  <a:moveTo>
                    <a:pt x="310607" y="2049967"/>
                  </a:moveTo>
                  <a:cubicBezTo>
                    <a:pt x="314671" y="2054031"/>
                    <a:pt x="316703" y="2058603"/>
                    <a:pt x="316703" y="2063683"/>
                  </a:cubicBezTo>
                  <a:cubicBezTo>
                    <a:pt x="316703" y="2068763"/>
                    <a:pt x="314721" y="2072827"/>
                    <a:pt x="310759" y="2075875"/>
                  </a:cubicBezTo>
                  <a:cubicBezTo>
                    <a:pt x="306797" y="2078923"/>
                    <a:pt x="302174" y="2080447"/>
                    <a:pt x="296891" y="2080447"/>
                  </a:cubicBezTo>
                  <a:cubicBezTo>
                    <a:pt x="287543" y="2080447"/>
                    <a:pt x="275859" y="2076383"/>
                    <a:pt x="261839" y="2068255"/>
                  </a:cubicBezTo>
                  <a:lnTo>
                    <a:pt x="251171" y="2077399"/>
                  </a:lnTo>
                  <a:cubicBezTo>
                    <a:pt x="261331" y="2091826"/>
                    <a:pt x="266411" y="2103510"/>
                    <a:pt x="266411" y="2112451"/>
                  </a:cubicBezTo>
                  <a:cubicBezTo>
                    <a:pt x="266411" y="2118750"/>
                    <a:pt x="263972" y="2123881"/>
                    <a:pt x="259095" y="2127843"/>
                  </a:cubicBezTo>
                  <a:cubicBezTo>
                    <a:pt x="254219" y="2131806"/>
                    <a:pt x="248529" y="2133787"/>
                    <a:pt x="242027" y="2133787"/>
                  </a:cubicBezTo>
                  <a:cubicBezTo>
                    <a:pt x="233492" y="2133787"/>
                    <a:pt x="227396" y="2132263"/>
                    <a:pt x="223739" y="2129215"/>
                  </a:cubicBezTo>
                  <a:cubicBezTo>
                    <a:pt x="230851" y="2127996"/>
                    <a:pt x="236947" y="2125456"/>
                    <a:pt x="242027" y="2121595"/>
                  </a:cubicBezTo>
                  <a:cubicBezTo>
                    <a:pt x="248123" y="2116921"/>
                    <a:pt x="251171" y="2111333"/>
                    <a:pt x="251171" y="2104831"/>
                  </a:cubicBezTo>
                  <a:cubicBezTo>
                    <a:pt x="250967" y="2096906"/>
                    <a:pt x="246395" y="2084714"/>
                    <a:pt x="237455" y="2068255"/>
                  </a:cubicBezTo>
                  <a:lnTo>
                    <a:pt x="249647" y="2056063"/>
                  </a:lnTo>
                  <a:cubicBezTo>
                    <a:pt x="267122" y="2064191"/>
                    <a:pt x="279822" y="2068255"/>
                    <a:pt x="287747" y="2068255"/>
                  </a:cubicBezTo>
                  <a:cubicBezTo>
                    <a:pt x="293436" y="2068255"/>
                    <a:pt x="298669" y="2066578"/>
                    <a:pt x="303444" y="2063226"/>
                  </a:cubicBezTo>
                  <a:cubicBezTo>
                    <a:pt x="308219" y="2059873"/>
                    <a:pt x="310607" y="2055453"/>
                    <a:pt x="310607" y="2049967"/>
                  </a:cubicBezTo>
                  <a:close/>
                  <a:moveTo>
                    <a:pt x="255743" y="2031679"/>
                  </a:moveTo>
                  <a:lnTo>
                    <a:pt x="263058" y="2038689"/>
                  </a:lnTo>
                  <a:lnTo>
                    <a:pt x="219776" y="2080752"/>
                  </a:lnTo>
                  <a:lnTo>
                    <a:pt x="213071" y="2072827"/>
                  </a:lnTo>
                  <a:close/>
                  <a:moveTo>
                    <a:pt x="266411" y="1985959"/>
                  </a:moveTo>
                  <a:cubicBezTo>
                    <a:pt x="273319" y="1985959"/>
                    <a:pt x="279365" y="1988296"/>
                    <a:pt x="284546" y="1992969"/>
                  </a:cubicBezTo>
                  <a:cubicBezTo>
                    <a:pt x="289728" y="1997643"/>
                    <a:pt x="292319" y="2003434"/>
                    <a:pt x="292319" y="2010343"/>
                  </a:cubicBezTo>
                  <a:cubicBezTo>
                    <a:pt x="292319" y="2016032"/>
                    <a:pt x="290439" y="2020858"/>
                    <a:pt x="286680" y="2024821"/>
                  </a:cubicBezTo>
                  <a:cubicBezTo>
                    <a:pt x="282921" y="2028783"/>
                    <a:pt x="278196" y="2030764"/>
                    <a:pt x="272507" y="2030764"/>
                  </a:cubicBezTo>
                  <a:cubicBezTo>
                    <a:pt x="268036" y="2030764"/>
                    <a:pt x="264379" y="2029240"/>
                    <a:pt x="261534" y="2026192"/>
                  </a:cubicBezTo>
                  <a:cubicBezTo>
                    <a:pt x="258689" y="2023144"/>
                    <a:pt x="257267" y="2019385"/>
                    <a:pt x="257267" y="2014915"/>
                  </a:cubicBezTo>
                  <a:cubicBezTo>
                    <a:pt x="257267" y="2008819"/>
                    <a:pt x="260315" y="2005771"/>
                    <a:pt x="266411" y="2005771"/>
                  </a:cubicBezTo>
                  <a:cubicBezTo>
                    <a:pt x="269052" y="2006177"/>
                    <a:pt x="271084" y="2007193"/>
                    <a:pt x="272507" y="2008819"/>
                  </a:cubicBezTo>
                  <a:cubicBezTo>
                    <a:pt x="268443" y="2008819"/>
                    <a:pt x="266411" y="2010851"/>
                    <a:pt x="266411" y="2014915"/>
                  </a:cubicBezTo>
                  <a:cubicBezTo>
                    <a:pt x="266411" y="2019995"/>
                    <a:pt x="268951" y="2022535"/>
                    <a:pt x="274031" y="2022535"/>
                  </a:cubicBezTo>
                  <a:cubicBezTo>
                    <a:pt x="280127" y="2022535"/>
                    <a:pt x="283175" y="2018471"/>
                    <a:pt x="283175" y="2010343"/>
                  </a:cubicBezTo>
                  <a:cubicBezTo>
                    <a:pt x="283175" y="2005669"/>
                    <a:pt x="281346" y="2001961"/>
                    <a:pt x="277688" y="1999218"/>
                  </a:cubicBezTo>
                  <a:cubicBezTo>
                    <a:pt x="274031" y="1996474"/>
                    <a:pt x="269763" y="1995103"/>
                    <a:pt x="264887" y="1995103"/>
                  </a:cubicBezTo>
                  <a:cubicBezTo>
                    <a:pt x="259400" y="1995103"/>
                    <a:pt x="254727" y="1997033"/>
                    <a:pt x="250866" y="2000894"/>
                  </a:cubicBezTo>
                  <a:cubicBezTo>
                    <a:pt x="247005" y="2004755"/>
                    <a:pt x="245075" y="2009428"/>
                    <a:pt x="245075" y="2014915"/>
                  </a:cubicBezTo>
                  <a:cubicBezTo>
                    <a:pt x="245075" y="2020808"/>
                    <a:pt x="246599" y="2026396"/>
                    <a:pt x="249647" y="2031679"/>
                  </a:cubicBezTo>
                  <a:lnTo>
                    <a:pt x="242027" y="2039299"/>
                  </a:lnTo>
                  <a:cubicBezTo>
                    <a:pt x="236947" y="2030155"/>
                    <a:pt x="234407" y="2023043"/>
                    <a:pt x="234407" y="2017963"/>
                  </a:cubicBezTo>
                  <a:cubicBezTo>
                    <a:pt x="234407" y="2009022"/>
                    <a:pt x="237505" y="2001453"/>
                    <a:pt x="243703" y="1995255"/>
                  </a:cubicBezTo>
                  <a:cubicBezTo>
                    <a:pt x="249901" y="1989058"/>
                    <a:pt x="257470" y="1985959"/>
                    <a:pt x="266411" y="1985959"/>
                  </a:cubicBezTo>
                  <a:close/>
                  <a:moveTo>
                    <a:pt x="234407" y="1949383"/>
                  </a:moveTo>
                  <a:cubicBezTo>
                    <a:pt x="238877" y="1949383"/>
                    <a:pt x="245227" y="1950907"/>
                    <a:pt x="253457" y="1953955"/>
                  </a:cubicBezTo>
                  <a:cubicBezTo>
                    <a:pt x="261686" y="1957003"/>
                    <a:pt x="268036" y="1958527"/>
                    <a:pt x="272507" y="1958527"/>
                  </a:cubicBezTo>
                  <a:cubicBezTo>
                    <a:pt x="275351" y="1958527"/>
                    <a:pt x="279415" y="1957511"/>
                    <a:pt x="284699" y="1955479"/>
                  </a:cubicBezTo>
                  <a:cubicBezTo>
                    <a:pt x="279822" y="1964623"/>
                    <a:pt x="271186" y="1969195"/>
                    <a:pt x="258791" y="1969195"/>
                  </a:cubicBezTo>
                  <a:cubicBezTo>
                    <a:pt x="248631" y="1969195"/>
                    <a:pt x="239995" y="1972497"/>
                    <a:pt x="232883" y="1979101"/>
                  </a:cubicBezTo>
                  <a:cubicBezTo>
                    <a:pt x="225771" y="1985705"/>
                    <a:pt x="222215" y="1994087"/>
                    <a:pt x="222215" y="2004247"/>
                  </a:cubicBezTo>
                  <a:cubicBezTo>
                    <a:pt x="222215" y="2016439"/>
                    <a:pt x="227295" y="2029647"/>
                    <a:pt x="237455" y="2043871"/>
                  </a:cubicBezTo>
                  <a:lnTo>
                    <a:pt x="225263" y="2056063"/>
                  </a:lnTo>
                  <a:cubicBezTo>
                    <a:pt x="211851" y="2044887"/>
                    <a:pt x="199151" y="2039299"/>
                    <a:pt x="187163" y="2039299"/>
                  </a:cubicBezTo>
                  <a:cubicBezTo>
                    <a:pt x="178019" y="2039299"/>
                    <a:pt x="169789" y="2042042"/>
                    <a:pt x="162474" y="2047528"/>
                  </a:cubicBezTo>
                  <a:cubicBezTo>
                    <a:pt x="154549" y="2053421"/>
                    <a:pt x="150587" y="2060838"/>
                    <a:pt x="150587" y="2069779"/>
                  </a:cubicBezTo>
                  <a:cubicBezTo>
                    <a:pt x="150587" y="2070998"/>
                    <a:pt x="150841" y="2072776"/>
                    <a:pt x="151349" y="2075113"/>
                  </a:cubicBezTo>
                  <a:cubicBezTo>
                    <a:pt x="151857" y="2077450"/>
                    <a:pt x="152111" y="2079228"/>
                    <a:pt x="152111" y="2080447"/>
                  </a:cubicBezTo>
                  <a:cubicBezTo>
                    <a:pt x="152111" y="2092232"/>
                    <a:pt x="147539" y="2099852"/>
                    <a:pt x="138395" y="2103307"/>
                  </a:cubicBezTo>
                  <a:cubicBezTo>
                    <a:pt x="140427" y="2100056"/>
                    <a:pt x="141443" y="2096500"/>
                    <a:pt x="141443" y="2092639"/>
                  </a:cubicBezTo>
                  <a:cubicBezTo>
                    <a:pt x="141443" y="2089184"/>
                    <a:pt x="140427" y="2085628"/>
                    <a:pt x="138395" y="2081971"/>
                  </a:cubicBezTo>
                  <a:cubicBezTo>
                    <a:pt x="132299" y="2071201"/>
                    <a:pt x="129251" y="2062057"/>
                    <a:pt x="129251" y="2054539"/>
                  </a:cubicBezTo>
                  <a:cubicBezTo>
                    <a:pt x="129251" y="2045801"/>
                    <a:pt x="133010" y="2038689"/>
                    <a:pt x="140528" y="2033203"/>
                  </a:cubicBezTo>
                  <a:cubicBezTo>
                    <a:pt x="147437" y="2028123"/>
                    <a:pt x="155362" y="2025583"/>
                    <a:pt x="164303" y="2025583"/>
                  </a:cubicBezTo>
                  <a:cubicBezTo>
                    <a:pt x="179543" y="2025583"/>
                    <a:pt x="196815" y="2031171"/>
                    <a:pt x="216119" y="2042347"/>
                  </a:cubicBezTo>
                  <a:lnTo>
                    <a:pt x="223739" y="2034727"/>
                  </a:lnTo>
                  <a:cubicBezTo>
                    <a:pt x="210531" y="2011968"/>
                    <a:pt x="203927" y="1996728"/>
                    <a:pt x="203927" y="1989007"/>
                  </a:cubicBezTo>
                  <a:cubicBezTo>
                    <a:pt x="203927" y="1978034"/>
                    <a:pt x="206263" y="1968992"/>
                    <a:pt x="210937" y="1961880"/>
                  </a:cubicBezTo>
                  <a:cubicBezTo>
                    <a:pt x="216220" y="1953548"/>
                    <a:pt x="224043" y="1949383"/>
                    <a:pt x="234407" y="1949383"/>
                  </a:cubicBezTo>
                  <a:close/>
                  <a:moveTo>
                    <a:pt x="112487" y="1931095"/>
                  </a:moveTo>
                  <a:lnTo>
                    <a:pt x="135347" y="1940239"/>
                  </a:lnTo>
                  <a:cubicBezTo>
                    <a:pt x="155260" y="1948164"/>
                    <a:pt x="168976" y="1957816"/>
                    <a:pt x="176495" y="1969195"/>
                  </a:cubicBezTo>
                  <a:lnTo>
                    <a:pt x="219471" y="2034422"/>
                  </a:lnTo>
                  <a:lnTo>
                    <a:pt x="215509" y="2038689"/>
                  </a:lnTo>
                  <a:lnTo>
                    <a:pt x="146015" y="1993579"/>
                  </a:lnTo>
                  <a:cubicBezTo>
                    <a:pt x="136261" y="1987280"/>
                    <a:pt x="127625" y="1975596"/>
                    <a:pt x="120107" y="1958527"/>
                  </a:cubicBezTo>
                  <a:lnTo>
                    <a:pt x="109439" y="1934143"/>
                  </a:lnTo>
                  <a:close/>
                  <a:moveTo>
                    <a:pt x="331943" y="1854895"/>
                  </a:moveTo>
                  <a:lnTo>
                    <a:pt x="341087" y="1854895"/>
                  </a:lnTo>
                  <a:lnTo>
                    <a:pt x="341087" y="2159695"/>
                  </a:lnTo>
                  <a:lnTo>
                    <a:pt x="36287" y="2159695"/>
                  </a:lnTo>
                  <a:lnTo>
                    <a:pt x="36287" y="2150551"/>
                  </a:lnTo>
                  <a:lnTo>
                    <a:pt x="331943" y="2150551"/>
                  </a:lnTo>
                  <a:close/>
                  <a:moveTo>
                    <a:pt x="307559" y="1854895"/>
                  </a:moveTo>
                  <a:lnTo>
                    <a:pt x="316703" y="1854895"/>
                  </a:lnTo>
                  <a:lnTo>
                    <a:pt x="316703" y="2005771"/>
                  </a:lnTo>
                  <a:cubicBezTo>
                    <a:pt x="316703" y="2019182"/>
                    <a:pt x="312740" y="2030968"/>
                    <a:pt x="304815" y="2041128"/>
                  </a:cubicBezTo>
                  <a:cubicBezTo>
                    <a:pt x="296281" y="2052100"/>
                    <a:pt x="285511" y="2057587"/>
                    <a:pt x="272507" y="2057587"/>
                  </a:cubicBezTo>
                  <a:cubicBezTo>
                    <a:pt x="269662" y="2057587"/>
                    <a:pt x="264074" y="2056063"/>
                    <a:pt x="255743" y="2053015"/>
                  </a:cubicBezTo>
                  <a:lnTo>
                    <a:pt x="263363" y="2043871"/>
                  </a:lnTo>
                  <a:cubicBezTo>
                    <a:pt x="269459" y="2044887"/>
                    <a:pt x="273523" y="2045395"/>
                    <a:pt x="275555" y="2045395"/>
                  </a:cubicBezTo>
                  <a:cubicBezTo>
                    <a:pt x="285511" y="2045395"/>
                    <a:pt x="293538" y="2040315"/>
                    <a:pt x="299634" y="2030155"/>
                  </a:cubicBezTo>
                  <a:cubicBezTo>
                    <a:pt x="304917" y="2021417"/>
                    <a:pt x="307559" y="2011765"/>
                    <a:pt x="307559" y="2001199"/>
                  </a:cubicBezTo>
                  <a:close/>
                  <a:moveTo>
                    <a:pt x="196598" y="1611162"/>
                  </a:moveTo>
                  <a:cubicBezTo>
                    <a:pt x="200662" y="1618071"/>
                    <a:pt x="202694" y="1624675"/>
                    <a:pt x="202694" y="1630974"/>
                  </a:cubicBezTo>
                  <a:cubicBezTo>
                    <a:pt x="202694" y="1642963"/>
                    <a:pt x="198782" y="1653072"/>
                    <a:pt x="190959" y="1661301"/>
                  </a:cubicBezTo>
                  <a:cubicBezTo>
                    <a:pt x="183136" y="1669531"/>
                    <a:pt x="173331" y="1673646"/>
                    <a:pt x="161546" y="1673646"/>
                  </a:cubicBezTo>
                  <a:lnTo>
                    <a:pt x="2" y="1673646"/>
                  </a:lnTo>
                  <a:lnTo>
                    <a:pt x="2" y="1664502"/>
                  </a:lnTo>
                  <a:lnTo>
                    <a:pt x="156974" y="1664502"/>
                  </a:lnTo>
                  <a:cubicBezTo>
                    <a:pt x="166524" y="1664502"/>
                    <a:pt x="174754" y="1661505"/>
                    <a:pt x="181662" y="1655510"/>
                  </a:cubicBezTo>
                  <a:cubicBezTo>
                    <a:pt x="188571" y="1649516"/>
                    <a:pt x="192026" y="1641845"/>
                    <a:pt x="192026" y="1632498"/>
                  </a:cubicBezTo>
                  <a:cubicBezTo>
                    <a:pt x="192026" y="1628637"/>
                    <a:pt x="191010" y="1624065"/>
                    <a:pt x="188978" y="1618782"/>
                  </a:cubicBezTo>
                  <a:close/>
                  <a:moveTo>
                    <a:pt x="224639" y="1609943"/>
                  </a:moveTo>
                  <a:lnTo>
                    <a:pt x="246890" y="1623354"/>
                  </a:lnTo>
                  <a:cubicBezTo>
                    <a:pt x="265584" y="1634530"/>
                    <a:pt x="275744" y="1644690"/>
                    <a:pt x="277370" y="1653834"/>
                  </a:cubicBezTo>
                  <a:cubicBezTo>
                    <a:pt x="278386" y="1659523"/>
                    <a:pt x="280519" y="1665315"/>
                    <a:pt x="283770" y="1671207"/>
                  </a:cubicBezTo>
                  <a:lnTo>
                    <a:pt x="280418" y="1674255"/>
                  </a:lnTo>
                  <a:cubicBezTo>
                    <a:pt x="276354" y="1670801"/>
                    <a:pt x="270766" y="1668464"/>
                    <a:pt x="263654" y="1667245"/>
                  </a:cubicBezTo>
                  <a:cubicBezTo>
                    <a:pt x="253494" y="1664197"/>
                    <a:pt x="242826" y="1653631"/>
                    <a:pt x="231650" y="1635546"/>
                  </a:cubicBezTo>
                  <a:lnTo>
                    <a:pt x="219458" y="1615734"/>
                  </a:lnTo>
                  <a:close/>
                  <a:moveTo>
                    <a:pt x="161546" y="1591350"/>
                  </a:moveTo>
                  <a:cubicBezTo>
                    <a:pt x="169877" y="1591553"/>
                    <a:pt x="177497" y="1594093"/>
                    <a:pt x="184406" y="1598970"/>
                  </a:cubicBezTo>
                  <a:lnTo>
                    <a:pt x="178310" y="1606590"/>
                  </a:lnTo>
                  <a:cubicBezTo>
                    <a:pt x="173433" y="1603542"/>
                    <a:pt x="168353" y="1602018"/>
                    <a:pt x="163070" y="1602018"/>
                  </a:cubicBezTo>
                  <a:cubicBezTo>
                    <a:pt x="157583" y="1602018"/>
                    <a:pt x="152910" y="1603948"/>
                    <a:pt x="149049" y="1607809"/>
                  </a:cubicBezTo>
                  <a:cubicBezTo>
                    <a:pt x="145188" y="1611670"/>
                    <a:pt x="143258" y="1616343"/>
                    <a:pt x="143258" y="1621830"/>
                  </a:cubicBezTo>
                  <a:cubicBezTo>
                    <a:pt x="143258" y="1626300"/>
                    <a:pt x="144477" y="1630466"/>
                    <a:pt x="146915" y="1634327"/>
                  </a:cubicBezTo>
                  <a:cubicBezTo>
                    <a:pt x="149354" y="1638187"/>
                    <a:pt x="152706" y="1640118"/>
                    <a:pt x="156974" y="1640118"/>
                  </a:cubicBezTo>
                  <a:cubicBezTo>
                    <a:pt x="164086" y="1640118"/>
                    <a:pt x="167642" y="1637070"/>
                    <a:pt x="167642" y="1630974"/>
                  </a:cubicBezTo>
                  <a:cubicBezTo>
                    <a:pt x="167642" y="1625894"/>
                    <a:pt x="165102" y="1623354"/>
                    <a:pt x="160022" y="1623354"/>
                  </a:cubicBezTo>
                  <a:cubicBezTo>
                    <a:pt x="156974" y="1623354"/>
                    <a:pt x="154434" y="1625386"/>
                    <a:pt x="152402" y="1629450"/>
                  </a:cubicBezTo>
                  <a:cubicBezTo>
                    <a:pt x="152402" y="1620306"/>
                    <a:pt x="155958" y="1615734"/>
                    <a:pt x="163070" y="1615734"/>
                  </a:cubicBezTo>
                  <a:cubicBezTo>
                    <a:pt x="167134" y="1615734"/>
                    <a:pt x="170436" y="1617258"/>
                    <a:pt x="172976" y="1620306"/>
                  </a:cubicBezTo>
                  <a:cubicBezTo>
                    <a:pt x="175516" y="1623354"/>
                    <a:pt x="176786" y="1626910"/>
                    <a:pt x="176786" y="1630974"/>
                  </a:cubicBezTo>
                  <a:cubicBezTo>
                    <a:pt x="176786" y="1636663"/>
                    <a:pt x="174652" y="1641388"/>
                    <a:pt x="170385" y="1645147"/>
                  </a:cubicBezTo>
                  <a:cubicBezTo>
                    <a:pt x="166118" y="1648906"/>
                    <a:pt x="161139" y="1650786"/>
                    <a:pt x="155450" y="1650786"/>
                  </a:cubicBezTo>
                  <a:cubicBezTo>
                    <a:pt x="148338" y="1650786"/>
                    <a:pt x="142496" y="1648043"/>
                    <a:pt x="137924" y="1642556"/>
                  </a:cubicBezTo>
                  <a:cubicBezTo>
                    <a:pt x="133352" y="1637070"/>
                    <a:pt x="131066" y="1630669"/>
                    <a:pt x="131066" y="1623354"/>
                  </a:cubicBezTo>
                  <a:cubicBezTo>
                    <a:pt x="131066" y="1614413"/>
                    <a:pt x="133910" y="1606793"/>
                    <a:pt x="139600" y="1600494"/>
                  </a:cubicBezTo>
                  <a:cubicBezTo>
                    <a:pt x="145290" y="1594195"/>
                    <a:pt x="152605" y="1591147"/>
                    <a:pt x="161546" y="1591350"/>
                  </a:cubicBezTo>
                  <a:close/>
                  <a:moveTo>
                    <a:pt x="274322" y="1588302"/>
                  </a:moveTo>
                  <a:cubicBezTo>
                    <a:pt x="278386" y="1592366"/>
                    <a:pt x="280418" y="1596938"/>
                    <a:pt x="280418" y="1602018"/>
                  </a:cubicBezTo>
                  <a:cubicBezTo>
                    <a:pt x="280418" y="1607098"/>
                    <a:pt x="278436" y="1611162"/>
                    <a:pt x="274474" y="1614210"/>
                  </a:cubicBezTo>
                  <a:cubicBezTo>
                    <a:pt x="270512" y="1617258"/>
                    <a:pt x="265889" y="1618782"/>
                    <a:pt x="260606" y="1618782"/>
                  </a:cubicBezTo>
                  <a:cubicBezTo>
                    <a:pt x="251258" y="1618782"/>
                    <a:pt x="239574" y="1614718"/>
                    <a:pt x="225554" y="1606590"/>
                  </a:cubicBezTo>
                  <a:lnTo>
                    <a:pt x="214886" y="1615734"/>
                  </a:lnTo>
                  <a:cubicBezTo>
                    <a:pt x="225046" y="1630161"/>
                    <a:pt x="230126" y="1641845"/>
                    <a:pt x="230126" y="1650786"/>
                  </a:cubicBezTo>
                  <a:cubicBezTo>
                    <a:pt x="230126" y="1657085"/>
                    <a:pt x="227687" y="1662216"/>
                    <a:pt x="222810" y="1666178"/>
                  </a:cubicBezTo>
                  <a:cubicBezTo>
                    <a:pt x="217934" y="1670141"/>
                    <a:pt x="212244" y="1672122"/>
                    <a:pt x="205742" y="1672122"/>
                  </a:cubicBezTo>
                  <a:cubicBezTo>
                    <a:pt x="197207" y="1672122"/>
                    <a:pt x="191111" y="1670598"/>
                    <a:pt x="187454" y="1667550"/>
                  </a:cubicBezTo>
                  <a:cubicBezTo>
                    <a:pt x="194566" y="1666331"/>
                    <a:pt x="200662" y="1663791"/>
                    <a:pt x="205742" y="1659930"/>
                  </a:cubicBezTo>
                  <a:cubicBezTo>
                    <a:pt x="211838" y="1655256"/>
                    <a:pt x="214886" y="1649668"/>
                    <a:pt x="214886" y="1643166"/>
                  </a:cubicBezTo>
                  <a:cubicBezTo>
                    <a:pt x="214682" y="1635241"/>
                    <a:pt x="210110" y="1623049"/>
                    <a:pt x="201170" y="1606590"/>
                  </a:cubicBezTo>
                  <a:lnTo>
                    <a:pt x="213362" y="1594398"/>
                  </a:lnTo>
                  <a:cubicBezTo>
                    <a:pt x="230837" y="1602526"/>
                    <a:pt x="243537" y="1606590"/>
                    <a:pt x="251462" y="1606590"/>
                  </a:cubicBezTo>
                  <a:cubicBezTo>
                    <a:pt x="257151" y="1606590"/>
                    <a:pt x="262384" y="1604913"/>
                    <a:pt x="267159" y="1601561"/>
                  </a:cubicBezTo>
                  <a:cubicBezTo>
                    <a:pt x="271934" y="1598208"/>
                    <a:pt x="274322" y="1593788"/>
                    <a:pt x="274322" y="1588302"/>
                  </a:cubicBezTo>
                  <a:close/>
                  <a:moveTo>
                    <a:pt x="219458" y="1570014"/>
                  </a:moveTo>
                  <a:lnTo>
                    <a:pt x="226773" y="1577024"/>
                  </a:lnTo>
                  <a:lnTo>
                    <a:pt x="183491" y="1619087"/>
                  </a:lnTo>
                  <a:lnTo>
                    <a:pt x="176786" y="1611162"/>
                  </a:lnTo>
                  <a:close/>
                  <a:moveTo>
                    <a:pt x="230126" y="1524294"/>
                  </a:moveTo>
                  <a:cubicBezTo>
                    <a:pt x="237034" y="1524294"/>
                    <a:pt x="243080" y="1526631"/>
                    <a:pt x="248261" y="1531304"/>
                  </a:cubicBezTo>
                  <a:cubicBezTo>
                    <a:pt x="253443" y="1535978"/>
                    <a:pt x="256034" y="1541769"/>
                    <a:pt x="256034" y="1548678"/>
                  </a:cubicBezTo>
                  <a:cubicBezTo>
                    <a:pt x="256034" y="1554367"/>
                    <a:pt x="254154" y="1559193"/>
                    <a:pt x="250395" y="1563156"/>
                  </a:cubicBezTo>
                  <a:cubicBezTo>
                    <a:pt x="246636" y="1567118"/>
                    <a:pt x="241911" y="1569099"/>
                    <a:pt x="236222" y="1569099"/>
                  </a:cubicBezTo>
                  <a:cubicBezTo>
                    <a:pt x="231751" y="1569099"/>
                    <a:pt x="228094" y="1567575"/>
                    <a:pt x="225249" y="1564527"/>
                  </a:cubicBezTo>
                  <a:cubicBezTo>
                    <a:pt x="222404" y="1561479"/>
                    <a:pt x="220982" y="1557720"/>
                    <a:pt x="220982" y="1553250"/>
                  </a:cubicBezTo>
                  <a:cubicBezTo>
                    <a:pt x="220982" y="1547154"/>
                    <a:pt x="224030" y="1544106"/>
                    <a:pt x="230126" y="1544106"/>
                  </a:cubicBezTo>
                  <a:cubicBezTo>
                    <a:pt x="232767" y="1544512"/>
                    <a:pt x="234799" y="1545528"/>
                    <a:pt x="236222" y="1547154"/>
                  </a:cubicBezTo>
                  <a:cubicBezTo>
                    <a:pt x="232158" y="1547154"/>
                    <a:pt x="230126" y="1549186"/>
                    <a:pt x="230126" y="1553250"/>
                  </a:cubicBezTo>
                  <a:cubicBezTo>
                    <a:pt x="230126" y="1558330"/>
                    <a:pt x="232666" y="1560870"/>
                    <a:pt x="237746" y="1560870"/>
                  </a:cubicBezTo>
                  <a:cubicBezTo>
                    <a:pt x="243842" y="1560870"/>
                    <a:pt x="246890" y="1556806"/>
                    <a:pt x="246890" y="1548678"/>
                  </a:cubicBezTo>
                  <a:cubicBezTo>
                    <a:pt x="246890" y="1544004"/>
                    <a:pt x="245061" y="1540296"/>
                    <a:pt x="241403" y="1537553"/>
                  </a:cubicBezTo>
                  <a:cubicBezTo>
                    <a:pt x="237746" y="1534809"/>
                    <a:pt x="233478" y="1533438"/>
                    <a:pt x="228602" y="1533438"/>
                  </a:cubicBezTo>
                  <a:cubicBezTo>
                    <a:pt x="223115" y="1533438"/>
                    <a:pt x="218442" y="1535368"/>
                    <a:pt x="214581" y="1539229"/>
                  </a:cubicBezTo>
                  <a:cubicBezTo>
                    <a:pt x="210720" y="1543090"/>
                    <a:pt x="208790" y="1547763"/>
                    <a:pt x="208790" y="1553250"/>
                  </a:cubicBezTo>
                  <a:cubicBezTo>
                    <a:pt x="208790" y="1559143"/>
                    <a:pt x="210314" y="1564731"/>
                    <a:pt x="213362" y="1570014"/>
                  </a:cubicBezTo>
                  <a:lnTo>
                    <a:pt x="205742" y="1577634"/>
                  </a:lnTo>
                  <a:cubicBezTo>
                    <a:pt x="200662" y="1568490"/>
                    <a:pt x="198122" y="1561378"/>
                    <a:pt x="198122" y="1556298"/>
                  </a:cubicBezTo>
                  <a:cubicBezTo>
                    <a:pt x="198122" y="1547357"/>
                    <a:pt x="201220" y="1539788"/>
                    <a:pt x="207418" y="1533590"/>
                  </a:cubicBezTo>
                  <a:cubicBezTo>
                    <a:pt x="213616" y="1527393"/>
                    <a:pt x="221185" y="1524294"/>
                    <a:pt x="230126" y="1524294"/>
                  </a:cubicBezTo>
                  <a:close/>
                  <a:moveTo>
                    <a:pt x="198122" y="1487718"/>
                  </a:moveTo>
                  <a:cubicBezTo>
                    <a:pt x="202592" y="1487718"/>
                    <a:pt x="208942" y="1489242"/>
                    <a:pt x="217172" y="1492290"/>
                  </a:cubicBezTo>
                  <a:cubicBezTo>
                    <a:pt x="225401" y="1495338"/>
                    <a:pt x="231751" y="1496862"/>
                    <a:pt x="236222" y="1496862"/>
                  </a:cubicBezTo>
                  <a:cubicBezTo>
                    <a:pt x="239066" y="1496862"/>
                    <a:pt x="243130" y="1495846"/>
                    <a:pt x="248414" y="1493814"/>
                  </a:cubicBezTo>
                  <a:cubicBezTo>
                    <a:pt x="243537" y="1502958"/>
                    <a:pt x="234901" y="1507530"/>
                    <a:pt x="222506" y="1507530"/>
                  </a:cubicBezTo>
                  <a:cubicBezTo>
                    <a:pt x="212346" y="1507530"/>
                    <a:pt x="203710" y="1510832"/>
                    <a:pt x="196598" y="1517436"/>
                  </a:cubicBezTo>
                  <a:cubicBezTo>
                    <a:pt x="189486" y="1524040"/>
                    <a:pt x="185930" y="1532422"/>
                    <a:pt x="185930" y="1542582"/>
                  </a:cubicBezTo>
                  <a:cubicBezTo>
                    <a:pt x="185930" y="1554774"/>
                    <a:pt x="191010" y="1567982"/>
                    <a:pt x="201170" y="1582206"/>
                  </a:cubicBezTo>
                  <a:lnTo>
                    <a:pt x="188978" y="1594398"/>
                  </a:lnTo>
                  <a:cubicBezTo>
                    <a:pt x="175566" y="1583222"/>
                    <a:pt x="162866" y="1577634"/>
                    <a:pt x="150878" y="1577634"/>
                  </a:cubicBezTo>
                  <a:cubicBezTo>
                    <a:pt x="141734" y="1577634"/>
                    <a:pt x="133504" y="1580377"/>
                    <a:pt x="126189" y="1585863"/>
                  </a:cubicBezTo>
                  <a:cubicBezTo>
                    <a:pt x="118264" y="1591756"/>
                    <a:pt x="114302" y="1599173"/>
                    <a:pt x="114302" y="1608114"/>
                  </a:cubicBezTo>
                  <a:cubicBezTo>
                    <a:pt x="114302" y="1609333"/>
                    <a:pt x="114556" y="1611111"/>
                    <a:pt x="115064" y="1613448"/>
                  </a:cubicBezTo>
                  <a:cubicBezTo>
                    <a:pt x="115572" y="1615785"/>
                    <a:pt x="115826" y="1617563"/>
                    <a:pt x="115826" y="1618782"/>
                  </a:cubicBezTo>
                  <a:cubicBezTo>
                    <a:pt x="115826" y="1630567"/>
                    <a:pt x="111254" y="1638187"/>
                    <a:pt x="102110" y="1641642"/>
                  </a:cubicBezTo>
                  <a:cubicBezTo>
                    <a:pt x="104142" y="1638391"/>
                    <a:pt x="105158" y="1634835"/>
                    <a:pt x="105158" y="1630974"/>
                  </a:cubicBezTo>
                  <a:cubicBezTo>
                    <a:pt x="105158" y="1627519"/>
                    <a:pt x="104142" y="1623963"/>
                    <a:pt x="102110" y="1620306"/>
                  </a:cubicBezTo>
                  <a:cubicBezTo>
                    <a:pt x="96014" y="1609536"/>
                    <a:pt x="92966" y="1600392"/>
                    <a:pt x="92966" y="1592874"/>
                  </a:cubicBezTo>
                  <a:cubicBezTo>
                    <a:pt x="92966" y="1584136"/>
                    <a:pt x="96725" y="1577024"/>
                    <a:pt x="104243" y="1571538"/>
                  </a:cubicBezTo>
                  <a:cubicBezTo>
                    <a:pt x="111152" y="1566458"/>
                    <a:pt x="119077" y="1563918"/>
                    <a:pt x="128018" y="1563918"/>
                  </a:cubicBezTo>
                  <a:cubicBezTo>
                    <a:pt x="143258" y="1563918"/>
                    <a:pt x="160530" y="1569506"/>
                    <a:pt x="179834" y="1580682"/>
                  </a:cubicBezTo>
                  <a:lnTo>
                    <a:pt x="187454" y="1573062"/>
                  </a:lnTo>
                  <a:cubicBezTo>
                    <a:pt x="174246" y="1550303"/>
                    <a:pt x="167642" y="1535063"/>
                    <a:pt x="167642" y="1527342"/>
                  </a:cubicBezTo>
                  <a:cubicBezTo>
                    <a:pt x="167642" y="1516369"/>
                    <a:pt x="169978" y="1507327"/>
                    <a:pt x="174652" y="1500215"/>
                  </a:cubicBezTo>
                  <a:cubicBezTo>
                    <a:pt x="179935" y="1491883"/>
                    <a:pt x="187758" y="1487718"/>
                    <a:pt x="198122" y="1487718"/>
                  </a:cubicBezTo>
                  <a:close/>
                  <a:moveTo>
                    <a:pt x="76202" y="1469430"/>
                  </a:moveTo>
                  <a:lnTo>
                    <a:pt x="99062" y="1478574"/>
                  </a:lnTo>
                  <a:cubicBezTo>
                    <a:pt x="118975" y="1486499"/>
                    <a:pt x="132691" y="1496151"/>
                    <a:pt x="140210" y="1507530"/>
                  </a:cubicBezTo>
                  <a:lnTo>
                    <a:pt x="183186" y="1572757"/>
                  </a:lnTo>
                  <a:lnTo>
                    <a:pt x="179224" y="1577024"/>
                  </a:lnTo>
                  <a:lnTo>
                    <a:pt x="109730" y="1531914"/>
                  </a:lnTo>
                  <a:cubicBezTo>
                    <a:pt x="99976" y="1525615"/>
                    <a:pt x="91340" y="1513931"/>
                    <a:pt x="83822" y="1496862"/>
                  </a:cubicBezTo>
                  <a:lnTo>
                    <a:pt x="73154" y="1472478"/>
                  </a:lnTo>
                  <a:close/>
                  <a:moveTo>
                    <a:pt x="295658" y="1393230"/>
                  </a:moveTo>
                  <a:lnTo>
                    <a:pt x="304802" y="1393230"/>
                  </a:lnTo>
                  <a:lnTo>
                    <a:pt x="304802" y="1698030"/>
                  </a:lnTo>
                  <a:lnTo>
                    <a:pt x="2" y="1698030"/>
                  </a:lnTo>
                  <a:lnTo>
                    <a:pt x="2" y="1688886"/>
                  </a:lnTo>
                  <a:lnTo>
                    <a:pt x="295658" y="1688886"/>
                  </a:lnTo>
                  <a:close/>
                  <a:moveTo>
                    <a:pt x="271274" y="1393230"/>
                  </a:moveTo>
                  <a:lnTo>
                    <a:pt x="280418" y="1393230"/>
                  </a:lnTo>
                  <a:lnTo>
                    <a:pt x="280418" y="1544106"/>
                  </a:lnTo>
                  <a:cubicBezTo>
                    <a:pt x="280418" y="1557517"/>
                    <a:pt x="276455" y="1569303"/>
                    <a:pt x="268530" y="1579463"/>
                  </a:cubicBezTo>
                  <a:cubicBezTo>
                    <a:pt x="259996" y="1590435"/>
                    <a:pt x="249226" y="1595922"/>
                    <a:pt x="236222" y="1595922"/>
                  </a:cubicBezTo>
                  <a:cubicBezTo>
                    <a:pt x="233377" y="1595922"/>
                    <a:pt x="227789" y="1594398"/>
                    <a:pt x="219458" y="1591350"/>
                  </a:cubicBezTo>
                  <a:lnTo>
                    <a:pt x="227078" y="1582206"/>
                  </a:lnTo>
                  <a:cubicBezTo>
                    <a:pt x="233174" y="1583222"/>
                    <a:pt x="237238" y="1583730"/>
                    <a:pt x="239270" y="1583730"/>
                  </a:cubicBezTo>
                  <a:cubicBezTo>
                    <a:pt x="249226" y="1583730"/>
                    <a:pt x="257253" y="1578650"/>
                    <a:pt x="263349" y="1568490"/>
                  </a:cubicBezTo>
                  <a:cubicBezTo>
                    <a:pt x="268632" y="1559752"/>
                    <a:pt x="271274" y="1550100"/>
                    <a:pt x="271274" y="1539534"/>
                  </a:cubicBezTo>
                  <a:close/>
                  <a:moveTo>
                    <a:pt x="217463" y="1141262"/>
                  </a:moveTo>
                  <a:cubicBezTo>
                    <a:pt x="221527" y="1148171"/>
                    <a:pt x="223559" y="1154775"/>
                    <a:pt x="223559" y="1161074"/>
                  </a:cubicBezTo>
                  <a:cubicBezTo>
                    <a:pt x="223559" y="1173063"/>
                    <a:pt x="219647" y="1183172"/>
                    <a:pt x="211824" y="1191401"/>
                  </a:cubicBezTo>
                  <a:cubicBezTo>
                    <a:pt x="204001" y="1199631"/>
                    <a:pt x="194196" y="1203746"/>
                    <a:pt x="182411" y="1203746"/>
                  </a:cubicBezTo>
                  <a:lnTo>
                    <a:pt x="20867" y="1203746"/>
                  </a:lnTo>
                  <a:lnTo>
                    <a:pt x="20867" y="1194602"/>
                  </a:lnTo>
                  <a:lnTo>
                    <a:pt x="177839" y="1194602"/>
                  </a:lnTo>
                  <a:cubicBezTo>
                    <a:pt x="187389" y="1194602"/>
                    <a:pt x="195619" y="1191605"/>
                    <a:pt x="202527" y="1185610"/>
                  </a:cubicBezTo>
                  <a:cubicBezTo>
                    <a:pt x="209436" y="1179616"/>
                    <a:pt x="212891" y="1171945"/>
                    <a:pt x="212891" y="1162598"/>
                  </a:cubicBezTo>
                  <a:cubicBezTo>
                    <a:pt x="212891" y="1158737"/>
                    <a:pt x="211875" y="1154165"/>
                    <a:pt x="209843" y="1148882"/>
                  </a:cubicBezTo>
                  <a:close/>
                  <a:moveTo>
                    <a:pt x="245504" y="1140043"/>
                  </a:moveTo>
                  <a:lnTo>
                    <a:pt x="267755" y="1153454"/>
                  </a:lnTo>
                  <a:cubicBezTo>
                    <a:pt x="286449" y="1164630"/>
                    <a:pt x="296609" y="1174790"/>
                    <a:pt x="298235" y="1183934"/>
                  </a:cubicBezTo>
                  <a:cubicBezTo>
                    <a:pt x="299251" y="1189623"/>
                    <a:pt x="301384" y="1195415"/>
                    <a:pt x="304635" y="1201307"/>
                  </a:cubicBezTo>
                  <a:lnTo>
                    <a:pt x="301283" y="1204355"/>
                  </a:lnTo>
                  <a:cubicBezTo>
                    <a:pt x="297219" y="1200901"/>
                    <a:pt x="291631" y="1198564"/>
                    <a:pt x="284519" y="1197345"/>
                  </a:cubicBezTo>
                  <a:cubicBezTo>
                    <a:pt x="274359" y="1194297"/>
                    <a:pt x="263691" y="1183731"/>
                    <a:pt x="252515" y="1165646"/>
                  </a:cubicBezTo>
                  <a:lnTo>
                    <a:pt x="240323" y="1145834"/>
                  </a:lnTo>
                  <a:close/>
                  <a:moveTo>
                    <a:pt x="182411" y="1121450"/>
                  </a:moveTo>
                  <a:cubicBezTo>
                    <a:pt x="190742" y="1121653"/>
                    <a:pt x="198362" y="1124193"/>
                    <a:pt x="205271" y="1129070"/>
                  </a:cubicBezTo>
                  <a:lnTo>
                    <a:pt x="199175" y="1136690"/>
                  </a:lnTo>
                  <a:cubicBezTo>
                    <a:pt x="194298" y="1133642"/>
                    <a:pt x="189218" y="1132118"/>
                    <a:pt x="183935" y="1132118"/>
                  </a:cubicBezTo>
                  <a:cubicBezTo>
                    <a:pt x="178448" y="1132118"/>
                    <a:pt x="173775" y="1134048"/>
                    <a:pt x="169914" y="1137909"/>
                  </a:cubicBezTo>
                  <a:cubicBezTo>
                    <a:pt x="166053" y="1141770"/>
                    <a:pt x="164123" y="1146443"/>
                    <a:pt x="164123" y="1151930"/>
                  </a:cubicBezTo>
                  <a:cubicBezTo>
                    <a:pt x="164123" y="1156400"/>
                    <a:pt x="165342" y="1160566"/>
                    <a:pt x="167780" y="1164427"/>
                  </a:cubicBezTo>
                  <a:cubicBezTo>
                    <a:pt x="170219" y="1168287"/>
                    <a:pt x="173571" y="1170218"/>
                    <a:pt x="177839" y="1170218"/>
                  </a:cubicBezTo>
                  <a:cubicBezTo>
                    <a:pt x="184951" y="1170218"/>
                    <a:pt x="188507" y="1167170"/>
                    <a:pt x="188507" y="1161074"/>
                  </a:cubicBezTo>
                  <a:cubicBezTo>
                    <a:pt x="188507" y="1155994"/>
                    <a:pt x="185967" y="1153454"/>
                    <a:pt x="180887" y="1153454"/>
                  </a:cubicBezTo>
                  <a:cubicBezTo>
                    <a:pt x="177839" y="1153454"/>
                    <a:pt x="175299" y="1155486"/>
                    <a:pt x="173267" y="1159550"/>
                  </a:cubicBezTo>
                  <a:cubicBezTo>
                    <a:pt x="173267" y="1150406"/>
                    <a:pt x="176823" y="1145834"/>
                    <a:pt x="183935" y="1145834"/>
                  </a:cubicBezTo>
                  <a:cubicBezTo>
                    <a:pt x="187999" y="1145834"/>
                    <a:pt x="191301" y="1147358"/>
                    <a:pt x="193841" y="1150406"/>
                  </a:cubicBezTo>
                  <a:cubicBezTo>
                    <a:pt x="196381" y="1153454"/>
                    <a:pt x="197651" y="1157010"/>
                    <a:pt x="197651" y="1161074"/>
                  </a:cubicBezTo>
                  <a:cubicBezTo>
                    <a:pt x="197651" y="1166763"/>
                    <a:pt x="195517" y="1171488"/>
                    <a:pt x="191250" y="1175247"/>
                  </a:cubicBezTo>
                  <a:cubicBezTo>
                    <a:pt x="186983" y="1179006"/>
                    <a:pt x="182004" y="1180886"/>
                    <a:pt x="176315" y="1180886"/>
                  </a:cubicBezTo>
                  <a:cubicBezTo>
                    <a:pt x="169203" y="1180886"/>
                    <a:pt x="163361" y="1178143"/>
                    <a:pt x="158789" y="1172656"/>
                  </a:cubicBezTo>
                  <a:cubicBezTo>
                    <a:pt x="154217" y="1167170"/>
                    <a:pt x="151931" y="1160769"/>
                    <a:pt x="151931" y="1153454"/>
                  </a:cubicBezTo>
                  <a:cubicBezTo>
                    <a:pt x="151931" y="1144513"/>
                    <a:pt x="154775" y="1136893"/>
                    <a:pt x="160465" y="1130594"/>
                  </a:cubicBezTo>
                  <a:cubicBezTo>
                    <a:pt x="166155" y="1124295"/>
                    <a:pt x="173470" y="1121247"/>
                    <a:pt x="182411" y="1121450"/>
                  </a:cubicBezTo>
                  <a:close/>
                  <a:moveTo>
                    <a:pt x="295187" y="1118402"/>
                  </a:moveTo>
                  <a:cubicBezTo>
                    <a:pt x="299251" y="1122466"/>
                    <a:pt x="301283" y="1127038"/>
                    <a:pt x="301283" y="1132118"/>
                  </a:cubicBezTo>
                  <a:cubicBezTo>
                    <a:pt x="301283" y="1137198"/>
                    <a:pt x="299301" y="1141262"/>
                    <a:pt x="295339" y="1144310"/>
                  </a:cubicBezTo>
                  <a:cubicBezTo>
                    <a:pt x="291377" y="1147358"/>
                    <a:pt x="286754" y="1148882"/>
                    <a:pt x="281471" y="1148882"/>
                  </a:cubicBezTo>
                  <a:cubicBezTo>
                    <a:pt x="272123" y="1148882"/>
                    <a:pt x="260439" y="1144818"/>
                    <a:pt x="246419" y="1136690"/>
                  </a:cubicBezTo>
                  <a:lnTo>
                    <a:pt x="235751" y="1145834"/>
                  </a:lnTo>
                  <a:cubicBezTo>
                    <a:pt x="245911" y="1160261"/>
                    <a:pt x="250991" y="1171945"/>
                    <a:pt x="250991" y="1180886"/>
                  </a:cubicBezTo>
                  <a:cubicBezTo>
                    <a:pt x="250991" y="1187185"/>
                    <a:pt x="248552" y="1192316"/>
                    <a:pt x="243675" y="1196278"/>
                  </a:cubicBezTo>
                  <a:cubicBezTo>
                    <a:pt x="238799" y="1200241"/>
                    <a:pt x="233109" y="1202222"/>
                    <a:pt x="226607" y="1202222"/>
                  </a:cubicBezTo>
                  <a:cubicBezTo>
                    <a:pt x="218072" y="1202222"/>
                    <a:pt x="211976" y="1200698"/>
                    <a:pt x="208319" y="1197650"/>
                  </a:cubicBezTo>
                  <a:cubicBezTo>
                    <a:pt x="215431" y="1196431"/>
                    <a:pt x="221527" y="1193891"/>
                    <a:pt x="226607" y="1190030"/>
                  </a:cubicBezTo>
                  <a:cubicBezTo>
                    <a:pt x="232703" y="1185356"/>
                    <a:pt x="235751" y="1179768"/>
                    <a:pt x="235751" y="1173266"/>
                  </a:cubicBezTo>
                  <a:cubicBezTo>
                    <a:pt x="235547" y="1165341"/>
                    <a:pt x="230975" y="1153149"/>
                    <a:pt x="222035" y="1136690"/>
                  </a:cubicBezTo>
                  <a:lnTo>
                    <a:pt x="234227" y="1124498"/>
                  </a:lnTo>
                  <a:cubicBezTo>
                    <a:pt x="251702" y="1132626"/>
                    <a:pt x="264402" y="1136690"/>
                    <a:pt x="272327" y="1136690"/>
                  </a:cubicBezTo>
                  <a:cubicBezTo>
                    <a:pt x="278016" y="1136690"/>
                    <a:pt x="283249" y="1135013"/>
                    <a:pt x="288024" y="1131661"/>
                  </a:cubicBezTo>
                  <a:cubicBezTo>
                    <a:pt x="292799" y="1128308"/>
                    <a:pt x="295187" y="1123888"/>
                    <a:pt x="295187" y="1118402"/>
                  </a:cubicBezTo>
                  <a:close/>
                  <a:moveTo>
                    <a:pt x="240323" y="1100114"/>
                  </a:moveTo>
                  <a:lnTo>
                    <a:pt x="247638" y="1107124"/>
                  </a:lnTo>
                  <a:lnTo>
                    <a:pt x="204356" y="1149187"/>
                  </a:lnTo>
                  <a:lnTo>
                    <a:pt x="197651" y="1141262"/>
                  </a:lnTo>
                  <a:close/>
                  <a:moveTo>
                    <a:pt x="250991" y="1054394"/>
                  </a:moveTo>
                  <a:cubicBezTo>
                    <a:pt x="257899" y="1054394"/>
                    <a:pt x="263945" y="1056731"/>
                    <a:pt x="269126" y="1061404"/>
                  </a:cubicBezTo>
                  <a:cubicBezTo>
                    <a:pt x="274308" y="1066078"/>
                    <a:pt x="276899" y="1071869"/>
                    <a:pt x="276899" y="1078778"/>
                  </a:cubicBezTo>
                  <a:cubicBezTo>
                    <a:pt x="276899" y="1084467"/>
                    <a:pt x="275019" y="1089293"/>
                    <a:pt x="271260" y="1093256"/>
                  </a:cubicBezTo>
                  <a:cubicBezTo>
                    <a:pt x="267501" y="1097218"/>
                    <a:pt x="262776" y="1099199"/>
                    <a:pt x="257087" y="1099199"/>
                  </a:cubicBezTo>
                  <a:cubicBezTo>
                    <a:pt x="252616" y="1099199"/>
                    <a:pt x="248959" y="1097675"/>
                    <a:pt x="246114" y="1094627"/>
                  </a:cubicBezTo>
                  <a:cubicBezTo>
                    <a:pt x="243269" y="1091579"/>
                    <a:pt x="241847" y="1087820"/>
                    <a:pt x="241847" y="1083350"/>
                  </a:cubicBezTo>
                  <a:cubicBezTo>
                    <a:pt x="241847" y="1077254"/>
                    <a:pt x="244895" y="1074206"/>
                    <a:pt x="250991" y="1074206"/>
                  </a:cubicBezTo>
                  <a:cubicBezTo>
                    <a:pt x="253632" y="1074612"/>
                    <a:pt x="255664" y="1075628"/>
                    <a:pt x="257087" y="1077254"/>
                  </a:cubicBezTo>
                  <a:cubicBezTo>
                    <a:pt x="253023" y="1077254"/>
                    <a:pt x="250991" y="1079286"/>
                    <a:pt x="250991" y="1083350"/>
                  </a:cubicBezTo>
                  <a:cubicBezTo>
                    <a:pt x="250991" y="1088430"/>
                    <a:pt x="253531" y="1090970"/>
                    <a:pt x="258611" y="1090970"/>
                  </a:cubicBezTo>
                  <a:cubicBezTo>
                    <a:pt x="264707" y="1090970"/>
                    <a:pt x="267755" y="1086906"/>
                    <a:pt x="267755" y="1078778"/>
                  </a:cubicBezTo>
                  <a:cubicBezTo>
                    <a:pt x="267755" y="1074104"/>
                    <a:pt x="265926" y="1070396"/>
                    <a:pt x="262268" y="1067653"/>
                  </a:cubicBezTo>
                  <a:cubicBezTo>
                    <a:pt x="258611" y="1064909"/>
                    <a:pt x="254343" y="1063538"/>
                    <a:pt x="249467" y="1063538"/>
                  </a:cubicBezTo>
                  <a:cubicBezTo>
                    <a:pt x="243980" y="1063538"/>
                    <a:pt x="239307" y="1065468"/>
                    <a:pt x="235446" y="1069329"/>
                  </a:cubicBezTo>
                  <a:cubicBezTo>
                    <a:pt x="231585" y="1073190"/>
                    <a:pt x="229655" y="1077863"/>
                    <a:pt x="229655" y="1083350"/>
                  </a:cubicBezTo>
                  <a:cubicBezTo>
                    <a:pt x="229655" y="1089243"/>
                    <a:pt x="231179" y="1094831"/>
                    <a:pt x="234227" y="1100114"/>
                  </a:cubicBezTo>
                  <a:lnTo>
                    <a:pt x="226607" y="1107734"/>
                  </a:lnTo>
                  <a:cubicBezTo>
                    <a:pt x="221527" y="1098590"/>
                    <a:pt x="218987" y="1091478"/>
                    <a:pt x="218987" y="1086398"/>
                  </a:cubicBezTo>
                  <a:cubicBezTo>
                    <a:pt x="218987" y="1077457"/>
                    <a:pt x="222085" y="1069888"/>
                    <a:pt x="228283" y="1063690"/>
                  </a:cubicBezTo>
                  <a:cubicBezTo>
                    <a:pt x="234481" y="1057493"/>
                    <a:pt x="242050" y="1054394"/>
                    <a:pt x="250991" y="1054394"/>
                  </a:cubicBezTo>
                  <a:close/>
                  <a:moveTo>
                    <a:pt x="218987" y="1017818"/>
                  </a:moveTo>
                  <a:cubicBezTo>
                    <a:pt x="223457" y="1017818"/>
                    <a:pt x="229807" y="1019342"/>
                    <a:pt x="238037" y="1022390"/>
                  </a:cubicBezTo>
                  <a:cubicBezTo>
                    <a:pt x="246266" y="1025438"/>
                    <a:pt x="252616" y="1026962"/>
                    <a:pt x="257087" y="1026962"/>
                  </a:cubicBezTo>
                  <a:cubicBezTo>
                    <a:pt x="259931" y="1026962"/>
                    <a:pt x="263995" y="1025946"/>
                    <a:pt x="269279" y="1023914"/>
                  </a:cubicBezTo>
                  <a:cubicBezTo>
                    <a:pt x="264402" y="1033058"/>
                    <a:pt x="255766" y="1037630"/>
                    <a:pt x="243371" y="1037630"/>
                  </a:cubicBezTo>
                  <a:cubicBezTo>
                    <a:pt x="233211" y="1037630"/>
                    <a:pt x="224575" y="1040932"/>
                    <a:pt x="217463" y="1047536"/>
                  </a:cubicBezTo>
                  <a:cubicBezTo>
                    <a:pt x="210351" y="1054140"/>
                    <a:pt x="206795" y="1062522"/>
                    <a:pt x="206795" y="1072682"/>
                  </a:cubicBezTo>
                  <a:cubicBezTo>
                    <a:pt x="206795" y="1084874"/>
                    <a:pt x="211875" y="1098082"/>
                    <a:pt x="222035" y="1112306"/>
                  </a:cubicBezTo>
                  <a:lnTo>
                    <a:pt x="209843" y="1124498"/>
                  </a:lnTo>
                  <a:cubicBezTo>
                    <a:pt x="196431" y="1113322"/>
                    <a:pt x="183731" y="1107734"/>
                    <a:pt x="171743" y="1107734"/>
                  </a:cubicBezTo>
                  <a:cubicBezTo>
                    <a:pt x="162599" y="1107734"/>
                    <a:pt x="154369" y="1110477"/>
                    <a:pt x="147054" y="1115963"/>
                  </a:cubicBezTo>
                  <a:cubicBezTo>
                    <a:pt x="139129" y="1121856"/>
                    <a:pt x="135167" y="1129273"/>
                    <a:pt x="135167" y="1138214"/>
                  </a:cubicBezTo>
                  <a:cubicBezTo>
                    <a:pt x="135167" y="1139433"/>
                    <a:pt x="135421" y="1141211"/>
                    <a:pt x="135929" y="1143548"/>
                  </a:cubicBezTo>
                  <a:cubicBezTo>
                    <a:pt x="136437" y="1145885"/>
                    <a:pt x="136691" y="1147663"/>
                    <a:pt x="136691" y="1148882"/>
                  </a:cubicBezTo>
                  <a:cubicBezTo>
                    <a:pt x="136691" y="1160667"/>
                    <a:pt x="132119" y="1168287"/>
                    <a:pt x="122975" y="1171742"/>
                  </a:cubicBezTo>
                  <a:cubicBezTo>
                    <a:pt x="125007" y="1168491"/>
                    <a:pt x="126023" y="1164935"/>
                    <a:pt x="126023" y="1161074"/>
                  </a:cubicBezTo>
                  <a:cubicBezTo>
                    <a:pt x="126023" y="1157619"/>
                    <a:pt x="125007" y="1154063"/>
                    <a:pt x="122975" y="1150406"/>
                  </a:cubicBezTo>
                  <a:cubicBezTo>
                    <a:pt x="116879" y="1139636"/>
                    <a:pt x="113831" y="1130492"/>
                    <a:pt x="113831" y="1122974"/>
                  </a:cubicBezTo>
                  <a:cubicBezTo>
                    <a:pt x="113831" y="1114236"/>
                    <a:pt x="117590" y="1107124"/>
                    <a:pt x="125108" y="1101638"/>
                  </a:cubicBezTo>
                  <a:cubicBezTo>
                    <a:pt x="132017" y="1096558"/>
                    <a:pt x="139942" y="1094018"/>
                    <a:pt x="148883" y="1094018"/>
                  </a:cubicBezTo>
                  <a:cubicBezTo>
                    <a:pt x="164123" y="1094018"/>
                    <a:pt x="181395" y="1099606"/>
                    <a:pt x="200699" y="1110782"/>
                  </a:cubicBezTo>
                  <a:lnTo>
                    <a:pt x="208319" y="1103162"/>
                  </a:lnTo>
                  <a:cubicBezTo>
                    <a:pt x="195111" y="1080403"/>
                    <a:pt x="188507" y="1065163"/>
                    <a:pt x="188507" y="1057442"/>
                  </a:cubicBezTo>
                  <a:cubicBezTo>
                    <a:pt x="188507" y="1046469"/>
                    <a:pt x="190843" y="1037427"/>
                    <a:pt x="195517" y="1030315"/>
                  </a:cubicBezTo>
                  <a:cubicBezTo>
                    <a:pt x="200800" y="1021983"/>
                    <a:pt x="208623" y="1017818"/>
                    <a:pt x="218987" y="1017818"/>
                  </a:cubicBezTo>
                  <a:close/>
                  <a:moveTo>
                    <a:pt x="97067" y="999530"/>
                  </a:moveTo>
                  <a:lnTo>
                    <a:pt x="119927" y="1008674"/>
                  </a:lnTo>
                  <a:cubicBezTo>
                    <a:pt x="139840" y="1016599"/>
                    <a:pt x="153556" y="1026251"/>
                    <a:pt x="161075" y="1037630"/>
                  </a:cubicBezTo>
                  <a:lnTo>
                    <a:pt x="204051" y="1102857"/>
                  </a:lnTo>
                  <a:lnTo>
                    <a:pt x="200089" y="1107124"/>
                  </a:lnTo>
                  <a:lnTo>
                    <a:pt x="130595" y="1062014"/>
                  </a:lnTo>
                  <a:cubicBezTo>
                    <a:pt x="120841" y="1055715"/>
                    <a:pt x="112205" y="1044031"/>
                    <a:pt x="104687" y="1026962"/>
                  </a:cubicBezTo>
                  <a:lnTo>
                    <a:pt x="94019" y="1002578"/>
                  </a:lnTo>
                  <a:close/>
                  <a:moveTo>
                    <a:pt x="316523" y="923330"/>
                  </a:moveTo>
                  <a:lnTo>
                    <a:pt x="325667" y="923330"/>
                  </a:lnTo>
                  <a:lnTo>
                    <a:pt x="325667" y="1228130"/>
                  </a:lnTo>
                  <a:lnTo>
                    <a:pt x="20867" y="1228130"/>
                  </a:lnTo>
                  <a:lnTo>
                    <a:pt x="20867" y="1218986"/>
                  </a:lnTo>
                  <a:lnTo>
                    <a:pt x="316523" y="1218986"/>
                  </a:lnTo>
                  <a:close/>
                  <a:moveTo>
                    <a:pt x="292139" y="923330"/>
                  </a:moveTo>
                  <a:lnTo>
                    <a:pt x="301283" y="923330"/>
                  </a:lnTo>
                  <a:lnTo>
                    <a:pt x="301283" y="1074206"/>
                  </a:lnTo>
                  <a:cubicBezTo>
                    <a:pt x="301283" y="1087617"/>
                    <a:pt x="297320" y="1099403"/>
                    <a:pt x="289395" y="1109563"/>
                  </a:cubicBezTo>
                  <a:cubicBezTo>
                    <a:pt x="280861" y="1120535"/>
                    <a:pt x="270091" y="1126022"/>
                    <a:pt x="257087" y="1126022"/>
                  </a:cubicBezTo>
                  <a:cubicBezTo>
                    <a:pt x="254242" y="1126022"/>
                    <a:pt x="248654" y="1124498"/>
                    <a:pt x="240323" y="1121450"/>
                  </a:cubicBezTo>
                  <a:lnTo>
                    <a:pt x="247943" y="1112306"/>
                  </a:lnTo>
                  <a:cubicBezTo>
                    <a:pt x="254039" y="1113322"/>
                    <a:pt x="258103" y="1113830"/>
                    <a:pt x="260135" y="1113830"/>
                  </a:cubicBezTo>
                  <a:cubicBezTo>
                    <a:pt x="270091" y="1113830"/>
                    <a:pt x="278118" y="1108750"/>
                    <a:pt x="284214" y="1098590"/>
                  </a:cubicBezTo>
                  <a:cubicBezTo>
                    <a:pt x="289497" y="1089852"/>
                    <a:pt x="292139" y="1080200"/>
                    <a:pt x="292139" y="1069634"/>
                  </a:cubicBezTo>
                  <a:close/>
                  <a:moveTo>
                    <a:pt x="196597" y="613376"/>
                  </a:moveTo>
                  <a:cubicBezTo>
                    <a:pt x="200661" y="620285"/>
                    <a:pt x="202693" y="626889"/>
                    <a:pt x="202693" y="633188"/>
                  </a:cubicBezTo>
                  <a:cubicBezTo>
                    <a:pt x="202693" y="645177"/>
                    <a:pt x="198781" y="655286"/>
                    <a:pt x="190958" y="663515"/>
                  </a:cubicBezTo>
                  <a:cubicBezTo>
                    <a:pt x="183135" y="671745"/>
                    <a:pt x="173330" y="675860"/>
                    <a:pt x="161545" y="675860"/>
                  </a:cubicBezTo>
                  <a:lnTo>
                    <a:pt x="1" y="675860"/>
                  </a:lnTo>
                  <a:lnTo>
                    <a:pt x="1" y="666716"/>
                  </a:lnTo>
                  <a:lnTo>
                    <a:pt x="156973" y="666716"/>
                  </a:lnTo>
                  <a:cubicBezTo>
                    <a:pt x="166523" y="666716"/>
                    <a:pt x="174753" y="663719"/>
                    <a:pt x="181661" y="657724"/>
                  </a:cubicBezTo>
                  <a:cubicBezTo>
                    <a:pt x="188570" y="651730"/>
                    <a:pt x="192025" y="644059"/>
                    <a:pt x="192025" y="634712"/>
                  </a:cubicBezTo>
                  <a:cubicBezTo>
                    <a:pt x="192025" y="630851"/>
                    <a:pt x="191009" y="626279"/>
                    <a:pt x="188977" y="620996"/>
                  </a:cubicBezTo>
                  <a:close/>
                  <a:moveTo>
                    <a:pt x="224638" y="612157"/>
                  </a:moveTo>
                  <a:lnTo>
                    <a:pt x="246889" y="625568"/>
                  </a:lnTo>
                  <a:cubicBezTo>
                    <a:pt x="265583" y="636744"/>
                    <a:pt x="275743" y="646904"/>
                    <a:pt x="277369" y="656048"/>
                  </a:cubicBezTo>
                  <a:cubicBezTo>
                    <a:pt x="278385" y="661737"/>
                    <a:pt x="280518" y="667529"/>
                    <a:pt x="283769" y="673421"/>
                  </a:cubicBezTo>
                  <a:lnTo>
                    <a:pt x="280417" y="676469"/>
                  </a:lnTo>
                  <a:cubicBezTo>
                    <a:pt x="276353" y="673015"/>
                    <a:pt x="270765" y="670678"/>
                    <a:pt x="263653" y="669459"/>
                  </a:cubicBezTo>
                  <a:cubicBezTo>
                    <a:pt x="253493" y="666411"/>
                    <a:pt x="242825" y="655845"/>
                    <a:pt x="231649" y="637760"/>
                  </a:cubicBezTo>
                  <a:lnTo>
                    <a:pt x="219457" y="617948"/>
                  </a:lnTo>
                  <a:close/>
                  <a:moveTo>
                    <a:pt x="161545" y="593564"/>
                  </a:moveTo>
                  <a:cubicBezTo>
                    <a:pt x="169876" y="593767"/>
                    <a:pt x="177496" y="596307"/>
                    <a:pt x="184405" y="601184"/>
                  </a:cubicBezTo>
                  <a:lnTo>
                    <a:pt x="178309" y="608804"/>
                  </a:lnTo>
                  <a:cubicBezTo>
                    <a:pt x="173432" y="605756"/>
                    <a:pt x="168352" y="604232"/>
                    <a:pt x="163069" y="604232"/>
                  </a:cubicBezTo>
                  <a:cubicBezTo>
                    <a:pt x="157582" y="604232"/>
                    <a:pt x="152909" y="606162"/>
                    <a:pt x="149048" y="610023"/>
                  </a:cubicBezTo>
                  <a:cubicBezTo>
                    <a:pt x="145187" y="613884"/>
                    <a:pt x="143257" y="618557"/>
                    <a:pt x="143257" y="624044"/>
                  </a:cubicBezTo>
                  <a:cubicBezTo>
                    <a:pt x="143257" y="628514"/>
                    <a:pt x="144476" y="632680"/>
                    <a:pt x="146914" y="636541"/>
                  </a:cubicBezTo>
                  <a:cubicBezTo>
                    <a:pt x="149353" y="640401"/>
                    <a:pt x="152705" y="642332"/>
                    <a:pt x="156973" y="642332"/>
                  </a:cubicBezTo>
                  <a:cubicBezTo>
                    <a:pt x="164085" y="642332"/>
                    <a:pt x="167641" y="639284"/>
                    <a:pt x="167641" y="633188"/>
                  </a:cubicBezTo>
                  <a:cubicBezTo>
                    <a:pt x="167641" y="628108"/>
                    <a:pt x="165101" y="625568"/>
                    <a:pt x="160021" y="625568"/>
                  </a:cubicBezTo>
                  <a:cubicBezTo>
                    <a:pt x="156973" y="625568"/>
                    <a:pt x="154433" y="627600"/>
                    <a:pt x="152401" y="631664"/>
                  </a:cubicBezTo>
                  <a:cubicBezTo>
                    <a:pt x="152401" y="622520"/>
                    <a:pt x="155957" y="617948"/>
                    <a:pt x="163069" y="617948"/>
                  </a:cubicBezTo>
                  <a:cubicBezTo>
                    <a:pt x="167133" y="617948"/>
                    <a:pt x="170435" y="619472"/>
                    <a:pt x="172975" y="622520"/>
                  </a:cubicBezTo>
                  <a:cubicBezTo>
                    <a:pt x="175515" y="625568"/>
                    <a:pt x="176785" y="629124"/>
                    <a:pt x="176785" y="633188"/>
                  </a:cubicBezTo>
                  <a:cubicBezTo>
                    <a:pt x="176785" y="638877"/>
                    <a:pt x="174651" y="643602"/>
                    <a:pt x="170384" y="647361"/>
                  </a:cubicBezTo>
                  <a:cubicBezTo>
                    <a:pt x="166117" y="651120"/>
                    <a:pt x="161138" y="653000"/>
                    <a:pt x="155449" y="653000"/>
                  </a:cubicBezTo>
                  <a:cubicBezTo>
                    <a:pt x="148337" y="653000"/>
                    <a:pt x="142495" y="650257"/>
                    <a:pt x="137923" y="644770"/>
                  </a:cubicBezTo>
                  <a:cubicBezTo>
                    <a:pt x="133351" y="639284"/>
                    <a:pt x="131065" y="632883"/>
                    <a:pt x="131065" y="625568"/>
                  </a:cubicBezTo>
                  <a:cubicBezTo>
                    <a:pt x="131065" y="616627"/>
                    <a:pt x="133909" y="609007"/>
                    <a:pt x="139599" y="602708"/>
                  </a:cubicBezTo>
                  <a:cubicBezTo>
                    <a:pt x="145289" y="596409"/>
                    <a:pt x="152604" y="593361"/>
                    <a:pt x="161545" y="593564"/>
                  </a:cubicBezTo>
                  <a:close/>
                  <a:moveTo>
                    <a:pt x="274321" y="590516"/>
                  </a:moveTo>
                  <a:cubicBezTo>
                    <a:pt x="278385" y="594580"/>
                    <a:pt x="280417" y="599152"/>
                    <a:pt x="280417" y="604232"/>
                  </a:cubicBezTo>
                  <a:cubicBezTo>
                    <a:pt x="280417" y="609312"/>
                    <a:pt x="278435" y="613376"/>
                    <a:pt x="274473" y="616424"/>
                  </a:cubicBezTo>
                  <a:cubicBezTo>
                    <a:pt x="270511" y="619472"/>
                    <a:pt x="265888" y="620996"/>
                    <a:pt x="260605" y="620996"/>
                  </a:cubicBezTo>
                  <a:cubicBezTo>
                    <a:pt x="251257" y="620996"/>
                    <a:pt x="239573" y="616932"/>
                    <a:pt x="225553" y="608804"/>
                  </a:cubicBezTo>
                  <a:lnTo>
                    <a:pt x="214885" y="617948"/>
                  </a:lnTo>
                  <a:cubicBezTo>
                    <a:pt x="225045" y="632375"/>
                    <a:pt x="230125" y="644059"/>
                    <a:pt x="230125" y="653000"/>
                  </a:cubicBezTo>
                  <a:cubicBezTo>
                    <a:pt x="230125" y="659299"/>
                    <a:pt x="227686" y="664430"/>
                    <a:pt x="222809" y="668392"/>
                  </a:cubicBezTo>
                  <a:cubicBezTo>
                    <a:pt x="217933" y="672355"/>
                    <a:pt x="212243" y="674336"/>
                    <a:pt x="205741" y="674336"/>
                  </a:cubicBezTo>
                  <a:cubicBezTo>
                    <a:pt x="197206" y="674336"/>
                    <a:pt x="191110" y="672812"/>
                    <a:pt x="187453" y="669764"/>
                  </a:cubicBezTo>
                  <a:cubicBezTo>
                    <a:pt x="194565" y="668545"/>
                    <a:pt x="200661" y="666005"/>
                    <a:pt x="205741" y="662144"/>
                  </a:cubicBezTo>
                  <a:cubicBezTo>
                    <a:pt x="211837" y="657470"/>
                    <a:pt x="214885" y="651882"/>
                    <a:pt x="214885" y="645380"/>
                  </a:cubicBezTo>
                  <a:cubicBezTo>
                    <a:pt x="214681" y="637455"/>
                    <a:pt x="210109" y="625263"/>
                    <a:pt x="201169" y="608804"/>
                  </a:cubicBezTo>
                  <a:lnTo>
                    <a:pt x="213361" y="596612"/>
                  </a:lnTo>
                  <a:cubicBezTo>
                    <a:pt x="230836" y="604740"/>
                    <a:pt x="243536" y="608804"/>
                    <a:pt x="251461" y="608804"/>
                  </a:cubicBezTo>
                  <a:cubicBezTo>
                    <a:pt x="257150" y="608804"/>
                    <a:pt x="262383" y="607127"/>
                    <a:pt x="267158" y="603775"/>
                  </a:cubicBezTo>
                  <a:cubicBezTo>
                    <a:pt x="271933" y="600422"/>
                    <a:pt x="274321" y="596002"/>
                    <a:pt x="274321" y="590516"/>
                  </a:cubicBezTo>
                  <a:close/>
                  <a:moveTo>
                    <a:pt x="219457" y="572228"/>
                  </a:moveTo>
                  <a:lnTo>
                    <a:pt x="226772" y="579238"/>
                  </a:lnTo>
                  <a:lnTo>
                    <a:pt x="183490" y="621301"/>
                  </a:lnTo>
                  <a:lnTo>
                    <a:pt x="176785" y="613376"/>
                  </a:lnTo>
                  <a:close/>
                  <a:moveTo>
                    <a:pt x="230125" y="526508"/>
                  </a:moveTo>
                  <a:cubicBezTo>
                    <a:pt x="237033" y="526508"/>
                    <a:pt x="243079" y="528845"/>
                    <a:pt x="248260" y="533518"/>
                  </a:cubicBezTo>
                  <a:cubicBezTo>
                    <a:pt x="253442" y="538192"/>
                    <a:pt x="256033" y="543983"/>
                    <a:pt x="256033" y="550892"/>
                  </a:cubicBezTo>
                  <a:cubicBezTo>
                    <a:pt x="256033" y="556581"/>
                    <a:pt x="254153" y="561407"/>
                    <a:pt x="250394" y="565370"/>
                  </a:cubicBezTo>
                  <a:cubicBezTo>
                    <a:pt x="246635" y="569332"/>
                    <a:pt x="241910" y="571313"/>
                    <a:pt x="236221" y="571313"/>
                  </a:cubicBezTo>
                  <a:cubicBezTo>
                    <a:pt x="231750" y="571313"/>
                    <a:pt x="228093" y="569789"/>
                    <a:pt x="225248" y="566741"/>
                  </a:cubicBezTo>
                  <a:cubicBezTo>
                    <a:pt x="222403" y="563693"/>
                    <a:pt x="220981" y="559934"/>
                    <a:pt x="220981" y="555464"/>
                  </a:cubicBezTo>
                  <a:cubicBezTo>
                    <a:pt x="220981" y="549368"/>
                    <a:pt x="224029" y="546320"/>
                    <a:pt x="230125" y="546320"/>
                  </a:cubicBezTo>
                  <a:cubicBezTo>
                    <a:pt x="232766" y="546726"/>
                    <a:pt x="234798" y="547742"/>
                    <a:pt x="236221" y="549368"/>
                  </a:cubicBezTo>
                  <a:cubicBezTo>
                    <a:pt x="232157" y="549368"/>
                    <a:pt x="230125" y="551400"/>
                    <a:pt x="230125" y="555464"/>
                  </a:cubicBezTo>
                  <a:cubicBezTo>
                    <a:pt x="230125" y="560544"/>
                    <a:pt x="232665" y="563084"/>
                    <a:pt x="237745" y="563084"/>
                  </a:cubicBezTo>
                  <a:cubicBezTo>
                    <a:pt x="243841" y="563084"/>
                    <a:pt x="246889" y="559020"/>
                    <a:pt x="246889" y="550892"/>
                  </a:cubicBezTo>
                  <a:cubicBezTo>
                    <a:pt x="246889" y="546218"/>
                    <a:pt x="245060" y="542510"/>
                    <a:pt x="241402" y="539767"/>
                  </a:cubicBezTo>
                  <a:cubicBezTo>
                    <a:pt x="237745" y="537023"/>
                    <a:pt x="233477" y="535652"/>
                    <a:pt x="228601" y="535652"/>
                  </a:cubicBezTo>
                  <a:cubicBezTo>
                    <a:pt x="223114" y="535652"/>
                    <a:pt x="218441" y="537582"/>
                    <a:pt x="214580" y="541443"/>
                  </a:cubicBezTo>
                  <a:cubicBezTo>
                    <a:pt x="210719" y="545304"/>
                    <a:pt x="208789" y="549977"/>
                    <a:pt x="208789" y="555464"/>
                  </a:cubicBezTo>
                  <a:cubicBezTo>
                    <a:pt x="208789" y="561357"/>
                    <a:pt x="210313" y="566945"/>
                    <a:pt x="213361" y="572228"/>
                  </a:cubicBezTo>
                  <a:lnTo>
                    <a:pt x="205741" y="579848"/>
                  </a:lnTo>
                  <a:cubicBezTo>
                    <a:pt x="200661" y="570704"/>
                    <a:pt x="198121" y="563592"/>
                    <a:pt x="198121" y="558512"/>
                  </a:cubicBezTo>
                  <a:cubicBezTo>
                    <a:pt x="198121" y="549571"/>
                    <a:pt x="201219" y="542002"/>
                    <a:pt x="207417" y="535804"/>
                  </a:cubicBezTo>
                  <a:cubicBezTo>
                    <a:pt x="213615" y="529607"/>
                    <a:pt x="221184" y="526508"/>
                    <a:pt x="230125" y="526508"/>
                  </a:cubicBezTo>
                  <a:close/>
                  <a:moveTo>
                    <a:pt x="198121" y="489932"/>
                  </a:moveTo>
                  <a:cubicBezTo>
                    <a:pt x="202591" y="489932"/>
                    <a:pt x="208941" y="491456"/>
                    <a:pt x="217171" y="494504"/>
                  </a:cubicBezTo>
                  <a:cubicBezTo>
                    <a:pt x="225400" y="497552"/>
                    <a:pt x="231750" y="499076"/>
                    <a:pt x="236221" y="499076"/>
                  </a:cubicBezTo>
                  <a:cubicBezTo>
                    <a:pt x="239065" y="499076"/>
                    <a:pt x="243129" y="498060"/>
                    <a:pt x="248413" y="496028"/>
                  </a:cubicBezTo>
                  <a:cubicBezTo>
                    <a:pt x="243536" y="505172"/>
                    <a:pt x="234900" y="509744"/>
                    <a:pt x="222505" y="509744"/>
                  </a:cubicBezTo>
                  <a:cubicBezTo>
                    <a:pt x="212345" y="509744"/>
                    <a:pt x="203709" y="513046"/>
                    <a:pt x="196597" y="519650"/>
                  </a:cubicBezTo>
                  <a:cubicBezTo>
                    <a:pt x="189485" y="526254"/>
                    <a:pt x="185929" y="534636"/>
                    <a:pt x="185929" y="544796"/>
                  </a:cubicBezTo>
                  <a:cubicBezTo>
                    <a:pt x="185929" y="556988"/>
                    <a:pt x="191009" y="570196"/>
                    <a:pt x="201169" y="584420"/>
                  </a:cubicBezTo>
                  <a:lnTo>
                    <a:pt x="188977" y="596612"/>
                  </a:lnTo>
                  <a:cubicBezTo>
                    <a:pt x="175565" y="585436"/>
                    <a:pt x="162865" y="579848"/>
                    <a:pt x="150877" y="579848"/>
                  </a:cubicBezTo>
                  <a:cubicBezTo>
                    <a:pt x="141733" y="579848"/>
                    <a:pt x="133503" y="582591"/>
                    <a:pt x="126188" y="588077"/>
                  </a:cubicBezTo>
                  <a:cubicBezTo>
                    <a:pt x="118263" y="593970"/>
                    <a:pt x="114301" y="601387"/>
                    <a:pt x="114301" y="610328"/>
                  </a:cubicBezTo>
                  <a:cubicBezTo>
                    <a:pt x="114301" y="611547"/>
                    <a:pt x="114555" y="613325"/>
                    <a:pt x="115063" y="615662"/>
                  </a:cubicBezTo>
                  <a:cubicBezTo>
                    <a:pt x="115571" y="617999"/>
                    <a:pt x="115825" y="619777"/>
                    <a:pt x="115825" y="620996"/>
                  </a:cubicBezTo>
                  <a:cubicBezTo>
                    <a:pt x="115825" y="632781"/>
                    <a:pt x="111253" y="640401"/>
                    <a:pt x="102109" y="643856"/>
                  </a:cubicBezTo>
                  <a:cubicBezTo>
                    <a:pt x="104141" y="640605"/>
                    <a:pt x="105157" y="637049"/>
                    <a:pt x="105157" y="633188"/>
                  </a:cubicBezTo>
                  <a:cubicBezTo>
                    <a:pt x="105157" y="629733"/>
                    <a:pt x="104141" y="626177"/>
                    <a:pt x="102109" y="622520"/>
                  </a:cubicBezTo>
                  <a:cubicBezTo>
                    <a:pt x="96013" y="611750"/>
                    <a:pt x="92965" y="602606"/>
                    <a:pt x="92965" y="595088"/>
                  </a:cubicBezTo>
                  <a:cubicBezTo>
                    <a:pt x="92965" y="586350"/>
                    <a:pt x="96724" y="579238"/>
                    <a:pt x="104242" y="573752"/>
                  </a:cubicBezTo>
                  <a:cubicBezTo>
                    <a:pt x="111151" y="568672"/>
                    <a:pt x="119076" y="566132"/>
                    <a:pt x="128017" y="566132"/>
                  </a:cubicBezTo>
                  <a:cubicBezTo>
                    <a:pt x="143257" y="566132"/>
                    <a:pt x="160529" y="571720"/>
                    <a:pt x="179833" y="582896"/>
                  </a:cubicBezTo>
                  <a:lnTo>
                    <a:pt x="187453" y="575276"/>
                  </a:lnTo>
                  <a:cubicBezTo>
                    <a:pt x="174245" y="552517"/>
                    <a:pt x="167641" y="537277"/>
                    <a:pt x="167641" y="529556"/>
                  </a:cubicBezTo>
                  <a:cubicBezTo>
                    <a:pt x="167641" y="518583"/>
                    <a:pt x="169977" y="509541"/>
                    <a:pt x="174651" y="502429"/>
                  </a:cubicBezTo>
                  <a:cubicBezTo>
                    <a:pt x="179934" y="494097"/>
                    <a:pt x="187757" y="489932"/>
                    <a:pt x="198121" y="489932"/>
                  </a:cubicBezTo>
                  <a:close/>
                  <a:moveTo>
                    <a:pt x="76201" y="471644"/>
                  </a:moveTo>
                  <a:lnTo>
                    <a:pt x="99061" y="480788"/>
                  </a:lnTo>
                  <a:cubicBezTo>
                    <a:pt x="118974" y="488713"/>
                    <a:pt x="132690" y="498365"/>
                    <a:pt x="140209" y="509744"/>
                  </a:cubicBezTo>
                  <a:lnTo>
                    <a:pt x="183185" y="574971"/>
                  </a:lnTo>
                  <a:lnTo>
                    <a:pt x="179223" y="579238"/>
                  </a:lnTo>
                  <a:lnTo>
                    <a:pt x="109729" y="534128"/>
                  </a:lnTo>
                  <a:cubicBezTo>
                    <a:pt x="99975" y="527829"/>
                    <a:pt x="91339" y="516145"/>
                    <a:pt x="83821" y="499076"/>
                  </a:cubicBezTo>
                  <a:lnTo>
                    <a:pt x="73153" y="474692"/>
                  </a:lnTo>
                  <a:close/>
                  <a:moveTo>
                    <a:pt x="295657" y="395444"/>
                  </a:moveTo>
                  <a:lnTo>
                    <a:pt x="304801" y="395444"/>
                  </a:lnTo>
                  <a:lnTo>
                    <a:pt x="304801" y="700244"/>
                  </a:lnTo>
                  <a:lnTo>
                    <a:pt x="1" y="700244"/>
                  </a:lnTo>
                  <a:lnTo>
                    <a:pt x="1" y="691100"/>
                  </a:lnTo>
                  <a:lnTo>
                    <a:pt x="295657" y="691100"/>
                  </a:lnTo>
                  <a:close/>
                  <a:moveTo>
                    <a:pt x="271273" y="395444"/>
                  </a:moveTo>
                  <a:lnTo>
                    <a:pt x="280417" y="395444"/>
                  </a:lnTo>
                  <a:lnTo>
                    <a:pt x="280417" y="546320"/>
                  </a:lnTo>
                  <a:cubicBezTo>
                    <a:pt x="280417" y="559731"/>
                    <a:pt x="276454" y="571517"/>
                    <a:pt x="268529" y="581677"/>
                  </a:cubicBezTo>
                  <a:cubicBezTo>
                    <a:pt x="259995" y="592649"/>
                    <a:pt x="249225" y="598136"/>
                    <a:pt x="236221" y="598136"/>
                  </a:cubicBezTo>
                  <a:cubicBezTo>
                    <a:pt x="233376" y="598136"/>
                    <a:pt x="227788" y="596612"/>
                    <a:pt x="219457" y="593564"/>
                  </a:cubicBezTo>
                  <a:lnTo>
                    <a:pt x="227077" y="584420"/>
                  </a:lnTo>
                  <a:cubicBezTo>
                    <a:pt x="233173" y="585436"/>
                    <a:pt x="237237" y="585944"/>
                    <a:pt x="239269" y="585944"/>
                  </a:cubicBezTo>
                  <a:cubicBezTo>
                    <a:pt x="249225" y="585944"/>
                    <a:pt x="257252" y="580864"/>
                    <a:pt x="263348" y="570704"/>
                  </a:cubicBezTo>
                  <a:cubicBezTo>
                    <a:pt x="268631" y="561966"/>
                    <a:pt x="271273" y="552314"/>
                    <a:pt x="271273" y="541748"/>
                  </a:cubicBezTo>
                  <a:close/>
                  <a:moveTo>
                    <a:pt x="196596" y="217932"/>
                  </a:moveTo>
                  <a:cubicBezTo>
                    <a:pt x="200660" y="224841"/>
                    <a:pt x="202692" y="231445"/>
                    <a:pt x="202692" y="237744"/>
                  </a:cubicBezTo>
                  <a:cubicBezTo>
                    <a:pt x="202692" y="249733"/>
                    <a:pt x="198780" y="259842"/>
                    <a:pt x="190957" y="268071"/>
                  </a:cubicBezTo>
                  <a:cubicBezTo>
                    <a:pt x="183134" y="276301"/>
                    <a:pt x="173329" y="280416"/>
                    <a:pt x="161544" y="280416"/>
                  </a:cubicBezTo>
                  <a:lnTo>
                    <a:pt x="0" y="280416"/>
                  </a:lnTo>
                  <a:lnTo>
                    <a:pt x="0" y="271272"/>
                  </a:lnTo>
                  <a:lnTo>
                    <a:pt x="156972" y="271272"/>
                  </a:lnTo>
                  <a:cubicBezTo>
                    <a:pt x="166522" y="271272"/>
                    <a:pt x="174752" y="268275"/>
                    <a:pt x="181660" y="262280"/>
                  </a:cubicBezTo>
                  <a:cubicBezTo>
                    <a:pt x="188569" y="256286"/>
                    <a:pt x="192024" y="248615"/>
                    <a:pt x="192024" y="239268"/>
                  </a:cubicBezTo>
                  <a:cubicBezTo>
                    <a:pt x="192024" y="235407"/>
                    <a:pt x="191008" y="230835"/>
                    <a:pt x="188976" y="225552"/>
                  </a:cubicBezTo>
                  <a:close/>
                  <a:moveTo>
                    <a:pt x="224637" y="216713"/>
                  </a:moveTo>
                  <a:lnTo>
                    <a:pt x="246888" y="230124"/>
                  </a:lnTo>
                  <a:cubicBezTo>
                    <a:pt x="265582" y="241300"/>
                    <a:pt x="275742" y="251460"/>
                    <a:pt x="277368" y="260604"/>
                  </a:cubicBezTo>
                  <a:cubicBezTo>
                    <a:pt x="278384" y="266293"/>
                    <a:pt x="280517" y="272085"/>
                    <a:pt x="283768" y="277977"/>
                  </a:cubicBezTo>
                  <a:lnTo>
                    <a:pt x="280416" y="281025"/>
                  </a:lnTo>
                  <a:cubicBezTo>
                    <a:pt x="276352" y="277571"/>
                    <a:pt x="270764" y="275234"/>
                    <a:pt x="263652" y="274015"/>
                  </a:cubicBezTo>
                  <a:cubicBezTo>
                    <a:pt x="253492" y="270967"/>
                    <a:pt x="242824" y="260401"/>
                    <a:pt x="231648" y="242316"/>
                  </a:cubicBezTo>
                  <a:lnTo>
                    <a:pt x="219456" y="222504"/>
                  </a:lnTo>
                  <a:close/>
                  <a:moveTo>
                    <a:pt x="161544" y="198120"/>
                  </a:moveTo>
                  <a:cubicBezTo>
                    <a:pt x="169875" y="198323"/>
                    <a:pt x="177495" y="200863"/>
                    <a:pt x="184404" y="205740"/>
                  </a:cubicBezTo>
                  <a:lnTo>
                    <a:pt x="178308" y="213360"/>
                  </a:lnTo>
                  <a:cubicBezTo>
                    <a:pt x="173431" y="210312"/>
                    <a:pt x="168351" y="208788"/>
                    <a:pt x="163068" y="208788"/>
                  </a:cubicBezTo>
                  <a:cubicBezTo>
                    <a:pt x="157581" y="208788"/>
                    <a:pt x="152908" y="210718"/>
                    <a:pt x="149047" y="214579"/>
                  </a:cubicBezTo>
                  <a:cubicBezTo>
                    <a:pt x="145186" y="218440"/>
                    <a:pt x="143256" y="223113"/>
                    <a:pt x="143256" y="228600"/>
                  </a:cubicBezTo>
                  <a:cubicBezTo>
                    <a:pt x="143256" y="233070"/>
                    <a:pt x="144475" y="237236"/>
                    <a:pt x="146913" y="241097"/>
                  </a:cubicBezTo>
                  <a:cubicBezTo>
                    <a:pt x="149352" y="244957"/>
                    <a:pt x="152704" y="246888"/>
                    <a:pt x="156972" y="246888"/>
                  </a:cubicBezTo>
                  <a:cubicBezTo>
                    <a:pt x="164084" y="246888"/>
                    <a:pt x="167640" y="243840"/>
                    <a:pt x="167640" y="237744"/>
                  </a:cubicBezTo>
                  <a:cubicBezTo>
                    <a:pt x="167640" y="232664"/>
                    <a:pt x="165100" y="230124"/>
                    <a:pt x="160020" y="230124"/>
                  </a:cubicBezTo>
                  <a:cubicBezTo>
                    <a:pt x="156972" y="230124"/>
                    <a:pt x="154432" y="232156"/>
                    <a:pt x="152400" y="236220"/>
                  </a:cubicBezTo>
                  <a:cubicBezTo>
                    <a:pt x="152400" y="227076"/>
                    <a:pt x="155956" y="222504"/>
                    <a:pt x="163068" y="222504"/>
                  </a:cubicBezTo>
                  <a:cubicBezTo>
                    <a:pt x="167132" y="222504"/>
                    <a:pt x="170434" y="224028"/>
                    <a:pt x="172974" y="227076"/>
                  </a:cubicBezTo>
                  <a:cubicBezTo>
                    <a:pt x="175514" y="230124"/>
                    <a:pt x="176784" y="233680"/>
                    <a:pt x="176784" y="237744"/>
                  </a:cubicBezTo>
                  <a:cubicBezTo>
                    <a:pt x="176784" y="243433"/>
                    <a:pt x="174650" y="248158"/>
                    <a:pt x="170383" y="251917"/>
                  </a:cubicBezTo>
                  <a:cubicBezTo>
                    <a:pt x="166116" y="255676"/>
                    <a:pt x="161137" y="257556"/>
                    <a:pt x="155448" y="257556"/>
                  </a:cubicBezTo>
                  <a:cubicBezTo>
                    <a:pt x="148336" y="257556"/>
                    <a:pt x="142494" y="254813"/>
                    <a:pt x="137922" y="249326"/>
                  </a:cubicBezTo>
                  <a:cubicBezTo>
                    <a:pt x="133350" y="243840"/>
                    <a:pt x="131064" y="237439"/>
                    <a:pt x="131064" y="230124"/>
                  </a:cubicBezTo>
                  <a:cubicBezTo>
                    <a:pt x="131064" y="221183"/>
                    <a:pt x="133908" y="213563"/>
                    <a:pt x="139598" y="207264"/>
                  </a:cubicBezTo>
                  <a:cubicBezTo>
                    <a:pt x="145288" y="200965"/>
                    <a:pt x="152603" y="197917"/>
                    <a:pt x="161544" y="198120"/>
                  </a:cubicBezTo>
                  <a:close/>
                  <a:moveTo>
                    <a:pt x="274320" y="195072"/>
                  </a:moveTo>
                  <a:cubicBezTo>
                    <a:pt x="278384" y="199136"/>
                    <a:pt x="280416" y="203708"/>
                    <a:pt x="280416" y="208788"/>
                  </a:cubicBezTo>
                  <a:cubicBezTo>
                    <a:pt x="280416" y="213868"/>
                    <a:pt x="278434" y="217932"/>
                    <a:pt x="274472" y="220980"/>
                  </a:cubicBezTo>
                  <a:cubicBezTo>
                    <a:pt x="270510" y="224028"/>
                    <a:pt x="265887" y="225552"/>
                    <a:pt x="260604" y="225552"/>
                  </a:cubicBezTo>
                  <a:cubicBezTo>
                    <a:pt x="251256" y="225552"/>
                    <a:pt x="239572" y="221488"/>
                    <a:pt x="225552" y="213360"/>
                  </a:cubicBezTo>
                  <a:lnTo>
                    <a:pt x="214884" y="222504"/>
                  </a:lnTo>
                  <a:cubicBezTo>
                    <a:pt x="225044" y="236931"/>
                    <a:pt x="230124" y="248615"/>
                    <a:pt x="230124" y="257556"/>
                  </a:cubicBezTo>
                  <a:cubicBezTo>
                    <a:pt x="230124" y="263855"/>
                    <a:pt x="227685" y="268986"/>
                    <a:pt x="222808" y="272948"/>
                  </a:cubicBezTo>
                  <a:cubicBezTo>
                    <a:pt x="217932" y="276911"/>
                    <a:pt x="212242" y="278892"/>
                    <a:pt x="205740" y="278892"/>
                  </a:cubicBezTo>
                  <a:cubicBezTo>
                    <a:pt x="197205" y="278892"/>
                    <a:pt x="191109" y="277368"/>
                    <a:pt x="187452" y="274320"/>
                  </a:cubicBezTo>
                  <a:cubicBezTo>
                    <a:pt x="194564" y="273101"/>
                    <a:pt x="200660" y="270561"/>
                    <a:pt x="205740" y="266700"/>
                  </a:cubicBezTo>
                  <a:cubicBezTo>
                    <a:pt x="211836" y="262026"/>
                    <a:pt x="214884" y="256438"/>
                    <a:pt x="214884" y="249936"/>
                  </a:cubicBezTo>
                  <a:cubicBezTo>
                    <a:pt x="214680" y="242011"/>
                    <a:pt x="210108" y="229819"/>
                    <a:pt x="201168" y="213360"/>
                  </a:cubicBezTo>
                  <a:lnTo>
                    <a:pt x="213360" y="201168"/>
                  </a:lnTo>
                  <a:cubicBezTo>
                    <a:pt x="230835" y="209296"/>
                    <a:pt x="243535" y="213360"/>
                    <a:pt x="251460" y="213360"/>
                  </a:cubicBezTo>
                  <a:cubicBezTo>
                    <a:pt x="257149" y="213360"/>
                    <a:pt x="262382" y="211683"/>
                    <a:pt x="267157" y="208331"/>
                  </a:cubicBezTo>
                  <a:cubicBezTo>
                    <a:pt x="271932" y="204978"/>
                    <a:pt x="274320" y="200558"/>
                    <a:pt x="274320" y="195072"/>
                  </a:cubicBezTo>
                  <a:close/>
                  <a:moveTo>
                    <a:pt x="219456" y="176784"/>
                  </a:moveTo>
                  <a:lnTo>
                    <a:pt x="226771" y="183794"/>
                  </a:lnTo>
                  <a:lnTo>
                    <a:pt x="183489" y="225857"/>
                  </a:lnTo>
                  <a:lnTo>
                    <a:pt x="176784" y="217932"/>
                  </a:lnTo>
                  <a:close/>
                  <a:moveTo>
                    <a:pt x="230124" y="131064"/>
                  </a:moveTo>
                  <a:cubicBezTo>
                    <a:pt x="237032" y="131064"/>
                    <a:pt x="243078" y="133401"/>
                    <a:pt x="248259" y="138074"/>
                  </a:cubicBezTo>
                  <a:cubicBezTo>
                    <a:pt x="253441" y="142748"/>
                    <a:pt x="256032" y="148539"/>
                    <a:pt x="256032" y="155448"/>
                  </a:cubicBezTo>
                  <a:cubicBezTo>
                    <a:pt x="256032" y="161137"/>
                    <a:pt x="254152" y="165963"/>
                    <a:pt x="250393" y="169926"/>
                  </a:cubicBezTo>
                  <a:cubicBezTo>
                    <a:pt x="246634" y="173888"/>
                    <a:pt x="241909" y="175869"/>
                    <a:pt x="236220" y="175869"/>
                  </a:cubicBezTo>
                  <a:cubicBezTo>
                    <a:pt x="231749" y="175869"/>
                    <a:pt x="228092" y="174345"/>
                    <a:pt x="225247" y="171297"/>
                  </a:cubicBezTo>
                  <a:cubicBezTo>
                    <a:pt x="222402" y="168249"/>
                    <a:pt x="220980" y="164490"/>
                    <a:pt x="220980" y="160020"/>
                  </a:cubicBezTo>
                  <a:cubicBezTo>
                    <a:pt x="220980" y="153924"/>
                    <a:pt x="224028" y="150876"/>
                    <a:pt x="230124" y="150876"/>
                  </a:cubicBezTo>
                  <a:cubicBezTo>
                    <a:pt x="232765" y="151282"/>
                    <a:pt x="234797" y="152298"/>
                    <a:pt x="236220" y="153924"/>
                  </a:cubicBezTo>
                  <a:cubicBezTo>
                    <a:pt x="232156" y="153924"/>
                    <a:pt x="230124" y="155956"/>
                    <a:pt x="230124" y="160020"/>
                  </a:cubicBezTo>
                  <a:cubicBezTo>
                    <a:pt x="230124" y="165100"/>
                    <a:pt x="232664" y="167640"/>
                    <a:pt x="237744" y="167640"/>
                  </a:cubicBezTo>
                  <a:cubicBezTo>
                    <a:pt x="243840" y="167640"/>
                    <a:pt x="246888" y="163576"/>
                    <a:pt x="246888" y="155448"/>
                  </a:cubicBezTo>
                  <a:cubicBezTo>
                    <a:pt x="246888" y="150774"/>
                    <a:pt x="245059" y="147066"/>
                    <a:pt x="241401" y="144323"/>
                  </a:cubicBezTo>
                  <a:cubicBezTo>
                    <a:pt x="237744" y="141579"/>
                    <a:pt x="233476" y="140208"/>
                    <a:pt x="228600" y="140208"/>
                  </a:cubicBezTo>
                  <a:cubicBezTo>
                    <a:pt x="223113" y="140208"/>
                    <a:pt x="218440" y="142138"/>
                    <a:pt x="214579" y="145999"/>
                  </a:cubicBezTo>
                  <a:cubicBezTo>
                    <a:pt x="210718" y="149860"/>
                    <a:pt x="208788" y="154533"/>
                    <a:pt x="208788" y="160020"/>
                  </a:cubicBezTo>
                  <a:cubicBezTo>
                    <a:pt x="208788" y="165913"/>
                    <a:pt x="210312" y="171501"/>
                    <a:pt x="213360" y="176784"/>
                  </a:cubicBezTo>
                  <a:lnTo>
                    <a:pt x="205740" y="184404"/>
                  </a:lnTo>
                  <a:cubicBezTo>
                    <a:pt x="200660" y="175260"/>
                    <a:pt x="198120" y="168148"/>
                    <a:pt x="198120" y="163068"/>
                  </a:cubicBezTo>
                  <a:cubicBezTo>
                    <a:pt x="198120" y="154127"/>
                    <a:pt x="201218" y="146558"/>
                    <a:pt x="207416" y="140360"/>
                  </a:cubicBezTo>
                  <a:cubicBezTo>
                    <a:pt x="213614" y="134163"/>
                    <a:pt x="221183" y="131064"/>
                    <a:pt x="230124" y="131064"/>
                  </a:cubicBezTo>
                  <a:close/>
                  <a:moveTo>
                    <a:pt x="198120" y="94488"/>
                  </a:moveTo>
                  <a:cubicBezTo>
                    <a:pt x="202590" y="94488"/>
                    <a:pt x="208940" y="96012"/>
                    <a:pt x="217170" y="99060"/>
                  </a:cubicBezTo>
                  <a:cubicBezTo>
                    <a:pt x="225399" y="102108"/>
                    <a:pt x="231749" y="103632"/>
                    <a:pt x="236220" y="103632"/>
                  </a:cubicBezTo>
                  <a:cubicBezTo>
                    <a:pt x="239064" y="103632"/>
                    <a:pt x="243128" y="102616"/>
                    <a:pt x="248412" y="100584"/>
                  </a:cubicBezTo>
                  <a:cubicBezTo>
                    <a:pt x="243535" y="109728"/>
                    <a:pt x="234899" y="114300"/>
                    <a:pt x="222504" y="114300"/>
                  </a:cubicBezTo>
                  <a:cubicBezTo>
                    <a:pt x="212344" y="114300"/>
                    <a:pt x="203708" y="117602"/>
                    <a:pt x="196596" y="124206"/>
                  </a:cubicBezTo>
                  <a:cubicBezTo>
                    <a:pt x="189484" y="130810"/>
                    <a:pt x="185928" y="139192"/>
                    <a:pt x="185928" y="149352"/>
                  </a:cubicBezTo>
                  <a:cubicBezTo>
                    <a:pt x="185928" y="161544"/>
                    <a:pt x="191008" y="174752"/>
                    <a:pt x="201168" y="188976"/>
                  </a:cubicBezTo>
                  <a:lnTo>
                    <a:pt x="188976" y="201168"/>
                  </a:lnTo>
                  <a:cubicBezTo>
                    <a:pt x="175564" y="189992"/>
                    <a:pt x="162864" y="184404"/>
                    <a:pt x="150876" y="184404"/>
                  </a:cubicBezTo>
                  <a:cubicBezTo>
                    <a:pt x="141732" y="184404"/>
                    <a:pt x="133502" y="187147"/>
                    <a:pt x="126187" y="192633"/>
                  </a:cubicBezTo>
                  <a:cubicBezTo>
                    <a:pt x="118262" y="198526"/>
                    <a:pt x="114300" y="205943"/>
                    <a:pt x="114300" y="214884"/>
                  </a:cubicBezTo>
                  <a:cubicBezTo>
                    <a:pt x="114300" y="216103"/>
                    <a:pt x="114554" y="217881"/>
                    <a:pt x="115062" y="220218"/>
                  </a:cubicBezTo>
                  <a:cubicBezTo>
                    <a:pt x="115570" y="222555"/>
                    <a:pt x="115824" y="224333"/>
                    <a:pt x="115824" y="225552"/>
                  </a:cubicBezTo>
                  <a:cubicBezTo>
                    <a:pt x="115824" y="237337"/>
                    <a:pt x="111252" y="244957"/>
                    <a:pt x="102108" y="248412"/>
                  </a:cubicBezTo>
                  <a:cubicBezTo>
                    <a:pt x="104140" y="245161"/>
                    <a:pt x="105156" y="241605"/>
                    <a:pt x="105156" y="237744"/>
                  </a:cubicBezTo>
                  <a:cubicBezTo>
                    <a:pt x="105156" y="234289"/>
                    <a:pt x="104140" y="230733"/>
                    <a:pt x="102108" y="227076"/>
                  </a:cubicBezTo>
                  <a:cubicBezTo>
                    <a:pt x="96012" y="216306"/>
                    <a:pt x="92964" y="207162"/>
                    <a:pt x="92964" y="199644"/>
                  </a:cubicBezTo>
                  <a:cubicBezTo>
                    <a:pt x="92964" y="190906"/>
                    <a:pt x="96723" y="183794"/>
                    <a:pt x="104241" y="178308"/>
                  </a:cubicBezTo>
                  <a:cubicBezTo>
                    <a:pt x="111150" y="173228"/>
                    <a:pt x="119075" y="170688"/>
                    <a:pt x="128016" y="170688"/>
                  </a:cubicBezTo>
                  <a:cubicBezTo>
                    <a:pt x="143256" y="170688"/>
                    <a:pt x="160528" y="176276"/>
                    <a:pt x="179832" y="187452"/>
                  </a:cubicBezTo>
                  <a:lnTo>
                    <a:pt x="187452" y="179832"/>
                  </a:lnTo>
                  <a:cubicBezTo>
                    <a:pt x="174244" y="157073"/>
                    <a:pt x="167640" y="141833"/>
                    <a:pt x="167640" y="134112"/>
                  </a:cubicBezTo>
                  <a:cubicBezTo>
                    <a:pt x="167640" y="123139"/>
                    <a:pt x="169976" y="114097"/>
                    <a:pt x="174650" y="106985"/>
                  </a:cubicBezTo>
                  <a:cubicBezTo>
                    <a:pt x="179933" y="98653"/>
                    <a:pt x="187756" y="94488"/>
                    <a:pt x="198120" y="94488"/>
                  </a:cubicBezTo>
                  <a:close/>
                  <a:moveTo>
                    <a:pt x="76200" y="76200"/>
                  </a:moveTo>
                  <a:lnTo>
                    <a:pt x="99060" y="85344"/>
                  </a:lnTo>
                  <a:cubicBezTo>
                    <a:pt x="118973" y="93269"/>
                    <a:pt x="132689" y="102921"/>
                    <a:pt x="140208" y="114300"/>
                  </a:cubicBezTo>
                  <a:lnTo>
                    <a:pt x="183184" y="179527"/>
                  </a:lnTo>
                  <a:lnTo>
                    <a:pt x="179222" y="183794"/>
                  </a:lnTo>
                  <a:lnTo>
                    <a:pt x="109728" y="138684"/>
                  </a:lnTo>
                  <a:cubicBezTo>
                    <a:pt x="99974" y="132385"/>
                    <a:pt x="91338" y="120701"/>
                    <a:pt x="83820" y="103632"/>
                  </a:cubicBezTo>
                  <a:lnTo>
                    <a:pt x="73152" y="79248"/>
                  </a:lnTo>
                  <a:close/>
                  <a:moveTo>
                    <a:pt x="295656" y="0"/>
                  </a:moveTo>
                  <a:lnTo>
                    <a:pt x="304800" y="0"/>
                  </a:lnTo>
                  <a:lnTo>
                    <a:pt x="304800" y="304800"/>
                  </a:lnTo>
                  <a:lnTo>
                    <a:pt x="0" y="304800"/>
                  </a:lnTo>
                  <a:lnTo>
                    <a:pt x="0" y="295656"/>
                  </a:lnTo>
                  <a:lnTo>
                    <a:pt x="295656" y="295656"/>
                  </a:lnTo>
                  <a:close/>
                  <a:moveTo>
                    <a:pt x="271272" y="0"/>
                  </a:moveTo>
                  <a:lnTo>
                    <a:pt x="280416" y="0"/>
                  </a:lnTo>
                  <a:lnTo>
                    <a:pt x="280416" y="150876"/>
                  </a:lnTo>
                  <a:cubicBezTo>
                    <a:pt x="280416" y="164287"/>
                    <a:pt x="276453" y="176073"/>
                    <a:pt x="268528" y="186233"/>
                  </a:cubicBezTo>
                  <a:cubicBezTo>
                    <a:pt x="259994" y="197205"/>
                    <a:pt x="249224" y="202692"/>
                    <a:pt x="236220" y="202692"/>
                  </a:cubicBezTo>
                  <a:cubicBezTo>
                    <a:pt x="233375" y="202692"/>
                    <a:pt x="227787" y="201168"/>
                    <a:pt x="219456" y="198120"/>
                  </a:cubicBezTo>
                  <a:lnTo>
                    <a:pt x="227076" y="188976"/>
                  </a:lnTo>
                  <a:cubicBezTo>
                    <a:pt x="233172" y="189992"/>
                    <a:pt x="237236" y="190500"/>
                    <a:pt x="239268" y="190500"/>
                  </a:cubicBezTo>
                  <a:cubicBezTo>
                    <a:pt x="249224" y="190500"/>
                    <a:pt x="257251" y="185420"/>
                    <a:pt x="263347" y="175260"/>
                  </a:cubicBezTo>
                  <a:cubicBezTo>
                    <a:pt x="268630" y="166522"/>
                    <a:pt x="271272" y="156870"/>
                    <a:pt x="271272" y="146304"/>
                  </a:cubicBez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p>
          </p:txBody>
        </p:sp>
      </p:grpSp>
      <p:pic>
        <p:nvPicPr>
          <p:cNvPr id="26" name="Picture 5" descr="Light_matter_refraction.svg.png">
            <a:extLst>
              <a:ext uri="{FF2B5EF4-FFF2-40B4-BE49-F238E27FC236}">
                <a16:creationId xmlns:a16="http://schemas.microsoft.com/office/drawing/2014/main" id="{E59961A0-1C3E-4771-8353-BC1FB9E943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9294" y="960771"/>
            <a:ext cx="3048000" cy="1740748"/>
          </a:xfrm>
          <a:prstGeom prst="rect">
            <a:avLst/>
          </a:prstGeom>
        </p:spPr>
      </p:pic>
      <p:sp>
        <p:nvSpPr>
          <p:cNvPr id="14" name="Rectangle 7">
            <a:extLst>
              <a:ext uri="{FF2B5EF4-FFF2-40B4-BE49-F238E27FC236}">
                <a16:creationId xmlns:a16="http://schemas.microsoft.com/office/drawing/2014/main" id="{ED40B409-07D9-4F5C-A29F-A5062BB319D5}"/>
              </a:ext>
            </a:extLst>
          </p:cNvPr>
          <p:cNvSpPr/>
          <p:nvPr/>
        </p:nvSpPr>
        <p:spPr>
          <a:xfrm>
            <a:off x="418394" y="3792569"/>
            <a:ext cx="8534400" cy="2308324"/>
          </a:xfrm>
          <a:prstGeom prst="rect">
            <a:avLst/>
          </a:prstGeom>
        </p:spPr>
        <p:txBody>
          <a:bodyPr wrap="square">
            <a:spAutoFit/>
          </a:bodyPr>
          <a:lstStyle/>
          <a:p>
            <a:pPr fontAlgn="t"/>
            <a:r>
              <a:rPr lang="bn-BD" sz="2400" b="1" dirty="0">
                <a:solidFill>
                  <a:srgbClr val="002060"/>
                </a:solidFill>
                <a:latin typeface="Kalpurush" panose="02000600000000000000" pitchFamily="2" charset="0"/>
                <a:cs typeface="Kalpurush" panose="02000600000000000000" pitchFamily="2" charset="0"/>
              </a:rPr>
              <a:t>১। </a:t>
            </a:r>
            <a:r>
              <a:rPr lang="en-US" sz="2400" b="1" dirty="0" err="1">
                <a:solidFill>
                  <a:srgbClr val="002060"/>
                </a:solidFill>
                <a:latin typeface="Kalpurush" panose="02000600000000000000" pitchFamily="2" charset="0"/>
                <a:cs typeface="Kalpurush" panose="02000600000000000000" pitchFamily="2" charset="0"/>
              </a:rPr>
              <a:t>ড্রইং</a:t>
            </a:r>
            <a:r>
              <a:rPr lang="en-US" sz="2400" b="1" dirty="0">
                <a:solidFill>
                  <a:srgbClr val="002060"/>
                </a:solidFill>
                <a:latin typeface="Kalpurush" panose="02000600000000000000" pitchFamily="2" charset="0"/>
                <a:cs typeface="Kalpurush" panose="02000600000000000000" pitchFamily="2" charset="0"/>
              </a:rPr>
              <a:t> </a:t>
            </a:r>
            <a:r>
              <a:rPr lang="en-US" sz="2400" b="1" dirty="0" err="1">
                <a:solidFill>
                  <a:srgbClr val="002060"/>
                </a:solidFill>
                <a:latin typeface="Kalpurush" panose="02000600000000000000" pitchFamily="2" charset="0"/>
                <a:cs typeface="Kalpurush" panose="02000600000000000000" pitchFamily="2" charset="0"/>
              </a:rPr>
              <a:t>বোর্ডে</a:t>
            </a:r>
            <a:r>
              <a:rPr lang="en-US" sz="2400" b="1" dirty="0">
                <a:solidFill>
                  <a:srgbClr val="002060"/>
                </a:solidFill>
                <a:latin typeface="Kalpurush" panose="02000600000000000000" pitchFamily="2" charset="0"/>
                <a:cs typeface="Kalpurush" panose="02000600000000000000" pitchFamily="2" charset="0"/>
              </a:rPr>
              <a:t> </a:t>
            </a:r>
            <a:r>
              <a:rPr lang="en-US" sz="2400" b="1" dirty="0" err="1">
                <a:solidFill>
                  <a:srgbClr val="002060"/>
                </a:solidFill>
                <a:latin typeface="Kalpurush" panose="02000600000000000000" pitchFamily="2" charset="0"/>
                <a:cs typeface="Kalpurush" panose="02000600000000000000" pitchFamily="2" charset="0"/>
              </a:rPr>
              <a:t>সাদা</a:t>
            </a:r>
            <a:r>
              <a:rPr lang="en-US" sz="2400" b="1" dirty="0">
                <a:solidFill>
                  <a:srgbClr val="002060"/>
                </a:solidFill>
                <a:latin typeface="Kalpurush" panose="02000600000000000000" pitchFamily="2" charset="0"/>
                <a:cs typeface="Kalpurush" panose="02000600000000000000" pitchFamily="2" charset="0"/>
              </a:rPr>
              <a:t> </a:t>
            </a:r>
            <a:r>
              <a:rPr lang="en-US" sz="2400" b="1" dirty="0" err="1">
                <a:solidFill>
                  <a:srgbClr val="002060"/>
                </a:solidFill>
                <a:latin typeface="Kalpurush" panose="02000600000000000000" pitchFamily="2" charset="0"/>
                <a:cs typeface="Kalpurush" panose="02000600000000000000" pitchFamily="2" charset="0"/>
              </a:rPr>
              <a:t>কাগজ</a:t>
            </a:r>
            <a:r>
              <a:rPr lang="en-US" sz="2400" b="1" dirty="0">
                <a:solidFill>
                  <a:srgbClr val="002060"/>
                </a:solidFill>
                <a:latin typeface="Kalpurush" panose="02000600000000000000" pitchFamily="2" charset="0"/>
                <a:cs typeface="Kalpurush" panose="02000600000000000000" pitchFamily="2" charset="0"/>
              </a:rPr>
              <a:t> </a:t>
            </a:r>
            <a:r>
              <a:rPr lang="en-US" sz="2400" b="1" dirty="0" err="1">
                <a:solidFill>
                  <a:srgbClr val="002060"/>
                </a:solidFill>
                <a:latin typeface="Kalpurush" panose="02000600000000000000" pitchFamily="2" charset="0"/>
                <a:cs typeface="Kalpurush" panose="02000600000000000000" pitchFamily="2" charset="0"/>
              </a:rPr>
              <a:t>আটকিয়ে</a:t>
            </a:r>
            <a:r>
              <a:rPr lang="en-US" sz="2400" b="1" dirty="0">
                <a:solidFill>
                  <a:srgbClr val="002060"/>
                </a:solidFill>
                <a:latin typeface="Kalpurush" panose="02000600000000000000" pitchFamily="2" charset="0"/>
                <a:cs typeface="Kalpurush" panose="02000600000000000000" pitchFamily="2" charset="0"/>
              </a:rPr>
              <a:t> </a:t>
            </a:r>
            <a:r>
              <a:rPr lang="en-US" sz="2400" b="1" dirty="0" err="1">
                <a:solidFill>
                  <a:srgbClr val="002060"/>
                </a:solidFill>
                <a:latin typeface="Kalpurush" panose="02000600000000000000" pitchFamily="2" charset="0"/>
                <a:cs typeface="Kalpurush" panose="02000600000000000000" pitchFamily="2" charset="0"/>
              </a:rPr>
              <a:t>নাও</a:t>
            </a:r>
            <a:r>
              <a:rPr lang="en-US" sz="2400" b="1" dirty="0">
                <a:solidFill>
                  <a:srgbClr val="002060"/>
                </a:solidFill>
                <a:latin typeface="Kalpurush" panose="02000600000000000000" pitchFamily="2" charset="0"/>
                <a:cs typeface="Kalpurush" panose="02000600000000000000" pitchFamily="2" charset="0"/>
              </a:rPr>
              <a:t> </a:t>
            </a:r>
            <a:r>
              <a:rPr lang="en-US" sz="2400" b="1" dirty="0" err="1">
                <a:solidFill>
                  <a:srgbClr val="002060"/>
                </a:solidFill>
                <a:latin typeface="Kalpurush" panose="02000600000000000000" pitchFamily="2" charset="0"/>
                <a:cs typeface="Kalpurush" panose="02000600000000000000" pitchFamily="2" charset="0"/>
              </a:rPr>
              <a:t>এবংকাচফলক</a:t>
            </a:r>
            <a:r>
              <a:rPr lang="en-US" sz="2400" b="1" dirty="0">
                <a:solidFill>
                  <a:srgbClr val="002060"/>
                </a:solidFill>
                <a:latin typeface="Kalpurush" panose="02000600000000000000" pitchFamily="2" charset="0"/>
                <a:cs typeface="Kalpurush" panose="02000600000000000000" pitchFamily="2" charset="0"/>
              </a:rPr>
              <a:t> </a:t>
            </a:r>
            <a:r>
              <a:rPr lang="en-US" sz="2400" b="1" dirty="0" err="1">
                <a:solidFill>
                  <a:srgbClr val="002060"/>
                </a:solidFill>
                <a:latin typeface="Kalpurush" panose="02000600000000000000" pitchFamily="2" charset="0"/>
                <a:cs typeface="Kalpurush" panose="02000600000000000000" pitchFamily="2" charset="0"/>
              </a:rPr>
              <a:t>রেখে</a:t>
            </a:r>
            <a:r>
              <a:rPr lang="en-US" sz="2400" b="1" dirty="0">
                <a:solidFill>
                  <a:srgbClr val="002060"/>
                </a:solidFill>
                <a:latin typeface="Kalpurush" panose="02000600000000000000" pitchFamily="2" charset="0"/>
                <a:cs typeface="Kalpurush" panose="02000600000000000000" pitchFamily="2" charset="0"/>
              </a:rPr>
              <a:t> </a:t>
            </a:r>
            <a:r>
              <a:rPr lang="en-US" sz="2400" b="1" dirty="0" err="1">
                <a:solidFill>
                  <a:srgbClr val="002060"/>
                </a:solidFill>
                <a:latin typeface="Kalpurush" panose="02000600000000000000" pitchFamily="2" charset="0"/>
                <a:cs typeface="Kalpurush" panose="02000600000000000000" pitchFamily="2" charset="0"/>
              </a:rPr>
              <a:t>এর</a:t>
            </a:r>
            <a:endParaRPr lang="bn-BD" sz="2400" b="1" dirty="0">
              <a:solidFill>
                <a:srgbClr val="002060"/>
              </a:solidFill>
              <a:latin typeface="Kalpurush" panose="02000600000000000000" pitchFamily="2" charset="0"/>
              <a:cs typeface="Kalpurush" panose="02000600000000000000" pitchFamily="2" charset="0"/>
            </a:endParaRPr>
          </a:p>
          <a:p>
            <a:pPr fontAlgn="t"/>
            <a:r>
              <a:rPr lang="bn-BD" sz="2400" b="1" dirty="0">
                <a:solidFill>
                  <a:srgbClr val="002060"/>
                </a:solidFill>
                <a:latin typeface="Kalpurush" panose="02000600000000000000" pitchFamily="2" charset="0"/>
                <a:cs typeface="Kalpurush" panose="02000600000000000000" pitchFamily="2" charset="0"/>
              </a:rPr>
              <a:t>    </a:t>
            </a:r>
            <a:r>
              <a:rPr lang="en-US" sz="2400" b="1" dirty="0">
                <a:solidFill>
                  <a:srgbClr val="002060"/>
                </a:solidFill>
                <a:latin typeface="Kalpurush" panose="02000600000000000000" pitchFamily="2" charset="0"/>
                <a:cs typeface="Kalpurush" panose="02000600000000000000" pitchFamily="2" charset="0"/>
              </a:rPr>
              <a:t> </a:t>
            </a:r>
            <a:r>
              <a:rPr lang="en-US" sz="2400" b="1" dirty="0" err="1">
                <a:solidFill>
                  <a:srgbClr val="002060"/>
                </a:solidFill>
                <a:latin typeface="Kalpurush" panose="02000600000000000000" pitchFamily="2" charset="0"/>
                <a:cs typeface="Kalpurush" panose="02000600000000000000" pitchFamily="2" charset="0"/>
              </a:rPr>
              <a:t>চারদিকে</a:t>
            </a:r>
            <a:r>
              <a:rPr lang="en-US" sz="2400" b="1" dirty="0">
                <a:solidFill>
                  <a:srgbClr val="002060"/>
                </a:solidFill>
                <a:latin typeface="Kalpurush" panose="02000600000000000000" pitchFamily="2" charset="0"/>
                <a:cs typeface="Kalpurush" panose="02000600000000000000" pitchFamily="2" charset="0"/>
              </a:rPr>
              <a:t> </a:t>
            </a:r>
            <a:r>
              <a:rPr lang="en-US" sz="2400" b="1" dirty="0" err="1">
                <a:solidFill>
                  <a:srgbClr val="002060"/>
                </a:solidFill>
                <a:latin typeface="Kalpurush" panose="02000600000000000000" pitchFamily="2" charset="0"/>
                <a:cs typeface="Kalpurush" panose="02000600000000000000" pitchFamily="2" charset="0"/>
              </a:rPr>
              <a:t>দাগাঙ্কিত</a:t>
            </a:r>
            <a:r>
              <a:rPr lang="en-US" sz="2400" b="1" dirty="0">
                <a:solidFill>
                  <a:srgbClr val="002060"/>
                </a:solidFill>
                <a:latin typeface="Kalpurush" panose="02000600000000000000" pitchFamily="2" charset="0"/>
                <a:cs typeface="Kalpurush" panose="02000600000000000000" pitchFamily="2" charset="0"/>
              </a:rPr>
              <a:t> </a:t>
            </a:r>
            <a:r>
              <a:rPr lang="en-US" sz="2400" b="1" dirty="0" err="1">
                <a:solidFill>
                  <a:srgbClr val="002060"/>
                </a:solidFill>
                <a:latin typeface="Kalpurush" panose="02000600000000000000" pitchFamily="2" charset="0"/>
                <a:cs typeface="Kalpurush" panose="02000600000000000000" pitchFamily="2" charset="0"/>
              </a:rPr>
              <a:t>কর</a:t>
            </a:r>
            <a:r>
              <a:rPr lang="bn-BD" sz="2400" b="1" dirty="0">
                <a:solidFill>
                  <a:srgbClr val="002060"/>
                </a:solidFill>
                <a:latin typeface="Kalpurush" panose="02000600000000000000" pitchFamily="2" charset="0"/>
                <a:cs typeface="Kalpurush" panose="02000600000000000000" pitchFamily="2" charset="0"/>
              </a:rPr>
              <a:t> </a:t>
            </a:r>
          </a:p>
          <a:p>
            <a:pPr fontAlgn="t"/>
            <a:r>
              <a:rPr lang="bn-BD" sz="2400" b="1" dirty="0">
                <a:solidFill>
                  <a:srgbClr val="002060"/>
                </a:solidFill>
                <a:latin typeface="Kalpurush" panose="02000600000000000000" pitchFamily="2" charset="0"/>
                <a:cs typeface="Kalpurush" panose="02000600000000000000" pitchFamily="2" charset="0"/>
              </a:rPr>
              <a:t>২। </a:t>
            </a:r>
            <a:r>
              <a:rPr lang="en-US" sz="2400" b="1" dirty="0" err="1">
                <a:solidFill>
                  <a:srgbClr val="002060"/>
                </a:solidFill>
                <a:latin typeface="Kalpurush" panose="02000600000000000000" pitchFamily="2" charset="0"/>
                <a:cs typeface="Kalpurush" panose="02000600000000000000" pitchFamily="2" charset="0"/>
              </a:rPr>
              <a:t>একটি</a:t>
            </a:r>
            <a:r>
              <a:rPr lang="en-US" sz="2400" b="1" dirty="0">
                <a:solidFill>
                  <a:srgbClr val="002060"/>
                </a:solidFill>
                <a:latin typeface="Kalpurush" panose="02000600000000000000" pitchFamily="2" charset="0"/>
                <a:cs typeface="Kalpurush" panose="02000600000000000000" pitchFamily="2" charset="0"/>
              </a:rPr>
              <a:t> </a:t>
            </a:r>
            <a:r>
              <a:rPr lang="en-US" sz="2400" b="1" dirty="0" err="1">
                <a:solidFill>
                  <a:srgbClr val="002060"/>
                </a:solidFill>
                <a:latin typeface="Kalpurush" panose="02000600000000000000" pitchFamily="2" charset="0"/>
                <a:cs typeface="Kalpurush" panose="02000600000000000000" pitchFamily="2" charset="0"/>
              </a:rPr>
              <a:t>আপতিত</a:t>
            </a:r>
            <a:r>
              <a:rPr lang="en-US" sz="2400" b="1" dirty="0">
                <a:solidFill>
                  <a:srgbClr val="002060"/>
                </a:solidFill>
                <a:latin typeface="Kalpurush" panose="02000600000000000000" pitchFamily="2" charset="0"/>
                <a:cs typeface="Kalpurush" panose="02000600000000000000" pitchFamily="2" charset="0"/>
              </a:rPr>
              <a:t> </a:t>
            </a:r>
            <a:r>
              <a:rPr lang="en-US" sz="2400" b="1" dirty="0" err="1">
                <a:solidFill>
                  <a:srgbClr val="002060"/>
                </a:solidFill>
                <a:latin typeface="Kalpurush" panose="02000600000000000000" pitchFamily="2" charset="0"/>
                <a:cs typeface="Kalpurush" panose="02000600000000000000" pitchFamily="2" charset="0"/>
              </a:rPr>
              <a:t>রশ্মি</a:t>
            </a:r>
            <a:r>
              <a:rPr lang="en-US" sz="2400" b="1" dirty="0">
                <a:solidFill>
                  <a:srgbClr val="002060"/>
                </a:solidFill>
                <a:latin typeface="Kalpurush" panose="02000600000000000000" pitchFamily="2" charset="0"/>
                <a:cs typeface="Kalpurush" panose="02000600000000000000" pitchFamily="2" charset="0"/>
              </a:rPr>
              <a:t> </a:t>
            </a:r>
            <a:r>
              <a:rPr lang="en-US" sz="2400" b="1" dirty="0" err="1">
                <a:solidFill>
                  <a:srgbClr val="002060"/>
                </a:solidFill>
                <a:latin typeface="Kalpurush" panose="02000600000000000000" pitchFamily="2" charset="0"/>
                <a:cs typeface="Kalpurush" panose="02000600000000000000" pitchFamily="2" charset="0"/>
              </a:rPr>
              <a:t>একে</a:t>
            </a:r>
            <a:r>
              <a:rPr lang="en-US" sz="2400" b="1" dirty="0">
                <a:solidFill>
                  <a:srgbClr val="002060"/>
                </a:solidFill>
                <a:latin typeface="Kalpurush" panose="02000600000000000000" pitchFamily="2" charset="0"/>
                <a:cs typeface="Kalpurush" panose="02000600000000000000" pitchFamily="2" charset="0"/>
              </a:rPr>
              <a:t> </a:t>
            </a:r>
            <a:r>
              <a:rPr lang="en-US" sz="2400" b="1" dirty="0" err="1">
                <a:solidFill>
                  <a:srgbClr val="002060"/>
                </a:solidFill>
                <a:latin typeface="Kalpurush" panose="02000600000000000000" pitchFamily="2" charset="0"/>
                <a:cs typeface="Kalpurush" panose="02000600000000000000" pitchFamily="2" charset="0"/>
              </a:rPr>
              <a:t>এর</a:t>
            </a:r>
            <a:r>
              <a:rPr lang="en-US" sz="2400" b="1" dirty="0">
                <a:solidFill>
                  <a:srgbClr val="002060"/>
                </a:solidFill>
                <a:latin typeface="Kalpurush" panose="02000600000000000000" pitchFamily="2" charset="0"/>
                <a:cs typeface="Kalpurush" panose="02000600000000000000" pitchFamily="2" charset="0"/>
              </a:rPr>
              <a:t> </a:t>
            </a:r>
            <a:r>
              <a:rPr lang="en-US" sz="2400" b="1" dirty="0" err="1">
                <a:solidFill>
                  <a:srgbClr val="002060"/>
                </a:solidFill>
                <a:latin typeface="Kalpurush" panose="02000600000000000000" pitchFamily="2" charset="0"/>
                <a:cs typeface="Kalpurush" panose="02000600000000000000" pitchFamily="2" charset="0"/>
              </a:rPr>
              <a:t>উপর</a:t>
            </a:r>
            <a:r>
              <a:rPr lang="en-US" sz="2400" b="1" dirty="0">
                <a:solidFill>
                  <a:srgbClr val="002060"/>
                </a:solidFill>
                <a:latin typeface="Kalpurush" panose="02000600000000000000" pitchFamily="2" charset="0"/>
                <a:cs typeface="Kalpurush" panose="02000600000000000000" pitchFamily="2" charset="0"/>
              </a:rPr>
              <a:t> </a:t>
            </a:r>
            <a:r>
              <a:rPr lang="en-US" sz="2400" b="1" dirty="0" err="1">
                <a:solidFill>
                  <a:srgbClr val="002060"/>
                </a:solidFill>
                <a:latin typeface="Kalpurush" panose="02000600000000000000" pitchFamily="2" charset="0"/>
                <a:cs typeface="Kalpurush" panose="02000600000000000000" pitchFamily="2" charset="0"/>
              </a:rPr>
              <a:t>দুটি</a:t>
            </a:r>
            <a:r>
              <a:rPr lang="en-US" sz="2400" b="1" dirty="0">
                <a:solidFill>
                  <a:srgbClr val="002060"/>
                </a:solidFill>
                <a:latin typeface="Kalpurush" panose="02000600000000000000" pitchFamily="2" charset="0"/>
                <a:cs typeface="Kalpurush" panose="02000600000000000000" pitchFamily="2" charset="0"/>
              </a:rPr>
              <a:t> </a:t>
            </a:r>
            <a:r>
              <a:rPr lang="en-US" sz="2400" b="1" dirty="0" err="1">
                <a:solidFill>
                  <a:srgbClr val="002060"/>
                </a:solidFill>
                <a:latin typeface="Kalpurush" panose="02000600000000000000" pitchFamily="2" charset="0"/>
                <a:cs typeface="Kalpurush" panose="02000600000000000000" pitchFamily="2" charset="0"/>
              </a:rPr>
              <a:t>পিন</a:t>
            </a:r>
            <a:r>
              <a:rPr lang="en-US" sz="2400" b="1" dirty="0">
                <a:solidFill>
                  <a:srgbClr val="002060"/>
                </a:solidFill>
                <a:latin typeface="Kalpurush" panose="02000600000000000000" pitchFamily="2" charset="0"/>
                <a:cs typeface="Kalpurush" panose="02000600000000000000" pitchFamily="2" charset="0"/>
              </a:rPr>
              <a:t> </a:t>
            </a:r>
            <a:r>
              <a:rPr lang="en-US" sz="2400" b="1" dirty="0" err="1">
                <a:solidFill>
                  <a:srgbClr val="002060"/>
                </a:solidFill>
                <a:latin typeface="Kalpurush" panose="02000600000000000000" pitchFamily="2" charset="0"/>
                <a:cs typeface="Kalpurush" panose="02000600000000000000" pitchFamily="2" charset="0"/>
              </a:rPr>
              <a:t>খাড়াভাবে</a:t>
            </a:r>
            <a:r>
              <a:rPr lang="en-US" sz="2400" b="1" dirty="0">
                <a:solidFill>
                  <a:srgbClr val="002060"/>
                </a:solidFill>
                <a:latin typeface="Kalpurush" panose="02000600000000000000" pitchFamily="2" charset="0"/>
                <a:cs typeface="Kalpurush" panose="02000600000000000000" pitchFamily="2" charset="0"/>
              </a:rPr>
              <a:t> </a:t>
            </a:r>
            <a:r>
              <a:rPr lang="en-US" sz="2400" b="1" dirty="0" err="1">
                <a:solidFill>
                  <a:srgbClr val="002060"/>
                </a:solidFill>
                <a:latin typeface="Kalpurush" panose="02000600000000000000" pitchFamily="2" charset="0"/>
                <a:cs typeface="Kalpurush" panose="02000600000000000000" pitchFamily="2" charset="0"/>
              </a:rPr>
              <a:t>রাখ</a:t>
            </a:r>
            <a:r>
              <a:rPr lang="en-US" sz="2400" b="1" dirty="0">
                <a:solidFill>
                  <a:srgbClr val="002060"/>
                </a:solidFill>
                <a:latin typeface="Kalpurush" panose="02000600000000000000" pitchFamily="2" charset="0"/>
                <a:cs typeface="Kalpurush" panose="02000600000000000000" pitchFamily="2" charset="0"/>
              </a:rPr>
              <a:t> </a:t>
            </a:r>
          </a:p>
          <a:p>
            <a:pPr fontAlgn="t"/>
            <a:r>
              <a:rPr lang="bn-BD" sz="2400" b="1" dirty="0">
                <a:solidFill>
                  <a:srgbClr val="002060"/>
                </a:solidFill>
                <a:latin typeface="Kalpurush" panose="02000600000000000000" pitchFamily="2" charset="0"/>
                <a:cs typeface="Kalpurush" panose="02000600000000000000" pitchFamily="2" charset="0"/>
              </a:rPr>
              <a:t>৩। </a:t>
            </a:r>
            <a:r>
              <a:rPr lang="en-US" sz="2400" b="1" dirty="0" err="1">
                <a:solidFill>
                  <a:srgbClr val="002060"/>
                </a:solidFill>
                <a:latin typeface="Kalpurush" panose="02000600000000000000" pitchFamily="2" charset="0"/>
                <a:cs typeface="Kalpurush" panose="02000600000000000000" pitchFamily="2" charset="0"/>
              </a:rPr>
              <a:t>কাচফলকটিকে</a:t>
            </a:r>
            <a:r>
              <a:rPr lang="en-US" sz="2400" b="1" dirty="0">
                <a:solidFill>
                  <a:srgbClr val="002060"/>
                </a:solidFill>
                <a:latin typeface="Kalpurush" panose="02000600000000000000" pitchFamily="2" charset="0"/>
                <a:cs typeface="Kalpurush" panose="02000600000000000000" pitchFamily="2" charset="0"/>
              </a:rPr>
              <a:t> </a:t>
            </a:r>
            <a:r>
              <a:rPr lang="en-US" sz="2400" b="1" dirty="0" err="1">
                <a:solidFill>
                  <a:srgbClr val="002060"/>
                </a:solidFill>
                <a:latin typeface="Kalpurush" panose="02000600000000000000" pitchFamily="2" charset="0"/>
                <a:cs typeface="Kalpurush" panose="02000600000000000000" pitchFamily="2" charset="0"/>
              </a:rPr>
              <a:t>রেখে</a:t>
            </a:r>
            <a:r>
              <a:rPr lang="en-US" sz="2400" b="1" dirty="0">
                <a:solidFill>
                  <a:srgbClr val="002060"/>
                </a:solidFill>
                <a:latin typeface="Kalpurush" panose="02000600000000000000" pitchFamily="2" charset="0"/>
                <a:cs typeface="Kalpurush" panose="02000600000000000000" pitchFamily="2" charset="0"/>
              </a:rPr>
              <a:t> </a:t>
            </a:r>
            <a:r>
              <a:rPr lang="en-US" sz="2400" b="1" dirty="0" err="1">
                <a:solidFill>
                  <a:srgbClr val="002060"/>
                </a:solidFill>
                <a:latin typeface="Kalpurush" panose="02000600000000000000" pitchFamily="2" charset="0"/>
                <a:cs typeface="Kalpurush" panose="02000600000000000000" pitchFamily="2" charset="0"/>
              </a:rPr>
              <a:t>অপর</a:t>
            </a:r>
            <a:r>
              <a:rPr lang="en-US" sz="2400" b="1" dirty="0">
                <a:solidFill>
                  <a:srgbClr val="002060"/>
                </a:solidFill>
                <a:latin typeface="Kalpurush" panose="02000600000000000000" pitchFamily="2" charset="0"/>
                <a:cs typeface="Kalpurush" panose="02000600000000000000" pitchFamily="2" charset="0"/>
              </a:rPr>
              <a:t> </a:t>
            </a:r>
            <a:r>
              <a:rPr lang="en-US" sz="2400" b="1" dirty="0" err="1">
                <a:solidFill>
                  <a:srgbClr val="002060"/>
                </a:solidFill>
                <a:latin typeface="Kalpurush" panose="02000600000000000000" pitchFamily="2" charset="0"/>
                <a:cs typeface="Kalpurush" panose="02000600000000000000" pitchFamily="2" charset="0"/>
              </a:rPr>
              <a:t>পাশ</a:t>
            </a:r>
            <a:r>
              <a:rPr lang="en-US" sz="2400" b="1" dirty="0">
                <a:solidFill>
                  <a:srgbClr val="002060"/>
                </a:solidFill>
                <a:latin typeface="Kalpurush" panose="02000600000000000000" pitchFamily="2" charset="0"/>
                <a:cs typeface="Kalpurush" panose="02000600000000000000" pitchFamily="2" charset="0"/>
              </a:rPr>
              <a:t> </a:t>
            </a:r>
            <a:r>
              <a:rPr lang="en-US" sz="2400" b="1" dirty="0" err="1">
                <a:solidFill>
                  <a:srgbClr val="002060"/>
                </a:solidFill>
                <a:latin typeface="Kalpurush" panose="02000600000000000000" pitchFamily="2" charset="0"/>
                <a:cs typeface="Kalpurush" panose="02000600000000000000" pitchFamily="2" charset="0"/>
              </a:rPr>
              <a:t>থেকে</a:t>
            </a:r>
            <a:r>
              <a:rPr lang="en-US" sz="2400" b="1" dirty="0">
                <a:solidFill>
                  <a:srgbClr val="002060"/>
                </a:solidFill>
                <a:latin typeface="Kalpurush" panose="02000600000000000000" pitchFamily="2" charset="0"/>
                <a:cs typeface="Kalpurush" panose="02000600000000000000" pitchFamily="2" charset="0"/>
              </a:rPr>
              <a:t> </a:t>
            </a:r>
            <a:r>
              <a:rPr lang="en-US" sz="2400" b="1" dirty="0" err="1">
                <a:solidFill>
                  <a:srgbClr val="002060"/>
                </a:solidFill>
                <a:latin typeface="Kalpurush" panose="02000600000000000000" pitchFamily="2" charset="0"/>
                <a:cs typeface="Kalpurush" panose="02000600000000000000" pitchFamily="2" charset="0"/>
              </a:rPr>
              <a:t>পিন</a:t>
            </a:r>
            <a:r>
              <a:rPr lang="en-US" sz="2400" b="1" dirty="0">
                <a:solidFill>
                  <a:srgbClr val="002060"/>
                </a:solidFill>
                <a:latin typeface="Kalpurush" panose="02000600000000000000" pitchFamily="2" charset="0"/>
                <a:cs typeface="Kalpurush" panose="02000600000000000000" pitchFamily="2" charset="0"/>
              </a:rPr>
              <a:t> </a:t>
            </a:r>
            <a:r>
              <a:rPr lang="en-US" sz="2400" b="1" dirty="0" err="1">
                <a:solidFill>
                  <a:srgbClr val="002060"/>
                </a:solidFill>
                <a:latin typeface="Kalpurush" panose="02000600000000000000" pitchFamily="2" charset="0"/>
                <a:cs typeface="Kalpurush" panose="02000600000000000000" pitchFamily="2" charset="0"/>
              </a:rPr>
              <a:t>দুটোকে</a:t>
            </a:r>
            <a:r>
              <a:rPr lang="en-US" sz="2400" b="1" dirty="0">
                <a:solidFill>
                  <a:srgbClr val="002060"/>
                </a:solidFill>
                <a:latin typeface="Kalpurush" panose="02000600000000000000" pitchFamily="2" charset="0"/>
                <a:cs typeface="Kalpurush" panose="02000600000000000000" pitchFamily="2" charset="0"/>
              </a:rPr>
              <a:t> </a:t>
            </a:r>
            <a:r>
              <a:rPr lang="en-US" sz="2400" b="1" dirty="0" err="1">
                <a:solidFill>
                  <a:srgbClr val="002060"/>
                </a:solidFill>
                <a:latin typeface="Kalpurush" panose="02000600000000000000" pitchFamily="2" charset="0"/>
                <a:cs typeface="Kalpurush" panose="02000600000000000000" pitchFamily="2" charset="0"/>
              </a:rPr>
              <a:t>দেখ</a:t>
            </a:r>
            <a:r>
              <a:rPr lang="en-US" sz="2400" b="1" dirty="0">
                <a:solidFill>
                  <a:srgbClr val="002060"/>
                </a:solidFill>
                <a:latin typeface="Kalpurush" panose="02000600000000000000" pitchFamily="2" charset="0"/>
                <a:cs typeface="Kalpurush" panose="02000600000000000000" pitchFamily="2" charset="0"/>
              </a:rPr>
              <a:t>  </a:t>
            </a:r>
            <a:r>
              <a:rPr lang="en-US" sz="2400" b="1" dirty="0" err="1">
                <a:solidFill>
                  <a:srgbClr val="002060"/>
                </a:solidFill>
                <a:latin typeface="Kalpurush" panose="02000600000000000000" pitchFamily="2" charset="0"/>
                <a:cs typeface="Kalpurush" panose="02000600000000000000" pitchFamily="2" charset="0"/>
              </a:rPr>
              <a:t>এবং</a:t>
            </a:r>
            <a:endParaRPr lang="bn-BD" sz="2400" b="1" dirty="0">
              <a:solidFill>
                <a:srgbClr val="002060"/>
              </a:solidFill>
              <a:latin typeface="Kalpurush" panose="02000600000000000000" pitchFamily="2" charset="0"/>
              <a:cs typeface="Kalpurush" panose="02000600000000000000" pitchFamily="2" charset="0"/>
            </a:endParaRPr>
          </a:p>
          <a:p>
            <a:pPr fontAlgn="t"/>
            <a:r>
              <a:rPr lang="bn-BD" sz="2400" b="1" dirty="0">
                <a:solidFill>
                  <a:srgbClr val="002060"/>
                </a:solidFill>
                <a:latin typeface="Kalpurush" panose="02000600000000000000" pitchFamily="2" charset="0"/>
                <a:cs typeface="Kalpurush" panose="02000600000000000000" pitchFamily="2" charset="0"/>
              </a:rPr>
              <a:t>    </a:t>
            </a:r>
            <a:r>
              <a:rPr lang="en-US" sz="2400" b="1" dirty="0">
                <a:solidFill>
                  <a:srgbClr val="002060"/>
                </a:solidFill>
                <a:latin typeface="Kalpurush" panose="02000600000000000000" pitchFamily="2" charset="0"/>
                <a:cs typeface="Kalpurush" panose="02000600000000000000" pitchFamily="2" charset="0"/>
              </a:rPr>
              <a:t> </a:t>
            </a:r>
            <a:r>
              <a:rPr lang="en-US" sz="2400" b="1" dirty="0" err="1">
                <a:solidFill>
                  <a:srgbClr val="002060"/>
                </a:solidFill>
                <a:latin typeface="Kalpurush" panose="02000600000000000000" pitchFamily="2" charset="0"/>
                <a:cs typeface="Kalpurush" panose="02000600000000000000" pitchFamily="2" charset="0"/>
              </a:rPr>
              <a:t>চিহ্নিত</a:t>
            </a:r>
            <a:r>
              <a:rPr lang="en-US" sz="2400" b="1" dirty="0">
                <a:solidFill>
                  <a:srgbClr val="002060"/>
                </a:solidFill>
                <a:latin typeface="Kalpurush" panose="02000600000000000000" pitchFamily="2" charset="0"/>
                <a:cs typeface="Kalpurush" panose="02000600000000000000" pitchFamily="2" charset="0"/>
              </a:rPr>
              <a:t> </a:t>
            </a:r>
            <a:r>
              <a:rPr lang="en-US" sz="2400" b="1" dirty="0" err="1">
                <a:solidFill>
                  <a:srgbClr val="002060"/>
                </a:solidFill>
                <a:latin typeface="Kalpurush" panose="02000600000000000000" pitchFamily="2" charset="0"/>
                <a:cs typeface="Kalpurush" panose="02000600000000000000" pitchFamily="2" charset="0"/>
              </a:rPr>
              <a:t>কর</a:t>
            </a:r>
            <a:endParaRPr lang="en-US" sz="2400" b="1" dirty="0">
              <a:solidFill>
                <a:srgbClr val="002060"/>
              </a:solidFill>
              <a:latin typeface="Kalpurush" panose="02000600000000000000" pitchFamily="2" charset="0"/>
              <a:cs typeface="Kalpurush" panose="02000600000000000000" pitchFamily="2" charset="0"/>
            </a:endParaRPr>
          </a:p>
          <a:p>
            <a:pPr fontAlgn="t"/>
            <a:r>
              <a:rPr lang="bn-BD" sz="2400" b="1" dirty="0">
                <a:solidFill>
                  <a:srgbClr val="002060"/>
                </a:solidFill>
                <a:latin typeface="Kalpurush" panose="02000600000000000000" pitchFamily="2" charset="0"/>
                <a:cs typeface="Kalpurush" panose="02000600000000000000" pitchFamily="2" charset="0"/>
              </a:rPr>
              <a:t>৪। </a:t>
            </a:r>
            <a:r>
              <a:rPr lang="en-US" sz="2400" b="1" dirty="0" err="1">
                <a:solidFill>
                  <a:srgbClr val="002060"/>
                </a:solidFill>
                <a:latin typeface="Kalpurush" panose="02000600000000000000" pitchFamily="2" charset="0"/>
                <a:cs typeface="Kalpurush" panose="02000600000000000000" pitchFamily="2" charset="0"/>
              </a:rPr>
              <a:t>এবার</a:t>
            </a:r>
            <a:r>
              <a:rPr lang="en-US" sz="2400" b="1" dirty="0">
                <a:solidFill>
                  <a:srgbClr val="002060"/>
                </a:solidFill>
                <a:latin typeface="Kalpurush" panose="02000600000000000000" pitchFamily="2" charset="0"/>
                <a:cs typeface="Kalpurush" panose="02000600000000000000" pitchFamily="2" charset="0"/>
              </a:rPr>
              <a:t> </a:t>
            </a:r>
            <a:r>
              <a:rPr lang="en-US" sz="2400" b="1" dirty="0" err="1">
                <a:solidFill>
                  <a:srgbClr val="002060"/>
                </a:solidFill>
                <a:latin typeface="Kalpurush" panose="02000600000000000000" pitchFamily="2" charset="0"/>
                <a:cs typeface="Kalpurush" panose="02000600000000000000" pitchFamily="2" charset="0"/>
              </a:rPr>
              <a:t>কাচফলকটিকে</a:t>
            </a:r>
            <a:r>
              <a:rPr lang="en-US" sz="2400" b="1" dirty="0">
                <a:solidFill>
                  <a:srgbClr val="002060"/>
                </a:solidFill>
                <a:latin typeface="Kalpurush" panose="02000600000000000000" pitchFamily="2" charset="0"/>
                <a:cs typeface="Kalpurush" panose="02000600000000000000" pitchFamily="2" charset="0"/>
              </a:rPr>
              <a:t> </a:t>
            </a:r>
            <a:r>
              <a:rPr lang="en-US" sz="2400" b="1" dirty="0" err="1">
                <a:solidFill>
                  <a:srgbClr val="002060"/>
                </a:solidFill>
                <a:latin typeface="Kalpurush" panose="02000600000000000000" pitchFamily="2" charset="0"/>
                <a:cs typeface="Kalpurush" panose="02000600000000000000" pitchFamily="2" charset="0"/>
              </a:rPr>
              <a:t>সরিয়ে</a:t>
            </a:r>
            <a:r>
              <a:rPr lang="en-US" sz="2400" b="1" dirty="0">
                <a:solidFill>
                  <a:srgbClr val="002060"/>
                </a:solidFill>
                <a:latin typeface="Kalpurush" panose="02000600000000000000" pitchFamily="2" charset="0"/>
                <a:cs typeface="Kalpurush" panose="02000600000000000000" pitchFamily="2" charset="0"/>
              </a:rPr>
              <a:t> </a:t>
            </a:r>
            <a:r>
              <a:rPr lang="en-US" sz="2400" b="1" dirty="0" err="1">
                <a:solidFill>
                  <a:srgbClr val="002060"/>
                </a:solidFill>
                <a:latin typeface="Kalpurush" panose="02000600000000000000" pitchFamily="2" charset="0"/>
                <a:cs typeface="Kalpurush" panose="02000600000000000000" pitchFamily="2" charset="0"/>
              </a:rPr>
              <a:t>লাইন</a:t>
            </a:r>
            <a:r>
              <a:rPr lang="en-US" sz="2400" b="1" dirty="0">
                <a:solidFill>
                  <a:srgbClr val="002060"/>
                </a:solidFill>
                <a:latin typeface="Kalpurush" panose="02000600000000000000" pitchFamily="2" charset="0"/>
                <a:cs typeface="Kalpurush" panose="02000600000000000000" pitchFamily="2" charset="0"/>
              </a:rPr>
              <a:t> </a:t>
            </a:r>
            <a:r>
              <a:rPr lang="en-US" sz="2400" b="1" dirty="0" err="1">
                <a:solidFill>
                  <a:srgbClr val="002060"/>
                </a:solidFill>
                <a:latin typeface="Kalpurush" panose="02000600000000000000" pitchFamily="2" charset="0"/>
                <a:cs typeface="Kalpurush" panose="02000600000000000000" pitchFamily="2" charset="0"/>
              </a:rPr>
              <a:t>টান</a:t>
            </a:r>
            <a:r>
              <a:rPr lang="en-US" sz="2400" b="1" dirty="0">
                <a:solidFill>
                  <a:srgbClr val="002060"/>
                </a:solidFill>
                <a:latin typeface="Kalpurush" panose="02000600000000000000" pitchFamily="2" charset="0"/>
                <a:cs typeface="Kalpurush" panose="02000600000000000000" pitchFamily="2" charset="0"/>
              </a:rPr>
              <a:t> </a:t>
            </a:r>
            <a:r>
              <a:rPr lang="en-US" sz="2400" b="1" dirty="0" err="1">
                <a:solidFill>
                  <a:srgbClr val="002060"/>
                </a:solidFill>
                <a:latin typeface="Kalpurush" panose="02000600000000000000" pitchFamily="2" charset="0"/>
                <a:cs typeface="Kalpurush" panose="02000600000000000000" pitchFamily="2" charset="0"/>
              </a:rPr>
              <a:t>এবং</a:t>
            </a:r>
            <a:r>
              <a:rPr lang="en-US" sz="2400" b="1" dirty="0">
                <a:solidFill>
                  <a:srgbClr val="002060"/>
                </a:solidFill>
                <a:latin typeface="Kalpurush" panose="02000600000000000000" pitchFamily="2" charset="0"/>
                <a:cs typeface="Kalpurush" panose="02000600000000000000" pitchFamily="2" charset="0"/>
              </a:rPr>
              <a:t> </a:t>
            </a:r>
            <a:r>
              <a:rPr lang="en-US" sz="2400" b="1" dirty="0" err="1">
                <a:solidFill>
                  <a:srgbClr val="002060"/>
                </a:solidFill>
                <a:latin typeface="Kalpurush" panose="02000600000000000000" pitchFamily="2" charset="0"/>
                <a:cs typeface="Kalpurush" panose="02000600000000000000" pitchFamily="2" charset="0"/>
              </a:rPr>
              <a:t>পর্যবেক্ষন</a:t>
            </a:r>
            <a:r>
              <a:rPr lang="en-US" sz="2400" b="1" dirty="0">
                <a:solidFill>
                  <a:srgbClr val="002060"/>
                </a:solidFill>
                <a:latin typeface="Kalpurush" panose="02000600000000000000" pitchFamily="2" charset="0"/>
                <a:cs typeface="Kalpurush" panose="02000600000000000000" pitchFamily="2" charset="0"/>
              </a:rPr>
              <a:t> </a:t>
            </a:r>
            <a:r>
              <a:rPr lang="en-US" sz="2400" b="1" dirty="0" err="1">
                <a:solidFill>
                  <a:srgbClr val="002060"/>
                </a:solidFill>
                <a:latin typeface="Kalpurush" panose="02000600000000000000" pitchFamily="2" charset="0"/>
                <a:cs typeface="Kalpurush" panose="02000600000000000000" pitchFamily="2" charset="0"/>
              </a:rPr>
              <a:t>কর</a:t>
            </a:r>
            <a:endParaRPr lang="en-US" sz="2400" b="1" dirty="0">
              <a:solidFill>
                <a:srgbClr val="002060"/>
              </a:solidFill>
              <a:latin typeface="Kalpurush" panose="02000600000000000000" pitchFamily="2" charset="0"/>
              <a:cs typeface="Kalpurush" panose="02000600000000000000" pitchFamily="2" charset="0"/>
            </a:endParaRPr>
          </a:p>
        </p:txBody>
      </p:sp>
      <p:sp>
        <p:nvSpPr>
          <p:cNvPr id="15" name="Rectangle 7">
            <a:extLst>
              <a:ext uri="{FF2B5EF4-FFF2-40B4-BE49-F238E27FC236}">
                <a16:creationId xmlns:a16="http://schemas.microsoft.com/office/drawing/2014/main" id="{84BF294A-2D01-4BE4-A407-C92140B173DF}"/>
              </a:ext>
            </a:extLst>
          </p:cNvPr>
          <p:cNvSpPr/>
          <p:nvPr/>
        </p:nvSpPr>
        <p:spPr>
          <a:xfrm>
            <a:off x="487963" y="355501"/>
            <a:ext cx="4887427" cy="461665"/>
          </a:xfrm>
          <a:prstGeom prst="rect">
            <a:avLst/>
          </a:prstGeom>
        </p:spPr>
        <p:txBody>
          <a:bodyPr wrap="square">
            <a:spAutoFit/>
          </a:bodyPr>
          <a:lstStyle/>
          <a:p>
            <a:pPr fontAlgn="t"/>
            <a:r>
              <a:rPr lang="en-US" sz="2400" b="1" dirty="0" err="1">
                <a:solidFill>
                  <a:srgbClr val="002060"/>
                </a:solidFill>
                <a:latin typeface="Kalpurush" panose="02000600000000000000" pitchFamily="2" charset="0"/>
                <a:cs typeface="Kalpurush" panose="02000600000000000000" pitchFamily="2" charset="0"/>
              </a:rPr>
              <a:t>পর্যবেক্ষণ</a:t>
            </a:r>
            <a:r>
              <a:rPr lang="en-US" sz="2400" b="1" dirty="0">
                <a:solidFill>
                  <a:srgbClr val="002060"/>
                </a:solidFill>
                <a:latin typeface="Kalpurush" panose="02000600000000000000" pitchFamily="2" charset="0"/>
                <a:cs typeface="Kalpurush" panose="02000600000000000000" pitchFamily="2" charset="0"/>
              </a:rPr>
              <a:t> </a:t>
            </a:r>
            <a:r>
              <a:rPr lang="en-US" sz="2400" b="1" dirty="0" err="1">
                <a:solidFill>
                  <a:srgbClr val="002060"/>
                </a:solidFill>
                <a:latin typeface="Kalpurush" panose="02000600000000000000" pitchFamily="2" charset="0"/>
                <a:cs typeface="Kalpurush" panose="02000600000000000000" pitchFamily="2" charset="0"/>
              </a:rPr>
              <a:t>করণ</a:t>
            </a:r>
            <a:r>
              <a:rPr lang="en-US" sz="2400" b="1" dirty="0">
                <a:solidFill>
                  <a:srgbClr val="002060"/>
                </a:solidFill>
                <a:latin typeface="Kalpurush" panose="02000600000000000000" pitchFamily="2" charset="0"/>
                <a:cs typeface="Kalpurush" panose="02000600000000000000" pitchFamily="2" charset="0"/>
              </a:rPr>
              <a:t> </a:t>
            </a:r>
            <a:r>
              <a:rPr lang="en-US" sz="2400" b="1" dirty="0" err="1">
                <a:solidFill>
                  <a:srgbClr val="002060"/>
                </a:solidFill>
                <a:latin typeface="Kalpurush" panose="02000600000000000000" pitchFamily="2" charset="0"/>
                <a:cs typeface="Kalpurush" panose="02000600000000000000" pitchFamily="2" charset="0"/>
              </a:rPr>
              <a:t>আলোর</a:t>
            </a:r>
            <a:r>
              <a:rPr lang="en-US" sz="2400" b="1" dirty="0">
                <a:solidFill>
                  <a:srgbClr val="002060"/>
                </a:solidFill>
                <a:latin typeface="Kalpurush" panose="02000600000000000000" pitchFamily="2" charset="0"/>
                <a:cs typeface="Kalpurush" panose="02000600000000000000" pitchFamily="2" charset="0"/>
              </a:rPr>
              <a:t> </a:t>
            </a:r>
            <a:r>
              <a:rPr lang="en-US" sz="2400" b="1" dirty="0" err="1">
                <a:solidFill>
                  <a:srgbClr val="002060"/>
                </a:solidFill>
                <a:latin typeface="Kalpurush" panose="02000600000000000000" pitchFamily="2" charset="0"/>
                <a:cs typeface="Kalpurush" panose="02000600000000000000" pitchFamily="2" charset="0"/>
              </a:rPr>
              <a:t>প্রতিসরনে</a:t>
            </a:r>
            <a:r>
              <a:rPr lang="en-US" sz="2400" b="1" dirty="0">
                <a:solidFill>
                  <a:srgbClr val="002060"/>
                </a:solidFill>
                <a:latin typeface="Kalpurush" panose="02000600000000000000" pitchFamily="2" charset="0"/>
                <a:cs typeface="Kalpurush" panose="02000600000000000000" pitchFamily="2" charset="0"/>
              </a:rPr>
              <a:t>……</a:t>
            </a:r>
          </a:p>
        </p:txBody>
      </p:sp>
      <p:grpSp>
        <p:nvGrpSpPr>
          <p:cNvPr id="39" name="Group 38">
            <a:extLst>
              <a:ext uri="{FF2B5EF4-FFF2-40B4-BE49-F238E27FC236}">
                <a16:creationId xmlns:a16="http://schemas.microsoft.com/office/drawing/2014/main" id="{8E9DC8A5-6186-4E0A-8FDF-F9E6BF78034D}"/>
              </a:ext>
            </a:extLst>
          </p:cNvPr>
          <p:cNvGrpSpPr/>
          <p:nvPr/>
        </p:nvGrpSpPr>
        <p:grpSpPr>
          <a:xfrm>
            <a:off x="4976850" y="570675"/>
            <a:ext cx="3498153" cy="2196073"/>
            <a:chOff x="4901224" y="460870"/>
            <a:chExt cx="3573780" cy="2874019"/>
          </a:xfrm>
        </p:grpSpPr>
        <p:pic>
          <p:nvPicPr>
            <p:cNvPr id="3" name="Picture 2">
              <a:extLst>
                <a:ext uri="{FF2B5EF4-FFF2-40B4-BE49-F238E27FC236}">
                  <a16:creationId xmlns:a16="http://schemas.microsoft.com/office/drawing/2014/main" id="{F74D76D4-C413-47D1-B6EF-412785074D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01224" y="460870"/>
              <a:ext cx="3573780" cy="2874019"/>
            </a:xfrm>
            <a:prstGeom prst="rect">
              <a:avLst/>
            </a:prstGeom>
          </p:spPr>
        </p:pic>
        <p:sp>
          <p:nvSpPr>
            <p:cNvPr id="20" name="TextBox 19">
              <a:extLst>
                <a:ext uri="{FF2B5EF4-FFF2-40B4-BE49-F238E27FC236}">
                  <a16:creationId xmlns:a16="http://schemas.microsoft.com/office/drawing/2014/main" id="{9696CC88-FC01-428B-BFB1-BFF0B728A51A}"/>
                </a:ext>
              </a:extLst>
            </p:cNvPr>
            <p:cNvSpPr txBox="1"/>
            <p:nvPr/>
          </p:nvSpPr>
          <p:spPr>
            <a:xfrm rot="1619427">
              <a:off x="5948548" y="1136035"/>
              <a:ext cx="537753" cy="264319"/>
            </a:xfrm>
            <a:custGeom>
              <a:avLst/>
              <a:gdLst>
                <a:gd name="connsiteX0" fmla="*/ 123503 w 497252"/>
                <a:gd name="connsiteY0" fmla="*/ 0 h 369332"/>
                <a:gd name="connsiteX1" fmla="*/ 373749 w 497252"/>
                <a:gd name="connsiteY1" fmla="*/ 0 h 369332"/>
                <a:gd name="connsiteX2" fmla="*/ 404173 w 497252"/>
                <a:gd name="connsiteY2" fmla="*/ 6142 h 369332"/>
                <a:gd name="connsiteX3" fmla="*/ 497252 w 497252"/>
                <a:gd name="connsiteY3" fmla="*/ 146566 h 369332"/>
                <a:gd name="connsiteX4" fmla="*/ 497252 w 497252"/>
                <a:gd name="connsiteY4" fmla="*/ 222766 h 369332"/>
                <a:gd name="connsiteX5" fmla="*/ 404173 w 497252"/>
                <a:gd name="connsiteY5" fmla="*/ 363190 h 369332"/>
                <a:gd name="connsiteX6" fmla="*/ 373749 w 497252"/>
                <a:gd name="connsiteY6" fmla="*/ 369332 h 369332"/>
                <a:gd name="connsiteX7" fmla="*/ 123503 w 497252"/>
                <a:gd name="connsiteY7" fmla="*/ 369332 h 369332"/>
                <a:gd name="connsiteX8" fmla="*/ 93079 w 497252"/>
                <a:gd name="connsiteY8" fmla="*/ 363190 h 369332"/>
                <a:gd name="connsiteX9" fmla="*/ 0 w 497252"/>
                <a:gd name="connsiteY9" fmla="*/ 222766 h 369332"/>
                <a:gd name="connsiteX10" fmla="*/ 0 w 497252"/>
                <a:gd name="connsiteY10" fmla="*/ 146566 h 369332"/>
                <a:gd name="connsiteX11" fmla="*/ 93079 w 497252"/>
                <a:gd name="connsiteY11" fmla="*/ 6142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252" h="369332">
                  <a:moveTo>
                    <a:pt x="123503" y="0"/>
                  </a:moveTo>
                  <a:lnTo>
                    <a:pt x="373749" y="0"/>
                  </a:lnTo>
                  <a:lnTo>
                    <a:pt x="404173" y="6142"/>
                  </a:lnTo>
                  <a:cubicBezTo>
                    <a:pt x="458872" y="29278"/>
                    <a:pt x="497252" y="83440"/>
                    <a:pt x="497252" y="146566"/>
                  </a:cubicBezTo>
                  <a:lnTo>
                    <a:pt x="497252" y="222766"/>
                  </a:lnTo>
                  <a:cubicBezTo>
                    <a:pt x="497252" y="285892"/>
                    <a:pt x="458872" y="340054"/>
                    <a:pt x="404173" y="363190"/>
                  </a:cubicBezTo>
                  <a:lnTo>
                    <a:pt x="373749" y="369332"/>
                  </a:lnTo>
                  <a:lnTo>
                    <a:pt x="123503" y="369332"/>
                  </a:lnTo>
                  <a:lnTo>
                    <a:pt x="93079" y="363190"/>
                  </a:lnTo>
                  <a:cubicBezTo>
                    <a:pt x="38381" y="340054"/>
                    <a:pt x="0" y="285892"/>
                    <a:pt x="0" y="222766"/>
                  </a:cubicBezTo>
                  <a:lnTo>
                    <a:pt x="0" y="146566"/>
                  </a:lnTo>
                  <a:cubicBezTo>
                    <a:pt x="0" y="83440"/>
                    <a:pt x="38381" y="29278"/>
                    <a:pt x="93079" y="6142"/>
                  </a:cubicBezTo>
                  <a:close/>
                </a:path>
              </a:pathLst>
            </a:custGeom>
            <a:solidFill>
              <a:schemeClr val="accent4">
                <a:lumMod val="60000"/>
                <a:lumOff val="40000"/>
              </a:schemeClr>
            </a:solidFill>
          </p:spPr>
          <p:txBody>
            <a:bodyPr wrap="square" rtlCol="0">
              <a:noAutofit/>
            </a:bodyPr>
            <a:lstStyle/>
            <a:p>
              <a:r>
                <a:rPr lang="en-US" dirty="0">
                  <a:solidFill>
                    <a:schemeClr val="bg1"/>
                  </a:solidFill>
                  <a:latin typeface="Kalpurush" panose="02000600000000000000" pitchFamily="2" charset="0"/>
                  <a:cs typeface="Kalpurush" panose="02000600000000000000" pitchFamily="2" charset="0"/>
                </a:rPr>
                <a:t>ক</a:t>
              </a:r>
              <a:r>
                <a:rPr lang="as-IN" dirty="0">
                  <a:solidFill>
                    <a:schemeClr val="bg1"/>
                  </a:solidFill>
                  <a:latin typeface="Kalpurush" panose="02000600000000000000" pitchFamily="2" charset="0"/>
                  <a:cs typeface="Kalpurush" panose="02000600000000000000" pitchFamily="2" charset="0"/>
                </a:rPr>
                <a:t>া</a:t>
              </a:r>
              <a:r>
                <a:rPr lang="en-US" dirty="0">
                  <a:solidFill>
                    <a:schemeClr val="bg1"/>
                  </a:solidFill>
                  <a:latin typeface="Kalpurush" panose="02000600000000000000" pitchFamily="2" charset="0"/>
                  <a:cs typeface="Kalpurush" panose="02000600000000000000" pitchFamily="2" charset="0"/>
                </a:rPr>
                <a:t>চ</a:t>
              </a:r>
            </a:p>
          </p:txBody>
        </p:sp>
        <p:sp>
          <p:nvSpPr>
            <p:cNvPr id="36" name="Freeform: Shape 35">
              <a:extLst>
                <a:ext uri="{FF2B5EF4-FFF2-40B4-BE49-F238E27FC236}">
                  <a16:creationId xmlns:a16="http://schemas.microsoft.com/office/drawing/2014/main" id="{1075134C-C21C-4457-BA7B-82B9DCD1FEE4}"/>
                </a:ext>
              </a:extLst>
            </p:cNvPr>
            <p:cNvSpPr/>
            <p:nvPr/>
          </p:nvSpPr>
          <p:spPr>
            <a:xfrm rot="2419895">
              <a:off x="5190569" y="1849347"/>
              <a:ext cx="489045" cy="266187"/>
            </a:xfrm>
            <a:custGeom>
              <a:avLst/>
              <a:gdLst/>
              <a:ahLst/>
              <a:cxnLst/>
              <a:rect l="l" t="t" r="r" b="b"/>
              <a:pathLst>
                <a:path w="489045" h="369332">
                  <a:moveTo>
                    <a:pt x="327263" y="228402"/>
                  </a:moveTo>
                  <a:cubicBezTo>
                    <a:pt x="329701" y="228859"/>
                    <a:pt x="331873" y="229507"/>
                    <a:pt x="333778" y="230345"/>
                  </a:cubicBezTo>
                  <a:cubicBezTo>
                    <a:pt x="335683" y="231183"/>
                    <a:pt x="337397" y="232440"/>
                    <a:pt x="338921" y="234117"/>
                  </a:cubicBezTo>
                  <a:cubicBezTo>
                    <a:pt x="337702" y="236555"/>
                    <a:pt x="335340" y="238917"/>
                    <a:pt x="331835" y="241203"/>
                  </a:cubicBezTo>
                  <a:cubicBezTo>
                    <a:pt x="327872" y="243032"/>
                    <a:pt x="324062" y="243718"/>
                    <a:pt x="320405" y="243261"/>
                  </a:cubicBezTo>
                  <a:cubicBezTo>
                    <a:pt x="316138" y="242499"/>
                    <a:pt x="314004" y="240137"/>
                    <a:pt x="314004" y="236174"/>
                  </a:cubicBezTo>
                  <a:cubicBezTo>
                    <a:pt x="314309" y="231145"/>
                    <a:pt x="318728" y="228554"/>
                    <a:pt x="327263" y="228402"/>
                  </a:cubicBezTo>
                  <a:close/>
                  <a:moveTo>
                    <a:pt x="302726" y="186949"/>
                  </a:moveTo>
                  <a:cubicBezTo>
                    <a:pt x="299221" y="186949"/>
                    <a:pt x="296173" y="188244"/>
                    <a:pt x="293582" y="190835"/>
                  </a:cubicBezTo>
                  <a:cubicBezTo>
                    <a:pt x="290992" y="193426"/>
                    <a:pt x="289696" y="196550"/>
                    <a:pt x="289696" y="200208"/>
                  </a:cubicBezTo>
                  <a:cubicBezTo>
                    <a:pt x="289696" y="203713"/>
                    <a:pt x="290992" y="206761"/>
                    <a:pt x="293582" y="209352"/>
                  </a:cubicBezTo>
                  <a:cubicBezTo>
                    <a:pt x="296173" y="211943"/>
                    <a:pt x="299221" y="213238"/>
                    <a:pt x="302726" y="213238"/>
                  </a:cubicBezTo>
                  <a:cubicBezTo>
                    <a:pt x="306384" y="213238"/>
                    <a:pt x="309508" y="211943"/>
                    <a:pt x="312099" y="209352"/>
                  </a:cubicBezTo>
                  <a:cubicBezTo>
                    <a:pt x="314690" y="206761"/>
                    <a:pt x="315985" y="203713"/>
                    <a:pt x="315985" y="200208"/>
                  </a:cubicBezTo>
                  <a:cubicBezTo>
                    <a:pt x="315985" y="196550"/>
                    <a:pt x="314690" y="193426"/>
                    <a:pt x="312099" y="190835"/>
                  </a:cubicBezTo>
                  <a:cubicBezTo>
                    <a:pt x="309508" y="188244"/>
                    <a:pt x="306384" y="186949"/>
                    <a:pt x="302726" y="186949"/>
                  </a:cubicBezTo>
                  <a:close/>
                  <a:moveTo>
                    <a:pt x="180578" y="116997"/>
                  </a:moveTo>
                  <a:lnTo>
                    <a:pt x="180578" y="187635"/>
                  </a:lnTo>
                  <a:cubicBezTo>
                    <a:pt x="169148" y="167975"/>
                    <a:pt x="151927" y="153345"/>
                    <a:pt x="128914" y="143744"/>
                  </a:cubicBezTo>
                  <a:cubicBezTo>
                    <a:pt x="138211" y="137495"/>
                    <a:pt x="147088" y="132237"/>
                    <a:pt x="155546" y="127970"/>
                  </a:cubicBezTo>
                  <a:cubicBezTo>
                    <a:pt x="164004" y="123703"/>
                    <a:pt x="172348" y="120045"/>
                    <a:pt x="180578" y="116997"/>
                  </a:cubicBezTo>
                  <a:close/>
                  <a:moveTo>
                    <a:pt x="294040" y="86822"/>
                  </a:moveTo>
                  <a:lnTo>
                    <a:pt x="343189" y="86822"/>
                  </a:lnTo>
                  <a:lnTo>
                    <a:pt x="343189" y="188778"/>
                  </a:lnTo>
                  <a:lnTo>
                    <a:pt x="342731" y="188778"/>
                  </a:lnTo>
                  <a:cubicBezTo>
                    <a:pt x="331759" y="170185"/>
                    <a:pt x="315757" y="157231"/>
                    <a:pt x="294725" y="149916"/>
                  </a:cubicBezTo>
                  <a:cubicBezTo>
                    <a:pt x="300059" y="144125"/>
                    <a:pt x="305317" y="138600"/>
                    <a:pt x="310499" y="133342"/>
                  </a:cubicBezTo>
                  <a:cubicBezTo>
                    <a:pt x="315680" y="128085"/>
                    <a:pt x="320862" y="123017"/>
                    <a:pt x="326044" y="118140"/>
                  </a:cubicBezTo>
                  <a:cubicBezTo>
                    <a:pt x="319643" y="110368"/>
                    <a:pt x="313699" y="103815"/>
                    <a:pt x="308213" y="98481"/>
                  </a:cubicBezTo>
                  <a:cubicBezTo>
                    <a:pt x="302726" y="93147"/>
                    <a:pt x="298002" y="89261"/>
                    <a:pt x="294040" y="86822"/>
                  </a:cubicBezTo>
                  <a:close/>
                  <a:moveTo>
                    <a:pt x="225383" y="50475"/>
                  </a:moveTo>
                  <a:cubicBezTo>
                    <a:pt x="225383" y="53066"/>
                    <a:pt x="225460" y="56228"/>
                    <a:pt x="225612" y="59962"/>
                  </a:cubicBezTo>
                  <a:cubicBezTo>
                    <a:pt x="225764" y="63696"/>
                    <a:pt x="225993" y="68077"/>
                    <a:pt x="226298" y="73106"/>
                  </a:cubicBezTo>
                  <a:cubicBezTo>
                    <a:pt x="226755" y="78288"/>
                    <a:pt x="227060" y="82784"/>
                    <a:pt x="227212" y="86594"/>
                  </a:cubicBezTo>
                  <a:cubicBezTo>
                    <a:pt x="227365" y="90404"/>
                    <a:pt x="227441" y="93604"/>
                    <a:pt x="227441" y="96195"/>
                  </a:cubicBezTo>
                  <a:cubicBezTo>
                    <a:pt x="224850" y="88270"/>
                    <a:pt x="221421" y="82593"/>
                    <a:pt x="217154" y="79164"/>
                  </a:cubicBezTo>
                  <a:cubicBezTo>
                    <a:pt x="215020" y="77450"/>
                    <a:pt x="212448" y="76164"/>
                    <a:pt x="209439" y="75307"/>
                  </a:cubicBezTo>
                  <a:lnTo>
                    <a:pt x="207925" y="75118"/>
                  </a:lnTo>
                  <a:lnTo>
                    <a:pt x="206867" y="74021"/>
                  </a:lnTo>
                  <a:lnTo>
                    <a:pt x="199094" y="74021"/>
                  </a:lnTo>
                  <a:lnTo>
                    <a:pt x="184464" y="74021"/>
                  </a:lnTo>
                  <a:lnTo>
                    <a:pt x="80451" y="74021"/>
                  </a:lnTo>
                  <a:lnTo>
                    <a:pt x="93024" y="86822"/>
                  </a:lnTo>
                  <a:lnTo>
                    <a:pt x="180578" y="86822"/>
                  </a:lnTo>
                  <a:lnTo>
                    <a:pt x="180578" y="96195"/>
                  </a:lnTo>
                  <a:cubicBezTo>
                    <a:pt x="153755" y="105186"/>
                    <a:pt x="127543" y="118598"/>
                    <a:pt x="101939" y="136428"/>
                  </a:cubicBezTo>
                  <a:lnTo>
                    <a:pt x="118627" y="160203"/>
                  </a:lnTo>
                  <a:cubicBezTo>
                    <a:pt x="136763" y="162032"/>
                    <a:pt x="151317" y="167975"/>
                    <a:pt x="162290" y="178034"/>
                  </a:cubicBezTo>
                  <a:cubicBezTo>
                    <a:pt x="165338" y="180929"/>
                    <a:pt x="168614" y="184549"/>
                    <a:pt x="172120" y="188892"/>
                  </a:cubicBezTo>
                  <a:cubicBezTo>
                    <a:pt x="175625" y="193236"/>
                    <a:pt x="178330" y="197236"/>
                    <a:pt x="180235" y="200894"/>
                  </a:cubicBezTo>
                  <a:cubicBezTo>
                    <a:pt x="182140" y="204551"/>
                    <a:pt x="183435" y="207104"/>
                    <a:pt x="184121" y="208552"/>
                  </a:cubicBezTo>
                  <a:cubicBezTo>
                    <a:pt x="184807" y="210000"/>
                    <a:pt x="185378" y="211409"/>
                    <a:pt x="185836" y="212781"/>
                  </a:cubicBezTo>
                  <a:lnTo>
                    <a:pt x="192922" y="221239"/>
                  </a:lnTo>
                  <a:lnTo>
                    <a:pt x="192922" y="86822"/>
                  </a:lnTo>
                  <a:lnTo>
                    <a:pt x="197266" y="86822"/>
                  </a:lnTo>
                  <a:cubicBezTo>
                    <a:pt x="200923" y="86822"/>
                    <a:pt x="204467" y="87470"/>
                    <a:pt x="207896" y="88765"/>
                  </a:cubicBezTo>
                  <a:cubicBezTo>
                    <a:pt x="211325" y="90061"/>
                    <a:pt x="214373" y="91813"/>
                    <a:pt x="217040" y="94023"/>
                  </a:cubicBezTo>
                  <a:cubicBezTo>
                    <a:pt x="219707" y="96233"/>
                    <a:pt x="221802" y="98938"/>
                    <a:pt x="223326" y="102138"/>
                  </a:cubicBezTo>
                  <a:cubicBezTo>
                    <a:pt x="224850" y="105339"/>
                    <a:pt x="225612" y="108920"/>
                    <a:pt x="225612" y="112883"/>
                  </a:cubicBezTo>
                  <a:lnTo>
                    <a:pt x="225612" y="207752"/>
                  </a:lnTo>
                  <a:lnTo>
                    <a:pt x="237956" y="220553"/>
                  </a:lnTo>
                  <a:lnTo>
                    <a:pt x="237956" y="86822"/>
                  </a:lnTo>
                  <a:lnTo>
                    <a:pt x="261959" y="86822"/>
                  </a:lnTo>
                  <a:lnTo>
                    <a:pt x="257784" y="82571"/>
                  </a:lnTo>
                  <a:lnTo>
                    <a:pt x="280095" y="97109"/>
                  </a:lnTo>
                  <a:cubicBezTo>
                    <a:pt x="287410" y="99852"/>
                    <a:pt x="293278" y="102291"/>
                    <a:pt x="297697" y="104424"/>
                  </a:cubicBezTo>
                  <a:cubicBezTo>
                    <a:pt x="302117" y="106558"/>
                    <a:pt x="305089" y="108463"/>
                    <a:pt x="306613" y="110139"/>
                  </a:cubicBezTo>
                  <a:cubicBezTo>
                    <a:pt x="300974" y="114254"/>
                    <a:pt x="294840" y="119283"/>
                    <a:pt x="288210" y="125227"/>
                  </a:cubicBezTo>
                  <a:cubicBezTo>
                    <a:pt x="281581" y="131171"/>
                    <a:pt x="274837" y="137419"/>
                    <a:pt x="267979" y="143972"/>
                  </a:cubicBezTo>
                  <a:lnTo>
                    <a:pt x="285124" y="166146"/>
                  </a:lnTo>
                  <a:cubicBezTo>
                    <a:pt x="300669" y="166908"/>
                    <a:pt x="313318" y="171099"/>
                    <a:pt x="323072" y="178719"/>
                  </a:cubicBezTo>
                  <a:cubicBezTo>
                    <a:pt x="329015" y="183901"/>
                    <a:pt x="335188" y="192054"/>
                    <a:pt x="341588" y="203180"/>
                  </a:cubicBezTo>
                  <a:lnTo>
                    <a:pt x="343754" y="206645"/>
                  </a:lnTo>
                  <a:lnTo>
                    <a:pt x="344522" y="212743"/>
                  </a:lnTo>
                  <a:cubicBezTo>
                    <a:pt x="344751" y="217391"/>
                    <a:pt x="344332" y="220858"/>
                    <a:pt x="343265" y="223144"/>
                  </a:cubicBezTo>
                  <a:cubicBezTo>
                    <a:pt x="335645" y="218572"/>
                    <a:pt x="329396" y="216286"/>
                    <a:pt x="324520" y="216286"/>
                  </a:cubicBezTo>
                  <a:cubicBezTo>
                    <a:pt x="321472" y="216286"/>
                    <a:pt x="318538" y="216781"/>
                    <a:pt x="315719" y="217772"/>
                  </a:cubicBezTo>
                  <a:cubicBezTo>
                    <a:pt x="312899" y="218763"/>
                    <a:pt x="310423" y="220172"/>
                    <a:pt x="308289" y="222001"/>
                  </a:cubicBezTo>
                  <a:cubicBezTo>
                    <a:pt x="306155" y="223830"/>
                    <a:pt x="304441" y="226002"/>
                    <a:pt x="303146" y="228516"/>
                  </a:cubicBezTo>
                  <a:cubicBezTo>
                    <a:pt x="301850" y="231031"/>
                    <a:pt x="301202" y="233812"/>
                    <a:pt x="301202" y="236860"/>
                  </a:cubicBezTo>
                  <a:cubicBezTo>
                    <a:pt x="301202" y="242804"/>
                    <a:pt x="303641" y="247604"/>
                    <a:pt x="308518" y="251262"/>
                  </a:cubicBezTo>
                  <a:cubicBezTo>
                    <a:pt x="313547" y="254767"/>
                    <a:pt x="319338" y="256520"/>
                    <a:pt x="325891" y="256520"/>
                  </a:cubicBezTo>
                  <a:cubicBezTo>
                    <a:pt x="336559" y="255758"/>
                    <a:pt x="345246" y="250652"/>
                    <a:pt x="351952" y="241203"/>
                  </a:cubicBezTo>
                  <a:cubicBezTo>
                    <a:pt x="354542" y="242727"/>
                    <a:pt x="357324" y="244671"/>
                    <a:pt x="360296" y="247033"/>
                  </a:cubicBezTo>
                  <a:cubicBezTo>
                    <a:pt x="363267" y="249395"/>
                    <a:pt x="366239" y="251986"/>
                    <a:pt x="369211" y="254805"/>
                  </a:cubicBezTo>
                  <a:cubicBezTo>
                    <a:pt x="372183" y="257625"/>
                    <a:pt x="375040" y="260596"/>
                    <a:pt x="377783" y="263721"/>
                  </a:cubicBezTo>
                  <a:cubicBezTo>
                    <a:pt x="380527" y="266845"/>
                    <a:pt x="383041" y="269931"/>
                    <a:pt x="385327" y="272979"/>
                  </a:cubicBezTo>
                  <a:lnTo>
                    <a:pt x="385327" y="262920"/>
                  </a:lnTo>
                  <a:cubicBezTo>
                    <a:pt x="384260" y="261092"/>
                    <a:pt x="383156" y="259301"/>
                    <a:pt x="382013" y="257548"/>
                  </a:cubicBezTo>
                  <a:cubicBezTo>
                    <a:pt x="380870" y="255796"/>
                    <a:pt x="379003" y="253395"/>
                    <a:pt x="376412" y="250347"/>
                  </a:cubicBezTo>
                  <a:cubicBezTo>
                    <a:pt x="373364" y="246842"/>
                    <a:pt x="370049" y="243299"/>
                    <a:pt x="366468" y="239718"/>
                  </a:cubicBezTo>
                  <a:cubicBezTo>
                    <a:pt x="362886" y="236136"/>
                    <a:pt x="359419" y="232898"/>
                    <a:pt x="356066" y="230002"/>
                  </a:cubicBezTo>
                  <a:cubicBezTo>
                    <a:pt x="356371" y="226344"/>
                    <a:pt x="356409" y="222077"/>
                    <a:pt x="356181" y="217200"/>
                  </a:cubicBezTo>
                  <a:lnTo>
                    <a:pt x="355762" y="215323"/>
                  </a:lnTo>
                  <a:lnTo>
                    <a:pt x="355762" y="86822"/>
                  </a:lnTo>
                  <a:lnTo>
                    <a:pt x="376564" y="86822"/>
                  </a:lnTo>
                  <a:lnTo>
                    <a:pt x="363305" y="74021"/>
                  </a:lnTo>
                  <a:lnTo>
                    <a:pt x="249386" y="74021"/>
                  </a:lnTo>
                  <a:lnTo>
                    <a:pt x="244662" y="74021"/>
                  </a:lnTo>
                  <a:lnTo>
                    <a:pt x="237956" y="74021"/>
                  </a:lnTo>
                  <a:cubicBezTo>
                    <a:pt x="234146" y="70058"/>
                    <a:pt x="231479" y="63505"/>
                    <a:pt x="229955" y="54361"/>
                  </a:cubicBezTo>
                  <a:close/>
                  <a:moveTo>
                    <a:pt x="125056" y="0"/>
                  </a:moveTo>
                  <a:lnTo>
                    <a:pt x="363989" y="0"/>
                  </a:lnTo>
                  <a:cubicBezTo>
                    <a:pt x="433056" y="0"/>
                    <a:pt x="489045" y="55989"/>
                    <a:pt x="489045" y="125056"/>
                  </a:cubicBezTo>
                  <a:lnTo>
                    <a:pt x="489045" y="244276"/>
                  </a:lnTo>
                  <a:cubicBezTo>
                    <a:pt x="489045" y="313343"/>
                    <a:pt x="433056" y="369332"/>
                    <a:pt x="363989" y="369332"/>
                  </a:cubicBezTo>
                  <a:lnTo>
                    <a:pt x="125056" y="369332"/>
                  </a:lnTo>
                  <a:cubicBezTo>
                    <a:pt x="55989" y="369332"/>
                    <a:pt x="0" y="313343"/>
                    <a:pt x="0" y="244276"/>
                  </a:cubicBezTo>
                  <a:lnTo>
                    <a:pt x="0" y="125056"/>
                  </a:lnTo>
                  <a:cubicBezTo>
                    <a:pt x="0" y="55989"/>
                    <a:pt x="55989" y="0"/>
                    <a:pt x="125056" y="0"/>
                  </a:cubicBezTo>
                  <a:close/>
                </a:path>
              </a:pathLst>
            </a:cu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bg1"/>
                </a:solidFill>
              </a:endParaRPr>
            </a:p>
          </p:txBody>
        </p:sp>
        <p:sp>
          <p:nvSpPr>
            <p:cNvPr id="38" name="TextBox 37">
              <a:extLst>
                <a:ext uri="{FF2B5EF4-FFF2-40B4-BE49-F238E27FC236}">
                  <a16:creationId xmlns:a16="http://schemas.microsoft.com/office/drawing/2014/main" id="{9DA4604A-A35E-4669-AD88-481152902B8E}"/>
                </a:ext>
              </a:extLst>
            </p:cNvPr>
            <p:cNvSpPr txBox="1"/>
            <p:nvPr/>
          </p:nvSpPr>
          <p:spPr>
            <a:xfrm rot="1190737">
              <a:off x="6189518" y="2604163"/>
              <a:ext cx="1083822" cy="641780"/>
            </a:xfrm>
            <a:custGeom>
              <a:avLst/>
              <a:gdLst/>
              <a:ahLst/>
              <a:cxnLst/>
              <a:rect l="l" t="t" r="r" b="b"/>
              <a:pathLst>
                <a:path w="1546020" h="609600">
                  <a:moveTo>
                    <a:pt x="808316" y="520686"/>
                  </a:moveTo>
                  <a:cubicBezTo>
                    <a:pt x="804659" y="520686"/>
                    <a:pt x="801535" y="521943"/>
                    <a:pt x="798944" y="524457"/>
                  </a:cubicBezTo>
                  <a:cubicBezTo>
                    <a:pt x="796353" y="526972"/>
                    <a:pt x="795058" y="530134"/>
                    <a:pt x="795058" y="533944"/>
                  </a:cubicBezTo>
                  <a:cubicBezTo>
                    <a:pt x="795058" y="537450"/>
                    <a:pt x="796353" y="540536"/>
                    <a:pt x="798944" y="543203"/>
                  </a:cubicBezTo>
                  <a:cubicBezTo>
                    <a:pt x="801535" y="545870"/>
                    <a:pt x="804659" y="547203"/>
                    <a:pt x="808316" y="547203"/>
                  </a:cubicBezTo>
                  <a:cubicBezTo>
                    <a:pt x="811974" y="547203"/>
                    <a:pt x="815098" y="545870"/>
                    <a:pt x="817689" y="543203"/>
                  </a:cubicBezTo>
                  <a:cubicBezTo>
                    <a:pt x="820280" y="540536"/>
                    <a:pt x="821575" y="537450"/>
                    <a:pt x="821575" y="533944"/>
                  </a:cubicBezTo>
                  <a:cubicBezTo>
                    <a:pt x="821575" y="530134"/>
                    <a:pt x="820280" y="526972"/>
                    <a:pt x="817689" y="524457"/>
                  </a:cubicBezTo>
                  <a:cubicBezTo>
                    <a:pt x="815098" y="521943"/>
                    <a:pt x="811974" y="520686"/>
                    <a:pt x="808316" y="520686"/>
                  </a:cubicBezTo>
                  <a:close/>
                  <a:moveTo>
                    <a:pt x="493991" y="520686"/>
                  </a:moveTo>
                  <a:cubicBezTo>
                    <a:pt x="490334" y="520686"/>
                    <a:pt x="487210" y="521943"/>
                    <a:pt x="484619" y="524457"/>
                  </a:cubicBezTo>
                  <a:cubicBezTo>
                    <a:pt x="482028" y="526972"/>
                    <a:pt x="480733" y="530134"/>
                    <a:pt x="480733" y="533944"/>
                  </a:cubicBezTo>
                  <a:cubicBezTo>
                    <a:pt x="480733" y="537450"/>
                    <a:pt x="482028" y="540536"/>
                    <a:pt x="484619" y="543203"/>
                  </a:cubicBezTo>
                  <a:cubicBezTo>
                    <a:pt x="487210" y="545870"/>
                    <a:pt x="490334" y="547203"/>
                    <a:pt x="493991" y="547203"/>
                  </a:cubicBezTo>
                  <a:cubicBezTo>
                    <a:pt x="497649" y="547203"/>
                    <a:pt x="500773" y="545870"/>
                    <a:pt x="503364" y="543203"/>
                  </a:cubicBezTo>
                  <a:cubicBezTo>
                    <a:pt x="505955" y="540536"/>
                    <a:pt x="507250" y="537450"/>
                    <a:pt x="507250" y="533944"/>
                  </a:cubicBezTo>
                  <a:cubicBezTo>
                    <a:pt x="507250" y="530134"/>
                    <a:pt x="505955" y="526972"/>
                    <a:pt x="503364" y="524457"/>
                  </a:cubicBezTo>
                  <a:cubicBezTo>
                    <a:pt x="500773" y="521943"/>
                    <a:pt x="497649" y="520686"/>
                    <a:pt x="493991" y="520686"/>
                  </a:cubicBezTo>
                  <a:close/>
                  <a:moveTo>
                    <a:pt x="849236" y="454392"/>
                  </a:moveTo>
                  <a:lnTo>
                    <a:pt x="849236" y="525029"/>
                  </a:lnTo>
                  <a:cubicBezTo>
                    <a:pt x="837806" y="505369"/>
                    <a:pt x="820585" y="490739"/>
                    <a:pt x="797572" y="481138"/>
                  </a:cubicBezTo>
                  <a:cubicBezTo>
                    <a:pt x="806869" y="474889"/>
                    <a:pt x="815746" y="469632"/>
                    <a:pt x="824204" y="465364"/>
                  </a:cubicBezTo>
                  <a:cubicBezTo>
                    <a:pt x="832662" y="461097"/>
                    <a:pt x="841006" y="457440"/>
                    <a:pt x="849236" y="454392"/>
                  </a:cubicBezTo>
                  <a:close/>
                  <a:moveTo>
                    <a:pt x="534911" y="454392"/>
                  </a:moveTo>
                  <a:lnTo>
                    <a:pt x="534911" y="525029"/>
                  </a:lnTo>
                  <a:cubicBezTo>
                    <a:pt x="523481" y="505369"/>
                    <a:pt x="506260" y="490739"/>
                    <a:pt x="483247" y="481138"/>
                  </a:cubicBezTo>
                  <a:cubicBezTo>
                    <a:pt x="492544" y="474889"/>
                    <a:pt x="501421" y="469632"/>
                    <a:pt x="509879" y="465364"/>
                  </a:cubicBezTo>
                  <a:cubicBezTo>
                    <a:pt x="518337" y="461097"/>
                    <a:pt x="526681" y="457440"/>
                    <a:pt x="534911" y="454392"/>
                  </a:cubicBezTo>
                  <a:close/>
                  <a:moveTo>
                    <a:pt x="304101" y="432675"/>
                  </a:moveTo>
                  <a:cubicBezTo>
                    <a:pt x="323303" y="502321"/>
                    <a:pt x="350050" y="537145"/>
                    <a:pt x="384340" y="537145"/>
                  </a:cubicBezTo>
                  <a:cubicBezTo>
                    <a:pt x="396989" y="537145"/>
                    <a:pt x="408343" y="532801"/>
                    <a:pt x="418401" y="524115"/>
                  </a:cubicBezTo>
                  <a:cubicBezTo>
                    <a:pt x="422973" y="519695"/>
                    <a:pt x="426592" y="514742"/>
                    <a:pt x="429259" y="509256"/>
                  </a:cubicBezTo>
                  <a:cubicBezTo>
                    <a:pt x="431926" y="503769"/>
                    <a:pt x="433260" y="497902"/>
                    <a:pt x="433260" y="491653"/>
                  </a:cubicBezTo>
                  <a:cubicBezTo>
                    <a:pt x="433260" y="484491"/>
                    <a:pt x="432117" y="477671"/>
                    <a:pt x="429831" y="471194"/>
                  </a:cubicBezTo>
                  <a:cubicBezTo>
                    <a:pt x="427545" y="464717"/>
                    <a:pt x="424192" y="458811"/>
                    <a:pt x="419773" y="453477"/>
                  </a:cubicBezTo>
                  <a:cubicBezTo>
                    <a:pt x="415048" y="448143"/>
                    <a:pt x="409714" y="443990"/>
                    <a:pt x="403771" y="441018"/>
                  </a:cubicBezTo>
                  <a:cubicBezTo>
                    <a:pt x="397827" y="438047"/>
                    <a:pt x="391350" y="436561"/>
                    <a:pt x="384340" y="436561"/>
                  </a:cubicBezTo>
                  <a:cubicBezTo>
                    <a:pt x="376110" y="436561"/>
                    <a:pt x="369100" y="438923"/>
                    <a:pt x="363308" y="443647"/>
                  </a:cubicBezTo>
                  <a:cubicBezTo>
                    <a:pt x="356755" y="448829"/>
                    <a:pt x="353479" y="455458"/>
                    <a:pt x="353479" y="463536"/>
                  </a:cubicBezTo>
                  <a:cubicBezTo>
                    <a:pt x="353479" y="470546"/>
                    <a:pt x="355460" y="476490"/>
                    <a:pt x="359422" y="481366"/>
                  </a:cubicBezTo>
                  <a:cubicBezTo>
                    <a:pt x="363385" y="486243"/>
                    <a:pt x="368719" y="488682"/>
                    <a:pt x="375424" y="488682"/>
                  </a:cubicBezTo>
                  <a:cubicBezTo>
                    <a:pt x="388988" y="488682"/>
                    <a:pt x="395770" y="482509"/>
                    <a:pt x="395770" y="470165"/>
                  </a:cubicBezTo>
                  <a:cubicBezTo>
                    <a:pt x="395770" y="464526"/>
                    <a:pt x="394017" y="459497"/>
                    <a:pt x="390512" y="455077"/>
                  </a:cubicBezTo>
                  <a:cubicBezTo>
                    <a:pt x="394627" y="454011"/>
                    <a:pt x="397751" y="453477"/>
                    <a:pt x="399884" y="453477"/>
                  </a:cubicBezTo>
                  <a:cubicBezTo>
                    <a:pt x="406285" y="453477"/>
                    <a:pt x="411848" y="456754"/>
                    <a:pt x="416572" y="463307"/>
                  </a:cubicBezTo>
                  <a:cubicBezTo>
                    <a:pt x="420535" y="468793"/>
                    <a:pt x="422516" y="475118"/>
                    <a:pt x="422516" y="482281"/>
                  </a:cubicBezTo>
                  <a:cubicBezTo>
                    <a:pt x="422516" y="491120"/>
                    <a:pt x="418858" y="499121"/>
                    <a:pt x="411543" y="506284"/>
                  </a:cubicBezTo>
                  <a:cubicBezTo>
                    <a:pt x="402856" y="513294"/>
                    <a:pt x="394017" y="516799"/>
                    <a:pt x="385025" y="516799"/>
                  </a:cubicBezTo>
                  <a:cubicBezTo>
                    <a:pt x="366433" y="516799"/>
                    <a:pt x="350507" y="507122"/>
                    <a:pt x="337248" y="487767"/>
                  </a:cubicBezTo>
                  <a:cubicBezTo>
                    <a:pt x="334352" y="483652"/>
                    <a:pt x="330657" y="477061"/>
                    <a:pt x="326161" y="467993"/>
                  </a:cubicBezTo>
                  <a:cubicBezTo>
                    <a:pt x="321665" y="458925"/>
                    <a:pt x="316750" y="448067"/>
                    <a:pt x="311416" y="435418"/>
                  </a:cubicBezTo>
                  <a:close/>
                  <a:moveTo>
                    <a:pt x="1027772" y="427417"/>
                  </a:moveTo>
                  <a:cubicBezTo>
                    <a:pt x="1035240" y="427417"/>
                    <a:pt x="1041946" y="430693"/>
                    <a:pt x="1047889" y="437247"/>
                  </a:cubicBezTo>
                  <a:lnTo>
                    <a:pt x="1016342" y="468793"/>
                  </a:lnTo>
                  <a:cubicBezTo>
                    <a:pt x="1017104" y="461935"/>
                    <a:pt x="1015923" y="456220"/>
                    <a:pt x="1012799" y="451648"/>
                  </a:cubicBezTo>
                  <a:cubicBezTo>
                    <a:pt x="1009675" y="447076"/>
                    <a:pt x="1004684" y="444790"/>
                    <a:pt x="997826" y="444790"/>
                  </a:cubicBezTo>
                  <a:cubicBezTo>
                    <a:pt x="1003617" y="433208"/>
                    <a:pt x="1013599" y="427417"/>
                    <a:pt x="1027772" y="427417"/>
                  </a:cubicBezTo>
                  <a:close/>
                  <a:moveTo>
                    <a:pt x="699808" y="424216"/>
                  </a:moveTo>
                  <a:lnTo>
                    <a:pt x="724268" y="424216"/>
                  </a:lnTo>
                  <a:lnTo>
                    <a:pt x="725182" y="428103"/>
                  </a:lnTo>
                  <a:cubicBezTo>
                    <a:pt x="725182" y="433741"/>
                    <a:pt x="722439" y="436561"/>
                    <a:pt x="716953" y="436561"/>
                  </a:cubicBezTo>
                  <a:cubicBezTo>
                    <a:pt x="712381" y="435646"/>
                    <a:pt x="706666" y="431532"/>
                    <a:pt x="699808" y="424216"/>
                  </a:cubicBezTo>
                  <a:close/>
                  <a:moveTo>
                    <a:pt x="283298" y="411415"/>
                  </a:moveTo>
                  <a:lnTo>
                    <a:pt x="296786" y="424216"/>
                  </a:lnTo>
                  <a:lnTo>
                    <a:pt x="447357" y="424216"/>
                  </a:lnTo>
                  <a:lnTo>
                    <a:pt x="449262" y="424216"/>
                  </a:lnTo>
                  <a:lnTo>
                    <a:pt x="534911" y="424216"/>
                  </a:lnTo>
                  <a:lnTo>
                    <a:pt x="534911" y="433589"/>
                  </a:lnTo>
                  <a:cubicBezTo>
                    <a:pt x="508088" y="442581"/>
                    <a:pt x="481876" y="455992"/>
                    <a:pt x="456272" y="473823"/>
                  </a:cubicBezTo>
                  <a:lnTo>
                    <a:pt x="473189" y="497597"/>
                  </a:lnTo>
                  <a:lnTo>
                    <a:pt x="472960" y="497597"/>
                  </a:lnTo>
                  <a:cubicBezTo>
                    <a:pt x="491096" y="499426"/>
                    <a:pt x="505650" y="505369"/>
                    <a:pt x="516623" y="515428"/>
                  </a:cubicBezTo>
                  <a:cubicBezTo>
                    <a:pt x="519671" y="518323"/>
                    <a:pt x="522947" y="521943"/>
                    <a:pt x="526453" y="526286"/>
                  </a:cubicBezTo>
                  <a:cubicBezTo>
                    <a:pt x="529958" y="530630"/>
                    <a:pt x="532510" y="534211"/>
                    <a:pt x="534111" y="537030"/>
                  </a:cubicBezTo>
                  <a:cubicBezTo>
                    <a:pt x="535711" y="539850"/>
                    <a:pt x="537730" y="544308"/>
                    <a:pt x="540169" y="550404"/>
                  </a:cubicBezTo>
                  <a:lnTo>
                    <a:pt x="540169" y="550175"/>
                  </a:lnTo>
                  <a:lnTo>
                    <a:pt x="547255" y="558633"/>
                  </a:lnTo>
                  <a:lnTo>
                    <a:pt x="547255" y="424216"/>
                  </a:lnTo>
                  <a:lnTo>
                    <a:pt x="560514" y="424216"/>
                  </a:lnTo>
                  <a:lnTo>
                    <a:pt x="573544" y="424216"/>
                  </a:lnTo>
                  <a:lnTo>
                    <a:pt x="603034" y="424216"/>
                  </a:lnTo>
                  <a:cubicBezTo>
                    <a:pt x="584898" y="445400"/>
                    <a:pt x="575830" y="467117"/>
                    <a:pt x="575830" y="489367"/>
                  </a:cubicBezTo>
                  <a:cubicBezTo>
                    <a:pt x="575830" y="505369"/>
                    <a:pt x="579183" y="519466"/>
                    <a:pt x="585889" y="531658"/>
                  </a:cubicBezTo>
                  <a:cubicBezTo>
                    <a:pt x="593813" y="546594"/>
                    <a:pt x="605243" y="554061"/>
                    <a:pt x="620179" y="554061"/>
                  </a:cubicBezTo>
                  <a:cubicBezTo>
                    <a:pt x="623227" y="554061"/>
                    <a:pt x="626160" y="553528"/>
                    <a:pt x="628980" y="552461"/>
                  </a:cubicBezTo>
                  <a:cubicBezTo>
                    <a:pt x="631799" y="551394"/>
                    <a:pt x="634276" y="549908"/>
                    <a:pt x="636409" y="548003"/>
                  </a:cubicBezTo>
                  <a:cubicBezTo>
                    <a:pt x="638543" y="546098"/>
                    <a:pt x="640219" y="543850"/>
                    <a:pt x="641438" y="541260"/>
                  </a:cubicBezTo>
                  <a:cubicBezTo>
                    <a:pt x="642658" y="538669"/>
                    <a:pt x="643267" y="535849"/>
                    <a:pt x="643267" y="532801"/>
                  </a:cubicBezTo>
                  <a:cubicBezTo>
                    <a:pt x="643267" y="527467"/>
                    <a:pt x="641743" y="523086"/>
                    <a:pt x="638695" y="519657"/>
                  </a:cubicBezTo>
                  <a:cubicBezTo>
                    <a:pt x="635647" y="516228"/>
                    <a:pt x="631990" y="514513"/>
                    <a:pt x="627722" y="514513"/>
                  </a:cubicBezTo>
                  <a:cubicBezTo>
                    <a:pt x="623760" y="514513"/>
                    <a:pt x="620140" y="515885"/>
                    <a:pt x="616864" y="518628"/>
                  </a:cubicBezTo>
                  <a:cubicBezTo>
                    <a:pt x="613587" y="521371"/>
                    <a:pt x="611949" y="524724"/>
                    <a:pt x="611949" y="528687"/>
                  </a:cubicBezTo>
                  <a:cubicBezTo>
                    <a:pt x="611949" y="531277"/>
                    <a:pt x="612597" y="533792"/>
                    <a:pt x="613892" y="536230"/>
                  </a:cubicBezTo>
                  <a:cubicBezTo>
                    <a:pt x="615187" y="538669"/>
                    <a:pt x="617283" y="540802"/>
                    <a:pt x="620179" y="542631"/>
                  </a:cubicBezTo>
                  <a:cubicBezTo>
                    <a:pt x="612406" y="544917"/>
                    <a:pt x="604405" y="540345"/>
                    <a:pt x="596176" y="528915"/>
                  </a:cubicBezTo>
                  <a:cubicBezTo>
                    <a:pt x="591451" y="521600"/>
                    <a:pt x="589013" y="513370"/>
                    <a:pt x="588860" y="504226"/>
                  </a:cubicBezTo>
                  <a:cubicBezTo>
                    <a:pt x="588860" y="493863"/>
                    <a:pt x="590003" y="484491"/>
                    <a:pt x="592289" y="476109"/>
                  </a:cubicBezTo>
                  <a:cubicBezTo>
                    <a:pt x="594575" y="467727"/>
                    <a:pt x="597928" y="460107"/>
                    <a:pt x="602348" y="453249"/>
                  </a:cubicBezTo>
                  <a:cubicBezTo>
                    <a:pt x="607225" y="445933"/>
                    <a:pt x="613168" y="439837"/>
                    <a:pt x="620179" y="434961"/>
                  </a:cubicBezTo>
                  <a:cubicBezTo>
                    <a:pt x="627189" y="430084"/>
                    <a:pt x="635495" y="426502"/>
                    <a:pt x="645096" y="424216"/>
                  </a:cubicBezTo>
                  <a:lnTo>
                    <a:pt x="663003" y="424216"/>
                  </a:lnTo>
                  <a:cubicBezTo>
                    <a:pt x="664984" y="425893"/>
                    <a:pt x="666546" y="427645"/>
                    <a:pt x="667689" y="429474"/>
                  </a:cubicBezTo>
                  <a:cubicBezTo>
                    <a:pt x="668832" y="431303"/>
                    <a:pt x="669328" y="433284"/>
                    <a:pt x="669175" y="435418"/>
                  </a:cubicBezTo>
                  <a:cubicBezTo>
                    <a:pt x="669175" y="435570"/>
                    <a:pt x="669175" y="435723"/>
                    <a:pt x="669175" y="435875"/>
                  </a:cubicBezTo>
                  <a:cubicBezTo>
                    <a:pt x="663841" y="436332"/>
                    <a:pt x="659193" y="438428"/>
                    <a:pt x="655231" y="442161"/>
                  </a:cubicBezTo>
                  <a:cubicBezTo>
                    <a:pt x="651268" y="445895"/>
                    <a:pt x="649287" y="450429"/>
                    <a:pt x="649287" y="455763"/>
                  </a:cubicBezTo>
                  <a:cubicBezTo>
                    <a:pt x="649287" y="467193"/>
                    <a:pt x="655002" y="472908"/>
                    <a:pt x="666432" y="472908"/>
                  </a:cubicBezTo>
                  <a:cubicBezTo>
                    <a:pt x="675576" y="472908"/>
                    <a:pt x="680148" y="467117"/>
                    <a:pt x="680148" y="455535"/>
                  </a:cubicBezTo>
                  <a:cubicBezTo>
                    <a:pt x="680453" y="454620"/>
                    <a:pt x="681177" y="453972"/>
                    <a:pt x="682320" y="453591"/>
                  </a:cubicBezTo>
                  <a:cubicBezTo>
                    <a:pt x="683463" y="453210"/>
                    <a:pt x="684644" y="453020"/>
                    <a:pt x="685863" y="453020"/>
                  </a:cubicBezTo>
                  <a:cubicBezTo>
                    <a:pt x="694855" y="453020"/>
                    <a:pt x="699350" y="458049"/>
                    <a:pt x="699350" y="468108"/>
                  </a:cubicBezTo>
                  <a:cubicBezTo>
                    <a:pt x="699350" y="474813"/>
                    <a:pt x="696074" y="482128"/>
                    <a:pt x="689521" y="490053"/>
                  </a:cubicBezTo>
                  <a:cubicBezTo>
                    <a:pt x="682967" y="497521"/>
                    <a:pt x="676338" y="501255"/>
                    <a:pt x="669632" y="501255"/>
                  </a:cubicBezTo>
                  <a:cubicBezTo>
                    <a:pt x="664298" y="501255"/>
                    <a:pt x="660641" y="496683"/>
                    <a:pt x="658660" y="487539"/>
                  </a:cubicBezTo>
                  <a:lnTo>
                    <a:pt x="653173" y="493939"/>
                  </a:lnTo>
                  <a:cubicBezTo>
                    <a:pt x="653783" y="497902"/>
                    <a:pt x="654811" y="501597"/>
                    <a:pt x="656259" y="505026"/>
                  </a:cubicBezTo>
                  <a:cubicBezTo>
                    <a:pt x="657707" y="508455"/>
                    <a:pt x="659726" y="511465"/>
                    <a:pt x="662317" y="514056"/>
                  </a:cubicBezTo>
                  <a:cubicBezTo>
                    <a:pt x="666737" y="518476"/>
                    <a:pt x="671233" y="520686"/>
                    <a:pt x="675805" y="520686"/>
                  </a:cubicBezTo>
                  <a:cubicBezTo>
                    <a:pt x="679157" y="520686"/>
                    <a:pt x="682358" y="519885"/>
                    <a:pt x="685406" y="518285"/>
                  </a:cubicBezTo>
                  <a:cubicBezTo>
                    <a:pt x="688454" y="516685"/>
                    <a:pt x="691426" y="514628"/>
                    <a:pt x="694321" y="512113"/>
                  </a:cubicBezTo>
                  <a:cubicBezTo>
                    <a:pt x="697217" y="509598"/>
                    <a:pt x="700074" y="506703"/>
                    <a:pt x="702894" y="503426"/>
                  </a:cubicBezTo>
                  <a:cubicBezTo>
                    <a:pt x="705713" y="500150"/>
                    <a:pt x="708494" y="496835"/>
                    <a:pt x="711238" y="493482"/>
                  </a:cubicBezTo>
                  <a:cubicBezTo>
                    <a:pt x="716572" y="486777"/>
                    <a:pt x="721220" y="481062"/>
                    <a:pt x="725182" y="476337"/>
                  </a:cubicBezTo>
                  <a:cubicBezTo>
                    <a:pt x="729145" y="471613"/>
                    <a:pt x="732650" y="467727"/>
                    <a:pt x="735698" y="464679"/>
                  </a:cubicBezTo>
                  <a:cubicBezTo>
                    <a:pt x="732193" y="472451"/>
                    <a:pt x="729602" y="479766"/>
                    <a:pt x="727925" y="486624"/>
                  </a:cubicBezTo>
                  <a:cubicBezTo>
                    <a:pt x="726249" y="493482"/>
                    <a:pt x="725411" y="499959"/>
                    <a:pt x="725411" y="506055"/>
                  </a:cubicBezTo>
                  <a:cubicBezTo>
                    <a:pt x="725411" y="513370"/>
                    <a:pt x="726363" y="521143"/>
                    <a:pt x="728268" y="529372"/>
                  </a:cubicBezTo>
                  <a:cubicBezTo>
                    <a:pt x="730173" y="537602"/>
                    <a:pt x="732726" y="546060"/>
                    <a:pt x="735926" y="554747"/>
                  </a:cubicBezTo>
                  <a:lnTo>
                    <a:pt x="745756" y="560005"/>
                  </a:lnTo>
                  <a:cubicBezTo>
                    <a:pt x="738746" y="548422"/>
                    <a:pt x="735241" y="534706"/>
                    <a:pt x="735241" y="518857"/>
                  </a:cubicBezTo>
                  <a:cubicBezTo>
                    <a:pt x="735241" y="504988"/>
                    <a:pt x="737869" y="492720"/>
                    <a:pt x="743127" y="482052"/>
                  </a:cubicBezTo>
                  <a:cubicBezTo>
                    <a:pt x="748385" y="471384"/>
                    <a:pt x="755815" y="461707"/>
                    <a:pt x="765416" y="453020"/>
                  </a:cubicBezTo>
                  <a:cubicBezTo>
                    <a:pt x="761758" y="450734"/>
                    <a:pt x="758215" y="448410"/>
                    <a:pt x="754786" y="446048"/>
                  </a:cubicBezTo>
                  <a:cubicBezTo>
                    <a:pt x="751357" y="443685"/>
                    <a:pt x="747890" y="441361"/>
                    <a:pt x="744385" y="439075"/>
                  </a:cubicBezTo>
                  <a:cubicBezTo>
                    <a:pt x="737831" y="441666"/>
                    <a:pt x="731469" y="445514"/>
                    <a:pt x="725296" y="450620"/>
                  </a:cubicBezTo>
                  <a:cubicBezTo>
                    <a:pt x="719124" y="455725"/>
                    <a:pt x="713371" y="461935"/>
                    <a:pt x="708037" y="469251"/>
                  </a:cubicBezTo>
                  <a:cubicBezTo>
                    <a:pt x="708037" y="460259"/>
                    <a:pt x="705370" y="453096"/>
                    <a:pt x="700036" y="447762"/>
                  </a:cubicBezTo>
                  <a:cubicBezTo>
                    <a:pt x="699122" y="446543"/>
                    <a:pt x="697483" y="445171"/>
                    <a:pt x="695121" y="443647"/>
                  </a:cubicBezTo>
                  <a:cubicBezTo>
                    <a:pt x="692759" y="442123"/>
                    <a:pt x="689673" y="440218"/>
                    <a:pt x="685863" y="437932"/>
                  </a:cubicBezTo>
                  <a:cubicBezTo>
                    <a:pt x="680681" y="434732"/>
                    <a:pt x="678091" y="432294"/>
                    <a:pt x="678091" y="430617"/>
                  </a:cubicBezTo>
                  <a:cubicBezTo>
                    <a:pt x="678091" y="429398"/>
                    <a:pt x="678548" y="427264"/>
                    <a:pt x="679462" y="424216"/>
                  </a:cubicBezTo>
                  <a:lnTo>
                    <a:pt x="691807" y="424216"/>
                  </a:lnTo>
                  <a:lnTo>
                    <a:pt x="705065" y="437247"/>
                  </a:lnTo>
                  <a:cubicBezTo>
                    <a:pt x="711009" y="442123"/>
                    <a:pt x="716419" y="444562"/>
                    <a:pt x="721296" y="444562"/>
                  </a:cubicBezTo>
                  <a:cubicBezTo>
                    <a:pt x="723277" y="444562"/>
                    <a:pt x="725258" y="444143"/>
                    <a:pt x="727240" y="443304"/>
                  </a:cubicBezTo>
                  <a:cubicBezTo>
                    <a:pt x="729221" y="442466"/>
                    <a:pt x="730973" y="441285"/>
                    <a:pt x="732497" y="439761"/>
                  </a:cubicBezTo>
                  <a:cubicBezTo>
                    <a:pt x="734021" y="438237"/>
                    <a:pt x="735241" y="436561"/>
                    <a:pt x="736155" y="434732"/>
                  </a:cubicBezTo>
                  <a:cubicBezTo>
                    <a:pt x="737069" y="432903"/>
                    <a:pt x="737527" y="430922"/>
                    <a:pt x="737527" y="428788"/>
                  </a:cubicBezTo>
                  <a:cubicBezTo>
                    <a:pt x="737527" y="428484"/>
                    <a:pt x="736841" y="426960"/>
                    <a:pt x="735469" y="424216"/>
                  </a:cubicBezTo>
                  <a:lnTo>
                    <a:pt x="761682" y="424216"/>
                  </a:lnTo>
                  <a:lnTo>
                    <a:pt x="771131" y="424216"/>
                  </a:lnTo>
                  <a:lnTo>
                    <a:pt x="849236" y="424216"/>
                  </a:lnTo>
                  <a:lnTo>
                    <a:pt x="849236" y="433589"/>
                  </a:lnTo>
                  <a:cubicBezTo>
                    <a:pt x="822413" y="442581"/>
                    <a:pt x="796201" y="455992"/>
                    <a:pt x="770597" y="473823"/>
                  </a:cubicBezTo>
                  <a:lnTo>
                    <a:pt x="787514" y="497597"/>
                  </a:lnTo>
                  <a:lnTo>
                    <a:pt x="787285" y="497597"/>
                  </a:lnTo>
                  <a:cubicBezTo>
                    <a:pt x="805421" y="499426"/>
                    <a:pt x="819975" y="505369"/>
                    <a:pt x="830948" y="515428"/>
                  </a:cubicBezTo>
                  <a:cubicBezTo>
                    <a:pt x="833996" y="518323"/>
                    <a:pt x="837272" y="521943"/>
                    <a:pt x="840778" y="526286"/>
                  </a:cubicBezTo>
                  <a:cubicBezTo>
                    <a:pt x="844283" y="530630"/>
                    <a:pt x="846835" y="534211"/>
                    <a:pt x="848436" y="537030"/>
                  </a:cubicBezTo>
                  <a:cubicBezTo>
                    <a:pt x="850036" y="539850"/>
                    <a:pt x="852055" y="544308"/>
                    <a:pt x="854494" y="550404"/>
                  </a:cubicBezTo>
                  <a:lnTo>
                    <a:pt x="854494" y="550175"/>
                  </a:lnTo>
                  <a:lnTo>
                    <a:pt x="861580" y="558633"/>
                  </a:lnTo>
                  <a:lnTo>
                    <a:pt x="861580" y="424216"/>
                  </a:lnTo>
                  <a:lnTo>
                    <a:pt x="887869" y="424216"/>
                  </a:lnTo>
                  <a:lnTo>
                    <a:pt x="875068" y="411415"/>
                  </a:lnTo>
                  <a:lnTo>
                    <a:pt x="758786" y="411415"/>
                  </a:lnTo>
                  <a:lnTo>
                    <a:pt x="749109" y="411415"/>
                  </a:lnTo>
                  <a:lnTo>
                    <a:pt x="632523" y="411415"/>
                  </a:lnTo>
                  <a:lnTo>
                    <a:pt x="625741" y="411415"/>
                  </a:lnTo>
                  <a:lnTo>
                    <a:pt x="560743" y="411415"/>
                  </a:lnTo>
                  <a:lnTo>
                    <a:pt x="547712" y="411415"/>
                  </a:lnTo>
                  <a:lnTo>
                    <a:pt x="435775" y="411415"/>
                  </a:lnTo>
                  <a:lnTo>
                    <a:pt x="434784" y="411415"/>
                  </a:lnTo>
                  <a:close/>
                  <a:moveTo>
                    <a:pt x="1201966" y="387640"/>
                  </a:moveTo>
                  <a:lnTo>
                    <a:pt x="1201966" y="527772"/>
                  </a:lnTo>
                  <a:lnTo>
                    <a:pt x="1201508" y="527772"/>
                  </a:lnTo>
                  <a:cubicBezTo>
                    <a:pt x="1199680" y="524115"/>
                    <a:pt x="1197127" y="520533"/>
                    <a:pt x="1193850" y="517028"/>
                  </a:cubicBezTo>
                  <a:cubicBezTo>
                    <a:pt x="1190574" y="513523"/>
                    <a:pt x="1186726" y="509941"/>
                    <a:pt x="1182306" y="506284"/>
                  </a:cubicBezTo>
                  <a:cubicBezTo>
                    <a:pt x="1180020" y="504455"/>
                    <a:pt x="1176781" y="502207"/>
                    <a:pt x="1172591" y="499540"/>
                  </a:cubicBezTo>
                  <a:cubicBezTo>
                    <a:pt x="1168399" y="496873"/>
                    <a:pt x="1163256" y="493787"/>
                    <a:pt x="1157160" y="490282"/>
                  </a:cubicBezTo>
                  <a:cubicBezTo>
                    <a:pt x="1178344" y="477328"/>
                    <a:pt x="1188935" y="462850"/>
                    <a:pt x="1188935" y="446848"/>
                  </a:cubicBezTo>
                  <a:cubicBezTo>
                    <a:pt x="1188935" y="437399"/>
                    <a:pt x="1185583" y="429169"/>
                    <a:pt x="1178877" y="422159"/>
                  </a:cubicBezTo>
                  <a:cubicBezTo>
                    <a:pt x="1172476" y="414996"/>
                    <a:pt x="1164551" y="411415"/>
                    <a:pt x="1155103" y="411415"/>
                  </a:cubicBezTo>
                  <a:cubicBezTo>
                    <a:pt x="1144739" y="411415"/>
                    <a:pt x="1134986" y="414463"/>
                    <a:pt x="1125842" y="420559"/>
                  </a:cubicBezTo>
                  <a:cubicBezTo>
                    <a:pt x="1115783" y="427264"/>
                    <a:pt x="1110754" y="435723"/>
                    <a:pt x="1110754" y="445933"/>
                  </a:cubicBezTo>
                  <a:cubicBezTo>
                    <a:pt x="1110754" y="450963"/>
                    <a:pt x="1112316" y="455192"/>
                    <a:pt x="1115441" y="458621"/>
                  </a:cubicBezTo>
                  <a:cubicBezTo>
                    <a:pt x="1118565" y="462050"/>
                    <a:pt x="1122641" y="463764"/>
                    <a:pt x="1127671" y="463764"/>
                  </a:cubicBezTo>
                  <a:cubicBezTo>
                    <a:pt x="1129652" y="463764"/>
                    <a:pt x="1131633" y="463421"/>
                    <a:pt x="1133614" y="462735"/>
                  </a:cubicBezTo>
                  <a:cubicBezTo>
                    <a:pt x="1135595" y="462050"/>
                    <a:pt x="1137348" y="461097"/>
                    <a:pt x="1138872" y="459878"/>
                  </a:cubicBezTo>
                  <a:cubicBezTo>
                    <a:pt x="1140396" y="458659"/>
                    <a:pt x="1141615" y="457211"/>
                    <a:pt x="1142530" y="455535"/>
                  </a:cubicBezTo>
                  <a:cubicBezTo>
                    <a:pt x="1143444" y="453858"/>
                    <a:pt x="1143901" y="452106"/>
                    <a:pt x="1143901" y="450277"/>
                  </a:cubicBezTo>
                  <a:cubicBezTo>
                    <a:pt x="1143901" y="446772"/>
                    <a:pt x="1141539" y="442428"/>
                    <a:pt x="1136815" y="437247"/>
                  </a:cubicBezTo>
                  <a:cubicBezTo>
                    <a:pt x="1138339" y="434503"/>
                    <a:pt x="1141691" y="431684"/>
                    <a:pt x="1146873" y="428788"/>
                  </a:cubicBezTo>
                  <a:cubicBezTo>
                    <a:pt x="1152055" y="426045"/>
                    <a:pt x="1156322" y="424674"/>
                    <a:pt x="1159675" y="424674"/>
                  </a:cubicBezTo>
                  <a:cubicBezTo>
                    <a:pt x="1164247" y="424674"/>
                    <a:pt x="1168171" y="426274"/>
                    <a:pt x="1171447" y="429474"/>
                  </a:cubicBezTo>
                  <a:cubicBezTo>
                    <a:pt x="1174724" y="432675"/>
                    <a:pt x="1176362" y="436561"/>
                    <a:pt x="1176362" y="441133"/>
                  </a:cubicBezTo>
                  <a:cubicBezTo>
                    <a:pt x="1176362" y="446010"/>
                    <a:pt x="1174724" y="450543"/>
                    <a:pt x="1171447" y="454734"/>
                  </a:cubicBezTo>
                  <a:cubicBezTo>
                    <a:pt x="1168171" y="458925"/>
                    <a:pt x="1163256" y="463002"/>
                    <a:pt x="1156703" y="466965"/>
                  </a:cubicBezTo>
                  <a:cubicBezTo>
                    <a:pt x="1150912" y="470470"/>
                    <a:pt x="1145197" y="473137"/>
                    <a:pt x="1139558" y="474966"/>
                  </a:cubicBezTo>
                  <a:cubicBezTo>
                    <a:pt x="1133919" y="476794"/>
                    <a:pt x="1129576" y="477785"/>
                    <a:pt x="1126528" y="477937"/>
                  </a:cubicBezTo>
                  <a:cubicBezTo>
                    <a:pt x="1123480" y="478090"/>
                    <a:pt x="1120203" y="477861"/>
                    <a:pt x="1116698" y="477252"/>
                  </a:cubicBezTo>
                  <a:lnTo>
                    <a:pt x="1137272" y="504226"/>
                  </a:lnTo>
                  <a:cubicBezTo>
                    <a:pt x="1145501" y="504379"/>
                    <a:pt x="1153731" y="505827"/>
                    <a:pt x="1161961" y="508570"/>
                  </a:cubicBezTo>
                  <a:cubicBezTo>
                    <a:pt x="1170190" y="511313"/>
                    <a:pt x="1177353" y="515352"/>
                    <a:pt x="1183449" y="520686"/>
                  </a:cubicBezTo>
                  <a:cubicBezTo>
                    <a:pt x="1185887" y="522972"/>
                    <a:pt x="1189697" y="527239"/>
                    <a:pt x="1194879" y="533487"/>
                  </a:cubicBezTo>
                  <a:cubicBezTo>
                    <a:pt x="1200061" y="539736"/>
                    <a:pt x="1206538" y="548118"/>
                    <a:pt x="1214310" y="558633"/>
                  </a:cubicBezTo>
                  <a:lnTo>
                    <a:pt x="1214310" y="424216"/>
                  </a:lnTo>
                  <a:lnTo>
                    <a:pt x="1236713" y="424216"/>
                  </a:lnTo>
                  <a:lnTo>
                    <a:pt x="1223683" y="411415"/>
                  </a:lnTo>
                  <a:lnTo>
                    <a:pt x="1214539" y="411415"/>
                  </a:lnTo>
                  <a:cubicBezTo>
                    <a:pt x="1213167" y="410348"/>
                    <a:pt x="1212100" y="409167"/>
                    <a:pt x="1211338" y="407871"/>
                  </a:cubicBezTo>
                  <a:cubicBezTo>
                    <a:pt x="1210576" y="406576"/>
                    <a:pt x="1210043" y="405166"/>
                    <a:pt x="1209738" y="403642"/>
                  </a:cubicBezTo>
                  <a:lnTo>
                    <a:pt x="1208366" y="395413"/>
                  </a:lnTo>
                  <a:close/>
                  <a:moveTo>
                    <a:pt x="1073035" y="387412"/>
                  </a:moveTo>
                  <a:cubicBezTo>
                    <a:pt x="1073492" y="398689"/>
                    <a:pt x="1074026" y="409967"/>
                    <a:pt x="1074635" y="421245"/>
                  </a:cubicBezTo>
                  <a:cubicBezTo>
                    <a:pt x="1075245" y="432522"/>
                    <a:pt x="1075778" y="443724"/>
                    <a:pt x="1076236" y="454849"/>
                  </a:cubicBezTo>
                  <a:lnTo>
                    <a:pt x="1075778" y="455077"/>
                  </a:lnTo>
                  <a:cubicBezTo>
                    <a:pt x="1059624" y="427493"/>
                    <a:pt x="1042174" y="413701"/>
                    <a:pt x="1023429" y="413701"/>
                  </a:cubicBezTo>
                  <a:cubicBezTo>
                    <a:pt x="1018552" y="413701"/>
                    <a:pt x="1013371" y="414615"/>
                    <a:pt x="1007884" y="416444"/>
                  </a:cubicBezTo>
                  <a:cubicBezTo>
                    <a:pt x="1002398" y="418273"/>
                    <a:pt x="996911" y="420940"/>
                    <a:pt x="991425" y="424445"/>
                  </a:cubicBezTo>
                  <a:cubicBezTo>
                    <a:pt x="985481" y="428407"/>
                    <a:pt x="980871" y="432675"/>
                    <a:pt x="977595" y="437247"/>
                  </a:cubicBezTo>
                  <a:cubicBezTo>
                    <a:pt x="974318" y="441819"/>
                    <a:pt x="972680" y="446391"/>
                    <a:pt x="972680" y="450963"/>
                  </a:cubicBezTo>
                  <a:cubicBezTo>
                    <a:pt x="972680" y="453553"/>
                    <a:pt x="973709" y="455916"/>
                    <a:pt x="975766" y="458049"/>
                  </a:cubicBezTo>
                  <a:cubicBezTo>
                    <a:pt x="977823" y="460183"/>
                    <a:pt x="980147" y="461250"/>
                    <a:pt x="982738" y="461250"/>
                  </a:cubicBezTo>
                  <a:cubicBezTo>
                    <a:pt x="985024" y="461250"/>
                    <a:pt x="988072" y="460411"/>
                    <a:pt x="991882" y="458735"/>
                  </a:cubicBezTo>
                  <a:cubicBezTo>
                    <a:pt x="994016" y="457973"/>
                    <a:pt x="995768" y="457363"/>
                    <a:pt x="997140" y="456906"/>
                  </a:cubicBezTo>
                  <a:cubicBezTo>
                    <a:pt x="998512" y="456449"/>
                    <a:pt x="999807" y="456220"/>
                    <a:pt x="1001026" y="456220"/>
                  </a:cubicBezTo>
                  <a:cubicBezTo>
                    <a:pt x="1006208" y="456220"/>
                    <a:pt x="1008799" y="460640"/>
                    <a:pt x="1008799" y="469479"/>
                  </a:cubicBezTo>
                  <a:cubicBezTo>
                    <a:pt x="1008799" y="474356"/>
                    <a:pt x="1004379" y="480985"/>
                    <a:pt x="995540" y="489367"/>
                  </a:cubicBezTo>
                  <a:lnTo>
                    <a:pt x="1013828" y="495997"/>
                  </a:lnTo>
                  <a:lnTo>
                    <a:pt x="1058862" y="450734"/>
                  </a:lnTo>
                  <a:cubicBezTo>
                    <a:pt x="1060386" y="451953"/>
                    <a:pt x="1061986" y="453477"/>
                    <a:pt x="1063663" y="455306"/>
                  </a:cubicBezTo>
                  <a:cubicBezTo>
                    <a:pt x="1065339" y="457135"/>
                    <a:pt x="1067015" y="459345"/>
                    <a:pt x="1068692" y="461935"/>
                  </a:cubicBezTo>
                  <a:cubicBezTo>
                    <a:pt x="1070368" y="464679"/>
                    <a:pt x="1071664" y="467231"/>
                    <a:pt x="1072578" y="469593"/>
                  </a:cubicBezTo>
                  <a:cubicBezTo>
                    <a:pt x="1073492" y="471956"/>
                    <a:pt x="1073950" y="474127"/>
                    <a:pt x="1073950" y="476109"/>
                  </a:cubicBezTo>
                  <a:lnTo>
                    <a:pt x="1072121" y="544460"/>
                  </a:lnTo>
                  <a:lnTo>
                    <a:pt x="1085837" y="557719"/>
                  </a:lnTo>
                  <a:lnTo>
                    <a:pt x="1085837" y="424216"/>
                  </a:lnTo>
                  <a:lnTo>
                    <a:pt x="1107554" y="424216"/>
                  </a:lnTo>
                  <a:lnTo>
                    <a:pt x="1094752" y="411415"/>
                  </a:lnTo>
                  <a:cubicBezTo>
                    <a:pt x="1093228" y="411720"/>
                    <a:pt x="1091857" y="411872"/>
                    <a:pt x="1090637" y="411872"/>
                  </a:cubicBezTo>
                  <a:cubicBezTo>
                    <a:pt x="1085913" y="411872"/>
                    <a:pt x="1082636" y="409738"/>
                    <a:pt x="1080808" y="405471"/>
                  </a:cubicBezTo>
                  <a:cubicBezTo>
                    <a:pt x="1080198" y="403490"/>
                    <a:pt x="1079512" y="399070"/>
                    <a:pt x="1078750" y="392212"/>
                  </a:cubicBezTo>
                  <a:close/>
                  <a:moveTo>
                    <a:pt x="1405267" y="185863"/>
                  </a:moveTo>
                  <a:lnTo>
                    <a:pt x="1405267" y="255129"/>
                  </a:lnTo>
                  <a:lnTo>
                    <a:pt x="1404810" y="255129"/>
                  </a:lnTo>
                  <a:cubicBezTo>
                    <a:pt x="1394447" y="235621"/>
                    <a:pt x="1378597" y="221372"/>
                    <a:pt x="1357261" y="212380"/>
                  </a:cubicBezTo>
                  <a:cubicBezTo>
                    <a:pt x="1365948" y="206284"/>
                    <a:pt x="1374178" y="201065"/>
                    <a:pt x="1381950" y="196721"/>
                  </a:cubicBezTo>
                  <a:cubicBezTo>
                    <a:pt x="1389722" y="192378"/>
                    <a:pt x="1397495" y="188758"/>
                    <a:pt x="1405267" y="185863"/>
                  </a:cubicBezTo>
                  <a:close/>
                  <a:moveTo>
                    <a:pt x="515861" y="178090"/>
                  </a:moveTo>
                  <a:lnTo>
                    <a:pt x="516089" y="178319"/>
                  </a:lnTo>
                  <a:cubicBezTo>
                    <a:pt x="516242" y="179081"/>
                    <a:pt x="516318" y="179652"/>
                    <a:pt x="516318" y="180033"/>
                  </a:cubicBezTo>
                  <a:cubicBezTo>
                    <a:pt x="516318" y="180414"/>
                    <a:pt x="516394" y="180757"/>
                    <a:pt x="516547" y="181062"/>
                  </a:cubicBezTo>
                  <a:cubicBezTo>
                    <a:pt x="516547" y="181519"/>
                    <a:pt x="516623" y="181824"/>
                    <a:pt x="516775" y="181977"/>
                  </a:cubicBezTo>
                  <a:cubicBezTo>
                    <a:pt x="516775" y="187615"/>
                    <a:pt x="515632" y="193940"/>
                    <a:pt x="513346" y="200950"/>
                  </a:cubicBezTo>
                  <a:cubicBezTo>
                    <a:pt x="511365" y="207961"/>
                    <a:pt x="508622" y="213828"/>
                    <a:pt x="505117" y="218553"/>
                  </a:cubicBezTo>
                  <a:cubicBezTo>
                    <a:pt x="504355" y="208799"/>
                    <a:pt x="497649" y="201255"/>
                    <a:pt x="485000" y="195921"/>
                  </a:cubicBezTo>
                  <a:cubicBezTo>
                    <a:pt x="492925" y="188149"/>
                    <a:pt x="503212" y="182205"/>
                    <a:pt x="515861" y="178090"/>
                  </a:cubicBezTo>
                  <a:close/>
                  <a:moveTo>
                    <a:pt x="650354" y="157516"/>
                  </a:moveTo>
                  <a:lnTo>
                    <a:pt x="712533" y="157516"/>
                  </a:lnTo>
                  <a:lnTo>
                    <a:pt x="712533" y="249871"/>
                  </a:lnTo>
                  <a:lnTo>
                    <a:pt x="712076" y="249871"/>
                  </a:lnTo>
                  <a:cubicBezTo>
                    <a:pt x="709485" y="245146"/>
                    <a:pt x="706323" y="240651"/>
                    <a:pt x="702589" y="236383"/>
                  </a:cubicBezTo>
                  <a:cubicBezTo>
                    <a:pt x="698855" y="232116"/>
                    <a:pt x="694550" y="227925"/>
                    <a:pt x="689673" y="223810"/>
                  </a:cubicBezTo>
                  <a:cubicBezTo>
                    <a:pt x="689825" y="222591"/>
                    <a:pt x="689902" y="221524"/>
                    <a:pt x="689902" y="220610"/>
                  </a:cubicBezTo>
                  <a:cubicBezTo>
                    <a:pt x="689902" y="219696"/>
                    <a:pt x="689902" y="218705"/>
                    <a:pt x="689902" y="217638"/>
                  </a:cubicBezTo>
                  <a:cubicBezTo>
                    <a:pt x="689902" y="205751"/>
                    <a:pt x="685863" y="194626"/>
                    <a:pt x="677786" y="184263"/>
                  </a:cubicBezTo>
                  <a:cubicBezTo>
                    <a:pt x="672757" y="177252"/>
                    <a:pt x="663613" y="168337"/>
                    <a:pt x="650354" y="157516"/>
                  </a:cubicBezTo>
                  <a:close/>
                  <a:moveTo>
                    <a:pt x="1215766" y="100697"/>
                  </a:moveTo>
                  <a:lnTo>
                    <a:pt x="1218672" y="111339"/>
                  </a:lnTo>
                  <a:cubicBezTo>
                    <a:pt x="1220920" y="114921"/>
                    <a:pt x="1224292" y="117969"/>
                    <a:pt x="1228788" y="120483"/>
                  </a:cubicBezTo>
                  <a:cubicBezTo>
                    <a:pt x="1237018" y="125208"/>
                    <a:pt x="1246009" y="127570"/>
                    <a:pt x="1255763" y="127570"/>
                  </a:cubicBezTo>
                  <a:cubicBezTo>
                    <a:pt x="1257134" y="127570"/>
                    <a:pt x="1258735" y="127494"/>
                    <a:pt x="1260563" y="127341"/>
                  </a:cubicBezTo>
                  <a:cubicBezTo>
                    <a:pt x="1262392" y="127189"/>
                    <a:pt x="1264602" y="126960"/>
                    <a:pt x="1267193" y="126655"/>
                  </a:cubicBezTo>
                  <a:cubicBezTo>
                    <a:pt x="1272679" y="125741"/>
                    <a:pt x="1276642" y="125284"/>
                    <a:pt x="1279080" y="125284"/>
                  </a:cubicBezTo>
                  <a:cubicBezTo>
                    <a:pt x="1289900" y="125284"/>
                    <a:pt x="1295234" y="129094"/>
                    <a:pt x="1295082" y="136714"/>
                  </a:cubicBezTo>
                  <a:cubicBezTo>
                    <a:pt x="1295082" y="137933"/>
                    <a:pt x="1295044" y="139266"/>
                    <a:pt x="1294968" y="140714"/>
                  </a:cubicBezTo>
                  <a:cubicBezTo>
                    <a:pt x="1294891" y="142162"/>
                    <a:pt x="1294853" y="143496"/>
                    <a:pt x="1294853" y="144715"/>
                  </a:cubicBezTo>
                  <a:lnTo>
                    <a:pt x="1202423" y="144715"/>
                  </a:lnTo>
                  <a:lnTo>
                    <a:pt x="1197698" y="144715"/>
                  </a:lnTo>
                  <a:lnTo>
                    <a:pt x="1188478" y="144715"/>
                  </a:lnTo>
                  <a:lnTo>
                    <a:pt x="1183449" y="132599"/>
                  </a:lnTo>
                  <a:cubicBezTo>
                    <a:pt x="1184059" y="123607"/>
                    <a:pt x="1189926" y="115454"/>
                    <a:pt x="1201051" y="108139"/>
                  </a:cubicBezTo>
                  <a:close/>
                  <a:moveTo>
                    <a:pt x="1230541" y="98080"/>
                  </a:moveTo>
                  <a:cubicBezTo>
                    <a:pt x="1237094" y="98080"/>
                    <a:pt x="1243456" y="98842"/>
                    <a:pt x="1249629" y="100366"/>
                  </a:cubicBezTo>
                  <a:cubicBezTo>
                    <a:pt x="1255801" y="101890"/>
                    <a:pt x="1261783" y="104329"/>
                    <a:pt x="1267574" y="107682"/>
                  </a:cubicBezTo>
                  <a:lnTo>
                    <a:pt x="1268103" y="108010"/>
                  </a:lnTo>
                  <a:lnTo>
                    <a:pt x="1258735" y="108825"/>
                  </a:lnTo>
                  <a:cubicBezTo>
                    <a:pt x="1255229" y="109129"/>
                    <a:pt x="1252143" y="109396"/>
                    <a:pt x="1249476" y="109625"/>
                  </a:cubicBezTo>
                  <a:cubicBezTo>
                    <a:pt x="1246809" y="109853"/>
                    <a:pt x="1244561" y="109968"/>
                    <a:pt x="1242733" y="109968"/>
                  </a:cubicBezTo>
                  <a:cubicBezTo>
                    <a:pt x="1237399" y="109968"/>
                    <a:pt x="1232674" y="108825"/>
                    <a:pt x="1228559" y="106539"/>
                  </a:cubicBezTo>
                  <a:cubicBezTo>
                    <a:pt x="1226350" y="105319"/>
                    <a:pt x="1224692" y="103738"/>
                    <a:pt x="1223587" y="101795"/>
                  </a:cubicBezTo>
                  <a:lnTo>
                    <a:pt x="1223009" y="99380"/>
                  </a:lnTo>
                  <a:close/>
                  <a:moveTo>
                    <a:pt x="52793" y="85736"/>
                  </a:moveTo>
                  <a:cubicBezTo>
                    <a:pt x="50965" y="85431"/>
                    <a:pt x="48983" y="87184"/>
                    <a:pt x="46850" y="90994"/>
                  </a:cubicBezTo>
                  <a:cubicBezTo>
                    <a:pt x="44716" y="94956"/>
                    <a:pt x="43649" y="97852"/>
                    <a:pt x="43649" y="99681"/>
                  </a:cubicBezTo>
                  <a:cubicBezTo>
                    <a:pt x="43649" y="108520"/>
                    <a:pt x="48298" y="115683"/>
                    <a:pt x="57594" y="121169"/>
                  </a:cubicBezTo>
                  <a:cubicBezTo>
                    <a:pt x="65671" y="125893"/>
                    <a:pt x="74510" y="128256"/>
                    <a:pt x="84112" y="128256"/>
                  </a:cubicBezTo>
                  <a:cubicBezTo>
                    <a:pt x="86245" y="128256"/>
                    <a:pt x="88874" y="128179"/>
                    <a:pt x="91998" y="128027"/>
                  </a:cubicBezTo>
                  <a:cubicBezTo>
                    <a:pt x="95122" y="127875"/>
                    <a:pt x="98818" y="127646"/>
                    <a:pt x="103085" y="127341"/>
                  </a:cubicBezTo>
                  <a:cubicBezTo>
                    <a:pt x="107353" y="127036"/>
                    <a:pt x="111048" y="126808"/>
                    <a:pt x="114172" y="126655"/>
                  </a:cubicBezTo>
                  <a:cubicBezTo>
                    <a:pt x="117297" y="126503"/>
                    <a:pt x="119926" y="126427"/>
                    <a:pt x="122059" y="126427"/>
                  </a:cubicBezTo>
                  <a:cubicBezTo>
                    <a:pt x="124193" y="126427"/>
                    <a:pt x="126250" y="126541"/>
                    <a:pt x="128231" y="126770"/>
                  </a:cubicBezTo>
                  <a:cubicBezTo>
                    <a:pt x="130213" y="126998"/>
                    <a:pt x="132041" y="127417"/>
                    <a:pt x="133718" y="128027"/>
                  </a:cubicBezTo>
                  <a:cubicBezTo>
                    <a:pt x="139052" y="129551"/>
                    <a:pt x="141719" y="131913"/>
                    <a:pt x="141719" y="135114"/>
                  </a:cubicBezTo>
                  <a:cubicBezTo>
                    <a:pt x="141719" y="138466"/>
                    <a:pt x="139357" y="140981"/>
                    <a:pt x="134632" y="142657"/>
                  </a:cubicBezTo>
                  <a:cubicBezTo>
                    <a:pt x="132956" y="143267"/>
                    <a:pt x="131127" y="143762"/>
                    <a:pt x="129146" y="144143"/>
                  </a:cubicBezTo>
                  <a:cubicBezTo>
                    <a:pt x="127165" y="144524"/>
                    <a:pt x="125336" y="144715"/>
                    <a:pt x="123659" y="144715"/>
                  </a:cubicBezTo>
                  <a:lnTo>
                    <a:pt x="36791" y="144715"/>
                  </a:lnTo>
                  <a:lnTo>
                    <a:pt x="49593" y="157516"/>
                  </a:lnTo>
                  <a:lnTo>
                    <a:pt x="90741" y="157516"/>
                  </a:lnTo>
                  <a:cubicBezTo>
                    <a:pt x="96532" y="161936"/>
                    <a:pt x="99428" y="165365"/>
                    <a:pt x="99428" y="167803"/>
                  </a:cubicBezTo>
                  <a:cubicBezTo>
                    <a:pt x="91351" y="168565"/>
                    <a:pt x="84416" y="171613"/>
                    <a:pt x="78625" y="176947"/>
                  </a:cubicBezTo>
                  <a:cubicBezTo>
                    <a:pt x="72529" y="182586"/>
                    <a:pt x="69481" y="188987"/>
                    <a:pt x="69481" y="196150"/>
                  </a:cubicBezTo>
                  <a:cubicBezTo>
                    <a:pt x="69481" y="199960"/>
                    <a:pt x="71081" y="203046"/>
                    <a:pt x="74282" y="205408"/>
                  </a:cubicBezTo>
                  <a:cubicBezTo>
                    <a:pt x="77482" y="207770"/>
                    <a:pt x="80987" y="208951"/>
                    <a:pt x="84797" y="208951"/>
                  </a:cubicBezTo>
                  <a:cubicBezTo>
                    <a:pt x="90741" y="208951"/>
                    <a:pt x="96380" y="206437"/>
                    <a:pt x="101714" y="201408"/>
                  </a:cubicBezTo>
                  <a:cubicBezTo>
                    <a:pt x="106895" y="196378"/>
                    <a:pt x="109486" y="190816"/>
                    <a:pt x="109486" y="184720"/>
                  </a:cubicBezTo>
                  <a:cubicBezTo>
                    <a:pt x="110705" y="184415"/>
                    <a:pt x="111810" y="184110"/>
                    <a:pt x="112801" y="183805"/>
                  </a:cubicBezTo>
                  <a:cubicBezTo>
                    <a:pt x="113791" y="183501"/>
                    <a:pt x="114896" y="183348"/>
                    <a:pt x="116116" y="183348"/>
                  </a:cubicBezTo>
                  <a:cubicBezTo>
                    <a:pt x="118859" y="183348"/>
                    <a:pt x="121297" y="183958"/>
                    <a:pt x="123431" y="185177"/>
                  </a:cubicBezTo>
                  <a:cubicBezTo>
                    <a:pt x="125564" y="186396"/>
                    <a:pt x="127431" y="187996"/>
                    <a:pt x="129031" y="189978"/>
                  </a:cubicBezTo>
                  <a:cubicBezTo>
                    <a:pt x="130632" y="191959"/>
                    <a:pt x="131851" y="194245"/>
                    <a:pt x="132689" y="196836"/>
                  </a:cubicBezTo>
                  <a:cubicBezTo>
                    <a:pt x="133527" y="199426"/>
                    <a:pt x="133946" y="202093"/>
                    <a:pt x="133946" y="204837"/>
                  </a:cubicBezTo>
                  <a:cubicBezTo>
                    <a:pt x="134404" y="213523"/>
                    <a:pt x="129374" y="220458"/>
                    <a:pt x="118859" y="225639"/>
                  </a:cubicBezTo>
                  <a:cubicBezTo>
                    <a:pt x="111239" y="229602"/>
                    <a:pt x="102476" y="231202"/>
                    <a:pt x="92570" y="230440"/>
                  </a:cubicBezTo>
                  <a:cubicBezTo>
                    <a:pt x="79463" y="229373"/>
                    <a:pt x="67500" y="225868"/>
                    <a:pt x="56680" y="219924"/>
                  </a:cubicBezTo>
                  <a:lnTo>
                    <a:pt x="71996" y="251928"/>
                  </a:lnTo>
                  <a:cubicBezTo>
                    <a:pt x="81292" y="254214"/>
                    <a:pt x="90589" y="257186"/>
                    <a:pt x="99885" y="260844"/>
                  </a:cubicBezTo>
                  <a:cubicBezTo>
                    <a:pt x="109181" y="264501"/>
                    <a:pt x="118173" y="268768"/>
                    <a:pt x="126860" y="273645"/>
                  </a:cubicBezTo>
                  <a:cubicBezTo>
                    <a:pt x="136004" y="278979"/>
                    <a:pt x="144233" y="284656"/>
                    <a:pt x="151549" y="290676"/>
                  </a:cubicBezTo>
                  <a:cubicBezTo>
                    <a:pt x="158864" y="296696"/>
                    <a:pt x="165569" y="303135"/>
                    <a:pt x="171665" y="309993"/>
                  </a:cubicBezTo>
                  <a:lnTo>
                    <a:pt x="168694" y="296734"/>
                  </a:lnTo>
                  <a:cubicBezTo>
                    <a:pt x="157264" y="285151"/>
                    <a:pt x="146634" y="275169"/>
                    <a:pt x="136804" y="266787"/>
                  </a:cubicBezTo>
                  <a:cubicBezTo>
                    <a:pt x="126974" y="258405"/>
                    <a:pt x="117716" y="251623"/>
                    <a:pt x="109029" y="246442"/>
                  </a:cubicBezTo>
                  <a:cubicBezTo>
                    <a:pt x="121831" y="243089"/>
                    <a:pt x="131356" y="238746"/>
                    <a:pt x="137604" y="233412"/>
                  </a:cubicBezTo>
                  <a:cubicBezTo>
                    <a:pt x="145986" y="226554"/>
                    <a:pt x="150177" y="217867"/>
                    <a:pt x="150177" y="207351"/>
                  </a:cubicBezTo>
                  <a:cubicBezTo>
                    <a:pt x="150177" y="196836"/>
                    <a:pt x="146748" y="188225"/>
                    <a:pt x="139890" y="181519"/>
                  </a:cubicBezTo>
                  <a:cubicBezTo>
                    <a:pt x="135470" y="176338"/>
                    <a:pt x="126784" y="171461"/>
                    <a:pt x="113830" y="166889"/>
                  </a:cubicBezTo>
                  <a:cubicBezTo>
                    <a:pt x="112610" y="165517"/>
                    <a:pt x="111391" y="164031"/>
                    <a:pt x="110172" y="162431"/>
                  </a:cubicBezTo>
                  <a:cubicBezTo>
                    <a:pt x="108953" y="160831"/>
                    <a:pt x="107810" y="159193"/>
                    <a:pt x="106743" y="157516"/>
                  </a:cubicBezTo>
                  <a:lnTo>
                    <a:pt x="169989" y="157516"/>
                  </a:lnTo>
                  <a:lnTo>
                    <a:pt x="174409" y="157516"/>
                  </a:lnTo>
                  <a:lnTo>
                    <a:pt x="212509" y="157516"/>
                  </a:lnTo>
                  <a:cubicBezTo>
                    <a:pt x="194373" y="178700"/>
                    <a:pt x="185305" y="200417"/>
                    <a:pt x="185305" y="222667"/>
                  </a:cubicBezTo>
                  <a:cubicBezTo>
                    <a:pt x="185305" y="238669"/>
                    <a:pt x="188658" y="252766"/>
                    <a:pt x="195364" y="264958"/>
                  </a:cubicBezTo>
                  <a:cubicBezTo>
                    <a:pt x="203288" y="279894"/>
                    <a:pt x="214718" y="287361"/>
                    <a:pt x="229654" y="287361"/>
                  </a:cubicBezTo>
                  <a:cubicBezTo>
                    <a:pt x="232702" y="287361"/>
                    <a:pt x="235635" y="286828"/>
                    <a:pt x="238455" y="285761"/>
                  </a:cubicBezTo>
                  <a:cubicBezTo>
                    <a:pt x="241274" y="284694"/>
                    <a:pt x="243751" y="283208"/>
                    <a:pt x="245884" y="281303"/>
                  </a:cubicBezTo>
                  <a:cubicBezTo>
                    <a:pt x="248018" y="279398"/>
                    <a:pt x="249694" y="277150"/>
                    <a:pt x="250913" y="274560"/>
                  </a:cubicBezTo>
                  <a:cubicBezTo>
                    <a:pt x="252133" y="271969"/>
                    <a:pt x="252742" y="269149"/>
                    <a:pt x="252742" y="266101"/>
                  </a:cubicBezTo>
                  <a:cubicBezTo>
                    <a:pt x="252742" y="260767"/>
                    <a:pt x="251218" y="256386"/>
                    <a:pt x="248170" y="252957"/>
                  </a:cubicBezTo>
                  <a:cubicBezTo>
                    <a:pt x="245122" y="249528"/>
                    <a:pt x="241465" y="247813"/>
                    <a:pt x="237197" y="247813"/>
                  </a:cubicBezTo>
                  <a:cubicBezTo>
                    <a:pt x="233235" y="247813"/>
                    <a:pt x="229615" y="249185"/>
                    <a:pt x="226339" y="251928"/>
                  </a:cubicBezTo>
                  <a:cubicBezTo>
                    <a:pt x="223062" y="254671"/>
                    <a:pt x="221424" y="258024"/>
                    <a:pt x="221424" y="261987"/>
                  </a:cubicBezTo>
                  <a:cubicBezTo>
                    <a:pt x="221424" y="264577"/>
                    <a:pt x="222072" y="267092"/>
                    <a:pt x="223367" y="269530"/>
                  </a:cubicBezTo>
                  <a:cubicBezTo>
                    <a:pt x="224662" y="271969"/>
                    <a:pt x="226758" y="274102"/>
                    <a:pt x="229654" y="275931"/>
                  </a:cubicBezTo>
                  <a:cubicBezTo>
                    <a:pt x="221881" y="278217"/>
                    <a:pt x="213880" y="273645"/>
                    <a:pt x="205651" y="262215"/>
                  </a:cubicBezTo>
                  <a:cubicBezTo>
                    <a:pt x="200926" y="254900"/>
                    <a:pt x="198488" y="246670"/>
                    <a:pt x="198335" y="237526"/>
                  </a:cubicBezTo>
                  <a:cubicBezTo>
                    <a:pt x="198335" y="227163"/>
                    <a:pt x="199478" y="217791"/>
                    <a:pt x="201764" y="209409"/>
                  </a:cubicBezTo>
                  <a:cubicBezTo>
                    <a:pt x="204050" y="201027"/>
                    <a:pt x="207403" y="193407"/>
                    <a:pt x="211823" y="186549"/>
                  </a:cubicBezTo>
                  <a:cubicBezTo>
                    <a:pt x="216700" y="179233"/>
                    <a:pt x="222643" y="173137"/>
                    <a:pt x="229654" y="168261"/>
                  </a:cubicBezTo>
                  <a:cubicBezTo>
                    <a:pt x="236664" y="163384"/>
                    <a:pt x="244970" y="159802"/>
                    <a:pt x="254571" y="157516"/>
                  </a:cubicBezTo>
                  <a:lnTo>
                    <a:pt x="352488" y="157516"/>
                  </a:lnTo>
                  <a:lnTo>
                    <a:pt x="352488" y="192721"/>
                  </a:lnTo>
                  <a:cubicBezTo>
                    <a:pt x="347306" y="178548"/>
                    <a:pt x="339382" y="171461"/>
                    <a:pt x="328714" y="171461"/>
                  </a:cubicBezTo>
                  <a:cubicBezTo>
                    <a:pt x="325208" y="171461"/>
                    <a:pt x="321703" y="173214"/>
                    <a:pt x="318198" y="176719"/>
                  </a:cubicBezTo>
                  <a:cubicBezTo>
                    <a:pt x="314693" y="180072"/>
                    <a:pt x="312940" y="183729"/>
                    <a:pt x="312940" y="187692"/>
                  </a:cubicBezTo>
                  <a:cubicBezTo>
                    <a:pt x="304253" y="176414"/>
                    <a:pt x="294424" y="170775"/>
                    <a:pt x="283451" y="170775"/>
                  </a:cubicBezTo>
                  <a:cubicBezTo>
                    <a:pt x="274916" y="170775"/>
                    <a:pt x="267906" y="174890"/>
                    <a:pt x="262420" y="183120"/>
                  </a:cubicBezTo>
                  <a:cubicBezTo>
                    <a:pt x="257543" y="190587"/>
                    <a:pt x="255104" y="198741"/>
                    <a:pt x="255104" y="207580"/>
                  </a:cubicBezTo>
                  <a:cubicBezTo>
                    <a:pt x="255104" y="213066"/>
                    <a:pt x="256019" y="218057"/>
                    <a:pt x="257848" y="222553"/>
                  </a:cubicBezTo>
                  <a:cubicBezTo>
                    <a:pt x="259676" y="227049"/>
                    <a:pt x="262229" y="230897"/>
                    <a:pt x="265506" y="234097"/>
                  </a:cubicBezTo>
                  <a:cubicBezTo>
                    <a:pt x="268782" y="237298"/>
                    <a:pt x="272707" y="239774"/>
                    <a:pt x="277279" y="241527"/>
                  </a:cubicBezTo>
                  <a:cubicBezTo>
                    <a:pt x="281851" y="243279"/>
                    <a:pt x="286880" y="244156"/>
                    <a:pt x="292366" y="244156"/>
                  </a:cubicBezTo>
                  <a:cubicBezTo>
                    <a:pt x="299072" y="243699"/>
                    <a:pt x="304177" y="241870"/>
                    <a:pt x="307682" y="238669"/>
                  </a:cubicBezTo>
                  <a:cubicBezTo>
                    <a:pt x="311188" y="235469"/>
                    <a:pt x="313016" y="231354"/>
                    <a:pt x="313169" y="226325"/>
                  </a:cubicBezTo>
                  <a:cubicBezTo>
                    <a:pt x="313169" y="214438"/>
                    <a:pt x="307301" y="208113"/>
                    <a:pt x="295567" y="207351"/>
                  </a:cubicBezTo>
                  <a:cubicBezTo>
                    <a:pt x="291909" y="207351"/>
                    <a:pt x="288594" y="208761"/>
                    <a:pt x="285622" y="211580"/>
                  </a:cubicBezTo>
                  <a:cubicBezTo>
                    <a:pt x="282651" y="214400"/>
                    <a:pt x="281165" y="217638"/>
                    <a:pt x="281165" y="221296"/>
                  </a:cubicBezTo>
                  <a:cubicBezTo>
                    <a:pt x="281165" y="224344"/>
                    <a:pt x="282536" y="227925"/>
                    <a:pt x="285280" y="232040"/>
                  </a:cubicBezTo>
                  <a:cubicBezTo>
                    <a:pt x="272935" y="230211"/>
                    <a:pt x="266763" y="224115"/>
                    <a:pt x="266763" y="213752"/>
                  </a:cubicBezTo>
                  <a:cubicBezTo>
                    <a:pt x="266763" y="210552"/>
                    <a:pt x="267411" y="207465"/>
                    <a:pt x="268706" y="204494"/>
                  </a:cubicBezTo>
                  <a:cubicBezTo>
                    <a:pt x="270001" y="201522"/>
                    <a:pt x="271754" y="198969"/>
                    <a:pt x="273964" y="196836"/>
                  </a:cubicBezTo>
                  <a:cubicBezTo>
                    <a:pt x="276174" y="194702"/>
                    <a:pt x="278726" y="192987"/>
                    <a:pt x="281622" y="191692"/>
                  </a:cubicBezTo>
                  <a:cubicBezTo>
                    <a:pt x="284518" y="190397"/>
                    <a:pt x="287566" y="189749"/>
                    <a:pt x="290766" y="189749"/>
                  </a:cubicBezTo>
                  <a:cubicBezTo>
                    <a:pt x="298081" y="189749"/>
                    <a:pt x="304482" y="191959"/>
                    <a:pt x="309968" y="196378"/>
                  </a:cubicBezTo>
                  <a:cubicBezTo>
                    <a:pt x="315607" y="200798"/>
                    <a:pt x="319036" y="206437"/>
                    <a:pt x="320255" y="213295"/>
                  </a:cubicBezTo>
                  <a:lnTo>
                    <a:pt x="325513" y="211237"/>
                  </a:lnTo>
                  <a:cubicBezTo>
                    <a:pt x="324751" y="207885"/>
                    <a:pt x="324370" y="205218"/>
                    <a:pt x="324370" y="203236"/>
                  </a:cubicBezTo>
                  <a:cubicBezTo>
                    <a:pt x="324370" y="194397"/>
                    <a:pt x="328028" y="189978"/>
                    <a:pt x="335343" y="189978"/>
                  </a:cubicBezTo>
                  <a:cubicBezTo>
                    <a:pt x="339915" y="189978"/>
                    <a:pt x="343839" y="191692"/>
                    <a:pt x="347116" y="195121"/>
                  </a:cubicBezTo>
                  <a:cubicBezTo>
                    <a:pt x="350392" y="198550"/>
                    <a:pt x="352031" y="202551"/>
                    <a:pt x="352031" y="207123"/>
                  </a:cubicBezTo>
                  <a:lnTo>
                    <a:pt x="352031" y="280275"/>
                  </a:lnTo>
                  <a:lnTo>
                    <a:pt x="365290" y="292619"/>
                  </a:lnTo>
                  <a:lnTo>
                    <a:pt x="365290" y="157516"/>
                  </a:lnTo>
                  <a:lnTo>
                    <a:pt x="379539" y="157516"/>
                  </a:lnTo>
                  <a:lnTo>
                    <a:pt x="389064" y="157516"/>
                  </a:lnTo>
                  <a:lnTo>
                    <a:pt x="422059" y="157516"/>
                  </a:lnTo>
                  <a:cubicBezTo>
                    <a:pt x="403923" y="178700"/>
                    <a:pt x="394855" y="200417"/>
                    <a:pt x="394855" y="222667"/>
                  </a:cubicBezTo>
                  <a:cubicBezTo>
                    <a:pt x="394855" y="238669"/>
                    <a:pt x="398208" y="252766"/>
                    <a:pt x="404914" y="264958"/>
                  </a:cubicBezTo>
                  <a:cubicBezTo>
                    <a:pt x="412838" y="279894"/>
                    <a:pt x="424268" y="287361"/>
                    <a:pt x="439204" y="287361"/>
                  </a:cubicBezTo>
                  <a:cubicBezTo>
                    <a:pt x="442252" y="287361"/>
                    <a:pt x="445185" y="286828"/>
                    <a:pt x="448005" y="285761"/>
                  </a:cubicBezTo>
                  <a:cubicBezTo>
                    <a:pt x="450824" y="284694"/>
                    <a:pt x="453301" y="283208"/>
                    <a:pt x="455434" y="281303"/>
                  </a:cubicBezTo>
                  <a:cubicBezTo>
                    <a:pt x="457568" y="279398"/>
                    <a:pt x="459244" y="277150"/>
                    <a:pt x="460463" y="274560"/>
                  </a:cubicBezTo>
                  <a:cubicBezTo>
                    <a:pt x="461683" y="271969"/>
                    <a:pt x="462292" y="269149"/>
                    <a:pt x="462292" y="266101"/>
                  </a:cubicBezTo>
                  <a:cubicBezTo>
                    <a:pt x="462292" y="260767"/>
                    <a:pt x="460768" y="256386"/>
                    <a:pt x="457720" y="252957"/>
                  </a:cubicBezTo>
                  <a:cubicBezTo>
                    <a:pt x="454672" y="249528"/>
                    <a:pt x="451015" y="247813"/>
                    <a:pt x="446747" y="247813"/>
                  </a:cubicBezTo>
                  <a:cubicBezTo>
                    <a:pt x="442785" y="247813"/>
                    <a:pt x="439165" y="249185"/>
                    <a:pt x="435889" y="251928"/>
                  </a:cubicBezTo>
                  <a:cubicBezTo>
                    <a:pt x="432612" y="254671"/>
                    <a:pt x="430974" y="258024"/>
                    <a:pt x="430974" y="261987"/>
                  </a:cubicBezTo>
                  <a:cubicBezTo>
                    <a:pt x="430974" y="264577"/>
                    <a:pt x="431622" y="267092"/>
                    <a:pt x="432917" y="269530"/>
                  </a:cubicBezTo>
                  <a:cubicBezTo>
                    <a:pt x="434212" y="271969"/>
                    <a:pt x="436308" y="274102"/>
                    <a:pt x="439204" y="275931"/>
                  </a:cubicBezTo>
                  <a:cubicBezTo>
                    <a:pt x="431431" y="278217"/>
                    <a:pt x="423430" y="273645"/>
                    <a:pt x="415201" y="262215"/>
                  </a:cubicBezTo>
                  <a:cubicBezTo>
                    <a:pt x="410476" y="254900"/>
                    <a:pt x="408038" y="246670"/>
                    <a:pt x="407885" y="237526"/>
                  </a:cubicBezTo>
                  <a:cubicBezTo>
                    <a:pt x="407885" y="227163"/>
                    <a:pt x="409028" y="217791"/>
                    <a:pt x="411314" y="209409"/>
                  </a:cubicBezTo>
                  <a:cubicBezTo>
                    <a:pt x="413600" y="201027"/>
                    <a:pt x="416953" y="193407"/>
                    <a:pt x="421373" y="186549"/>
                  </a:cubicBezTo>
                  <a:cubicBezTo>
                    <a:pt x="426250" y="179233"/>
                    <a:pt x="432193" y="173137"/>
                    <a:pt x="439204" y="168261"/>
                  </a:cubicBezTo>
                  <a:cubicBezTo>
                    <a:pt x="446214" y="163384"/>
                    <a:pt x="454520" y="159802"/>
                    <a:pt x="464121" y="157516"/>
                  </a:cubicBezTo>
                  <a:lnTo>
                    <a:pt x="516775" y="157516"/>
                  </a:lnTo>
                  <a:lnTo>
                    <a:pt x="516775" y="163460"/>
                  </a:lnTo>
                  <a:cubicBezTo>
                    <a:pt x="506869" y="166356"/>
                    <a:pt x="497420" y="170356"/>
                    <a:pt x="488429" y="175461"/>
                  </a:cubicBezTo>
                  <a:cubicBezTo>
                    <a:pt x="479437" y="180567"/>
                    <a:pt x="471436" y="186320"/>
                    <a:pt x="464426" y="192721"/>
                  </a:cubicBezTo>
                  <a:lnTo>
                    <a:pt x="476770" y="210552"/>
                  </a:lnTo>
                  <a:cubicBezTo>
                    <a:pt x="478447" y="210552"/>
                    <a:pt x="480694" y="210666"/>
                    <a:pt x="483514" y="210894"/>
                  </a:cubicBezTo>
                  <a:cubicBezTo>
                    <a:pt x="486333" y="211123"/>
                    <a:pt x="488734" y="211618"/>
                    <a:pt x="490715" y="212380"/>
                  </a:cubicBezTo>
                  <a:cubicBezTo>
                    <a:pt x="495744" y="214057"/>
                    <a:pt x="499402" y="218476"/>
                    <a:pt x="501688" y="225639"/>
                  </a:cubicBezTo>
                  <a:cubicBezTo>
                    <a:pt x="489191" y="242403"/>
                    <a:pt x="482942" y="255738"/>
                    <a:pt x="482942" y="265644"/>
                  </a:cubicBezTo>
                  <a:cubicBezTo>
                    <a:pt x="482942" y="280732"/>
                    <a:pt x="492772" y="288276"/>
                    <a:pt x="512432" y="288276"/>
                  </a:cubicBezTo>
                  <a:cubicBezTo>
                    <a:pt x="523709" y="288276"/>
                    <a:pt x="534606" y="283932"/>
                    <a:pt x="545122" y="275245"/>
                  </a:cubicBezTo>
                  <a:lnTo>
                    <a:pt x="546036" y="274157"/>
                  </a:lnTo>
                  <a:lnTo>
                    <a:pt x="546036" y="311364"/>
                  </a:lnTo>
                  <a:cubicBezTo>
                    <a:pt x="542074" y="305573"/>
                    <a:pt x="537311" y="301420"/>
                    <a:pt x="531748" y="298905"/>
                  </a:cubicBezTo>
                  <a:cubicBezTo>
                    <a:pt x="526186" y="296391"/>
                    <a:pt x="519061" y="294753"/>
                    <a:pt x="510374" y="293991"/>
                  </a:cubicBezTo>
                  <a:cubicBezTo>
                    <a:pt x="508546" y="293686"/>
                    <a:pt x="507060" y="293495"/>
                    <a:pt x="505917" y="293419"/>
                  </a:cubicBezTo>
                  <a:cubicBezTo>
                    <a:pt x="504774" y="293343"/>
                    <a:pt x="503478" y="293267"/>
                    <a:pt x="502030" y="293190"/>
                  </a:cubicBezTo>
                  <a:cubicBezTo>
                    <a:pt x="500583" y="293114"/>
                    <a:pt x="498830" y="292924"/>
                    <a:pt x="496773" y="292619"/>
                  </a:cubicBezTo>
                  <a:cubicBezTo>
                    <a:pt x="494715" y="292314"/>
                    <a:pt x="492010" y="291857"/>
                    <a:pt x="488657" y="291247"/>
                  </a:cubicBezTo>
                  <a:cubicBezTo>
                    <a:pt x="482104" y="290028"/>
                    <a:pt x="477227" y="287628"/>
                    <a:pt x="474027" y="284046"/>
                  </a:cubicBezTo>
                  <a:cubicBezTo>
                    <a:pt x="470827" y="280465"/>
                    <a:pt x="469226" y="275245"/>
                    <a:pt x="469226" y="268387"/>
                  </a:cubicBezTo>
                  <a:cubicBezTo>
                    <a:pt x="469226" y="264273"/>
                    <a:pt x="469760" y="261377"/>
                    <a:pt x="470827" y="259701"/>
                  </a:cubicBezTo>
                  <a:lnTo>
                    <a:pt x="466026" y="254900"/>
                  </a:lnTo>
                  <a:cubicBezTo>
                    <a:pt x="464654" y="259777"/>
                    <a:pt x="463588" y="264120"/>
                    <a:pt x="462826" y="267930"/>
                  </a:cubicBezTo>
                  <a:cubicBezTo>
                    <a:pt x="462064" y="271740"/>
                    <a:pt x="461683" y="274941"/>
                    <a:pt x="461683" y="277531"/>
                  </a:cubicBezTo>
                  <a:cubicBezTo>
                    <a:pt x="461683" y="284847"/>
                    <a:pt x="463435" y="291057"/>
                    <a:pt x="466940" y="296162"/>
                  </a:cubicBezTo>
                  <a:cubicBezTo>
                    <a:pt x="470446" y="301268"/>
                    <a:pt x="475246" y="305268"/>
                    <a:pt x="481342" y="308164"/>
                  </a:cubicBezTo>
                  <a:cubicBezTo>
                    <a:pt x="484695" y="309840"/>
                    <a:pt x="488467" y="311136"/>
                    <a:pt x="492658" y="312050"/>
                  </a:cubicBezTo>
                  <a:cubicBezTo>
                    <a:pt x="496849" y="312964"/>
                    <a:pt x="501916" y="313422"/>
                    <a:pt x="507860" y="313422"/>
                  </a:cubicBezTo>
                  <a:lnTo>
                    <a:pt x="530491" y="313422"/>
                  </a:lnTo>
                  <a:cubicBezTo>
                    <a:pt x="537502" y="313879"/>
                    <a:pt x="543217" y="316698"/>
                    <a:pt x="547636" y="321880"/>
                  </a:cubicBezTo>
                  <a:cubicBezTo>
                    <a:pt x="551141" y="325995"/>
                    <a:pt x="553808" y="329195"/>
                    <a:pt x="555637" y="331481"/>
                  </a:cubicBezTo>
                  <a:cubicBezTo>
                    <a:pt x="557466" y="333767"/>
                    <a:pt x="558685" y="335139"/>
                    <a:pt x="559295" y="335596"/>
                  </a:cubicBezTo>
                  <a:lnTo>
                    <a:pt x="559295" y="252085"/>
                  </a:lnTo>
                  <a:lnTo>
                    <a:pt x="561124" y="244613"/>
                  </a:lnTo>
                  <a:cubicBezTo>
                    <a:pt x="561124" y="231811"/>
                    <a:pt x="553580" y="225411"/>
                    <a:pt x="538492" y="225411"/>
                  </a:cubicBezTo>
                  <a:cubicBezTo>
                    <a:pt x="534225" y="225411"/>
                    <a:pt x="530529" y="227163"/>
                    <a:pt x="527405" y="230668"/>
                  </a:cubicBezTo>
                  <a:cubicBezTo>
                    <a:pt x="524281" y="234174"/>
                    <a:pt x="522719" y="238136"/>
                    <a:pt x="522719" y="242556"/>
                  </a:cubicBezTo>
                  <a:cubicBezTo>
                    <a:pt x="522719" y="246670"/>
                    <a:pt x="524319" y="249871"/>
                    <a:pt x="527519" y="252157"/>
                  </a:cubicBezTo>
                  <a:cubicBezTo>
                    <a:pt x="530720" y="254443"/>
                    <a:pt x="534377" y="255586"/>
                    <a:pt x="538492" y="255586"/>
                  </a:cubicBezTo>
                  <a:lnTo>
                    <a:pt x="540092" y="255586"/>
                  </a:lnTo>
                  <a:cubicBezTo>
                    <a:pt x="539330" y="257719"/>
                    <a:pt x="537844" y="259967"/>
                    <a:pt x="535635" y="262329"/>
                  </a:cubicBezTo>
                  <a:cubicBezTo>
                    <a:pt x="533425" y="264692"/>
                    <a:pt x="530263" y="267092"/>
                    <a:pt x="526148" y="269530"/>
                  </a:cubicBezTo>
                  <a:cubicBezTo>
                    <a:pt x="517613" y="274255"/>
                    <a:pt x="511213" y="276617"/>
                    <a:pt x="506945" y="276617"/>
                  </a:cubicBezTo>
                  <a:cubicBezTo>
                    <a:pt x="500240" y="276617"/>
                    <a:pt x="496887" y="272121"/>
                    <a:pt x="496887" y="263130"/>
                  </a:cubicBezTo>
                  <a:cubicBezTo>
                    <a:pt x="496887" y="257948"/>
                    <a:pt x="499630" y="250176"/>
                    <a:pt x="505117" y="239812"/>
                  </a:cubicBezTo>
                  <a:cubicBezTo>
                    <a:pt x="509841" y="231583"/>
                    <a:pt x="513537" y="225030"/>
                    <a:pt x="516204" y="220153"/>
                  </a:cubicBezTo>
                  <a:cubicBezTo>
                    <a:pt x="518871" y="215276"/>
                    <a:pt x="520509" y="212076"/>
                    <a:pt x="521119" y="210552"/>
                  </a:cubicBezTo>
                  <a:cubicBezTo>
                    <a:pt x="526453" y="198207"/>
                    <a:pt x="529043" y="186625"/>
                    <a:pt x="528891" y="175804"/>
                  </a:cubicBezTo>
                  <a:cubicBezTo>
                    <a:pt x="543064" y="177176"/>
                    <a:pt x="551751" y="183958"/>
                    <a:pt x="554951" y="196150"/>
                  </a:cubicBezTo>
                  <a:cubicBezTo>
                    <a:pt x="555104" y="198283"/>
                    <a:pt x="554875" y="199731"/>
                    <a:pt x="554266" y="200493"/>
                  </a:cubicBezTo>
                  <a:cubicBezTo>
                    <a:pt x="553656" y="201255"/>
                    <a:pt x="552894" y="201789"/>
                    <a:pt x="551980" y="202093"/>
                  </a:cubicBezTo>
                  <a:cubicBezTo>
                    <a:pt x="551370" y="197979"/>
                    <a:pt x="548398" y="195540"/>
                    <a:pt x="543064" y="194778"/>
                  </a:cubicBezTo>
                  <a:cubicBezTo>
                    <a:pt x="539864" y="194778"/>
                    <a:pt x="537387" y="196226"/>
                    <a:pt x="535635" y="199122"/>
                  </a:cubicBezTo>
                  <a:cubicBezTo>
                    <a:pt x="533882" y="202017"/>
                    <a:pt x="533006" y="205294"/>
                    <a:pt x="533006" y="208951"/>
                  </a:cubicBezTo>
                  <a:cubicBezTo>
                    <a:pt x="534377" y="215962"/>
                    <a:pt x="539102" y="219619"/>
                    <a:pt x="547179" y="219924"/>
                  </a:cubicBezTo>
                  <a:cubicBezTo>
                    <a:pt x="552208" y="219924"/>
                    <a:pt x="556171" y="217791"/>
                    <a:pt x="559066" y="213523"/>
                  </a:cubicBezTo>
                  <a:cubicBezTo>
                    <a:pt x="561352" y="209866"/>
                    <a:pt x="562495" y="205370"/>
                    <a:pt x="562495" y="200036"/>
                  </a:cubicBezTo>
                  <a:cubicBezTo>
                    <a:pt x="562495" y="194854"/>
                    <a:pt x="561695" y="190168"/>
                    <a:pt x="560095" y="185977"/>
                  </a:cubicBezTo>
                  <a:cubicBezTo>
                    <a:pt x="558495" y="181786"/>
                    <a:pt x="556285" y="178090"/>
                    <a:pt x="553465" y="174890"/>
                  </a:cubicBezTo>
                  <a:cubicBezTo>
                    <a:pt x="550646" y="171690"/>
                    <a:pt x="547217" y="169099"/>
                    <a:pt x="543178" y="167118"/>
                  </a:cubicBezTo>
                  <a:cubicBezTo>
                    <a:pt x="539140" y="165136"/>
                    <a:pt x="534758" y="163765"/>
                    <a:pt x="530034" y="163003"/>
                  </a:cubicBezTo>
                  <a:lnTo>
                    <a:pt x="529805" y="157516"/>
                  </a:lnTo>
                  <a:lnTo>
                    <a:pt x="561124" y="157516"/>
                  </a:lnTo>
                  <a:cubicBezTo>
                    <a:pt x="564781" y="157516"/>
                    <a:pt x="568324" y="158164"/>
                    <a:pt x="571753" y="159459"/>
                  </a:cubicBezTo>
                  <a:cubicBezTo>
                    <a:pt x="575182" y="160755"/>
                    <a:pt x="578230" y="162507"/>
                    <a:pt x="580897" y="164717"/>
                  </a:cubicBezTo>
                  <a:cubicBezTo>
                    <a:pt x="583564" y="166927"/>
                    <a:pt x="585660" y="169632"/>
                    <a:pt x="587184" y="172833"/>
                  </a:cubicBezTo>
                  <a:cubicBezTo>
                    <a:pt x="588708" y="176033"/>
                    <a:pt x="589470" y="179614"/>
                    <a:pt x="589470" y="183577"/>
                  </a:cubicBezTo>
                  <a:lnTo>
                    <a:pt x="589470" y="278446"/>
                  </a:lnTo>
                  <a:lnTo>
                    <a:pt x="601814" y="291247"/>
                  </a:lnTo>
                  <a:lnTo>
                    <a:pt x="601814" y="157516"/>
                  </a:lnTo>
                  <a:lnTo>
                    <a:pt x="619256" y="157516"/>
                  </a:lnTo>
                  <a:lnTo>
                    <a:pt x="619721" y="157974"/>
                  </a:lnTo>
                  <a:cubicBezTo>
                    <a:pt x="624446" y="164374"/>
                    <a:pt x="628408" y="168642"/>
                    <a:pt x="631609" y="170775"/>
                  </a:cubicBezTo>
                  <a:cubicBezTo>
                    <a:pt x="633742" y="172147"/>
                    <a:pt x="636447" y="173556"/>
                    <a:pt x="639724" y="175004"/>
                  </a:cubicBezTo>
                  <a:cubicBezTo>
                    <a:pt x="643000" y="176452"/>
                    <a:pt x="646925" y="177862"/>
                    <a:pt x="651497" y="179233"/>
                  </a:cubicBezTo>
                  <a:cubicBezTo>
                    <a:pt x="660184" y="181672"/>
                    <a:pt x="666051" y="184339"/>
                    <a:pt x="669099" y="187234"/>
                  </a:cubicBezTo>
                  <a:cubicBezTo>
                    <a:pt x="673823" y="191959"/>
                    <a:pt x="676186" y="199731"/>
                    <a:pt x="676186" y="210552"/>
                  </a:cubicBezTo>
                  <a:cubicBezTo>
                    <a:pt x="673595" y="208875"/>
                    <a:pt x="670242" y="208037"/>
                    <a:pt x="666127" y="208037"/>
                  </a:cubicBezTo>
                  <a:cubicBezTo>
                    <a:pt x="658355" y="208037"/>
                    <a:pt x="652183" y="209866"/>
                    <a:pt x="647611" y="213523"/>
                  </a:cubicBezTo>
                  <a:cubicBezTo>
                    <a:pt x="642277" y="217791"/>
                    <a:pt x="639610" y="223506"/>
                    <a:pt x="639610" y="230668"/>
                  </a:cubicBezTo>
                  <a:cubicBezTo>
                    <a:pt x="639610" y="236917"/>
                    <a:pt x="641705" y="242060"/>
                    <a:pt x="645896" y="246099"/>
                  </a:cubicBezTo>
                  <a:cubicBezTo>
                    <a:pt x="650087" y="250137"/>
                    <a:pt x="655231" y="252157"/>
                    <a:pt x="661327" y="252157"/>
                  </a:cubicBezTo>
                  <a:cubicBezTo>
                    <a:pt x="664679" y="252157"/>
                    <a:pt x="668337" y="251319"/>
                    <a:pt x="672299" y="249642"/>
                  </a:cubicBezTo>
                  <a:cubicBezTo>
                    <a:pt x="676262" y="247966"/>
                    <a:pt x="680148" y="244689"/>
                    <a:pt x="683958" y="239812"/>
                  </a:cubicBezTo>
                  <a:cubicBezTo>
                    <a:pt x="700874" y="245299"/>
                    <a:pt x="712762" y="260996"/>
                    <a:pt x="719620" y="286904"/>
                  </a:cubicBezTo>
                  <a:lnTo>
                    <a:pt x="724649" y="291933"/>
                  </a:lnTo>
                  <a:lnTo>
                    <a:pt x="724649" y="157516"/>
                  </a:lnTo>
                  <a:lnTo>
                    <a:pt x="736231" y="157516"/>
                  </a:lnTo>
                  <a:lnTo>
                    <a:pt x="747737" y="157516"/>
                  </a:lnTo>
                  <a:lnTo>
                    <a:pt x="773493" y="157516"/>
                  </a:lnTo>
                  <a:cubicBezTo>
                    <a:pt x="759167" y="170623"/>
                    <a:pt x="752538" y="185482"/>
                    <a:pt x="753605" y="202093"/>
                  </a:cubicBezTo>
                  <a:cubicBezTo>
                    <a:pt x="753605" y="208342"/>
                    <a:pt x="755281" y="217029"/>
                    <a:pt x="758634" y="228154"/>
                  </a:cubicBezTo>
                  <a:cubicBezTo>
                    <a:pt x="760310" y="233793"/>
                    <a:pt x="761568" y="238784"/>
                    <a:pt x="762406" y="243127"/>
                  </a:cubicBezTo>
                  <a:cubicBezTo>
                    <a:pt x="763244" y="247470"/>
                    <a:pt x="763663" y="251166"/>
                    <a:pt x="763663" y="254214"/>
                  </a:cubicBezTo>
                  <a:cubicBezTo>
                    <a:pt x="763663" y="263815"/>
                    <a:pt x="761834" y="270902"/>
                    <a:pt x="758177" y="275474"/>
                  </a:cubicBezTo>
                  <a:cubicBezTo>
                    <a:pt x="755586" y="278674"/>
                    <a:pt x="752309" y="281379"/>
                    <a:pt x="748347" y="283589"/>
                  </a:cubicBezTo>
                  <a:cubicBezTo>
                    <a:pt x="744385" y="285799"/>
                    <a:pt x="740270" y="287666"/>
                    <a:pt x="736003" y="289190"/>
                  </a:cubicBezTo>
                  <a:lnTo>
                    <a:pt x="743318" y="294676"/>
                  </a:lnTo>
                  <a:cubicBezTo>
                    <a:pt x="747737" y="293305"/>
                    <a:pt x="752119" y="291400"/>
                    <a:pt x="756462" y="288961"/>
                  </a:cubicBezTo>
                  <a:cubicBezTo>
                    <a:pt x="760806" y="286523"/>
                    <a:pt x="764730" y="283780"/>
                    <a:pt x="768235" y="280732"/>
                  </a:cubicBezTo>
                  <a:cubicBezTo>
                    <a:pt x="772045" y="276312"/>
                    <a:pt x="775017" y="271702"/>
                    <a:pt x="777151" y="266901"/>
                  </a:cubicBezTo>
                  <a:cubicBezTo>
                    <a:pt x="779284" y="262101"/>
                    <a:pt x="780351" y="257338"/>
                    <a:pt x="780351" y="252614"/>
                  </a:cubicBezTo>
                  <a:cubicBezTo>
                    <a:pt x="780351" y="248652"/>
                    <a:pt x="779970" y="243775"/>
                    <a:pt x="779208" y="237984"/>
                  </a:cubicBezTo>
                  <a:cubicBezTo>
                    <a:pt x="778446" y="232192"/>
                    <a:pt x="777379" y="225411"/>
                    <a:pt x="776008" y="217638"/>
                  </a:cubicBezTo>
                  <a:cubicBezTo>
                    <a:pt x="773569" y="205599"/>
                    <a:pt x="772426" y="193788"/>
                    <a:pt x="772579" y="182205"/>
                  </a:cubicBezTo>
                  <a:cubicBezTo>
                    <a:pt x="773722" y="170204"/>
                    <a:pt x="777736" y="162574"/>
                    <a:pt x="784623" y="159317"/>
                  </a:cubicBezTo>
                  <a:lnTo>
                    <a:pt x="787028" y="158765"/>
                  </a:lnTo>
                  <a:lnTo>
                    <a:pt x="790828" y="159459"/>
                  </a:lnTo>
                  <a:cubicBezTo>
                    <a:pt x="794257" y="160755"/>
                    <a:pt x="797305" y="162507"/>
                    <a:pt x="799972" y="164717"/>
                  </a:cubicBezTo>
                  <a:cubicBezTo>
                    <a:pt x="802639" y="166927"/>
                    <a:pt x="804735" y="169632"/>
                    <a:pt x="806259" y="172833"/>
                  </a:cubicBezTo>
                  <a:cubicBezTo>
                    <a:pt x="807783" y="176033"/>
                    <a:pt x="808545" y="179614"/>
                    <a:pt x="808545" y="183577"/>
                  </a:cubicBezTo>
                  <a:lnTo>
                    <a:pt x="808545" y="278446"/>
                  </a:lnTo>
                  <a:lnTo>
                    <a:pt x="820889" y="291247"/>
                  </a:lnTo>
                  <a:lnTo>
                    <a:pt x="820889" y="157516"/>
                  </a:lnTo>
                  <a:lnTo>
                    <a:pt x="844892" y="157516"/>
                  </a:lnTo>
                  <a:lnTo>
                    <a:pt x="832319" y="144715"/>
                  </a:lnTo>
                  <a:lnTo>
                    <a:pt x="820889" y="144715"/>
                  </a:lnTo>
                  <a:cubicBezTo>
                    <a:pt x="817079" y="140752"/>
                    <a:pt x="814412" y="134199"/>
                    <a:pt x="812888" y="125055"/>
                  </a:cubicBezTo>
                  <a:lnTo>
                    <a:pt x="808316" y="121169"/>
                  </a:lnTo>
                  <a:cubicBezTo>
                    <a:pt x="808316" y="123760"/>
                    <a:pt x="808393" y="126922"/>
                    <a:pt x="808545" y="130656"/>
                  </a:cubicBezTo>
                  <a:cubicBezTo>
                    <a:pt x="808697" y="134390"/>
                    <a:pt x="808926" y="138771"/>
                    <a:pt x="809231" y="143800"/>
                  </a:cubicBezTo>
                  <a:cubicBezTo>
                    <a:pt x="809688" y="148982"/>
                    <a:pt x="809993" y="153478"/>
                    <a:pt x="810145" y="157288"/>
                  </a:cubicBezTo>
                  <a:cubicBezTo>
                    <a:pt x="810298" y="161098"/>
                    <a:pt x="810374" y="164298"/>
                    <a:pt x="810374" y="166889"/>
                  </a:cubicBezTo>
                  <a:cubicBezTo>
                    <a:pt x="807783" y="158964"/>
                    <a:pt x="804354" y="153287"/>
                    <a:pt x="800087" y="149858"/>
                  </a:cubicBezTo>
                  <a:cubicBezTo>
                    <a:pt x="797953" y="148144"/>
                    <a:pt x="795381" y="146858"/>
                    <a:pt x="792371" y="146001"/>
                  </a:cubicBezTo>
                  <a:lnTo>
                    <a:pt x="788728" y="145548"/>
                  </a:lnTo>
                  <a:lnTo>
                    <a:pt x="787895" y="144715"/>
                  </a:lnTo>
                  <a:lnTo>
                    <a:pt x="782027" y="144715"/>
                  </a:lnTo>
                  <a:lnTo>
                    <a:pt x="767397" y="144715"/>
                  </a:lnTo>
                  <a:lnTo>
                    <a:pt x="734936" y="144715"/>
                  </a:lnTo>
                  <a:lnTo>
                    <a:pt x="723430" y="144715"/>
                  </a:lnTo>
                  <a:lnTo>
                    <a:pt x="613244" y="144715"/>
                  </a:lnTo>
                  <a:lnTo>
                    <a:pt x="606234" y="144715"/>
                  </a:lnTo>
                  <a:lnTo>
                    <a:pt x="601814" y="144715"/>
                  </a:lnTo>
                  <a:cubicBezTo>
                    <a:pt x="598004" y="140752"/>
                    <a:pt x="595337" y="134199"/>
                    <a:pt x="593813" y="125055"/>
                  </a:cubicBezTo>
                  <a:lnTo>
                    <a:pt x="589241" y="121169"/>
                  </a:lnTo>
                  <a:cubicBezTo>
                    <a:pt x="589241" y="123760"/>
                    <a:pt x="589318" y="126922"/>
                    <a:pt x="589470" y="130656"/>
                  </a:cubicBezTo>
                  <a:cubicBezTo>
                    <a:pt x="589622" y="134390"/>
                    <a:pt x="589851" y="138771"/>
                    <a:pt x="590156" y="143800"/>
                  </a:cubicBezTo>
                  <a:cubicBezTo>
                    <a:pt x="590613" y="148982"/>
                    <a:pt x="590918" y="153478"/>
                    <a:pt x="591070" y="157288"/>
                  </a:cubicBezTo>
                  <a:cubicBezTo>
                    <a:pt x="591223" y="161098"/>
                    <a:pt x="591299" y="164298"/>
                    <a:pt x="591299" y="166889"/>
                  </a:cubicBezTo>
                  <a:cubicBezTo>
                    <a:pt x="588708" y="158964"/>
                    <a:pt x="585279" y="153287"/>
                    <a:pt x="581012" y="149858"/>
                  </a:cubicBezTo>
                  <a:cubicBezTo>
                    <a:pt x="578878" y="148144"/>
                    <a:pt x="576306" y="146858"/>
                    <a:pt x="573297" y="146001"/>
                  </a:cubicBezTo>
                  <a:lnTo>
                    <a:pt x="563213" y="144747"/>
                  </a:lnTo>
                  <a:lnTo>
                    <a:pt x="563181" y="144715"/>
                  </a:lnTo>
                  <a:lnTo>
                    <a:pt x="562952" y="144715"/>
                  </a:lnTo>
                  <a:lnTo>
                    <a:pt x="552208" y="144715"/>
                  </a:lnTo>
                  <a:cubicBezTo>
                    <a:pt x="552361" y="143800"/>
                    <a:pt x="552475" y="142886"/>
                    <a:pt x="552551" y="141972"/>
                  </a:cubicBezTo>
                  <a:cubicBezTo>
                    <a:pt x="552627" y="141057"/>
                    <a:pt x="552665" y="140067"/>
                    <a:pt x="552665" y="139000"/>
                  </a:cubicBezTo>
                  <a:cubicBezTo>
                    <a:pt x="552665" y="123607"/>
                    <a:pt x="540702" y="115911"/>
                    <a:pt x="516775" y="115911"/>
                  </a:cubicBezTo>
                  <a:lnTo>
                    <a:pt x="508317" y="116368"/>
                  </a:lnTo>
                  <a:cubicBezTo>
                    <a:pt x="501916" y="116521"/>
                    <a:pt x="498259" y="116597"/>
                    <a:pt x="497344" y="116597"/>
                  </a:cubicBezTo>
                  <a:cubicBezTo>
                    <a:pt x="480733" y="116902"/>
                    <a:pt x="472427" y="113092"/>
                    <a:pt x="472427" y="105167"/>
                  </a:cubicBezTo>
                  <a:cubicBezTo>
                    <a:pt x="472427" y="101509"/>
                    <a:pt x="474179" y="98766"/>
                    <a:pt x="477685" y="96937"/>
                  </a:cubicBezTo>
                  <a:cubicBezTo>
                    <a:pt x="476161" y="96175"/>
                    <a:pt x="474827" y="95413"/>
                    <a:pt x="473684" y="94651"/>
                  </a:cubicBezTo>
                  <a:cubicBezTo>
                    <a:pt x="472541" y="93889"/>
                    <a:pt x="471208" y="93127"/>
                    <a:pt x="469684" y="92365"/>
                  </a:cubicBezTo>
                  <a:cubicBezTo>
                    <a:pt x="467855" y="94499"/>
                    <a:pt x="466521" y="97204"/>
                    <a:pt x="465683" y="100481"/>
                  </a:cubicBezTo>
                  <a:cubicBezTo>
                    <a:pt x="464845" y="103757"/>
                    <a:pt x="464426" y="107377"/>
                    <a:pt x="464426" y="111339"/>
                  </a:cubicBezTo>
                  <a:cubicBezTo>
                    <a:pt x="464426" y="124750"/>
                    <a:pt x="475856" y="131456"/>
                    <a:pt x="498716" y="131456"/>
                  </a:cubicBezTo>
                  <a:cubicBezTo>
                    <a:pt x="520357" y="130999"/>
                    <a:pt x="531710" y="130770"/>
                    <a:pt x="532777" y="130770"/>
                  </a:cubicBezTo>
                  <a:cubicBezTo>
                    <a:pt x="541921" y="130770"/>
                    <a:pt x="546493" y="133590"/>
                    <a:pt x="546493" y="139228"/>
                  </a:cubicBezTo>
                  <a:cubicBezTo>
                    <a:pt x="546493" y="140600"/>
                    <a:pt x="546036" y="142429"/>
                    <a:pt x="545122" y="144715"/>
                  </a:cubicBezTo>
                  <a:lnTo>
                    <a:pt x="451548" y="144715"/>
                  </a:lnTo>
                  <a:lnTo>
                    <a:pt x="446366" y="144715"/>
                  </a:lnTo>
                  <a:lnTo>
                    <a:pt x="376034" y="144715"/>
                  </a:lnTo>
                  <a:lnTo>
                    <a:pt x="366737" y="144715"/>
                  </a:lnTo>
                  <a:lnTo>
                    <a:pt x="241998" y="144715"/>
                  </a:lnTo>
                  <a:lnTo>
                    <a:pt x="234530" y="144715"/>
                  </a:lnTo>
                  <a:lnTo>
                    <a:pt x="161607" y="144715"/>
                  </a:lnTo>
                  <a:lnTo>
                    <a:pt x="157187" y="144715"/>
                  </a:lnTo>
                  <a:lnTo>
                    <a:pt x="150863" y="144715"/>
                  </a:lnTo>
                  <a:cubicBezTo>
                    <a:pt x="151625" y="132828"/>
                    <a:pt x="147891" y="123874"/>
                    <a:pt x="139661" y="117854"/>
                  </a:cubicBezTo>
                  <a:cubicBezTo>
                    <a:pt x="131432" y="111834"/>
                    <a:pt x="119316" y="108672"/>
                    <a:pt x="103314" y="108367"/>
                  </a:cubicBezTo>
                  <a:cubicBezTo>
                    <a:pt x="94170" y="109129"/>
                    <a:pt x="86817" y="109701"/>
                    <a:pt x="81254" y="110082"/>
                  </a:cubicBezTo>
                  <a:cubicBezTo>
                    <a:pt x="75691" y="110463"/>
                    <a:pt x="71996" y="110653"/>
                    <a:pt x="70167" y="110653"/>
                  </a:cubicBezTo>
                  <a:cubicBezTo>
                    <a:pt x="65443" y="110653"/>
                    <a:pt x="61252" y="109510"/>
                    <a:pt x="57594" y="107224"/>
                  </a:cubicBezTo>
                  <a:cubicBezTo>
                    <a:pt x="53022" y="104481"/>
                    <a:pt x="50736" y="100976"/>
                    <a:pt x="50736" y="96709"/>
                  </a:cubicBezTo>
                  <a:cubicBezTo>
                    <a:pt x="50736" y="92137"/>
                    <a:pt x="52565" y="88555"/>
                    <a:pt x="56222" y="85965"/>
                  </a:cubicBezTo>
                  <a:cubicBezTo>
                    <a:pt x="55613" y="85965"/>
                    <a:pt x="55003" y="85926"/>
                    <a:pt x="54394" y="85850"/>
                  </a:cubicBezTo>
                  <a:cubicBezTo>
                    <a:pt x="53784" y="85774"/>
                    <a:pt x="53251" y="85736"/>
                    <a:pt x="52793" y="85736"/>
                  </a:cubicBezTo>
                  <a:close/>
                  <a:moveTo>
                    <a:pt x="1224673" y="83679"/>
                  </a:moveTo>
                  <a:lnTo>
                    <a:pt x="1223268" y="84512"/>
                  </a:lnTo>
                  <a:lnTo>
                    <a:pt x="1218196" y="83907"/>
                  </a:lnTo>
                  <a:cubicBezTo>
                    <a:pt x="1207681" y="83907"/>
                    <a:pt x="1196784" y="88174"/>
                    <a:pt x="1185506" y="96709"/>
                  </a:cubicBezTo>
                  <a:cubicBezTo>
                    <a:pt x="1173924" y="105853"/>
                    <a:pt x="1168133" y="115606"/>
                    <a:pt x="1168133" y="125970"/>
                  </a:cubicBezTo>
                  <a:cubicBezTo>
                    <a:pt x="1168133" y="129475"/>
                    <a:pt x="1169809" y="132904"/>
                    <a:pt x="1173162" y="136257"/>
                  </a:cubicBezTo>
                  <a:lnTo>
                    <a:pt x="1182077" y="144715"/>
                  </a:lnTo>
                  <a:lnTo>
                    <a:pt x="1151064" y="144715"/>
                  </a:lnTo>
                  <a:lnTo>
                    <a:pt x="1148016" y="144715"/>
                  </a:lnTo>
                  <a:lnTo>
                    <a:pt x="1032573" y="144715"/>
                  </a:lnTo>
                  <a:lnTo>
                    <a:pt x="1026477" y="144715"/>
                  </a:lnTo>
                  <a:lnTo>
                    <a:pt x="958583" y="144715"/>
                  </a:lnTo>
                  <a:lnTo>
                    <a:pt x="954318" y="144715"/>
                  </a:lnTo>
                  <a:lnTo>
                    <a:pt x="946124" y="141629"/>
                  </a:lnTo>
                  <a:cubicBezTo>
                    <a:pt x="944219" y="139343"/>
                    <a:pt x="943343" y="135876"/>
                    <a:pt x="943495" y="131227"/>
                  </a:cubicBezTo>
                  <a:cubicBezTo>
                    <a:pt x="943495" y="130008"/>
                    <a:pt x="943648" y="128789"/>
                    <a:pt x="943952" y="127570"/>
                  </a:cubicBezTo>
                  <a:lnTo>
                    <a:pt x="936637" y="120255"/>
                  </a:lnTo>
                  <a:cubicBezTo>
                    <a:pt x="936637" y="125131"/>
                    <a:pt x="936752" y="130542"/>
                    <a:pt x="936980" y="136485"/>
                  </a:cubicBezTo>
                  <a:cubicBezTo>
                    <a:pt x="937209" y="142429"/>
                    <a:pt x="937475" y="149134"/>
                    <a:pt x="937780" y="156602"/>
                  </a:cubicBezTo>
                  <a:lnTo>
                    <a:pt x="939838" y="193635"/>
                  </a:lnTo>
                  <a:cubicBezTo>
                    <a:pt x="933894" y="177024"/>
                    <a:pt x="928331" y="165670"/>
                    <a:pt x="923150" y="159574"/>
                  </a:cubicBezTo>
                  <a:cubicBezTo>
                    <a:pt x="915530" y="150735"/>
                    <a:pt x="904938" y="146315"/>
                    <a:pt x="891374" y="146315"/>
                  </a:cubicBezTo>
                  <a:cubicBezTo>
                    <a:pt x="885888" y="146315"/>
                    <a:pt x="880668" y="147039"/>
                    <a:pt x="875715" y="148487"/>
                  </a:cubicBezTo>
                  <a:cubicBezTo>
                    <a:pt x="870762" y="149934"/>
                    <a:pt x="866076" y="152182"/>
                    <a:pt x="861656" y="155230"/>
                  </a:cubicBezTo>
                  <a:cubicBezTo>
                    <a:pt x="851903" y="162088"/>
                    <a:pt x="847026" y="170775"/>
                    <a:pt x="847026" y="181291"/>
                  </a:cubicBezTo>
                  <a:cubicBezTo>
                    <a:pt x="847026" y="185406"/>
                    <a:pt x="848474" y="189368"/>
                    <a:pt x="851369" y="193178"/>
                  </a:cubicBezTo>
                  <a:cubicBezTo>
                    <a:pt x="854722" y="197445"/>
                    <a:pt x="858075" y="199579"/>
                    <a:pt x="861428" y="199579"/>
                  </a:cubicBezTo>
                  <a:cubicBezTo>
                    <a:pt x="862799" y="199579"/>
                    <a:pt x="864628" y="199083"/>
                    <a:pt x="866914" y="198093"/>
                  </a:cubicBezTo>
                  <a:cubicBezTo>
                    <a:pt x="869200" y="197102"/>
                    <a:pt x="871867" y="195769"/>
                    <a:pt x="874915" y="194092"/>
                  </a:cubicBezTo>
                  <a:cubicBezTo>
                    <a:pt x="881316" y="190282"/>
                    <a:pt x="885431" y="188377"/>
                    <a:pt x="887260" y="188377"/>
                  </a:cubicBezTo>
                  <a:cubicBezTo>
                    <a:pt x="892289" y="188377"/>
                    <a:pt x="894803" y="190435"/>
                    <a:pt x="894803" y="194550"/>
                  </a:cubicBezTo>
                  <a:cubicBezTo>
                    <a:pt x="894803" y="195921"/>
                    <a:pt x="893775" y="198055"/>
                    <a:pt x="891717" y="200950"/>
                  </a:cubicBezTo>
                  <a:cubicBezTo>
                    <a:pt x="889660" y="203846"/>
                    <a:pt x="886802" y="207275"/>
                    <a:pt x="883145" y="211237"/>
                  </a:cubicBezTo>
                  <a:cubicBezTo>
                    <a:pt x="880097" y="214743"/>
                    <a:pt x="877201" y="217829"/>
                    <a:pt x="874458" y="220496"/>
                  </a:cubicBezTo>
                  <a:cubicBezTo>
                    <a:pt x="871715" y="223163"/>
                    <a:pt x="869353" y="225182"/>
                    <a:pt x="867371" y="226554"/>
                  </a:cubicBezTo>
                  <a:lnTo>
                    <a:pt x="882230" y="243470"/>
                  </a:lnTo>
                  <a:cubicBezTo>
                    <a:pt x="890460" y="234478"/>
                    <a:pt x="896899" y="226287"/>
                    <a:pt x="901547" y="218895"/>
                  </a:cubicBezTo>
                  <a:cubicBezTo>
                    <a:pt x="906195" y="211504"/>
                    <a:pt x="908519" y="205370"/>
                    <a:pt x="908519" y="200493"/>
                  </a:cubicBezTo>
                  <a:cubicBezTo>
                    <a:pt x="908519" y="196836"/>
                    <a:pt x="907834" y="193597"/>
                    <a:pt x="906462" y="190778"/>
                  </a:cubicBezTo>
                  <a:cubicBezTo>
                    <a:pt x="905090" y="187958"/>
                    <a:pt x="903185" y="185482"/>
                    <a:pt x="900747" y="183348"/>
                  </a:cubicBezTo>
                  <a:cubicBezTo>
                    <a:pt x="898461" y="181672"/>
                    <a:pt x="895756" y="180338"/>
                    <a:pt x="892632" y="179348"/>
                  </a:cubicBezTo>
                  <a:cubicBezTo>
                    <a:pt x="889507" y="178357"/>
                    <a:pt x="886117" y="177862"/>
                    <a:pt x="882459" y="177862"/>
                  </a:cubicBezTo>
                  <a:cubicBezTo>
                    <a:pt x="877735" y="177862"/>
                    <a:pt x="872172" y="179233"/>
                    <a:pt x="865771" y="181977"/>
                  </a:cubicBezTo>
                  <a:cubicBezTo>
                    <a:pt x="871410" y="168413"/>
                    <a:pt x="881621" y="161631"/>
                    <a:pt x="896404" y="161631"/>
                  </a:cubicBezTo>
                  <a:cubicBezTo>
                    <a:pt x="906157" y="161631"/>
                    <a:pt x="915149" y="167041"/>
                    <a:pt x="923378" y="177862"/>
                  </a:cubicBezTo>
                  <a:cubicBezTo>
                    <a:pt x="926884" y="182739"/>
                    <a:pt x="929627" y="187806"/>
                    <a:pt x="931608" y="193064"/>
                  </a:cubicBezTo>
                  <a:cubicBezTo>
                    <a:pt x="933589" y="198321"/>
                    <a:pt x="934580" y="203465"/>
                    <a:pt x="934580" y="208494"/>
                  </a:cubicBezTo>
                  <a:cubicBezTo>
                    <a:pt x="934580" y="213219"/>
                    <a:pt x="934504" y="218934"/>
                    <a:pt x="934351" y="225639"/>
                  </a:cubicBezTo>
                  <a:cubicBezTo>
                    <a:pt x="934046" y="237069"/>
                    <a:pt x="933818" y="254214"/>
                    <a:pt x="933665" y="277074"/>
                  </a:cubicBezTo>
                  <a:lnTo>
                    <a:pt x="948067" y="294676"/>
                  </a:lnTo>
                  <a:lnTo>
                    <a:pt x="948067" y="157516"/>
                  </a:lnTo>
                  <a:lnTo>
                    <a:pt x="960564" y="157516"/>
                  </a:lnTo>
                  <a:lnTo>
                    <a:pt x="971384" y="157516"/>
                  </a:lnTo>
                  <a:lnTo>
                    <a:pt x="1003084" y="157516"/>
                  </a:lnTo>
                  <a:cubicBezTo>
                    <a:pt x="984948" y="178700"/>
                    <a:pt x="975880" y="200417"/>
                    <a:pt x="975880" y="222667"/>
                  </a:cubicBezTo>
                  <a:cubicBezTo>
                    <a:pt x="975880" y="238669"/>
                    <a:pt x="979233" y="252766"/>
                    <a:pt x="985939" y="264958"/>
                  </a:cubicBezTo>
                  <a:cubicBezTo>
                    <a:pt x="993863" y="279894"/>
                    <a:pt x="1005293" y="287361"/>
                    <a:pt x="1020229" y="287361"/>
                  </a:cubicBezTo>
                  <a:cubicBezTo>
                    <a:pt x="1023277" y="287361"/>
                    <a:pt x="1026210" y="286828"/>
                    <a:pt x="1029030" y="285761"/>
                  </a:cubicBezTo>
                  <a:cubicBezTo>
                    <a:pt x="1031849" y="284694"/>
                    <a:pt x="1034326" y="283208"/>
                    <a:pt x="1036459" y="281303"/>
                  </a:cubicBezTo>
                  <a:cubicBezTo>
                    <a:pt x="1038593" y="279398"/>
                    <a:pt x="1040269" y="277150"/>
                    <a:pt x="1041488" y="274560"/>
                  </a:cubicBezTo>
                  <a:cubicBezTo>
                    <a:pt x="1042708" y="271969"/>
                    <a:pt x="1043317" y="269149"/>
                    <a:pt x="1043317" y="266101"/>
                  </a:cubicBezTo>
                  <a:cubicBezTo>
                    <a:pt x="1043317" y="260767"/>
                    <a:pt x="1041793" y="256386"/>
                    <a:pt x="1038745" y="252957"/>
                  </a:cubicBezTo>
                  <a:cubicBezTo>
                    <a:pt x="1035697" y="249528"/>
                    <a:pt x="1032040" y="247813"/>
                    <a:pt x="1027772" y="247813"/>
                  </a:cubicBezTo>
                  <a:cubicBezTo>
                    <a:pt x="1023810" y="247813"/>
                    <a:pt x="1020191" y="249185"/>
                    <a:pt x="1016914" y="251928"/>
                  </a:cubicBezTo>
                  <a:cubicBezTo>
                    <a:pt x="1013637" y="254671"/>
                    <a:pt x="1011999" y="258024"/>
                    <a:pt x="1011999" y="261987"/>
                  </a:cubicBezTo>
                  <a:cubicBezTo>
                    <a:pt x="1011999" y="264577"/>
                    <a:pt x="1012647" y="267092"/>
                    <a:pt x="1013942" y="269530"/>
                  </a:cubicBezTo>
                  <a:cubicBezTo>
                    <a:pt x="1015237" y="271969"/>
                    <a:pt x="1017333" y="274102"/>
                    <a:pt x="1020229" y="275931"/>
                  </a:cubicBezTo>
                  <a:cubicBezTo>
                    <a:pt x="1012456" y="278217"/>
                    <a:pt x="1004455" y="273645"/>
                    <a:pt x="996226" y="262215"/>
                  </a:cubicBezTo>
                  <a:cubicBezTo>
                    <a:pt x="991501" y="254900"/>
                    <a:pt x="989063" y="246670"/>
                    <a:pt x="988910" y="237526"/>
                  </a:cubicBezTo>
                  <a:cubicBezTo>
                    <a:pt x="988910" y="227163"/>
                    <a:pt x="990053" y="217791"/>
                    <a:pt x="992339" y="209409"/>
                  </a:cubicBezTo>
                  <a:cubicBezTo>
                    <a:pt x="994625" y="201027"/>
                    <a:pt x="997978" y="193407"/>
                    <a:pt x="1002398" y="186549"/>
                  </a:cubicBezTo>
                  <a:cubicBezTo>
                    <a:pt x="1007275" y="179233"/>
                    <a:pt x="1013218" y="173137"/>
                    <a:pt x="1020229" y="168261"/>
                  </a:cubicBezTo>
                  <a:cubicBezTo>
                    <a:pt x="1027239" y="163384"/>
                    <a:pt x="1035545" y="159802"/>
                    <a:pt x="1045146" y="157516"/>
                  </a:cubicBezTo>
                  <a:lnTo>
                    <a:pt x="1129118" y="157516"/>
                  </a:lnTo>
                  <a:lnTo>
                    <a:pt x="1129118" y="228382"/>
                  </a:lnTo>
                  <a:lnTo>
                    <a:pt x="1128661" y="228382"/>
                  </a:lnTo>
                  <a:cubicBezTo>
                    <a:pt x="1114945" y="200036"/>
                    <a:pt x="1099096" y="185863"/>
                    <a:pt x="1081112" y="185863"/>
                  </a:cubicBezTo>
                  <a:cubicBezTo>
                    <a:pt x="1072730" y="185863"/>
                    <a:pt x="1065263" y="188758"/>
                    <a:pt x="1058710" y="194550"/>
                  </a:cubicBezTo>
                  <a:cubicBezTo>
                    <a:pt x="1052614" y="200188"/>
                    <a:pt x="1049566" y="207351"/>
                    <a:pt x="1049566" y="216038"/>
                  </a:cubicBezTo>
                  <a:cubicBezTo>
                    <a:pt x="1049566" y="232040"/>
                    <a:pt x="1057795" y="240041"/>
                    <a:pt x="1074254" y="240041"/>
                  </a:cubicBezTo>
                  <a:cubicBezTo>
                    <a:pt x="1079588" y="240041"/>
                    <a:pt x="1083856" y="238174"/>
                    <a:pt x="1087056" y="234440"/>
                  </a:cubicBezTo>
                  <a:cubicBezTo>
                    <a:pt x="1090256" y="230706"/>
                    <a:pt x="1091857" y="226096"/>
                    <a:pt x="1091857" y="220610"/>
                  </a:cubicBezTo>
                  <a:cubicBezTo>
                    <a:pt x="1091857" y="217257"/>
                    <a:pt x="1089037" y="211847"/>
                    <a:pt x="1083398" y="204379"/>
                  </a:cubicBezTo>
                  <a:cubicBezTo>
                    <a:pt x="1084160" y="203770"/>
                    <a:pt x="1085380" y="203389"/>
                    <a:pt x="1087056" y="203236"/>
                  </a:cubicBezTo>
                  <a:cubicBezTo>
                    <a:pt x="1100620" y="203236"/>
                    <a:pt x="1112507" y="212152"/>
                    <a:pt x="1122718" y="229983"/>
                  </a:cubicBezTo>
                  <a:cubicBezTo>
                    <a:pt x="1129576" y="245680"/>
                    <a:pt x="1132928" y="260767"/>
                    <a:pt x="1132776" y="275245"/>
                  </a:cubicBezTo>
                  <a:lnTo>
                    <a:pt x="1131862" y="288733"/>
                  </a:lnTo>
                  <a:lnTo>
                    <a:pt x="1141920" y="295134"/>
                  </a:lnTo>
                  <a:lnTo>
                    <a:pt x="1141920" y="157516"/>
                  </a:lnTo>
                  <a:lnTo>
                    <a:pt x="1160589" y="157516"/>
                  </a:lnTo>
                  <a:lnTo>
                    <a:pt x="1164323" y="157516"/>
                  </a:lnTo>
                  <a:lnTo>
                    <a:pt x="1180020" y="157516"/>
                  </a:lnTo>
                  <a:lnTo>
                    <a:pt x="1180020" y="278446"/>
                  </a:lnTo>
                  <a:lnTo>
                    <a:pt x="1193050" y="291247"/>
                  </a:lnTo>
                  <a:lnTo>
                    <a:pt x="1193050" y="157516"/>
                  </a:lnTo>
                  <a:lnTo>
                    <a:pt x="1209357" y="157516"/>
                  </a:lnTo>
                  <a:lnTo>
                    <a:pt x="1215453" y="157516"/>
                  </a:lnTo>
                  <a:lnTo>
                    <a:pt x="1229931" y="157516"/>
                  </a:lnTo>
                  <a:lnTo>
                    <a:pt x="1229931" y="243470"/>
                  </a:lnTo>
                  <a:cubicBezTo>
                    <a:pt x="1231455" y="252614"/>
                    <a:pt x="1234655" y="259701"/>
                    <a:pt x="1239532" y="264730"/>
                  </a:cubicBezTo>
                  <a:cubicBezTo>
                    <a:pt x="1244409" y="269759"/>
                    <a:pt x="1250886" y="272274"/>
                    <a:pt x="1258963" y="272274"/>
                  </a:cubicBezTo>
                  <a:cubicBezTo>
                    <a:pt x="1271460" y="272274"/>
                    <a:pt x="1283042" y="265720"/>
                    <a:pt x="1293710" y="252614"/>
                  </a:cubicBezTo>
                  <a:cubicBezTo>
                    <a:pt x="1304226" y="240270"/>
                    <a:pt x="1309484" y="227773"/>
                    <a:pt x="1309484" y="215124"/>
                  </a:cubicBezTo>
                  <a:cubicBezTo>
                    <a:pt x="1309484" y="211314"/>
                    <a:pt x="1308989" y="207542"/>
                    <a:pt x="1307998" y="203808"/>
                  </a:cubicBezTo>
                  <a:cubicBezTo>
                    <a:pt x="1307007" y="200074"/>
                    <a:pt x="1305674" y="196836"/>
                    <a:pt x="1303997" y="194092"/>
                  </a:cubicBezTo>
                  <a:cubicBezTo>
                    <a:pt x="1299273" y="186930"/>
                    <a:pt x="1293253" y="183348"/>
                    <a:pt x="1285938" y="183348"/>
                  </a:cubicBezTo>
                  <a:cubicBezTo>
                    <a:pt x="1281061" y="183348"/>
                    <a:pt x="1277137" y="185025"/>
                    <a:pt x="1274165" y="188377"/>
                  </a:cubicBezTo>
                  <a:cubicBezTo>
                    <a:pt x="1271193" y="191730"/>
                    <a:pt x="1269707" y="195769"/>
                    <a:pt x="1269707" y="200493"/>
                  </a:cubicBezTo>
                  <a:cubicBezTo>
                    <a:pt x="1269707" y="204913"/>
                    <a:pt x="1271422" y="208570"/>
                    <a:pt x="1274851" y="211466"/>
                  </a:cubicBezTo>
                  <a:cubicBezTo>
                    <a:pt x="1278280" y="214362"/>
                    <a:pt x="1282052" y="215809"/>
                    <a:pt x="1286167" y="215809"/>
                  </a:cubicBezTo>
                  <a:lnTo>
                    <a:pt x="1290510" y="215352"/>
                  </a:lnTo>
                  <a:cubicBezTo>
                    <a:pt x="1289596" y="224191"/>
                    <a:pt x="1285481" y="232954"/>
                    <a:pt x="1278166" y="241641"/>
                  </a:cubicBezTo>
                  <a:cubicBezTo>
                    <a:pt x="1270088" y="250938"/>
                    <a:pt x="1262240" y="255586"/>
                    <a:pt x="1254620" y="255586"/>
                  </a:cubicBezTo>
                  <a:cubicBezTo>
                    <a:pt x="1249286" y="255586"/>
                    <a:pt x="1245171" y="252690"/>
                    <a:pt x="1242275" y="246899"/>
                  </a:cubicBezTo>
                  <a:lnTo>
                    <a:pt x="1242275" y="157516"/>
                  </a:lnTo>
                  <a:lnTo>
                    <a:pt x="1322743" y="157516"/>
                  </a:lnTo>
                  <a:lnTo>
                    <a:pt x="1327086" y="157516"/>
                  </a:lnTo>
                  <a:lnTo>
                    <a:pt x="1405953" y="157516"/>
                  </a:lnTo>
                  <a:lnTo>
                    <a:pt x="1405953" y="168261"/>
                  </a:lnTo>
                  <a:cubicBezTo>
                    <a:pt x="1378216" y="177252"/>
                    <a:pt x="1353451" y="190359"/>
                    <a:pt x="1331658" y="207580"/>
                  </a:cubicBezTo>
                  <a:lnTo>
                    <a:pt x="1349717" y="229983"/>
                  </a:lnTo>
                  <a:cubicBezTo>
                    <a:pt x="1364043" y="231659"/>
                    <a:pt x="1376997" y="238288"/>
                    <a:pt x="1388579" y="249871"/>
                  </a:cubicBezTo>
                  <a:cubicBezTo>
                    <a:pt x="1393609" y="254900"/>
                    <a:pt x="1398219" y="260653"/>
                    <a:pt x="1402410" y="267130"/>
                  </a:cubicBezTo>
                  <a:cubicBezTo>
                    <a:pt x="1406601" y="273607"/>
                    <a:pt x="1410220" y="280579"/>
                    <a:pt x="1413268" y="288047"/>
                  </a:cubicBezTo>
                  <a:cubicBezTo>
                    <a:pt x="1413573" y="288809"/>
                    <a:pt x="1414183" y="289457"/>
                    <a:pt x="1415097" y="289990"/>
                  </a:cubicBezTo>
                  <a:cubicBezTo>
                    <a:pt x="1416011" y="290523"/>
                    <a:pt x="1416926" y="290866"/>
                    <a:pt x="1417840" y="291019"/>
                  </a:cubicBezTo>
                  <a:lnTo>
                    <a:pt x="1417840" y="184263"/>
                  </a:lnTo>
                  <a:cubicBezTo>
                    <a:pt x="1430794" y="184110"/>
                    <a:pt x="1440700" y="187768"/>
                    <a:pt x="1447558" y="195235"/>
                  </a:cubicBezTo>
                  <a:cubicBezTo>
                    <a:pt x="1454569" y="202246"/>
                    <a:pt x="1458074" y="210171"/>
                    <a:pt x="1458074" y="219010"/>
                  </a:cubicBezTo>
                  <a:lnTo>
                    <a:pt x="1456931" y="221982"/>
                  </a:lnTo>
                  <a:cubicBezTo>
                    <a:pt x="1455254" y="219848"/>
                    <a:pt x="1453388" y="218172"/>
                    <a:pt x="1451330" y="216952"/>
                  </a:cubicBezTo>
                  <a:cubicBezTo>
                    <a:pt x="1449273" y="215733"/>
                    <a:pt x="1446949" y="215124"/>
                    <a:pt x="1444358" y="215124"/>
                  </a:cubicBezTo>
                  <a:cubicBezTo>
                    <a:pt x="1440091" y="215124"/>
                    <a:pt x="1436509" y="216495"/>
                    <a:pt x="1433614" y="219238"/>
                  </a:cubicBezTo>
                  <a:cubicBezTo>
                    <a:pt x="1430718" y="221982"/>
                    <a:pt x="1429270" y="225411"/>
                    <a:pt x="1429270" y="229525"/>
                  </a:cubicBezTo>
                  <a:cubicBezTo>
                    <a:pt x="1429270" y="231811"/>
                    <a:pt x="1429765" y="233907"/>
                    <a:pt x="1430756" y="235812"/>
                  </a:cubicBezTo>
                  <a:cubicBezTo>
                    <a:pt x="1431747" y="237717"/>
                    <a:pt x="1433042" y="239355"/>
                    <a:pt x="1434642" y="240727"/>
                  </a:cubicBezTo>
                  <a:cubicBezTo>
                    <a:pt x="1436243" y="242098"/>
                    <a:pt x="1438033" y="243203"/>
                    <a:pt x="1440014" y="244041"/>
                  </a:cubicBezTo>
                  <a:cubicBezTo>
                    <a:pt x="1441996" y="244880"/>
                    <a:pt x="1444053" y="245299"/>
                    <a:pt x="1446187" y="245299"/>
                  </a:cubicBezTo>
                  <a:cubicBezTo>
                    <a:pt x="1449235" y="245299"/>
                    <a:pt x="1452054" y="244651"/>
                    <a:pt x="1454645" y="243356"/>
                  </a:cubicBezTo>
                  <a:cubicBezTo>
                    <a:pt x="1457236" y="242060"/>
                    <a:pt x="1459445" y="240308"/>
                    <a:pt x="1461274" y="238098"/>
                  </a:cubicBezTo>
                  <a:cubicBezTo>
                    <a:pt x="1463103" y="235888"/>
                    <a:pt x="1464551" y="233335"/>
                    <a:pt x="1465618" y="230440"/>
                  </a:cubicBezTo>
                  <a:cubicBezTo>
                    <a:pt x="1466684" y="227544"/>
                    <a:pt x="1467218" y="224496"/>
                    <a:pt x="1467218" y="221296"/>
                  </a:cubicBezTo>
                  <a:cubicBezTo>
                    <a:pt x="1467218" y="208189"/>
                    <a:pt x="1462874" y="196150"/>
                    <a:pt x="1454188" y="185177"/>
                  </a:cubicBezTo>
                  <a:cubicBezTo>
                    <a:pt x="1445044" y="172985"/>
                    <a:pt x="1433004" y="166889"/>
                    <a:pt x="1418069" y="166889"/>
                  </a:cubicBezTo>
                  <a:lnTo>
                    <a:pt x="1418069" y="157516"/>
                  </a:lnTo>
                  <a:lnTo>
                    <a:pt x="1484820" y="157516"/>
                  </a:lnTo>
                  <a:lnTo>
                    <a:pt x="1471561" y="144715"/>
                  </a:lnTo>
                  <a:lnTo>
                    <a:pt x="1314284" y="144715"/>
                  </a:lnTo>
                  <a:lnTo>
                    <a:pt x="1309712" y="144715"/>
                  </a:lnTo>
                  <a:lnTo>
                    <a:pt x="1307198" y="144715"/>
                  </a:lnTo>
                  <a:cubicBezTo>
                    <a:pt x="1307198" y="132523"/>
                    <a:pt x="1304912" y="123455"/>
                    <a:pt x="1300340" y="117511"/>
                  </a:cubicBezTo>
                  <a:cubicBezTo>
                    <a:pt x="1297444" y="114159"/>
                    <a:pt x="1293844" y="111644"/>
                    <a:pt x="1289538" y="109968"/>
                  </a:cubicBezTo>
                  <a:lnTo>
                    <a:pt x="1280452" y="108447"/>
                  </a:lnTo>
                  <a:lnTo>
                    <a:pt x="1277175" y="105510"/>
                  </a:lnTo>
                  <a:cubicBezTo>
                    <a:pt x="1264526" y="95909"/>
                    <a:pt x="1251572" y="89508"/>
                    <a:pt x="1238313" y="86307"/>
                  </a:cubicBezTo>
                  <a:lnTo>
                    <a:pt x="1224786" y="84693"/>
                  </a:lnTo>
                  <a:close/>
                  <a:moveTo>
                    <a:pt x="149230" y="0"/>
                  </a:moveTo>
                  <a:lnTo>
                    <a:pt x="1396790" y="0"/>
                  </a:lnTo>
                  <a:cubicBezTo>
                    <a:pt x="1479207" y="0"/>
                    <a:pt x="1546020" y="66813"/>
                    <a:pt x="1546020" y="149230"/>
                  </a:cubicBezTo>
                  <a:lnTo>
                    <a:pt x="1546020" y="460370"/>
                  </a:lnTo>
                  <a:cubicBezTo>
                    <a:pt x="1546020" y="542787"/>
                    <a:pt x="1479207" y="609600"/>
                    <a:pt x="1396790" y="609600"/>
                  </a:cubicBezTo>
                  <a:lnTo>
                    <a:pt x="149230" y="609600"/>
                  </a:lnTo>
                  <a:cubicBezTo>
                    <a:pt x="66813" y="609600"/>
                    <a:pt x="0" y="542787"/>
                    <a:pt x="0" y="460370"/>
                  </a:cubicBezTo>
                  <a:lnTo>
                    <a:pt x="0" y="149230"/>
                  </a:lnTo>
                  <a:cubicBezTo>
                    <a:pt x="0" y="66813"/>
                    <a:pt x="66813" y="0"/>
                    <a:pt x="149230" y="0"/>
                  </a:cubicBezTo>
                  <a:close/>
                </a:path>
              </a:pathLst>
            </a:custGeom>
            <a:solidFill>
              <a:schemeClr val="accent2"/>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rgbClr val="FFC000"/>
                </a:solidFill>
                <a:latin typeface="Kalpurush" panose="02000600000000000000" pitchFamily="2" charset="0"/>
                <a:cs typeface="Kalpurush" panose="02000600000000000000" pitchFamily="2" charset="0"/>
              </a:endParaRPr>
            </a:p>
          </p:txBody>
        </p:sp>
      </p:grpSp>
    </p:spTree>
    <p:extLst>
      <p:ext uri="{BB962C8B-B14F-4D97-AF65-F5344CB8AC3E}">
        <p14:creationId xmlns:p14="http://schemas.microsoft.com/office/powerpoint/2010/main" val="384721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par>
                                <p:cTn id="8" presetID="22" presetClass="entr" presetSubtype="1"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up)">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wipe(left)">
                                      <p:cBhvr>
                                        <p:cTn id="15" dur="500"/>
                                        <p:tgtEl>
                                          <p:spTgt spid="14">
                                            <p:txEl>
                                              <p:pRg st="0" end="0"/>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14">
                                            <p:txEl>
                                              <p:pRg st="1" end="1"/>
                                            </p:txEl>
                                          </p:spTgt>
                                        </p:tgtEl>
                                        <p:attrNameLst>
                                          <p:attrName>style.visibility</p:attrName>
                                        </p:attrNameLst>
                                      </p:cBhvr>
                                      <p:to>
                                        <p:strVal val="visible"/>
                                      </p:to>
                                    </p:set>
                                    <p:animEffect transition="in" filter="wipe(left)">
                                      <p:cBhvr>
                                        <p:cTn id="18" dur="500"/>
                                        <p:tgtEl>
                                          <p:spTgt spid="1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4">
                                            <p:txEl>
                                              <p:pRg st="2" end="2"/>
                                            </p:txEl>
                                          </p:spTgt>
                                        </p:tgtEl>
                                        <p:attrNameLst>
                                          <p:attrName>style.visibility</p:attrName>
                                        </p:attrNameLst>
                                      </p:cBhvr>
                                      <p:to>
                                        <p:strVal val="visible"/>
                                      </p:to>
                                    </p:set>
                                    <p:animEffect transition="in" filter="wipe(left)">
                                      <p:cBhvr>
                                        <p:cTn id="23" dur="500"/>
                                        <p:tgtEl>
                                          <p:spTgt spid="1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wipe(left)">
                                      <p:cBhvr>
                                        <p:cTn id="28" dur="500"/>
                                        <p:tgtEl>
                                          <p:spTgt spid="14">
                                            <p:txEl>
                                              <p:pRg st="3" end="3"/>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Effect transition="in" filter="wipe(left)">
                                      <p:cBhvr>
                                        <p:cTn id="31" dur="500"/>
                                        <p:tgtEl>
                                          <p:spTgt spid="14">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4">
                                            <p:txEl>
                                              <p:pRg st="5" end="5"/>
                                            </p:txEl>
                                          </p:spTgt>
                                        </p:tgtEl>
                                        <p:attrNameLst>
                                          <p:attrName>style.visibility</p:attrName>
                                        </p:attrNameLst>
                                      </p:cBhvr>
                                      <p:to>
                                        <p:strVal val="visible"/>
                                      </p:to>
                                    </p:set>
                                    <p:animEffect transition="in" filter="wipe(left)">
                                      <p:cBhvr>
                                        <p:cTn id="36"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030A0">
            <a:alpha val="42000"/>
          </a:srgbClr>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33EF1CCA-9408-4360-BCD2-5E0C288139FE}"/>
              </a:ext>
            </a:extLst>
          </p:cNvPr>
          <p:cNvGrpSpPr/>
          <p:nvPr/>
        </p:nvGrpSpPr>
        <p:grpSpPr>
          <a:xfrm>
            <a:off x="-171450" y="-188686"/>
            <a:ext cx="9576707" cy="7199086"/>
            <a:chOff x="-114300" y="0"/>
            <a:chExt cx="12420600" cy="7122884"/>
          </a:xfrm>
        </p:grpSpPr>
        <p:sp>
          <p:nvSpPr>
            <p:cNvPr id="4" name="Freeform: Shape 3">
              <a:extLst>
                <a:ext uri="{FF2B5EF4-FFF2-40B4-BE49-F238E27FC236}">
                  <a16:creationId xmlns:a16="http://schemas.microsoft.com/office/drawing/2014/main" id="{48F81F1A-BA5D-4521-A698-76DFD6CAFD8E}"/>
                </a:ext>
              </a:extLst>
            </p:cNvPr>
            <p:cNvSpPr/>
            <p:nvPr/>
          </p:nvSpPr>
          <p:spPr>
            <a:xfrm>
              <a:off x="0" y="132442"/>
              <a:ext cx="12192000" cy="6858000"/>
            </a:xfrm>
            <a:custGeom>
              <a:avLst/>
              <a:gdLst>
                <a:gd name="connsiteX0" fmla="*/ 1182192 w 12192000"/>
                <a:gd name="connsiteY0" fmla="*/ 352698 h 6858000"/>
                <a:gd name="connsiteX1" fmla="*/ 300446 w 12192000"/>
                <a:gd name="connsiteY1" fmla="*/ 1234444 h 6858000"/>
                <a:gd name="connsiteX2" fmla="*/ 300446 w 12192000"/>
                <a:gd name="connsiteY2" fmla="*/ 5701934 h 6858000"/>
                <a:gd name="connsiteX3" fmla="*/ 1182192 w 12192000"/>
                <a:gd name="connsiteY3" fmla="*/ 6583680 h 6858000"/>
                <a:gd name="connsiteX4" fmla="*/ 11018517 w 12192000"/>
                <a:gd name="connsiteY4" fmla="*/ 6583680 h 6858000"/>
                <a:gd name="connsiteX5" fmla="*/ 11900263 w 12192000"/>
                <a:gd name="connsiteY5" fmla="*/ 5701934 h 6858000"/>
                <a:gd name="connsiteX6" fmla="*/ 11900263 w 12192000"/>
                <a:gd name="connsiteY6" fmla="*/ 1234444 h 6858000"/>
                <a:gd name="connsiteX7" fmla="*/ 11018517 w 12192000"/>
                <a:gd name="connsiteY7" fmla="*/ 352698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1182192" y="352698"/>
                  </a:moveTo>
                  <a:cubicBezTo>
                    <a:pt x="695217" y="352698"/>
                    <a:pt x="300446" y="747469"/>
                    <a:pt x="300446" y="1234444"/>
                  </a:cubicBezTo>
                  <a:lnTo>
                    <a:pt x="300446" y="5701934"/>
                  </a:lnTo>
                  <a:cubicBezTo>
                    <a:pt x="300446" y="6188909"/>
                    <a:pt x="695217" y="6583680"/>
                    <a:pt x="1182192" y="6583680"/>
                  </a:cubicBezTo>
                  <a:lnTo>
                    <a:pt x="11018517" y="6583680"/>
                  </a:lnTo>
                  <a:cubicBezTo>
                    <a:pt x="11505492" y="6583680"/>
                    <a:pt x="11900263" y="6188909"/>
                    <a:pt x="11900263" y="5701934"/>
                  </a:cubicBezTo>
                  <a:lnTo>
                    <a:pt x="11900263" y="1234444"/>
                  </a:lnTo>
                  <a:cubicBezTo>
                    <a:pt x="11900263" y="747469"/>
                    <a:pt x="11505492" y="352698"/>
                    <a:pt x="11018517" y="352698"/>
                  </a:cubicBezTo>
                  <a:close/>
                  <a:moveTo>
                    <a:pt x="0" y="0"/>
                  </a:moveTo>
                  <a:lnTo>
                    <a:pt x="12192000" y="0"/>
                  </a:lnTo>
                  <a:lnTo>
                    <a:pt x="12192000" y="6858000"/>
                  </a:lnTo>
                  <a:lnTo>
                    <a:pt x="0" y="6858000"/>
                  </a:lnTo>
                  <a:close/>
                </a:path>
              </a:pathLst>
            </a:custGeom>
            <a:solidFill>
              <a:schemeClr val="accent6">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91F8DE4-0BE5-41FA-B9E4-FB23E1590521}"/>
                </a:ext>
              </a:extLst>
            </p:cNvPr>
            <p:cNvSpPr txBox="1"/>
            <p:nvPr/>
          </p:nvSpPr>
          <p:spPr>
            <a:xfrm>
              <a:off x="-114300" y="43542"/>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6" name="TextBox 5">
              <a:extLst>
                <a:ext uri="{FF2B5EF4-FFF2-40B4-BE49-F238E27FC236}">
                  <a16:creationId xmlns:a16="http://schemas.microsoft.com/office/drawing/2014/main" id="{2AF3EBCE-014B-44E1-93B8-FEC28BA51720}"/>
                </a:ext>
              </a:extLst>
            </p:cNvPr>
            <p:cNvSpPr txBox="1"/>
            <p:nvPr/>
          </p:nvSpPr>
          <p:spPr>
            <a:xfrm rot="16200000">
              <a:off x="47455" y="5796359"/>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7" name="TextBox 6">
              <a:extLst>
                <a:ext uri="{FF2B5EF4-FFF2-40B4-BE49-F238E27FC236}">
                  <a16:creationId xmlns:a16="http://schemas.microsoft.com/office/drawing/2014/main" id="{76F43A8B-D56B-44D9-8AA1-1E9234B972C1}"/>
                </a:ext>
              </a:extLst>
            </p:cNvPr>
            <p:cNvSpPr txBox="1"/>
            <p:nvPr/>
          </p:nvSpPr>
          <p:spPr>
            <a:xfrm rot="10800000">
              <a:off x="11099800" y="5610113"/>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8" name="TextBox 7">
              <a:extLst>
                <a:ext uri="{FF2B5EF4-FFF2-40B4-BE49-F238E27FC236}">
                  <a16:creationId xmlns:a16="http://schemas.microsoft.com/office/drawing/2014/main" id="{B5D91530-595A-49EF-9730-41040A3F7984}"/>
                </a:ext>
              </a:extLst>
            </p:cNvPr>
            <p:cNvSpPr txBox="1"/>
            <p:nvPr/>
          </p:nvSpPr>
          <p:spPr>
            <a:xfrm rot="5400000">
              <a:off x="10938045" y="-120025"/>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9" name="TextBox 8">
              <a:extLst>
                <a:ext uri="{FF2B5EF4-FFF2-40B4-BE49-F238E27FC236}">
                  <a16:creationId xmlns:a16="http://schemas.microsoft.com/office/drawing/2014/main" id="{680021FA-FA7B-4759-B815-A87F6D31DCB6}"/>
                </a:ext>
              </a:extLst>
            </p:cNvPr>
            <p:cNvSpPr txBox="1"/>
            <p:nvPr/>
          </p:nvSpPr>
          <p:spPr>
            <a:xfrm>
              <a:off x="4738109" y="174646"/>
              <a:ext cx="2834640" cy="274320"/>
            </a:xfrm>
            <a:custGeom>
              <a:avLst/>
              <a:gdLst/>
              <a:ahLst/>
              <a:cxnLst/>
              <a:rect l="l" t="t" r="r" b="b"/>
              <a:pathLst>
                <a:path w="2715781" h="257175">
                  <a:moveTo>
                    <a:pt x="2510041" y="216027"/>
                  </a:moveTo>
                  <a:lnTo>
                    <a:pt x="2516471" y="216027"/>
                  </a:lnTo>
                  <a:cubicBezTo>
                    <a:pt x="2518871" y="216027"/>
                    <a:pt x="2520971" y="216927"/>
                    <a:pt x="2522771" y="218727"/>
                  </a:cubicBezTo>
                  <a:cubicBezTo>
                    <a:pt x="2524572" y="220528"/>
                    <a:pt x="2525472" y="222628"/>
                    <a:pt x="2525472" y="225028"/>
                  </a:cubicBezTo>
                  <a:lnTo>
                    <a:pt x="2525472" y="236601"/>
                  </a:lnTo>
                  <a:lnTo>
                    <a:pt x="2515185" y="236601"/>
                  </a:lnTo>
                  <a:cubicBezTo>
                    <a:pt x="2512270" y="236601"/>
                    <a:pt x="2509827" y="235615"/>
                    <a:pt x="2507855" y="233644"/>
                  </a:cubicBezTo>
                  <a:cubicBezTo>
                    <a:pt x="2505884" y="231672"/>
                    <a:pt x="2504898" y="229229"/>
                    <a:pt x="2504898" y="226314"/>
                  </a:cubicBezTo>
                  <a:lnTo>
                    <a:pt x="2504898" y="221171"/>
                  </a:lnTo>
                  <a:lnTo>
                    <a:pt x="2510041" y="221171"/>
                  </a:lnTo>
                  <a:close/>
                  <a:moveTo>
                    <a:pt x="2489467" y="216027"/>
                  </a:moveTo>
                  <a:lnTo>
                    <a:pt x="2494611" y="216027"/>
                  </a:lnTo>
                  <a:lnTo>
                    <a:pt x="2494611" y="222456"/>
                  </a:lnTo>
                  <a:lnTo>
                    <a:pt x="2501040" y="222456"/>
                  </a:lnTo>
                  <a:lnTo>
                    <a:pt x="2501040" y="226314"/>
                  </a:lnTo>
                  <a:cubicBezTo>
                    <a:pt x="2501040" y="228886"/>
                    <a:pt x="2500183" y="231243"/>
                    <a:pt x="2498468" y="233386"/>
                  </a:cubicBezTo>
                  <a:cubicBezTo>
                    <a:pt x="2496754" y="235529"/>
                    <a:pt x="2494611" y="236601"/>
                    <a:pt x="2492039" y="236601"/>
                  </a:cubicBezTo>
                  <a:lnTo>
                    <a:pt x="2479180" y="236601"/>
                  </a:lnTo>
                  <a:lnTo>
                    <a:pt x="2479180" y="228886"/>
                  </a:lnTo>
                  <a:cubicBezTo>
                    <a:pt x="2479180" y="220313"/>
                    <a:pt x="2482609" y="216027"/>
                    <a:pt x="2489467" y="216027"/>
                  </a:cubicBezTo>
                  <a:close/>
                  <a:moveTo>
                    <a:pt x="1895391" y="216027"/>
                  </a:moveTo>
                  <a:lnTo>
                    <a:pt x="1901821" y="216027"/>
                  </a:lnTo>
                  <a:cubicBezTo>
                    <a:pt x="1904221" y="216027"/>
                    <a:pt x="1906321" y="216927"/>
                    <a:pt x="1908121" y="218727"/>
                  </a:cubicBezTo>
                  <a:cubicBezTo>
                    <a:pt x="1909922" y="220528"/>
                    <a:pt x="1910822" y="222628"/>
                    <a:pt x="1910822" y="225028"/>
                  </a:cubicBezTo>
                  <a:lnTo>
                    <a:pt x="1910822" y="236601"/>
                  </a:lnTo>
                  <a:lnTo>
                    <a:pt x="1900535" y="236601"/>
                  </a:lnTo>
                  <a:cubicBezTo>
                    <a:pt x="1897620" y="236601"/>
                    <a:pt x="1895177" y="235615"/>
                    <a:pt x="1893205" y="233644"/>
                  </a:cubicBezTo>
                  <a:cubicBezTo>
                    <a:pt x="1891234" y="231672"/>
                    <a:pt x="1890248" y="229229"/>
                    <a:pt x="1890248" y="226314"/>
                  </a:cubicBezTo>
                  <a:lnTo>
                    <a:pt x="1890248" y="221171"/>
                  </a:lnTo>
                  <a:lnTo>
                    <a:pt x="1895391" y="221171"/>
                  </a:lnTo>
                  <a:close/>
                  <a:moveTo>
                    <a:pt x="1874817" y="216027"/>
                  </a:moveTo>
                  <a:lnTo>
                    <a:pt x="1879961" y="216027"/>
                  </a:lnTo>
                  <a:lnTo>
                    <a:pt x="1879961" y="222456"/>
                  </a:lnTo>
                  <a:lnTo>
                    <a:pt x="1886390" y="222456"/>
                  </a:lnTo>
                  <a:lnTo>
                    <a:pt x="1886390" y="226314"/>
                  </a:lnTo>
                  <a:cubicBezTo>
                    <a:pt x="1886390" y="228886"/>
                    <a:pt x="1885533" y="231243"/>
                    <a:pt x="1883818" y="233386"/>
                  </a:cubicBezTo>
                  <a:cubicBezTo>
                    <a:pt x="1882104" y="235529"/>
                    <a:pt x="1879961" y="236601"/>
                    <a:pt x="1877389" y="236601"/>
                  </a:cubicBezTo>
                  <a:lnTo>
                    <a:pt x="1864530" y="236601"/>
                  </a:lnTo>
                  <a:lnTo>
                    <a:pt x="1864530" y="228886"/>
                  </a:lnTo>
                  <a:cubicBezTo>
                    <a:pt x="1864530" y="220313"/>
                    <a:pt x="1867959" y="216027"/>
                    <a:pt x="1874817" y="216027"/>
                  </a:cubicBezTo>
                  <a:close/>
                  <a:moveTo>
                    <a:pt x="1280739" y="216027"/>
                  </a:moveTo>
                  <a:lnTo>
                    <a:pt x="1287169" y="216027"/>
                  </a:lnTo>
                  <a:cubicBezTo>
                    <a:pt x="1289569" y="216027"/>
                    <a:pt x="1291669" y="216927"/>
                    <a:pt x="1293469" y="218727"/>
                  </a:cubicBezTo>
                  <a:cubicBezTo>
                    <a:pt x="1295270" y="220528"/>
                    <a:pt x="1296170" y="222628"/>
                    <a:pt x="1296170" y="225028"/>
                  </a:cubicBezTo>
                  <a:lnTo>
                    <a:pt x="1296170" y="236601"/>
                  </a:lnTo>
                  <a:lnTo>
                    <a:pt x="1285883" y="236601"/>
                  </a:lnTo>
                  <a:cubicBezTo>
                    <a:pt x="1282968" y="236601"/>
                    <a:pt x="1280525" y="235615"/>
                    <a:pt x="1278553" y="233644"/>
                  </a:cubicBezTo>
                  <a:cubicBezTo>
                    <a:pt x="1276582" y="231672"/>
                    <a:pt x="1275596" y="229229"/>
                    <a:pt x="1275596" y="226314"/>
                  </a:cubicBezTo>
                  <a:lnTo>
                    <a:pt x="1275596" y="221171"/>
                  </a:lnTo>
                  <a:lnTo>
                    <a:pt x="1280739" y="221171"/>
                  </a:lnTo>
                  <a:close/>
                  <a:moveTo>
                    <a:pt x="1260165" y="216027"/>
                  </a:moveTo>
                  <a:lnTo>
                    <a:pt x="1265309" y="216027"/>
                  </a:lnTo>
                  <a:lnTo>
                    <a:pt x="1265309" y="222456"/>
                  </a:lnTo>
                  <a:lnTo>
                    <a:pt x="1271738" y="222456"/>
                  </a:lnTo>
                  <a:lnTo>
                    <a:pt x="1271738" y="226314"/>
                  </a:lnTo>
                  <a:cubicBezTo>
                    <a:pt x="1271738" y="228886"/>
                    <a:pt x="1270881" y="231243"/>
                    <a:pt x="1269166" y="233386"/>
                  </a:cubicBezTo>
                  <a:cubicBezTo>
                    <a:pt x="1267452" y="235529"/>
                    <a:pt x="1265309" y="236601"/>
                    <a:pt x="1262737" y="236601"/>
                  </a:cubicBezTo>
                  <a:lnTo>
                    <a:pt x="1249878" y="236601"/>
                  </a:lnTo>
                  <a:lnTo>
                    <a:pt x="1249878" y="228886"/>
                  </a:lnTo>
                  <a:cubicBezTo>
                    <a:pt x="1249878" y="220313"/>
                    <a:pt x="1253307" y="216027"/>
                    <a:pt x="1260165" y="216027"/>
                  </a:cubicBezTo>
                  <a:close/>
                  <a:moveTo>
                    <a:pt x="666087" y="216027"/>
                  </a:moveTo>
                  <a:lnTo>
                    <a:pt x="672517" y="216027"/>
                  </a:lnTo>
                  <a:cubicBezTo>
                    <a:pt x="674917" y="216027"/>
                    <a:pt x="677017" y="216927"/>
                    <a:pt x="678817" y="218727"/>
                  </a:cubicBezTo>
                  <a:cubicBezTo>
                    <a:pt x="680618" y="220528"/>
                    <a:pt x="681518" y="222628"/>
                    <a:pt x="681518" y="225028"/>
                  </a:cubicBezTo>
                  <a:lnTo>
                    <a:pt x="681518" y="236601"/>
                  </a:lnTo>
                  <a:lnTo>
                    <a:pt x="671231" y="236601"/>
                  </a:lnTo>
                  <a:cubicBezTo>
                    <a:pt x="668316" y="236601"/>
                    <a:pt x="665873" y="235615"/>
                    <a:pt x="663901" y="233644"/>
                  </a:cubicBezTo>
                  <a:cubicBezTo>
                    <a:pt x="661930" y="231672"/>
                    <a:pt x="660944" y="229229"/>
                    <a:pt x="660944" y="226314"/>
                  </a:cubicBezTo>
                  <a:lnTo>
                    <a:pt x="660944" y="221171"/>
                  </a:lnTo>
                  <a:lnTo>
                    <a:pt x="666087" y="221171"/>
                  </a:lnTo>
                  <a:close/>
                  <a:moveTo>
                    <a:pt x="645513" y="216027"/>
                  </a:moveTo>
                  <a:lnTo>
                    <a:pt x="650657" y="216027"/>
                  </a:lnTo>
                  <a:lnTo>
                    <a:pt x="650657" y="222456"/>
                  </a:lnTo>
                  <a:lnTo>
                    <a:pt x="657086" y="222456"/>
                  </a:lnTo>
                  <a:lnTo>
                    <a:pt x="657086" y="226314"/>
                  </a:lnTo>
                  <a:cubicBezTo>
                    <a:pt x="657086" y="228886"/>
                    <a:pt x="656229" y="231243"/>
                    <a:pt x="654514" y="233386"/>
                  </a:cubicBezTo>
                  <a:cubicBezTo>
                    <a:pt x="652800" y="235529"/>
                    <a:pt x="650657" y="236601"/>
                    <a:pt x="648085" y="236601"/>
                  </a:cubicBezTo>
                  <a:lnTo>
                    <a:pt x="635226" y="236601"/>
                  </a:lnTo>
                  <a:lnTo>
                    <a:pt x="635226" y="228886"/>
                  </a:lnTo>
                  <a:cubicBezTo>
                    <a:pt x="635226" y="220313"/>
                    <a:pt x="638655" y="216027"/>
                    <a:pt x="645513" y="216027"/>
                  </a:cubicBezTo>
                  <a:close/>
                  <a:moveTo>
                    <a:pt x="51435" y="216027"/>
                  </a:moveTo>
                  <a:lnTo>
                    <a:pt x="57865" y="216027"/>
                  </a:lnTo>
                  <a:cubicBezTo>
                    <a:pt x="60265" y="216027"/>
                    <a:pt x="62365" y="216927"/>
                    <a:pt x="64166" y="218727"/>
                  </a:cubicBezTo>
                  <a:cubicBezTo>
                    <a:pt x="65966" y="220528"/>
                    <a:pt x="66866" y="222628"/>
                    <a:pt x="66866" y="225028"/>
                  </a:cubicBezTo>
                  <a:lnTo>
                    <a:pt x="66866" y="236601"/>
                  </a:lnTo>
                  <a:lnTo>
                    <a:pt x="56579" y="236601"/>
                  </a:lnTo>
                  <a:cubicBezTo>
                    <a:pt x="53664" y="236601"/>
                    <a:pt x="51221" y="235615"/>
                    <a:pt x="49249" y="233644"/>
                  </a:cubicBezTo>
                  <a:cubicBezTo>
                    <a:pt x="47278" y="231672"/>
                    <a:pt x="46292" y="229229"/>
                    <a:pt x="46292" y="226314"/>
                  </a:cubicBezTo>
                  <a:lnTo>
                    <a:pt x="46292" y="221171"/>
                  </a:lnTo>
                  <a:lnTo>
                    <a:pt x="51435" y="221171"/>
                  </a:lnTo>
                  <a:close/>
                  <a:moveTo>
                    <a:pt x="30861" y="216027"/>
                  </a:moveTo>
                  <a:lnTo>
                    <a:pt x="36005" y="216027"/>
                  </a:lnTo>
                  <a:lnTo>
                    <a:pt x="36005" y="222456"/>
                  </a:lnTo>
                  <a:lnTo>
                    <a:pt x="42434" y="222456"/>
                  </a:lnTo>
                  <a:lnTo>
                    <a:pt x="42434" y="226314"/>
                  </a:lnTo>
                  <a:cubicBezTo>
                    <a:pt x="42434" y="228886"/>
                    <a:pt x="41577" y="231243"/>
                    <a:pt x="39863" y="233386"/>
                  </a:cubicBezTo>
                  <a:cubicBezTo>
                    <a:pt x="38148" y="235529"/>
                    <a:pt x="36005" y="236601"/>
                    <a:pt x="33433" y="236601"/>
                  </a:cubicBezTo>
                  <a:lnTo>
                    <a:pt x="20574" y="236601"/>
                  </a:lnTo>
                  <a:lnTo>
                    <a:pt x="20574" y="228886"/>
                  </a:lnTo>
                  <a:cubicBezTo>
                    <a:pt x="20574" y="220313"/>
                    <a:pt x="24003" y="216027"/>
                    <a:pt x="30861" y="216027"/>
                  </a:cubicBezTo>
                  <a:close/>
                  <a:moveTo>
                    <a:pt x="2497182" y="208312"/>
                  </a:moveTo>
                  <a:lnTo>
                    <a:pt x="2507469" y="208312"/>
                  </a:lnTo>
                  <a:lnTo>
                    <a:pt x="2507469" y="218599"/>
                  </a:lnTo>
                  <a:lnTo>
                    <a:pt x="2497182" y="218599"/>
                  </a:lnTo>
                  <a:close/>
                  <a:moveTo>
                    <a:pt x="1882532" y="208312"/>
                  </a:moveTo>
                  <a:lnTo>
                    <a:pt x="1892819" y="208312"/>
                  </a:lnTo>
                  <a:lnTo>
                    <a:pt x="1892819" y="218599"/>
                  </a:lnTo>
                  <a:lnTo>
                    <a:pt x="1882532" y="218599"/>
                  </a:lnTo>
                  <a:close/>
                  <a:moveTo>
                    <a:pt x="1267880" y="208312"/>
                  </a:moveTo>
                  <a:lnTo>
                    <a:pt x="1278167" y="208312"/>
                  </a:lnTo>
                  <a:lnTo>
                    <a:pt x="1278167" y="218599"/>
                  </a:lnTo>
                  <a:lnTo>
                    <a:pt x="1267880" y="218599"/>
                  </a:lnTo>
                  <a:close/>
                  <a:moveTo>
                    <a:pt x="653228" y="208312"/>
                  </a:moveTo>
                  <a:lnTo>
                    <a:pt x="663515" y="208312"/>
                  </a:lnTo>
                  <a:lnTo>
                    <a:pt x="663515" y="218599"/>
                  </a:lnTo>
                  <a:lnTo>
                    <a:pt x="653228" y="218599"/>
                  </a:lnTo>
                  <a:close/>
                  <a:moveTo>
                    <a:pt x="38577" y="208312"/>
                  </a:moveTo>
                  <a:lnTo>
                    <a:pt x="48864" y="208312"/>
                  </a:lnTo>
                  <a:lnTo>
                    <a:pt x="48864" y="218599"/>
                  </a:lnTo>
                  <a:lnTo>
                    <a:pt x="38577" y="218599"/>
                  </a:lnTo>
                  <a:close/>
                  <a:moveTo>
                    <a:pt x="2664346" y="190310"/>
                  </a:moveTo>
                  <a:cubicBezTo>
                    <a:pt x="2668632" y="190310"/>
                    <a:pt x="2672490" y="192453"/>
                    <a:pt x="2675919" y="196739"/>
                  </a:cubicBezTo>
                  <a:cubicBezTo>
                    <a:pt x="2671290" y="196739"/>
                    <a:pt x="2664861" y="200168"/>
                    <a:pt x="2656631" y="207026"/>
                  </a:cubicBezTo>
                  <a:cubicBezTo>
                    <a:pt x="2650459" y="214741"/>
                    <a:pt x="2644029" y="218599"/>
                    <a:pt x="2637343" y="218599"/>
                  </a:cubicBezTo>
                  <a:cubicBezTo>
                    <a:pt x="2628770" y="218599"/>
                    <a:pt x="2623198" y="215941"/>
                    <a:pt x="2620626" y="210626"/>
                  </a:cubicBezTo>
                  <a:cubicBezTo>
                    <a:pt x="2624055" y="212512"/>
                    <a:pt x="2627656" y="213455"/>
                    <a:pt x="2631428" y="213455"/>
                  </a:cubicBezTo>
                  <a:cubicBezTo>
                    <a:pt x="2637086" y="213455"/>
                    <a:pt x="2639915" y="210884"/>
                    <a:pt x="2639915" y="205740"/>
                  </a:cubicBezTo>
                  <a:cubicBezTo>
                    <a:pt x="2639915" y="201454"/>
                    <a:pt x="2637771" y="199311"/>
                    <a:pt x="2633485" y="199311"/>
                  </a:cubicBezTo>
                  <a:cubicBezTo>
                    <a:pt x="2636400" y="195710"/>
                    <a:pt x="2638972" y="193996"/>
                    <a:pt x="2641200" y="194167"/>
                  </a:cubicBezTo>
                  <a:cubicBezTo>
                    <a:pt x="2644801" y="194339"/>
                    <a:pt x="2647373" y="195624"/>
                    <a:pt x="2648916" y="198025"/>
                  </a:cubicBezTo>
                  <a:cubicBezTo>
                    <a:pt x="2654916" y="192881"/>
                    <a:pt x="2660060" y="190310"/>
                    <a:pt x="2664346" y="190310"/>
                  </a:cubicBezTo>
                  <a:close/>
                  <a:moveTo>
                    <a:pt x="2515185" y="190310"/>
                  </a:moveTo>
                  <a:lnTo>
                    <a:pt x="2525472" y="190310"/>
                  </a:lnTo>
                  <a:lnTo>
                    <a:pt x="2525472" y="200597"/>
                  </a:lnTo>
                  <a:cubicBezTo>
                    <a:pt x="2525472" y="203854"/>
                    <a:pt x="2524357" y="206597"/>
                    <a:pt x="2522128" y="208826"/>
                  </a:cubicBezTo>
                  <a:cubicBezTo>
                    <a:pt x="2519900" y="211055"/>
                    <a:pt x="2517156" y="212169"/>
                    <a:pt x="2513899" y="212169"/>
                  </a:cubicBezTo>
                  <a:lnTo>
                    <a:pt x="2510041" y="212169"/>
                  </a:lnTo>
                  <a:lnTo>
                    <a:pt x="2510041" y="205740"/>
                  </a:lnTo>
                  <a:lnTo>
                    <a:pt x="2504898" y="205740"/>
                  </a:lnTo>
                  <a:lnTo>
                    <a:pt x="2504898" y="198025"/>
                  </a:lnTo>
                  <a:cubicBezTo>
                    <a:pt x="2504898" y="192881"/>
                    <a:pt x="2508327" y="190310"/>
                    <a:pt x="2515185" y="190310"/>
                  </a:cubicBezTo>
                  <a:close/>
                  <a:moveTo>
                    <a:pt x="2479180" y="190310"/>
                  </a:moveTo>
                  <a:lnTo>
                    <a:pt x="2490753" y="190310"/>
                  </a:lnTo>
                  <a:cubicBezTo>
                    <a:pt x="2493325" y="190310"/>
                    <a:pt x="2495682" y="191167"/>
                    <a:pt x="2497825" y="192881"/>
                  </a:cubicBezTo>
                  <a:cubicBezTo>
                    <a:pt x="2499969" y="194596"/>
                    <a:pt x="2501040" y="196739"/>
                    <a:pt x="2501040" y="199311"/>
                  </a:cubicBezTo>
                  <a:lnTo>
                    <a:pt x="2501040" y="205740"/>
                  </a:lnTo>
                  <a:lnTo>
                    <a:pt x="2494611" y="205740"/>
                  </a:lnTo>
                  <a:lnTo>
                    <a:pt x="2494611" y="212169"/>
                  </a:lnTo>
                  <a:lnTo>
                    <a:pt x="2490753" y="212169"/>
                  </a:lnTo>
                  <a:cubicBezTo>
                    <a:pt x="2487838" y="212169"/>
                    <a:pt x="2485181" y="211355"/>
                    <a:pt x="2482781" y="209726"/>
                  </a:cubicBezTo>
                  <a:cubicBezTo>
                    <a:pt x="2480380" y="208097"/>
                    <a:pt x="2479180" y="205911"/>
                    <a:pt x="2479180" y="203168"/>
                  </a:cubicBezTo>
                  <a:close/>
                  <a:moveTo>
                    <a:pt x="2049696" y="190310"/>
                  </a:moveTo>
                  <a:cubicBezTo>
                    <a:pt x="2053982" y="190310"/>
                    <a:pt x="2057840" y="192453"/>
                    <a:pt x="2061269" y="196739"/>
                  </a:cubicBezTo>
                  <a:cubicBezTo>
                    <a:pt x="2056640" y="196739"/>
                    <a:pt x="2050211" y="200168"/>
                    <a:pt x="2041981" y="207026"/>
                  </a:cubicBezTo>
                  <a:cubicBezTo>
                    <a:pt x="2035809" y="214741"/>
                    <a:pt x="2029379" y="218599"/>
                    <a:pt x="2022693" y="218599"/>
                  </a:cubicBezTo>
                  <a:cubicBezTo>
                    <a:pt x="2014120" y="218599"/>
                    <a:pt x="2008548" y="215941"/>
                    <a:pt x="2005976" y="210626"/>
                  </a:cubicBezTo>
                  <a:cubicBezTo>
                    <a:pt x="2009405" y="212512"/>
                    <a:pt x="2013006" y="213455"/>
                    <a:pt x="2016778" y="213455"/>
                  </a:cubicBezTo>
                  <a:cubicBezTo>
                    <a:pt x="2022436" y="213455"/>
                    <a:pt x="2025265" y="210884"/>
                    <a:pt x="2025265" y="205740"/>
                  </a:cubicBezTo>
                  <a:cubicBezTo>
                    <a:pt x="2025265" y="201454"/>
                    <a:pt x="2023121" y="199311"/>
                    <a:pt x="2018835" y="199311"/>
                  </a:cubicBezTo>
                  <a:cubicBezTo>
                    <a:pt x="2021750" y="195710"/>
                    <a:pt x="2024322" y="193996"/>
                    <a:pt x="2026550" y="194167"/>
                  </a:cubicBezTo>
                  <a:cubicBezTo>
                    <a:pt x="2030151" y="194339"/>
                    <a:pt x="2032723" y="195624"/>
                    <a:pt x="2034266" y="198025"/>
                  </a:cubicBezTo>
                  <a:cubicBezTo>
                    <a:pt x="2040266" y="192881"/>
                    <a:pt x="2045410" y="190310"/>
                    <a:pt x="2049696" y="190310"/>
                  </a:cubicBezTo>
                  <a:close/>
                  <a:moveTo>
                    <a:pt x="1900535" y="190310"/>
                  </a:moveTo>
                  <a:lnTo>
                    <a:pt x="1910822" y="190310"/>
                  </a:lnTo>
                  <a:lnTo>
                    <a:pt x="1910822" y="200597"/>
                  </a:lnTo>
                  <a:cubicBezTo>
                    <a:pt x="1910822" y="203854"/>
                    <a:pt x="1909707" y="206597"/>
                    <a:pt x="1907478" y="208826"/>
                  </a:cubicBezTo>
                  <a:cubicBezTo>
                    <a:pt x="1905250" y="211055"/>
                    <a:pt x="1902506" y="212169"/>
                    <a:pt x="1899249" y="212169"/>
                  </a:cubicBezTo>
                  <a:lnTo>
                    <a:pt x="1895391" y="212169"/>
                  </a:lnTo>
                  <a:lnTo>
                    <a:pt x="1895391" y="205740"/>
                  </a:lnTo>
                  <a:lnTo>
                    <a:pt x="1890248" y="205740"/>
                  </a:lnTo>
                  <a:lnTo>
                    <a:pt x="1890248" y="198025"/>
                  </a:lnTo>
                  <a:cubicBezTo>
                    <a:pt x="1890248" y="192881"/>
                    <a:pt x="1893677" y="190310"/>
                    <a:pt x="1900535" y="190310"/>
                  </a:cubicBezTo>
                  <a:close/>
                  <a:moveTo>
                    <a:pt x="1864530" y="190310"/>
                  </a:moveTo>
                  <a:lnTo>
                    <a:pt x="1876103" y="190310"/>
                  </a:lnTo>
                  <a:cubicBezTo>
                    <a:pt x="1878675" y="190310"/>
                    <a:pt x="1881032" y="191167"/>
                    <a:pt x="1883175" y="192881"/>
                  </a:cubicBezTo>
                  <a:cubicBezTo>
                    <a:pt x="1885319" y="194596"/>
                    <a:pt x="1886390" y="196739"/>
                    <a:pt x="1886390" y="199311"/>
                  </a:cubicBezTo>
                  <a:lnTo>
                    <a:pt x="1886390" y="205740"/>
                  </a:lnTo>
                  <a:lnTo>
                    <a:pt x="1879961" y="205740"/>
                  </a:lnTo>
                  <a:lnTo>
                    <a:pt x="1879961" y="212169"/>
                  </a:lnTo>
                  <a:lnTo>
                    <a:pt x="1876103" y="212169"/>
                  </a:lnTo>
                  <a:cubicBezTo>
                    <a:pt x="1873188" y="212169"/>
                    <a:pt x="1870531" y="211355"/>
                    <a:pt x="1868131" y="209726"/>
                  </a:cubicBezTo>
                  <a:cubicBezTo>
                    <a:pt x="1865730" y="208097"/>
                    <a:pt x="1864530" y="205911"/>
                    <a:pt x="1864530" y="203168"/>
                  </a:cubicBezTo>
                  <a:close/>
                  <a:moveTo>
                    <a:pt x="1435044" y="190310"/>
                  </a:moveTo>
                  <a:cubicBezTo>
                    <a:pt x="1439330" y="190310"/>
                    <a:pt x="1443188" y="192453"/>
                    <a:pt x="1446617" y="196739"/>
                  </a:cubicBezTo>
                  <a:cubicBezTo>
                    <a:pt x="1441988" y="196739"/>
                    <a:pt x="1435559" y="200168"/>
                    <a:pt x="1427329" y="207026"/>
                  </a:cubicBezTo>
                  <a:cubicBezTo>
                    <a:pt x="1421157" y="214741"/>
                    <a:pt x="1414727" y="218599"/>
                    <a:pt x="1408041" y="218599"/>
                  </a:cubicBezTo>
                  <a:cubicBezTo>
                    <a:pt x="1399468" y="218599"/>
                    <a:pt x="1393896" y="215941"/>
                    <a:pt x="1391324" y="210626"/>
                  </a:cubicBezTo>
                  <a:cubicBezTo>
                    <a:pt x="1394753" y="212512"/>
                    <a:pt x="1398354" y="213455"/>
                    <a:pt x="1402126" y="213455"/>
                  </a:cubicBezTo>
                  <a:cubicBezTo>
                    <a:pt x="1407784" y="213455"/>
                    <a:pt x="1410613" y="210884"/>
                    <a:pt x="1410613" y="205740"/>
                  </a:cubicBezTo>
                  <a:cubicBezTo>
                    <a:pt x="1410613" y="201454"/>
                    <a:pt x="1408469" y="199311"/>
                    <a:pt x="1404183" y="199311"/>
                  </a:cubicBezTo>
                  <a:cubicBezTo>
                    <a:pt x="1407098" y="195710"/>
                    <a:pt x="1409670" y="193996"/>
                    <a:pt x="1411898" y="194167"/>
                  </a:cubicBezTo>
                  <a:cubicBezTo>
                    <a:pt x="1415499" y="194339"/>
                    <a:pt x="1418071" y="195624"/>
                    <a:pt x="1419614" y="198025"/>
                  </a:cubicBezTo>
                  <a:cubicBezTo>
                    <a:pt x="1425614" y="192881"/>
                    <a:pt x="1430758" y="190310"/>
                    <a:pt x="1435044" y="190310"/>
                  </a:cubicBezTo>
                  <a:close/>
                  <a:moveTo>
                    <a:pt x="1285883" y="190310"/>
                  </a:moveTo>
                  <a:lnTo>
                    <a:pt x="1296170" y="190310"/>
                  </a:lnTo>
                  <a:lnTo>
                    <a:pt x="1296170" y="200597"/>
                  </a:lnTo>
                  <a:cubicBezTo>
                    <a:pt x="1296170" y="203854"/>
                    <a:pt x="1295055" y="206597"/>
                    <a:pt x="1292826" y="208826"/>
                  </a:cubicBezTo>
                  <a:cubicBezTo>
                    <a:pt x="1290598" y="211055"/>
                    <a:pt x="1287854" y="212169"/>
                    <a:pt x="1284597" y="212169"/>
                  </a:cubicBezTo>
                  <a:lnTo>
                    <a:pt x="1280739" y="212169"/>
                  </a:lnTo>
                  <a:lnTo>
                    <a:pt x="1280739" y="205740"/>
                  </a:lnTo>
                  <a:lnTo>
                    <a:pt x="1275596" y="205740"/>
                  </a:lnTo>
                  <a:lnTo>
                    <a:pt x="1275596" y="198025"/>
                  </a:lnTo>
                  <a:cubicBezTo>
                    <a:pt x="1275596" y="192881"/>
                    <a:pt x="1279025" y="190310"/>
                    <a:pt x="1285883" y="190310"/>
                  </a:cubicBezTo>
                  <a:close/>
                  <a:moveTo>
                    <a:pt x="1249878" y="190310"/>
                  </a:moveTo>
                  <a:lnTo>
                    <a:pt x="1261451" y="190310"/>
                  </a:lnTo>
                  <a:cubicBezTo>
                    <a:pt x="1264023" y="190310"/>
                    <a:pt x="1266380" y="191167"/>
                    <a:pt x="1268523" y="192881"/>
                  </a:cubicBezTo>
                  <a:cubicBezTo>
                    <a:pt x="1270667" y="194596"/>
                    <a:pt x="1271738" y="196739"/>
                    <a:pt x="1271738" y="199311"/>
                  </a:cubicBezTo>
                  <a:lnTo>
                    <a:pt x="1271738" y="205740"/>
                  </a:lnTo>
                  <a:lnTo>
                    <a:pt x="1265309" y="205740"/>
                  </a:lnTo>
                  <a:lnTo>
                    <a:pt x="1265309" y="212169"/>
                  </a:lnTo>
                  <a:lnTo>
                    <a:pt x="1261451" y="212169"/>
                  </a:lnTo>
                  <a:cubicBezTo>
                    <a:pt x="1258536" y="212169"/>
                    <a:pt x="1255879" y="211355"/>
                    <a:pt x="1253479" y="209726"/>
                  </a:cubicBezTo>
                  <a:cubicBezTo>
                    <a:pt x="1251078" y="208097"/>
                    <a:pt x="1249878" y="205911"/>
                    <a:pt x="1249878" y="203168"/>
                  </a:cubicBezTo>
                  <a:close/>
                  <a:moveTo>
                    <a:pt x="820392" y="190310"/>
                  </a:moveTo>
                  <a:cubicBezTo>
                    <a:pt x="824678" y="190310"/>
                    <a:pt x="828536" y="192453"/>
                    <a:pt x="831965" y="196739"/>
                  </a:cubicBezTo>
                  <a:cubicBezTo>
                    <a:pt x="827336" y="196739"/>
                    <a:pt x="820907" y="200168"/>
                    <a:pt x="812677" y="207026"/>
                  </a:cubicBezTo>
                  <a:cubicBezTo>
                    <a:pt x="806505" y="214741"/>
                    <a:pt x="800075" y="218599"/>
                    <a:pt x="793389" y="218599"/>
                  </a:cubicBezTo>
                  <a:cubicBezTo>
                    <a:pt x="784816" y="218599"/>
                    <a:pt x="779244" y="215941"/>
                    <a:pt x="776672" y="210626"/>
                  </a:cubicBezTo>
                  <a:cubicBezTo>
                    <a:pt x="780101" y="212512"/>
                    <a:pt x="783702" y="213455"/>
                    <a:pt x="787474" y="213455"/>
                  </a:cubicBezTo>
                  <a:cubicBezTo>
                    <a:pt x="793132" y="213455"/>
                    <a:pt x="795961" y="210884"/>
                    <a:pt x="795961" y="205740"/>
                  </a:cubicBezTo>
                  <a:cubicBezTo>
                    <a:pt x="795961" y="201454"/>
                    <a:pt x="793817" y="199311"/>
                    <a:pt x="789531" y="199311"/>
                  </a:cubicBezTo>
                  <a:cubicBezTo>
                    <a:pt x="792446" y="195710"/>
                    <a:pt x="795018" y="193996"/>
                    <a:pt x="797246" y="194167"/>
                  </a:cubicBezTo>
                  <a:cubicBezTo>
                    <a:pt x="800847" y="194339"/>
                    <a:pt x="803419" y="195624"/>
                    <a:pt x="804962" y="198025"/>
                  </a:cubicBezTo>
                  <a:cubicBezTo>
                    <a:pt x="810962" y="192881"/>
                    <a:pt x="816106" y="190310"/>
                    <a:pt x="820392" y="190310"/>
                  </a:cubicBezTo>
                  <a:close/>
                  <a:moveTo>
                    <a:pt x="671231" y="190310"/>
                  </a:moveTo>
                  <a:lnTo>
                    <a:pt x="681518" y="190310"/>
                  </a:lnTo>
                  <a:lnTo>
                    <a:pt x="681518" y="200597"/>
                  </a:lnTo>
                  <a:cubicBezTo>
                    <a:pt x="681518" y="203854"/>
                    <a:pt x="680403" y="206597"/>
                    <a:pt x="678174" y="208826"/>
                  </a:cubicBezTo>
                  <a:cubicBezTo>
                    <a:pt x="675946" y="211055"/>
                    <a:pt x="673202" y="212169"/>
                    <a:pt x="669945" y="212169"/>
                  </a:cubicBezTo>
                  <a:lnTo>
                    <a:pt x="666087" y="212169"/>
                  </a:lnTo>
                  <a:lnTo>
                    <a:pt x="666087" y="205740"/>
                  </a:lnTo>
                  <a:lnTo>
                    <a:pt x="660944" y="205740"/>
                  </a:lnTo>
                  <a:lnTo>
                    <a:pt x="660944" y="198025"/>
                  </a:lnTo>
                  <a:cubicBezTo>
                    <a:pt x="660944" y="192881"/>
                    <a:pt x="664373" y="190310"/>
                    <a:pt x="671231" y="190310"/>
                  </a:cubicBezTo>
                  <a:close/>
                  <a:moveTo>
                    <a:pt x="635226" y="190310"/>
                  </a:moveTo>
                  <a:lnTo>
                    <a:pt x="646799" y="190310"/>
                  </a:lnTo>
                  <a:cubicBezTo>
                    <a:pt x="649371" y="190310"/>
                    <a:pt x="651728" y="191167"/>
                    <a:pt x="653871" y="192881"/>
                  </a:cubicBezTo>
                  <a:cubicBezTo>
                    <a:pt x="656015" y="194596"/>
                    <a:pt x="657086" y="196739"/>
                    <a:pt x="657086" y="199311"/>
                  </a:cubicBezTo>
                  <a:lnTo>
                    <a:pt x="657086" y="205740"/>
                  </a:lnTo>
                  <a:lnTo>
                    <a:pt x="650657" y="205740"/>
                  </a:lnTo>
                  <a:lnTo>
                    <a:pt x="650657" y="212169"/>
                  </a:lnTo>
                  <a:lnTo>
                    <a:pt x="646799" y="212169"/>
                  </a:lnTo>
                  <a:cubicBezTo>
                    <a:pt x="643884" y="212169"/>
                    <a:pt x="641227" y="211355"/>
                    <a:pt x="638827" y="209726"/>
                  </a:cubicBezTo>
                  <a:cubicBezTo>
                    <a:pt x="636426" y="208097"/>
                    <a:pt x="635226" y="205911"/>
                    <a:pt x="635226" y="203168"/>
                  </a:cubicBezTo>
                  <a:close/>
                  <a:moveTo>
                    <a:pt x="205740" y="190310"/>
                  </a:moveTo>
                  <a:cubicBezTo>
                    <a:pt x="210027" y="190310"/>
                    <a:pt x="213884" y="192453"/>
                    <a:pt x="217313" y="196739"/>
                  </a:cubicBezTo>
                  <a:cubicBezTo>
                    <a:pt x="212684" y="196739"/>
                    <a:pt x="206255" y="200168"/>
                    <a:pt x="198025" y="207026"/>
                  </a:cubicBezTo>
                  <a:cubicBezTo>
                    <a:pt x="191853" y="214741"/>
                    <a:pt x="185424" y="218599"/>
                    <a:pt x="178737" y="218599"/>
                  </a:cubicBezTo>
                  <a:cubicBezTo>
                    <a:pt x="170165" y="218599"/>
                    <a:pt x="164592" y="215941"/>
                    <a:pt x="162021" y="210626"/>
                  </a:cubicBezTo>
                  <a:cubicBezTo>
                    <a:pt x="165450" y="212512"/>
                    <a:pt x="169050" y="213455"/>
                    <a:pt x="172822" y="213455"/>
                  </a:cubicBezTo>
                  <a:cubicBezTo>
                    <a:pt x="178480" y="213455"/>
                    <a:pt x="181309" y="210884"/>
                    <a:pt x="181309" y="205740"/>
                  </a:cubicBezTo>
                  <a:cubicBezTo>
                    <a:pt x="181309" y="201454"/>
                    <a:pt x="179166" y="199311"/>
                    <a:pt x="174879" y="199311"/>
                  </a:cubicBezTo>
                  <a:cubicBezTo>
                    <a:pt x="177794" y="195710"/>
                    <a:pt x="180366" y="193996"/>
                    <a:pt x="182595" y="194167"/>
                  </a:cubicBezTo>
                  <a:cubicBezTo>
                    <a:pt x="186195" y="194339"/>
                    <a:pt x="188767" y="195624"/>
                    <a:pt x="190310" y="198025"/>
                  </a:cubicBezTo>
                  <a:cubicBezTo>
                    <a:pt x="196311" y="192881"/>
                    <a:pt x="201454" y="190310"/>
                    <a:pt x="205740" y="190310"/>
                  </a:cubicBezTo>
                  <a:close/>
                  <a:moveTo>
                    <a:pt x="56579" y="190310"/>
                  </a:moveTo>
                  <a:lnTo>
                    <a:pt x="66866" y="190310"/>
                  </a:lnTo>
                  <a:lnTo>
                    <a:pt x="66866" y="200597"/>
                  </a:lnTo>
                  <a:cubicBezTo>
                    <a:pt x="66866" y="203854"/>
                    <a:pt x="65751" y="206597"/>
                    <a:pt x="63523" y="208826"/>
                  </a:cubicBezTo>
                  <a:cubicBezTo>
                    <a:pt x="61294" y="211055"/>
                    <a:pt x="58551" y="212169"/>
                    <a:pt x="55293" y="212169"/>
                  </a:cubicBezTo>
                  <a:lnTo>
                    <a:pt x="51435" y="212169"/>
                  </a:lnTo>
                  <a:lnTo>
                    <a:pt x="51435" y="205740"/>
                  </a:lnTo>
                  <a:lnTo>
                    <a:pt x="46292" y="205740"/>
                  </a:lnTo>
                  <a:lnTo>
                    <a:pt x="46292" y="198025"/>
                  </a:lnTo>
                  <a:cubicBezTo>
                    <a:pt x="46292" y="192881"/>
                    <a:pt x="49721" y="190310"/>
                    <a:pt x="56579" y="190310"/>
                  </a:cubicBezTo>
                  <a:close/>
                  <a:moveTo>
                    <a:pt x="20574" y="190310"/>
                  </a:moveTo>
                  <a:lnTo>
                    <a:pt x="32147" y="190310"/>
                  </a:lnTo>
                  <a:cubicBezTo>
                    <a:pt x="34719" y="190310"/>
                    <a:pt x="37076" y="191167"/>
                    <a:pt x="39220" y="192881"/>
                  </a:cubicBezTo>
                  <a:cubicBezTo>
                    <a:pt x="41363" y="194596"/>
                    <a:pt x="42434" y="196739"/>
                    <a:pt x="42434" y="199311"/>
                  </a:cubicBezTo>
                  <a:lnTo>
                    <a:pt x="42434" y="205740"/>
                  </a:lnTo>
                  <a:lnTo>
                    <a:pt x="36005" y="205740"/>
                  </a:lnTo>
                  <a:lnTo>
                    <a:pt x="36005" y="212169"/>
                  </a:lnTo>
                  <a:lnTo>
                    <a:pt x="32147" y="212169"/>
                  </a:lnTo>
                  <a:cubicBezTo>
                    <a:pt x="29233" y="212169"/>
                    <a:pt x="26575" y="211355"/>
                    <a:pt x="24175" y="209726"/>
                  </a:cubicBezTo>
                  <a:cubicBezTo>
                    <a:pt x="21775" y="208097"/>
                    <a:pt x="20574" y="205911"/>
                    <a:pt x="20574" y="203168"/>
                  </a:cubicBezTo>
                  <a:close/>
                  <a:moveTo>
                    <a:pt x="2533187" y="185166"/>
                  </a:moveTo>
                  <a:lnTo>
                    <a:pt x="2540902" y="185166"/>
                  </a:lnTo>
                  <a:lnTo>
                    <a:pt x="2540902" y="228886"/>
                  </a:lnTo>
                  <a:lnTo>
                    <a:pt x="2715781" y="228886"/>
                  </a:lnTo>
                  <a:lnTo>
                    <a:pt x="2715781" y="236601"/>
                  </a:lnTo>
                  <a:lnTo>
                    <a:pt x="2533187" y="236601"/>
                  </a:lnTo>
                  <a:close/>
                  <a:moveTo>
                    <a:pt x="1918537" y="185166"/>
                  </a:moveTo>
                  <a:lnTo>
                    <a:pt x="1926252" y="185166"/>
                  </a:lnTo>
                  <a:lnTo>
                    <a:pt x="1926252" y="228886"/>
                  </a:lnTo>
                  <a:lnTo>
                    <a:pt x="2101131" y="228886"/>
                  </a:lnTo>
                  <a:lnTo>
                    <a:pt x="2101131" y="236601"/>
                  </a:lnTo>
                  <a:lnTo>
                    <a:pt x="1918537" y="236601"/>
                  </a:lnTo>
                  <a:close/>
                  <a:moveTo>
                    <a:pt x="1303885" y="185166"/>
                  </a:moveTo>
                  <a:lnTo>
                    <a:pt x="1311600" y="185166"/>
                  </a:lnTo>
                  <a:lnTo>
                    <a:pt x="1311600" y="228886"/>
                  </a:lnTo>
                  <a:lnTo>
                    <a:pt x="1486479" y="228886"/>
                  </a:lnTo>
                  <a:lnTo>
                    <a:pt x="1486479" y="236601"/>
                  </a:lnTo>
                  <a:lnTo>
                    <a:pt x="1303885" y="236601"/>
                  </a:lnTo>
                  <a:close/>
                  <a:moveTo>
                    <a:pt x="689233" y="185166"/>
                  </a:moveTo>
                  <a:lnTo>
                    <a:pt x="696948" y="185166"/>
                  </a:lnTo>
                  <a:lnTo>
                    <a:pt x="696948" y="228886"/>
                  </a:lnTo>
                  <a:lnTo>
                    <a:pt x="871827" y="228886"/>
                  </a:lnTo>
                  <a:lnTo>
                    <a:pt x="871827" y="236601"/>
                  </a:lnTo>
                  <a:lnTo>
                    <a:pt x="689233" y="236601"/>
                  </a:lnTo>
                  <a:close/>
                  <a:moveTo>
                    <a:pt x="74581" y="185166"/>
                  </a:moveTo>
                  <a:lnTo>
                    <a:pt x="82296" y="185166"/>
                  </a:lnTo>
                  <a:lnTo>
                    <a:pt x="82296" y="228886"/>
                  </a:lnTo>
                  <a:lnTo>
                    <a:pt x="257175" y="228886"/>
                  </a:lnTo>
                  <a:lnTo>
                    <a:pt x="257175" y="236601"/>
                  </a:lnTo>
                  <a:lnTo>
                    <a:pt x="74581" y="236601"/>
                  </a:lnTo>
                  <a:close/>
                  <a:moveTo>
                    <a:pt x="2576907" y="171021"/>
                  </a:moveTo>
                  <a:cubicBezTo>
                    <a:pt x="2592166" y="171021"/>
                    <a:pt x="2607168" y="180023"/>
                    <a:pt x="2621912" y="198025"/>
                  </a:cubicBezTo>
                  <a:cubicBezTo>
                    <a:pt x="2626199" y="203168"/>
                    <a:pt x="2630485" y="207026"/>
                    <a:pt x="2634771" y="209598"/>
                  </a:cubicBezTo>
                  <a:cubicBezTo>
                    <a:pt x="2626027" y="209598"/>
                    <a:pt x="2620455" y="207883"/>
                    <a:pt x="2618055" y="204454"/>
                  </a:cubicBezTo>
                  <a:cubicBezTo>
                    <a:pt x="2618055" y="209598"/>
                    <a:pt x="2617197" y="213884"/>
                    <a:pt x="2615483" y="217313"/>
                  </a:cubicBezTo>
                  <a:cubicBezTo>
                    <a:pt x="2611368" y="215084"/>
                    <a:pt x="2608368" y="211226"/>
                    <a:pt x="2606482" y="205740"/>
                  </a:cubicBezTo>
                  <a:cubicBezTo>
                    <a:pt x="2603910" y="212598"/>
                    <a:pt x="2597909" y="216027"/>
                    <a:pt x="2588480" y="216027"/>
                  </a:cubicBezTo>
                  <a:cubicBezTo>
                    <a:pt x="2594480" y="213455"/>
                    <a:pt x="2597481" y="207455"/>
                    <a:pt x="2597481" y="198025"/>
                  </a:cubicBezTo>
                  <a:lnTo>
                    <a:pt x="2585103" y="181778"/>
                  </a:lnTo>
                  <a:lnTo>
                    <a:pt x="2585008" y="181566"/>
                  </a:lnTo>
                  <a:lnTo>
                    <a:pt x="2584912" y="181528"/>
                  </a:lnTo>
                  <a:close/>
                  <a:moveTo>
                    <a:pt x="1962257" y="171021"/>
                  </a:moveTo>
                  <a:cubicBezTo>
                    <a:pt x="1977516" y="171021"/>
                    <a:pt x="1992518" y="180023"/>
                    <a:pt x="2007262" y="198025"/>
                  </a:cubicBezTo>
                  <a:cubicBezTo>
                    <a:pt x="2011549" y="203168"/>
                    <a:pt x="2015835" y="207026"/>
                    <a:pt x="2020121" y="209598"/>
                  </a:cubicBezTo>
                  <a:cubicBezTo>
                    <a:pt x="2011377" y="209598"/>
                    <a:pt x="2005805" y="207883"/>
                    <a:pt x="2003405" y="204454"/>
                  </a:cubicBezTo>
                  <a:cubicBezTo>
                    <a:pt x="2003405" y="209598"/>
                    <a:pt x="2002547" y="213884"/>
                    <a:pt x="2000833" y="217313"/>
                  </a:cubicBezTo>
                  <a:cubicBezTo>
                    <a:pt x="1996718" y="215084"/>
                    <a:pt x="1993718" y="211226"/>
                    <a:pt x="1991832" y="205740"/>
                  </a:cubicBezTo>
                  <a:cubicBezTo>
                    <a:pt x="1989260" y="212598"/>
                    <a:pt x="1983259" y="216027"/>
                    <a:pt x="1973830" y="216027"/>
                  </a:cubicBezTo>
                  <a:cubicBezTo>
                    <a:pt x="1979830" y="213455"/>
                    <a:pt x="1982831" y="207455"/>
                    <a:pt x="1982831" y="198025"/>
                  </a:cubicBezTo>
                  <a:lnTo>
                    <a:pt x="1970453" y="181778"/>
                  </a:lnTo>
                  <a:lnTo>
                    <a:pt x="1970358" y="181566"/>
                  </a:lnTo>
                  <a:lnTo>
                    <a:pt x="1970262" y="181528"/>
                  </a:lnTo>
                  <a:close/>
                  <a:moveTo>
                    <a:pt x="1347605" y="171021"/>
                  </a:moveTo>
                  <a:cubicBezTo>
                    <a:pt x="1362864" y="171021"/>
                    <a:pt x="1377866" y="180023"/>
                    <a:pt x="1392610" y="198025"/>
                  </a:cubicBezTo>
                  <a:cubicBezTo>
                    <a:pt x="1396897" y="203168"/>
                    <a:pt x="1401183" y="207026"/>
                    <a:pt x="1405469" y="209598"/>
                  </a:cubicBezTo>
                  <a:cubicBezTo>
                    <a:pt x="1396725" y="209598"/>
                    <a:pt x="1391153" y="207883"/>
                    <a:pt x="1388753" y="204454"/>
                  </a:cubicBezTo>
                  <a:cubicBezTo>
                    <a:pt x="1388753" y="209598"/>
                    <a:pt x="1387895" y="213884"/>
                    <a:pt x="1386181" y="217313"/>
                  </a:cubicBezTo>
                  <a:cubicBezTo>
                    <a:pt x="1382066" y="215084"/>
                    <a:pt x="1379066" y="211226"/>
                    <a:pt x="1377180" y="205740"/>
                  </a:cubicBezTo>
                  <a:cubicBezTo>
                    <a:pt x="1374608" y="212598"/>
                    <a:pt x="1368607" y="216027"/>
                    <a:pt x="1359178" y="216027"/>
                  </a:cubicBezTo>
                  <a:cubicBezTo>
                    <a:pt x="1365178" y="213455"/>
                    <a:pt x="1368179" y="207455"/>
                    <a:pt x="1368179" y="198025"/>
                  </a:cubicBezTo>
                  <a:lnTo>
                    <a:pt x="1355801" y="181778"/>
                  </a:lnTo>
                  <a:lnTo>
                    <a:pt x="1355706" y="181566"/>
                  </a:lnTo>
                  <a:lnTo>
                    <a:pt x="1355610" y="181528"/>
                  </a:lnTo>
                  <a:close/>
                  <a:moveTo>
                    <a:pt x="732953" y="171021"/>
                  </a:moveTo>
                  <a:cubicBezTo>
                    <a:pt x="748212" y="171021"/>
                    <a:pt x="763214" y="180023"/>
                    <a:pt x="777958" y="198025"/>
                  </a:cubicBezTo>
                  <a:cubicBezTo>
                    <a:pt x="782245" y="203168"/>
                    <a:pt x="786531" y="207026"/>
                    <a:pt x="790817" y="209598"/>
                  </a:cubicBezTo>
                  <a:cubicBezTo>
                    <a:pt x="782073" y="209598"/>
                    <a:pt x="776501" y="207883"/>
                    <a:pt x="774101" y="204454"/>
                  </a:cubicBezTo>
                  <a:cubicBezTo>
                    <a:pt x="774101" y="209598"/>
                    <a:pt x="773243" y="213884"/>
                    <a:pt x="771529" y="217313"/>
                  </a:cubicBezTo>
                  <a:cubicBezTo>
                    <a:pt x="767414" y="215084"/>
                    <a:pt x="764414" y="211226"/>
                    <a:pt x="762528" y="205740"/>
                  </a:cubicBezTo>
                  <a:cubicBezTo>
                    <a:pt x="759956" y="212598"/>
                    <a:pt x="753955" y="216027"/>
                    <a:pt x="744526" y="216027"/>
                  </a:cubicBezTo>
                  <a:cubicBezTo>
                    <a:pt x="750526" y="213455"/>
                    <a:pt x="753527" y="207455"/>
                    <a:pt x="753527" y="198025"/>
                  </a:cubicBezTo>
                  <a:lnTo>
                    <a:pt x="741149" y="181778"/>
                  </a:lnTo>
                  <a:lnTo>
                    <a:pt x="741054" y="181566"/>
                  </a:lnTo>
                  <a:lnTo>
                    <a:pt x="740958" y="181528"/>
                  </a:lnTo>
                  <a:close/>
                  <a:moveTo>
                    <a:pt x="118301" y="171021"/>
                  </a:moveTo>
                  <a:cubicBezTo>
                    <a:pt x="133560" y="171021"/>
                    <a:pt x="148562" y="180023"/>
                    <a:pt x="163307" y="198025"/>
                  </a:cubicBezTo>
                  <a:cubicBezTo>
                    <a:pt x="167593" y="203168"/>
                    <a:pt x="171879" y="207026"/>
                    <a:pt x="176165" y="209598"/>
                  </a:cubicBezTo>
                  <a:cubicBezTo>
                    <a:pt x="167421" y="209598"/>
                    <a:pt x="161849" y="207883"/>
                    <a:pt x="159449" y="204454"/>
                  </a:cubicBezTo>
                  <a:cubicBezTo>
                    <a:pt x="159449" y="209598"/>
                    <a:pt x="158592" y="213884"/>
                    <a:pt x="156877" y="217313"/>
                  </a:cubicBezTo>
                  <a:cubicBezTo>
                    <a:pt x="152762" y="215084"/>
                    <a:pt x="149762" y="211226"/>
                    <a:pt x="147876" y="205740"/>
                  </a:cubicBezTo>
                  <a:cubicBezTo>
                    <a:pt x="145304" y="212598"/>
                    <a:pt x="139304" y="216027"/>
                    <a:pt x="129874" y="216027"/>
                  </a:cubicBezTo>
                  <a:cubicBezTo>
                    <a:pt x="135875" y="213455"/>
                    <a:pt x="138875" y="207455"/>
                    <a:pt x="138875" y="198025"/>
                  </a:cubicBezTo>
                  <a:lnTo>
                    <a:pt x="126496" y="181778"/>
                  </a:lnTo>
                  <a:lnTo>
                    <a:pt x="126402" y="181566"/>
                  </a:lnTo>
                  <a:lnTo>
                    <a:pt x="126306" y="181528"/>
                  </a:lnTo>
                  <a:close/>
                  <a:moveTo>
                    <a:pt x="2546046" y="159191"/>
                  </a:moveTo>
                  <a:cubicBezTo>
                    <a:pt x="2548960" y="159191"/>
                    <a:pt x="2551446" y="160220"/>
                    <a:pt x="2553504" y="162277"/>
                  </a:cubicBezTo>
                  <a:cubicBezTo>
                    <a:pt x="2555561" y="164335"/>
                    <a:pt x="2556590" y="166821"/>
                    <a:pt x="2556590" y="169736"/>
                  </a:cubicBezTo>
                  <a:lnTo>
                    <a:pt x="2546046" y="169736"/>
                  </a:lnTo>
                  <a:close/>
                  <a:moveTo>
                    <a:pt x="1931396" y="159191"/>
                  </a:moveTo>
                  <a:cubicBezTo>
                    <a:pt x="1934310" y="159191"/>
                    <a:pt x="1936796" y="160220"/>
                    <a:pt x="1938854" y="162277"/>
                  </a:cubicBezTo>
                  <a:cubicBezTo>
                    <a:pt x="1940911" y="164335"/>
                    <a:pt x="1941940" y="166821"/>
                    <a:pt x="1941940" y="169736"/>
                  </a:cubicBezTo>
                  <a:lnTo>
                    <a:pt x="1931396" y="169736"/>
                  </a:lnTo>
                  <a:close/>
                  <a:moveTo>
                    <a:pt x="1316744" y="159191"/>
                  </a:moveTo>
                  <a:cubicBezTo>
                    <a:pt x="1319658" y="159191"/>
                    <a:pt x="1322144" y="160220"/>
                    <a:pt x="1324202" y="162277"/>
                  </a:cubicBezTo>
                  <a:cubicBezTo>
                    <a:pt x="1326259" y="164335"/>
                    <a:pt x="1327288" y="166821"/>
                    <a:pt x="1327288" y="169736"/>
                  </a:cubicBezTo>
                  <a:lnTo>
                    <a:pt x="1316744" y="169736"/>
                  </a:lnTo>
                  <a:close/>
                  <a:moveTo>
                    <a:pt x="702092" y="159191"/>
                  </a:moveTo>
                  <a:cubicBezTo>
                    <a:pt x="705006" y="159191"/>
                    <a:pt x="707492" y="160220"/>
                    <a:pt x="709550" y="162277"/>
                  </a:cubicBezTo>
                  <a:cubicBezTo>
                    <a:pt x="711607" y="164335"/>
                    <a:pt x="712636" y="166821"/>
                    <a:pt x="712636" y="169736"/>
                  </a:cubicBezTo>
                  <a:lnTo>
                    <a:pt x="702092" y="169736"/>
                  </a:lnTo>
                  <a:close/>
                  <a:moveTo>
                    <a:pt x="87440" y="159191"/>
                  </a:moveTo>
                  <a:cubicBezTo>
                    <a:pt x="90355" y="159191"/>
                    <a:pt x="92841" y="160220"/>
                    <a:pt x="94898" y="162277"/>
                  </a:cubicBezTo>
                  <a:cubicBezTo>
                    <a:pt x="96955" y="164335"/>
                    <a:pt x="97984" y="166821"/>
                    <a:pt x="97984" y="169736"/>
                  </a:cubicBezTo>
                  <a:lnTo>
                    <a:pt x="87440" y="169736"/>
                  </a:lnTo>
                  <a:close/>
                  <a:moveTo>
                    <a:pt x="2624998" y="146333"/>
                  </a:moveTo>
                  <a:cubicBezTo>
                    <a:pt x="2634085" y="147876"/>
                    <a:pt x="2638629" y="153533"/>
                    <a:pt x="2638629" y="163306"/>
                  </a:cubicBezTo>
                  <a:cubicBezTo>
                    <a:pt x="2638629" y="167078"/>
                    <a:pt x="2636914" y="172522"/>
                    <a:pt x="2633485" y="179637"/>
                  </a:cubicBezTo>
                  <a:cubicBezTo>
                    <a:pt x="2630056" y="186752"/>
                    <a:pt x="2628342" y="191595"/>
                    <a:pt x="2628342" y="194167"/>
                  </a:cubicBezTo>
                  <a:cubicBezTo>
                    <a:pt x="2623884" y="191081"/>
                    <a:pt x="2621741" y="188081"/>
                    <a:pt x="2621912" y="185166"/>
                  </a:cubicBezTo>
                  <a:cubicBezTo>
                    <a:pt x="2621912" y="183794"/>
                    <a:pt x="2622427" y="181737"/>
                    <a:pt x="2623455" y="178994"/>
                  </a:cubicBezTo>
                  <a:cubicBezTo>
                    <a:pt x="2624484" y="176251"/>
                    <a:pt x="2624998" y="174708"/>
                    <a:pt x="2624998" y="174365"/>
                  </a:cubicBezTo>
                  <a:cubicBezTo>
                    <a:pt x="2624998" y="174193"/>
                    <a:pt x="2624827" y="173936"/>
                    <a:pt x="2624484" y="173593"/>
                  </a:cubicBezTo>
                  <a:lnTo>
                    <a:pt x="2621912" y="173593"/>
                  </a:lnTo>
                  <a:cubicBezTo>
                    <a:pt x="2616769" y="173593"/>
                    <a:pt x="2614197" y="171021"/>
                    <a:pt x="2614197" y="165878"/>
                  </a:cubicBezTo>
                  <a:cubicBezTo>
                    <a:pt x="2614369" y="164849"/>
                    <a:pt x="2614797" y="163135"/>
                    <a:pt x="2615483" y="160734"/>
                  </a:cubicBezTo>
                  <a:cubicBezTo>
                    <a:pt x="2615826" y="163649"/>
                    <a:pt x="2618140" y="165106"/>
                    <a:pt x="2622427" y="165106"/>
                  </a:cubicBezTo>
                  <a:cubicBezTo>
                    <a:pt x="2628256" y="165106"/>
                    <a:pt x="2631085" y="162792"/>
                    <a:pt x="2630913" y="158163"/>
                  </a:cubicBezTo>
                  <a:cubicBezTo>
                    <a:pt x="2630742" y="153019"/>
                    <a:pt x="2628770" y="149076"/>
                    <a:pt x="2624998" y="146333"/>
                  </a:cubicBezTo>
                  <a:close/>
                  <a:moveTo>
                    <a:pt x="2010348" y="146333"/>
                  </a:moveTo>
                  <a:cubicBezTo>
                    <a:pt x="2019435" y="147876"/>
                    <a:pt x="2023979" y="153533"/>
                    <a:pt x="2023979" y="163306"/>
                  </a:cubicBezTo>
                  <a:cubicBezTo>
                    <a:pt x="2023979" y="167078"/>
                    <a:pt x="2022264" y="172522"/>
                    <a:pt x="2018835" y="179637"/>
                  </a:cubicBezTo>
                  <a:cubicBezTo>
                    <a:pt x="2015406" y="186752"/>
                    <a:pt x="2013692" y="191595"/>
                    <a:pt x="2013692" y="194167"/>
                  </a:cubicBezTo>
                  <a:cubicBezTo>
                    <a:pt x="2009234" y="191081"/>
                    <a:pt x="2007091" y="188081"/>
                    <a:pt x="2007262" y="185166"/>
                  </a:cubicBezTo>
                  <a:cubicBezTo>
                    <a:pt x="2007262" y="183794"/>
                    <a:pt x="2007777" y="181737"/>
                    <a:pt x="2008805" y="178994"/>
                  </a:cubicBezTo>
                  <a:cubicBezTo>
                    <a:pt x="2009834" y="176251"/>
                    <a:pt x="2010348" y="174708"/>
                    <a:pt x="2010348" y="174365"/>
                  </a:cubicBezTo>
                  <a:cubicBezTo>
                    <a:pt x="2010348" y="174193"/>
                    <a:pt x="2010177" y="173936"/>
                    <a:pt x="2009834" y="173593"/>
                  </a:cubicBezTo>
                  <a:lnTo>
                    <a:pt x="2007262" y="173593"/>
                  </a:lnTo>
                  <a:cubicBezTo>
                    <a:pt x="2002119" y="173593"/>
                    <a:pt x="1999547" y="171021"/>
                    <a:pt x="1999547" y="165878"/>
                  </a:cubicBezTo>
                  <a:cubicBezTo>
                    <a:pt x="1999719" y="164849"/>
                    <a:pt x="2000147" y="163135"/>
                    <a:pt x="2000833" y="160734"/>
                  </a:cubicBezTo>
                  <a:cubicBezTo>
                    <a:pt x="2001176" y="163649"/>
                    <a:pt x="2003490" y="165106"/>
                    <a:pt x="2007777" y="165106"/>
                  </a:cubicBezTo>
                  <a:cubicBezTo>
                    <a:pt x="2013606" y="165106"/>
                    <a:pt x="2016435" y="162792"/>
                    <a:pt x="2016263" y="158163"/>
                  </a:cubicBezTo>
                  <a:cubicBezTo>
                    <a:pt x="2016092" y="153019"/>
                    <a:pt x="2014120" y="149076"/>
                    <a:pt x="2010348" y="146333"/>
                  </a:cubicBezTo>
                  <a:close/>
                  <a:moveTo>
                    <a:pt x="1395696" y="146333"/>
                  </a:moveTo>
                  <a:cubicBezTo>
                    <a:pt x="1404783" y="147876"/>
                    <a:pt x="1409327" y="153533"/>
                    <a:pt x="1409327" y="163306"/>
                  </a:cubicBezTo>
                  <a:cubicBezTo>
                    <a:pt x="1409327" y="167078"/>
                    <a:pt x="1407612" y="172522"/>
                    <a:pt x="1404183" y="179637"/>
                  </a:cubicBezTo>
                  <a:cubicBezTo>
                    <a:pt x="1400754" y="186752"/>
                    <a:pt x="1399040" y="191595"/>
                    <a:pt x="1399040" y="194167"/>
                  </a:cubicBezTo>
                  <a:cubicBezTo>
                    <a:pt x="1394582" y="191081"/>
                    <a:pt x="1392439" y="188081"/>
                    <a:pt x="1392610" y="185166"/>
                  </a:cubicBezTo>
                  <a:cubicBezTo>
                    <a:pt x="1392610" y="183794"/>
                    <a:pt x="1393125" y="181737"/>
                    <a:pt x="1394153" y="178994"/>
                  </a:cubicBezTo>
                  <a:cubicBezTo>
                    <a:pt x="1395182" y="176251"/>
                    <a:pt x="1395696" y="174708"/>
                    <a:pt x="1395696" y="174365"/>
                  </a:cubicBezTo>
                  <a:cubicBezTo>
                    <a:pt x="1395696" y="174193"/>
                    <a:pt x="1395525" y="173936"/>
                    <a:pt x="1395182" y="173593"/>
                  </a:cubicBezTo>
                  <a:lnTo>
                    <a:pt x="1392610" y="173593"/>
                  </a:lnTo>
                  <a:cubicBezTo>
                    <a:pt x="1387467" y="173593"/>
                    <a:pt x="1384895" y="171021"/>
                    <a:pt x="1384895" y="165878"/>
                  </a:cubicBezTo>
                  <a:cubicBezTo>
                    <a:pt x="1385067" y="164849"/>
                    <a:pt x="1385495" y="163135"/>
                    <a:pt x="1386181" y="160734"/>
                  </a:cubicBezTo>
                  <a:cubicBezTo>
                    <a:pt x="1386524" y="163649"/>
                    <a:pt x="1388838" y="165106"/>
                    <a:pt x="1393125" y="165106"/>
                  </a:cubicBezTo>
                  <a:cubicBezTo>
                    <a:pt x="1398954" y="165106"/>
                    <a:pt x="1401783" y="162792"/>
                    <a:pt x="1401611" y="158163"/>
                  </a:cubicBezTo>
                  <a:cubicBezTo>
                    <a:pt x="1401440" y="153019"/>
                    <a:pt x="1399468" y="149076"/>
                    <a:pt x="1395696" y="146333"/>
                  </a:cubicBezTo>
                  <a:close/>
                  <a:moveTo>
                    <a:pt x="781044" y="146333"/>
                  </a:moveTo>
                  <a:cubicBezTo>
                    <a:pt x="790131" y="147876"/>
                    <a:pt x="794675" y="153533"/>
                    <a:pt x="794675" y="163306"/>
                  </a:cubicBezTo>
                  <a:cubicBezTo>
                    <a:pt x="794675" y="167078"/>
                    <a:pt x="792960" y="172522"/>
                    <a:pt x="789531" y="179637"/>
                  </a:cubicBezTo>
                  <a:cubicBezTo>
                    <a:pt x="786102" y="186752"/>
                    <a:pt x="784388" y="191595"/>
                    <a:pt x="784388" y="194167"/>
                  </a:cubicBezTo>
                  <a:cubicBezTo>
                    <a:pt x="779930" y="191081"/>
                    <a:pt x="777787" y="188081"/>
                    <a:pt x="777958" y="185166"/>
                  </a:cubicBezTo>
                  <a:cubicBezTo>
                    <a:pt x="777958" y="183794"/>
                    <a:pt x="778473" y="181737"/>
                    <a:pt x="779501" y="178994"/>
                  </a:cubicBezTo>
                  <a:cubicBezTo>
                    <a:pt x="780530" y="176251"/>
                    <a:pt x="781044" y="174708"/>
                    <a:pt x="781044" y="174365"/>
                  </a:cubicBezTo>
                  <a:cubicBezTo>
                    <a:pt x="781044" y="174193"/>
                    <a:pt x="780873" y="173936"/>
                    <a:pt x="780530" y="173593"/>
                  </a:cubicBezTo>
                  <a:lnTo>
                    <a:pt x="777958" y="173593"/>
                  </a:lnTo>
                  <a:cubicBezTo>
                    <a:pt x="772815" y="173593"/>
                    <a:pt x="770243" y="171021"/>
                    <a:pt x="770243" y="165878"/>
                  </a:cubicBezTo>
                  <a:cubicBezTo>
                    <a:pt x="770415" y="164849"/>
                    <a:pt x="770843" y="163135"/>
                    <a:pt x="771529" y="160734"/>
                  </a:cubicBezTo>
                  <a:cubicBezTo>
                    <a:pt x="771872" y="163649"/>
                    <a:pt x="774186" y="165106"/>
                    <a:pt x="778473" y="165106"/>
                  </a:cubicBezTo>
                  <a:cubicBezTo>
                    <a:pt x="784302" y="165106"/>
                    <a:pt x="787131" y="162792"/>
                    <a:pt x="786959" y="158163"/>
                  </a:cubicBezTo>
                  <a:cubicBezTo>
                    <a:pt x="786788" y="153019"/>
                    <a:pt x="784816" y="149076"/>
                    <a:pt x="781044" y="146333"/>
                  </a:cubicBezTo>
                  <a:close/>
                  <a:moveTo>
                    <a:pt x="166393" y="146333"/>
                  </a:moveTo>
                  <a:cubicBezTo>
                    <a:pt x="175479" y="147876"/>
                    <a:pt x="180023" y="153533"/>
                    <a:pt x="180023" y="163306"/>
                  </a:cubicBezTo>
                  <a:cubicBezTo>
                    <a:pt x="180023" y="167078"/>
                    <a:pt x="178308" y="172522"/>
                    <a:pt x="174879" y="179637"/>
                  </a:cubicBezTo>
                  <a:cubicBezTo>
                    <a:pt x="171450" y="186752"/>
                    <a:pt x="169736" y="191595"/>
                    <a:pt x="169736" y="194167"/>
                  </a:cubicBezTo>
                  <a:cubicBezTo>
                    <a:pt x="165278" y="191081"/>
                    <a:pt x="163135" y="188081"/>
                    <a:pt x="163307" y="185166"/>
                  </a:cubicBezTo>
                  <a:cubicBezTo>
                    <a:pt x="163307" y="183794"/>
                    <a:pt x="163821" y="181737"/>
                    <a:pt x="164850" y="178994"/>
                  </a:cubicBezTo>
                  <a:cubicBezTo>
                    <a:pt x="165878" y="176251"/>
                    <a:pt x="166393" y="174708"/>
                    <a:pt x="166393" y="174365"/>
                  </a:cubicBezTo>
                  <a:cubicBezTo>
                    <a:pt x="166393" y="174193"/>
                    <a:pt x="166221" y="173936"/>
                    <a:pt x="165878" y="173593"/>
                  </a:cubicBezTo>
                  <a:lnTo>
                    <a:pt x="163307" y="173593"/>
                  </a:lnTo>
                  <a:cubicBezTo>
                    <a:pt x="158163" y="173593"/>
                    <a:pt x="155591" y="171021"/>
                    <a:pt x="155591" y="165878"/>
                  </a:cubicBezTo>
                  <a:cubicBezTo>
                    <a:pt x="155763" y="164849"/>
                    <a:pt x="156191" y="163135"/>
                    <a:pt x="156877" y="160734"/>
                  </a:cubicBezTo>
                  <a:cubicBezTo>
                    <a:pt x="157220" y="163649"/>
                    <a:pt x="159535" y="165106"/>
                    <a:pt x="163821" y="165106"/>
                  </a:cubicBezTo>
                  <a:cubicBezTo>
                    <a:pt x="169650" y="165106"/>
                    <a:pt x="172479" y="162792"/>
                    <a:pt x="172308" y="158163"/>
                  </a:cubicBezTo>
                  <a:cubicBezTo>
                    <a:pt x="172136" y="153019"/>
                    <a:pt x="170165" y="149076"/>
                    <a:pt x="166393" y="146333"/>
                  </a:cubicBezTo>
                  <a:close/>
                  <a:moveTo>
                    <a:pt x="2546046" y="142732"/>
                  </a:moveTo>
                  <a:cubicBezTo>
                    <a:pt x="2552046" y="142732"/>
                    <a:pt x="2555047" y="145304"/>
                    <a:pt x="2555047" y="150447"/>
                  </a:cubicBezTo>
                  <a:cubicBezTo>
                    <a:pt x="2557619" y="149419"/>
                    <a:pt x="2559419" y="148904"/>
                    <a:pt x="2560447" y="148904"/>
                  </a:cubicBezTo>
                  <a:cubicBezTo>
                    <a:pt x="2565077" y="148904"/>
                    <a:pt x="2567391" y="151390"/>
                    <a:pt x="2567391" y="156362"/>
                  </a:cubicBezTo>
                  <a:cubicBezTo>
                    <a:pt x="2567391" y="158763"/>
                    <a:pt x="2566705" y="160649"/>
                    <a:pt x="2565334" y="162020"/>
                  </a:cubicBezTo>
                  <a:cubicBezTo>
                    <a:pt x="2570477" y="162020"/>
                    <a:pt x="2573049" y="164592"/>
                    <a:pt x="2573049" y="169736"/>
                  </a:cubicBezTo>
                  <a:lnTo>
                    <a:pt x="2560705" y="169736"/>
                  </a:lnTo>
                  <a:cubicBezTo>
                    <a:pt x="2560705" y="165449"/>
                    <a:pt x="2559333" y="161935"/>
                    <a:pt x="2556590" y="159191"/>
                  </a:cubicBezTo>
                  <a:cubicBezTo>
                    <a:pt x="2553847" y="156448"/>
                    <a:pt x="2550332" y="155077"/>
                    <a:pt x="2546046" y="155077"/>
                  </a:cubicBezTo>
                  <a:close/>
                  <a:moveTo>
                    <a:pt x="1931396" y="142732"/>
                  </a:moveTo>
                  <a:cubicBezTo>
                    <a:pt x="1937396" y="142732"/>
                    <a:pt x="1940397" y="145304"/>
                    <a:pt x="1940397" y="150447"/>
                  </a:cubicBezTo>
                  <a:cubicBezTo>
                    <a:pt x="1942969" y="149419"/>
                    <a:pt x="1944769" y="148904"/>
                    <a:pt x="1945797" y="148904"/>
                  </a:cubicBezTo>
                  <a:cubicBezTo>
                    <a:pt x="1950427" y="148904"/>
                    <a:pt x="1952741" y="151390"/>
                    <a:pt x="1952741" y="156362"/>
                  </a:cubicBezTo>
                  <a:cubicBezTo>
                    <a:pt x="1952741" y="158763"/>
                    <a:pt x="1952055" y="160649"/>
                    <a:pt x="1950684" y="162020"/>
                  </a:cubicBezTo>
                  <a:cubicBezTo>
                    <a:pt x="1955827" y="162020"/>
                    <a:pt x="1958399" y="164592"/>
                    <a:pt x="1958399" y="169736"/>
                  </a:cubicBezTo>
                  <a:lnTo>
                    <a:pt x="1946055" y="169736"/>
                  </a:lnTo>
                  <a:cubicBezTo>
                    <a:pt x="1946055" y="165449"/>
                    <a:pt x="1944683" y="161935"/>
                    <a:pt x="1941940" y="159191"/>
                  </a:cubicBezTo>
                  <a:cubicBezTo>
                    <a:pt x="1939197" y="156448"/>
                    <a:pt x="1935682" y="155077"/>
                    <a:pt x="1931396" y="155077"/>
                  </a:cubicBezTo>
                  <a:close/>
                  <a:moveTo>
                    <a:pt x="1316744" y="142732"/>
                  </a:moveTo>
                  <a:cubicBezTo>
                    <a:pt x="1322744" y="142732"/>
                    <a:pt x="1325745" y="145304"/>
                    <a:pt x="1325745" y="150447"/>
                  </a:cubicBezTo>
                  <a:cubicBezTo>
                    <a:pt x="1328317" y="149419"/>
                    <a:pt x="1330117" y="148904"/>
                    <a:pt x="1331145" y="148904"/>
                  </a:cubicBezTo>
                  <a:cubicBezTo>
                    <a:pt x="1335775" y="148904"/>
                    <a:pt x="1338089" y="151390"/>
                    <a:pt x="1338089" y="156362"/>
                  </a:cubicBezTo>
                  <a:cubicBezTo>
                    <a:pt x="1338089" y="158763"/>
                    <a:pt x="1337403" y="160649"/>
                    <a:pt x="1336032" y="162020"/>
                  </a:cubicBezTo>
                  <a:cubicBezTo>
                    <a:pt x="1341175" y="162020"/>
                    <a:pt x="1343747" y="164592"/>
                    <a:pt x="1343747" y="169736"/>
                  </a:cubicBezTo>
                  <a:lnTo>
                    <a:pt x="1331403" y="169736"/>
                  </a:lnTo>
                  <a:cubicBezTo>
                    <a:pt x="1331403" y="165449"/>
                    <a:pt x="1330031" y="161935"/>
                    <a:pt x="1327288" y="159191"/>
                  </a:cubicBezTo>
                  <a:cubicBezTo>
                    <a:pt x="1324545" y="156448"/>
                    <a:pt x="1321030" y="155077"/>
                    <a:pt x="1316744" y="155077"/>
                  </a:cubicBezTo>
                  <a:close/>
                  <a:moveTo>
                    <a:pt x="702092" y="142732"/>
                  </a:moveTo>
                  <a:cubicBezTo>
                    <a:pt x="708092" y="142732"/>
                    <a:pt x="711093" y="145304"/>
                    <a:pt x="711093" y="150447"/>
                  </a:cubicBezTo>
                  <a:cubicBezTo>
                    <a:pt x="713665" y="149419"/>
                    <a:pt x="715465" y="148904"/>
                    <a:pt x="716493" y="148904"/>
                  </a:cubicBezTo>
                  <a:cubicBezTo>
                    <a:pt x="721123" y="148904"/>
                    <a:pt x="723437" y="151390"/>
                    <a:pt x="723437" y="156362"/>
                  </a:cubicBezTo>
                  <a:cubicBezTo>
                    <a:pt x="723437" y="158763"/>
                    <a:pt x="722751" y="160649"/>
                    <a:pt x="721380" y="162020"/>
                  </a:cubicBezTo>
                  <a:cubicBezTo>
                    <a:pt x="726523" y="162020"/>
                    <a:pt x="729095" y="164592"/>
                    <a:pt x="729095" y="169736"/>
                  </a:cubicBezTo>
                  <a:lnTo>
                    <a:pt x="716751" y="169736"/>
                  </a:lnTo>
                  <a:cubicBezTo>
                    <a:pt x="716751" y="165449"/>
                    <a:pt x="715379" y="161935"/>
                    <a:pt x="712636" y="159191"/>
                  </a:cubicBezTo>
                  <a:cubicBezTo>
                    <a:pt x="709893" y="156448"/>
                    <a:pt x="706378" y="155077"/>
                    <a:pt x="702092" y="155077"/>
                  </a:cubicBezTo>
                  <a:close/>
                  <a:moveTo>
                    <a:pt x="87440" y="142732"/>
                  </a:moveTo>
                  <a:cubicBezTo>
                    <a:pt x="93441" y="142732"/>
                    <a:pt x="96441" y="145304"/>
                    <a:pt x="96441" y="150447"/>
                  </a:cubicBezTo>
                  <a:cubicBezTo>
                    <a:pt x="99013" y="149419"/>
                    <a:pt x="100813" y="148904"/>
                    <a:pt x="101842" y="148904"/>
                  </a:cubicBezTo>
                  <a:cubicBezTo>
                    <a:pt x="106471" y="148904"/>
                    <a:pt x="108785" y="151390"/>
                    <a:pt x="108785" y="156362"/>
                  </a:cubicBezTo>
                  <a:cubicBezTo>
                    <a:pt x="108785" y="158763"/>
                    <a:pt x="108100" y="160649"/>
                    <a:pt x="106728" y="162020"/>
                  </a:cubicBezTo>
                  <a:cubicBezTo>
                    <a:pt x="111872" y="162020"/>
                    <a:pt x="114443" y="164592"/>
                    <a:pt x="114443" y="169736"/>
                  </a:cubicBezTo>
                  <a:lnTo>
                    <a:pt x="102099" y="169736"/>
                  </a:lnTo>
                  <a:cubicBezTo>
                    <a:pt x="102099" y="165449"/>
                    <a:pt x="100727" y="161935"/>
                    <a:pt x="97984" y="159191"/>
                  </a:cubicBezTo>
                  <a:cubicBezTo>
                    <a:pt x="95241" y="156448"/>
                    <a:pt x="91726" y="155077"/>
                    <a:pt x="87440" y="155077"/>
                  </a:cubicBezTo>
                  <a:close/>
                  <a:moveTo>
                    <a:pt x="2519042" y="124730"/>
                  </a:moveTo>
                  <a:cubicBezTo>
                    <a:pt x="2525386" y="124730"/>
                    <a:pt x="2530615" y="127173"/>
                    <a:pt x="2534730" y="132059"/>
                  </a:cubicBezTo>
                  <a:cubicBezTo>
                    <a:pt x="2538845" y="136946"/>
                    <a:pt x="2540902" y="142646"/>
                    <a:pt x="2540902" y="149162"/>
                  </a:cubicBezTo>
                  <a:lnTo>
                    <a:pt x="2540902" y="172307"/>
                  </a:lnTo>
                  <a:lnTo>
                    <a:pt x="2533187" y="172307"/>
                  </a:lnTo>
                  <a:lnTo>
                    <a:pt x="2533187" y="149162"/>
                  </a:lnTo>
                  <a:cubicBezTo>
                    <a:pt x="2533187" y="145047"/>
                    <a:pt x="2531815" y="141446"/>
                    <a:pt x="2529072" y="138360"/>
                  </a:cubicBezTo>
                  <a:cubicBezTo>
                    <a:pt x="2526329" y="135274"/>
                    <a:pt x="2522986" y="133731"/>
                    <a:pt x="2519042" y="133731"/>
                  </a:cubicBezTo>
                  <a:cubicBezTo>
                    <a:pt x="2516128" y="133731"/>
                    <a:pt x="2513470" y="134545"/>
                    <a:pt x="2511070" y="136174"/>
                  </a:cubicBezTo>
                  <a:cubicBezTo>
                    <a:pt x="2508670" y="137803"/>
                    <a:pt x="2507469" y="139989"/>
                    <a:pt x="2507469" y="142732"/>
                  </a:cubicBezTo>
                  <a:cubicBezTo>
                    <a:pt x="2507469" y="147876"/>
                    <a:pt x="2509613" y="150447"/>
                    <a:pt x="2513899" y="150447"/>
                  </a:cubicBezTo>
                  <a:cubicBezTo>
                    <a:pt x="2517328" y="150447"/>
                    <a:pt x="2519042" y="148304"/>
                    <a:pt x="2519042" y="144018"/>
                  </a:cubicBezTo>
                  <a:lnTo>
                    <a:pt x="2517756" y="141446"/>
                  </a:lnTo>
                  <a:cubicBezTo>
                    <a:pt x="2522900" y="141446"/>
                    <a:pt x="2525472" y="144875"/>
                    <a:pt x="2525472" y="151733"/>
                  </a:cubicBezTo>
                  <a:cubicBezTo>
                    <a:pt x="2525472" y="156877"/>
                    <a:pt x="2522900" y="159449"/>
                    <a:pt x="2517756" y="159449"/>
                  </a:cubicBezTo>
                  <a:cubicBezTo>
                    <a:pt x="2515870" y="159449"/>
                    <a:pt x="2514499" y="159020"/>
                    <a:pt x="2513642" y="158163"/>
                  </a:cubicBezTo>
                  <a:cubicBezTo>
                    <a:pt x="2513642" y="161592"/>
                    <a:pt x="2511841" y="164249"/>
                    <a:pt x="2508241" y="166135"/>
                  </a:cubicBezTo>
                  <a:cubicBezTo>
                    <a:pt x="2505498" y="167678"/>
                    <a:pt x="2502240" y="168450"/>
                    <a:pt x="2498468" y="168450"/>
                  </a:cubicBezTo>
                  <a:cubicBezTo>
                    <a:pt x="2501897" y="164163"/>
                    <a:pt x="2503612" y="160734"/>
                    <a:pt x="2503612" y="158163"/>
                  </a:cubicBezTo>
                  <a:cubicBezTo>
                    <a:pt x="2503612" y="156620"/>
                    <a:pt x="2502969" y="154219"/>
                    <a:pt x="2501683" y="150962"/>
                  </a:cubicBezTo>
                  <a:cubicBezTo>
                    <a:pt x="2500397" y="147704"/>
                    <a:pt x="2499754" y="145390"/>
                    <a:pt x="2499754" y="144018"/>
                  </a:cubicBezTo>
                  <a:cubicBezTo>
                    <a:pt x="2499926" y="138703"/>
                    <a:pt x="2501854" y="134160"/>
                    <a:pt x="2505541" y="130388"/>
                  </a:cubicBezTo>
                  <a:cubicBezTo>
                    <a:pt x="2509227" y="126616"/>
                    <a:pt x="2513727" y="124730"/>
                    <a:pt x="2519042" y="124730"/>
                  </a:cubicBezTo>
                  <a:close/>
                  <a:moveTo>
                    <a:pt x="1904392" y="124730"/>
                  </a:moveTo>
                  <a:cubicBezTo>
                    <a:pt x="1910736" y="124730"/>
                    <a:pt x="1915965" y="127173"/>
                    <a:pt x="1920080" y="132059"/>
                  </a:cubicBezTo>
                  <a:cubicBezTo>
                    <a:pt x="1924195" y="136946"/>
                    <a:pt x="1926252" y="142646"/>
                    <a:pt x="1926252" y="149162"/>
                  </a:cubicBezTo>
                  <a:lnTo>
                    <a:pt x="1926252" y="172307"/>
                  </a:lnTo>
                  <a:lnTo>
                    <a:pt x="1918537" y="172307"/>
                  </a:lnTo>
                  <a:lnTo>
                    <a:pt x="1918537" y="149162"/>
                  </a:lnTo>
                  <a:cubicBezTo>
                    <a:pt x="1918537" y="145047"/>
                    <a:pt x="1917165" y="141446"/>
                    <a:pt x="1914422" y="138360"/>
                  </a:cubicBezTo>
                  <a:cubicBezTo>
                    <a:pt x="1911679" y="135274"/>
                    <a:pt x="1908336" y="133731"/>
                    <a:pt x="1904392" y="133731"/>
                  </a:cubicBezTo>
                  <a:cubicBezTo>
                    <a:pt x="1901478" y="133731"/>
                    <a:pt x="1898820" y="134545"/>
                    <a:pt x="1896420" y="136174"/>
                  </a:cubicBezTo>
                  <a:cubicBezTo>
                    <a:pt x="1894020" y="137803"/>
                    <a:pt x="1892819" y="139989"/>
                    <a:pt x="1892819" y="142732"/>
                  </a:cubicBezTo>
                  <a:cubicBezTo>
                    <a:pt x="1892819" y="147876"/>
                    <a:pt x="1894963" y="150447"/>
                    <a:pt x="1899249" y="150447"/>
                  </a:cubicBezTo>
                  <a:cubicBezTo>
                    <a:pt x="1902678" y="150447"/>
                    <a:pt x="1904392" y="148304"/>
                    <a:pt x="1904392" y="144018"/>
                  </a:cubicBezTo>
                  <a:lnTo>
                    <a:pt x="1903106" y="141446"/>
                  </a:lnTo>
                  <a:cubicBezTo>
                    <a:pt x="1908250" y="141446"/>
                    <a:pt x="1910822" y="144875"/>
                    <a:pt x="1910822" y="151733"/>
                  </a:cubicBezTo>
                  <a:cubicBezTo>
                    <a:pt x="1910822" y="156877"/>
                    <a:pt x="1908250" y="159449"/>
                    <a:pt x="1903106" y="159449"/>
                  </a:cubicBezTo>
                  <a:cubicBezTo>
                    <a:pt x="1901220" y="159449"/>
                    <a:pt x="1899849" y="159020"/>
                    <a:pt x="1898992" y="158163"/>
                  </a:cubicBezTo>
                  <a:cubicBezTo>
                    <a:pt x="1898992" y="161592"/>
                    <a:pt x="1897191" y="164249"/>
                    <a:pt x="1893591" y="166135"/>
                  </a:cubicBezTo>
                  <a:cubicBezTo>
                    <a:pt x="1890848" y="167678"/>
                    <a:pt x="1887590" y="168450"/>
                    <a:pt x="1883818" y="168450"/>
                  </a:cubicBezTo>
                  <a:cubicBezTo>
                    <a:pt x="1887247" y="164163"/>
                    <a:pt x="1888962" y="160734"/>
                    <a:pt x="1888962" y="158163"/>
                  </a:cubicBezTo>
                  <a:cubicBezTo>
                    <a:pt x="1888962" y="156620"/>
                    <a:pt x="1888319" y="154219"/>
                    <a:pt x="1887033" y="150962"/>
                  </a:cubicBezTo>
                  <a:cubicBezTo>
                    <a:pt x="1885747" y="147704"/>
                    <a:pt x="1885104" y="145390"/>
                    <a:pt x="1885104" y="144018"/>
                  </a:cubicBezTo>
                  <a:cubicBezTo>
                    <a:pt x="1885276" y="138703"/>
                    <a:pt x="1887204" y="134160"/>
                    <a:pt x="1890891" y="130388"/>
                  </a:cubicBezTo>
                  <a:cubicBezTo>
                    <a:pt x="1894577" y="126616"/>
                    <a:pt x="1899077" y="124730"/>
                    <a:pt x="1904392" y="124730"/>
                  </a:cubicBezTo>
                  <a:close/>
                  <a:moveTo>
                    <a:pt x="1289740" y="124730"/>
                  </a:moveTo>
                  <a:cubicBezTo>
                    <a:pt x="1296084" y="124730"/>
                    <a:pt x="1301313" y="127173"/>
                    <a:pt x="1305428" y="132059"/>
                  </a:cubicBezTo>
                  <a:cubicBezTo>
                    <a:pt x="1309543" y="136946"/>
                    <a:pt x="1311600" y="142646"/>
                    <a:pt x="1311600" y="149162"/>
                  </a:cubicBezTo>
                  <a:lnTo>
                    <a:pt x="1311600" y="172307"/>
                  </a:lnTo>
                  <a:lnTo>
                    <a:pt x="1303885" y="172307"/>
                  </a:lnTo>
                  <a:lnTo>
                    <a:pt x="1303885" y="149162"/>
                  </a:lnTo>
                  <a:cubicBezTo>
                    <a:pt x="1303885" y="145047"/>
                    <a:pt x="1302513" y="141446"/>
                    <a:pt x="1299770" y="138360"/>
                  </a:cubicBezTo>
                  <a:cubicBezTo>
                    <a:pt x="1297027" y="135274"/>
                    <a:pt x="1293684" y="133731"/>
                    <a:pt x="1289740" y="133731"/>
                  </a:cubicBezTo>
                  <a:cubicBezTo>
                    <a:pt x="1286826" y="133731"/>
                    <a:pt x="1284168" y="134545"/>
                    <a:pt x="1281768" y="136174"/>
                  </a:cubicBezTo>
                  <a:cubicBezTo>
                    <a:pt x="1279368" y="137803"/>
                    <a:pt x="1278167" y="139989"/>
                    <a:pt x="1278167" y="142732"/>
                  </a:cubicBezTo>
                  <a:cubicBezTo>
                    <a:pt x="1278167" y="147876"/>
                    <a:pt x="1280311" y="150447"/>
                    <a:pt x="1284597" y="150447"/>
                  </a:cubicBezTo>
                  <a:cubicBezTo>
                    <a:pt x="1288026" y="150447"/>
                    <a:pt x="1289740" y="148304"/>
                    <a:pt x="1289740" y="144018"/>
                  </a:cubicBezTo>
                  <a:lnTo>
                    <a:pt x="1288454" y="141446"/>
                  </a:lnTo>
                  <a:cubicBezTo>
                    <a:pt x="1293598" y="141446"/>
                    <a:pt x="1296170" y="144875"/>
                    <a:pt x="1296170" y="151733"/>
                  </a:cubicBezTo>
                  <a:cubicBezTo>
                    <a:pt x="1296170" y="156877"/>
                    <a:pt x="1293598" y="159449"/>
                    <a:pt x="1288454" y="159449"/>
                  </a:cubicBezTo>
                  <a:cubicBezTo>
                    <a:pt x="1286568" y="159449"/>
                    <a:pt x="1285197" y="159020"/>
                    <a:pt x="1284340" y="158163"/>
                  </a:cubicBezTo>
                  <a:cubicBezTo>
                    <a:pt x="1284340" y="161592"/>
                    <a:pt x="1282539" y="164249"/>
                    <a:pt x="1278939" y="166135"/>
                  </a:cubicBezTo>
                  <a:cubicBezTo>
                    <a:pt x="1276196" y="167678"/>
                    <a:pt x="1272938" y="168450"/>
                    <a:pt x="1269166" y="168450"/>
                  </a:cubicBezTo>
                  <a:cubicBezTo>
                    <a:pt x="1272595" y="164163"/>
                    <a:pt x="1274310" y="160734"/>
                    <a:pt x="1274310" y="158163"/>
                  </a:cubicBezTo>
                  <a:cubicBezTo>
                    <a:pt x="1274310" y="156620"/>
                    <a:pt x="1273667" y="154219"/>
                    <a:pt x="1272381" y="150962"/>
                  </a:cubicBezTo>
                  <a:cubicBezTo>
                    <a:pt x="1271095" y="147704"/>
                    <a:pt x="1270452" y="145390"/>
                    <a:pt x="1270452" y="144018"/>
                  </a:cubicBezTo>
                  <a:cubicBezTo>
                    <a:pt x="1270624" y="138703"/>
                    <a:pt x="1272552" y="134160"/>
                    <a:pt x="1276239" y="130388"/>
                  </a:cubicBezTo>
                  <a:cubicBezTo>
                    <a:pt x="1279925" y="126616"/>
                    <a:pt x="1284425" y="124730"/>
                    <a:pt x="1289740" y="124730"/>
                  </a:cubicBezTo>
                  <a:close/>
                  <a:moveTo>
                    <a:pt x="675088" y="124730"/>
                  </a:moveTo>
                  <a:cubicBezTo>
                    <a:pt x="681432" y="124730"/>
                    <a:pt x="686661" y="127173"/>
                    <a:pt x="690776" y="132059"/>
                  </a:cubicBezTo>
                  <a:cubicBezTo>
                    <a:pt x="694891" y="136946"/>
                    <a:pt x="696948" y="142646"/>
                    <a:pt x="696948" y="149162"/>
                  </a:cubicBezTo>
                  <a:lnTo>
                    <a:pt x="696948" y="172307"/>
                  </a:lnTo>
                  <a:lnTo>
                    <a:pt x="689233" y="172307"/>
                  </a:lnTo>
                  <a:lnTo>
                    <a:pt x="689233" y="149162"/>
                  </a:lnTo>
                  <a:cubicBezTo>
                    <a:pt x="689233" y="145047"/>
                    <a:pt x="687861" y="141446"/>
                    <a:pt x="685118" y="138360"/>
                  </a:cubicBezTo>
                  <a:cubicBezTo>
                    <a:pt x="682375" y="135274"/>
                    <a:pt x="679032" y="133731"/>
                    <a:pt x="675088" y="133731"/>
                  </a:cubicBezTo>
                  <a:cubicBezTo>
                    <a:pt x="672174" y="133731"/>
                    <a:pt x="669516" y="134545"/>
                    <a:pt x="667116" y="136174"/>
                  </a:cubicBezTo>
                  <a:cubicBezTo>
                    <a:pt x="664716" y="137803"/>
                    <a:pt x="663515" y="139989"/>
                    <a:pt x="663515" y="142732"/>
                  </a:cubicBezTo>
                  <a:cubicBezTo>
                    <a:pt x="663515" y="147876"/>
                    <a:pt x="665659" y="150447"/>
                    <a:pt x="669945" y="150447"/>
                  </a:cubicBezTo>
                  <a:cubicBezTo>
                    <a:pt x="673374" y="150447"/>
                    <a:pt x="675088" y="148304"/>
                    <a:pt x="675088" y="144018"/>
                  </a:cubicBezTo>
                  <a:lnTo>
                    <a:pt x="673802" y="141446"/>
                  </a:lnTo>
                  <a:cubicBezTo>
                    <a:pt x="678946" y="141446"/>
                    <a:pt x="681518" y="144875"/>
                    <a:pt x="681518" y="151733"/>
                  </a:cubicBezTo>
                  <a:cubicBezTo>
                    <a:pt x="681518" y="156877"/>
                    <a:pt x="678946" y="159449"/>
                    <a:pt x="673802" y="159449"/>
                  </a:cubicBezTo>
                  <a:cubicBezTo>
                    <a:pt x="671916" y="159449"/>
                    <a:pt x="670545" y="159020"/>
                    <a:pt x="669688" y="158163"/>
                  </a:cubicBezTo>
                  <a:cubicBezTo>
                    <a:pt x="669688" y="161592"/>
                    <a:pt x="667887" y="164249"/>
                    <a:pt x="664287" y="166135"/>
                  </a:cubicBezTo>
                  <a:cubicBezTo>
                    <a:pt x="661544" y="167678"/>
                    <a:pt x="658286" y="168450"/>
                    <a:pt x="654514" y="168450"/>
                  </a:cubicBezTo>
                  <a:cubicBezTo>
                    <a:pt x="657943" y="164163"/>
                    <a:pt x="659658" y="160734"/>
                    <a:pt x="659658" y="158163"/>
                  </a:cubicBezTo>
                  <a:cubicBezTo>
                    <a:pt x="659658" y="156620"/>
                    <a:pt x="659015" y="154219"/>
                    <a:pt x="657729" y="150962"/>
                  </a:cubicBezTo>
                  <a:cubicBezTo>
                    <a:pt x="656443" y="147704"/>
                    <a:pt x="655800" y="145390"/>
                    <a:pt x="655800" y="144018"/>
                  </a:cubicBezTo>
                  <a:cubicBezTo>
                    <a:pt x="655972" y="138703"/>
                    <a:pt x="657900" y="134160"/>
                    <a:pt x="661587" y="130388"/>
                  </a:cubicBezTo>
                  <a:cubicBezTo>
                    <a:pt x="665273" y="126616"/>
                    <a:pt x="669773" y="124730"/>
                    <a:pt x="675088" y="124730"/>
                  </a:cubicBezTo>
                  <a:close/>
                  <a:moveTo>
                    <a:pt x="60437" y="124730"/>
                  </a:moveTo>
                  <a:cubicBezTo>
                    <a:pt x="66780" y="124730"/>
                    <a:pt x="72009" y="127173"/>
                    <a:pt x="76124" y="132059"/>
                  </a:cubicBezTo>
                  <a:cubicBezTo>
                    <a:pt x="80239" y="136946"/>
                    <a:pt x="82296" y="142646"/>
                    <a:pt x="82296" y="149162"/>
                  </a:cubicBezTo>
                  <a:lnTo>
                    <a:pt x="82296" y="172307"/>
                  </a:lnTo>
                  <a:lnTo>
                    <a:pt x="74581" y="172307"/>
                  </a:lnTo>
                  <a:lnTo>
                    <a:pt x="74581" y="149162"/>
                  </a:lnTo>
                  <a:cubicBezTo>
                    <a:pt x="74581" y="145047"/>
                    <a:pt x="73210" y="141446"/>
                    <a:pt x="70466" y="138360"/>
                  </a:cubicBezTo>
                  <a:cubicBezTo>
                    <a:pt x="67723" y="135274"/>
                    <a:pt x="64380" y="133731"/>
                    <a:pt x="60437" y="133731"/>
                  </a:cubicBezTo>
                  <a:cubicBezTo>
                    <a:pt x="57522" y="133731"/>
                    <a:pt x="54864" y="134545"/>
                    <a:pt x="52464" y="136174"/>
                  </a:cubicBezTo>
                  <a:cubicBezTo>
                    <a:pt x="50064" y="137803"/>
                    <a:pt x="48864" y="139989"/>
                    <a:pt x="48864" y="142732"/>
                  </a:cubicBezTo>
                  <a:cubicBezTo>
                    <a:pt x="48864" y="147876"/>
                    <a:pt x="51007" y="150447"/>
                    <a:pt x="55293" y="150447"/>
                  </a:cubicBezTo>
                  <a:cubicBezTo>
                    <a:pt x="58722" y="150447"/>
                    <a:pt x="60437" y="148304"/>
                    <a:pt x="60437" y="144018"/>
                  </a:cubicBezTo>
                  <a:lnTo>
                    <a:pt x="59151" y="141446"/>
                  </a:lnTo>
                  <a:cubicBezTo>
                    <a:pt x="64294" y="141446"/>
                    <a:pt x="66866" y="144875"/>
                    <a:pt x="66866" y="151733"/>
                  </a:cubicBezTo>
                  <a:cubicBezTo>
                    <a:pt x="66866" y="156877"/>
                    <a:pt x="64294" y="159449"/>
                    <a:pt x="59151" y="159449"/>
                  </a:cubicBezTo>
                  <a:cubicBezTo>
                    <a:pt x="57265" y="159449"/>
                    <a:pt x="55893" y="159020"/>
                    <a:pt x="55036" y="158163"/>
                  </a:cubicBezTo>
                  <a:cubicBezTo>
                    <a:pt x="55036" y="161592"/>
                    <a:pt x="53236" y="164249"/>
                    <a:pt x="49635" y="166135"/>
                  </a:cubicBezTo>
                  <a:cubicBezTo>
                    <a:pt x="46892" y="167678"/>
                    <a:pt x="43634" y="168450"/>
                    <a:pt x="39863" y="168450"/>
                  </a:cubicBezTo>
                  <a:cubicBezTo>
                    <a:pt x="43292" y="164163"/>
                    <a:pt x="45006" y="160734"/>
                    <a:pt x="45006" y="158163"/>
                  </a:cubicBezTo>
                  <a:cubicBezTo>
                    <a:pt x="45006" y="156620"/>
                    <a:pt x="44363" y="154219"/>
                    <a:pt x="43077" y="150962"/>
                  </a:cubicBezTo>
                  <a:cubicBezTo>
                    <a:pt x="41791" y="147704"/>
                    <a:pt x="41148" y="145390"/>
                    <a:pt x="41148" y="144018"/>
                  </a:cubicBezTo>
                  <a:cubicBezTo>
                    <a:pt x="41320" y="138703"/>
                    <a:pt x="43249" y="134160"/>
                    <a:pt x="46935" y="130388"/>
                  </a:cubicBezTo>
                  <a:cubicBezTo>
                    <a:pt x="50621" y="126616"/>
                    <a:pt x="55122" y="124730"/>
                    <a:pt x="60437" y="124730"/>
                  </a:cubicBezTo>
                  <a:close/>
                  <a:moveTo>
                    <a:pt x="2664346" y="123444"/>
                  </a:moveTo>
                  <a:cubicBezTo>
                    <a:pt x="2666061" y="124644"/>
                    <a:pt x="2666918" y="126787"/>
                    <a:pt x="2666918" y="129873"/>
                  </a:cubicBezTo>
                  <a:cubicBezTo>
                    <a:pt x="2666746" y="135017"/>
                    <a:pt x="2664775" y="139303"/>
                    <a:pt x="2661003" y="142732"/>
                  </a:cubicBezTo>
                  <a:cubicBezTo>
                    <a:pt x="2657231" y="146161"/>
                    <a:pt x="2652773" y="147876"/>
                    <a:pt x="2647630" y="147876"/>
                  </a:cubicBezTo>
                  <a:cubicBezTo>
                    <a:pt x="2644887" y="147876"/>
                    <a:pt x="2640815" y="147233"/>
                    <a:pt x="2635414" y="145947"/>
                  </a:cubicBezTo>
                  <a:cubicBezTo>
                    <a:pt x="2630013" y="144661"/>
                    <a:pt x="2625941" y="144018"/>
                    <a:pt x="2623198" y="144018"/>
                  </a:cubicBezTo>
                  <a:lnTo>
                    <a:pt x="2616769" y="144018"/>
                  </a:lnTo>
                  <a:cubicBezTo>
                    <a:pt x="2623627" y="147447"/>
                    <a:pt x="2627056" y="152162"/>
                    <a:pt x="2627056" y="158163"/>
                  </a:cubicBezTo>
                  <a:cubicBezTo>
                    <a:pt x="2616597" y="152162"/>
                    <a:pt x="2608882" y="149162"/>
                    <a:pt x="2603910" y="149162"/>
                  </a:cubicBezTo>
                  <a:cubicBezTo>
                    <a:pt x="2595338" y="149162"/>
                    <a:pt x="2585051" y="153448"/>
                    <a:pt x="2573049" y="162020"/>
                  </a:cubicBezTo>
                  <a:lnTo>
                    <a:pt x="2569191" y="159449"/>
                  </a:lnTo>
                  <a:cubicBezTo>
                    <a:pt x="2583593" y="142304"/>
                    <a:pt x="2601595" y="133731"/>
                    <a:pt x="2623198" y="133731"/>
                  </a:cubicBezTo>
                  <a:cubicBezTo>
                    <a:pt x="2625427" y="133731"/>
                    <a:pt x="2628856" y="133945"/>
                    <a:pt x="2633485" y="134374"/>
                  </a:cubicBezTo>
                  <a:cubicBezTo>
                    <a:pt x="2638114" y="134803"/>
                    <a:pt x="2641543" y="135017"/>
                    <a:pt x="2643772" y="135017"/>
                  </a:cubicBezTo>
                  <a:cubicBezTo>
                    <a:pt x="2655774" y="135017"/>
                    <a:pt x="2662632" y="131159"/>
                    <a:pt x="2664346" y="123444"/>
                  </a:cubicBezTo>
                  <a:close/>
                  <a:moveTo>
                    <a:pt x="2049696" y="123444"/>
                  </a:moveTo>
                  <a:cubicBezTo>
                    <a:pt x="2051411" y="124644"/>
                    <a:pt x="2052268" y="126787"/>
                    <a:pt x="2052268" y="129873"/>
                  </a:cubicBezTo>
                  <a:cubicBezTo>
                    <a:pt x="2052096" y="135017"/>
                    <a:pt x="2050125" y="139303"/>
                    <a:pt x="2046353" y="142732"/>
                  </a:cubicBezTo>
                  <a:cubicBezTo>
                    <a:pt x="2042581" y="146161"/>
                    <a:pt x="2038123" y="147876"/>
                    <a:pt x="2032980" y="147876"/>
                  </a:cubicBezTo>
                  <a:cubicBezTo>
                    <a:pt x="2030237" y="147876"/>
                    <a:pt x="2026165" y="147233"/>
                    <a:pt x="2020764" y="145947"/>
                  </a:cubicBezTo>
                  <a:cubicBezTo>
                    <a:pt x="2015363" y="144661"/>
                    <a:pt x="2011291" y="144018"/>
                    <a:pt x="2008548" y="144018"/>
                  </a:cubicBezTo>
                  <a:lnTo>
                    <a:pt x="2002119" y="144018"/>
                  </a:lnTo>
                  <a:cubicBezTo>
                    <a:pt x="2008977" y="147447"/>
                    <a:pt x="2012406" y="152162"/>
                    <a:pt x="2012406" y="158163"/>
                  </a:cubicBezTo>
                  <a:cubicBezTo>
                    <a:pt x="2001947" y="152162"/>
                    <a:pt x="1994232" y="149162"/>
                    <a:pt x="1989260" y="149162"/>
                  </a:cubicBezTo>
                  <a:cubicBezTo>
                    <a:pt x="1980688" y="149162"/>
                    <a:pt x="1970401" y="153448"/>
                    <a:pt x="1958399" y="162020"/>
                  </a:cubicBezTo>
                  <a:lnTo>
                    <a:pt x="1954541" y="159449"/>
                  </a:lnTo>
                  <a:cubicBezTo>
                    <a:pt x="1968943" y="142304"/>
                    <a:pt x="1986945" y="133731"/>
                    <a:pt x="2008548" y="133731"/>
                  </a:cubicBezTo>
                  <a:cubicBezTo>
                    <a:pt x="2010777" y="133731"/>
                    <a:pt x="2014206" y="133945"/>
                    <a:pt x="2018835" y="134374"/>
                  </a:cubicBezTo>
                  <a:cubicBezTo>
                    <a:pt x="2023464" y="134803"/>
                    <a:pt x="2026893" y="135017"/>
                    <a:pt x="2029122" y="135017"/>
                  </a:cubicBezTo>
                  <a:cubicBezTo>
                    <a:pt x="2041124" y="135017"/>
                    <a:pt x="2047982" y="131159"/>
                    <a:pt x="2049696" y="123444"/>
                  </a:cubicBezTo>
                  <a:close/>
                  <a:moveTo>
                    <a:pt x="1435044" y="123444"/>
                  </a:moveTo>
                  <a:cubicBezTo>
                    <a:pt x="1436759" y="124644"/>
                    <a:pt x="1437616" y="126787"/>
                    <a:pt x="1437616" y="129873"/>
                  </a:cubicBezTo>
                  <a:cubicBezTo>
                    <a:pt x="1437444" y="135017"/>
                    <a:pt x="1435473" y="139303"/>
                    <a:pt x="1431701" y="142732"/>
                  </a:cubicBezTo>
                  <a:cubicBezTo>
                    <a:pt x="1427929" y="146161"/>
                    <a:pt x="1423471" y="147876"/>
                    <a:pt x="1418328" y="147876"/>
                  </a:cubicBezTo>
                  <a:cubicBezTo>
                    <a:pt x="1415585" y="147876"/>
                    <a:pt x="1411513" y="147233"/>
                    <a:pt x="1406112" y="145947"/>
                  </a:cubicBezTo>
                  <a:cubicBezTo>
                    <a:pt x="1400711" y="144661"/>
                    <a:pt x="1396639" y="144018"/>
                    <a:pt x="1393896" y="144018"/>
                  </a:cubicBezTo>
                  <a:lnTo>
                    <a:pt x="1387467" y="144018"/>
                  </a:lnTo>
                  <a:cubicBezTo>
                    <a:pt x="1394325" y="147447"/>
                    <a:pt x="1397754" y="152162"/>
                    <a:pt x="1397754" y="158163"/>
                  </a:cubicBezTo>
                  <a:cubicBezTo>
                    <a:pt x="1387295" y="152162"/>
                    <a:pt x="1379580" y="149162"/>
                    <a:pt x="1374608" y="149162"/>
                  </a:cubicBezTo>
                  <a:cubicBezTo>
                    <a:pt x="1366036" y="149162"/>
                    <a:pt x="1355749" y="153448"/>
                    <a:pt x="1343747" y="162020"/>
                  </a:cubicBezTo>
                  <a:lnTo>
                    <a:pt x="1339889" y="159449"/>
                  </a:lnTo>
                  <a:cubicBezTo>
                    <a:pt x="1354291" y="142304"/>
                    <a:pt x="1372293" y="133731"/>
                    <a:pt x="1393896" y="133731"/>
                  </a:cubicBezTo>
                  <a:cubicBezTo>
                    <a:pt x="1396125" y="133731"/>
                    <a:pt x="1399554" y="133945"/>
                    <a:pt x="1404183" y="134374"/>
                  </a:cubicBezTo>
                  <a:cubicBezTo>
                    <a:pt x="1408812" y="134803"/>
                    <a:pt x="1412241" y="135017"/>
                    <a:pt x="1414470" y="135017"/>
                  </a:cubicBezTo>
                  <a:cubicBezTo>
                    <a:pt x="1426472" y="135017"/>
                    <a:pt x="1433330" y="131159"/>
                    <a:pt x="1435044" y="123444"/>
                  </a:cubicBezTo>
                  <a:close/>
                  <a:moveTo>
                    <a:pt x="820392" y="123444"/>
                  </a:moveTo>
                  <a:cubicBezTo>
                    <a:pt x="822107" y="124644"/>
                    <a:pt x="822964" y="126787"/>
                    <a:pt x="822964" y="129873"/>
                  </a:cubicBezTo>
                  <a:cubicBezTo>
                    <a:pt x="822792" y="135017"/>
                    <a:pt x="820821" y="139303"/>
                    <a:pt x="817049" y="142732"/>
                  </a:cubicBezTo>
                  <a:cubicBezTo>
                    <a:pt x="813277" y="146161"/>
                    <a:pt x="808819" y="147876"/>
                    <a:pt x="803676" y="147876"/>
                  </a:cubicBezTo>
                  <a:cubicBezTo>
                    <a:pt x="800933" y="147876"/>
                    <a:pt x="796861" y="147233"/>
                    <a:pt x="791460" y="145947"/>
                  </a:cubicBezTo>
                  <a:cubicBezTo>
                    <a:pt x="786059" y="144661"/>
                    <a:pt x="781987" y="144018"/>
                    <a:pt x="779244" y="144018"/>
                  </a:cubicBezTo>
                  <a:lnTo>
                    <a:pt x="772815" y="144018"/>
                  </a:lnTo>
                  <a:cubicBezTo>
                    <a:pt x="779673" y="147447"/>
                    <a:pt x="783102" y="152162"/>
                    <a:pt x="783102" y="158163"/>
                  </a:cubicBezTo>
                  <a:cubicBezTo>
                    <a:pt x="772643" y="152162"/>
                    <a:pt x="764928" y="149162"/>
                    <a:pt x="759956" y="149162"/>
                  </a:cubicBezTo>
                  <a:cubicBezTo>
                    <a:pt x="751384" y="149162"/>
                    <a:pt x="741097" y="153448"/>
                    <a:pt x="729095" y="162020"/>
                  </a:cubicBezTo>
                  <a:lnTo>
                    <a:pt x="725237" y="159449"/>
                  </a:lnTo>
                  <a:cubicBezTo>
                    <a:pt x="739639" y="142304"/>
                    <a:pt x="757641" y="133731"/>
                    <a:pt x="779244" y="133731"/>
                  </a:cubicBezTo>
                  <a:cubicBezTo>
                    <a:pt x="781473" y="133731"/>
                    <a:pt x="784902" y="133945"/>
                    <a:pt x="789531" y="134374"/>
                  </a:cubicBezTo>
                  <a:cubicBezTo>
                    <a:pt x="794160" y="134803"/>
                    <a:pt x="797589" y="135017"/>
                    <a:pt x="799818" y="135017"/>
                  </a:cubicBezTo>
                  <a:cubicBezTo>
                    <a:pt x="811820" y="135017"/>
                    <a:pt x="818678" y="131159"/>
                    <a:pt x="820392" y="123444"/>
                  </a:cubicBezTo>
                  <a:close/>
                  <a:moveTo>
                    <a:pt x="205740" y="123444"/>
                  </a:moveTo>
                  <a:cubicBezTo>
                    <a:pt x="207455" y="124644"/>
                    <a:pt x="208312" y="126787"/>
                    <a:pt x="208312" y="129873"/>
                  </a:cubicBezTo>
                  <a:cubicBezTo>
                    <a:pt x="208141" y="135017"/>
                    <a:pt x="206169" y="139303"/>
                    <a:pt x="202397" y="142732"/>
                  </a:cubicBezTo>
                  <a:cubicBezTo>
                    <a:pt x="198625" y="146161"/>
                    <a:pt x="194168" y="147876"/>
                    <a:pt x="189024" y="147876"/>
                  </a:cubicBezTo>
                  <a:cubicBezTo>
                    <a:pt x="186281" y="147876"/>
                    <a:pt x="182209" y="147233"/>
                    <a:pt x="176808" y="145947"/>
                  </a:cubicBezTo>
                  <a:cubicBezTo>
                    <a:pt x="171408" y="144661"/>
                    <a:pt x="167336" y="144018"/>
                    <a:pt x="164592" y="144018"/>
                  </a:cubicBezTo>
                  <a:lnTo>
                    <a:pt x="158163" y="144018"/>
                  </a:lnTo>
                  <a:cubicBezTo>
                    <a:pt x="165021" y="147447"/>
                    <a:pt x="168450" y="152162"/>
                    <a:pt x="168450" y="158163"/>
                  </a:cubicBezTo>
                  <a:cubicBezTo>
                    <a:pt x="157992" y="152162"/>
                    <a:pt x="150276" y="149162"/>
                    <a:pt x="145304" y="149162"/>
                  </a:cubicBezTo>
                  <a:cubicBezTo>
                    <a:pt x="136732" y="149162"/>
                    <a:pt x="126445" y="153448"/>
                    <a:pt x="114443" y="162020"/>
                  </a:cubicBezTo>
                  <a:lnTo>
                    <a:pt x="110586" y="159449"/>
                  </a:lnTo>
                  <a:cubicBezTo>
                    <a:pt x="124987" y="142304"/>
                    <a:pt x="142990" y="133731"/>
                    <a:pt x="164592" y="133731"/>
                  </a:cubicBezTo>
                  <a:cubicBezTo>
                    <a:pt x="166821" y="133731"/>
                    <a:pt x="170250" y="133945"/>
                    <a:pt x="174879" y="134374"/>
                  </a:cubicBezTo>
                  <a:cubicBezTo>
                    <a:pt x="179509" y="134803"/>
                    <a:pt x="182938" y="135017"/>
                    <a:pt x="185166" y="135017"/>
                  </a:cubicBezTo>
                  <a:cubicBezTo>
                    <a:pt x="197168" y="135017"/>
                    <a:pt x="204026" y="131159"/>
                    <a:pt x="205740" y="123444"/>
                  </a:cubicBezTo>
                  <a:close/>
                  <a:moveTo>
                    <a:pt x="662230" y="79724"/>
                  </a:moveTo>
                  <a:cubicBezTo>
                    <a:pt x="667545" y="87954"/>
                    <a:pt x="672259" y="93526"/>
                    <a:pt x="676374" y="96441"/>
                  </a:cubicBezTo>
                  <a:cubicBezTo>
                    <a:pt x="690947" y="106556"/>
                    <a:pt x="698234" y="118986"/>
                    <a:pt x="698234" y="133731"/>
                  </a:cubicBezTo>
                  <a:cubicBezTo>
                    <a:pt x="692062" y="123444"/>
                    <a:pt x="683918" y="118300"/>
                    <a:pt x="673802" y="118300"/>
                  </a:cubicBezTo>
                  <a:cubicBezTo>
                    <a:pt x="663858" y="118300"/>
                    <a:pt x="657000" y="121730"/>
                    <a:pt x="653228" y="128587"/>
                  </a:cubicBezTo>
                  <a:cubicBezTo>
                    <a:pt x="653400" y="124130"/>
                    <a:pt x="654686" y="120186"/>
                    <a:pt x="657086" y="116757"/>
                  </a:cubicBezTo>
                  <a:cubicBezTo>
                    <a:pt x="659829" y="112643"/>
                    <a:pt x="663258" y="110585"/>
                    <a:pt x="667373" y="110585"/>
                  </a:cubicBezTo>
                  <a:cubicBezTo>
                    <a:pt x="661201" y="107328"/>
                    <a:pt x="656915" y="103470"/>
                    <a:pt x="654514" y="99012"/>
                  </a:cubicBezTo>
                  <a:cubicBezTo>
                    <a:pt x="657772" y="97298"/>
                    <a:pt x="661629" y="96441"/>
                    <a:pt x="666087" y="96441"/>
                  </a:cubicBezTo>
                  <a:cubicBezTo>
                    <a:pt x="662658" y="93869"/>
                    <a:pt x="660944" y="90011"/>
                    <a:pt x="660944" y="84868"/>
                  </a:cubicBezTo>
                  <a:cubicBezTo>
                    <a:pt x="660944" y="86068"/>
                    <a:pt x="661372" y="84353"/>
                    <a:pt x="662230" y="79724"/>
                  </a:cubicBezTo>
                  <a:close/>
                  <a:moveTo>
                    <a:pt x="47578" y="79724"/>
                  </a:moveTo>
                  <a:cubicBezTo>
                    <a:pt x="52893" y="87954"/>
                    <a:pt x="57608" y="93526"/>
                    <a:pt x="61722" y="96441"/>
                  </a:cubicBezTo>
                  <a:cubicBezTo>
                    <a:pt x="76296" y="106556"/>
                    <a:pt x="83582" y="118986"/>
                    <a:pt x="83582" y="133731"/>
                  </a:cubicBezTo>
                  <a:cubicBezTo>
                    <a:pt x="77410" y="123444"/>
                    <a:pt x="69266" y="118300"/>
                    <a:pt x="59151" y="118300"/>
                  </a:cubicBezTo>
                  <a:cubicBezTo>
                    <a:pt x="49207" y="118300"/>
                    <a:pt x="42349" y="121730"/>
                    <a:pt x="38577" y="128587"/>
                  </a:cubicBezTo>
                  <a:cubicBezTo>
                    <a:pt x="38748" y="124130"/>
                    <a:pt x="40034" y="120186"/>
                    <a:pt x="42434" y="116757"/>
                  </a:cubicBezTo>
                  <a:cubicBezTo>
                    <a:pt x="45178" y="112643"/>
                    <a:pt x="48606" y="110585"/>
                    <a:pt x="52721" y="110585"/>
                  </a:cubicBezTo>
                  <a:cubicBezTo>
                    <a:pt x="46549" y="107328"/>
                    <a:pt x="42263" y="103470"/>
                    <a:pt x="39863" y="99012"/>
                  </a:cubicBezTo>
                  <a:cubicBezTo>
                    <a:pt x="43120" y="97298"/>
                    <a:pt x="46978" y="96441"/>
                    <a:pt x="51435" y="96441"/>
                  </a:cubicBezTo>
                  <a:cubicBezTo>
                    <a:pt x="48006" y="93869"/>
                    <a:pt x="46292" y="90011"/>
                    <a:pt x="46292" y="84868"/>
                  </a:cubicBezTo>
                  <a:cubicBezTo>
                    <a:pt x="46292" y="86068"/>
                    <a:pt x="46721" y="84353"/>
                    <a:pt x="47578" y="79724"/>
                  </a:cubicBezTo>
                  <a:close/>
                  <a:moveTo>
                    <a:pt x="1276882" y="79724"/>
                  </a:moveTo>
                  <a:cubicBezTo>
                    <a:pt x="1282197" y="87954"/>
                    <a:pt x="1286911" y="93526"/>
                    <a:pt x="1291026" y="96441"/>
                  </a:cubicBezTo>
                  <a:cubicBezTo>
                    <a:pt x="1305599" y="106556"/>
                    <a:pt x="1312886" y="118986"/>
                    <a:pt x="1312886" y="133731"/>
                  </a:cubicBezTo>
                  <a:cubicBezTo>
                    <a:pt x="1306714" y="123444"/>
                    <a:pt x="1298570" y="118300"/>
                    <a:pt x="1288454" y="118300"/>
                  </a:cubicBezTo>
                  <a:cubicBezTo>
                    <a:pt x="1278510" y="118300"/>
                    <a:pt x="1271652" y="121730"/>
                    <a:pt x="1267880" y="128587"/>
                  </a:cubicBezTo>
                  <a:cubicBezTo>
                    <a:pt x="1268052" y="124130"/>
                    <a:pt x="1269338" y="120186"/>
                    <a:pt x="1271738" y="116757"/>
                  </a:cubicBezTo>
                  <a:cubicBezTo>
                    <a:pt x="1274481" y="112643"/>
                    <a:pt x="1277910" y="110585"/>
                    <a:pt x="1282025" y="110585"/>
                  </a:cubicBezTo>
                  <a:cubicBezTo>
                    <a:pt x="1275853" y="107328"/>
                    <a:pt x="1271567" y="103470"/>
                    <a:pt x="1269166" y="99012"/>
                  </a:cubicBezTo>
                  <a:cubicBezTo>
                    <a:pt x="1272424" y="97298"/>
                    <a:pt x="1276281" y="96441"/>
                    <a:pt x="1280739" y="96441"/>
                  </a:cubicBezTo>
                  <a:cubicBezTo>
                    <a:pt x="1277310" y="93869"/>
                    <a:pt x="1275596" y="90011"/>
                    <a:pt x="1275596" y="84868"/>
                  </a:cubicBezTo>
                  <a:cubicBezTo>
                    <a:pt x="1275596" y="86068"/>
                    <a:pt x="1276024" y="84353"/>
                    <a:pt x="1276882" y="79724"/>
                  </a:cubicBezTo>
                  <a:close/>
                  <a:moveTo>
                    <a:pt x="1891534" y="79724"/>
                  </a:moveTo>
                  <a:cubicBezTo>
                    <a:pt x="1896849" y="87954"/>
                    <a:pt x="1901563" y="93526"/>
                    <a:pt x="1905678" y="96441"/>
                  </a:cubicBezTo>
                  <a:cubicBezTo>
                    <a:pt x="1920251" y="106556"/>
                    <a:pt x="1927538" y="118986"/>
                    <a:pt x="1927538" y="133731"/>
                  </a:cubicBezTo>
                  <a:cubicBezTo>
                    <a:pt x="1921366" y="123444"/>
                    <a:pt x="1913222" y="118300"/>
                    <a:pt x="1903106" y="118300"/>
                  </a:cubicBezTo>
                  <a:cubicBezTo>
                    <a:pt x="1893162" y="118300"/>
                    <a:pt x="1886304" y="121730"/>
                    <a:pt x="1882532" y="128587"/>
                  </a:cubicBezTo>
                  <a:cubicBezTo>
                    <a:pt x="1882704" y="124130"/>
                    <a:pt x="1883990" y="120186"/>
                    <a:pt x="1886390" y="116757"/>
                  </a:cubicBezTo>
                  <a:cubicBezTo>
                    <a:pt x="1889133" y="112643"/>
                    <a:pt x="1892562" y="110585"/>
                    <a:pt x="1896677" y="110585"/>
                  </a:cubicBezTo>
                  <a:cubicBezTo>
                    <a:pt x="1890505" y="107328"/>
                    <a:pt x="1886219" y="103470"/>
                    <a:pt x="1883818" y="99012"/>
                  </a:cubicBezTo>
                  <a:cubicBezTo>
                    <a:pt x="1887076" y="97298"/>
                    <a:pt x="1890933" y="96441"/>
                    <a:pt x="1895391" y="96441"/>
                  </a:cubicBezTo>
                  <a:cubicBezTo>
                    <a:pt x="1891962" y="93869"/>
                    <a:pt x="1890248" y="90011"/>
                    <a:pt x="1890248" y="84868"/>
                  </a:cubicBezTo>
                  <a:cubicBezTo>
                    <a:pt x="1890248" y="86068"/>
                    <a:pt x="1890676" y="84353"/>
                    <a:pt x="1891534" y="79724"/>
                  </a:cubicBezTo>
                  <a:close/>
                  <a:moveTo>
                    <a:pt x="2506184" y="79724"/>
                  </a:moveTo>
                  <a:cubicBezTo>
                    <a:pt x="2511499" y="87954"/>
                    <a:pt x="2516213" y="93526"/>
                    <a:pt x="2520328" y="96441"/>
                  </a:cubicBezTo>
                  <a:cubicBezTo>
                    <a:pt x="2534901" y="106556"/>
                    <a:pt x="2542188" y="118986"/>
                    <a:pt x="2542188" y="133731"/>
                  </a:cubicBezTo>
                  <a:cubicBezTo>
                    <a:pt x="2536016" y="123444"/>
                    <a:pt x="2527872" y="118300"/>
                    <a:pt x="2517756" y="118300"/>
                  </a:cubicBezTo>
                  <a:cubicBezTo>
                    <a:pt x="2507812" y="118300"/>
                    <a:pt x="2500954" y="121730"/>
                    <a:pt x="2497182" y="128587"/>
                  </a:cubicBezTo>
                  <a:cubicBezTo>
                    <a:pt x="2497354" y="124130"/>
                    <a:pt x="2498640" y="120186"/>
                    <a:pt x="2501040" y="116757"/>
                  </a:cubicBezTo>
                  <a:cubicBezTo>
                    <a:pt x="2503783" y="112643"/>
                    <a:pt x="2507212" y="110585"/>
                    <a:pt x="2511327" y="110585"/>
                  </a:cubicBezTo>
                  <a:cubicBezTo>
                    <a:pt x="2505155" y="107328"/>
                    <a:pt x="2500869" y="103470"/>
                    <a:pt x="2498468" y="99012"/>
                  </a:cubicBezTo>
                  <a:cubicBezTo>
                    <a:pt x="2501726" y="97298"/>
                    <a:pt x="2505583" y="96441"/>
                    <a:pt x="2510041" y="96441"/>
                  </a:cubicBezTo>
                  <a:cubicBezTo>
                    <a:pt x="2506612" y="93869"/>
                    <a:pt x="2504898" y="90011"/>
                    <a:pt x="2504898" y="84868"/>
                  </a:cubicBezTo>
                  <a:cubicBezTo>
                    <a:pt x="2504898" y="86068"/>
                    <a:pt x="2505326" y="84353"/>
                    <a:pt x="2506184" y="79724"/>
                  </a:cubicBezTo>
                  <a:close/>
                  <a:moveTo>
                    <a:pt x="1935253" y="77153"/>
                  </a:moveTo>
                  <a:cubicBezTo>
                    <a:pt x="1939368" y="77153"/>
                    <a:pt x="1942969" y="78095"/>
                    <a:pt x="1946055" y="79981"/>
                  </a:cubicBezTo>
                  <a:cubicBezTo>
                    <a:pt x="1949827" y="82210"/>
                    <a:pt x="1951713" y="85211"/>
                    <a:pt x="1951713" y="88983"/>
                  </a:cubicBezTo>
                  <a:cubicBezTo>
                    <a:pt x="1948969" y="85382"/>
                    <a:pt x="1945626" y="83582"/>
                    <a:pt x="1941683" y="83582"/>
                  </a:cubicBezTo>
                  <a:cubicBezTo>
                    <a:pt x="1937225" y="83582"/>
                    <a:pt x="1935082" y="85725"/>
                    <a:pt x="1935253" y="90011"/>
                  </a:cubicBezTo>
                  <a:cubicBezTo>
                    <a:pt x="1935425" y="93955"/>
                    <a:pt x="1936625" y="96526"/>
                    <a:pt x="1938854" y="97727"/>
                  </a:cubicBezTo>
                  <a:cubicBezTo>
                    <a:pt x="1937997" y="98584"/>
                    <a:pt x="1936368" y="99012"/>
                    <a:pt x="1933967" y="99012"/>
                  </a:cubicBezTo>
                  <a:cubicBezTo>
                    <a:pt x="1931567" y="99012"/>
                    <a:pt x="1929467" y="98027"/>
                    <a:pt x="1927667" y="96055"/>
                  </a:cubicBezTo>
                  <a:cubicBezTo>
                    <a:pt x="1925866" y="94083"/>
                    <a:pt x="1924966" y="91897"/>
                    <a:pt x="1924966" y="89497"/>
                  </a:cubicBezTo>
                  <a:cubicBezTo>
                    <a:pt x="1921709" y="91554"/>
                    <a:pt x="1919137" y="92583"/>
                    <a:pt x="1917251" y="92583"/>
                  </a:cubicBezTo>
                  <a:cubicBezTo>
                    <a:pt x="1912279" y="92412"/>
                    <a:pt x="1908850" y="90268"/>
                    <a:pt x="1906964" y="86154"/>
                  </a:cubicBezTo>
                  <a:cubicBezTo>
                    <a:pt x="1910393" y="86154"/>
                    <a:pt x="1915108" y="84653"/>
                    <a:pt x="1921109" y="81653"/>
                  </a:cubicBezTo>
                  <a:cubicBezTo>
                    <a:pt x="1927109" y="78653"/>
                    <a:pt x="1931824" y="77153"/>
                    <a:pt x="1935253" y="77153"/>
                  </a:cubicBezTo>
                  <a:close/>
                  <a:moveTo>
                    <a:pt x="1320601" y="77153"/>
                  </a:moveTo>
                  <a:cubicBezTo>
                    <a:pt x="1324716" y="77153"/>
                    <a:pt x="1328317" y="78095"/>
                    <a:pt x="1331403" y="79981"/>
                  </a:cubicBezTo>
                  <a:cubicBezTo>
                    <a:pt x="1335175" y="82210"/>
                    <a:pt x="1337061" y="85211"/>
                    <a:pt x="1337061" y="88983"/>
                  </a:cubicBezTo>
                  <a:cubicBezTo>
                    <a:pt x="1334317" y="85382"/>
                    <a:pt x="1330974" y="83582"/>
                    <a:pt x="1327031" y="83582"/>
                  </a:cubicBezTo>
                  <a:cubicBezTo>
                    <a:pt x="1322573" y="83582"/>
                    <a:pt x="1320430" y="85725"/>
                    <a:pt x="1320601" y="90011"/>
                  </a:cubicBezTo>
                  <a:cubicBezTo>
                    <a:pt x="1320773" y="93955"/>
                    <a:pt x="1321973" y="96526"/>
                    <a:pt x="1324202" y="97727"/>
                  </a:cubicBezTo>
                  <a:cubicBezTo>
                    <a:pt x="1323345" y="98584"/>
                    <a:pt x="1321716" y="99012"/>
                    <a:pt x="1319315" y="99012"/>
                  </a:cubicBezTo>
                  <a:cubicBezTo>
                    <a:pt x="1316915" y="99012"/>
                    <a:pt x="1314815" y="98027"/>
                    <a:pt x="1313015" y="96055"/>
                  </a:cubicBezTo>
                  <a:cubicBezTo>
                    <a:pt x="1311214" y="94083"/>
                    <a:pt x="1310314" y="91897"/>
                    <a:pt x="1310314" y="89497"/>
                  </a:cubicBezTo>
                  <a:cubicBezTo>
                    <a:pt x="1307057" y="91554"/>
                    <a:pt x="1304485" y="92583"/>
                    <a:pt x="1302599" y="92583"/>
                  </a:cubicBezTo>
                  <a:cubicBezTo>
                    <a:pt x="1297627" y="92412"/>
                    <a:pt x="1294198" y="90268"/>
                    <a:pt x="1292312" y="86154"/>
                  </a:cubicBezTo>
                  <a:cubicBezTo>
                    <a:pt x="1295741" y="86154"/>
                    <a:pt x="1300456" y="84653"/>
                    <a:pt x="1306457" y="81653"/>
                  </a:cubicBezTo>
                  <a:cubicBezTo>
                    <a:pt x="1312457" y="78653"/>
                    <a:pt x="1317172" y="77153"/>
                    <a:pt x="1320601" y="77153"/>
                  </a:cubicBezTo>
                  <a:close/>
                  <a:moveTo>
                    <a:pt x="705949" y="77153"/>
                  </a:moveTo>
                  <a:cubicBezTo>
                    <a:pt x="710064" y="77153"/>
                    <a:pt x="713665" y="78095"/>
                    <a:pt x="716751" y="79981"/>
                  </a:cubicBezTo>
                  <a:cubicBezTo>
                    <a:pt x="720523" y="82210"/>
                    <a:pt x="722409" y="85211"/>
                    <a:pt x="722409" y="88983"/>
                  </a:cubicBezTo>
                  <a:cubicBezTo>
                    <a:pt x="719665" y="85382"/>
                    <a:pt x="716322" y="83582"/>
                    <a:pt x="712379" y="83582"/>
                  </a:cubicBezTo>
                  <a:cubicBezTo>
                    <a:pt x="707921" y="83582"/>
                    <a:pt x="705778" y="85725"/>
                    <a:pt x="705949" y="90011"/>
                  </a:cubicBezTo>
                  <a:cubicBezTo>
                    <a:pt x="706121" y="93955"/>
                    <a:pt x="707321" y="96526"/>
                    <a:pt x="709550" y="97727"/>
                  </a:cubicBezTo>
                  <a:cubicBezTo>
                    <a:pt x="708693" y="98584"/>
                    <a:pt x="707064" y="99012"/>
                    <a:pt x="704663" y="99012"/>
                  </a:cubicBezTo>
                  <a:cubicBezTo>
                    <a:pt x="702263" y="99012"/>
                    <a:pt x="700163" y="98027"/>
                    <a:pt x="698363" y="96055"/>
                  </a:cubicBezTo>
                  <a:cubicBezTo>
                    <a:pt x="696562" y="94083"/>
                    <a:pt x="695662" y="91897"/>
                    <a:pt x="695662" y="89497"/>
                  </a:cubicBezTo>
                  <a:cubicBezTo>
                    <a:pt x="692405" y="91554"/>
                    <a:pt x="689833" y="92583"/>
                    <a:pt x="687947" y="92583"/>
                  </a:cubicBezTo>
                  <a:cubicBezTo>
                    <a:pt x="682975" y="92412"/>
                    <a:pt x="679546" y="90268"/>
                    <a:pt x="677660" y="86154"/>
                  </a:cubicBezTo>
                  <a:cubicBezTo>
                    <a:pt x="681089" y="86154"/>
                    <a:pt x="685804" y="84653"/>
                    <a:pt x="691805" y="81653"/>
                  </a:cubicBezTo>
                  <a:cubicBezTo>
                    <a:pt x="697805" y="78653"/>
                    <a:pt x="702520" y="77153"/>
                    <a:pt x="705949" y="77153"/>
                  </a:cubicBezTo>
                  <a:close/>
                  <a:moveTo>
                    <a:pt x="91298" y="77153"/>
                  </a:moveTo>
                  <a:cubicBezTo>
                    <a:pt x="95412" y="77153"/>
                    <a:pt x="99013" y="78095"/>
                    <a:pt x="102099" y="79981"/>
                  </a:cubicBezTo>
                  <a:cubicBezTo>
                    <a:pt x="105871" y="82210"/>
                    <a:pt x="107757" y="85211"/>
                    <a:pt x="107757" y="88983"/>
                  </a:cubicBezTo>
                  <a:cubicBezTo>
                    <a:pt x="105014" y="85382"/>
                    <a:pt x="101670" y="83582"/>
                    <a:pt x="97727" y="83582"/>
                  </a:cubicBezTo>
                  <a:cubicBezTo>
                    <a:pt x="93269" y="83582"/>
                    <a:pt x="91126" y="85725"/>
                    <a:pt x="91298" y="90011"/>
                  </a:cubicBezTo>
                  <a:cubicBezTo>
                    <a:pt x="91469" y="93955"/>
                    <a:pt x="92669" y="96526"/>
                    <a:pt x="94898" y="97727"/>
                  </a:cubicBezTo>
                  <a:cubicBezTo>
                    <a:pt x="94041" y="98584"/>
                    <a:pt x="92412" y="99012"/>
                    <a:pt x="90012" y="99012"/>
                  </a:cubicBezTo>
                  <a:cubicBezTo>
                    <a:pt x="87611" y="99012"/>
                    <a:pt x="85511" y="98027"/>
                    <a:pt x="83711" y="96055"/>
                  </a:cubicBezTo>
                  <a:cubicBezTo>
                    <a:pt x="81911" y="94083"/>
                    <a:pt x="81011" y="91897"/>
                    <a:pt x="81011" y="89497"/>
                  </a:cubicBezTo>
                  <a:cubicBezTo>
                    <a:pt x="77753" y="91554"/>
                    <a:pt x="75181" y="92583"/>
                    <a:pt x="73295" y="92583"/>
                  </a:cubicBezTo>
                  <a:cubicBezTo>
                    <a:pt x="68323" y="92412"/>
                    <a:pt x="64894" y="90268"/>
                    <a:pt x="63008" y="86154"/>
                  </a:cubicBezTo>
                  <a:cubicBezTo>
                    <a:pt x="66437" y="86154"/>
                    <a:pt x="71152" y="84653"/>
                    <a:pt x="77153" y="81653"/>
                  </a:cubicBezTo>
                  <a:cubicBezTo>
                    <a:pt x="83154" y="78653"/>
                    <a:pt x="87869" y="77153"/>
                    <a:pt x="91298" y="77153"/>
                  </a:cubicBezTo>
                  <a:close/>
                  <a:moveTo>
                    <a:pt x="2549903" y="77153"/>
                  </a:moveTo>
                  <a:cubicBezTo>
                    <a:pt x="2554018" y="77153"/>
                    <a:pt x="2557619" y="78095"/>
                    <a:pt x="2560705" y="79981"/>
                  </a:cubicBezTo>
                  <a:cubicBezTo>
                    <a:pt x="2564477" y="82210"/>
                    <a:pt x="2566363" y="85211"/>
                    <a:pt x="2566363" y="88983"/>
                  </a:cubicBezTo>
                  <a:cubicBezTo>
                    <a:pt x="2563619" y="85382"/>
                    <a:pt x="2560276" y="83582"/>
                    <a:pt x="2556333" y="83582"/>
                  </a:cubicBezTo>
                  <a:cubicBezTo>
                    <a:pt x="2551875" y="83582"/>
                    <a:pt x="2549732" y="85725"/>
                    <a:pt x="2549903" y="90011"/>
                  </a:cubicBezTo>
                  <a:cubicBezTo>
                    <a:pt x="2550075" y="93955"/>
                    <a:pt x="2551275" y="96526"/>
                    <a:pt x="2553504" y="97727"/>
                  </a:cubicBezTo>
                  <a:cubicBezTo>
                    <a:pt x="2552647" y="98584"/>
                    <a:pt x="2551018" y="99012"/>
                    <a:pt x="2548617" y="99012"/>
                  </a:cubicBezTo>
                  <a:cubicBezTo>
                    <a:pt x="2546217" y="99012"/>
                    <a:pt x="2544117" y="98027"/>
                    <a:pt x="2542317" y="96055"/>
                  </a:cubicBezTo>
                  <a:cubicBezTo>
                    <a:pt x="2540516" y="94083"/>
                    <a:pt x="2539616" y="91897"/>
                    <a:pt x="2539616" y="89497"/>
                  </a:cubicBezTo>
                  <a:cubicBezTo>
                    <a:pt x="2536359" y="91554"/>
                    <a:pt x="2533787" y="92583"/>
                    <a:pt x="2531901" y="92583"/>
                  </a:cubicBezTo>
                  <a:cubicBezTo>
                    <a:pt x="2526929" y="92412"/>
                    <a:pt x="2523500" y="90268"/>
                    <a:pt x="2521614" y="86154"/>
                  </a:cubicBezTo>
                  <a:cubicBezTo>
                    <a:pt x="2525043" y="86154"/>
                    <a:pt x="2529758" y="84653"/>
                    <a:pt x="2535759" y="81653"/>
                  </a:cubicBezTo>
                  <a:cubicBezTo>
                    <a:pt x="2541759" y="78653"/>
                    <a:pt x="2546474" y="77153"/>
                    <a:pt x="2549903" y="77153"/>
                  </a:cubicBezTo>
                  <a:close/>
                  <a:moveTo>
                    <a:pt x="807533" y="60436"/>
                  </a:moveTo>
                  <a:lnTo>
                    <a:pt x="810362" y="63522"/>
                  </a:lnTo>
                  <a:cubicBezTo>
                    <a:pt x="805905" y="67637"/>
                    <a:pt x="802819" y="72781"/>
                    <a:pt x="801104" y="78953"/>
                  </a:cubicBezTo>
                  <a:cubicBezTo>
                    <a:pt x="799047" y="86154"/>
                    <a:pt x="793475" y="92412"/>
                    <a:pt x="784388" y="97727"/>
                  </a:cubicBezTo>
                  <a:cubicBezTo>
                    <a:pt x="780273" y="100127"/>
                    <a:pt x="775987" y="103556"/>
                    <a:pt x="771529" y="108014"/>
                  </a:cubicBezTo>
                  <a:cubicBezTo>
                    <a:pt x="775987" y="106299"/>
                    <a:pt x="780273" y="105442"/>
                    <a:pt x="784388" y="105442"/>
                  </a:cubicBezTo>
                  <a:cubicBezTo>
                    <a:pt x="788331" y="105442"/>
                    <a:pt x="791931" y="106385"/>
                    <a:pt x="795189" y="108271"/>
                  </a:cubicBezTo>
                  <a:cubicBezTo>
                    <a:pt x="799132" y="110500"/>
                    <a:pt x="801104" y="113414"/>
                    <a:pt x="801104" y="117015"/>
                  </a:cubicBezTo>
                  <a:cubicBezTo>
                    <a:pt x="795789" y="116157"/>
                    <a:pt x="792360" y="115729"/>
                    <a:pt x="790817" y="115729"/>
                  </a:cubicBezTo>
                  <a:cubicBezTo>
                    <a:pt x="770072" y="115900"/>
                    <a:pt x="748212" y="127473"/>
                    <a:pt x="725237" y="150447"/>
                  </a:cubicBezTo>
                  <a:lnTo>
                    <a:pt x="720094" y="145304"/>
                  </a:lnTo>
                  <a:cubicBezTo>
                    <a:pt x="743411" y="121987"/>
                    <a:pt x="754984" y="100127"/>
                    <a:pt x="754813" y="79724"/>
                  </a:cubicBezTo>
                  <a:cubicBezTo>
                    <a:pt x="754813" y="75095"/>
                    <a:pt x="754384" y="71666"/>
                    <a:pt x="753527" y="69437"/>
                  </a:cubicBezTo>
                  <a:cubicBezTo>
                    <a:pt x="762099" y="72523"/>
                    <a:pt x="766385" y="78095"/>
                    <a:pt x="766385" y="86154"/>
                  </a:cubicBezTo>
                  <a:cubicBezTo>
                    <a:pt x="766385" y="89411"/>
                    <a:pt x="765528" y="93269"/>
                    <a:pt x="763814" y="97727"/>
                  </a:cubicBezTo>
                  <a:cubicBezTo>
                    <a:pt x="767071" y="94469"/>
                    <a:pt x="770500" y="89754"/>
                    <a:pt x="774101" y="83582"/>
                  </a:cubicBezTo>
                  <a:cubicBezTo>
                    <a:pt x="778730" y="77067"/>
                    <a:pt x="784216" y="72438"/>
                    <a:pt x="790560" y="69694"/>
                  </a:cubicBezTo>
                  <a:cubicBezTo>
                    <a:pt x="798104" y="66437"/>
                    <a:pt x="803761" y="63351"/>
                    <a:pt x="807533" y="60436"/>
                  </a:cubicBezTo>
                  <a:close/>
                  <a:moveTo>
                    <a:pt x="192882" y="60436"/>
                  </a:moveTo>
                  <a:lnTo>
                    <a:pt x="195711" y="63522"/>
                  </a:lnTo>
                  <a:cubicBezTo>
                    <a:pt x="191253" y="67637"/>
                    <a:pt x="188167" y="72781"/>
                    <a:pt x="186452" y="78953"/>
                  </a:cubicBezTo>
                  <a:cubicBezTo>
                    <a:pt x="184395" y="86154"/>
                    <a:pt x="178823" y="92412"/>
                    <a:pt x="169736" y="97727"/>
                  </a:cubicBezTo>
                  <a:cubicBezTo>
                    <a:pt x="165621" y="100127"/>
                    <a:pt x="161335" y="103556"/>
                    <a:pt x="156877" y="108014"/>
                  </a:cubicBezTo>
                  <a:cubicBezTo>
                    <a:pt x="161335" y="106299"/>
                    <a:pt x="165621" y="105442"/>
                    <a:pt x="169736" y="105442"/>
                  </a:cubicBezTo>
                  <a:cubicBezTo>
                    <a:pt x="173679" y="105442"/>
                    <a:pt x="177280" y="106385"/>
                    <a:pt x="180537" y="108271"/>
                  </a:cubicBezTo>
                  <a:cubicBezTo>
                    <a:pt x="184481" y="110500"/>
                    <a:pt x="186452" y="113414"/>
                    <a:pt x="186452" y="117015"/>
                  </a:cubicBezTo>
                  <a:cubicBezTo>
                    <a:pt x="181137" y="116157"/>
                    <a:pt x="177708" y="115729"/>
                    <a:pt x="176165" y="115729"/>
                  </a:cubicBezTo>
                  <a:cubicBezTo>
                    <a:pt x="155420" y="115900"/>
                    <a:pt x="133560" y="127473"/>
                    <a:pt x="110586" y="150447"/>
                  </a:cubicBezTo>
                  <a:lnTo>
                    <a:pt x="105442" y="145304"/>
                  </a:lnTo>
                  <a:cubicBezTo>
                    <a:pt x="128759" y="121987"/>
                    <a:pt x="140332" y="100127"/>
                    <a:pt x="140161" y="79724"/>
                  </a:cubicBezTo>
                  <a:cubicBezTo>
                    <a:pt x="140161" y="75095"/>
                    <a:pt x="139732" y="71666"/>
                    <a:pt x="138875" y="69437"/>
                  </a:cubicBezTo>
                  <a:cubicBezTo>
                    <a:pt x="147447" y="72523"/>
                    <a:pt x="151734" y="78095"/>
                    <a:pt x="151734" y="86154"/>
                  </a:cubicBezTo>
                  <a:cubicBezTo>
                    <a:pt x="151734" y="89411"/>
                    <a:pt x="150876" y="93269"/>
                    <a:pt x="149162" y="97727"/>
                  </a:cubicBezTo>
                  <a:cubicBezTo>
                    <a:pt x="152419" y="94469"/>
                    <a:pt x="155848" y="89754"/>
                    <a:pt x="159449" y="83582"/>
                  </a:cubicBezTo>
                  <a:cubicBezTo>
                    <a:pt x="164078" y="77067"/>
                    <a:pt x="169564" y="72438"/>
                    <a:pt x="175908" y="69694"/>
                  </a:cubicBezTo>
                  <a:cubicBezTo>
                    <a:pt x="183452" y="66437"/>
                    <a:pt x="189110" y="63351"/>
                    <a:pt x="192882" y="60436"/>
                  </a:cubicBezTo>
                  <a:close/>
                  <a:moveTo>
                    <a:pt x="1422185" y="60436"/>
                  </a:moveTo>
                  <a:lnTo>
                    <a:pt x="1425014" y="63522"/>
                  </a:lnTo>
                  <a:cubicBezTo>
                    <a:pt x="1420557" y="67637"/>
                    <a:pt x="1417471" y="72781"/>
                    <a:pt x="1415756" y="78953"/>
                  </a:cubicBezTo>
                  <a:cubicBezTo>
                    <a:pt x="1413699" y="86154"/>
                    <a:pt x="1408127" y="92412"/>
                    <a:pt x="1399040" y="97727"/>
                  </a:cubicBezTo>
                  <a:cubicBezTo>
                    <a:pt x="1394925" y="100127"/>
                    <a:pt x="1390639" y="103556"/>
                    <a:pt x="1386181" y="108014"/>
                  </a:cubicBezTo>
                  <a:cubicBezTo>
                    <a:pt x="1390639" y="106299"/>
                    <a:pt x="1394925" y="105442"/>
                    <a:pt x="1399040" y="105442"/>
                  </a:cubicBezTo>
                  <a:cubicBezTo>
                    <a:pt x="1402983" y="105442"/>
                    <a:pt x="1406583" y="106385"/>
                    <a:pt x="1409841" y="108271"/>
                  </a:cubicBezTo>
                  <a:cubicBezTo>
                    <a:pt x="1413784" y="110500"/>
                    <a:pt x="1415756" y="113414"/>
                    <a:pt x="1415756" y="117015"/>
                  </a:cubicBezTo>
                  <a:cubicBezTo>
                    <a:pt x="1410441" y="116157"/>
                    <a:pt x="1407012" y="115729"/>
                    <a:pt x="1405469" y="115729"/>
                  </a:cubicBezTo>
                  <a:cubicBezTo>
                    <a:pt x="1384724" y="115900"/>
                    <a:pt x="1362864" y="127473"/>
                    <a:pt x="1339889" y="150447"/>
                  </a:cubicBezTo>
                  <a:lnTo>
                    <a:pt x="1334746" y="145304"/>
                  </a:lnTo>
                  <a:cubicBezTo>
                    <a:pt x="1358063" y="121987"/>
                    <a:pt x="1369636" y="100127"/>
                    <a:pt x="1369465" y="79724"/>
                  </a:cubicBezTo>
                  <a:cubicBezTo>
                    <a:pt x="1369465" y="75095"/>
                    <a:pt x="1369036" y="71666"/>
                    <a:pt x="1368179" y="69437"/>
                  </a:cubicBezTo>
                  <a:cubicBezTo>
                    <a:pt x="1376751" y="72523"/>
                    <a:pt x="1381037" y="78095"/>
                    <a:pt x="1381037" y="86154"/>
                  </a:cubicBezTo>
                  <a:cubicBezTo>
                    <a:pt x="1381037" y="89411"/>
                    <a:pt x="1380180" y="93269"/>
                    <a:pt x="1378466" y="97727"/>
                  </a:cubicBezTo>
                  <a:cubicBezTo>
                    <a:pt x="1381723" y="94469"/>
                    <a:pt x="1385152" y="89754"/>
                    <a:pt x="1388753" y="83582"/>
                  </a:cubicBezTo>
                  <a:cubicBezTo>
                    <a:pt x="1393382" y="77067"/>
                    <a:pt x="1398868" y="72438"/>
                    <a:pt x="1405212" y="69694"/>
                  </a:cubicBezTo>
                  <a:cubicBezTo>
                    <a:pt x="1412756" y="66437"/>
                    <a:pt x="1418413" y="63351"/>
                    <a:pt x="1422185" y="60436"/>
                  </a:cubicBezTo>
                  <a:close/>
                  <a:moveTo>
                    <a:pt x="2036837" y="60436"/>
                  </a:moveTo>
                  <a:lnTo>
                    <a:pt x="2039666" y="63522"/>
                  </a:lnTo>
                  <a:cubicBezTo>
                    <a:pt x="2035209" y="67637"/>
                    <a:pt x="2032123" y="72781"/>
                    <a:pt x="2030408" y="78953"/>
                  </a:cubicBezTo>
                  <a:cubicBezTo>
                    <a:pt x="2028351" y="86154"/>
                    <a:pt x="2022779" y="92412"/>
                    <a:pt x="2013692" y="97727"/>
                  </a:cubicBezTo>
                  <a:cubicBezTo>
                    <a:pt x="2009577" y="100127"/>
                    <a:pt x="2005291" y="103556"/>
                    <a:pt x="2000833" y="108014"/>
                  </a:cubicBezTo>
                  <a:cubicBezTo>
                    <a:pt x="2005291" y="106299"/>
                    <a:pt x="2009577" y="105442"/>
                    <a:pt x="2013692" y="105442"/>
                  </a:cubicBezTo>
                  <a:cubicBezTo>
                    <a:pt x="2017635" y="105442"/>
                    <a:pt x="2021235" y="106385"/>
                    <a:pt x="2024493" y="108271"/>
                  </a:cubicBezTo>
                  <a:cubicBezTo>
                    <a:pt x="2028436" y="110500"/>
                    <a:pt x="2030408" y="113414"/>
                    <a:pt x="2030408" y="117015"/>
                  </a:cubicBezTo>
                  <a:cubicBezTo>
                    <a:pt x="2025093" y="116157"/>
                    <a:pt x="2021664" y="115729"/>
                    <a:pt x="2020121" y="115729"/>
                  </a:cubicBezTo>
                  <a:cubicBezTo>
                    <a:pt x="1999376" y="115900"/>
                    <a:pt x="1977516" y="127473"/>
                    <a:pt x="1954541" y="150447"/>
                  </a:cubicBezTo>
                  <a:lnTo>
                    <a:pt x="1949398" y="145304"/>
                  </a:lnTo>
                  <a:cubicBezTo>
                    <a:pt x="1972715" y="121987"/>
                    <a:pt x="1984288" y="100127"/>
                    <a:pt x="1984117" y="79724"/>
                  </a:cubicBezTo>
                  <a:cubicBezTo>
                    <a:pt x="1984117" y="75095"/>
                    <a:pt x="1983688" y="71666"/>
                    <a:pt x="1982831" y="69437"/>
                  </a:cubicBezTo>
                  <a:cubicBezTo>
                    <a:pt x="1991403" y="72523"/>
                    <a:pt x="1995689" y="78095"/>
                    <a:pt x="1995689" y="86154"/>
                  </a:cubicBezTo>
                  <a:cubicBezTo>
                    <a:pt x="1995689" y="89411"/>
                    <a:pt x="1994832" y="93269"/>
                    <a:pt x="1993118" y="97727"/>
                  </a:cubicBezTo>
                  <a:cubicBezTo>
                    <a:pt x="1996375" y="94469"/>
                    <a:pt x="1999804" y="89754"/>
                    <a:pt x="2003405" y="83582"/>
                  </a:cubicBezTo>
                  <a:cubicBezTo>
                    <a:pt x="2008034" y="77067"/>
                    <a:pt x="2013520" y="72438"/>
                    <a:pt x="2019864" y="69694"/>
                  </a:cubicBezTo>
                  <a:cubicBezTo>
                    <a:pt x="2027408" y="66437"/>
                    <a:pt x="2033065" y="63351"/>
                    <a:pt x="2036837" y="60436"/>
                  </a:cubicBezTo>
                  <a:close/>
                  <a:moveTo>
                    <a:pt x="2651487" y="60436"/>
                  </a:moveTo>
                  <a:lnTo>
                    <a:pt x="2654316" y="63522"/>
                  </a:lnTo>
                  <a:cubicBezTo>
                    <a:pt x="2649859" y="67637"/>
                    <a:pt x="2646773" y="72781"/>
                    <a:pt x="2645058" y="78953"/>
                  </a:cubicBezTo>
                  <a:cubicBezTo>
                    <a:pt x="2643001" y="86154"/>
                    <a:pt x="2637429" y="92412"/>
                    <a:pt x="2628342" y="97727"/>
                  </a:cubicBezTo>
                  <a:cubicBezTo>
                    <a:pt x="2624227" y="100127"/>
                    <a:pt x="2619941" y="103556"/>
                    <a:pt x="2615483" y="108014"/>
                  </a:cubicBezTo>
                  <a:cubicBezTo>
                    <a:pt x="2619941" y="106299"/>
                    <a:pt x="2624227" y="105442"/>
                    <a:pt x="2628342" y="105442"/>
                  </a:cubicBezTo>
                  <a:cubicBezTo>
                    <a:pt x="2632285" y="105442"/>
                    <a:pt x="2635885" y="106385"/>
                    <a:pt x="2639143" y="108271"/>
                  </a:cubicBezTo>
                  <a:cubicBezTo>
                    <a:pt x="2643086" y="110500"/>
                    <a:pt x="2645058" y="113414"/>
                    <a:pt x="2645058" y="117015"/>
                  </a:cubicBezTo>
                  <a:cubicBezTo>
                    <a:pt x="2639743" y="116157"/>
                    <a:pt x="2636314" y="115729"/>
                    <a:pt x="2634771" y="115729"/>
                  </a:cubicBezTo>
                  <a:cubicBezTo>
                    <a:pt x="2614026" y="115900"/>
                    <a:pt x="2592166" y="127473"/>
                    <a:pt x="2569191" y="150447"/>
                  </a:cubicBezTo>
                  <a:lnTo>
                    <a:pt x="2564048" y="145304"/>
                  </a:lnTo>
                  <a:cubicBezTo>
                    <a:pt x="2587365" y="121987"/>
                    <a:pt x="2598938" y="100127"/>
                    <a:pt x="2598767" y="79724"/>
                  </a:cubicBezTo>
                  <a:cubicBezTo>
                    <a:pt x="2598767" y="75095"/>
                    <a:pt x="2598338" y="71666"/>
                    <a:pt x="2597481" y="69437"/>
                  </a:cubicBezTo>
                  <a:cubicBezTo>
                    <a:pt x="2606053" y="72523"/>
                    <a:pt x="2610339" y="78095"/>
                    <a:pt x="2610339" y="86154"/>
                  </a:cubicBezTo>
                  <a:cubicBezTo>
                    <a:pt x="2610339" y="89411"/>
                    <a:pt x="2609482" y="93269"/>
                    <a:pt x="2607768" y="97727"/>
                  </a:cubicBezTo>
                  <a:cubicBezTo>
                    <a:pt x="2611025" y="94469"/>
                    <a:pt x="2614454" y="89754"/>
                    <a:pt x="2618055" y="83582"/>
                  </a:cubicBezTo>
                  <a:cubicBezTo>
                    <a:pt x="2622684" y="77067"/>
                    <a:pt x="2628170" y="72438"/>
                    <a:pt x="2634514" y="69694"/>
                  </a:cubicBezTo>
                  <a:cubicBezTo>
                    <a:pt x="2642058" y="66437"/>
                    <a:pt x="2647715" y="63351"/>
                    <a:pt x="2651487" y="60436"/>
                  </a:cubicBezTo>
                  <a:close/>
                  <a:moveTo>
                    <a:pt x="743240" y="47577"/>
                  </a:moveTo>
                  <a:cubicBezTo>
                    <a:pt x="743240" y="47577"/>
                    <a:pt x="744954" y="48435"/>
                    <a:pt x="748383" y="50149"/>
                  </a:cubicBezTo>
                  <a:cubicBezTo>
                    <a:pt x="744440" y="50835"/>
                    <a:pt x="741439" y="53750"/>
                    <a:pt x="739382" y="58893"/>
                  </a:cubicBezTo>
                  <a:cubicBezTo>
                    <a:pt x="737668" y="63008"/>
                    <a:pt x="736810" y="67380"/>
                    <a:pt x="736810" y="72009"/>
                  </a:cubicBezTo>
                  <a:cubicBezTo>
                    <a:pt x="736810" y="102527"/>
                    <a:pt x="729095" y="126959"/>
                    <a:pt x="713665" y="145304"/>
                  </a:cubicBezTo>
                  <a:lnTo>
                    <a:pt x="707235" y="141446"/>
                  </a:lnTo>
                  <a:cubicBezTo>
                    <a:pt x="715979" y="130988"/>
                    <a:pt x="720265" y="118986"/>
                    <a:pt x="720094" y="105442"/>
                  </a:cubicBezTo>
                  <a:cubicBezTo>
                    <a:pt x="720094" y="99612"/>
                    <a:pt x="717522" y="93612"/>
                    <a:pt x="712379" y="87440"/>
                  </a:cubicBezTo>
                  <a:cubicBezTo>
                    <a:pt x="718722" y="87440"/>
                    <a:pt x="723437" y="91726"/>
                    <a:pt x="726523" y="100298"/>
                  </a:cubicBezTo>
                  <a:lnTo>
                    <a:pt x="726523" y="95155"/>
                  </a:lnTo>
                  <a:cubicBezTo>
                    <a:pt x="726523" y="92412"/>
                    <a:pt x="726095" y="88340"/>
                    <a:pt x="725237" y="82939"/>
                  </a:cubicBezTo>
                  <a:cubicBezTo>
                    <a:pt x="724380" y="77538"/>
                    <a:pt x="723952" y="73466"/>
                    <a:pt x="723952" y="70723"/>
                  </a:cubicBezTo>
                  <a:cubicBezTo>
                    <a:pt x="723952" y="64894"/>
                    <a:pt x="725752" y="59579"/>
                    <a:pt x="729352" y="54778"/>
                  </a:cubicBezTo>
                  <a:cubicBezTo>
                    <a:pt x="732953" y="49978"/>
                    <a:pt x="737582" y="47577"/>
                    <a:pt x="743240" y="47577"/>
                  </a:cubicBezTo>
                  <a:close/>
                  <a:moveTo>
                    <a:pt x="128588" y="47577"/>
                  </a:moveTo>
                  <a:cubicBezTo>
                    <a:pt x="128588" y="47577"/>
                    <a:pt x="130302" y="48435"/>
                    <a:pt x="133731" y="50149"/>
                  </a:cubicBezTo>
                  <a:cubicBezTo>
                    <a:pt x="129788" y="50835"/>
                    <a:pt x="126788" y="53750"/>
                    <a:pt x="124730" y="58893"/>
                  </a:cubicBezTo>
                  <a:cubicBezTo>
                    <a:pt x="123016" y="63008"/>
                    <a:pt x="122159" y="67380"/>
                    <a:pt x="122159" y="72009"/>
                  </a:cubicBezTo>
                  <a:cubicBezTo>
                    <a:pt x="122159" y="102527"/>
                    <a:pt x="114443" y="126959"/>
                    <a:pt x="99013" y="145304"/>
                  </a:cubicBezTo>
                  <a:lnTo>
                    <a:pt x="92583" y="141446"/>
                  </a:lnTo>
                  <a:cubicBezTo>
                    <a:pt x="101327" y="130988"/>
                    <a:pt x="105614" y="118986"/>
                    <a:pt x="105442" y="105442"/>
                  </a:cubicBezTo>
                  <a:cubicBezTo>
                    <a:pt x="105442" y="99612"/>
                    <a:pt x="102870" y="93612"/>
                    <a:pt x="97727" y="87440"/>
                  </a:cubicBezTo>
                  <a:cubicBezTo>
                    <a:pt x="104071" y="87440"/>
                    <a:pt x="108785" y="91726"/>
                    <a:pt x="111872" y="100298"/>
                  </a:cubicBezTo>
                  <a:lnTo>
                    <a:pt x="111872" y="95155"/>
                  </a:lnTo>
                  <a:cubicBezTo>
                    <a:pt x="111872" y="92412"/>
                    <a:pt x="111443" y="88340"/>
                    <a:pt x="110586" y="82939"/>
                  </a:cubicBezTo>
                  <a:cubicBezTo>
                    <a:pt x="109728" y="77538"/>
                    <a:pt x="109300" y="73466"/>
                    <a:pt x="109300" y="70723"/>
                  </a:cubicBezTo>
                  <a:cubicBezTo>
                    <a:pt x="109300" y="64894"/>
                    <a:pt x="111100" y="59579"/>
                    <a:pt x="114700" y="54778"/>
                  </a:cubicBezTo>
                  <a:cubicBezTo>
                    <a:pt x="118301" y="49978"/>
                    <a:pt x="122930" y="47577"/>
                    <a:pt x="128588" y="47577"/>
                  </a:cubicBezTo>
                  <a:close/>
                  <a:moveTo>
                    <a:pt x="1357892" y="47577"/>
                  </a:moveTo>
                  <a:cubicBezTo>
                    <a:pt x="1357892" y="47577"/>
                    <a:pt x="1359606" y="48435"/>
                    <a:pt x="1363035" y="50149"/>
                  </a:cubicBezTo>
                  <a:cubicBezTo>
                    <a:pt x="1359092" y="50835"/>
                    <a:pt x="1356091" y="53750"/>
                    <a:pt x="1354034" y="58893"/>
                  </a:cubicBezTo>
                  <a:cubicBezTo>
                    <a:pt x="1352320" y="63008"/>
                    <a:pt x="1351462" y="67380"/>
                    <a:pt x="1351462" y="72009"/>
                  </a:cubicBezTo>
                  <a:cubicBezTo>
                    <a:pt x="1351462" y="102527"/>
                    <a:pt x="1343747" y="126959"/>
                    <a:pt x="1328317" y="145304"/>
                  </a:cubicBezTo>
                  <a:lnTo>
                    <a:pt x="1321887" y="141446"/>
                  </a:lnTo>
                  <a:cubicBezTo>
                    <a:pt x="1330631" y="130988"/>
                    <a:pt x="1334917" y="118986"/>
                    <a:pt x="1334746" y="105442"/>
                  </a:cubicBezTo>
                  <a:cubicBezTo>
                    <a:pt x="1334746" y="99612"/>
                    <a:pt x="1332174" y="93612"/>
                    <a:pt x="1327031" y="87440"/>
                  </a:cubicBezTo>
                  <a:cubicBezTo>
                    <a:pt x="1333374" y="87440"/>
                    <a:pt x="1338089" y="91726"/>
                    <a:pt x="1341175" y="100298"/>
                  </a:cubicBezTo>
                  <a:lnTo>
                    <a:pt x="1341175" y="95155"/>
                  </a:lnTo>
                  <a:cubicBezTo>
                    <a:pt x="1341175" y="92412"/>
                    <a:pt x="1340747" y="88340"/>
                    <a:pt x="1339889" y="82939"/>
                  </a:cubicBezTo>
                  <a:cubicBezTo>
                    <a:pt x="1339032" y="77538"/>
                    <a:pt x="1338604" y="73466"/>
                    <a:pt x="1338604" y="70723"/>
                  </a:cubicBezTo>
                  <a:cubicBezTo>
                    <a:pt x="1338604" y="64894"/>
                    <a:pt x="1340404" y="59579"/>
                    <a:pt x="1344004" y="54778"/>
                  </a:cubicBezTo>
                  <a:cubicBezTo>
                    <a:pt x="1347605" y="49978"/>
                    <a:pt x="1352234" y="47577"/>
                    <a:pt x="1357892" y="47577"/>
                  </a:cubicBezTo>
                  <a:close/>
                  <a:moveTo>
                    <a:pt x="1972544" y="47577"/>
                  </a:moveTo>
                  <a:cubicBezTo>
                    <a:pt x="1972544" y="47577"/>
                    <a:pt x="1974258" y="48435"/>
                    <a:pt x="1977687" y="50149"/>
                  </a:cubicBezTo>
                  <a:cubicBezTo>
                    <a:pt x="1973744" y="50835"/>
                    <a:pt x="1970743" y="53750"/>
                    <a:pt x="1968686" y="58893"/>
                  </a:cubicBezTo>
                  <a:cubicBezTo>
                    <a:pt x="1966972" y="63008"/>
                    <a:pt x="1966114" y="67380"/>
                    <a:pt x="1966114" y="72009"/>
                  </a:cubicBezTo>
                  <a:cubicBezTo>
                    <a:pt x="1966114" y="102527"/>
                    <a:pt x="1958399" y="126959"/>
                    <a:pt x="1942969" y="145304"/>
                  </a:cubicBezTo>
                  <a:lnTo>
                    <a:pt x="1936539" y="141446"/>
                  </a:lnTo>
                  <a:cubicBezTo>
                    <a:pt x="1945283" y="130988"/>
                    <a:pt x="1949569" y="118986"/>
                    <a:pt x="1949398" y="105442"/>
                  </a:cubicBezTo>
                  <a:cubicBezTo>
                    <a:pt x="1949398" y="99612"/>
                    <a:pt x="1946826" y="93612"/>
                    <a:pt x="1941683" y="87440"/>
                  </a:cubicBezTo>
                  <a:cubicBezTo>
                    <a:pt x="1948026" y="87440"/>
                    <a:pt x="1952741" y="91726"/>
                    <a:pt x="1955827" y="100298"/>
                  </a:cubicBezTo>
                  <a:lnTo>
                    <a:pt x="1955827" y="95155"/>
                  </a:lnTo>
                  <a:cubicBezTo>
                    <a:pt x="1955827" y="92412"/>
                    <a:pt x="1955399" y="88340"/>
                    <a:pt x="1954541" y="82939"/>
                  </a:cubicBezTo>
                  <a:cubicBezTo>
                    <a:pt x="1953684" y="77538"/>
                    <a:pt x="1953256" y="73466"/>
                    <a:pt x="1953256" y="70723"/>
                  </a:cubicBezTo>
                  <a:cubicBezTo>
                    <a:pt x="1953256" y="64894"/>
                    <a:pt x="1955056" y="59579"/>
                    <a:pt x="1958656" y="54778"/>
                  </a:cubicBezTo>
                  <a:cubicBezTo>
                    <a:pt x="1962257" y="49978"/>
                    <a:pt x="1966886" y="47577"/>
                    <a:pt x="1972544" y="47577"/>
                  </a:cubicBezTo>
                  <a:close/>
                  <a:moveTo>
                    <a:pt x="2587194" y="47577"/>
                  </a:moveTo>
                  <a:cubicBezTo>
                    <a:pt x="2587194" y="47577"/>
                    <a:pt x="2588908" y="48435"/>
                    <a:pt x="2592337" y="50149"/>
                  </a:cubicBezTo>
                  <a:cubicBezTo>
                    <a:pt x="2588394" y="50835"/>
                    <a:pt x="2585393" y="53750"/>
                    <a:pt x="2583336" y="58893"/>
                  </a:cubicBezTo>
                  <a:cubicBezTo>
                    <a:pt x="2581622" y="63008"/>
                    <a:pt x="2580764" y="67380"/>
                    <a:pt x="2580764" y="72009"/>
                  </a:cubicBezTo>
                  <a:cubicBezTo>
                    <a:pt x="2580764" y="102527"/>
                    <a:pt x="2573049" y="126959"/>
                    <a:pt x="2557619" y="145304"/>
                  </a:cubicBezTo>
                  <a:lnTo>
                    <a:pt x="2551189" y="141446"/>
                  </a:lnTo>
                  <a:cubicBezTo>
                    <a:pt x="2559933" y="130988"/>
                    <a:pt x="2564219" y="118986"/>
                    <a:pt x="2564048" y="105442"/>
                  </a:cubicBezTo>
                  <a:cubicBezTo>
                    <a:pt x="2564048" y="99612"/>
                    <a:pt x="2561476" y="93612"/>
                    <a:pt x="2556333" y="87440"/>
                  </a:cubicBezTo>
                  <a:cubicBezTo>
                    <a:pt x="2562676" y="87440"/>
                    <a:pt x="2567391" y="91726"/>
                    <a:pt x="2570477" y="100298"/>
                  </a:cubicBezTo>
                  <a:lnTo>
                    <a:pt x="2570477" y="95155"/>
                  </a:lnTo>
                  <a:cubicBezTo>
                    <a:pt x="2570477" y="92412"/>
                    <a:pt x="2570049" y="88340"/>
                    <a:pt x="2569191" y="82939"/>
                  </a:cubicBezTo>
                  <a:cubicBezTo>
                    <a:pt x="2568334" y="77538"/>
                    <a:pt x="2567906" y="73466"/>
                    <a:pt x="2567906" y="70723"/>
                  </a:cubicBezTo>
                  <a:cubicBezTo>
                    <a:pt x="2567906" y="64894"/>
                    <a:pt x="2569706" y="59579"/>
                    <a:pt x="2573306" y="54778"/>
                  </a:cubicBezTo>
                  <a:cubicBezTo>
                    <a:pt x="2576907" y="49978"/>
                    <a:pt x="2581536" y="47577"/>
                    <a:pt x="2587194" y="47577"/>
                  </a:cubicBezTo>
                  <a:close/>
                  <a:moveTo>
                    <a:pt x="673802" y="37290"/>
                  </a:moveTo>
                  <a:cubicBezTo>
                    <a:pt x="677231" y="39348"/>
                    <a:pt x="678946" y="44063"/>
                    <a:pt x="678946" y="51435"/>
                  </a:cubicBezTo>
                  <a:cubicBezTo>
                    <a:pt x="678946" y="57093"/>
                    <a:pt x="676374" y="61379"/>
                    <a:pt x="671231" y="64294"/>
                  </a:cubicBezTo>
                  <a:cubicBezTo>
                    <a:pt x="674831" y="64637"/>
                    <a:pt x="676546" y="67637"/>
                    <a:pt x="676374" y="73295"/>
                  </a:cubicBezTo>
                  <a:cubicBezTo>
                    <a:pt x="676203" y="77581"/>
                    <a:pt x="673631" y="80153"/>
                    <a:pt x="668659" y="81010"/>
                  </a:cubicBezTo>
                  <a:cubicBezTo>
                    <a:pt x="668316" y="76724"/>
                    <a:pt x="667030" y="74581"/>
                    <a:pt x="664801" y="74581"/>
                  </a:cubicBezTo>
                  <a:cubicBezTo>
                    <a:pt x="660515" y="74581"/>
                    <a:pt x="658372" y="76724"/>
                    <a:pt x="658372" y="81010"/>
                  </a:cubicBezTo>
                  <a:cubicBezTo>
                    <a:pt x="658372" y="87182"/>
                    <a:pt x="658715" y="90783"/>
                    <a:pt x="659401" y="91812"/>
                  </a:cubicBezTo>
                  <a:cubicBezTo>
                    <a:pt x="655286" y="90611"/>
                    <a:pt x="653228" y="86154"/>
                    <a:pt x="653228" y="78438"/>
                  </a:cubicBezTo>
                  <a:cubicBezTo>
                    <a:pt x="653228" y="75181"/>
                    <a:pt x="656657" y="68751"/>
                    <a:pt x="663515" y="59150"/>
                  </a:cubicBezTo>
                  <a:cubicBezTo>
                    <a:pt x="670373" y="49549"/>
                    <a:pt x="673802" y="42262"/>
                    <a:pt x="673802" y="37290"/>
                  </a:cubicBezTo>
                  <a:close/>
                  <a:moveTo>
                    <a:pt x="59151" y="37290"/>
                  </a:moveTo>
                  <a:cubicBezTo>
                    <a:pt x="62580" y="39348"/>
                    <a:pt x="64294" y="44063"/>
                    <a:pt x="64294" y="51435"/>
                  </a:cubicBezTo>
                  <a:cubicBezTo>
                    <a:pt x="64294" y="57093"/>
                    <a:pt x="61722" y="61379"/>
                    <a:pt x="56579" y="64294"/>
                  </a:cubicBezTo>
                  <a:cubicBezTo>
                    <a:pt x="60179" y="64637"/>
                    <a:pt x="61894" y="67637"/>
                    <a:pt x="61722" y="73295"/>
                  </a:cubicBezTo>
                  <a:cubicBezTo>
                    <a:pt x="61551" y="77581"/>
                    <a:pt x="58979" y="80153"/>
                    <a:pt x="54007" y="81010"/>
                  </a:cubicBezTo>
                  <a:cubicBezTo>
                    <a:pt x="53664" y="76724"/>
                    <a:pt x="52378" y="74581"/>
                    <a:pt x="50150" y="74581"/>
                  </a:cubicBezTo>
                  <a:cubicBezTo>
                    <a:pt x="45863" y="74581"/>
                    <a:pt x="43720" y="76724"/>
                    <a:pt x="43720" y="81010"/>
                  </a:cubicBezTo>
                  <a:cubicBezTo>
                    <a:pt x="43720" y="87182"/>
                    <a:pt x="44063" y="90783"/>
                    <a:pt x="44749" y="91812"/>
                  </a:cubicBezTo>
                  <a:cubicBezTo>
                    <a:pt x="40634" y="90611"/>
                    <a:pt x="38577" y="86154"/>
                    <a:pt x="38577" y="78438"/>
                  </a:cubicBezTo>
                  <a:cubicBezTo>
                    <a:pt x="38577" y="75181"/>
                    <a:pt x="42006" y="68751"/>
                    <a:pt x="48864" y="59150"/>
                  </a:cubicBezTo>
                  <a:cubicBezTo>
                    <a:pt x="55722" y="49549"/>
                    <a:pt x="59151" y="42262"/>
                    <a:pt x="59151" y="37290"/>
                  </a:cubicBezTo>
                  <a:close/>
                  <a:moveTo>
                    <a:pt x="1288454" y="37290"/>
                  </a:moveTo>
                  <a:cubicBezTo>
                    <a:pt x="1291883" y="39348"/>
                    <a:pt x="1293598" y="44063"/>
                    <a:pt x="1293598" y="51435"/>
                  </a:cubicBezTo>
                  <a:cubicBezTo>
                    <a:pt x="1293598" y="57093"/>
                    <a:pt x="1291026" y="61379"/>
                    <a:pt x="1285883" y="64294"/>
                  </a:cubicBezTo>
                  <a:cubicBezTo>
                    <a:pt x="1289483" y="64637"/>
                    <a:pt x="1291198" y="67637"/>
                    <a:pt x="1291026" y="73295"/>
                  </a:cubicBezTo>
                  <a:cubicBezTo>
                    <a:pt x="1290855" y="77581"/>
                    <a:pt x="1288283" y="80153"/>
                    <a:pt x="1283311" y="81010"/>
                  </a:cubicBezTo>
                  <a:cubicBezTo>
                    <a:pt x="1282968" y="76724"/>
                    <a:pt x="1281682" y="74581"/>
                    <a:pt x="1279453" y="74581"/>
                  </a:cubicBezTo>
                  <a:cubicBezTo>
                    <a:pt x="1275167" y="74581"/>
                    <a:pt x="1273024" y="76724"/>
                    <a:pt x="1273024" y="81010"/>
                  </a:cubicBezTo>
                  <a:cubicBezTo>
                    <a:pt x="1273024" y="87182"/>
                    <a:pt x="1273367" y="90783"/>
                    <a:pt x="1274053" y="91812"/>
                  </a:cubicBezTo>
                  <a:cubicBezTo>
                    <a:pt x="1269938" y="90611"/>
                    <a:pt x="1267880" y="86154"/>
                    <a:pt x="1267880" y="78438"/>
                  </a:cubicBezTo>
                  <a:cubicBezTo>
                    <a:pt x="1267880" y="75181"/>
                    <a:pt x="1271309" y="68751"/>
                    <a:pt x="1278167" y="59150"/>
                  </a:cubicBezTo>
                  <a:cubicBezTo>
                    <a:pt x="1285025" y="49549"/>
                    <a:pt x="1288454" y="42262"/>
                    <a:pt x="1288454" y="37290"/>
                  </a:cubicBezTo>
                  <a:close/>
                  <a:moveTo>
                    <a:pt x="1903106" y="37290"/>
                  </a:moveTo>
                  <a:cubicBezTo>
                    <a:pt x="1906535" y="39348"/>
                    <a:pt x="1908250" y="44063"/>
                    <a:pt x="1908250" y="51435"/>
                  </a:cubicBezTo>
                  <a:cubicBezTo>
                    <a:pt x="1908250" y="57093"/>
                    <a:pt x="1905678" y="61379"/>
                    <a:pt x="1900535" y="64294"/>
                  </a:cubicBezTo>
                  <a:cubicBezTo>
                    <a:pt x="1904135" y="64637"/>
                    <a:pt x="1905850" y="67637"/>
                    <a:pt x="1905678" y="73295"/>
                  </a:cubicBezTo>
                  <a:cubicBezTo>
                    <a:pt x="1905507" y="77581"/>
                    <a:pt x="1902935" y="80153"/>
                    <a:pt x="1897963" y="81010"/>
                  </a:cubicBezTo>
                  <a:cubicBezTo>
                    <a:pt x="1897620" y="76724"/>
                    <a:pt x="1896334" y="74581"/>
                    <a:pt x="1894105" y="74581"/>
                  </a:cubicBezTo>
                  <a:cubicBezTo>
                    <a:pt x="1889819" y="74581"/>
                    <a:pt x="1887676" y="76724"/>
                    <a:pt x="1887676" y="81010"/>
                  </a:cubicBezTo>
                  <a:cubicBezTo>
                    <a:pt x="1887676" y="87182"/>
                    <a:pt x="1888019" y="90783"/>
                    <a:pt x="1888705" y="91812"/>
                  </a:cubicBezTo>
                  <a:cubicBezTo>
                    <a:pt x="1884590" y="90611"/>
                    <a:pt x="1882532" y="86154"/>
                    <a:pt x="1882532" y="78438"/>
                  </a:cubicBezTo>
                  <a:cubicBezTo>
                    <a:pt x="1882532" y="75181"/>
                    <a:pt x="1885961" y="68751"/>
                    <a:pt x="1892819" y="59150"/>
                  </a:cubicBezTo>
                  <a:cubicBezTo>
                    <a:pt x="1899677" y="49549"/>
                    <a:pt x="1903106" y="42262"/>
                    <a:pt x="1903106" y="37290"/>
                  </a:cubicBezTo>
                  <a:close/>
                  <a:moveTo>
                    <a:pt x="2517756" y="37290"/>
                  </a:moveTo>
                  <a:cubicBezTo>
                    <a:pt x="2521185" y="39348"/>
                    <a:pt x="2522900" y="44063"/>
                    <a:pt x="2522900" y="51435"/>
                  </a:cubicBezTo>
                  <a:cubicBezTo>
                    <a:pt x="2522900" y="57093"/>
                    <a:pt x="2520328" y="61379"/>
                    <a:pt x="2515185" y="64294"/>
                  </a:cubicBezTo>
                  <a:cubicBezTo>
                    <a:pt x="2518785" y="64637"/>
                    <a:pt x="2520500" y="67637"/>
                    <a:pt x="2520328" y="73295"/>
                  </a:cubicBezTo>
                  <a:cubicBezTo>
                    <a:pt x="2520157" y="77581"/>
                    <a:pt x="2517585" y="80153"/>
                    <a:pt x="2512613" y="81010"/>
                  </a:cubicBezTo>
                  <a:cubicBezTo>
                    <a:pt x="2512270" y="76724"/>
                    <a:pt x="2510984" y="74581"/>
                    <a:pt x="2508755" y="74581"/>
                  </a:cubicBezTo>
                  <a:cubicBezTo>
                    <a:pt x="2504469" y="74581"/>
                    <a:pt x="2502326" y="76724"/>
                    <a:pt x="2502326" y="81010"/>
                  </a:cubicBezTo>
                  <a:cubicBezTo>
                    <a:pt x="2502326" y="87182"/>
                    <a:pt x="2502669" y="90783"/>
                    <a:pt x="2503355" y="91811"/>
                  </a:cubicBezTo>
                  <a:cubicBezTo>
                    <a:pt x="2499240" y="90611"/>
                    <a:pt x="2497182" y="86154"/>
                    <a:pt x="2497182" y="78438"/>
                  </a:cubicBezTo>
                  <a:cubicBezTo>
                    <a:pt x="2497182" y="75181"/>
                    <a:pt x="2500611" y="68751"/>
                    <a:pt x="2507469" y="59150"/>
                  </a:cubicBezTo>
                  <a:cubicBezTo>
                    <a:pt x="2514327" y="49549"/>
                    <a:pt x="2517756" y="42262"/>
                    <a:pt x="2517756" y="37290"/>
                  </a:cubicBezTo>
                  <a:close/>
                  <a:moveTo>
                    <a:pt x="635226" y="0"/>
                  </a:moveTo>
                  <a:lnTo>
                    <a:pt x="642941" y="0"/>
                  </a:lnTo>
                  <a:lnTo>
                    <a:pt x="642941" y="174879"/>
                  </a:lnTo>
                  <a:lnTo>
                    <a:pt x="723952" y="174879"/>
                  </a:lnTo>
                  <a:lnTo>
                    <a:pt x="740958" y="181528"/>
                  </a:lnTo>
                  <a:lnTo>
                    <a:pt x="741149" y="181778"/>
                  </a:lnTo>
                  <a:lnTo>
                    <a:pt x="748383" y="198025"/>
                  </a:lnTo>
                  <a:cubicBezTo>
                    <a:pt x="748383" y="203340"/>
                    <a:pt x="746497" y="207883"/>
                    <a:pt x="742725" y="211655"/>
                  </a:cubicBezTo>
                  <a:cubicBezTo>
                    <a:pt x="738953" y="215427"/>
                    <a:pt x="734410" y="217313"/>
                    <a:pt x="729095" y="217313"/>
                  </a:cubicBezTo>
                  <a:cubicBezTo>
                    <a:pt x="727381" y="217313"/>
                    <a:pt x="724980" y="216670"/>
                    <a:pt x="721894" y="215384"/>
                  </a:cubicBezTo>
                  <a:cubicBezTo>
                    <a:pt x="718808" y="214098"/>
                    <a:pt x="716493" y="213455"/>
                    <a:pt x="714950" y="213455"/>
                  </a:cubicBezTo>
                  <a:cubicBezTo>
                    <a:pt x="712722" y="213455"/>
                    <a:pt x="708864" y="214741"/>
                    <a:pt x="703378" y="217313"/>
                  </a:cubicBezTo>
                  <a:cubicBezTo>
                    <a:pt x="703720" y="210455"/>
                    <a:pt x="706721" y="207026"/>
                    <a:pt x="712379" y="207026"/>
                  </a:cubicBezTo>
                  <a:cubicBezTo>
                    <a:pt x="712379" y="203254"/>
                    <a:pt x="713150" y="199739"/>
                    <a:pt x="714693" y="196482"/>
                  </a:cubicBezTo>
                  <a:cubicBezTo>
                    <a:pt x="716579" y="192367"/>
                    <a:pt x="719237" y="190310"/>
                    <a:pt x="722666" y="190310"/>
                  </a:cubicBezTo>
                  <a:cubicBezTo>
                    <a:pt x="726952" y="190310"/>
                    <a:pt x="729095" y="192881"/>
                    <a:pt x="729095" y="198025"/>
                  </a:cubicBezTo>
                  <a:cubicBezTo>
                    <a:pt x="725666" y="197168"/>
                    <a:pt x="724380" y="196739"/>
                    <a:pt x="725237" y="196739"/>
                  </a:cubicBezTo>
                  <a:cubicBezTo>
                    <a:pt x="722666" y="196739"/>
                    <a:pt x="721380" y="198453"/>
                    <a:pt x="721380" y="201882"/>
                  </a:cubicBezTo>
                  <a:cubicBezTo>
                    <a:pt x="721380" y="206169"/>
                    <a:pt x="723952" y="208312"/>
                    <a:pt x="729095" y="208312"/>
                  </a:cubicBezTo>
                  <a:cubicBezTo>
                    <a:pt x="731838" y="208312"/>
                    <a:pt x="734024" y="207112"/>
                    <a:pt x="735653" y="204711"/>
                  </a:cubicBezTo>
                  <a:cubicBezTo>
                    <a:pt x="737282" y="202311"/>
                    <a:pt x="738096" y="199654"/>
                    <a:pt x="738096" y="196739"/>
                  </a:cubicBezTo>
                  <a:cubicBezTo>
                    <a:pt x="738096" y="192796"/>
                    <a:pt x="736725" y="189452"/>
                    <a:pt x="733981" y="186709"/>
                  </a:cubicBezTo>
                  <a:cubicBezTo>
                    <a:pt x="731238" y="183966"/>
                    <a:pt x="727895" y="182594"/>
                    <a:pt x="723952" y="182594"/>
                  </a:cubicBezTo>
                  <a:lnTo>
                    <a:pt x="635226" y="182594"/>
                  </a:lnTo>
                  <a:close/>
                  <a:moveTo>
                    <a:pt x="614652" y="0"/>
                  </a:moveTo>
                  <a:lnTo>
                    <a:pt x="622367" y="0"/>
                  </a:lnTo>
                  <a:lnTo>
                    <a:pt x="622367" y="249460"/>
                  </a:lnTo>
                  <a:lnTo>
                    <a:pt x="871827" y="249460"/>
                  </a:lnTo>
                  <a:lnTo>
                    <a:pt x="871827" y="257175"/>
                  </a:lnTo>
                  <a:lnTo>
                    <a:pt x="614652" y="257175"/>
                  </a:lnTo>
                  <a:close/>
                  <a:moveTo>
                    <a:pt x="20574" y="0"/>
                  </a:moveTo>
                  <a:lnTo>
                    <a:pt x="28290" y="0"/>
                  </a:lnTo>
                  <a:lnTo>
                    <a:pt x="28290" y="174879"/>
                  </a:lnTo>
                  <a:lnTo>
                    <a:pt x="109300" y="174879"/>
                  </a:lnTo>
                  <a:lnTo>
                    <a:pt x="126306" y="181528"/>
                  </a:lnTo>
                  <a:lnTo>
                    <a:pt x="126496" y="181778"/>
                  </a:lnTo>
                  <a:lnTo>
                    <a:pt x="133731" y="198025"/>
                  </a:lnTo>
                  <a:cubicBezTo>
                    <a:pt x="133731" y="203340"/>
                    <a:pt x="131845" y="207883"/>
                    <a:pt x="128074" y="211655"/>
                  </a:cubicBezTo>
                  <a:cubicBezTo>
                    <a:pt x="124302" y="215427"/>
                    <a:pt x="119758" y="217313"/>
                    <a:pt x="114443" y="217313"/>
                  </a:cubicBezTo>
                  <a:cubicBezTo>
                    <a:pt x="112729" y="217313"/>
                    <a:pt x="110328" y="216670"/>
                    <a:pt x="107242" y="215384"/>
                  </a:cubicBezTo>
                  <a:cubicBezTo>
                    <a:pt x="104156" y="214098"/>
                    <a:pt x="101842" y="213455"/>
                    <a:pt x="100299" y="213455"/>
                  </a:cubicBezTo>
                  <a:cubicBezTo>
                    <a:pt x="98070" y="213455"/>
                    <a:pt x="94212" y="214741"/>
                    <a:pt x="88726" y="217313"/>
                  </a:cubicBezTo>
                  <a:cubicBezTo>
                    <a:pt x="89069" y="210455"/>
                    <a:pt x="92069" y="207026"/>
                    <a:pt x="97727" y="207026"/>
                  </a:cubicBezTo>
                  <a:cubicBezTo>
                    <a:pt x="97727" y="203254"/>
                    <a:pt x="98498" y="199739"/>
                    <a:pt x="100041" y="196482"/>
                  </a:cubicBezTo>
                  <a:cubicBezTo>
                    <a:pt x="101927" y="192367"/>
                    <a:pt x="104585" y="190310"/>
                    <a:pt x="108014" y="190310"/>
                  </a:cubicBezTo>
                  <a:cubicBezTo>
                    <a:pt x="112300" y="190310"/>
                    <a:pt x="114443" y="192881"/>
                    <a:pt x="114443" y="198025"/>
                  </a:cubicBezTo>
                  <a:cubicBezTo>
                    <a:pt x="111014" y="197168"/>
                    <a:pt x="109728" y="196739"/>
                    <a:pt x="110586" y="196739"/>
                  </a:cubicBezTo>
                  <a:cubicBezTo>
                    <a:pt x="108014" y="196739"/>
                    <a:pt x="106728" y="198453"/>
                    <a:pt x="106728" y="201882"/>
                  </a:cubicBezTo>
                  <a:cubicBezTo>
                    <a:pt x="106728" y="206169"/>
                    <a:pt x="109300" y="208312"/>
                    <a:pt x="114443" y="208312"/>
                  </a:cubicBezTo>
                  <a:cubicBezTo>
                    <a:pt x="117186" y="208312"/>
                    <a:pt x="119372" y="207112"/>
                    <a:pt x="121001" y="204711"/>
                  </a:cubicBezTo>
                  <a:cubicBezTo>
                    <a:pt x="122630" y="202311"/>
                    <a:pt x="123444" y="199654"/>
                    <a:pt x="123444" y="196739"/>
                  </a:cubicBezTo>
                  <a:cubicBezTo>
                    <a:pt x="123444" y="192796"/>
                    <a:pt x="122073" y="189452"/>
                    <a:pt x="119330" y="186709"/>
                  </a:cubicBezTo>
                  <a:cubicBezTo>
                    <a:pt x="116586" y="183966"/>
                    <a:pt x="113243" y="182594"/>
                    <a:pt x="109300" y="182594"/>
                  </a:cubicBezTo>
                  <a:lnTo>
                    <a:pt x="20574" y="182594"/>
                  </a:lnTo>
                  <a:close/>
                  <a:moveTo>
                    <a:pt x="0" y="0"/>
                  </a:moveTo>
                  <a:lnTo>
                    <a:pt x="7716" y="0"/>
                  </a:lnTo>
                  <a:lnTo>
                    <a:pt x="7716" y="249460"/>
                  </a:lnTo>
                  <a:lnTo>
                    <a:pt x="257175" y="249460"/>
                  </a:lnTo>
                  <a:lnTo>
                    <a:pt x="257175" y="257175"/>
                  </a:lnTo>
                  <a:lnTo>
                    <a:pt x="0" y="257175"/>
                  </a:lnTo>
                  <a:close/>
                  <a:moveTo>
                    <a:pt x="1249878" y="0"/>
                  </a:moveTo>
                  <a:lnTo>
                    <a:pt x="1257593" y="0"/>
                  </a:lnTo>
                  <a:lnTo>
                    <a:pt x="1257593" y="174879"/>
                  </a:lnTo>
                  <a:lnTo>
                    <a:pt x="1338604" y="174879"/>
                  </a:lnTo>
                  <a:lnTo>
                    <a:pt x="1355610" y="181528"/>
                  </a:lnTo>
                  <a:lnTo>
                    <a:pt x="1355801" y="181778"/>
                  </a:lnTo>
                  <a:lnTo>
                    <a:pt x="1363035" y="198025"/>
                  </a:lnTo>
                  <a:cubicBezTo>
                    <a:pt x="1363035" y="203340"/>
                    <a:pt x="1361149" y="207883"/>
                    <a:pt x="1357377" y="211655"/>
                  </a:cubicBezTo>
                  <a:cubicBezTo>
                    <a:pt x="1353605" y="215427"/>
                    <a:pt x="1349062" y="217313"/>
                    <a:pt x="1343747" y="217313"/>
                  </a:cubicBezTo>
                  <a:cubicBezTo>
                    <a:pt x="1342033" y="217313"/>
                    <a:pt x="1339632" y="216670"/>
                    <a:pt x="1336546" y="215384"/>
                  </a:cubicBezTo>
                  <a:cubicBezTo>
                    <a:pt x="1333460" y="214098"/>
                    <a:pt x="1331145" y="213455"/>
                    <a:pt x="1329602" y="213455"/>
                  </a:cubicBezTo>
                  <a:cubicBezTo>
                    <a:pt x="1327374" y="213455"/>
                    <a:pt x="1323516" y="214741"/>
                    <a:pt x="1318030" y="217313"/>
                  </a:cubicBezTo>
                  <a:cubicBezTo>
                    <a:pt x="1318372" y="210455"/>
                    <a:pt x="1321373" y="207026"/>
                    <a:pt x="1327031" y="207026"/>
                  </a:cubicBezTo>
                  <a:cubicBezTo>
                    <a:pt x="1327031" y="203254"/>
                    <a:pt x="1327802" y="199739"/>
                    <a:pt x="1329345" y="196482"/>
                  </a:cubicBezTo>
                  <a:cubicBezTo>
                    <a:pt x="1331231" y="192367"/>
                    <a:pt x="1333889" y="190310"/>
                    <a:pt x="1337318" y="190310"/>
                  </a:cubicBezTo>
                  <a:cubicBezTo>
                    <a:pt x="1341604" y="190310"/>
                    <a:pt x="1343747" y="192881"/>
                    <a:pt x="1343747" y="198025"/>
                  </a:cubicBezTo>
                  <a:cubicBezTo>
                    <a:pt x="1340318" y="197168"/>
                    <a:pt x="1339032" y="196739"/>
                    <a:pt x="1339889" y="196739"/>
                  </a:cubicBezTo>
                  <a:cubicBezTo>
                    <a:pt x="1337318" y="196739"/>
                    <a:pt x="1336032" y="198453"/>
                    <a:pt x="1336032" y="201882"/>
                  </a:cubicBezTo>
                  <a:cubicBezTo>
                    <a:pt x="1336032" y="206169"/>
                    <a:pt x="1338604" y="208312"/>
                    <a:pt x="1343747" y="208312"/>
                  </a:cubicBezTo>
                  <a:cubicBezTo>
                    <a:pt x="1346490" y="208312"/>
                    <a:pt x="1348676" y="207112"/>
                    <a:pt x="1350305" y="204711"/>
                  </a:cubicBezTo>
                  <a:cubicBezTo>
                    <a:pt x="1351934" y="202311"/>
                    <a:pt x="1352748" y="199654"/>
                    <a:pt x="1352748" y="196739"/>
                  </a:cubicBezTo>
                  <a:cubicBezTo>
                    <a:pt x="1352748" y="192796"/>
                    <a:pt x="1351377" y="189452"/>
                    <a:pt x="1348633" y="186709"/>
                  </a:cubicBezTo>
                  <a:cubicBezTo>
                    <a:pt x="1345890" y="183966"/>
                    <a:pt x="1342547" y="182594"/>
                    <a:pt x="1338604" y="182594"/>
                  </a:cubicBezTo>
                  <a:lnTo>
                    <a:pt x="1249878" y="182594"/>
                  </a:lnTo>
                  <a:close/>
                  <a:moveTo>
                    <a:pt x="1229304" y="0"/>
                  </a:moveTo>
                  <a:lnTo>
                    <a:pt x="1237019" y="0"/>
                  </a:lnTo>
                  <a:lnTo>
                    <a:pt x="1237019" y="249460"/>
                  </a:lnTo>
                  <a:lnTo>
                    <a:pt x="1486479" y="249460"/>
                  </a:lnTo>
                  <a:lnTo>
                    <a:pt x="1486479" y="257175"/>
                  </a:lnTo>
                  <a:lnTo>
                    <a:pt x="1229304" y="257175"/>
                  </a:lnTo>
                  <a:close/>
                  <a:moveTo>
                    <a:pt x="1864530" y="0"/>
                  </a:moveTo>
                  <a:lnTo>
                    <a:pt x="1872245" y="0"/>
                  </a:lnTo>
                  <a:lnTo>
                    <a:pt x="1872245" y="174879"/>
                  </a:lnTo>
                  <a:lnTo>
                    <a:pt x="1953256" y="174879"/>
                  </a:lnTo>
                  <a:lnTo>
                    <a:pt x="1970262" y="181528"/>
                  </a:lnTo>
                  <a:lnTo>
                    <a:pt x="1970453" y="181778"/>
                  </a:lnTo>
                  <a:lnTo>
                    <a:pt x="1977687" y="198025"/>
                  </a:lnTo>
                  <a:cubicBezTo>
                    <a:pt x="1977687" y="203340"/>
                    <a:pt x="1975801" y="207883"/>
                    <a:pt x="1972029" y="211655"/>
                  </a:cubicBezTo>
                  <a:cubicBezTo>
                    <a:pt x="1968257" y="215427"/>
                    <a:pt x="1963714" y="217313"/>
                    <a:pt x="1958399" y="217313"/>
                  </a:cubicBezTo>
                  <a:cubicBezTo>
                    <a:pt x="1956685" y="217313"/>
                    <a:pt x="1954284" y="216670"/>
                    <a:pt x="1951198" y="215384"/>
                  </a:cubicBezTo>
                  <a:cubicBezTo>
                    <a:pt x="1948112" y="214098"/>
                    <a:pt x="1945797" y="213455"/>
                    <a:pt x="1944254" y="213455"/>
                  </a:cubicBezTo>
                  <a:cubicBezTo>
                    <a:pt x="1942026" y="213455"/>
                    <a:pt x="1938168" y="214741"/>
                    <a:pt x="1932682" y="217313"/>
                  </a:cubicBezTo>
                  <a:cubicBezTo>
                    <a:pt x="1933024" y="210455"/>
                    <a:pt x="1936025" y="207026"/>
                    <a:pt x="1941683" y="207026"/>
                  </a:cubicBezTo>
                  <a:cubicBezTo>
                    <a:pt x="1941683" y="203254"/>
                    <a:pt x="1942454" y="199739"/>
                    <a:pt x="1943997" y="196482"/>
                  </a:cubicBezTo>
                  <a:cubicBezTo>
                    <a:pt x="1945883" y="192367"/>
                    <a:pt x="1948541" y="190310"/>
                    <a:pt x="1951970" y="190310"/>
                  </a:cubicBezTo>
                  <a:cubicBezTo>
                    <a:pt x="1956256" y="190310"/>
                    <a:pt x="1958399" y="192881"/>
                    <a:pt x="1958399" y="198025"/>
                  </a:cubicBezTo>
                  <a:cubicBezTo>
                    <a:pt x="1954970" y="197168"/>
                    <a:pt x="1953684" y="196739"/>
                    <a:pt x="1954541" y="196739"/>
                  </a:cubicBezTo>
                  <a:cubicBezTo>
                    <a:pt x="1951970" y="196739"/>
                    <a:pt x="1950684" y="198453"/>
                    <a:pt x="1950684" y="201882"/>
                  </a:cubicBezTo>
                  <a:cubicBezTo>
                    <a:pt x="1950684" y="206169"/>
                    <a:pt x="1953256" y="208312"/>
                    <a:pt x="1958399" y="208312"/>
                  </a:cubicBezTo>
                  <a:cubicBezTo>
                    <a:pt x="1961142" y="208312"/>
                    <a:pt x="1963328" y="207112"/>
                    <a:pt x="1964957" y="204711"/>
                  </a:cubicBezTo>
                  <a:cubicBezTo>
                    <a:pt x="1966586" y="202311"/>
                    <a:pt x="1967400" y="199654"/>
                    <a:pt x="1967400" y="196739"/>
                  </a:cubicBezTo>
                  <a:cubicBezTo>
                    <a:pt x="1967400" y="192796"/>
                    <a:pt x="1966029" y="189452"/>
                    <a:pt x="1963285" y="186709"/>
                  </a:cubicBezTo>
                  <a:cubicBezTo>
                    <a:pt x="1960542" y="183966"/>
                    <a:pt x="1957199" y="182594"/>
                    <a:pt x="1953256" y="182594"/>
                  </a:cubicBezTo>
                  <a:lnTo>
                    <a:pt x="1864530" y="182594"/>
                  </a:lnTo>
                  <a:close/>
                  <a:moveTo>
                    <a:pt x="1843956" y="0"/>
                  </a:moveTo>
                  <a:lnTo>
                    <a:pt x="1851671" y="0"/>
                  </a:lnTo>
                  <a:lnTo>
                    <a:pt x="1851671" y="249460"/>
                  </a:lnTo>
                  <a:lnTo>
                    <a:pt x="2101131" y="249460"/>
                  </a:lnTo>
                  <a:lnTo>
                    <a:pt x="2101131" y="257175"/>
                  </a:lnTo>
                  <a:lnTo>
                    <a:pt x="1843956" y="257175"/>
                  </a:lnTo>
                  <a:close/>
                  <a:moveTo>
                    <a:pt x="2479180" y="0"/>
                  </a:moveTo>
                  <a:lnTo>
                    <a:pt x="2486895" y="0"/>
                  </a:lnTo>
                  <a:lnTo>
                    <a:pt x="2486895" y="174879"/>
                  </a:lnTo>
                  <a:lnTo>
                    <a:pt x="2567906" y="174879"/>
                  </a:lnTo>
                  <a:lnTo>
                    <a:pt x="2584912" y="181528"/>
                  </a:lnTo>
                  <a:lnTo>
                    <a:pt x="2585103" y="181778"/>
                  </a:lnTo>
                  <a:lnTo>
                    <a:pt x="2592337" y="198025"/>
                  </a:lnTo>
                  <a:cubicBezTo>
                    <a:pt x="2592337" y="203340"/>
                    <a:pt x="2590451" y="207883"/>
                    <a:pt x="2586679" y="211655"/>
                  </a:cubicBezTo>
                  <a:cubicBezTo>
                    <a:pt x="2582907" y="215427"/>
                    <a:pt x="2578364" y="217313"/>
                    <a:pt x="2573049" y="217313"/>
                  </a:cubicBezTo>
                  <a:cubicBezTo>
                    <a:pt x="2571335" y="217313"/>
                    <a:pt x="2568934" y="216670"/>
                    <a:pt x="2565848" y="215384"/>
                  </a:cubicBezTo>
                  <a:cubicBezTo>
                    <a:pt x="2562762" y="214098"/>
                    <a:pt x="2560447" y="213455"/>
                    <a:pt x="2558904" y="213455"/>
                  </a:cubicBezTo>
                  <a:cubicBezTo>
                    <a:pt x="2556676" y="213455"/>
                    <a:pt x="2552818" y="214741"/>
                    <a:pt x="2547332" y="217313"/>
                  </a:cubicBezTo>
                  <a:cubicBezTo>
                    <a:pt x="2547674" y="210455"/>
                    <a:pt x="2550675" y="207026"/>
                    <a:pt x="2556333" y="207026"/>
                  </a:cubicBezTo>
                  <a:cubicBezTo>
                    <a:pt x="2556333" y="203254"/>
                    <a:pt x="2557104" y="199739"/>
                    <a:pt x="2558647" y="196482"/>
                  </a:cubicBezTo>
                  <a:cubicBezTo>
                    <a:pt x="2560533" y="192367"/>
                    <a:pt x="2563191" y="190310"/>
                    <a:pt x="2566620" y="190310"/>
                  </a:cubicBezTo>
                  <a:cubicBezTo>
                    <a:pt x="2570906" y="190310"/>
                    <a:pt x="2573049" y="192881"/>
                    <a:pt x="2573049" y="198025"/>
                  </a:cubicBezTo>
                  <a:cubicBezTo>
                    <a:pt x="2569620" y="197168"/>
                    <a:pt x="2568334" y="196739"/>
                    <a:pt x="2569191" y="196739"/>
                  </a:cubicBezTo>
                  <a:cubicBezTo>
                    <a:pt x="2566620" y="196739"/>
                    <a:pt x="2565334" y="198453"/>
                    <a:pt x="2565334" y="201882"/>
                  </a:cubicBezTo>
                  <a:cubicBezTo>
                    <a:pt x="2565334" y="206169"/>
                    <a:pt x="2567906" y="208312"/>
                    <a:pt x="2573049" y="208312"/>
                  </a:cubicBezTo>
                  <a:cubicBezTo>
                    <a:pt x="2575792" y="208312"/>
                    <a:pt x="2577978" y="207112"/>
                    <a:pt x="2579607" y="204711"/>
                  </a:cubicBezTo>
                  <a:cubicBezTo>
                    <a:pt x="2581236" y="202311"/>
                    <a:pt x="2582050" y="199654"/>
                    <a:pt x="2582050" y="196739"/>
                  </a:cubicBezTo>
                  <a:cubicBezTo>
                    <a:pt x="2582050" y="192796"/>
                    <a:pt x="2580679" y="189452"/>
                    <a:pt x="2577935" y="186709"/>
                  </a:cubicBezTo>
                  <a:cubicBezTo>
                    <a:pt x="2575192" y="183966"/>
                    <a:pt x="2571849" y="182594"/>
                    <a:pt x="2567906" y="182594"/>
                  </a:cubicBezTo>
                  <a:lnTo>
                    <a:pt x="2479180" y="182594"/>
                  </a:lnTo>
                  <a:close/>
                  <a:moveTo>
                    <a:pt x="2458606" y="0"/>
                  </a:moveTo>
                  <a:lnTo>
                    <a:pt x="2466321" y="0"/>
                  </a:lnTo>
                  <a:lnTo>
                    <a:pt x="2466321" y="249460"/>
                  </a:lnTo>
                  <a:lnTo>
                    <a:pt x="2715781" y="249460"/>
                  </a:lnTo>
                  <a:lnTo>
                    <a:pt x="2715781" y="257175"/>
                  </a:lnTo>
                  <a:lnTo>
                    <a:pt x="2458606" y="257175"/>
                  </a:ln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000" dirty="0"/>
            </a:p>
          </p:txBody>
        </p:sp>
        <p:sp>
          <p:nvSpPr>
            <p:cNvPr id="10" name="TextBox 9">
              <a:extLst>
                <a:ext uri="{FF2B5EF4-FFF2-40B4-BE49-F238E27FC236}">
                  <a16:creationId xmlns:a16="http://schemas.microsoft.com/office/drawing/2014/main" id="{780CD27F-6F5E-4282-B420-4CC19CF9A9C8}"/>
                </a:ext>
              </a:extLst>
            </p:cNvPr>
            <p:cNvSpPr txBox="1"/>
            <p:nvPr/>
          </p:nvSpPr>
          <p:spPr>
            <a:xfrm>
              <a:off x="4738108" y="6713105"/>
              <a:ext cx="2834640" cy="274320"/>
            </a:xfrm>
            <a:custGeom>
              <a:avLst/>
              <a:gdLst/>
              <a:ahLst/>
              <a:cxnLst/>
              <a:rect l="l" t="t" r="r" b="b"/>
              <a:pathLst>
                <a:path w="2715781" h="257175">
                  <a:moveTo>
                    <a:pt x="2510041" y="216027"/>
                  </a:moveTo>
                  <a:lnTo>
                    <a:pt x="2516471" y="216027"/>
                  </a:lnTo>
                  <a:cubicBezTo>
                    <a:pt x="2518871" y="216027"/>
                    <a:pt x="2520971" y="216927"/>
                    <a:pt x="2522771" y="218727"/>
                  </a:cubicBezTo>
                  <a:cubicBezTo>
                    <a:pt x="2524572" y="220528"/>
                    <a:pt x="2525472" y="222628"/>
                    <a:pt x="2525472" y="225028"/>
                  </a:cubicBezTo>
                  <a:lnTo>
                    <a:pt x="2525472" y="236601"/>
                  </a:lnTo>
                  <a:lnTo>
                    <a:pt x="2515185" y="236601"/>
                  </a:lnTo>
                  <a:cubicBezTo>
                    <a:pt x="2512270" y="236601"/>
                    <a:pt x="2509827" y="235615"/>
                    <a:pt x="2507855" y="233644"/>
                  </a:cubicBezTo>
                  <a:cubicBezTo>
                    <a:pt x="2505884" y="231672"/>
                    <a:pt x="2504898" y="229229"/>
                    <a:pt x="2504898" y="226314"/>
                  </a:cubicBezTo>
                  <a:lnTo>
                    <a:pt x="2504898" y="221171"/>
                  </a:lnTo>
                  <a:lnTo>
                    <a:pt x="2510041" y="221171"/>
                  </a:lnTo>
                  <a:close/>
                  <a:moveTo>
                    <a:pt x="2489467" y="216027"/>
                  </a:moveTo>
                  <a:lnTo>
                    <a:pt x="2494611" y="216027"/>
                  </a:lnTo>
                  <a:lnTo>
                    <a:pt x="2494611" y="222456"/>
                  </a:lnTo>
                  <a:lnTo>
                    <a:pt x="2501040" y="222456"/>
                  </a:lnTo>
                  <a:lnTo>
                    <a:pt x="2501040" y="226314"/>
                  </a:lnTo>
                  <a:cubicBezTo>
                    <a:pt x="2501040" y="228886"/>
                    <a:pt x="2500183" y="231243"/>
                    <a:pt x="2498468" y="233386"/>
                  </a:cubicBezTo>
                  <a:cubicBezTo>
                    <a:pt x="2496754" y="235529"/>
                    <a:pt x="2494611" y="236601"/>
                    <a:pt x="2492039" y="236601"/>
                  </a:cubicBezTo>
                  <a:lnTo>
                    <a:pt x="2479180" y="236601"/>
                  </a:lnTo>
                  <a:lnTo>
                    <a:pt x="2479180" y="228886"/>
                  </a:lnTo>
                  <a:cubicBezTo>
                    <a:pt x="2479180" y="220313"/>
                    <a:pt x="2482609" y="216027"/>
                    <a:pt x="2489467" y="216027"/>
                  </a:cubicBezTo>
                  <a:close/>
                  <a:moveTo>
                    <a:pt x="1895391" y="216027"/>
                  </a:moveTo>
                  <a:lnTo>
                    <a:pt x="1901821" y="216027"/>
                  </a:lnTo>
                  <a:cubicBezTo>
                    <a:pt x="1904221" y="216027"/>
                    <a:pt x="1906321" y="216927"/>
                    <a:pt x="1908121" y="218727"/>
                  </a:cubicBezTo>
                  <a:cubicBezTo>
                    <a:pt x="1909922" y="220528"/>
                    <a:pt x="1910822" y="222628"/>
                    <a:pt x="1910822" y="225028"/>
                  </a:cubicBezTo>
                  <a:lnTo>
                    <a:pt x="1910822" y="236601"/>
                  </a:lnTo>
                  <a:lnTo>
                    <a:pt x="1900535" y="236601"/>
                  </a:lnTo>
                  <a:cubicBezTo>
                    <a:pt x="1897620" y="236601"/>
                    <a:pt x="1895177" y="235615"/>
                    <a:pt x="1893205" y="233644"/>
                  </a:cubicBezTo>
                  <a:cubicBezTo>
                    <a:pt x="1891234" y="231672"/>
                    <a:pt x="1890248" y="229229"/>
                    <a:pt x="1890248" y="226314"/>
                  </a:cubicBezTo>
                  <a:lnTo>
                    <a:pt x="1890248" y="221171"/>
                  </a:lnTo>
                  <a:lnTo>
                    <a:pt x="1895391" y="221171"/>
                  </a:lnTo>
                  <a:close/>
                  <a:moveTo>
                    <a:pt x="1874817" y="216027"/>
                  </a:moveTo>
                  <a:lnTo>
                    <a:pt x="1879961" y="216027"/>
                  </a:lnTo>
                  <a:lnTo>
                    <a:pt x="1879961" y="222456"/>
                  </a:lnTo>
                  <a:lnTo>
                    <a:pt x="1886390" y="222456"/>
                  </a:lnTo>
                  <a:lnTo>
                    <a:pt x="1886390" y="226314"/>
                  </a:lnTo>
                  <a:cubicBezTo>
                    <a:pt x="1886390" y="228886"/>
                    <a:pt x="1885533" y="231243"/>
                    <a:pt x="1883818" y="233386"/>
                  </a:cubicBezTo>
                  <a:cubicBezTo>
                    <a:pt x="1882104" y="235529"/>
                    <a:pt x="1879961" y="236601"/>
                    <a:pt x="1877389" y="236601"/>
                  </a:cubicBezTo>
                  <a:lnTo>
                    <a:pt x="1864530" y="236601"/>
                  </a:lnTo>
                  <a:lnTo>
                    <a:pt x="1864530" y="228886"/>
                  </a:lnTo>
                  <a:cubicBezTo>
                    <a:pt x="1864530" y="220313"/>
                    <a:pt x="1867959" y="216027"/>
                    <a:pt x="1874817" y="216027"/>
                  </a:cubicBezTo>
                  <a:close/>
                  <a:moveTo>
                    <a:pt x="1280739" y="216027"/>
                  </a:moveTo>
                  <a:lnTo>
                    <a:pt x="1287169" y="216027"/>
                  </a:lnTo>
                  <a:cubicBezTo>
                    <a:pt x="1289569" y="216027"/>
                    <a:pt x="1291669" y="216927"/>
                    <a:pt x="1293469" y="218727"/>
                  </a:cubicBezTo>
                  <a:cubicBezTo>
                    <a:pt x="1295270" y="220528"/>
                    <a:pt x="1296170" y="222628"/>
                    <a:pt x="1296170" y="225028"/>
                  </a:cubicBezTo>
                  <a:lnTo>
                    <a:pt x="1296170" y="236601"/>
                  </a:lnTo>
                  <a:lnTo>
                    <a:pt x="1285883" y="236601"/>
                  </a:lnTo>
                  <a:cubicBezTo>
                    <a:pt x="1282968" y="236601"/>
                    <a:pt x="1280525" y="235615"/>
                    <a:pt x="1278553" y="233644"/>
                  </a:cubicBezTo>
                  <a:cubicBezTo>
                    <a:pt x="1276582" y="231672"/>
                    <a:pt x="1275596" y="229229"/>
                    <a:pt x="1275596" y="226314"/>
                  </a:cubicBezTo>
                  <a:lnTo>
                    <a:pt x="1275596" y="221171"/>
                  </a:lnTo>
                  <a:lnTo>
                    <a:pt x="1280739" y="221171"/>
                  </a:lnTo>
                  <a:close/>
                  <a:moveTo>
                    <a:pt x="1260165" y="216027"/>
                  </a:moveTo>
                  <a:lnTo>
                    <a:pt x="1265309" y="216027"/>
                  </a:lnTo>
                  <a:lnTo>
                    <a:pt x="1265309" y="222456"/>
                  </a:lnTo>
                  <a:lnTo>
                    <a:pt x="1271738" y="222456"/>
                  </a:lnTo>
                  <a:lnTo>
                    <a:pt x="1271738" y="226314"/>
                  </a:lnTo>
                  <a:cubicBezTo>
                    <a:pt x="1271738" y="228886"/>
                    <a:pt x="1270881" y="231243"/>
                    <a:pt x="1269166" y="233386"/>
                  </a:cubicBezTo>
                  <a:cubicBezTo>
                    <a:pt x="1267452" y="235529"/>
                    <a:pt x="1265309" y="236601"/>
                    <a:pt x="1262737" y="236601"/>
                  </a:cubicBezTo>
                  <a:lnTo>
                    <a:pt x="1249878" y="236601"/>
                  </a:lnTo>
                  <a:lnTo>
                    <a:pt x="1249878" y="228886"/>
                  </a:lnTo>
                  <a:cubicBezTo>
                    <a:pt x="1249878" y="220313"/>
                    <a:pt x="1253307" y="216027"/>
                    <a:pt x="1260165" y="216027"/>
                  </a:cubicBezTo>
                  <a:close/>
                  <a:moveTo>
                    <a:pt x="666087" y="216027"/>
                  </a:moveTo>
                  <a:lnTo>
                    <a:pt x="672517" y="216027"/>
                  </a:lnTo>
                  <a:cubicBezTo>
                    <a:pt x="674917" y="216027"/>
                    <a:pt x="677017" y="216927"/>
                    <a:pt x="678817" y="218727"/>
                  </a:cubicBezTo>
                  <a:cubicBezTo>
                    <a:pt x="680618" y="220528"/>
                    <a:pt x="681518" y="222628"/>
                    <a:pt x="681518" y="225028"/>
                  </a:cubicBezTo>
                  <a:lnTo>
                    <a:pt x="681518" y="236601"/>
                  </a:lnTo>
                  <a:lnTo>
                    <a:pt x="671231" y="236601"/>
                  </a:lnTo>
                  <a:cubicBezTo>
                    <a:pt x="668316" y="236601"/>
                    <a:pt x="665873" y="235615"/>
                    <a:pt x="663901" y="233644"/>
                  </a:cubicBezTo>
                  <a:cubicBezTo>
                    <a:pt x="661930" y="231672"/>
                    <a:pt x="660944" y="229229"/>
                    <a:pt x="660944" y="226314"/>
                  </a:cubicBezTo>
                  <a:lnTo>
                    <a:pt x="660944" y="221171"/>
                  </a:lnTo>
                  <a:lnTo>
                    <a:pt x="666087" y="221171"/>
                  </a:lnTo>
                  <a:close/>
                  <a:moveTo>
                    <a:pt x="645513" y="216027"/>
                  </a:moveTo>
                  <a:lnTo>
                    <a:pt x="650657" y="216027"/>
                  </a:lnTo>
                  <a:lnTo>
                    <a:pt x="650657" y="222456"/>
                  </a:lnTo>
                  <a:lnTo>
                    <a:pt x="657086" y="222456"/>
                  </a:lnTo>
                  <a:lnTo>
                    <a:pt x="657086" y="226314"/>
                  </a:lnTo>
                  <a:cubicBezTo>
                    <a:pt x="657086" y="228886"/>
                    <a:pt x="656229" y="231243"/>
                    <a:pt x="654514" y="233386"/>
                  </a:cubicBezTo>
                  <a:cubicBezTo>
                    <a:pt x="652800" y="235529"/>
                    <a:pt x="650657" y="236601"/>
                    <a:pt x="648085" y="236601"/>
                  </a:cubicBezTo>
                  <a:lnTo>
                    <a:pt x="635226" y="236601"/>
                  </a:lnTo>
                  <a:lnTo>
                    <a:pt x="635226" y="228886"/>
                  </a:lnTo>
                  <a:cubicBezTo>
                    <a:pt x="635226" y="220313"/>
                    <a:pt x="638655" y="216027"/>
                    <a:pt x="645513" y="216027"/>
                  </a:cubicBezTo>
                  <a:close/>
                  <a:moveTo>
                    <a:pt x="51435" y="216027"/>
                  </a:moveTo>
                  <a:lnTo>
                    <a:pt x="57865" y="216027"/>
                  </a:lnTo>
                  <a:cubicBezTo>
                    <a:pt x="60265" y="216027"/>
                    <a:pt x="62365" y="216927"/>
                    <a:pt x="64166" y="218727"/>
                  </a:cubicBezTo>
                  <a:cubicBezTo>
                    <a:pt x="65966" y="220528"/>
                    <a:pt x="66866" y="222628"/>
                    <a:pt x="66866" y="225028"/>
                  </a:cubicBezTo>
                  <a:lnTo>
                    <a:pt x="66866" y="236601"/>
                  </a:lnTo>
                  <a:lnTo>
                    <a:pt x="56579" y="236601"/>
                  </a:lnTo>
                  <a:cubicBezTo>
                    <a:pt x="53664" y="236601"/>
                    <a:pt x="51221" y="235615"/>
                    <a:pt x="49249" y="233644"/>
                  </a:cubicBezTo>
                  <a:cubicBezTo>
                    <a:pt x="47278" y="231672"/>
                    <a:pt x="46292" y="229229"/>
                    <a:pt x="46292" y="226314"/>
                  </a:cubicBezTo>
                  <a:lnTo>
                    <a:pt x="46292" y="221171"/>
                  </a:lnTo>
                  <a:lnTo>
                    <a:pt x="51435" y="221171"/>
                  </a:lnTo>
                  <a:close/>
                  <a:moveTo>
                    <a:pt x="30861" y="216027"/>
                  </a:moveTo>
                  <a:lnTo>
                    <a:pt x="36005" y="216027"/>
                  </a:lnTo>
                  <a:lnTo>
                    <a:pt x="36005" y="222456"/>
                  </a:lnTo>
                  <a:lnTo>
                    <a:pt x="42434" y="222456"/>
                  </a:lnTo>
                  <a:lnTo>
                    <a:pt x="42434" y="226314"/>
                  </a:lnTo>
                  <a:cubicBezTo>
                    <a:pt x="42434" y="228886"/>
                    <a:pt x="41577" y="231243"/>
                    <a:pt x="39863" y="233386"/>
                  </a:cubicBezTo>
                  <a:cubicBezTo>
                    <a:pt x="38148" y="235529"/>
                    <a:pt x="36005" y="236601"/>
                    <a:pt x="33433" y="236601"/>
                  </a:cubicBezTo>
                  <a:lnTo>
                    <a:pt x="20574" y="236601"/>
                  </a:lnTo>
                  <a:lnTo>
                    <a:pt x="20574" y="228886"/>
                  </a:lnTo>
                  <a:cubicBezTo>
                    <a:pt x="20574" y="220313"/>
                    <a:pt x="24003" y="216027"/>
                    <a:pt x="30861" y="216027"/>
                  </a:cubicBezTo>
                  <a:close/>
                  <a:moveTo>
                    <a:pt x="2497182" y="208312"/>
                  </a:moveTo>
                  <a:lnTo>
                    <a:pt x="2507469" y="208312"/>
                  </a:lnTo>
                  <a:lnTo>
                    <a:pt x="2507469" y="218599"/>
                  </a:lnTo>
                  <a:lnTo>
                    <a:pt x="2497182" y="218599"/>
                  </a:lnTo>
                  <a:close/>
                  <a:moveTo>
                    <a:pt x="1882532" y="208312"/>
                  </a:moveTo>
                  <a:lnTo>
                    <a:pt x="1892819" y="208312"/>
                  </a:lnTo>
                  <a:lnTo>
                    <a:pt x="1892819" y="218599"/>
                  </a:lnTo>
                  <a:lnTo>
                    <a:pt x="1882532" y="218599"/>
                  </a:lnTo>
                  <a:close/>
                  <a:moveTo>
                    <a:pt x="1267880" y="208312"/>
                  </a:moveTo>
                  <a:lnTo>
                    <a:pt x="1278167" y="208312"/>
                  </a:lnTo>
                  <a:lnTo>
                    <a:pt x="1278167" y="218599"/>
                  </a:lnTo>
                  <a:lnTo>
                    <a:pt x="1267880" y="218599"/>
                  </a:lnTo>
                  <a:close/>
                  <a:moveTo>
                    <a:pt x="653228" y="208312"/>
                  </a:moveTo>
                  <a:lnTo>
                    <a:pt x="663515" y="208312"/>
                  </a:lnTo>
                  <a:lnTo>
                    <a:pt x="663515" y="218599"/>
                  </a:lnTo>
                  <a:lnTo>
                    <a:pt x="653228" y="218599"/>
                  </a:lnTo>
                  <a:close/>
                  <a:moveTo>
                    <a:pt x="38577" y="208312"/>
                  </a:moveTo>
                  <a:lnTo>
                    <a:pt x="48864" y="208312"/>
                  </a:lnTo>
                  <a:lnTo>
                    <a:pt x="48864" y="218599"/>
                  </a:lnTo>
                  <a:lnTo>
                    <a:pt x="38577" y="218599"/>
                  </a:lnTo>
                  <a:close/>
                  <a:moveTo>
                    <a:pt x="2664346" y="190310"/>
                  </a:moveTo>
                  <a:cubicBezTo>
                    <a:pt x="2668632" y="190310"/>
                    <a:pt x="2672490" y="192453"/>
                    <a:pt x="2675919" y="196739"/>
                  </a:cubicBezTo>
                  <a:cubicBezTo>
                    <a:pt x="2671290" y="196739"/>
                    <a:pt x="2664861" y="200168"/>
                    <a:pt x="2656631" y="207026"/>
                  </a:cubicBezTo>
                  <a:cubicBezTo>
                    <a:pt x="2650459" y="214741"/>
                    <a:pt x="2644029" y="218599"/>
                    <a:pt x="2637343" y="218599"/>
                  </a:cubicBezTo>
                  <a:cubicBezTo>
                    <a:pt x="2628770" y="218599"/>
                    <a:pt x="2623198" y="215941"/>
                    <a:pt x="2620626" y="210626"/>
                  </a:cubicBezTo>
                  <a:cubicBezTo>
                    <a:pt x="2624055" y="212512"/>
                    <a:pt x="2627656" y="213455"/>
                    <a:pt x="2631428" y="213455"/>
                  </a:cubicBezTo>
                  <a:cubicBezTo>
                    <a:pt x="2637086" y="213455"/>
                    <a:pt x="2639915" y="210884"/>
                    <a:pt x="2639915" y="205740"/>
                  </a:cubicBezTo>
                  <a:cubicBezTo>
                    <a:pt x="2639915" y="201454"/>
                    <a:pt x="2637771" y="199311"/>
                    <a:pt x="2633485" y="199311"/>
                  </a:cubicBezTo>
                  <a:cubicBezTo>
                    <a:pt x="2636400" y="195710"/>
                    <a:pt x="2638972" y="193996"/>
                    <a:pt x="2641200" y="194167"/>
                  </a:cubicBezTo>
                  <a:cubicBezTo>
                    <a:pt x="2644801" y="194339"/>
                    <a:pt x="2647373" y="195624"/>
                    <a:pt x="2648916" y="198025"/>
                  </a:cubicBezTo>
                  <a:cubicBezTo>
                    <a:pt x="2654916" y="192881"/>
                    <a:pt x="2660060" y="190310"/>
                    <a:pt x="2664346" y="190310"/>
                  </a:cubicBezTo>
                  <a:close/>
                  <a:moveTo>
                    <a:pt x="2515185" y="190310"/>
                  </a:moveTo>
                  <a:lnTo>
                    <a:pt x="2525472" y="190310"/>
                  </a:lnTo>
                  <a:lnTo>
                    <a:pt x="2525472" y="200597"/>
                  </a:lnTo>
                  <a:cubicBezTo>
                    <a:pt x="2525472" y="203854"/>
                    <a:pt x="2524357" y="206597"/>
                    <a:pt x="2522128" y="208826"/>
                  </a:cubicBezTo>
                  <a:cubicBezTo>
                    <a:pt x="2519900" y="211055"/>
                    <a:pt x="2517156" y="212169"/>
                    <a:pt x="2513899" y="212169"/>
                  </a:cubicBezTo>
                  <a:lnTo>
                    <a:pt x="2510041" y="212169"/>
                  </a:lnTo>
                  <a:lnTo>
                    <a:pt x="2510041" y="205740"/>
                  </a:lnTo>
                  <a:lnTo>
                    <a:pt x="2504898" y="205740"/>
                  </a:lnTo>
                  <a:lnTo>
                    <a:pt x="2504898" y="198025"/>
                  </a:lnTo>
                  <a:cubicBezTo>
                    <a:pt x="2504898" y="192881"/>
                    <a:pt x="2508327" y="190310"/>
                    <a:pt x="2515185" y="190310"/>
                  </a:cubicBezTo>
                  <a:close/>
                  <a:moveTo>
                    <a:pt x="2479180" y="190310"/>
                  </a:moveTo>
                  <a:lnTo>
                    <a:pt x="2490753" y="190310"/>
                  </a:lnTo>
                  <a:cubicBezTo>
                    <a:pt x="2493325" y="190310"/>
                    <a:pt x="2495682" y="191167"/>
                    <a:pt x="2497825" y="192881"/>
                  </a:cubicBezTo>
                  <a:cubicBezTo>
                    <a:pt x="2499969" y="194596"/>
                    <a:pt x="2501040" y="196739"/>
                    <a:pt x="2501040" y="199311"/>
                  </a:cubicBezTo>
                  <a:lnTo>
                    <a:pt x="2501040" y="205740"/>
                  </a:lnTo>
                  <a:lnTo>
                    <a:pt x="2494611" y="205740"/>
                  </a:lnTo>
                  <a:lnTo>
                    <a:pt x="2494611" y="212169"/>
                  </a:lnTo>
                  <a:lnTo>
                    <a:pt x="2490753" y="212169"/>
                  </a:lnTo>
                  <a:cubicBezTo>
                    <a:pt x="2487838" y="212169"/>
                    <a:pt x="2485181" y="211355"/>
                    <a:pt x="2482781" y="209726"/>
                  </a:cubicBezTo>
                  <a:cubicBezTo>
                    <a:pt x="2480380" y="208097"/>
                    <a:pt x="2479180" y="205911"/>
                    <a:pt x="2479180" y="203168"/>
                  </a:cubicBezTo>
                  <a:close/>
                  <a:moveTo>
                    <a:pt x="2049696" y="190310"/>
                  </a:moveTo>
                  <a:cubicBezTo>
                    <a:pt x="2053982" y="190310"/>
                    <a:pt x="2057840" y="192453"/>
                    <a:pt x="2061269" y="196739"/>
                  </a:cubicBezTo>
                  <a:cubicBezTo>
                    <a:pt x="2056640" y="196739"/>
                    <a:pt x="2050211" y="200168"/>
                    <a:pt x="2041981" y="207026"/>
                  </a:cubicBezTo>
                  <a:cubicBezTo>
                    <a:pt x="2035809" y="214741"/>
                    <a:pt x="2029379" y="218599"/>
                    <a:pt x="2022693" y="218599"/>
                  </a:cubicBezTo>
                  <a:cubicBezTo>
                    <a:pt x="2014120" y="218599"/>
                    <a:pt x="2008548" y="215941"/>
                    <a:pt x="2005976" y="210626"/>
                  </a:cubicBezTo>
                  <a:cubicBezTo>
                    <a:pt x="2009405" y="212512"/>
                    <a:pt x="2013006" y="213455"/>
                    <a:pt x="2016778" y="213455"/>
                  </a:cubicBezTo>
                  <a:cubicBezTo>
                    <a:pt x="2022436" y="213455"/>
                    <a:pt x="2025265" y="210884"/>
                    <a:pt x="2025265" y="205740"/>
                  </a:cubicBezTo>
                  <a:cubicBezTo>
                    <a:pt x="2025265" y="201454"/>
                    <a:pt x="2023121" y="199311"/>
                    <a:pt x="2018835" y="199311"/>
                  </a:cubicBezTo>
                  <a:cubicBezTo>
                    <a:pt x="2021750" y="195710"/>
                    <a:pt x="2024322" y="193996"/>
                    <a:pt x="2026550" y="194167"/>
                  </a:cubicBezTo>
                  <a:cubicBezTo>
                    <a:pt x="2030151" y="194339"/>
                    <a:pt x="2032723" y="195624"/>
                    <a:pt x="2034266" y="198025"/>
                  </a:cubicBezTo>
                  <a:cubicBezTo>
                    <a:pt x="2040266" y="192881"/>
                    <a:pt x="2045410" y="190310"/>
                    <a:pt x="2049696" y="190310"/>
                  </a:cubicBezTo>
                  <a:close/>
                  <a:moveTo>
                    <a:pt x="1900535" y="190310"/>
                  </a:moveTo>
                  <a:lnTo>
                    <a:pt x="1910822" y="190310"/>
                  </a:lnTo>
                  <a:lnTo>
                    <a:pt x="1910822" y="200597"/>
                  </a:lnTo>
                  <a:cubicBezTo>
                    <a:pt x="1910822" y="203854"/>
                    <a:pt x="1909707" y="206597"/>
                    <a:pt x="1907478" y="208826"/>
                  </a:cubicBezTo>
                  <a:cubicBezTo>
                    <a:pt x="1905250" y="211055"/>
                    <a:pt x="1902506" y="212169"/>
                    <a:pt x="1899249" y="212169"/>
                  </a:cubicBezTo>
                  <a:lnTo>
                    <a:pt x="1895391" y="212169"/>
                  </a:lnTo>
                  <a:lnTo>
                    <a:pt x="1895391" y="205740"/>
                  </a:lnTo>
                  <a:lnTo>
                    <a:pt x="1890248" y="205740"/>
                  </a:lnTo>
                  <a:lnTo>
                    <a:pt x="1890248" y="198025"/>
                  </a:lnTo>
                  <a:cubicBezTo>
                    <a:pt x="1890248" y="192881"/>
                    <a:pt x="1893677" y="190310"/>
                    <a:pt x="1900535" y="190310"/>
                  </a:cubicBezTo>
                  <a:close/>
                  <a:moveTo>
                    <a:pt x="1864530" y="190310"/>
                  </a:moveTo>
                  <a:lnTo>
                    <a:pt x="1876103" y="190310"/>
                  </a:lnTo>
                  <a:cubicBezTo>
                    <a:pt x="1878675" y="190310"/>
                    <a:pt x="1881032" y="191167"/>
                    <a:pt x="1883175" y="192881"/>
                  </a:cubicBezTo>
                  <a:cubicBezTo>
                    <a:pt x="1885319" y="194596"/>
                    <a:pt x="1886390" y="196739"/>
                    <a:pt x="1886390" y="199311"/>
                  </a:cubicBezTo>
                  <a:lnTo>
                    <a:pt x="1886390" y="205740"/>
                  </a:lnTo>
                  <a:lnTo>
                    <a:pt x="1879961" y="205740"/>
                  </a:lnTo>
                  <a:lnTo>
                    <a:pt x="1879961" y="212169"/>
                  </a:lnTo>
                  <a:lnTo>
                    <a:pt x="1876103" y="212169"/>
                  </a:lnTo>
                  <a:cubicBezTo>
                    <a:pt x="1873188" y="212169"/>
                    <a:pt x="1870531" y="211355"/>
                    <a:pt x="1868131" y="209726"/>
                  </a:cubicBezTo>
                  <a:cubicBezTo>
                    <a:pt x="1865730" y="208097"/>
                    <a:pt x="1864530" y="205911"/>
                    <a:pt x="1864530" y="203168"/>
                  </a:cubicBezTo>
                  <a:close/>
                  <a:moveTo>
                    <a:pt x="1435044" y="190310"/>
                  </a:moveTo>
                  <a:cubicBezTo>
                    <a:pt x="1439330" y="190310"/>
                    <a:pt x="1443188" y="192453"/>
                    <a:pt x="1446617" y="196739"/>
                  </a:cubicBezTo>
                  <a:cubicBezTo>
                    <a:pt x="1441988" y="196739"/>
                    <a:pt x="1435559" y="200168"/>
                    <a:pt x="1427329" y="207026"/>
                  </a:cubicBezTo>
                  <a:cubicBezTo>
                    <a:pt x="1421157" y="214741"/>
                    <a:pt x="1414727" y="218599"/>
                    <a:pt x="1408041" y="218599"/>
                  </a:cubicBezTo>
                  <a:cubicBezTo>
                    <a:pt x="1399468" y="218599"/>
                    <a:pt x="1393896" y="215941"/>
                    <a:pt x="1391324" y="210626"/>
                  </a:cubicBezTo>
                  <a:cubicBezTo>
                    <a:pt x="1394753" y="212512"/>
                    <a:pt x="1398354" y="213455"/>
                    <a:pt x="1402126" y="213455"/>
                  </a:cubicBezTo>
                  <a:cubicBezTo>
                    <a:pt x="1407784" y="213455"/>
                    <a:pt x="1410613" y="210884"/>
                    <a:pt x="1410613" y="205740"/>
                  </a:cubicBezTo>
                  <a:cubicBezTo>
                    <a:pt x="1410613" y="201454"/>
                    <a:pt x="1408469" y="199311"/>
                    <a:pt x="1404183" y="199311"/>
                  </a:cubicBezTo>
                  <a:cubicBezTo>
                    <a:pt x="1407098" y="195710"/>
                    <a:pt x="1409670" y="193996"/>
                    <a:pt x="1411898" y="194167"/>
                  </a:cubicBezTo>
                  <a:cubicBezTo>
                    <a:pt x="1415499" y="194339"/>
                    <a:pt x="1418071" y="195624"/>
                    <a:pt x="1419614" y="198025"/>
                  </a:cubicBezTo>
                  <a:cubicBezTo>
                    <a:pt x="1425614" y="192881"/>
                    <a:pt x="1430758" y="190310"/>
                    <a:pt x="1435044" y="190310"/>
                  </a:cubicBezTo>
                  <a:close/>
                  <a:moveTo>
                    <a:pt x="1285883" y="190310"/>
                  </a:moveTo>
                  <a:lnTo>
                    <a:pt x="1296170" y="190310"/>
                  </a:lnTo>
                  <a:lnTo>
                    <a:pt x="1296170" y="200597"/>
                  </a:lnTo>
                  <a:cubicBezTo>
                    <a:pt x="1296170" y="203854"/>
                    <a:pt x="1295055" y="206597"/>
                    <a:pt x="1292826" y="208826"/>
                  </a:cubicBezTo>
                  <a:cubicBezTo>
                    <a:pt x="1290598" y="211055"/>
                    <a:pt x="1287854" y="212169"/>
                    <a:pt x="1284597" y="212169"/>
                  </a:cubicBezTo>
                  <a:lnTo>
                    <a:pt x="1280739" y="212169"/>
                  </a:lnTo>
                  <a:lnTo>
                    <a:pt x="1280739" y="205740"/>
                  </a:lnTo>
                  <a:lnTo>
                    <a:pt x="1275596" y="205740"/>
                  </a:lnTo>
                  <a:lnTo>
                    <a:pt x="1275596" y="198025"/>
                  </a:lnTo>
                  <a:cubicBezTo>
                    <a:pt x="1275596" y="192881"/>
                    <a:pt x="1279025" y="190310"/>
                    <a:pt x="1285883" y="190310"/>
                  </a:cubicBezTo>
                  <a:close/>
                  <a:moveTo>
                    <a:pt x="1249878" y="190310"/>
                  </a:moveTo>
                  <a:lnTo>
                    <a:pt x="1261451" y="190310"/>
                  </a:lnTo>
                  <a:cubicBezTo>
                    <a:pt x="1264023" y="190310"/>
                    <a:pt x="1266380" y="191167"/>
                    <a:pt x="1268523" y="192881"/>
                  </a:cubicBezTo>
                  <a:cubicBezTo>
                    <a:pt x="1270667" y="194596"/>
                    <a:pt x="1271738" y="196739"/>
                    <a:pt x="1271738" y="199311"/>
                  </a:cubicBezTo>
                  <a:lnTo>
                    <a:pt x="1271738" y="205740"/>
                  </a:lnTo>
                  <a:lnTo>
                    <a:pt x="1265309" y="205740"/>
                  </a:lnTo>
                  <a:lnTo>
                    <a:pt x="1265309" y="212169"/>
                  </a:lnTo>
                  <a:lnTo>
                    <a:pt x="1261451" y="212169"/>
                  </a:lnTo>
                  <a:cubicBezTo>
                    <a:pt x="1258536" y="212169"/>
                    <a:pt x="1255879" y="211355"/>
                    <a:pt x="1253479" y="209726"/>
                  </a:cubicBezTo>
                  <a:cubicBezTo>
                    <a:pt x="1251078" y="208097"/>
                    <a:pt x="1249878" y="205911"/>
                    <a:pt x="1249878" y="203168"/>
                  </a:cubicBezTo>
                  <a:close/>
                  <a:moveTo>
                    <a:pt x="820392" y="190310"/>
                  </a:moveTo>
                  <a:cubicBezTo>
                    <a:pt x="824678" y="190310"/>
                    <a:pt x="828536" y="192453"/>
                    <a:pt x="831965" y="196739"/>
                  </a:cubicBezTo>
                  <a:cubicBezTo>
                    <a:pt x="827336" y="196739"/>
                    <a:pt x="820907" y="200168"/>
                    <a:pt x="812677" y="207026"/>
                  </a:cubicBezTo>
                  <a:cubicBezTo>
                    <a:pt x="806505" y="214741"/>
                    <a:pt x="800075" y="218599"/>
                    <a:pt x="793389" y="218599"/>
                  </a:cubicBezTo>
                  <a:cubicBezTo>
                    <a:pt x="784816" y="218599"/>
                    <a:pt x="779244" y="215941"/>
                    <a:pt x="776672" y="210626"/>
                  </a:cubicBezTo>
                  <a:cubicBezTo>
                    <a:pt x="780101" y="212512"/>
                    <a:pt x="783702" y="213455"/>
                    <a:pt x="787474" y="213455"/>
                  </a:cubicBezTo>
                  <a:cubicBezTo>
                    <a:pt x="793132" y="213455"/>
                    <a:pt x="795961" y="210884"/>
                    <a:pt x="795961" y="205740"/>
                  </a:cubicBezTo>
                  <a:cubicBezTo>
                    <a:pt x="795961" y="201454"/>
                    <a:pt x="793817" y="199311"/>
                    <a:pt x="789531" y="199311"/>
                  </a:cubicBezTo>
                  <a:cubicBezTo>
                    <a:pt x="792446" y="195710"/>
                    <a:pt x="795018" y="193996"/>
                    <a:pt x="797246" y="194167"/>
                  </a:cubicBezTo>
                  <a:cubicBezTo>
                    <a:pt x="800847" y="194339"/>
                    <a:pt x="803419" y="195624"/>
                    <a:pt x="804962" y="198025"/>
                  </a:cubicBezTo>
                  <a:cubicBezTo>
                    <a:pt x="810962" y="192881"/>
                    <a:pt x="816106" y="190310"/>
                    <a:pt x="820392" y="190310"/>
                  </a:cubicBezTo>
                  <a:close/>
                  <a:moveTo>
                    <a:pt x="671231" y="190310"/>
                  </a:moveTo>
                  <a:lnTo>
                    <a:pt x="681518" y="190310"/>
                  </a:lnTo>
                  <a:lnTo>
                    <a:pt x="681518" y="200597"/>
                  </a:lnTo>
                  <a:cubicBezTo>
                    <a:pt x="681518" y="203854"/>
                    <a:pt x="680403" y="206597"/>
                    <a:pt x="678174" y="208826"/>
                  </a:cubicBezTo>
                  <a:cubicBezTo>
                    <a:pt x="675946" y="211055"/>
                    <a:pt x="673202" y="212169"/>
                    <a:pt x="669945" y="212169"/>
                  </a:cubicBezTo>
                  <a:lnTo>
                    <a:pt x="666087" y="212169"/>
                  </a:lnTo>
                  <a:lnTo>
                    <a:pt x="666087" y="205740"/>
                  </a:lnTo>
                  <a:lnTo>
                    <a:pt x="660944" y="205740"/>
                  </a:lnTo>
                  <a:lnTo>
                    <a:pt x="660944" y="198025"/>
                  </a:lnTo>
                  <a:cubicBezTo>
                    <a:pt x="660944" y="192881"/>
                    <a:pt x="664373" y="190310"/>
                    <a:pt x="671231" y="190310"/>
                  </a:cubicBezTo>
                  <a:close/>
                  <a:moveTo>
                    <a:pt x="635226" y="190310"/>
                  </a:moveTo>
                  <a:lnTo>
                    <a:pt x="646799" y="190310"/>
                  </a:lnTo>
                  <a:cubicBezTo>
                    <a:pt x="649371" y="190310"/>
                    <a:pt x="651728" y="191167"/>
                    <a:pt x="653871" y="192881"/>
                  </a:cubicBezTo>
                  <a:cubicBezTo>
                    <a:pt x="656015" y="194596"/>
                    <a:pt x="657086" y="196739"/>
                    <a:pt x="657086" y="199311"/>
                  </a:cubicBezTo>
                  <a:lnTo>
                    <a:pt x="657086" y="205740"/>
                  </a:lnTo>
                  <a:lnTo>
                    <a:pt x="650657" y="205740"/>
                  </a:lnTo>
                  <a:lnTo>
                    <a:pt x="650657" y="212169"/>
                  </a:lnTo>
                  <a:lnTo>
                    <a:pt x="646799" y="212169"/>
                  </a:lnTo>
                  <a:cubicBezTo>
                    <a:pt x="643884" y="212169"/>
                    <a:pt x="641227" y="211355"/>
                    <a:pt x="638827" y="209726"/>
                  </a:cubicBezTo>
                  <a:cubicBezTo>
                    <a:pt x="636426" y="208097"/>
                    <a:pt x="635226" y="205911"/>
                    <a:pt x="635226" y="203168"/>
                  </a:cubicBezTo>
                  <a:close/>
                  <a:moveTo>
                    <a:pt x="205740" y="190310"/>
                  </a:moveTo>
                  <a:cubicBezTo>
                    <a:pt x="210027" y="190310"/>
                    <a:pt x="213884" y="192453"/>
                    <a:pt x="217313" y="196739"/>
                  </a:cubicBezTo>
                  <a:cubicBezTo>
                    <a:pt x="212684" y="196739"/>
                    <a:pt x="206255" y="200168"/>
                    <a:pt x="198025" y="207026"/>
                  </a:cubicBezTo>
                  <a:cubicBezTo>
                    <a:pt x="191853" y="214741"/>
                    <a:pt x="185424" y="218599"/>
                    <a:pt x="178737" y="218599"/>
                  </a:cubicBezTo>
                  <a:cubicBezTo>
                    <a:pt x="170165" y="218599"/>
                    <a:pt x="164592" y="215941"/>
                    <a:pt x="162021" y="210626"/>
                  </a:cubicBezTo>
                  <a:cubicBezTo>
                    <a:pt x="165450" y="212512"/>
                    <a:pt x="169050" y="213455"/>
                    <a:pt x="172822" y="213455"/>
                  </a:cubicBezTo>
                  <a:cubicBezTo>
                    <a:pt x="178480" y="213455"/>
                    <a:pt x="181309" y="210884"/>
                    <a:pt x="181309" y="205740"/>
                  </a:cubicBezTo>
                  <a:cubicBezTo>
                    <a:pt x="181309" y="201454"/>
                    <a:pt x="179166" y="199311"/>
                    <a:pt x="174879" y="199311"/>
                  </a:cubicBezTo>
                  <a:cubicBezTo>
                    <a:pt x="177794" y="195710"/>
                    <a:pt x="180366" y="193996"/>
                    <a:pt x="182595" y="194167"/>
                  </a:cubicBezTo>
                  <a:cubicBezTo>
                    <a:pt x="186195" y="194339"/>
                    <a:pt x="188767" y="195624"/>
                    <a:pt x="190310" y="198025"/>
                  </a:cubicBezTo>
                  <a:cubicBezTo>
                    <a:pt x="196311" y="192881"/>
                    <a:pt x="201454" y="190310"/>
                    <a:pt x="205740" y="190310"/>
                  </a:cubicBezTo>
                  <a:close/>
                  <a:moveTo>
                    <a:pt x="56579" y="190310"/>
                  </a:moveTo>
                  <a:lnTo>
                    <a:pt x="66866" y="190310"/>
                  </a:lnTo>
                  <a:lnTo>
                    <a:pt x="66866" y="200597"/>
                  </a:lnTo>
                  <a:cubicBezTo>
                    <a:pt x="66866" y="203854"/>
                    <a:pt x="65751" y="206597"/>
                    <a:pt x="63523" y="208826"/>
                  </a:cubicBezTo>
                  <a:cubicBezTo>
                    <a:pt x="61294" y="211055"/>
                    <a:pt x="58551" y="212169"/>
                    <a:pt x="55293" y="212169"/>
                  </a:cubicBezTo>
                  <a:lnTo>
                    <a:pt x="51435" y="212169"/>
                  </a:lnTo>
                  <a:lnTo>
                    <a:pt x="51435" y="205740"/>
                  </a:lnTo>
                  <a:lnTo>
                    <a:pt x="46292" y="205740"/>
                  </a:lnTo>
                  <a:lnTo>
                    <a:pt x="46292" y="198025"/>
                  </a:lnTo>
                  <a:cubicBezTo>
                    <a:pt x="46292" y="192881"/>
                    <a:pt x="49721" y="190310"/>
                    <a:pt x="56579" y="190310"/>
                  </a:cubicBezTo>
                  <a:close/>
                  <a:moveTo>
                    <a:pt x="20574" y="190310"/>
                  </a:moveTo>
                  <a:lnTo>
                    <a:pt x="32147" y="190310"/>
                  </a:lnTo>
                  <a:cubicBezTo>
                    <a:pt x="34719" y="190310"/>
                    <a:pt x="37076" y="191167"/>
                    <a:pt x="39220" y="192881"/>
                  </a:cubicBezTo>
                  <a:cubicBezTo>
                    <a:pt x="41363" y="194596"/>
                    <a:pt x="42434" y="196739"/>
                    <a:pt x="42434" y="199311"/>
                  </a:cubicBezTo>
                  <a:lnTo>
                    <a:pt x="42434" y="205740"/>
                  </a:lnTo>
                  <a:lnTo>
                    <a:pt x="36005" y="205740"/>
                  </a:lnTo>
                  <a:lnTo>
                    <a:pt x="36005" y="212169"/>
                  </a:lnTo>
                  <a:lnTo>
                    <a:pt x="32147" y="212169"/>
                  </a:lnTo>
                  <a:cubicBezTo>
                    <a:pt x="29233" y="212169"/>
                    <a:pt x="26575" y="211355"/>
                    <a:pt x="24175" y="209726"/>
                  </a:cubicBezTo>
                  <a:cubicBezTo>
                    <a:pt x="21775" y="208097"/>
                    <a:pt x="20574" y="205911"/>
                    <a:pt x="20574" y="203168"/>
                  </a:cubicBezTo>
                  <a:close/>
                  <a:moveTo>
                    <a:pt x="2533187" y="185166"/>
                  </a:moveTo>
                  <a:lnTo>
                    <a:pt x="2540902" y="185166"/>
                  </a:lnTo>
                  <a:lnTo>
                    <a:pt x="2540902" y="228886"/>
                  </a:lnTo>
                  <a:lnTo>
                    <a:pt x="2715781" y="228886"/>
                  </a:lnTo>
                  <a:lnTo>
                    <a:pt x="2715781" y="236601"/>
                  </a:lnTo>
                  <a:lnTo>
                    <a:pt x="2533187" y="236601"/>
                  </a:lnTo>
                  <a:close/>
                  <a:moveTo>
                    <a:pt x="1918537" y="185166"/>
                  </a:moveTo>
                  <a:lnTo>
                    <a:pt x="1926252" y="185166"/>
                  </a:lnTo>
                  <a:lnTo>
                    <a:pt x="1926252" y="228886"/>
                  </a:lnTo>
                  <a:lnTo>
                    <a:pt x="2101131" y="228886"/>
                  </a:lnTo>
                  <a:lnTo>
                    <a:pt x="2101131" y="236601"/>
                  </a:lnTo>
                  <a:lnTo>
                    <a:pt x="1918537" y="236601"/>
                  </a:lnTo>
                  <a:close/>
                  <a:moveTo>
                    <a:pt x="1303885" y="185166"/>
                  </a:moveTo>
                  <a:lnTo>
                    <a:pt x="1311600" y="185166"/>
                  </a:lnTo>
                  <a:lnTo>
                    <a:pt x="1311600" y="228886"/>
                  </a:lnTo>
                  <a:lnTo>
                    <a:pt x="1486479" y="228886"/>
                  </a:lnTo>
                  <a:lnTo>
                    <a:pt x="1486479" y="236601"/>
                  </a:lnTo>
                  <a:lnTo>
                    <a:pt x="1303885" y="236601"/>
                  </a:lnTo>
                  <a:close/>
                  <a:moveTo>
                    <a:pt x="689233" y="185166"/>
                  </a:moveTo>
                  <a:lnTo>
                    <a:pt x="696948" y="185166"/>
                  </a:lnTo>
                  <a:lnTo>
                    <a:pt x="696948" y="228886"/>
                  </a:lnTo>
                  <a:lnTo>
                    <a:pt x="871827" y="228886"/>
                  </a:lnTo>
                  <a:lnTo>
                    <a:pt x="871827" y="236601"/>
                  </a:lnTo>
                  <a:lnTo>
                    <a:pt x="689233" y="236601"/>
                  </a:lnTo>
                  <a:close/>
                  <a:moveTo>
                    <a:pt x="74581" y="185166"/>
                  </a:moveTo>
                  <a:lnTo>
                    <a:pt x="82296" y="185166"/>
                  </a:lnTo>
                  <a:lnTo>
                    <a:pt x="82296" y="228886"/>
                  </a:lnTo>
                  <a:lnTo>
                    <a:pt x="257175" y="228886"/>
                  </a:lnTo>
                  <a:lnTo>
                    <a:pt x="257175" y="236601"/>
                  </a:lnTo>
                  <a:lnTo>
                    <a:pt x="74581" y="236601"/>
                  </a:lnTo>
                  <a:close/>
                  <a:moveTo>
                    <a:pt x="2576907" y="171021"/>
                  </a:moveTo>
                  <a:cubicBezTo>
                    <a:pt x="2592166" y="171021"/>
                    <a:pt x="2607168" y="180023"/>
                    <a:pt x="2621912" y="198025"/>
                  </a:cubicBezTo>
                  <a:cubicBezTo>
                    <a:pt x="2626199" y="203168"/>
                    <a:pt x="2630485" y="207026"/>
                    <a:pt x="2634771" y="209598"/>
                  </a:cubicBezTo>
                  <a:cubicBezTo>
                    <a:pt x="2626027" y="209598"/>
                    <a:pt x="2620455" y="207883"/>
                    <a:pt x="2618055" y="204454"/>
                  </a:cubicBezTo>
                  <a:cubicBezTo>
                    <a:pt x="2618055" y="209598"/>
                    <a:pt x="2617197" y="213884"/>
                    <a:pt x="2615483" y="217313"/>
                  </a:cubicBezTo>
                  <a:cubicBezTo>
                    <a:pt x="2611368" y="215084"/>
                    <a:pt x="2608368" y="211226"/>
                    <a:pt x="2606482" y="205740"/>
                  </a:cubicBezTo>
                  <a:cubicBezTo>
                    <a:pt x="2603910" y="212598"/>
                    <a:pt x="2597909" y="216027"/>
                    <a:pt x="2588480" y="216027"/>
                  </a:cubicBezTo>
                  <a:cubicBezTo>
                    <a:pt x="2594480" y="213455"/>
                    <a:pt x="2597481" y="207455"/>
                    <a:pt x="2597481" y="198025"/>
                  </a:cubicBezTo>
                  <a:lnTo>
                    <a:pt x="2585103" y="181778"/>
                  </a:lnTo>
                  <a:lnTo>
                    <a:pt x="2585008" y="181566"/>
                  </a:lnTo>
                  <a:lnTo>
                    <a:pt x="2584912" y="181528"/>
                  </a:lnTo>
                  <a:close/>
                  <a:moveTo>
                    <a:pt x="1962257" y="171021"/>
                  </a:moveTo>
                  <a:cubicBezTo>
                    <a:pt x="1977516" y="171021"/>
                    <a:pt x="1992518" y="180023"/>
                    <a:pt x="2007262" y="198025"/>
                  </a:cubicBezTo>
                  <a:cubicBezTo>
                    <a:pt x="2011549" y="203168"/>
                    <a:pt x="2015835" y="207026"/>
                    <a:pt x="2020121" y="209598"/>
                  </a:cubicBezTo>
                  <a:cubicBezTo>
                    <a:pt x="2011377" y="209598"/>
                    <a:pt x="2005805" y="207883"/>
                    <a:pt x="2003405" y="204454"/>
                  </a:cubicBezTo>
                  <a:cubicBezTo>
                    <a:pt x="2003405" y="209598"/>
                    <a:pt x="2002547" y="213884"/>
                    <a:pt x="2000833" y="217313"/>
                  </a:cubicBezTo>
                  <a:cubicBezTo>
                    <a:pt x="1996718" y="215084"/>
                    <a:pt x="1993718" y="211226"/>
                    <a:pt x="1991832" y="205740"/>
                  </a:cubicBezTo>
                  <a:cubicBezTo>
                    <a:pt x="1989260" y="212598"/>
                    <a:pt x="1983259" y="216027"/>
                    <a:pt x="1973830" y="216027"/>
                  </a:cubicBezTo>
                  <a:cubicBezTo>
                    <a:pt x="1979830" y="213455"/>
                    <a:pt x="1982831" y="207455"/>
                    <a:pt x="1982831" y="198025"/>
                  </a:cubicBezTo>
                  <a:lnTo>
                    <a:pt x="1970453" y="181778"/>
                  </a:lnTo>
                  <a:lnTo>
                    <a:pt x="1970358" y="181566"/>
                  </a:lnTo>
                  <a:lnTo>
                    <a:pt x="1970262" y="181528"/>
                  </a:lnTo>
                  <a:close/>
                  <a:moveTo>
                    <a:pt x="1347605" y="171021"/>
                  </a:moveTo>
                  <a:cubicBezTo>
                    <a:pt x="1362864" y="171021"/>
                    <a:pt x="1377866" y="180023"/>
                    <a:pt x="1392610" y="198025"/>
                  </a:cubicBezTo>
                  <a:cubicBezTo>
                    <a:pt x="1396897" y="203168"/>
                    <a:pt x="1401183" y="207026"/>
                    <a:pt x="1405469" y="209598"/>
                  </a:cubicBezTo>
                  <a:cubicBezTo>
                    <a:pt x="1396725" y="209598"/>
                    <a:pt x="1391153" y="207883"/>
                    <a:pt x="1388753" y="204454"/>
                  </a:cubicBezTo>
                  <a:cubicBezTo>
                    <a:pt x="1388753" y="209598"/>
                    <a:pt x="1387895" y="213884"/>
                    <a:pt x="1386181" y="217313"/>
                  </a:cubicBezTo>
                  <a:cubicBezTo>
                    <a:pt x="1382066" y="215084"/>
                    <a:pt x="1379066" y="211226"/>
                    <a:pt x="1377180" y="205740"/>
                  </a:cubicBezTo>
                  <a:cubicBezTo>
                    <a:pt x="1374608" y="212598"/>
                    <a:pt x="1368607" y="216027"/>
                    <a:pt x="1359178" y="216027"/>
                  </a:cubicBezTo>
                  <a:cubicBezTo>
                    <a:pt x="1365178" y="213455"/>
                    <a:pt x="1368179" y="207455"/>
                    <a:pt x="1368179" y="198025"/>
                  </a:cubicBezTo>
                  <a:lnTo>
                    <a:pt x="1355801" y="181778"/>
                  </a:lnTo>
                  <a:lnTo>
                    <a:pt x="1355706" y="181566"/>
                  </a:lnTo>
                  <a:lnTo>
                    <a:pt x="1355610" y="181528"/>
                  </a:lnTo>
                  <a:close/>
                  <a:moveTo>
                    <a:pt x="732953" y="171021"/>
                  </a:moveTo>
                  <a:cubicBezTo>
                    <a:pt x="748212" y="171021"/>
                    <a:pt x="763214" y="180023"/>
                    <a:pt x="777958" y="198025"/>
                  </a:cubicBezTo>
                  <a:cubicBezTo>
                    <a:pt x="782245" y="203168"/>
                    <a:pt x="786531" y="207026"/>
                    <a:pt x="790817" y="209598"/>
                  </a:cubicBezTo>
                  <a:cubicBezTo>
                    <a:pt x="782073" y="209598"/>
                    <a:pt x="776501" y="207883"/>
                    <a:pt x="774101" y="204454"/>
                  </a:cubicBezTo>
                  <a:cubicBezTo>
                    <a:pt x="774101" y="209598"/>
                    <a:pt x="773243" y="213884"/>
                    <a:pt x="771529" y="217313"/>
                  </a:cubicBezTo>
                  <a:cubicBezTo>
                    <a:pt x="767414" y="215084"/>
                    <a:pt x="764414" y="211226"/>
                    <a:pt x="762528" y="205740"/>
                  </a:cubicBezTo>
                  <a:cubicBezTo>
                    <a:pt x="759956" y="212598"/>
                    <a:pt x="753955" y="216027"/>
                    <a:pt x="744526" y="216027"/>
                  </a:cubicBezTo>
                  <a:cubicBezTo>
                    <a:pt x="750526" y="213455"/>
                    <a:pt x="753527" y="207455"/>
                    <a:pt x="753527" y="198025"/>
                  </a:cubicBezTo>
                  <a:lnTo>
                    <a:pt x="741149" y="181778"/>
                  </a:lnTo>
                  <a:lnTo>
                    <a:pt x="741054" y="181566"/>
                  </a:lnTo>
                  <a:lnTo>
                    <a:pt x="740958" y="181528"/>
                  </a:lnTo>
                  <a:close/>
                  <a:moveTo>
                    <a:pt x="118301" y="171021"/>
                  </a:moveTo>
                  <a:cubicBezTo>
                    <a:pt x="133560" y="171021"/>
                    <a:pt x="148562" y="180023"/>
                    <a:pt x="163307" y="198025"/>
                  </a:cubicBezTo>
                  <a:cubicBezTo>
                    <a:pt x="167593" y="203168"/>
                    <a:pt x="171879" y="207026"/>
                    <a:pt x="176165" y="209598"/>
                  </a:cubicBezTo>
                  <a:cubicBezTo>
                    <a:pt x="167421" y="209598"/>
                    <a:pt x="161849" y="207883"/>
                    <a:pt x="159449" y="204454"/>
                  </a:cubicBezTo>
                  <a:cubicBezTo>
                    <a:pt x="159449" y="209598"/>
                    <a:pt x="158592" y="213884"/>
                    <a:pt x="156877" y="217313"/>
                  </a:cubicBezTo>
                  <a:cubicBezTo>
                    <a:pt x="152762" y="215084"/>
                    <a:pt x="149762" y="211226"/>
                    <a:pt x="147876" y="205740"/>
                  </a:cubicBezTo>
                  <a:cubicBezTo>
                    <a:pt x="145304" y="212598"/>
                    <a:pt x="139304" y="216027"/>
                    <a:pt x="129874" y="216027"/>
                  </a:cubicBezTo>
                  <a:cubicBezTo>
                    <a:pt x="135875" y="213455"/>
                    <a:pt x="138875" y="207455"/>
                    <a:pt x="138875" y="198025"/>
                  </a:cubicBezTo>
                  <a:lnTo>
                    <a:pt x="126496" y="181778"/>
                  </a:lnTo>
                  <a:lnTo>
                    <a:pt x="126402" y="181566"/>
                  </a:lnTo>
                  <a:lnTo>
                    <a:pt x="126306" y="181528"/>
                  </a:lnTo>
                  <a:close/>
                  <a:moveTo>
                    <a:pt x="2546046" y="159191"/>
                  </a:moveTo>
                  <a:cubicBezTo>
                    <a:pt x="2548960" y="159191"/>
                    <a:pt x="2551446" y="160220"/>
                    <a:pt x="2553504" y="162277"/>
                  </a:cubicBezTo>
                  <a:cubicBezTo>
                    <a:pt x="2555561" y="164335"/>
                    <a:pt x="2556590" y="166821"/>
                    <a:pt x="2556590" y="169736"/>
                  </a:cubicBezTo>
                  <a:lnTo>
                    <a:pt x="2546046" y="169736"/>
                  </a:lnTo>
                  <a:close/>
                  <a:moveTo>
                    <a:pt x="1931396" y="159191"/>
                  </a:moveTo>
                  <a:cubicBezTo>
                    <a:pt x="1934310" y="159191"/>
                    <a:pt x="1936796" y="160220"/>
                    <a:pt x="1938854" y="162277"/>
                  </a:cubicBezTo>
                  <a:cubicBezTo>
                    <a:pt x="1940911" y="164335"/>
                    <a:pt x="1941940" y="166821"/>
                    <a:pt x="1941940" y="169736"/>
                  </a:cubicBezTo>
                  <a:lnTo>
                    <a:pt x="1931396" y="169736"/>
                  </a:lnTo>
                  <a:close/>
                  <a:moveTo>
                    <a:pt x="1316744" y="159191"/>
                  </a:moveTo>
                  <a:cubicBezTo>
                    <a:pt x="1319658" y="159191"/>
                    <a:pt x="1322144" y="160220"/>
                    <a:pt x="1324202" y="162277"/>
                  </a:cubicBezTo>
                  <a:cubicBezTo>
                    <a:pt x="1326259" y="164335"/>
                    <a:pt x="1327288" y="166821"/>
                    <a:pt x="1327288" y="169736"/>
                  </a:cubicBezTo>
                  <a:lnTo>
                    <a:pt x="1316744" y="169736"/>
                  </a:lnTo>
                  <a:close/>
                  <a:moveTo>
                    <a:pt x="702092" y="159191"/>
                  </a:moveTo>
                  <a:cubicBezTo>
                    <a:pt x="705006" y="159191"/>
                    <a:pt x="707492" y="160220"/>
                    <a:pt x="709550" y="162277"/>
                  </a:cubicBezTo>
                  <a:cubicBezTo>
                    <a:pt x="711607" y="164335"/>
                    <a:pt x="712636" y="166821"/>
                    <a:pt x="712636" y="169736"/>
                  </a:cubicBezTo>
                  <a:lnTo>
                    <a:pt x="702092" y="169736"/>
                  </a:lnTo>
                  <a:close/>
                  <a:moveTo>
                    <a:pt x="87440" y="159191"/>
                  </a:moveTo>
                  <a:cubicBezTo>
                    <a:pt x="90355" y="159191"/>
                    <a:pt x="92841" y="160220"/>
                    <a:pt x="94898" y="162277"/>
                  </a:cubicBezTo>
                  <a:cubicBezTo>
                    <a:pt x="96955" y="164335"/>
                    <a:pt x="97984" y="166821"/>
                    <a:pt x="97984" y="169736"/>
                  </a:cubicBezTo>
                  <a:lnTo>
                    <a:pt x="87440" y="169736"/>
                  </a:lnTo>
                  <a:close/>
                  <a:moveTo>
                    <a:pt x="2624998" y="146333"/>
                  </a:moveTo>
                  <a:cubicBezTo>
                    <a:pt x="2634085" y="147876"/>
                    <a:pt x="2638629" y="153533"/>
                    <a:pt x="2638629" y="163306"/>
                  </a:cubicBezTo>
                  <a:cubicBezTo>
                    <a:pt x="2638629" y="167078"/>
                    <a:pt x="2636914" y="172522"/>
                    <a:pt x="2633485" y="179637"/>
                  </a:cubicBezTo>
                  <a:cubicBezTo>
                    <a:pt x="2630056" y="186752"/>
                    <a:pt x="2628342" y="191595"/>
                    <a:pt x="2628342" y="194167"/>
                  </a:cubicBezTo>
                  <a:cubicBezTo>
                    <a:pt x="2623884" y="191081"/>
                    <a:pt x="2621741" y="188081"/>
                    <a:pt x="2621912" y="185166"/>
                  </a:cubicBezTo>
                  <a:cubicBezTo>
                    <a:pt x="2621912" y="183794"/>
                    <a:pt x="2622427" y="181737"/>
                    <a:pt x="2623455" y="178994"/>
                  </a:cubicBezTo>
                  <a:cubicBezTo>
                    <a:pt x="2624484" y="176251"/>
                    <a:pt x="2624998" y="174708"/>
                    <a:pt x="2624998" y="174365"/>
                  </a:cubicBezTo>
                  <a:cubicBezTo>
                    <a:pt x="2624998" y="174193"/>
                    <a:pt x="2624827" y="173936"/>
                    <a:pt x="2624484" y="173593"/>
                  </a:cubicBezTo>
                  <a:lnTo>
                    <a:pt x="2621912" y="173593"/>
                  </a:lnTo>
                  <a:cubicBezTo>
                    <a:pt x="2616769" y="173593"/>
                    <a:pt x="2614197" y="171021"/>
                    <a:pt x="2614197" y="165878"/>
                  </a:cubicBezTo>
                  <a:cubicBezTo>
                    <a:pt x="2614369" y="164849"/>
                    <a:pt x="2614797" y="163135"/>
                    <a:pt x="2615483" y="160734"/>
                  </a:cubicBezTo>
                  <a:cubicBezTo>
                    <a:pt x="2615826" y="163649"/>
                    <a:pt x="2618140" y="165106"/>
                    <a:pt x="2622427" y="165106"/>
                  </a:cubicBezTo>
                  <a:cubicBezTo>
                    <a:pt x="2628256" y="165106"/>
                    <a:pt x="2631085" y="162792"/>
                    <a:pt x="2630913" y="158163"/>
                  </a:cubicBezTo>
                  <a:cubicBezTo>
                    <a:pt x="2630742" y="153019"/>
                    <a:pt x="2628770" y="149076"/>
                    <a:pt x="2624998" y="146333"/>
                  </a:cubicBezTo>
                  <a:close/>
                  <a:moveTo>
                    <a:pt x="2010348" y="146333"/>
                  </a:moveTo>
                  <a:cubicBezTo>
                    <a:pt x="2019435" y="147876"/>
                    <a:pt x="2023979" y="153533"/>
                    <a:pt x="2023979" y="163306"/>
                  </a:cubicBezTo>
                  <a:cubicBezTo>
                    <a:pt x="2023979" y="167078"/>
                    <a:pt x="2022264" y="172522"/>
                    <a:pt x="2018835" y="179637"/>
                  </a:cubicBezTo>
                  <a:cubicBezTo>
                    <a:pt x="2015406" y="186752"/>
                    <a:pt x="2013692" y="191595"/>
                    <a:pt x="2013692" y="194167"/>
                  </a:cubicBezTo>
                  <a:cubicBezTo>
                    <a:pt x="2009234" y="191081"/>
                    <a:pt x="2007091" y="188081"/>
                    <a:pt x="2007262" y="185166"/>
                  </a:cubicBezTo>
                  <a:cubicBezTo>
                    <a:pt x="2007262" y="183794"/>
                    <a:pt x="2007777" y="181737"/>
                    <a:pt x="2008805" y="178994"/>
                  </a:cubicBezTo>
                  <a:cubicBezTo>
                    <a:pt x="2009834" y="176251"/>
                    <a:pt x="2010348" y="174708"/>
                    <a:pt x="2010348" y="174365"/>
                  </a:cubicBezTo>
                  <a:cubicBezTo>
                    <a:pt x="2010348" y="174193"/>
                    <a:pt x="2010177" y="173936"/>
                    <a:pt x="2009834" y="173593"/>
                  </a:cubicBezTo>
                  <a:lnTo>
                    <a:pt x="2007262" y="173593"/>
                  </a:lnTo>
                  <a:cubicBezTo>
                    <a:pt x="2002119" y="173593"/>
                    <a:pt x="1999547" y="171021"/>
                    <a:pt x="1999547" y="165878"/>
                  </a:cubicBezTo>
                  <a:cubicBezTo>
                    <a:pt x="1999719" y="164849"/>
                    <a:pt x="2000147" y="163135"/>
                    <a:pt x="2000833" y="160734"/>
                  </a:cubicBezTo>
                  <a:cubicBezTo>
                    <a:pt x="2001176" y="163649"/>
                    <a:pt x="2003490" y="165106"/>
                    <a:pt x="2007777" y="165106"/>
                  </a:cubicBezTo>
                  <a:cubicBezTo>
                    <a:pt x="2013606" y="165106"/>
                    <a:pt x="2016435" y="162792"/>
                    <a:pt x="2016263" y="158163"/>
                  </a:cubicBezTo>
                  <a:cubicBezTo>
                    <a:pt x="2016092" y="153019"/>
                    <a:pt x="2014120" y="149076"/>
                    <a:pt x="2010348" y="146333"/>
                  </a:cubicBezTo>
                  <a:close/>
                  <a:moveTo>
                    <a:pt x="1395696" y="146333"/>
                  </a:moveTo>
                  <a:cubicBezTo>
                    <a:pt x="1404783" y="147876"/>
                    <a:pt x="1409327" y="153533"/>
                    <a:pt x="1409327" y="163306"/>
                  </a:cubicBezTo>
                  <a:cubicBezTo>
                    <a:pt x="1409327" y="167078"/>
                    <a:pt x="1407612" y="172522"/>
                    <a:pt x="1404183" y="179637"/>
                  </a:cubicBezTo>
                  <a:cubicBezTo>
                    <a:pt x="1400754" y="186752"/>
                    <a:pt x="1399040" y="191595"/>
                    <a:pt x="1399040" y="194167"/>
                  </a:cubicBezTo>
                  <a:cubicBezTo>
                    <a:pt x="1394582" y="191081"/>
                    <a:pt x="1392439" y="188081"/>
                    <a:pt x="1392610" y="185166"/>
                  </a:cubicBezTo>
                  <a:cubicBezTo>
                    <a:pt x="1392610" y="183794"/>
                    <a:pt x="1393125" y="181737"/>
                    <a:pt x="1394153" y="178994"/>
                  </a:cubicBezTo>
                  <a:cubicBezTo>
                    <a:pt x="1395182" y="176251"/>
                    <a:pt x="1395696" y="174708"/>
                    <a:pt x="1395696" y="174365"/>
                  </a:cubicBezTo>
                  <a:cubicBezTo>
                    <a:pt x="1395696" y="174193"/>
                    <a:pt x="1395525" y="173936"/>
                    <a:pt x="1395182" y="173593"/>
                  </a:cubicBezTo>
                  <a:lnTo>
                    <a:pt x="1392610" y="173593"/>
                  </a:lnTo>
                  <a:cubicBezTo>
                    <a:pt x="1387467" y="173593"/>
                    <a:pt x="1384895" y="171021"/>
                    <a:pt x="1384895" y="165878"/>
                  </a:cubicBezTo>
                  <a:cubicBezTo>
                    <a:pt x="1385067" y="164849"/>
                    <a:pt x="1385495" y="163135"/>
                    <a:pt x="1386181" y="160734"/>
                  </a:cubicBezTo>
                  <a:cubicBezTo>
                    <a:pt x="1386524" y="163649"/>
                    <a:pt x="1388838" y="165106"/>
                    <a:pt x="1393125" y="165106"/>
                  </a:cubicBezTo>
                  <a:cubicBezTo>
                    <a:pt x="1398954" y="165106"/>
                    <a:pt x="1401783" y="162792"/>
                    <a:pt x="1401611" y="158163"/>
                  </a:cubicBezTo>
                  <a:cubicBezTo>
                    <a:pt x="1401440" y="153019"/>
                    <a:pt x="1399468" y="149076"/>
                    <a:pt x="1395696" y="146333"/>
                  </a:cubicBezTo>
                  <a:close/>
                  <a:moveTo>
                    <a:pt x="781044" y="146333"/>
                  </a:moveTo>
                  <a:cubicBezTo>
                    <a:pt x="790131" y="147876"/>
                    <a:pt x="794675" y="153533"/>
                    <a:pt x="794675" y="163306"/>
                  </a:cubicBezTo>
                  <a:cubicBezTo>
                    <a:pt x="794675" y="167078"/>
                    <a:pt x="792960" y="172522"/>
                    <a:pt x="789531" y="179637"/>
                  </a:cubicBezTo>
                  <a:cubicBezTo>
                    <a:pt x="786102" y="186752"/>
                    <a:pt x="784388" y="191595"/>
                    <a:pt x="784388" y="194167"/>
                  </a:cubicBezTo>
                  <a:cubicBezTo>
                    <a:pt x="779930" y="191081"/>
                    <a:pt x="777787" y="188081"/>
                    <a:pt x="777958" y="185166"/>
                  </a:cubicBezTo>
                  <a:cubicBezTo>
                    <a:pt x="777958" y="183794"/>
                    <a:pt x="778473" y="181737"/>
                    <a:pt x="779501" y="178994"/>
                  </a:cubicBezTo>
                  <a:cubicBezTo>
                    <a:pt x="780530" y="176251"/>
                    <a:pt x="781044" y="174708"/>
                    <a:pt x="781044" y="174365"/>
                  </a:cubicBezTo>
                  <a:cubicBezTo>
                    <a:pt x="781044" y="174193"/>
                    <a:pt x="780873" y="173936"/>
                    <a:pt x="780530" y="173593"/>
                  </a:cubicBezTo>
                  <a:lnTo>
                    <a:pt x="777958" y="173593"/>
                  </a:lnTo>
                  <a:cubicBezTo>
                    <a:pt x="772815" y="173593"/>
                    <a:pt x="770243" y="171021"/>
                    <a:pt x="770243" y="165878"/>
                  </a:cubicBezTo>
                  <a:cubicBezTo>
                    <a:pt x="770415" y="164849"/>
                    <a:pt x="770843" y="163135"/>
                    <a:pt x="771529" y="160734"/>
                  </a:cubicBezTo>
                  <a:cubicBezTo>
                    <a:pt x="771872" y="163649"/>
                    <a:pt x="774186" y="165106"/>
                    <a:pt x="778473" y="165106"/>
                  </a:cubicBezTo>
                  <a:cubicBezTo>
                    <a:pt x="784302" y="165106"/>
                    <a:pt x="787131" y="162792"/>
                    <a:pt x="786959" y="158163"/>
                  </a:cubicBezTo>
                  <a:cubicBezTo>
                    <a:pt x="786788" y="153019"/>
                    <a:pt x="784816" y="149076"/>
                    <a:pt x="781044" y="146333"/>
                  </a:cubicBezTo>
                  <a:close/>
                  <a:moveTo>
                    <a:pt x="166393" y="146333"/>
                  </a:moveTo>
                  <a:cubicBezTo>
                    <a:pt x="175479" y="147876"/>
                    <a:pt x="180023" y="153533"/>
                    <a:pt x="180023" y="163306"/>
                  </a:cubicBezTo>
                  <a:cubicBezTo>
                    <a:pt x="180023" y="167078"/>
                    <a:pt x="178308" y="172522"/>
                    <a:pt x="174879" y="179637"/>
                  </a:cubicBezTo>
                  <a:cubicBezTo>
                    <a:pt x="171450" y="186752"/>
                    <a:pt x="169736" y="191595"/>
                    <a:pt x="169736" y="194167"/>
                  </a:cubicBezTo>
                  <a:cubicBezTo>
                    <a:pt x="165278" y="191081"/>
                    <a:pt x="163135" y="188081"/>
                    <a:pt x="163307" y="185166"/>
                  </a:cubicBezTo>
                  <a:cubicBezTo>
                    <a:pt x="163307" y="183794"/>
                    <a:pt x="163821" y="181737"/>
                    <a:pt x="164850" y="178994"/>
                  </a:cubicBezTo>
                  <a:cubicBezTo>
                    <a:pt x="165878" y="176251"/>
                    <a:pt x="166393" y="174708"/>
                    <a:pt x="166393" y="174365"/>
                  </a:cubicBezTo>
                  <a:cubicBezTo>
                    <a:pt x="166393" y="174193"/>
                    <a:pt x="166221" y="173936"/>
                    <a:pt x="165878" y="173593"/>
                  </a:cubicBezTo>
                  <a:lnTo>
                    <a:pt x="163307" y="173593"/>
                  </a:lnTo>
                  <a:cubicBezTo>
                    <a:pt x="158163" y="173593"/>
                    <a:pt x="155591" y="171021"/>
                    <a:pt x="155591" y="165878"/>
                  </a:cubicBezTo>
                  <a:cubicBezTo>
                    <a:pt x="155763" y="164849"/>
                    <a:pt x="156191" y="163135"/>
                    <a:pt x="156877" y="160734"/>
                  </a:cubicBezTo>
                  <a:cubicBezTo>
                    <a:pt x="157220" y="163649"/>
                    <a:pt x="159535" y="165106"/>
                    <a:pt x="163821" y="165106"/>
                  </a:cubicBezTo>
                  <a:cubicBezTo>
                    <a:pt x="169650" y="165106"/>
                    <a:pt x="172479" y="162792"/>
                    <a:pt x="172308" y="158163"/>
                  </a:cubicBezTo>
                  <a:cubicBezTo>
                    <a:pt x="172136" y="153019"/>
                    <a:pt x="170165" y="149076"/>
                    <a:pt x="166393" y="146333"/>
                  </a:cubicBezTo>
                  <a:close/>
                  <a:moveTo>
                    <a:pt x="2546046" y="142732"/>
                  </a:moveTo>
                  <a:cubicBezTo>
                    <a:pt x="2552046" y="142732"/>
                    <a:pt x="2555047" y="145304"/>
                    <a:pt x="2555047" y="150447"/>
                  </a:cubicBezTo>
                  <a:cubicBezTo>
                    <a:pt x="2557619" y="149419"/>
                    <a:pt x="2559419" y="148904"/>
                    <a:pt x="2560447" y="148904"/>
                  </a:cubicBezTo>
                  <a:cubicBezTo>
                    <a:pt x="2565077" y="148904"/>
                    <a:pt x="2567391" y="151390"/>
                    <a:pt x="2567391" y="156362"/>
                  </a:cubicBezTo>
                  <a:cubicBezTo>
                    <a:pt x="2567391" y="158763"/>
                    <a:pt x="2566705" y="160649"/>
                    <a:pt x="2565334" y="162020"/>
                  </a:cubicBezTo>
                  <a:cubicBezTo>
                    <a:pt x="2570477" y="162020"/>
                    <a:pt x="2573049" y="164592"/>
                    <a:pt x="2573049" y="169736"/>
                  </a:cubicBezTo>
                  <a:lnTo>
                    <a:pt x="2560705" y="169736"/>
                  </a:lnTo>
                  <a:cubicBezTo>
                    <a:pt x="2560705" y="165449"/>
                    <a:pt x="2559333" y="161935"/>
                    <a:pt x="2556590" y="159191"/>
                  </a:cubicBezTo>
                  <a:cubicBezTo>
                    <a:pt x="2553847" y="156448"/>
                    <a:pt x="2550332" y="155077"/>
                    <a:pt x="2546046" y="155077"/>
                  </a:cubicBezTo>
                  <a:close/>
                  <a:moveTo>
                    <a:pt x="1931396" y="142732"/>
                  </a:moveTo>
                  <a:cubicBezTo>
                    <a:pt x="1937396" y="142732"/>
                    <a:pt x="1940397" y="145304"/>
                    <a:pt x="1940397" y="150447"/>
                  </a:cubicBezTo>
                  <a:cubicBezTo>
                    <a:pt x="1942969" y="149419"/>
                    <a:pt x="1944769" y="148904"/>
                    <a:pt x="1945797" y="148904"/>
                  </a:cubicBezTo>
                  <a:cubicBezTo>
                    <a:pt x="1950427" y="148904"/>
                    <a:pt x="1952741" y="151390"/>
                    <a:pt x="1952741" y="156362"/>
                  </a:cubicBezTo>
                  <a:cubicBezTo>
                    <a:pt x="1952741" y="158763"/>
                    <a:pt x="1952055" y="160649"/>
                    <a:pt x="1950684" y="162020"/>
                  </a:cubicBezTo>
                  <a:cubicBezTo>
                    <a:pt x="1955827" y="162020"/>
                    <a:pt x="1958399" y="164592"/>
                    <a:pt x="1958399" y="169736"/>
                  </a:cubicBezTo>
                  <a:lnTo>
                    <a:pt x="1946055" y="169736"/>
                  </a:lnTo>
                  <a:cubicBezTo>
                    <a:pt x="1946055" y="165449"/>
                    <a:pt x="1944683" y="161935"/>
                    <a:pt x="1941940" y="159191"/>
                  </a:cubicBezTo>
                  <a:cubicBezTo>
                    <a:pt x="1939197" y="156448"/>
                    <a:pt x="1935682" y="155077"/>
                    <a:pt x="1931396" y="155077"/>
                  </a:cubicBezTo>
                  <a:close/>
                  <a:moveTo>
                    <a:pt x="1316744" y="142732"/>
                  </a:moveTo>
                  <a:cubicBezTo>
                    <a:pt x="1322744" y="142732"/>
                    <a:pt x="1325745" y="145304"/>
                    <a:pt x="1325745" y="150447"/>
                  </a:cubicBezTo>
                  <a:cubicBezTo>
                    <a:pt x="1328317" y="149419"/>
                    <a:pt x="1330117" y="148904"/>
                    <a:pt x="1331145" y="148904"/>
                  </a:cubicBezTo>
                  <a:cubicBezTo>
                    <a:pt x="1335775" y="148904"/>
                    <a:pt x="1338089" y="151390"/>
                    <a:pt x="1338089" y="156362"/>
                  </a:cubicBezTo>
                  <a:cubicBezTo>
                    <a:pt x="1338089" y="158763"/>
                    <a:pt x="1337403" y="160649"/>
                    <a:pt x="1336032" y="162020"/>
                  </a:cubicBezTo>
                  <a:cubicBezTo>
                    <a:pt x="1341175" y="162020"/>
                    <a:pt x="1343747" y="164592"/>
                    <a:pt x="1343747" y="169736"/>
                  </a:cubicBezTo>
                  <a:lnTo>
                    <a:pt x="1331403" y="169736"/>
                  </a:lnTo>
                  <a:cubicBezTo>
                    <a:pt x="1331403" y="165449"/>
                    <a:pt x="1330031" y="161935"/>
                    <a:pt x="1327288" y="159191"/>
                  </a:cubicBezTo>
                  <a:cubicBezTo>
                    <a:pt x="1324545" y="156448"/>
                    <a:pt x="1321030" y="155077"/>
                    <a:pt x="1316744" y="155077"/>
                  </a:cubicBezTo>
                  <a:close/>
                  <a:moveTo>
                    <a:pt x="702092" y="142732"/>
                  </a:moveTo>
                  <a:cubicBezTo>
                    <a:pt x="708092" y="142732"/>
                    <a:pt x="711093" y="145304"/>
                    <a:pt x="711093" y="150447"/>
                  </a:cubicBezTo>
                  <a:cubicBezTo>
                    <a:pt x="713665" y="149419"/>
                    <a:pt x="715465" y="148904"/>
                    <a:pt x="716493" y="148904"/>
                  </a:cubicBezTo>
                  <a:cubicBezTo>
                    <a:pt x="721123" y="148904"/>
                    <a:pt x="723437" y="151390"/>
                    <a:pt x="723437" y="156362"/>
                  </a:cubicBezTo>
                  <a:cubicBezTo>
                    <a:pt x="723437" y="158763"/>
                    <a:pt x="722751" y="160649"/>
                    <a:pt x="721380" y="162020"/>
                  </a:cubicBezTo>
                  <a:cubicBezTo>
                    <a:pt x="726523" y="162020"/>
                    <a:pt x="729095" y="164592"/>
                    <a:pt x="729095" y="169736"/>
                  </a:cubicBezTo>
                  <a:lnTo>
                    <a:pt x="716751" y="169736"/>
                  </a:lnTo>
                  <a:cubicBezTo>
                    <a:pt x="716751" y="165449"/>
                    <a:pt x="715379" y="161935"/>
                    <a:pt x="712636" y="159191"/>
                  </a:cubicBezTo>
                  <a:cubicBezTo>
                    <a:pt x="709893" y="156448"/>
                    <a:pt x="706378" y="155077"/>
                    <a:pt x="702092" y="155077"/>
                  </a:cubicBezTo>
                  <a:close/>
                  <a:moveTo>
                    <a:pt x="87440" y="142732"/>
                  </a:moveTo>
                  <a:cubicBezTo>
                    <a:pt x="93441" y="142732"/>
                    <a:pt x="96441" y="145304"/>
                    <a:pt x="96441" y="150447"/>
                  </a:cubicBezTo>
                  <a:cubicBezTo>
                    <a:pt x="99013" y="149419"/>
                    <a:pt x="100813" y="148904"/>
                    <a:pt x="101842" y="148904"/>
                  </a:cubicBezTo>
                  <a:cubicBezTo>
                    <a:pt x="106471" y="148904"/>
                    <a:pt x="108785" y="151390"/>
                    <a:pt x="108785" y="156362"/>
                  </a:cubicBezTo>
                  <a:cubicBezTo>
                    <a:pt x="108785" y="158763"/>
                    <a:pt x="108100" y="160649"/>
                    <a:pt x="106728" y="162020"/>
                  </a:cubicBezTo>
                  <a:cubicBezTo>
                    <a:pt x="111872" y="162020"/>
                    <a:pt x="114443" y="164592"/>
                    <a:pt x="114443" y="169736"/>
                  </a:cubicBezTo>
                  <a:lnTo>
                    <a:pt x="102099" y="169736"/>
                  </a:lnTo>
                  <a:cubicBezTo>
                    <a:pt x="102099" y="165449"/>
                    <a:pt x="100727" y="161935"/>
                    <a:pt x="97984" y="159191"/>
                  </a:cubicBezTo>
                  <a:cubicBezTo>
                    <a:pt x="95241" y="156448"/>
                    <a:pt x="91726" y="155077"/>
                    <a:pt x="87440" y="155077"/>
                  </a:cubicBezTo>
                  <a:close/>
                  <a:moveTo>
                    <a:pt x="2519042" y="124730"/>
                  </a:moveTo>
                  <a:cubicBezTo>
                    <a:pt x="2525386" y="124730"/>
                    <a:pt x="2530615" y="127173"/>
                    <a:pt x="2534730" y="132059"/>
                  </a:cubicBezTo>
                  <a:cubicBezTo>
                    <a:pt x="2538845" y="136946"/>
                    <a:pt x="2540902" y="142646"/>
                    <a:pt x="2540902" y="149162"/>
                  </a:cubicBezTo>
                  <a:lnTo>
                    <a:pt x="2540902" y="172307"/>
                  </a:lnTo>
                  <a:lnTo>
                    <a:pt x="2533187" y="172307"/>
                  </a:lnTo>
                  <a:lnTo>
                    <a:pt x="2533187" y="149162"/>
                  </a:lnTo>
                  <a:cubicBezTo>
                    <a:pt x="2533187" y="145047"/>
                    <a:pt x="2531815" y="141446"/>
                    <a:pt x="2529072" y="138360"/>
                  </a:cubicBezTo>
                  <a:cubicBezTo>
                    <a:pt x="2526329" y="135274"/>
                    <a:pt x="2522986" y="133731"/>
                    <a:pt x="2519042" y="133731"/>
                  </a:cubicBezTo>
                  <a:cubicBezTo>
                    <a:pt x="2516128" y="133731"/>
                    <a:pt x="2513470" y="134545"/>
                    <a:pt x="2511070" y="136174"/>
                  </a:cubicBezTo>
                  <a:cubicBezTo>
                    <a:pt x="2508670" y="137803"/>
                    <a:pt x="2507469" y="139989"/>
                    <a:pt x="2507469" y="142732"/>
                  </a:cubicBezTo>
                  <a:cubicBezTo>
                    <a:pt x="2507469" y="147876"/>
                    <a:pt x="2509613" y="150447"/>
                    <a:pt x="2513899" y="150447"/>
                  </a:cubicBezTo>
                  <a:cubicBezTo>
                    <a:pt x="2517328" y="150447"/>
                    <a:pt x="2519042" y="148304"/>
                    <a:pt x="2519042" y="144018"/>
                  </a:cubicBezTo>
                  <a:lnTo>
                    <a:pt x="2517756" y="141446"/>
                  </a:lnTo>
                  <a:cubicBezTo>
                    <a:pt x="2522900" y="141446"/>
                    <a:pt x="2525472" y="144875"/>
                    <a:pt x="2525472" y="151733"/>
                  </a:cubicBezTo>
                  <a:cubicBezTo>
                    <a:pt x="2525472" y="156877"/>
                    <a:pt x="2522900" y="159449"/>
                    <a:pt x="2517756" y="159449"/>
                  </a:cubicBezTo>
                  <a:cubicBezTo>
                    <a:pt x="2515870" y="159449"/>
                    <a:pt x="2514499" y="159020"/>
                    <a:pt x="2513642" y="158163"/>
                  </a:cubicBezTo>
                  <a:cubicBezTo>
                    <a:pt x="2513642" y="161592"/>
                    <a:pt x="2511841" y="164249"/>
                    <a:pt x="2508241" y="166135"/>
                  </a:cubicBezTo>
                  <a:cubicBezTo>
                    <a:pt x="2505498" y="167678"/>
                    <a:pt x="2502240" y="168450"/>
                    <a:pt x="2498468" y="168450"/>
                  </a:cubicBezTo>
                  <a:cubicBezTo>
                    <a:pt x="2501897" y="164163"/>
                    <a:pt x="2503612" y="160734"/>
                    <a:pt x="2503612" y="158163"/>
                  </a:cubicBezTo>
                  <a:cubicBezTo>
                    <a:pt x="2503612" y="156620"/>
                    <a:pt x="2502969" y="154219"/>
                    <a:pt x="2501683" y="150962"/>
                  </a:cubicBezTo>
                  <a:cubicBezTo>
                    <a:pt x="2500397" y="147704"/>
                    <a:pt x="2499754" y="145390"/>
                    <a:pt x="2499754" y="144018"/>
                  </a:cubicBezTo>
                  <a:cubicBezTo>
                    <a:pt x="2499926" y="138703"/>
                    <a:pt x="2501854" y="134160"/>
                    <a:pt x="2505541" y="130388"/>
                  </a:cubicBezTo>
                  <a:cubicBezTo>
                    <a:pt x="2509227" y="126616"/>
                    <a:pt x="2513727" y="124730"/>
                    <a:pt x="2519042" y="124730"/>
                  </a:cubicBezTo>
                  <a:close/>
                  <a:moveTo>
                    <a:pt x="1904392" y="124730"/>
                  </a:moveTo>
                  <a:cubicBezTo>
                    <a:pt x="1910736" y="124730"/>
                    <a:pt x="1915965" y="127173"/>
                    <a:pt x="1920080" y="132059"/>
                  </a:cubicBezTo>
                  <a:cubicBezTo>
                    <a:pt x="1924195" y="136946"/>
                    <a:pt x="1926252" y="142646"/>
                    <a:pt x="1926252" y="149162"/>
                  </a:cubicBezTo>
                  <a:lnTo>
                    <a:pt x="1926252" y="172307"/>
                  </a:lnTo>
                  <a:lnTo>
                    <a:pt x="1918537" y="172307"/>
                  </a:lnTo>
                  <a:lnTo>
                    <a:pt x="1918537" y="149162"/>
                  </a:lnTo>
                  <a:cubicBezTo>
                    <a:pt x="1918537" y="145047"/>
                    <a:pt x="1917165" y="141446"/>
                    <a:pt x="1914422" y="138360"/>
                  </a:cubicBezTo>
                  <a:cubicBezTo>
                    <a:pt x="1911679" y="135274"/>
                    <a:pt x="1908336" y="133731"/>
                    <a:pt x="1904392" y="133731"/>
                  </a:cubicBezTo>
                  <a:cubicBezTo>
                    <a:pt x="1901478" y="133731"/>
                    <a:pt x="1898820" y="134545"/>
                    <a:pt x="1896420" y="136174"/>
                  </a:cubicBezTo>
                  <a:cubicBezTo>
                    <a:pt x="1894020" y="137803"/>
                    <a:pt x="1892819" y="139989"/>
                    <a:pt x="1892819" y="142732"/>
                  </a:cubicBezTo>
                  <a:cubicBezTo>
                    <a:pt x="1892819" y="147876"/>
                    <a:pt x="1894963" y="150447"/>
                    <a:pt x="1899249" y="150447"/>
                  </a:cubicBezTo>
                  <a:cubicBezTo>
                    <a:pt x="1902678" y="150447"/>
                    <a:pt x="1904392" y="148304"/>
                    <a:pt x="1904392" y="144018"/>
                  </a:cubicBezTo>
                  <a:lnTo>
                    <a:pt x="1903106" y="141446"/>
                  </a:lnTo>
                  <a:cubicBezTo>
                    <a:pt x="1908250" y="141446"/>
                    <a:pt x="1910822" y="144875"/>
                    <a:pt x="1910822" y="151733"/>
                  </a:cubicBezTo>
                  <a:cubicBezTo>
                    <a:pt x="1910822" y="156877"/>
                    <a:pt x="1908250" y="159449"/>
                    <a:pt x="1903106" y="159449"/>
                  </a:cubicBezTo>
                  <a:cubicBezTo>
                    <a:pt x="1901220" y="159449"/>
                    <a:pt x="1899849" y="159020"/>
                    <a:pt x="1898992" y="158163"/>
                  </a:cubicBezTo>
                  <a:cubicBezTo>
                    <a:pt x="1898992" y="161592"/>
                    <a:pt x="1897191" y="164249"/>
                    <a:pt x="1893591" y="166135"/>
                  </a:cubicBezTo>
                  <a:cubicBezTo>
                    <a:pt x="1890848" y="167678"/>
                    <a:pt x="1887590" y="168450"/>
                    <a:pt x="1883818" y="168450"/>
                  </a:cubicBezTo>
                  <a:cubicBezTo>
                    <a:pt x="1887247" y="164163"/>
                    <a:pt x="1888962" y="160734"/>
                    <a:pt x="1888962" y="158163"/>
                  </a:cubicBezTo>
                  <a:cubicBezTo>
                    <a:pt x="1888962" y="156620"/>
                    <a:pt x="1888319" y="154219"/>
                    <a:pt x="1887033" y="150962"/>
                  </a:cubicBezTo>
                  <a:cubicBezTo>
                    <a:pt x="1885747" y="147704"/>
                    <a:pt x="1885104" y="145390"/>
                    <a:pt x="1885104" y="144018"/>
                  </a:cubicBezTo>
                  <a:cubicBezTo>
                    <a:pt x="1885276" y="138703"/>
                    <a:pt x="1887204" y="134160"/>
                    <a:pt x="1890891" y="130388"/>
                  </a:cubicBezTo>
                  <a:cubicBezTo>
                    <a:pt x="1894577" y="126616"/>
                    <a:pt x="1899077" y="124730"/>
                    <a:pt x="1904392" y="124730"/>
                  </a:cubicBezTo>
                  <a:close/>
                  <a:moveTo>
                    <a:pt x="1289740" y="124730"/>
                  </a:moveTo>
                  <a:cubicBezTo>
                    <a:pt x="1296084" y="124730"/>
                    <a:pt x="1301313" y="127173"/>
                    <a:pt x="1305428" y="132059"/>
                  </a:cubicBezTo>
                  <a:cubicBezTo>
                    <a:pt x="1309543" y="136946"/>
                    <a:pt x="1311600" y="142646"/>
                    <a:pt x="1311600" y="149162"/>
                  </a:cubicBezTo>
                  <a:lnTo>
                    <a:pt x="1311600" y="172307"/>
                  </a:lnTo>
                  <a:lnTo>
                    <a:pt x="1303885" y="172307"/>
                  </a:lnTo>
                  <a:lnTo>
                    <a:pt x="1303885" y="149162"/>
                  </a:lnTo>
                  <a:cubicBezTo>
                    <a:pt x="1303885" y="145047"/>
                    <a:pt x="1302513" y="141446"/>
                    <a:pt x="1299770" y="138360"/>
                  </a:cubicBezTo>
                  <a:cubicBezTo>
                    <a:pt x="1297027" y="135274"/>
                    <a:pt x="1293684" y="133731"/>
                    <a:pt x="1289740" y="133731"/>
                  </a:cubicBezTo>
                  <a:cubicBezTo>
                    <a:pt x="1286826" y="133731"/>
                    <a:pt x="1284168" y="134545"/>
                    <a:pt x="1281768" y="136174"/>
                  </a:cubicBezTo>
                  <a:cubicBezTo>
                    <a:pt x="1279368" y="137803"/>
                    <a:pt x="1278167" y="139989"/>
                    <a:pt x="1278167" y="142732"/>
                  </a:cubicBezTo>
                  <a:cubicBezTo>
                    <a:pt x="1278167" y="147876"/>
                    <a:pt x="1280311" y="150447"/>
                    <a:pt x="1284597" y="150447"/>
                  </a:cubicBezTo>
                  <a:cubicBezTo>
                    <a:pt x="1288026" y="150447"/>
                    <a:pt x="1289740" y="148304"/>
                    <a:pt x="1289740" y="144018"/>
                  </a:cubicBezTo>
                  <a:lnTo>
                    <a:pt x="1288454" y="141446"/>
                  </a:lnTo>
                  <a:cubicBezTo>
                    <a:pt x="1293598" y="141446"/>
                    <a:pt x="1296170" y="144875"/>
                    <a:pt x="1296170" y="151733"/>
                  </a:cubicBezTo>
                  <a:cubicBezTo>
                    <a:pt x="1296170" y="156877"/>
                    <a:pt x="1293598" y="159449"/>
                    <a:pt x="1288454" y="159449"/>
                  </a:cubicBezTo>
                  <a:cubicBezTo>
                    <a:pt x="1286568" y="159449"/>
                    <a:pt x="1285197" y="159020"/>
                    <a:pt x="1284340" y="158163"/>
                  </a:cubicBezTo>
                  <a:cubicBezTo>
                    <a:pt x="1284340" y="161592"/>
                    <a:pt x="1282539" y="164249"/>
                    <a:pt x="1278939" y="166135"/>
                  </a:cubicBezTo>
                  <a:cubicBezTo>
                    <a:pt x="1276196" y="167678"/>
                    <a:pt x="1272938" y="168450"/>
                    <a:pt x="1269166" y="168450"/>
                  </a:cubicBezTo>
                  <a:cubicBezTo>
                    <a:pt x="1272595" y="164163"/>
                    <a:pt x="1274310" y="160734"/>
                    <a:pt x="1274310" y="158163"/>
                  </a:cubicBezTo>
                  <a:cubicBezTo>
                    <a:pt x="1274310" y="156620"/>
                    <a:pt x="1273667" y="154219"/>
                    <a:pt x="1272381" y="150962"/>
                  </a:cubicBezTo>
                  <a:cubicBezTo>
                    <a:pt x="1271095" y="147704"/>
                    <a:pt x="1270452" y="145390"/>
                    <a:pt x="1270452" y="144018"/>
                  </a:cubicBezTo>
                  <a:cubicBezTo>
                    <a:pt x="1270624" y="138703"/>
                    <a:pt x="1272552" y="134160"/>
                    <a:pt x="1276239" y="130388"/>
                  </a:cubicBezTo>
                  <a:cubicBezTo>
                    <a:pt x="1279925" y="126616"/>
                    <a:pt x="1284425" y="124730"/>
                    <a:pt x="1289740" y="124730"/>
                  </a:cubicBezTo>
                  <a:close/>
                  <a:moveTo>
                    <a:pt x="675088" y="124730"/>
                  </a:moveTo>
                  <a:cubicBezTo>
                    <a:pt x="681432" y="124730"/>
                    <a:pt x="686661" y="127173"/>
                    <a:pt x="690776" y="132059"/>
                  </a:cubicBezTo>
                  <a:cubicBezTo>
                    <a:pt x="694891" y="136946"/>
                    <a:pt x="696948" y="142646"/>
                    <a:pt x="696948" y="149162"/>
                  </a:cubicBezTo>
                  <a:lnTo>
                    <a:pt x="696948" y="172307"/>
                  </a:lnTo>
                  <a:lnTo>
                    <a:pt x="689233" y="172307"/>
                  </a:lnTo>
                  <a:lnTo>
                    <a:pt x="689233" y="149162"/>
                  </a:lnTo>
                  <a:cubicBezTo>
                    <a:pt x="689233" y="145047"/>
                    <a:pt x="687861" y="141446"/>
                    <a:pt x="685118" y="138360"/>
                  </a:cubicBezTo>
                  <a:cubicBezTo>
                    <a:pt x="682375" y="135274"/>
                    <a:pt x="679032" y="133731"/>
                    <a:pt x="675088" y="133731"/>
                  </a:cubicBezTo>
                  <a:cubicBezTo>
                    <a:pt x="672174" y="133731"/>
                    <a:pt x="669516" y="134545"/>
                    <a:pt x="667116" y="136174"/>
                  </a:cubicBezTo>
                  <a:cubicBezTo>
                    <a:pt x="664716" y="137803"/>
                    <a:pt x="663515" y="139989"/>
                    <a:pt x="663515" y="142732"/>
                  </a:cubicBezTo>
                  <a:cubicBezTo>
                    <a:pt x="663515" y="147876"/>
                    <a:pt x="665659" y="150447"/>
                    <a:pt x="669945" y="150447"/>
                  </a:cubicBezTo>
                  <a:cubicBezTo>
                    <a:pt x="673374" y="150447"/>
                    <a:pt x="675088" y="148304"/>
                    <a:pt x="675088" y="144018"/>
                  </a:cubicBezTo>
                  <a:lnTo>
                    <a:pt x="673802" y="141446"/>
                  </a:lnTo>
                  <a:cubicBezTo>
                    <a:pt x="678946" y="141446"/>
                    <a:pt x="681518" y="144875"/>
                    <a:pt x="681518" y="151733"/>
                  </a:cubicBezTo>
                  <a:cubicBezTo>
                    <a:pt x="681518" y="156877"/>
                    <a:pt x="678946" y="159449"/>
                    <a:pt x="673802" y="159449"/>
                  </a:cubicBezTo>
                  <a:cubicBezTo>
                    <a:pt x="671916" y="159449"/>
                    <a:pt x="670545" y="159020"/>
                    <a:pt x="669688" y="158163"/>
                  </a:cubicBezTo>
                  <a:cubicBezTo>
                    <a:pt x="669688" y="161592"/>
                    <a:pt x="667887" y="164249"/>
                    <a:pt x="664287" y="166135"/>
                  </a:cubicBezTo>
                  <a:cubicBezTo>
                    <a:pt x="661544" y="167678"/>
                    <a:pt x="658286" y="168450"/>
                    <a:pt x="654514" y="168450"/>
                  </a:cubicBezTo>
                  <a:cubicBezTo>
                    <a:pt x="657943" y="164163"/>
                    <a:pt x="659658" y="160734"/>
                    <a:pt x="659658" y="158163"/>
                  </a:cubicBezTo>
                  <a:cubicBezTo>
                    <a:pt x="659658" y="156620"/>
                    <a:pt x="659015" y="154219"/>
                    <a:pt x="657729" y="150962"/>
                  </a:cubicBezTo>
                  <a:cubicBezTo>
                    <a:pt x="656443" y="147704"/>
                    <a:pt x="655800" y="145390"/>
                    <a:pt x="655800" y="144018"/>
                  </a:cubicBezTo>
                  <a:cubicBezTo>
                    <a:pt x="655972" y="138703"/>
                    <a:pt x="657900" y="134160"/>
                    <a:pt x="661587" y="130388"/>
                  </a:cubicBezTo>
                  <a:cubicBezTo>
                    <a:pt x="665273" y="126616"/>
                    <a:pt x="669773" y="124730"/>
                    <a:pt x="675088" y="124730"/>
                  </a:cubicBezTo>
                  <a:close/>
                  <a:moveTo>
                    <a:pt x="60437" y="124730"/>
                  </a:moveTo>
                  <a:cubicBezTo>
                    <a:pt x="66780" y="124730"/>
                    <a:pt x="72009" y="127173"/>
                    <a:pt x="76124" y="132059"/>
                  </a:cubicBezTo>
                  <a:cubicBezTo>
                    <a:pt x="80239" y="136946"/>
                    <a:pt x="82296" y="142646"/>
                    <a:pt x="82296" y="149162"/>
                  </a:cubicBezTo>
                  <a:lnTo>
                    <a:pt x="82296" y="172307"/>
                  </a:lnTo>
                  <a:lnTo>
                    <a:pt x="74581" y="172307"/>
                  </a:lnTo>
                  <a:lnTo>
                    <a:pt x="74581" y="149162"/>
                  </a:lnTo>
                  <a:cubicBezTo>
                    <a:pt x="74581" y="145047"/>
                    <a:pt x="73210" y="141446"/>
                    <a:pt x="70466" y="138360"/>
                  </a:cubicBezTo>
                  <a:cubicBezTo>
                    <a:pt x="67723" y="135274"/>
                    <a:pt x="64380" y="133731"/>
                    <a:pt x="60437" y="133731"/>
                  </a:cubicBezTo>
                  <a:cubicBezTo>
                    <a:pt x="57522" y="133731"/>
                    <a:pt x="54864" y="134545"/>
                    <a:pt x="52464" y="136174"/>
                  </a:cubicBezTo>
                  <a:cubicBezTo>
                    <a:pt x="50064" y="137803"/>
                    <a:pt x="48864" y="139989"/>
                    <a:pt x="48864" y="142732"/>
                  </a:cubicBezTo>
                  <a:cubicBezTo>
                    <a:pt x="48864" y="147876"/>
                    <a:pt x="51007" y="150447"/>
                    <a:pt x="55293" y="150447"/>
                  </a:cubicBezTo>
                  <a:cubicBezTo>
                    <a:pt x="58722" y="150447"/>
                    <a:pt x="60437" y="148304"/>
                    <a:pt x="60437" y="144018"/>
                  </a:cubicBezTo>
                  <a:lnTo>
                    <a:pt x="59151" y="141446"/>
                  </a:lnTo>
                  <a:cubicBezTo>
                    <a:pt x="64294" y="141446"/>
                    <a:pt x="66866" y="144875"/>
                    <a:pt x="66866" y="151733"/>
                  </a:cubicBezTo>
                  <a:cubicBezTo>
                    <a:pt x="66866" y="156877"/>
                    <a:pt x="64294" y="159449"/>
                    <a:pt x="59151" y="159449"/>
                  </a:cubicBezTo>
                  <a:cubicBezTo>
                    <a:pt x="57265" y="159449"/>
                    <a:pt x="55893" y="159020"/>
                    <a:pt x="55036" y="158163"/>
                  </a:cubicBezTo>
                  <a:cubicBezTo>
                    <a:pt x="55036" y="161592"/>
                    <a:pt x="53236" y="164249"/>
                    <a:pt x="49635" y="166135"/>
                  </a:cubicBezTo>
                  <a:cubicBezTo>
                    <a:pt x="46892" y="167678"/>
                    <a:pt x="43634" y="168450"/>
                    <a:pt x="39863" y="168450"/>
                  </a:cubicBezTo>
                  <a:cubicBezTo>
                    <a:pt x="43292" y="164163"/>
                    <a:pt x="45006" y="160734"/>
                    <a:pt x="45006" y="158163"/>
                  </a:cubicBezTo>
                  <a:cubicBezTo>
                    <a:pt x="45006" y="156620"/>
                    <a:pt x="44363" y="154219"/>
                    <a:pt x="43077" y="150962"/>
                  </a:cubicBezTo>
                  <a:cubicBezTo>
                    <a:pt x="41791" y="147704"/>
                    <a:pt x="41148" y="145390"/>
                    <a:pt x="41148" y="144018"/>
                  </a:cubicBezTo>
                  <a:cubicBezTo>
                    <a:pt x="41320" y="138703"/>
                    <a:pt x="43249" y="134160"/>
                    <a:pt x="46935" y="130388"/>
                  </a:cubicBezTo>
                  <a:cubicBezTo>
                    <a:pt x="50621" y="126616"/>
                    <a:pt x="55122" y="124730"/>
                    <a:pt x="60437" y="124730"/>
                  </a:cubicBezTo>
                  <a:close/>
                  <a:moveTo>
                    <a:pt x="2664346" y="123444"/>
                  </a:moveTo>
                  <a:cubicBezTo>
                    <a:pt x="2666061" y="124644"/>
                    <a:pt x="2666918" y="126787"/>
                    <a:pt x="2666918" y="129873"/>
                  </a:cubicBezTo>
                  <a:cubicBezTo>
                    <a:pt x="2666746" y="135017"/>
                    <a:pt x="2664775" y="139303"/>
                    <a:pt x="2661003" y="142732"/>
                  </a:cubicBezTo>
                  <a:cubicBezTo>
                    <a:pt x="2657231" y="146161"/>
                    <a:pt x="2652773" y="147876"/>
                    <a:pt x="2647630" y="147876"/>
                  </a:cubicBezTo>
                  <a:cubicBezTo>
                    <a:pt x="2644887" y="147876"/>
                    <a:pt x="2640815" y="147233"/>
                    <a:pt x="2635414" y="145947"/>
                  </a:cubicBezTo>
                  <a:cubicBezTo>
                    <a:pt x="2630013" y="144661"/>
                    <a:pt x="2625941" y="144018"/>
                    <a:pt x="2623198" y="144018"/>
                  </a:cubicBezTo>
                  <a:lnTo>
                    <a:pt x="2616769" y="144018"/>
                  </a:lnTo>
                  <a:cubicBezTo>
                    <a:pt x="2623627" y="147447"/>
                    <a:pt x="2627056" y="152162"/>
                    <a:pt x="2627056" y="158163"/>
                  </a:cubicBezTo>
                  <a:cubicBezTo>
                    <a:pt x="2616597" y="152162"/>
                    <a:pt x="2608882" y="149162"/>
                    <a:pt x="2603910" y="149162"/>
                  </a:cubicBezTo>
                  <a:cubicBezTo>
                    <a:pt x="2595338" y="149162"/>
                    <a:pt x="2585051" y="153448"/>
                    <a:pt x="2573049" y="162020"/>
                  </a:cubicBezTo>
                  <a:lnTo>
                    <a:pt x="2569191" y="159449"/>
                  </a:lnTo>
                  <a:cubicBezTo>
                    <a:pt x="2583593" y="142304"/>
                    <a:pt x="2601595" y="133731"/>
                    <a:pt x="2623198" y="133731"/>
                  </a:cubicBezTo>
                  <a:cubicBezTo>
                    <a:pt x="2625427" y="133731"/>
                    <a:pt x="2628856" y="133945"/>
                    <a:pt x="2633485" y="134374"/>
                  </a:cubicBezTo>
                  <a:cubicBezTo>
                    <a:pt x="2638114" y="134803"/>
                    <a:pt x="2641543" y="135017"/>
                    <a:pt x="2643772" y="135017"/>
                  </a:cubicBezTo>
                  <a:cubicBezTo>
                    <a:pt x="2655774" y="135017"/>
                    <a:pt x="2662632" y="131159"/>
                    <a:pt x="2664346" y="123444"/>
                  </a:cubicBezTo>
                  <a:close/>
                  <a:moveTo>
                    <a:pt x="2049696" y="123444"/>
                  </a:moveTo>
                  <a:cubicBezTo>
                    <a:pt x="2051411" y="124644"/>
                    <a:pt x="2052268" y="126787"/>
                    <a:pt x="2052268" y="129873"/>
                  </a:cubicBezTo>
                  <a:cubicBezTo>
                    <a:pt x="2052096" y="135017"/>
                    <a:pt x="2050125" y="139303"/>
                    <a:pt x="2046353" y="142732"/>
                  </a:cubicBezTo>
                  <a:cubicBezTo>
                    <a:pt x="2042581" y="146161"/>
                    <a:pt x="2038123" y="147876"/>
                    <a:pt x="2032980" y="147876"/>
                  </a:cubicBezTo>
                  <a:cubicBezTo>
                    <a:pt x="2030237" y="147876"/>
                    <a:pt x="2026165" y="147233"/>
                    <a:pt x="2020764" y="145947"/>
                  </a:cubicBezTo>
                  <a:cubicBezTo>
                    <a:pt x="2015363" y="144661"/>
                    <a:pt x="2011291" y="144018"/>
                    <a:pt x="2008548" y="144018"/>
                  </a:cubicBezTo>
                  <a:lnTo>
                    <a:pt x="2002119" y="144018"/>
                  </a:lnTo>
                  <a:cubicBezTo>
                    <a:pt x="2008977" y="147447"/>
                    <a:pt x="2012406" y="152162"/>
                    <a:pt x="2012406" y="158163"/>
                  </a:cubicBezTo>
                  <a:cubicBezTo>
                    <a:pt x="2001947" y="152162"/>
                    <a:pt x="1994232" y="149162"/>
                    <a:pt x="1989260" y="149162"/>
                  </a:cubicBezTo>
                  <a:cubicBezTo>
                    <a:pt x="1980688" y="149162"/>
                    <a:pt x="1970401" y="153448"/>
                    <a:pt x="1958399" y="162020"/>
                  </a:cubicBezTo>
                  <a:lnTo>
                    <a:pt x="1954541" y="159449"/>
                  </a:lnTo>
                  <a:cubicBezTo>
                    <a:pt x="1968943" y="142304"/>
                    <a:pt x="1986945" y="133731"/>
                    <a:pt x="2008548" y="133731"/>
                  </a:cubicBezTo>
                  <a:cubicBezTo>
                    <a:pt x="2010777" y="133731"/>
                    <a:pt x="2014206" y="133945"/>
                    <a:pt x="2018835" y="134374"/>
                  </a:cubicBezTo>
                  <a:cubicBezTo>
                    <a:pt x="2023464" y="134803"/>
                    <a:pt x="2026893" y="135017"/>
                    <a:pt x="2029122" y="135017"/>
                  </a:cubicBezTo>
                  <a:cubicBezTo>
                    <a:pt x="2041124" y="135017"/>
                    <a:pt x="2047982" y="131159"/>
                    <a:pt x="2049696" y="123444"/>
                  </a:cubicBezTo>
                  <a:close/>
                  <a:moveTo>
                    <a:pt x="1435044" y="123444"/>
                  </a:moveTo>
                  <a:cubicBezTo>
                    <a:pt x="1436759" y="124644"/>
                    <a:pt x="1437616" y="126787"/>
                    <a:pt x="1437616" y="129873"/>
                  </a:cubicBezTo>
                  <a:cubicBezTo>
                    <a:pt x="1437444" y="135017"/>
                    <a:pt x="1435473" y="139303"/>
                    <a:pt x="1431701" y="142732"/>
                  </a:cubicBezTo>
                  <a:cubicBezTo>
                    <a:pt x="1427929" y="146161"/>
                    <a:pt x="1423471" y="147876"/>
                    <a:pt x="1418328" y="147876"/>
                  </a:cubicBezTo>
                  <a:cubicBezTo>
                    <a:pt x="1415585" y="147876"/>
                    <a:pt x="1411513" y="147233"/>
                    <a:pt x="1406112" y="145947"/>
                  </a:cubicBezTo>
                  <a:cubicBezTo>
                    <a:pt x="1400711" y="144661"/>
                    <a:pt x="1396639" y="144018"/>
                    <a:pt x="1393896" y="144018"/>
                  </a:cubicBezTo>
                  <a:lnTo>
                    <a:pt x="1387467" y="144018"/>
                  </a:lnTo>
                  <a:cubicBezTo>
                    <a:pt x="1394325" y="147447"/>
                    <a:pt x="1397754" y="152162"/>
                    <a:pt x="1397754" y="158163"/>
                  </a:cubicBezTo>
                  <a:cubicBezTo>
                    <a:pt x="1387295" y="152162"/>
                    <a:pt x="1379580" y="149162"/>
                    <a:pt x="1374608" y="149162"/>
                  </a:cubicBezTo>
                  <a:cubicBezTo>
                    <a:pt x="1366036" y="149162"/>
                    <a:pt x="1355749" y="153448"/>
                    <a:pt x="1343747" y="162020"/>
                  </a:cubicBezTo>
                  <a:lnTo>
                    <a:pt x="1339889" y="159449"/>
                  </a:lnTo>
                  <a:cubicBezTo>
                    <a:pt x="1354291" y="142304"/>
                    <a:pt x="1372293" y="133731"/>
                    <a:pt x="1393896" y="133731"/>
                  </a:cubicBezTo>
                  <a:cubicBezTo>
                    <a:pt x="1396125" y="133731"/>
                    <a:pt x="1399554" y="133945"/>
                    <a:pt x="1404183" y="134374"/>
                  </a:cubicBezTo>
                  <a:cubicBezTo>
                    <a:pt x="1408812" y="134803"/>
                    <a:pt x="1412241" y="135017"/>
                    <a:pt x="1414470" y="135017"/>
                  </a:cubicBezTo>
                  <a:cubicBezTo>
                    <a:pt x="1426472" y="135017"/>
                    <a:pt x="1433330" y="131159"/>
                    <a:pt x="1435044" y="123444"/>
                  </a:cubicBezTo>
                  <a:close/>
                  <a:moveTo>
                    <a:pt x="820392" y="123444"/>
                  </a:moveTo>
                  <a:cubicBezTo>
                    <a:pt x="822107" y="124644"/>
                    <a:pt x="822964" y="126787"/>
                    <a:pt x="822964" y="129873"/>
                  </a:cubicBezTo>
                  <a:cubicBezTo>
                    <a:pt x="822792" y="135017"/>
                    <a:pt x="820821" y="139303"/>
                    <a:pt x="817049" y="142732"/>
                  </a:cubicBezTo>
                  <a:cubicBezTo>
                    <a:pt x="813277" y="146161"/>
                    <a:pt x="808819" y="147876"/>
                    <a:pt x="803676" y="147876"/>
                  </a:cubicBezTo>
                  <a:cubicBezTo>
                    <a:pt x="800933" y="147876"/>
                    <a:pt x="796861" y="147233"/>
                    <a:pt x="791460" y="145947"/>
                  </a:cubicBezTo>
                  <a:cubicBezTo>
                    <a:pt x="786059" y="144661"/>
                    <a:pt x="781987" y="144018"/>
                    <a:pt x="779244" y="144018"/>
                  </a:cubicBezTo>
                  <a:lnTo>
                    <a:pt x="772815" y="144018"/>
                  </a:lnTo>
                  <a:cubicBezTo>
                    <a:pt x="779673" y="147447"/>
                    <a:pt x="783102" y="152162"/>
                    <a:pt x="783102" y="158163"/>
                  </a:cubicBezTo>
                  <a:cubicBezTo>
                    <a:pt x="772643" y="152162"/>
                    <a:pt x="764928" y="149162"/>
                    <a:pt x="759956" y="149162"/>
                  </a:cubicBezTo>
                  <a:cubicBezTo>
                    <a:pt x="751384" y="149162"/>
                    <a:pt x="741097" y="153448"/>
                    <a:pt x="729095" y="162020"/>
                  </a:cubicBezTo>
                  <a:lnTo>
                    <a:pt x="725237" y="159449"/>
                  </a:lnTo>
                  <a:cubicBezTo>
                    <a:pt x="739639" y="142304"/>
                    <a:pt x="757641" y="133731"/>
                    <a:pt x="779244" y="133731"/>
                  </a:cubicBezTo>
                  <a:cubicBezTo>
                    <a:pt x="781473" y="133731"/>
                    <a:pt x="784902" y="133945"/>
                    <a:pt x="789531" y="134374"/>
                  </a:cubicBezTo>
                  <a:cubicBezTo>
                    <a:pt x="794160" y="134803"/>
                    <a:pt x="797589" y="135017"/>
                    <a:pt x="799818" y="135017"/>
                  </a:cubicBezTo>
                  <a:cubicBezTo>
                    <a:pt x="811820" y="135017"/>
                    <a:pt x="818678" y="131159"/>
                    <a:pt x="820392" y="123444"/>
                  </a:cubicBezTo>
                  <a:close/>
                  <a:moveTo>
                    <a:pt x="205740" y="123444"/>
                  </a:moveTo>
                  <a:cubicBezTo>
                    <a:pt x="207455" y="124644"/>
                    <a:pt x="208312" y="126787"/>
                    <a:pt x="208312" y="129873"/>
                  </a:cubicBezTo>
                  <a:cubicBezTo>
                    <a:pt x="208141" y="135017"/>
                    <a:pt x="206169" y="139303"/>
                    <a:pt x="202397" y="142732"/>
                  </a:cubicBezTo>
                  <a:cubicBezTo>
                    <a:pt x="198625" y="146161"/>
                    <a:pt x="194168" y="147876"/>
                    <a:pt x="189024" y="147876"/>
                  </a:cubicBezTo>
                  <a:cubicBezTo>
                    <a:pt x="186281" y="147876"/>
                    <a:pt x="182209" y="147233"/>
                    <a:pt x="176808" y="145947"/>
                  </a:cubicBezTo>
                  <a:cubicBezTo>
                    <a:pt x="171408" y="144661"/>
                    <a:pt x="167336" y="144018"/>
                    <a:pt x="164592" y="144018"/>
                  </a:cubicBezTo>
                  <a:lnTo>
                    <a:pt x="158163" y="144018"/>
                  </a:lnTo>
                  <a:cubicBezTo>
                    <a:pt x="165021" y="147447"/>
                    <a:pt x="168450" y="152162"/>
                    <a:pt x="168450" y="158163"/>
                  </a:cubicBezTo>
                  <a:cubicBezTo>
                    <a:pt x="157992" y="152162"/>
                    <a:pt x="150276" y="149162"/>
                    <a:pt x="145304" y="149162"/>
                  </a:cubicBezTo>
                  <a:cubicBezTo>
                    <a:pt x="136732" y="149162"/>
                    <a:pt x="126445" y="153448"/>
                    <a:pt x="114443" y="162020"/>
                  </a:cubicBezTo>
                  <a:lnTo>
                    <a:pt x="110586" y="159449"/>
                  </a:lnTo>
                  <a:cubicBezTo>
                    <a:pt x="124987" y="142304"/>
                    <a:pt x="142990" y="133731"/>
                    <a:pt x="164592" y="133731"/>
                  </a:cubicBezTo>
                  <a:cubicBezTo>
                    <a:pt x="166821" y="133731"/>
                    <a:pt x="170250" y="133945"/>
                    <a:pt x="174879" y="134374"/>
                  </a:cubicBezTo>
                  <a:cubicBezTo>
                    <a:pt x="179509" y="134803"/>
                    <a:pt x="182938" y="135017"/>
                    <a:pt x="185166" y="135017"/>
                  </a:cubicBezTo>
                  <a:cubicBezTo>
                    <a:pt x="197168" y="135017"/>
                    <a:pt x="204026" y="131159"/>
                    <a:pt x="205740" y="123444"/>
                  </a:cubicBezTo>
                  <a:close/>
                  <a:moveTo>
                    <a:pt x="662230" y="79724"/>
                  </a:moveTo>
                  <a:cubicBezTo>
                    <a:pt x="667545" y="87954"/>
                    <a:pt x="672259" y="93526"/>
                    <a:pt x="676374" y="96441"/>
                  </a:cubicBezTo>
                  <a:cubicBezTo>
                    <a:pt x="690947" y="106556"/>
                    <a:pt x="698234" y="118986"/>
                    <a:pt x="698234" y="133731"/>
                  </a:cubicBezTo>
                  <a:cubicBezTo>
                    <a:pt x="692062" y="123444"/>
                    <a:pt x="683918" y="118300"/>
                    <a:pt x="673802" y="118300"/>
                  </a:cubicBezTo>
                  <a:cubicBezTo>
                    <a:pt x="663858" y="118300"/>
                    <a:pt x="657000" y="121730"/>
                    <a:pt x="653228" y="128587"/>
                  </a:cubicBezTo>
                  <a:cubicBezTo>
                    <a:pt x="653400" y="124130"/>
                    <a:pt x="654686" y="120186"/>
                    <a:pt x="657086" y="116757"/>
                  </a:cubicBezTo>
                  <a:cubicBezTo>
                    <a:pt x="659829" y="112643"/>
                    <a:pt x="663258" y="110585"/>
                    <a:pt x="667373" y="110585"/>
                  </a:cubicBezTo>
                  <a:cubicBezTo>
                    <a:pt x="661201" y="107328"/>
                    <a:pt x="656915" y="103470"/>
                    <a:pt x="654514" y="99012"/>
                  </a:cubicBezTo>
                  <a:cubicBezTo>
                    <a:pt x="657772" y="97298"/>
                    <a:pt x="661629" y="96441"/>
                    <a:pt x="666087" y="96441"/>
                  </a:cubicBezTo>
                  <a:cubicBezTo>
                    <a:pt x="662658" y="93869"/>
                    <a:pt x="660944" y="90011"/>
                    <a:pt x="660944" y="84868"/>
                  </a:cubicBezTo>
                  <a:cubicBezTo>
                    <a:pt x="660944" y="86068"/>
                    <a:pt x="661372" y="84353"/>
                    <a:pt x="662230" y="79724"/>
                  </a:cubicBezTo>
                  <a:close/>
                  <a:moveTo>
                    <a:pt x="47578" y="79724"/>
                  </a:moveTo>
                  <a:cubicBezTo>
                    <a:pt x="52893" y="87954"/>
                    <a:pt x="57608" y="93526"/>
                    <a:pt x="61722" y="96441"/>
                  </a:cubicBezTo>
                  <a:cubicBezTo>
                    <a:pt x="76296" y="106556"/>
                    <a:pt x="83582" y="118986"/>
                    <a:pt x="83582" y="133731"/>
                  </a:cubicBezTo>
                  <a:cubicBezTo>
                    <a:pt x="77410" y="123444"/>
                    <a:pt x="69266" y="118300"/>
                    <a:pt x="59151" y="118300"/>
                  </a:cubicBezTo>
                  <a:cubicBezTo>
                    <a:pt x="49207" y="118300"/>
                    <a:pt x="42349" y="121730"/>
                    <a:pt x="38577" y="128587"/>
                  </a:cubicBezTo>
                  <a:cubicBezTo>
                    <a:pt x="38748" y="124130"/>
                    <a:pt x="40034" y="120186"/>
                    <a:pt x="42434" y="116757"/>
                  </a:cubicBezTo>
                  <a:cubicBezTo>
                    <a:pt x="45178" y="112643"/>
                    <a:pt x="48606" y="110585"/>
                    <a:pt x="52721" y="110585"/>
                  </a:cubicBezTo>
                  <a:cubicBezTo>
                    <a:pt x="46549" y="107328"/>
                    <a:pt x="42263" y="103470"/>
                    <a:pt x="39863" y="99012"/>
                  </a:cubicBezTo>
                  <a:cubicBezTo>
                    <a:pt x="43120" y="97298"/>
                    <a:pt x="46978" y="96441"/>
                    <a:pt x="51435" y="96441"/>
                  </a:cubicBezTo>
                  <a:cubicBezTo>
                    <a:pt x="48006" y="93869"/>
                    <a:pt x="46292" y="90011"/>
                    <a:pt x="46292" y="84868"/>
                  </a:cubicBezTo>
                  <a:cubicBezTo>
                    <a:pt x="46292" y="86068"/>
                    <a:pt x="46721" y="84353"/>
                    <a:pt x="47578" y="79724"/>
                  </a:cubicBezTo>
                  <a:close/>
                  <a:moveTo>
                    <a:pt x="1276882" y="79724"/>
                  </a:moveTo>
                  <a:cubicBezTo>
                    <a:pt x="1282197" y="87954"/>
                    <a:pt x="1286911" y="93526"/>
                    <a:pt x="1291026" y="96441"/>
                  </a:cubicBezTo>
                  <a:cubicBezTo>
                    <a:pt x="1305599" y="106556"/>
                    <a:pt x="1312886" y="118986"/>
                    <a:pt x="1312886" y="133731"/>
                  </a:cubicBezTo>
                  <a:cubicBezTo>
                    <a:pt x="1306714" y="123444"/>
                    <a:pt x="1298570" y="118300"/>
                    <a:pt x="1288454" y="118300"/>
                  </a:cubicBezTo>
                  <a:cubicBezTo>
                    <a:pt x="1278510" y="118300"/>
                    <a:pt x="1271652" y="121730"/>
                    <a:pt x="1267880" y="128587"/>
                  </a:cubicBezTo>
                  <a:cubicBezTo>
                    <a:pt x="1268052" y="124130"/>
                    <a:pt x="1269338" y="120186"/>
                    <a:pt x="1271738" y="116757"/>
                  </a:cubicBezTo>
                  <a:cubicBezTo>
                    <a:pt x="1274481" y="112643"/>
                    <a:pt x="1277910" y="110585"/>
                    <a:pt x="1282025" y="110585"/>
                  </a:cubicBezTo>
                  <a:cubicBezTo>
                    <a:pt x="1275853" y="107328"/>
                    <a:pt x="1271567" y="103470"/>
                    <a:pt x="1269166" y="99012"/>
                  </a:cubicBezTo>
                  <a:cubicBezTo>
                    <a:pt x="1272424" y="97298"/>
                    <a:pt x="1276281" y="96441"/>
                    <a:pt x="1280739" y="96441"/>
                  </a:cubicBezTo>
                  <a:cubicBezTo>
                    <a:pt x="1277310" y="93869"/>
                    <a:pt x="1275596" y="90011"/>
                    <a:pt x="1275596" y="84868"/>
                  </a:cubicBezTo>
                  <a:cubicBezTo>
                    <a:pt x="1275596" y="86068"/>
                    <a:pt x="1276024" y="84353"/>
                    <a:pt x="1276882" y="79724"/>
                  </a:cubicBezTo>
                  <a:close/>
                  <a:moveTo>
                    <a:pt x="1891534" y="79724"/>
                  </a:moveTo>
                  <a:cubicBezTo>
                    <a:pt x="1896849" y="87954"/>
                    <a:pt x="1901563" y="93526"/>
                    <a:pt x="1905678" y="96441"/>
                  </a:cubicBezTo>
                  <a:cubicBezTo>
                    <a:pt x="1920251" y="106556"/>
                    <a:pt x="1927538" y="118986"/>
                    <a:pt x="1927538" y="133731"/>
                  </a:cubicBezTo>
                  <a:cubicBezTo>
                    <a:pt x="1921366" y="123444"/>
                    <a:pt x="1913222" y="118300"/>
                    <a:pt x="1903106" y="118300"/>
                  </a:cubicBezTo>
                  <a:cubicBezTo>
                    <a:pt x="1893162" y="118300"/>
                    <a:pt x="1886304" y="121730"/>
                    <a:pt x="1882532" y="128587"/>
                  </a:cubicBezTo>
                  <a:cubicBezTo>
                    <a:pt x="1882704" y="124130"/>
                    <a:pt x="1883990" y="120186"/>
                    <a:pt x="1886390" y="116757"/>
                  </a:cubicBezTo>
                  <a:cubicBezTo>
                    <a:pt x="1889133" y="112643"/>
                    <a:pt x="1892562" y="110585"/>
                    <a:pt x="1896677" y="110585"/>
                  </a:cubicBezTo>
                  <a:cubicBezTo>
                    <a:pt x="1890505" y="107328"/>
                    <a:pt x="1886219" y="103470"/>
                    <a:pt x="1883818" y="99012"/>
                  </a:cubicBezTo>
                  <a:cubicBezTo>
                    <a:pt x="1887076" y="97298"/>
                    <a:pt x="1890933" y="96441"/>
                    <a:pt x="1895391" y="96441"/>
                  </a:cubicBezTo>
                  <a:cubicBezTo>
                    <a:pt x="1891962" y="93869"/>
                    <a:pt x="1890248" y="90011"/>
                    <a:pt x="1890248" y="84868"/>
                  </a:cubicBezTo>
                  <a:cubicBezTo>
                    <a:pt x="1890248" y="86068"/>
                    <a:pt x="1890676" y="84353"/>
                    <a:pt x="1891534" y="79724"/>
                  </a:cubicBezTo>
                  <a:close/>
                  <a:moveTo>
                    <a:pt x="2506184" y="79724"/>
                  </a:moveTo>
                  <a:cubicBezTo>
                    <a:pt x="2511499" y="87954"/>
                    <a:pt x="2516213" y="93526"/>
                    <a:pt x="2520328" y="96441"/>
                  </a:cubicBezTo>
                  <a:cubicBezTo>
                    <a:pt x="2534901" y="106556"/>
                    <a:pt x="2542188" y="118986"/>
                    <a:pt x="2542188" y="133731"/>
                  </a:cubicBezTo>
                  <a:cubicBezTo>
                    <a:pt x="2536016" y="123444"/>
                    <a:pt x="2527872" y="118300"/>
                    <a:pt x="2517756" y="118300"/>
                  </a:cubicBezTo>
                  <a:cubicBezTo>
                    <a:pt x="2507812" y="118300"/>
                    <a:pt x="2500954" y="121730"/>
                    <a:pt x="2497182" y="128587"/>
                  </a:cubicBezTo>
                  <a:cubicBezTo>
                    <a:pt x="2497354" y="124130"/>
                    <a:pt x="2498640" y="120186"/>
                    <a:pt x="2501040" y="116757"/>
                  </a:cubicBezTo>
                  <a:cubicBezTo>
                    <a:pt x="2503783" y="112643"/>
                    <a:pt x="2507212" y="110585"/>
                    <a:pt x="2511327" y="110585"/>
                  </a:cubicBezTo>
                  <a:cubicBezTo>
                    <a:pt x="2505155" y="107328"/>
                    <a:pt x="2500869" y="103470"/>
                    <a:pt x="2498468" y="99012"/>
                  </a:cubicBezTo>
                  <a:cubicBezTo>
                    <a:pt x="2501726" y="97298"/>
                    <a:pt x="2505583" y="96441"/>
                    <a:pt x="2510041" y="96441"/>
                  </a:cubicBezTo>
                  <a:cubicBezTo>
                    <a:pt x="2506612" y="93869"/>
                    <a:pt x="2504898" y="90011"/>
                    <a:pt x="2504898" y="84868"/>
                  </a:cubicBezTo>
                  <a:cubicBezTo>
                    <a:pt x="2504898" y="86068"/>
                    <a:pt x="2505326" y="84353"/>
                    <a:pt x="2506184" y="79724"/>
                  </a:cubicBezTo>
                  <a:close/>
                  <a:moveTo>
                    <a:pt x="1935253" y="77153"/>
                  </a:moveTo>
                  <a:cubicBezTo>
                    <a:pt x="1939368" y="77153"/>
                    <a:pt x="1942969" y="78095"/>
                    <a:pt x="1946055" y="79981"/>
                  </a:cubicBezTo>
                  <a:cubicBezTo>
                    <a:pt x="1949827" y="82210"/>
                    <a:pt x="1951713" y="85211"/>
                    <a:pt x="1951713" y="88983"/>
                  </a:cubicBezTo>
                  <a:cubicBezTo>
                    <a:pt x="1948969" y="85382"/>
                    <a:pt x="1945626" y="83582"/>
                    <a:pt x="1941683" y="83582"/>
                  </a:cubicBezTo>
                  <a:cubicBezTo>
                    <a:pt x="1937225" y="83582"/>
                    <a:pt x="1935082" y="85725"/>
                    <a:pt x="1935253" y="90011"/>
                  </a:cubicBezTo>
                  <a:cubicBezTo>
                    <a:pt x="1935425" y="93955"/>
                    <a:pt x="1936625" y="96526"/>
                    <a:pt x="1938854" y="97727"/>
                  </a:cubicBezTo>
                  <a:cubicBezTo>
                    <a:pt x="1937997" y="98584"/>
                    <a:pt x="1936368" y="99012"/>
                    <a:pt x="1933967" y="99012"/>
                  </a:cubicBezTo>
                  <a:cubicBezTo>
                    <a:pt x="1931567" y="99012"/>
                    <a:pt x="1929467" y="98027"/>
                    <a:pt x="1927667" y="96055"/>
                  </a:cubicBezTo>
                  <a:cubicBezTo>
                    <a:pt x="1925866" y="94083"/>
                    <a:pt x="1924966" y="91897"/>
                    <a:pt x="1924966" y="89497"/>
                  </a:cubicBezTo>
                  <a:cubicBezTo>
                    <a:pt x="1921709" y="91554"/>
                    <a:pt x="1919137" y="92583"/>
                    <a:pt x="1917251" y="92583"/>
                  </a:cubicBezTo>
                  <a:cubicBezTo>
                    <a:pt x="1912279" y="92412"/>
                    <a:pt x="1908850" y="90268"/>
                    <a:pt x="1906964" y="86154"/>
                  </a:cubicBezTo>
                  <a:cubicBezTo>
                    <a:pt x="1910393" y="86154"/>
                    <a:pt x="1915108" y="84653"/>
                    <a:pt x="1921109" y="81653"/>
                  </a:cubicBezTo>
                  <a:cubicBezTo>
                    <a:pt x="1927109" y="78653"/>
                    <a:pt x="1931824" y="77153"/>
                    <a:pt x="1935253" y="77153"/>
                  </a:cubicBezTo>
                  <a:close/>
                  <a:moveTo>
                    <a:pt x="1320601" y="77153"/>
                  </a:moveTo>
                  <a:cubicBezTo>
                    <a:pt x="1324716" y="77153"/>
                    <a:pt x="1328317" y="78095"/>
                    <a:pt x="1331403" y="79981"/>
                  </a:cubicBezTo>
                  <a:cubicBezTo>
                    <a:pt x="1335175" y="82210"/>
                    <a:pt x="1337061" y="85211"/>
                    <a:pt x="1337061" y="88983"/>
                  </a:cubicBezTo>
                  <a:cubicBezTo>
                    <a:pt x="1334317" y="85382"/>
                    <a:pt x="1330974" y="83582"/>
                    <a:pt x="1327031" y="83582"/>
                  </a:cubicBezTo>
                  <a:cubicBezTo>
                    <a:pt x="1322573" y="83582"/>
                    <a:pt x="1320430" y="85725"/>
                    <a:pt x="1320601" y="90011"/>
                  </a:cubicBezTo>
                  <a:cubicBezTo>
                    <a:pt x="1320773" y="93955"/>
                    <a:pt x="1321973" y="96526"/>
                    <a:pt x="1324202" y="97727"/>
                  </a:cubicBezTo>
                  <a:cubicBezTo>
                    <a:pt x="1323345" y="98584"/>
                    <a:pt x="1321716" y="99012"/>
                    <a:pt x="1319315" y="99012"/>
                  </a:cubicBezTo>
                  <a:cubicBezTo>
                    <a:pt x="1316915" y="99012"/>
                    <a:pt x="1314815" y="98027"/>
                    <a:pt x="1313015" y="96055"/>
                  </a:cubicBezTo>
                  <a:cubicBezTo>
                    <a:pt x="1311214" y="94083"/>
                    <a:pt x="1310314" y="91897"/>
                    <a:pt x="1310314" y="89497"/>
                  </a:cubicBezTo>
                  <a:cubicBezTo>
                    <a:pt x="1307057" y="91554"/>
                    <a:pt x="1304485" y="92583"/>
                    <a:pt x="1302599" y="92583"/>
                  </a:cubicBezTo>
                  <a:cubicBezTo>
                    <a:pt x="1297627" y="92412"/>
                    <a:pt x="1294198" y="90268"/>
                    <a:pt x="1292312" y="86154"/>
                  </a:cubicBezTo>
                  <a:cubicBezTo>
                    <a:pt x="1295741" y="86154"/>
                    <a:pt x="1300456" y="84653"/>
                    <a:pt x="1306457" y="81653"/>
                  </a:cubicBezTo>
                  <a:cubicBezTo>
                    <a:pt x="1312457" y="78653"/>
                    <a:pt x="1317172" y="77153"/>
                    <a:pt x="1320601" y="77153"/>
                  </a:cubicBezTo>
                  <a:close/>
                  <a:moveTo>
                    <a:pt x="705949" y="77153"/>
                  </a:moveTo>
                  <a:cubicBezTo>
                    <a:pt x="710064" y="77153"/>
                    <a:pt x="713665" y="78095"/>
                    <a:pt x="716751" y="79981"/>
                  </a:cubicBezTo>
                  <a:cubicBezTo>
                    <a:pt x="720523" y="82210"/>
                    <a:pt x="722409" y="85211"/>
                    <a:pt x="722409" y="88983"/>
                  </a:cubicBezTo>
                  <a:cubicBezTo>
                    <a:pt x="719665" y="85382"/>
                    <a:pt x="716322" y="83582"/>
                    <a:pt x="712379" y="83582"/>
                  </a:cubicBezTo>
                  <a:cubicBezTo>
                    <a:pt x="707921" y="83582"/>
                    <a:pt x="705778" y="85725"/>
                    <a:pt x="705949" y="90011"/>
                  </a:cubicBezTo>
                  <a:cubicBezTo>
                    <a:pt x="706121" y="93955"/>
                    <a:pt x="707321" y="96526"/>
                    <a:pt x="709550" y="97727"/>
                  </a:cubicBezTo>
                  <a:cubicBezTo>
                    <a:pt x="708693" y="98584"/>
                    <a:pt x="707064" y="99012"/>
                    <a:pt x="704663" y="99012"/>
                  </a:cubicBezTo>
                  <a:cubicBezTo>
                    <a:pt x="702263" y="99012"/>
                    <a:pt x="700163" y="98027"/>
                    <a:pt x="698363" y="96055"/>
                  </a:cubicBezTo>
                  <a:cubicBezTo>
                    <a:pt x="696562" y="94083"/>
                    <a:pt x="695662" y="91897"/>
                    <a:pt x="695662" y="89497"/>
                  </a:cubicBezTo>
                  <a:cubicBezTo>
                    <a:pt x="692405" y="91554"/>
                    <a:pt x="689833" y="92583"/>
                    <a:pt x="687947" y="92583"/>
                  </a:cubicBezTo>
                  <a:cubicBezTo>
                    <a:pt x="682975" y="92412"/>
                    <a:pt x="679546" y="90268"/>
                    <a:pt x="677660" y="86154"/>
                  </a:cubicBezTo>
                  <a:cubicBezTo>
                    <a:pt x="681089" y="86154"/>
                    <a:pt x="685804" y="84653"/>
                    <a:pt x="691805" y="81653"/>
                  </a:cubicBezTo>
                  <a:cubicBezTo>
                    <a:pt x="697805" y="78653"/>
                    <a:pt x="702520" y="77153"/>
                    <a:pt x="705949" y="77153"/>
                  </a:cubicBezTo>
                  <a:close/>
                  <a:moveTo>
                    <a:pt x="91298" y="77153"/>
                  </a:moveTo>
                  <a:cubicBezTo>
                    <a:pt x="95412" y="77153"/>
                    <a:pt x="99013" y="78095"/>
                    <a:pt x="102099" y="79981"/>
                  </a:cubicBezTo>
                  <a:cubicBezTo>
                    <a:pt x="105871" y="82210"/>
                    <a:pt x="107757" y="85211"/>
                    <a:pt x="107757" y="88983"/>
                  </a:cubicBezTo>
                  <a:cubicBezTo>
                    <a:pt x="105014" y="85382"/>
                    <a:pt x="101670" y="83582"/>
                    <a:pt x="97727" y="83582"/>
                  </a:cubicBezTo>
                  <a:cubicBezTo>
                    <a:pt x="93269" y="83582"/>
                    <a:pt x="91126" y="85725"/>
                    <a:pt x="91298" y="90011"/>
                  </a:cubicBezTo>
                  <a:cubicBezTo>
                    <a:pt x="91469" y="93955"/>
                    <a:pt x="92669" y="96526"/>
                    <a:pt x="94898" y="97727"/>
                  </a:cubicBezTo>
                  <a:cubicBezTo>
                    <a:pt x="94041" y="98584"/>
                    <a:pt x="92412" y="99012"/>
                    <a:pt x="90012" y="99012"/>
                  </a:cubicBezTo>
                  <a:cubicBezTo>
                    <a:pt x="87611" y="99012"/>
                    <a:pt x="85511" y="98027"/>
                    <a:pt x="83711" y="96055"/>
                  </a:cubicBezTo>
                  <a:cubicBezTo>
                    <a:pt x="81911" y="94083"/>
                    <a:pt x="81011" y="91897"/>
                    <a:pt x="81011" y="89497"/>
                  </a:cubicBezTo>
                  <a:cubicBezTo>
                    <a:pt x="77753" y="91554"/>
                    <a:pt x="75181" y="92583"/>
                    <a:pt x="73295" y="92583"/>
                  </a:cubicBezTo>
                  <a:cubicBezTo>
                    <a:pt x="68323" y="92412"/>
                    <a:pt x="64894" y="90268"/>
                    <a:pt x="63008" y="86154"/>
                  </a:cubicBezTo>
                  <a:cubicBezTo>
                    <a:pt x="66437" y="86154"/>
                    <a:pt x="71152" y="84653"/>
                    <a:pt x="77153" y="81653"/>
                  </a:cubicBezTo>
                  <a:cubicBezTo>
                    <a:pt x="83154" y="78653"/>
                    <a:pt x="87869" y="77153"/>
                    <a:pt x="91298" y="77153"/>
                  </a:cubicBezTo>
                  <a:close/>
                  <a:moveTo>
                    <a:pt x="2549903" y="77153"/>
                  </a:moveTo>
                  <a:cubicBezTo>
                    <a:pt x="2554018" y="77153"/>
                    <a:pt x="2557619" y="78095"/>
                    <a:pt x="2560705" y="79981"/>
                  </a:cubicBezTo>
                  <a:cubicBezTo>
                    <a:pt x="2564477" y="82210"/>
                    <a:pt x="2566363" y="85211"/>
                    <a:pt x="2566363" y="88983"/>
                  </a:cubicBezTo>
                  <a:cubicBezTo>
                    <a:pt x="2563619" y="85382"/>
                    <a:pt x="2560276" y="83582"/>
                    <a:pt x="2556333" y="83582"/>
                  </a:cubicBezTo>
                  <a:cubicBezTo>
                    <a:pt x="2551875" y="83582"/>
                    <a:pt x="2549732" y="85725"/>
                    <a:pt x="2549903" y="90011"/>
                  </a:cubicBezTo>
                  <a:cubicBezTo>
                    <a:pt x="2550075" y="93955"/>
                    <a:pt x="2551275" y="96526"/>
                    <a:pt x="2553504" y="97727"/>
                  </a:cubicBezTo>
                  <a:cubicBezTo>
                    <a:pt x="2552647" y="98584"/>
                    <a:pt x="2551018" y="99012"/>
                    <a:pt x="2548617" y="99012"/>
                  </a:cubicBezTo>
                  <a:cubicBezTo>
                    <a:pt x="2546217" y="99012"/>
                    <a:pt x="2544117" y="98027"/>
                    <a:pt x="2542317" y="96055"/>
                  </a:cubicBezTo>
                  <a:cubicBezTo>
                    <a:pt x="2540516" y="94083"/>
                    <a:pt x="2539616" y="91897"/>
                    <a:pt x="2539616" y="89497"/>
                  </a:cubicBezTo>
                  <a:cubicBezTo>
                    <a:pt x="2536359" y="91554"/>
                    <a:pt x="2533787" y="92583"/>
                    <a:pt x="2531901" y="92583"/>
                  </a:cubicBezTo>
                  <a:cubicBezTo>
                    <a:pt x="2526929" y="92412"/>
                    <a:pt x="2523500" y="90268"/>
                    <a:pt x="2521614" y="86154"/>
                  </a:cubicBezTo>
                  <a:cubicBezTo>
                    <a:pt x="2525043" y="86154"/>
                    <a:pt x="2529758" y="84653"/>
                    <a:pt x="2535759" y="81653"/>
                  </a:cubicBezTo>
                  <a:cubicBezTo>
                    <a:pt x="2541759" y="78653"/>
                    <a:pt x="2546474" y="77153"/>
                    <a:pt x="2549903" y="77153"/>
                  </a:cubicBezTo>
                  <a:close/>
                  <a:moveTo>
                    <a:pt x="807533" y="60436"/>
                  </a:moveTo>
                  <a:lnTo>
                    <a:pt x="810362" y="63522"/>
                  </a:lnTo>
                  <a:cubicBezTo>
                    <a:pt x="805905" y="67637"/>
                    <a:pt x="802819" y="72781"/>
                    <a:pt x="801104" y="78953"/>
                  </a:cubicBezTo>
                  <a:cubicBezTo>
                    <a:pt x="799047" y="86154"/>
                    <a:pt x="793475" y="92412"/>
                    <a:pt x="784388" y="97727"/>
                  </a:cubicBezTo>
                  <a:cubicBezTo>
                    <a:pt x="780273" y="100127"/>
                    <a:pt x="775987" y="103556"/>
                    <a:pt x="771529" y="108014"/>
                  </a:cubicBezTo>
                  <a:cubicBezTo>
                    <a:pt x="775987" y="106299"/>
                    <a:pt x="780273" y="105442"/>
                    <a:pt x="784388" y="105442"/>
                  </a:cubicBezTo>
                  <a:cubicBezTo>
                    <a:pt x="788331" y="105442"/>
                    <a:pt x="791931" y="106385"/>
                    <a:pt x="795189" y="108271"/>
                  </a:cubicBezTo>
                  <a:cubicBezTo>
                    <a:pt x="799132" y="110500"/>
                    <a:pt x="801104" y="113414"/>
                    <a:pt x="801104" y="117015"/>
                  </a:cubicBezTo>
                  <a:cubicBezTo>
                    <a:pt x="795789" y="116157"/>
                    <a:pt x="792360" y="115729"/>
                    <a:pt x="790817" y="115729"/>
                  </a:cubicBezTo>
                  <a:cubicBezTo>
                    <a:pt x="770072" y="115900"/>
                    <a:pt x="748212" y="127473"/>
                    <a:pt x="725237" y="150447"/>
                  </a:cubicBezTo>
                  <a:lnTo>
                    <a:pt x="720094" y="145304"/>
                  </a:lnTo>
                  <a:cubicBezTo>
                    <a:pt x="743411" y="121987"/>
                    <a:pt x="754984" y="100127"/>
                    <a:pt x="754813" y="79724"/>
                  </a:cubicBezTo>
                  <a:cubicBezTo>
                    <a:pt x="754813" y="75095"/>
                    <a:pt x="754384" y="71666"/>
                    <a:pt x="753527" y="69437"/>
                  </a:cubicBezTo>
                  <a:cubicBezTo>
                    <a:pt x="762099" y="72523"/>
                    <a:pt x="766385" y="78095"/>
                    <a:pt x="766385" y="86154"/>
                  </a:cubicBezTo>
                  <a:cubicBezTo>
                    <a:pt x="766385" y="89411"/>
                    <a:pt x="765528" y="93269"/>
                    <a:pt x="763814" y="97727"/>
                  </a:cubicBezTo>
                  <a:cubicBezTo>
                    <a:pt x="767071" y="94469"/>
                    <a:pt x="770500" y="89754"/>
                    <a:pt x="774101" y="83582"/>
                  </a:cubicBezTo>
                  <a:cubicBezTo>
                    <a:pt x="778730" y="77067"/>
                    <a:pt x="784216" y="72438"/>
                    <a:pt x="790560" y="69694"/>
                  </a:cubicBezTo>
                  <a:cubicBezTo>
                    <a:pt x="798104" y="66437"/>
                    <a:pt x="803761" y="63351"/>
                    <a:pt x="807533" y="60436"/>
                  </a:cubicBezTo>
                  <a:close/>
                  <a:moveTo>
                    <a:pt x="192882" y="60436"/>
                  </a:moveTo>
                  <a:lnTo>
                    <a:pt x="195711" y="63522"/>
                  </a:lnTo>
                  <a:cubicBezTo>
                    <a:pt x="191253" y="67637"/>
                    <a:pt x="188167" y="72781"/>
                    <a:pt x="186452" y="78953"/>
                  </a:cubicBezTo>
                  <a:cubicBezTo>
                    <a:pt x="184395" y="86154"/>
                    <a:pt x="178823" y="92412"/>
                    <a:pt x="169736" y="97727"/>
                  </a:cubicBezTo>
                  <a:cubicBezTo>
                    <a:pt x="165621" y="100127"/>
                    <a:pt x="161335" y="103556"/>
                    <a:pt x="156877" y="108014"/>
                  </a:cubicBezTo>
                  <a:cubicBezTo>
                    <a:pt x="161335" y="106299"/>
                    <a:pt x="165621" y="105442"/>
                    <a:pt x="169736" y="105442"/>
                  </a:cubicBezTo>
                  <a:cubicBezTo>
                    <a:pt x="173679" y="105442"/>
                    <a:pt x="177280" y="106385"/>
                    <a:pt x="180537" y="108271"/>
                  </a:cubicBezTo>
                  <a:cubicBezTo>
                    <a:pt x="184481" y="110500"/>
                    <a:pt x="186452" y="113414"/>
                    <a:pt x="186452" y="117015"/>
                  </a:cubicBezTo>
                  <a:cubicBezTo>
                    <a:pt x="181137" y="116157"/>
                    <a:pt x="177708" y="115729"/>
                    <a:pt x="176165" y="115729"/>
                  </a:cubicBezTo>
                  <a:cubicBezTo>
                    <a:pt x="155420" y="115900"/>
                    <a:pt x="133560" y="127473"/>
                    <a:pt x="110586" y="150447"/>
                  </a:cubicBezTo>
                  <a:lnTo>
                    <a:pt x="105442" y="145304"/>
                  </a:lnTo>
                  <a:cubicBezTo>
                    <a:pt x="128759" y="121987"/>
                    <a:pt x="140332" y="100127"/>
                    <a:pt x="140161" y="79724"/>
                  </a:cubicBezTo>
                  <a:cubicBezTo>
                    <a:pt x="140161" y="75095"/>
                    <a:pt x="139732" y="71666"/>
                    <a:pt x="138875" y="69437"/>
                  </a:cubicBezTo>
                  <a:cubicBezTo>
                    <a:pt x="147447" y="72523"/>
                    <a:pt x="151734" y="78095"/>
                    <a:pt x="151734" y="86154"/>
                  </a:cubicBezTo>
                  <a:cubicBezTo>
                    <a:pt x="151734" y="89411"/>
                    <a:pt x="150876" y="93269"/>
                    <a:pt x="149162" y="97727"/>
                  </a:cubicBezTo>
                  <a:cubicBezTo>
                    <a:pt x="152419" y="94469"/>
                    <a:pt x="155848" y="89754"/>
                    <a:pt x="159449" y="83582"/>
                  </a:cubicBezTo>
                  <a:cubicBezTo>
                    <a:pt x="164078" y="77067"/>
                    <a:pt x="169564" y="72438"/>
                    <a:pt x="175908" y="69694"/>
                  </a:cubicBezTo>
                  <a:cubicBezTo>
                    <a:pt x="183452" y="66437"/>
                    <a:pt x="189110" y="63351"/>
                    <a:pt x="192882" y="60436"/>
                  </a:cubicBezTo>
                  <a:close/>
                  <a:moveTo>
                    <a:pt x="1422185" y="60436"/>
                  </a:moveTo>
                  <a:lnTo>
                    <a:pt x="1425014" y="63522"/>
                  </a:lnTo>
                  <a:cubicBezTo>
                    <a:pt x="1420557" y="67637"/>
                    <a:pt x="1417471" y="72781"/>
                    <a:pt x="1415756" y="78953"/>
                  </a:cubicBezTo>
                  <a:cubicBezTo>
                    <a:pt x="1413699" y="86154"/>
                    <a:pt x="1408127" y="92412"/>
                    <a:pt x="1399040" y="97727"/>
                  </a:cubicBezTo>
                  <a:cubicBezTo>
                    <a:pt x="1394925" y="100127"/>
                    <a:pt x="1390639" y="103556"/>
                    <a:pt x="1386181" y="108014"/>
                  </a:cubicBezTo>
                  <a:cubicBezTo>
                    <a:pt x="1390639" y="106299"/>
                    <a:pt x="1394925" y="105442"/>
                    <a:pt x="1399040" y="105442"/>
                  </a:cubicBezTo>
                  <a:cubicBezTo>
                    <a:pt x="1402983" y="105442"/>
                    <a:pt x="1406583" y="106385"/>
                    <a:pt x="1409841" y="108271"/>
                  </a:cubicBezTo>
                  <a:cubicBezTo>
                    <a:pt x="1413784" y="110500"/>
                    <a:pt x="1415756" y="113414"/>
                    <a:pt x="1415756" y="117015"/>
                  </a:cubicBezTo>
                  <a:cubicBezTo>
                    <a:pt x="1410441" y="116157"/>
                    <a:pt x="1407012" y="115729"/>
                    <a:pt x="1405469" y="115729"/>
                  </a:cubicBezTo>
                  <a:cubicBezTo>
                    <a:pt x="1384724" y="115900"/>
                    <a:pt x="1362864" y="127473"/>
                    <a:pt x="1339889" y="150447"/>
                  </a:cubicBezTo>
                  <a:lnTo>
                    <a:pt x="1334746" y="145304"/>
                  </a:lnTo>
                  <a:cubicBezTo>
                    <a:pt x="1358063" y="121987"/>
                    <a:pt x="1369636" y="100127"/>
                    <a:pt x="1369465" y="79724"/>
                  </a:cubicBezTo>
                  <a:cubicBezTo>
                    <a:pt x="1369465" y="75095"/>
                    <a:pt x="1369036" y="71666"/>
                    <a:pt x="1368179" y="69437"/>
                  </a:cubicBezTo>
                  <a:cubicBezTo>
                    <a:pt x="1376751" y="72523"/>
                    <a:pt x="1381037" y="78095"/>
                    <a:pt x="1381037" y="86154"/>
                  </a:cubicBezTo>
                  <a:cubicBezTo>
                    <a:pt x="1381037" y="89411"/>
                    <a:pt x="1380180" y="93269"/>
                    <a:pt x="1378466" y="97727"/>
                  </a:cubicBezTo>
                  <a:cubicBezTo>
                    <a:pt x="1381723" y="94469"/>
                    <a:pt x="1385152" y="89754"/>
                    <a:pt x="1388753" y="83582"/>
                  </a:cubicBezTo>
                  <a:cubicBezTo>
                    <a:pt x="1393382" y="77067"/>
                    <a:pt x="1398868" y="72438"/>
                    <a:pt x="1405212" y="69694"/>
                  </a:cubicBezTo>
                  <a:cubicBezTo>
                    <a:pt x="1412756" y="66437"/>
                    <a:pt x="1418413" y="63351"/>
                    <a:pt x="1422185" y="60436"/>
                  </a:cubicBezTo>
                  <a:close/>
                  <a:moveTo>
                    <a:pt x="2036837" y="60436"/>
                  </a:moveTo>
                  <a:lnTo>
                    <a:pt x="2039666" y="63522"/>
                  </a:lnTo>
                  <a:cubicBezTo>
                    <a:pt x="2035209" y="67637"/>
                    <a:pt x="2032123" y="72781"/>
                    <a:pt x="2030408" y="78953"/>
                  </a:cubicBezTo>
                  <a:cubicBezTo>
                    <a:pt x="2028351" y="86154"/>
                    <a:pt x="2022779" y="92412"/>
                    <a:pt x="2013692" y="97727"/>
                  </a:cubicBezTo>
                  <a:cubicBezTo>
                    <a:pt x="2009577" y="100127"/>
                    <a:pt x="2005291" y="103556"/>
                    <a:pt x="2000833" y="108014"/>
                  </a:cubicBezTo>
                  <a:cubicBezTo>
                    <a:pt x="2005291" y="106299"/>
                    <a:pt x="2009577" y="105442"/>
                    <a:pt x="2013692" y="105442"/>
                  </a:cubicBezTo>
                  <a:cubicBezTo>
                    <a:pt x="2017635" y="105442"/>
                    <a:pt x="2021235" y="106385"/>
                    <a:pt x="2024493" y="108271"/>
                  </a:cubicBezTo>
                  <a:cubicBezTo>
                    <a:pt x="2028436" y="110500"/>
                    <a:pt x="2030408" y="113414"/>
                    <a:pt x="2030408" y="117015"/>
                  </a:cubicBezTo>
                  <a:cubicBezTo>
                    <a:pt x="2025093" y="116157"/>
                    <a:pt x="2021664" y="115729"/>
                    <a:pt x="2020121" y="115729"/>
                  </a:cubicBezTo>
                  <a:cubicBezTo>
                    <a:pt x="1999376" y="115900"/>
                    <a:pt x="1977516" y="127473"/>
                    <a:pt x="1954541" y="150447"/>
                  </a:cubicBezTo>
                  <a:lnTo>
                    <a:pt x="1949398" y="145304"/>
                  </a:lnTo>
                  <a:cubicBezTo>
                    <a:pt x="1972715" y="121987"/>
                    <a:pt x="1984288" y="100127"/>
                    <a:pt x="1984117" y="79724"/>
                  </a:cubicBezTo>
                  <a:cubicBezTo>
                    <a:pt x="1984117" y="75095"/>
                    <a:pt x="1983688" y="71666"/>
                    <a:pt x="1982831" y="69437"/>
                  </a:cubicBezTo>
                  <a:cubicBezTo>
                    <a:pt x="1991403" y="72523"/>
                    <a:pt x="1995689" y="78095"/>
                    <a:pt x="1995689" y="86154"/>
                  </a:cubicBezTo>
                  <a:cubicBezTo>
                    <a:pt x="1995689" y="89411"/>
                    <a:pt x="1994832" y="93269"/>
                    <a:pt x="1993118" y="97727"/>
                  </a:cubicBezTo>
                  <a:cubicBezTo>
                    <a:pt x="1996375" y="94469"/>
                    <a:pt x="1999804" y="89754"/>
                    <a:pt x="2003405" y="83582"/>
                  </a:cubicBezTo>
                  <a:cubicBezTo>
                    <a:pt x="2008034" y="77067"/>
                    <a:pt x="2013520" y="72438"/>
                    <a:pt x="2019864" y="69694"/>
                  </a:cubicBezTo>
                  <a:cubicBezTo>
                    <a:pt x="2027408" y="66437"/>
                    <a:pt x="2033065" y="63351"/>
                    <a:pt x="2036837" y="60436"/>
                  </a:cubicBezTo>
                  <a:close/>
                  <a:moveTo>
                    <a:pt x="2651487" y="60436"/>
                  </a:moveTo>
                  <a:lnTo>
                    <a:pt x="2654316" y="63522"/>
                  </a:lnTo>
                  <a:cubicBezTo>
                    <a:pt x="2649859" y="67637"/>
                    <a:pt x="2646773" y="72781"/>
                    <a:pt x="2645058" y="78953"/>
                  </a:cubicBezTo>
                  <a:cubicBezTo>
                    <a:pt x="2643001" y="86154"/>
                    <a:pt x="2637429" y="92412"/>
                    <a:pt x="2628342" y="97727"/>
                  </a:cubicBezTo>
                  <a:cubicBezTo>
                    <a:pt x="2624227" y="100127"/>
                    <a:pt x="2619941" y="103556"/>
                    <a:pt x="2615483" y="108014"/>
                  </a:cubicBezTo>
                  <a:cubicBezTo>
                    <a:pt x="2619941" y="106299"/>
                    <a:pt x="2624227" y="105442"/>
                    <a:pt x="2628342" y="105442"/>
                  </a:cubicBezTo>
                  <a:cubicBezTo>
                    <a:pt x="2632285" y="105442"/>
                    <a:pt x="2635885" y="106385"/>
                    <a:pt x="2639143" y="108271"/>
                  </a:cubicBezTo>
                  <a:cubicBezTo>
                    <a:pt x="2643086" y="110500"/>
                    <a:pt x="2645058" y="113414"/>
                    <a:pt x="2645058" y="117015"/>
                  </a:cubicBezTo>
                  <a:cubicBezTo>
                    <a:pt x="2639743" y="116157"/>
                    <a:pt x="2636314" y="115729"/>
                    <a:pt x="2634771" y="115729"/>
                  </a:cubicBezTo>
                  <a:cubicBezTo>
                    <a:pt x="2614026" y="115900"/>
                    <a:pt x="2592166" y="127473"/>
                    <a:pt x="2569191" y="150447"/>
                  </a:cubicBezTo>
                  <a:lnTo>
                    <a:pt x="2564048" y="145304"/>
                  </a:lnTo>
                  <a:cubicBezTo>
                    <a:pt x="2587365" y="121987"/>
                    <a:pt x="2598938" y="100127"/>
                    <a:pt x="2598767" y="79724"/>
                  </a:cubicBezTo>
                  <a:cubicBezTo>
                    <a:pt x="2598767" y="75095"/>
                    <a:pt x="2598338" y="71666"/>
                    <a:pt x="2597481" y="69437"/>
                  </a:cubicBezTo>
                  <a:cubicBezTo>
                    <a:pt x="2606053" y="72523"/>
                    <a:pt x="2610339" y="78095"/>
                    <a:pt x="2610339" y="86154"/>
                  </a:cubicBezTo>
                  <a:cubicBezTo>
                    <a:pt x="2610339" y="89411"/>
                    <a:pt x="2609482" y="93269"/>
                    <a:pt x="2607768" y="97727"/>
                  </a:cubicBezTo>
                  <a:cubicBezTo>
                    <a:pt x="2611025" y="94469"/>
                    <a:pt x="2614454" y="89754"/>
                    <a:pt x="2618055" y="83582"/>
                  </a:cubicBezTo>
                  <a:cubicBezTo>
                    <a:pt x="2622684" y="77067"/>
                    <a:pt x="2628170" y="72438"/>
                    <a:pt x="2634514" y="69694"/>
                  </a:cubicBezTo>
                  <a:cubicBezTo>
                    <a:pt x="2642058" y="66437"/>
                    <a:pt x="2647715" y="63351"/>
                    <a:pt x="2651487" y="60436"/>
                  </a:cubicBezTo>
                  <a:close/>
                  <a:moveTo>
                    <a:pt x="743240" y="47577"/>
                  </a:moveTo>
                  <a:cubicBezTo>
                    <a:pt x="743240" y="47577"/>
                    <a:pt x="744954" y="48435"/>
                    <a:pt x="748383" y="50149"/>
                  </a:cubicBezTo>
                  <a:cubicBezTo>
                    <a:pt x="744440" y="50835"/>
                    <a:pt x="741439" y="53750"/>
                    <a:pt x="739382" y="58893"/>
                  </a:cubicBezTo>
                  <a:cubicBezTo>
                    <a:pt x="737668" y="63008"/>
                    <a:pt x="736810" y="67380"/>
                    <a:pt x="736810" y="72009"/>
                  </a:cubicBezTo>
                  <a:cubicBezTo>
                    <a:pt x="736810" y="102527"/>
                    <a:pt x="729095" y="126959"/>
                    <a:pt x="713665" y="145304"/>
                  </a:cubicBezTo>
                  <a:lnTo>
                    <a:pt x="707235" y="141446"/>
                  </a:lnTo>
                  <a:cubicBezTo>
                    <a:pt x="715979" y="130988"/>
                    <a:pt x="720265" y="118986"/>
                    <a:pt x="720094" y="105442"/>
                  </a:cubicBezTo>
                  <a:cubicBezTo>
                    <a:pt x="720094" y="99612"/>
                    <a:pt x="717522" y="93612"/>
                    <a:pt x="712379" y="87440"/>
                  </a:cubicBezTo>
                  <a:cubicBezTo>
                    <a:pt x="718722" y="87440"/>
                    <a:pt x="723437" y="91726"/>
                    <a:pt x="726523" y="100298"/>
                  </a:cubicBezTo>
                  <a:lnTo>
                    <a:pt x="726523" y="95155"/>
                  </a:lnTo>
                  <a:cubicBezTo>
                    <a:pt x="726523" y="92412"/>
                    <a:pt x="726095" y="88340"/>
                    <a:pt x="725237" y="82939"/>
                  </a:cubicBezTo>
                  <a:cubicBezTo>
                    <a:pt x="724380" y="77538"/>
                    <a:pt x="723952" y="73466"/>
                    <a:pt x="723952" y="70723"/>
                  </a:cubicBezTo>
                  <a:cubicBezTo>
                    <a:pt x="723952" y="64894"/>
                    <a:pt x="725752" y="59579"/>
                    <a:pt x="729352" y="54778"/>
                  </a:cubicBezTo>
                  <a:cubicBezTo>
                    <a:pt x="732953" y="49978"/>
                    <a:pt x="737582" y="47577"/>
                    <a:pt x="743240" y="47577"/>
                  </a:cubicBezTo>
                  <a:close/>
                  <a:moveTo>
                    <a:pt x="128588" y="47577"/>
                  </a:moveTo>
                  <a:cubicBezTo>
                    <a:pt x="128588" y="47577"/>
                    <a:pt x="130302" y="48435"/>
                    <a:pt x="133731" y="50149"/>
                  </a:cubicBezTo>
                  <a:cubicBezTo>
                    <a:pt x="129788" y="50835"/>
                    <a:pt x="126788" y="53750"/>
                    <a:pt x="124730" y="58893"/>
                  </a:cubicBezTo>
                  <a:cubicBezTo>
                    <a:pt x="123016" y="63008"/>
                    <a:pt x="122159" y="67380"/>
                    <a:pt x="122159" y="72009"/>
                  </a:cubicBezTo>
                  <a:cubicBezTo>
                    <a:pt x="122159" y="102527"/>
                    <a:pt x="114443" y="126959"/>
                    <a:pt x="99013" y="145304"/>
                  </a:cubicBezTo>
                  <a:lnTo>
                    <a:pt x="92583" y="141446"/>
                  </a:lnTo>
                  <a:cubicBezTo>
                    <a:pt x="101327" y="130988"/>
                    <a:pt x="105614" y="118986"/>
                    <a:pt x="105442" y="105442"/>
                  </a:cubicBezTo>
                  <a:cubicBezTo>
                    <a:pt x="105442" y="99612"/>
                    <a:pt x="102870" y="93612"/>
                    <a:pt x="97727" y="87440"/>
                  </a:cubicBezTo>
                  <a:cubicBezTo>
                    <a:pt x="104071" y="87440"/>
                    <a:pt x="108785" y="91726"/>
                    <a:pt x="111872" y="100298"/>
                  </a:cubicBezTo>
                  <a:lnTo>
                    <a:pt x="111872" y="95155"/>
                  </a:lnTo>
                  <a:cubicBezTo>
                    <a:pt x="111872" y="92412"/>
                    <a:pt x="111443" y="88340"/>
                    <a:pt x="110586" y="82939"/>
                  </a:cubicBezTo>
                  <a:cubicBezTo>
                    <a:pt x="109728" y="77538"/>
                    <a:pt x="109300" y="73466"/>
                    <a:pt x="109300" y="70723"/>
                  </a:cubicBezTo>
                  <a:cubicBezTo>
                    <a:pt x="109300" y="64894"/>
                    <a:pt x="111100" y="59579"/>
                    <a:pt x="114700" y="54778"/>
                  </a:cubicBezTo>
                  <a:cubicBezTo>
                    <a:pt x="118301" y="49978"/>
                    <a:pt x="122930" y="47577"/>
                    <a:pt x="128588" y="47577"/>
                  </a:cubicBezTo>
                  <a:close/>
                  <a:moveTo>
                    <a:pt x="1357892" y="47577"/>
                  </a:moveTo>
                  <a:cubicBezTo>
                    <a:pt x="1357892" y="47577"/>
                    <a:pt x="1359606" y="48435"/>
                    <a:pt x="1363035" y="50149"/>
                  </a:cubicBezTo>
                  <a:cubicBezTo>
                    <a:pt x="1359092" y="50835"/>
                    <a:pt x="1356091" y="53750"/>
                    <a:pt x="1354034" y="58893"/>
                  </a:cubicBezTo>
                  <a:cubicBezTo>
                    <a:pt x="1352320" y="63008"/>
                    <a:pt x="1351462" y="67380"/>
                    <a:pt x="1351462" y="72009"/>
                  </a:cubicBezTo>
                  <a:cubicBezTo>
                    <a:pt x="1351462" y="102527"/>
                    <a:pt x="1343747" y="126959"/>
                    <a:pt x="1328317" y="145304"/>
                  </a:cubicBezTo>
                  <a:lnTo>
                    <a:pt x="1321887" y="141446"/>
                  </a:lnTo>
                  <a:cubicBezTo>
                    <a:pt x="1330631" y="130988"/>
                    <a:pt x="1334917" y="118986"/>
                    <a:pt x="1334746" y="105442"/>
                  </a:cubicBezTo>
                  <a:cubicBezTo>
                    <a:pt x="1334746" y="99612"/>
                    <a:pt x="1332174" y="93612"/>
                    <a:pt x="1327031" y="87440"/>
                  </a:cubicBezTo>
                  <a:cubicBezTo>
                    <a:pt x="1333374" y="87440"/>
                    <a:pt x="1338089" y="91726"/>
                    <a:pt x="1341175" y="100298"/>
                  </a:cubicBezTo>
                  <a:lnTo>
                    <a:pt x="1341175" y="95155"/>
                  </a:lnTo>
                  <a:cubicBezTo>
                    <a:pt x="1341175" y="92412"/>
                    <a:pt x="1340747" y="88340"/>
                    <a:pt x="1339889" y="82939"/>
                  </a:cubicBezTo>
                  <a:cubicBezTo>
                    <a:pt x="1339032" y="77538"/>
                    <a:pt x="1338604" y="73466"/>
                    <a:pt x="1338604" y="70723"/>
                  </a:cubicBezTo>
                  <a:cubicBezTo>
                    <a:pt x="1338604" y="64894"/>
                    <a:pt x="1340404" y="59579"/>
                    <a:pt x="1344004" y="54778"/>
                  </a:cubicBezTo>
                  <a:cubicBezTo>
                    <a:pt x="1347605" y="49978"/>
                    <a:pt x="1352234" y="47577"/>
                    <a:pt x="1357892" y="47577"/>
                  </a:cubicBezTo>
                  <a:close/>
                  <a:moveTo>
                    <a:pt x="1972544" y="47577"/>
                  </a:moveTo>
                  <a:cubicBezTo>
                    <a:pt x="1972544" y="47577"/>
                    <a:pt x="1974258" y="48435"/>
                    <a:pt x="1977687" y="50149"/>
                  </a:cubicBezTo>
                  <a:cubicBezTo>
                    <a:pt x="1973744" y="50835"/>
                    <a:pt x="1970743" y="53750"/>
                    <a:pt x="1968686" y="58893"/>
                  </a:cubicBezTo>
                  <a:cubicBezTo>
                    <a:pt x="1966972" y="63008"/>
                    <a:pt x="1966114" y="67380"/>
                    <a:pt x="1966114" y="72009"/>
                  </a:cubicBezTo>
                  <a:cubicBezTo>
                    <a:pt x="1966114" y="102527"/>
                    <a:pt x="1958399" y="126959"/>
                    <a:pt x="1942969" y="145304"/>
                  </a:cubicBezTo>
                  <a:lnTo>
                    <a:pt x="1936539" y="141446"/>
                  </a:lnTo>
                  <a:cubicBezTo>
                    <a:pt x="1945283" y="130988"/>
                    <a:pt x="1949569" y="118986"/>
                    <a:pt x="1949398" y="105442"/>
                  </a:cubicBezTo>
                  <a:cubicBezTo>
                    <a:pt x="1949398" y="99612"/>
                    <a:pt x="1946826" y="93612"/>
                    <a:pt x="1941683" y="87440"/>
                  </a:cubicBezTo>
                  <a:cubicBezTo>
                    <a:pt x="1948026" y="87440"/>
                    <a:pt x="1952741" y="91726"/>
                    <a:pt x="1955827" y="100298"/>
                  </a:cubicBezTo>
                  <a:lnTo>
                    <a:pt x="1955827" y="95155"/>
                  </a:lnTo>
                  <a:cubicBezTo>
                    <a:pt x="1955827" y="92412"/>
                    <a:pt x="1955399" y="88340"/>
                    <a:pt x="1954541" y="82939"/>
                  </a:cubicBezTo>
                  <a:cubicBezTo>
                    <a:pt x="1953684" y="77538"/>
                    <a:pt x="1953256" y="73466"/>
                    <a:pt x="1953256" y="70723"/>
                  </a:cubicBezTo>
                  <a:cubicBezTo>
                    <a:pt x="1953256" y="64894"/>
                    <a:pt x="1955056" y="59579"/>
                    <a:pt x="1958656" y="54778"/>
                  </a:cubicBezTo>
                  <a:cubicBezTo>
                    <a:pt x="1962257" y="49978"/>
                    <a:pt x="1966886" y="47577"/>
                    <a:pt x="1972544" y="47577"/>
                  </a:cubicBezTo>
                  <a:close/>
                  <a:moveTo>
                    <a:pt x="2587194" y="47577"/>
                  </a:moveTo>
                  <a:cubicBezTo>
                    <a:pt x="2587194" y="47577"/>
                    <a:pt x="2588908" y="48435"/>
                    <a:pt x="2592337" y="50149"/>
                  </a:cubicBezTo>
                  <a:cubicBezTo>
                    <a:pt x="2588394" y="50835"/>
                    <a:pt x="2585393" y="53750"/>
                    <a:pt x="2583336" y="58893"/>
                  </a:cubicBezTo>
                  <a:cubicBezTo>
                    <a:pt x="2581622" y="63008"/>
                    <a:pt x="2580764" y="67380"/>
                    <a:pt x="2580764" y="72009"/>
                  </a:cubicBezTo>
                  <a:cubicBezTo>
                    <a:pt x="2580764" y="102527"/>
                    <a:pt x="2573049" y="126959"/>
                    <a:pt x="2557619" y="145304"/>
                  </a:cubicBezTo>
                  <a:lnTo>
                    <a:pt x="2551189" y="141446"/>
                  </a:lnTo>
                  <a:cubicBezTo>
                    <a:pt x="2559933" y="130988"/>
                    <a:pt x="2564219" y="118986"/>
                    <a:pt x="2564048" y="105442"/>
                  </a:cubicBezTo>
                  <a:cubicBezTo>
                    <a:pt x="2564048" y="99612"/>
                    <a:pt x="2561476" y="93612"/>
                    <a:pt x="2556333" y="87440"/>
                  </a:cubicBezTo>
                  <a:cubicBezTo>
                    <a:pt x="2562676" y="87440"/>
                    <a:pt x="2567391" y="91726"/>
                    <a:pt x="2570477" y="100298"/>
                  </a:cubicBezTo>
                  <a:lnTo>
                    <a:pt x="2570477" y="95155"/>
                  </a:lnTo>
                  <a:cubicBezTo>
                    <a:pt x="2570477" y="92412"/>
                    <a:pt x="2570049" y="88340"/>
                    <a:pt x="2569191" y="82939"/>
                  </a:cubicBezTo>
                  <a:cubicBezTo>
                    <a:pt x="2568334" y="77538"/>
                    <a:pt x="2567906" y="73466"/>
                    <a:pt x="2567906" y="70723"/>
                  </a:cubicBezTo>
                  <a:cubicBezTo>
                    <a:pt x="2567906" y="64894"/>
                    <a:pt x="2569706" y="59579"/>
                    <a:pt x="2573306" y="54778"/>
                  </a:cubicBezTo>
                  <a:cubicBezTo>
                    <a:pt x="2576907" y="49978"/>
                    <a:pt x="2581536" y="47577"/>
                    <a:pt x="2587194" y="47577"/>
                  </a:cubicBezTo>
                  <a:close/>
                  <a:moveTo>
                    <a:pt x="673802" y="37290"/>
                  </a:moveTo>
                  <a:cubicBezTo>
                    <a:pt x="677231" y="39348"/>
                    <a:pt x="678946" y="44063"/>
                    <a:pt x="678946" y="51435"/>
                  </a:cubicBezTo>
                  <a:cubicBezTo>
                    <a:pt x="678946" y="57093"/>
                    <a:pt x="676374" y="61379"/>
                    <a:pt x="671231" y="64294"/>
                  </a:cubicBezTo>
                  <a:cubicBezTo>
                    <a:pt x="674831" y="64637"/>
                    <a:pt x="676546" y="67637"/>
                    <a:pt x="676374" y="73295"/>
                  </a:cubicBezTo>
                  <a:cubicBezTo>
                    <a:pt x="676203" y="77581"/>
                    <a:pt x="673631" y="80153"/>
                    <a:pt x="668659" y="81010"/>
                  </a:cubicBezTo>
                  <a:cubicBezTo>
                    <a:pt x="668316" y="76724"/>
                    <a:pt x="667030" y="74581"/>
                    <a:pt x="664801" y="74581"/>
                  </a:cubicBezTo>
                  <a:cubicBezTo>
                    <a:pt x="660515" y="74581"/>
                    <a:pt x="658372" y="76724"/>
                    <a:pt x="658372" y="81010"/>
                  </a:cubicBezTo>
                  <a:cubicBezTo>
                    <a:pt x="658372" y="87182"/>
                    <a:pt x="658715" y="90783"/>
                    <a:pt x="659401" y="91812"/>
                  </a:cubicBezTo>
                  <a:cubicBezTo>
                    <a:pt x="655286" y="90611"/>
                    <a:pt x="653228" y="86154"/>
                    <a:pt x="653228" y="78438"/>
                  </a:cubicBezTo>
                  <a:cubicBezTo>
                    <a:pt x="653228" y="75181"/>
                    <a:pt x="656657" y="68751"/>
                    <a:pt x="663515" y="59150"/>
                  </a:cubicBezTo>
                  <a:cubicBezTo>
                    <a:pt x="670373" y="49549"/>
                    <a:pt x="673802" y="42262"/>
                    <a:pt x="673802" y="37290"/>
                  </a:cubicBezTo>
                  <a:close/>
                  <a:moveTo>
                    <a:pt x="59151" y="37290"/>
                  </a:moveTo>
                  <a:cubicBezTo>
                    <a:pt x="62580" y="39348"/>
                    <a:pt x="64294" y="44063"/>
                    <a:pt x="64294" y="51435"/>
                  </a:cubicBezTo>
                  <a:cubicBezTo>
                    <a:pt x="64294" y="57093"/>
                    <a:pt x="61722" y="61379"/>
                    <a:pt x="56579" y="64294"/>
                  </a:cubicBezTo>
                  <a:cubicBezTo>
                    <a:pt x="60179" y="64637"/>
                    <a:pt x="61894" y="67637"/>
                    <a:pt x="61722" y="73295"/>
                  </a:cubicBezTo>
                  <a:cubicBezTo>
                    <a:pt x="61551" y="77581"/>
                    <a:pt x="58979" y="80153"/>
                    <a:pt x="54007" y="81010"/>
                  </a:cubicBezTo>
                  <a:cubicBezTo>
                    <a:pt x="53664" y="76724"/>
                    <a:pt x="52378" y="74581"/>
                    <a:pt x="50150" y="74581"/>
                  </a:cubicBezTo>
                  <a:cubicBezTo>
                    <a:pt x="45863" y="74581"/>
                    <a:pt x="43720" y="76724"/>
                    <a:pt x="43720" y="81010"/>
                  </a:cubicBezTo>
                  <a:cubicBezTo>
                    <a:pt x="43720" y="87182"/>
                    <a:pt x="44063" y="90783"/>
                    <a:pt x="44749" y="91812"/>
                  </a:cubicBezTo>
                  <a:cubicBezTo>
                    <a:pt x="40634" y="90611"/>
                    <a:pt x="38577" y="86154"/>
                    <a:pt x="38577" y="78438"/>
                  </a:cubicBezTo>
                  <a:cubicBezTo>
                    <a:pt x="38577" y="75181"/>
                    <a:pt x="42006" y="68751"/>
                    <a:pt x="48864" y="59150"/>
                  </a:cubicBezTo>
                  <a:cubicBezTo>
                    <a:pt x="55722" y="49549"/>
                    <a:pt x="59151" y="42262"/>
                    <a:pt x="59151" y="37290"/>
                  </a:cubicBezTo>
                  <a:close/>
                  <a:moveTo>
                    <a:pt x="1288454" y="37290"/>
                  </a:moveTo>
                  <a:cubicBezTo>
                    <a:pt x="1291883" y="39348"/>
                    <a:pt x="1293598" y="44063"/>
                    <a:pt x="1293598" y="51435"/>
                  </a:cubicBezTo>
                  <a:cubicBezTo>
                    <a:pt x="1293598" y="57093"/>
                    <a:pt x="1291026" y="61379"/>
                    <a:pt x="1285883" y="64294"/>
                  </a:cubicBezTo>
                  <a:cubicBezTo>
                    <a:pt x="1289483" y="64637"/>
                    <a:pt x="1291198" y="67637"/>
                    <a:pt x="1291026" y="73295"/>
                  </a:cubicBezTo>
                  <a:cubicBezTo>
                    <a:pt x="1290855" y="77581"/>
                    <a:pt x="1288283" y="80153"/>
                    <a:pt x="1283311" y="81010"/>
                  </a:cubicBezTo>
                  <a:cubicBezTo>
                    <a:pt x="1282968" y="76724"/>
                    <a:pt x="1281682" y="74581"/>
                    <a:pt x="1279453" y="74581"/>
                  </a:cubicBezTo>
                  <a:cubicBezTo>
                    <a:pt x="1275167" y="74581"/>
                    <a:pt x="1273024" y="76724"/>
                    <a:pt x="1273024" y="81010"/>
                  </a:cubicBezTo>
                  <a:cubicBezTo>
                    <a:pt x="1273024" y="87182"/>
                    <a:pt x="1273367" y="90783"/>
                    <a:pt x="1274053" y="91812"/>
                  </a:cubicBezTo>
                  <a:cubicBezTo>
                    <a:pt x="1269938" y="90611"/>
                    <a:pt x="1267880" y="86154"/>
                    <a:pt x="1267880" y="78438"/>
                  </a:cubicBezTo>
                  <a:cubicBezTo>
                    <a:pt x="1267880" y="75181"/>
                    <a:pt x="1271309" y="68751"/>
                    <a:pt x="1278167" y="59150"/>
                  </a:cubicBezTo>
                  <a:cubicBezTo>
                    <a:pt x="1285025" y="49549"/>
                    <a:pt x="1288454" y="42262"/>
                    <a:pt x="1288454" y="37290"/>
                  </a:cubicBezTo>
                  <a:close/>
                  <a:moveTo>
                    <a:pt x="1903106" y="37290"/>
                  </a:moveTo>
                  <a:cubicBezTo>
                    <a:pt x="1906535" y="39348"/>
                    <a:pt x="1908250" y="44063"/>
                    <a:pt x="1908250" y="51435"/>
                  </a:cubicBezTo>
                  <a:cubicBezTo>
                    <a:pt x="1908250" y="57093"/>
                    <a:pt x="1905678" y="61379"/>
                    <a:pt x="1900535" y="64294"/>
                  </a:cubicBezTo>
                  <a:cubicBezTo>
                    <a:pt x="1904135" y="64637"/>
                    <a:pt x="1905850" y="67637"/>
                    <a:pt x="1905678" y="73295"/>
                  </a:cubicBezTo>
                  <a:cubicBezTo>
                    <a:pt x="1905507" y="77581"/>
                    <a:pt x="1902935" y="80153"/>
                    <a:pt x="1897963" y="81010"/>
                  </a:cubicBezTo>
                  <a:cubicBezTo>
                    <a:pt x="1897620" y="76724"/>
                    <a:pt x="1896334" y="74581"/>
                    <a:pt x="1894105" y="74581"/>
                  </a:cubicBezTo>
                  <a:cubicBezTo>
                    <a:pt x="1889819" y="74581"/>
                    <a:pt x="1887676" y="76724"/>
                    <a:pt x="1887676" y="81010"/>
                  </a:cubicBezTo>
                  <a:cubicBezTo>
                    <a:pt x="1887676" y="87182"/>
                    <a:pt x="1888019" y="90783"/>
                    <a:pt x="1888705" y="91812"/>
                  </a:cubicBezTo>
                  <a:cubicBezTo>
                    <a:pt x="1884590" y="90611"/>
                    <a:pt x="1882532" y="86154"/>
                    <a:pt x="1882532" y="78438"/>
                  </a:cubicBezTo>
                  <a:cubicBezTo>
                    <a:pt x="1882532" y="75181"/>
                    <a:pt x="1885961" y="68751"/>
                    <a:pt x="1892819" y="59150"/>
                  </a:cubicBezTo>
                  <a:cubicBezTo>
                    <a:pt x="1899677" y="49549"/>
                    <a:pt x="1903106" y="42262"/>
                    <a:pt x="1903106" y="37290"/>
                  </a:cubicBezTo>
                  <a:close/>
                  <a:moveTo>
                    <a:pt x="2517756" y="37290"/>
                  </a:moveTo>
                  <a:cubicBezTo>
                    <a:pt x="2521185" y="39348"/>
                    <a:pt x="2522900" y="44063"/>
                    <a:pt x="2522900" y="51435"/>
                  </a:cubicBezTo>
                  <a:cubicBezTo>
                    <a:pt x="2522900" y="57093"/>
                    <a:pt x="2520328" y="61379"/>
                    <a:pt x="2515185" y="64294"/>
                  </a:cubicBezTo>
                  <a:cubicBezTo>
                    <a:pt x="2518785" y="64637"/>
                    <a:pt x="2520500" y="67637"/>
                    <a:pt x="2520328" y="73295"/>
                  </a:cubicBezTo>
                  <a:cubicBezTo>
                    <a:pt x="2520157" y="77581"/>
                    <a:pt x="2517585" y="80153"/>
                    <a:pt x="2512613" y="81010"/>
                  </a:cubicBezTo>
                  <a:cubicBezTo>
                    <a:pt x="2512270" y="76724"/>
                    <a:pt x="2510984" y="74581"/>
                    <a:pt x="2508755" y="74581"/>
                  </a:cubicBezTo>
                  <a:cubicBezTo>
                    <a:pt x="2504469" y="74581"/>
                    <a:pt x="2502326" y="76724"/>
                    <a:pt x="2502326" y="81010"/>
                  </a:cubicBezTo>
                  <a:cubicBezTo>
                    <a:pt x="2502326" y="87182"/>
                    <a:pt x="2502669" y="90783"/>
                    <a:pt x="2503355" y="91811"/>
                  </a:cubicBezTo>
                  <a:cubicBezTo>
                    <a:pt x="2499240" y="90611"/>
                    <a:pt x="2497182" y="86154"/>
                    <a:pt x="2497182" y="78438"/>
                  </a:cubicBezTo>
                  <a:cubicBezTo>
                    <a:pt x="2497182" y="75181"/>
                    <a:pt x="2500611" y="68751"/>
                    <a:pt x="2507469" y="59150"/>
                  </a:cubicBezTo>
                  <a:cubicBezTo>
                    <a:pt x="2514327" y="49549"/>
                    <a:pt x="2517756" y="42262"/>
                    <a:pt x="2517756" y="37290"/>
                  </a:cubicBezTo>
                  <a:close/>
                  <a:moveTo>
                    <a:pt x="635226" y="0"/>
                  </a:moveTo>
                  <a:lnTo>
                    <a:pt x="642941" y="0"/>
                  </a:lnTo>
                  <a:lnTo>
                    <a:pt x="642941" y="174879"/>
                  </a:lnTo>
                  <a:lnTo>
                    <a:pt x="723952" y="174879"/>
                  </a:lnTo>
                  <a:lnTo>
                    <a:pt x="740958" y="181528"/>
                  </a:lnTo>
                  <a:lnTo>
                    <a:pt x="741149" y="181778"/>
                  </a:lnTo>
                  <a:lnTo>
                    <a:pt x="748383" y="198025"/>
                  </a:lnTo>
                  <a:cubicBezTo>
                    <a:pt x="748383" y="203340"/>
                    <a:pt x="746497" y="207883"/>
                    <a:pt x="742725" y="211655"/>
                  </a:cubicBezTo>
                  <a:cubicBezTo>
                    <a:pt x="738953" y="215427"/>
                    <a:pt x="734410" y="217313"/>
                    <a:pt x="729095" y="217313"/>
                  </a:cubicBezTo>
                  <a:cubicBezTo>
                    <a:pt x="727381" y="217313"/>
                    <a:pt x="724980" y="216670"/>
                    <a:pt x="721894" y="215384"/>
                  </a:cubicBezTo>
                  <a:cubicBezTo>
                    <a:pt x="718808" y="214098"/>
                    <a:pt x="716493" y="213455"/>
                    <a:pt x="714950" y="213455"/>
                  </a:cubicBezTo>
                  <a:cubicBezTo>
                    <a:pt x="712722" y="213455"/>
                    <a:pt x="708864" y="214741"/>
                    <a:pt x="703378" y="217313"/>
                  </a:cubicBezTo>
                  <a:cubicBezTo>
                    <a:pt x="703720" y="210455"/>
                    <a:pt x="706721" y="207026"/>
                    <a:pt x="712379" y="207026"/>
                  </a:cubicBezTo>
                  <a:cubicBezTo>
                    <a:pt x="712379" y="203254"/>
                    <a:pt x="713150" y="199739"/>
                    <a:pt x="714693" y="196482"/>
                  </a:cubicBezTo>
                  <a:cubicBezTo>
                    <a:pt x="716579" y="192367"/>
                    <a:pt x="719237" y="190310"/>
                    <a:pt x="722666" y="190310"/>
                  </a:cubicBezTo>
                  <a:cubicBezTo>
                    <a:pt x="726952" y="190310"/>
                    <a:pt x="729095" y="192881"/>
                    <a:pt x="729095" y="198025"/>
                  </a:cubicBezTo>
                  <a:cubicBezTo>
                    <a:pt x="725666" y="197168"/>
                    <a:pt x="724380" y="196739"/>
                    <a:pt x="725237" y="196739"/>
                  </a:cubicBezTo>
                  <a:cubicBezTo>
                    <a:pt x="722666" y="196739"/>
                    <a:pt x="721380" y="198453"/>
                    <a:pt x="721380" y="201882"/>
                  </a:cubicBezTo>
                  <a:cubicBezTo>
                    <a:pt x="721380" y="206169"/>
                    <a:pt x="723952" y="208312"/>
                    <a:pt x="729095" y="208312"/>
                  </a:cubicBezTo>
                  <a:cubicBezTo>
                    <a:pt x="731838" y="208312"/>
                    <a:pt x="734024" y="207112"/>
                    <a:pt x="735653" y="204711"/>
                  </a:cubicBezTo>
                  <a:cubicBezTo>
                    <a:pt x="737282" y="202311"/>
                    <a:pt x="738096" y="199654"/>
                    <a:pt x="738096" y="196739"/>
                  </a:cubicBezTo>
                  <a:cubicBezTo>
                    <a:pt x="738096" y="192796"/>
                    <a:pt x="736725" y="189452"/>
                    <a:pt x="733981" y="186709"/>
                  </a:cubicBezTo>
                  <a:cubicBezTo>
                    <a:pt x="731238" y="183966"/>
                    <a:pt x="727895" y="182594"/>
                    <a:pt x="723952" y="182594"/>
                  </a:cubicBezTo>
                  <a:lnTo>
                    <a:pt x="635226" y="182594"/>
                  </a:lnTo>
                  <a:close/>
                  <a:moveTo>
                    <a:pt x="614652" y="0"/>
                  </a:moveTo>
                  <a:lnTo>
                    <a:pt x="622367" y="0"/>
                  </a:lnTo>
                  <a:lnTo>
                    <a:pt x="622367" y="249460"/>
                  </a:lnTo>
                  <a:lnTo>
                    <a:pt x="871827" y="249460"/>
                  </a:lnTo>
                  <a:lnTo>
                    <a:pt x="871827" y="257175"/>
                  </a:lnTo>
                  <a:lnTo>
                    <a:pt x="614652" y="257175"/>
                  </a:lnTo>
                  <a:close/>
                  <a:moveTo>
                    <a:pt x="20574" y="0"/>
                  </a:moveTo>
                  <a:lnTo>
                    <a:pt x="28290" y="0"/>
                  </a:lnTo>
                  <a:lnTo>
                    <a:pt x="28290" y="174879"/>
                  </a:lnTo>
                  <a:lnTo>
                    <a:pt x="109300" y="174879"/>
                  </a:lnTo>
                  <a:lnTo>
                    <a:pt x="126306" y="181528"/>
                  </a:lnTo>
                  <a:lnTo>
                    <a:pt x="126496" y="181778"/>
                  </a:lnTo>
                  <a:lnTo>
                    <a:pt x="133731" y="198025"/>
                  </a:lnTo>
                  <a:cubicBezTo>
                    <a:pt x="133731" y="203340"/>
                    <a:pt x="131845" y="207883"/>
                    <a:pt x="128074" y="211655"/>
                  </a:cubicBezTo>
                  <a:cubicBezTo>
                    <a:pt x="124302" y="215427"/>
                    <a:pt x="119758" y="217313"/>
                    <a:pt x="114443" y="217313"/>
                  </a:cubicBezTo>
                  <a:cubicBezTo>
                    <a:pt x="112729" y="217313"/>
                    <a:pt x="110328" y="216670"/>
                    <a:pt x="107242" y="215384"/>
                  </a:cubicBezTo>
                  <a:cubicBezTo>
                    <a:pt x="104156" y="214098"/>
                    <a:pt x="101842" y="213455"/>
                    <a:pt x="100299" y="213455"/>
                  </a:cubicBezTo>
                  <a:cubicBezTo>
                    <a:pt x="98070" y="213455"/>
                    <a:pt x="94212" y="214741"/>
                    <a:pt x="88726" y="217313"/>
                  </a:cubicBezTo>
                  <a:cubicBezTo>
                    <a:pt x="89069" y="210455"/>
                    <a:pt x="92069" y="207026"/>
                    <a:pt x="97727" y="207026"/>
                  </a:cubicBezTo>
                  <a:cubicBezTo>
                    <a:pt x="97727" y="203254"/>
                    <a:pt x="98498" y="199739"/>
                    <a:pt x="100041" y="196482"/>
                  </a:cubicBezTo>
                  <a:cubicBezTo>
                    <a:pt x="101927" y="192367"/>
                    <a:pt x="104585" y="190310"/>
                    <a:pt x="108014" y="190310"/>
                  </a:cubicBezTo>
                  <a:cubicBezTo>
                    <a:pt x="112300" y="190310"/>
                    <a:pt x="114443" y="192881"/>
                    <a:pt x="114443" y="198025"/>
                  </a:cubicBezTo>
                  <a:cubicBezTo>
                    <a:pt x="111014" y="197168"/>
                    <a:pt x="109728" y="196739"/>
                    <a:pt x="110586" y="196739"/>
                  </a:cubicBezTo>
                  <a:cubicBezTo>
                    <a:pt x="108014" y="196739"/>
                    <a:pt x="106728" y="198453"/>
                    <a:pt x="106728" y="201882"/>
                  </a:cubicBezTo>
                  <a:cubicBezTo>
                    <a:pt x="106728" y="206169"/>
                    <a:pt x="109300" y="208312"/>
                    <a:pt x="114443" y="208312"/>
                  </a:cubicBezTo>
                  <a:cubicBezTo>
                    <a:pt x="117186" y="208312"/>
                    <a:pt x="119372" y="207112"/>
                    <a:pt x="121001" y="204711"/>
                  </a:cubicBezTo>
                  <a:cubicBezTo>
                    <a:pt x="122630" y="202311"/>
                    <a:pt x="123444" y="199654"/>
                    <a:pt x="123444" y="196739"/>
                  </a:cubicBezTo>
                  <a:cubicBezTo>
                    <a:pt x="123444" y="192796"/>
                    <a:pt x="122073" y="189452"/>
                    <a:pt x="119330" y="186709"/>
                  </a:cubicBezTo>
                  <a:cubicBezTo>
                    <a:pt x="116586" y="183966"/>
                    <a:pt x="113243" y="182594"/>
                    <a:pt x="109300" y="182594"/>
                  </a:cubicBezTo>
                  <a:lnTo>
                    <a:pt x="20574" y="182594"/>
                  </a:lnTo>
                  <a:close/>
                  <a:moveTo>
                    <a:pt x="0" y="0"/>
                  </a:moveTo>
                  <a:lnTo>
                    <a:pt x="7716" y="0"/>
                  </a:lnTo>
                  <a:lnTo>
                    <a:pt x="7716" y="249460"/>
                  </a:lnTo>
                  <a:lnTo>
                    <a:pt x="257175" y="249460"/>
                  </a:lnTo>
                  <a:lnTo>
                    <a:pt x="257175" y="257175"/>
                  </a:lnTo>
                  <a:lnTo>
                    <a:pt x="0" y="257175"/>
                  </a:lnTo>
                  <a:close/>
                  <a:moveTo>
                    <a:pt x="1249878" y="0"/>
                  </a:moveTo>
                  <a:lnTo>
                    <a:pt x="1257593" y="0"/>
                  </a:lnTo>
                  <a:lnTo>
                    <a:pt x="1257593" y="174879"/>
                  </a:lnTo>
                  <a:lnTo>
                    <a:pt x="1338604" y="174879"/>
                  </a:lnTo>
                  <a:lnTo>
                    <a:pt x="1355610" y="181528"/>
                  </a:lnTo>
                  <a:lnTo>
                    <a:pt x="1355801" y="181778"/>
                  </a:lnTo>
                  <a:lnTo>
                    <a:pt x="1363035" y="198025"/>
                  </a:lnTo>
                  <a:cubicBezTo>
                    <a:pt x="1363035" y="203340"/>
                    <a:pt x="1361149" y="207883"/>
                    <a:pt x="1357377" y="211655"/>
                  </a:cubicBezTo>
                  <a:cubicBezTo>
                    <a:pt x="1353605" y="215427"/>
                    <a:pt x="1349062" y="217313"/>
                    <a:pt x="1343747" y="217313"/>
                  </a:cubicBezTo>
                  <a:cubicBezTo>
                    <a:pt x="1342033" y="217313"/>
                    <a:pt x="1339632" y="216670"/>
                    <a:pt x="1336546" y="215384"/>
                  </a:cubicBezTo>
                  <a:cubicBezTo>
                    <a:pt x="1333460" y="214098"/>
                    <a:pt x="1331145" y="213455"/>
                    <a:pt x="1329602" y="213455"/>
                  </a:cubicBezTo>
                  <a:cubicBezTo>
                    <a:pt x="1327374" y="213455"/>
                    <a:pt x="1323516" y="214741"/>
                    <a:pt x="1318030" y="217313"/>
                  </a:cubicBezTo>
                  <a:cubicBezTo>
                    <a:pt x="1318372" y="210455"/>
                    <a:pt x="1321373" y="207026"/>
                    <a:pt x="1327031" y="207026"/>
                  </a:cubicBezTo>
                  <a:cubicBezTo>
                    <a:pt x="1327031" y="203254"/>
                    <a:pt x="1327802" y="199739"/>
                    <a:pt x="1329345" y="196482"/>
                  </a:cubicBezTo>
                  <a:cubicBezTo>
                    <a:pt x="1331231" y="192367"/>
                    <a:pt x="1333889" y="190310"/>
                    <a:pt x="1337318" y="190310"/>
                  </a:cubicBezTo>
                  <a:cubicBezTo>
                    <a:pt x="1341604" y="190310"/>
                    <a:pt x="1343747" y="192881"/>
                    <a:pt x="1343747" y="198025"/>
                  </a:cubicBezTo>
                  <a:cubicBezTo>
                    <a:pt x="1340318" y="197168"/>
                    <a:pt x="1339032" y="196739"/>
                    <a:pt x="1339889" y="196739"/>
                  </a:cubicBezTo>
                  <a:cubicBezTo>
                    <a:pt x="1337318" y="196739"/>
                    <a:pt x="1336032" y="198453"/>
                    <a:pt x="1336032" y="201882"/>
                  </a:cubicBezTo>
                  <a:cubicBezTo>
                    <a:pt x="1336032" y="206169"/>
                    <a:pt x="1338604" y="208312"/>
                    <a:pt x="1343747" y="208312"/>
                  </a:cubicBezTo>
                  <a:cubicBezTo>
                    <a:pt x="1346490" y="208312"/>
                    <a:pt x="1348676" y="207112"/>
                    <a:pt x="1350305" y="204711"/>
                  </a:cubicBezTo>
                  <a:cubicBezTo>
                    <a:pt x="1351934" y="202311"/>
                    <a:pt x="1352748" y="199654"/>
                    <a:pt x="1352748" y="196739"/>
                  </a:cubicBezTo>
                  <a:cubicBezTo>
                    <a:pt x="1352748" y="192796"/>
                    <a:pt x="1351377" y="189452"/>
                    <a:pt x="1348633" y="186709"/>
                  </a:cubicBezTo>
                  <a:cubicBezTo>
                    <a:pt x="1345890" y="183966"/>
                    <a:pt x="1342547" y="182594"/>
                    <a:pt x="1338604" y="182594"/>
                  </a:cubicBezTo>
                  <a:lnTo>
                    <a:pt x="1249878" y="182594"/>
                  </a:lnTo>
                  <a:close/>
                  <a:moveTo>
                    <a:pt x="1229304" y="0"/>
                  </a:moveTo>
                  <a:lnTo>
                    <a:pt x="1237019" y="0"/>
                  </a:lnTo>
                  <a:lnTo>
                    <a:pt x="1237019" y="249460"/>
                  </a:lnTo>
                  <a:lnTo>
                    <a:pt x="1486479" y="249460"/>
                  </a:lnTo>
                  <a:lnTo>
                    <a:pt x="1486479" y="257175"/>
                  </a:lnTo>
                  <a:lnTo>
                    <a:pt x="1229304" y="257175"/>
                  </a:lnTo>
                  <a:close/>
                  <a:moveTo>
                    <a:pt x="1864530" y="0"/>
                  </a:moveTo>
                  <a:lnTo>
                    <a:pt x="1872245" y="0"/>
                  </a:lnTo>
                  <a:lnTo>
                    <a:pt x="1872245" y="174879"/>
                  </a:lnTo>
                  <a:lnTo>
                    <a:pt x="1953256" y="174879"/>
                  </a:lnTo>
                  <a:lnTo>
                    <a:pt x="1970262" y="181528"/>
                  </a:lnTo>
                  <a:lnTo>
                    <a:pt x="1970453" y="181778"/>
                  </a:lnTo>
                  <a:lnTo>
                    <a:pt x="1977687" y="198025"/>
                  </a:lnTo>
                  <a:cubicBezTo>
                    <a:pt x="1977687" y="203340"/>
                    <a:pt x="1975801" y="207883"/>
                    <a:pt x="1972029" y="211655"/>
                  </a:cubicBezTo>
                  <a:cubicBezTo>
                    <a:pt x="1968257" y="215427"/>
                    <a:pt x="1963714" y="217313"/>
                    <a:pt x="1958399" y="217313"/>
                  </a:cubicBezTo>
                  <a:cubicBezTo>
                    <a:pt x="1956685" y="217313"/>
                    <a:pt x="1954284" y="216670"/>
                    <a:pt x="1951198" y="215384"/>
                  </a:cubicBezTo>
                  <a:cubicBezTo>
                    <a:pt x="1948112" y="214098"/>
                    <a:pt x="1945797" y="213455"/>
                    <a:pt x="1944254" y="213455"/>
                  </a:cubicBezTo>
                  <a:cubicBezTo>
                    <a:pt x="1942026" y="213455"/>
                    <a:pt x="1938168" y="214741"/>
                    <a:pt x="1932682" y="217313"/>
                  </a:cubicBezTo>
                  <a:cubicBezTo>
                    <a:pt x="1933024" y="210455"/>
                    <a:pt x="1936025" y="207026"/>
                    <a:pt x="1941683" y="207026"/>
                  </a:cubicBezTo>
                  <a:cubicBezTo>
                    <a:pt x="1941683" y="203254"/>
                    <a:pt x="1942454" y="199739"/>
                    <a:pt x="1943997" y="196482"/>
                  </a:cubicBezTo>
                  <a:cubicBezTo>
                    <a:pt x="1945883" y="192367"/>
                    <a:pt x="1948541" y="190310"/>
                    <a:pt x="1951970" y="190310"/>
                  </a:cubicBezTo>
                  <a:cubicBezTo>
                    <a:pt x="1956256" y="190310"/>
                    <a:pt x="1958399" y="192881"/>
                    <a:pt x="1958399" y="198025"/>
                  </a:cubicBezTo>
                  <a:cubicBezTo>
                    <a:pt x="1954970" y="197168"/>
                    <a:pt x="1953684" y="196739"/>
                    <a:pt x="1954541" y="196739"/>
                  </a:cubicBezTo>
                  <a:cubicBezTo>
                    <a:pt x="1951970" y="196739"/>
                    <a:pt x="1950684" y="198453"/>
                    <a:pt x="1950684" y="201882"/>
                  </a:cubicBezTo>
                  <a:cubicBezTo>
                    <a:pt x="1950684" y="206169"/>
                    <a:pt x="1953256" y="208312"/>
                    <a:pt x="1958399" y="208312"/>
                  </a:cubicBezTo>
                  <a:cubicBezTo>
                    <a:pt x="1961142" y="208312"/>
                    <a:pt x="1963328" y="207112"/>
                    <a:pt x="1964957" y="204711"/>
                  </a:cubicBezTo>
                  <a:cubicBezTo>
                    <a:pt x="1966586" y="202311"/>
                    <a:pt x="1967400" y="199654"/>
                    <a:pt x="1967400" y="196739"/>
                  </a:cubicBezTo>
                  <a:cubicBezTo>
                    <a:pt x="1967400" y="192796"/>
                    <a:pt x="1966029" y="189452"/>
                    <a:pt x="1963285" y="186709"/>
                  </a:cubicBezTo>
                  <a:cubicBezTo>
                    <a:pt x="1960542" y="183966"/>
                    <a:pt x="1957199" y="182594"/>
                    <a:pt x="1953256" y="182594"/>
                  </a:cubicBezTo>
                  <a:lnTo>
                    <a:pt x="1864530" y="182594"/>
                  </a:lnTo>
                  <a:close/>
                  <a:moveTo>
                    <a:pt x="1843956" y="0"/>
                  </a:moveTo>
                  <a:lnTo>
                    <a:pt x="1851671" y="0"/>
                  </a:lnTo>
                  <a:lnTo>
                    <a:pt x="1851671" y="249460"/>
                  </a:lnTo>
                  <a:lnTo>
                    <a:pt x="2101131" y="249460"/>
                  </a:lnTo>
                  <a:lnTo>
                    <a:pt x="2101131" y="257175"/>
                  </a:lnTo>
                  <a:lnTo>
                    <a:pt x="1843956" y="257175"/>
                  </a:lnTo>
                  <a:close/>
                  <a:moveTo>
                    <a:pt x="2479180" y="0"/>
                  </a:moveTo>
                  <a:lnTo>
                    <a:pt x="2486895" y="0"/>
                  </a:lnTo>
                  <a:lnTo>
                    <a:pt x="2486895" y="174879"/>
                  </a:lnTo>
                  <a:lnTo>
                    <a:pt x="2567906" y="174879"/>
                  </a:lnTo>
                  <a:lnTo>
                    <a:pt x="2584912" y="181528"/>
                  </a:lnTo>
                  <a:lnTo>
                    <a:pt x="2585103" y="181778"/>
                  </a:lnTo>
                  <a:lnTo>
                    <a:pt x="2592337" y="198025"/>
                  </a:lnTo>
                  <a:cubicBezTo>
                    <a:pt x="2592337" y="203340"/>
                    <a:pt x="2590451" y="207883"/>
                    <a:pt x="2586679" y="211655"/>
                  </a:cubicBezTo>
                  <a:cubicBezTo>
                    <a:pt x="2582907" y="215427"/>
                    <a:pt x="2578364" y="217313"/>
                    <a:pt x="2573049" y="217313"/>
                  </a:cubicBezTo>
                  <a:cubicBezTo>
                    <a:pt x="2571335" y="217313"/>
                    <a:pt x="2568934" y="216670"/>
                    <a:pt x="2565848" y="215384"/>
                  </a:cubicBezTo>
                  <a:cubicBezTo>
                    <a:pt x="2562762" y="214098"/>
                    <a:pt x="2560447" y="213455"/>
                    <a:pt x="2558904" y="213455"/>
                  </a:cubicBezTo>
                  <a:cubicBezTo>
                    <a:pt x="2556676" y="213455"/>
                    <a:pt x="2552818" y="214741"/>
                    <a:pt x="2547332" y="217313"/>
                  </a:cubicBezTo>
                  <a:cubicBezTo>
                    <a:pt x="2547674" y="210455"/>
                    <a:pt x="2550675" y="207026"/>
                    <a:pt x="2556333" y="207026"/>
                  </a:cubicBezTo>
                  <a:cubicBezTo>
                    <a:pt x="2556333" y="203254"/>
                    <a:pt x="2557104" y="199739"/>
                    <a:pt x="2558647" y="196482"/>
                  </a:cubicBezTo>
                  <a:cubicBezTo>
                    <a:pt x="2560533" y="192367"/>
                    <a:pt x="2563191" y="190310"/>
                    <a:pt x="2566620" y="190310"/>
                  </a:cubicBezTo>
                  <a:cubicBezTo>
                    <a:pt x="2570906" y="190310"/>
                    <a:pt x="2573049" y="192881"/>
                    <a:pt x="2573049" y="198025"/>
                  </a:cubicBezTo>
                  <a:cubicBezTo>
                    <a:pt x="2569620" y="197168"/>
                    <a:pt x="2568334" y="196739"/>
                    <a:pt x="2569191" y="196739"/>
                  </a:cubicBezTo>
                  <a:cubicBezTo>
                    <a:pt x="2566620" y="196739"/>
                    <a:pt x="2565334" y="198453"/>
                    <a:pt x="2565334" y="201882"/>
                  </a:cubicBezTo>
                  <a:cubicBezTo>
                    <a:pt x="2565334" y="206169"/>
                    <a:pt x="2567906" y="208312"/>
                    <a:pt x="2573049" y="208312"/>
                  </a:cubicBezTo>
                  <a:cubicBezTo>
                    <a:pt x="2575792" y="208312"/>
                    <a:pt x="2577978" y="207112"/>
                    <a:pt x="2579607" y="204711"/>
                  </a:cubicBezTo>
                  <a:cubicBezTo>
                    <a:pt x="2581236" y="202311"/>
                    <a:pt x="2582050" y="199654"/>
                    <a:pt x="2582050" y="196739"/>
                  </a:cubicBezTo>
                  <a:cubicBezTo>
                    <a:pt x="2582050" y="192796"/>
                    <a:pt x="2580679" y="189452"/>
                    <a:pt x="2577935" y="186709"/>
                  </a:cubicBezTo>
                  <a:cubicBezTo>
                    <a:pt x="2575192" y="183966"/>
                    <a:pt x="2571849" y="182594"/>
                    <a:pt x="2567906" y="182594"/>
                  </a:cubicBezTo>
                  <a:lnTo>
                    <a:pt x="2479180" y="182594"/>
                  </a:lnTo>
                  <a:close/>
                  <a:moveTo>
                    <a:pt x="2458606" y="0"/>
                  </a:moveTo>
                  <a:lnTo>
                    <a:pt x="2466321" y="0"/>
                  </a:lnTo>
                  <a:lnTo>
                    <a:pt x="2466321" y="249460"/>
                  </a:lnTo>
                  <a:lnTo>
                    <a:pt x="2715781" y="249460"/>
                  </a:lnTo>
                  <a:lnTo>
                    <a:pt x="2715781" y="257175"/>
                  </a:lnTo>
                  <a:lnTo>
                    <a:pt x="2458606" y="257175"/>
                  </a:ln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000" dirty="0"/>
            </a:p>
          </p:txBody>
        </p:sp>
        <p:sp>
          <p:nvSpPr>
            <p:cNvPr id="11" name="TextBox 10">
              <a:extLst>
                <a:ext uri="{FF2B5EF4-FFF2-40B4-BE49-F238E27FC236}">
                  <a16:creationId xmlns:a16="http://schemas.microsoft.com/office/drawing/2014/main" id="{5EF7D356-7BE9-494C-B9E7-EDF9187422B9}"/>
                </a:ext>
              </a:extLst>
            </p:cNvPr>
            <p:cNvSpPr txBox="1"/>
            <p:nvPr/>
          </p:nvSpPr>
          <p:spPr>
            <a:xfrm>
              <a:off x="0" y="2538781"/>
              <a:ext cx="274320" cy="2286000"/>
            </a:xfrm>
            <a:custGeom>
              <a:avLst/>
              <a:gdLst/>
              <a:ahLst/>
              <a:cxnLst/>
              <a:rect l="l" t="t" r="r" b="b"/>
              <a:pathLst>
                <a:path w="228600" h="2072018">
                  <a:moveTo>
                    <a:pt x="80010" y="2008010"/>
                  </a:moveTo>
                  <a:lnTo>
                    <a:pt x="86868" y="2013725"/>
                  </a:lnTo>
                  <a:cubicBezTo>
                    <a:pt x="86106" y="2018297"/>
                    <a:pt x="85725" y="2021345"/>
                    <a:pt x="85725" y="2022869"/>
                  </a:cubicBezTo>
                  <a:cubicBezTo>
                    <a:pt x="85725" y="2030337"/>
                    <a:pt x="89535" y="2036357"/>
                    <a:pt x="97155" y="2040929"/>
                  </a:cubicBezTo>
                  <a:cubicBezTo>
                    <a:pt x="103708" y="2044891"/>
                    <a:pt x="110947" y="2046872"/>
                    <a:pt x="118872" y="2046872"/>
                  </a:cubicBezTo>
                  <a:lnTo>
                    <a:pt x="228600" y="2046872"/>
                  </a:lnTo>
                  <a:lnTo>
                    <a:pt x="228600" y="2053730"/>
                  </a:lnTo>
                  <a:lnTo>
                    <a:pt x="115443" y="2053730"/>
                  </a:lnTo>
                  <a:cubicBezTo>
                    <a:pt x="105384" y="2053730"/>
                    <a:pt x="96545" y="2050758"/>
                    <a:pt x="88925" y="2044815"/>
                  </a:cubicBezTo>
                  <a:cubicBezTo>
                    <a:pt x="80695" y="2038414"/>
                    <a:pt x="76581" y="2030337"/>
                    <a:pt x="76581" y="2020583"/>
                  </a:cubicBezTo>
                  <a:cubicBezTo>
                    <a:pt x="76581" y="2018297"/>
                    <a:pt x="77724" y="2014106"/>
                    <a:pt x="80010" y="2008010"/>
                  </a:cubicBezTo>
                  <a:close/>
                  <a:moveTo>
                    <a:pt x="61722" y="2008010"/>
                  </a:moveTo>
                  <a:lnTo>
                    <a:pt x="66065" y="2011896"/>
                  </a:lnTo>
                  <a:lnTo>
                    <a:pt x="56007" y="2028584"/>
                  </a:lnTo>
                  <a:cubicBezTo>
                    <a:pt x="47625" y="2042605"/>
                    <a:pt x="40005" y="2050225"/>
                    <a:pt x="33147" y="2051444"/>
                  </a:cubicBezTo>
                  <a:cubicBezTo>
                    <a:pt x="28879" y="2052206"/>
                    <a:pt x="24536" y="2053806"/>
                    <a:pt x="20116" y="2056245"/>
                  </a:cubicBezTo>
                  <a:lnTo>
                    <a:pt x="17830" y="2053730"/>
                  </a:lnTo>
                  <a:cubicBezTo>
                    <a:pt x="20421" y="2050682"/>
                    <a:pt x="22174" y="2046491"/>
                    <a:pt x="23088" y="2041157"/>
                  </a:cubicBezTo>
                  <a:cubicBezTo>
                    <a:pt x="25374" y="2033537"/>
                    <a:pt x="33299" y="2025536"/>
                    <a:pt x="46863" y="2017154"/>
                  </a:cubicBezTo>
                  <a:close/>
                  <a:moveTo>
                    <a:pt x="106299" y="1992008"/>
                  </a:moveTo>
                  <a:cubicBezTo>
                    <a:pt x="113004" y="1992008"/>
                    <a:pt x="118681" y="1994332"/>
                    <a:pt x="123329" y="1998980"/>
                  </a:cubicBezTo>
                  <a:cubicBezTo>
                    <a:pt x="127978" y="2003629"/>
                    <a:pt x="130302" y="2009306"/>
                    <a:pt x="130302" y="2016011"/>
                  </a:cubicBezTo>
                  <a:cubicBezTo>
                    <a:pt x="130302" y="2021193"/>
                    <a:pt x="128549" y="2025727"/>
                    <a:pt x="125044" y="2029613"/>
                  </a:cubicBezTo>
                  <a:cubicBezTo>
                    <a:pt x="121539" y="2033499"/>
                    <a:pt x="117195" y="2035442"/>
                    <a:pt x="112014" y="2035442"/>
                  </a:cubicBezTo>
                  <a:cubicBezTo>
                    <a:pt x="107746" y="2035442"/>
                    <a:pt x="104127" y="2034032"/>
                    <a:pt x="101155" y="2031213"/>
                  </a:cubicBezTo>
                  <a:cubicBezTo>
                    <a:pt x="98183" y="2028394"/>
                    <a:pt x="96697" y="2024850"/>
                    <a:pt x="96697" y="2020583"/>
                  </a:cubicBezTo>
                  <a:cubicBezTo>
                    <a:pt x="96697" y="2017230"/>
                    <a:pt x="97840" y="2014487"/>
                    <a:pt x="100126" y="2012354"/>
                  </a:cubicBezTo>
                  <a:cubicBezTo>
                    <a:pt x="102412" y="2010220"/>
                    <a:pt x="105232" y="2009153"/>
                    <a:pt x="108585" y="2009153"/>
                  </a:cubicBezTo>
                  <a:cubicBezTo>
                    <a:pt x="113157" y="2009153"/>
                    <a:pt x="115443" y="2011439"/>
                    <a:pt x="115443" y="2016011"/>
                  </a:cubicBezTo>
                  <a:cubicBezTo>
                    <a:pt x="115138" y="2017992"/>
                    <a:pt x="114376" y="2019516"/>
                    <a:pt x="113157" y="2020583"/>
                  </a:cubicBezTo>
                  <a:cubicBezTo>
                    <a:pt x="113157" y="2017535"/>
                    <a:pt x="111633" y="2016011"/>
                    <a:pt x="108585" y="2016011"/>
                  </a:cubicBezTo>
                  <a:cubicBezTo>
                    <a:pt x="104775" y="2016011"/>
                    <a:pt x="102870" y="2017916"/>
                    <a:pt x="102870" y="2021726"/>
                  </a:cubicBezTo>
                  <a:cubicBezTo>
                    <a:pt x="102870" y="2026298"/>
                    <a:pt x="105918" y="2028584"/>
                    <a:pt x="112014" y="2028584"/>
                  </a:cubicBezTo>
                  <a:cubicBezTo>
                    <a:pt x="115519" y="2028584"/>
                    <a:pt x="118300" y="2027213"/>
                    <a:pt x="120358" y="2024469"/>
                  </a:cubicBezTo>
                  <a:cubicBezTo>
                    <a:pt x="122415" y="2021726"/>
                    <a:pt x="123444" y="2018526"/>
                    <a:pt x="123444" y="2014868"/>
                  </a:cubicBezTo>
                  <a:cubicBezTo>
                    <a:pt x="123444" y="2010753"/>
                    <a:pt x="121996" y="2007248"/>
                    <a:pt x="119100" y="2004353"/>
                  </a:cubicBezTo>
                  <a:cubicBezTo>
                    <a:pt x="116205" y="2001457"/>
                    <a:pt x="112699" y="2000009"/>
                    <a:pt x="108585" y="2000009"/>
                  </a:cubicBezTo>
                  <a:cubicBezTo>
                    <a:pt x="104165" y="2000009"/>
                    <a:pt x="99974" y="2001152"/>
                    <a:pt x="96012" y="2003438"/>
                  </a:cubicBezTo>
                  <a:lnTo>
                    <a:pt x="90297" y="1997723"/>
                  </a:lnTo>
                  <a:cubicBezTo>
                    <a:pt x="97155" y="1993913"/>
                    <a:pt x="102489" y="1992008"/>
                    <a:pt x="106299" y="1992008"/>
                  </a:cubicBezTo>
                  <a:close/>
                  <a:moveTo>
                    <a:pt x="22860" y="1984007"/>
                  </a:moveTo>
                  <a:cubicBezTo>
                    <a:pt x="23774" y="1989341"/>
                    <a:pt x="25679" y="1993913"/>
                    <a:pt x="28575" y="1997723"/>
                  </a:cubicBezTo>
                  <a:cubicBezTo>
                    <a:pt x="32080" y="2002295"/>
                    <a:pt x="36271" y="2004581"/>
                    <a:pt x="41148" y="2004581"/>
                  </a:cubicBezTo>
                  <a:cubicBezTo>
                    <a:pt x="47091" y="2004429"/>
                    <a:pt x="56235" y="2001000"/>
                    <a:pt x="68580" y="1994294"/>
                  </a:cubicBezTo>
                  <a:lnTo>
                    <a:pt x="77724" y="2003438"/>
                  </a:lnTo>
                  <a:cubicBezTo>
                    <a:pt x="71628" y="2016545"/>
                    <a:pt x="68580" y="2026070"/>
                    <a:pt x="68580" y="2032013"/>
                  </a:cubicBezTo>
                  <a:cubicBezTo>
                    <a:pt x="68580" y="2036433"/>
                    <a:pt x="69799" y="2040395"/>
                    <a:pt x="72237" y="2043900"/>
                  </a:cubicBezTo>
                  <a:cubicBezTo>
                    <a:pt x="74676" y="2047406"/>
                    <a:pt x="78028" y="2049158"/>
                    <a:pt x="82296" y="2049158"/>
                  </a:cubicBezTo>
                  <a:cubicBezTo>
                    <a:pt x="79248" y="2052206"/>
                    <a:pt x="75819" y="2053730"/>
                    <a:pt x="72009" y="2053730"/>
                  </a:cubicBezTo>
                  <a:cubicBezTo>
                    <a:pt x="68199" y="2053730"/>
                    <a:pt x="65151" y="2052244"/>
                    <a:pt x="62865" y="2049272"/>
                  </a:cubicBezTo>
                  <a:cubicBezTo>
                    <a:pt x="60579" y="2046301"/>
                    <a:pt x="59436" y="2042834"/>
                    <a:pt x="59436" y="2038871"/>
                  </a:cubicBezTo>
                  <a:cubicBezTo>
                    <a:pt x="59436" y="2031861"/>
                    <a:pt x="62484" y="2023098"/>
                    <a:pt x="68580" y="2012582"/>
                  </a:cubicBezTo>
                  <a:lnTo>
                    <a:pt x="61722" y="2004581"/>
                  </a:lnTo>
                  <a:cubicBezTo>
                    <a:pt x="50901" y="2012201"/>
                    <a:pt x="42138" y="2016011"/>
                    <a:pt x="35433" y="2016011"/>
                  </a:cubicBezTo>
                  <a:cubicBezTo>
                    <a:pt x="30708" y="2016011"/>
                    <a:pt x="26860" y="2014182"/>
                    <a:pt x="23888" y="2010525"/>
                  </a:cubicBezTo>
                  <a:cubicBezTo>
                    <a:pt x="20917" y="2006867"/>
                    <a:pt x="19431" y="2002600"/>
                    <a:pt x="19431" y="1997723"/>
                  </a:cubicBezTo>
                  <a:cubicBezTo>
                    <a:pt x="19431" y="1991322"/>
                    <a:pt x="20574" y="1986750"/>
                    <a:pt x="22860" y="1984007"/>
                  </a:cubicBezTo>
                  <a:close/>
                  <a:moveTo>
                    <a:pt x="65151" y="1976006"/>
                  </a:moveTo>
                  <a:lnTo>
                    <a:pt x="96012" y="2008010"/>
                  </a:lnTo>
                  <a:lnTo>
                    <a:pt x="90754" y="2013497"/>
                  </a:lnTo>
                  <a:lnTo>
                    <a:pt x="59207" y="1981035"/>
                  </a:lnTo>
                  <a:close/>
                  <a:moveTo>
                    <a:pt x="56007" y="1941716"/>
                  </a:moveTo>
                  <a:cubicBezTo>
                    <a:pt x="62712" y="1941716"/>
                    <a:pt x="68427" y="1943850"/>
                    <a:pt x="73152" y="1948117"/>
                  </a:cubicBezTo>
                  <a:cubicBezTo>
                    <a:pt x="77876" y="1952384"/>
                    <a:pt x="80162" y="1957871"/>
                    <a:pt x="80010" y="1964576"/>
                  </a:cubicBezTo>
                  <a:cubicBezTo>
                    <a:pt x="79857" y="1970825"/>
                    <a:pt x="77952" y="1976540"/>
                    <a:pt x="74295" y="1981721"/>
                  </a:cubicBezTo>
                  <a:lnTo>
                    <a:pt x="68580" y="1977149"/>
                  </a:lnTo>
                  <a:cubicBezTo>
                    <a:pt x="70866" y="1973492"/>
                    <a:pt x="72009" y="1969682"/>
                    <a:pt x="72009" y="1965719"/>
                  </a:cubicBezTo>
                  <a:cubicBezTo>
                    <a:pt x="72009" y="1961604"/>
                    <a:pt x="70561" y="1958099"/>
                    <a:pt x="67665" y="1955204"/>
                  </a:cubicBezTo>
                  <a:cubicBezTo>
                    <a:pt x="64770" y="1952308"/>
                    <a:pt x="61264" y="1950860"/>
                    <a:pt x="57150" y="1950860"/>
                  </a:cubicBezTo>
                  <a:cubicBezTo>
                    <a:pt x="53797" y="1950860"/>
                    <a:pt x="50673" y="1951775"/>
                    <a:pt x="47777" y="1953603"/>
                  </a:cubicBezTo>
                  <a:cubicBezTo>
                    <a:pt x="44881" y="1955432"/>
                    <a:pt x="43434" y="1957947"/>
                    <a:pt x="43434" y="1961147"/>
                  </a:cubicBezTo>
                  <a:cubicBezTo>
                    <a:pt x="43434" y="1966481"/>
                    <a:pt x="45720" y="1969148"/>
                    <a:pt x="50292" y="1969148"/>
                  </a:cubicBezTo>
                  <a:cubicBezTo>
                    <a:pt x="54102" y="1969148"/>
                    <a:pt x="56007" y="1967243"/>
                    <a:pt x="56007" y="1963433"/>
                  </a:cubicBezTo>
                  <a:cubicBezTo>
                    <a:pt x="56007" y="1961147"/>
                    <a:pt x="54483" y="1959242"/>
                    <a:pt x="51435" y="1957718"/>
                  </a:cubicBezTo>
                  <a:cubicBezTo>
                    <a:pt x="58293" y="1957718"/>
                    <a:pt x="61722" y="1960385"/>
                    <a:pt x="61722" y="1965719"/>
                  </a:cubicBezTo>
                  <a:cubicBezTo>
                    <a:pt x="61722" y="1968767"/>
                    <a:pt x="60579" y="1971244"/>
                    <a:pt x="58293" y="1973149"/>
                  </a:cubicBezTo>
                  <a:cubicBezTo>
                    <a:pt x="56007" y="1975054"/>
                    <a:pt x="53340" y="1976006"/>
                    <a:pt x="50292" y="1976006"/>
                  </a:cubicBezTo>
                  <a:cubicBezTo>
                    <a:pt x="46024" y="1976006"/>
                    <a:pt x="42481" y="1974406"/>
                    <a:pt x="39662" y="1971206"/>
                  </a:cubicBezTo>
                  <a:cubicBezTo>
                    <a:pt x="36842" y="1968005"/>
                    <a:pt x="35433" y="1964271"/>
                    <a:pt x="35433" y="1960004"/>
                  </a:cubicBezTo>
                  <a:cubicBezTo>
                    <a:pt x="35433" y="1954670"/>
                    <a:pt x="37490" y="1950289"/>
                    <a:pt x="41605" y="1946860"/>
                  </a:cubicBezTo>
                  <a:cubicBezTo>
                    <a:pt x="45720" y="1943431"/>
                    <a:pt x="50520" y="1941716"/>
                    <a:pt x="56007" y="1941716"/>
                  </a:cubicBezTo>
                  <a:close/>
                  <a:moveTo>
                    <a:pt x="78867" y="1913141"/>
                  </a:moveTo>
                  <a:cubicBezTo>
                    <a:pt x="86182" y="1913141"/>
                    <a:pt x="92049" y="1916723"/>
                    <a:pt x="96469" y="1923885"/>
                  </a:cubicBezTo>
                  <a:cubicBezTo>
                    <a:pt x="99212" y="1928457"/>
                    <a:pt x="100584" y="1933639"/>
                    <a:pt x="100584" y="1939430"/>
                  </a:cubicBezTo>
                  <a:cubicBezTo>
                    <a:pt x="100584" y="1950860"/>
                    <a:pt x="96393" y="1963814"/>
                    <a:pt x="88011" y="1978292"/>
                  </a:cubicBezTo>
                  <a:lnTo>
                    <a:pt x="93726" y="1984007"/>
                  </a:lnTo>
                  <a:cubicBezTo>
                    <a:pt x="111252" y="1974101"/>
                    <a:pt x="122682" y="1969148"/>
                    <a:pt x="128016" y="1969148"/>
                  </a:cubicBezTo>
                  <a:cubicBezTo>
                    <a:pt x="136093" y="1969301"/>
                    <a:pt x="142798" y="1971053"/>
                    <a:pt x="148132" y="1974406"/>
                  </a:cubicBezTo>
                  <a:cubicBezTo>
                    <a:pt x="154533" y="1978521"/>
                    <a:pt x="157734" y="1984388"/>
                    <a:pt x="157734" y="1992008"/>
                  </a:cubicBezTo>
                  <a:cubicBezTo>
                    <a:pt x="157734" y="1995361"/>
                    <a:pt x="156591" y="2000123"/>
                    <a:pt x="154305" y="2006296"/>
                  </a:cubicBezTo>
                  <a:cubicBezTo>
                    <a:pt x="152019" y="2012468"/>
                    <a:pt x="150876" y="2017230"/>
                    <a:pt x="150876" y="2020583"/>
                  </a:cubicBezTo>
                  <a:cubicBezTo>
                    <a:pt x="150876" y="2022717"/>
                    <a:pt x="151638" y="2025765"/>
                    <a:pt x="153162" y="2029727"/>
                  </a:cubicBezTo>
                  <a:cubicBezTo>
                    <a:pt x="146304" y="2026070"/>
                    <a:pt x="142875" y="2019593"/>
                    <a:pt x="142875" y="2010296"/>
                  </a:cubicBezTo>
                  <a:cubicBezTo>
                    <a:pt x="142875" y="2002676"/>
                    <a:pt x="140398" y="1996199"/>
                    <a:pt x="135445" y="1990865"/>
                  </a:cubicBezTo>
                  <a:cubicBezTo>
                    <a:pt x="130492" y="1985531"/>
                    <a:pt x="124206" y="1982864"/>
                    <a:pt x="116586" y="1982864"/>
                  </a:cubicBezTo>
                  <a:cubicBezTo>
                    <a:pt x="107442" y="1982864"/>
                    <a:pt x="97536" y="1986674"/>
                    <a:pt x="86868" y="1994294"/>
                  </a:cubicBezTo>
                  <a:lnTo>
                    <a:pt x="77724" y="1985150"/>
                  </a:lnTo>
                  <a:cubicBezTo>
                    <a:pt x="86106" y="1975092"/>
                    <a:pt x="90297" y="1965567"/>
                    <a:pt x="90297" y="1956575"/>
                  </a:cubicBezTo>
                  <a:cubicBezTo>
                    <a:pt x="90297" y="1949412"/>
                    <a:pt x="88239" y="1943050"/>
                    <a:pt x="84124" y="1937487"/>
                  </a:cubicBezTo>
                  <a:cubicBezTo>
                    <a:pt x="80010" y="1931924"/>
                    <a:pt x="74447" y="1929143"/>
                    <a:pt x="67437" y="1929143"/>
                  </a:cubicBezTo>
                  <a:cubicBezTo>
                    <a:pt x="66522" y="1929143"/>
                    <a:pt x="65189" y="1929334"/>
                    <a:pt x="63436" y="1929715"/>
                  </a:cubicBezTo>
                  <a:cubicBezTo>
                    <a:pt x="61684" y="1930096"/>
                    <a:pt x="60350" y="1930286"/>
                    <a:pt x="59436" y="1930286"/>
                  </a:cubicBezTo>
                  <a:cubicBezTo>
                    <a:pt x="50596" y="1930286"/>
                    <a:pt x="44881" y="1926857"/>
                    <a:pt x="42291" y="1919999"/>
                  </a:cubicBezTo>
                  <a:cubicBezTo>
                    <a:pt x="44729" y="1921523"/>
                    <a:pt x="47396" y="1922285"/>
                    <a:pt x="50292" y="1922285"/>
                  </a:cubicBezTo>
                  <a:cubicBezTo>
                    <a:pt x="52882" y="1922285"/>
                    <a:pt x="55549" y="1921523"/>
                    <a:pt x="58293" y="1919999"/>
                  </a:cubicBezTo>
                  <a:cubicBezTo>
                    <a:pt x="66370" y="1915427"/>
                    <a:pt x="73228" y="1913141"/>
                    <a:pt x="78867" y="1913141"/>
                  </a:cubicBezTo>
                  <a:close/>
                  <a:moveTo>
                    <a:pt x="169164" y="1898282"/>
                  </a:moveTo>
                  <a:lnTo>
                    <a:pt x="171450" y="1900568"/>
                  </a:lnTo>
                  <a:lnTo>
                    <a:pt x="164592" y="1917713"/>
                  </a:lnTo>
                  <a:cubicBezTo>
                    <a:pt x="158648" y="1932648"/>
                    <a:pt x="151409" y="1942935"/>
                    <a:pt x="142875" y="1948574"/>
                  </a:cubicBezTo>
                  <a:lnTo>
                    <a:pt x="93954" y="1980807"/>
                  </a:lnTo>
                  <a:lnTo>
                    <a:pt x="90754" y="1977835"/>
                  </a:lnTo>
                  <a:lnTo>
                    <a:pt x="124587" y="1925714"/>
                  </a:lnTo>
                  <a:cubicBezTo>
                    <a:pt x="129311" y="1918399"/>
                    <a:pt x="138074" y="1911922"/>
                    <a:pt x="150876" y="1906283"/>
                  </a:cubicBezTo>
                  <a:close/>
                  <a:moveTo>
                    <a:pt x="18288" y="1843418"/>
                  </a:moveTo>
                  <a:lnTo>
                    <a:pt x="25146" y="1843418"/>
                  </a:lnTo>
                  <a:lnTo>
                    <a:pt x="25146" y="1961147"/>
                  </a:lnTo>
                  <a:cubicBezTo>
                    <a:pt x="25146" y="1968310"/>
                    <a:pt x="27394" y="1974482"/>
                    <a:pt x="31889" y="1979664"/>
                  </a:cubicBezTo>
                  <a:cubicBezTo>
                    <a:pt x="36385" y="1984845"/>
                    <a:pt x="42138" y="1987436"/>
                    <a:pt x="49149" y="1987436"/>
                  </a:cubicBezTo>
                  <a:cubicBezTo>
                    <a:pt x="52044" y="1987436"/>
                    <a:pt x="55473" y="1986674"/>
                    <a:pt x="59436" y="1985150"/>
                  </a:cubicBezTo>
                  <a:lnTo>
                    <a:pt x="65151" y="1990865"/>
                  </a:lnTo>
                  <a:cubicBezTo>
                    <a:pt x="59969" y="1993913"/>
                    <a:pt x="55016" y="1995437"/>
                    <a:pt x="50292" y="1995437"/>
                  </a:cubicBezTo>
                  <a:cubicBezTo>
                    <a:pt x="41300" y="1995437"/>
                    <a:pt x="33718" y="1992503"/>
                    <a:pt x="27546" y="1986636"/>
                  </a:cubicBezTo>
                  <a:cubicBezTo>
                    <a:pt x="21374" y="1980769"/>
                    <a:pt x="18288" y="1973415"/>
                    <a:pt x="18288" y="1964576"/>
                  </a:cubicBezTo>
                  <a:close/>
                  <a:moveTo>
                    <a:pt x="0" y="1843418"/>
                  </a:moveTo>
                  <a:lnTo>
                    <a:pt x="6858" y="1843418"/>
                  </a:lnTo>
                  <a:lnTo>
                    <a:pt x="6858" y="2065160"/>
                  </a:lnTo>
                  <a:lnTo>
                    <a:pt x="228600" y="2065160"/>
                  </a:lnTo>
                  <a:lnTo>
                    <a:pt x="228600" y="2072018"/>
                  </a:lnTo>
                  <a:lnTo>
                    <a:pt x="0" y="2072018"/>
                  </a:lnTo>
                  <a:close/>
                  <a:moveTo>
                    <a:pt x="80010" y="1639328"/>
                  </a:moveTo>
                  <a:lnTo>
                    <a:pt x="86868" y="1645043"/>
                  </a:lnTo>
                  <a:cubicBezTo>
                    <a:pt x="86106" y="1649615"/>
                    <a:pt x="85725" y="1652663"/>
                    <a:pt x="85725" y="1654187"/>
                  </a:cubicBezTo>
                  <a:cubicBezTo>
                    <a:pt x="85725" y="1661654"/>
                    <a:pt x="89535" y="1667674"/>
                    <a:pt x="97155" y="1672246"/>
                  </a:cubicBezTo>
                  <a:cubicBezTo>
                    <a:pt x="103708" y="1676209"/>
                    <a:pt x="110947" y="1678190"/>
                    <a:pt x="118872" y="1678190"/>
                  </a:cubicBezTo>
                  <a:lnTo>
                    <a:pt x="228600" y="1678190"/>
                  </a:lnTo>
                  <a:lnTo>
                    <a:pt x="228600" y="1685048"/>
                  </a:lnTo>
                  <a:lnTo>
                    <a:pt x="115443" y="1685048"/>
                  </a:lnTo>
                  <a:cubicBezTo>
                    <a:pt x="105384" y="1685048"/>
                    <a:pt x="96545" y="1682076"/>
                    <a:pt x="88925" y="1676132"/>
                  </a:cubicBezTo>
                  <a:cubicBezTo>
                    <a:pt x="80695" y="1669732"/>
                    <a:pt x="76581" y="1661654"/>
                    <a:pt x="76581" y="1651901"/>
                  </a:cubicBezTo>
                  <a:cubicBezTo>
                    <a:pt x="76581" y="1649615"/>
                    <a:pt x="77724" y="1645424"/>
                    <a:pt x="80010" y="1639328"/>
                  </a:cubicBezTo>
                  <a:close/>
                  <a:moveTo>
                    <a:pt x="61722" y="1639328"/>
                  </a:moveTo>
                  <a:lnTo>
                    <a:pt x="66065" y="1643214"/>
                  </a:lnTo>
                  <a:lnTo>
                    <a:pt x="56007" y="1659902"/>
                  </a:lnTo>
                  <a:cubicBezTo>
                    <a:pt x="47625" y="1673923"/>
                    <a:pt x="40005" y="1681543"/>
                    <a:pt x="33147" y="1682762"/>
                  </a:cubicBezTo>
                  <a:cubicBezTo>
                    <a:pt x="28879" y="1683524"/>
                    <a:pt x="24536" y="1685124"/>
                    <a:pt x="20116" y="1687562"/>
                  </a:cubicBezTo>
                  <a:lnTo>
                    <a:pt x="17830" y="1685048"/>
                  </a:lnTo>
                  <a:cubicBezTo>
                    <a:pt x="20421" y="1682000"/>
                    <a:pt x="22174" y="1677809"/>
                    <a:pt x="23088" y="1672475"/>
                  </a:cubicBezTo>
                  <a:cubicBezTo>
                    <a:pt x="25374" y="1664855"/>
                    <a:pt x="33299" y="1656854"/>
                    <a:pt x="46863" y="1648472"/>
                  </a:cubicBezTo>
                  <a:close/>
                  <a:moveTo>
                    <a:pt x="106299" y="1623326"/>
                  </a:moveTo>
                  <a:cubicBezTo>
                    <a:pt x="113004" y="1623326"/>
                    <a:pt x="118681" y="1625650"/>
                    <a:pt x="123329" y="1630298"/>
                  </a:cubicBezTo>
                  <a:cubicBezTo>
                    <a:pt x="127978" y="1634946"/>
                    <a:pt x="130302" y="1640623"/>
                    <a:pt x="130302" y="1647329"/>
                  </a:cubicBezTo>
                  <a:cubicBezTo>
                    <a:pt x="130302" y="1652510"/>
                    <a:pt x="128549" y="1657044"/>
                    <a:pt x="125044" y="1660931"/>
                  </a:cubicBezTo>
                  <a:cubicBezTo>
                    <a:pt x="121539" y="1664817"/>
                    <a:pt x="117195" y="1666760"/>
                    <a:pt x="112014" y="1666760"/>
                  </a:cubicBezTo>
                  <a:cubicBezTo>
                    <a:pt x="107746" y="1666760"/>
                    <a:pt x="104127" y="1665350"/>
                    <a:pt x="101155" y="1662531"/>
                  </a:cubicBezTo>
                  <a:cubicBezTo>
                    <a:pt x="98183" y="1659711"/>
                    <a:pt x="96697" y="1656168"/>
                    <a:pt x="96697" y="1651901"/>
                  </a:cubicBezTo>
                  <a:cubicBezTo>
                    <a:pt x="96697" y="1648548"/>
                    <a:pt x="97840" y="1645805"/>
                    <a:pt x="100126" y="1643671"/>
                  </a:cubicBezTo>
                  <a:cubicBezTo>
                    <a:pt x="102412" y="1641538"/>
                    <a:pt x="105232" y="1640471"/>
                    <a:pt x="108585" y="1640471"/>
                  </a:cubicBezTo>
                  <a:cubicBezTo>
                    <a:pt x="113157" y="1640471"/>
                    <a:pt x="115443" y="1642757"/>
                    <a:pt x="115443" y="1647329"/>
                  </a:cubicBezTo>
                  <a:cubicBezTo>
                    <a:pt x="115138" y="1649310"/>
                    <a:pt x="114376" y="1650834"/>
                    <a:pt x="113157" y="1651901"/>
                  </a:cubicBezTo>
                  <a:cubicBezTo>
                    <a:pt x="113157" y="1648853"/>
                    <a:pt x="111633" y="1647329"/>
                    <a:pt x="108585" y="1647329"/>
                  </a:cubicBezTo>
                  <a:cubicBezTo>
                    <a:pt x="104775" y="1647329"/>
                    <a:pt x="102870" y="1649234"/>
                    <a:pt x="102870" y="1653044"/>
                  </a:cubicBezTo>
                  <a:cubicBezTo>
                    <a:pt x="102870" y="1657616"/>
                    <a:pt x="105918" y="1659902"/>
                    <a:pt x="112014" y="1659902"/>
                  </a:cubicBezTo>
                  <a:cubicBezTo>
                    <a:pt x="115519" y="1659902"/>
                    <a:pt x="118300" y="1658530"/>
                    <a:pt x="120358" y="1655787"/>
                  </a:cubicBezTo>
                  <a:cubicBezTo>
                    <a:pt x="122415" y="1653044"/>
                    <a:pt x="123444" y="1649843"/>
                    <a:pt x="123444" y="1646186"/>
                  </a:cubicBezTo>
                  <a:cubicBezTo>
                    <a:pt x="123444" y="1642071"/>
                    <a:pt x="121996" y="1638566"/>
                    <a:pt x="119100" y="1635670"/>
                  </a:cubicBezTo>
                  <a:cubicBezTo>
                    <a:pt x="116205" y="1632775"/>
                    <a:pt x="112699" y="1631327"/>
                    <a:pt x="108585" y="1631327"/>
                  </a:cubicBezTo>
                  <a:cubicBezTo>
                    <a:pt x="104165" y="1631327"/>
                    <a:pt x="99974" y="1632470"/>
                    <a:pt x="96012" y="1634756"/>
                  </a:cubicBezTo>
                  <a:lnTo>
                    <a:pt x="90297" y="1629041"/>
                  </a:lnTo>
                  <a:cubicBezTo>
                    <a:pt x="97155" y="1625231"/>
                    <a:pt x="102489" y="1623326"/>
                    <a:pt x="106299" y="1623326"/>
                  </a:cubicBezTo>
                  <a:close/>
                  <a:moveTo>
                    <a:pt x="22860" y="1615325"/>
                  </a:moveTo>
                  <a:cubicBezTo>
                    <a:pt x="23774" y="1620659"/>
                    <a:pt x="25679" y="1625231"/>
                    <a:pt x="28575" y="1629041"/>
                  </a:cubicBezTo>
                  <a:cubicBezTo>
                    <a:pt x="32080" y="1633613"/>
                    <a:pt x="36271" y="1635899"/>
                    <a:pt x="41148" y="1635899"/>
                  </a:cubicBezTo>
                  <a:cubicBezTo>
                    <a:pt x="47091" y="1635746"/>
                    <a:pt x="56235" y="1632317"/>
                    <a:pt x="68580" y="1625612"/>
                  </a:cubicBezTo>
                  <a:lnTo>
                    <a:pt x="77724" y="1634756"/>
                  </a:lnTo>
                  <a:cubicBezTo>
                    <a:pt x="71628" y="1647862"/>
                    <a:pt x="68580" y="1657387"/>
                    <a:pt x="68580" y="1663331"/>
                  </a:cubicBezTo>
                  <a:cubicBezTo>
                    <a:pt x="68580" y="1667750"/>
                    <a:pt x="69799" y="1671713"/>
                    <a:pt x="72237" y="1675218"/>
                  </a:cubicBezTo>
                  <a:cubicBezTo>
                    <a:pt x="74676" y="1678723"/>
                    <a:pt x="78028" y="1680476"/>
                    <a:pt x="82296" y="1680476"/>
                  </a:cubicBezTo>
                  <a:cubicBezTo>
                    <a:pt x="79248" y="1683524"/>
                    <a:pt x="75819" y="1685048"/>
                    <a:pt x="72009" y="1685048"/>
                  </a:cubicBezTo>
                  <a:cubicBezTo>
                    <a:pt x="68199" y="1685048"/>
                    <a:pt x="65151" y="1683562"/>
                    <a:pt x="62865" y="1680590"/>
                  </a:cubicBezTo>
                  <a:cubicBezTo>
                    <a:pt x="60579" y="1677618"/>
                    <a:pt x="59436" y="1674151"/>
                    <a:pt x="59436" y="1670189"/>
                  </a:cubicBezTo>
                  <a:cubicBezTo>
                    <a:pt x="59436" y="1663178"/>
                    <a:pt x="62484" y="1654415"/>
                    <a:pt x="68580" y="1643900"/>
                  </a:cubicBezTo>
                  <a:lnTo>
                    <a:pt x="61722" y="1635899"/>
                  </a:lnTo>
                  <a:cubicBezTo>
                    <a:pt x="50901" y="1643519"/>
                    <a:pt x="42138" y="1647329"/>
                    <a:pt x="35433" y="1647329"/>
                  </a:cubicBezTo>
                  <a:cubicBezTo>
                    <a:pt x="30708" y="1647329"/>
                    <a:pt x="26860" y="1645500"/>
                    <a:pt x="23888" y="1641842"/>
                  </a:cubicBezTo>
                  <a:cubicBezTo>
                    <a:pt x="20917" y="1638185"/>
                    <a:pt x="19431" y="1633918"/>
                    <a:pt x="19431" y="1629041"/>
                  </a:cubicBezTo>
                  <a:cubicBezTo>
                    <a:pt x="19431" y="1622640"/>
                    <a:pt x="20574" y="1618068"/>
                    <a:pt x="22860" y="1615325"/>
                  </a:cubicBezTo>
                  <a:close/>
                  <a:moveTo>
                    <a:pt x="65151" y="1607324"/>
                  </a:moveTo>
                  <a:lnTo>
                    <a:pt x="96012" y="1639328"/>
                  </a:lnTo>
                  <a:lnTo>
                    <a:pt x="90754" y="1644814"/>
                  </a:lnTo>
                  <a:lnTo>
                    <a:pt x="59207" y="1612353"/>
                  </a:lnTo>
                  <a:close/>
                  <a:moveTo>
                    <a:pt x="56007" y="1573034"/>
                  </a:moveTo>
                  <a:cubicBezTo>
                    <a:pt x="62712" y="1573034"/>
                    <a:pt x="68427" y="1575167"/>
                    <a:pt x="73152" y="1579435"/>
                  </a:cubicBezTo>
                  <a:cubicBezTo>
                    <a:pt x="77876" y="1583702"/>
                    <a:pt x="80162" y="1589188"/>
                    <a:pt x="80010" y="1595894"/>
                  </a:cubicBezTo>
                  <a:cubicBezTo>
                    <a:pt x="79857" y="1602142"/>
                    <a:pt x="77952" y="1607857"/>
                    <a:pt x="74295" y="1613039"/>
                  </a:cubicBezTo>
                  <a:lnTo>
                    <a:pt x="68580" y="1608467"/>
                  </a:lnTo>
                  <a:cubicBezTo>
                    <a:pt x="70866" y="1604809"/>
                    <a:pt x="72009" y="1600999"/>
                    <a:pt x="72009" y="1597037"/>
                  </a:cubicBezTo>
                  <a:cubicBezTo>
                    <a:pt x="72009" y="1592922"/>
                    <a:pt x="70561" y="1589417"/>
                    <a:pt x="67665" y="1586521"/>
                  </a:cubicBezTo>
                  <a:cubicBezTo>
                    <a:pt x="64770" y="1583626"/>
                    <a:pt x="61264" y="1582178"/>
                    <a:pt x="57150" y="1582178"/>
                  </a:cubicBezTo>
                  <a:cubicBezTo>
                    <a:pt x="53797" y="1582178"/>
                    <a:pt x="50673" y="1583092"/>
                    <a:pt x="47777" y="1584921"/>
                  </a:cubicBezTo>
                  <a:cubicBezTo>
                    <a:pt x="44881" y="1586750"/>
                    <a:pt x="43434" y="1589264"/>
                    <a:pt x="43434" y="1592465"/>
                  </a:cubicBezTo>
                  <a:cubicBezTo>
                    <a:pt x="43434" y="1597799"/>
                    <a:pt x="45720" y="1600466"/>
                    <a:pt x="50292" y="1600466"/>
                  </a:cubicBezTo>
                  <a:cubicBezTo>
                    <a:pt x="54102" y="1600466"/>
                    <a:pt x="56007" y="1598561"/>
                    <a:pt x="56007" y="1594751"/>
                  </a:cubicBezTo>
                  <a:cubicBezTo>
                    <a:pt x="56007" y="1592465"/>
                    <a:pt x="54483" y="1590560"/>
                    <a:pt x="51435" y="1589036"/>
                  </a:cubicBezTo>
                  <a:cubicBezTo>
                    <a:pt x="58293" y="1589036"/>
                    <a:pt x="61722" y="1591703"/>
                    <a:pt x="61722" y="1597037"/>
                  </a:cubicBezTo>
                  <a:cubicBezTo>
                    <a:pt x="61722" y="1600085"/>
                    <a:pt x="60579" y="1602561"/>
                    <a:pt x="58293" y="1604466"/>
                  </a:cubicBezTo>
                  <a:cubicBezTo>
                    <a:pt x="56007" y="1606371"/>
                    <a:pt x="53340" y="1607324"/>
                    <a:pt x="50292" y="1607324"/>
                  </a:cubicBezTo>
                  <a:cubicBezTo>
                    <a:pt x="46024" y="1607324"/>
                    <a:pt x="42481" y="1605724"/>
                    <a:pt x="39662" y="1602523"/>
                  </a:cubicBezTo>
                  <a:cubicBezTo>
                    <a:pt x="36842" y="1599323"/>
                    <a:pt x="35433" y="1595589"/>
                    <a:pt x="35433" y="1591322"/>
                  </a:cubicBezTo>
                  <a:cubicBezTo>
                    <a:pt x="35433" y="1585988"/>
                    <a:pt x="37490" y="1581606"/>
                    <a:pt x="41605" y="1578177"/>
                  </a:cubicBezTo>
                  <a:cubicBezTo>
                    <a:pt x="45720" y="1574748"/>
                    <a:pt x="50520" y="1573034"/>
                    <a:pt x="56007" y="1573034"/>
                  </a:cubicBezTo>
                  <a:close/>
                  <a:moveTo>
                    <a:pt x="78867" y="1544459"/>
                  </a:moveTo>
                  <a:cubicBezTo>
                    <a:pt x="86182" y="1544459"/>
                    <a:pt x="92049" y="1548040"/>
                    <a:pt x="96469" y="1555203"/>
                  </a:cubicBezTo>
                  <a:cubicBezTo>
                    <a:pt x="99212" y="1559775"/>
                    <a:pt x="100584" y="1564957"/>
                    <a:pt x="100584" y="1570748"/>
                  </a:cubicBezTo>
                  <a:cubicBezTo>
                    <a:pt x="100584" y="1582178"/>
                    <a:pt x="96393" y="1595132"/>
                    <a:pt x="88011" y="1609610"/>
                  </a:cubicBezTo>
                  <a:lnTo>
                    <a:pt x="93726" y="1615325"/>
                  </a:lnTo>
                  <a:cubicBezTo>
                    <a:pt x="111252" y="1605419"/>
                    <a:pt x="122682" y="1600466"/>
                    <a:pt x="128016" y="1600466"/>
                  </a:cubicBezTo>
                  <a:cubicBezTo>
                    <a:pt x="136093" y="1600618"/>
                    <a:pt x="142798" y="1602371"/>
                    <a:pt x="148132" y="1605724"/>
                  </a:cubicBezTo>
                  <a:cubicBezTo>
                    <a:pt x="154533" y="1609838"/>
                    <a:pt x="157734" y="1615706"/>
                    <a:pt x="157734" y="1623326"/>
                  </a:cubicBezTo>
                  <a:cubicBezTo>
                    <a:pt x="157734" y="1626679"/>
                    <a:pt x="156591" y="1631441"/>
                    <a:pt x="154305" y="1637613"/>
                  </a:cubicBezTo>
                  <a:cubicBezTo>
                    <a:pt x="152019" y="1643786"/>
                    <a:pt x="150876" y="1648548"/>
                    <a:pt x="150876" y="1651901"/>
                  </a:cubicBezTo>
                  <a:cubicBezTo>
                    <a:pt x="150876" y="1654034"/>
                    <a:pt x="151638" y="1657082"/>
                    <a:pt x="153162" y="1661045"/>
                  </a:cubicBezTo>
                  <a:cubicBezTo>
                    <a:pt x="146304" y="1657387"/>
                    <a:pt x="142875" y="1650910"/>
                    <a:pt x="142875" y="1641614"/>
                  </a:cubicBezTo>
                  <a:cubicBezTo>
                    <a:pt x="142875" y="1633994"/>
                    <a:pt x="140398" y="1627517"/>
                    <a:pt x="135445" y="1622183"/>
                  </a:cubicBezTo>
                  <a:cubicBezTo>
                    <a:pt x="130492" y="1616849"/>
                    <a:pt x="124206" y="1614182"/>
                    <a:pt x="116586" y="1614182"/>
                  </a:cubicBezTo>
                  <a:cubicBezTo>
                    <a:pt x="107442" y="1614182"/>
                    <a:pt x="97536" y="1617992"/>
                    <a:pt x="86868" y="1625612"/>
                  </a:cubicBezTo>
                  <a:lnTo>
                    <a:pt x="77724" y="1616468"/>
                  </a:lnTo>
                  <a:cubicBezTo>
                    <a:pt x="86106" y="1606409"/>
                    <a:pt x="90297" y="1596884"/>
                    <a:pt x="90297" y="1587893"/>
                  </a:cubicBezTo>
                  <a:cubicBezTo>
                    <a:pt x="90297" y="1580730"/>
                    <a:pt x="88239" y="1574367"/>
                    <a:pt x="84124" y="1568805"/>
                  </a:cubicBezTo>
                  <a:cubicBezTo>
                    <a:pt x="80010" y="1563242"/>
                    <a:pt x="74447" y="1560461"/>
                    <a:pt x="67437" y="1560461"/>
                  </a:cubicBezTo>
                  <a:cubicBezTo>
                    <a:pt x="66522" y="1560461"/>
                    <a:pt x="65189" y="1560651"/>
                    <a:pt x="63436" y="1561032"/>
                  </a:cubicBezTo>
                  <a:cubicBezTo>
                    <a:pt x="61684" y="1561413"/>
                    <a:pt x="60350" y="1561604"/>
                    <a:pt x="59436" y="1561604"/>
                  </a:cubicBezTo>
                  <a:cubicBezTo>
                    <a:pt x="50596" y="1561604"/>
                    <a:pt x="44881" y="1558175"/>
                    <a:pt x="42291" y="1551317"/>
                  </a:cubicBezTo>
                  <a:cubicBezTo>
                    <a:pt x="44729" y="1552841"/>
                    <a:pt x="47396" y="1553603"/>
                    <a:pt x="50292" y="1553603"/>
                  </a:cubicBezTo>
                  <a:cubicBezTo>
                    <a:pt x="52882" y="1553603"/>
                    <a:pt x="55549" y="1552841"/>
                    <a:pt x="58293" y="1551317"/>
                  </a:cubicBezTo>
                  <a:cubicBezTo>
                    <a:pt x="66370" y="1546745"/>
                    <a:pt x="73228" y="1544459"/>
                    <a:pt x="78867" y="1544459"/>
                  </a:cubicBezTo>
                  <a:close/>
                  <a:moveTo>
                    <a:pt x="169164" y="1529600"/>
                  </a:moveTo>
                  <a:lnTo>
                    <a:pt x="171450" y="1531886"/>
                  </a:lnTo>
                  <a:lnTo>
                    <a:pt x="164592" y="1549031"/>
                  </a:lnTo>
                  <a:cubicBezTo>
                    <a:pt x="158648" y="1563966"/>
                    <a:pt x="151409" y="1574253"/>
                    <a:pt x="142875" y="1579892"/>
                  </a:cubicBezTo>
                  <a:lnTo>
                    <a:pt x="93954" y="1612124"/>
                  </a:lnTo>
                  <a:lnTo>
                    <a:pt x="90754" y="1609153"/>
                  </a:lnTo>
                  <a:lnTo>
                    <a:pt x="124587" y="1557032"/>
                  </a:lnTo>
                  <a:cubicBezTo>
                    <a:pt x="129311" y="1549717"/>
                    <a:pt x="138074" y="1543240"/>
                    <a:pt x="150876" y="1537601"/>
                  </a:cubicBezTo>
                  <a:close/>
                  <a:moveTo>
                    <a:pt x="18288" y="1474736"/>
                  </a:moveTo>
                  <a:lnTo>
                    <a:pt x="25146" y="1474736"/>
                  </a:lnTo>
                  <a:lnTo>
                    <a:pt x="25146" y="1592465"/>
                  </a:lnTo>
                  <a:cubicBezTo>
                    <a:pt x="25146" y="1599628"/>
                    <a:pt x="27394" y="1605800"/>
                    <a:pt x="31889" y="1610981"/>
                  </a:cubicBezTo>
                  <a:cubicBezTo>
                    <a:pt x="36385" y="1616163"/>
                    <a:pt x="42138" y="1618754"/>
                    <a:pt x="49149" y="1618754"/>
                  </a:cubicBezTo>
                  <a:cubicBezTo>
                    <a:pt x="52044" y="1618754"/>
                    <a:pt x="55473" y="1617992"/>
                    <a:pt x="59436" y="1616468"/>
                  </a:cubicBezTo>
                  <a:lnTo>
                    <a:pt x="65151" y="1622183"/>
                  </a:lnTo>
                  <a:cubicBezTo>
                    <a:pt x="59969" y="1625231"/>
                    <a:pt x="55016" y="1626755"/>
                    <a:pt x="50292" y="1626755"/>
                  </a:cubicBezTo>
                  <a:cubicBezTo>
                    <a:pt x="41300" y="1626755"/>
                    <a:pt x="33718" y="1623821"/>
                    <a:pt x="27546" y="1617954"/>
                  </a:cubicBezTo>
                  <a:cubicBezTo>
                    <a:pt x="21374" y="1612086"/>
                    <a:pt x="18288" y="1604733"/>
                    <a:pt x="18288" y="1595894"/>
                  </a:cubicBezTo>
                  <a:close/>
                  <a:moveTo>
                    <a:pt x="0" y="1474736"/>
                  </a:moveTo>
                  <a:lnTo>
                    <a:pt x="6858" y="1474736"/>
                  </a:lnTo>
                  <a:lnTo>
                    <a:pt x="6858" y="1696478"/>
                  </a:lnTo>
                  <a:lnTo>
                    <a:pt x="228600" y="1696478"/>
                  </a:lnTo>
                  <a:lnTo>
                    <a:pt x="228600" y="1703336"/>
                  </a:lnTo>
                  <a:lnTo>
                    <a:pt x="0" y="1703336"/>
                  </a:lnTo>
                  <a:close/>
                  <a:moveTo>
                    <a:pt x="80010" y="1270644"/>
                  </a:moveTo>
                  <a:lnTo>
                    <a:pt x="86868" y="1276359"/>
                  </a:lnTo>
                  <a:cubicBezTo>
                    <a:pt x="86106" y="1280931"/>
                    <a:pt x="85725" y="1283979"/>
                    <a:pt x="85725" y="1285503"/>
                  </a:cubicBezTo>
                  <a:cubicBezTo>
                    <a:pt x="85725" y="1292970"/>
                    <a:pt x="89535" y="1298990"/>
                    <a:pt x="97155" y="1303562"/>
                  </a:cubicBezTo>
                  <a:cubicBezTo>
                    <a:pt x="103708" y="1307525"/>
                    <a:pt x="110947" y="1309506"/>
                    <a:pt x="118872" y="1309506"/>
                  </a:cubicBezTo>
                  <a:lnTo>
                    <a:pt x="228600" y="1309506"/>
                  </a:lnTo>
                  <a:lnTo>
                    <a:pt x="228600" y="1316364"/>
                  </a:lnTo>
                  <a:lnTo>
                    <a:pt x="115443" y="1316364"/>
                  </a:lnTo>
                  <a:cubicBezTo>
                    <a:pt x="105384" y="1316364"/>
                    <a:pt x="96545" y="1313392"/>
                    <a:pt x="88925" y="1307448"/>
                  </a:cubicBezTo>
                  <a:cubicBezTo>
                    <a:pt x="80695" y="1301048"/>
                    <a:pt x="76581" y="1292970"/>
                    <a:pt x="76581" y="1283217"/>
                  </a:cubicBezTo>
                  <a:cubicBezTo>
                    <a:pt x="76581" y="1280931"/>
                    <a:pt x="77724" y="1276740"/>
                    <a:pt x="80010" y="1270644"/>
                  </a:cubicBezTo>
                  <a:close/>
                  <a:moveTo>
                    <a:pt x="61722" y="1270644"/>
                  </a:moveTo>
                  <a:lnTo>
                    <a:pt x="66065" y="1274530"/>
                  </a:lnTo>
                  <a:lnTo>
                    <a:pt x="56007" y="1291218"/>
                  </a:lnTo>
                  <a:cubicBezTo>
                    <a:pt x="47625" y="1305239"/>
                    <a:pt x="40005" y="1312859"/>
                    <a:pt x="33147" y="1314078"/>
                  </a:cubicBezTo>
                  <a:cubicBezTo>
                    <a:pt x="28879" y="1314840"/>
                    <a:pt x="24536" y="1316440"/>
                    <a:pt x="20116" y="1318878"/>
                  </a:cubicBezTo>
                  <a:lnTo>
                    <a:pt x="17830" y="1316364"/>
                  </a:lnTo>
                  <a:cubicBezTo>
                    <a:pt x="20421" y="1313316"/>
                    <a:pt x="22174" y="1309125"/>
                    <a:pt x="23088" y="1303791"/>
                  </a:cubicBezTo>
                  <a:cubicBezTo>
                    <a:pt x="25374" y="1296171"/>
                    <a:pt x="33299" y="1288170"/>
                    <a:pt x="46863" y="1279788"/>
                  </a:cubicBezTo>
                  <a:close/>
                  <a:moveTo>
                    <a:pt x="106299" y="1254642"/>
                  </a:moveTo>
                  <a:cubicBezTo>
                    <a:pt x="113004" y="1254642"/>
                    <a:pt x="118681" y="1256966"/>
                    <a:pt x="123329" y="1261614"/>
                  </a:cubicBezTo>
                  <a:cubicBezTo>
                    <a:pt x="127978" y="1266262"/>
                    <a:pt x="130302" y="1271939"/>
                    <a:pt x="130302" y="1278645"/>
                  </a:cubicBezTo>
                  <a:cubicBezTo>
                    <a:pt x="130302" y="1283826"/>
                    <a:pt x="128549" y="1288360"/>
                    <a:pt x="125044" y="1292247"/>
                  </a:cubicBezTo>
                  <a:cubicBezTo>
                    <a:pt x="121539" y="1296133"/>
                    <a:pt x="117195" y="1298076"/>
                    <a:pt x="112014" y="1298076"/>
                  </a:cubicBezTo>
                  <a:cubicBezTo>
                    <a:pt x="107746" y="1298076"/>
                    <a:pt x="104127" y="1296666"/>
                    <a:pt x="101155" y="1293847"/>
                  </a:cubicBezTo>
                  <a:cubicBezTo>
                    <a:pt x="98183" y="1291027"/>
                    <a:pt x="96697" y="1287484"/>
                    <a:pt x="96697" y="1283217"/>
                  </a:cubicBezTo>
                  <a:cubicBezTo>
                    <a:pt x="96697" y="1279864"/>
                    <a:pt x="97840" y="1277121"/>
                    <a:pt x="100126" y="1274987"/>
                  </a:cubicBezTo>
                  <a:cubicBezTo>
                    <a:pt x="102412" y="1272854"/>
                    <a:pt x="105232" y="1271787"/>
                    <a:pt x="108585" y="1271787"/>
                  </a:cubicBezTo>
                  <a:cubicBezTo>
                    <a:pt x="113157" y="1271787"/>
                    <a:pt x="115443" y="1274073"/>
                    <a:pt x="115443" y="1278645"/>
                  </a:cubicBezTo>
                  <a:cubicBezTo>
                    <a:pt x="115138" y="1280626"/>
                    <a:pt x="114376" y="1282150"/>
                    <a:pt x="113157" y="1283217"/>
                  </a:cubicBezTo>
                  <a:cubicBezTo>
                    <a:pt x="113157" y="1280169"/>
                    <a:pt x="111633" y="1278645"/>
                    <a:pt x="108585" y="1278645"/>
                  </a:cubicBezTo>
                  <a:cubicBezTo>
                    <a:pt x="104775" y="1278645"/>
                    <a:pt x="102870" y="1280550"/>
                    <a:pt x="102870" y="1284360"/>
                  </a:cubicBezTo>
                  <a:cubicBezTo>
                    <a:pt x="102870" y="1288932"/>
                    <a:pt x="105918" y="1291218"/>
                    <a:pt x="112014" y="1291218"/>
                  </a:cubicBezTo>
                  <a:cubicBezTo>
                    <a:pt x="115519" y="1291218"/>
                    <a:pt x="118300" y="1289846"/>
                    <a:pt x="120358" y="1287103"/>
                  </a:cubicBezTo>
                  <a:cubicBezTo>
                    <a:pt x="122415" y="1284360"/>
                    <a:pt x="123444" y="1281159"/>
                    <a:pt x="123444" y="1277502"/>
                  </a:cubicBezTo>
                  <a:cubicBezTo>
                    <a:pt x="123444" y="1273387"/>
                    <a:pt x="121996" y="1269882"/>
                    <a:pt x="119100" y="1266986"/>
                  </a:cubicBezTo>
                  <a:cubicBezTo>
                    <a:pt x="116205" y="1264091"/>
                    <a:pt x="112699" y="1262643"/>
                    <a:pt x="108585" y="1262643"/>
                  </a:cubicBezTo>
                  <a:cubicBezTo>
                    <a:pt x="104165" y="1262643"/>
                    <a:pt x="99974" y="1263786"/>
                    <a:pt x="96012" y="1266072"/>
                  </a:cubicBezTo>
                  <a:lnTo>
                    <a:pt x="90297" y="1260357"/>
                  </a:lnTo>
                  <a:cubicBezTo>
                    <a:pt x="97155" y="1256547"/>
                    <a:pt x="102489" y="1254642"/>
                    <a:pt x="106299" y="1254642"/>
                  </a:cubicBezTo>
                  <a:close/>
                  <a:moveTo>
                    <a:pt x="22860" y="1246641"/>
                  </a:moveTo>
                  <a:cubicBezTo>
                    <a:pt x="23774" y="1251975"/>
                    <a:pt x="25679" y="1256547"/>
                    <a:pt x="28575" y="1260357"/>
                  </a:cubicBezTo>
                  <a:cubicBezTo>
                    <a:pt x="32080" y="1264929"/>
                    <a:pt x="36271" y="1267215"/>
                    <a:pt x="41148" y="1267215"/>
                  </a:cubicBezTo>
                  <a:cubicBezTo>
                    <a:pt x="47091" y="1267062"/>
                    <a:pt x="56235" y="1263633"/>
                    <a:pt x="68580" y="1256928"/>
                  </a:cubicBezTo>
                  <a:lnTo>
                    <a:pt x="77724" y="1266072"/>
                  </a:lnTo>
                  <a:cubicBezTo>
                    <a:pt x="71628" y="1279178"/>
                    <a:pt x="68580" y="1288703"/>
                    <a:pt x="68580" y="1294647"/>
                  </a:cubicBezTo>
                  <a:cubicBezTo>
                    <a:pt x="68580" y="1299066"/>
                    <a:pt x="69799" y="1303029"/>
                    <a:pt x="72237" y="1306534"/>
                  </a:cubicBezTo>
                  <a:cubicBezTo>
                    <a:pt x="74676" y="1310039"/>
                    <a:pt x="78028" y="1311792"/>
                    <a:pt x="82296" y="1311792"/>
                  </a:cubicBezTo>
                  <a:cubicBezTo>
                    <a:pt x="79248" y="1314840"/>
                    <a:pt x="75819" y="1316364"/>
                    <a:pt x="72009" y="1316364"/>
                  </a:cubicBezTo>
                  <a:cubicBezTo>
                    <a:pt x="68199" y="1316364"/>
                    <a:pt x="65151" y="1314878"/>
                    <a:pt x="62865" y="1311906"/>
                  </a:cubicBezTo>
                  <a:cubicBezTo>
                    <a:pt x="60579" y="1308934"/>
                    <a:pt x="59436" y="1305467"/>
                    <a:pt x="59436" y="1301505"/>
                  </a:cubicBezTo>
                  <a:cubicBezTo>
                    <a:pt x="59436" y="1294494"/>
                    <a:pt x="62484" y="1285731"/>
                    <a:pt x="68580" y="1275216"/>
                  </a:cubicBezTo>
                  <a:lnTo>
                    <a:pt x="61722" y="1267215"/>
                  </a:lnTo>
                  <a:cubicBezTo>
                    <a:pt x="50901" y="1274835"/>
                    <a:pt x="42138" y="1278645"/>
                    <a:pt x="35433" y="1278645"/>
                  </a:cubicBezTo>
                  <a:cubicBezTo>
                    <a:pt x="30708" y="1278645"/>
                    <a:pt x="26860" y="1276816"/>
                    <a:pt x="23888" y="1273158"/>
                  </a:cubicBezTo>
                  <a:cubicBezTo>
                    <a:pt x="20917" y="1269501"/>
                    <a:pt x="19431" y="1265234"/>
                    <a:pt x="19431" y="1260357"/>
                  </a:cubicBezTo>
                  <a:cubicBezTo>
                    <a:pt x="19431" y="1253956"/>
                    <a:pt x="20574" y="1249384"/>
                    <a:pt x="22860" y="1246641"/>
                  </a:cubicBezTo>
                  <a:close/>
                  <a:moveTo>
                    <a:pt x="65151" y="1238640"/>
                  </a:moveTo>
                  <a:lnTo>
                    <a:pt x="96012" y="1270644"/>
                  </a:lnTo>
                  <a:lnTo>
                    <a:pt x="90754" y="1276130"/>
                  </a:lnTo>
                  <a:lnTo>
                    <a:pt x="59207" y="1243669"/>
                  </a:lnTo>
                  <a:close/>
                  <a:moveTo>
                    <a:pt x="56007" y="1204350"/>
                  </a:moveTo>
                  <a:cubicBezTo>
                    <a:pt x="62712" y="1204350"/>
                    <a:pt x="68427" y="1206483"/>
                    <a:pt x="73152" y="1210751"/>
                  </a:cubicBezTo>
                  <a:cubicBezTo>
                    <a:pt x="77876" y="1215018"/>
                    <a:pt x="80162" y="1220504"/>
                    <a:pt x="80010" y="1227210"/>
                  </a:cubicBezTo>
                  <a:cubicBezTo>
                    <a:pt x="79857" y="1233458"/>
                    <a:pt x="77952" y="1239173"/>
                    <a:pt x="74295" y="1244355"/>
                  </a:cubicBezTo>
                  <a:lnTo>
                    <a:pt x="68580" y="1239783"/>
                  </a:lnTo>
                  <a:cubicBezTo>
                    <a:pt x="70866" y="1236125"/>
                    <a:pt x="72009" y="1232315"/>
                    <a:pt x="72009" y="1228353"/>
                  </a:cubicBezTo>
                  <a:cubicBezTo>
                    <a:pt x="72009" y="1224238"/>
                    <a:pt x="70561" y="1220733"/>
                    <a:pt x="67665" y="1217837"/>
                  </a:cubicBezTo>
                  <a:cubicBezTo>
                    <a:pt x="64770" y="1214942"/>
                    <a:pt x="61264" y="1213494"/>
                    <a:pt x="57150" y="1213494"/>
                  </a:cubicBezTo>
                  <a:cubicBezTo>
                    <a:pt x="53797" y="1213494"/>
                    <a:pt x="50673" y="1214408"/>
                    <a:pt x="47777" y="1216237"/>
                  </a:cubicBezTo>
                  <a:cubicBezTo>
                    <a:pt x="44881" y="1218066"/>
                    <a:pt x="43434" y="1220580"/>
                    <a:pt x="43434" y="1223781"/>
                  </a:cubicBezTo>
                  <a:cubicBezTo>
                    <a:pt x="43434" y="1229115"/>
                    <a:pt x="45720" y="1231782"/>
                    <a:pt x="50292" y="1231782"/>
                  </a:cubicBezTo>
                  <a:cubicBezTo>
                    <a:pt x="54102" y="1231782"/>
                    <a:pt x="56007" y="1229877"/>
                    <a:pt x="56007" y="1226067"/>
                  </a:cubicBezTo>
                  <a:cubicBezTo>
                    <a:pt x="56007" y="1223781"/>
                    <a:pt x="54483" y="1221876"/>
                    <a:pt x="51435" y="1220352"/>
                  </a:cubicBezTo>
                  <a:cubicBezTo>
                    <a:pt x="58293" y="1220352"/>
                    <a:pt x="61722" y="1223019"/>
                    <a:pt x="61722" y="1228353"/>
                  </a:cubicBezTo>
                  <a:cubicBezTo>
                    <a:pt x="61722" y="1231401"/>
                    <a:pt x="60579" y="1233877"/>
                    <a:pt x="58293" y="1235782"/>
                  </a:cubicBezTo>
                  <a:cubicBezTo>
                    <a:pt x="56007" y="1237687"/>
                    <a:pt x="53340" y="1238640"/>
                    <a:pt x="50292" y="1238640"/>
                  </a:cubicBezTo>
                  <a:cubicBezTo>
                    <a:pt x="46024" y="1238640"/>
                    <a:pt x="42481" y="1237040"/>
                    <a:pt x="39662" y="1233839"/>
                  </a:cubicBezTo>
                  <a:cubicBezTo>
                    <a:pt x="36842" y="1230639"/>
                    <a:pt x="35433" y="1226905"/>
                    <a:pt x="35433" y="1222638"/>
                  </a:cubicBezTo>
                  <a:cubicBezTo>
                    <a:pt x="35433" y="1217304"/>
                    <a:pt x="37490" y="1212922"/>
                    <a:pt x="41605" y="1209493"/>
                  </a:cubicBezTo>
                  <a:cubicBezTo>
                    <a:pt x="45720" y="1206064"/>
                    <a:pt x="50520" y="1204350"/>
                    <a:pt x="56007" y="1204350"/>
                  </a:cubicBezTo>
                  <a:close/>
                  <a:moveTo>
                    <a:pt x="78867" y="1175775"/>
                  </a:moveTo>
                  <a:cubicBezTo>
                    <a:pt x="86182" y="1175775"/>
                    <a:pt x="92049" y="1179356"/>
                    <a:pt x="96469" y="1186519"/>
                  </a:cubicBezTo>
                  <a:cubicBezTo>
                    <a:pt x="99212" y="1191091"/>
                    <a:pt x="100584" y="1196273"/>
                    <a:pt x="100584" y="1202064"/>
                  </a:cubicBezTo>
                  <a:cubicBezTo>
                    <a:pt x="100584" y="1213494"/>
                    <a:pt x="96393" y="1226448"/>
                    <a:pt x="88011" y="1240926"/>
                  </a:cubicBezTo>
                  <a:lnTo>
                    <a:pt x="93726" y="1246641"/>
                  </a:lnTo>
                  <a:cubicBezTo>
                    <a:pt x="111252" y="1236735"/>
                    <a:pt x="122682" y="1231782"/>
                    <a:pt x="128016" y="1231782"/>
                  </a:cubicBezTo>
                  <a:cubicBezTo>
                    <a:pt x="136093" y="1231934"/>
                    <a:pt x="142798" y="1233687"/>
                    <a:pt x="148132" y="1237040"/>
                  </a:cubicBezTo>
                  <a:cubicBezTo>
                    <a:pt x="154533" y="1241154"/>
                    <a:pt x="157734" y="1247022"/>
                    <a:pt x="157734" y="1254642"/>
                  </a:cubicBezTo>
                  <a:cubicBezTo>
                    <a:pt x="157734" y="1257995"/>
                    <a:pt x="156591" y="1262757"/>
                    <a:pt x="154305" y="1268929"/>
                  </a:cubicBezTo>
                  <a:cubicBezTo>
                    <a:pt x="152019" y="1275102"/>
                    <a:pt x="150876" y="1279864"/>
                    <a:pt x="150876" y="1283217"/>
                  </a:cubicBezTo>
                  <a:cubicBezTo>
                    <a:pt x="150876" y="1285350"/>
                    <a:pt x="151638" y="1288398"/>
                    <a:pt x="153162" y="1292361"/>
                  </a:cubicBezTo>
                  <a:cubicBezTo>
                    <a:pt x="146304" y="1288703"/>
                    <a:pt x="142875" y="1282226"/>
                    <a:pt x="142875" y="1272930"/>
                  </a:cubicBezTo>
                  <a:cubicBezTo>
                    <a:pt x="142875" y="1265310"/>
                    <a:pt x="140398" y="1258833"/>
                    <a:pt x="135445" y="1253499"/>
                  </a:cubicBezTo>
                  <a:cubicBezTo>
                    <a:pt x="130492" y="1248165"/>
                    <a:pt x="124206" y="1245498"/>
                    <a:pt x="116586" y="1245498"/>
                  </a:cubicBezTo>
                  <a:cubicBezTo>
                    <a:pt x="107442" y="1245498"/>
                    <a:pt x="97536" y="1249308"/>
                    <a:pt x="86868" y="1256928"/>
                  </a:cubicBezTo>
                  <a:lnTo>
                    <a:pt x="77724" y="1247784"/>
                  </a:lnTo>
                  <a:cubicBezTo>
                    <a:pt x="86106" y="1237725"/>
                    <a:pt x="90297" y="1228200"/>
                    <a:pt x="90297" y="1219209"/>
                  </a:cubicBezTo>
                  <a:cubicBezTo>
                    <a:pt x="90297" y="1212046"/>
                    <a:pt x="88239" y="1205683"/>
                    <a:pt x="84124" y="1200121"/>
                  </a:cubicBezTo>
                  <a:cubicBezTo>
                    <a:pt x="80010" y="1194558"/>
                    <a:pt x="74447" y="1191777"/>
                    <a:pt x="67437" y="1191777"/>
                  </a:cubicBezTo>
                  <a:cubicBezTo>
                    <a:pt x="66522" y="1191777"/>
                    <a:pt x="65189" y="1191967"/>
                    <a:pt x="63436" y="1192348"/>
                  </a:cubicBezTo>
                  <a:cubicBezTo>
                    <a:pt x="61684" y="1192729"/>
                    <a:pt x="60350" y="1192920"/>
                    <a:pt x="59436" y="1192920"/>
                  </a:cubicBezTo>
                  <a:cubicBezTo>
                    <a:pt x="50596" y="1192920"/>
                    <a:pt x="44881" y="1189491"/>
                    <a:pt x="42291" y="1182633"/>
                  </a:cubicBezTo>
                  <a:cubicBezTo>
                    <a:pt x="44729" y="1184157"/>
                    <a:pt x="47396" y="1184919"/>
                    <a:pt x="50292" y="1184919"/>
                  </a:cubicBezTo>
                  <a:cubicBezTo>
                    <a:pt x="52882" y="1184919"/>
                    <a:pt x="55549" y="1184157"/>
                    <a:pt x="58293" y="1182633"/>
                  </a:cubicBezTo>
                  <a:cubicBezTo>
                    <a:pt x="66370" y="1178061"/>
                    <a:pt x="73228" y="1175775"/>
                    <a:pt x="78867" y="1175775"/>
                  </a:cubicBezTo>
                  <a:close/>
                  <a:moveTo>
                    <a:pt x="169164" y="1160916"/>
                  </a:moveTo>
                  <a:lnTo>
                    <a:pt x="171450" y="1163202"/>
                  </a:lnTo>
                  <a:lnTo>
                    <a:pt x="164592" y="1180347"/>
                  </a:lnTo>
                  <a:cubicBezTo>
                    <a:pt x="158648" y="1195282"/>
                    <a:pt x="151409" y="1205569"/>
                    <a:pt x="142875" y="1211208"/>
                  </a:cubicBezTo>
                  <a:lnTo>
                    <a:pt x="93954" y="1243440"/>
                  </a:lnTo>
                  <a:lnTo>
                    <a:pt x="90754" y="1240469"/>
                  </a:lnTo>
                  <a:lnTo>
                    <a:pt x="124587" y="1188348"/>
                  </a:lnTo>
                  <a:cubicBezTo>
                    <a:pt x="129311" y="1181033"/>
                    <a:pt x="138074" y="1174556"/>
                    <a:pt x="150876" y="1168917"/>
                  </a:cubicBezTo>
                  <a:close/>
                  <a:moveTo>
                    <a:pt x="18288" y="1106052"/>
                  </a:moveTo>
                  <a:lnTo>
                    <a:pt x="25146" y="1106052"/>
                  </a:lnTo>
                  <a:lnTo>
                    <a:pt x="25146" y="1223781"/>
                  </a:lnTo>
                  <a:cubicBezTo>
                    <a:pt x="25146" y="1230944"/>
                    <a:pt x="27394" y="1237116"/>
                    <a:pt x="31889" y="1242297"/>
                  </a:cubicBezTo>
                  <a:cubicBezTo>
                    <a:pt x="36385" y="1247479"/>
                    <a:pt x="42138" y="1250070"/>
                    <a:pt x="49149" y="1250070"/>
                  </a:cubicBezTo>
                  <a:cubicBezTo>
                    <a:pt x="52044" y="1250070"/>
                    <a:pt x="55473" y="1249308"/>
                    <a:pt x="59436" y="1247784"/>
                  </a:cubicBezTo>
                  <a:lnTo>
                    <a:pt x="65151" y="1253499"/>
                  </a:lnTo>
                  <a:cubicBezTo>
                    <a:pt x="59969" y="1256547"/>
                    <a:pt x="55016" y="1258071"/>
                    <a:pt x="50292" y="1258071"/>
                  </a:cubicBezTo>
                  <a:cubicBezTo>
                    <a:pt x="41300" y="1258071"/>
                    <a:pt x="33718" y="1255137"/>
                    <a:pt x="27546" y="1249270"/>
                  </a:cubicBezTo>
                  <a:cubicBezTo>
                    <a:pt x="21374" y="1243402"/>
                    <a:pt x="18288" y="1236049"/>
                    <a:pt x="18288" y="1227210"/>
                  </a:cubicBezTo>
                  <a:close/>
                  <a:moveTo>
                    <a:pt x="0" y="1106052"/>
                  </a:moveTo>
                  <a:lnTo>
                    <a:pt x="6858" y="1106052"/>
                  </a:lnTo>
                  <a:lnTo>
                    <a:pt x="6858" y="1327794"/>
                  </a:lnTo>
                  <a:lnTo>
                    <a:pt x="228600" y="1327794"/>
                  </a:lnTo>
                  <a:lnTo>
                    <a:pt x="228600" y="1334652"/>
                  </a:lnTo>
                  <a:lnTo>
                    <a:pt x="0" y="1334652"/>
                  </a:lnTo>
                  <a:close/>
                  <a:moveTo>
                    <a:pt x="80010" y="901960"/>
                  </a:moveTo>
                  <a:lnTo>
                    <a:pt x="86868" y="907675"/>
                  </a:lnTo>
                  <a:cubicBezTo>
                    <a:pt x="86106" y="912247"/>
                    <a:pt x="85725" y="915295"/>
                    <a:pt x="85725" y="916819"/>
                  </a:cubicBezTo>
                  <a:cubicBezTo>
                    <a:pt x="85725" y="924286"/>
                    <a:pt x="89535" y="930306"/>
                    <a:pt x="97155" y="934878"/>
                  </a:cubicBezTo>
                  <a:cubicBezTo>
                    <a:pt x="103708" y="938841"/>
                    <a:pt x="110947" y="940822"/>
                    <a:pt x="118872" y="940822"/>
                  </a:cubicBezTo>
                  <a:lnTo>
                    <a:pt x="228600" y="940822"/>
                  </a:lnTo>
                  <a:lnTo>
                    <a:pt x="228600" y="947680"/>
                  </a:lnTo>
                  <a:lnTo>
                    <a:pt x="115443" y="947680"/>
                  </a:lnTo>
                  <a:cubicBezTo>
                    <a:pt x="105384" y="947680"/>
                    <a:pt x="96545" y="944708"/>
                    <a:pt x="88925" y="938764"/>
                  </a:cubicBezTo>
                  <a:cubicBezTo>
                    <a:pt x="80695" y="932364"/>
                    <a:pt x="76581" y="924286"/>
                    <a:pt x="76581" y="914533"/>
                  </a:cubicBezTo>
                  <a:cubicBezTo>
                    <a:pt x="76581" y="912247"/>
                    <a:pt x="77724" y="908056"/>
                    <a:pt x="80010" y="901960"/>
                  </a:cubicBezTo>
                  <a:close/>
                  <a:moveTo>
                    <a:pt x="61722" y="901960"/>
                  </a:moveTo>
                  <a:lnTo>
                    <a:pt x="66065" y="905846"/>
                  </a:lnTo>
                  <a:lnTo>
                    <a:pt x="56007" y="922534"/>
                  </a:lnTo>
                  <a:cubicBezTo>
                    <a:pt x="47625" y="936555"/>
                    <a:pt x="40005" y="944175"/>
                    <a:pt x="33147" y="945394"/>
                  </a:cubicBezTo>
                  <a:cubicBezTo>
                    <a:pt x="28879" y="946156"/>
                    <a:pt x="24536" y="947756"/>
                    <a:pt x="20116" y="950194"/>
                  </a:cubicBezTo>
                  <a:lnTo>
                    <a:pt x="17830" y="947680"/>
                  </a:lnTo>
                  <a:cubicBezTo>
                    <a:pt x="20421" y="944632"/>
                    <a:pt x="22174" y="940441"/>
                    <a:pt x="23088" y="935107"/>
                  </a:cubicBezTo>
                  <a:cubicBezTo>
                    <a:pt x="25374" y="927487"/>
                    <a:pt x="33299" y="919486"/>
                    <a:pt x="46863" y="911104"/>
                  </a:cubicBezTo>
                  <a:close/>
                  <a:moveTo>
                    <a:pt x="106299" y="885958"/>
                  </a:moveTo>
                  <a:cubicBezTo>
                    <a:pt x="113004" y="885958"/>
                    <a:pt x="118681" y="888282"/>
                    <a:pt x="123329" y="892930"/>
                  </a:cubicBezTo>
                  <a:cubicBezTo>
                    <a:pt x="127978" y="897578"/>
                    <a:pt x="130302" y="903255"/>
                    <a:pt x="130302" y="909961"/>
                  </a:cubicBezTo>
                  <a:cubicBezTo>
                    <a:pt x="130302" y="915142"/>
                    <a:pt x="128549" y="919676"/>
                    <a:pt x="125044" y="923563"/>
                  </a:cubicBezTo>
                  <a:cubicBezTo>
                    <a:pt x="121539" y="927449"/>
                    <a:pt x="117195" y="929392"/>
                    <a:pt x="112014" y="929392"/>
                  </a:cubicBezTo>
                  <a:cubicBezTo>
                    <a:pt x="107746" y="929392"/>
                    <a:pt x="104127" y="927982"/>
                    <a:pt x="101155" y="925163"/>
                  </a:cubicBezTo>
                  <a:cubicBezTo>
                    <a:pt x="98183" y="922343"/>
                    <a:pt x="96697" y="918800"/>
                    <a:pt x="96697" y="914533"/>
                  </a:cubicBezTo>
                  <a:cubicBezTo>
                    <a:pt x="96697" y="911180"/>
                    <a:pt x="97840" y="908437"/>
                    <a:pt x="100126" y="906303"/>
                  </a:cubicBezTo>
                  <a:cubicBezTo>
                    <a:pt x="102412" y="904170"/>
                    <a:pt x="105232" y="903103"/>
                    <a:pt x="108585" y="903103"/>
                  </a:cubicBezTo>
                  <a:cubicBezTo>
                    <a:pt x="113157" y="903103"/>
                    <a:pt x="115443" y="905389"/>
                    <a:pt x="115443" y="909961"/>
                  </a:cubicBezTo>
                  <a:cubicBezTo>
                    <a:pt x="115138" y="911942"/>
                    <a:pt x="114376" y="913466"/>
                    <a:pt x="113157" y="914533"/>
                  </a:cubicBezTo>
                  <a:cubicBezTo>
                    <a:pt x="113157" y="911485"/>
                    <a:pt x="111633" y="909961"/>
                    <a:pt x="108585" y="909961"/>
                  </a:cubicBezTo>
                  <a:cubicBezTo>
                    <a:pt x="104775" y="909961"/>
                    <a:pt x="102870" y="911866"/>
                    <a:pt x="102870" y="915676"/>
                  </a:cubicBezTo>
                  <a:cubicBezTo>
                    <a:pt x="102870" y="920248"/>
                    <a:pt x="105918" y="922534"/>
                    <a:pt x="112014" y="922534"/>
                  </a:cubicBezTo>
                  <a:cubicBezTo>
                    <a:pt x="115519" y="922534"/>
                    <a:pt x="118300" y="921162"/>
                    <a:pt x="120358" y="918419"/>
                  </a:cubicBezTo>
                  <a:cubicBezTo>
                    <a:pt x="122415" y="915676"/>
                    <a:pt x="123444" y="912475"/>
                    <a:pt x="123444" y="908818"/>
                  </a:cubicBezTo>
                  <a:cubicBezTo>
                    <a:pt x="123444" y="904703"/>
                    <a:pt x="121996" y="901198"/>
                    <a:pt x="119100" y="898302"/>
                  </a:cubicBezTo>
                  <a:cubicBezTo>
                    <a:pt x="116205" y="895407"/>
                    <a:pt x="112699" y="893959"/>
                    <a:pt x="108585" y="893959"/>
                  </a:cubicBezTo>
                  <a:cubicBezTo>
                    <a:pt x="104165" y="893959"/>
                    <a:pt x="99974" y="895102"/>
                    <a:pt x="96012" y="897388"/>
                  </a:cubicBezTo>
                  <a:lnTo>
                    <a:pt x="90297" y="891673"/>
                  </a:lnTo>
                  <a:cubicBezTo>
                    <a:pt x="97155" y="887863"/>
                    <a:pt x="102489" y="885958"/>
                    <a:pt x="106299" y="885958"/>
                  </a:cubicBezTo>
                  <a:close/>
                  <a:moveTo>
                    <a:pt x="22860" y="877957"/>
                  </a:moveTo>
                  <a:cubicBezTo>
                    <a:pt x="23774" y="883291"/>
                    <a:pt x="25679" y="887863"/>
                    <a:pt x="28575" y="891673"/>
                  </a:cubicBezTo>
                  <a:cubicBezTo>
                    <a:pt x="32080" y="896245"/>
                    <a:pt x="36271" y="898531"/>
                    <a:pt x="41148" y="898531"/>
                  </a:cubicBezTo>
                  <a:cubicBezTo>
                    <a:pt x="47091" y="898378"/>
                    <a:pt x="56235" y="894949"/>
                    <a:pt x="68580" y="888244"/>
                  </a:cubicBezTo>
                  <a:lnTo>
                    <a:pt x="77724" y="897388"/>
                  </a:lnTo>
                  <a:cubicBezTo>
                    <a:pt x="71628" y="910494"/>
                    <a:pt x="68580" y="920019"/>
                    <a:pt x="68580" y="925963"/>
                  </a:cubicBezTo>
                  <a:cubicBezTo>
                    <a:pt x="68580" y="930382"/>
                    <a:pt x="69799" y="934345"/>
                    <a:pt x="72237" y="937850"/>
                  </a:cubicBezTo>
                  <a:cubicBezTo>
                    <a:pt x="74676" y="941355"/>
                    <a:pt x="78028" y="943108"/>
                    <a:pt x="82296" y="943108"/>
                  </a:cubicBezTo>
                  <a:cubicBezTo>
                    <a:pt x="79248" y="946156"/>
                    <a:pt x="75819" y="947680"/>
                    <a:pt x="72009" y="947680"/>
                  </a:cubicBezTo>
                  <a:cubicBezTo>
                    <a:pt x="68199" y="947680"/>
                    <a:pt x="65151" y="946194"/>
                    <a:pt x="62865" y="943222"/>
                  </a:cubicBezTo>
                  <a:cubicBezTo>
                    <a:pt x="60579" y="940250"/>
                    <a:pt x="59436" y="936783"/>
                    <a:pt x="59436" y="932821"/>
                  </a:cubicBezTo>
                  <a:cubicBezTo>
                    <a:pt x="59436" y="925810"/>
                    <a:pt x="62484" y="917047"/>
                    <a:pt x="68580" y="906532"/>
                  </a:cubicBezTo>
                  <a:lnTo>
                    <a:pt x="61722" y="898531"/>
                  </a:lnTo>
                  <a:cubicBezTo>
                    <a:pt x="50901" y="906151"/>
                    <a:pt x="42138" y="909961"/>
                    <a:pt x="35433" y="909961"/>
                  </a:cubicBezTo>
                  <a:cubicBezTo>
                    <a:pt x="30708" y="909961"/>
                    <a:pt x="26860" y="908132"/>
                    <a:pt x="23888" y="904474"/>
                  </a:cubicBezTo>
                  <a:cubicBezTo>
                    <a:pt x="20917" y="900817"/>
                    <a:pt x="19431" y="896550"/>
                    <a:pt x="19431" y="891673"/>
                  </a:cubicBezTo>
                  <a:cubicBezTo>
                    <a:pt x="19431" y="885272"/>
                    <a:pt x="20574" y="880700"/>
                    <a:pt x="22860" y="877957"/>
                  </a:cubicBezTo>
                  <a:close/>
                  <a:moveTo>
                    <a:pt x="65151" y="869956"/>
                  </a:moveTo>
                  <a:lnTo>
                    <a:pt x="96012" y="901960"/>
                  </a:lnTo>
                  <a:lnTo>
                    <a:pt x="90754" y="907446"/>
                  </a:lnTo>
                  <a:lnTo>
                    <a:pt x="59207" y="874985"/>
                  </a:lnTo>
                  <a:close/>
                  <a:moveTo>
                    <a:pt x="56007" y="835666"/>
                  </a:moveTo>
                  <a:cubicBezTo>
                    <a:pt x="62712" y="835666"/>
                    <a:pt x="68427" y="837799"/>
                    <a:pt x="73152" y="842067"/>
                  </a:cubicBezTo>
                  <a:cubicBezTo>
                    <a:pt x="77876" y="846334"/>
                    <a:pt x="80162" y="851820"/>
                    <a:pt x="80010" y="858526"/>
                  </a:cubicBezTo>
                  <a:cubicBezTo>
                    <a:pt x="79857" y="864774"/>
                    <a:pt x="77952" y="870489"/>
                    <a:pt x="74295" y="875671"/>
                  </a:cubicBezTo>
                  <a:lnTo>
                    <a:pt x="68580" y="871099"/>
                  </a:lnTo>
                  <a:cubicBezTo>
                    <a:pt x="70866" y="867441"/>
                    <a:pt x="72009" y="863631"/>
                    <a:pt x="72009" y="859669"/>
                  </a:cubicBezTo>
                  <a:cubicBezTo>
                    <a:pt x="72009" y="855554"/>
                    <a:pt x="70561" y="852049"/>
                    <a:pt x="67665" y="849153"/>
                  </a:cubicBezTo>
                  <a:cubicBezTo>
                    <a:pt x="64770" y="846258"/>
                    <a:pt x="61264" y="844810"/>
                    <a:pt x="57150" y="844810"/>
                  </a:cubicBezTo>
                  <a:cubicBezTo>
                    <a:pt x="53797" y="844810"/>
                    <a:pt x="50673" y="845724"/>
                    <a:pt x="47777" y="847553"/>
                  </a:cubicBezTo>
                  <a:cubicBezTo>
                    <a:pt x="44881" y="849382"/>
                    <a:pt x="43434" y="851896"/>
                    <a:pt x="43434" y="855097"/>
                  </a:cubicBezTo>
                  <a:cubicBezTo>
                    <a:pt x="43434" y="860431"/>
                    <a:pt x="45720" y="863098"/>
                    <a:pt x="50292" y="863098"/>
                  </a:cubicBezTo>
                  <a:cubicBezTo>
                    <a:pt x="54102" y="863098"/>
                    <a:pt x="56007" y="861193"/>
                    <a:pt x="56007" y="857383"/>
                  </a:cubicBezTo>
                  <a:cubicBezTo>
                    <a:pt x="56007" y="855097"/>
                    <a:pt x="54483" y="853192"/>
                    <a:pt x="51435" y="851668"/>
                  </a:cubicBezTo>
                  <a:cubicBezTo>
                    <a:pt x="58293" y="851668"/>
                    <a:pt x="61722" y="854335"/>
                    <a:pt x="61722" y="859669"/>
                  </a:cubicBezTo>
                  <a:cubicBezTo>
                    <a:pt x="61722" y="862717"/>
                    <a:pt x="60579" y="865193"/>
                    <a:pt x="58293" y="867098"/>
                  </a:cubicBezTo>
                  <a:cubicBezTo>
                    <a:pt x="56007" y="869003"/>
                    <a:pt x="53340" y="869956"/>
                    <a:pt x="50292" y="869956"/>
                  </a:cubicBezTo>
                  <a:cubicBezTo>
                    <a:pt x="46024" y="869956"/>
                    <a:pt x="42481" y="868356"/>
                    <a:pt x="39662" y="865155"/>
                  </a:cubicBezTo>
                  <a:cubicBezTo>
                    <a:pt x="36842" y="861955"/>
                    <a:pt x="35433" y="858221"/>
                    <a:pt x="35433" y="853954"/>
                  </a:cubicBezTo>
                  <a:cubicBezTo>
                    <a:pt x="35433" y="848620"/>
                    <a:pt x="37490" y="844238"/>
                    <a:pt x="41605" y="840809"/>
                  </a:cubicBezTo>
                  <a:cubicBezTo>
                    <a:pt x="45720" y="837380"/>
                    <a:pt x="50520" y="835666"/>
                    <a:pt x="56007" y="835666"/>
                  </a:cubicBezTo>
                  <a:close/>
                  <a:moveTo>
                    <a:pt x="78867" y="807091"/>
                  </a:moveTo>
                  <a:cubicBezTo>
                    <a:pt x="86182" y="807091"/>
                    <a:pt x="92049" y="810672"/>
                    <a:pt x="96469" y="817835"/>
                  </a:cubicBezTo>
                  <a:cubicBezTo>
                    <a:pt x="99212" y="822407"/>
                    <a:pt x="100584" y="827589"/>
                    <a:pt x="100584" y="833380"/>
                  </a:cubicBezTo>
                  <a:cubicBezTo>
                    <a:pt x="100584" y="844810"/>
                    <a:pt x="96393" y="857764"/>
                    <a:pt x="88011" y="872242"/>
                  </a:cubicBezTo>
                  <a:lnTo>
                    <a:pt x="93726" y="877957"/>
                  </a:lnTo>
                  <a:cubicBezTo>
                    <a:pt x="111252" y="868051"/>
                    <a:pt x="122682" y="863098"/>
                    <a:pt x="128016" y="863098"/>
                  </a:cubicBezTo>
                  <a:cubicBezTo>
                    <a:pt x="136093" y="863250"/>
                    <a:pt x="142798" y="865003"/>
                    <a:pt x="148132" y="868356"/>
                  </a:cubicBezTo>
                  <a:cubicBezTo>
                    <a:pt x="154533" y="872470"/>
                    <a:pt x="157734" y="878338"/>
                    <a:pt x="157734" y="885958"/>
                  </a:cubicBezTo>
                  <a:cubicBezTo>
                    <a:pt x="157734" y="889311"/>
                    <a:pt x="156591" y="894073"/>
                    <a:pt x="154305" y="900245"/>
                  </a:cubicBezTo>
                  <a:cubicBezTo>
                    <a:pt x="152019" y="906418"/>
                    <a:pt x="150876" y="911180"/>
                    <a:pt x="150876" y="914533"/>
                  </a:cubicBezTo>
                  <a:cubicBezTo>
                    <a:pt x="150876" y="916666"/>
                    <a:pt x="151638" y="919714"/>
                    <a:pt x="153162" y="923677"/>
                  </a:cubicBezTo>
                  <a:cubicBezTo>
                    <a:pt x="146304" y="920019"/>
                    <a:pt x="142875" y="913542"/>
                    <a:pt x="142875" y="904246"/>
                  </a:cubicBezTo>
                  <a:cubicBezTo>
                    <a:pt x="142875" y="896626"/>
                    <a:pt x="140398" y="890149"/>
                    <a:pt x="135445" y="884815"/>
                  </a:cubicBezTo>
                  <a:cubicBezTo>
                    <a:pt x="130492" y="879481"/>
                    <a:pt x="124206" y="876814"/>
                    <a:pt x="116586" y="876814"/>
                  </a:cubicBezTo>
                  <a:cubicBezTo>
                    <a:pt x="107442" y="876814"/>
                    <a:pt x="97536" y="880624"/>
                    <a:pt x="86868" y="888244"/>
                  </a:cubicBezTo>
                  <a:lnTo>
                    <a:pt x="77724" y="879100"/>
                  </a:lnTo>
                  <a:cubicBezTo>
                    <a:pt x="86106" y="869041"/>
                    <a:pt x="90297" y="859516"/>
                    <a:pt x="90297" y="850525"/>
                  </a:cubicBezTo>
                  <a:cubicBezTo>
                    <a:pt x="90297" y="843362"/>
                    <a:pt x="88239" y="836999"/>
                    <a:pt x="84124" y="831437"/>
                  </a:cubicBezTo>
                  <a:cubicBezTo>
                    <a:pt x="80010" y="825874"/>
                    <a:pt x="74447" y="823093"/>
                    <a:pt x="67437" y="823093"/>
                  </a:cubicBezTo>
                  <a:cubicBezTo>
                    <a:pt x="66522" y="823093"/>
                    <a:pt x="65189" y="823283"/>
                    <a:pt x="63436" y="823664"/>
                  </a:cubicBezTo>
                  <a:cubicBezTo>
                    <a:pt x="61684" y="824045"/>
                    <a:pt x="60350" y="824236"/>
                    <a:pt x="59436" y="824236"/>
                  </a:cubicBezTo>
                  <a:cubicBezTo>
                    <a:pt x="50596" y="824236"/>
                    <a:pt x="44881" y="820807"/>
                    <a:pt x="42291" y="813949"/>
                  </a:cubicBezTo>
                  <a:cubicBezTo>
                    <a:pt x="44729" y="815473"/>
                    <a:pt x="47396" y="816235"/>
                    <a:pt x="50292" y="816235"/>
                  </a:cubicBezTo>
                  <a:cubicBezTo>
                    <a:pt x="52882" y="816235"/>
                    <a:pt x="55549" y="815473"/>
                    <a:pt x="58293" y="813949"/>
                  </a:cubicBezTo>
                  <a:cubicBezTo>
                    <a:pt x="66370" y="809377"/>
                    <a:pt x="73228" y="807091"/>
                    <a:pt x="78867" y="807091"/>
                  </a:cubicBezTo>
                  <a:close/>
                  <a:moveTo>
                    <a:pt x="169164" y="792232"/>
                  </a:moveTo>
                  <a:lnTo>
                    <a:pt x="171450" y="794518"/>
                  </a:lnTo>
                  <a:lnTo>
                    <a:pt x="164592" y="811663"/>
                  </a:lnTo>
                  <a:cubicBezTo>
                    <a:pt x="158648" y="826598"/>
                    <a:pt x="151409" y="836885"/>
                    <a:pt x="142875" y="842524"/>
                  </a:cubicBezTo>
                  <a:lnTo>
                    <a:pt x="93954" y="874756"/>
                  </a:lnTo>
                  <a:lnTo>
                    <a:pt x="90754" y="871785"/>
                  </a:lnTo>
                  <a:lnTo>
                    <a:pt x="124587" y="819664"/>
                  </a:lnTo>
                  <a:cubicBezTo>
                    <a:pt x="129311" y="812349"/>
                    <a:pt x="138074" y="805872"/>
                    <a:pt x="150876" y="800233"/>
                  </a:cubicBezTo>
                  <a:close/>
                  <a:moveTo>
                    <a:pt x="18288" y="737368"/>
                  </a:moveTo>
                  <a:lnTo>
                    <a:pt x="25146" y="737368"/>
                  </a:lnTo>
                  <a:lnTo>
                    <a:pt x="25146" y="855097"/>
                  </a:lnTo>
                  <a:cubicBezTo>
                    <a:pt x="25146" y="862260"/>
                    <a:pt x="27394" y="868432"/>
                    <a:pt x="31889" y="873613"/>
                  </a:cubicBezTo>
                  <a:cubicBezTo>
                    <a:pt x="36385" y="878795"/>
                    <a:pt x="42138" y="881386"/>
                    <a:pt x="49149" y="881386"/>
                  </a:cubicBezTo>
                  <a:cubicBezTo>
                    <a:pt x="52044" y="881386"/>
                    <a:pt x="55473" y="880624"/>
                    <a:pt x="59436" y="879100"/>
                  </a:cubicBezTo>
                  <a:lnTo>
                    <a:pt x="65151" y="884815"/>
                  </a:lnTo>
                  <a:cubicBezTo>
                    <a:pt x="59969" y="887863"/>
                    <a:pt x="55016" y="889387"/>
                    <a:pt x="50292" y="889387"/>
                  </a:cubicBezTo>
                  <a:cubicBezTo>
                    <a:pt x="41300" y="889387"/>
                    <a:pt x="33718" y="886453"/>
                    <a:pt x="27546" y="880586"/>
                  </a:cubicBezTo>
                  <a:cubicBezTo>
                    <a:pt x="21374" y="874718"/>
                    <a:pt x="18288" y="867365"/>
                    <a:pt x="18288" y="858526"/>
                  </a:cubicBezTo>
                  <a:close/>
                  <a:moveTo>
                    <a:pt x="0" y="737368"/>
                  </a:moveTo>
                  <a:lnTo>
                    <a:pt x="6858" y="737368"/>
                  </a:lnTo>
                  <a:lnTo>
                    <a:pt x="6858" y="959110"/>
                  </a:lnTo>
                  <a:lnTo>
                    <a:pt x="228600" y="959110"/>
                  </a:lnTo>
                  <a:lnTo>
                    <a:pt x="228600" y="965968"/>
                  </a:lnTo>
                  <a:lnTo>
                    <a:pt x="0" y="965968"/>
                  </a:lnTo>
                  <a:close/>
                  <a:moveTo>
                    <a:pt x="80010" y="533276"/>
                  </a:moveTo>
                  <a:lnTo>
                    <a:pt x="86868" y="538991"/>
                  </a:lnTo>
                  <a:cubicBezTo>
                    <a:pt x="86106" y="543563"/>
                    <a:pt x="85725" y="546611"/>
                    <a:pt x="85725" y="548135"/>
                  </a:cubicBezTo>
                  <a:cubicBezTo>
                    <a:pt x="85725" y="555602"/>
                    <a:pt x="89535" y="561622"/>
                    <a:pt x="97155" y="566194"/>
                  </a:cubicBezTo>
                  <a:cubicBezTo>
                    <a:pt x="103708" y="570157"/>
                    <a:pt x="110947" y="572138"/>
                    <a:pt x="118872" y="572138"/>
                  </a:cubicBezTo>
                  <a:lnTo>
                    <a:pt x="228600" y="572138"/>
                  </a:lnTo>
                  <a:lnTo>
                    <a:pt x="228600" y="578996"/>
                  </a:lnTo>
                  <a:lnTo>
                    <a:pt x="115443" y="578996"/>
                  </a:lnTo>
                  <a:cubicBezTo>
                    <a:pt x="105384" y="578996"/>
                    <a:pt x="96545" y="576024"/>
                    <a:pt x="88925" y="570080"/>
                  </a:cubicBezTo>
                  <a:cubicBezTo>
                    <a:pt x="80695" y="563680"/>
                    <a:pt x="76581" y="555602"/>
                    <a:pt x="76581" y="545849"/>
                  </a:cubicBezTo>
                  <a:cubicBezTo>
                    <a:pt x="76581" y="543563"/>
                    <a:pt x="77724" y="539372"/>
                    <a:pt x="80010" y="533276"/>
                  </a:cubicBezTo>
                  <a:close/>
                  <a:moveTo>
                    <a:pt x="61722" y="533276"/>
                  </a:moveTo>
                  <a:lnTo>
                    <a:pt x="66065" y="537162"/>
                  </a:lnTo>
                  <a:lnTo>
                    <a:pt x="56007" y="553850"/>
                  </a:lnTo>
                  <a:cubicBezTo>
                    <a:pt x="47625" y="567871"/>
                    <a:pt x="40005" y="575491"/>
                    <a:pt x="33147" y="576710"/>
                  </a:cubicBezTo>
                  <a:cubicBezTo>
                    <a:pt x="28879" y="577472"/>
                    <a:pt x="24536" y="579072"/>
                    <a:pt x="20116" y="581510"/>
                  </a:cubicBezTo>
                  <a:lnTo>
                    <a:pt x="17830" y="578996"/>
                  </a:lnTo>
                  <a:cubicBezTo>
                    <a:pt x="20421" y="575948"/>
                    <a:pt x="22174" y="571757"/>
                    <a:pt x="23088" y="566423"/>
                  </a:cubicBezTo>
                  <a:cubicBezTo>
                    <a:pt x="25374" y="558803"/>
                    <a:pt x="33299" y="550802"/>
                    <a:pt x="46863" y="542420"/>
                  </a:cubicBezTo>
                  <a:close/>
                  <a:moveTo>
                    <a:pt x="106299" y="517274"/>
                  </a:moveTo>
                  <a:cubicBezTo>
                    <a:pt x="113004" y="517274"/>
                    <a:pt x="118681" y="519598"/>
                    <a:pt x="123329" y="524246"/>
                  </a:cubicBezTo>
                  <a:cubicBezTo>
                    <a:pt x="127978" y="528894"/>
                    <a:pt x="130302" y="534571"/>
                    <a:pt x="130302" y="541277"/>
                  </a:cubicBezTo>
                  <a:cubicBezTo>
                    <a:pt x="130302" y="546458"/>
                    <a:pt x="128549" y="550992"/>
                    <a:pt x="125044" y="554879"/>
                  </a:cubicBezTo>
                  <a:cubicBezTo>
                    <a:pt x="121539" y="558765"/>
                    <a:pt x="117195" y="560708"/>
                    <a:pt x="112014" y="560708"/>
                  </a:cubicBezTo>
                  <a:cubicBezTo>
                    <a:pt x="107746" y="560708"/>
                    <a:pt x="104127" y="559298"/>
                    <a:pt x="101155" y="556479"/>
                  </a:cubicBezTo>
                  <a:cubicBezTo>
                    <a:pt x="98183" y="553659"/>
                    <a:pt x="96697" y="550116"/>
                    <a:pt x="96697" y="545849"/>
                  </a:cubicBezTo>
                  <a:cubicBezTo>
                    <a:pt x="96697" y="542496"/>
                    <a:pt x="97840" y="539753"/>
                    <a:pt x="100126" y="537619"/>
                  </a:cubicBezTo>
                  <a:cubicBezTo>
                    <a:pt x="102412" y="535486"/>
                    <a:pt x="105232" y="534419"/>
                    <a:pt x="108585" y="534419"/>
                  </a:cubicBezTo>
                  <a:cubicBezTo>
                    <a:pt x="113157" y="534419"/>
                    <a:pt x="115443" y="536705"/>
                    <a:pt x="115443" y="541277"/>
                  </a:cubicBezTo>
                  <a:cubicBezTo>
                    <a:pt x="115138" y="543258"/>
                    <a:pt x="114376" y="544782"/>
                    <a:pt x="113157" y="545849"/>
                  </a:cubicBezTo>
                  <a:cubicBezTo>
                    <a:pt x="113157" y="542801"/>
                    <a:pt x="111633" y="541277"/>
                    <a:pt x="108585" y="541277"/>
                  </a:cubicBezTo>
                  <a:cubicBezTo>
                    <a:pt x="104775" y="541277"/>
                    <a:pt x="102870" y="543182"/>
                    <a:pt x="102870" y="546992"/>
                  </a:cubicBezTo>
                  <a:cubicBezTo>
                    <a:pt x="102870" y="551564"/>
                    <a:pt x="105918" y="553850"/>
                    <a:pt x="112014" y="553850"/>
                  </a:cubicBezTo>
                  <a:cubicBezTo>
                    <a:pt x="115519" y="553850"/>
                    <a:pt x="118300" y="552478"/>
                    <a:pt x="120358" y="549735"/>
                  </a:cubicBezTo>
                  <a:cubicBezTo>
                    <a:pt x="122415" y="546992"/>
                    <a:pt x="123444" y="543791"/>
                    <a:pt x="123444" y="540134"/>
                  </a:cubicBezTo>
                  <a:cubicBezTo>
                    <a:pt x="123444" y="536019"/>
                    <a:pt x="121996" y="532514"/>
                    <a:pt x="119100" y="529618"/>
                  </a:cubicBezTo>
                  <a:cubicBezTo>
                    <a:pt x="116205" y="526723"/>
                    <a:pt x="112699" y="525275"/>
                    <a:pt x="108585" y="525275"/>
                  </a:cubicBezTo>
                  <a:cubicBezTo>
                    <a:pt x="104165" y="525275"/>
                    <a:pt x="99974" y="526418"/>
                    <a:pt x="96012" y="528704"/>
                  </a:cubicBezTo>
                  <a:lnTo>
                    <a:pt x="90297" y="522989"/>
                  </a:lnTo>
                  <a:cubicBezTo>
                    <a:pt x="97155" y="519179"/>
                    <a:pt x="102489" y="517274"/>
                    <a:pt x="106299" y="517274"/>
                  </a:cubicBezTo>
                  <a:close/>
                  <a:moveTo>
                    <a:pt x="22860" y="509273"/>
                  </a:moveTo>
                  <a:cubicBezTo>
                    <a:pt x="23774" y="514607"/>
                    <a:pt x="25679" y="519179"/>
                    <a:pt x="28575" y="522989"/>
                  </a:cubicBezTo>
                  <a:cubicBezTo>
                    <a:pt x="32080" y="527561"/>
                    <a:pt x="36271" y="529847"/>
                    <a:pt x="41148" y="529847"/>
                  </a:cubicBezTo>
                  <a:cubicBezTo>
                    <a:pt x="47091" y="529694"/>
                    <a:pt x="56235" y="526265"/>
                    <a:pt x="68580" y="519560"/>
                  </a:cubicBezTo>
                  <a:lnTo>
                    <a:pt x="77724" y="528704"/>
                  </a:lnTo>
                  <a:cubicBezTo>
                    <a:pt x="71628" y="541810"/>
                    <a:pt x="68580" y="551335"/>
                    <a:pt x="68580" y="557279"/>
                  </a:cubicBezTo>
                  <a:cubicBezTo>
                    <a:pt x="68580" y="561698"/>
                    <a:pt x="69799" y="565661"/>
                    <a:pt x="72237" y="569166"/>
                  </a:cubicBezTo>
                  <a:cubicBezTo>
                    <a:pt x="74676" y="572671"/>
                    <a:pt x="78028" y="574424"/>
                    <a:pt x="82296" y="574424"/>
                  </a:cubicBezTo>
                  <a:cubicBezTo>
                    <a:pt x="79248" y="577472"/>
                    <a:pt x="75819" y="578996"/>
                    <a:pt x="72009" y="578996"/>
                  </a:cubicBezTo>
                  <a:cubicBezTo>
                    <a:pt x="68199" y="578996"/>
                    <a:pt x="65151" y="577510"/>
                    <a:pt x="62865" y="574538"/>
                  </a:cubicBezTo>
                  <a:cubicBezTo>
                    <a:pt x="60579" y="571566"/>
                    <a:pt x="59436" y="568099"/>
                    <a:pt x="59436" y="564137"/>
                  </a:cubicBezTo>
                  <a:cubicBezTo>
                    <a:pt x="59436" y="557126"/>
                    <a:pt x="62484" y="548363"/>
                    <a:pt x="68580" y="537848"/>
                  </a:cubicBezTo>
                  <a:lnTo>
                    <a:pt x="61722" y="529847"/>
                  </a:lnTo>
                  <a:cubicBezTo>
                    <a:pt x="50901" y="537467"/>
                    <a:pt x="42138" y="541277"/>
                    <a:pt x="35433" y="541277"/>
                  </a:cubicBezTo>
                  <a:cubicBezTo>
                    <a:pt x="30708" y="541277"/>
                    <a:pt x="26860" y="539448"/>
                    <a:pt x="23888" y="535790"/>
                  </a:cubicBezTo>
                  <a:cubicBezTo>
                    <a:pt x="20917" y="532133"/>
                    <a:pt x="19431" y="527866"/>
                    <a:pt x="19431" y="522989"/>
                  </a:cubicBezTo>
                  <a:cubicBezTo>
                    <a:pt x="19431" y="516588"/>
                    <a:pt x="20574" y="512016"/>
                    <a:pt x="22860" y="509273"/>
                  </a:cubicBezTo>
                  <a:close/>
                  <a:moveTo>
                    <a:pt x="65151" y="501272"/>
                  </a:moveTo>
                  <a:lnTo>
                    <a:pt x="96012" y="533276"/>
                  </a:lnTo>
                  <a:lnTo>
                    <a:pt x="90754" y="538762"/>
                  </a:lnTo>
                  <a:lnTo>
                    <a:pt x="59207" y="506301"/>
                  </a:lnTo>
                  <a:close/>
                  <a:moveTo>
                    <a:pt x="56007" y="466982"/>
                  </a:moveTo>
                  <a:cubicBezTo>
                    <a:pt x="62712" y="466982"/>
                    <a:pt x="68427" y="469115"/>
                    <a:pt x="73152" y="473383"/>
                  </a:cubicBezTo>
                  <a:cubicBezTo>
                    <a:pt x="77876" y="477650"/>
                    <a:pt x="80162" y="483136"/>
                    <a:pt x="80010" y="489842"/>
                  </a:cubicBezTo>
                  <a:cubicBezTo>
                    <a:pt x="79857" y="496090"/>
                    <a:pt x="77952" y="501805"/>
                    <a:pt x="74295" y="506987"/>
                  </a:cubicBezTo>
                  <a:lnTo>
                    <a:pt x="68580" y="502415"/>
                  </a:lnTo>
                  <a:cubicBezTo>
                    <a:pt x="70866" y="498757"/>
                    <a:pt x="72009" y="494947"/>
                    <a:pt x="72009" y="490985"/>
                  </a:cubicBezTo>
                  <a:cubicBezTo>
                    <a:pt x="72009" y="486870"/>
                    <a:pt x="70561" y="483365"/>
                    <a:pt x="67665" y="480469"/>
                  </a:cubicBezTo>
                  <a:cubicBezTo>
                    <a:pt x="64770" y="477574"/>
                    <a:pt x="61264" y="476126"/>
                    <a:pt x="57150" y="476126"/>
                  </a:cubicBezTo>
                  <a:cubicBezTo>
                    <a:pt x="53797" y="476126"/>
                    <a:pt x="50673" y="477040"/>
                    <a:pt x="47777" y="478869"/>
                  </a:cubicBezTo>
                  <a:cubicBezTo>
                    <a:pt x="44881" y="480698"/>
                    <a:pt x="43434" y="483212"/>
                    <a:pt x="43434" y="486413"/>
                  </a:cubicBezTo>
                  <a:cubicBezTo>
                    <a:pt x="43434" y="491747"/>
                    <a:pt x="45720" y="494414"/>
                    <a:pt x="50292" y="494414"/>
                  </a:cubicBezTo>
                  <a:cubicBezTo>
                    <a:pt x="54102" y="494414"/>
                    <a:pt x="56007" y="492509"/>
                    <a:pt x="56007" y="488699"/>
                  </a:cubicBezTo>
                  <a:cubicBezTo>
                    <a:pt x="56007" y="486413"/>
                    <a:pt x="54483" y="484508"/>
                    <a:pt x="51435" y="482984"/>
                  </a:cubicBezTo>
                  <a:cubicBezTo>
                    <a:pt x="58293" y="482984"/>
                    <a:pt x="61722" y="485651"/>
                    <a:pt x="61722" y="490985"/>
                  </a:cubicBezTo>
                  <a:cubicBezTo>
                    <a:pt x="61722" y="494033"/>
                    <a:pt x="60579" y="496509"/>
                    <a:pt x="58293" y="498414"/>
                  </a:cubicBezTo>
                  <a:cubicBezTo>
                    <a:pt x="56007" y="500319"/>
                    <a:pt x="53340" y="501272"/>
                    <a:pt x="50292" y="501272"/>
                  </a:cubicBezTo>
                  <a:cubicBezTo>
                    <a:pt x="46024" y="501272"/>
                    <a:pt x="42481" y="499672"/>
                    <a:pt x="39662" y="496471"/>
                  </a:cubicBezTo>
                  <a:cubicBezTo>
                    <a:pt x="36842" y="493271"/>
                    <a:pt x="35433" y="489537"/>
                    <a:pt x="35433" y="485270"/>
                  </a:cubicBezTo>
                  <a:cubicBezTo>
                    <a:pt x="35433" y="479936"/>
                    <a:pt x="37490" y="475554"/>
                    <a:pt x="41605" y="472125"/>
                  </a:cubicBezTo>
                  <a:cubicBezTo>
                    <a:pt x="45720" y="468696"/>
                    <a:pt x="50520" y="466982"/>
                    <a:pt x="56007" y="466982"/>
                  </a:cubicBezTo>
                  <a:close/>
                  <a:moveTo>
                    <a:pt x="78867" y="438407"/>
                  </a:moveTo>
                  <a:cubicBezTo>
                    <a:pt x="86182" y="438407"/>
                    <a:pt x="92049" y="441988"/>
                    <a:pt x="96469" y="449151"/>
                  </a:cubicBezTo>
                  <a:cubicBezTo>
                    <a:pt x="99212" y="453723"/>
                    <a:pt x="100584" y="458905"/>
                    <a:pt x="100584" y="464696"/>
                  </a:cubicBezTo>
                  <a:cubicBezTo>
                    <a:pt x="100584" y="476126"/>
                    <a:pt x="96393" y="489080"/>
                    <a:pt x="88011" y="503558"/>
                  </a:cubicBezTo>
                  <a:lnTo>
                    <a:pt x="93726" y="509273"/>
                  </a:lnTo>
                  <a:cubicBezTo>
                    <a:pt x="111252" y="499367"/>
                    <a:pt x="122682" y="494414"/>
                    <a:pt x="128016" y="494414"/>
                  </a:cubicBezTo>
                  <a:cubicBezTo>
                    <a:pt x="136093" y="494566"/>
                    <a:pt x="142798" y="496319"/>
                    <a:pt x="148132" y="499672"/>
                  </a:cubicBezTo>
                  <a:cubicBezTo>
                    <a:pt x="154533" y="503786"/>
                    <a:pt x="157734" y="509654"/>
                    <a:pt x="157734" y="517274"/>
                  </a:cubicBezTo>
                  <a:cubicBezTo>
                    <a:pt x="157734" y="520627"/>
                    <a:pt x="156591" y="525389"/>
                    <a:pt x="154305" y="531561"/>
                  </a:cubicBezTo>
                  <a:cubicBezTo>
                    <a:pt x="152019" y="537734"/>
                    <a:pt x="150876" y="542496"/>
                    <a:pt x="150876" y="545849"/>
                  </a:cubicBezTo>
                  <a:cubicBezTo>
                    <a:pt x="150876" y="547982"/>
                    <a:pt x="151638" y="551030"/>
                    <a:pt x="153162" y="554993"/>
                  </a:cubicBezTo>
                  <a:cubicBezTo>
                    <a:pt x="146304" y="551335"/>
                    <a:pt x="142875" y="544858"/>
                    <a:pt x="142875" y="535562"/>
                  </a:cubicBezTo>
                  <a:cubicBezTo>
                    <a:pt x="142875" y="527942"/>
                    <a:pt x="140398" y="521465"/>
                    <a:pt x="135445" y="516131"/>
                  </a:cubicBezTo>
                  <a:cubicBezTo>
                    <a:pt x="130492" y="510797"/>
                    <a:pt x="124206" y="508130"/>
                    <a:pt x="116586" y="508130"/>
                  </a:cubicBezTo>
                  <a:cubicBezTo>
                    <a:pt x="107442" y="508130"/>
                    <a:pt x="97536" y="511940"/>
                    <a:pt x="86868" y="519560"/>
                  </a:cubicBezTo>
                  <a:lnTo>
                    <a:pt x="77724" y="510416"/>
                  </a:lnTo>
                  <a:cubicBezTo>
                    <a:pt x="86106" y="500357"/>
                    <a:pt x="90297" y="490832"/>
                    <a:pt x="90297" y="481841"/>
                  </a:cubicBezTo>
                  <a:cubicBezTo>
                    <a:pt x="90297" y="474678"/>
                    <a:pt x="88239" y="468315"/>
                    <a:pt x="84124" y="462753"/>
                  </a:cubicBezTo>
                  <a:cubicBezTo>
                    <a:pt x="80010" y="457190"/>
                    <a:pt x="74447" y="454409"/>
                    <a:pt x="67437" y="454409"/>
                  </a:cubicBezTo>
                  <a:cubicBezTo>
                    <a:pt x="66522" y="454409"/>
                    <a:pt x="65189" y="454599"/>
                    <a:pt x="63436" y="454980"/>
                  </a:cubicBezTo>
                  <a:cubicBezTo>
                    <a:pt x="61684" y="455361"/>
                    <a:pt x="60350" y="455552"/>
                    <a:pt x="59436" y="455552"/>
                  </a:cubicBezTo>
                  <a:cubicBezTo>
                    <a:pt x="50596" y="455552"/>
                    <a:pt x="44881" y="452123"/>
                    <a:pt x="42291" y="445265"/>
                  </a:cubicBezTo>
                  <a:cubicBezTo>
                    <a:pt x="44729" y="446789"/>
                    <a:pt x="47396" y="447551"/>
                    <a:pt x="50292" y="447551"/>
                  </a:cubicBezTo>
                  <a:cubicBezTo>
                    <a:pt x="52882" y="447551"/>
                    <a:pt x="55549" y="446789"/>
                    <a:pt x="58293" y="445265"/>
                  </a:cubicBezTo>
                  <a:cubicBezTo>
                    <a:pt x="66370" y="440693"/>
                    <a:pt x="73228" y="438407"/>
                    <a:pt x="78867" y="438407"/>
                  </a:cubicBezTo>
                  <a:close/>
                  <a:moveTo>
                    <a:pt x="169164" y="423548"/>
                  </a:moveTo>
                  <a:lnTo>
                    <a:pt x="171450" y="425834"/>
                  </a:lnTo>
                  <a:lnTo>
                    <a:pt x="164592" y="442979"/>
                  </a:lnTo>
                  <a:cubicBezTo>
                    <a:pt x="158648" y="457914"/>
                    <a:pt x="151409" y="468201"/>
                    <a:pt x="142875" y="473840"/>
                  </a:cubicBezTo>
                  <a:lnTo>
                    <a:pt x="93954" y="506072"/>
                  </a:lnTo>
                  <a:lnTo>
                    <a:pt x="90754" y="503101"/>
                  </a:lnTo>
                  <a:lnTo>
                    <a:pt x="124587" y="450980"/>
                  </a:lnTo>
                  <a:cubicBezTo>
                    <a:pt x="129311" y="443665"/>
                    <a:pt x="138074" y="437188"/>
                    <a:pt x="150876" y="431549"/>
                  </a:cubicBezTo>
                  <a:close/>
                  <a:moveTo>
                    <a:pt x="18288" y="368684"/>
                  </a:moveTo>
                  <a:lnTo>
                    <a:pt x="25146" y="368684"/>
                  </a:lnTo>
                  <a:lnTo>
                    <a:pt x="25146" y="486413"/>
                  </a:lnTo>
                  <a:cubicBezTo>
                    <a:pt x="25146" y="493576"/>
                    <a:pt x="27394" y="499748"/>
                    <a:pt x="31889" y="504929"/>
                  </a:cubicBezTo>
                  <a:cubicBezTo>
                    <a:pt x="36385" y="510111"/>
                    <a:pt x="42138" y="512702"/>
                    <a:pt x="49149" y="512702"/>
                  </a:cubicBezTo>
                  <a:cubicBezTo>
                    <a:pt x="52044" y="512702"/>
                    <a:pt x="55473" y="511940"/>
                    <a:pt x="59436" y="510416"/>
                  </a:cubicBezTo>
                  <a:lnTo>
                    <a:pt x="65151" y="516131"/>
                  </a:lnTo>
                  <a:cubicBezTo>
                    <a:pt x="59969" y="519179"/>
                    <a:pt x="55016" y="520703"/>
                    <a:pt x="50292" y="520703"/>
                  </a:cubicBezTo>
                  <a:cubicBezTo>
                    <a:pt x="41300" y="520703"/>
                    <a:pt x="33718" y="517769"/>
                    <a:pt x="27546" y="511902"/>
                  </a:cubicBezTo>
                  <a:cubicBezTo>
                    <a:pt x="21374" y="506034"/>
                    <a:pt x="18288" y="498681"/>
                    <a:pt x="18288" y="489842"/>
                  </a:cubicBezTo>
                  <a:close/>
                  <a:moveTo>
                    <a:pt x="0" y="368684"/>
                  </a:moveTo>
                  <a:lnTo>
                    <a:pt x="6858" y="368684"/>
                  </a:lnTo>
                  <a:lnTo>
                    <a:pt x="6858" y="590426"/>
                  </a:lnTo>
                  <a:lnTo>
                    <a:pt x="228600" y="590426"/>
                  </a:lnTo>
                  <a:lnTo>
                    <a:pt x="228600" y="597284"/>
                  </a:lnTo>
                  <a:lnTo>
                    <a:pt x="0" y="597284"/>
                  </a:lnTo>
                  <a:close/>
                  <a:moveTo>
                    <a:pt x="80010" y="164592"/>
                  </a:moveTo>
                  <a:lnTo>
                    <a:pt x="86868" y="170307"/>
                  </a:lnTo>
                  <a:cubicBezTo>
                    <a:pt x="86106" y="174879"/>
                    <a:pt x="85725" y="177927"/>
                    <a:pt x="85725" y="179451"/>
                  </a:cubicBezTo>
                  <a:cubicBezTo>
                    <a:pt x="85725" y="186919"/>
                    <a:pt x="89535" y="192938"/>
                    <a:pt x="97155" y="197510"/>
                  </a:cubicBezTo>
                  <a:cubicBezTo>
                    <a:pt x="103708" y="201473"/>
                    <a:pt x="110947" y="203454"/>
                    <a:pt x="118872" y="203454"/>
                  </a:cubicBezTo>
                  <a:lnTo>
                    <a:pt x="228600" y="203454"/>
                  </a:lnTo>
                  <a:lnTo>
                    <a:pt x="228600" y="210312"/>
                  </a:lnTo>
                  <a:lnTo>
                    <a:pt x="115443" y="210312"/>
                  </a:lnTo>
                  <a:cubicBezTo>
                    <a:pt x="105384" y="210312"/>
                    <a:pt x="96545" y="207340"/>
                    <a:pt x="88925" y="201397"/>
                  </a:cubicBezTo>
                  <a:cubicBezTo>
                    <a:pt x="80695" y="194996"/>
                    <a:pt x="76581" y="186919"/>
                    <a:pt x="76581" y="177165"/>
                  </a:cubicBezTo>
                  <a:cubicBezTo>
                    <a:pt x="76581" y="174879"/>
                    <a:pt x="77724" y="170688"/>
                    <a:pt x="80010" y="164592"/>
                  </a:cubicBezTo>
                  <a:close/>
                  <a:moveTo>
                    <a:pt x="61722" y="164592"/>
                  </a:moveTo>
                  <a:lnTo>
                    <a:pt x="66065" y="168478"/>
                  </a:lnTo>
                  <a:lnTo>
                    <a:pt x="56007" y="185166"/>
                  </a:lnTo>
                  <a:cubicBezTo>
                    <a:pt x="47625" y="199187"/>
                    <a:pt x="40005" y="206807"/>
                    <a:pt x="33147" y="208026"/>
                  </a:cubicBezTo>
                  <a:cubicBezTo>
                    <a:pt x="28879" y="208788"/>
                    <a:pt x="24536" y="210388"/>
                    <a:pt x="20116" y="212827"/>
                  </a:cubicBezTo>
                  <a:lnTo>
                    <a:pt x="17830" y="210312"/>
                  </a:lnTo>
                  <a:cubicBezTo>
                    <a:pt x="20421" y="207264"/>
                    <a:pt x="22174" y="203073"/>
                    <a:pt x="23088" y="197739"/>
                  </a:cubicBezTo>
                  <a:cubicBezTo>
                    <a:pt x="25374" y="190119"/>
                    <a:pt x="33299" y="182118"/>
                    <a:pt x="46863" y="173736"/>
                  </a:cubicBezTo>
                  <a:close/>
                  <a:moveTo>
                    <a:pt x="106299" y="148590"/>
                  </a:moveTo>
                  <a:cubicBezTo>
                    <a:pt x="113004" y="148590"/>
                    <a:pt x="118681" y="150914"/>
                    <a:pt x="123329" y="155562"/>
                  </a:cubicBezTo>
                  <a:cubicBezTo>
                    <a:pt x="127978" y="160210"/>
                    <a:pt x="130302" y="165887"/>
                    <a:pt x="130302" y="172593"/>
                  </a:cubicBezTo>
                  <a:cubicBezTo>
                    <a:pt x="130302" y="177775"/>
                    <a:pt x="128549" y="182308"/>
                    <a:pt x="125044" y="186195"/>
                  </a:cubicBezTo>
                  <a:cubicBezTo>
                    <a:pt x="121539" y="190081"/>
                    <a:pt x="117195" y="192024"/>
                    <a:pt x="112014" y="192024"/>
                  </a:cubicBezTo>
                  <a:cubicBezTo>
                    <a:pt x="107746" y="192024"/>
                    <a:pt x="104127" y="190614"/>
                    <a:pt x="101155" y="187795"/>
                  </a:cubicBezTo>
                  <a:cubicBezTo>
                    <a:pt x="98183" y="184975"/>
                    <a:pt x="96697" y="181432"/>
                    <a:pt x="96697" y="177165"/>
                  </a:cubicBezTo>
                  <a:cubicBezTo>
                    <a:pt x="96697" y="173812"/>
                    <a:pt x="97840" y="171069"/>
                    <a:pt x="100126" y="168935"/>
                  </a:cubicBezTo>
                  <a:cubicBezTo>
                    <a:pt x="102412" y="166802"/>
                    <a:pt x="105232" y="165735"/>
                    <a:pt x="108585" y="165735"/>
                  </a:cubicBezTo>
                  <a:cubicBezTo>
                    <a:pt x="113157" y="165735"/>
                    <a:pt x="115443" y="168021"/>
                    <a:pt x="115443" y="172593"/>
                  </a:cubicBezTo>
                  <a:cubicBezTo>
                    <a:pt x="115138" y="174574"/>
                    <a:pt x="114376" y="176098"/>
                    <a:pt x="113157" y="177165"/>
                  </a:cubicBezTo>
                  <a:cubicBezTo>
                    <a:pt x="113157" y="174117"/>
                    <a:pt x="111633" y="172593"/>
                    <a:pt x="108585" y="172593"/>
                  </a:cubicBezTo>
                  <a:cubicBezTo>
                    <a:pt x="104775" y="172593"/>
                    <a:pt x="102870" y="174498"/>
                    <a:pt x="102870" y="178308"/>
                  </a:cubicBezTo>
                  <a:cubicBezTo>
                    <a:pt x="102870" y="182880"/>
                    <a:pt x="105918" y="185166"/>
                    <a:pt x="112014" y="185166"/>
                  </a:cubicBezTo>
                  <a:cubicBezTo>
                    <a:pt x="115519" y="185166"/>
                    <a:pt x="118300" y="183794"/>
                    <a:pt x="120358" y="181051"/>
                  </a:cubicBezTo>
                  <a:cubicBezTo>
                    <a:pt x="122415" y="178308"/>
                    <a:pt x="123444" y="175108"/>
                    <a:pt x="123444" y="171450"/>
                  </a:cubicBezTo>
                  <a:cubicBezTo>
                    <a:pt x="123444" y="167335"/>
                    <a:pt x="121996" y="163830"/>
                    <a:pt x="119100" y="160934"/>
                  </a:cubicBezTo>
                  <a:cubicBezTo>
                    <a:pt x="116205" y="158039"/>
                    <a:pt x="112699" y="156591"/>
                    <a:pt x="108585" y="156591"/>
                  </a:cubicBezTo>
                  <a:cubicBezTo>
                    <a:pt x="104165" y="156591"/>
                    <a:pt x="99974" y="157734"/>
                    <a:pt x="96012" y="160020"/>
                  </a:cubicBezTo>
                  <a:lnTo>
                    <a:pt x="90297" y="154305"/>
                  </a:lnTo>
                  <a:cubicBezTo>
                    <a:pt x="97155" y="150495"/>
                    <a:pt x="102489" y="148590"/>
                    <a:pt x="106299" y="148590"/>
                  </a:cubicBezTo>
                  <a:close/>
                  <a:moveTo>
                    <a:pt x="22860" y="140589"/>
                  </a:moveTo>
                  <a:cubicBezTo>
                    <a:pt x="23774" y="145923"/>
                    <a:pt x="25679" y="150495"/>
                    <a:pt x="28575" y="154305"/>
                  </a:cubicBezTo>
                  <a:cubicBezTo>
                    <a:pt x="32080" y="158877"/>
                    <a:pt x="36271" y="161163"/>
                    <a:pt x="41148" y="161163"/>
                  </a:cubicBezTo>
                  <a:cubicBezTo>
                    <a:pt x="47091" y="161011"/>
                    <a:pt x="56235" y="157582"/>
                    <a:pt x="68580" y="150876"/>
                  </a:cubicBezTo>
                  <a:lnTo>
                    <a:pt x="77724" y="160020"/>
                  </a:lnTo>
                  <a:cubicBezTo>
                    <a:pt x="71628" y="173126"/>
                    <a:pt x="68580" y="182651"/>
                    <a:pt x="68580" y="188595"/>
                  </a:cubicBezTo>
                  <a:cubicBezTo>
                    <a:pt x="68580" y="193015"/>
                    <a:pt x="69799" y="196977"/>
                    <a:pt x="72237" y="200482"/>
                  </a:cubicBezTo>
                  <a:cubicBezTo>
                    <a:pt x="74676" y="203987"/>
                    <a:pt x="78028" y="205740"/>
                    <a:pt x="82296" y="205740"/>
                  </a:cubicBezTo>
                  <a:cubicBezTo>
                    <a:pt x="79248" y="208788"/>
                    <a:pt x="75819" y="210312"/>
                    <a:pt x="72009" y="210312"/>
                  </a:cubicBezTo>
                  <a:cubicBezTo>
                    <a:pt x="68199" y="210312"/>
                    <a:pt x="65151" y="208826"/>
                    <a:pt x="62865" y="205854"/>
                  </a:cubicBezTo>
                  <a:cubicBezTo>
                    <a:pt x="60579" y="202882"/>
                    <a:pt x="59436" y="199415"/>
                    <a:pt x="59436" y="195453"/>
                  </a:cubicBezTo>
                  <a:cubicBezTo>
                    <a:pt x="59436" y="188443"/>
                    <a:pt x="62484" y="179680"/>
                    <a:pt x="68580" y="169164"/>
                  </a:cubicBezTo>
                  <a:lnTo>
                    <a:pt x="61722" y="161163"/>
                  </a:lnTo>
                  <a:cubicBezTo>
                    <a:pt x="50901" y="168783"/>
                    <a:pt x="42138" y="172593"/>
                    <a:pt x="35433" y="172593"/>
                  </a:cubicBezTo>
                  <a:cubicBezTo>
                    <a:pt x="30708" y="172593"/>
                    <a:pt x="26860" y="170764"/>
                    <a:pt x="23888" y="167107"/>
                  </a:cubicBezTo>
                  <a:cubicBezTo>
                    <a:pt x="20917" y="163449"/>
                    <a:pt x="19431" y="159182"/>
                    <a:pt x="19431" y="154305"/>
                  </a:cubicBezTo>
                  <a:cubicBezTo>
                    <a:pt x="19431" y="147904"/>
                    <a:pt x="20574" y="143332"/>
                    <a:pt x="22860" y="140589"/>
                  </a:cubicBezTo>
                  <a:close/>
                  <a:moveTo>
                    <a:pt x="65151" y="132588"/>
                  </a:moveTo>
                  <a:lnTo>
                    <a:pt x="96012" y="164592"/>
                  </a:lnTo>
                  <a:lnTo>
                    <a:pt x="90754" y="170078"/>
                  </a:lnTo>
                  <a:lnTo>
                    <a:pt x="59207" y="137617"/>
                  </a:lnTo>
                  <a:close/>
                  <a:moveTo>
                    <a:pt x="56007" y="98298"/>
                  </a:moveTo>
                  <a:cubicBezTo>
                    <a:pt x="62712" y="98298"/>
                    <a:pt x="68427" y="100432"/>
                    <a:pt x="73152" y="104699"/>
                  </a:cubicBezTo>
                  <a:cubicBezTo>
                    <a:pt x="77876" y="108966"/>
                    <a:pt x="80162" y="114452"/>
                    <a:pt x="80010" y="121158"/>
                  </a:cubicBezTo>
                  <a:cubicBezTo>
                    <a:pt x="79857" y="127406"/>
                    <a:pt x="77952" y="133121"/>
                    <a:pt x="74295" y="138303"/>
                  </a:cubicBezTo>
                  <a:lnTo>
                    <a:pt x="68580" y="133731"/>
                  </a:lnTo>
                  <a:cubicBezTo>
                    <a:pt x="70866" y="130073"/>
                    <a:pt x="72009" y="126263"/>
                    <a:pt x="72009" y="122301"/>
                  </a:cubicBezTo>
                  <a:cubicBezTo>
                    <a:pt x="72009" y="118186"/>
                    <a:pt x="70561" y="114681"/>
                    <a:pt x="67665" y="111785"/>
                  </a:cubicBezTo>
                  <a:cubicBezTo>
                    <a:pt x="64770" y="108890"/>
                    <a:pt x="61264" y="107442"/>
                    <a:pt x="57150" y="107442"/>
                  </a:cubicBezTo>
                  <a:cubicBezTo>
                    <a:pt x="53797" y="107442"/>
                    <a:pt x="50673" y="108356"/>
                    <a:pt x="47777" y="110185"/>
                  </a:cubicBezTo>
                  <a:cubicBezTo>
                    <a:pt x="44881" y="112014"/>
                    <a:pt x="43434" y="114529"/>
                    <a:pt x="43434" y="117729"/>
                  </a:cubicBezTo>
                  <a:cubicBezTo>
                    <a:pt x="43434" y="123063"/>
                    <a:pt x="45720" y="125730"/>
                    <a:pt x="50292" y="125730"/>
                  </a:cubicBezTo>
                  <a:cubicBezTo>
                    <a:pt x="54102" y="125730"/>
                    <a:pt x="56007" y="123825"/>
                    <a:pt x="56007" y="120015"/>
                  </a:cubicBezTo>
                  <a:cubicBezTo>
                    <a:pt x="56007" y="117729"/>
                    <a:pt x="54483" y="115824"/>
                    <a:pt x="51435" y="114300"/>
                  </a:cubicBezTo>
                  <a:cubicBezTo>
                    <a:pt x="58293" y="114300"/>
                    <a:pt x="61722" y="116967"/>
                    <a:pt x="61722" y="122301"/>
                  </a:cubicBezTo>
                  <a:cubicBezTo>
                    <a:pt x="61722" y="125349"/>
                    <a:pt x="60579" y="127825"/>
                    <a:pt x="58293" y="129730"/>
                  </a:cubicBezTo>
                  <a:cubicBezTo>
                    <a:pt x="56007" y="131635"/>
                    <a:pt x="53340" y="132588"/>
                    <a:pt x="50292" y="132588"/>
                  </a:cubicBezTo>
                  <a:cubicBezTo>
                    <a:pt x="46024" y="132588"/>
                    <a:pt x="42481" y="130988"/>
                    <a:pt x="39662" y="127787"/>
                  </a:cubicBezTo>
                  <a:cubicBezTo>
                    <a:pt x="36842" y="124587"/>
                    <a:pt x="35433" y="120853"/>
                    <a:pt x="35433" y="116586"/>
                  </a:cubicBezTo>
                  <a:cubicBezTo>
                    <a:pt x="35433" y="111252"/>
                    <a:pt x="37490" y="106870"/>
                    <a:pt x="41605" y="103441"/>
                  </a:cubicBezTo>
                  <a:cubicBezTo>
                    <a:pt x="45720" y="100012"/>
                    <a:pt x="50520" y="98298"/>
                    <a:pt x="56007" y="98298"/>
                  </a:cubicBezTo>
                  <a:close/>
                  <a:moveTo>
                    <a:pt x="78867" y="69723"/>
                  </a:moveTo>
                  <a:cubicBezTo>
                    <a:pt x="86182" y="69723"/>
                    <a:pt x="92049" y="73304"/>
                    <a:pt x="96469" y="80467"/>
                  </a:cubicBezTo>
                  <a:cubicBezTo>
                    <a:pt x="99212" y="85039"/>
                    <a:pt x="100584" y="90221"/>
                    <a:pt x="100584" y="96012"/>
                  </a:cubicBezTo>
                  <a:cubicBezTo>
                    <a:pt x="100584" y="107442"/>
                    <a:pt x="96393" y="120396"/>
                    <a:pt x="88011" y="134874"/>
                  </a:cubicBezTo>
                  <a:lnTo>
                    <a:pt x="93726" y="140589"/>
                  </a:lnTo>
                  <a:cubicBezTo>
                    <a:pt x="111252" y="130683"/>
                    <a:pt x="122682" y="125730"/>
                    <a:pt x="128016" y="125730"/>
                  </a:cubicBezTo>
                  <a:cubicBezTo>
                    <a:pt x="136093" y="125882"/>
                    <a:pt x="142798" y="127635"/>
                    <a:pt x="148132" y="130988"/>
                  </a:cubicBezTo>
                  <a:cubicBezTo>
                    <a:pt x="154533" y="135103"/>
                    <a:pt x="157734" y="140970"/>
                    <a:pt x="157734" y="148590"/>
                  </a:cubicBezTo>
                  <a:cubicBezTo>
                    <a:pt x="157734" y="151943"/>
                    <a:pt x="156591" y="156705"/>
                    <a:pt x="154305" y="162877"/>
                  </a:cubicBezTo>
                  <a:cubicBezTo>
                    <a:pt x="152019" y="169050"/>
                    <a:pt x="150876" y="173812"/>
                    <a:pt x="150876" y="177165"/>
                  </a:cubicBezTo>
                  <a:cubicBezTo>
                    <a:pt x="150876" y="179299"/>
                    <a:pt x="151638" y="182347"/>
                    <a:pt x="153162" y="186309"/>
                  </a:cubicBezTo>
                  <a:cubicBezTo>
                    <a:pt x="146304" y="182651"/>
                    <a:pt x="142875" y="176174"/>
                    <a:pt x="142875" y="166878"/>
                  </a:cubicBezTo>
                  <a:cubicBezTo>
                    <a:pt x="142875" y="159258"/>
                    <a:pt x="140398" y="152781"/>
                    <a:pt x="135445" y="147447"/>
                  </a:cubicBezTo>
                  <a:cubicBezTo>
                    <a:pt x="130492" y="142113"/>
                    <a:pt x="124206" y="139446"/>
                    <a:pt x="116586" y="139446"/>
                  </a:cubicBezTo>
                  <a:cubicBezTo>
                    <a:pt x="107442" y="139446"/>
                    <a:pt x="97536" y="143256"/>
                    <a:pt x="86868" y="150876"/>
                  </a:cubicBezTo>
                  <a:lnTo>
                    <a:pt x="77724" y="141732"/>
                  </a:lnTo>
                  <a:cubicBezTo>
                    <a:pt x="86106" y="131674"/>
                    <a:pt x="90297" y="122149"/>
                    <a:pt x="90297" y="113157"/>
                  </a:cubicBezTo>
                  <a:cubicBezTo>
                    <a:pt x="90297" y="105994"/>
                    <a:pt x="88239" y="99631"/>
                    <a:pt x="84124" y="94069"/>
                  </a:cubicBezTo>
                  <a:cubicBezTo>
                    <a:pt x="80010" y="88506"/>
                    <a:pt x="74447" y="85725"/>
                    <a:pt x="67437" y="85725"/>
                  </a:cubicBezTo>
                  <a:cubicBezTo>
                    <a:pt x="66522" y="85725"/>
                    <a:pt x="65189" y="85915"/>
                    <a:pt x="63436" y="86296"/>
                  </a:cubicBezTo>
                  <a:cubicBezTo>
                    <a:pt x="61684" y="86677"/>
                    <a:pt x="60350" y="86868"/>
                    <a:pt x="59436" y="86868"/>
                  </a:cubicBezTo>
                  <a:cubicBezTo>
                    <a:pt x="50596" y="86868"/>
                    <a:pt x="44881" y="83439"/>
                    <a:pt x="42291" y="76581"/>
                  </a:cubicBezTo>
                  <a:cubicBezTo>
                    <a:pt x="44729" y="78105"/>
                    <a:pt x="47396" y="78867"/>
                    <a:pt x="50292" y="78867"/>
                  </a:cubicBezTo>
                  <a:cubicBezTo>
                    <a:pt x="52882" y="78867"/>
                    <a:pt x="55549" y="78105"/>
                    <a:pt x="58293" y="76581"/>
                  </a:cubicBezTo>
                  <a:cubicBezTo>
                    <a:pt x="66370" y="72009"/>
                    <a:pt x="73228" y="69723"/>
                    <a:pt x="78867" y="69723"/>
                  </a:cubicBezTo>
                  <a:close/>
                  <a:moveTo>
                    <a:pt x="169164" y="54864"/>
                  </a:moveTo>
                  <a:lnTo>
                    <a:pt x="171450" y="57150"/>
                  </a:lnTo>
                  <a:lnTo>
                    <a:pt x="164592" y="74295"/>
                  </a:lnTo>
                  <a:cubicBezTo>
                    <a:pt x="158648" y="89230"/>
                    <a:pt x="151409" y="99517"/>
                    <a:pt x="142875" y="105156"/>
                  </a:cubicBezTo>
                  <a:lnTo>
                    <a:pt x="93954" y="137389"/>
                  </a:lnTo>
                  <a:lnTo>
                    <a:pt x="90754" y="134417"/>
                  </a:lnTo>
                  <a:lnTo>
                    <a:pt x="124587" y="82296"/>
                  </a:lnTo>
                  <a:cubicBezTo>
                    <a:pt x="129311" y="74981"/>
                    <a:pt x="138074" y="68504"/>
                    <a:pt x="150876" y="62865"/>
                  </a:cubicBezTo>
                  <a:close/>
                  <a:moveTo>
                    <a:pt x="18288" y="0"/>
                  </a:moveTo>
                  <a:lnTo>
                    <a:pt x="25146" y="0"/>
                  </a:lnTo>
                  <a:lnTo>
                    <a:pt x="25146" y="117729"/>
                  </a:lnTo>
                  <a:cubicBezTo>
                    <a:pt x="25146" y="124892"/>
                    <a:pt x="27394" y="131064"/>
                    <a:pt x="31889" y="136246"/>
                  </a:cubicBezTo>
                  <a:cubicBezTo>
                    <a:pt x="36385" y="141427"/>
                    <a:pt x="42138" y="144018"/>
                    <a:pt x="49149" y="144018"/>
                  </a:cubicBezTo>
                  <a:cubicBezTo>
                    <a:pt x="52044" y="144018"/>
                    <a:pt x="55473" y="143256"/>
                    <a:pt x="59436" y="141732"/>
                  </a:cubicBezTo>
                  <a:lnTo>
                    <a:pt x="65151" y="147447"/>
                  </a:lnTo>
                  <a:cubicBezTo>
                    <a:pt x="59969" y="150495"/>
                    <a:pt x="55016" y="152019"/>
                    <a:pt x="50292" y="152019"/>
                  </a:cubicBezTo>
                  <a:cubicBezTo>
                    <a:pt x="41300" y="152019"/>
                    <a:pt x="33718" y="149085"/>
                    <a:pt x="27546" y="143218"/>
                  </a:cubicBezTo>
                  <a:cubicBezTo>
                    <a:pt x="21374" y="137350"/>
                    <a:pt x="18288" y="129997"/>
                    <a:pt x="18288" y="121158"/>
                  </a:cubicBezTo>
                  <a:close/>
                  <a:moveTo>
                    <a:pt x="0" y="0"/>
                  </a:moveTo>
                  <a:lnTo>
                    <a:pt x="6858" y="0"/>
                  </a:lnTo>
                  <a:lnTo>
                    <a:pt x="6858" y="221742"/>
                  </a:lnTo>
                  <a:lnTo>
                    <a:pt x="228600" y="221742"/>
                  </a:lnTo>
                  <a:lnTo>
                    <a:pt x="228600" y="228600"/>
                  </a:lnTo>
                  <a:lnTo>
                    <a:pt x="0" y="228600"/>
                  </a:ln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p>
          </p:txBody>
        </p:sp>
        <p:sp>
          <p:nvSpPr>
            <p:cNvPr id="12" name="TextBox 11">
              <a:extLst>
                <a:ext uri="{FF2B5EF4-FFF2-40B4-BE49-F238E27FC236}">
                  <a16:creationId xmlns:a16="http://schemas.microsoft.com/office/drawing/2014/main" id="{D253E4B1-140A-43BB-BE92-D7479FBD1DD7}"/>
                </a:ext>
              </a:extLst>
            </p:cNvPr>
            <p:cNvSpPr txBox="1"/>
            <p:nvPr/>
          </p:nvSpPr>
          <p:spPr>
            <a:xfrm>
              <a:off x="11913870" y="2418442"/>
              <a:ext cx="274320" cy="2286000"/>
            </a:xfrm>
            <a:custGeom>
              <a:avLst/>
              <a:gdLst/>
              <a:ahLst/>
              <a:cxnLst/>
              <a:rect l="l" t="t" r="r" b="b"/>
              <a:pathLst>
                <a:path w="341087" h="2595265">
                  <a:moveTo>
                    <a:pt x="217463" y="2508397"/>
                  </a:moveTo>
                  <a:cubicBezTo>
                    <a:pt x="221527" y="2515306"/>
                    <a:pt x="223559" y="2521910"/>
                    <a:pt x="223559" y="2528209"/>
                  </a:cubicBezTo>
                  <a:cubicBezTo>
                    <a:pt x="223559" y="2540198"/>
                    <a:pt x="219647" y="2550307"/>
                    <a:pt x="211824" y="2558537"/>
                  </a:cubicBezTo>
                  <a:cubicBezTo>
                    <a:pt x="204001" y="2566766"/>
                    <a:pt x="194196" y="2570881"/>
                    <a:pt x="182411" y="2570881"/>
                  </a:cubicBezTo>
                  <a:lnTo>
                    <a:pt x="20867" y="2570881"/>
                  </a:lnTo>
                  <a:lnTo>
                    <a:pt x="20867" y="2561737"/>
                  </a:lnTo>
                  <a:lnTo>
                    <a:pt x="177839" y="2561737"/>
                  </a:lnTo>
                  <a:cubicBezTo>
                    <a:pt x="187389" y="2561737"/>
                    <a:pt x="195619" y="2558740"/>
                    <a:pt x="202527" y="2552746"/>
                  </a:cubicBezTo>
                  <a:cubicBezTo>
                    <a:pt x="209436" y="2546751"/>
                    <a:pt x="212891" y="2539080"/>
                    <a:pt x="212891" y="2529733"/>
                  </a:cubicBezTo>
                  <a:cubicBezTo>
                    <a:pt x="212891" y="2525872"/>
                    <a:pt x="211875" y="2521300"/>
                    <a:pt x="209843" y="2516017"/>
                  </a:cubicBezTo>
                  <a:close/>
                  <a:moveTo>
                    <a:pt x="245504" y="2507178"/>
                  </a:moveTo>
                  <a:lnTo>
                    <a:pt x="267755" y="2520589"/>
                  </a:lnTo>
                  <a:cubicBezTo>
                    <a:pt x="286449" y="2531765"/>
                    <a:pt x="296609" y="2541925"/>
                    <a:pt x="298235" y="2551069"/>
                  </a:cubicBezTo>
                  <a:cubicBezTo>
                    <a:pt x="299251" y="2556759"/>
                    <a:pt x="301384" y="2562550"/>
                    <a:pt x="304635" y="2568443"/>
                  </a:cubicBezTo>
                  <a:lnTo>
                    <a:pt x="301283" y="2571491"/>
                  </a:lnTo>
                  <a:cubicBezTo>
                    <a:pt x="297219" y="2568036"/>
                    <a:pt x="291631" y="2565700"/>
                    <a:pt x="284519" y="2564480"/>
                  </a:cubicBezTo>
                  <a:cubicBezTo>
                    <a:pt x="274359" y="2561432"/>
                    <a:pt x="263691" y="2550866"/>
                    <a:pt x="252515" y="2532781"/>
                  </a:cubicBezTo>
                  <a:lnTo>
                    <a:pt x="240323" y="2512969"/>
                  </a:lnTo>
                  <a:close/>
                  <a:moveTo>
                    <a:pt x="182411" y="2488585"/>
                  </a:moveTo>
                  <a:cubicBezTo>
                    <a:pt x="190742" y="2488788"/>
                    <a:pt x="198362" y="2491328"/>
                    <a:pt x="205271" y="2496205"/>
                  </a:cubicBezTo>
                  <a:lnTo>
                    <a:pt x="199175" y="2503825"/>
                  </a:lnTo>
                  <a:cubicBezTo>
                    <a:pt x="194298" y="2500777"/>
                    <a:pt x="189218" y="2499253"/>
                    <a:pt x="183935" y="2499253"/>
                  </a:cubicBezTo>
                  <a:cubicBezTo>
                    <a:pt x="178448" y="2499253"/>
                    <a:pt x="173775" y="2501184"/>
                    <a:pt x="169914" y="2505044"/>
                  </a:cubicBezTo>
                  <a:cubicBezTo>
                    <a:pt x="166053" y="2508905"/>
                    <a:pt x="164123" y="2513579"/>
                    <a:pt x="164123" y="2519065"/>
                  </a:cubicBezTo>
                  <a:cubicBezTo>
                    <a:pt x="164123" y="2523536"/>
                    <a:pt x="165342" y="2527701"/>
                    <a:pt x="167780" y="2531562"/>
                  </a:cubicBezTo>
                  <a:cubicBezTo>
                    <a:pt x="170219" y="2535423"/>
                    <a:pt x="173571" y="2537353"/>
                    <a:pt x="177839" y="2537353"/>
                  </a:cubicBezTo>
                  <a:cubicBezTo>
                    <a:pt x="184951" y="2537353"/>
                    <a:pt x="188507" y="2534305"/>
                    <a:pt x="188507" y="2528209"/>
                  </a:cubicBezTo>
                  <a:cubicBezTo>
                    <a:pt x="188507" y="2523129"/>
                    <a:pt x="185967" y="2520589"/>
                    <a:pt x="180887" y="2520589"/>
                  </a:cubicBezTo>
                  <a:cubicBezTo>
                    <a:pt x="177839" y="2520589"/>
                    <a:pt x="175299" y="2522621"/>
                    <a:pt x="173267" y="2526685"/>
                  </a:cubicBezTo>
                  <a:cubicBezTo>
                    <a:pt x="173267" y="2517541"/>
                    <a:pt x="176823" y="2512969"/>
                    <a:pt x="183935" y="2512969"/>
                  </a:cubicBezTo>
                  <a:cubicBezTo>
                    <a:pt x="187999" y="2512969"/>
                    <a:pt x="191301" y="2514493"/>
                    <a:pt x="193841" y="2517541"/>
                  </a:cubicBezTo>
                  <a:cubicBezTo>
                    <a:pt x="196381" y="2520589"/>
                    <a:pt x="197651" y="2524145"/>
                    <a:pt x="197651" y="2528209"/>
                  </a:cubicBezTo>
                  <a:cubicBezTo>
                    <a:pt x="197651" y="2533899"/>
                    <a:pt x="195517" y="2538623"/>
                    <a:pt x="191250" y="2542382"/>
                  </a:cubicBezTo>
                  <a:cubicBezTo>
                    <a:pt x="186983" y="2546142"/>
                    <a:pt x="182004" y="2548021"/>
                    <a:pt x="176315" y="2548021"/>
                  </a:cubicBezTo>
                  <a:cubicBezTo>
                    <a:pt x="169203" y="2548021"/>
                    <a:pt x="163361" y="2545278"/>
                    <a:pt x="158789" y="2539792"/>
                  </a:cubicBezTo>
                  <a:cubicBezTo>
                    <a:pt x="154217" y="2534305"/>
                    <a:pt x="151931" y="2527904"/>
                    <a:pt x="151931" y="2520589"/>
                  </a:cubicBezTo>
                  <a:cubicBezTo>
                    <a:pt x="151931" y="2511648"/>
                    <a:pt x="154775" y="2504028"/>
                    <a:pt x="160465" y="2497729"/>
                  </a:cubicBezTo>
                  <a:cubicBezTo>
                    <a:pt x="166155" y="2491430"/>
                    <a:pt x="173470" y="2488382"/>
                    <a:pt x="182411" y="2488585"/>
                  </a:cubicBezTo>
                  <a:close/>
                  <a:moveTo>
                    <a:pt x="295187" y="2485537"/>
                  </a:moveTo>
                  <a:cubicBezTo>
                    <a:pt x="299251" y="2489601"/>
                    <a:pt x="301283" y="2494173"/>
                    <a:pt x="301283" y="2499253"/>
                  </a:cubicBezTo>
                  <a:cubicBezTo>
                    <a:pt x="301283" y="2504333"/>
                    <a:pt x="299301" y="2508397"/>
                    <a:pt x="295339" y="2511445"/>
                  </a:cubicBezTo>
                  <a:cubicBezTo>
                    <a:pt x="291377" y="2514493"/>
                    <a:pt x="286754" y="2516017"/>
                    <a:pt x="281471" y="2516017"/>
                  </a:cubicBezTo>
                  <a:cubicBezTo>
                    <a:pt x="272123" y="2516017"/>
                    <a:pt x="260439" y="2511953"/>
                    <a:pt x="246419" y="2503825"/>
                  </a:cubicBezTo>
                  <a:lnTo>
                    <a:pt x="235751" y="2512969"/>
                  </a:lnTo>
                  <a:cubicBezTo>
                    <a:pt x="245911" y="2527396"/>
                    <a:pt x="250991" y="2539080"/>
                    <a:pt x="250991" y="2548021"/>
                  </a:cubicBezTo>
                  <a:cubicBezTo>
                    <a:pt x="250991" y="2554320"/>
                    <a:pt x="248552" y="2559451"/>
                    <a:pt x="243675" y="2563414"/>
                  </a:cubicBezTo>
                  <a:cubicBezTo>
                    <a:pt x="238799" y="2567376"/>
                    <a:pt x="233109" y="2569357"/>
                    <a:pt x="226607" y="2569357"/>
                  </a:cubicBezTo>
                  <a:cubicBezTo>
                    <a:pt x="218072" y="2569357"/>
                    <a:pt x="211976" y="2567833"/>
                    <a:pt x="208319" y="2564785"/>
                  </a:cubicBezTo>
                  <a:cubicBezTo>
                    <a:pt x="215431" y="2563566"/>
                    <a:pt x="221527" y="2561026"/>
                    <a:pt x="226607" y="2557165"/>
                  </a:cubicBezTo>
                  <a:cubicBezTo>
                    <a:pt x="232703" y="2552492"/>
                    <a:pt x="235751" y="2546904"/>
                    <a:pt x="235751" y="2540401"/>
                  </a:cubicBezTo>
                  <a:cubicBezTo>
                    <a:pt x="235547" y="2532476"/>
                    <a:pt x="230975" y="2520284"/>
                    <a:pt x="222035" y="2503825"/>
                  </a:cubicBezTo>
                  <a:lnTo>
                    <a:pt x="234227" y="2491633"/>
                  </a:lnTo>
                  <a:cubicBezTo>
                    <a:pt x="251702" y="2499761"/>
                    <a:pt x="264402" y="2503825"/>
                    <a:pt x="272327" y="2503825"/>
                  </a:cubicBezTo>
                  <a:cubicBezTo>
                    <a:pt x="278016" y="2503825"/>
                    <a:pt x="283249" y="2502149"/>
                    <a:pt x="288024" y="2498796"/>
                  </a:cubicBezTo>
                  <a:cubicBezTo>
                    <a:pt x="292799" y="2495443"/>
                    <a:pt x="295187" y="2491024"/>
                    <a:pt x="295187" y="2485537"/>
                  </a:cubicBezTo>
                  <a:close/>
                  <a:moveTo>
                    <a:pt x="240323" y="2467249"/>
                  </a:moveTo>
                  <a:lnTo>
                    <a:pt x="247638" y="2474260"/>
                  </a:lnTo>
                  <a:lnTo>
                    <a:pt x="204356" y="2516322"/>
                  </a:lnTo>
                  <a:lnTo>
                    <a:pt x="197651" y="2508397"/>
                  </a:lnTo>
                  <a:close/>
                  <a:moveTo>
                    <a:pt x="250991" y="2421529"/>
                  </a:moveTo>
                  <a:cubicBezTo>
                    <a:pt x="257899" y="2421529"/>
                    <a:pt x="263945" y="2423866"/>
                    <a:pt x="269126" y="2428540"/>
                  </a:cubicBezTo>
                  <a:cubicBezTo>
                    <a:pt x="274308" y="2433213"/>
                    <a:pt x="276899" y="2439004"/>
                    <a:pt x="276899" y="2445913"/>
                  </a:cubicBezTo>
                  <a:cubicBezTo>
                    <a:pt x="276899" y="2451603"/>
                    <a:pt x="275019" y="2456429"/>
                    <a:pt x="271260" y="2460391"/>
                  </a:cubicBezTo>
                  <a:cubicBezTo>
                    <a:pt x="267501" y="2464354"/>
                    <a:pt x="262776" y="2466335"/>
                    <a:pt x="257087" y="2466335"/>
                  </a:cubicBezTo>
                  <a:cubicBezTo>
                    <a:pt x="252616" y="2466335"/>
                    <a:pt x="248959" y="2464811"/>
                    <a:pt x="246114" y="2461763"/>
                  </a:cubicBezTo>
                  <a:cubicBezTo>
                    <a:pt x="243269" y="2458715"/>
                    <a:pt x="241847" y="2454956"/>
                    <a:pt x="241847" y="2450485"/>
                  </a:cubicBezTo>
                  <a:cubicBezTo>
                    <a:pt x="241847" y="2444389"/>
                    <a:pt x="244895" y="2441341"/>
                    <a:pt x="250991" y="2441341"/>
                  </a:cubicBezTo>
                  <a:cubicBezTo>
                    <a:pt x="253632" y="2441748"/>
                    <a:pt x="255664" y="2442764"/>
                    <a:pt x="257087" y="2444389"/>
                  </a:cubicBezTo>
                  <a:cubicBezTo>
                    <a:pt x="253023" y="2444389"/>
                    <a:pt x="250991" y="2446421"/>
                    <a:pt x="250991" y="2450485"/>
                  </a:cubicBezTo>
                  <a:cubicBezTo>
                    <a:pt x="250991" y="2455565"/>
                    <a:pt x="253531" y="2458105"/>
                    <a:pt x="258611" y="2458105"/>
                  </a:cubicBezTo>
                  <a:cubicBezTo>
                    <a:pt x="264707" y="2458105"/>
                    <a:pt x="267755" y="2454041"/>
                    <a:pt x="267755" y="2445913"/>
                  </a:cubicBezTo>
                  <a:cubicBezTo>
                    <a:pt x="267755" y="2441240"/>
                    <a:pt x="265926" y="2437531"/>
                    <a:pt x="262268" y="2434788"/>
                  </a:cubicBezTo>
                  <a:cubicBezTo>
                    <a:pt x="258611" y="2432045"/>
                    <a:pt x="254343" y="2430673"/>
                    <a:pt x="249467" y="2430673"/>
                  </a:cubicBezTo>
                  <a:cubicBezTo>
                    <a:pt x="243980" y="2430673"/>
                    <a:pt x="239307" y="2432604"/>
                    <a:pt x="235446" y="2436464"/>
                  </a:cubicBezTo>
                  <a:cubicBezTo>
                    <a:pt x="231585" y="2440325"/>
                    <a:pt x="229655" y="2444999"/>
                    <a:pt x="229655" y="2450485"/>
                  </a:cubicBezTo>
                  <a:cubicBezTo>
                    <a:pt x="229655" y="2456378"/>
                    <a:pt x="231179" y="2461966"/>
                    <a:pt x="234227" y="2467249"/>
                  </a:cubicBezTo>
                  <a:lnTo>
                    <a:pt x="226607" y="2474869"/>
                  </a:lnTo>
                  <a:cubicBezTo>
                    <a:pt x="221527" y="2465725"/>
                    <a:pt x="218987" y="2458613"/>
                    <a:pt x="218987" y="2453533"/>
                  </a:cubicBezTo>
                  <a:cubicBezTo>
                    <a:pt x="218987" y="2444592"/>
                    <a:pt x="222085" y="2437023"/>
                    <a:pt x="228283" y="2430826"/>
                  </a:cubicBezTo>
                  <a:cubicBezTo>
                    <a:pt x="234481" y="2424628"/>
                    <a:pt x="242050" y="2421529"/>
                    <a:pt x="250991" y="2421529"/>
                  </a:cubicBezTo>
                  <a:close/>
                  <a:moveTo>
                    <a:pt x="218987" y="2384953"/>
                  </a:moveTo>
                  <a:cubicBezTo>
                    <a:pt x="223457" y="2384953"/>
                    <a:pt x="229807" y="2386477"/>
                    <a:pt x="238037" y="2389525"/>
                  </a:cubicBezTo>
                  <a:cubicBezTo>
                    <a:pt x="246266" y="2392573"/>
                    <a:pt x="252616" y="2394097"/>
                    <a:pt x="257087" y="2394097"/>
                  </a:cubicBezTo>
                  <a:cubicBezTo>
                    <a:pt x="259931" y="2394097"/>
                    <a:pt x="263995" y="2393081"/>
                    <a:pt x="269279" y="2391049"/>
                  </a:cubicBezTo>
                  <a:cubicBezTo>
                    <a:pt x="264402" y="2400193"/>
                    <a:pt x="255766" y="2404765"/>
                    <a:pt x="243371" y="2404765"/>
                  </a:cubicBezTo>
                  <a:cubicBezTo>
                    <a:pt x="233211" y="2404765"/>
                    <a:pt x="224575" y="2408067"/>
                    <a:pt x="217463" y="2414671"/>
                  </a:cubicBezTo>
                  <a:cubicBezTo>
                    <a:pt x="210351" y="2421275"/>
                    <a:pt x="206795" y="2429657"/>
                    <a:pt x="206795" y="2439817"/>
                  </a:cubicBezTo>
                  <a:cubicBezTo>
                    <a:pt x="206795" y="2452009"/>
                    <a:pt x="211875" y="2465217"/>
                    <a:pt x="222035" y="2479441"/>
                  </a:cubicBezTo>
                  <a:lnTo>
                    <a:pt x="209843" y="2491633"/>
                  </a:lnTo>
                  <a:cubicBezTo>
                    <a:pt x="196431" y="2480457"/>
                    <a:pt x="183731" y="2474869"/>
                    <a:pt x="171743" y="2474869"/>
                  </a:cubicBezTo>
                  <a:cubicBezTo>
                    <a:pt x="162599" y="2474869"/>
                    <a:pt x="154369" y="2477612"/>
                    <a:pt x="147054" y="2483099"/>
                  </a:cubicBezTo>
                  <a:cubicBezTo>
                    <a:pt x="139129" y="2488992"/>
                    <a:pt x="135167" y="2496408"/>
                    <a:pt x="135167" y="2505349"/>
                  </a:cubicBezTo>
                  <a:cubicBezTo>
                    <a:pt x="135167" y="2506568"/>
                    <a:pt x="135421" y="2508346"/>
                    <a:pt x="135929" y="2510683"/>
                  </a:cubicBezTo>
                  <a:cubicBezTo>
                    <a:pt x="136437" y="2513020"/>
                    <a:pt x="136691" y="2514798"/>
                    <a:pt x="136691" y="2516017"/>
                  </a:cubicBezTo>
                  <a:cubicBezTo>
                    <a:pt x="136691" y="2527803"/>
                    <a:pt x="132119" y="2535423"/>
                    <a:pt x="122975" y="2538877"/>
                  </a:cubicBezTo>
                  <a:cubicBezTo>
                    <a:pt x="125007" y="2535626"/>
                    <a:pt x="126023" y="2532070"/>
                    <a:pt x="126023" y="2528209"/>
                  </a:cubicBezTo>
                  <a:cubicBezTo>
                    <a:pt x="126023" y="2524755"/>
                    <a:pt x="125007" y="2521199"/>
                    <a:pt x="122975" y="2517541"/>
                  </a:cubicBezTo>
                  <a:cubicBezTo>
                    <a:pt x="116879" y="2506772"/>
                    <a:pt x="113831" y="2497628"/>
                    <a:pt x="113831" y="2490109"/>
                  </a:cubicBezTo>
                  <a:cubicBezTo>
                    <a:pt x="113831" y="2481372"/>
                    <a:pt x="117590" y="2474260"/>
                    <a:pt x="125108" y="2468773"/>
                  </a:cubicBezTo>
                  <a:cubicBezTo>
                    <a:pt x="132017" y="2463693"/>
                    <a:pt x="139942" y="2461153"/>
                    <a:pt x="148883" y="2461153"/>
                  </a:cubicBezTo>
                  <a:cubicBezTo>
                    <a:pt x="164123" y="2461153"/>
                    <a:pt x="181395" y="2466741"/>
                    <a:pt x="200699" y="2477917"/>
                  </a:cubicBezTo>
                  <a:lnTo>
                    <a:pt x="208319" y="2470297"/>
                  </a:lnTo>
                  <a:cubicBezTo>
                    <a:pt x="195111" y="2447539"/>
                    <a:pt x="188507" y="2432299"/>
                    <a:pt x="188507" y="2424577"/>
                  </a:cubicBezTo>
                  <a:cubicBezTo>
                    <a:pt x="188507" y="2413604"/>
                    <a:pt x="190843" y="2404562"/>
                    <a:pt x="195517" y="2397450"/>
                  </a:cubicBezTo>
                  <a:cubicBezTo>
                    <a:pt x="200800" y="2389119"/>
                    <a:pt x="208623" y="2384953"/>
                    <a:pt x="218987" y="2384953"/>
                  </a:cubicBezTo>
                  <a:close/>
                  <a:moveTo>
                    <a:pt x="97067" y="2366665"/>
                  </a:moveTo>
                  <a:lnTo>
                    <a:pt x="119927" y="2375809"/>
                  </a:lnTo>
                  <a:cubicBezTo>
                    <a:pt x="139840" y="2383734"/>
                    <a:pt x="153556" y="2393386"/>
                    <a:pt x="161075" y="2404765"/>
                  </a:cubicBezTo>
                  <a:lnTo>
                    <a:pt x="204051" y="2469992"/>
                  </a:lnTo>
                  <a:lnTo>
                    <a:pt x="200089" y="2474260"/>
                  </a:lnTo>
                  <a:lnTo>
                    <a:pt x="130595" y="2429149"/>
                  </a:lnTo>
                  <a:cubicBezTo>
                    <a:pt x="120841" y="2422850"/>
                    <a:pt x="112205" y="2411166"/>
                    <a:pt x="104687" y="2394097"/>
                  </a:cubicBezTo>
                  <a:lnTo>
                    <a:pt x="94019" y="2369713"/>
                  </a:lnTo>
                  <a:close/>
                  <a:moveTo>
                    <a:pt x="316523" y="2290465"/>
                  </a:moveTo>
                  <a:lnTo>
                    <a:pt x="325667" y="2290465"/>
                  </a:lnTo>
                  <a:lnTo>
                    <a:pt x="325667" y="2595265"/>
                  </a:lnTo>
                  <a:lnTo>
                    <a:pt x="20867" y="2595265"/>
                  </a:lnTo>
                  <a:lnTo>
                    <a:pt x="20867" y="2586121"/>
                  </a:lnTo>
                  <a:lnTo>
                    <a:pt x="316523" y="2586121"/>
                  </a:lnTo>
                  <a:close/>
                  <a:moveTo>
                    <a:pt x="292139" y="2290465"/>
                  </a:moveTo>
                  <a:lnTo>
                    <a:pt x="301283" y="2290465"/>
                  </a:lnTo>
                  <a:lnTo>
                    <a:pt x="301283" y="2441341"/>
                  </a:lnTo>
                  <a:cubicBezTo>
                    <a:pt x="301283" y="2454752"/>
                    <a:pt x="297320" y="2466538"/>
                    <a:pt x="289395" y="2476698"/>
                  </a:cubicBezTo>
                  <a:cubicBezTo>
                    <a:pt x="280861" y="2487671"/>
                    <a:pt x="270091" y="2493157"/>
                    <a:pt x="257087" y="2493157"/>
                  </a:cubicBezTo>
                  <a:cubicBezTo>
                    <a:pt x="254242" y="2493157"/>
                    <a:pt x="248654" y="2491633"/>
                    <a:pt x="240323" y="2488585"/>
                  </a:cubicBezTo>
                  <a:lnTo>
                    <a:pt x="247943" y="2479441"/>
                  </a:lnTo>
                  <a:cubicBezTo>
                    <a:pt x="254039" y="2480457"/>
                    <a:pt x="258103" y="2480965"/>
                    <a:pt x="260135" y="2480965"/>
                  </a:cubicBezTo>
                  <a:cubicBezTo>
                    <a:pt x="270091" y="2480965"/>
                    <a:pt x="278118" y="2475885"/>
                    <a:pt x="284214" y="2465725"/>
                  </a:cubicBezTo>
                  <a:cubicBezTo>
                    <a:pt x="289497" y="2456988"/>
                    <a:pt x="292139" y="2447336"/>
                    <a:pt x="292139" y="2436769"/>
                  </a:cubicBezTo>
                  <a:close/>
                  <a:moveTo>
                    <a:pt x="232883" y="2072827"/>
                  </a:moveTo>
                  <a:cubicBezTo>
                    <a:pt x="236947" y="2079736"/>
                    <a:pt x="238979" y="2086340"/>
                    <a:pt x="238979" y="2092639"/>
                  </a:cubicBezTo>
                  <a:cubicBezTo>
                    <a:pt x="238979" y="2104628"/>
                    <a:pt x="235067" y="2114737"/>
                    <a:pt x="227244" y="2122966"/>
                  </a:cubicBezTo>
                  <a:cubicBezTo>
                    <a:pt x="219421" y="2131196"/>
                    <a:pt x="209616" y="2135311"/>
                    <a:pt x="197831" y="2135311"/>
                  </a:cubicBezTo>
                  <a:lnTo>
                    <a:pt x="36287" y="2135311"/>
                  </a:lnTo>
                  <a:lnTo>
                    <a:pt x="36287" y="2126167"/>
                  </a:lnTo>
                  <a:lnTo>
                    <a:pt x="193259" y="2126167"/>
                  </a:lnTo>
                  <a:cubicBezTo>
                    <a:pt x="202809" y="2126167"/>
                    <a:pt x="211039" y="2123170"/>
                    <a:pt x="217947" y="2117175"/>
                  </a:cubicBezTo>
                  <a:cubicBezTo>
                    <a:pt x="224856" y="2111181"/>
                    <a:pt x="228311" y="2103510"/>
                    <a:pt x="228311" y="2094163"/>
                  </a:cubicBezTo>
                  <a:cubicBezTo>
                    <a:pt x="228311" y="2090302"/>
                    <a:pt x="227295" y="2085730"/>
                    <a:pt x="225263" y="2080447"/>
                  </a:cubicBezTo>
                  <a:close/>
                  <a:moveTo>
                    <a:pt x="260924" y="2071608"/>
                  </a:moveTo>
                  <a:lnTo>
                    <a:pt x="283175" y="2085019"/>
                  </a:lnTo>
                  <a:cubicBezTo>
                    <a:pt x="301869" y="2096195"/>
                    <a:pt x="312029" y="2106355"/>
                    <a:pt x="313655" y="2115499"/>
                  </a:cubicBezTo>
                  <a:cubicBezTo>
                    <a:pt x="314671" y="2121188"/>
                    <a:pt x="316804" y="2126980"/>
                    <a:pt x="320055" y="2132872"/>
                  </a:cubicBezTo>
                  <a:lnTo>
                    <a:pt x="316703" y="2135920"/>
                  </a:lnTo>
                  <a:cubicBezTo>
                    <a:pt x="312639" y="2132466"/>
                    <a:pt x="307051" y="2130129"/>
                    <a:pt x="299939" y="2128910"/>
                  </a:cubicBezTo>
                  <a:cubicBezTo>
                    <a:pt x="289779" y="2125862"/>
                    <a:pt x="279111" y="2115296"/>
                    <a:pt x="267935" y="2097211"/>
                  </a:cubicBezTo>
                  <a:lnTo>
                    <a:pt x="255743" y="2077399"/>
                  </a:lnTo>
                  <a:close/>
                  <a:moveTo>
                    <a:pt x="197831" y="2053015"/>
                  </a:moveTo>
                  <a:cubicBezTo>
                    <a:pt x="206162" y="2053218"/>
                    <a:pt x="213782" y="2055758"/>
                    <a:pt x="220691" y="2060635"/>
                  </a:cubicBezTo>
                  <a:lnTo>
                    <a:pt x="214595" y="2068255"/>
                  </a:lnTo>
                  <a:cubicBezTo>
                    <a:pt x="209718" y="2065207"/>
                    <a:pt x="204638" y="2063683"/>
                    <a:pt x="199355" y="2063683"/>
                  </a:cubicBezTo>
                  <a:cubicBezTo>
                    <a:pt x="193868" y="2063683"/>
                    <a:pt x="189195" y="2065613"/>
                    <a:pt x="185334" y="2069474"/>
                  </a:cubicBezTo>
                  <a:cubicBezTo>
                    <a:pt x="181473" y="2073335"/>
                    <a:pt x="179543" y="2078008"/>
                    <a:pt x="179543" y="2083495"/>
                  </a:cubicBezTo>
                  <a:cubicBezTo>
                    <a:pt x="179543" y="2087965"/>
                    <a:pt x="180762" y="2092131"/>
                    <a:pt x="183200" y="2095992"/>
                  </a:cubicBezTo>
                  <a:cubicBezTo>
                    <a:pt x="185639" y="2099852"/>
                    <a:pt x="188991" y="2101783"/>
                    <a:pt x="193259" y="2101783"/>
                  </a:cubicBezTo>
                  <a:cubicBezTo>
                    <a:pt x="200371" y="2101783"/>
                    <a:pt x="203927" y="2098735"/>
                    <a:pt x="203927" y="2092639"/>
                  </a:cubicBezTo>
                  <a:cubicBezTo>
                    <a:pt x="203927" y="2087559"/>
                    <a:pt x="201387" y="2085019"/>
                    <a:pt x="196307" y="2085019"/>
                  </a:cubicBezTo>
                  <a:cubicBezTo>
                    <a:pt x="193259" y="2085019"/>
                    <a:pt x="190719" y="2087051"/>
                    <a:pt x="188687" y="2091115"/>
                  </a:cubicBezTo>
                  <a:cubicBezTo>
                    <a:pt x="188687" y="2081971"/>
                    <a:pt x="192243" y="2077399"/>
                    <a:pt x="199355" y="2077399"/>
                  </a:cubicBezTo>
                  <a:cubicBezTo>
                    <a:pt x="203419" y="2077399"/>
                    <a:pt x="206721" y="2078923"/>
                    <a:pt x="209261" y="2081971"/>
                  </a:cubicBezTo>
                  <a:cubicBezTo>
                    <a:pt x="211801" y="2085019"/>
                    <a:pt x="213071" y="2088575"/>
                    <a:pt x="213071" y="2092639"/>
                  </a:cubicBezTo>
                  <a:cubicBezTo>
                    <a:pt x="213071" y="2098328"/>
                    <a:pt x="210937" y="2103053"/>
                    <a:pt x="206670" y="2106812"/>
                  </a:cubicBezTo>
                  <a:cubicBezTo>
                    <a:pt x="202403" y="2110571"/>
                    <a:pt x="197424" y="2112451"/>
                    <a:pt x="191735" y="2112451"/>
                  </a:cubicBezTo>
                  <a:cubicBezTo>
                    <a:pt x="184623" y="2112451"/>
                    <a:pt x="178781" y="2109708"/>
                    <a:pt x="174209" y="2104221"/>
                  </a:cubicBezTo>
                  <a:cubicBezTo>
                    <a:pt x="169637" y="2098735"/>
                    <a:pt x="167351" y="2092334"/>
                    <a:pt x="167351" y="2085019"/>
                  </a:cubicBezTo>
                  <a:cubicBezTo>
                    <a:pt x="167351" y="2076078"/>
                    <a:pt x="170195" y="2068458"/>
                    <a:pt x="175885" y="2062159"/>
                  </a:cubicBezTo>
                  <a:cubicBezTo>
                    <a:pt x="181575" y="2055860"/>
                    <a:pt x="188890" y="2052812"/>
                    <a:pt x="197831" y="2053015"/>
                  </a:cubicBezTo>
                  <a:close/>
                  <a:moveTo>
                    <a:pt x="310607" y="2049967"/>
                  </a:moveTo>
                  <a:cubicBezTo>
                    <a:pt x="314671" y="2054031"/>
                    <a:pt x="316703" y="2058603"/>
                    <a:pt x="316703" y="2063683"/>
                  </a:cubicBezTo>
                  <a:cubicBezTo>
                    <a:pt x="316703" y="2068763"/>
                    <a:pt x="314721" y="2072827"/>
                    <a:pt x="310759" y="2075875"/>
                  </a:cubicBezTo>
                  <a:cubicBezTo>
                    <a:pt x="306797" y="2078923"/>
                    <a:pt x="302174" y="2080447"/>
                    <a:pt x="296891" y="2080447"/>
                  </a:cubicBezTo>
                  <a:cubicBezTo>
                    <a:pt x="287543" y="2080447"/>
                    <a:pt x="275859" y="2076383"/>
                    <a:pt x="261839" y="2068255"/>
                  </a:cubicBezTo>
                  <a:lnTo>
                    <a:pt x="251171" y="2077399"/>
                  </a:lnTo>
                  <a:cubicBezTo>
                    <a:pt x="261331" y="2091826"/>
                    <a:pt x="266411" y="2103510"/>
                    <a:pt x="266411" y="2112451"/>
                  </a:cubicBezTo>
                  <a:cubicBezTo>
                    <a:pt x="266411" y="2118750"/>
                    <a:pt x="263972" y="2123881"/>
                    <a:pt x="259095" y="2127843"/>
                  </a:cubicBezTo>
                  <a:cubicBezTo>
                    <a:pt x="254219" y="2131806"/>
                    <a:pt x="248529" y="2133787"/>
                    <a:pt x="242027" y="2133787"/>
                  </a:cubicBezTo>
                  <a:cubicBezTo>
                    <a:pt x="233492" y="2133787"/>
                    <a:pt x="227396" y="2132263"/>
                    <a:pt x="223739" y="2129215"/>
                  </a:cubicBezTo>
                  <a:cubicBezTo>
                    <a:pt x="230851" y="2127996"/>
                    <a:pt x="236947" y="2125456"/>
                    <a:pt x="242027" y="2121595"/>
                  </a:cubicBezTo>
                  <a:cubicBezTo>
                    <a:pt x="248123" y="2116921"/>
                    <a:pt x="251171" y="2111333"/>
                    <a:pt x="251171" y="2104831"/>
                  </a:cubicBezTo>
                  <a:cubicBezTo>
                    <a:pt x="250967" y="2096906"/>
                    <a:pt x="246395" y="2084714"/>
                    <a:pt x="237455" y="2068255"/>
                  </a:cubicBezTo>
                  <a:lnTo>
                    <a:pt x="249647" y="2056063"/>
                  </a:lnTo>
                  <a:cubicBezTo>
                    <a:pt x="267122" y="2064191"/>
                    <a:pt x="279822" y="2068255"/>
                    <a:pt x="287747" y="2068255"/>
                  </a:cubicBezTo>
                  <a:cubicBezTo>
                    <a:pt x="293436" y="2068255"/>
                    <a:pt x="298669" y="2066578"/>
                    <a:pt x="303444" y="2063226"/>
                  </a:cubicBezTo>
                  <a:cubicBezTo>
                    <a:pt x="308219" y="2059873"/>
                    <a:pt x="310607" y="2055453"/>
                    <a:pt x="310607" y="2049967"/>
                  </a:cubicBezTo>
                  <a:close/>
                  <a:moveTo>
                    <a:pt x="255743" y="2031679"/>
                  </a:moveTo>
                  <a:lnTo>
                    <a:pt x="263058" y="2038689"/>
                  </a:lnTo>
                  <a:lnTo>
                    <a:pt x="219776" y="2080752"/>
                  </a:lnTo>
                  <a:lnTo>
                    <a:pt x="213071" y="2072827"/>
                  </a:lnTo>
                  <a:close/>
                  <a:moveTo>
                    <a:pt x="266411" y="1985959"/>
                  </a:moveTo>
                  <a:cubicBezTo>
                    <a:pt x="273319" y="1985959"/>
                    <a:pt x="279365" y="1988296"/>
                    <a:pt x="284546" y="1992969"/>
                  </a:cubicBezTo>
                  <a:cubicBezTo>
                    <a:pt x="289728" y="1997643"/>
                    <a:pt x="292319" y="2003434"/>
                    <a:pt x="292319" y="2010343"/>
                  </a:cubicBezTo>
                  <a:cubicBezTo>
                    <a:pt x="292319" y="2016032"/>
                    <a:pt x="290439" y="2020858"/>
                    <a:pt x="286680" y="2024821"/>
                  </a:cubicBezTo>
                  <a:cubicBezTo>
                    <a:pt x="282921" y="2028783"/>
                    <a:pt x="278196" y="2030764"/>
                    <a:pt x="272507" y="2030764"/>
                  </a:cubicBezTo>
                  <a:cubicBezTo>
                    <a:pt x="268036" y="2030764"/>
                    <a:pt x="264379" y="2029240"/>
                    <a:pt x="261534" y="2026192"/>
                  </a:cubicBezTo>
                  <a:cubicBezTo>
                    <a:pt x="258689" y="2023144"/>
                    <a:pt x="257267" y="2019385"/>
                    <a:pt x="257267" y="2014915"/>
                  </a:cubicBezTo>
                  <a:cubicBezTo>
                    <a:pt x="257267" y="2008819"/>
                    <a:pt x="260315" y="2005771"/>
                    <a:pt x="266411" y="2005771"/>
                  </a:cubicBezTo>
                  <a:cubicBezTo>
                    <a:pt x="269052" y="2006177"/>
                    <a:pt x="271084" y="2007193"/>
                    <a:pt x="272507" y="2008819"/>
                  </a:cubicBezTo>
                  <a:cubicBezTo>
                    <a:pt x="268443" y="2008819"/>
                    <a:pt x="266411" y="2010851"/>
                    <a:pt x="266411" y="2014915"/>
                  </a:cubicBezTo>
                  <a:cubicBezTo>
                    <a:pt x="266411" y="2019995"/>
                    <a:pt x="268951" y="2022535"/>
                    <a:pt x="274031" y="2022535"/>
                  </a:cubicBezTo>
                  <a:cubicBezTo>
                    <a:pt x="280127" y="2022535"/>
                    <a:pt x="283175" y="2018471"/>
                    <a:pt x="283175" y="2010343"/>
                  </a:cubicBezTo>
                  <a:cubicBezTo>
                    <a:pt x="283175" y="2005669"/>
                    <a:pt x="281346" y="2001961"/>
                    <a:pt x="277688" y="1999218"/>
                  </a:cubicBezTo>
                  <a:cubicBezTo>
                    <a:pt x="274031" y="1996474"/>
                    <a:pt x="269763" y="1995103"/>
                    <a:pt x="264887" y="1995103"/>
                  </a:cubicBezTo>
                  <a:cubicBezTo>
                    <a:pt x="259400" y="1995103"/>
                    <a:pt x="254727" y="1997033"/>
                    <a:pt x="250866" y="2000894"/>
                  </a:cubicBezTo>
                  <a:cubicBezTo>
                    <a:pt x="247005" y="2004755"/>
                    <a:pt x="245075" y="2009428"/>
                    <a:pt x="245075" y="2014915"/>
                  </a:cubicBezTo>
                  <a:cubicBezTo>
                    <a:pt x="245075" y="2020808"/>
                    <a:pt x="246599" y="2026396"/>
                    <a:pt x="249647" y="2031679"/>
                  </a:cubicBezTo>
                  <a:lnTo>
                    <a:pt x="242027" y="2039299"/>
                  </a:lnTo>
                  <a:cubicBezTo>
                    <a:pt x="236947" y="2030155"/>
                    <a:pt x="234407" y="2023043"/>
                    <a:pt x="234407" y="2017963"/>
                  </a:cubicBezTo>
                  <a:cubicBezTo>
                    <a:pt x="234407" y="2009022"/>
                    <a:pt x="237505" y="2001453"/>
                    <a:pt x="243703" y="1995255"/>
                  </a:cubicBezTo>
                  <a:cubicBezTo>
                    <a:pt x="249901" y="1989058"/>
                    <a:pt x="257470" y="1985959"/>
                    <a:pt x="266411" y="1985959"/>
                  </a:cubicBezTo>
                  <a:close/>
                  <a:moveTo>
                    <a:pt x="234407" y="1949383"/>
                  </a:moveTo>
                  <a:cubicBezTo>
                    <a:pt x="238877" y="1949383"/>
                    <a:pt x="245227" y="1950907"/>
                    <a:pt x="253457" y="1953955"/>
                  </a:cubicBezTo>
                  <a:cubicBezTo>
                    <a:pt x="261686" y="1957003"/>
                    <a:pt x="268036" y="1958527"/>
                    <a:pt x="272507" y="1958527"/>
                  </a:cubicBezTo>
                  <a:cubicBezTo>
                    <a:pt x="275351" y="1958527"/>
                    <a:pt x="279415" y="1957511"/>
                    <a:pt x="284699" y="1955479"/>
                  </a:cubicBezTo>
                  <a:cubicBezTo>
                    <a:pt x="279822" y="1964623"/>
                    <a:pt x="271186" y="1969195"/>
                    <a:pt x="258791" y="1969195"/>
                  </a:cubicBezTo>
                  <a:cubicBezTo>
                    <a:pt x="248631" y="1969195"/>
                    <a:pt x="239995" y="1972497"/>
                    <a:pt x="232883" y="1979101"/>
                  </a:cubicBezTo>
                  <a:cubicBezTo>
                    <a:pt x="225771" y="1985705"/>
                    <a:pt x="222215" y="1994087"/>
                    <a:pt x="222215" y="2004247"/>
                  </a:cubicBezTo>
                  <a:cubicBezTo>
                    <a:pt x="222215" y="2016439"/>
                    <a:pt x="227295" y="2029647"/>
                    <a:pt x="237455" y="2043871"/>
                  </a:cubicBezTo>
                  <a:lnTo>
                    <a:pt x="225263" y="2056063"/>
                  </a:lnTo>
                  <a:cubicBezTo>
                    <a:pt x="211851" y="2044887"/>
                    <a:pt x="199151" y="2039299"/>
                    <a:pt x="187163" y="2039299"/>
                  </a:cubicBezTo>
                  <a:cubicBezTo>
                    <a:pt x="178019" y="2039299"/>
                    <a:pt x="169789" y="2042042"/>
                    <a:pt x="162474" y="2047528"/>
                  </a:cubicBezTo>
                  <a:cubicBezTo>
                    <a:pt x="154549" y="2053421"/>
                    <a:pt x="150587" y="2060838"/>
                    <a:pt x="150587" y="2069779"/>
                  </a:cubicBezTo>
                  <a:cubicBezTo>
                    <a:pt x="150587" y="2070998"/>
                    <a:pt x="150841" y="2072776"/>
                    <a:pt x="151349" y="2075113"/>
                  </a:cubicBezTo>
                  <a:cubicBezTo>
                    <a:pt x="151857" y="2077450"/>
                    <a:pt x="152111" y="2079228"/>
                    <a:pt x="152111" y="2080447"/>
                  </a:cubicBezTo>
                  <a:cubicBezTo>
                    <a:pt x="152111" y="2092232"/>
                    <a:pt x="147539" y="2099852"/>
                    <a:pt x="138395" y="2103307"/>
                  </a:cubicBezTo>
                  <a:cubicBezTo>
                    <a:pt x="140427" y="2100056"/>
                    <a:pt x="141443" y="2096500"/>
                    <a:pt x="141443" y="2092639"/>
                  </a:cubicBezTo>
                  <a:cubicBezTo>
                    <a:pt x="141443" y="2089184"/>
                    <a:pt x="140427" y="2085628"/>
                    <a:pt x="138395" y="2081971"/>
                  </a:cubicBezTo>
                  <a:cubicBezTo>
                    <a:pt x="132299" y="2071201"/>
                    <a:pt x="129251" y="2062057"/>
                    <a:pt x="129251" y="2054539"/>
                  </a:cubicBezTo>
                  <a:cubicBezTo>
                    <a:pt x="129251" y="2045801"/>
                    <a:pt x="133010" y="2038689"/>
                    <a:pt x="140528" y="2033203"/>
                  </a:cubicBezTo>
                  <a:cubicBezTo>
                    <a:pt x="147437" y="2028123"/>
                    <a:pt x="155362" y="2025583"/>
                    <a:pt x="164303" y="2025583"/>
                  </a:cubicBezTo>
                  <a:cubicBezTo>
                    <a:pt x="179543" y="2025583"/>
                    <a:pt x="196815" y="2031171"/>
                    <a:pt x="216119" y="2042347"/>
                  </a:cubicBezTo>
                  <a:lnTo>
                    <a:pt x="223739" y="2034727"/>
                  </a:lnTo>
                  <a:cubicBezTo>
                    <a:pt x="210531" y="2011968"/>
                    <a:pt x="203927" y="1996728"/>
                    <a:pt x="203927" y="1989007"/>
                  </a:cubicBezTo>
                  <a:cubicBezTo>
                    <a:pt x="203927" y="1978034"/>
                    <a:pt x="206263" y="1968992"/>
                    <a:pt x="210937" y="1961880"/>
                  </a:cubicBezTo>
                  <a:cubicBezTo>
                    <a:pt x="216220" y="1953548"/>
                    <a:pt x="224043" y="1949383"/>
                    <a:pt x="234407" y="1949383"/>
                  </a:cubicBezTo>
                  <a:close/>
                  <a:moveTo>
                    <a:pt x="112487" y="1931095"/>
                  </a:moveTo>
                  <a:lnTo>
                    <a:pt x="135347" y="1940239"/>
                  </a:lnTo>
                  <a:cubicBezTo>
                    <a:pt x="155260" y="1948164"/>
                    <a:pt x="168976" y="1957816"/>
                    <a:pt x="176495" y="1969195"/>
                  </a:cubicBezTo>
                  <a:lnTo>
                    <a:pt x="219471" y="2034422"/>
                  </a:lnTo>
                  <a:lnTo>
                    <a:pt x="215509" y="2038689"/>
                  </a:lnTo>
                  <a:lnTo>
                    <a:pt x="146015" y="1993579"/>
                  </a:lnTo>
                  <a:cubicBezTo>
                    <a:pt x="136261" y="1987280"/>
                    <a:pt x="127625" y="1975596"/>
                    <a:pt x="120107" y="1958527"/>
                  </a:cubicBezTo>
                  <a:lnTo>
                    <a:pt x="109439" y="1934143"/>
                  </a:lnTo>
                  <a:close/>
                  <a:moveTo>
                    <a:pt x="331943" y="1854895"/>
                  </a:moveTo>
                  <a:lnTo>
                    <a:pt x="341087" y="1854895"/>
                  </a:lnTo>
                  <a:lnTo>
                    <a:pt x="341087" y="2159695"/>
                  </a:lnTo>
                  <a:lnTo>
                    <a:pt x="36287" y="2159695"/>
                  </a:lnTo>
                  <a:lnTo>
                    <a:pt x="36287" y="2150551"/>
                  </a:lnTo>
                  <a:lnTo>
                    <a:pt x="331943" y="2150551"/>
                  </a:lnTo>
                  <a:close/>
                  <a:moveTo>
                    <a:pt x="307559" y="1854895"/>
                  </a:moveTo>
                  <a:lnTo>
                    <a:pt x="316703" y="1854895"/>
                  </a:lnTo>
                  <a:lnTo>
                    <a:pt x="316703" y="2005771"/>
                  </a:lnTo>
                  <a:cubicBezTo>
                    <a:pt x="316703" y="2019182"/>
                    <a:pt x="312740" y="2030968"/>
                    <a:pt x="304815" y="2041128"/>
                  </a:cubicBezTo>
                  <a:cubicBezTo>
                    <a:pt x="296281" y="2052100"/>
                    <a:pt x="285511" y="2057587"/>
                    <a:pt x="272507" y="2057587"/>
                  </a:cubicBezTo>
                  <a:cubicBezTo>
                    <a:pt x="269662" y="2057587"/>
                    <a:pt x="264074" y="2056063"/>
                    <a:pt x="255743" y="2053015"/>
                  </a:cubicBezTo>
                  <a:lnTo>
                    <a:pt x="263363" y="2043871"/>
                  </a:lnTo>
                  <a:cubicBezTo>
                    <a:pt x="269459" y="2044887"/>
                    <a:pt x="273523" y="2045395"/>
                    <a:pt x="275555" y="2045395"/>
                  </a:cubicBezTo>
                  <a:cubicBezTo>
                    <a:pt x="285511" y="2045395"/>
                    <a:pt x="293538" y="2040315"/>
                    <a:pt x="299634" y="2030155"/>
                  </a:cubicBezTo>
                  <a:cubicBezTo>
                    <a:pt x="304917" y="2021417"/>
                    <a:pt x="307559" y="2011765"/>
                    <a:pt x="307559" y="2001199"/>
                  </a:cubicBezTo>
                  <a:close/>
                  <a:moveTo>
                    <a:pt x="196598" y="1611162"/>
                  </a:moveTo>
                  <a:cubicBezTo>
                    <a:pt x="200662" y="1618071"/>
                    <a:pt x="202694" y="1624675"/>
                    <a:pt x="202694" y="1630974"/>
                  </a:cubicBezTo>
                  <a:cubicBezTo>
                    <a:pt x="202694" y="1642963"/>
                    <a:pt x="198782" y="1653072"/>
                    <a:pt x="190959" y="1661301"/>
                  </a:cubicBezTo>
                  <a:cubicBezTo>
                    <a:pt x="183136" y="1669531"/>
                    <a:pt x="173331" y="1673646"/>
                    <a:pt x="161546" y="1673646"/>
                  </a:cubicBezTo>
                  <a:lnTo>
                    <a:pt x="2" y="1673646"/>
                  </a:lnTo>
                  <a:lnTo>
                    <a:pt x="2" y="1664502"/>
                  </a:lnTo>
                  <a:lnTo>
                    <a:pt x="156974" y="1664502"/>
                  </a:lnTo>
                  <a:cubicBezTo>
                    <a:pt x="166524" y="1664502"/>
                    <a:pt x="174754" y="1661505"/>
                    <a:pt x="181662" y="1655510"/>
                  </a:cubicBezTo>
                  <a:cubicBezTo>
                    <a:pt x="188571" y="1649516"/>
                    <a:pt x="192026" y="1641845"/>
                    <a:pt x="192026" y="1632498"/>
                  </a:cubicBezTo>
                  <a:cubicBezTo>
                    <a:pt x="192026" y="1628637"/>
                    <a:pt x="191010" y="1624065"/>
                    <a:pt x="188978" y="1618782"/>
                  </a:cubicBezTo>
                  <a:close/>
                  <a:moveTo>
                    <a:pt x="224639" y="1609943"/>
                  </a:moveTo>
                  <a:lnTo>
                    <a:pt x="246890" y="1623354"/>
                  </a:lnTo>
                  <a:cubicBezTo>
                    <a:pt x="265584" y="1634530"/>
                    <a:pt x="275744" y="1644690"/>
                    <a:pt x="277370" y="1653834"/>
                  </a:cubicBezTo>
                  <a:cubicBezTo>
                    <a:pt x="278386" y="1659523"/>
                    <a:pt x="280519" y="1665315"/>
                    <a:pt x="283770" y="1671207"/>
                  </a:cubicBezTo>
                  <a:lnTo>
                    <a:pt x="280418" y="1674255"/>
                  </a:lnTo>
                  <a:cubicBezTo>
                    <a:pt x="276354" y="1670801"/>
                    <a:pt x="270766" y="1668464"/>
                    <a:pt x="263654" y="1667245"/>
                  </a:cubicBezTo>
                  <a:cubicBezTo>
                    <a:pt x="253494" y="1664197"/>
                    <a:pt x="242826" y="1653631"/>
                    <a:pt x="231650" y="1635546"/>
                  </a:cubicBezTo>
                  <a:lnTo>
                    <a:pt x="219458" y="1615734"/>
                  </a:lnTo>
                  <a:close/>
                  <a:moveTo>
                    <a:pt x="161546" y="1591350"/>
                  </a:moveTo>
                  <a:cubicBezTo>
                    <a:pt x="169877" y="1591553"/>
                    <a:pt x="177497" y="1594093"/>
                    <a:pt x="184406" y="1598970"/>
                  </a:cubicBezTo>
                  <a:lnTo>
                    <a:pt x="178310" y="1606590"/>
                  </a:lnTo>
                  <a:cubicBezTo>
                    <a:pt x="173433" y="1603542"/>
                    <a:pt x="168353" y="1602018"/>
                    <a:pt x="163070" y="1602018"/>
                  </a:cubicBezTo>
                  <a:cubicBezTo>
                    <a:pt x="157583" y="1602018"/>
                    <a:pt x="152910" y="1603948"/>
                    <a:pt x="149049" y="1607809"/>
                  </a:cubicBezTo>
                  <a:cubicBezTo>
                    <a:pt x="145188" y="1611670"/>
                    <a:pt x="143258" y="1616343"/>
                    <a:pt x="143258" y="1621830"/>
                  </a:cubicBezTo>
                  <a:cubicBezTo>
                    <a:pt x="143258" y="1626300"/>
                    <a:pt x="144477" y="1630466"/>
                    <a:pt x="146915" y="1634327"/>
                  </a:cubicBezTo>
                  <a:cubicBezTo>
                    <a:pt x="149354" y="1638187"/>
                    <a:pt x="152706" y="1640118"/>
                    <a:pt x="156974" y="1640118"/>
                  </a:cubicBezTo>
                  <a:cubicBezTo>
                    <a:pt x="164086" y="1640118"/>
                    <a:pt x="167642" y="1637070"/>
                    <a:pt x="167642" y="1630974"/>
                  </a:cubicBezTo>
                  <a:cubicBezTo>
                    <a:pt x="167642" y="1625894"/>
                    <a:pt x="165102" y="1623354"/>
                    <a:pt x="160022" y="1623354"/>
                  </a:cubicBezTo>
                  <a:cubicBezTo>
                    <a:pt x="156974" y="1623354"/>
                    <a:pt x="154434" y="1625386"/>
                    <a:pt x="152402" y="1629450"/>
                  </a:cubicBezTo>
                  <a:cubicBezTo>
                    <a:pt x="152402" y="1620306"/>
                    <a:pt x="155958" y="1615734"/>
                    <a:pt x="163070" y="1615734"/>
                  </a:cubicBezTo>
                  <a:cubicBezTo>
                    <a:pt x="167134" y="1615734"/>
                    <a:pt x="170436" y="1617258"/>
                    <a:pt x="172976" y="1620306"/>
                  </a:cubicBezTo>
                  <a:cubicBezTo>
                    <a:pt x="175516" y="1623354"/>
                    <a:pt x="176786" y="1626910"/>
                    <a:pt x="176786" y="1630974"/>
                  </a:cubicBezTo>
                  <a:cubicBezTo>
                    <a:pt x="176786" y="1636663"/>
                    <a:pt x="174652" y="1641388"/>
                    <a:pt x="170385" y="1645147"/>
                  </a:cubicBezTo>
                  <a:cubicBezTo>
                    <a:pt x="166118" y="1648906"/>
                    <a:pt x="161139" y="1650786"/>
                    <a:pt x="155450" y="1650786"/>
                  </a:cubicBezTo>
                  <a:cubicBezTo>
                    <a:pt x="148338" y="1650786"/>
                    <a:pt x="142496" y="1648043"/>
                    <a:pt x="137924" y="1642556"/>
                  </a:cubicBezTo>
                  <a:cubicBezTo>
                    <a:pt x="133352" y="1637070"/>
                    <a:pt x="131066" y="1630669"/>
                    <a:pt x="131066" y="1623354"/>
                  </a:cubicBezTo>
                  <a:cubicBezTo>
                    <a:pt x="131066" y="1614413"/>
                    <a:pt x="133910" y="1606793"/>
                    <a:pt x="139600" y="1600494"/>
                  </a:cubicBezTo>
                  <a:cubicBezTo>
                    <a:pt x="145290" y="1594195"/>
                    <a:pt x="152605" y="1591147"/>
                    <a:pt x="161546" y="1591350"/>
                  </a:cubicBezTo>
                  <a:close/>
                  <a:moveTo>
                    <a:pt x="274322" y="1588302"/>
                  </a:moveTo>
                  <a:cubicBezTo>
                    <a:pt x="278386" y="1592366"/>
                    <a:pt x="280418" y="1596938"/>
                    <a:pt x="280418" y="1602018"/>
                  </a:cubicBezTo>
                  <a:cubicBezTo>
                    <a:pt x="280418" y="1607098"/>
                    <a:pt x="278436" y="1611162"/>
                    <a:pt x="274474" y="1614210"/>
                  </a:cubicBezTo>
                  <a:cubicBezTo>
                    <a:pt x="270512" y="1617258"/>
                    <a:pt x="265889" y="1618782"/>
                    <a:pt x="260606" y="1618782"/>
                  </a:cubicBezTo>
                  <a:cubicBezTo>
                    <a:pt x="251258" y="1618782"/>
                    <a:pt x="239574" y="1614718"/>
                    <a:pt x="225554" y="1606590"/>
                  </a:cubicBezTo>
                  <a:lnTo>
                    <a:pt x="214886" y="1615734"/>
                  </a:lnTo>
                  <a:cubicBezTo>
                    <a:pt x="225046" y="1630161"/>
                    <a:pt x="230126" y="1641845"/>
                    <a:pt x="230126" y="1650786"/>
                  </a:cubicBezTo>
                  <a:cubicBezTo>
                    <a:pt x="230126" y="1657085"/>
                    <a:pt x="227687" y="1662216"/>
                    <a:pt x="222810" y="1666178"/>
                  </a:cubicBezTo>
                  <a:cubicBezTo>
                    <a:pt x="217934" y="1670141"/>
                    <a:pt x="212244" y="1672122"/>
                    <a:pt x="205742" y="1672122"/>
                  </a:cubicBezTo>
                  <a:cubicBezTo>
                    <a:pt x="197207" y="1672122"/>
                    <a:pt x="191111" y="1670598"/>
                    <a:pt x="187454" y="1667550"/>
                  </a:cubicBezTo>
                  <a:cubicBezTo>
                    <a:pt x="194566" y="1666331"/>
                    <a:pt x="200662" y="1663791"/>
                    <a:pt x="205742" y="1659930"/>
                  </a:cubicBezTo>
                  <a:cubicBezTo>
                    <a:pt x="211838" y="1655256"/>
                    <a:pt x="214886" y="1649668"/>
                    <a:pt x="214886" y="1643166"/>
                  </a:cubicBezTo>
                  <a:cubicBezTo>
                    <a:pt x="214682" y="1635241"/>
                    <a:pt x="210110" y="1623049"/>
                    <a:pt x="201170" y="1606590"/>
                  </a:cubicBezTo>
                  <a:lnTo>
                    <a:pt x="213362" y="1594398"/>
                  </a:lnTo>
                  <a:cubicBezTo>
                    <a:pt x="230837" y="1602526"/>
                    <a:pt x="243537" y="1606590"/>
                    <a:pt x="251462" y="1606590"/>
                  </a:cubicBezTo>
                  <a:cubicBezTo>
                    <a:pt x="257151" y="1606590"/>
                    <a:pt x="262384" y="1604913"/>
                    <a:pt x="267159" y="1601561"/>
                  </a:cubicBezTo>
                  <a:cubicBezTo>
                    <a:pt x="271934" y="1598208"/>
                    <a:pt x="274322" y="1593788"/>
                    <a:pt x="274322" y="1588302"/>
                  </a:cubicBezTo>
                  <a:close/>
                  <a:moveTo>
                    <a:pt x="219458" y="1570014"/>
                  </a:moveTo>
                  <a:lnTo>
                    <a:pt x="226773" y="1577024"/>
                  </a:lnTo>
                  <a:lnTo>
                    <a:pt x="183491" y="1619087"/>
                  </a:lnTo>
                  <a:lnTo>
                    <a:pt x="176786" y="1611162"/>
                  </a:lnTo>
                  <a:close/>
                  <a:moveTo>
                    <a:pt x="230126" y="1524294"/>
                  </a:moveTo>
                  <a:cubicBezTo>
                    <a:pt x="237034" y="1524294"/>
                    <a:pt x="243080" y="1526631"/>
                    <a:pt x="248261" y="1531304"/>
                  </a:cubicBezTo>
                  <a:cubicBezTo>
                    <a:pt x="253443" y="1535978"/>
                    <a:pt x="256034" y="1541769"/>
                    <a:pt x="256034" y="1548678"/>
                  </a:cubicBezTo>
                  <a:cubicBezTo>
                    <a:pt x="256034" y="1554367"/>
                    <a:pt x="254154" y="1559193"/>
                    <a:pt x="250395" y="1563156"/>
                  </a:cubicBezTo>
                  <a:cubicBezTo>
                    <a:pt x="246636" y="1567118"/>
                    <a:pt x="241911" y="1569099"/>
                    <a:pt x="236222" y="1569099"/>
                  </a:cubicBezTo>
                  <a:cubicBezTo>
                    <a:pt x="231751" y="1569099"/>
                    <a:pt x="228094" y="1567575"/>
                    <a:pt x="225249" y="1564527"/>
                  </a:cubicBezTo>
                  <a:cubicBezTo>
                    <a:pt x="222404" y="1561479"/>
                    <a:pt x="220982" y="1557720"/>
                    <a:pt x="220982" y="1553250"/>
                  </a:cubicBezTo>
                  <a:cubicBezTo>
                    <a:pt x="220982" y="1547154"/>
                    <a:pt x="224030" y="1544106"/>
                    <a:pt x="230126" y="1544106"/>
                  </a:cubicBezTo>
                  <a:cubicBezTo>
                    <a:pt x="232767" y="1544512"/>
                    <a:pt x="234799" y="1545528"/>
                    <a:pt x="236222" y="1547154"/>
                  </a:cubicBezTo>
                  <a:cubicBezTo>
                    <a:pt x="232158" y="1547154"/>
                    <a:pt x="230126" y="1549186"/>
                    <a:pt x="230126" y="1553250"/>
                  </a:cubicBezTo>
                  <a:cubicBezTo>
                    <a:pt x="230126" y="1558330"/>
                    <a:pt x="232666" y="1560870"/>
                    <a:pt x="237746" y="1560870"/>
                  </a:cubicBezTo>
                  <a:cubicBezTo>
                    <a:pt x="243842" y="1560870"/>
                    <a:pt x="246890" y="1556806"/>
                    <a:pt x="246890" y="1548678"/>
                  </a:cubicBezTo>
                  <a:cubicBezTo>
                    <a:pt x="246890" y="1544004"/>
                    <a:pt x="245061" y="1540296"/>
                    <a:pt x="241403" y="1537553"/>
                  </a:cubicBezTo>
                  <a:cubicBezTo>
                    <a:pt x="237746" y="1534809"/>
                    <a:pt x="233478" y="1533438"/>
                    <a:pt x="228602" y="1533438"/>
                  </a:cubicBezTo>
                  <a:cubicBezTo>
                    <a:pt x="223115" y="1533438"/>
                    <a:pt x="218442" y="1535368"/>
                    <a:pt x="214581" y="1539229"/>
                  </a:cubicBezTo>
                  <a:cubicBezTo>
                    <a:pt x="210720" y="1543090"/>
                    <a:pt x="208790" y="1547763"/>
                    <a:pt x="208790" y="1553250"/>
                  </a:cubicBezTo>
                  <a:cubicBezTo>
                    <a:pt x="208790" y="1559143"/>
                    <a:pt x="210314" y="1564731"/>
                    <a:pt x="213362" y="1570014"/>
                  </a:cubicBezTo>
                  <a:lnTo>
                    <a:pt x="205742" y="1577634"/>
                  </a:lnTo>
                  <a:cubicBezTo>
                    <a:pt x="200662" y="1568490"/>
                    <a:pt x="198122" y="1561378"/>
                    <a:pt x="198122" y="1556298"/>
                  </a:cubicBezTo>
                  <a:cubicBezTo>
                    <a:pt x="198122" y="1547357"/>
                    <a:pt x="201220" y="1539788"/>
                    <a:pt x="207418" y="1533590"/>
                  </a:cubicBezTo>
                  <a:cubicBezTo>
                    <a:pt x="213616" y="1527393"/>
                    <a:pt x="221185" y="1524294"/>
                    <a:pt x="230126" y="1524294"/>
                  </a:cubicBezTo>
                  <a:close/>
                  <a:moveTo>
                    <a:pt x="198122" y="1487718"/>
                  </a:moveTo>
                  <a:cubicBezTo>
                    <a:pt x="202592" y="1487718"/>
                    <a:pt x="208942" y="1489242"/>
                    <a:pt x="217172" y="1492290"/>
                  </a:cubicBezTo>
                  <a:cubicBezTo>
                    <a:pt x="225401" y="1495338"/>
                    <a:pt x="231751" y="1496862"/>
                    <a:pt x="236222" y="1496862"/>
                  </a:cubicBezTo>
                  <a:cubicBezTo>
                    <a:pt x="239066" y="1496862"/>
                    <a:pt x="243130" y="1495846"/>
                    <a:pt x="248414" y="1493814"/>
                  </a:cubicBezTo>
                  <a:cubicBezTo>
                    <a:pt x="243537" y="1502958"/>
                    <a:pt x="234901" y="1507530"/>
                    <a:pt x="222506" y="1507530"/>
                  </a:cubicBezTo>
                  <a:cubicBezTo>
                    <a:pt x="212346" y="1507530"/>
                    <a:pt x="203710" y="1510832"/>
                    <a:pt x="196598" y="1517436"/>
                  </a:cubicBezTo>
                  <a:cubicBezTo>
                    <a:pt x="189486" y="1524040"/>
                    <a:pt x="185930" y="1532422"/>
                    <a:pt x="185930" y="1542582"/>
                  </a:cubicBezTo>
                  <a:cubicBezTo>
                    <a:pt x="185930" y="1554774"/>
                    <a:pt x="191010" y="1567982"/>
                    <a:pt x="201170" y="1582206"/>
                  </a:cubicBezTo>
                  <a:lnTo>
                    <a:pt x="188978" y="1594398"/>
                  </a:lnTo>
                  <a:cubicBezTo>
                    <a:pt x="175566" y="1583222"/>
                    <a:pt x="162866" y="1577634"/>
                    <a:pt x="150878" y="1577634"/>
                  </a:cubicBezTo>
                  <a:cubicBezTo>
                    <a:pt x="141734" y="1577634"/>
                    <a:pt x="133504" y="1580377"/>
                    <a:pt x="126189" y="1585863"/>
                  </a:cubicBezTo>
                  <a:cubicBezTo>
                    <a:pt x="118264" y="1591756"/>
                    <a:pt x="114302" y="1599173"/>
                    <a:pt x="114302" y="1608114"/>
                  </a:cubicBezTo>
                  <a:cubicBezTo>
                    <a:pt x="114302" y="1609333"/>
                    <a:pt x="114556" y="1611111"/>
                    <a:pt x="115064" y="1613448"/>
                  </a:cubicBezTo>
                  <a:cubicBezTo>
                    <a:pt x="115572" y="1615785"/>
                    <a:pt x="115826" y="1617563"/>
                    <a:pt x="115826" y="1618782"/>
                  </a:cubicBezTo>
                  <a:cubicBezTo>
                    <a:pt x="115826" y="1630567"/>
                    <a:pt x="111254" y="1638187"/>
                    <a:pt x="102110" y="1641642"/>
                  </a:cubicBezTo>
                  <a:cubicBezTo>
                    <a:pt x="104142" y="1638391"/>
                    <a:pt x="105158" y="1634835"/>
                    <a:pt x="105158" y="1630974"/>
                  </a:cubicBezTo>
                  <a:cubicBezTo>
                    <a:pt x="105158" y="1627519"/>
                    <a:pt x="104142" y="1623963"/>
                    <a:pt x="102110" y="1620306"/>
                  </a:cubicBezTo>
                  <a:cubicBezTo>
                    <a:pt x="96014" y="1609536"/>
                    <a:pt x="92966" y="1600392"/>
                    <a:pt x="92966" y="1592874"/>
                  </a:cubicBezTo>
                  <a:cubicBezTo>
                    <a:pt x="92966" y="1584136"/>
                    <a:pt x="96725" y="1577024"/>
                    <a:pt x="104243" y="1571538"/>
                  </a:cubicBezTo>
                  <a:cubicBezTo>
                    <a:pt x="111152" y="1566458"/>
                    <a:pt x="119077" y="1563918"/>
                    <a:pt x="128018" y="1563918"/>
                  </a:cubicBezTo>
                  <a:cubicBezTo>
                    <a:pt x="143258" y="1563918"/>
                    <a:pt x="160530" y="1569506"/>
                    <a:pt x="179834" y="1580682"/>
                  </a:cubicBezTo>
                  <a:lnTo>
                    <a:pt x="187454" y="1573062"/>
                  </a:lnTo>
                  <a:cubicBezTo>
                    <a:pt x="174246" y="1550303"/>
                    <a:pt x="167642" y="1535063"/>
                    <a:pt x="167642" y="1527342"/>
                  </a:cubicBezTo>
                  <a:cubicBezTo>
                    <a:pt x="167642" y="1516369"/>
                    <a:pt x="169978" y="1507327"/>
                    <a:pt x="174652" y="1500215"/>
                  </a:cubicBezTo>
                  <a:cubicBezTo>
                    <a:pt x="179935" y="1491883"/>
                    <a:pt x="187758" y="1487718"/>
                    <a:pt x="198122" y="1487718"/>
                  </a:cubicBezTo>
                  <a:close/>
                  <a:moveTo>
                    <a:pt x="76202" y="1469430"/>
                  </a:moveTo>
                  <a:lnTo>
                    <a:pt x="99062" y="1478574"/>
                  </a:lnTo>
                  <a:cubicBezTo>
                    <a:pt x="118975" y="1486499"/>
                    <a:pt x="132691" y="1496151"/>
                    <a:pt x="140210" y="1507530"/>
                  </a:cubicBezTo>
                  <a:lnTo>
                    <a:pt x="183186" y="1572757"/>
                  </a:lnTo>
                  <a:lnTo>
                    <a:pt x="179224" y="1577024"/>
                  </a:lnTo>
                  <a:lnTo>
                    <a:pt x="109730" y="1531914"/>
                  </a:lnTo>
                  <a:cubicBezTo>
                    <a:pt x="99976" y="1525615"/>
                    <a:pt x="91340" y="1513931"/>
                    <a:pt x="83822" y="1496862"/>
                  </a:cubicBezTo>
                  <a:lnTo>
                    <a:pt x="73154" y="1472478"/>
                  </a:lnTo>
                  <a:close/>
                  <a:moveTo>
                    <a:pt x="295658" y="1393230"/>
                  </a:moveTo>
                  <a:lnTo>
                    <a:pt x="304802" y="1393230"/>
                  </a:lnTo>
                  <a:lnTo>
                    <a:pt x="304802" y="1698030"/>
                  </a:lnTo>
                  <a:lnTo>
                    <a:pt x="2" y="1698030"/>
                  </a:lnTo>
                  <a:lnTo>
                    <a:pt x="2" y="1688886"/>
                  </a:lnTo>
                  <a:lnTo>
                    <a:pt x="295658" y="1688886"/>
                  </a:lnTo>
                  <a:close/>
                  <a:moveTo>
                    <a:pt x="271274" y="1393230"/>
                  </a:moveTo>
                  <a:lnTo>
                    <a:pt x="280418" y="1393230"/>
                  </a:lnTo>
                  <a:lnTo>
                    <a:pt x="280418" y="1544106"/>
                  </a:lnTo>
                  <a:cubicBezTo>
                    <a:pt x="280418" y="1557517"/>
                    <a:pt x="276455" y="1569303"/>
                    <a:pt x="268530" y="1579463"/>
                  </a:cubicBezTo>
                  <a:cubicBezTo>
                    <a:pt x="259996" y="1590435"/>
                    <a:pt x="249226" y="1595922"/>
                    <a:pt x="236222" y="1595922"/>
                  </a:cubicBezTo>
                  <a:cubicBezTo>
                    <a:pt x="233377" y="1595922"/>
                    <a:pt x="227789" y="1594398"/>
                    <a:pt x="219458" y="1591350"/>
                  </a:cubicBezTo>
                  <a:lnTo>
                    <a:pt x="227078" y="1582206"/>
                  </a:lnTo>
                  <a:cubicBezTo>
                    <a:pt x="233174" y="1583222"/>
                    <a:pt x="237238" y="1583730"/>
                    <a:pt x="239270" y="1583730"/>
                  </a:cubicBezTo>
                  <a:cubicBezTo>
                    <a:pt x="249226" y="1583730"/>
                    <a:pt x="257253" y="1578650"/>
                    <a:pt x="263349" y="1568490"/>
                  </a:cubicBezTo>
                  <a:cubicBezTo>
                    <a:pt x="268632" y="1559752"/>
                    <a:pt x="271274" y="1550100"/>
                    <a:pt x="271274" y="1539534"/>
                  </a:cubicBezTo>
                  <a:close/>
                  <a:moveTo>
                    <a:pt x="217463" y="1141262"/>
                  </a:moveTo>
                  <a:cubicBezTo>
                    <a:pt x="221527" y="1148171"/>
                    <a:pt x="223559" y="1154775"/>
                    <a:pt x="223559" y="1161074"/>
                  </a:cubicBezTo>
                  <a:cubicBezTo>
                    <a:pt x="223559" y="1173063"/>
                    <a:pt x="219647" y="1183172"/>
                    <a:pt x="211824" y="1191401"/>
                  </a:cubicBezTo>
                  <a:cubicBezTo>
                    <a:pt x="204001" y="1199631"/>
                    <a:pt x="194196" y="1203746"/>
                    <a:pt x="182411" y="1203746"/>
                  </a:cubicBezTo>
                  <a:lnTo>
                    <a:pt x="20867" y="1203746"/>
                  </a:lnTo>
                  <a:lnTo>
                    <a:pt x="20867" y="1194602"/>
                  </a:lnTo>
                  <a:lnTo>
                    <a:pt x="177839" y="1194602"/>
                  </a:lnTo>
                  <a:cubicBezTo>
                    <a:pt x="187389" y="1194602"/>
                    <a:pt x="195619" y="1191605"/>
                    <a:pt x="202527" y="1185610"/>
                  </a:cubicBezTo>
                  <a:cubicBezTo>
                    <a:pt x="209436" y="1179616"/>
                    <a:pt x="212891" y="1171945"/>
                    <a:pt x="212891" y="1162598"/>
                  </a:cubicBezTo>
                  <a:cubicBezTo>
                    <a:pt x="212891" y="1158737"/>
                    <a:pt x="211875" y="1154165"/>
                    <a:pt x="209843" y="1148882"/>
                  </a:cubicBezTo>
                  <a:close/>
                  <a:moveTo>
                    <a:pt x="245504" y="1140043"/>
                  </a:moveTo>
                  <a:lnTo>
                    <a:pt x="267755" y="1153454"/>
                  </a:lnTo>
                  <a:cubicBezTo>
                    <a:pt x="286449" y="1164630"/>
                    <a:pt x="296609" y="1174790"/>
                    <a:pt x="298235" y="1183934"/>
                  </a:cubicBezTo>
                  <a:cubicBezTo>
                    <a:pt x="299251" y="1189623"/>
                    <a:pt x="301384" y="1195415"/>
                    <a:pt x="304635" y="1201307"/>
                  </a:cubicBezTo>
                  <a:lnTo>
                    <a:pt x="301283" y="1204355"/>
                  </a:lnTo>
                  <a:cubicBezTo>
                    <a:pt x="297219" y="1200901"/>
                    <a:pt x="291631" y="1198564"/>
                    <a:pt x="284519" y="1197345"/>
                  </a:cubicBezTo>
                  <a:cubicBezTo>
                    <a:pt x="274359" y="1194297"/>
                    <a:pt x="263691" y="1183731"/>
                    <a:pt x="252515" y="1165646"/>
                  </a:cubicBezTo>
                  <a:lnTo>
                    <a:pt x="240323" y="1145834"/>
                  </a:lnTo>
                  <a:close/>
                  <a:moveTo>
                    <a:pt x="182411" y="1121450"/>
                  </a:moveTo>
                  <a:cubicBezTo>
                    <a:pt x="190742" y="1121653"/>
                    <a:pt x="198362" y="1124193"/>
                    <a:pt x="205271" y="1129070"/>
                  </a:cubicBezTo>
                  <a:lnTo>
                    <a:pt x="199175" y="1136690"/>
                  </a:lnTo>
                  <a:cubicBezTo>
                    <a:pt x="194298" y="1133642"/>
                    <a:pt x="189218" y="1132118"/>
                    <a:pt x="183935" y="1132118"/>
                  </a:cubicBezTo>
                  <a:cubicBezTo>
                    <a:pt x="178448" y="1132118"/>
                    <a:pt x="173775" y="1134048"/>
                    <a:pt x="169914" y="1137909"/>
                  </a:cubicBezTo>
                  <a:cubicBezTo>
                    <a:pt x="166053" y="1141770"/>
                    <a:pt x="164123" y="1146443"/>
                    <a:pt x="164123" y="1151930"/>
                  </a:cubicBezTo>
                  <a:cubicBezTo>
                    <a:pt x="164123" y="1156400"/>
                    <a:pt x="165342" y="1160566"/>
                    <a:pt x="167780" y="1164427"/>
                  </a:cubicBezTo>
                  <a:cubicBezTo>
                    <a:pt x="170219" y="1168287"/>
                    <a:pt x="173571" y="1170218"/>
                    <a:pt x="177839" y="1170218"/>
                  </a:cubicBezTo>
                  <a:cubicBezTo>
                    <a:pt x="184951" y="1170218"/>
                    <a:pt x="188507" y="1167170"/>
                    <a:pt x="188507" y="1161074"/>
                  </a:cubicBezTo>
                  <a:cubicBezTo>
                    <a:pt x="188507" y="1155994"/>
                    <a:pt x="185967" y="1153454"/>
                    <a:pt x="180887" y="1153454"/>
                  </a:cubicBezTo>
                  <a:cubicBezTo>
                    <a:pt x="177839" y="1153454"/>
                    <a:pt x="175299" y="1155486"/>
                    <a:pt x="173267" y="1159550"/>
                  </a:cubicBezTo>
                  <a:cubicBezTo>
                    <a:pt x="173267" y="1150406"/>
                    <a:pt x="176823" y="1145834"/>
                    <a:pt x="183935" y="1145834"/>
                  </a:cubicBezTo>
                  <a:cubicBezTo>
                    <a:pt x="187999" y="1145834"/>
                    <a:pt x="191301" y="1147358"/>
                    <a:pt x="193841" y="1150406"/>
                  </a:cubicBezTo>
                  <a:cubicBezTo>
                    <a:pt x="196381" y="1153454"/>
                    <a:pt x="197651" y="1157010"/>
                    <a:pt x="197651" y="1161074"/>
                  </a:cubicBezTo>
                  <a:cubicBezTo>
                    <a:pt x="197651" y="1166763"/>
                    <a:pt x="195517" y="1171488"/>
                    <a:pt x="191250" y="1175247"/>
                  </a:cubicBezTo>
                  <a:cubicBezTo>
                    <a:pt x="186983" y="1179006"/>
                    <a:pt x="182004" y="1180886"/>
                    <a:pt x="176315" y="1180886"/>
                  </a:cubicBezTo>
                  <a:cubicBezTo>
                    <a:pt x="169203" y="1180886"/>
                    <a:pt x="163361" y="1178143"/>
                    <a:pt x="158789" y="1172656"/>
                  </a:cubicBezTo>
                  <a:cubicBezTo>
                    <a:pt x="154217" y="1167170"/>
                    <a:pt x="151931" y="1160769"/>
                    <a:pt x="151931" y="1153454"/>
                  </a:cubicBezTo>
                  <a:cubicBezTo>
                    <a:pt x="151931" y="1144513"/>
                    <a:pt x="154775" y="1136893"/>
                    <a:pt x="160465" y="1130594"/>
                  </a:cubicBezTo>
                  <a:cubicBezTo>
                    <a:pt x="166155" y="1124295"/>
                    <a:pt x="173470" y="1121247"/>
                    <a:pt x="182411" y="1121450"/>
                  </a:cubicBezTo>
                  <a:close/>
                  <a:moveTo>
                    <a:pt x="295187" y="1118402"/>
                  </a:moveTo>
                  <a:cubicBezTo>
                    <a:pt x="299251" y="1122466"/>
                    <a:pt x="301283" y="1127038"/>
                    <a:pt x="301283" y="1132118"/>
                  </a:cubicBezTo>
                  <a:cubicBezTo>
                    <a:pt x="301283" y="1137198"/>
                    <a:pt x="299301" y="1141262"/>
                    <a:pt x="295339" y="1144310"/>
                  </a:cubicBezTo>
                  <a:cubicBezTo>
                    <a:pt x="291377" y="1147358"/>
                    <a:pt x="286754" y="1148882"/>
                    <a:pt x="281471" y="1148882"/>
                  </a:cubicBezTo>
                  <a:cubicBezTo>
                    <a:pt x="272123" y="1148882"/>
                    <a:pt x="260439" y="1144818"/>
                    <a:pt x="246419" y="1136690"/>
                  </a:cubicBezTo>
                  <a:lnTo>
                    <a:pt x="235751" y="1145834"/>
                  </a:lnTo>
                  <a:cubicBezTo>
                    <a:pt x="245911" y="1160261"/>
                    <a:pt x="250991" y="1171945"/>
                    <a:pt x="250991" y="1180886"/>
                  </a:cubicBezTo>
                  <a:cubicBezTo>
                    <a:pt x="250991" y="1187185"/>
                    <a:pt x="248552" y="1192316"/>
                    <a:pt x="243675" y="1196278"/>
                  </a:cubicBezTo>
                  <a:cubicBezTo>
                    <a:pt x="238799" y="1200241"/>
                    <a:pt x="233109" y="1202222"/>
                    <a:pt x="226607" y="1202222"/>
                  </a:cubicBezTo>
                  <a:cubicBezTo>
                    <a:pt x="218072" y="1202222"/>
                    <a:pt x="211976" y="1200698"/>
                    <a:pt x="208319" y="1197650"/>
                  </a:cubicBezTo>
                  <a:cubicBezTo>
                    <a:pt x="215431" y="1196431"/>
                    <a:pt x="221527" y="1193891"/>
                    <a:pt x="226607" y="1190030"/>
                  </a:cubicBezTo>
                  <a:cubicBezTo>
                    <a:pt x="232703" y="1185356"/>
                    <a:pt x="235751" y="1179768"/>
                    <a:pt x="235751" y="1173266"/>
                  </a:cubicBezTo>
                  <a:cubicBezTo>
                    <a:pt x="235547" y="1165341"/>
                    <a:pt x="230975" y="1153149"/>
                    <a:pt x="222035" y="1136690"/>
                  </a:cubicBezTo>
                  <a:lnTo>
                    <a:pt x="234227" y="1124498"/>
                  </a:lnTo>
                  <a:cubicBezTo>
                    <a:pt x="251702" y="1132626"/>
                    <a:pt x="264402" y="1136690"/>
                    <a:pt x="272327" y="1136690"/>
                  </a:cubicBezTo>
                  <a:cubicBezTo>
                    <a:pt x="278016" y="1136690"/>
                    <a:pt x="283249" y="1135013"/>
                    <a:pt x="288024" y="1131661"/>
                  </a:cubicBezTo>
                  <a:cubicBezTo>
                    <a:pt x="292799" y="1128308"/>
                    <a:pt x="295187" y="1123888"/>
                    <a:pt x="295187" y="1118402"/>
                  </a:cubicBezTo>
                  <a:close/>
                  <a:moveTo>
                    <a:pt x="240323" y="1100114"/>
                  </a:moveTo>
                  <a:lnTo>
                    <a:pt x="247638" y="1107124"/>
                  </a:lnTo>
                  <a:lnTo>
                    <a:pt x="204356" y="1149187"/>
                  </a:lnTo>
                  <a:lnTo>
                    <a:pt x="197651" y="1141262"/>
                  </a:lnTo>
                  <a:close/>
                  <a:moveTo>
                    <a:pt x="250991" y="1054394"/>
                  </a:moveTo>
                  <a:cubicBezTo>
                    <a:pt x="257899" y="1054394"/>
                    <a:pt x="263945" y="1056731"/>
                    <a:pt x="269126" y="1061404"/>
                  </a:cubicBezTo>
                  <a:cubicBezTo>
                    <a:pt x="274308" y="1066078"/>
                    <a:pt x="276899" y="1071869"/>
                    <a:pt x="276899" y="1078778"/>
                  </a:cubicBezTo>
                  <a:cubicBezTo>
                    <a:pt x="276899" y="1084467"/>
                    <a:pt x="275019" y="1089293"/>
                    <a:pt x="271260" y="1093256"/>
                  </a:cubicBezTo>
                  <a:cubicBezTo>
                    <a:pt x="267501" y="1097218"/>
                    <a:pt x="262776" y="1099199"/>
                    <a:pt x="257087" y="1099199"/>
                  </a:cubicBezTo>
                  <a:cubicBezTo>
                    <a:pt x="252616" y="1099199"/>
                    <a:pt x="248959" y="1097675"/>
                    <a:pt x="246114" y="1094627"/>
                  </a:cubicBezTo>
                  <a:cubicBezTo>
                    <a:pt x="243269" y="1091579"/>
                    <a:pt x="241847" y="1087820"/>
                    <a:pt x="241847" y="1083350"/>
                  </a:cubicBezTo>
                  <a:cubicBezTo>
                    <a:pt x="241847" y="1077254"/>
                    <a:pt x="244895" y="1074206"/>
                    <a:pt x="250991" y="1074206"/>
                  </a:cubicBezTo>
                  <a:cubicBezTo>
                    <a:pt x="253632" y="1074612"/>
                    <a:pt x="255664" y="1075628"/>
                    <a:pt x="257087" y="1077254"/>
                  </a:cubicBezTo>
                  <a:cubicBezTo>
                    <a:pt x="253023" y="1077254"/>
                    <a:pt x="250991" y="1079286"/>
                    <a:pt x="250991" y="1083350"/>
                  </a:cubicBezTo>
                  <a:cubicBezTo>
                    <a:pt x="250991" y="1088430"/>
                    <a:pt x="253531" y="1090970"/>
                    <a:pt x="258611" y="1090970"/>
                  </a:cubicBezTo>
                  <a:cubicBezTo>
                    <a:pt x="264707" y="1090970"/>
                    <a:pt x="267755" y="1086906"/>
                    <a:pt x="267755" y="1078778"/>
                  </a:cubicBezTo>
                  <a:cubicBezTo>
                    <a:pt x="267755" y="1074104"/>
                    <a:pt x="265926" y="1070396"/>
                    <a:pt x="262268" y="1067653"/>
                  </a:cubicBezTo>
                  <a:cubicBezTo>
                    <a:pt x="258611" y="1064909"/>
                    <a:pt x="254343" y="1063538"/>
                    <a:pt x="249467" y="1063538"/>
                  </a:cubicBezTo>
                  <a:cubicBezTo>
                    <a:pt x="243980" y="1063538"/>
                    <a:pt x="239307" y="1065468"/>
                    <a:pt x="235446" y="1069329"/>
                  </a:cubicBezTo>
                  <a:cubicBezTo>
                    <a:pt x="231585" y="1073190"/>
                    <a:pt x="229655" y="1077863"/>
                    <a:pt x="229655" y="1083350"/>
                  </a:cubicBezTo>
                  <a:cubicBezTo>
                    <a:pt x="229655" y="1089243"/>
                    <a:pt x="231179" y="1094831"/>
                    <a:pt x="234227" y="1100114"/>
                  </a:cubicBezTo>
                  <a:lnTo>
                    <a:pt x="226607" y="1107734"/>
                  </a:lnTo>
                  <a:cubicBezTo>
                    <a:pt x="221527" y="1098590"/>
                    <a:pt x="218987" y="1091478"/>
                    <a:pt x="218987" y="1086398"/>
                  </a:cubicBezTo>
                  <a:cubicBezTo>
                    <a:pt x="218987" y="1077457"/>
                    <a:pt x="222085" y="1069888"/>
                    <a:pt x="228283" y="1063690"/>
                  </a:cubicBezTo>
                  <a:cubicBezTo>
                    <a:pt x="234481" y="1057493"/>
                    <a:pt x="242050" y="1054394"/>
                    <a:pt x="250991" y="1054394"/>
                  </a:cubicBezTo>
                  <a:close/>
                  <a:moveTo>
                    <a:pt x="218987" y="1017818"/>
                  </a:moveTo>
                  <a:cubicBezTo>
                    <a:pt x="223457" y="1017818"/>
                    <a:pt x="229807" y="1019342"/>
                    <a:pt x="238037" y="1022390"/>
                  </a:cubicBezTo>
                  <a:cubicBezTo>
                    <a:pt x="246266" y="1025438"/>
                    <a:pt x="252616" y="1026962"/>
                    <a:pt x="257087" y="1026962"/>
                  </a:cubicBezTo>
                  <a:cubicBezTo>
                    <a:pt x="259931" y="1026962"/>
                    <a:pt x="263995" y="1025946"/>
                    <a:pt x="269279" y="1023914"/>
                  </a:cubicBezTo>
                  <a:cubicBezTo>
                    <a:pt x="264402" y="1033058"/>
                    <a:pt x="255766" y="1037630"/>
                    <a:pt x="243371" y="1037630"/>
                  </a:cubicBezTo>
                  <a:cubicBezTo>
                    <a:pt x="233211" y="1037630"/>
                    <a:pt x="224575" y="1040932"/>
                    <a:pt x="217463" y="1047536"/>
                  </a:cubicBezTo>
                  <a:cubicBezTo>
                    <a:pt x="210351" y="1054140"/>
                    <a:pt x="206795" y="1062522"/>
                    <a:pt x="206795" y="1072682"/>
                  </a:cubicBezTo>
                  <a:cubicBezTo>
                    <a:pt x="206795" y="1084874"/>
                    <a:pt x="211875" y="1098082"/>
                    <a:pt x="222035" y="1112306"/>
                  </a:cubicBezTo>
                  <a:lnTo>
                    <a:pt x="209843" y="1124498"/>
                  </a:lnTo>
                  <a:cubicBezTo>
                    <a:pt x="196431" y="1113322"/>
                    <a:pt x="183731" y="1107734"/>
                    <a:pt x="171743" y="1107734"/>
                  </a:cubicBezTo>
                  <a:cubicBezTo>
                    <a:pt x="162599" y="1107734"/>
                    <a:pt x="154369" y="1110477"/>
                    <a:pt x="147054" y="1115963"/>
                  </a:cubicBezTo>
                  <a:cubicBezTo>
                    <a:pt x="139129" y="1121856"/>
                    <a:pt x="135167" y="1129273"/>
                    <a:pt x="135167" y="1138214"/>
                  </a:cubicBezTo>
                  <a:cubicBezTo>
                    <a:pt x="135167" y="1139433"/>
                    <a:pt x="135421" y="1141211"/>
                    <a:pt x="135929" y="1143548"/>
                  </a:cubicBezTo>
                  <a:cubicBezTo>
                    <a:pt x="136437" y="1145885"/>
                    <a:pt x="136691" y="1147663"/>
                    <a:pt x="136691" y="1148882"/>
                  </a:cubicBezTo>
                  <a:cubicBezTo>
                    <a:pt x="136691" y="1160667"/>
                    <a:pt x="132119" y="1168287"/>
                    <a:pt x="122975" y="1171742"/>
                  </a:cubicBezTo>
                  <a:cubicBezTo>
                    <a:pt x="125007" y="1168491"/>
                    <a:pt x="126023" y="1164935"/>
                    <a:pt x="126023" y="1161074"/>
                  </a:cubicBezTo>
                  <a:cubicBezTo>
                    <a:pt x="126023" y="1157619"/>
                    <a:pt x="125007" y="1154063"/>
                    <a:pt x="122975" y="1150406"/>
                  </a:cubicBezTo>
                  <a:cubicBezTo>
                    <a:pt x="116879" y="1139636"/>
                    <a:pt x="113831" y="1130492"/>
                    <a:pt x="113831" y="1122974"/>
                  </a:cubicBezTo>
                  <a:cubicBezTo>
                    <a:pt x="113831" y="1114236"/>
                    <a:pt x="117590" y="1107124"/>
                    <a:pt x="125108" y="1101638"/>
                  </a:cubicBezTo>
                  <a:cubicBezTo>
                    <a:pt x="132017" y="1096558"/>
                    <a:pt x="139942" y="1094018"/>
                    <a:pt x="148883" y="1094018"/>
                  </a:cubicBezTo>
                  <a:cubicBezTo>
                    <a:pt x="164123" y="1094018"/>
                    <a:pt x="181395" y="1099606"/>
                    <a:pt x="200699" y="1110782"/>
                  </a:cubicBezTo>
                  <a:lnTo>
                    <a:pt x="208319" y="1103162"/>
                  </a:lnTo>
                  <a:cubicBezTo>
                    <a:pt x="195111" y="1080403"/>
                    <a:pt x="188507" y="1065163"/>
                    <a:pt x="188507" y="1057442"/>
                  </a:cubicBezTo>
                  <a:cubicBezTo>
                    <a:pt x="188507" y="1046469"/>
                    <a:pt x="190843" y="1037427"/>
                    <a:pt x="195517" y="1030315"/>
                  </a:cubicBezTo>
                  <a:cubicBezTo>
                    <a:pt x="200800" y="1021983"/>
                    <a:pt x="208623" y="1017818"/>
                    <a:pt x="218987" y="1017818"/>
                  </a:cubicBezTo>
                  <a:close/>
                  <a:moveTo>
                    <a:pt x="97067" y="999530"/>
                  </a:moveTo>
                  <a:lnTo>
                    <a:pt x="119927" y="1008674"/>
                  </a:lnTo>
                  <a:cubicBezTo>
                    <a:pt x="139840" y="1016599"/>
                    <a:pt x="153556" y="1026251"/>
                    <a:pt x="161075" y="1037630"/>
                  </a:cubicBezTo>
                  <a:lnTo>
                    <a:pt x="204051" y="1102857"/>
                  </a:lnTo>
                  <a:lnTo>
                    <a:pt x="200089" y="1107124"/>
                  </a:lnTo>
                  <a:lnTo>
                    <a:pt x="130595" y="1062014"/>
                  </a:lnTo>
                  <a:cubicBezTo>
                    <a:pt x="120841" y="1055715"/>
                    <a:pt x="112205" y="1044031"/>
                    <a:pt x="104687" y="1026962"/>
                  </a:cubicBezTo>
                  <a:lnTo>
                    <a:pt x="94019" y="1002578"/>
                  </a:lnTo>
                  <a:close/>
                  <a:moveTo>
                    <a:pt x="316523" y="923330"/>
                  </a:moveTo>
                  <a:lnTo>
                    <a:pt x="325667" y="923330"/>
                  </a:lnTo>
                  <a:lnTo>
                    <a:pt x="325667" y="1228130"/>
                  </a:lnTo>
                  <a:lnTo>
                    <a:pt x="20867" y="1228130"/>
                  </a:lnTo>
                  <a:lnTo>
                    <a:pt x="20867" y="1218986"/>
                  </a:lnTo>
                  <a:lnTo>
                    <a:pt x="316523" y="1218986"/>
                  </a:lnTo>
                  <a:close/>
                  <a:moveTo>
                    <a:pt x="292139" y="923330"/>
                  </a:moveTo>
                  <a:lnTo>
                    <a:pt x="301283" y="923330"/>
                  </a:lnTo>
                  <a:lnTo>
                    <a:pt x="301283" y="1074206"/>
                  </a:lnTo>
                  <a:cubicBezTo>
                    <a:pt x="301283" y="1087617"/>
                    <a:pt x="297320" y="1099403"/>
                    <a:pt x="289395" y="1109563"/>
                  </a:cubicBezTo>
                  <a:cubicBezTo>
                    <a:pt x="280861" y="1120535"/>
                    <a:pt x="270091" y="1126022"/>
                    <a:pt x="257087" y="1126022"/>
                  </a:cubicBezTo>
                  <a:cubicBezTo>
                    <a:pt x="254242" y="1126022"/>
                    <a:pt x="248654" y="1124498"/>
                    <a:pt x="240323" y="1121450"/>
                  </a:cubicBezTo>
                  <a:lnTo>
                    <a:pt x="247943" y="1112306"/>
                  </a:lnTo>
                  <a:cubicBezTo>
                    <a:pt x="254039" y="1113322"/>
                    <a:pt x="258103" y="1113830"/>
                    <a:pt x="260135" y="1113830"/>
                  </a:cubicBezTo>
                  <a:cubicBezTo>
                    <a:pt x="270091" y="1113830"/>
                    <a:pt x="278118" y="1108750"/>
                    <a:pt x="284214" y="1098590"/>
                  </a:cubicBezTo>
                  <a:cubicBezTo>
                    <a:pt x="289497" y="1089852"/>
                    <a:pt x="292139" y="1080200"/>
                    <a:pt x="292139" y="1069634"/>
                  </a:cubicBezTo>
                  <a:close/>
                  <a:moveTo>
                    <a:pt x="196597" y="613376"/>
                  </a:moveTo>
                  <a:cubicBezTo>
                    <a:pt x="200661" y="620285"/>
                    <a:pt x="202693" y="626889"/>
                    <a:pt x="202693" y="633188"/>
                  </a:cubicBezTo>
                  <a:cubicBezTo>
                    <a:pt x="202693" y="645177"/>
                    <a:pt x="198781" y="655286"/>
                    <a:pt x="190958" y="663515"/>
                  </a:cubicBezTo>
                  <a:cubicBezTo>
                    <a:pt x="183135" y="671745"/>
                    <a:pt x="173330" y="675860"/>
                    <a:pt x="161545" y="675860"/>
                  </a:cubicBezTo>
                  <a:lnTo>
                    <a:pt x="1" y="675860"/>
                  </a:lnTo>
                  <a:lnTo>
                    <a:pt x="1" y="666716"/>
                  </a:lnTo>
                  <a:lnTo>
                    <a:pt x="156973" y="666716"/>
                  </a:lnTo>
                  <a:cubicBezTo>
                    <a:pt x="166523" y="666716"/>
                    <a:pt x="174753" y="663719"/>
                    <a:pt x="181661" y="657724"/>
                  </a:cubicBezTo>
                  <a:cubicBezTo>
                    <a:pt x="188570" y="651730"/>
                    <a:pt x="192025" y="644059"/>
                    <a:pt x="192025" y="634712"/>
                  </a:cubicBezTo>
                  <a:cubicBezTo>
                    <a:pt x="192025" y="630851"/>
                    <a:pt x="191009" y="626279"/>
                    <a:pt x="188977" y="620996"/>
                  </a:cubicBezTo>
                  <a:close/>
                  <a:moveTo>
                    <a:pt x="224638" y="612157"/>
                  </a:moveTo>
                  <a:lnTo>
                    <a:pt x="246889" y="625568"/>
                  </a:lnTo>
                  <a:cubicBezTo>
                    <a:pt x="265583" y="636744"/>
                    <a:pt x="275743" y="646904"/>
                    <a:pt x="277369" y="656048"/>
                  </a:cubicBezTo>
                  <a:cubicBezTo>
                    <a:pt x="278385" y="661737"/>
                    <a:pt x="280518" y="667529"/>
                    <a:pt x="283769" y="673421"/>
                  </a:cubicBezTo>
                  <a:lnTo>
                    <a:pt x="280417" y="676469"/>
                  </a:lnTo>
                  <a:cubicBezTo>
                    <a:pt x="276353" y="673015"/>
                    <a:pt x="270765" y="670678"/>
                    <a:pt x="263653" y="669459"/>
                  </a:cubicBezTo>
                  <a:cubicBezTo>
                    <a:pt x="253493" y="666411"/>
                    <a:pt x="242825" y="655845"/>
                    <a:pt x="231649" y="637760"/>
                  </a:cubicBezTo>
                  <a:lnTo>
                    <a:pt x="219457" y="617948"/>
                  </a:lnTo>
                  <a:close/>
                  <a:moveTo>
                    <a:pt x="161545" y="593564"/>
                  </a:moveTo>
                  <a:cubicBezTo>
                    <a:pt x="169876" y="593767"/>
                    <a:pt x="177496" y="596307"/>
                    <a:pt x="184405" y="601184"/>
                  </a:cubicBezTo>
                  <a:lnTo>
                    <a:pt x="178309" y="608804"/>
                  </a:lnTo>
                  <a:cubicBezTo>
                    <a:pt x="173432" y="605756"/>
                    <a:pt x="168352" y="604232"/>
                    <a:pt x="163069" y="604232"/>
                  </a:cubicBezTo>
                  <a:cubicBezTo>
                    <a:pt x="157582" y="604232"/>
                    <a:pt x="152909" y="606162"/>
                    <a:pt x="149048" y="610023"/>
                  </a:cubicBezTo>
                  <a:cubicBezTo>
                    <a:pt x="145187" y="613884"/>
                    <a:pt x="143257" y="618557"/>
                    <a:pt x="143257" y="624044"/>
                  </a:cubicBezTo>
                  <a:cubicBezTo>
                    <a:pt x="143257" y="628514"/>
                    <a:pt x="144476" y="632680"/>
                    <a:pt x="146914" y="636541"/>
                  </a:cubicBezTo>
                  <a:cubicBezTo>
                    <a:pt x="149353" y="640401"/>
                    <a:pt x="152705" y="642332"/>
                    <a:pt x="156973" y="642332"/>
                  </a:cubicBezTo>
                  <a:cubicBezTo>
                    <a:pt x="164085" y="642332"/>
                    <a:pt x="167641" y="639284"/>
                    <a:pt x="167641" y="633188"/>
                  </a:cubicBezTo>
                  <a:cubicBezTo>
                    <a:pt x="167641" y="628108"/>
                    <a:pt x="165101" y="625568"/>
                    <a:pt x="160021" y="625568"/>
                  </a:cubicBezTo>
                  <a:cubicBezTo>
                    <a:pt x="156973" y="625568"/>
                    <a:pt x="154433" y="627600"/>
                    <a:pt x="152401" y="631664"/>
                  </a:cubicBezTo>
                  <a:cubicBezTo>
                    <a:pt x="152401" y="622520"/>
                    <a:pt x="155957" y="617948"/>
                    <a:pt x="163069" y="617948"/>
                  </a:cubicBezTo>
                  <a:cubicBezTo>
                    <a:pt x="167133" y="617948"/>
                    <a:pt x="170435" y="619472"/>
                    <a:pt x="172975" y="622520"/>
                  </a:cubicBezTo>
                  <a:cubicBezTo>
                    <a:pt x="175515" y="625568"/>
                    <a:pt x="176785" y="629124"/>
                    <a:pt x="176785" y="633188"/>
                  </a:cubicBezTo>
                  <a:cubicBezTo>
                    <a:pt x="176785" y="638877"/>
                    <a:pt x="174651" y="643602"/>
                    <a:pt x="170384" y="647361"/>
                  </a:cubicBezTo>
                  <a:cubicBezTo>
                    <a:pt x="166117" y="651120"/>
                    <a:pt x="161138" y="653000"/>
                    <a:pt x="155449" y="653000"/>
                  </a:cubicBezTo>
                  <a:cubicBezTo>
                    <a:pt x="148337" y="653000"/>
                    <a:pt x="142495" y="650257"/>
                    <a:pt x="137923" y="644770"/>
                  </a:cubicBezTo>
                  <a:cubicBezTo>
                    <a:pt x="133351" y="639284"/>
                    <a:pt x="131065" y="632883"/>
                    <a:pt x="131065" y="625568"/>
                  </a:cubicBezTo>
                  <a:cubicBezTo>
                    <a:pt x="131065" y="616627"/>
                    <a:pt x="133909" y="609007"/>
                    <a:pt x="139599" y="602708"/>
                  </a:cubicBezTo>
                  <a:cubicBezTo>
                    <a:pt x="145289" y="596409"/>
                    <a:pt x="152604" y="593361"/>
                    <a:pt x="161545" y="593564"/>
                  </a:cubicBezTo>
                  <a:close/>
                  <a:moveTo>
                    <a:pt x="274321" y="590516"/>
                  </a:moveTo>
                  <a:cubicBezTo>
                    <a:pt x="278385" y="594580"/>
                    <a:pt x="280417" y="599152"/>
                    <a:pt x="280417" y="604232"/>
                  </a:cubicBezTo>
                  <a:cubicBezTo>
                    <a:pt x="280417" y="609312"/>
                    <a:pt x="278435" y="613376"/>
                    <a:pt x="274473" y="616424"/>
                  </a:cubicBezTo>
                  <a:cubicBezTo>
                    <a:pt x="270511" y="619472"/>
                    <a:pt x="265888" y="620996"/>
                    <a:pt x="260605" y="620996"/>
                  </a:cubicBezTo>
                  <a:cubicBezTo>
                    <a:pt x="251257" y="620996"/>
                    <a:pt x="239573" y="616932"/>
                    <a:pt x="225553" y="608804"/>
                  </a:cubicBezTo>
                  <a:lnTo>
                    <a:pt x="214885" y="617948"/>
                  </a:lnTo>
                  <a:cubicBezTo>
                    <a:pt x="225045" y="632375"/>
                    <a:pt x="230125" y="644059"/>
                    <a:pt x="230125" y="653000"/>
                  </a:cubicBezTo>
                  <a:cubicBezTo>
                    <a:pt x="230125" y="659299"/>
                    <a:pt x="227686" y="664430"/>
                    <a:pt x="222809" y="668392"/>
                  </a:cubicBezTo>
                  <a:cubicBezTo>
                    <a:pt x="217933" y="672355"/>
                    <a:pt x="212243" y="674336"/>
                    <a:pt x="205741" y="674336"/>
                  </a:cubicBezTo>
                  <a:cubicBezTo>
                    <a:pt x="197206" y="674336"/>
                    <a:pt x="191110" y="672812"/>
                    <a:pt x="187453" y="669764"/>
                  </a:cubicBezTo>
                  <a:cubicBezTo>
                    <a:pt x="194565" y="668545"/>
                    <a:pt x="200661" y="666005"/>
                    <a:pt x="205741" y="662144"/>
                  </a:cubicBezTo>
                  <a:cubicBezTo>
                    <a:pt x="211837" y="657470"/>
                    <a:pt x="214885" y="651882"/>
                    <a:pt x="214885" y="645380"/>
                  </a:cubicBezTo>
                  <a:cubicBezTo>
                    <a:pt x="214681" y="637455"/>
                    <a:pt x="210109" y="625263"/>
                    <a:pt x="201169" y="608804"/>
                  </a:cubicBezTo>
                  <a:lnTo>
                    <a:pt x="213361" y="596612"/>
                  </a:lnTo>
                  <a:cubicBezTo>
                    <a:pt x="230836" y="604740"/>
                    <a:pt x="243536" y="608804"/>
                    <a:pt x="251461" y="608804"/>
                  </a:cubicBezTo>
                  <a:cubicBezTo>
                    <a:pt x="257150" y="608804"/>
                    <a:pt x="262383" y="607127"/>
                    <a:pt x="267158" y="603775"/>
                  </a:cubicBezTo>
                  <a:cubicBezTo>
                    <a:pt x="271933" y="600422"/>
                    <a:pt x="274321" y="596002"/>
                    <a:pt x="274321" y="590516"/>
                  </a:cubicBezTo>
                  <a:close/>
                  <a:moveTo>
                    <a:pt x="219457" y="572228"/>
                  </a:moveTo>
                  <a:lnTo>
                    <a:pt x="226772" y="579238"/>
                  </a:lnTo>
                  <a:lnTo>
                    <a:pt x="183490" y="621301"/>
                  </a:lnTo>
                  <a:lnTo>
                    <a:pt x="176785" y="613376"/>
                  </a:lnTo>
                  <a:close/>
                  <a:moveTo>
                    <a:pt x="230125" y="526508"/>
                  </a:moveTo>
                  <a:cubicBezTo>
                    <a:pt x="237033" y="526508"/>
                    <a:pt x="243079" y="528845"/>
                    <a:pt x="248260" y="533518"/>
                  </a:cubicBezTo>
                  <a:cubicBezTo>
                    <a:pt x="253442" y="538192"/>
                    <a:pt x="256033" y="543983"/>
                    <a:pt x="256033" y="550892"/>
                  </a:cubicBezTo>
                  <a:cubicBezTo>
                    <a:pt x="256033" y="556581"/>
                    <a:pt x="254153" y="561407"/>
                    <a:pt x="250394" y="565370"/>
                  </a:cubicBezTo>
                  <a:cubicBezTo>
                    <a:pt x="246635" y="569332"/>
                    <a:pt x="241910" y="571313"/>
                    <a:pt x="236221" y="571313"/>
                  </a:cubicBezTo>
                  <a:cubicBezTo>
                    <a:pt x="231750" y="571313"/>
                    <a:pt x="228093" y="569789"/>
                    <a:pt x="225248" y="566741"/>
                  </a:cubicBezTo>
                  <a:cubicBezTo>
                    <a:pt x="222403" y="563693"/>
                    <a:pt x="220981" y="559934"/>
                    <a:pt x="220981" y="555464"/>
                  </a:cubicBezTo>
                  <a:cubicBezTo>
                    <a:pt x="220981" y="549368"/>
                    <a:pt x="224029" y="546320"/>
                    <a:pt x="230125" y="546320"/>
                  </a:cubicBezTo>
                  <a:cubicBezTo>
                    <a:pt x="232766" y="546726"/>
                    <a:pt x="234798" y="547742"/>
                    <a:pt x="236221" y="549368"/>
                  </a:cubicBezTo>
                  <a:cubicBezTo>
                    <a:pt x="232157" y="549368"/>
                    <a:pt x="230125" y="551400"/>
                    <a:pt x="230125" y="555464"/>
                  </a:cubicBezTo>
                  <a:cubicBezTo>
                    <a:pt x="230125" y="560544"/>
                    <a:pt x="232665" y="563084"/>
                    <a:pt x="237745" y="563084"/>
                  </a:cubicBezTo>
                  <a:cubicBezTo>
                    <a:pt x="243841" y="563084"/>
                    <a:pt x="246889" y="559020"/>
                    <a:pt x="246889" y="550892"/>
                  </a:cubicBezTo>
                  <a:cubicBezTo>
                    <a:pt x="246889" y="546218"/>
                    <a:pt x="245060" y="542510"/>
                    <a:pt x="241402" y="539767"/>
                  </a:cubicBezTo>
                  <a:cubicBezTo>
                    <a:pt x="237745" y="537023"/>
                    <a:pt x="233477" y="535652"/>
                    <a:pt x="228601" y="535652"/>
                  </a:cubicBezTo>
                  <a:cubicBezTo>
                    <a:pt x="223114" y="535652"/>
                    <a:pt x="218441" y="537582"/>
                    <a:pt x="214580" y="541443"/>
                  </a:cubicBezTo>
                  <a:cubicBezTo>
                    <a:pt x="210719" y="545304"/>
                    <a:pt x="208789" y="549977"/>
                    <a:pt x="208789" y="555464"/>
                  </a:cubicBezTo>
                  <a:cubicBezTo>
                    <a:pt x="208789" y="561357"/>
                    <a:pt x="210313" y="566945"/>
                    <a:pt x="213361" y="572228"/>
                  </a:cubicBezTo>
                  <a:lnTo>
                    <a:pt x="205741" y="579848"/>
                  </a:lnTo>
                  <a:cubicBezTo>
                    <a:pt x="200661" y="570704"/>
                    <a:pt x="198121" y="563592"/>
                    <a:pt x="198121" y="558512"/>
                  </a:cubicBezTo>
                  <a:cubicBezTo>
                    <a:pt x="198121" y="549571"/>
                    <a:pt x="201219" y="542002"/>
                    <a:pt x="207417" y="535804"/>
                  </a:cubicBezTo>
                  <a:cubicBezTo>
                    <a:pt x="213615" y="529607"/>
                    <a:pt x="221184" y="526508"/>
                    <a:pt x="230125" y="526508"/>
                  </a:cubicBezTo>
                  <a:close/>
                  <a:moveTo>
                    <a:pt x="198121" y="489932"/>
                  </a:moveTo>
                  <a:cubicBezTo>
                    <a:pt x="202591" y="489932"/>
                    <a:pt x="208941" y="491456"/>
                    <a:pt x="217171" y="494504"/>
                  </a:cubicBezTo>
                  <a:cubicBezTo>
                    <a:pt x="225400" y="497552"/>
                    <a:pt x="231750" y="499076"/>
                    <a:pt x="236221" y="499076"/>
                  </a:cubicBezTo>
                  <a:cubicBezTo>
                    <a:pt x="239065" y="499076"/>
                    <a:pt x="243129" y="498060"/>
                    <a:pt x="248413" y="496028"/>
                  </a:cubicBezTo>
                  <a:cubicBezTo>
                    <a:pt x="243536" y="505172"/>
                    <a:pt x="234900" y="509744"/>
                    <a:pt x="222505" y="509744"/>
                  </a:cubicBezTo>
                  <a:cubicBezTo>
                    <a:pt x="212345" y="509744"/>
                    <a:pt x="203709" y="513046"/>
                    <a:pt x="196597" y="519650"/>
                  </a:cubicBezTo>
                  <a:cubicBezTo>
                    <a:pt x="189485" y="526254"/>
                    <a:pt x="185929" y="534636"/>
                    <a:pt x="185929" y="544796"/>
                  </a:cubicBezTo>
                  <a:cubicBezTo>
                    <a:pt x="185929" y="556988"/>
                    <a:pt x="191009" y="570196"/>
                    <a:pt x="201169" y="584420"/>
                  </a:cubicBezTo>
                  <a:lnTo>
                    <a:pt x="188977" y="596612"/>
                  </a:lnTo>
                  <a:cubicBezTo>
                    <a:pt x="175565" y="585436"/>
                    <a:pt x="162865" y="579848"/>
                    <a:pt x="150877" y="579848"/>
                  </a:cubicBezTo>
                  <a:cubicBezTo>
                    <a:pt x="141733" y="579848"/>
                    <a:pt x="133503" y="582591"/>
                    <a:pt x="126188" y="588077"/>
                  </a:cubicBezTo>
                  <a:cubicBezTo>
                    <a:pt x="118263" y="593970"/>
                    <a:pt x="114301" y="601387"/>
                    <a:pt x="114301" y="610328"/>
                  </a:cubicBezTo>
                  <a:cubicBezTo>
                    <a:pt x="114301" y="611547"/>
                    <a:pt x="114555" y="613325"/>
                    <a:pt x="115063" y="615662"/>
                  </a:cubicBezTo>
                  <a:cubicBezTo>
                    <a:pt x="115571" y="617999"/>
                    <a:pt x="115825" y="619777"/>
                    <a:pt x="115825" y="620996"/>
                  </a:cubicBezTo>
                  <a:cubicBezTo>
                    <a:pt x="115825" y="632781"/>
                    <a:pt x="111253" y="640401"/>
                    <a:pt x="102109" y="643856"/>
                  </a:cubicBezTo>
                  <a:cubicBezTo>
                    <a:pt x="104141" y="640605"/>
                    <a:pt x="105157" y="637049"/>
                    <a:pt x="105157" y="633188"/>
                  </a:cubicBezTo>
                  <a:cubicBezTo>
                    <a:pt x="105157" y="629733"/>
                    <a:pt x="104141" y="626177"/>
                    <a:pt x="102109" y="622520"/>
                  </a:cubicBezTo>
                  <a:cubicBezTo>
                    <a:pt x="96013" y="611750"/>
                    <a:pt x="92965" y="602606"/>
                    <a:pt x="92965" y="595088"/>
                  </a:cubicBezTo>
                  <a:cubicBezTo>
                    <a:pt x="92965" y="586350"/>
                    <a:pt x="96724" y="579238"/>
                    <a:pt x="104242" y="573752"/>
                  </a:cubicBezTo>
                  <a:cubicBezTo>
                    <a:pt x="111151" y="568672"/>
                    <a:pt x="119076" y="566132"/>
                    <a:pt x="128017" y="566132"/>
                  </a:cubicBezTo>
                  <a:cubicBezTo>
                    <a:pt x="143257" y="566132"/>
                    <a:pt x="160529" y="571720"/>
                    <a:pt x="179833" y="582896"/>
                  </a:cubicBezTo>
                  <a:lnTo>
                    <a:pt x="187453" y="575276"/>
                  </a:lnTo>
                  <a:cubicBezTo>
                    <a:pt x="174245" y="552517"/>
                    <a:pt x="167641" y="537277"/>
                    <a:pt x="167641" y="529556"/>
                  </a:cubicBezTo>
                  <a:cubicBezTo>
                    <a:pt x="167641" y="518583"/>
                    <a:pt x="169977" y="509541"/>
                    <a:pt x="174651" y="502429"/>
                  </a:cubicBezTo>
                  <a:cubicBezTo>
                    <a:pt x="179934" y="494097"/>
                    <a:pt x="187757" y="489932"/>
                    <a:pt x="198121" y="489932"/>
                  </a:cubicBezTo>
                  <a:close/>
                  <a:moveTo>
                    <a:pt x="76201" y="471644"/>
                  </a:moveTo>
                  <a:lnTo>
                    <a:pt x="99061" y="480788"/>
                  </a:lnTo>
                  <a:cubicBezTo>
                    <a:pt x="118974" y="488713"/>
                    <a:pt x="132690" y="498365"/>
                    <a:pt x="140209" y="509744"/>
                  </a:cubicBezTo>
                  <a:lnTo>
                    <a:pt x="183185" y="574971"/>
                  </a:lnTo>
                  <a:lnTo>
                    <a:pt x="179223" y="579238"/>
                  </a:lnTo>
                  <a:lnTo>
                    <a:pt x="109729" y="534128"/>
                  </a:lnTo>
                  <a:cubicBezTo>
                    <a:pt x="99975" y="527829"/>
                    <a:pt x="91339" y="516145"/>
                    <a:pt x="83821" y="499076"/>
                  </a:cubicBezTo>
                  <a:lnTo>
                    <a:pt x="73153" y="474692"/>
                  </a:lnTo>
                  <a:close/>
                  <a:moveTo>
                    <a:pt x="295657" y="395444"/>
                  </a:moveTo>
                  <a:lnTo>
                    <a:pt x="304801" y="395444"/>
                  </a:lnTo>
                  <a:lnTo>
                    <a:pt x="304801" y="700244"/>
                  </a:lnTo>
                  <a:lnTo>
                    <a:pt x="1" y="700244"/>
                  </a:lnTo>
                  <a:lnTo>
                    <a:pt x="1" y="691100"/>
                  </a:lnTo>
                  <a:lnTo>
                    <a:pt x="295657" y="691100"/>
                  </a:lnTo>
                  <a:close/>
                  <a:moveTo>
                    <a:pt x="271273" y="395444"/>
                  </a:moveTo>
                  <a:lnTo>
                    <a:pt x="280417" y="395444"/>
                  </a:lnTo>
                  <a:lnTo>
                    <a:pt x="280417" y="546320"/>
                  </a:lnTo>
                  <a:cubicBezTo>
                    <a:pt x="280417" y="559731"/>
                    <a:pt x="276454" y="571517"/>
                    <a:pt x="268529" y="581677"/>
                  </a:cubicBezTo>
                  <a:cubicBezTo>
                    <a:pt x="259995" y="592649"/>
                    <a:pt x="249225" y="598136"/>
                    <a:pt x="236221" y="598136"/>
                  </a:cubicBezTo>
                  <a:cubicBezTo>
                    <a:pt x="233376" y="598136"/>
                    <a:pt x="227788" y="596612"/>
                    <a:pt x="219457" y="593564"/>
                  </a:cubicBezTo>
                  <a:lnTo>
                    <a:pt x="227077" y="584420"/>
                  </a:lnTo>
                  <a:cubicBezTo>
                    <a:pt x="233173" y="585436"/>
                    <a:pt x="237237" y="585944"/>
                    <a:pt x="239269" y="585944"/>
                  </a:cubicBezTo>
                  <a:cubicBezTo>
                    <a:pt x="249225" y="585944"/>
                    <a:pt x="257252" y="580864"/>
                    <a:pt x="263348" y="570704"/>
                  </a:cubicBezTo>
                  <a:cubicBezTo>
                    <a:pt x="268631" y="561966"/>
                    <a:pt x="271273" y="552314"/>
                    <a:pt x="271273" y="541748"/>
                  </a:cubicBezTo>
                  <a:close/>
                  <a:moveTo>
                    <a:pt x="196596" y="217932"/>
                  </a:moveTo>
                  <a:cubicBezTo>
                    <a:pt x="200660" y="224841"/>
                    <a:pt x="202692" y="231445"/>
                    <a:pt x="202692" y="237744"/>
                  </a:cubicBezTo>
                  <a:cubicBezTo>
                    <a:pt x="202692" y="249733"/>
                    <a:pt x="198780" y="259842"/>
                    <a:pt x="190957" y="268071"/>
                  </a:cubicBezTo>
                  <a:cubicBezTo>
                    <a:pt x="183134" y="276301"/>
                    <a:pt x="173329" y="280416"/>
                    <a:pt x="161544" y="280416"/>
                  </a:cubicBezTo>
                  <a:lnTo>
                    <a:pt x="0" y="280416"/>
                  </a:lnTo>
                  <a:lnTo>
                    <a:pt x="0" y="271272"/>
                  </a:lnTo>
                  <a:lnTo>
                    <a:pt x="156972" y="271272"/>
                  </a:lnTo>
                  <a:cubicBezTo>
                    <a:pt x="166522" y="271272"/>
                    <a:pt x="174752" y="268275"/>
                    <a:pt x="181660" y="262280"/>
                  </a:cubicBezTo>
                  <a:cubicBezTo>
                    <a:pt x="188569" y="256286"/>
                    <a:pt x="192024" y="248615"/>
                    <a:pt x="192024" y="239268"/>
                  </a:cubicBezTo>
                  <a:cubicBezTo>
                    <a:pt x="192024" y="235407"/>
                    <a:pt x="191008" y="230835"/>
                    <a:pt x="188976" y="225552"/>
                  </a:cubicBezTo>
                  <a:close/>
                  <a:moveTo>
                    <a:pt x="224637" y="216713"/>
                  </a:moveTo>
                  <a:lnTo>
                    <a:pt x="246888" y="230124"/>
                  </a:lnTo>
                  <a:cubicBezTo>
                    <a:pt x="265582" y="241300"/>
                    <a:pt x="275742" y="251460"/>
                    <a:pt x="277368" y="260604"/>
                  </a:cubicBezTo>
                  <a:cubicBezTo>
                    <a:pt x="278384" y="266293"/>
                    <a:pt x="280517" y="272085"/>
                    <a:pt x="283768" y="277977"/>
                  </a:cubicBezTo>
                  <a:lnTo>
                    <a:pt x="280416" y="281025"/>
                  </a:lnTo>
                  <a:cubicBezTo>
                    <a:pt x="276352" y="277571"/>
                    <a:pt x="270764" y="275234"/>
                    <a:pt x="263652" y="274015"/>
                  </a:cubicBezTo>
                  <a:cubicBezTo>
                    <a:pt x="253492" y="270967"/>
                    <a:pt x="242824" y="260401"/>
                    <a:pt x="231648" y="242316"/>
                  </a:cubicBezTo>
                  <a:lnTo>
                    <a:pt x="219456" y="222504"/>
                  </a:lnTo>
                  <a:close/>
                  <a:moveTo>
                    <a:pt x="161544" y="198120"/>
                  </a:moveTo>
                  <a:cubicBezTo>
                    <a:pt x="169875" y="198323"/>
                    <a:pt x="177495" y="200863"/>
                    <a:pt x="184404" y="205740"/>
                  </a:cubicBezTo>
                  <a:lnTo>
                    <a:pt x="178308" y="213360"/>
                  </a:lnTo>
                  <a:cubicBezTo>
                    <a:pt x="173431" y="210312"/>
                    <a:pt x="168351" y="208788"/>
                    <a:pt x="163068" y="208788"/>
                  </a:cubicBezTo>
                  <a:cubicBezTo>
                    <a:pt x="157581" y="208788"/>
                    <a:pt x="152908" y="210718"/>
                    <a:pt x="149047" y="214579"/>
                  </a:cubicBezTo>
                  <a:cubicBezTo>
                    <a:pt x="145186" y="218440"/>
                    <a:pt x="143256" y="223113"/>
                    <a:pt x="143256" y="228600"/>
                  </a:cubicBezTo>
                  <a:cubicBezTo>
                    <a:pt x="143256" y="233070"/>
                    <a:pt x="144475" y="237236"/>
                    <a:pt x="146913" y="241097"/>
                  </a:cubicBezTo>
                  <a:cubicBezTo>
                    <a:pt x="149352" y="244957"/>
                    <a:pt x="152704" y="246888"/>
                    <a:pt x="156972" y="246888"/>
                  </a:cubicBezTo>
                  <a:cubicBezTo>
                    <a:pt x="164084" y="246888"/>
                    <a:pt x="167640" y="243840"/>
                    <a:pt x="167640" y="237744"/>
                  </a:cubicBezTo>
                  <a:cubicBezTo>
                    <a:pt x="167640" y="232664"/>
                    <a:pt x="165100" y="230124"/>
                    <a:pt x="160020" y="230124"/>
                  </a:cubicBezTo>
                  <a:cubicBezTo>
                    <a:pt x="156972" y="230124"/>
                    <a:pt x="154432" y="232156"/>
                    <a:pt x="152400" y="236220"/>
                  </a:cubicBezTo>
                  <a:cubicBezTo>
                    <a:pt x="152400" y="227076"/>
                    <a:pt x="155956" y="222504"/>
                    <a:pt x="163068" y="222504"/>
                  </a:cubicBezTo>
                  <a:cubicBezTo>
                    <a:pt x="167132" y="222504"/>
                    <a:pt x="170434" y="224028"/>
                    <a:pt x="172974" y="227076"/>
                  </a:cubicBezTo>
                  <a:cubicBezTo>
                    <a:pt x="175514" y="230124"/>
                    <a:pt x="176784" y="233680"/>
                    <a:pt x="176784" y="237744"/>
                  </a:cubicBezTo>
                  <a:cubicBezTo>
                    <a:pt x="176784" y="243433"/>
                    <a:pt x="174650" y="248158"/>
                    <a:pt x="170383" y="251917"/>
                  </a:cubicBezTo>
                  <a:cubicBezTo>
                    <a:pt x="166116" y="255676"/>
                    <a:pt x="161137" y="257556"/>
                    <a:pt x="155448" y="257556"/>
                  </a:cubicBezTo>
                  <a:cubicBezTo>
                    <a:pt x="148336" y="257556"/>
                    <a:pt x="142494" y="254813"/>
                    <a:pt x="137922" y="249326"/>
                  </a:cubicBezTo>
                  <a:cubicBezTo>
                    <a:pt x="133350" y="243840"/>
                    <a:pt x="131064" y="237439"/>
                    <a:pt x="131064" y="230124"/>
                  </a:cubicBezTo>
                  <a:cubicBezTo>
                    <a:pt x="131064" y="221183"/>
                    <a:pt x="133908" y="213563"/>
                    <a:pt x="139598" y="207264"/>
                  </a:cubicBezTo>
                  <a:cubicBezTo>
                    <a:pt x="145288" y="200965"/>
                    <a:pt x="152603" y="197917"/>
                    <a:pt x="161544" y="198120"/>
                  </a:cubicBezTo>
                  <a:close/>
                  <a:moveTo>
                    <a:pt x="274320" y="195072"/>
                  </a:moveTo>
                  <a:cubicBezTo>
                    <a:pt x="278384" y="199136"/>
                    <a:pt x="280416" y="203708"/>
                    <a:pt x="280416" y="208788"/>
                  </a:cubicBezTo>
                  <a:cubicBezTo>
                    <a:pt x="280416" y="213868"/>
                    <a:pt x="278434" y="217932"/>
                    <a:pt x="274472" y="220980"/>
                  </a:cubicBezTo>
                  <a:cubicBezTo>
                    <a:pt x="270510" y="224028"/>
                    <a:pt x="265887" y="225552"/>
                    <a:pt x="260604" y="225552"/>
                  </a:cubicBezTo>
                  <a:cubicBezTo>
                    <a:pt x="251256" y="225552"/>
                    <a:pt x="239572" y="221488"/>
                    <a:pt x="225552" y="213360"/>
                  </a:cubicBezTo>
                  <a:lnTo>
                    <a:pt x="214884" y="222504"/>
                  </a:lnTo>
                  <a:cubicBezTo>
                    <a:pt x="225044" y="236931"/>
                    <a:pt x="230124" y="248615"/>
                    <a:pt x="230124" y="257556"/>
                  </a:cubicBezTo>
                  <a:cubicBezTo>
                    <a:pt x="230124" y="263855"/>
                    <a:pt x="227685" y="268986"/>
                    <a:pt x="222808" y="272948"/>
                  </a:cubicBezTo>
                  <a:cubicBezTo>
                    <a:pt x="217932" y="276911"/>
                    <a:pt x="212242" y="278892"/>
                    <a:pt x="205740" y="278892"/>
                  </a:cubicBezTo>
                  <a:cubicBezTo>
                    <a:pt x="197205" y="278892"/>
                    <a:pt x="191109" y="277368"/>
                    <a:pt x="187452" y="274320"/>
                  </a:cubicBezTo>
                  <a:cubicBezTo>
                    <a:pt x="194564" y="273101"/>
                    <a:pt x="200660" y="270561"/>
                    <a:pt x="205740" y="266700"/>
                  </a:cubicBezTo>
                  <a:cubicBezTo>
                    <a:pt x="211836" y="262026"/>
                    <a:pt x="214884" y="256438"/>
                    <a:pt x="214884" y="249936"/>
                  </a:cubicBezTo>
                  <a:cubicBezTo>
                    <a:pt x="214680" y="242011"/>
                    <a:pt x="210108" y="229819"/>
                    <a:pt x="201168" y="213360"/>
                  </a:cubicBezTo>
                  <a:lnTo>
                    <a:pt x="213360" y="201168"/>
                  </a:lnTo>
                  <a:cubicBezTo>
                    <a:pt x="230835" y="209296"/>
                    <a:pt x="243535" y="213360"/>
                    <a:pt x="251460" y="213360"/>
                  </a:cubicBezTo>
                  <a:cubicBezTo>
                    <a:pt x="257149" y="213360"/>
                    <a:pt x="262382" y="211683"/>
                    <a:pt x="267157" y="208331"/>
                  </a:cubicBezTo>
                  <a:cubicBezTo>
                    <a:pt x="271932" y="204978"/>
                    <a:pt x="274320" y="200558"/>
                    <a:pt x="274320" y="195072"/>
                  </a:cubicBezTo>
                  <a:close/>
                  <a:moveTo>
                    <a:pt x="219456" y="176784"/>
                  </a:moveTo>
                  <a:lnTo>
                    <a:pt x="226771" y="183794"/>
                  </a:lnTo>
                  <a:lnTo>
                    <a:pt x="183489" y="225857"/>
                  </a:lnTo>
                  <a:lnTo>
                    <a:pt x="176784" y="217932"/>
                  </a:lnTo>
                  <a:close/>
                  <a:moveTo>
                    <a:pt x="230124" y="131064"/>
                  </a:moveTo>
                  <a:cubicBezTo>
                    <a:pt x="237032" y="131064"/>
                    <a:pt x="243078" y="133401"/>
                    <a:pt x="248259" y="138074"/>
                  </a:cubicBezTo>
                  <a:cubicBezTo>
                    <a:pt x="253441" y="142748"/>
                    <a:pt x="256032" y="148539"/>
                    <a:pt x="256032" y="155448"/>
                  </a:cubicBezTo>
                  <a:cubicBezTo>
                    <a:pt x="256032" y="161137"/>
                    <a:pt x="254152" y="165963"/>
                    <a:pt x="250393" y="169926"/>
                  </a:cubicBezTo>
                  <a:cubicBezTo>
                    <a:pt x="246634" y="173888"/>
                    <a:pt x="241909" y="175869"/>
                    <a:pt x="236220" y="175869"/>
                  </a:cubicBezTo>
                  <a:cubicBezTo>
                    <a:pt x="231749" y="175869"/>
                    <a:pt x="228092" y="174345"/>
                    <a:pt x="225247" y="171297"/>
                  </a:cubicBezTo>
                  <a:cubicBezTo>
                    <a:pt x="222402" y="168249"/>
                    <a:pt x="220980" y="164490"/>
                    <a:pt x="220980" y="160020"/>
                  </a:cubicBezTo>
                  <a:cubicBezTo>
                    <a:pt x="220980" y="153924"/>
                    <a:pt x="224028" y="150876"/>
                    <a:pt x="230124" y="150876"/>
                  </a:cubicBezTo>
                  <a:cubicBezTo>
                    <a:pt x="232765" y="151282"/>
                    <a:pt x="234797" y="152298"/>
                    <a:pt x="236220" y="153924"/>
                  </a:cubicBezTo>
                  <a:cubicBezTo>
                    <a:pt x="232156" y="153924"/>
                    <a:pt x="230124" y="155956"/>
                    <a:pt x="230124" y="160020"/>
                  </a:cubicBezTo>
                  <a:cubicBezTo>
                    <a:pt x="230124" y="165100"/>
                    <a:pt x="232664" y="167640"/>
                    <a:pt x="237744" y="167640"/>
                  </a:cubicBezTo>
                  <a:cubicBezTo>
                    <a:pt x="243840" y="167640"/>
                    <a:pt x="246888" y="163576"/>
                    <a:pt x="246888" y="155448"/>
                  </a:cubicBezTo>
                  <a:cubicBezTo>
                    <a:pt x="246888" y="150774"/>
                    <a:pt x="245059" y="147066"/>
                    <a:pt x="241401" y="144323"/>
                  </a:cubicBezTo>
                  <a:cubicBezTo>
                    <a:pt x="237744" y="141579"/>
                    <a:pt x="233476" y="140208"/>
                    <a:pt x="228600" y="140208"/>
                  </a:cubicBezTo>
                  <a:cubicBezTo>
                    <a:pt x="223113" y="140208"/>
                    <a:pt x="218440" y="142138"/>
                    <a:pt x="214579" y="145999"/>
                  </a:cubicBezTo>
                  <a:cubicBezTo>
                    <a:pt x="210718" y="149860"/>
                    <a:pt x="208788" y="154533"/>
                    <a:pt x="208788" y="160020"/>
                  </a:cubicBezTo>
                  <a:cubicBezTo>
                    <a:pt x="208788" y="165913"/>
                    <a:pt x="210312" y="171501"/>
                    <a:pt x="213360" y="176784"/>
                  </a:cubicBezTo>
                  <a:lnTo>
                    <a:pt x="205740" y="184404"/>
                  </a:lnTo>
                  <a:cubicBezTo>
                    <a:pt x="200660" y="175260"/>
                    <a:pt x="198120" y="168148"/>
                    <a:pt x="198120" y="163068"/>
                  </a:cubicBezTo>
                  <a:cubicBezTo>
                    <a:pt x="198120" y="154127"/>
                    <a:pt x="201218" y="146558"/>
                    <a:pt x="207416" y="140360"/>
                  </a:cubicBezTo>
                  <a:cubicBezTo>
                    <a:pt x="213614" y="134163"/>
                    <a:pt x="221183" y="131064"/>
                    <a:pt x="230124" y="131064"/>
                  </a:cubicBezTo>
                  <a:close/>
                  <a:moveTo>
                    <a:pt x="198120" y="94488"/>
                  </a:moveTo>
                  <a:cubicBezTo>
                    <a:pt x="202590" y="94488"/>
                    <a:pt x="208940" y="96012"/>
                    <a:pt x="217170" y="99060"/>
                  </a:cubicBezTo>
                  <a:cubicBezTo>
                    <a:pt x="225399" y="102108"/>
                    <a:pt x="231749" y="103632"/>
                    <a:pt x="236220" y="103632"/>
                  </a:cubicBezTo>
                  <a:cubicBezTo>
                    <a:pt x="239064" y="103632"/>
                    <a:pt x="243128" y="102616"/>
                    <a:pt x="248412" y="100584"/>
                  </a:cubicBezTo>
                  <a:cubicBezTo>
                    <a:pt x="243535" y="109728"/>
                    <a:pt x="234899" y="114300"/>
                    <a:pt x="222504" y="114300"/>
                  </a:cubicBezTo>
                  <a:cubicBezTo>
                    <a:pt x="212344" y="114300"/>
                    <a:pt x="203708" y="117602"/>
                    <a:pt x="196596" y="124206"/>
                  </a:cubicBezTo>
                  <a:cubicBezTo>
                    <a:pt x="189484" y="130810"/>
                    <a:pt x="185928" y="139192"/>
                    <a:pt x="185928" y="149352"/>
                  </a:cubicBezTo>
                  <a:cubicBezTo>
                    <a:pt x="185928" y="161544"/>
                    <a:pt x="191008" y="174752"/>
                    <a:pt x="201168" y="188976"/>
                  </a:cubicBezTo>
                  <a:lnTo>
                    <a:pt x="188976" y="201168"/>
                  </a:lnTo>
                  <a:cubicBezTo>
                    <a:pt x="175564" y="189992"/>
                    <a:pt x="162864" y="184404"/>
                    <a:pt x="150876" y="184404"/>
                  </a:cubicBezTo>
                  <a:cubicBezTo>
                    <a:pt x="141732" y="184404"/>
                    <a:pt x="133502" y="187147"/>
                    <a:pt x="126187" y="192633"/>
                  </a:cubicBezTo>
                  <a:cubicBezTo>
                    <a:pt x="118262" y="198526"/>
                    <a:pt x="114300" y="205943"/>
                    <a:pt x="114300" y="214884"/>
                  </a:cubicBezTo>
                  <a:cubicBezTo>
                    <a:pt x="114300" y="216103"/>
                    <a:pt x="114554" y="217881"/>
                    <a:pt x="115062" y="220218"/>
                  </a:cubicBezTo>
                  <a:cubicBezTo>
                    <a:pt x="115570" y="222555"/>
                    <a:pt x="115824" y="224333"/>
                    <a:pt x="115824" y="225552"/>
                  </a:cubicBezTo>
                  <a:cubicBezTo>
                    <a:pt x="115824" y="237337"/>
                    <a:pt x="111252" y="244957"/>
                    <a:pt x="102108" y="248412"/>
                  </a:cubicBezTo>
                  <a:cubicBezTo>
                    <a:pt x="104140" y="245161"/>
                    <a:pt x="105156" y="241605"/>
                    <a:pt x="105156" y="237744"/>
                  </a:cubicBezTo>
                  <a:cubicBezTo>
                    <a:pt x="105156" y="234289"/>
                    <a:pt x="104140" y="230733"/>
                    <a:pt x="102108" y="227076"/>
                  </a:cubicBezTo>
                  <a:cubicBezTo>
                    <a:pt x="96012" y="216306"/>
                    <a:pt x="92964" y="207162"/>
                    <a:pt x="92964" y="199644"/>
                  </a:cubicBezTo>
                  <a:cubicBezTo>
                    <a:pt x="92964" y="190906"/>
                    <a:pt x="96723" y="183794"/>
                    <a:pt x="104241" y="178308"/>
                  </a:cubicBezTo>
                  <a:cubicBezTo>
                    <a:pt x="111150" y="173228"/>
                    <a:pt x="119075" y="170688"/>
                    <a:pt x="128016" y="170688"/>
                  </a:cubicBezTo>
                  <a:cubicBezTo>
                    <a:pt x="143256" y="170688"/>
                    <a:pt x="160528" y="176276"/>
                    <a:pt x="179832" y="187452"/>
                  </a:cubicBezTo>
                  <a:lnTo>
                    <a:pt x="187452" y="179832"/>
                  </a:lnTo>
                  <a:cubicBezTo>
                    <a:pt x="174244" y="157073"/>
                    <a:pt x="167640" y="141833"/>
                    <a:pt x="167640" y="134112"/>
                  </a:cubicBezTo>
                  <a:cubicBezTo>
                    <a:pt x="167640" y="123139"/>
                    <a:pt x="169976" y="114097"/>
                    <a:pt x="174650" y="106985"/>
                  </a:cubicBezTo>
                  <a:cubicBezTo>
                    <a:pt x="179933" y="98653"/>
                    <a:pt x="187756" y="94488"/>
                    <a:pt x="198120" y="94488"/>
                  </a:cubicBezTo>
                  <a:close/>
                  <a:moveTo>
                    <a:pt x="76200" y="76200"/>
                  </a:moveTo>
                  <a:lnTo>
                    <a:pt x="99060" y="85344"/>
                  </a:lnTo>
                  <a:cubicBezTo>
                    <a:pt x="118973" y="93269"/>
                    <a:pt x="132689" y="102921"/>
                    <a:pt x="140208" y="114300"/>
                  </a:cubicBezTo>
                  <a:lnTo>
                    <a:pt x="183184" y="179527"/>
                  </a:lnTo>
                  <a:lnTo>
                    <a:pt x="179222" y="183794"/>
                  </a:lnTo>
                  <a:lnTo>
                    <a:pt x="109728" y="138684"/>
                  </a:lnTo>
                  <a:cubicBezTo>
                    <a:pt x="99974" y="132385"/>
                    <a:pt x="91338" y="120701"/>
                    <a:pt x="83820" y="103632"/>
                  </a:cubicBezTo>
                  <a:lnTo>
                    <a:pt x="73152" y="79248"/>
                  </a:lnTo>
                  <a:close/>
                  <a:moveTo>
                    <a:pt x="295656" y="0"/>
                  </a:moveTo>
                  <a:lnTo>
                    <a:pt x="304800" y="0"/>
                  </a:lnTo>
                  <a:lnTo>
                    <a:pt x="304800" y="304800"/>
                  </a:lnTo>
                  <a:lnTo>
                    <a:pt x="0" y="304800"/>
                  </a:lnTo>
                  <a:lnTo>
                    <a:pt x="0" y="295656"/>
                  </a:lnTo>
                  <a:lnTo>
                    <a:pt x="295656" y="295656"/>
                  </a:lnTo>
                  <a:close/>
                  <a:moveTo>
                    <a:pt x="271272" y="0"/>
                  </a:moveTo>
                  <a:lnTo>
                    <a:pt x="280416" y="0"/>
                  </a:lnTo>
                  <a:lnTo>
                    <a:pt x="280416" y="150876"/>
                  </a:lnTo>
                  <a:cubicBezTo>
                    <a:pt x="280416" y="164287"/>
                    <a:pt x="276453" y="176073"/>
                    <a:pt x="268528" y="186233"/>
                  </a:cubicBezTo>
                  <a:cubicBezTo>
                    <a:pt x="259994" y="197205"/>
                    <a:pt x="249224" y="202692"/>
                    <a:pt x="236220" y="202692"/>
                  </a:cubicBezTo>
                  <a:cubicBezTo>
                    <a:pt x="233375" y="202692"/>
                    <a:pt x="227787" y="201168"/>
                    <a:pt x="219456" y="198120"/>
                  </a:cubicBezTo>
                  <a:lnTo>
                    <a:pt x="227076" y="188976"/>
                  </a:lnTo>
                  <a:cubicBezTo>
                    <a:pt x="233172" y="189992"/>
                    <a:pt x="237236" y="190500"/>
                    <a:pt x="239268" y="190500"/>
                  </a:cubicBezTo>
                  <a:cubicBezTo>
                    <a:pt x="249224" y="190500"/>
                    <a:pt x="257251" y="185420"/>
                    <a:pt x="263347" y="175260"/>
                  </a:cubicBezTo>
                  <a:cubicBezTo>
                    <a:pt x="268630" y="166522"/>
                    <a:pt x="271272" y="156870"/>
                    <a:pt x="271272" y="146304"/>
                  </a:cubicBez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p>
          </p:txBody>
        </p:sp>
      </p:grpSp>
      <p:pic>
        <p:nvPicPr>
          <p:cNvPr id="1026" name="Picture 2" descr="3.6: Reflection, Refraction, and Dispersion - Physics LibreTexts">
            <a:extLst>
              <a:ext uri="{FF2B5EF4-FFF2-40B4-BE49-F238E27FC236}">
                <a16:creationId xmlns:a16="http://schemas.microsoft.com/office/drawing/2014/main" id="{050E9E38-2B45-4C8E-AA3A-1C7C97230D5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78553" y="1089166"/>
            <a:ext cx="4958071" cy="463678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6">
            <a:extLst>
              <a:ext uri="{FF2B5EF4-FFF2-40B4-BE49-F238E27FC236}">
                <a16:creationId xmlns:a16="http://schemas.microsoft.com/office/drawing/2014/main" id="{4F2F916F-89CC-4D5A-B91F-B08D4B152F65}"/>
              </a:ext>
            </a:extLst>
          </p:cNvPr>
          <p:cNvSpPr txBox="1"/>
          <p:nvPr/>
        </p:nvSpPr>
        <p:spPr>
          <a:xfrm>
            <a:off x="2050052" y="1341868"/>
            <a:ext cx="2128513" cy="400110"/>
          </a:xfrm>
          <a:prstGeom prst="rect">
            <a:avLst/>
          </a:prstGeom>
          <a:ln/>
          <a:scene3d>
            <a:camera prst="orthographicFront"/>
            <a:lightRig rig="threePt" dir="t"/>
          </a:scene3d>
          <a:sp3d>
            <a:bevelT w="165100" prst="coolSlant"/>
          </a:sp3d>
        </p:spPr>
        <p:style>
          <a:lnRef idx="0">
            <a:schemeClr val="accent6"/>
          </a:lnRef>
          <a:fillRef idx="3">
            <a:schemeClr val="accent6"/>
          </a:fillRef>
          <a:effectRef idx="3">
            <a:schemeClr val="accent6"/>
          </a:effectRef>
          <a:fontRef idx="minor">
            <a:schemeClr val="lt1"/>
          </a:fontRef>
        </p:style>
        <p:txBody>
          <a:bodyPr wrap="square" rtlCol="0">
            <a:prstTxWarp prst="textPlain">
              <a:avLst/>
            </a:prstTxWarp>
            <a:spAutoFit/>
          </a:bodyPr>
          <a:lstStyle/>
          <a:p>
            <a:r>
              <a:rPr lang="en-US" sz="2000" dirty="0">
                <a:solidFill>
                  <a:schemeClr val="bg1"/>
                </a:solidFill>
                <a:latin typeface="NikoshBAN" pitchFamily="2" charset="0"/>
                <a:cs typeface="NikoshBAN" pitchFamily="2" charset="0"/>
              </a:rPr>
              <a:t>   </a:t>
            </a:r>
            <a:r>
              <a:rPr lang="en-US" sz="2000" dirty="0" err="1">
                <a:solidFill>
                  <a:schemeClr val="bg1"/>
                </a:solidFill>
                <a:latin typeface="NikoshBAN" pitchFamily="2" charset="0"/>
                <a:cs typeface="NikoshBAN" pitchFamily="2" charset="0"/>
              </a:rPr>
              <a:t>হালকা</a:t>
            </a:r>
            <a:r>
              <a:rPr lang="en-US" sz="2000" dirty="0">
                <a:solidFill>
                  <a:schemeClr val="bg1"/>
                </a:solidFill>
                <a:latin typeface="NikoshBAN" pitchFamily="2" charset="0"/>
                <a:cs typeface="NikoshBAN" pitchFamily="2" charset="0"/>
              </a:rPr>
              <a:t> </a:t>
            </a:r>
            <a:r>
              <a:rPr lang="en-US" sz="2000" dirty="0" err="1">
                <a:solidFill>
                  <a:schemeClr val="bg1"/>
                </a:solidFill>
                <a:latin typeface="NikoshBAN" pitchFamily="2" charset="0"/>
                <a:cs typeface="NikoshBAN" pitchFamily="2" charset="0"/>
              </a:rPr>
              <a:t>মাধ্যম</a:t>
            </a:r>
            <a:r>
              <a:rPr lang="en-US" sz="2000" dirty="0">
                <a:solidFill>
                  <a:schemeClr val="bg1"/>
                </a:solidFill>
                <a:latin typeface="NikoshBAN" pitchFamily="2" charset="0"/>
                <a:cs typeface="NikoshBAN" pitchFamily="2" charset="0"/>
              </a:rPr>
              <a:t>  ( </a:t>
            </a:r>
            <a:r>
              <a:rPr lang="en-US" sz="2000" dirty="0" err="1">
                <a:solidFill>
                  <a:schemeClr val="bg1"/>
                </a:solidFill>
                <a:latin typeface="NikoshBAN" pitchFamily="2" charset="0"/>
                <a:cs typeface="NikoshBAN" pitchFamily="2" charset="0"/>
              </a:rPr>
              <a:t>বায়ু</a:t>
            </a:r>
            <a:r>
              <a:rPr lang="en-US" sz="2000" dirty="0">
                <a:solidFill>
                  <a:schemeClr val="bg1"/>
                </a:solidFill>
                <a:latin typeface="NikoshBAN" pitchFamily="2" charset="0"/>
                <a:cs typeface="NikoshBAN" pitchFamily="2" charset="0"/>
              </a:rPr>
              <a:t> )</a:t>
            </a:r>
          </a:p>
        </p:txBody>
      </p:sp>
      <p:sp>
        <p:nvSpPr>
          <p:cNvPr id="16" name="TextBox 7">
            <a:extLst>
              <a:ext uri="{FF2B5EF4-FFF2-40B4-BE49-F238E27FC236}">
                <a16:creationId xmlns:a16="http://schemas.microsoft.com/office/drawing/2014/main" id="{6047A91C-BFAA-4901-83EB-4EBCBF883172}"/>
              </a:ext>
            </a:extLst>
          </p:cNvPr>
          <p:cNvSpPr txBox="1"/>
          <p:nvPr/>
        </p:nvSpPr>
        <p:spPr>
          <a:xfrm>
            <a:off x="2050052" y="5081335"/>
            <a:ext cx="1858185" cy="400110"/>
          </a:xfrm>
          <a:prstGeom prst="rect">
            <a:avLst/>
          </a:prstGeom>
          <a:solidFill>
            <a:schemeClr val="tx1"/>
          </a:solidFill>
          <a:ln/>
          <a:scene3d>
            <a:camera prst="orthographicFront"/>
            <a:lightRig rig="threePt" dir="t"/>
          </a:scene3d>
          <a:sp3d>
            <a:bevelT w="165100" prst="coolSlant"/>
          </a:sp3d>
        </p:spPr>
        <p:style>
          <a:lnRef idx="0">
            <a:schemeClr val="accent4"/>
          </a:lnRef>
          <a:fillRef idx="3">
            <a:schemeClr val="accent4"/>
          </a:fillRef>
          <a:effectRef idx="3">
            <a:schemeClr val="accent4"/>
          </a:effectRef>
          <a:fontRef idx="minor">
            <a:schemeClr val="lt1"/>
          </a:fontRef>
        </p:style>
        <p:txBody>
          <a:bodyPr wrap="square" rtlCol="0">
            <a:prstTxWarp prst="textPlain">
              <a:avLst/>
            </a:prstTxWarp>
            <a:spAutoFit/>
          </a:bodyPr>
          <a:lstStyle/>
          <a:p>
            <a:r>
              <a:rPr lang="en-US" sz="2000" dirty="0">
                <a:solidFill>
                  <a:schemeClr val="bg1"/>
                </a:solidFill>
                <a:latin typeface="NikoshBAN" pitchFamily="2" charset="0"/>
                <a:cs typeface="NikoshBAN" pitchFamily="2" charset="0"/>
              </a:rPr>
              <a:t>    </a:t>
            </a:r>
            <a:r>
              <a:rPr lang="en-US" sz="2000" dirty="0" err="1">
                <a:solidFill>
                  <a:schemeClr val="bg1"/>
                </a:solidFill>
                <a:latin typeface="NikoshBAN" pitchFamily="2" charset="0"/>
                <a:cs typeface="NikoshBAN" pitchFamily="2" charset="0"/>
              </a:rPr>
              <a:t>ঘন</a:t>
            </a:r>
            <a:r>
              <a:rPr lang="en-US" sz="2000" dirty="0">
                <a:solidFill>
                  <a:schemeClr val="bg1"/>
                </a:solidFill>
                <a:latin typeface="NikoshBAN" pitchFamily="2" charset="0"/>
                <a:cs typeface="NikoshBAN" pitchFamily="2" charset="0"/>
              </a:rPr>
              <a:t> </a:t>
            </a:r>
            <a:r>
              <a:rPr lang="en-US" sz="2000" dirty="0" err="1">
                <a:solidFill>
                  <a:schemeClr val="bg1"/>
                </a:solidFill>
                <a:latin typeface="NikoshBAN" pitchFamily="2" charset="0"/>
                <a:cs typeface="NikoshBAN" pitchFamily="2" charset="0"/>
              </a:rPr>
              <a:t>মাধ্যম</a:t>
            </a:r>
            <a:r>
              <a:rPr lang="en-US" sz="2000" dirty="0">
                <a:solidFill>
                  <a:schemeClr val="bg1"/>
                </a:solidFill>
                <a:latin typeface="NikoshBAN" pitchFamily="2" charset="0"/>
                <a:cs typeface="NikoshBAN" pitchFamily="2" charset="0"/>
              </a:rPr>
              <a:t> ( </a:t>
            </a:r>
            <a:r>
              <a:rPr lang="en-US" sz="2000" dirty="0" err="1">
                <a:solidFill>
                  <a:schemeClr val="bg1"/>
                </a:solidFill>
                <a:latin typeface="NikoshBAN" pitchFamily="2" charset="0"/>
                <a:cs typeface="NikoshBAN" pitchFamily="2" charset="0"/>
              </a:rPr>
              <a:t>কাঁচ</a:t>
            </a:r>
            <a:r>
              <a:rPr lang="en-US" sz="2000" dirty="0">
                <a:solidFill>
                  <a:schemeClr val="bg1"/>
                </a:solidFill>
                <a:latin typeface="NikoshBAN" pitchFamily="2" charset="0"/>
                <a:cs typeface="NikoshBAN" pitchFamily="2" charset="0"/>
              </a:rPr>
              <a:t> )</a:t>
            </a:r>
          </a:p>
        </p:txBody>
      </p:sp>
      <p:grpSp>
        <p:nvGrpSpPr>
          <p:cNvPr id="17" name="Group 16">
            <a:extLst>
              <a:ext uri="{FF2B5EF4-FFF2-40B4-BE49-F238E27FC236}">
                <a16:creationId xmlns:a16="http://schemas.microsoft.com/office/drawing/2014/main" id="{FE56A1A6-8DBA-4D65-BD5B-A6E91306E2F6}"/>
              </a:ext>
            </a:extLst>
          </p:cNvPr>
          <p:cNvGrpSpPr/>
          <p:nvPr/>
        </p:nvGrpSpPr>
        <p:grpSpPr>
          <a:xfrm>
            <a:off x="3227942" y="2148580"/>
            <a:ext cx="5359046" cy="1957004"/>
            <a:chOff x="3214664" y="2057401"/>
            <a:chExt cx="5359046" cy="1957004"/>
          </a:xfrm>
        </p:grpSpPr>
        <p:sp>
          <p:nvSpPr>
            <p:cNvPr id="14" name="TextBox 5">
              <a:extLst>
                <a:ext uri="{FF2B5EF4-FFF2-40B4-BE49-F238E27FC236}">
                  <a16:creationId xmlns:a16="http://schemas.microsoft.com/office/drawing/2014/main" id="{4AA24C5F-0FAD-4B29-82F4-1D0ED975AE32}"/>
                </a:ext>
              </a:extLst>
            </p:cNvPr>
            <p:cNvSpPr txBox="1"/>
            <p:nvPr/>
          </p:nvSpPr>
          <p:spPr>
            <a:xfrm>
              <a:off x="6934200" y="2057401"/>
              <a:ext cx="1639510" cy="376906"/>
            </a:xfrm>
            <a:prstGeom prst="rect">
              <a:avLst/>
            </a:prstGeom>
            <a:ln w="38100"/>
          </p:spPr>
          <p:style>
            <a:lnRef idx="2">
              <a:schemeClr val="dk1"/>
            </a:lnRef>
            <a:fillRef idx="1">
              <a:schemeClr val="lt1"/>
            </a:fillRef>
            <a:effectRef idx="0">
              <a:schemeClr val="dk1"/>
            </a:effectRef>
            <a:fontRef idx="minor">
              <a:schemeClr val="dk1"/>
            </a:fontRef>
          </p:style>
          <p:txBody>
            <a:bodyPr wrap="square" rtlCol="0">
              <a:prstTxWarp prst="textPlain">
                <a:avLst/>
              </a:prstTxWarp>
              <a:spAutoFit/>
            </a:bodyPr>
            <a:lstStyle/>
            <a:p>
              <a:r>
                <a:rPr lang="en-US" sz="1600" dirty="0" err="1">
                  <a:solidFill>
                    <a:schemeClr val="tx1"/>
                  </a:solidFill>
                  <a:latin typeface="NikoshBAN" pitchFamily="2" charset="0"/>
                  <a:cs typeface="NikoshBAN" pitchFamily="2" charset="0"/>
                </a:rPr>
                <a:t>আপতিত</a:t>
              </a:r>
              <a:r>
                <a:rPr lang="en-US" sz="1600" dirty="0">
                  <a:solidFill>
                    <a:schemeClr val="tx1"/>
                  </a:solidFill>
                  <a:latin typeface="NikoshBAN" pitchFamily="2" charset="0"/>
                  <a:cs typeface="NikoshBAN" pitchFamily="2" charset="0"/>
                </a:rPr>
                <a:t> </a:t>
              </a:r>
              <a:r>
                <a:rPr lang="en-US" sz="1600" dirty="0" err="1">
                  <a:solidFill>
                    <a:schemeClr val="tx1"/>
                  </a:solidFill>
                  <a:latin typeface="NikoshBAN" pitchFamily="2" charset="0"/>
                  <a:cs typeface="NikoshBAN" pitchFamily="2" charset="0"/>
                </a:rPr>
                <a:t>রশ্মি</a:t>
              </a:r>
              <a:endParaRPr lang="en-US" sz="1600" dirty="0">
                <a:solidFill>
                  <a:schemeClr val="tx1"/>
                </a:solidFill>
                <a:latin typeface="NikoshBAN" pitchFamily="2" charset="0"/>
                <a:cs typeface="NikoshBAN" pitchFamily="2" charset="0"/>
              </a:endParaRPr>
            </a:p>
          </p:txBody>
        </p:sp>
        <p:cxnSp>
          <p:nvCxnSpPr>
            <p:cNvPr id="3" name="Straight Arrow Connector 2">
              <a:extLst>
                <a:ext uri="{FF2B5EF4-FFF2-40B4-BE49-F238E27FC236}">
                  <a16:creationId xmlns:a16="http://schemas.microsoft.com/office/drawing/2014/main" id="{353278DE-FA75-470B-8A75-58B246D0BFA8}"/>
                </a:ext>
              </a:extLst>
            </p:cNvPr>
            <p:cNvCxnSpPr>
              <a:cxnSpLocks/>
              <a:stCxn id="14" idx="1"/>
            </p:cNvCxnSpPr>
            <p:nvPr/>
          </p:nvCxnSpPr>
          <p:spPr>
            <a:xfrm flipH="1">
              <a:off x="3918642" y="2245854"/>
              <a:ext cx="3015558" cy="55856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E36C93E-ECC8-4BE7-8A7A-B1839662B205}"/>
                </a:ext>
              </a:extLst>
            </p:cNvPr>
            <p:cNvCxnSpPr>
              <a:cxnSpLocks/>
              <a:stCxn id="14" idx="1"/>
            </p:cNvCxnSpPr>
            <p:nvPr/>
          </p:nvCxnSpPr>
          <p:spPr>
            <a:xfrm flipH="1">
              <a:off x="3214664" y="2245854"/>
              <a:ext cx="3719536" cy="176855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pic>
        <p:nvPicPr>
          <p:cNvPr id="28" name="Picture 27">
            <a:extLst>
              <a:ext uri="{FF2B5EF4-FFF2-40B4-BE49-F238E27FC236}">
                <a16:creationId xmlns:a16="http://schemas.microsoft.com/office/drawing/2014/main" id="{96F9DE7E-7071-472A-94A6-DBBDF1E92094}"/>
              </a:ext>
            </a:extLst>
          </p:cNvPr>
          <p:cNvPicPr>
            <a:picLocks noChangeAspect="1"/>
          </p:cNvPicPr>
          <p:nvPr/>
        </p:nvPicPr>
        <p:blipFill rotWithShape="1">
          <a:blip r:embed="rId3"/>
          <a:srcRect b="25413"/>
          <a:stretch/>
        </p:blipFill>
        <p:spPr>
          <a:xfrm>
            <a:off x="2050052" y="236846"/>
            <a:ext cx="4615072" cy="718461"/>
          </a:xfrm>
          <a:prstGeom prst="rect">
            <a:avLst/>
          </a:prstGeom>
        </p:spPr>
      </p:pic>
    </p:spTree>
    <p:extLst>
      <p:ext uri="{BB962C8B-B14F-4D97-AF65-F5344CB8AC3E}">
        <p14:creationId xmlns:p14="http://schemas.microsoft.com/office/powerpoint/2010/main" val="66756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1"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500"/>
                            </p:stCondLst>
                            <p:childTnLst>
                              <p:par>
                                <p:cTn id="16" presetID="53" presetClass="entr" presetSubtype="16" fill="hold" grpId="1"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childTnLst>
                                </p:cTn>
                              </p:par>
                            </p:childTnLst>
                          </p:cTn>
                        </p:par>
                        <p:par>
                          <p:cTn id="21" fill="hold">
                            <p:stCondLst>
                              <p:cond delay="1000"/>
                            </p:stCondLst>
                            <p:childTnLst>
                              <p:par>
                                <p:cTn id="22" presetID="22" presetClass="entr" presetSubtype="2" repeatCount="indefinite" fill="hold" nodeType="afterEffect">
                                  <p:stCondLst>
                                    <p:cond delay="0"/>
                                  </p:stCondLst>
                                  <p:endCondLst>
                                    <p:cond evt="onNext" delay="0">
                                      <p:tgtEl>
                                        <p:sldTgt/>
                                      </p:tgtEl>
                                    </p:cond>
                                  </p:endCondLst>
                                  <p:childTnLst>
                                    <p:set>
                                      <p:cBhvr>
                                        <p:cTn id="23" dur="1" fill="hold">
                                          <p:stCondLst>
                                            <p:cond delay="0"/>
                                          </p:stCondLst>
                                        </p:cTn>
                                        <p:tgtEl>
                                          <p:spTgt spid="17"/>
                                        </p:tgtEl>
                                        <p:attrNameLst>
                                          <p:attrName>style.visibility</p:attrName>
                                        </p:attrNameLst>
                                      </p:cBhvr>
                                      <p:to>
                                        <p:strVal val="visible"/>
                                      </p:to>
                                    </p:set>
                                    <p:animEffect transition="in" filter="wipe(right)">
                                      <p:cBhvr>
                                        <p:cTn id="2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1" animBg="1"/>
      <p:bldP spid="1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33EF1CCA-9408-4360-BCD2-5E0C288139FE}"/>
              </a:ext>
            </a:extLst>
          </p:cNvPr>
          <p:cNvGrpSpPr/>
          <p:nvPr/>
        </p:nvGrpSpPr>
        <p:grpSpPr>
          <a:xfrm>
            <a:off x="-171450" y="-188686"/>
            <a:ext cx="9576707" cy="7199086"/>
            <a:chOff x="-114300" y="0"/>
            <a:chExt cx="12420600" cy="7122884"/>
          </a:xfrm>
        </p:grpSpPr>
        <p:sp>
          <p:nvSpPr>
            <p:cNvPr id="4" name="Freeform: Shape 3">
              <a:extLst>
                <a:ext uri="{FF2B5EF4-FFF2-40B4-BE49-F238E27FC236}">
                  <a16:creationId xmlns:a16="http://schemas.microsoft.com/office/drawing/2014/main" id="{48F81F1A-BA5D-4521-A698-76DFD6CAFD8E}"/>
                </a:ext>
              </a:extLst>
            </p:cNvPr>
            <p:cNvSpPr/>
            <p:nvPr/>
          </p:nvSpPr>
          <p:spPr>
            <a:xfrm>
              <a:off x="0" y="132442"/>
              <a:ext cx="12192000" cy="6858000"/>
            </a:xfrm>
            <a:custGeom>
              <a:avLst/>
              <a:gdLst>
                <a:gd name="connsiteX0" fmla="*/ 1182192 w 12192000"/>
                <a:gd name="connsiteY0" fmla="*/ 352698 h 6858000"/>
                <a:gd name="connsiteX1" fmla="*/ 300446 w 12192000"/>
                <a:gd name="connsiteY1" fmla="*/ 1234444 h 6858000"/>
                <a:gd name="connsiteX2" fmla="*/ 300446 w 12192000"/>
                <a:gd name="connsiteY2" fmla="*/ 5701934 h 6858000"/>
                <a:gd name="connsiteX3" fmla="*/ 1182192 w 12192000"/>
                <a:gd name="connsiteY3" fmla="*/ 6583680 h 6858000"/>
                <a:gd name="connsiteX4" fmla="*/ 11018517 w 12192000"/>
                <a:gd name="connsiteY4" fmla="*/ 6583680 h 6858000"/>
                <a:gd name="connsiteX5" fmla="*/ 11900263 w 12192000"/>
                <a:gd name="connsiteY5" fmla="*/ 5701934 h 6858000"/>
                <a:gd name="connsiteX6" fmla="*/ 11900263 w 12192000"/>
                <a:gd name="connsiteY6" fmla="*/ 1234444 h 6858000"/>
                <a:gd name="connsiteX7" fmla="*/ 11018517 w 12192000"/>
                <a:gd name="connsiteY7" fmla="*/ 352698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1182192" y="352698"/>
                  </a:moveTo>
                  <a:cubicBezTo>
                    <a:pt x="695217" y="352698"/>
                    <a:pt x="300446" y="747469"/>
                    <a:pt x="300446" y="1234444"/>
                  </a:cubicBezTo>
                  <a:lnTo>
                    <a:pt x="300446" y="5701934"/>
                  </a:lnTo>
                  <a:cubicBezTo>
                    <a:pt x="300446" y="6188909"/>
                    <a:pt x="695217" y="6583680"/>
                    <a:pt x="1182192" y="6583680"/>
                  </a:cubicBezTo>
                  <a:lnTo>
                    <a:pt x="11018517" y="6583680"/>
                  </a:lnTo>
                  <a:cubicBezTo>
                    <a:pt x="11505492" y="6583680"/>
                    <a:pt x="11900263" y="6188909"/>
                    <a:pt x="11900263" y="5701934"/>
                  </a:cubicBezTo>
                  <a:lnTo>
                    <a:pt x="11900263" y="1234444"/>
                  </a:lnTo>
                  <a:cubicBezTo>
                    <a:pt x="11900263" y="747469"/>
                    <a:pt x="11505492" y="352698"/>
                    <a:pt x="11018517" y="352698"/>
                  </a:cubicBezTo>
                  <a:close/>
                  <a:moveTo>
                    <a:pt x="0" y="0"/>
                  </a:moveTo>
                  <a:lnTo>
                    <a:pt x="12192000" y="0"/>
                  </a:lnTo>
                  <a:lnTo>
                    <a:pt x="12192000" y="6858000"/>
                  </a:lnTo>
                  <a:lnTo>
                    <a:pt x="0" y="6858000"/>
                  </a:lnTo>
                  <a:close/>
                </a:path>
              </a:pathLst>
            </a:custGeom>
            <a:solidFill>
              <a:schemeClr val="accent6">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91F8DE4-0BE5-41FA-B9E4-FB23E1590521}"/>
                </a:ext>
              </a:extLst>
            </p:cNvPr>
            <p:cNvSpPr txBox="1"/>
            <p:nvPr/>
          </p:nvSpPr>
          <p:spPr>
            <a:xfrm>
              <a:off x="-114300" y="43542"/>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6" name="TextBox 5">
              <a:extLst>
                <a:ext uri="{FF2B5EF4-FFF2-40B4-BE49-F238E27FC236}">
                  <a16:creationId xmlns:a16="http://schemas.microsoft.com/office/drawing/2014/main" id="{2AF3EBCE-014B-44E1-93B8-FEC28BA51720}"/>
                </a:ext>
              </a:extLst>
            </p:cNvPr>
            <p:cNvSpPr txBox="1"/>
            <p:nvPr/>
          </p:nvSpPr>
          <p:spPr>
            <a:xfrm rot="16200000">
              <a:off x="47455" y="5796359"/>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7" name="TextBox 6">
              <a:extLst>
                <a:ext uri="{FF2B5EF4-FFF2-40B4-BE49-F238E27FC236}">
                  <a16:creationId xmlns:a16="http://schemas.microsoft.com/office/drawing/2014/main" id="{76F43A8B-D56B-44D9-8AA1-1E9234B972C1}"/>
                </a:ext>
              </a:extLst>
            </p:cNvPr>
            <p:cNvSpPr txBox="1"/>
            <p:nvPr/>
          </p:nvSpPr>
          <p:spPr>
            <a:xfrm rot="10800000">
              <a:off x="11099800" y="5610113"/>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8" name="TextBox 7">
              <a:extLst>
                <a:ext uri="{FF2B5EF4-FFF2-40B4-BE49-F238E27FC236}">
                  <a16:creationId xmlns:a16="http://schemas.microsoft.com/office/drawing/2014/main" id="{B5D91530-595A-49EF-9730-41040A3F7984}"/>
                </a:ext>
              </a:extLst>
            </p:cNvPr>
            <p:cNvSpPr txBox="1"/>
            <p:nvPr/>
          </p:nvSpPr>
          <p:spPr>
            <a:xfrm rot="5400000">
              <a:off x="10938045" y="-120025"/>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9" name="TextBox 8">
              <a:extLst>
                <a:ext uri="{FF2B5EF4-FFF2-40B4-BE49-F238E27FC236}">
                  <a16:creationId xmlns:a16="http://schemas.microsoft.com/office/drawing/2014/main" id="{680021FA-FA7B-4759-B815-A87F6D31DCB6}"/>
                </a:ext>
              </a:extLst>
            </p:cNvPr>
            <p:cNvSpPr txBox="1"/>
            <p:nvPr/>
          </p:nvSpPr>
          <p:spPr>
            <a:xfrm>
              <a:off x="4738109" y="174646"/>
              <a:ext cx="2834640" cy="274320"/>
            </a:xfrm>
            <a:custGeom>
              <a:avLst/>
              <a:gdLst/>
              <a:ahLst/>
              <a:cxnLst/>
              <a:rect l="l" t="t" r="r" b="b"/>
              <a:pathLst>
                <a:path w="2715781" h="257175">
                  <a:moveTo>
                    <a:pt x="2510041" y="216027"/>
                  </a:moveTo>
                  <a:lnTo>
                    <a:pt x="2516471" y="216027"/>
                  </a:lnTo>
                  <a:cubicBezTo>
                    <a:pt x="2518871" y="216027"/>
                    <a:pt x="2520971" y="216927"/>
                    <a:pt x="2522771" y="218727"/>
                  </a:cubicBezTo>
                  <a:cubicBezTo>
                    <a:pt x="2524572" y="220528"/>
                    <a:pt x="2525472" y="222628"/>
                    <a:pt x="2525472" y="225028"/>
                  </a:cubicBezTo>
                  <a:lnTo>
                    <a:pt x="2525472" y="236601"/>
                  </a:lnTo>
                  <a:lnTo>
                    <a:pt x="2515185" y="236601"/>
                  </a:lnTo>
                  <a:cubicBezTo>
                    <a:pt x="2512270" y="236601"/>
                    <a:pt x="2509827" y="235615"/>
                    <a:pt x="2507855" y="233644"/>
                  </a:cubicBezTo>
                  <a:cubicBezTo>
                    <a:pt x="2505884" y="231672"/>
                    <a:pt x="2504898" y="229229"/>
                    <a:pt x="2504898" y="226314"/>
                  </a:cubicBezTo>
                  <a:lnTo>
                    <a:pt x="2504898" y="221171"/>
                  </a:lnTo>
                  <a:lnTo>
                    <a:pt x="2510041" y="221171"/>
                  </a:lnTo>
                  <a:close/>
                  <a:moveTo>
                    <a:pt x="2489467" y="216027"/>
                  </a:moveTo>
                  <a:lnTo>
                    <a:pt x="2494611" y="216027"/>
                  </a:lnTo>
                  <a:lnTo>
                    <a:pt x="2494611" y="222456"/>
                  </a:lnTo>
                  <a:lnTo>
                    <a:pt x="2501040" y="222456"/>
                  </a:lnTo>
                  <a:lnTo>
                    <a:pt x="2501040" y="226314"/>
                  </a:lnTo>
                  <a:cubicBezTo>
                    <a:pt x="2501040" y="228886"/>
                    <a:pt x="2500183" y="231243"/>
                    <a:pt x="2498468" y="233386"/>
                  </a:cubicBezTo>
                  <a:cubicBezTo>
                    <a:pt x="2496754" y="235529"/>
                    <a:pt x="2494611" y="236601"/>
                    <a:pt x="2492039" y="236601"/>
                  </a:cubicBezTo>
                  <a:lnTo>
                    <a:pt x="2479180" y="236601"/>
                  </a:lnTo>
                  <a:lnTo>
                    <a:pt x="2479180" y="228886"/>
                  </a:lnTo>
                  <a:cubicBezTo>
                    <a:pt x="2479180" y="220313"/>
                    <a:pt x="2482609" y="216027"/>
                    <a:pt x="2489467" y="216027"/>
                  </a:cubicBezTo>
                  <a:close/>
                  <a:moveTo>
                    <a:pt x="1895391" y="216027"/>
                  </a:moveTo>
                  <a:lnTo>
                    <a:pt x="1901821" y="216027"/>
                  </a:lnTo>
                  <a:cubicBezTo>
                    <a:pt x="1904221" y="216027"/>
                    <a:pt x="1906321" y="216927"/>
                    <a:pt x="1908121" y="218727"/>
                  </a:cubicBezTo>
                  <a:cubicBezTo>
                    <a:pt x="1909922" y="220528"/>
                    <a:pt x="1910822" y="222628"/>
                    <a:pt x="1910822" y="225028"/>
                  </a:cubicBezTo>
                  <a:lnTo>
                    <a:pt x="1910822" y="236601"/>
                  </a:lnTo>
                  <a:lnTo>
                    <a:pt x="1900535" y="236601"/>
                  </a:lnTo>
                  <a:cubicBezTo>
                    <a:pt x="1897620" y="236601"/>
                    <a:pt x="1895177" y="235615"/>
                    <a:pt x="1893205" y="233644"/>
                  </a:cubicBezTo>
                  <a:cubicBezTo>
                    <a:pt x="1891234" y="231672"/>
                    <a:pt x="1890248" y="229229"/>
                    <a:pt x="1890248" y="226314"/>
                  </a:cubicBezTo>
                  <a:lnTo>
                    <a:pt x="1890248" y="221171"/>
                  </a:lnTo>
                  <a:lnTo>
                    <a:pt x="1895391" y="221171"/>
                  </a:lnTo>
                  <a:close/>
                  <a:moveTo>
                    <a:pt x="1874817" y="216027"/>
                  </a:moveTo>
                  <a:lnTo>
                    <a:pt x="1879961" y="216027"/>
                  </a:lnTo>
                  <a:lnTo>
                    <a:pt x="1879961" y="222456"/>
                  </a:lnTo>
                  <a:lnTo>
                    <a:pt x="1886390" y="222456"/>
                  </a:lnTo>
                  <a:lnTo>
                    <a:pt x="1886390" y="226314"/>
                  </a:lnTo>
                  <a:cubicBezTo>
                    <a:pt x="1886390" y="228886"/>
                    <a:pt x="1885533" y="231243"/>
                    <a:pt x="1883818" y="233386"/>
                  </a:cubicBezTo>
                  <a:cubicBezTo>
                    <a:pt x="1882104" y="235529"/>
                    <a:pt x="1879961" y="236601"/>
                    <a:pt x="1877389" y="236601"/>
                  </a:cubicBezTo>
                  <a:lnTo>
                    <a:pt x="1864530" y="236601"/>
                  </a:lnTo>
                  <a:lnTo>
                    <a:pt x="1864530" y="228886"/>
                  </a:lnTo>
                  <a:cubicBezTo>
                    <a:pt x="1864530" y="220313"/>
                    <a:pt x="1867959" y="216027"/>
                    <a:pt x="1874817" y="216027"/>
                  </a:cubicBezTo>
                  <a:close/>
                  <a:moveTo>
                    <a:pt x="1280739" y="216027"/>
                  </a:moveTo>
                  <a:lnTo>
                    <a:pt x="1287169" y="216027"/>
                  </a:lnTo>
                  <a:cubicBezTo>
                    <a:pt x="1289569" y="216027"/>
                    <a:pt x="1291669" y="216927"/>
                    <a:pt x="1293469" y="218727"/>
                  </a:cubicBezTo>
                  <a:cubicBezTo>
                    <a:pt x="1295270" y="220528"/>
                    <a:pt x="1296170" y="222628"/>
                    <a:pt x="1296170" y="225028"/>
                  </a:cubicBezTo>
                  <a:lnTo>
                    <a:pt x="1296170" y="236601"/>
                  </a:lnTo>
                  <a:lnTo>
                    <a:pt x="1285883" y="236601"/>
                  </a:lnTo>
                  <a:cubicBezTo>
                    <a:pt x="1282968" y="236601"/>
                    <a:pt x="1280525" y="235615"/>
                    <a:pt x="1278553" y="233644"/>
                  </a:cubicBezTo>
                  <a:cubicBezTo>
                    <a:pt x="1276582" y="231672"/>
                    <a:pt x="1275596" y="229229"/>
                    <a:pt x="1275596" y="226314"/>
                  </a:cubicBezTo>
                  <a:lnTo>
                    <a:pt x="1275596" y="221171"/>
                  </a:lnTo>
                  <a:lnTo>
                    <a:pt x="1280739" y="221171"/>
                  </a:lnTo>
                  <a:close/>
                  <a:moveTo>
                    <a:pt x="1260165" y="216027"/>
                  </a:moveTo>
                  <a:lnTo>
                    <a:pt x="1265309" y="216027"/>
                  </a:lnTo>
                  <a:lnTo>
                    <a:pt x="1265309" y="222456"/>
                  </a:lnTo>
                  <a:lnTo>
                    <a:pt x="1271738" y="222456"/>
                  </a:lnTo>
                  <a:lnTo>
                    <a:pt x="1271738" y="226314"/>
                  </a:lnTo>
                  <a:cubicBezTo>
                    <a:pt x="1271738" y="228886"/>
                    <a:pt x="1270881" y="231243"/>
                    <a:pt x="1269166" y="233386"/>
                  </a:cubicBezTo>
                  <a:cubicBezTo>
                    <a:pt x="1267452" y="235529"/>
                    <a:pt x="1265309" y="236601"/>
                    <a:pt x="1262737" y="236601"/>
                  </a:cubicBezTo>
                  <a:lnTo>
                    <a:pt x="1249878" y="236601"/>
                  </a:lnTo>
                  <a:lnTo>
                    <a:pt x="1249878" y="228886"/>
                  </a:lnTo>
                  <a:cubicBezTo>
                    <a:pt x="1249878" y="220313"/>
                    <a:pt x="1253307" y="216027"/>
                    <a:pt x="1260165" y="216027"/>
                  </a:cubicBezTo>
                  <a:close/>
                  <a:moveTo>
                    <a:pt x="666087" y="216027"/>
                  </a:moveTo>
                  <a:lnTo>
                    <a:pt x="672517" y="216027"/>
                  </a:lnTo>
                  <a:cubicBezTo>
                    <a:pt x="674917" y="216027"/>
                    <a:pt x="677017" y="216927"/>
                    <a:pt x="678817" y="218727"/>
                  </a:cubicBezTo>
                  <a:cubicBezTo>
                    <a:pt x="680618" y="220528"/>
                    <a:pt x="681518" y="222628"/>
                    <a:pt x="681518" y="225028"/>
                  </a:cubicBezTo>
                  <a:lnTo>
                    <a:pt x="681518" y="236601"/>
                  </a:lnTo>
                  <a:lnTo>
                    <a:pt x="671231" y="236601"/>
                  </a:lnTo>
                  <a:cubicBezTo>
                    <a:pt x="668316" y="236601"/>
                    <a:pt x="665873" y="235615"/>
                    <a:pt x="663901" y="233644"/>
                  </a:cubicBezTo>
                  <a:cubicBezTo>
                    <a:pt x="661930" y="231672"/>
                    <a:pt x="660944" y="229229"/>
                    <a:pt x="660944" y="226314"/>
                  </a:cubicBezTo>
                  <a:lnTo>
                    <a:pt x="660944" y="221171"/>
                  </a:lnTo>
                  <a:lnTo>
                    <a:pt x="666087" y="221171"/>
                  </a:lnTo>
                  <a:close/>
                  <a:moveTo>
                    <a:pt x="645513" y="216027"/>
                  </a:moveTo>
                  <a:lnTo>
                    <a:pt x="650657" y="216027"/>
                  </a:lnTo>
                  <a:lnTo>
                    <a:pt x="650657" y="222456"/>
                  </a:lnTo>
                  <a:lnTo>
                    <a:pt x="657086" y="222456"/>
                  </a:lnTo>
                  <a:lnTo>
                    <a:pt x="657086" y="226314"/>
                  </a:lnTo>
                  <a:cubicBezTo>
                    <a:pt x="657086" y="228886"/>
                    <a:pt x="656229" y="231243"/>
                    <a:pt x="654514" y="233386"/>
                  </a:cubicBezTo>
                  <a:cubicBezTo>
                    <a:pt x="652800" y="235529"/>
                    <a:pt x="650657" y="236601"/>
                    <a:pt x="648085" y="236601"/>
                  </a:cubicBezTo>
                  <a:lnTo>
                    <a:pt x="635226" y="236601"/>
                  </a:lnTo>
                  <a:lnTo>
                    <a:pt x="635226" y="228886"/>
                  </a:lnTo>
                  <a:cubicBezTo>
                    <a:pt x="635226" y="220313"/>
                    <a:pt x="638655" y="216027"/>
                    <a:pt x="645513" y="216027"/>
                  </a:cubicBezTo>
                  <a:close/>
                  <a:moveTo>
                    <a:pt x="51435" y="216027"/>
                  </a:moveTo>
                  <a:lnTo>
                    <a:pt x="57865" y="216027"/>
                  </a:lnTo>
                  <a:cubicBezTo>
                    <a:pt x="60265" y="216027"/>
                    <a:pt x="62365" y="216927"/>
                    <a:pt x="64166" y="218727"/>
                  </a:cubicBezTo>
                  <a:cubicBezTo>
                    <a:pt x="65966" y="220528"/>
                    <a:pt x="66866" y="222628"/>
                    <a:pt x="66866" y="225028"/>
                  </a:cubicBezTo>
                  <a:lnTo>
                    <a:pt x="66866" y="236601"/>
                  </a:lnTo>
                  <a:lnTo>
                    <a:pt x="56579" y="236601"/>
                  </a:lnTo>
                  <a:cubicBezTo>
                    <a:pt x="53664" y="236601"/>
                    <a:pt x="51221" y="235615"/>
                    <a:pt x="49249" y="233644"/>
                  </a:cubicBezTo>
                  <a:cubicBezTo>
                    <a:pt x="47278" y="231672"/>
                    <a:pt x="46292" y="229229"/>
                    <a:pt x="46292" y="226314"/>
                  </a:cubicBezTo>
                  <a:lnTo>
                    <a:pt x="46292" y="221171"/>
                  </a:lnTo>
                  <a:lnTo>
                    <a:pt x="51435" y="221171"/>
                  </a:lnTo>
                  <a:close/>
                  <a:moveTo>
                    <a:pt x="30861" y="216027"/>
                  </a:moveTo>
                  <a:lnTo>
                    <a:pt x="36005" y="216027"/>
                  </a:lnTo>
                  <a:lnTo>
                    <a:pt x="36005" y="222456"/>
                  </a:lnTo>
                  <a:lnTo>
                    <a:pt x="42434" y="222456"/>
                  </a:lnTo>
                  <a:lnTo>
                    <a:pt x="42434" y="226314"/>
                  </a:lnTo>
                  <a:cubicBezTo>
                    <a:pt x="42434" y="228886"/>
                    <a:pt x="41577" y="231243"/>
                    <a:pt x="39863" y="233386"/>
                  </a:cubicBezTo>
                  <a:cubicBezTo>
                    <a:pt x="38148" y="235529"/>
                    <a:pt x="36005" y="236601"/>
                    <a:pt x="33433" y="236601"/>
                  </a:cubicBezTo>
                  <a:lnTo>
                    <a:pt x="20574" y="236601"/>
                  </a:lnTo>
                  <a:lnTo>
                    <a:pt x="20574" y="228886"/>
                  </a:lnTo>
                  <a:cubicBezTo>
                    <a:pt x="20574" y="220313"/>
                    <a:pt x="24003" y="216027"/>
                    <a:pt x="30861" y="216027"/>
                  </a:cubicBezTo>
                  <a:close/>
                  <a:moveTo>
                    <a:pt x="2497182" y="208312"/>
                  </a:moveTo>
                  <a:lnTo>
                    <a:pt x="2507469" y="208312"/>
                  </a:lnTo>
                  <a:lnTo>
                    <a:pt x="2507469" y="218599"/>
                  </a:lnTo>
                  <a:lnTo>
                    <a:pt x="2497182" y="218599"/>
                  </a:lnTo>
                  <a:close/>
                  <a:moveTo>
                    <a:pt x="1882532" y="208312"/>
                  </a:moveTo>
                  <a:lnTo>
                    <a:pt x="1892819" y="208312"/>
                  </a:lnTo>
                  <a:lnTo>
                    <a:pt x="1892819" y="218599"/>
                  </a:lnTo>
                  <a:lnTo>
                    <a:pt x="1882532" y="218599"/>
                  </a:lnTo>
                  <a:close/>
                  <a:moveTo>
                    <a:pt x="1267880" y="208312"/>
                  </a:moveTo>
                  <a:lnTo>
                    <a:pt x="1278167" y="208312"/>
                  </a:lnTo>
                  <a:lnTo>
                    <a:pt x="1278167" y="218599"/>
                  </a:lnTo>
                  <a:lnTo>
                    <a:pt x="1267880" y="218599"/>
                  </a:lnTo>
                  <a:close/>
                  <a:moveTo>
                    <a:pt x="653228" y="208312"/>
                  </a:moveTo>
                  <a:lnTo>
                    <a:pt x="663515" y="208312"/>
                  </a:lnTo>
                  <a:lnTo>
                    <a:pt x="663515" y="218599"/>
                  </a:lnTo>
                  <a:lnTo>
                    <a:pt x="653228" y="218599"/>
                  </a:lnTo>
                  <a:close/>
                  <a:moveTo>
                    <a:pt x="38577" y="208312"/>
                  </a:moveTo>
                  <a:lnTo>
                    <a:pt x="48864" y="208312"/>
                  </a:lnTo>
                  <a:lnTo>
                    <a:pt x="48864" y="218599"/>
                  </a:lnTo>
                  <a:lnTo>
                    <a:pt x="38577" y="218599"/>
                  </a:lnTo>
                  <a:close/>
                  <a:moveTo>
                    <a:pt x="2664346" y="190310"/>
                  </a:moveTo>
                  <a:cubicBezTo>
                    <a:pt x="2668632" y="190310"/>
                    <a:pt x="2672490" y="192453"/>
                    <a:pt x="2675919" y="196739"/>
                  </a:cubicBezTo>
                  <a:cubicBezTo>
                    <a:pt x="2671290" y="196739"/>
                    <a:pt x="2664861" y="200168"/>
                    <a:pt x="2656631" y="207026"/>
                  </a:cubicBezTo>
                  <a:cubicBezTo>
                    <a:pt x="2650459" y="214741"/>
                    <a:pt x="2644029" y="218599"/>
                    <a:pt x="2637343" y="218599"/>
                  </a:cubicBezTo>
                  <a:cubicBezTo>
                    <a:pt x="2628770" y="218599"/>
                    <a:pt x="2623198" y="215941"/>
                    <a:pt x="2620626" y="210626"/>
                  </a:cubicBezTo>
                  <a:cubicBezTo>
                    <a:pt x="2624055" y="212512"/>
                    <a:pt x="2627656" y="213455"/>
                    <a:pt x="2631428" y="213455"/>
                  </a:cubicBezTo>
                  <a:cubicBezTo>
                    <a:pt x="2637086" y="213455"/>
                    <a:pt x="2639915" y="210884"/>
                    <a:pt x="2639915" y="205740"/>
                  </a:cubicBezTo>
                  <a:cubicBezTo>
                    <a:pt x="2639915" y="201454"/>
                    <a:pt x="2637771" y="199311"/>
                    <a:pt x="2633485" y="199311"/>
                  </a:cubicBezTo>
                  <a:cubicBezTo>
                    <a:pt x="2636400" y="195710"/>
                    <a:pt x="2638972" y="193996"/>
                    <a:pt x="2641200" y="194167"/>
                  </a:cubicBezTo>
                  <a:cubicBezTo>
                    <a:pt x="2644801" y="194339"/>
                    <a:pt x="2647373" y="195624"/>
                    <a:pt x="2648916" y="198025"/>
                  </a:cubicBezTo>
                  <a:cubicBezTo>
                    <a:pt x="2654916" y="192881"/>
                    <a:pt x="2660060" y="190310"/>
                    <a:pt x="2664346" y="190310"/>
                  </a:cubicBezTo>
                  <a:close/>
                  <a:moveTo>
                    <a:pt x="2515185" y="190310"/>
                  </a:moveTo>
                  <a:lnTo>
                    <a:pt x="2525472" y="190310"/>
                  </a:lnTo>
                  <a:lnTo>
                    <a:pt x="2525472" y="200597"/>
                  </a:lnTo>
                  <a:cubicBezTo>
                    <a:pt x="2525472" y="203854"/>
                    <a:pt x="2524357" y="206597"/>
                    <a:pt x="2522128" y="208826"/>
                  </a:cubicBezTo>
                  <a:cubicBezTo>
                    <a:pt x="2519900" y="211055"/>
                    <a:pt x="2517156" y="212169"/>
                    <a:pt x="2513899" y="212169"/>
                  </a:cubicBezTo>
                  <a:lnTo>
                    <a:pt x="2510041" y="212169"/>
                  </a:lnTo>
                  <a:lnTo>
                    <a:pt x="2510041" y="205740"/>
                  </a:lnTo>
                  <a:lnTo>
                    <a:pt x="2504898" y="205740"/>
                  </a:lnTo>
                  <a:lnTo>
                    <a:pt x="2504898" y="198025"/>
                  </a:lnTo>
                  <a:cubicBezTo>
                    <a:pt x="2504898" y="192881"/>
                    <a:pt x="2508327" y="190310"/>
                    <a:pt x="2515185" y="190310"/>
                  </a:cubicBezTo>
                  <a:close/>
                  <a:moveTo>
                    <a:pt x="2479180" y="190310"/>
                  </a:moveTo>
                  <a:lnTo>
                    <a:pt x="2490753" y="190310"/>
                  </a:lnTo>
                  <a:cubicBezTo>
                    <a:pt x="2493325" y="190310"/>
                    <a:pt x="2495682" y="191167"/>
                    <a:pt x="2497825" y="192881"/>
                  </a:cubicBezTo>
                  <a:cubicBezTo>
                    <a:pt x="2499969" y="194596"/>
                    <a:pt x="2501040" y="196739"/>
                    <a:pt x="2501040" y="199311"/>
                  </a:cubicBezTo>
                  <a:lnTo>
                    <a:pt x="2501040" y="205740"/>
                  </a:lnTo>
                  <a:lnTo>
                    <a:pt x="2494611" y="205740"/>
                  </a:lnTo>
                  <a:lnTo>
                    <a:pt x="2494611" y="212169"/>
                  </a:lnTo>
                  <a:lnTo>
                    <a:pt x="2490753" y="212169"/>
                  </a:lnTo>
                  <a:cubicBezTo>
                    <a:pt x="2487838" y="212169"/>
                    <a:pt x="2485181" y="211355"/>
                    <a:pt x="2482781" y="209726"/>
                  </a:cubicBezTo>
                  <a:cubicBezTo>
                    <a:pt x="2480380" y="208097"/>
                    <a:pt x="2479180" y="205911"/>
                    <a:pt x="2479180" y="203168"/>
                  </a:cubicBezTo>
                  <a:close/>
                  <a:moveTo>
                    <a:pt x="2049696" y="190310"/>
                  </a:moveTo>
                  <a:cubicBezTo>
                    <a:pt x="2053982" y="190310"/>
                    <a:pt x="2057840" y="192453"/>
                    <a:pt x="2061269" y="196739"/>
                  </a:cubicBezTo>
                  <a:cubicBezTo>
                    <a:pt x="2056640" y="196739"/>
                    <a:pt x="2050211" y="200168"/>
                    <a:pt x="2041981" y="207026"/>
                  </a:cubicBezTo>
                  <a:cubicBezTo>
                    <a:pt x="2035809" y="214741"/>
                    <a:pt x="2029379" y="218599"/>
                    <a:pt x="2022693" y="218599"/>
                  </a:cubicBezTo>
                  <a:cubicBezTo>
                    <a:pt x="2014120" y="218599"/>
                    <a:pt x="2008548" y="215941"/>
                    <a:pt x="2005976" y="210626"/>
                  </a:cubicBezTo>
                  <a:cubicBezTo>
                    <a:pt x="2009405" y="212512"/>
                    <a:pt x="2013006" y="213455"/>
                    <a:pt x="2016778" y="213455"/>
                  </a:cubicBezTo>
                  <a:cubicBezTo>
                    <a:pt x="2022436" y="213455"/>
                    <a:pt x="2025265" y="210884"/>
                    <a:pt x="2025265" y="205740"/>
                  </a:cubicBezTo>
                  <a:cubicBezTo>
                    <a:pt x="2025265" y="201454"/>
                    <a:pt x="2023121" y="199311"/>
                    <a:pt x="2018835" y="199311"/>
                  </a:cubicBezTo>
                  <a:cubicBezTo>
                    <a:pt x="2021750" y="195710"/>
                    <a:pt x="2024322" y="193996"/>
                    <a:pt x="2026550" y="194167"/>
                  </a:cubicBezTo>
                  <a:cubicBezTo>
                    <a:pt x="2030151" y="194339"/>
                    <a:pt x="2032723" y="195624"/>
                    <a:pt x="2034266" y="198025"/>
                  </a:cubicBezTo>
                  <a:cubicBezTo>
                    <a:pt x="2040266" y="192881"/>
                    <a:pt x="2045410" y="190310"/>
                    <a:pt x="2049696" y="190310"/>
                  </a:cubicBezTo>
                  <a:close/>
                  <a:moveTo>
                    <a:pt x="1900535" y="190310"/>
                  </a:moveTo>
                  <a:lnTo>
                    <a:pt x="1910822" y="190310"/>
                  </a:lnTo>
                  <a:lnTo>
                    <a:pt x="1910822" y="200597"/>
                  </a:lnTo>
                  <a:cubicBezTo>
                    <a:pt x="1910822" y="203854"/>
                    <a:pt x="1909707" y="206597"/>
                    <a:pt x="1907478" y="208826"/>
                  </a:cubicBezTo>
                  <a:cubicBezTo>
                    <a:pt x="1905250" y="211055"/>
                    <a:pt x="1902506" y="212169"/>
                    <a:pt x="1899249" y="212169"/>
                  </a:cubicBezTo>
                  <a:lnTo>
                    <a:pt x="1895391" y="212169"/>
                  </a:lnTo>
                  <a:lnTo>
                    <a:pt x="1895391" y="205740"/>
                  </a:lnTo>
                  <a:lnTo>
                    <a:pt x="1890248" y="205740"/>
                  </a:lnTo>
                  <a:lnTo>
                    <a:pt x="1890248" y="198025"/>
                  </a:lnTo>
                  <a:cubicBezTo>
                    <a:pt x="1890248" y="192881"/>
                    <a:pt x="1893677" y="190310"/>
                    <a:pt x="1900535" y="190310"/>
                  </a:cubicBezTo>
                  <a:close/>
                  <a:moveTo>
                    <a:pt x="1864530" y="190310"/>
                  </a:moveTo>
                  <a:lnTo>
                    <a:pt x="1876103" y="190310"/>
                  </a:lnTo>
                  <a:cubicBezTo>
                    <a:pt x="1878675" y="190310"/>
                    <a:pt x="1881032" y="191167"/>
                    <a:pt x="1883175" y="192881"/>
                  </a:cubicBezTo>
                  <a:cubicBezTo>
                    <a:pt x="1885319" y="194596"/>
                    <a:pt x="1886390" y="196739"/>
                    <a:pt x="1886390" y="199311"/>
                  </a:cubicBezTo>
                  <a:lnTo>
                    <a:pt x="1886390" y="205740"/>
                  </a:lnTo>
                  <a:lnTo>
                    <a:pt x="1879961" y="205740"/>
                  </a:lnTo>
                  <a:lnTo>
                    <a:pt x="1879961" y="212169"/>
                  </a:lnTo>
                  <a:lnTo>
                    <a:pt x="1876103" y="212169"/>
                  </a:lnTo>
                  <a:cubicBezTo>
                    <a:pt x="1873188" y="212169"/>
                    <a:pt x="1870531" y="211355"/>
                    <a:pt x="1868131" y="209726"/>
                  </a:cubicBezTo>
                  <a:cubicBezTo>
                    <a:pt x="1865730" y="208097"/>
                    <a:pt x="1864530" y="205911"/>
                    <a:pt x="1864530" y="203168"/>
                  </a:cubicBezTo>
                  <a:close/>
                  <a:moveTo>
                    <a:pt x="1435044" y="190310"/>
                  </a:moveTo>
                  <a:cubicBezTo>
                    <a:pt x="1439330" y="190310"/>
                    <a:pt x="1443188" y="192453"/>
                    <a:pt x="1446617" y="196739"/>
                  </a:cubicBezTo>
                  <a:cubicBezTo>
                    <a:pt x="1441988" y="196739"/>
                    <a:pt x="1435559" y="200168"/>
                    <a:pt x="1427329" y="207026"/>
                  </a:cubicBezTo>
                  <a:cubicBezTo>
                    <a:pt x="1421157" y="214741"/>
                    <a:pt x="1414727" y="218599"/>
                    <a:pt x="1408041" y="218599"/>
                  </a:cubicBezTo>
                  <a:cubicBezTo>
                    <a:pt x="1399468" y="218599"/>
                    <a:pt x="1393896" y="215941"/>
                    <a:pt x="1391324" y="210626"/>
                  </a:cubicBezTo>
                  <a:cubicBezTo>
                    <a:pt x="1394753" y="212512"/>
                    <a:pt x="1398354" y="213455"/>
                    <a:pt x="1402126" y="213455"/>
                  </a:cubicBezTo>
                  <a:cubicBezTo>
                    <a:pt x="1407784" y="213455"/>
                    <a:pt x="1410613" y="210884"/>
                    <a:pt x="1410613" y="205740"/>
                  </a:cubicBezTo>
                  <a:cubicBezTo>
                    <a:pt x="1410613" y="201454"/>
                    <a:pt x="1408469" y="199311"/>
                    <a:pt x="1404183" y="199311"/>
                  </a:cubicBezTo>
                  <a:cubicBezTo>
                    <a:pt x="1407098" y="195710"/>
                    <a:pt x="1409670" y="193996"/>
                    <a:pt x="1411898" y="194167"/>
                  </a:cubicBezTo>
                  <a:cubicBezTo>
                    <a:pt x="1415499" y="194339"/>
                    <a:pt x="1418071" y="195624"/>
                    <a:pt x="1419614" y="198025"/>
                  </a:cubicBezTo>
                  <a:cubicBezTo>
                    <a:pt x="1425614" y="192881"/>
                    <a:pt x="1430758" y="190310"/>
                    <a:pt x="1435044" y="190310"/>
                  </a:cubicBezTo>
                  <a:close/>
                  <a:moveTo>
                    <a:pt x="1285883" y="190310"/>
                  </a:moveTo>
                  <a:lnTo>
                    <a:pt x="1296170" y="190310"/>
                  </a:lnTo>
                  <a:lnTo>
                    <a:pt x="1296170" y="200597"/>
                  </a:lnTo>
                  <a:cubicBezTo>
                    <a:pt x="1296170" y="203854"/>
                    <a:pt x="1295055" y="206597"/>
                    <a:pt x="1292826" y="208826"/>
                  </a:cubicBezTo>
                  <a:cubicBezTo>
                    <a:pt x="1290598" y="211055"/>
                    <a:pt x="1287854" y="212169"/>
                    <a:pt x="1284597" y="212169"/>
                  </a:cubicBezTo>
                  <a:lnTo>
                    <a:pt x="1280739" y="212169"/>
                  </a:lnTo>
                  <a:lnTo>
                    <a:pt x="1280739" y="205740"/>
                  </a:lnTo>
                  <a:lnTo>
                    <a:pt x="1275596" y="205740"/>
                  </a:lnTo>
                  <a:lnTo>
                    <a:pt x="1275596" y="198025"/>
                  </a:lnTo>
                  <a:cubicBezTo>
                    <a:pt x="1275596" y="192881"/>
                    <a:pt x="1279025" y="190310"/>
                    <a:pt x="1285883" y="190310"/>
                  </a:cubicBezTo>
                  <a:close/>
                  <a:moveTo>
                    <a:pt x="1249878" y="190310"/>
                  </a:moveTo>
                  <a:lnTo>
                    <a:pt x="1261451" y="190310"/>
                  </a:lnTo>
                  <a:cubicBezTo>
                    <a:pt x="1264023" y="190310"/>
                    <a:pt x="1266380" y="191167"/>
                    <a:pt x="1268523" y="192881"/>
                  </a:cubicBezTo>
                  <a:cubicBezTo>
                    <a:pt x="1270667" y="194596"/>
                    <a:pt x="1271738" y="196739"/>
                    <a:pt x="1271738" y="199311"/>
                  </a:cubicBezTo>
                  <a:lnTo>
                    <a:pt x="1271738" y="205740"/>
                  </a:lnTo>
                  <a:lnTo>
                    <a:pt x="1265309" y="205740"/>
                  </a:lnTo>
                  <a:lnTo>
                    <a:pt x="1265309" y="212169"/>
                  </a:lnTo>
                  <a:lnTo>
                    <a:pt x="1261451" y="212169"/>
                  </a:lnTo>
                  <a:cubicBezTo>
                    <a:pt x="1258536" y="212169"/>
                    <a:pt x="1255879" y="211355"/>
                    <a:pt x="1253479" y="209726"/>
                  </a:cubicBezTo>
                  <a:cubicBezTo>
                    <a:pt x="1251078" y="208097"/>
                    <a:pt x="1249878" y="205911"/>
                    <a:pt x="1249878" y="203168"/>
                  </a:cubicBezTo>
                  <a:close/>
                  <a:moveTo>
                    <a:pt x="820392" y="190310"/>
                  </a:moveTo>
                  <a:cubicBezTo>
                    <a:pt x="824678" y="190310"/>
                    <a:pt x="828536" y="192453"/>
                    <a:pt x="831965" y="196739"/>
                  </a:cubicBezTo>
                  <a:cubicBezTo>
                    <a:pt x="827336" y="196739"/>
                    <a:pt x="820907" y="200168"/>
                    <a:pt x="812677" y="207026"/>
                  </a:cubicBezTo>
                  <a:cubicBezTo>
                    <a:pt x="806505" y="214741"/>
                    <a:pt x="800075" y="218599"/>
                    <a:pt x="793389" y="218599"/>
                  </a:cubicBezTo>
                  <a:cubicBezTo>
                    <a:pt x="784816" y="218599"/>
                    <a:pt x="779244" y="215941"/>
                    <a:pt x="776672" y="210626"/>
                  </a:cubicBezTo>
                  <a:cubicBezTo>
                    <a:pt x="780101" y="212512"/>
                    <a:pt x="783702" y="213455"/>
                    <a:pt x="787474" y="213455"/>
                  </a:cubicBezTo>
                  <a:cubicBezTo>
                    <a:pt x="793132" y="213455"/>
                    <a:pt x="795961" y="210884"/>
                    <a:pt x="795961" y="205740"/>
                  </a:cubicBezTo>
                  <a:cubicBezTo>
                    <a:pt x="795961" y="201454"/>
                    <a:pt x="793817" y="199311"/>
                    <a:pt x="789531" y="199311"/>
                  </a:cubicBezTo>
                  <a:cubicBezTo>
                    <a:pt x="792446" y="195710"/>
                    <a:pt x="795018" y="193996"/>
                    <a:pt x="797246" y="194167"/>
                  </a:cubicBezTo>
                  <a:cubicBezTo>
                    <a:pt x="800847" y="194339"/>
                    <a:pt x="803419" y="195624"/>
                    <a:pt x="804962" y="198025"/>
                  </a:cubicBezTo>
                  <a:cubicBezTo>
                    <a:pt x="810962" y="192881"/>
                    <a:pt x="816106" y="190310"/>
                    <a:pt x="820392" y="190310"/>
                  </a:cubicBezTo>
                  <a:close/>
                  <a:moveTo>
                    <a:pt x="671231" y="190310"/>
                  </a:moveTo>
                  <a:lnTo>
                    <a:pt x="681518" y="190310"/>
                  </a:lnTo>
                  <a:lnTo>
                    <a:pt x="681518" y="200597"/>
                  </a:lnTo>
                  <a:cubicBezTo>
                    <a:pt x="681518" y="203854"/>
                    <a:pt x="680403" y="206597"/>
                    <a:pt x="678174" y="208826"/>
                  </a:cubicBezTo>
                  <a:cubicBezTo>
                    <a:pt x="675946" y="211055"/>
                    <a:pt x="673202" y="212169"/>
                    <a:pt x="669945" y="212169"/>
                  </a:cubicBezTo>
                  <a:lnTo>
                    <a:pt x="666087" y="212169"/>
                  </a:lnTo>
                  <a:lnTo>
                    <a:pt x="666087" y="205740"/>
                  </a:lnTo>
                  <a:lnTo>
                    <a:pt x="660944" y="205740"/>
                  </a:lnTo>
                  <a:lnTo>
                    <a:pt x="660944" y="198025"/>
                  </a:lnTo>
                  <a:cubicBezTo>
                    <a:pt x="660944" y="192881"/>
                    <a:pt x="664373" y="190310"/>
                    <a:pt x="671231" y="190310"/>
                  </a:cubicBezTo>
                  <a:close/>
                  <a:moveTo>
                    <a:pt x="635226" y="190310"/>
                  </a:moveTo>
                  <a:lnTo>
                    <a:pt x="646799" y="190310"/>
                  </a:lnTo>
                  <a:cubicBezTo>
                    <a:pt x="649371" y="190310"/>
                    <a:pt x="651728" y="191167"/>
                    <a:pt x="653871" y="192881"/>
                  </a:cubicBezTo>
                  <a:cubicBezTo>
                    <a:pt x="656015" y="194596"/>
                    <a:pt x="657086" y="196739"/>
                    <a:pt x="657086" y="199311"/>
                  </a:cubicBezTo>
                  <a:lnTo>
                    <a:pt x="657086" y="205740"/>
                  </a:lnTo>
                  <a:lnTo>
                    <a:pt x="650657" y="205740"/>
                  </a:lnTo>
                  <a:lnTo>
                    <a:pt x="650657" y="212169"/>
                  </a:lnTo>
                  <a:lnTo>
                    <a:pt x="646799" y="212169"/>
                  </a:lnTo>
                  <a:cubicBezTo>
                    <a:pt x="643884" y="212169"/>
                    <a:pt x="641227" y="211355"/>
                    <a:pt x="638827" y="209726"/>
                  </a:cubicBezTo>
                  <a:cubicBezTo>
                    <a:pt x="636426" y="208097"/>
                    <a:pt x="635226" y="205911"/>
                    <a:pt x="635226" y="203168"/>
                  </a:cubicBezTo>
                  <a:close/>
                  <a:moveTo>
                    <a:pt x="205740" y="190310"/>
                  </a:moveTo>
                  <a:cubicBezTo>
                    <a:pt x="210027" y="190310"/>
                    <a:pt x="213884" y="192453"/>
                    <a:pt x="217313" y="196739"/>
                  </a:cubicBezTo>
                  <a:cubicBezTo>
                    <a:pt x="212684" y="196739"/>
                    <a:pt x="206255" y="200168"/>
                    <a:pt x="198025" y="207026"/>
                  </a:cubicBezTo>
                  <a:cubicBezTo>
                    <a:pt x="191853" y="214741"/>
                    <a:pt x="185424" y="218599"/>
                    <a:pt x="178737" y="218599"/>
                  </a:cubicBezTo>
                  <a:cubicBezTo>
                    <a:pt x="170165" y="218599"/>
                    <a:pt x="164592" y="215941"/>
                    <a:pt x="162021" y="210626"/>
                  </a:cubicBezTo>
                  <a:cubicBezTo>
                    <a:pt x="165450" y="212512"/>
                    <a:pt x="169050" y="213455"/>
                    <a:pt x="172822" y="213455"/>
                  </a:cubicBezTo>
                  <a:cubicBezTo>
                    <a:pt x="178480" y="213455"/>
                    <a:pt x="181309" y="210884"/>
                    <a:pt x="181309" y="205740"/>
                  </a:cubicBezTo>
                  <a:cubicBezTo>
                    <a:pt x="181309" y="201454"/>
                    <a:pt x="179166" y="199311"/>
                    <a:pt x="174879" y="199311"/>
                  </a:cubicBezTo>
                  <a:cubicBezTo>
                    <a:pt x="177794" y="195710"/>
                    <a:pt x="180366" y="193996"/>
                    <a:pt x="182595" y="194167"/>
                  </a:cubicBezTo>
                  <a:cubicBezTo>
                    <a:pt x="186195" y="194339"/>
                    <a:pt x="188767" y="195624"/>
                    <a:pt x="190310" y="198025"/>
                  </a:cubicBezTo>
                  <a:cubicBezTo>
                    <a:pt x="196311" y="192881"/>
                    <a:pt x="201454" y="190310"/>
                    <a:pt x="205740" y="190310"/>
                  </a:cubicBezTo>
                  <a:close/>
                  <a:moveTo>
                    <a:pt x="56579" y="190310"/>
                  </a:moveTo>
                  <a:lnTo>
                    <a:pt x="66866" y="190310"/>
                  </a:lnTo>
                  <a:lnTo>
                    <a:pt x="66866" y="200597"/>
                  </a:lnTo>
                  <a:cubicBezTo>
                    <a:pt x="66866" y="203854"/>
                    <a:pt x="65751" y="206597"/>
                    <a:pt x="63523" y="208826"/>
                  </a:cubicBezTo>
                  <a:cubicBezTo>
                    <a:pt x="61294" y="211055"/>
                    <a:pt x="58551" y="212169"/>
                    <a:pt x="55293" y="212169"/>
                  </a:cubicBezTo>
                  <a:lnTo>
                    <a:pt x="51435" y="212169"/>
                  </a:lnTo>
                  <a:lnTo>
                    <a:pt x="51435" y="205740"/>
                  </a:lnTo>
                  <a:lnTo>
                    <a:pt x="46292" y="205740"/>
                  </a:lnTo>
                  <a:lnTo>
                    <a:pt x="46292" y="198025"/>
                  </a:lnTo>
                  <a:cubicBezTo>
                    <a:pt x="46292" y="192881"/>
                    <a:pt x="49721" y="190310"/>
                    <a:pt x="56579" y="190310"/>
                  </a:cubicBezTo>
                  <a:close/>
                  <a:moveTo>
                    <a:pt x="20574" y="190310"/>
                  </a:moveTo>
                  <a:lnTo>
                    <a:pt x="32147" y="190310"/>
                  </a:lnTo>
                  <a:cubicBezTo>
                    <a:pt x="34719" y="190310"/>
                    <a:pt x="37076" y="191167"/>
                    <a:pt x="39220" y="192881"/>
                  </a:cubicBezTo>
                  <a:cubicBezTo>
                    <a:pt x="41363" y="194596"/>
                    <a:pt x="42434" y="196739"/>
                    <a:pt x="42434" y="199311"/>
                  </a:cubicBezTo>
                  <a:lnTo>
                    <a:pt x="42434" y="205740"/>
                  </a:lnTo>
                  <a:lnTo>
                    <a:pt x="36005" y="205740"/>
                  </a:lnTo>
                  <a:lnTo>
                    <a:pt x="36005" y="212169"/>
                  </a:lnTo>
                  <a:lnTo>
                    <a:pt x="32147" y="212169"/>
                  </a:lnTo>
                  <a:cubicBezTo>
                    <a:pt x="29233" y="212169"/>
                    <a:pt x="26575" y="211355"/>
                    <a:pt x="24175" y="209726"/>
                  </a:cubicBezTo>
                  <a:cubicBezTo>
                    <a:pt x="21775" y="208097"/>
                    <a:pt x="20574" y="205911"/>
                    <a:pt x="20574" y="203168"/>
                  </a:cubicBezTo>
                  <a:close/>
                  <a:moveTo>
                    <a:pt x="2533187" y="185166"/>
                  </a:moveTo>
                  <a:lnTo>
                    <a:pt x="2540902" y="185166"/>
                  </a:lnTo>
                  <a:lnTo>
                    <a:pt x="2540902" y="228886"/>
                  </a:lnTo>
                  <a:lnTo>
                    <a:pt x="2715781" y="228886"/>
                  </a:lnTo>
                  <a:lnTo>
                    <a:pt x="2715781" y="236601"/>
                  </a:lnTo>
                  <a:lnTo>
                    <a:pt x="2533187" y="236601"/>
                  </a:lnTo>
                  <a:close/>
                  <a:moveTo>
                    <a:pt x="1918537" y="185166"/>
                  </a:moveTo>
                  <a:lnTo>
                    <a:pt x="1926252" y="185166"/>
                  </a:lnTo>
                  <a:lnTo>
                    <a:pt x="1926252" y="228886"/>
                  </a:lnTo>
                  <a:lnTo>
                    <a:pt x="2101131" y="228886"/>
                  </a:lnTo>
                  <a:lnTo>
                    <a:pt x="2101131" y="236601"/>
                  </a:lnTo>
                  <a:lnTo>
                    <a:pt x="1918537" y="236601"/>
                  </a:lnTo>
                  <a:close/>
                  <a:moveTo>
                    <a:pt x="1303885" y="185166"/>
                  </a:moveTo>
                  <a:lnTo>
                    <a:pt x="1311600" y="185166"/>
                  </a:lnTo>
                  <a:lnTo>
                    <a:pt x="1311600" y="228886"/>
                  </a:lnTo>
                  <a:lnTo>
                    <a:pt x="1486479" y="228886"/>
                  </a:lnTo>
                  <a:lnTo>
                    <a:pt x="1486479" y="236601"/>
                  </a:lnTo>
                  <a:lnTo>
                    <a:pt x="1303885" y="236601"/>
                  </a:lnTo>
                  <a:close/>
                  <a:moveTo>
                    <a:pt x="689233" y="185166"/>
                  </a:moveTo>
                  <a:lnTo>
                    <a:pt x="696948" y="185166"/>
                  </a:lnTo>
                  <a:lnTo>
                    <a:pt x="696948" y="228886"/>
                  </a:lnTo>
                  <a:lnTo>
                    <a:pt x="871827" y="228886"/>
                  </a:lnTo>
                  <a:lnTo>
                    <a:pt x="871827" y="236601"/>
                  </a:lnTo>
                  <a:lnTo>
                    <a:pt x="689233" y="236601"/>
                  </a:lnTo>
                  <a:close/>
                  <a:moveTo>
                    <a:pt x="74581" y="185166"/>
                  </a:moveTo>
                  <a:lnTo>
                    <a:pt x="82296" y="185166"/>
                  </a:lnTo>
                  <a:lnTo>
                    <a:pt x="82296" y="228886"/>
                  </a:lnTo>
                  <a:lnTo>
                    <a:pt x="257175" y="228886"/>
                  </a:lnTo>
                  <a:lnTo>
                    <a:pt x="257175" y="236601"/>
                  </a:lnTo>
                  <a:lnTo>
                    <a:pt x="74581" y="236601"/>
                  </a:lnTo>
                  <a:close/>
                  <a:moveTo>
                    <a:pt x="2576907" y="171021"/>
                  </a:moveTo>
                  <a:cubicBezTo>
                    <a:pt x="2592166" y="171021"/>
                    <a:pt x="2607168" y="180023"/>
                    <a:pt x="2621912" y="198025"/>
                  </a:cubicBezTo>
                  <a:cubicBezTo>
                    <a:pt x="2626199" y="203168"/>
                    <a:pt x="2630485" y="207026"/>
                    <a:pt x="2634771" y="209598"/>
                  </a:cubicBezTo>
                  <a:cubicBezTo>
                    <a:pt x="2626027" y="209598"/>
                    <a:pt x="2620455" y="207883"/>
                    <a:pt x="2618055" y="204454"/>
                  </a:cubicBezTo>
                  <a:cubicBezTo>
                    <a:pt x="2618055" y="209598"/>
                    <a:pt x="2617197" y="213884"/>
                    <a:pt x="2615483" y="217313"/>
                  </a:cubicBezTo>
                  <a:cubicBezTo>
                    <a:pt x="2611368" y="215084"/>
                    <a:pt x="2608368" y="211226"/>
                    <a:pt x="2606482" y="205740"/>
                  </a:cubicBezTo>
                  <a:cubicBezTo>
                    <a:pt x="2603910" y="212598"/>
                    <a:pt x="2597909" y="216027"/>
                    <a:pt x="2588480" y="216027"/>
                  </a:cubicBezTo>
                  <a:cubicBezTo>
                    <a:pt x="2594480" y="213455"/>
                    <a:pt x="2597481" y="207455"/>
                    <a:pt x="2597481" y="198025"/>
                  </a:cubicBezTo>
                  <a:lnTo>
                    <a:pt x="2585103" y="181778"/>
                  </a:lnTo>
                  <a:lnTo>
                    <a:pt x="2585008" y="181566"/>
                  </a:lnTo>
                  <a:lnTo>
                    <a:pt x="2584912" y="181528"/>
                  </a:lnTo>
                  <a:close/>
                  <a:moveTo>
                    <a:pt x="1962257" y="171021"/>
                  </a:moveTo>
                  <a:cubicBezTo>
                    <a:pt x="1977516" y="171021"/>
                    <a:pt x="1992518" y="180023"/>
                    <a:pt x="2007262" y="198025"/>
                  </a:cubicBezTo>
                  <a:cubicBezTo>
                    <a:pt x="2011549" y="203168"/>
                    <a:pt x="2015835" y="207026"/>
                    <a:pt x="2020121" y="209598"/>
                  </a:cubicBezTo>
                  <a:cubicBezTo>
                    <a:pt x="2011377" y="209598"/>
                    <a:pt x="2005805" y="207883"/>
                    <a:pt x="2003405" y="204454"/>
                  </a:cubicBezTo>
                  <a:cubicBezTo>
                    <a:pt x="2003405" y="209598"/>
                    <a:pt x="2002547" y="213884"/>
                    <a:pt x="2000833" y="217313"/>
                  </a:cubicBezTo>
                  <a:cubicBezTo>
                    <a:pt x="1996718" y="215084"/>
                    <a:pt x="1993718" y="211226"/>
                    <a:pt x="1991832" y="205740"/>
                  </a:cubicBezTo>
                  <a:cubicBezTo>
                    <a:pt x="1989260" y="212598"/>
                    <a:pt x="1983259" y="216027"/>
                    <a:pt x="1973830" y="216027"/>
                  </a:cubicBezTo>
                  <a:cubicBezTo>
                    <a:pt x="1979830" y="213455"/>
                    <a:pt x="1982831" y="207455"/>
                    <a:pt x="1982831" y="198025"/>
                  </a:cubicBezTo>
                  <a:lnTo>
                    <a:pt x="1970453" y="181778"/>
                  </a:lnTo>
                  <a:lnTo>
                    <a:pt x="1970358" y="181566"/>
                  </a:lnTo>
                  <a:lnTo>
                    <a:pt x="1970262" y="181528"/>
                  </a:lnTo>
                  <a:close/>
                  <a:moveTo>
                    <a:pt x="1347605" y="171021"/>
                  </a:moveTo>
                  <a:cubicBezTo>
                    <a:pt x="1362864" y="171021"/>
                    <a:pt x="1377866" y="180023"/>
                    <a:pt x="1392610" y="198025"/>
                  </a:cubicBezTo>
                  <a:cubicBezTo>
                    <a:pt x="1396897" y="203168"/>
                    <a:pt x="1401183" y="207026"/>
                    <a:pt x="1405469" y="209598"/>
                  </a:cubicBezTo>
                  <a:cubicBezTo>
                    <a:pt x="1396725" y="209598"/>
                    <a:pt x="1391153" y="207883"/>
                    <a:pt x="1388753" y="204454"/>
                  </a:cubicBezTo>
                  <a:cubicBezTo>
                    <a:pt x="1388753" y="209598"/>
                    <a:pt x="1387895" y="213884"/>
                    <a:pt x="1386181" y="217313"/>
                  </a:cubicBezTo>
                  <a:cubicBezTo>
                    <a:pt x="1382066" y="215084"/>
                    <a:pt x="1379066" y="211226"/>
                    <a:pt x="1377180" y="205740"/>
                  </a:cubicBezTo>
                  <a:cubicBezTo>
                    <a:pt x="1374608" y="212598"/>
                    <a:pt x="1368607" y="216027"/>
                    <a:pt x="1359178" y="216027"/>
                  </a:cubicBezTo>
                  <a:cubicBezTo>
                    <a:pt x="1365178" y="213455"/>
                    <a:pt x="1368179" y="207455"/>
                    <a:pt x="1368179" y="198025"/>
                  </a:cubicBezTo>
                  <a:lnTo>
                    <a:pt x="1355801" y="181778"/>
                  </a:lnTo>
                  <a:lnTo>
                    <a:pt x="1355706" y="181566"/>
                  </a:lnTo>
                  <a:lnTo>
                    <a:pt x="1355610" y="181528"/>
                  </a:lnTo>
                  <a:close/>
                  <a:moveTo>
                    <a:pt x="732953" y="171021"/>
                  </a:moveTo>
                  <a:cubicBezTo>
                    <a:pt x="748212" y="171021"/>
                    <a:pt x="763214" y="180023"/>
                    <a:pt x="777958" y="198025"/>
                  </a:cubicBezTo>
                  <a:cubicBezTo>
                    <a:pt x="782245" y="203168"/>
                    <a:pt x="786531" y="207026"/>
                    <a:pt x="790817" y="209598"/>
                  </a:cubicBezTo>
                  <a:cubicBezTo>
                    <a:pt x="782073" y="209598"/>
                    <a:pt x="776501" y="207883"/>
                    <a:pt x="774101" y="204454"/>
                  </a:cubicBezTo>
                  <a:cubicBezTo>
                    <a:pt x="774101" y="209598"/>
                    <a:pt x="773243" y="213884"/>
                    <a:pt x="771529" y="217313"/>
                  </a:cubicBezTo>
                  <a:cubicBezTo>
                    <a:pt x="767414" y="215084"/>
                    <a:pt x="764414" y="211226"/>
                    <a:pt x="762528" y="205740"/>
                  </a:cubicBezTo>
                  <a:cubicBezTo>
                    <a:pt x="759956" y="212598"/>
                    <a:pt x="753955" y="216027"/>
                    <a:pt x="744526" y="216027"/>
                  </a:cubicBezTo>
                  <a:cubicBezTo>
                    <a:pt x="750526" y="213455"/>
                    <a:pt x="753527" y="207455"/>
                    <a:pt x="753527" y="198025"/>
                  </a:cubicBezTo>
                  <a:lnTo>
                    <a:pt x="741149" y="181778"/>
                  </a:lnTo>
                  <a:lnTo>
                    <a:pt x="741054" y="181566"/>
                  </a:lnTo>
                  <a:lnTo>
                    <a:pt x="740958" y="181528"/>
                  </a:lnTo>
                  <a:close/>
                  <a:moveTo>
                    <a:pt x="118301" y="171021"/>
                  </a:moveTo>
                  <a:cubicBezTo>
                    <a:pt x="133560" y="171021"/>
                    <a:pt x="148562" y="180023"/>
                    <a:pt x="163307" y="198025"/>
                  </a:cubicBezTo>
                  <a:cubicBezTo>
                    <a:pt x="167593" y="203168"/>
                    <a:pt x="171879" y="207026"/>
                    <a:pt x="176165" y="209598"/>
                  </a:cubicBezTo>
                  <a:cubicBezTo>
                    <a:pt x="167421" y="209598"/>
                    <a:pt x="161849" y="207883"/>
                    <a:pt x="159449" y="204454"/>
                  </a:cubicBezTo>
                  <a:cubicBezTo>
                    <a:pt x="159449" y="209598"/>
                    <a:pt x="158592" y="213884"/>
                    <a:pt x="156877" y="217313"/>
                  </a:cubicBezTo>
                  <a:cubicBezTo>
                    <a:pt x="152762" y="215084"/>
                    <a:pt x="149762" y="211226"/>
                    <a:pt x="147876" y="205740"/>
                  </a:cubicBezTo>
                  <a:cubicBezTo>
                    <a:pt x="145304" y="212598"/>
                    <a:pt x="139304" y="216027"/>
                    <a:pt x="129874" y="216027"/>
                  </a:cubicBezTo>
                  <a:cubicBezTo>
                    <a:pt x="135875" y="213455"/>
                    <a:pt x="138875" y="207455"/>
                    <a:pt x="138875" y="198025"/>
                  </a:cubicBezTo>
                  <a:lnTo>
                    <a:pt x="126496" y="181778"/>
                  </a:lnTo>
                  <a:lnTo>
                    <a:pt x="126402" y="181566"/>
                  </a:lnTo>
                  <a:lnTo>
                    <a:pt x="126306" y="181528"/>
                  </a:lnTo>
                  <a:close/>
                  <a:moveTo>
                    <a:pt x="2546046" y="159191"/>
                  </a:moveTo>
                  <a:cubicBezTo>
                    <a:pt x="2548960" y="159191"/>
                    <a:pt x="2551446" y="160220"/>
                    <a:pt x="2553504" y="162277"/>
                  </a:cubicBezTo>
                  <a:cubicBezTo>
                    <a:pt x="2555561" y="164335"/>
                    <a:pt x="2556590" y="166821"/>
                    <a:pt x="2556590" y="169736"/>
                  </a:cubicBezTo>
                  <a:lnTo>
                    <a:pt x="2546046" y="169736"/>
                  </a:lnTo>
                  <a:close/>
                  <a:moveTo>
                    <a:pt x="1931396" y="159191"/>
                  </a:moveTo>
                  <a:cubicBezTo>
                    <a:pt x="1934310" y="159191"/>
                    <a:pt x="1936796" y="160220"/>
                    <a:pt x="1938854" y="162277"/>
                  </a:cubicBezTo>
                  <a:cubicBezTo>
                    <a:pt x="1940911" y="164335"/>
                    <a:pt x="1941940" y="166821"/>
                    <a:pt x="1941940" y="169736"/>
                  </a:cubicBezTo>
                  <a:lnTo>
                    <a:pt x="1931396" y="169736"/>
                  </a:lnTo>
                  <a:close/>
                  <a:moveTo>
                    <a:pt x="1316744" y="159191"/>
                  </a:moveTo>
                  <a:cubicBezTo>
                    <a:pt x="1319658" y="159191"/>
                    <a:pt x="1322144" y="160220"/>
                    <a:pt x="1324202" y="162277"/>
                  </a:cubicBezTo>
                  <a:cubicBezTo>
                    <a:pt x="1326259" y="164335"/>
                    <a:pt x="1327288" y="166821"/>
                    <a:pt x="1327288" y="169736"/>
                  </a:cubicBezTo>
                  <a:lnTo>
                    <a:pt x="1316744" y="169736"/>
                  </a:lnTo>
                  <a:close/>
                  <a:moveTo>
                    <a:pt x="702092" y="159191"/>
                  </a:moveTo>
                  <a:cubicBezTo>
                    <a:pt x="705006" y="159191"/>
                    <a:pt x="707492" y="160220"/>
                    <a:pt x="709550" y="162277"/>
                  </a:cubicBezTo>
                  <a:cubicBezTo>
                    <a:pt x="711607" y="164335"/>
                    <a:pt x="712636" y="166821"/>
                    <a:pt x="712636" y="169736"/>
                  </a:cubicBezTo>
                  <a:lnTo>
                    <a:pt x="702092" y="169736"/>
                  </a:lnTo>
                  <a:close/>
                  <a:moveTo>
                    <a:pt x="87440" y="159191"/>
                  </a:moveTo>
                  <a:cubicBezTo>
                    <a:pt x="90355" y="159191"/>
                    <a:pt x="92841" y="160220"/>
                    <a:pt x="94898" y="162277"/>
                  </a:cubicBezTo>
                  <a:cubicBezTo>
                    <a:pt x="96955" y="164335"/>
                    <a:pt x="97984" y="166821"/>
                    <a:pt x="97984" y="169736"/>
                  </a:cubicBezTo>
                  <a:lnTo>
                    <a:pt x="87440" y="169736"/>
                  </a:lnTo>
                  <a:close/>
                  <a:moveTo>
                    <a:pt x="2624998" y="146333"/>
                  </a:moveTo>
                  <a:cubicBezTo>
                    <a:pt x="2634085" y="147876"/>
                    <a:pt x="2638629" y="153533"/>
                    <a:pt x="2638629" y="163306"/>
                  </a:cubicBezTo>
                  <a:cubicBezTo>
                    <a:pt x="2638629" y="167078"/>
                    <a:pt x="2636914" y="172522"/>
                    <a:pt x="2633485" y="179637"/>
                  </a:cubicBezTo>
                  <a:cubicBezTo>
                    <a:pt x="2630056" y="186752"/>
                    <a:pt x="2628342" y="191595"/>
                    <a:pt x="2628342" y="194167"/>
                  </a:cubicBezTo>
                  <a:cubicBezTo>
                    <a:pt x="2623884" y="191081"/>
                    <a:pt x="2621741" y="188081"/>
                    <a:pt x="2621912" y="185166"/>
                  </a:cubicBezTo>
                  <a:cubicBezTo>
                    <a:pt x="2621912" y="183794"/>
                    <a:pt x="2622427" y="181737"/>
                    <a:pt x="2623455" y="178994"/>
                  </a:cubicBezTo>
                  <a:cubicBezTo>
                    <a:pt x="2624484" y="176251"/>
                    <a:pt x="2624998" y="174708"/>
                    <a:pt x="2624998" y="174365"/>
                  </a:cubicBezTo>
                  <a:cubicBezTo>
                    <a:pt x="2624998" y="174193"/>
                    <a:pt x="2624827" y="173936"/>
                    <a:pt x="2624484" y="173593"/>
                  </a:cubicBezTo>
                  <a:lnTo>
                    <a:pt x="2621912" y="173593"/>
                  </a:lnTo>
                  <a:cubicBezTo>
                    <a:pt x="2616769" y="173593"/>
                    <a:pt x="2614197" y="171021"/>
                    <a:pt x="2614197" y="165878"/>
                  </a:cubicBezTo>
                  <a:cubicBezTo>
                    <a:pt x="2614369" y="164849"/>
                    <a:pt x="2614797" y="163135"/>
                    <a:pt x="2615483" y="160734"/>
                  </a:cubicBezTo>
                  <a:cubicBezTo>
                    <a:pt x="2615826" y="163649"/>
                    <a:pt x="2618140" y="165106"/>
                    <a:pt x="2622427" y="165106"/>
                  </a:cubicBezTo>
                  <a:cubicBezTo>
                    <a:pt x="2628256" y="165106"/>
                    <a:pt x="2631085" y="162792"/>
                    <a:pt x="2630913" y="158163"/>
                  </a:cubicBezTo>
                  <a:cubicBezTo>
                    <a:pt x="2630742" y="153019"/>
                    <a:pt x="2628770" y="149076"/>
                    <a:pt x="2624998" y="146333"/>
                  </a:cubicBezTo>
                  <a:close/>
                  <a:moveTo>
                    <a:pt x="2010348" y="146333"/>
                  </a:moveTo>
                  <a:cubicBezTo>
                    <a:pt x="2019435" y="147876"/>
                    <a:pt x="2023979" y="153533"/>
                    <a:pt x="2023979" y="163306"/>
                  </a:cubicBezTo>
                  <a:cubicBezTo>
                    <a:pt x="2023979" y="167078"/>
                    <a:pt x="2022264" y="172522"/>
                    <a:pt x="2018835" y="179637"/>
                  </a:cubicBezTo>
                  <a:cubicBezTo>
                    <a:pt x="2015406" y="186752"/>
                    <a:pt x="2013692" y="191595"/>
                    <a:pt x="2013692" y="194167"/>
                  </a:cubicBezTo>
                  <a:cubicBezTo>
                    <a:pt x="2009234" y="191081"/>
                    <a:pt x="2007091" y="188081"/>
                    <a:pt x="2007262" y="185166"/>
                  </a:cubicBezTo>
                  <a:cubicBezTo>
                    <a:pt x="2007262" y="183794"/>
                    <a:pt x="2007777" y="181737"/>
                    <a:pt x="2008805" y="178994"/>
                  </a:cubicBezTo>
                  <a:cubicBezTo>
                    <a:pt x="2009834" y="176251"/>
                    <a:pt x="2010348" y="174708"/>
                    <a:pt x="2010348" y="174365"/>
                  </a:cubicBezTo>
                  <a:cubicBezTo>
                    <a:pt x="2010348" y="174193"/>
                    <a:pt x="2010177" y="173936"/>
                    <a:pt x="2009834" y="173593"/>
                  </a:cubicBezTo>
                  <a:lnTo>
                    <a:pt x="2007262" y="173593"/>
                  </a:lnTo>
                  <a:cubicBezTo>
                    <a:pt x="2002119" y="173593"/>
                    <a:pt x="1999547" y="171021"/>
                    <a:pt x="1999547" y="165878"/>
                  </a:cubicBezTo>
                  <a:cubicBezTo>
                    <a:pt x="1999719" y="164849"/>
                    <a:pt x="2000147" y="163135"/>
                    <a:pt x="2000833" y="160734"/>
                  </a:cubicBezTo>
                  <a:cubicBezTo>
                    <a:pt x="2001176" y="163649"/>
                    <a:pt x="2003490" y="165106"/>
                    <a:pt x="2007777" y="165106"/>
                  </a:cubicBezTo>
                  <a:cubicBezTo>
                    <a:pt x="2013606" y="165106"/>
                    <a:pt x="2016435" y="162792"/>
                    <a:pt x="2016263" y="158163"/>
                  </a:cubicBezTo>
                  <a:cubicBezTo>
                    <a:pt x="2016092" y="153019"/>
                    <a:pt x="2014120" y="149076"/>
                    <a:pt x="2010348" y="146333"/>
                  </a:cubicBezTo>
                  <a:close/>
                  <a:moveTo>
                    <a:pt x="1395696" y="146333"/>
                  </a:moveTo>
                  <a:cubicBezTo>
                    <a:pt x="1404783" y="147876"/>
                    <a:pt x="1409327" y="153533"/>
                    <a:pt x="1409327" y="163306"/>
                  </a:cubicBezTo>
                  <a:cubicBezTo>
                    <a:pt x="1409327" y="167078"/>
                    <a:pt x="1407612" y="172522"/>
                    <a:pt x="1404183" y="179637"/>
                  </a:cubicBezTo>
                  <a:cubicBezTo>
                    <a:pt x="1400754" y="186752"/>
                    <a:pt x="1399040" y="191595"/>
                    <a:pt x="1399040" y="194167"/>
                  </a:cubicBezTo>
                  <a:cubicBezTo>
                    <a:pt x="1394582" y="191081"/>
                    <a:pt x="1392439" y="188081"/>
                    <a:pt x="1392610" y="185166"/>
                  </a:cubicBezTo>
                  <a:cubicBezTo>
                    <a:pt x="1392610" y="183794"/>
                    <a:pt x="1393125" y="181737"/>
                    <a:pt x="1394153" y="178994"/>
                  </a:cubicBezTo>
                  <a:cubicBezTo>
                    <a:pt x="1395182" y="176251"/>
                    <a:pt x="1395696" y="174708"/>
                    <a:pt x="1395696" y="174365"/>
                  </a:cubicBezTo>
                  <a:cubicBezTo>
                    <a:pt x="1395696" y="174193"/>
                    <a:pt x="1395525" y="173936"/>
                    <a:pt x="1395182" y="173593"/>
                  </a:cubicBezTo>
                  <a:lnTo>
                    <a:pt x="1392610" y="173593"/>
                  </a:lnTo>
                  <a:cubicBezTo>
                    <a:pt x="1387467" y="173593"/>
                    <a:pt x="1384895" y="171021"/>
                    <a:pt x="1384895" y="165878"/>
                  </a:cubicBezTo>
                  <a:cubicBezTo>
                    <a:pt x="1385067" y="164849"/>
                    <a:pt x="1385495" y="163135"/>
                    <a:pt x="1386181" y="160734"/>
                  </a:cubicBezTo>
                  <a:cubicBezTo>
                    <a:pt x="1386524" y="163649"/>
                    <a:pt x="1388838" y="165106"/>
                    <a:pt x="1393125" y="165106"/>
                  </a:cubicBezTo>
                  <a:cubicBezTo>
                    <a:pt x="1398954" y="165106"/>
                    <a:pt x="1401783" y="162792"/>
                    <a:pt x="1401611" y="158163"/>
                  </a:cubicBezTo>
                  <a:cubicBezTo>
                    <a:pt x="1401440" y="153019"/>
                    <a:pt x="1399468" y="149076"/>
                    <a:pt x="1395696" y="146333"/>
                  </a:cubicBezTo>
                  <a:close/>
                  <a:moveTo>
                    <a:pt x="781044" y="146333"/>
                  </a:moveTo>
                  <a:cubicBezTo>
                    <a:pt x="790131" y="147876"/>
                    <a:pt x="794675" y="153533"/>
                    <a:pt x="794675" y="163306"/>
                  </a:cubicBezTo>
                  <a:cubicBezTo>
                    <a:pt x="794675" y="167078"/>
                    <a:pt x="792960" y="172522"/>
                    <a:pt x="789531" y="179637"/>
                  </a:cubicBezTo>
                  <a:cubicBezTo>
                    <a:pt x="786102" y="186752"/>
                    <a:pt x="784388" y="191595"/>
                    <a:pt x="784388" y="194167"/>
                  </a:cubicBezTo>
                  <a:cubicBezTo>
                    <a:pt x="779930" y="191081"/>
                    <a:pt x="777787" y="188081"/>
                    <a:pt x="777958" y="185166"/>
                  </a:cubicBezTo>
                  <a:cubicBezTo>
                    <a:pt x="777958" y="183794"/>
                    <a:pt x="778473" y="181737"/>
                    <a:pt x="779501" y="178994"/>
                  </a:cubicBezTo>
                  <a:cubicBezTo>
                    <a:pt x="780530" y="176251"/>
                    <a:pt x="781044" y="174708"/>
                    <a:pt x="781044" y="174365"/>
                  </a:cubicBezTo>
                  <a:cubicBezTo>
                    <a:pt x="781044" y="174193"/>
                    <a:pt x="780873" y="173936"/>
                    <a:pt x="780530" y="173593"/>
                  </a:cubicBezTo>
                  <a:lnTo>
                    <a:pt x="777958" y="173593"/>
                  </a:lnTo>
                  <a:cubicBezTo>
                    <a:pt x="772815" y="173593"/>
                    <a:pt x="770243" y="171021"/>
                    <a:pt x="770243" y="165878"/>
                  </a:cubicBezTo>
                  <a:cubicBezTo>
                    <a:pt x="770415" y="164849"/>
                    <a:pt x="770843" y="163135"/>
                    <a:pt x="771529" y="160734"/>
                  </a:cubicBezTo>
                  <a:cubicBezTo>
                    <a:pt x="771872" y="163649"/>
                    <a:pt x="774186" y="165106"/>
                    <a:pt x="778473" y="165106"/>
                  </a:cubicBezTo>
                  <a:cubicBezTo>
                    <a:pt x="784302" y="165106"/>
                    <a:pt x="787131" y="162792"/>
                    <a:pt x="786959" y="158163"/>
                  </a:cubicBezTo>
                  <a:cubicBezTo>
                    <a:pt x="786788" y="153019"/>
                    <a:pt x="784816" y="149076"/>
                    <a:pt x="781044" y="146333"/>
                  </a:cubicBezTo>
                  <a:close/>
                  <a:moveTo>
                    <a:pt x="166393" y="146333"/>
                  </a:moveTo>
                  <a:cubicBezTo>
                    <a:pt x="175479" y="147876"/>
                    <a:pt x="180023" y="153533"/>
                    <a:pt x="180023" y="163306"/>
                  </a:cubicBezTo>
                  <a:cubicBezTo>
                    <a:pt x="180023" y="167078"/>
                    <a:pt x="178308" y="172522"/>
                    <a:pt x="174879" y="179637"/>
                  </a:cubicBezTo>
                  <a:cubicBezTo>
                    <a:pt x="171450" y="186752"/>
                    <a:pt x="169736" y="191595"/>
                    <a:pt x="169736" y="194167"/>
                  </a:cubicBezTo>
                  <a:cubicBezTo>
                    <a:pt x="165278" y="191081"/>
                    <a:pt x="163135" y="188081"/>
                    <a:pt x="163307" y="185166"/>
                  </a:cubicBezTo>
                  <a:cubicBezTo>
                    <a:pt x="163307" y="183794"/>
                    <a:pt x="163821" y="181737"/>
                    <a:pt x="164850" y="178994"/>
                  </a:cubicBezTo>
                  <a:cubicBezTo>
                    <a:pt x="165878" y="176251"/>
                    <a:pt x="166393" y="174708"/>
                    <a:pt x="166393" y="174365"/>
                  </a:cubicBezTo>
                  <a:cubicBezTo>
                    <a:pt x="166393" y="174193"/>
                    <a:pt x="166221" y="173936"/>
                    <a:pt x="165878" y="173593"/>
                  </a:cubicBezTo>
                  <a:lnTo>
                    <a:pt x="163307" y="173593"/>
                  </a:lnTo>
                  <a:cubicBezTo>
                    <a:pt x="158163" y="173593"/>
                    <a:pt x="155591" y="171021"/>
                    <a:pt x="155591" y="165878"/>
                  </a:cubicBezTo>
                  <a:cubicBezTo>
                    <a:pt x="155763" y="164849"/>
                    <a:pt x="156191" y="163135"/>
                    <a:pt x="156877" y="160734"/>
                  </a:cubicBezTo>
                  <a:cubicBezTo>
                    <a:pt x="157220" y="163649"/>
                    <a:pt x="159535" y="165106"/>
                    <a:pt x="163821" y="165106"/>
                  </a:cubicBezTo>
                  <a:cubicBezTo>
                    <a:pt x="169650" y="165106"/>
                    <a:pt x="172479" y="162792"/>
                    <a:pt x="172308" y="158163"/>
                  </a:cubicBezTo>
                  <a:cubicBezTo>
                    <a:pt x="172136" y="153019"/>
                    <a:pt x="170165" y="149076"/>
                    <a:pt x="166393" y="146333"/>
                  </a:cubicBezTo>
                  <a:close/>
                  <a:moveTo>
                    <a:pt x="2546046" y="142732"/>
                  </a:moveTo>
                  <a:cubicBezTo>
                    <a:pt x="2552046" y="142732"/>
                    <a:pt x="2555047" y="145304"/>
                    <a:pt x="2555047" y="150447"/>
                  </a:cubicBezTo>
                  <a:cubicBezTo>
                    <a:pt x="2557619" y="149419"/>
                    <a:pt x="2559419" y="148904"/>
                    <a:pt x="2560447" y="148904"/>
                  </a:cubicBezTo>
                  <a:cubicBezTo>
                    <a:pt x="2565077" y="148904"/>
                    <a:pt x="2567391" y="151390"/>
                    <a:pt x="2567391" y="156362"/>
                  </a:cubicBezTo>
                  <a:cubicBezTo>
                    <a:pt x="2567391" y="158763"/>
                    <a:pt x="2566705" y="160649"/>
                    <a:pt x="2565334" y="162020"/>
                  </a:cubicBezTo>
                  <a:cubicBezTo>
                    <a:pt x="2570477" y="162020"/>
                    <a:pt x="2573049" y="164592"/>
                    <a:pt x="2573049" y="169736"/>
                  </a:cubicBezTo>
                  <a:lnTo>
                    <a:pt x="2560705" y="169736"/>
                  </a:lnTo>
                  <a:cubicBezTo>
                    <a:pt x="2560705" y="165449"/>
                    <a:pt x="2559333" y="161935"/>
                    <a:pt x="2556590" y="159191"/>
                  </a:cubicBezTo>
                  <a:cubicBezTo>
                    <a:pt x="2553847" y="156448"/>
                    <a:pt x="2550332" y="155077"/>
                    <a:pt x="2546046" y="155077"/>
                  </a:cubicBezTo>
                  <a:close/>
                  <a:moveTo>
                    <a:pt x="1931396" y="142732"/>
                  </a:moveTo>
                  <a:cubicBezTo>
                    <a:pt x="1937396" y="142732"/>
                    <a:pt x="1940397" y="145304"/>
                    <a:pt x="1940397" y="150447"/>
                  </a:cubicBezTo>
                  <a:cubicBezTo>
                    <a:pt x="1942969" y="149419"/>
                    <a:pt x="1944769" y="148904"/>
                    <a:pt x="1945797" y="148904"/>
                  </a:cubicBezTo>
                  <a:cubicBezTo>
                    <a:pt x="1950427" y="148904"/>
                    <a:pt x="1952741" y="151390"/>
                    <a:pt x="1952741" y="156362"/>
                  </a:cubicBezTo>
                  <a:cubicBezTo>
                    <a:pt x="1952741" y="158763"/>
                    <a:pt x="1952055" y="160649"/>
                    <a:pt x="1950684" y="162020"/>
                  </a:cubicBezTo>
                  <a:cubicBezTo>
                    <a:pt x="1955827" y="162020"/>
                    <a:pt x="1958399" y="164592"/>
                    <a:pt x="1958399" y="169736"/>
                  </a:cubicBezTo>
                  <a:lnTo>
                    <a:pt x="1946055" y="169736"/>
                  </a:lnTo>
                  <a:cubicBezTo>
                    <a:pt x="1946055" y="165449"/>
                    <a:pt x="1944683" y="161935"/>
                    <a:pt x="1941940" y="159191"/>
                  </a:cubicBezTo>
                  <a:cubicBezTo>
                    <a:pt x="1939197" y="156448"/>
                    <a:pt x="1935682" y="155077"/>
                    <a:pt x="1931396" y="155077"/>
                  </a:cubicBezTo>
                  <a:close/>
                  <a:moveTo>
                    <a:pt x="1316744" y="142732"/>
                  </a:moveTo>
                  <a:cubicBezTo>
                    <a:pt x="1322744" y="142732"/>
                    <a:pt x="1325745" y="145304"/>
                    <a:pt x="1325745" y="150447"/>
                  </a:cubicBezTo>
                  <a:cubicBezTo>
                    <a:pt x="1328317" y="149419"/>
                    <a:pt x="1330117" y="148904"/>
                    <a:pt x="1331145" y="148904"/>
                  </a:cubicBezTo>
                  <a:cubicBezTo>
                    <a:pt x="1335775" y="148904"/>
                    <a:pt x="1338089" y="151390"/>
                    <a:pt x="1338089" y="156362"/>
                  </a:cubicBezTo>
                  <a:cubicBezTo>
                    <a:pt x="1338089" y="158763"/>
                    <a:pt x="1337403" y="160649"/>
                    <a:pt x="1336032" y="162020"/>
                  </a:cubicBezTo>
                  <a:cubicBezTo>
                    <a:pt x="1341175" y="162020"/>
                    <a:pt x="1343747" y="164592"/>
                    <a:pt x="1343747" y="169736"/>
                  </a:cubicBezTo>
                  <a:lnTo>
                    <a:pt x="1331403" y="169736"/>
                  </a:lnTo>
                  <a:cubicBezTo>
                    <a:pt x="1331403" y="165449"/>
                    <a:pt x="1330031" y="161935"/>
                    <a:pt x="1327288" y="159191"/>
                  </a:cubicBezTo>
                  <a:cubicBezTo>
                    <a:pt x="1324545" y="156448"/>
                    <a:pt x="1321030" y="155077"/>
                    <a:pt x="1316744" y="155077"/>
                  </a:cubicBezTo>
                  <a:close/>
                  <a:moveTo>
                    <a:pt x="702092" y="142732"/>
                  </a:moveTo>
                  <a:cubicBezTo>
                    <a:pt x="708092" y="142732"/>
                    <a:pt x="711093" y="145304"/>
                    <a:pt x="711093" y="150447"/>
                  </a:cubicBezTo>
                  <a:cubicBezTo>
                    <a:pt x="713665" y="149419"/>
                    <a:pt x="715465" y="148904"/>
                    <a:pt x="716493" y="148904"/>
                  </a:cubicBezTo>
                  <a:cubicBezTo>
                    <a:pt x="721123" y="148904"/>
                    <a:pt x="723437" y="151390"/>
                    <a:pt x="723437" y="156362"/>
                  </a:cubicBezTo>
                  <a:cubicBezTo>
                    <a:pt x="723437" y="158763"/>
                    <a:pt x="722751" y="160649"/>
                    <a:pt x="721380" y="162020"/>
                  </a:cubicBezTo>
                  <a:cubicBezTo>
                    <a:pt x="726523" y="162020"/>
                    <a:pt x="729095" y="164592"/>
                    <a:pt x="729095" y="169736"/>
                  </a:cubicBezTo>
                  <a:lnTo>
                    <a:pt x="716751" y="169736"/>
                  </a:lnTo>
                  <a:cubicBezTo>
                    <a:pt x="716751" y="165449"/>
                    <a:pt x="715379" y="161935"/>
                    <a:pt x="712636" y="159191"/>
                  </a:cubicBezTo>
                  <a:cubicBezTo>
                    <a:pt x="709893" y="156448"/>
                    <a:pt x="706378" y="155077"/>
                    <a:pt x="702092" y="155077"/>
                  </a:cubicBezTo>
                  <a:close/>
                  <a:moveTo>
                    <a:pt x="87440" y="142732"/>
                  </a:moveTo>
                  <a:cubicBezTo>
                    <a:pt x="93441" y="142732"/>
                    <a:pt x="96441" y="145304"/>
                    <a:pt x="96441" y="150447"/>
                  </a:cubicBezTo>
                  <a:cubicBezTo>
                    <a:pt x="99013" y="149419"/>
                    <a:pt x="100813" y="148904"/>
                    <a:pt x="101842" y="148904"/>
                  </a:cubicBezTo>
                  <a:cubicBezTo>
                    <a:pt x="106471" y="148904"/>
                    <a:pt x="108785" y="151390"/>
                    <a:pt x="108785" y="156362"/>
                  </a:cubicBezTo>
                  <a:cubicBezTo>
                    <a:pt x="108785" y="158763"/>
                    <a:pt x="108100" y="160649"/>
                    <a:pt x="106728" y="162020"/>
                  </a:cubicBezTo>
                  <a:cubicBezTo>
                    <a:pt x="111872" y="162020"/>
                    <a:pt x="114443" y="164592"/>
                    <a:pt x="114443" y="169736"/>
                  </a:cubicBezTo>
                  <a:lnTo>
                    <a:pt x="102099" y="169736"/>
                  </a:lnTo>
                  <a:cubicBezTo>
                    <a:pt x="102099" y="165449"/>
                    <a:pt x="100727" y="161935"/>
                    <a:pt x="97984" y="159191"/>
                  </a:cubicBezTo>
                  <a:cubicBezTo>
                    <a:pt x="95241" y="156448"/>
                    <a:pt x="91726" y="155077"/>
                    <a:pt x="87440" y="155077"/>
                  </a:cubicBezTo>
                  <a:close/>
                  <a:moveTo>
                    <a:pt x="2519042" y="124730"/>
                  </a:moveTo>
                  <a:cubicBezTo>
                    <a:pt x="2525386" y="124730"/>
                    <a:pt x="2530615" y="127173"/>
                    <a:pt x="2534730" y="132059"/>
                  </a:cubicBezTo>
                  <a:cubicBezTo>
                    <a:pt x="2538845" y="136946"/>
                    <a:pt x="2540902" y="142646"/>
                    <a:pt x="2540902" y="149162"/>
                  </a:cubicBezTo>
                  <a:lnTo>
                    <a:pt x="2540902" y="172307"/>
                  </a:lnTo>
                  <a:lnTo>
                    <a:pt x="2533187" y="172307"/>
                  </a:lnTo>
                  <a:lnTo>
                    <a:pt x="2533187" y="149162"/>
                  </a:lnTo>
                  <a:cubicBezTo>
                    <a:pt x="2533187" y="145047"/>
                    <a:pt x="2531815" y="141446"/>
                    <a:pt x="2529072" y="138360"/>
                  </a:cubicBezTo>
                  <a:cubicBezTo>
                    <a:pt x="2526329" y="135274"/>
                    <a:pt x="2522986" y="133731"/>
                    <a:pt x="2519042" y="133731"/>
                  </a:cubicBezTo>
                  <a:cubicBezTo>
                    <a:pt x="2516128" y="133731"/>
                    <a:pt x="2513470" y="134545"/>
                    <a:pt x="2511070" y="136174"/>
                  </a:cubicBezTo>
                  <a:cubicBezTo>
                    <a:pt x="2508670" y="137803"/>
                    <a:pt x="2507469" y="139989"/>
                    <a:pt x="2507469" y="142732"/>
                  </a:cubicBezTo>
                  <a:cubicBezTo>
                    <a:pt x="2507469" y="147876"/>
                    <a:pt x="2509613" y="150447"/>
                    <a:pt x="2513899" y="150447"/>
                  </a:cubicBezTo>
                  <a:cubicBezTo>
                    <a:pt x="2517328" y="150447"/>
                    <a:pt x="2519042" y="148304"/>
                    <a:pt x="2519042" y="144018"/>
                  </a:cubicBezTo>
                  <a:lnTo>
                    <a:pt x="2517756" y="141446"/>
                  </a:lnTo>
                  <a:cubicBezTo>
                    <a:pt x="2522900" y="141446"/>
                    <a:pt x="2525472" y="144875"/>
                    <a:pt x="2525472" y="151733"/>
                  </a:cubicBezTo>
                  <a:cubicBezTo>
                    <a:pt x="2525472" y="156877"/>
                    <a:pt x="2522900" y="159449"/>
                    <a:pt x="2517756" y="159449"/>
                  </a:cubicBezTo>
                  <a:cubicBezTo>
                    <a:pt x="2515870" y="159449"/>
                    <a:pt x="2514499" y="159020"/>
                    <a:pt x="2513642" y="158163"/>
                  </a:cubicBezTo>
                  <a:cubicBezTo>
                    <a:pt x="2513642" y="161592"/>
                    <a:pt x="2511841" y="164249"/>
                    <a:pt x="2508241" y="166135"/>
                  </a:cubicBezTo>
                  <a:cubicBezTo>
                    <a:pt x="2505498" y="167678"/>
                    <a:pt x="2502240" y="168450"/>
                    <a:pt x="2498468" y="168450"/>
                  </a:cubicBezTo>
                  <a:cubicBezTo>
                    <a:pt x="2501897" y="164163"/>
                    <a:pt x="2503612" y="160734"/>
                    <a:pt x="2503612" y="158163"/>
                  </a:cubicBezTo>
                  <a:cubicBezTo>
                    <a:pt x="2503612" y="156620"/>
                    <a:pt x="2502969" y="154219"/>
                    <a:pt x="2501683" y="150962"/>
                  </a:cubicBezTo>
                  <a:cubicBezTo>
                    <a:pt x="2500397" y="147704"/>
                    <a:pt x="2499754" y="145390"/>
                    <a:pt x="2499754" y="144018"/>
                  </a:cubicBezTo>
                  <a:cubicBezTo>
                    <a:pt x="2499926" y="138703"/>
                    <a:pt x="2501854" y="134160"/>
                    <a:pt x="2505541" y="130388"/>
                  </a:cubicBezTo>
                  <a:cubicBezTo>
                    <a:pt x="2509227" y="126616"/>
                    <a:pt x="2513727" y="124730"/>
                    <a:pt x="2519042" y="124730"/>
                  </a:cubicBezTo>
                  <a:close/>
                  <a:moveTo>
                    <a:pt x="1904392" y="124730"/>
                  </a:moveTo>
                  <a:cubicBezTo>
                    <a:pt x="1910736" y="124730"/>
                    <a:pt x="1915965" y="127173"/>
                    <a:pt x="1920080" y="132059"/>
                  </a:cubicBezTo>
                  <a:cubicBezTo>
                    <a:pt x="1924195" y="136946"/>
                    <a:pt x="1926252" y="142646"/>
                    <a:pt x="1926252" y="149162"/>
                  </a:cubicBezTo>
                  <a:lnTo>
                    <a:pt x="1926252" y="172307"/>
                  </a:lnTo>
                  <a:lnTo>
                    <a:pt x="1918537" y="172307"/>
                  </a:lnTo>
                  <a:lnTo>
                    <a:pt x="1918537" y="149162"/>
                  </a:lnTo>
                  <a:cubicBezTo>
                    <a:pt x="1918537" y="145047"/>
                    <a:pt x="1917165" y="141446"/>
                    <a:pt x="1914422" y="138360"/>
                  </a:cubicBezTo>
                  <a:cubicBezTo>
                    <a:pt x="1911679" y="135274"/>
                    <a:pt x="1908336" y="133731"/>
                    <a:pt x="1904392" y="133731"/>
                  </a:cubicBezTo>
                  <a:cubicBezTo>
                    <a:pt x="1901478" y="133731"/>
                    <a:pt x="1898820" y="134545"/>
                    <a:pt x="1896420" y="136174"/>
                  </a:cubicBezTo>
                  <a:cubicBezTo>
                    <a:pt x="1894020" y="137803"/>
                    <a:pt x="1892819" y="139989"/>
                    <a:pt x="1892819" y="142732"/>
                  </a:cubicBezTo>
                  <a:cubicBezTo>
                    <a:pt x="1892819" y="147876"/>
                    <a:pt x="1894963" y="150447"/>
                    <a:pt x="1899249" y="150447"/>
                  </a:cubicBezTo>
                  <a:cubicBezTo>
                    <a:pt x="1902678" y="150447"/>
                    <a:pt x="1904392" y="148304"/>
                    <a:pt x="1904392" y="144018"/>
                  </a:cubicBezTo>
                  <a:lnTo>
                    <a:pt x="1903106" y="141446"/>
                  </a:lnTo>
                  <a:cubicBezTo>
                    <a:pt x="1908250" y="141446"/>
                    <a:pt x="1910822" y="144875"/>
                    <a:pt x="1910822" y="151733"/>
                  </a:cubicBezTo>
                  <a:cubicBezTo>
                    <a:pt x="1910822" y="156877"/>
                    <a:pt x="1908250" y="159449"/>
                    <a:pt x="1903106" y="159449"/>
                  </a:cubicBezTo>
                  <a:cubicBezTo>
                    <a:pt x="1901220" y="159449"/>
                    <a:pt x="1899849" y="159020"/>
                    <a:pt x="1898992" y="158163"/>
                  </a:cubicBezTo>
                  <a:cubicBezTo>
                    <a:pt x="1898992" y="161592"/>
                    <a:pt x="1897191" y="164249"/>
                    <a:pt x="1893591" y="166135"/>
                  </a:cubicBezTo>
                  <a:cubicBezTo>
                    <a:pt x="1890848" y="167678"/>
                    <a:pt x="1887590" y="168450"/>
                    <a:pt x="1883818" y="168450"/>
                  </a:cubicBezTo>
                  <a:cubicBezTo>
                    <a:pt x="1887247" y="164163"/>
                    <a:pt x="1888962" y="160734"/>
                    <a:pt x="1888962" y="158163"/>
                  </a:cubicBezTo>
                  <a:cubicBezTo>
                    <a:pt x="1888962" y="156620"/>
                    <a:pt x="1888319" y="154219"/>
                    <a:pt x="1887033" y="150962"/>
                  </a:cubicBezTo>
                  <a:cubicBezTo>
                    <a:pt x="1885747" y="147704"/>
                    <a:pt x="1885104" y="145390"/>
                    <a:pt x="1885104" y="144018"/>
                  </a:cubicBezTo>
                  <a:cubicBezTo>
                    <a:pt x="1885276" y="138703"/>
                    <a:pt x="1887204" y="134160"/>
                    <a:pt x="1890891" y="130388"/>
                  </a:cubicBezTo>
                  <a:cubicBezTo>
                    <a:pt x="1894577" y="126616"/>
                    <a:pt x="1899077" y="124730"/>
                    <a:pt x="1904392" y="124730"/>
                  </a:cubicBezTo>
                  <a:close/>
                  <a:moveTo>
                    <a:pt x="1289740" y="124730"/>
                  </a:moveTo>
                  <a:cubicBezTo>
                    <a:pt x="1296084" y="124730"/>
                    <a:pt x="1301313" y="127173"/>
                    <a:pt x="1305428" y="132059"/>
                  </a:cubicBezTo>
                  <a:cubicBezTo>
                    <a:pt x="1309543" y="136946"/>
                    <a:pt x="1311600" y="142646"/>
                    <a:pt x="1311600" y="149162"/>
                  </a:cubicBezTo>
                  <a:lnTo>
                    <a:pt x="1311600" y="172307"/>
                  </a:lnTo>
                  <a:lnTo>
                    <a:pt x="1303885" y="172307"/>
                  </a:lnTo>
                  <a:lnTo>
                    <a:pt x="1303885" y="149162"/>
                  </a:lnTo>
                  <a:cubicBezTo>
                    <a:pt x="1303885" y="145047"/>
                    <a:pt x="1302513" y="141446"/>
                    <a:pt x="1299770" y="138360"/>
                  </a:cubicBezTo>
                  <a:cubicBezTo>
                    <a:pt x="1297027" y="135274"/>
                    <a:pt x="1293684" y="133731"/>
                    <a:pt x="1289740" y="133731"/>
                  </a:cubicBezTo>
                  <a:cubicBezTo>
                    <a:pt x="1286826" y="133731"/>
                    <a:pt x="1284168" y="134545"/>
                    <a:pt x="1281768" y="136174"/>
                  </a:cubicBezTo>
                  <a:cubicBezTo>
                    <a:pt x="1279368" y="137803"/>
                    <a:pt x="1278167" y="139989"/>
                    <a:pt x="1278167" y="142732"/>
                  </a:cubicBezTo>
                  <a:cubicBezTo>
                    <a:pt x="1278167" y="147876"/>
                    <a:pt x="1280311" y="150447"/>
                    <a:pt x="1284597" y="150447"/>
                  </a:cubicBezTo>
                  <a:cubicBezTo>
                    <a:pt x="1288026" y="150447"/>
                    <a:pt x="1289740" y="148304"/>
                    <a:pt x="1289740" y="144018"/>
                  </a:cubicBezTo>
                  <a:lnTo>
                    <a:pt x="1288454" y="141446"/>
                  </a:lnTo>
                  <a:cubicBezTo>
                    <a:pt x="1293598" y="141446"/>
                    <a:pt x="1296170" y="144875"/>
                    <a:pt x="1296170" y="151733"/>
                  </a:cubicBezTo>
                  <a:cubicBezTo>
                    <a:pt x="1296170" y="156877"/>
                    <a:pt x="1293598" y="159449"/>
                    <a:pt x="1288454" y="159449"/>
                  </a:cubicBezTo>
                  <a:cubicBezTo>
                    <a:pt x="1286568" y="159449"/>
                    <a:pt x="1285197" y="159020"/>
                    <a:pt x="1284340" y="158163"/>
                  </a:cubicBezTo>
                  <a:cubicBezTo>
                    <a:pt x="1284340" y="161592"/>
                    <a:pt x="1282539" y="164249"/>
                    <a:pt x="1278939" y="166135"/>
                  </a:cubicBezTo>
                  <a:cubicBezTo>
                    <a:pt x="1276196" y="167678"/>
                    <a:pt x="1272938" y="168450"/>
                    <a:pt x="1269166" y="168450"/>
                  </a:cubicBezTo>
                  <a:cubicBezTo>
                    <a:pt x="1272595" y="164163"/>
                    <a:pt x="1274310" y="160734"/>
                    <a:pt x="1274310" y="158163"/>
                  </a:cubicBezTo>
                  <a:cubicBezTo>
                    <a:pt x="1274310" y="156620"/>
                    <a:pt x="1273667" y="154219"/>
                    <a:pt x="1272381" y="150962"/>
                  </a:cubicBezTo>
                  <a:cubicBezTo>
                    <a:pt x="1271095" y="147704"/>
                    <a:pt x="1270452" y="145390"/>
                    <a:pt x="1270452" y="144018"/>
                  </a:cubicBezTo>
                  <a:cubicBezTo>
                    <a:pt x="1270624" y="138703"/>
                    <a:pt x="1272552" y="134160"/>
                    <a:pt x="1276239" y="130388"/>
                  </a:cubicBezTo>
                  <a:cubicBezTo>
                    <a:pt x="1279925" y="126616"/>
                    <a:pt x="1284425" y="124730"/>
                    <a:pt x="1289740" y="124730"/>
                  </a:cubicBezTo>
                  <a:close/>
                  <a:moveTo>
                    <a:pt x="675088" y="124730"/>
                  </a:moveTo>
                  <a:cubicBezTo>
                    <a:pt x="681432" y="124730"/>
                    <a:pt x="686661" y="127173"/>
                    <a:pt x="690776" y="132059"/>
                  </a:cubicBezTo>
                  <a:cubicBezTo>
                    <a:pt x="694891" y="136946"/>
                    <a:pt x="696948" y="142646"/>
                    <a:pt x="696948" y="149162"/>
                  </a:cubicBezTo>
                  <a:lnTo>
                    <a:pt x="696948" y="172307"/>
                  </a:lnTo>
                  <a:lnTo>
                    <a:pt x="689233" y="172307"/>
                  </a:lnTo>
                  <a:lnTo>
                    <a:pt x="689233" y="149162"/>
                  </a:lnTo>
                  <a:cubicBezTo>
                    <a:pt x="689233" y="145047"/>
                    <a:pt x="687861" y="141446"/>
                    <a:pt x="685118" y="138360"/>
                  </a:cubicBezTo>
                  <a:cubicBezTo>
                    <a:pt x="682375" y="135274"/>
                    <a:pt x="679032" y="133731"/>
                    <a:pt x="675088" y="133731"/>
                  </a:cubicBezTo>
                  <a:cubicBezTo>
                    <a:pt x="672174" y="133731"/>
                    <a:pt x="669516" y="134545"/>
                    <a:pt x="667116" y="136174"/>
                  </a:cubicBezTo>
                  <a:cubicBezTo>
                    <a:pt x="664716" y="137803"/>
                    <a:pt x="663515" y="139989"/>
                    <a:pt x="663515" y="142732"/>
                  </a:cubicBezTo>
                  <a:cubicBezTo>
                    <a:pt x="663515" y="147876"/>
                    <a:pt x="665659" y="150447"/>
                    <a:pt x="669945" y="150447"/>
                  </a:cubicBezTo>
                  <a:cubicBezTo>
                    <a:pt x="673374" y="150447"/>
                    <a:pt x="675088" y="148304"/>
                    <a:pt x="675088" y="144018"/>
                  </a:cubicBezTo>
                  <a:lnTo>
                    <a:pt x="673802" y="141446"/>
                  </a:lnTo>
                  <a:cubicBezTo>
                    <a:pt x="678946" y="141446"/>
                    <a:pt x="681518" y="144875"/>
                    <a:pt x="681518" y="151733"/>
                  </a:cubicBezTo>
                  <a:cubicBezTo>
                    <a:pt x="681518" y="156877"/>
                    <a:pt x="678946" y="159449"/>
                    <a:pt x="673802" y="159449"/>
                  </a:cubicBezTo>
                  <a:cubicBezTo>
                    <a:pt x="671916" y="159449"/>
                    <a:pt x="670545" y="159020"/>
                    <a:pt x="669688" y="158163"/>
                  </a:cubicBezTo>
                  <a:cubicBezTo>
                    <a:pt x="669688" y="161592"/>
                    <a:pt x="667887" y="164249"/>
                    <a:pt x="664287" y="166135"/>
                  </a:cubicBezTo>
                  <a:cubicBezTo>
                    <a:pt x="661544" y="167678"/>
                    <a:pt x="658286" y="168450"/>
                    <a:pt x="654514" y="168450"/>
                  </a:cubicBezTo>
                  <a:cubicBezTo>
                    <a:pt x="657943" y="164163"/>
                    <a:pt x="659658" y="160734"/>
                    <a:pt x="659658" y="158163"/>
                  </a:cubicBezTo>
                  <a:cubicBezTo>
                    <a:pt x="659658" y="156620"/>
                    <a:pt x="659015" y="154219"/>
                    <a:pt x="657729" y="150962"/>
                  </a:cubicBezTo>
                  <a:cubicBezTo>
                    <a:pt x="656443" y="147704"/>
                    <a:pt x="655800" y="145390"/>
                    <a:pt x="655800" y="144018"/>
                  </a:cubicBezTo>
                  <a:cubicBezTo>
                    <a:pt x="655972" y="138703"/>
                    <a:pt x="657900" y="134160"/>
                    <a:pt x="661587" y="130388"/>
                  </a:cubicBezTo>
                  <a:cubicBezTo>
                    <a:pt x="665273" y="126616"/>
                    <a:pt x="669773" y="124730"/>
                    <a:pt x="675088" y="124730"/>
                  </a:cubicBezTo>
                  <a:close/>
                  <a:moveTo>
                    <a:pt x="60437" y="124730"/>
                  </a:moveTo>
                  <a:cubicBezTo>
                    <a:pt x="66780" y="124730"/>
                    <a:pt x="72009" y="127173"/>
                    <a:pt x="76124" y="132059"/>
                  </a:cubicBezTo>
                  <a:cubicBezTo>
                    <a:pt x="80239" y="136946"/>
                    <a:pt x="82296" y="142646"/>
                    <a:pt x="82296" y="149162"/>
                  </a:cubicBezTo>
                  <a:lnTo>
                    <a:pt x="82296" y="172307"/>
                  </a:lnTo>
                  <a:lnTo>
                    <a:pt x="74581" y="172307"/>
                  </a:lnTo>
                  <a:lnTo>
                    <a:pt x="74581" y="149162"/>
                  </a:lnTo>
                  <a:cubicBezTo>
                    <a:pt x="74581" y="145047"/>
                    <a:pt x="73210" y="141446"/>
                    <a:pt x="70466" y="138360"/>
                  </a:cubicBezTo>
                  <a:cubicBezTo>
                    <a:pt x="67723" y="135274"/>
                    <a:pt x="64380" y="133731"/>
                    <a:pt x="60437" y="133731"/>
                  </a:cubicBezTo>
                  <a:cubicBezTo>
                    <a:pt x="57522" y="133731"/>
                    <a:pt x="54864" y="134545"/>
                    <a:pt x="52464" y="136174"/>
                  </a:cubicBezTo>
                  <a:cubicBezTo>
                    <a:pt x="50064" y="137803"/>
                    <a:pt x="48864" y="139989"/>
                    <a:pt x="48864" y="142732"/>
                  </a:cubicBezTo>
                  <a:cubicBezTo>
                    <a:pt x="48864" y="147876"/>
                    <a:pt x="51007" y="150447"/>
                    <a:pt x="55293" y="150447"/>
                  </a:cubicBezTo>
                  <a:cubicBezTo>
                    <a:pt x="58722" y="150447"/>
                    <a:pt x="60437" y="148304"/>
                    <a:pt x="60437" y="144018"/>
                  </a:cubicBezTo>
                  <a:lnTo>
                    <a:pt x="59151" y="141446"/>
                  </a:lnTo>
                  <a:cubicBezTo>
                    <a:pt x="64294" y="141446"/>
                    <a:pt x="66866" y="144875"/>
                    <a:pt x="66866" y="151733"/>
                  </a:cubicBezTo>
                  <a:cubicBezTo>
                    <a:pt x="66866" y="156877"/>
                    <a:pt x="64294" y="159449"/>
                    <a:pt x="59151" y="159449"/>
                  </a:cubicBezTo>
                  <a:cubicBezTo>
                    <a:pt x="57265" y="159449"/>
                    <a:pt x="55893" y="159020"/>
                    <a:pt x="55036" y="158163"/>
                  </a:cubicBezTo>
                  <a:cubicBezTo>
                    <a:pt x="55036" y="161592"/>
                    <a:pt x="53236" y="164249"/>
                    <a:pt x="49635" y="166135"/>
                  </a:cubicBezTo>
                  <a:cubicBezTo>
                    <a:pt x="46892" y="167678"/>
                    <a:pt x="43634" y="168450"/>
                    <a:pt x="39863" y="168450"/>
                  </a:cubicBezTo>
                  <a:cubicBezTo>
                    <a:pt x="43292" y="164163"/>
                    <a:pt x="45006" y="160734"/>
                    <a:pt x="45006" y="158163"/>
                  </a:cubicBezTo>
                  <a:cubicBezTo>
                    <a:pt x="45006" y="156620"/>
                    <a:pt x="44363" y="154219"/>
                    <a:pt x="43077" y="150962"/>
                  </a:cubicBezTo>
                  <a:cubicBezTo>
                    <a:pt x="41791" y="147704"/>
                    <a:pt x="41148" y="145390"/>
                    <a:pt x="41148" y="144018"/>
                  </a:cubicBezTo>
                  <a:cubicBezTo>
                    <a:pt x="41320" y="138703"/>
                    <a:pt x="43249" y="134160"/>
                    <a:pt x="46935" y="130388"/>
                  </a:cubicBezTo>
                  <a:cubicBezTo>
                    <a:pt x="50621" y="126616"/>
                    <a:pt x="55122" y="124730"/>
                    <a:pt x="60437" y="124730"/>
                  </a:cubicBezTo>
                  <a:close/>
                  <a:moveTo>
                    <a:pt x="2664346" y="123444"/>
                  </a:moveTo>
                  <a:cubicBezTo>
                    <a:pt x="2666061" y="124644"/>
                    <a:pt x="2666918" y="126787"/>
                    <a:pt x="2666918" y="129873"/>
                  </a:cubicBezTo>
                  <a:cubicBezTo>
                    <a:pt x="2666746" y="135017"/>
                    <a:pt x="2664775" y="139303"/>
                    <a:pt x="2661003" y="142732"/>
                  </a:cubicBezTo>
                  <a:cubicBezTo>
                    <a:pt x="2657231" y="146161"/>
                    <a:pt x="2652773" y="147876"/>
                    <a:pt x="2647630" y="147876"/>
                  </a:cubicBezTo>
                  <a:cubicBezTo>
                    <a:pt x="2644887" y="147876"/>
                    <a:pt x="2640815" y="147233"/>
                    <a:pt x="2635414" y="145947"/>
                  </a:cubicBezTo>
                  <a:cubicBezTo>
                    <a:pt x="2630013" y="144661"/>
                    <a:pt x="2625941" y="144018"/>
                    <a:pt x="2623198" y="144018"/>
                  </a:cubicBezTo>
                  <a:lnTo>
                    <a:pt x="2616769" y="144018"/>
                  </a:lnTo>
                  <a:cubicBezTo>
                    <a:pt x="2623627" y="147447"/>
                    <a:pt x="2627056" y="152162"/>
                    <a:pt x="2627056" y="158163"/>
                  </a:cubicBezTo>
                  <a:cubicBezTo>
                    <a:pt x="2616597" y="152162"/>
                    <a:pt x="2608882" y="149162"/>
                    <a:pt x="2603910" y="149162"/>
                  </a:cubicBezTo>
                  <a:cubicBezTo>
                    <a:pt x="2595338" y="149162"/>
                    <a:pt x="2585051" y="153448"/>
                    <a:pt x="2573049" y="162020"/>
                  </a:cubicBezTo>
                  <a:lnTo>
                    <a:pt x="2569191" y="159449"/>
                  </a:lnTo>
                  <a:cubicBezTo>
                    <a:pt x="2583593" y="142304"/>
                    <a:pt x="2601595" y="133731"/>
                    <a:pt x="2623198" y="133731"/>
                  </a:cubicBezTo>
                  <a:cubicBezTo>
                    <a:pt x="2625427" y="133731"/>
                    <a:pt x="2628856" y="133945"/>
                    <a:pt x="2633485" y="134374"/>
                  </a:cubicBezTo>
                  <a:cubicBezTo>
                    <a:pt x="2638114" y="134803"/>
                    <a:pt x="2641543" y="135017"/>
                    <a:pt x="2643772" y="135017"/>
                  </a:cubicBezTo>
                  <a:cubicBezTo>
                    <a:pt x="2655774" y="135017"/>
                    <a:pt x="2662632" y="131159"/>
                    <a:pt x="2664346" y="123444"/>
                  </a:cubicBezTo>
                  <a:close/>
                  <a:moveTo>
                    <a:pt x="2049696" y="123444"/>
                  </a:moveTo>
                  <a:cubicBezTo>
                    <a:pt x="2051411" y="124644"/>
                    <a:pt x="2052268" y="126787"/>
                    <a:pt x="2052268" y="129873"/>
                  </a:cubicBezTo>
                  <a:cubicBezTo>
                    <a:pt x="2052096" y="135017"/>
                    <a:pt x="2050125" y="139303"/>
                    <a:pt x="2046353" y="142732"/>
                  </a:cubicBezTo>
                  <a:cubicBezTo>
                    <a:pt x="2042581" y="146161"/>
                    <a:pt x="2038123" y="147876"/>
                    <a:pt x="2032980" y="147876"/>
                  </a:cubicBezTo>
                  <a:cubicBezTo>
                    <a:pt x="2030237" y="147876"/>
                    <a:pt x="2026165" y="147233"/>
                    <a:pt x="2020764" y="145947"/>
                  </a:cubicBezTo>
                  <a:cubicBezTo>
                    <a:pt x="2015363" y="144661"/>
                    <a:pt x="2011291" y="144018"/>
                    <a:pt x="2008548" y="144018"/>
                  </a:cubicBezTo>
                  <a:lnTo>
                    <a:pt x="2002119" y="144018"/>
                  </a:lnTo>
                  <a:cubicBezTo>
                    <a:pt x="2008977" y="147447"/>
                    <a:pt x="2012406" y="152162"/>
                    <a:pt x="2012406" y="158163"/>
                  </a:cubicBezTo>
                  <a:cubicBezTo>
                    <a:pt x="2001947" y="152162"/>
                    <a:pt x="1994232" y="149162"/>
                    <a:pt x="1989260" y="149162"/>
                  </a:cubicBezTo>
                  <a:cubicBezTo>
                    <a:pt x="1980688" y="149162"/>
                    <a:pt x="1970401" y="153448"/>
                    <a:pt x="1958399" y="162020"/>
                  </a:cubicBezTo>
                  <a:lnTo>
                    <a:pt x="1954541" y="159449"/>
                  </a:lnTo>
                  <a:cubicBezTo>
                    <a:pt x="1968943" y="142304"/>
                    <a:pt x="1986945" y="133731"/>
                    <a:pt x="2008548" y="133731"/>
                  </a:cubicBezTo>
                  <a:cubicBezTo>
                    <a:pt x="2010777" y="133731"/>
                    <a:pt x="2014206" y="133945"/>
                    <a:pt x="2018835" y="134374"/>
                  </a:cubicBezTo>
                  <a:cubicBezTo>
                    <a:pt x="2023464" y="134803"/>
                    <a:pt x="2026893" y="135017"/>
                    <a:pt x="2029122" y="135017"/>
                  </a:cubicBezTo>
                  <a:cubicBezTo>
                    <a:pt x="2041124" y="135017"/>
                    <a:pt x="2047982" y="131159"/>
                    <a:pt x="2049696" y="123444"/>
                  </a:cubicBezTo>
                  <a:close/>
                  <a:moveTo>
                    <a:pt x="1435044" y="123444"/>
                  </a:moveTo>
                  <a:cubicBezTo>
                    <a:pt x="1436759" y="124644"/>
                    <a:pt x="1437616" y="126787"/>
                    <a:pt x="1437616" y="129873"/>
                  </a:cubicBezTo>
                  <a:cubicBezTo>
                    <a:pt x="1437444" y="135017"/>
                    <a:pt x="1435473" y="139303"/>
                    <a:pt x="1431701" y="142732"/>
                  </a:cubicBezTo>
                  <a:cubicBezTo>
                    <a:pt x="1427929" y="146161"/>
                    <a:pt x="1423471" y="147876"/>
                    <a:pt x="1418328" y="147876"/>
                  </a:cubicBezTo>
                  <a:cubicBezTo>
                    <a:pt x="1415585" y="147876"/>
                    <a:pt x="1411513" y="147233"/>
                    <a:pt x="1406112" y="145947"/>
                  </a:cubicBezTo>
                  <a:cubicBezTo>
                    <a:pt x="1400711" y="144661"/>
                    <a:pt x="1396639" y="144018"/>
                    <a:pt x="1393896" y="144018"/>
                  </a:cubicBezTo>
                  <a:lnTo>
                    <a:pt x="1387467" y="144018"/>
                  </a:lnTo>
                  <a:cubicBezTo>
                    <a:pt x="1394325" y="147447"/>
                    <a:pt x="1397754" y="152162"/>
                    <a:pt x="1397754" y="158163"/>
                  </a:cubicBezTo>
                  <a:cubicBezTo>
                    <a:pt x="1387295" y="152162"/>
                    <a:pt x="1379580" y="149162"/>
                    <a:pt x="1374608" y="149162"/>
                  </a:cubicBezTo>
                  <a:cubicBezTo>
                    <a:pt x="1366036" y="149162"/>
                    <a:pt x="1355749" y="153448"/>
                    <a:pt x="1343747" y="162020"/>
                  </a:cubicBezTo>
                  <a:lnTo>
                    <a:pt x="1339889" y="159449"/>
                  </a:lnTo>
                  <a:cubicBezTo>
                    <a:pt x="1354291" y="142304"/>
                    <a:pt x="1372293" y="133731"/>
                    <a:pt x="1393896" y="133731"/>
                  </a:cubicBezTo>
                  <a:cubicBezTo>
                    <a:pt x="1396125" y="133731"/>
                    <a:pt x="1399554" y="133945"/>
                    <a:pt x="1404183" y="134374"/>
                  </a:cubicBezTo>
                  <a:cubicBezTo>
                    <a:pt x="1408812" y="134803"/>
                    <a:pt x="1412241" y="135017"/>
                    <a:pt x="1414470" y="135017"/>
                  </a:cubicBezTo>
                  <a:cubicBezTo>
                    <a:pt x="1426472" y="135017"/>
                    <a:pt x="1433330" y="131159"/>
                    <a:pt x="1435044" y="123444"/>
                  </a:cubicBezTo>
                  <a:close/>
                  <a:moveTo>
                    <a:pt x="820392" y="123444"/>
                  </a:moveTo>
                  <a:cubicBezTo>
                    <a:pt x="822107" y="124644"/>
                    <a:pt x="822964" y="126787"/>
                    <a:pt x="822964" y="129873"/>
                  </a:cubicBezTo>
                  <a:cubicBezTo>
                    <a:pt x="822792" y="135017"/>
                    <a:pt x="820821" y="139303"/>
                    <a:pt x="817049" y="142732"/>
                  </a:cubicBezTo>
                  <a:cubicBezTo>
                    <a:pt x="813277" y="146161"/>
                    <a:pt x="808819" y="147876"/>
                    <a:pt x="803676" y="147876"/>
                  </a:cubicBezTo>
                  <a:cubicBezTo>
                    <a:pt x="800933" y="147876"/>
                    <a:pt x="796861" y="147233"/>
                    <a:pt x="791460" y="145947"/>
                  </a:cubicBezTo>
                  <a:cubicBezTo>
                    <a:pt x="786059" y="144661"/>
                    <a:pt x="781987" y="144018"/>
                    <a:pt x="779244" y="144018"/>
                  </a:cubicBezTo>
                  <a:lnTo>
                    <a:pt x="772815" y="144018"/>
                  </a:lnTo>
                  <a:cubicBezTo>
                    <a:pt x="779673" y="147447"/>
                    <a:pt x="783102" y="152162"/>
                    <a:pt x="783102" y="158163"/>
                  </a:cubicBezTo>
                  <a:cubicBezTo>
                    <a:pt x="772643" y="152162"/>
                    <a:pt x="764928" y="149162"/>
                    <a:pt x="759956" y="149162"/>
                  </a:cubicBezTo>
                  <a:cubicBezTo>
                    <a:pt x="751384" y="149162"/>
                    <a:pt x="741097" y="153448"/>
                    <a:pt x="729095" y="162020"/>
                  </a:cubicBezTo>
                  <a:lnTo>
                    <a:pt x="725237" y="159449"/>
                  </a:lnTo>
                  <a:cubicBezTo>
                    <a:pt x="739639" y="142304"/>
                    <a:pt x="757641" y="133731"/>
                    <a:pt x="779244" y="133731"/>
                  </a:cubicBezTo>
                  <a:cubicBezTo>
                    <a:pt x="781473" y="133731"/>
                    <a:pt x="784902" y="133945"/>
                    <a:pt x="789531" y="134374"/>
                  </a:cubicBezTo>
                  <a:cubicBezTo>
                    <a:pt x="794160" y="134803"/>
                    <a:pt x="797589" y="135017"/>
                    <a:pt x="799818" y="135017"/>
                  </a:cubicBezTo>
                  <a:cubicBezTo>
                    <a:pt x="811820" y="135017"/>
                    <a:pt x="818678" y="131159"/>
                    <a:pt x="820392" y="123444"/>
                  </a:cubicBezTo>
                  <a:close/>
                  <a:moveTo>
                    <a:pt x="205740" y="123444"/>
                  </a:moveTo>
                  <a:cubicBezTo>
                    <a:pt x="207455" y="124644"/>
                    <a:pt x="208312" y="126787"/>
                    <a:pt x="208312" y="129873"/>
                  </a:cubicBezTo>
                  <a:cubicBezTo>
                    <a:pt x="208141" y="135017"/>
                    <a:pt x="206169" y="139303"/>
                    <a:pt x="202397" y="142732"/>
                  </a:cubicBezTo>
                  <a:cubicBezTo>
                    <a:pt x="198625" y="146161"/>
                    <a:pt x="194168" y="147876"/>
                    <a:pt x="189024" y="147876"/>
                  </a:cubicBezTo>
                  <a:cubicBezTo>
                    <a:pt x="186281" y="147876"/>
                    <a:pt x="182209" y="147233"/>
                    <a:pt x="176808" y="145947"/>
                  </a:cubicBezTo>
                  <a:cubicBezTo>
                    <a:pt x="171408" y="144661"/>
                    <a:pt x="167336" y="144018"/>
                    <a:pt x="164592" y="144018"/>
                  </a:cubicBezTo>
                  <a:lnTo>
                    <a:pt x="158163" y="144018"/>
                  </a:lnTo>
                  <a:cubicBezTo>
                    <a:pt x="165021" y="147447"/>
                    <a:pt x="168450" y="152162"/>
                    <a:pt x="168450" y="158163"/>
                  </a:cubicBezTo>
                  <a:cubicBezTo>
                    <a:pt x="157992" y="152162"/>
                    <a:pt x="150276" y="149162"/>
                    <a:pt x="145304" y="149162"/>
                  </a:cubicBezTo>
                  <a:cubicBezTo>
                    <a:pt x="136732" y="149162"/>
                    <a:pt x="126445" y="153448"/>
                    <a:pt x="114443" y="162020"/>
                  </a:cubicBezTo>
                  <a:lnTo>
                    <a:pt x="110586" y="159449"/>
                  </a:lnTo>
                  <a:cubicBezTo>
                    <a:pt x="124987" y="142304"/>
                    <a:pt x="142990" y="133731"/>
                    <a:pt x="164592" y="133731"/>
                  </a:cubicBezTo>
                  <a:cubicBezTo>
                    <a:pt x="166821" y="133731"/>
                    <a:pt x="170250" y="133945"/>
                    <a:pt x="174879" y="134374"/>
                  </a:cubicBezTo>
                  <a:cubicBezTo>
                    <a:pt x="179509" y="134803"/>
                    <a:pt x="182938" y="135017"/>
                    <a:pt x="185166" y="135017"/>
                  </a:cubicBezTo>
                  <a:cubicBezTo>
                    <a:pt x="197168" y="135017"/>
                    <a:pt x="204026" y="131159"/>
                    <a:pt x="205740" y="123444"/>
                  </a:cubicBezTo>
                  <a:close/>
                  <a:moveTo>
                    <a:pt x="662230" y="79724"/>
                  </a:moveTo>
                  <a:cubicBezTo>
                    <a:pt x="667545" y="87954"/>
                    <a:pt x="672259" y="93526"/>
                    <a:pt x="676374" y="96441"/>
                  </a:cubicBezTo>
                  <a:cubicBezTo>
                    <a:pt x="690947" y="106556"/>
                    <a:pt x="698234" y="118986"/>
                    <a:pt x="698234" y="133731"/>
                  </a:cubicBezTo>
                  <a:cubicBezTo>
                    <a:pt x="692062" y="123444"/>
                    <a:pt x="683918" y="118300"/>
                    <a:pt x="673802" y="118300"/>
                  </a:cubicBezTo>
                  <a:cubicBezTo>
                    <a:pt x="663858" y="118300"/>
                    <a:pt x="657000" y="121730"/>
                    <a:pt x="653228" y="128587"/>
                  </a:cubicBezTo>
                  <a:cubicBezTo>
                    <a:pt x="653400" y="124130"/>
                    <a:pt x="654686" y="120186"/>
                    <a:pt x="657086" y="116757"/>
                  </a:cubicBezTo>
                  <a:cubicBezTo>
                    <a:pt x="659829" y="112643"/>
                    <a:pt x="663258" y="110585"/>
                    <a:pt x="667373" y="110585"/>
                  </a:cubicBezTo>
                  <a:cubicBezTo>
                    <a:pt x="661201" y="107328"/>
                    <a:pt x="656915" y="103470"/>
                    <a:pt x="654514" y="99012"/>
                  </a:cubicBezTo>
                  <a:cubicBezTo>
                    <a:pt x="657772" y="97298"/>
                    <a:pt x="661629" y="96441"/>
                    <a:pt x="666087" y="96441"/>
                  </a:cubicBezTo>
                  <a:cubicBezTo>
                    <a:pt x="662658" y="93869"/>
                    <a:pt x="660944" y="90011"/>
                    <a:pt x="660944" y="84868"/>
                  </a:cubicBezTo>
                  <a:cubicBezTo>
                    <a:pt x="660944" y="86068"/>
                    <a:pt x="661372" y="84353"/>
                    <a:pt x="662230" y="79724"/>
                  </a:cubicBezTo>
                  <a:close/>
                  <a:moveTo>
                    <a:pt x="47578" y="79724"/>
                  </a:moveTo>
                  <a:cubicBezTo>
                    <a:pt x="52893" y="87954"/>
                    <a:pt x="57608" y="93526"/>
                    <a:pt x="61722" y="96441"/>
                  </a:cubicBezTo>
                  <a:cubicBezTo>
                    <a:pt x="76296" y="106556"/>
                    <a:pt x="83582" y="118986"/>
                    <a:pt x="83582" y="133731"/>
                  </a:cubicBezTo>
                  <a:cubicBezTo>
                    <a:pt x="77410" y="123444"/>
                    <a:pt x="69266" y="118300"/>
                    <a:pt x="59151" y="118300"/>
                  </a:cubicBezTo>
                  <a:cubicBezTo>
                    <a:pt x="49207" y="118300"/>
                    <a:pt x="42349" y="121730"/>
                    <a:pt x="38577" y="128587"/>
                  </a:cubicBezTo>
                  <a:cubicBezTo>
                    <a:pt x="38748" y="124130"/>
                    <a:pt x="40034" y="120186"/>
                    <a:pt x="42434" y="116757"/>
                  </a:cubicBezTo>
                  <a:cubicBezTo>
                    <a:pt x="45178" y="112643"/>
                    <a:pt x="48606" y="110585"/>
                    <a:pt x="52721" y="110585"/>
                  </a:cubicBezTo>
                  <a:cubicBezTo>
                    <a:pt x="46549" y="107328"/>
                    <a:pt x="42263" y="103470"/>
                    <a:pt x="39863" y="99012"/>
                  </a:cubicBezTo>
                  <a:cubicBezTo>
                    <a:pt x="43120" y="97298"/>
                    <a:pt x="46978" y="96441"/>
                    <a:pt x="51435" y="96441"/>
                  </a:cubicBezTo>
                  <a:cubicBezTo>
                    <a:pt x="48006" y="93869"/>
                    <a:pt x="46292" y="90011"/>
                    <a:pt x="46292" y="84868"/>
                  </a:cubicBezTo>
                  <a:cubicBezTo>
                    <a:pt x="46292" y="86068"/>
                    <a:pt x="46721" y="84353"/>
                    <a:pt x="47578" y="79724"/>
                  </a:cubicBezTo>
                  <a:close/>
                  <a:moveTo>
                    <a:pt x="1276882" y="79724"/>
                  </a:moveTo>
                  <a:cubicBezTo>
                    <a:pt x="1282197" y="87954"/>
                    <a:pt x="1286911" y="93526"/>
                    <a:pt x="1291026" y="96441"/>
                  </a:cubicBezTo>
                  <a:cubicBezTo>
                    <a:pt x="1305599" y="106556"/>
                    <a:pt x="1312886" y="118986"/>
                    <a:pt x="1312886" y="133731"/>
                  </a:cubicBezTo>
                  <a:cubicBezTo>
                    <a:pt x="1306714" y="123444"/>
                    <a:pt x="1298570" y="118300"/>
                    <a:pt x="1288454" y="118300"/>
                  </a:cubicBezTo>
                  <a:cubicBezTo>
                    <a:pt x="1278510" y="118300"/>
                    <a:pt x="1271652" y="121730"/>
                    <a:pt x="1267880" y="128587"/>
                  </a:cubicBezTo>
                  <a:cubicBezTo>
                    <a:pt x="1268052" y="124130"/>
                    <a:pt x="1269338" y="120186"/>
                    <a:pt x="1271738" y="116757"/>
                  </a:cubicBezTo>
                  <a:cubicBezTo>
                    <a:pt x="1274481" y="112643"/>
                    <a:pt x="1277910" y="110585"/>
                    <a:pt x="1282025" y="110585"/>
                  </a:cubicBezTo>
                  <a:cubicBezTo>
                    <a:pt x="1275853" y="107328"/>
                    <a:pt x="1271567" y="103470"/>
                    <a:pt x="1269166" y="99012"/>
                  </a:cubicBezTo>
                  <a:cubicBezTo>
                    <a:pt x="1272424" y="97298"/>
                    <a:pt x="1276281" y="96441"/>
                    <a:pt x="1280739" y="96441"/>
                  </a:cubicBezTo>
                  <a:cubicBezTo>
                    <a:pt x="1277310" y="93869"/>
                    <a:pt x="1275596" y="90011"/>
                    <a:pt x="1275596" y="84868"/>
                  </a:cubicBezTo>
                  <a:cubicBezTo>
                    <a:pt x="1275596" y="86068"/>
                    <a:pt x="1276024" y="84353"/>
                    <a:pt x="1276882" y="79724"/>
                  </a:cubicBezTo>
                  <a:close/>
                  <a:moveTo>
                    <a:pt x="1891534" y="79724"/>
                  </a:moveTo>
                  <a:cubicBezTo>
                    <a:pt x="1896849" y="87954"/>
                    <a:pt x="1901563" y="93526"/>
                    <a:pt x="1905678" y="96441"/>
                  </a:cubicBezTo>
                  <a:cubicBezTo>
                    <a:pt x="1920251" y="106556"/>
                    <a:pt x="1927538" y="118986"/>
                    <a:pt x="1927538" y="133731"/>
                  </a:cubicBezTo>
                  <a:cubicBezTo>
                    <a:pt x="1921366" y="123444"/>
                    <a:pt x="1913222" y="118300"/>
                    <a:pt x="1903106" y="118300"/>
                  </a:cubicBezTo>
                  <a:cubicBezTo>
                    <a:pt x="1893162" y="118300"/>
                    <a:pt x="1886304" y="121730"/>
                    <a:pt x="1882532" y="128587"/>
                  </a:cubicBezTo>
                  <a:cubicBezTo>
                    <a:pt x="1882704" y="124130"/>
                    <a:pt x="1883990" y="120186"/>
                    <a:pt x="1886390" y="116757"/>
                  </a:cubicBezTo>
                  <a:cubicBezTo>
                    <a:pt x="1889133" y="112643"/>
                    <a:pt x="1892562" y="110585"/>
                    <a:pt x="1896677" y="110585"/>
                  </a:cubicBezTo>
                  <a:cubicBezTo>
                    <a:pt x="1890505" y="107328"/>
                    <a:pt x="1886219" y="103470"/>
                    <a:pt x="1883818" y="99012"/>
                  </a:cubicBezTo>
                  <a:cubicBezTo>
                    <a:pt x="1887076" y="97298"/>
                    <a:pt x="1890933" y="96441"/>
                    <a:pt x="1895391" y="96441"/>
                  </a:cubicBezTo>
                  <a:cubicBezTo>
                    <a:pt x="1891962" y="93869"/>
                    <a:pt x="1890248" y="90011"/>
                    <a:pt x="1890248" y="84868"/>
                  </a:cubicBezTo>
                  <a:cubicBezTo>
                    <a:pt x="1890248" y="86068"/>
                    <a:pt x="1890676" y="84353"/>
                    <a:pt x="1891534" y="79724"/>
                  </a:cubicBezTo>
                  <a:close/>
                  <a:moveTo>
                    <a:pt x="2506184" y="79724"/>
                  </a:moveTo>
                  <a:cubicBezTo>
                    <a:pt x="2511499" y="87954"/>
                    <a:pt x="2516213" y="93526"/>
                    <a:pt x="2520328" y="96441"/>
                  </a:cubicBezTo>
                  <a:cubicBezTo>
                    <a:pt x="2534901" y="106556"/>
                    <a:pt x="2542188" y="118986"/>
                    <a:pt x="2542188" y="133731"/>
                  </a:cubicBezTo>
                  <a:cubicBezTo>
                    <a:pt x="2536016" y="123444"/>
                    <a:pt x="2527872" y="118300"/>
                    <a:pt x="2517756" y="118300"/>
                  </a:cubicBezTo>
                  <a:cubicBezTo>
                    <a:pt x="2507812" y="118300"/>
                    <a:pt x="2500954" y="121730"/>
                    <a:pt x="2497182" y="128587"/>
                  </a:cubicBezTo>
                  <a:cubicBezTo>
                    <a:pt x="2497354" y="124130"/>
                    <a:pt x="2498640" y="120186"/>
                    <a:pt x="2501040" y="116757"/>
                  </a:cubicBezTo>
                  <a:cubicBezTo>
                    <a:pt x="2503783" y="112643"/>
                    <a:pt x="2507212" y="110585"/>
                    <a:pt x="2511327" y="110585"/>
                  </a:cubicBezTo>
                  <a:cubicBezTo>
                    <a:pt x="2505155" y="107328"/>
                    <a:pt x="2500869" y="103470"/>
                    <a:pt x="2498468" y="99012"/>
                  </a:cubicBezTo>
                  <a:cubicBezTo>
                    <a:pt x="2501726" y="97298"/>
                    <a:pt x="2505583" y="96441"/>
                    <a:pt x="2510041" y="96441"/>
                  </a:cubicBezTo>
                  <a:cubicBezTo>
                    <a:pt x="2506612" y="93869"/>
                    <a:pt x="2504898" y="90011"/>
                    <a:pt x="2504898" y="84868"/>
                  </a:cubicBezTo>
                  <a:cubicBezTo>
                    <a:pt x="2504898" y="86068"/>
                    <a:pt x="2505326" y="84353"/>
                    <a:pt x="2506184" y="79724"/>
                  </a:cubicBezTo>
                  <a:close/>
                  <a:moveTo>
                    <a:pt x="1935253" y="77153"/>
                  </a:moveTo>
                  <a:cubicBezTo>
                    <a:pt x="1939368" y="77153"/>
                    <a:pt x="1942969" y="78095"/>
                    <a:pt x="1946055" y="79981"/>
                  </a:cubicBezTo>
                  <a:cubicBezTo>
                    <a:pt x="1949827" y="82210"/>
                    <a:pt x="1951713" y="85211"/>
                    <a:pt x="1951713" y="88983"/>
                  </a:cubicBezTo>
                  <a:cubicBezTo>
                    <a:pt x="1948969" y="85382"/>
                    <a:pt x="1945626" y="83582"/>
                    <a:pt x="1941683" y="83582"/>
                  </a:cubicBezTo>
                  <a:cubicBezTo>
                    <a:pt x="1937225" y="83582"/>
                    <a:pt x="1935082" y="85725"/>
                    <a:pt x="1935253" y="90011"/>
                  </a:cubicBezTo>
                  <a:cubicBezTo>
                    <a:pt x="1935425" y="93955"/>
                    <a:pt x="1936625" y="96526"/>
                    <a:pt x="1938854" y="97727"/>
                  </a:cubicBezTo>
                  <a:cubicBezTo>
                    <a:pt x="1937997" y="98584"/>
                    <a:pt x="1936368" y="99012"/>
                    <a:pt x="1933967" y="99012"/>
                  </a:cubicBezTo>
                  <a:cubicBezTo>
                    <a:pt x="1931567" y="99012"/>
                    <a:pt x="1929467" y="98027"/>
                    <a:pt x="1927667" y="96055"/>
                  </a:cubicBezTo>
                  <a:cubicBezTo>
                    <a:pt x="1925866" y="94083"/>
                    <a:pt x="1924966" y="91897"/>
                    <a:pt x="1924966" y="89497"/>
                  </a:cubicBezTo>
                  <a:cubicBezTo>
                    <a:pt x="1921709" y="91554"/>
                    <a:pt x="1919137" y="92583"/>
                    <a:pt x="1917251" y="92583"/>
                  </a:cubicBezTo>
                  <a:cubicBezTo>
                    <a:pt x="1912279" y="92412"/>
                    <a:pt x="1908850" y="90268"/>
                    <a:pt x="1906964" y="86154"/>
                  </a:cubicBezTo>
                  <a:cubicBezTo>
                    <a:pt x="1910393" y="86154"/>
                    <a:pt x="1915108" y="84653"/>
                    <a:pt x="1921109" y="81653"/>
                  </a:cubicBezTo>
                  <a:cubicBezTo>
                    <a:pt x="1927109" y="78653"/>
                    <a:pt x="1931824" y="77153"/>
                    <a:pt x="1935253" y="77153"/>
                  </a:cubicBezTo>
                  <a:close/>
                  <a:moveTo>
                    <a:pt x="1320601" y="77153"/>
                  </a:moveTo>
                  <a:cubicBezTo>
                    <a:pt x="1324716" y="77153"/>
                    <a:pt x="1328317" y="78095"/>
                    <a:pt x="1331403" y="79981"/>
                  </a:cubicBezTo>
                  <a:cubicBezTo>
                    <a:pt x="1335175" y="82210"/>
                    <a:pt x="1337061" y="85211"/>
                    <a:pt x="1337061" y="88983"/>
                  </a:cubicBezTo>
                  <a:cubicBezTo>
                    <a:pt x="1334317" y="85382"/>
                    <a:pt x="1330974" y="83582"/>
                    <a:pt x="1327031" y="83582"/>
                  </a:cubicBezTo>
                  <a:cubicBezTo>
                    <a:pt x="1322573" y="83582"/>
                    <a:pt x="1320430" y="85725"/>
                    <a:pt x="1320601" y="90011"/>
                  </a:cubicBezTo>
                  <a:cubicBezTo>
                    <a:pt x="1320773" y="93955"/>
                    <a:pt x="1321973" y="96526"/>
                    <a:pt x="1324202" y="97727"/>
                  </a:cubicBezTo>
                  <a:cubicBezTo>
                    <a:pt x="1323345" y="98584"/>
                    <a:pt x="1321716" y="99012"/>
                    <a:pt x="1319315" y="99012"/>
                  </a:cubicBezTo>
                  <a:cubicBezTo>
                    <a:pt x="1316915" y="99012"/>
                    <a:pt x="1314815" y="98027"/>
                    <a:pt x="1313015" y="96055"/>
                  </a:cubicBezTo>
                  <a:cubicBezTo>
                    <a:pt x="1311214" y="94083"/>
                    <a:pt x="1310314" y="91897"/>
                    <a:pt x="1310314" y="89497"/>
                  </a:cubicBezTo>
                  <a:cubicBezTo>
                    <a:pt x="1307057" y="91554"/>
                    <a:pt x="1304485" y="92583"/>
                    <a:pt x="1302599" y="92583"/>
                  </a:cubicBezTo>
                  <a:cubicBezTo>
                    <a:pt x="1297627" y="92412"/>
                    <a:pt x="1294198" y="90268"/>
                    <a:pt x="1292312" y="86154"/>
                  </a:cubicBezTo>
                  <a:cubicBezTo>
                    <a:pt x="1295741" y="86154"/>
                    <a:pt x="1300456" y="84653"/>
                    <a:pt x="1306457" y="81653"/>
                  </a:cubicBezTo>
                  <a:cubicBezTo>
                    <a:pt x="1312457" y="78653"/>
                    <a:pt x="1317172" y="77153"/>
                    <a:pt x="1320601" y="77153"/>
                  </a:cubicBezTo>
                  <a:close/>
                  <a:moveTo>
                    <a:pt x="705949" y="77153"/>
                  </a:moveTo>
                  <a:cubicBezTo>
                    <a:pt x="710064" y="77153"/>
                    <a:pt x="713665" y="78095"/>
                    <a:pt x="716751" y="79981"/>
                  </a:cubicBezTo>
                  <a:cubicBezTo>
                    <a:pt x="720523" y="82210"/>
                    <a:pt x="722409" y="85211"/>
                    <a:pt x="722409" y="88983"/>
                  </a:cubicBezTo>
                  <a:cubicBezTo>
                    <a:pt x="719665" y="85382"/>
                    <a:pt x="716322" y="83582"/>
                    <a:pt x="712379" y="83582"/>
                  </a:cubicBezTo>
                  <a:cubicBezTo>
                    <a:pt x="707921" y="83582"/>
                    <a:pt x="705778" y="85725"/>
                    <a:pt x="705949" y="90011"/>
                  </a:cubicBezTo>
                  <a:cubicBezTo>
                    <a:pt x="706121" y="93955"/>
                    <a:pt x="707321" y="96526"/>
                    <a:pt x="709550" y="97727"/>
                  </a:cubicBezTo>
                  <a:cubicBezTo>
                    <a:pt x="708693" y="98584"/>
                    <a:pt x="707064" y="99012"/>
                    <a:pt x="704663" y="99012"/>
                  </a:cubicBezTo>
                  <a:cubicBezTo>
                    <a:pt x="702263" y="99012"/>
                    <a:pt x="700163" y="98027"/>
                    <a:pt x="698363" y="96055"/>
                  </a:cubicBezTo>
                  <a:cubicBezTo>
                    <a:pt x="696562" y="94083"/>
                    <a:pt x="695662" y="91897"/>
                    <a:pt x="695662" y="89497"/>
                  </a:cubicBezTo>
                  <a:cubicBezTo>
                    <a:pt x="692405" y="91554"/>
                    <a:pt x="689833" y="92583"/>
                    <a:pt x="687947" y="92583"/>
                  </a:cubicBezTo>
                  <a:cubicBezTo>
                    <a:pt x="682975" y="92412"/>
                    <a:pt x="679546" y="90268"/>
                    <a:pt x="677660" y="86154"/>
                  </a:cubicBezTo>
                  <a:cubicBezTo>
                    <a:pt x="681089" y="86154"/>
                    <a:pt x="685804" y="84653"/>
                    <a:pt x="691805" y="81653"/>
                  </a:cubicBezTo>
                  <a:cubicBezTo>
                    <a:pt x="697805" y="78653"/>
                    <a:pt x="702520" y="77153"/>
                    <a:pt x="705949" y="77153"/>
                  </a:cubicBezTo>
                  <a:close/>
                  <a:moveTo>
                    <a:pt x="91298" y="77153"/>
                  </a:moveTo>
                  <a:cubicBezTo>
                    <a:pt x="95412" y="77153"/>
                    <a:pt x="99013" y="78095"/>
                    <a:pt x="102099" y="79981"/>
                  </a:cubicBezTo>
                  <a:cubicBezTo>
                    <a:pt x="105871" y="82210"/>
                    <a:pt x="107757" y="85211"/>
                    <a:pt x="107757" y="88983"/>
                  </a:cubicBezTo>
                  <a:cubicBezTo>
                    <a:pt x="105014" y="85382"/>
                    <a:pt x="101670" y="83582"/>
                    <a:pt x="97727" y="83582"/>
                  </a:cubicBezTo>
                  <a:cubicBezTo>
                    <a:pt x="93269" y="83582"/>
                    <a:pt x="91126" y="85725"/>
                    <a:pt x="91298" y="90011"/>
                  </a:cubicBezTo>
                  <a:cubicBezTo>
                    <a:pt x="91469" y="93955"/>
                    <a:pt x="92669" y="96526"/>
                    <a:pt x="94898" y="97727"/>
                  </a:cubicBezTo>
                  <a:cubicBezTo>
                    <a:pt x="94041" y="98584"/>
                    <a:pt x="92412" y="99012"/>
                    <a:pt x="90012" y="99012"/>
                  </a:cubicBezTo>
                  <a:cubicBezTo>
                    <a:pt x="87611" y="99012"/>
                    <a:pt x="85511" y="98027"/>
                    <a:pt x="83711" y="96055"/>
                  </a:cubicBezTo>
                  <a:cubicBezTo>
                    <a:pt x="81911" y="94083"/>
                    <a:pt x="81011" y="91897"/>
                    <a:pt x="81011" y="89497"/>
                  </a:cubicBezTo>
                  <a:cubicBezTo>
                    <a:pt x="77753" y="91554"/>
                    <a:pt x="75181" y="92583"/>
                    <a:pt x="73295" y="92583"/>
                  </a:cubicBezTo>
                  <a:cubicBezTo>
                    <a:pt x="68323" y="92412"/>
                    <a:pt x="64894" y="90268"/>
                    <a:pt x="63008" y="86154"/>
                  </a:cubicBezTo>
                  <a:cubicBezTo>
                    <a:pt x="66437" y="86154"/>
                    <a:pt x="71152" y="84653"/>
                    <a:pt x="77153" y="81653"/>
                  </a:cubicBezTo>
                  <a:cubicBezTo>
                    <a:pt x="83154" y="78653"/>
                    <a:pt x="87869" y="77153"/>
                    <a:pt x="91298" y="77153"/>
                  </a:cubicBezTo>
                  <a:close/>
                  <a:moveTo>
                    <a:pt x="2549903" y="77153"/>
                  </a:moveTo>
                  <a:cubicBezTo>
                    <a:pt x="2554018" y="77153"/>
                    <a:pt x="2557619" y="78095"/>
                    <a:pt x="2560705" y="79981"/>
                  </a:cubicBezTo>
                  <a:cubicBezTo>
                    <a:pt x="2564477" y="82210"/>
                    <a:pt x="2566363" y="85211"/>
                    <a:pt x="2566363" y="88983"/>
                  </a:cubicBezTo>
                  <a:cubicBezTo>
                    <a:pt x="2563619" y="85382"/>
                    <a:pt x="2560276" y="83582"/>
                    <a:pt x="2556333" y="83582"/>
                  </a:cubicBezTo>
                  <a:cubicBezTo>
                    <a:pt x="2551875" y="83582"/>
                    <a:pt x="2549732" y="85725"/>
                    <a:pt x="2549903" y="90011"/>
                  </a:cubicBezTo>
                  <a:cubicBezTo>
                    <a:pt x="2550075" y="93955"/>
                    <a:pt x="2551275" y="96526"/>
                    <a:pt x="2553504" y="97727"/>
                  </a:cubicBezTo>
                  <a:cubicBezTo>
                    <a:pt x="2552647" y="98584"/>
                    <a:pt x="2551018" y="99012"/>
                    <a:pt x="2548617" y="99012"/>
                  </a:cubicBezTo>
                  <a:cubicBezTo>
                    <a:pt x="2546217" y="99012"/>
                    <a:pt x="2544117" y="98027"/>
                    <a:pt x="2542317" y="96055"/>
                  </a:cubicBezTo>
                  <a:cubicBezTo>
                    <a:pt x="2540516" y="94083"/>
                    <a:pt x="2539616" y="91897"/>
                    <a:pt x="2539616" y="89497"/>
                  </a:cubicBezTo>
                  <a:cubicBezTo>
                    <a:pt x="2536359" y="91554"/>
                    <a:pt x="2533787" y="92583"/>
                    <a:pt x="2531901" y="92583"/>
                  </a:cubicBezTo>
                  <a:cubicBezTo>
                    <a:pt x="2526929" y="92412"/>
                    <a:pt x="2523500" y="90268"/>
                    <a:pt x="2521614" y="86154"/>
                  </a:cubicBezTo>
                  <a:cubicBezTo>
                    <a:pt x="2525043" y="86154"/>
                    <a:pt x="2529758" y="84653"/>
                    <a:pt x="2535759" y="81653"/>
                  </a:cubicBezTo>
                  <a:cubicBezTo>
                    <a:pt x="2541759" y="78653"/>
                    <a:pt x="2546474" y="77153"/>
                    <a:pt x="2549903" y="77153"/>
                  </a:cubicBezTo>
                  <a:close/>
                  <a:moveTo>
                    <a:pt x="807533" y="60436"/>
                  </a:moveTo>
                  <a:lnTo>
                    <a:pt x="810362" y="63522"/>
                  </a:lnTo>
                  <a:cubicBezTo>
                    <a:pt x="805905" y="67637"/>
                    <a:pt x="802819" y="72781"/>
                    <a:pt x="801104" y="78953"/>
                  </a:cubicBezTo>
                  <a:cubicBezTo>
                    <a:pt x="799047" y="86154"/>
                    <a:pt x="793475" y="92412"/>
                    <a:pt x="784388" y="97727"/>
                  </a:cubicBezTo>
                  <a:cubicBezTo>
                    <a:pt x="780273" y="100127"/>
                    <a:pt x="775987" y="103556"/>
                    <a:pt x="771529" y="108014"/>
                  </a:cubicBezTo>
                  <a:cubicBezTo>
                    <a:pt x="775987" y="106299"/>
                    <a:pt x="780273" y="105442"/>
                    <a:pt x="784388" y="105442"/>
                  </a:cubicBezTo>
                  <a:cubicBezTo>
                    <a:pt x="788331" y="105442"/>
                    <a:pt x="791931" y="106385"/>
                    <a:pt x="795189" y="108271"/>
                  </a:cubicBezTo>
                  <a:cubicBezTo>
                    <a:pt x="799132" y="110500"/>
                    <a:pt x="801104" y="113414"/>
                    <a:pt x="801104" y="117015"/>
                  </a:cubicBezTo>
                  <a:cubicBezTo>
                    <a:pt x="795789" y="116157"/>
                    <a:pt x="792360" y="115729"/>
                    <a:pt x="790817" y="115729"/>
                  </a:cubicBezTo>
                  <a:cubicBezTo>
                    <a:pt x="770072" y="115900"/>
                    <a:pt x="748212" y="127473"/>
                    <a:pt x="725237" y="150447"/>
                  </a:cubicBezTo>
                  <a:lnTo>
                    <a:pt x="720094" y="145304"/>
                  </a:lnTo>
                  <a:cubicBezTo>
                    <a:pt x="743411" y="121987"/>
                    <a:pt x="754984" y="100127"/>
                    <a:pt x="754813" y="79724"/>
                  </a:cubicBezTo>
                  <a:cubicBezTo>
                    <a:pt x="754813" y="75095"/>
                    <a:pt x="754384" y="71666"/>
                    <a:pt x="753527" y="69437"/>
                  </a:cubicBezTo>
                  <a:cubicBezTo>
                    <a:pt x="762099" y="72523"/>
                    <a:pt x="766385" y="78095"/>
                    <a:pt x="766385" y="86154"/>
                  </a:cubicBezTo>
                  <a:cubicBezTo>
                    <a:pt x="766385" y="89411"/>
                    <a:pt x="765528" y="93269"/>
                    <a:pt x="763814" y="97727"/>
                  </a:cubicBezTo>
                  <a:cubicBezTo>
                    <a:pt x="767071" y="94469"/>
                    <a:pt x="770500" y="89754"/>
                    <a:pt x="774101" y="83582"/>
                  </a:cubicBezTo>
                  <a:cubicBezTo>
                    <a:pt x="778730" y="77067"/>
                    <a:pt x="784216" y="72438"/>
                    <a:pt x="790560" y="69694"/>
                  </a:cubicBezTo>
                  <a:cubicBezTo>
                    <a:pt x="798104" y="66437"/>
                    <a:pt x="803761" y="63351"/>
                    <a:pt x="807533" y="60436"/>
                  </a:cubicBezTo>
                  <a:close/>
                  <a:moveTo>
                    <a:pt x="192882" y="60436"/>
                  </a:moveTo>
                  <a:lnTo>
                    <a:pt x="195711" y="63522"/>
                  </a:lnTo>
                  <a:cubicBezTo>
                    <a:pt x="191253" y="67637"/>
                    <a:pt x="188167" y="72781"/>
                    <a:pt x="186452" y="78953"/>
                  </a:cubicBezTo>
                  <a:cubicBezTo>
                    <a:pt x="184395" y="86154"/>
                    <a:pt x="178823" y="92412"/>
                    <a:pt x="169736" y="97727"/>
                  </a:cubicBezTo>
                  <a:cubicBezTo>
                    <a:pt x="165621" y="100127"/>
                    <a:pt x="161335" y="103556"/>
                    <a:pt x="156877" y="108014"/>
                  </a:cubicBezTo>
                  <a:cubicBezTo>
                    <a:pt x="161335" y="106299"/>
                    <a:pt x="165621" y="105442"/>
                    <a:pt x="169736" y="105442"/>
                  </a:cubicBezTo>
                  <a:cubicBezTo>
                    <a:pt x="173679" y="105442"/>
                    <a:pt x="177280" y="106385"/>
                    <a:pt x="180537" y="108271"/>
                  </a:cubicBezTo>
                  <a:cubicBezTo>
                    <a:pt x="184481" y="110500"/>
                    <a:pt x="186452" y="113414"/>
                    <a:pt x="186452" y="117015"/>
                  </a:cubicBezTo>
                  <a:cubicBezTo>
                    <a:pt x="181137" y="116157"/>
                    <a:pt x="177708" y="115729"/>
                    <a:pt x="176165" y="115729"/>
                  </a:cubicBezTo>
                  <a:cubicBezTo>
                    <a:pt x="155420" y="115900"/>
                    <a:pt x="133560" y="127473"/>
                    <a:pt x="110586" y="150447"/>
                  </a:cubicBezTo>
                  <a:lnTo>
                    <a:pt x="105442" y="145304"/>
                  </a:lnTo>
                  <a:cubicBezTo>
                    <a:pt x="128759" y="121987"/>
                    <a:pt x="140332" y="100127"/>
                    <a:pt x="140161" y="79724"/>
                  </a:cubicBezTo>
                  <a:cubicBezTo>
                    <a:pt x="140161" y="75095"/>
                    <a:pt x="139732" y="71666"/>
                    <a:pt x="138875" y="69437"/>
                  </a:cubicBezTo>
                  <a:cubicBezTo>
                    <a:pt x="147447" y="72523"/>
                    <a:pt x="151734" y="78095"/>
                    <a:pt x="151734" y="86154"/>
                  </a:cubicBezTo>
                  <a:cubicBezTo>
                    <a:pt x="151734" y="89411"/>
                    <a:pt x="150876" y="93269"/>
                    <a:pt x="149162" y="97727"/>
                  </a:cubicBezTo>
                  <a:cubicBezTo>
                    <a:pt x="152419" y="94469"/>
                    <a:pt x="155848" y="89754"/>
                    <a:pt x="159449" y="83582"/>
                  </a:cubicBezTo>
                  <a:cubicBezTo>
                    <a:pt x="164078" y="77067"/>
                    <a:pt x="169564" y="72438"/>
                    <a:pt x="175908" y="69694"/>
                  </a:cubicBezTo>
                  <a:cubicBezTo>
                    <a:pt x="183452" y="66437"/>
                    <a:pt x="189110" y="63351"/>
                    <a:pt x="192882" y="60436"/>
                  </a:cubicBezTo>
                  <a:close/>
                  <a:moveTo>
                    <a:pt x="1422185" y="60436"/>
                  </a:moveTo>
                  <a:lnTo>
                    <a:pt x="1425014" y="63522"/>
                  </a:lnTo>
                  <a:cubicBezTo>
                    <a:pt x="1420557" y="67637"/>
                    <a:pt x="1417471" y="72781"/>
                    <a:pt x="1415756" y="78953"/>
                  </a:cubicBezTo>
                  <a:cubicBezTo>
                    <a:pt x="1413699" y="86154"/>
                    <a:pt x="1408127" y="92412"/>
                    <a:pt x="1399040" y="97727"/>
                  </a:cubicBezTo>
                  <a:cubicBezTo>
                    <a:pt x="1394925" y="100127"/>
                    <a:pt x="1390639" y="103556"/>
                    <a:pt x="1386181" y="108014"/>
                  </a:cubicBezTo>
                  <a:cubicBezTo>
                    <a:pt x="1390639" y="106299"/>
                    <a:pt x="1394925" y="105442"/>
                    <a:pt x="1399040" y="105442"/>
                  </a:cubicBezTo>
                  <a:cubicBezTo>
                    <a:pt x="1402983" y="105442"/>
                    <a:pt x="1406583" y="106385"/>
                    <a:pt x="1409841" y="108271"/>
                  </a:cubicBezTo>
                  <a:cubicBezTo>
                    <a:pt x="1413784" y="110500"/>
                    <a:pt x="1415756" y="113414"/>
                    <a:pt x="1415756" y="117015"/>
                  </a:cubicBezTo>
                  <a:cubicBezTo>
                    <a:pt x="1410441" y="116157"/>
                    <a:pt x="1407012" y="115729"/>
                    <a:pt x="1405469" y="115729"/>
                  </a:cubicBezTo>
                  <a:cubicBezTo>
                    <a:pt x="1384724" y="115900"/>
                    <a:pt x="1362864" y="127473"/>
                    <a:pt x="1339889" y="150447"/>
                  </a:cubicBezTo>
                  <a:lnTo>
                    <a:pt x="1334746" y="145304"/>
                  </a:lnTo>
                  <a:cubicBezTo>
                    <a:pt x="1358063" y="121987"/>
                    <a:pt x="1369636" y="100127"/>
                    <a:pt x="1369465" y="79724"/>
                  </a:cubicBezTo>
                  <a:cubicBezTo>
                    <a:pt x="1369465" y="75095"/>
                    <a:pt x="1369036" y="71666"/>
                    <a:pt x="1368179" y="69437"/>
                  </a:cubicBezTo>
                  <a:cubicBezTo>
                    <a:pt x="1376751" y="72523"/>
                    <a:pt x="1381037" y="78095"/>
                    <a:pt x="1381037" y="86154"/>
                  </a:cubicBezTo>
                  <a:cubicBezTo>
                    <a:pt x="1381037" y="89411"/>
                    <a:pt x="1380180" y="93269"/>
                    <a:pt x="1378466" y="97727"/>
                  </a:cubicBezTo>
                  <a:cubicBezTo>
                    <a:pt x="1381723" y="94469"/>
                    <a:pt x="1385152" y="89754"/>
                    <a:pt x="1388753" y="83582"/>
                  </a:cubicBezTo>
                  <a:cubicBezTo>
                    <a:pt x="1393382" y="77067"/>
                    <a:pt x="1398868" y="72438"/>
                    <a:pt x="1405212" y="69694"/>
                  </a:cubicBezTo>
                  <a:cubicBezTo>
                    <a:pt x="1412756" y="66437"/>
                    <a:pt x="1418413" y="63351"/>
                    <a:pt x="1422185" y="60436"/>
                  </a:cubicBezTo>
                  <a:close/>
                  <a:moveTo>
                    <a:pt x="2036837" y="60436"/>
                  </a:moveTo>
                  <a:lnTo>
                    <a:pt x="2039666" y="63522"/>
                  </a:lnTo>
                  <a:cubicBezTo>
                    <a:pt x="2035209" y="67637"/>
                    <a:pt x="2032123" y="72781"/>
                    <a:pt x="2030408" y="78953"/>
                  </a:cubicBezTo>
                  <a:cubicBezTo>
                    <a:pt x="2028351" y="86154"/>
                    <a:pt x="2022779" y="92412"/>
                    <a:pt x="2013692" y="97727"/>
                  </a:cubicBezTo>
                  <a:cubicBezTo>
                    <a:pt x="2009577" y="100127"/>
                    <a:pt x="2005291" y="103556"/>
                    <a:pt x="2000833" y="108014"/>
                  </a:cubicBezTo>
                  <a:cubicBezTo>
                    <a:pt x="2005291" y="106299"/>
                    <a:pt x="2009577" y="105442"/>
                    <a:pt x="2013692" y="105442"/>
                  </a:cubicBezTo>
                  <a:cubicBezTo>
                    <a:pt x="2017635" y="105442"/>
                    <a:pt x="2021235" y="106385"/>
                    <a:pt x="2024493" y="108271"/>
                  </a:cubicBezTo>
                  <a:cubicBezTo>
                    <a:pt x="2028436" y="110500"/>
                    <a:pt x="2030408" y="113414"/>
                    <a:pt x="2030408" y="117015"/>
                  </a:cubicBezTo>
                  <a:cubicBezTo>
                    <a:pt x="2025093" y="116157"/>
                    <a:pt x="2021664" y="115729"/>
                    <a:pt x="2020121" y="115729"/>
                  </a:cubicBezTo>
                  <a:cubicBezTo>
                    <a:pt x="1999376" y="115900"/>
                    <a:pt x="1977516" y="127473"/>
                    <a:pt x="1954541" y="150447"/>
                  </a:cubicBezTo>
                  <a:lnTo>
                    <a:pt x="1949398" y="145304"/>
                  </a:lnTo>
                  <a:cubicBezTo>
                    <a:pt x="1972715" y="121987"/>
                    <a:pt x="1984288" y="100127"/>
                    <a:pt x="1984117" y="79724"/>
                  </a:cubicBezTo>
                  <a:cubicBezTo>
                    <a:pt x="1984117" y="75095"/>
                    <a:pt x="1983688" y="71666"/>
                    <a:pt x="1982831" y="69437"/>
                  </a:cubicBezTo>
                  <a:cubicBezTo>
                    <a:pt x="1991403" y="72523"/>
                    <a:pt x="1995689" y="78095"/>
                    <a:pt x="1995689" y="86154"/>
                  </a:cubicBezTo>
                  <a:cubicBezTo>
                    <a:pt x="1995689" y="89411"/>
                    <a:pt x="1994832" y="93269"/>
                    <a:pt x="1993118" y="97727"/>
                  </a:cubicBezTo>
                  <a:cubicBezTo>
                    <a:pt x="1996375" y="94469"/>
                    <a:pt x="1999804" y="89754"/>
                    <a:pt x="2003405" y="83582"/>
                  </a:cubicBezTo>
                  <a:cubicBezTo>
                    <a:pt x="2008034" y="77067"/>
                    <a:pt x="2013520" y="72438"/>
                    <a:pt x="2019864" y="69694"/>
                  </a:cubicBezTo>
                  <a:cubicBezTo>
                    <a:pt x="2027408" y="66437"/>
                    <a:pt x="2033065" y="63351"/>
                    <a:pt x="2036837" y="60436"/>
                  </a:cubicBezTo>
                  <a:close/>
                  <a:moveTo>
                    <a:pt x="2651487" y="60436"/>
                  </a:moveTo>
                  <a:lnTo>
                    <a:pt x="2654316" y="63522"/>
                  </a:lnTo>
                  <a:cubicBezTo>
                    <a:pt x="2649859" y="67637"/>
                    <a:pt x="2646773" y="72781"/>
                    <a:pt x="2645058" y="78953"/>
                  </a:cubicBezTo>
                  <a:cubicBezTo>
                    <a:pt x="2643001" y="86154"/>
                    <a:pt x="2637429" y="92412"/>
                    <a:pt x="2628342" y="97727"/>
                  </a:cubicBezTo>
                  <a:cubicBezTo>
                    <a:pt x="2624227" y="100127"/>
                    <a:pt x="2619941" y="103556"/>
                    <a:pt x="2615483" y="108014"/>
                  </a:cubicBezTo>
                  <a:cubicBezTo>
                    <a:pt x="2619941" y="106299"/>
                    <a:pt x="2624227" y="105442"/>
                    <a:pt x="2628342" y="105442"/>
                  </a:cubicBezTo>
                  <a:cubicBezTo>
                    <a:pt x="2632285" y="105442"/>
                    <a:pt x="2635885" y="106385"/>
                    <a:pt x="2639143" y="108271"/>
                  </a:cubicBezTo>
                  <a:cubicBezTo>
                    <a:pt x="2643086" y="110500"/>
                    <a:pt x="2645058" y="113414"/>
                    <a:pt x="2645058" y="117015"/>
                  </a:cubicBezTo>
                  <a:cubicBezTo>
                    <a:pt x="2639743" y="116157"/>
                    <a:pt x="2636314" y="115729"/>
                    <a:pt x="2634771" y="115729"/>
                  </a:cubicBezTo>
                  <a:cubicBezTo>
                    <a:pt x="2614026" y="115900"/>
                    <a:pt x="2592166" y="127473"/>
                    <a:pt x="2569191" y="150447"/>
                  </a:cubicBezTo>
                  <a:lnTo>
                    <a:pt x="2564048" y="145304"/>
                  </a:lnTo>
                  <a:cubicBezTo>
                    <a:pt x="2587365" y="121987"/>
                    <a:pt x="2598938" y="100127"/>
                    <a:pt x="2598767" y="79724"/>
                  </a:cubicBezTo>
                  <a:cubicBezTo>
                    <a:pt x="2598767" y="75095"/>
                    <a:pt x="2598338" y="71666"/>
                    <a:pt x="2597481" y="69437"/>
                  </a:cubicBezTo>
                  <a:cubicBezTo>
                    <a:pt x="2606053" y="72523"/>
                    <a:pt x="2610339" y="78095"/>
                    <a:pt x="2610339" y="86154"/>
                  </a:cubicBezTo>
                  <a:cubicBezTo>
                    <a:pt x="2610339" y="89411"/>
                    <a:pt x="2609482" y="93269"/>
                    <a:pt x="2607768" y="97727"/>
                  </a:cubicBezTo>
                  <a:cubicBezTo>
                    <a:pt x="2611025" y="94469"/>
                    <a:pt x="2614454" y="89754"/>
                    <a:pt x="2618055" y="83582"/>
                  </a:cubicBezTo>
                  <a:cubicBezTo>
                    <a:pt x="2622684" y="77067"/>
                    <a:pt x="2628170" y="72438"/>
                    <a:pt x="2634514" y="69694"/>
                  </a:cubicBezTo>
                  <a:cubicBezTo>
                    <a:pt x="2642058" y="66437"/>
                    <a:pt x="2647715" y="63351"/>
                    <a:pt x="2651487" y="60436"/>
                  </a:cubicBezTo>
                  <a:close/>
                  <a:moveTo>
                    <a:pt x="743240" y="47577"/>
                  </a:moveTo>
                  <a:cubicBezTo>
                    <a:pt x="743240" y="47577"/>
                    <a:pt x="744954" y="48435"/>
                    <a:pt x="748383" y="50149"/>
                  </a:cubicBezTo>
                  <a:cubicBezTo>
                    <a:pt x="744440" y="50835"/>
                    <a:pt x="741439" y="53750"/>
                    <a:pt x="739382" y="58893"/>
                  </a:cubicBezTo>
                  <a:cubicBezTo>
                    <a:pt x="737668" y="63008"/>
                    <a:pt x="736810" y="67380"/>
                    <a:pt x="736810" y="72009"/>
                  </a:cubicBezTo>
                  <a:cubicBezTo>
                    <a:pt x="736810" y="102527"/>
                    <a:pt x="729095" y="126959"/>
                    <a:pt x="713665" y="145304"/>
                  </a:cubicBezTo>
                  <a:lnTo>
                    <a:pt x="707235" y="141446"/>
                  </a:lnTo>
                  <a:cubicBezTo>
                    <a:pt x="715979" y="130988"/>
                    <a:pt x="720265" y="118986"/>
                    <a:pt x="720094" y="105442"/>
                  </a:cubicBezTo>
                  <a:cubicBezTo>
                    <a:pt x="720094" y="99612"/>
                    <a:pt x="717522" y="93612"/>
                    <a:pt x="712379" y="87440"/>
                  </a:cubicBezTo>
                  <a:cubicBezTo>
                    <a:pt x="718722" y="87440"/>
                    <a:pt x="723437" y="91726"/>
                    <a:pt x="726523" y="100298"/>
                  </a:cubicBezTo>
                  <a:lnTo>
                    <a:pt x="726523" y="95155"/>
                  </a:lnTo>
                  <a:cubicBezTo>
                    <a:pt x="726523" y="92412"/>
                    <a:pt x="726095" y="88340"/>
                    <a:pt x="725237" y="82939"/>
                  </a:cubicBezTo>
                  <a:cubicBezTo>
                    <a:pt x="724380" y="77538"/>
                    <a:pt x="723952" y="73466"/>
                    <a:pt x="723952" y="70723"/>
                  </a:cubicBezTo>
                  <a:cubicBezTo>
                    <a:pt x="723952" y="64894"/>
                    <a:pt x="725752" y="59579"/>
                    <a:pt x="729352" y="54778"/>
                  </a:cubicBezTo>
                  <a:cubicBezTo>
                    <a:pt x="732953" y="49978"/>
                    <a:pt x="737582" y="47577"/>
                    <a:pt x="743240" y="47577"/>
                  </a:cubicBezTo>
                  <a:close/>
                  <a:moveTo>
                    <a:pt x="128588" y="47577"/>
                  </a:moveTo>
                  <a:cubicBezTo>
                    <a:pt x="128588" y="47577"/>
                    <a:pt x="130302" y="48435"/>
                    <a:pt x="133731" y="50149"/>
                  </a:cubicBezTo>
                  <a:cubicBezTo>
                    <a:pt x="129788" y="50835"/>
                    <a:pt x="126788" y="53750"/>
                    <a:pt x="124730" y="58893"/>
                  </a:cubicBezTo>
                  <a:cubicBezTo>
                    <a:pt x="123016" y="63008"/>
                    <a:pt x="122159" y="67380"/>
                    <a:pt x="122159" y="72009"/>
                  </a:cubicBezTo>
                  <a:cubicBezTo>
                    <a:pt x="122159" y="102527"/>
                    <a:pt x="114443" y="126959"/>
                    <a:pt x="99013" y="145304"/>
                  </a:cubicBezTo>
                  <a:lnTo>
                    <a:pt x="92583" y="141446"/>
                  </a:lnTo>
                  <a:cubicBezTo>
                    <a:pt x="101327" y="130988"/>
                    <a:pt x="105614" y="118986"/>
                    <a:pt x="105442" y="105442"/>
                  </a:cubicBezTo>
                  <a:cubicBezTo>
                    <a:pt x="105442" y="99612"/>
                    <a:pt x="102870" y="93612"/>
                    <a:pt x="97727" y="87440"/>
                  </a:cubicBezTo>
                  <a:cubicBezTo>
                    <a:pt x="104071" y="87440"/>
                    <a:pt x="108785" y="91726"/>
                    <a:pt x="111872" y="100298"/>
                  </a:cubicBezTo>
                  <a:lnTo>
                    <a:pt x="111872" y="95155"/>
                  </a:lnTo>
                  <a:cubicBezTo>
                    <a:pt x="111872" y="92412"/>
                    <a:pt x="111443" y="88340"/>
                    <a:pt x="110586" y="82939"/>
                  </a:cubicBezTo>
                  <a:cubicBezTo>
                    <a:pt x="109728" y="77538"/>
                    <a:pt x="109300" y="73466"/>
                    <a:pt x="109300" y="70723"/>
                  </a:cubicBezTo>
                  <a:cubicBezTo>
                    <a:pt x="109300" y="64894"/>
                    <a:pt x="111100" y="59579"/>
                    <a:pt x="114700" y="54778"/>
                  </a:cubicBezTo>
                  <a:cubicBezTo>
                    <a:pt x="118301" y="49978"/>
                    <a:pt x="122930" y="47577"/>
                    <a:pt x="128588" y="47577"/>
                  </a:cubicBezTo>
                  <a:close/>
                  <a:moveTo>
                    <a:pt x="1357892" y="47577"/>
                  </a:moveTo>
                  <a:cubicBezTo>
                    <a:pt x="1357892" y="47577"/>
                    <a:pt x="1359606" y="48435"/>
                    <a:pt x="1363035" y="50149"/>
                  </a:cubicBezTo>
                  <a:cubicBezTo>
                    <a:pt x="1359092" y="50835"/>
                    <a:pt x="1356091" y="53750"/>
                    <a:pt x="1354034" y="58893"/>
                  </a:cubicBezTo>
                  <a:cubicBezTo>
                    <a:pt x="1352320" y="63008"/>
                    <a:pt x="1351462" y="67380"/>
                    <a:pt x="1351462" y="72009"/>
                  </a:cubicBezTo>
                  <a:cubicBezTo>
                    <a:pt x="1351462" y="102527"/>
                    <a:pt x="1343747" y="126959"/>
                    <a:pt x="1328317" y="145304"/>
                  </a:cubicBezTo>
                  <a:lnTo>
                    <a:pt x="1321887" y="141446"/>
                  </a:lnTo>
                  <a:cubicBezTo>
                    <a:pt x="1330631" y="130988"/>
                    <a:pt x="1334917" y="118986"/>
                    <a:pt x="1334746" y="105442"/>
                  </a:cubicBezTo>
                  <a:cubicBezTo>
                    <a:pt x="1334746" y="99612"/>
                    <a:pt x="1332174" y="93612"/>
                    <a:pt x="1327031" y="87440"/>
                  </a:cubicBezTo>
                  <a:cubicBezTo>
                    <a:pt x="1333374" y="87440"/>
                    <a:pt x="1338089" y="91726"/>
                    <a:pt x="1341175" y="100298"/>
                  </a:cubicBezTo>
                  <a:lnTo>
                    <a:pt x="1341175" y="95155"/>
                  </a:lnTo>
                  <a:cubicBezTo>
                    <a:pt x="1341175" y="92412"/>
                    <a:pt x="1340747" y="88340"/>
                    <a:pt x="1339889" y="82939"/>
                  </a:cubicBezTo>
                  <a:cubicBezTo>
                    <a:pt x="1339032" y="77538"/>
                    <a:pt x="1338604" y="73466"/>
                    <a:pt x="1338604" y="70723"/>
                  </a:cubicBezTo>
                  <a:cubicBezTo>
                    <a:pt x="1338604" y="64894"/>
                    <a:pt x="1340404" y="59579"/>
                    <a:pt x="1344004" y="54778"/>
                  </a:cubicBezTo>
                  <a:cubicBezTo>
                    <a:pt x="1347605" y="49978"/>
                    <a:pt x="1352234" y="47577"/>
                    <a:pt x="1357892" y="47577"/>
                  </a:cubicBezTo>
                  <a:close/>
                  <a:moveTo>
                    <a:pt x="1972544" y="47577"/>
                  </a:moveTo>
                  <a:cubicBezTo>
                    <a:pt x="1972544" y="47577"/>
                    <a:pt x="1974258" y="48435"/>
                    <a:pt x="1977687" y="50149"/>
                  </a:cubicBezTo>
                  <a:cubicBezTo>
                    <a:pt x="1973744" y="50835"/>
                    <a:pt x="1970743" y="53750"/>
                    <a:pt x="1968686" y="58893"/>
                  </a:cubicBezTo>
                  <a:cubicBezTo>
                    <a:pt x="1966972" y="63008"/>
                    <a:pt x="1966114" y="67380"/>
                    <a:pt x="1966114" y="72009"/>
                  </a:cubicBezTo>
                  <a:cubicBezTo>
                    <a:pt x="1966114" y="102527"/>
                    <a:pt x="1958399" y="126959"/>
                    <a:pt x="1942969" y="145304"/>
                  </a:cubicBezTo>
                  <a:lnTo>
                    <a:pt x="1936539" y="141446"/>
                  </a:lnTo>
                  <a:cubicBezTo>
                    <a:pt x="1945283" y="130988"/>
                    <a:pt x="1949569" y="118986"/>
                    <a:pt x="1949398" y="105442"/>
                  </a:cubicBezTo>
                  <a:cubicBezTo>
                    <a:pt x="1949398" y="99612"/>
                    <a:pt x="1946826" y="93612"/>
                    <a:pt x="1941683" y="87440"/>
                  </a:cubicBezTo>
                  <a:cubicBezTo>
                    <a:pt x="1948026" y="87440"/>
                    <a:pt x="1952741" y="91726"/>
                    <a:pt x="1955827" y="100298"/>
                  </a:cubicBezTo>
                  <a:lnTo>
                    <a:pt x="1955827" y="95155"/>
                  </a:lnTo>
                  <a:cubicBezTo>
                    <a:pt x="1955827" y="92412"/>
                    <a:pt x="1955399" y="88340"/>
                    <a:pt x="1954541" y="82939"/>
                  </a:cubicBezTo>
                  <a:cubicBezTo>
                    <a:pt x="1953684" y="77538"/>
                    <a:pt x="1953256" y="73466"/>
                    <a:pt x="1953256" y="70723"/>
                  </a:cubicBezTo>
                  <a:cubicBezTo>
                    <a:pt x="1953256" y="64894"/>
                    <a:pt x="1955056" y="59579"/>
                    <a:pt x="1958656" y="54778"/>
                  </a:cubicBezTo>
                  <a:cubicBezTo>
                    <a:pt x="1962257" y="49978"/>
                    <a:pt x="1966886" y="47577"/>
                    <a:pt x="1972544" y="47577"/>
                  </a:cubicBezTo>
                  <a:close/>
                  <a:moveTo>
                    <a:pt x="2587194" y="47577"/>
                  </a:moveTo>
                  <a:cubicBezTo>
                    <a:pt x="2587194" y="47577"/>
                    <a:pt x="2588908" y="48435"/>
                    <a:pt x="2592337" y="50149"/>
                  </a:cubicBezTo>
                  <a:cubicBezTo>
                    <a:pt x="2588394" y="50835"/>
                    <a:pt x="2585393" y="53750"/>
                    <a:pt x="2583336" y="58893"/>
                  </a:cubicBezTo>
                  <a:cubicBezTo>
                    <a:pt x="2581622" y="63008"/>
                    <a:pt x="2580764" y="67380"/>
                    <a:pt x="2580764" y="72009"/>
                  </a:cubicBezTo>
                  <a:cubicBezTo>
                    <a:pt x="2580764" y="102527"/>
                    <a:pt x="2573049" y="126959"/>
                    <a:pt x="2557619" y="145304"/>
                  </a:cubicBezTo>
                  <a:lnTo>
                    <a:pt x="2551189" y="141446"/>
                  </a:lnTo>
                  <a:cubicBezTo>
                    <a:pt x="2559933" y="130988"/>
                    <a:pt x="2564219" y="118986"/>
                    <a:pt x="2564048" y="105442"/>
                  </a:cubicBezTo>
                  <a:cubicBezTo>
                    <a:pt x="2564048" y="99612"/>
                    <a:pt x="2561476" y="93612"/>
                    <a:pt x="2556333" y="87440"/>
                  </a:cubicBezTo>
                  <a:cubicBezTo>
                    <a:pt x="2562676" y="87440"/>
                    <a:pt x="2567391" y="91726"/>
                    <a:pt x="2570477" y="100298"/>
                  </a:cubicBezTo>
                  <a:lnTo>
                    <a:pt x="2570477" y="95155"/>
                  </a:lnTo>
                  <a:cubicBezTo>
                    <a:pt x="2570477" y="92412"/>
                    <a:pt x="2570049" y="88340"/>
                    <a:pt x="2569191" y="82939"/>
                  </a:cubicBezTo>
                  <a:cubicBezTo>
                    <a:pt x="2568334" y="77538"/>
                    <a:pt x="2567906" y="73466"/>
                    <a:pt x="2567906" y="70723"/>
                  </a:cubicBezTo>
                  <a:cubicBezTo>
                    <a:pt x="2567906" y="64894"/>
                    <a:pt x="2569706" y="59579"/>
                    <a:pt x="2573306" y="54778"/>
                  </a:cubicBezTo>
                  <a:cubicBezTo>
                    <a:pt x="2576907" y="49978"/>
                    <a:pt x="2581536" y="47577"/>
                    <a:pt x="2587194" y="47577"/>
                  </a:cubicBezTo>
                  <a:close/>
                  <a:moveTo>
                    <a:pt x="673802" y="37290"/>
                  </a:moveTo>
                  <a:cubicBezTo>
                    <a:pt x="677231" y="39348"/>
                    <a:pt x="678946" y="44063"/>
                    <a:pt x="678946" y="51435"/>
                  </a:cubicBezTo>
                  <a:cubicBezTo>
                    <a:pt x="678946" y="57093"/>
                    <a:pt x="676374" y="61379"/>
                    <a:pt x="671231" y="64294"/>
                  </a:cubicBezTo>
                  <a:cubicBezTo>
                    <a:pt x="674831" y="64637"/>
                    <a:pt x="676546" y="67637"/>
                    <a:pt x="676374" y="73295"/>
                  </a:cubicBezTo>
                  <a:cubicBezTo>
                    <a:pt x="676203" y="77581"/>
                    <a:pt x="673631" y="80153"/>
                    <a:pt x="668659" y="81010"/>
                  </a:cubicBezTo>
                  <a:cubicBezTo>
                    <a:pt x="668316" y="76724"/>
                    <a:pt x="667030" y="74581"/>
                    <a:pt x="664801" y="74581"/>
                  </a:cubicBezTo>
                  <a:cubicBezTo>
                    <a:pt x="660515" y="74581"/>
                    <a:pt x="658372" y="76724"/>
                    <a:pt x="658372" y="81010"/>
                  </a:cubicBezTo>
                  <a:cubicBezTo>
                    <a:pt x="658372" y="87182"/>
                    <a:pt x="658715" y="90783"/>
                    <a:pt x="659401" y="91812"/>
                  </a:cubicBezTo>
                  <a:cubicBezTo>
                    <a:pt x="655286" y="90611"/>
                    <a:pt x="653228" y="86154"/>
                    <a:pt x="653228" y="78438"/>
                  </a:cubicBezTo>
                  <a:cubicBezTo>
                    <a:pt x="653228" y="75181"/>
                    <a:pt x="656657" y="68751"/>
                    <a:pt x="663515" y="59150"/>
                  </a:cubicBezTo>
                  <a:cubicBezTo>
                    <a:pt x="670373" y="49549"/>
                    <a:pt x="673802" y="42262"/>
                    <a:pt x="673802" y="37290"/>
                  </a:cubicBezTo>
                  <a:close/>
                  <a:moveTo>
                    <a:pt x="59151" y="37290"/>
                  </a:moveTo>
                  <a:cubicBezTo>
                    <a:pt x="62580" y="39348"/>
                    <a:pt x="64294" y="44063"/>
                    <a:pt x="64294" y="51435"/>
                  </a:cubicBezTo>
                  <a:cubicBezTo>
                    <a:pt x="64294" y="57093"/>
                    <a:pt x="61722" y="61379"/>
                    <a:pt x="56579" y="64294"/>
                  </a:cubicBezTo>
                  <a:cubicBezTo>
                    <a:pt x="60179" y="64637"/>
                    <a:pt x="61894" y="67637"/>
                    <a:pt x="61722" y="73295"/>
                  </a:cubicBezTo>
                  <a:cubicBezTo>
                    <a:pt x="61551" y="77581"/>
                    <a:pt x="58979" y="80153"/>
                    <a:pt x="54007" y="81010"/>
                  </a:cubicBezTo>
                  <a:cubicBezTo>
                    <a:pt x="53664" y="76724"/>
                    <a:pt x="52378" y="74581"/>
                    <a:pt x="50150" y="74581"/>
                  </a:cubicBezTo>
                  <a:cubicBezTo>
                    <a:pt x="45863" y="74581"/>
                    <a:pt x="43720" y="76724"/>
                    <a:pt x="43720" y="81010"/>
                  </a:cubicBezTo>
                  <a:cubicBezTo>
                    <a:pt x="43720" y="87182"/>
                    <a:pt x="44063" y="90783"/>
                    <a:pt x="44749" y="91812"/>
                  </a:cubicBezTo>
                  <a:cubicBezTo>
                    <a:pt x="40634" y="90611"/>
                    <a:pt x="38577" y="86154"/>
                    <a:pt x="38577" y="78438"/>
                  </a:cubicBezTo>
                  <a:cubicBezTo>
                    <a:pt x="38577" y="75181"/>
                    <a:pt x="42006" y="68751"/>
                    <a:pt x="48864" y="59150"/>
                  </a:cubicBezTo>
                  <a:cubicBezTo>
                    <a:pt x="55722" y="49549"/>
                    <a:pt x="59151" y="42262"/>
                    <a:pt x="59151" y="37290"/>
                  </a:cubicBezTo>
                  <a:close/>
                  <a:moveTo>
                    <a:pt x="1288454" y="37290"/>
                  </a:moveTo>
                  <a:cubicBezTo>
                    <a:pt x="1291883" y="39348"/>
                    <a:pt x="1293598" y="44063"/>
                    <a:pt x="1293598" y="51435"/>
                  </a:cubicBezTo>
                  <a:cubicBezTo>
                    <a:pt x="1293598" y="57093"/>
                    <a:pt x="1291026" y="61379"/>
                    <a:pt x="1285883" y="64294"/>
                  </a:cubicBezTo>
                  <a:cubicBezTo>
                    <a:pt x="1289483" y="64637"/>
                    <a:pt x="1291198" y="67637"/>
                    <a:pt x="1291026" y="73295"/>
                  </a:cubicBezTo>
                  <a:cubicBezTo>
                    <a:pt x="1290855" y="77581"/>
                    <a:pt x="1288283" y="80153"/>
                    <a:pt x="1283311" y="81010"/>
                  </a:cubicBezTo>
                  <a:cubicBezTo>
                    <a:pt x="1282968" y="76724"/>
                    <a:pt x="1281682" y="74581"/>
                    <a:pt x="1279453" y="74581"/>
                  </a:cubicBezTo>
                  <a:cubicBezTo>
                    <a:pt x="1275167" y="74581"/>
                    <a:pt x="1273024" y="76724"/>
                    <a:pt x="1273024" y="81010"/>
                  </a:cubicBezTo>
                  <a:cubicBezTo>
                    <a:pt x="1273024" y="87182"/>
                    <a:pt x="1273367" y="90783"/>
                    <a:pt x="1274053" y="91812"/>
                  </a:cubicBezTo>
                  <a:cubicBezTo>
                    <a:pt x="1269938" y="90611"/>
                    <a:pt x="1267880" y="86154"/>
                    <a:pt x="1267880" y="78438"/>
                  </a:cubicBezTo>
                  <a:cubicBezTo>
                    <a:pt x="1267880" y="75181"/>
                    <a:pt x="1271309" y="68751"/>
                    <a:pt x="1278167" y="59150"/>
                  </a:cubicBezTo>
                  <a:cubicBezTo>
                    <a:pt x="1285025" y="49549"/>
                    <a:pt x="1288454" y="42262"/>
                    <a:pt x="1288454" y="37290"/>
                  </a:cubicBezTo>
                  <a:close/>
                  <a:moveTo>
                    <a:pt x="1903106" y="37290"/>
                  </a:moveTo>
                  <a:cubicBezTo>
                    <a:pt x="1906535" y="39348"/>
                    <a:pt x="1908250" y="44063"/>
                    <a:pt x="1908250" y="51435"/>
                  </a:cubicBezTo>
                  <a:cubicBezTo>
                    <a:pt x="1908250" y="57093"/>
                    <a:pt x="1905678" y="61379"/>
                    <a:pt x="1900535" y="64294"/>
                  </a:cubicBezTo>
                  <a:cubicBezTo>
                    <a:pt x="1904135" y="64637"/>
                    <a:pt x="1905850" y="67637"/>
                    <a:pt x="1905678" y="73295"/>
                  </a:cubicBezTo>
                  <a:cubicBezTo>
                    <a:pt x="1905507" y="77581"/>
                    <a:pt x="1902935" y="80153"/>
                    <a:pt x="1897963" y="81010"/>
                  </a:cubicBezTo>
                  <a:cubicBezTo>
                    <a:pt x="1897620" y="76724"/>
                    <a:pt x="1896334" y="74581"/>
                    <a:pt x="1894105" y="74581"/>
                  </a:cubicBezTo>
                  <a:cubicBezTo>
                    <a:pt x="1889819" y="74581"/>
                    <a:pt x="1887676" y="76724"/>
                    <a:pt x="1887676" y="81010"/>
                  </a:cubicBezTo>
                  <a:cubicBezTo>
                    <a:pt x="1887676" y="87182"/>
                    <a:pt x="1888019" y="90783"/>
                    <a:pt x="1888705" y="91812"/>
                  </a:cubicBezTo>
                  <a:cubicBezTo>
                    <a:pt x="1884590" y="90611"/>
                    <a:pt x="1882532" y="86154"/>
                    <a:pt x="1882532" y="78438"/>
                  </a:cubicBezTo>
                  <a:cubicBezTo>
                    <a:pt x="1882532" y="75181"/>
                    <a:pt x="1885961" y="68751"/>
                    <a:pt x="1892819" y="59150"/>
                  </a:cubicBezTo>
                  <a:cubicBezTo>
                    <a:pt x="1899677" y="49549"/>
                    <a:pt x="1903106" y="42262"/>
                    <a:pt x="1903106" y="37290"/>
                  </a:cubicBezTo>
                  <a:close/>
                  <a:moveTo>
                    <a:pt x="2517756" y="37290"/>
                  </a:moveTo>
                  <a:cubicBezTo>
                    <a:pt x="2521185" y="39348"/>
                    <a:pt x="2522900" y="44063"/>
                    <a:pt x="2522900" y="51435"/>
                  </a:cubicBezTo>
                  <a:cubicBezTo>
                    <a:pt x="2522900" y="57093"/>
                    <a:pt x="2520328" y="61379"/>
                    <a:pt x="2515185" y="64294"/>
                  </a:cubicBezTo>
                  <a:cubicBezTo>
                    <a:pt x="2518785" y="64637"/>
                    <a:pt x="2520500" y="67637"/>
                    <a:pt x="2520328" y="73295"/>
                  </a:cubicBezTo>
                  <a:cubicBezTo>
                    <a:pt x="2520157" y="77581"/>
                    <a:pt x="2517585" y="80153"/>
                    <a:pt x="2512613" y="81010"/>
                  </a:cubicBezTo>
                  <a:cubicBezTo>
                    <a:pt x="2512270" y="76724"/>
                    <a:pt x="2510984" y="74581"/>
                    <a:pt x="2508755" y="74581"/>
                  </a:cubicBezTo>
                  <a:cubicBezTo>
                    <a:pt x="2504469" y="74581"/>
                    <a:pt x="2502326" y="76724"/>
                    <a:pt x="2502326" y="81010"/>
                  </a:cubicBezTo>
                  <a:cubicBezTo>
                    <a:pt x="2502326" y="87182"/>
                    <a:pt x="2502669" y="90783"/>
                    <a:pt x="2503355" y="91811"/>
                  </a:cubicBezTo>
                  <a:cubicBezTo>
                    <a:pt x="2499240" y="90611"/>
                    <a:pt x="2497182" y="86154"/>
                    <a:pt x="2497182" y="78438"/>
                  </a:cubicBezTo>
                  <a:cubicBezTo>
                    <a:pt x="2497182" y="75181"/>
                    <a:pt x="2500611" y="68751"/>
                    <a:pt x="2507469" y="59150"/>
                  </a:cubicBezTo>
                  <a:cubicBezTo>
                    <a:pt x="2514327" y="49549"/>
                    <a:pt x="2517756" y="42262"/>
                    <a:pt x="2517756" y="37290"/>
                  </a:cubicBezTo>
                  <a:close/>
                  <a:moveTo>
                    <a:pt x="635226" y="0"/>
                  </a:moveTo>
                  <a:lnTo>
                    <a:pt x="642941" y="0"/>
                  </a:lnTo>
                  <a:lnTo>
                    <a:pt x="642941" y="174879"/>
                  </a:lnTo>
                  <a:lnTo>
                    <a:pt x="723952" y="174879"/>
                  </a:lnTo>
                  <a:lnTo>
                    <a:pt x="740958" y="181528"/>
                  </a:lnTo>
                  <a:lnTo>
                    <a:pt x="741149" y="181778"/>
                  </a:lnTo>
                  <a:lnTo>
                    <a:pt x="748383" y="198025"/>
                  </a:lnTo>
                  <a:cubicBezTo>
                    <a:pt x="748383" y="203340"/>
                    <a:pt x="746497" y="207883"/>
                    <a:pt x="742725" y="211655"/>
                  </a:cubicBezTo>
                  <a:cubicBezTo>
                    <a:pt x="738953" y="215427"/>
                    <a:pt x="734410" y="217313"/>
                    <a:pt x="729095" y="217313"/>
                  </a:cubicBezTo>
                  <a:cubicBezTo>
                    <a:pt x="727381" y="217313"/>
                    <a:pt x="724980" y="216670"/>
                    <a:pt x="721894" y="215384"/>
                  </a:cubicBezTo>
                  <a:cubicBezTo>
                    <a:pt x="718808" y="214098"/>
                    <a:pt x="716493" y="213455"/>
                    <a:pt x="714950" y="213455"/>
                  </a:cubicBezTo>
                  <a:cubicBezTo>
                    <a:pt x="712722" y="213455"/>
                    <a:pt x="708864" y="214741"/>
                    <a:pt x="703378" y="217313"/>
                  </a:cubicBezTo>
                  <a:cubicBezTo>
                    <a:pt x="703720" y="210455"/>
                    <a:pt x="706721" y="207026"/>
                    <a:pt x="712379" y="207026"/>
                  </a:cubicBezTo>
                  <a:cubicBezTo>
                    <a:pt x="712379" y="203254"/>
                    <a:pt x="713150" y="199739"/>
                    <a:pt x="714693" y="196482"/>
                  </a:cubicBezTo>
                  <a:cubicBezTo>
                    <a:pt x="716579" y="192367"/>
                    <a:pt x="719237" y="190310"/>
                    <a:pt x="722666" y="190310"/>
                  </a:cubicBezTo>
                  <a:cubicBezTo>
                    <a:pt x="726952" y="190310"/>
                    <a:pt x="729095" y="192881"/>
                    <a:pt x="729095" y="198025"/>
                  </a:cubicBezTo>
                  <a:cubicBezTo>
                    <a:pt x="725666" y="197168"/>
                    <a:pt x="724380" y="196739"/>
                    <a:pt x="725237" y="196739"/>
                  </a:cubicBezTo>
                  <a:cubicBezTo>
                    <a:pt x="722666" y="196739"/>
                    <a:pt x="721380" y="198453"/>
                    <a:pt x="721380" y="201882"/>
                  </a:cubicBezTo>
                  <a:cubicBezTo>
                    <a:pt x="721380" y="206169"/>
                    <a:pt x="723952" y="208312"/>
                    <a:pt x="729095" y="208312"/>
                  </a:cubicBezTo>
                  <a:cubicBezTo>
                    <a:pt x="731838" y="208312"/>
                    <a:pt x="734024" y="207112"/>
                    <a:pt x="735653" y="204711"/>
                  </a:cubicBezTo>
                  <a:cubicBezTo>
                    <a:pt x="737282" y="202311"/>
                    <a:pt x="738096" y="199654"/>
                    <a:pt x="738096" y="196739"/>
                  </a:cubicBezTo>
                  <a:cubicBezTo>
                    <a:pt x="738096" y="192796"/>
                    <a:pt x="736725" y="189452"/>
                    <a:pt x="733981" y="186709"/>
                  </a:cubicBezTo>
                  <a:cubicBezTo>
                    <a:pt x="731238" y="183966"/>
                    <a:pt x="727895" y="182594"/>
                    <a:pt x="723952" y="182594"/>
                  </a:cubicBezTo>
                  <a:lnTo>
                    <a:pt x="635226" y="182594"/>
                  </a:lnTo>
                  <a:close/>
                  <a:moveTo>
                    <a:pt x="614652" y="0"/>
                  </a:moveTo>
                  <a:lnTo>
                    <a:pt x="622367" y="0"/>
                  </a:lnTo>
                  <a:lnTo>
                    <a:pt x="622367" y="249460"/>
                  </a:lnTo>
                  <a:lnTo>
                    <a:pt x="871827" y="249460"/>
                  </a:lnTo>
                  <a:lnTo>
                    <a:pt x="871827" y="257175"/>
                  </a:lnTo>
                  <a:lnTo>
                    <a:pt x="614652" y="257175"/>
                  </a:lnTo>
                  <a:close/>
                  <a:moveTo>
                    <a:pt x="20574" y="0"/>
                  </a:moveTo>
                  <a:lnTo>
                    <a:pt x="28290" y="0"/>
                  </a:lnTo>
                  <a:lnTo>
                    <a:pt x="28290" y="174879"/>
                  </a:lnTo>
                  <a:lnTo>
                    <a:pt x="109300" y="174879"/>
                  </a:lnTo>
                  <a:lnTo>
                    <a:pt x="126306" y="181528"/>
                  </a:lnTo>
                  <a:lnTo>
                    <a:pt x="126496" y="181778"/>
                  </a:lnTo>
                  <a:lnTo>
                    <a:pt x="133731" y="198025"/>
                  </a:lnTo>
                  <a:cubicBezTo>
                    <a:pt x="133731" y="203340"/>
                    <a:pt x="131845" y="207883"/>
                    <a:pt x="128074" y="211655"/>
                  </a:cubicBezTo>
                  <a:cubicBezTo>
                    <a:pt x="124302" y="215427"/>
                    <a:pt x="119758" y="217313"/>
                    <a:pt x="114443" y="217313"/>
                  </a:cubicBezTo>
                  <a:cubicBezTo>
                    <a:pt x="112729" y="217313"/>
                    <a:pt x="110328" y="216670"/>
                    <a:pt x="107242" y="215384"/>
                  </a:cubicBezTo>
                  <a:cubicBezTo>
                    <a:pt x="104156" y="214098"/>
                    <a:pt x="101842" y="213455"/>
                    <a:pt x="100299" y="213455"/>
                  </a:cubicBezTo>
                  <a:cubicBezTo>
                    <a:pt x="98070" y="213455"/>
                    <a:pt x="94212" y="214741"/>
                    <a:pt x="88726" y="217313"/>
                  </a:cubicBezTo>
                  <a:cubicBezTo>
                    <a:pt x="89069" y="210455"/>
                    <a:pt x="92069" y="207026"/>
                    <a:pt x="97727" y="207026"/>
                  </a:cubicBezTo>
                  <a:cubicBezTo>
                    <a:pt x="97727" y="203254"/>
                    <a:pt x="98498" y="199739"/>
                    <a:pt x="100041" y="196482"/>
                  </a:cubicBezTo>
                  <a:cubicBezTo>
                    <a:pt x="101927" y="192367"/>
                    <a:pt x="104585" y="190310"/>
                    <a:pt x="108014" y="190310"/>
                  </a:cubicBezTo>
                  <a:cubicBezTo>
                    <a:pt x="112300" y="190310"/>
                    <a:pt x="114443" y="192881"/>
                    <a:pt x="114443" y="198025"/>
                  </a:cubicBezTo>
                  <a:cubicBezTo>
                    <a:pt x="111014" y="197168"/>
                    <a:pt x="109728" y="196739"/>
                    <a:pt x="110586" y="196739"/>
                  </a:cubicBezTo>
                  <a:cubicBezTo>
                    <a:pt x="108014" y="196739"/>
                    <a:pt x="106728" y="198453"/>
                    <a:pt x="106728" y="201882"/>
                  </a:cubicBezTo>
                  <a:cubicBezTo>
                    <a:pt x="106728" y="206169"/>
                    <a:pt x="109300" y="208312"/>
                    <a:pt x="114443" y="208312"/>
                  </a:cubicBezTo>
                  <a:cubicBezTo>
                    <a:pt x="117186" y="208312"/>
                    <a:pt x="119372" y="207112"/>
                    <a:pt x="121001" y="204711"/>
                  </a:cubicBezTo>
                  <a:cubicBezTo>
                    <a:pt x="122630" y="202311"/>
                    <a:pt x="123444" y="199654"/>
                    <a:pt x="123444" y="196739"/>
                  </a:cubicBezTo>
                  <a:cubicBezTo>
                    <a:pt x="123444" y="192796"/>
                    <a:pt x="122073" y="189452"/>
                    <a:pt x="119330" y="186709"/>
                  </a:cubicBezTo>
                  <a:cubicBezTo>
                    <a:pt x="116586" y="183966"/>
                    <a:pt x="113243" y="182594"/>
                    <a:pt x="109300" y="182594"/>
                  </a:cubicBezTo>
                  <a:lnTo>
                    <a:pt x="20574" y="182594"/>
                  </a:lnTo>
                  <a:close/>
                  <a:moveTo>
                    <a:pt x="0" y="0"/>
                  </a:moveTo>
                  <a:lnTo>
                    <a:pt x="7716" y="0"/>
                  </a:lnTo>
                  <a:lnTo>
                    <a:pt x="7716" y="249460"/>
                  </a:lnTo>
                  <a:lnTo>
                    <a:pt x="257175" y="249460"/>
                  </a:lnTo>
                  <a:lnTo>
                    <a:pt x="257175" y="257175"/>
                  </a:lnTo>
                  <a:lnTo>
                    <a:pt x="0" y="257175"/>
                  </a:lnTo>
                  <a:close/>
                  <a:moveTo>
                    <a:pt x="1249878" y="0"/>
                  </a:moveTo>
                  <a:lnTo>
                    <a:pt x="1257593" y="0"/>
                  </a:lnTo>
                  <a:lnTo>
                    <a:pt x="1257593" y="174879"/>
                  </a:lnTo>
                  <a:lnTo>
                    <a:pt x="1338604" y="174879"/>
                  </a:lnTo>
                  <a:lnTo>
                    <a:pt x="1355610" y="181528"/>
                  </a:lnTo>
                  <a:lnTo>
                    <a:pt x="1355801" y="181778"/>
                  </a:lnTo>
                  <a:lnTo>
                    <a:pt x="1363035" y="198025"/>
                  </a:lnTo>
                  <a:cubicBezTo>
                    <a:pt x="1363035" y="203340"/>
                    <a:pt x="1361149" y="207883"/>
                    <a:pt x="1357377" y="211655"/>
                  </a:cubicBezTo>
                  <a:cubicBezTo>
                    <a:pt x="1353605" y="215427"/>
                    <a:pt x="1349062" y="217313"/>
                    <a:pt x="1343747" y="217313"/>
                  </a:cubicBezTo>
                  <a:cubicBezTo>
                    <a:pt x="1342033" y="217313"/>
                    <a:pt x="1339632" y="216670"/>
                    <a:pt x="1336546" y="215384"/>
                  </a:cubicBezTo>
                  <a:cubicBezTo>
                    <a:pt x="1333460" y="214098"/>
                    <a:pt x="1331145" y="213455"/>
                    <a:pt x="1329602" y="213455"/>
                  </a:cubicBezTo>
                  <a:cubicBezTo>
                    <a:pt x="1327374" y="213455"/>
                    <a:pt x="1323516" y="214741"/>
                    <a:pt x="1318030" y="217313"/>
                  </a:cubicBezTo>
                  <a:cubicBezTo>
                    <a:pt x="1318372" y="210455"/>
                    <a:pt x="1321373" y="207026"/>
                    <a:pt x="1327031" y="207026"/>
                  </a:cubicBezTo>
                  <a:cubicBezTo>
                    <a:pt x="1327031" y="203254"/>
                    <a:pt x="1327802" y="199739"/>
                    <a:pt x="1329345" y="196482"/>
                  </a:cubicBezTo>
                  <a:cubicBezTo>
                    <a:pt x="1331231" y="192367"/>
                    <a:pt x="1333889" y="190310"/>
                    <a:pt x="1337318" y="190310"/>
                  </a:cubicBezTo>
                  <a:cubicBezTo>
                    <a:pt x="1341604" y="190310"/>
                    <a:pt x="1343747" y="192881"/>
                    <a:pt x="1343747" y="198025"/>
                  </a:cubicBezTo>
                  <a:cubicBezTo>
                    <a:pt x="1340318" y="197168"/>
                    <a:pt x="1339032" y="196739"/>
                    <a:pt x="1339889" y="196739"/>
                  </a:cubicBezTo>
                  <a:cubicBezTo>
                    <a:pt x="1337318" y="196739"/>
                    <a:pt x="1336032" y="198453"/>
                    <a:pt x="1336032" y="201882"/>
                  </a:cubicBezTo>
                  <a:cubicBezTo>
                    <a:pt x="1336032" y="206169"/>
                    <a:pt x="1338604" y="208312"/>
                    <a:pt x="1343747" y="208312"/>
                  </a:cubicBezTo>
                  <a:cubicBezTo>
                    <a:pt x="1346490" y="208312"/>
                    <a:pt x="1348676" y="207112"/>
                    <a:pt x="1350305" y="204711"/>
                  </a:cubicBezTo>
                  <a:cubicBezTo>
                    <a:pt x="1351934" y="202311"/>
                    <a:pt x="1352748" y="199654"/>
                    <a:pt x="1352748" y="196739"/>
                  </a:cubicBezTo>
                  <a:cubicBezTo>
                    <a:pt x="1352748" y="192796"/>
                    <a:pt x="1351377" y="189452"/>
                    <a:pt x="1348633" y="186709"/>
                  </a:cubicBezTo>
                  <a:cubicBezTo>
                    <a:pt x="1345890" y="183966"/>
                    <a:pt x="1342547" y="182594"/>
                    <a:pt x="1338604" y="182594"/>
                  </a:cubicBezTo>
                  <a:lnTo>
                    <a:pt x="1249878" y="182594"/>
                  </a:lnTo>
                  <a:close/>
                  <a:moveTo>
                    <a:pt x="1229304" y="0"/>
                  </a:moveTo>
                  <a:lnTo>
                    <a:pt x="1237019" y="0"/>
                  </a:lnTo>
                  <a:lnTo>
                    <a:pt x="1237019" y="249460"/>
                  </a:lnTo>
                  <a:lnTo>
                    <a:pt x="1486479" y="249460"/>
                  </a:lnTo>
                  <a:lnTo>
                    <a:pt x="1486479" y="257175"/>
                  </a:lnTo>
                  <a:lnTo>
                    <a:pt x="1229304" y="257175"/>
                  </a:lnTo>
                  <a:close/>
                  <a:moveTo>
                    <a:pt x="1864530" y="0"/>
                  </a:moveTo>
                  <a:lnTo>
                    <a:pt x="1872245" y="0"/>
                  </a:lnTo>
                  <a:lnTo>
                    <a:pt x="1872245" y="174879"/>
                  </a:lnTo>
                  <a:lnTo>
                    <a:pt x="1953256" y="174879"/>
                  </a:lnTo>
                  <a:lnTo>
                    <a:pt x="1970262" y="181528"/>
                  </a:lnTo>
                  <a:lnTo>
                    <a:pt x="1970453" y="181778"/>
                  </a:lnTo>
                  <a:lnTo>
                    <a:pt x="1977687" y="198025"/>
                  </a:lnTo>
                  <a:cubicBezTo>
                    <a:pt x="1977687" y="203340"/>
                    <a:pt x="1975801" y="207883"/>
                    <a:pt x="1972029" y="211655"/>
                  </a:cubicBezTo>
                  <a:cubicBezTo>
                    <a:pt x="1968257" y="215427"/>
                    <a:pt x="1963714" y="217313"/>
                    <a:pt x="1958399" y="217313"/>
                  </a:cubicBezTo>
                  <a:cubicBezTo>
                    <a:pt x="1956685" y="217313"/>
                    <a:pt x="1954284" y="216670"/>
                    <a:pt x="1951198" y="215384"/>
                  </a:cubicBezTo>
                  <a:cubicBezTo>
                    <a:pt x="1948112" y="214098"/>
                    <a:pt x="1945797" y="213455"/>
                    <a:pt x="1944254" y="213455"/>
                  </a:cubicBezTo>
                  <a:cubicBezTo>
                    <a:pt x="1942026" y="213455"/>
                    <a:pt x="1938168" y="214741"/>
                    <a:pt x="1932682" y="217313"/>
                  </a:cubicBezTo>
                  <a:cubicBezTo>
                    <a:pt x="1933024" y="210455"/>
                    <a:pt x="1936025" y="207026"/>
                    <a:pt x="1941683" y="207026"/>
                  </a:cubicBezTo>
                  <a:cubicBezTo>
                    <a:pt x="1941683" y="203254"/>
                    <a:pt x="1942454" y="199739"/>
                    <a:pt x="1943997" y="196482"/>
                  </a:cubicBezTo>
                  <a:cubicBezTo>
                    <a:pt x="1945883" y="192367"/>
                    <a:pt x="1948541" y="190310"/>
                    <a:pt x="1951970" y="190310"/>
                  </a:cubicBezTo>
                  <a:cubicBezTo>
                    <a:pt x="1956256" y="190310"/>
                    <a:pt x="1958399" y="192881"/>
                    <a:pt x="1958399" y="198025"/>
                  </a:cubicBezTo>
                  <a:cubicBezTo>
                    <a:pt x="1954970" y="197168"/>
                    <a:pt x="1953684" y="196739"/>
                    <a:pt x="1954541" y="196739"/>
                  </a:cubicBezTo>
                  <a:cubicBezTo>
                    <a:pt x="1951970" y="196739"/>
                    <a:pt x="1950684" y="198453"/>
                    <a:pt x="1950684" y="201882"/>
                  </a:cubicBezTo>
                  <a:cubicBezTo>
                    <a:pt x="1950684" y="206169"/>
                    <a:pt x="1953256" y="208312"/>
                    <a:pt x="1958399" y="208312"/>
                  </a:cubicBezTo>
                  <a:cubicBezTo>
                    <a:pt x="1961142" y="208312"/>
                    <a:pt x="1963328" y="207112"/>
                    <a:pt x="1964957" y="204711"/>
                  </a:cubicBezTo>
                  <a:cubicBezTo>
                    <a:pt x="1966586" y="202311"/>
                    <a:pt x="1967400" y="199654"/>
                    <a:pt x="1967400" y="196739"/>
                  </a:cubicBezTo>
                  <a:cubicBezTo>
                    <a:pt x="1967400" y="192796"/>
                    <a:pt x="1966029" y="189452"/>
                    <a:pt x="1963285" y="186709"/>
                  </a:cubicBezTo>
                  <a:cubicBezTo>
                    <a:pt x="1960542" y="183966"/>
                    <a:pt x="1957199" y="182594"/>
                    <a:pt x="1953256" y="182594"/>
                  </a:cubicBezTo>
                  <a:lnTo>
                    <a:pt x="1864530" y="182594"/>
                  </a:lnTo>
                  <a:close/>
                  <a:moveTo>
                    <a:pt x="1843956" y="0"/>
                  </a:moveTo>
                  <a:lnTo>
                    <a:pt x="1851671" y="0"/>
                  </a:lnTo>
                  <a:lnTo>
                    <a:pt x="1851671" y="249460"/>
                  </a:lnTo>
                  <a:lnTo>
                    <a:pt x="2101131" y="249460"/>
                  </a:lnTo>
                  <a:lnTo>
                    <a:pt x="2101131" y="257175"/>
                  </a:lnTo>
                  <a:lnTo>
                    <a:pt x="1843956" y="257175"/>
                  </a:lnTo>
                  <a:close/>
                  <a:moveTo>
                    <a:pt x="2479180" y="0"/>
                  </a:moveTo>
                  <a:lnTo>
                    <a:pt x="2486895" y="0"/>
                  </a:lnTo>
                  <a:lnTo>
                    <a:pt x="2486895" y="174879"/>
                  </a:lnTo>
                  <a:lnTo>
                    <a:pt x="2567906" y="174879"/>
                  </a:lnTo>
                  <a:lnTo>
                    <a:pt x="2584912" y="181528"/>
                  </a:lnTo>
                  <a:lnTo>
                    <a:pt x="2585103" y="181778"/>
                  </a:lnTo>
                  <a:lnTo>
                    <a:pt x="2592337" y="198025"/>
                  </a:lnTo>
                  <a:cubicBezTo>
                    <a:pt x="2592337" y="203340"/>
                    <a:pt x="2590451" y="207883"/>
                    <a:pt x="2586679" y="211655"/>
                  </a:cubicBezTo>
                  <a:cubicBezTo>
                    <a:pt x="2582907" y="215427"/>
                    <a:pt x="2578364" y="217313"/>
                    <a:pt x="2573049" y="217313"/>
                  </a:cubicBezTo>
                  <a:cubicBezTo>
                    <a:pt x="2571335" y="217313"/>
                    <a:pt x="2568934" y="216670"/>
                    <a:pt x="2565848" y="215384"/>
                  </a:cubicBezTo>
                  <a:cubicBezTo>
                    <a:pt x="2562762" y="214098"/>
                    <a:pt x="2560447" y="213455"/>
                    <a:pt x="2558904" y="213455"/>
                  </a:cubicBezTo>
                  <a:cubicBezTo>
                    <a:pt x="2556676" y="213455"/>
                    <a:pt x="2552818" y="214741"/>
                    <a:pt x="2547332" y="217313"/>
                  </a:cubicBezTo>
                  <a:cubicBezTo>
                    <a:pt x="2547674" y="210455"/>
                    <a:pt x="2550675" y="207026"/>
                    <a:pt x="2556333" y="207026"/>
                  </a:cubicBezTo>
                  <a:cubicBezTo>
                    <a:pt x="2556333" y="203254"/>
                    <a:pt x="2557104" y="199739"/>
                    <a:pt x="2558647" y="196482"/>
                  </a:cubicBezTo>
                  <a:cubicBezTo>
                    <a:pt x="2560533" y="192367"/>
                    <a:pt x="2563191" y="190310"/>
                    <a:pt x="2566620" y="190310"/>
                  </a:cubicBezTo>
                  <a:cubicBezTo>
                    <a:pt x="2570906" y="190310"/>
                    <a:pt x="2573049" y="192881"/>
                    <a:pt x="2573049" y="198025"/>
                  </a:cubicBezTo>
                  <a:cubicBezTo>
                    <a:pt x="2569620" y="197168"/>
                    <a:pt x="2568334" y="196739"/>
                    <a:pt x="2569191" y="196739"/>
                  </a:cubicBezTo>
                  <a:cubicBezTo>
                    <a:pt x="2566620" y="196739"/>
                    <a:pt x="2565334" y="198453"/>
                    <a:pt x="2565334" y="201882"/>
                  </a:cubicBezTo>
                  <a:cubicBezTo>
                    <a:pt x="2565334" y="206169"/>
                    <a:pt x="2567906" y="208312"/>
                    <a:pt x="2573049" y="208312"/>
                  </a:cubicBezTo>
                  <a:cubicBezTo>
                    <a:pt x="2575792" y="208312"/>
                    <a:pt x="2577978" y="207112"/>
                    <a:pt x="2579607" y="204711"/>
                  </a:cubicBezTo>
                  <a:cubicBezTo>
                    <a:pt x="2581236" y="202311"/>
                    <a:pt x="2582050" y="199654"/>
                    <a:pt x="2582050" y="196739"/>
                  </a:cubicBezTo>
                  <a:cubicBezTo>
                    <a:pt x="2582050" y="192796"/>
                    <a:pt x="2580679" y="189452"/>
                    <a:pt x="2577935" y="186709"/>
                  </a:cubicBezTo>
                  <a:cubicBezTo>
                    <a:pt x="2575192" y="183966"/>
                    <a:pt x="2571849" y="182594"/>
                    <a:pt x="2567906" y="182594"/>
                  </a:cubicBezTo>
                  <a:lnTo>
                    <a:pt x="2479180" y="182594"/>
                  </a:lnTo>
                  <a:close/>
                  <a:moveTo>
                    <a:pt x="2458606" y="0"/>
                  </a:moveTo>
                  <a:lnTo>
                    <a:pt x="2466321" y="0"/>
                  </a:lnTo>
                  <a:lnTo>
                    <a:pt x="2466321" y="249460"/>
                  </a:lnTo>
                  <a:lnTo>
                    <a:pt x="2715781" y="249460"/>
                  </a:lnTo>
                  <a:lnTo>
                    <a:pt x="2715781" y="257175"/>
                  </a:lnTo>
                  <a:lnTo>
                    <a:pt x="2458606" y="257175"/>
                  </a:ln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000" dirty="0"/>
            </a:p>
          </p:txBody>
        </p:sp>
        <p:sp>
          <p:nvSpPr>
            <p:cNvPr id="10" name="TextBox 9">
              <a:extLst>
                <a:ext uri="{FF2B5EF4-FFF2-40B4-BE49-F238E27FC236}">
                  <a16:creationId xmlns:a16="http://schemas.microsoft.com/office/drawing/2014/main" id="{780CD27F-6F5E-4282-B420-4CC19CF9A9C8}"/>
                </a:ext>
              </a:extLst>
            </p:cNvPr>
            <p:cNvSpPr txBox="1"/>
            <p:nvPr/>
          </p:nvSpPr>
          <p:spPr>
            <a:xfrm>
              <a:off x="4738108" y="6713105"/>
              <a:ext cx="2834640" cy="274320"/>
            </a:xfrm>
            <a:custGeom>
              <a:avLst/>
              <a:gdLst/>
              <a:ahLst/>
              <a:cxnLst/>
              <a:rect l="l" t="t" r="r" b="b"/>
              <a:pathLst>
                <a:path w="2715781" h="257175">
                  <a:moveTo>
                    <a:pt x="2510041" y="216027"/>
                  </a:moveTo>
                  <a:lnTo>
                    <a:pt x="2516471" y="216027"/>
                  </a:lnTo>
                  <a:cubicBezTo>
                    <a:pt x="2518871" y="216027"/>
                    <a:pt x="2520971" y="216927"/>
                    <a:pt x="2522771" y="218727"/>
                  </a:cubicBezTo>
                  <a:cubicBezTo>
                    <a:pt x="2524572" y="220528"/>
                    <a:pt x="2525472" y="222628"/>
                    <a:pt x="2525472" y="225028"/>
                  </a:cubicBezTo>
                  <a:lnTo>
                    <a:pt x="2525472" y="236601"/>
                  </a:lnTo>
                  <a:lnTo>
                    <a:pt x="2515185" y="236601"/>
                  </a:lnTo>
                  <a:cubicBezTo>
                    <a:pt x="2512270" y="236601"/>
                    <a:pt x="2509827" y="235615"/>
                    <a:pt x="2507855" y="233644"/>
                  </a:cubicBezTo>
                  <a:cubicBezTo>
                    <a:pt x="2505884" y="231672"/>
                    <a:pt x="2504898" y="229229"/>
                    <a:pt x="2504898" y="226314"/>
                  </a:cubicBezTo>
                  <a:lnTo>
                    <a:pt x="2504898" y="221171"/>
                  </a:lnTo>
                  <a:lnTo>
                    <a:pt x="2510041" y="221171"/>
                  </a:lnTo>
                  <a:close/>
                  <a:moveTo>
                    <a:pt x="2489467" y="216027"/>
                  </a:moveTo>
                  <a:lnTo>
                    <a:pt x="2494611" y="216027"/>
                  </a:lnTo>
                  <a:lnTo>
                    <a:pt x="2494611" y="222456"/>
                  </a:lnTo>
                  <a:lnTo>
                    <a:pt x="2501040" y="222456"/>
                  </a:lnTo>
                  <a:lnTo>
                    <a:pt x="2501040" y="226314"/>
                  </a:lnTo>
                  <a:cubicBezTo>
                    <a:pt x="2501040" y="228886"/>
                    <a:pt x="2500183" y="231243"/>
                    <a:pt x="2498468" y="233386"/>
                  </a:cubicBezTo>
                  <a:cubicBezTo>
                    <a:pt x="2496754" y="235529"/>
                    <a:pt x="2494611" y="236601"/>
                    <a:pt x="2492039" y="236601"/>
                  </a:cubicBezTo>
                  <a:lnTo>
                    <a:pt x="2479180" y="236601"/>
                  </a:lnTo>
                  <a:lnTo>
                    <a:pt x="2479180" y="228886"/>
                  </a:lnTo>
                  <a:cubicBezTo>
                    <a:pt x="2479180" y="220313"/>
                    <a:pt x="2482609" y="216027"/>
                    <a:pt x="2489467" y="216027"/>
                  </a:cubicBezTo>
                  <a:close/>
                  <a:moveTo>
                    <a:pt x="1895391" y="216027"/>
                  </a:moveTo>
                  <a:lnTo>
                    <a:pt x="1901821" y="216027"/>
                  </a:lnTo>
                  <a:cubicBezTo>
                    <a:pt x="1904221" y="216027"/>
                    <a:pt x="1906321" y="216927"/>
                    <a:pt x="1908121" y="218727"/>
                  </a:cubicBezTo>
                  <a:cubicBezTo>
                    <a:pt x="1909922" y="220528"/>
                    <a:pt x="1910822" y="222628"/>
                    <a:pt x="1910822" y="225028"/>
                  </a:cubicBezTo>
                  <a:lnTo>
                    <a:pt x="1910822" y="236601"/>
                  </a:lnTo>
                  <a:lnTo>
                    <a:pt x="1900535" y="236601"/>
                  </a:lnTo>
                  <a:cubicBezTo>
                    <a:pt x="1897620" y="236601"/>
                    <a:pt x="1895177" y="235615"/>
                    <a:pt x="1893205" y="233644"/>
                  </a:cubicBezTo>
                  <a:cubicBezTo>
                    <a:pt x="1891234" y="231672"/>
                    <a:pt x="1890248" y="229229"/>
                    <a:pt x="1890248" y="226314"/>
                  </a:cubicBezTo>
                  <a:lnTo>
                    <a:pt x="1890248" y="221171"/>
                  </a:lnTo>
                  <a:lnTo>
                    <a:pt x="1895391" y="221171"/>
                  </a:lnTo>
                  <a:close/>
                  <a:moveTo>
                    <a:pt x="1874817" y="216027"/>
                  </a:moveTo>
                  <a:lnTo>
                    <a:pt x="1879961" y="216027"/>
                  </a:lnTo>
                  <a:lnTo>
                    <a:pt x="1879961" y="222456"/>
                  </a:lnTo>
                  <a:lnTo>
                    <a:pt x="1886390" y="222456"/>
                  </a:lnTo>
                  <a:lnTo>
                    <a:pt x="1886390" y="226314"/>
                  </a:lnTo>
                  <a:cubicBezTo>
                    <a:pt x="1886390" y="228886"/>
                    <a:pt x="1885533" y="231243"/>
                    <a:pt x="1883818" y="233386"/>
                  </a:cubicBezTo>
                  <a:cubicBezTo>
                    <a:pt x="1882104" y="235529"/>
                    <a:pt x="1879961" y="236601"/>
                    <a:pt x="1877389" y="236601"/>
                  </a:cubicBezTo>
                  <a:lnTo>
                    <a:pt x="1864530" y="236601"/>
                  </a:lnTo>
                  <a:lnTo>
                    <a:pt x="1864530" y="228886"/>
                  </a:lnTo>
                  <a:cubicBezTo>
                    <a:pt x="1864530" y="220313"/>
                    <a:pt x="1867959" y="216027"/>
                    <a:pt x="1874817" y="216027"/>
                  </a:cubicBezTo>
                  <a:close/>
                  <a:moveTo>
                    <a:pt x="1280739" y="216027"/>
                  </a:moveTo>
                  <a:lnTo>
                    <a:pt x="1287169" y="216027"/>
                  </a:lnTo>
                  <a:cubicBezTo>
                    <a:pt x="1289569" y="216027"/>
                    <a:pt x="1291669" y="216927"/>
                    <a:pt x="1293469" y="218727"/>
                  </a:cubicBezTo>
                  <a:cubicBezTo>
                    <a:pt x="1295270" y="220528"/>
                    <a:pt x="1296170" y="222628"/>
                    <a:pt x="1296170" y="225028"/>
                  </a:cubicBezTo>
                  <a:lnTo>
                    <a:pt x="1296170" y="236601"/>
                  </a:lnTo>
                  <a:lnTo>
                    <a:pt x="1285883" y="236601"/>
                  </a:lnTo>
                  <a:cubicBezTo>
                    <a:pt x="1282968" y="236601"/>
                    <a:pt x="1280525" y="235615"/>
                    <a:pt x="1278553" y="233644"/>
                  </a:cubicBezTo>
                  <a:cubicBezTo>
                    <a:pt x="1276582" y="231672"/>
                    <a:pt x="1275596" y="229229"/>
                    <a:pt x="1275596" y="226314"/>
                  </a:cubicBezTo>
                  <a:lnTo>
                    <a:pt x="1275596" y="221171"/>
                  </a:lnTo>
                  <a:lnTo>
                    <a:pt x="1280739" y="221171"/>
                  </a:lnTo>
                  <a:close/>
                  <a:moveTo>
                    <a:pt x="1260165" y="216027"/>
                  </a:moveTo>
                  <a:lnTo>
                    <a:pt x="1265309" y="216027"/>
                  </a:lnTo>
                  <a:lnTo>
                    <a:pt x="1265309" y="222456"/>
                  </a:lnTo>
                  <a:lnTo>
                    <a:pt x="1271738" y="222456"/>
                  </a:lnTo>
                  <a:lnTo>
                    <a:pt x="1271738" y="226314"/>
                  </a:lnTo>
                  <a:cubicBezTo>
                    <a:pt x="1271738" y="228886"/>
                    <a:pt x="1270881" y="231243"/>
                    <a:pt x="1269166" y="233386"/>
                  </a:cubicBezTo>
                  <a:cubicBezTo>
                    <a:pt x="1267452" y="235529"/>
                    <a:pt x="1265309" y="236601"/>
                    <a:pt x="1262737" y="236601"/>
                  </a:cubicBezTo>
                  <a:lnTo>
                    <a:pt x="1249878" y="236601"/>
                  </a:lnTo>
                  <a:lnTo>
                    <a:pt x="1249878" y="228886"/>
                  </a:lnTo>
                  <a:cubicBezTo>
                    <a:pt x="1249878" y="220313"/>
                    <a:pt x="1253307" y="216027"/>
                    <a:pt x="1260165" y="216027"/>
                  </a:cubicBezTo>
                  <a:close/>
                  <a:moveTo>
                    <a:pt x="666087" y="216027"/>
                  </a:moveTo>
                  <a:lnTo>
                    <a:pt x="672517" y="216027"/>
                  </a:lnTo>
                  <a:cubicBezTo>
                    <a:pt x="674917" y="216027"/>
                    <a:pt x="677017" y="216927"/>
                    <a:pt x="678817" y="218727"/>
                  </a:cubicBezTo>
                  <a:cubicBezTo>
                    <a:pt x="680618" y="220528"/>
                    <a:pt x="681518" y="222628"/>
                    <a:pt x="681518" y="225028"/>
                  </a:cubicBezTo>
                  <a:lnTo>
                    <a:pt x="681518" y="236601"/>
                  </a:lnTo>
                  <a:lnTo>
                    <a:pt x="671231" y="236601"/>
                  </a:lnTo>
                  <a:cubicBezTo>
                    <a:pt x="668316" y="236601"/>
                    <a:pt x="665873" y="235615"/>
                    <a:pt x="663901" y="233644"/>
                  </a:cubicBezTo>
                  <a:cubicBezTo>
                    <a:pt x="661930" y="231672"/>
                    <a:pt x="660944" y="229229"/>
                    <a:pt x="660944" y="226314"/>
                  </a:cubicBezTo>
                  <a:lnTo>
                    <a:pt x="660944" y="221171"/>
                  </a:lnTo>
                  <a:lnTo>
                    <a:pt x="666087" y="221171"/>
                  </a:lnTo>
                  <a:close/>
                  <a:moveTo>
                    <a:pt x="645513" y="216027"/>
                  </a:moveTo>
                  <a:lnTo>
                    <a:pt x="650657" y="216027"/>
                  </a:lnTo>
                  <a:lnTo>
                    <a:pt x="650657" y="222456"/>
                  </a:lnTo>
                  <a:lnTo>
                    <a:pt x="657086" y="222456"/>
                  </a:lnTo>
                  <a:lnTo>
                    <a:pt x="657086" y="226314"/>
                  </a:lnTo>
                  <a:cubicBezTo>
                    <a:pt x="657086" y="228886"/>
                    <a:pt x="656229" y="231243"/>
                    <a:pt x="654514" y="233386"/>
                  </a:cubicBezTo>
                  <a:cubicBezTo>
                    <a:pt x="652800" y="235529"/>
                    <a:pt x="650657" y="236601"/>
                    <a:pt x="648085" y="236601"/>
                  </a:cubicBezTo>
                  <a:lnTo>
                    <a:pt x="635226" y="236601"/>
                  </a:lnTo>
                  <a:lnTo>
                    <a:pt x="635226" y="228886"/>
                  </a:lnTo>
                  <a:cubicBezTo>
                    <a:pt x="635226" y="220313"/>
                    <a:pt x="638655" y="216027"/>
                    <a:pt x="645513" y="216027"/>
                  </a:cubicBezTo>
                  <a:close/>
                  <a:moveTo>
                    <a:pt x="51435" y="216027"/>
                  </a:moveTo>
                  <a:lnTo>
                    <a:pt x="57865" y="216027"/>
                  </a:lnTo>
                  <a:cubicBezTo>
                    <a:pt x="60265" y="216027"/>
                    <a:pt x="62365" y="216927"/>
                    <a:pt x="64166" y="218727"/>
                  </a:cubicBezTo>
                  <a:cubicBezTo>
                    <a:pt x="65966" y="220528"/>
                    <a:pt x="66866" y="222628"/>
                    <a:pt x="66866" y="225028"/>
                  </a:cubicBezTo>
                  <a:lnTo>
                    <a:pt x="66866" y="236601"/>
                  </a:lnTo>
                  <a:lnTo>
                    <a:pt x="56579" y="236601"/>
                  </a:lnTo>
                  <a:cubicBezTo>
                    <a:pt x="53664" y="236601"/>
                    <a:pt x="51221" y="235615"/>
                    <a:pt x="49249" y="233644"/>
                  </a:cubicBezTo>
                  <a:cubicBezTo>
                    <a:pt x="47278" y="231672"/>
                    <a:pt x="46292" y="229229"/>
                    <a:pt x="46292" y="226314"/>
                  </a:cubicBezTo>
                  <a:lnTo>
                    <a:pt x="46292" y="221171"/>
                  </a:lnTo>
                  <a:lnTo>
                    <a:pt x="51435" y="221171"/>
                  </a:lnTo>
                  <a:close/>
                  <a:moveTo>
                    <a:pt x="30861" y="216027"/>
                  </a:moveTo>
                  <a:lnTo>
                    <a:pt x="36005" y="216027"/>
                  </a:lnTo>
                  <a:lnTo>
                    <a:pt x="36005" y="222456"/>
                  </a:lnTo>
                  <a:lnTo>
                    <a:pt x="42434" y="222456"/>
                  </a:lnTo>
                  <a:lnTo>
                    <a:pt x="42434" y="226314"/>
                  </a:lnTo>
                  <a:cubicBezTo>
                    <a:pt x="42434" y="228886"/>
                    <a:pt x="41577" y="231243"/>
                    <a:pt x="39863" y="233386"/>
                  </a:cubicBezTo>
                  <a:cubicBezTo>
                    <a:pt x="38148" y="235529"/>
                    <a:pt x="36005" y="236601"/>
                    <a:pt x="33433" y="236601"/>
                  </a:cubicBezTo>
                  <a:lnTo>
                    <a:pt x="20574" y="236601"/>
                  </a:lnTo>
                  <a:lnTo>
                    <a:pt x="20574" y="228886"/>
                  </a:lnTo>
                  <a:cubicBezTo>
                    <a:pt x="20574" y="220313"/>
                    <a:pt x="24003" y="216027"/>
                    <a:pt x="30861" y="216027"/>
                  </a:cubicBezTo>
                  <a:close/>
                  <a:moveTo>
                    <a:pt x="2497182" y="208312"/>
                  </a:moveTo>
                  <a:lnTo>
                    <a:pt x="2507469" y="208312"/>
                  </a:lnTo>
                  <a:lnTo>
                    <a:pt x="2507469" y="218599"/>
                  </a:lnTo>
                  <a:lnTo>
                    <a:pt x="2497182" y="218599"/>
                  </a:lnTo>
                  <a:close/>
                  <a:moveTo>
                    <a:pt x="1882532" y="208312"/>
                  </a:moveTo>
                  <a:lnTo>
                    <a:pt x="1892819" y="208312"/>
                  </a:lnTo>
                  <a:lnTo>
                    <a:pt x="1892819" y="218599"/>
                  </a:lnTo>
                  <a:lnTo>
                    <a:pt x="1882532" y="218599"/>
                  </a:lnTo>
                  <a:close/>
                  <a:moveTo>
                    <a:pt x="1267880" y="208312"/>
                  </a:moveTo>
                  <a:lnTo>
                    <a:pt x="1278167" y="208312"/>
                  </a:lnTo>
                  <a:lnTo>
                    <a:pt x="1278167" y="218599"/>
                  </a:lnTo>
                  <a:lnTo>
                    <a:pt x="1267880" y="218599"/>
                  </a:lnTo>
                  <a:close/>
                  <a:moveTo>
                    <a:pt x="653228" y="208312"/>
                  </a:moveTo>
                  <a:lnTo>
                    <a:pt x="663515" y="208312"/>
                  </a:lnTo>
                  <a:lnTo>
                    <a:pt x="663515" y="218599"/>
                  </a:lnTo>
                  <a:lnTo>
                    <a:pt x="653228" y="218599"/>
                  </a:lnTo>
                  <a:close/>
                  <a:moveTo>
                    <a:pt x="38577" y="208312"/>
                  </a:moveTo>
                  <a:lnTo>
                    <a:pt x="48864" y="208312"/>
                  </a:lnTo>
                  <a:lnTo>
                    <a:pt x="48864" y="218599"/>
                  </a:lnTo>
                  <a:lnTo>
                    <a:pt x="38577" y="218599"/>
                  </a:lnTo>
                  <a:close/>
                  <a:moveTo>
                    <a:pt x="2664346" y="190310"/>
                  </a:moveTo>
                  <a:cubicBezTo>
                    <a:pt x="2668632" y="190310"/>
                    <a:pt x="2672490" y="192453"/>
                    <a:pt x="2675919" y="196739"/>
                  </a:cubicBezTo>
                  <a:cubicBezTo>
                    <a:pt x="2671290" y="196739"/>
                    <a:pt x="2664861" y="200168"/>
                    <a:pt x="2656631" y="207026"/>
                  </a:cubicBezTo>
                  <a:cubicBezTo>
                    <a:pt x="2650459" y="214741"/>
                    <a:pt x="2644029" y="218599"/>
                    <a:pt x="2637343" y="218599"/>
                  </a:cubicBezTo>
                  <a:cubicBezTo>
                    <a:pt x="2628770" y="218599"/>
                    <a:pt x="2623198" y="215941"/>
                    <a:pt x="2620626" y="210626"/>
                  </a:cubicBezTo>
                  <a:cubicBezTo>
                    <a:pt x="2624055" y="212512"/>
                    <a:pt x="2627656" y="213455"/>
                    <a:pt x="2631428" y="213455"/>
                  </a:cubicBezTo>
                  <a:cubicBezTo>
                    <a:pt x="2637086" y="213455"/>
                    <a:pt x="2639915" y="210884"/>
                    <a:pt x="2639915" y="205740"/>
                  </a:cubicBezTo>
                  <a:cubicBezTo>
                    <a:pt x="2639915" y="201454"/>
                    <a:pt x="2637771" y="199311"/>
                    <a:pt x="2633485" y="199311"/>
                  </a:cubicBezTo>
                  <a:cubicBezTo>
                    <a:pt x="2636400" y="195710"/>
                    <a:pt x="2638972" y="193996"/>
                    <a:pt x="2641200" y="194167"/>
                  </a:cubicBezTo>
                  <a:cubicBezTo>
                    <a:pt x="2644801" y="194339"/>
                    <a:pt x="2647373" y="195624"/>
                    <a:pt x="2648916" y="198025"/>
                  </a:cubicBezTo>
                  <a:cubicBezTo>
                    <a:pt x="2654916" y="192881"/>
                    <a:pt x="2660060" y="190310"/>
                    <a:pt x="2664346" y="190310"/>
                  </a:cubicBezTo>
                  <a:close/>
                  <a:moveTo>
                    <a:pt x="2515185" y="190310"/>
                  </a:moveTo>
                  <a:lnTo>
                    <a:pt x="2525472" y="190310"/>
                  </a:lnTo>
                  <a:lnTo>
                    <a:pt x="2525472" y="200597"/>
                  </a:lnTo>
                  <a:cubicBezTo>
                    <a:pt x="2525472" y="203854"/>
                    <a:pt x="2524357" y="206597"/>
                    <a:pt x="2522128" y="208826"/>
                  </a:cubicBezTo>
                  <a:cubicBezTo>
                    <a:pt x="2519900" y="211055"/>
                    <a:pt x="2517156" y="212169"/>
                    <a:pt x="2513899" y="212169"/>
                  </a:cubicBezTo>
                  <a:lnTo>
                    <a:pt x="2510041" y="212169"/>
                  </a:lnTo>
                  <a:lnTo>
                    <a:pt x="2510041" y="205740"/>
                  </a:lnTo>
                  <a:lnTo>
                    <a:pt x="2504898" y="205740"/>
                  </a:lnTo>
                  <a:lnTo>
                    <a:pt x="2504898" y="198025"/>
                  </a:lnTo>
                  <a:cubicBezTo>
                    <a:pt x="2504898" y="192881"/>
                    <a:pt x="2508327" y="190310"/>
                    <a:pt x="2515185" y="190310"/>
                  </a:cubicBezTo>
                  <a:close/>
                  <a:moveTo>
                    <a:pt x="2479180" y="190310"/>
                  </a:moveTo>
                  <a:lnTo>
                    <a:pt x="2490753" y="190310"/>
                  </a:lnTo>
                  <a:cubicBezTo>
                    <a:pt x="2493325" y="190310"/>
                    <a:pt x="2495682" y="191167"/>
                    <a:pt x="2497825" y="192881"/>
                  </a:cubicBezTo>
                  <a:cubicBezTo>
                    <a:pt x="2499969" y="194596"/>
                    <a:pt x="2501040" y="196739"/>
                    <a:pt x="2501040" y="199311"/>
                  </a:cubicBezTo>
                  <a:lnTo>
                    <a:pt x="2501040" y="205740"/>
                  </a:lnTo>
                  <a:lnTo>
                    <a:pt x="2494611" y="205740"/>
                  </a:lnTo>
                  <a:lnTo>
                    <a:pt x="2494611" y="212169"/>
                  </a:lnTo>
                  <a:lnTo>
                    <a:pt x="2490753" y="212169"/>
                  </a:lnTo>
                  <a:cubicBezTo>
                    <a:pt x="2487838" y="212169"/>
                    <a:pt x="2485181" y="211355"/>
                    <a:pt x="2482781" y="209726"/>
                  </a:cubicBezTo>
                  <a:cubicBezTo>
                    <a:pt x="2480380" y="208097"/>
                    <a:pt x="2479180" y="205911"/>
                    <a:pt x="2479180" y="203168"/>
                  </a:cubicBezTo>
                  <a:close/>
                  <a:moveTo>
                    <a:pt x="2049696" y="190310"/>
                  </a:moveTo>
                  <a:cubicBezTo>
                    <a:pt x="2053982" y="190310"/>
                    <a:pt x="2057840" y="192453"/>
                    <a:pt x="2061269" y="196739"/>
                  </a:cubicBezTo>
                  <a:cubicBezTo>
                    <a:pt x="2056640" y="196739"/>
                    <a:pt x="2050211" y="200168"/>
                    <a:pt x="2041981" y="207026"/>
                  </a:cubicBezTo>
                  <a:cubicBezTo>
                    <a:pt x="2035809" y="214741"/>
                    <a:pt x="2029379" y="218599"/>
                    <a:pt x="2022693" y="218599"/>
                  </a:cubicBezTo>
                  <a:cubicBezTo>
                    <a:pt x="2014120" y="218599"/>
                    <a:pt x="2008548" y="215941"/>
                    <a:pt x="2005976" y="210626"/>
                  </a:cubicBezTo>
                  <a:cubicBezTo>
                    <a:pt x="2009405" y="212512"/>
                    <a:pt x="2013006" y="213455"/>
                    <a:pt x="2016778" y="213455"/>
                  </a:cubicBezTo>
                  <a:cubicBezTo>
                    <a:pt x="2022436" y="213455"/>
                    <a:pt x="2025265" y="210884"/>
                    <a:pt x="2025265" y="205740"/>
                  </a:cubicBezTo>
                  <a:cubicBezTo>
                    <a:pt x="2025265" y="201454"/>
                    <a:pt x="2023121" y="199311"/>
                    <a:pt x="2018835" y="199311"/>
                  </a:cubicBezTo>
                  <a:cubicBezTo>
                    <a:pt x="2021750" y="195710"/>
                    <a:pt x="2024322" y="193996"/>
                    <a:pt x="2026550" y="194167"/>
                  </a:cubicBezTo>
                  <a:cubicBezTo>
                    <a:pt x="2030151" y="194339"/>
                    <a:pt x="2032723" y="195624"/>
                    <a:pt x="2034266" y="198025"/>
                  </a:cubicBezTo>
                  <a:cubicBezTo>
                    <a:pt x="2040266" y="192881"/>
                    <a:pt x="2045410" y="190310"/>
                    <a:pt x="2049696" y="190310"/>
                  </a:cubicBezTo>
                  <a:close/>
                  <a:moveTo>
                    <a:pt x="1900535" y="190310"/>
                  </a:moveTo>
                  <a:lnTo>
                    <a:pt x="1910822" y="190310"/>
                  </a:lnTo>
                  <a:lnTo>
                    <a:pt x="1910822" y="200597"/>
                  </a:lnTo>
                  <a:cubicBezTo>
                    <a:pt x="1910822" y="203854"/>
                    <a:pt x="1909707" y="206597"/>
                    <a:pt x="1907478" y="208826"/>
                  </a:cubicBezTo>
                  <a:cubicBezTo>
                    <a:pt x="1905250" y="211055"/>
                    <a:pt x="1902506" y="212169"/>
                    <a:pt x="1899249" y="212169"/>
                  </a:cubicBezTo>
                  <a:lnTo>
                    <a:pt x="1895391" y="212169"/>
                  </a:lnTo>
                  <a:lnTo>
                    <a:pt x="1895391" y="205740"/>
                  </a:lnTo>
                  <a:lnTo>
                    <a:pt x="1890248" y="205740"/>
                  </a:lnTo>
                  <a:lnTo>
                    <a:pt x="1890248" y="198025"/>
                  </a:lnTo>
                  <a:cubicBezTo>
                    <a:pt x="1890248" y="192881"/>
                    <a:pt x="1893677" y="190310"/>
                    <a:pt x="1900535" y="190310"/>
                  </a:cubicBezTo>
                  <a:close/>
                  <a:moveTo>
                    <a:pt x="1864530" y="190310"/>
                  </a:moveTo>
                  <a:lnTo>
                    <a:pt x="1876103" y="190310"/>
                  </a:lnTo>
                  <a:cubicBezTo>
                    <a:pt x="1878675" y="190310"/>
                    <a:pt x="1881032" y="191167"/>
                    <a:pt x="1883175" y="192881"/>
                  </a:cubicBezTo>
                  <a:cubicBezTo>
                    <a:pt x="1885319" y="194596"/>
                    <a:pt x="1886390" y="196739"/>
                    <a:pt x="1886390" y="199311"/>
                  </a:cubicBezTo>
                  <a:lnTo>
                    <a:pt x="1886390" y="205740"/>
                  </a:lnTo>
                  <a:lnTo>
                    <a:pt x="1879961" y="205740"/>
                  </a:lnTo>
                  <a:lnTo>
                    <a:pt x="1879961" y="212169"/>
                  </a:lnTo>
                  <a:lnTo>
                    <a:pt x="1876103" y="212169"/>
                  </a:lnTo>
                  <a:cubicBezTo>
                    <a:pt x="1873188" y="212169"/>
                    <a:pt x="1870531" y="211355"/>
                    <a:pt x="1868131" y="209726"/>
                  </a:cubicBezTo>
                  <a:cubicBezTo>
                    <a:pt x="1865730" y="208097"/>
                    <a:pt x="1864530" y="205911"/>
                    <a:pt x="1864530" y="203168"/>
                  </a:cubicBezTo>
                  <a:close/>
                  <a:moveTo>
                    <a:pt x="1435044" y="190310"/>
                  </a:moveTo>
                  <a:cubicBezTo>
                    <a:pt x="1439330" y="190310"/>
                    <a:pt x="1443188" y="192453"/>
                    <a:pt x="1446617" y="196739"/>
                  </a:cubicBezTo>
                  <a:cubicBezTo>
                    <a:pt x="1441988" y="196739"/>
                    <a:pt x="1435559" y="200168"/>
                    <a:pt x="1427329" y="207026"/>
                  </a:cubicBezTo>
                  <a:cubicBezTo>
                    <a:pt x="1421157" y="214741"/>
                    <a:pt x="1414727" y="218599"/>
                    <a:pt x="1408041" y="218599"/>
                  </a:cubicBezTo>
                  <a:cubicBezTo>
                    <a:pt x="1399468" y="218599"/>
                    <a:pt x="1393896" y="215941"/>
                    <a:pt x="1391324" y="210626"/>
                  </a:cubicBezTo>
                  <a:cubicBezTo>
                    <a:pt x="1394753" y="212512"/>
                    <a:pt x="1398354" y="213455"/>
                    <a:pt x="1402126" y="213455"/>
                  </a:cubicBezTo>
                  <a:cubicBezTo>
                    <a:pt x="1407784" y="213455"/>
                    <a:pt x="1410613" y="210884"/>
                    <a:pt x="1410613" y="205740"/>
                  </a:cubicBezTo>
                  <a:cubicBezTo>
                    <a:pt x="1410613" y="201454"/>
                    <a:pt x="1408469" y="199311"/>
                    <a:pt x="1404183" y="199311"/>
                  </a:cubicBezTo>
                  <a:cubicBezTo>
                    <a:pt x="1407098" y="195710"/>
                    <a:pt x="1409670" y="193996"/>
                    <a:pt x="1411898" y="194167"/>
                  </a:cubicBezTo>
                  <a:cubicBezTo>
                    <a:pt x="1415499" y="194339"/>
                    <a:pt x="1418071" y="195624"/>
                    <a:pt x="1419614" y="198025"/>
                  </a:cubicBezTo>
                  <a:cubicBezTo>
                    <a:pt x="1425614" y="192881"/>
                    <a:pt x="1430758" y="190310"/>
                    <a:pt x="1435044" y="190310"/>
                  </a:cubicBezTo>
                  <a:close/>
                  <a:moveTo>
                    <a:pt x="1285883" y="190310"/>
                  </a:moveTo>
                  <a:lnTo>
                    <a:pt x="1296170" y="190310"/>
                  </a:lnTo>
                  <a:lnTo>
                    <a:pt x="1296170" y="200597"/>
                  </a:lnTo>
                  <a:cubicBezTo>
                    <a:pt x="1296170" y="203854"/>
                    <a:pt x="1295055" y="206597"/>
                    <a:pt x="1292826" y="208826"/>
                  </a:cubicBezTo>
                  <a:cubicBezTo>
                    <a:pt x="1290598" y="211055"/>
                    <a:pt x="1287854" y="212169"/>
                    <a:pt x="1284597" y="212169"/>
                  </a:cubicBezTo>
                  <a:lnTo>
                    <a:pt x="1280739" y="212169"/>
                  </a:lnTo>
                  <a:lnTo>
                    <a:pt x="1280739" y="205740"/>
                  </a:lnTo>
                  <a:lnTo>
                    <a:pt x="1275596" y="205740"/>
                  </a:lnTo>
                  <a:lnTo>
                    <a:pt x="1275596" y="198025"/>
                  </a:lnTo>
                  <a:cubicBezTo>
                    <a:pt x="1275596" y="192881"/>
                    <a:pt x="1279025" y="190310"/>
                    <a:pt x="1285883" y="190310"/>
                  </a:cubicBezTo>
                  <a:close/>
                  <a:moveTo>
                    <a:pt x="1249878" y="190310"/>
                  </a:moveTo>
                  <a:lnTo>
                    <a:pt x="1261451" y="190310"/>
                  </a:lnTo>
                  <a:cubicBezTo>
                    <a:pt x="1264023" y="190310"/>
                    <a:pt x="1266380" y="191167"/>
                    <a:pt x="1268523" y="192881"/>
                  </a:cubicBezTo>
                  <a:cubicBezTo>
                    <a:pt x="1270667" y="194596"/>
                    <a:pt x="1271738" y="196739"/>
                    <a:pt x="1271738" y="199311"/>
                  </a:cubicBezTo>
                  <a:lnTo>
                    <a:pt x="1271738" y="205740"/>
                  </a:lnTo>
                  <a:lnTo>
                    <a:pt x="1265309" y="205740"/>
                  </a:lnTo>
                  <a:lnTo>
                    <a:pt x="1265309" y="212169"/>
                  </a:lnTo>
                  <a:lnTo>
                    <a:pt x="1261451" y="212169"/>
                  </a:lnTo>
                  <a:cubicBezTo>
                    <a:pt x="1258536" y="212169"/>
                    <a:pt x="1255879" y="211355"/>
                    <a:pt x="1253479" y="209726"/>
                  </a:cubicBezTo>
                  <a:cubicBezTo>
                    <a:pt x="1251078" y="208097"/>
                    <a:pt x="1249878" y="205911"/>
                    <a:pt x="1249878" y="203168"/>
                  </a:cubicBezTo>
                  <a:close/>
                  <a:moveTo>
                    <a:pt x="820392" y="190310"/>
                  </a:moveTo>
                  <a:cubicBezTo>
                    <a:pt x="824678" y="190310"/>
                    <a:pt x="828536" y="192453"/>
                    <a:pt x="831965" y="196739"/>
                  </a:cubicBezTo>
                  <a:cubicBezTo>
                    <a:pt x="827336" y="196739"/>
                    <a:pt x="820907" y="200168"/>
                    <a:pt x="812677" y="207026"/>
                  </a:cubicBezTo>
                  <a:cubicBezTo>
                    <a:pt x="806505" y="214741"/>
                    <a:pt x="800075" y="218599"/>
                    <a:pt x="793389" y="218599"/>
                  </a:cubicBezTo>
                  <a:cubicBezTo>
                    <a:pt x="784816" y="218599"/>
                    <a:pt x="779244" y="215941"/>
                    <a:pt x="776672" y="210626"/>
                  </a:cubicBezTo>
                  <a:cubicBezTo>
                    <a:pt x="780101" y="212512"/>
                    <a:pt x="783702" y="213455"/>
                    <a:pt x="787474" y="213455"/>
                  </a:cubicBezTo>
                  <a:cubicBezTo>
                    <a:pt x="793132" y="213455"/>
                    <a:pt x="795961" y="210884"/>
                    <a:pt x="795961" y="205740"/>
                  </a:cubicBezTo>
                  <a:cubicBezTo>
                    <a:pt x="795961" y="201454"/>
                    <a:pt x="793817" y="199311"/>
                    <a:pt x="789531" y="199311"/>
                  </a:cubicBezTo>
                  <a:cubicBezTo>
                    <a:pt x="792446" y="195710"/>
                    <a:pt x="795018" y="193996"/>
                    <a:pt x="797246" y="194167"/>
                  </a:cubicBezTo>
                  <a:cubicBezTo>
                    <a:pt x="800847" y="194339"/>
                    <a:pt x="803419" y="195624"/>
                    <a:pt x="804962" y="198025"/>
                  </a:cubicBezTo>
                  <a:cubicBezTo>
                    <a:pt x="810962" y="192881"/>
                    <a:pt x="816106" y="190310"/>
                    <a:pt x="820392" y="190310"/>
                  </a:cubicBezTo>
                  <a:close/>
                  <a:moveTo>
                    <a:pt x="671231" y="190310"/>
                  </a:moveTo>
                  <a:lnTo>
                    <a:pt x="681518" y="190310"/>
                  </a:lnTo>
                  <a:lnTo>
                    <a:pt x="681518" y="200597"/>
                  </a:lnTo>
                  <a:cubicBezTo>
                    <a:pt x="681518" y="203854"/>
                    <a:pt x="680403" y="206597"/>
                    <a:pt x="678174" y="208826"/>
                  </a:cubicBezTo>
                  <a:cubicBezTo>
                    <a:pt x="675946" y="211055"/>
                    <a:pt x="673202" y="212169"/>
                    <a:pt x="669945" y="212169"/>
                  </a:cubicBezTo>
                  <a:lnTo>
                    <a:pt x="666087" y="212169"/>
                  </a:lnTo>
                  <a:lnTo>
                    <a:pt x="666087" y="205740"/>
                  </a:lnTo>
                  <a:lnTo>
                    <a:pt x="660944" y="205740"/>
                  </a:lnTo>
                  <a:lnTo>
                    <a:pt x="660944" y="198025"/>
                  </a:lnTo>
                  <a:cubicBezTo>
                    <a:pt x="660944" y="192881"/>
                    <a:pt x="664373" y="190310"/>
                    <a:pt x="671231" y="190310"/>
                  </a:cubicBezTo>
                  <a:close/>
                  <a:moveTo>
                    <a:pt x="635226" y="190310"/>
                  </a:moveTo>
                  <a:lnTo>
                    <a:pt x="646799" y="190310"/>
                  </a:lnTo>
                  <a:cubicBezTo>
                    <a:pt x="649371" y="190310"/>
                    <a:pt x="651728" y="191167"/>
                    <a:pt x="653871" y="192881"/>
                  </a:cubicBezTo>
                  <a:cubicBezTo>
                    <a:pt x="656015" y="194596"/>
                    <a:pt x="657086" y="196739"/>
                    <a:pt x="657086" y="199311"/>
                  </a:cubicBezTo>
                  <a:lnTo>
                    <a:pt x="657086" y="205740"/>
                  </a:lnTo>
                  <a:lnTo>
                    <a:pt x="650657" y="205740"/>
                  </a:lnTo>
                  <a:lnTo>
                    <a:pt x="650657" y="212169"/>
                  </a:lnTo>
                  <a:lnTo>
                    <a:pt x="646799" y="212169"/>
                  </a:lnTo>
                  <a:cubicBezTo>
                    <a:pt x="643884" y="212169"/>
                    <a:pt x="641227" y="211355"/>
                    <a:pt x="638827" y="209726"/>
                  </a:cubicBezTo>
                  <a:cubicBezTo>
                    <a:pt x="636426" y="208097"/>
                    <a:pt x="635226" y="205911"/>
                    <a:pt x="635226" y="203168"/>
                  </a:cubicBezTo>
                  <a:close/>
                  <a:moveTo>
                    <a:pt x="205740" y="190310"/>
                  </a:moveTo>
                  <a:cubicBezTo>
                    <a:pt x="210027" y="190310"/>
                    <a:pt x="213884" y="192453"/>
                    <a:pt x="217313" y="196739"/>
                  </a:cubicBezTo>
                  <a:cubicBezTo>
                    <a:pt x="212684" y="196739"/>
                    <a:pt x="206255" y="200168"/>
                    <a:pt x="198025" y="207026"/>
                  </a:cubicBezTo>
                  <a:cubicBezTo>
                    <a:pt x="191853" y="214741"/>
                    <a:pt x="185424" y="218599"/>
                    <a:pt x="178737" y="218599"/>
                  </a:cubicBezTo>
                  <a:cubicBezTo>
                    <a:pt x="170165" y="218599"/>
                    <a:pt x="164592" y="215941"/>
                    <a:pt x="162021" y="210626"/>
                  </a:cubicBezTo>
                  <a:cubicBezTo>
                    <a:pt x="165450" y="212512"/>
                    <a:pt x="169050" y="213455"/>
                    <a:pt x="172822" y="213455"/>
                  </a:cubicBezTo>
                  <a:cubicBezTo>
                    <a:pt x="178480" y="213455"/>
                    <a:pt x="181309" y="210884"/>
                    <a:pt x="181309" y="205740"/>
                  </a:cubicBezTo>
                  <a:cubicBezTo>
                    <a:pt x="181309" y="201454"/>
                    <a:pt x="179166" y="199311"/>
                    <a:pt x="174879" y="199311"/>
                  </a:cubicBezTo>
                  <a:cubicBezTo>
                    <a:pt x="177794" y="195710"/>
                    <a:pt x="180366" y="193996"/>
                    <a:pt x="182595" y="194167"/>
                  </a:cubicBezTo>
                  <a:cubicBezTo>
                    <a:pt x="186195" y="194339"/>
                    <a:pt x="188767" y="195624"/>
                    <a:pt x="190310" y="198025"/>
                  </a:cubicBezTo>
                  <a:cubicBezTo>
                    <a:pt x="196311" y="192881"/>
                    <a:pt x="201454" y="190310"/>
                    <a:pt x="205740" y="190310"/>
                  </a:cubicBezTo>
                  <a:close/>
                  <a:moveTo>
                    <a:pt x="56579" y="190310"/>
                  </a:moveTo>
                  <a:lnTo>
                    <a:pt x="66866" y="190310"/>
                  </a:lnTo>
                  <a:lnTo>
                    <a:pt x="66866" y="200597"/>
                  </a:lnTo>
                  <a:cubicBezTo>
                    <a:pt x="66866" y="203854"/>
                    <a:pt x="65751" y="206597"/>
                    <a:pt x="63523" y="208826"/>
                  </a:cubicBezTo>
                  <a:cubicBezTo>
                    <a:pt x="61294" y="211055"/>
                    <a:pt x="58551" y="212169"/>
                    <a:pt x="55293" y="212169"/>
                  </a:cubicBezTo>
                  <a:lnTo>
                    <a:pt x="51435" y="212169"/>
                  </a:lnTo>
                  <a:lnTo>
                    <a:pt x="51435" y="205740"/>
                  </a:lnTo>
                  <a:lnTo>
                    <a:pt x="46292" y="205740"/>
                  </a:lnTo>
                  <a:lnTo>
                    <a:pt x="46292" y="198025"/>
                  </a:lnTo>
                  <a:cubicBezTo>
                    <a:pt x="46292" y="192881"/>
                    <a:pt x="49721" y="190310"/>
                    <a:pt x="56579" y="190310"/>
                  </a:cubicBezTo>
                  <a:close/>
                  <a:moveTo>
                    <a:pt x="20574" y="190310"/>
                  </a:moveTo>
                  <a:lnTo>
                    <a:pt x="32147" y="190310"/>
                  </a:lnTo>
                  <a:cubicBezTo>
                    <a:pt x="34719" y="190310"/>
                    <a:pt x="37076" y="191167"/>
                    <a:pt x="39220" y="192881"/>
                  </a:cubicBezTo>
                  <a:cubicBezTo>
                    <a:pt x="41363" y="194596"/>
                    <a:pt x="42434" y="196739"/>
                    <a:pt x="42434" y="199311"/>
                  </a:cubicBezTo>
                  <a:lnTo>
                    <a:pt x="42434" y="205740"/>
                  </a:lnTo>
                  <a:lnTo>
                    <a:pt x="36005" y="205740"/>
                  </a:lnTo>
                  <a:lnTo>
                    <a:pt x="36005" y="212169"/>
                  </a:lnTo>
                  <a:lnTo>
                    <a:pt x="32147" y="212169"/>
                  </a:lnTo>
                  <a:cubicBezTo>
                    <a:pt x="29233" y="212169"/>
                    <a:pt x="26575" y="211355"/>
                    <a:pt x="24175" y="209726"/>
                  </a:cubicBezTo>
                  <a:cubicBezTo>
                    <a:pt x="21775" y="208097"/>
                    <a:pt x="20574" y="205911"/>
                    <a:pt x="20574" y="203168"/>
                  </a:cubicBezTo>
                  <a:close/>
                  <a:moveTo>
                    <a:pt x="2533187" y="185166"/>
                  </a:moveTo>
                  <a:lnTo>
                    <a:pt x="2540902" y="185166"/>
                  </a:lnTo>
                  <a:lnTo>
                    <a:pt x="2540902" y="228886"/>
                  </a:lnTo>
                  <a:lnTo>
                    <a:pt x="2715781" y="228886"/>
                  </a:lnTo>
                  <a:lnTo>
                    <a:pt x="2715781" y="236601"/>
                  </a:lnTo>
                  <a:lnTo>
                    <a:pt x="2533187" y="236601"/>
                  </a:lnTo>
                  <a:close/>
                  <a:moveTo>
                    <a:pt x="1918537" y="185166"/>
                  </a:moveTo>
                  <a:lnTo>
                    <a:pt x="1926252" y="185166"/>
                  </a:lnTo>
                  <a:lnTo>
                    <a:pt x="1926252" y="228886"/>
                  </a:lnTo>
                  <a:lnTo>
                    <a:pt x="2101131" y="228886"/>
                  </a:lnTo>
                  <a:lnTo>
                    <a:pt x="2101131" y="236601"/>
                  </a:lnTo>
                  <a:lnTo>
                    <a:pt x="1918537" y="236601"/>
                  </a:lnTo>
                  <a:close/>
                  <a:moveTo>
                    <a:pt x="1303885" y="185166"/>
                  </a:moveTo>
                  <a:lnTo>
                    <a:pt x="1311600" y="185166"/>
                  </a:lnTo>
                  <a:lnTo>
                    <a:pt x="1311600" y="228886"/>
                  </a:lnTo>
                  <a:lnTo>
                    <a:pt x="1486479" y="228886"/>
                  </a:lnTo>
                  <a:lnTo>
                    <a:pt x="1486479" y="236601"/>
                  </a:lnTo>
                  <a:lnTo>
                    <a:pt x="1303885" y="236601"/>
                  </a:lnTo>
                  <a:close/>
                  <a:moveTo>
                    <a:pt x="689233" y="185166"/>
                  </a:moveTo>
                  <a:lnTo>
                    <a:pt x="696948" y="185166"/>
                  </a:lnTo>
                  <a:lnTo>
                    <a:pt x="696948" y="228886"/>
                  </a:lnTo>
                  <a:lnTo>
                    <a:pt x="871827" y="228886"/>
                  </a:lnTo>
                  <a:lnTo>
                    <a:pt x="871827" y="236601"/>
                  </a:lnTo>
                  <a:lnTo>
                    <a:pt x="689233" y="236601"/>
                  </a:lnTo>
                  <a:close/>
                  <a:moveTo>
                    <a:pt x="74581" y="185166"/>
                  </a:moveTo>
                  <a:lnTo>
                    <a:pt x="82296" y="185166"/>
                  </a:lnTo>
                  <a:lnTo>
                    <a:pt x="82296" y="228886"/>
                  </a:lnTo>
                  <a:lnTo>
                    <a:pt x="257175" y="228886"/>
                  </a:lnTo>
                  <a:lnTo>
                    <a:pt x="257175" y="236601"/>
                  </a:lnTo>
                  <a:lnTo>
                    <a:pt x="74581" y="236601"/>
                  </a:lnTo>
                  <a:close/>
                  <a:moveTo>
                    <a:pt x="2576907" y="171021"/>
                  </a:moveTo>
                  <a:cubicBezTo>
                    <a:pt x="2592166" y="171021"/>
                    <a:pt x="2607168" y="180023"/>
                    <a:pt x="2621912" y="198025"/>
                  </a:cubicBezTo>
                  <a:cubicBezTo>
                    <a:pt x="2626199" y="203168"/>
                    <a:pt x="2630485" y="207026"/>
                    <a:pt x="2634771" y="209598"/>
                  </a:cubicBezTo>
                  <a:cubicBezTo>
                    <a:pt x="2626027" y="209598"/>
                    <a:pt x="2620455" y="207883"/>
                    <a:pt x="2618055" y="204454"/>
                  </a:cubicBezTo>
                  <a:cubicBezTo>
                    <a:pt x="2618055" y="209598"/>
                    <a:pt x="2617197" y="213884"/>
                    <a:pt x="2615483" y="217313"/>
                  </a:cubicBezTo>
                  <a:cubicBezTo>
                    <a:pt x="2611368" y="215084"/>
                    <a:pt x="2608368" y="211226"/>
                    <a:pt x="2606482" y="205740"/>
                  </a:cubicBezTo>
                  <a:cubicBezTo>
                    <a:pt x="2603910" y="212598"/>
                    <a:pt x="2597909" y="216027"/>
                    <a:pt x="2588480" y="216027"/>
                  </a:cubicBezTo>
                  <a:cubicBezTo>
                    <a:pt x="2594480" y="213455"/>
                    <a:pt x="2597481" y="207455"/>
                    <a:pt x="2597481" y="198025"/>
                  </a:cubicBezTo>
                  <a:lnTo>
                    <a:pt x="2585103" y="181778"/>
                  </a:lnTo>
                  <a:lnTo>
                    <a:pt x="2585008" y="181566"/>
                  </a:lnTo>
                  <a:lnTo>
                    <a:pt x="2584912" y="181528"/>
                  </a:lnTo>
                  <a:close/>
                  <a:moveTo>
                    <a:pt x="1962257" y="171021"/>
                  </a:moveTo>
                  <a:cubicBezTo>
                    <a:pt x="1977516" y="171021"/>
                    <a:pt x="1992518" y="180023"/>
                    <a:pt x="2007262" y="198025"/>
                  </a:cubicBezTo>
                  <a:cubicBezTo>
                    <a:pt x="2011549" y="203168"/>
                    <a:pt x="2015835" y="207026"/>
                    <a:pt x="2020121" y="209598"/>
                  </a:cubicBezTo>
                  <a:cubicBezTo>
                    <a:pt x="2011377" y="209598"/>
                    <a:pt x="2005805" y="207883"/>
                    <a:pt x="2003405" y="204454"/>
                  </a:cubicBezTo>
                  <a:cubicBezTo>
                    <a:pt x="2003405" y="209598"/>
                    <a:pt x="2002547" y="213884"/>
                    <a:pt x="2000833" y="217313"/>
                  </a:cubicBezTo>
                  <a:cubicBezTo>
                    <a:pt x="1996718" y="215084"/>
                    <a:pt x="1993718" y="211226"/>
                    <a:pt x="1991832" y="205740"/>
                  </a:cubicBezTo>
                  <a:cubicBezTo>
                    <a:pt x="1989260" y="212598"/>
                    <a:pt x="1983259" y="216027"/>
                    <a:pt x="1973830" y="216027"/>
                  </a:cubicBezTo>
                  <a:cubicBezTo>
                    <a:pt x="1979830" y="213455"/>
                    <a:pt x="1982831" y="207455"/>
                    <a:pt x="1982831" y="198025"/>
                  </a:cubicBezTo>
                  <a:lnTo>
                    <a:pt x="1970453" y="181778"/>
                  </a:lnTo>
                  <a:lnTo>
                    <a:pt x="1970358" y="181566"/>
                  </a:lnTo>
                  <a:lnTo>
                    <a:pt x="1970262" y="181528"/>
                  </a:lnTo>
                  <a:close/>
                  <a:moveTo>
                    <a:pt x="1347605" y="171021"/>
                  </a:moveTo>
                  <a:cubicBezTo>
                    <a:pt x="1362864" y="171021"/>
                    <a:pt x="1377866" y="180023"/>
                    <a:pt x="1392610" y="198025"/>
                  </a:cubicBezTo>
                  <a:cubicBezTo>
                    <a:pt x="1396897" y="203168"/>
                    <a:pt x="1401183" y="207026"/>
                    <a:pt x="1405469" y="209598"/>
                  </a:cubicBezTo>
                  <a:cubicBezTo>
                    <a:pt x="1396725" y="209598"/>
                    <a:pt x="1391153" y="207883"/>
                    <a:pt x="1388753" y="204454"/>
                  </a:cubicBezTo>
                  <a:cubicBezTo>
                    <a:pt x="1388753" y="209598"/>
                    <a:pt x="1387895" y="213884"/>
                    <a:pt x="1386181" y="217313"/>
                  </a:cubicBezTo>
                  <a:cubicBezTo>
                    <a:pt x="1382066" y="215084"/>
                    <a:pt x="1379066" y="211226"/>
                    <a:pt x="1377180" y="205740"/>
                  </a:cubicBezTo>
                  <a:cubicBezTo>
                    <a:pt x="1374608" y="212598"/>
                    <a:pt x="1368607" y="216027"/>
                    <a:pt x="1359178" y="216027"/>
                  </a:cubicBezTo>
                  <a:cubicBezTo>
                    <a:pt x="1365178" y="213455"/>
                    <a:pt x="1368179" y="207455"/>
                    <a:pt x="1368179" y="198025"/>
                  </a:cubicBezTo>
                  <a:lnTo>
                    <a:pt x="1355801" y="181778"/>
                  </a:lnTo>
                  <a:lnTo>
                    <a:pt x="1355706" y="181566"/>
                  </a:lnTo>
                  <a:lnTo>
                    <a:pt x="1355610" y="181528"/>
                  </a:lnTo>
                  <a:close/>
                  <a:moveTo>
                    <a:pt x="732953" y="171021"/>
                  </a:moveTo>
                  <a:cubicBezTo>
                    <a:pt x="748212" y="171021"/>
                    <a:pt x="763214" y="180023"/>
                    <a:pt x="777958" y="198025"/>
                  </a:cubicBezTo>
                  <a:cubicBezTo>
                    <a:pt x="782245" y="203168"/>
                    <a:pt x="786531" y="207026"/>
                    <a:pt x="790817" y="209598"/>
                  </a:cubicBezTo>
                  <a:cubicBezTo>
                    <a:pt x="782073" y="209598"/>
                    <a:pt x="776501" y="207883"/>
                    <a:pt x="774101" y="204454"/>
                  </a:cubicBezTo>
                  <a:cubicBezTo>
                    <a:pt x="774101" y="209598"/>
                    <a:pt x="773243" y="213884"/>
                    <a:pt x="771529" y="217313"/>
                  </a:cubicBezTo>
                  <a:cubicBezTo>
                    <a:pt x="767414" y="215084"/>
                    <a:pt x="764414" y="211226"/>
                    <a:pt x="762528" y="205740"/>
                  </a:cubicBezTo>
                  <a:cubicBezTo>
                    <a:pt x="759956" y="212598"/>
                    <a:pt x="753955" y="216027"/>
                    <a:pt x="744526" y="216027"/>
                  </a:cubicBezTo>
                  <a:cubicBezTo>
                    <a:pt x="750526" y="213455"/>
                    <a:pt x="753527" y="207455"/>
                    <a:pt x="753527" y="198025"/>
                  </a:cubicBezTo>
                  <a:lnTo>
                    <a:pt x="741149" y="181778"/>
                  </a:lnTo>
                  <a:lnTo>
                    <a:pt x="741054" y="181566"/>
                  </a:lnTo>
                  <a:lnTo>
                    <a:pt x="740958" y="181528"/>
                  </a:lnTo>
                  <a:close/>
                  <a:moveTo>
                    <a:pt x="118301" y="171021"/>
                  </a:moveTo>
                  <a:cubicBezTo>
                    <a:pt x="133560" y="171021"/>
                    <a:pt x="148562" y="180023"/>
                    <a:pt x="163307" y="198025"/>
                  </a:cubicBezTo>
                  <a:cubicBezTo>
                    <a:pt x="167593" y="203168"/>
                    <a:pt x="171879" y="207026"/>
                    <a:pt x="176165" y="209598"/>
                  </a:cubicBezTo>
                  <a:cubicBezTo>
                    <a:pt x="167421" y="209598"/>
                    <a:pt x="161849" y="207883"/>
                    <a:pt x="159449" y="204454"/>
                  </a:cubicBezTo>
                  <a:cubicBezTo>
                    <a:pt x="159449" y="209598"/>
                    <a:pt x="158592" y="213884"/>
                    <a:pt x="156877" y="217313"/>
                  </a:cubicBezTo>
                  <a:cubicBezTo>
                    <a:pt x="152762" y="215084"/>
                    <a:pt x="149762" y="211226"/>
                    <a:pt x="147876" y="205740"/>
                  </a:cubicBezTo>
                  <a:cubicBezTo>
                    <a:pt x="145304" y="212598"/>
                    <a:pt x="139304" y="216027"/>
                    <a:pt x="129874" y="216027"/>
                  </a:cubicBezTo>
                  <a:cubicBezTo>
                    <a:pt x="135875" y="213455"/>
                    <a:pt x="138875" y="207455"/>
                    <a:pt x="138875" y="198025"/>
                  </a:cubicBezTo>
                  <a:lnTo>
                    <a:pt x="126496" y="181778"/>
                  </a:lnTo>
                  <a:lnTo>
                    <a:pt x="126402" y="181566"/>
                  </a:lnTo>
                  <a:lnTo>
                    <a:pt x="126306" y="181528"/>
                  </a:lnTo>
                  <a:close/>
                  <a:moveTo>
                    <a:pt x="2546046" y="159191"/>
                  </a:moveTo>
                  <a:cubicBezTo>
                    <a:pt x="2548960" y="159191"/>
                    <a:pt x="2551446" y="160220"/>
                    <a:pt x="2553504" y="162277"/>
                  </a:cubicBezTo>
                  <a:cubicBezTo>
                    <a:pt x="2555561" y="164335"/>
                    <a:pt x="2556590" y="166821"/>
                    <a:pt x="2556590" y="169736"/>
                  </a:cubicBezTo>
                  <a:lnTo>
                    <a:pt x="2546046" y="169736"/>
                  </a:lnTo>
                  <a:close/>
                  <a:moveTo>
                    <a:pt x="1931396" y="159191"/>
                  </a:moveTo>
                  <a:cubicBezTo>
                    <a:pt x="1934310" y="159191"/>
                    <a:pt x="1936796" y="160220"/>
                    <a:pt x="1938854" y="162277"/>
                  </a:cubicBezTo>
                  <a:cubicBezTo>
                    <a:pt x="1940911" y="164335"/>
                    <a:pt x="1941940" y="166821"/>
                    <a:pt x="1941940" y="169736"/>
                  </a:cubicBezTo>
                  <a:lnTo>
                    <a:pt x="1931396" y="169736"/>
                  </a:lnTo>
                  <a:close/>
                  <a:moveTo>
                    <a:pt x="1316744" y="159191"/>
                  </a:moveTo>
                  <a:cubicBezTo>
                    <a:pt x="1319658" y="159191"/>
                    <a:pt x="1322144" y="160220"/>
                    <a:pt x="1324202" y="162277"/>
                  </a:cubicBezTo>
                  <a:cubicBezTo>
                    <a:pt x="1326259" y="164335"/>
                    <a:pt x="1327288" y="166821"/>
                    <a:pt x="1327288" y="169736"/>
                  </a:cubicBezTo>
                  <a:lnTo>
                    <a:pt x="1316744" y="169736"/>
                  </a:lnTo>
                  <a:close/>
                  <a:moveTo>
                    <a:pt x="702092" y="159191"/>
                  </a:moveTo>
                  <a:cubicBezTo>
                    <a:pt x="705006" y="159191"/>
                    <a:pt x="707492" y="160220"/>
                    <a:pt x="709550" y="162277"/>
                  </a:cubicBezTo>
                  <a:cubicBezTo>
                    <a:pt x="711607" y="164335"/>
                    <a:pt x="712636" y="166821"/>
                    <a:pt x="712636" y="169736"/>
                  </a:cubicBezTo>
                  <a:lnTo>
                    <a:pt x="702092" y="169736"/>
                  </a:lnTo>
                  <a:close/>
                  <a:moveTo>
                    <a:pt x="87440" y="159191"/>
                  </a:moveTo>
                  <a:cubicBezTo>
                    <a:pt x="90355" y="159191"/>
                    <a:pt x="92841" y="160220"/>
                    <a:pt x="94898" y="162277"/>
                  </a:cubicBezTo>
                  <a:cubicBezTo>
                    <a:pt x="96955" y="164335"/>
                    <a:pt x="97984" y="166821"/>
                    <a:pt x="97984" y="169736"/>
                  </a:cubicBezTo>
                  <a:lnTo>
                    <a:pt x="87440" y="169736"/>
                  </a:lnTo>
                  <a:close/>
                  <a:moveTo>
                    <a:pt x="2624998" y="146333"/>
                  </a:moveTo>
                  <a:cubicBezTo>
                    <a:pt x="2634085" y="147876"/>
                    <a:pt x="2638629" y="153533"/>
                    <a:pt x="2638629" y="163306"/>
                  </a:cubicBezTo>
                  <a:cubicBezTo>
                    <a:pt x="2638629" y="167078"/>
                    <a:pt x="2636914" y="172522"/>
                    <a:pt x="2633485" y="179637"/>
                  </a:cubicBezTo>
                  <a:cubicBezTo>
                    <a:pt x="2630056" y="186752"/>
                    <a:pt x="2628342" y="191595"/>
                    <a:pt x="2628342" y="194167"/>
                  </a:cubicBezTo>
                  <a:cubicBezTo>
                    <a:pt x="2623884" y="191081"/>
                    <a:pt x="2621741" y="188081"/>
                    <a:pt x="2621912" y="185166"/>
                  </a:cubicBezTo>
                  <a:cubicBezTo>
                    <a:pt x="2621912" y="183794"/>
                    <a:pt x="2622427" y="181737"/>
                    <a:pt x="2623455" y="178994"/>
                  </a:cubicBezTo>
                  <a:cubicBezTo>
                    <a:pt x="2624484" y="176251"/>
                    <a:pt x="2624998" y="174708"/>
                    <a:pt x="2624998" y="174365"/>
                  </a:cubicBezTo>
                  <a:cubicBezTo>
                    <a:pt x="2624998" y="174193"/>
                    <a:pt x="2624827" y="173936"/>
                    <a:pt x="2624484" y="173593"/>
                  </a:cubicBezTo>
                  <a:lnTo>
                    <a:pt x="2621912" y="173593"/>
                  </a:lnTo>
                  <a:cubicBezTo>
                    <a:pt x="2616769" y="173593"/>
                    <a:pt x="2614197" y="171021"/>
                    <a:pt x="2614197" y="165878"/>
                  </a:cubicBezTo>
                  <a:cubicBezTo>
                    <a:pt x="2614369" y="164849"/>
                    <a:pt x="2614797" y="163135"/>
                    <a:pt x="2615483" y="160734"/>
                  </a:cubicBezTo>
                  <a:cubicBezTo>
                    <a:pt x="2615826" y="163649"/>
                    <a:pt x="2618140" y="165106"/>
                    <a:pt x="2622427" y="165106"/>
                  </a:cubicBezTo>
                  <a:cubicBezTo>
                    <a:pt x="2628256" y="165106"/>
                    <a:pt x="2631085" y="162792"/>
                    <a:pt x="2630913" y="158163"/>
                  </a:cubicBezTo>
                  <a:cubicBezTo>
                    <a:pt x="2630742" y="153019"/>
                    <a:pt x="2628770" y="149076"/>
                    <a:pt x="2624998" y="146333"/>
                  </a:cubicBezTo>
                  <a:close/>
                  <a:moveTo>
                    <a:pt x="2010348" y="146333"/>
                  </a:moveTo>
                  <a:cubicBezTo>
                    <a:pt x="2019435" y="147876"/>
                    <a:pt x="2023979" y="153533"/>
                    <a:pt x="2023979" y="163306"/>
                  </a:cubicBezTo>
                  <a:cubicBezTo>
                    <a:pt x="2023979" y="167078"/>
                    <a:pt x="2022264" y="172522"/>
                    <a:pt x="2018835" y="179637"/>
                  </a:cubicBezTo>
                  <a:cubicBezTo>
                    <a:pt x="2015406" y="186752"/>
                    <a:pt x="2013692" y="191595"/>
                    <a:pt x="2013692" y="194167"/>
                  </a:cubicBezTo>
                  <a:cubicBezTo>
                    <a:pt x="2009234" y="191081"/>
                    <a:pt x="2007091" y="188081"/>
                    <a:pt x="2007262" y="185166"/>
                  </a:cubicBezTo>
                  <a:cubicBezTo>
                    <a:pt x="2007262" y="183794"/>
                    <a:pt x="2007777" y="181737"/>
                    <a:pt x="2008805" y="178994"/>
                  </a:cubicBezTo>
                  <a:cubicBezTo>
                    <a:pt x="2009834" y="176251"/>
                    <a:pt x="2010348" y="174708"/>
                    <a:pt x="2010348" y="174365"/>
                  </a:cubicBezTo>
                  <a:cubicBezTo>
                    <a:pt x="2010348" y="174193"/>
                    <a:pt x="2010177" y="173936"/>
                    <a:pt x="2009834" y="173593"/>
                  </a:cubicBezTo>
                  <a:lnTo>
                    <a:pt x="2007262" y="173593"/>
                  </a:lnTo>
                  <a:cubicBezTo>
                    <a:pt x="2002119" y="173593"/>
                    <a:pt x="1999547" y="171021"/>
                    <a:pt x="1999547" y="165878"/>
                  </a:cubicBezTo>
                  <a:cubicBezTo>
                    <a:pt x="1999719" y="164849"/>
                    <a:pt x="2000147" y="163135"/>
                    <a:pt x="2000833" y="160734"/>
                  </a:cubicBezTo>
                  <a:cubicBezTo>
                    <a:pt x="2001176" y="163649"/>
                    <a:pt x="2003490" y="165106"/>
                    <a:pt x="2007777" y="165106"/>
                  </a:cubicBezTo>
                  <a:cubicBezTo>
                    <a:pt x="2013606" y="165106"/>
                    <a:pt x="2016435" y="162792"/>
                    <a:pt x="2016263" y="158163"/>
                  </a:cubicBezTo>
                  <a:cubicBezTo>
                    <a:pt x="2016092" y="153019"/>
                    <a:pt x="2014120" y="149076"/>
                    <a:pt x="2010348" y="146333"/>
                  </a:cubicBezTo>
                  <a:close/>
                  <a:moveTo>
                    <a:pt x="1395696" y="146333"/>
                  </a:moveTo>
                  <a:cubicBezTo>
                    <a:pt x="1404783" y="147876"/>
                    <a:pt x="1409327" y="153533"/>
                    <a:pt x="1409327" y="163306"/>
                  </a:cubicBezTo>
                  <a:cubicBezTo>
                    <a:pt x="1409327" y="167078"/>
                    <a:pt x="1407612" y="172522"/>
                    <a:pt x="1404183" y="179637"/>
                  </a:cubicBezTo>
                  <a:cubicBezTo>
                    <a:pt x="1400754" y="186752"/>
                    <a:pt x="1399040" y="191595"/>
                    <a:pt x="1399040" y="194167"/>
                  </a:cubicBezTo>
                  <a:cubicBezTo>
                    <a:pt x="1394582" y="191081"/>
                    <a:pt x="1392439" y="188081"/>
                    <a:pt x="1392610" y="185166"/>
                  </a:cubicBezTo>
                  <a:cubicBezTo>
                    <a:pt x="1392610" y="183794"/>
                    <a:pt x="1393125" y="181737"/>
                    <a:pt x="1394153" y="178994"/>
                  </a:cubicBezTo>
                  <a:cubicBezTo>
                    <a:pt x="1395182" y="176251"/>
                    <a:pt x="1395696" y="174708"/>
                    <a:pt x="1395696" y="174365"/>
                  </a:cubicBezTo>
                  <a:cubicBezTo>
                    <a:pt x="1395696" y="174193"/>
                    <a:pt x="1395525" y="173936"/>
                    <a:pt x="1395182" y="173593"/>
                  </a:cubicBezTo>
                  <a:lnTo>
                    <a:pt x="1392610" y="173593"/>
                  </a:lnTo>
                  <a:cubicBezTo>
                    <a:pt x="1387467" y="173593"/>
                    <a:pt x="1384895" y="171021"/>
                    <a:pt x="1384895" y="165878"/>
                  </a:cubicBezTo>
                  <a:cubicBezTo>
                    <a:pt x="1385067" y="164849"/>
                    <a:pt x="1385495" y="163135"/>
                    <a:pt x="1386181" y="160734"/>
                  </a:cubicBezTo>
                  <a:cubicBezTo>
                    <a:pt x="1386524" y="163649"/>
                    <a:pt x="1388838" y="165106"/>
                    <a:pt x="1393125" y="165106"/>
                  </a:cubicBezTo>
                  <a:cubicBezTo>
                    <a:pt x="1398954" y="165106"/>
                    <a:pt x="1401783" y="162792"/>
                    <a:pt x="1401611" y="158163"/>
                  </a:cubicBezTo>
                  <a:cubicBezTo>
                    <a:pt x="1401440" y="153019"/>
                    <a:pt x="1399468" y="149076"/>
                    <a:pt x="1395696" y="146333"/>
                  </a:cubicBezTo>
                  <a:close/>
                  <a:moveTo>
                    <a:pt x="781044" y="146333"/>
                  </a:moveTo>
                  <a:cubicBezTo>
                    <a:pt x="790131" y="147876"/>
                    <a:pt x="794675" y="153533"/>
                    <a:pt x="794675" y="163306"/>
                  </a:cubicBezTo>
                  <a:cubicBezTo>
                    <a:pt x="794675" y="167078"/>
                    <a:pt x="792960" y="172522"/>
                    <a:pt x="789531" y="179637"/>
                  </a:cubicBezTo>
                  <a:cubicBezTo>
                    <a:pt x="786102" y="186752"/>
                    <a:pt x="784388" y="191595"/>
                    <a:pt x="784388" y="194167"/>
                  </a:cubicBezTo>
                  <a:cubicBezTo>
                    <a:pt x="779930" y="191081"/>
                    <a:pt x="777787" y="188081"/>
                    <a:pt x="777958" y="185166"/>
                  </a:cubicBezTo>
                  <a:cubicBezTo>
                    <a:pt x="777958" y="183794"/>
                    <a:pt x="778473" y="181737"/>
                    <a:pt x="779501" y="178994"/>
                  </a:cubicBezTo>
                  <a:cubicBezTo>
                    <a:pt x="780530" y="176251"/>
                    <a:pt x="781044" y="174708"/>
                    <a:pt x="781044" y="174365"/>
                  </a:cubicBezTo>
                  <a:cubicBezTo>
                    <a:pt x="781044" y="174193"/>
                    <a:pt x="780873" y="173936"/>
                    <a:pt x="780530" y="173593"/>
                  </a:cubicBezTo>
                  <a:lnTo>
                    <a:pt x="777958" y="173593"/>
                  </a:lnTo>
                  <a:cubicBezTo>
                    <a:pt x="772815" y="173593"/>
                    <a:pt x="770243" y="171021"/>
                    <a:pt x="770243" y="165878"/>
                  </a:cubicBezTo>
                  <a:cubicBezTo>
                    <a:pt x="770415" y="164849"/>
                    <a:pt x="770843" y="163135"/>
                    <a:pt x="771529" y="160734"/>
                  </a:cubicBezTo>
                  <a:cubicBezTo>
                    <a:pt x="771872" y="163649"/>
                    <a:pt x="774186" y="165106"/>
                    <a:pt x="778473" y="165106"/>
                  </a:cubicBezTo>
                  <a:cubicBezTo>
                    <a:pt x="784302" y="165106"/>
                    <a:pt x="787131" y="162792"/>
                    <a:pt x="786959" y="158163"/>
                  </a:cubicBezTo>
                  <a:cubicBezTo>
                    <a:pt x="786788" y="153019"/>
                    <a:pt x="784816" y="149076"/>
                    <a:pt x="781044" y="146333"/>
                  </a:cubicBezTo>
                  <a:close/>
                  <a:moveTo>
                    <a:pt x="166393" y="146333"/>
                  </a:moveTo>
                  <a:cubicBezTo>
                    <a:pt x="175479" y="147876"/>
                    <a:pt x="180023" y="153533"/>
                    <a:pt x="180023" y="163306"/>
                  </a:cubicBezTo>
                  <a:cubicBezTo>
                    <a:pt x="180023" y="167078"/>
                    <a:pt x="178308" y="172522"/>
                    <a:pt x="174879" y="179637"/>
                  </a:cubicBezTo>
                  <a:cubicBezTo>
                    <a:pt x="171450" y="186752"/>
                    <a:pt x="169736" y="191595"/>
                    <a:pt x="169736" y="194167"/>
                  </a:cubicBezTo>
                  <a:cubicBezTo>
                    <a:pt x="165278" y="191081"/>
                    <a:pt x="163135" y="188081"/>
                    <a:pt x="163307" y="185166"/>
                  </a:cubicBezTo>
                  <a:cubicBezTo>
                    <a:pt x="163307" y="183794"/>
                    <a:pt x="163821" y="181737"/>
                    <a:pt x="164850" y="178994"/>
                  </a:cubicBezTo>
                  <a:cubicBezTo>
                    <a:pt x="165878" y="176251"/>
                    <a:pt x="166393" y="174708"/>
                    <a:pt x="166393" y="174365"/>
                  </a:cubicBezTo>
                  <a:cubicBezTo>
                    <a:pt x="166393" y="174193"/>
                    <a:pt x="166221" y="173936"/>
                    <a:pt x="165878" y="173593"/>
                  </a:cubicBezTo>
                  <a:lnTo>
                    <a:pt x="163307" y="173593"/>
                  </a:lnTo>
                  <a:cubicBezTo>
                    <a:pt x="158163" y="173593"/>
                    <a:pt x="155591" y="171021"/>
                    <a:pt x="155591" y="165878"/>
                  </a:cubicBezTo>
                  <a:cubicBezTo>
                    <a:pt x="155763" y="164849"/>
                    <a:pt x="156191" y="163135"/>
                    <a:pt x="156877" y="160734"/>
                  </a:cubicBezTo>
                  <a:cubicBezTo>
                    <a:pt x="157220" y="163649"/>
                    <a:pt x="159535" y="165106"/>
                    <a:pt x="163821" y="165106"/>
                  </a:cubicBezTo>
                  <a:cubicBezTo>
                    <a:pt x="169650" y="165106"/>
                    <a:pt x="172479" y="162792"/>
                    <a:pt x="172308" y="158163"/>
                  </a:cubicBezTo>
                  <a:cubicBezTo>
                    <a:pt x="172136" y="153019"/>
                    <a:pt x="170165" y="149076"/>
                    <a:pt x="166393" y="146333"/>
                  </a:cubicBezTo>
                  <a:close/>
                  <a:moveTo>
                    <a:pt x="2546046" y="142732"/>
                  </a:moveTo>
                  <a:cubicBezTo>
                    <a:pt x="2552046" y="142732"/>
                    <a:pt x="2555047" y="145304"/>
                    <a:pt x="2555047" y="150447"/>
                  </a:cubicBezTo>
                  <a:cubicBezTo>
                    <a:pt x="2557619" y="149419"/>
                    <a:pt x="2559419" y="148904"/>
                    <a:pt x="2560447" y="148904"/>
                  </a:cubicBezTo>
                  <a:cubicBezTo>
                    <a:pt x="2565077" y="148904"/>
                    <a:pt x="2567391" y="151390"/>
                    <a:pt x="2567391" y="156362"/>
                  </a:cubicBezTo>
                  <a:cubicBezTo>
                    <a:pt x="2567391" y="158763"/>
                    <a:pt x="2566705" y="160649"/>
                    <a:pt x="2565334" y="162020"/>
                  </a:cubicBezTo>
                  <a:cubicBezTo>
                    <a:pt x="2570477" y="162020"/>
                    <a:pt x="2573049" y="164592"/>
                    <a:pt x="2573049" y="169736"/>
                  </a:cubicBezTo>
                  <a:lnTo>
                    <a:pt x="2560705" y="169736"/>
                  </a:lnTo>
                  <a:cubicBezTo>
                    <a:pt x="2560705" y="165449"/>
                    <a:pt x="2559333" y="161935"/>
                    <a:pt x="2556590" y="159191"/>
                  </a:cubicBezTo>
                  <a:cubicBezTo>
                    <a:pt x="2553847" y="156448"/>
                    <a:pt x="2550332" y="155077"/>
                    <a:pt x="2546046" y="155077"/>
                  </a:cubicBezTo>
                  <a:close/>
                  <a:moveTo>
                    <a:pt x="1931396" y="142732"/>
                  </a:moveTo>
                  <a:cubicBezTo>
                    <a:pt x="1937396" y="142732"/>
                    <a:pt x="1940397" y="145304"/>
                    <a:pt x="1940397" y="150447"/>
                  </a:cubicBezTo>
                  <a:cubicBezTo>
                    <a:pt x="1942969" y="149419"/>
                    <a:pt x="1944769" y="148904"/>
                    <a:pt x="1945797" y="148904"/>
                  </a:cubicBezTo>
                  <a:cubicBezTo>
                    <a:pt x="1950427" y="148904"/>
                    <a:pt x="1952741" y="151390"/>
                    <a:pt x="1952741" y="156362"/>
                  </a:cubicBezTo>
                  <a:cubicBezTo>
                    <a:pt x="1952741" y="158763"/>
                    <a:pt x="1952055" y="160649"/>
                    <a:pt x="1950684" y="162020"/>
                  </a:cubicBezTo>
                  <a:cubicBezTo>
                    <a:pt x="1955827" y="162020"/>
                    <a:pt x="1958399" y="164592"/>
                    <a:pt x="1958399" y="169736"/>
                  </a:cubicBezTo>
                  <a:lnTo>
                    <a:pt x="1946055" y="169736"/>
                  </a:lnTo>
                  <a:cubicBezTo>
                    <a:pt x="1946055" y="165449"/>
                    <a:pt x="1944683" y="161935"/>
                    <a:pt x="1941940" y="159191"/>
                  </a:cubicBezTo>
                  <a:cubicBezTo>
                    <a:pt x="1939197" y="156448"/>
                    <a:pt x="1935682" y="155077"/>
                    <a:pt x="1931396" y="155077"/>
                  </a:cubicBezTo>
                  <a:close/>
                  <a:moveTo>
                    <a:pt x="1316744" y="142732"/>
                  </a:moveTo>
                  <a:cubicBezTo>
                    <a:pt x="1322744" y="142732"/>
                    <a:pt x="1325745" y="145304"/>
                    <a:pt x="1325745" y="150447"/>
                  </a:cubicBezTo>
                  <a:cubicBezTo>
                    <a:pt x="1328317" y="149419"/>
                    <a:pt x="1330117" y="148904"/>
                    <a:pt x="1331145" y="148904"/>
                  </a:cubicBezTo>
                  <a:cubicBezTo>
                    <a:pt x="1335775" y="148904"/>
                    <a:pt x="1338089" y="151390"/>
                    <a:pt x="1338089" y="156362"/>
                  </a:cubicBezTo>
                  <a:cubicBezTo>
                    <a:pt x="1338089" y="158763"/>
                    <a:pt x="1337403" y="160649"/>
                    <a:pt x="1336032" y="162020"/>
                  </a:cubicBezTo>
                  <a:cubicBezTo>
                    <a:pt x="1341175" y="162020"/>
                    <a:pt x="1343747" y="164592"/>
                    <a:pt x="1343747" y="169736"/>
                  </a:cubicBezTo>
                  <a:lnTo>
                    <a:pt x="1331403" y="169736"/>
                  </a:lnTo>
                  <a:cubicBezTo>
                    <a:pt x="1331403" y="165449"/>
                    <a:pt x="1330031" y="161935"/>
                    <a:pt x="1327288" y="159191"/>
                  </a:cubicBezTo>
                  <a:cubicBezTo>
                    <a:pt x="1324545" y="156448"/>
                    <a:pt x="1321030" y="155077"/>
                    <a:pt x="1316744" y="155077"/>
                  </a:cubicBezTo>
                  <a:close/>
                  <a:moveTo>
                    <a:pt x="702092" y="142732"/>
                  </a:moveTo>
                  <a:cubicBezTo>
                    <a:pt x="708092" y="142732"/>
                    <a:pt x="711093" y="145304"/>
                    <a:pt x="711093" y="150447"/>
                  </a:cubicBezTo>
                  <a:cubicBezTo>
                    <a:pt x="713665" y="149419"/>
                    <a:pt x="715465" y="148904"/>
                    <a:pt x="716493" y="148904"/>
                  </a:cubicBezTo>
                  <a:cubicBezTo>
                    <a:pt x="721123" y="148904"/>
                    <a:pt x="723437" y="151390"/>
                    <a:pt x="723437" y="156362"/>
                  </a:cubicBezTo>
                  <a:cubicBezTo>
                    <a:pt x="723437" y="158763"/>
                    <a:pt x="722751" y="160649"/>
                    <a:pt x="721380" y="162020"/>
                  </a:cubicBezTo>
                  <a:cubicBezTo>
                    <a:pt x="726523" y="162020"/>
                    <a:pt x="729095" y="164592"/>
                    <a:pt x="729095" y="169736"/>
                  </a:cubicBezTo>
                  <a:lnTo>
                    <a:pt x="716751" y="169736"/>
                  </a:lnTo>
                  <a:cubicBezTo>
                    <a:pt x="716751" y="165449"/>
                    <a:pt x="715379" y="161935"/>
                    <a:pt x="712636" y="159191"/>
                  </a:cubicBezTo>
                  <a:cubicBezTo>
                    <a:pt x="709893" y="156448"/>
                    <a:pt x="706378" y="155077"/>
                    <a:pt x="702092" y="155077"/>
                  </a:cubicBezTo>
                  <a:close/>
                  <a:moveTo>
                    <a:pt x="87440" y="142732"/>
                  </a:moveTo>
                  <a:cubicBezTo>
                    <a:pt x="93441" y="142732"/>
                    <a:pt x="96441" y="145304"/>
                    <a:pt x="96441" y="150447"/>
                  </a:cubicBezTo>
                  <a:cubicBezTo>
                    <a:pt x="99013" y="149419"/>
                    <a:pt x="100813" y="148904"/>
                    <a:pt x="101842" y="148904"/>
                  </a:cubicBezTo>
                  <a:cubicBezTo>
                    <a:pt x="106471" y="148904"/>
                    <a:pt x="108785" y="151390"/>
                    <a:pt x="108785" y="156362"/>
                  </a:cubicBezTo>
                  <a:cubicBezTo>
                    <a:pt x="108785" y="158763"/>
                    <a:pt x="108100" y="160649"/>
                    <a:pt x="106728" y="162020"/>
                  </a:cubicBezTo>
                  <a:cubicBezTo>
                    <a:pt x="111872" y="162020"/>
                    <a:pt x="114443" y="164592"/>
                    <a:pt x="114443" y="169736"/>
                  </a:cubicBezTo>
                  <a:lnTo>
                    <a:pt x="102099" y="169736"/>
                  </a:lnTo>
                  <a:cubicBezTo>
                    <a:pt x="102099" y="165449"/>
                    <a:pt x="100727" y="161935"/>
                    <a:pt x="97984" y="159191"/>
                  </a:cubicBezTo>
                  <a:cubicBezTo>
                    <a:pt x="95241" y="156448"/>
                    <a:pt x="91726" y="155077"/>
                    <a:pt x="87440" y="155077"/>
                  </a:cubicBezTo>
                  <a:close/>
                  <a:moveTo>
                    <a:pt x="2519042" y="124730"/>
                  </a:moveTo>
                  <a:cubicBezTo>
                    <a:pt x="2525386" y="124730"/>
                    <a:pt x="2530615" y="127173"/>
                    <a:pt x="2534730" y="132059"/>
                  </a:cubicBezTo>
                  <a:cubicBezTo>
                    <a:pt x="2538845" y="136946"/>
                    <a:pt x="2540902" y="142646"/>
                    <a:pt x="2540902" y="149162"/>
                  </a:cubicBezTo>
                  <a:lnTo>
                    <a:pt x="2540902" y="172307"/>
                  </a:lnTo>
                  <a:lnTo>
                    <a:pt x="2533187" y="172307"/>
                  </a:lnTo>
                  <a:lnTo>
                    <a:pt x="2533187" y="149162"/>
                  </a:lnTo>
                  <a:cubicBezTo>
                    <a:pt x="2533187" y="145047"/>
                    <a:pt x="2531815" y="141446"/>
                    <a:pt x="2529072" y="138360"/>
                  </a:cubicBezTo>
                  <a:cubicBezTo>
                    <a:pt x="2526329" y="135274"/>
                    <a:pt x="2522986" y="133731"/>
                    <a:pt x="2519042" y="133731"/>
                  </a:cubicBezTo>
                  <a:cubicBezTo>
                    <a:pt x="2516128" y="133731"/>
                    <a:pt x="2513470" y="134545"/>
                    <a:pt x="2511070" y="136174"/>
                  </a:cubicBezTo>
                  <a:cubicBezTo>
                    <a:pt x="2508670" y="137803"/>
                    <a:pt x="2507469" y="139989"/>
                    <a:pt x="2507469" y="142732"/>
                  </a:cubicBezTo>
                  <a:cubicBezTo>
                    <a:pt x="2507469" y="147876"/>
                    <a:pt x="2509613" y="150447"/>
                    <a:pt x="2513899" y="150447"/>
                  </a:cubicBezTo>
                  <a:cubicBezTo>
                    <a:pt x="2517328" y="150447"/>
                    <a:pt x="2519042" y="148304"/>
                    <a:pt x="2519042" y="144018"/>
                  </a:cubicBezTo>
                  <a:lnTo>
                    <a:pt x="2517756" y="141446"/>
                  </a:lnTo>
                  <a:cubicBezTo>
                    <a:pt x="2522900" y="141446"/>
                    <a:pt x="2525472" y="144875"/>
                    <a:pt x="2525472" y="151733"/>
                  </a:cubicBezTo>
                  <a:cubicBezTo>
                    <a:pt x="2525472" y="156877"/>
                    <a:pt x="2522900" y="159449"/>
                    <a:pt x="2517756" y="159449"/>
                  </a:cubicBezTo>
                  <a:cubicBezTo>
                    <a:pt x="2515870" y="159449"/>
                    <a:pt x="2514499" y="159020"/>
                    <a:pt x="2513642" y="158163"/>
                  </a:cubicBezTo>
                  <a:cubicBezTo>
                    <a:pt x="2513642" y="161592"/>
                    <a:pt x="2511841" y="164249"/>
                    <a:pt x="2508241" y="166135"/>
                  </a:cubicBezTo>
                  <a:cubicBezTo>
                    <a:pt x="2505498" y="167678"/>
                    <a:pt x="2502240" y="168450"/>
                    <a:pt x="2498468" y="168450"/>
                  </a:cubicBezTo>
                  <a:cubicBezTo>
                    <a:pt x="2501897" y="164163"/>
                    <a:pt x="2503612" y="160734"/>
                    <a:pt x="2503612" y="158163"/>
                  </a:cubicBezTo>
                  <a:cubicBezTo>
                    <a:pt x="2503612" y="156620"/>
                    <a:pt x="2502969" y="154219"/>
                    <a:pt x="2501683" y="150962"/>
                  </a:cubicBezTo>
                  <a:cubicBezTo>
                    <a:pt x="2500397" y="147704"/>
                    <a:pt x="2499754" y="145390"/>
                    <a:pt x="2499754" y="144018"/>
                  </a:cubicBezTo>
                  <a:cubicBezTo>
                    <a:pt x="2499926" y="138703"/>
                    <a:pt x="2501854" y="134160"/>
                    <a:pt x="2505541" y="130388"/>
                  </a:cubicBezTo>
                  <a:cubicBezTo>
                    <a:pt x="2509227" y="126616"/>
                    <a:pt x="2513727" y="124730"/>
                    <a:pt x="2519042" y="124730"/>
                  </a:cubicBezTo>
                  <a:close/>
                  <a:moveTo>
                    <a:pt x="1904392" y="124730"/>
                  </a:moveTo>
                  <a:cubicBezTo>
                    <a:pt x="1910736" y="124730"/>
                    <a:pt x="1915965" y="127173"/>
                    <a:pt x="1920080" y="132059"/>
                  </a:cubicBezTo>
                  <a:cubicBezTo>
                    <a:pt x="1924195" y="136946"/>
                    <a:pt x="1926252" y="142646"/>
                    <a:pt x="1926252" y="149162"/>
                  </a:cubicBezTo>
                  <a:lnTo>
                    <a:pt x="1926252" y="172307"/>
                  </a:lnTo>
                  <a:lnTo>
                    <a:pt x="1918537" y="172307"/>
                  </a:lnTo>
                  <a:lnTo>
                    <a:pt x="1918537" y="149162"/>
                  </a:lnTo>
                  <a:cubicBezTo>
                    <a:pt x="1918537" y="145047"/>
                    <a:pt x="1917165" y="141446"/>
                    <a:pt x="1914422" y="138360"/>
                  </a:cubicBezTo>
                  <a:cubicBezTo>
                    <a:pt x="1911679" y="135274"/>
                    <a:pt x="1908336" y="133731"/>
                    <a:pt x="1904392" y="133731"/>
                  </a:cubicBezTo>
                  <a:cubicBezTo>
                    <a:pt x="1901478" y="133731"/>
                    <a:pt x="1898820" y="134545"/>
                    <a:pt x="1896420" y="136174"/>
                  </a:cubicBezTo>
                  <a:cubicBezTo>
                    <a:pt x="1894020" y="137803"/>
                    <a:pt x="1892819" y="139989"/>
                    <a:pt x="1892819" y="142732"/>
                  </a:cubicBezTo>
                  <a:cubicBezTo>
                    <a:pt x="1892819" y="147876"/>
                    <a:pt x="1894963" y="150447"/>
                    <a:pt x="1899249" y="150447"/>
                  </a:cubicBezTo>
                  <a:cubicBezTo>
                    <a:pt x="1902678" y="150447"/>
                    <a:pt x="1904392" y="148304"/>
                    <a:pt x="1904392" y="144018"/>
                  </a:cubicBezTo>
                  <a:lnTo>
                    <a:pt x="1903106" y="141446"/>
                  </a:lnTo>
                  <a:cubicBezTo>
                    <a:pt x="1908250" y="141446"/>
                    <a:pt x="1910822" y="144875"/>
                    <a:pt x="1910822" y="151733"/>
                  </a:cubicBezTo>
                  <a:cubicBezTo>
                    <a:pt x="1910822" y="156877"/>
                    <a:pt x="1908250" y="159449"/>
                    <a:pt x="1903106" y="159449"/>
                  </a:cubicBezTo>
                  <a:cubicBezTo>
                    <a:pt x="1901220" y="159449"/>
                    <a:pt x="1899849" y="159020"/>
                    <a:pt x="1898992" y="158163"/>
                  </a:cubicBezTo>
                  <a:cubicBezTo>
                    <a:pt x="1898992" y="161592"/>
                    <a:pt x="1897191" y="164249"/>
                    <a:pt x="1893591" y="166135"/>
                  </a:cubicBezTo>
                  <a:cubicBezTo>
                    <a:pt x="1890848" y="167678"/>
                    <a:pt x="1887590" y="168450"/>
                    <a:pt x="1883818" y="168450"/>
                  </a:cubicBezTo>
                  <a:cubicBezTo>
                    <a:pt x="1887247" y="164163"/>
                    <a:pt x="1888962" y="160734"/>
                    <a:pt x="1888962" y="158163"/>
                  </a:cubicBezTo>
                  <a:cubicBezTo>
                    <a:pt x="1888962" y="156620"/>
                    <a:pt x="1888319" y="154219"/>
                    <a:pt x="1887033" y="150962"/>
                  </a:cubicBezTo>
                  <a:cubicBezTo>
                    <a:pt x="1885747" y="147704"/>
                    <a:pt x="1885104" y="145390"/>
                    <a:pt x="1885104" y="144018"/>
                  </a:cubicBezTo>
                  <a:cubicBezTo>
                    <a:pt x="1885276" y="138703"/>
                    <a:pt x="1887204" y="134160"/>
                    <a:pt x="1890891" y="130388"/>
                  </a:cubicBezTo>
                  <a:cubicBezTo>
                    <a:pt x="1894577" y="126616"/>
                    <a:pt x="1899077" y="124730"/>
                    <a:pt x="1904392" y="124730"/>
                  </a:cubicBezTo>
                  <a:close/>
                  <a:moveTo>
                    <a:pt x="1289740" y="124730"/>
                  </a:moveTo>
                  <a:cubicBezTo>
                    <a:pt x="1296084" y="124730"/>
                    <a:pt x="1301313" y="127173"/>
                    <a:pt x="1305428" y="132059"/>
                  </a:cubicBezTo>
                  <a:cubicBezTo>
                    <a:pt x="1309543" y="136946"/>
                    <a:pt x="1311600" y="142646"/>
                    <a:pt x="1311600" y="149162"/>
                  </a:cubicBezTo>
                  <a:lnTo>
                    <a:pt x="1311600" y="172307"/>
                  </a:lnTo>
                  <a:lnTo>
                    <a:pt x="1303885" y="172307"/>
                  </a:lnTo>
                  <a:lnTo>
                    <a:pt x="1303885" y="149162"/>
                  </a:lnTo>
                  <a:cubicBezTo>
                    <a:pt x="1303885" y="145047"/>
                    <a:pt x="1302513" y="141446"/>
                    <a:pt x="1299770" y="138360"/>
                  </a:cubicBezTo>
                  <a:cubicBezTo>
                    <a:pt x="1297027" y="135274"/>
                    <a:pt x="1293684" y="133731"/>
                    <a:pt x="1289740" y="133731"/>
                  </a:cubicBezTo>
                  <a:cubicBezTo>
                    <a:pt x="1286826" y="133731"/>
                    <a:pt x="1284168" y="134545"/>
                    <a:pt x="1281768" y="136174"/>
                  </a:cubicBezTo>
                  <a:cubicBezTo>
                    <a:pt x="1279368" y="137803"/>
                    <a:pt x="1278167" y="139989"/>
                    <a:pt x="1278167" y="142732"/>
                  </a:cubicBezTo>
                  <a:cubicBezTo>
                    <a:pt x="1278167" y="147876"/>
                    <a:pt x="1280311" y="150447"/>
                    <a:pt x="1284597" y="150447"/>
                  </a:cubicBezTo>
                  <a:cubicBezTo>
                    <a:pt x="1288026" y="150447"/>
                    <a:pt x="1289740" y="148304"/>
                    <a:pt x="1289740" y="144018"/>
                  </a:cubicBezTo>
                  <a:lnTo>
                    <a:pt x="1288454" y="141446"/>
                  </a:lnTo>
                  <a:cubicBezTo>
                    <a:pt x="1293598" y="141446"/>
                    <a:pt x="1296170" y="144875"/>
                    <a:pt x="1296170" y="151733"/>
                  </a:cubicBezTo>
                  <a:cubicBezTo>
                    <a:pt x="1296170" y="156877"/>
                    <a:pt x="1293598" y="159449"/>
                    <a:pt x="1288454" y="159449"/>
                  </a:cubicBezTo>
                  <a:cubicBezTo>
                    <a:pt x="1286568" y="159449"/>
                    <a:pt x="1285197" y="159020"/>
                    <a:pt x="1284340" y="158163"/>
                  </a:cubicBezTo>
                  <a:cubicBezTo>
                    <a:pt x="1284340" y="161592"/>
                    <a:pt x="1282539" y="164249"/>
                    <a:pt x="1278939" y="166135"/>
                  </a:cubicBezTo>
                  <a:cubicBezTo>
                    <a:pt x="1276196" y="167678"/>
                    <a:pt x="1272938" y="168450"/>
                    <a:pt x="1269166" y="168450"/>
                  </a:cubicBezTo>
                  <a:cubicBezTo>
                    <a:pt x="1272595" y="164163"/>
                    <a:pt x="1274310" y="160734"/>
                    <a:pt x="1274310" y="158163"/>
                  </a:cubicBezTo>
                  <a:cubicBezTo>
                    <a:pt x="1274310" y="156620"/>
                    <a:pt x="1273667" y="154219"/>
                    <a:pt x="1272381" y="150962"/>
                  </a:cubicBezTo>
                  <a:cubicBezTo>
                    <a:pt x="1271095" y="147704"/>
                    <a:pt x="1270452" y="145390"/>
                    <a:pt x="1270452" y="144018"/>
                  </a:cubicBezTo>
                  <a:cubicBezTo>
                    <a:pt x="1270624" y="138703"/>
                    <a:pt x="1272552" y="134160"/>
                    <a:pt x="1276239" y="130388"/>
                  </a:cubicBezTo>
                  <a:cubicBezTo>
                    <a:pt x="1279925" y="126616"/>
                    <a:pt x="1284425" y="124730"/>
                    <a:pt x="1289740" y="124730"/>
                  </a:cubicBezTo>
                  <a:close/>
                  <a:moveTo>
                    <a:pt x="675088" y="124730"/>
                  </a:moveTo>
                  <a:cubicBezTo>
                    <a:pt x="681432" y="124730"/>
                    <a:pt x="686661" y="127173"/>
                    <a:pt x="690776" y="132059"/>
                  </a:cubicBezTo>
                  <a:cubicBezTo>
                    <a:pt x="694891" y="136946"/>
                    <a:pt x="696948" y="142646"/>
                    <a:pt x="696948" y="149162"/>
                  </a:cubicBezTo>
                  <a:lnTo>
                    <a:pt x="696948" y="172307"/>
                  </a:lnTo>
                  <a:lnTo>
                    <a:pt x="689233" y="172307"/>
                  </a:lnTo>
                  <a:lnTo>
                    <a:pt x="689233" y="149162"/>
                  </a:lnTo>
                  <a:cubicBezTo>
                    <a:pt x="689233" y="145047"/>
                    <a:pt x="687861" y="141446"/>
                    <a:pt x="685118" y="138360"/>
                  </a:cubicBezTo>
                  <a:cubicBezTo>
                    <a:pt x="682375" y="135274"/>
                    <a:pt x="679032" y="133731"/>
                    <a:pt x="675088" y="133731"/>
                  </a:cubicBezTo>
                  <a:cubicBezTo>
                    <a:pt x="672174" y="133731"/>
                    <a:pt x="669516" y="134545"/>
                    <a:pt x="667116" y="136174"/>
                  </a:cubicBezTo>
                  <a:cubicBezTo>
                    <a:pt x="664716" y="137803"/>
                    <a:pt x="663515" y="139989"/>
                    <a:pt x="663515" y="142732"/>
                  </a:cubicBezTo>
                  <a:cubicBezTo>
                    <a:pt x="663515" y="147876"/>
                    <a:pt x="665659" y="150447"/>
                    <a:pt x="669945" y="150447"/>
                  </a:cubicBezTo>
                  <a:cubicBezTo>
                    <a:pt x="673374" y="150447"/>
                    <a:pt x="675088" y="148304"/>
                    <a:pt x="675088" y="144018"/>
                  </a:cubicBezTo>
                  <a:lnTo>
                    <a:pt x="673802" y="141446"/>
                  </a:lnTo>
                  <a:cubicBezTo>
                    <a:pt x="678946" y="141446"/>
                    <a:pt x="681518" y="144875"/>
                    <a:pt x="681518" y="151733"/>
                  </a:cubicBezTo>
                  <a:cubicBezTo>
                    <a:pt x="681518" y="156877"/>
                    <a:pt x="678946" y="159449"/>
                    <a:pt x="673802" y="159449"/>
                  </a:cubicBezTo>
                  <a:cubicBezTo>
                    <a:pt x="671916" y="159449"/>
                    <a:pt x="670545" y="159020"/>
                    <a:pt x="669688" y="158163"/>
                  </a:cubicBezTo>
                  <a:cubicBezTo>
                    <a:pt x="669688" y="161592"/>
                    <a:pt x="667887" y="164249"/>
                    <a:pt x="664287" y="166135"/>
                  </a:cubicBezTo>
                  <a:cubicBezTo>
                    <a:pt x="661544" y="167678"/>
                    <a:pt x="658286" y="168450"/>
                    <a:pt x="654514" y="168450"/>
                  </a:cubicBezTo>
                  <a:cubicBezTo>
                    <a:pt x="657943" y="164163"/>
                    <a:pt x="659658" y="160734"/>
                    <a:pt x="659658" y="158163"/>
                  </a:cubicBezTo>
                  <a:cubicBezTo>
                    <a:pt x="659658" y="156620"/>
                    <a:pt x="659015" y="154219"/>
                    <a:pt x="657729" y="150962"/>
                  </a:cubicBezTo>
                  <a:cubicBezTo>
                    <a:pt x="656443" y="147704"/>
                    <a:pt x="655800" y="145390"/>
                    <a:pt x="655800" y="144018"/>
                  </a:cubicBezTo>
                  <a:cubicBezTo>
                    <a:pt x="655972" y="138703"/>
                    <a:pt x="657900" y="134160"/>
                    <a:pt x="661587" y="130388"/>
                  </a:cubicBezTo>
                  <a:cubicBezTo>
                    <a:pt x="665273" y="126616"/>
                    <a:pt x="669773" y="124730"/>
                    <a:pt x="675088" y="124730"/>
                  </a:cubicBezTo>
                  <a:close/>
                  <a:moveTo>
                    <a:pt x="60437" y="124730"/>
                  </a:moveTo>
                  <a:cubicBezTo>
                    <a:pt x="66780" y="124730"/>
                    <a:pt x="72009" y="127173"/>
                    <a:pt x="76124" y="132059"/>
                  </a:cubicBezTo>
                  <a:cubicBezTo>
                    <a:pt x="80239" y="136946"/>
                    <a:pt x="82296" y="142646"/>
                    <a:pt x="82296" y="149162"/>
                  </a:cubicBezTo>
                  <a:lnTo>
                    <a:pt x="82296" y="172307"/>
                  </a:lnTo>
                  <a:lnTo>
                    <a:pt x="74581" y="172307"/>
                  </a:lnTo>
                  <a:lnTo>
                    <a:pt x="74581" y="149162"/>
                  </a:lnTo>
                  <a:cubicBezTo>
                    <a:pt x="74581" y="145047"/>
                    <a:pt x="73210" y="141446"/>
                    <a:pt x="70466" y="138360"/>
                  </a:cubicBezTo>
                  <a:cubicBezTo>
                    <a:pt x="67723" y="135274"/>
                    <a:pt x="64380" y="133731"/>
                    <a:pt x="60437" y="133731"/>
                  </a:cubicBezTo>
                  <a:cubicBezTo>
                    <a:pt x="57522" y="133731"/>
                    <a:pt x="54864" y="134545"/>
                    <a:pt x="52464" y="136174"/>
                  </a:cubicBezTo>
                  <a:cubicBezTo>
                    <a:pt x="50064" y="137803"/>
                    <a:pt x="48864" y="139989"/>
                    <a:pt x="48864" y="142732"/>
                  </a:cubicBezTo>
                  <a:cubicBezTo>
                    <a:pt x="48864" y="147876"/>
                    <a:pt x="51007" y="150447"/>
                    <a:pt x="55293" y="150447"/>
                  </a:cubicBezTo>
                  <a:cubicBezTo>
                    <a:pt x="58722" y="150447"/>
                    <a:pt x="60437" y="148304"/>
                    <a:pt x="60437" y="144018"/>
                  </a:cubicBezTo>
                  <a:lnTo>
                    <a:pt x="59151" y="141446"/>
                  </a:lnTo>
                  <a:cubicBezTo>
                    <a:pt x="64294" y="141446"/>
                    <a:pt x="66866" y="144875"/>
                    <a:pt x="66866" y="151733"/>
                  </a:cubicBezTo>
                  <a:cubicBezTo>
                    <a:pt x="66866" y="156877"/>
                    <a:pt x="64294" y="159449"/>
                    <a:pt x="59151" y="159449"/>
                  </a:cubicBezTo>
                  <a:cubicBezTo>
                    <a:pt x="57265" y="159449"/>
                    <a:pt x="55893" y="159020"/>
                    <a:pt x="55036" y="158163"/>
                  </a:cubicBezTo>
                  <a:cubicBezTo>
                    <a:pt x="55036" y="161592"/>
                    <a:pt x="53236" y="164249"/>
                    <a:pt x="49635" y="166135"/>
                  </a:cubicBezTo>
                  <a:cubicBezTo>
                    <a:pt x="46892" y="167678"/>
                    <a:pt x="43634" y="168450"/>
                    <a:pt x="39863" y="168450"/>
                  </a:cubicBezTo>
                  <a:cubicBezTo>
                    <a:pt x="43292" y="164163"/>
                    <a:pt x="45006" y="160734"/>
                    <a:pt x="45006" y="158163"/>
                  </a:cubicBezTo>
                  <a:cubicBezTo>
                    <a:pt x="45006" y="156620"/>
                    <a:pt x="44363" y="154219"/>
                    <a:pt x="43077" y="150962"/>
                  </a:cubicBezTo>
                  <a:cubicBezTo>
                    <a:pt x="41791" y="147704"/>
                    <a:pt x="41148" y="145390"/>
                    <a:pt x="41148" y="144018"/>
                  </a:cubicBezTo>
                  <a:cubicBezTo>
                    <a:pt x="41320" y="138703"/>
                    <a:pt x="43249" y="134160"/>
                    <a:pt x="46935" y="130388"/>
                  </a:cubicBezTo>
                  <a:cubicBezTo>
                    <a:pt x="50621" y="126616"/>
                    <a:pt x="55122" y="124730"/>
                    <a:pt x="60437" y="124730"/>
                  </a:cubicBezTo>
                  <a:close/>
                  <a:moveTo>
                    <a:pt x="2664346" y="123444"/>
                  </a:moveTo>
                  <a:cubicBezTo>
                    <a:pt x="2666061" y="124644"/>
                    <a:pt x="2666918" y="126787"/>
                    <a:pt x="2666918" y="129873"/>
                  </a:cubicBezTo>
                  <a:cubicBezTo>
                    <a:pt x="2666746" y="135017"/>
                    <a:pt x="2664775" y="139303"/>
                    <a:pt x="2661003" y="142732"/>
                  </a:cubicBezTo>
                  <a:cubicBezTo>
                    <a:pt x="2657231" y="146161"/>
                    <a:pt x="2652773" y="147876"/>
                    <a:pt x="2647630" y="147876"/>
                  </a:cubicBezTo>
                  <a:cubicBezTo>
                    <a:pt x="2644887" y="147876"/>
                    <a:pt x="2640815" y="147233"/>
                    <a:pt x="2635414" y="145947"/>
                  </a:cubicBezTo>
                  <a:cubicBezTo>
                    <a:pt x="2630013" y="144661"/>
                    <a:pt x="2625941" y="144018"/>
                    <a:pt x="2623198" y="144018"/>
                  </a:cubicBezTo>
                  <a:lnTo>
                    <a:pt x="2616769" y="144018"/>
                  </a:lnTo>
                  <a:cubicBezTo>
                    <a:pt x="2623627" y="147447"/>
                    <a:pt x="2627056" y="152162"/>
                    <a:pt x="2627056" y="158163"/>
                  </a:cubicBezTo>
                  <a:cubicBezTo>
                    <a:pt x="2616597" y="152162"/>
                    <a:pt x="2608882" y="149162"/>
                    <a:pt x="2603910" y="149162"/>
                  </a:cubicBezTo>
                  <a:cubicBezTo>
                    <a:pt x="2595338" y="149162"/>
                    <a:pt x="2585051" y="153448"/>
                    <a:pt x="2573049" y="162020"/>
                  </a:cubicBezTo>
                  <a:lnTo>
                    <a:pt x="2569191" y="159449"/>
                  </a:lnTo>
                  <a:cubicBezTo>
                    <a:pt x="2583593" y="142304"/>
                    <a:pt x="2601595" y="133731"/>
                    <a:pt x="2623198" y="133731"/>
                  </a:cubicBezTo>
                  <a:cubicBezTo>
                    <a:pt x="2625427" y="133731"/>
                    <a:pt x="2628856" y="133945"/>
                    <a:pt x="2633485" y="134374"/>
                  </a:cubicBezTo>
                  <a:cubicBezTo>
                    <a:pt x="2638114" y="134803"/>
                    <a:pt x="2641543" y="135017"/>
                    <a:pt x="2643772" y="135017"/>
                  </a:cubicBezTo>
                  <a:cubicBezTo>
                    <a:pt x="2655774" y="135017"/>
                    <a:pt x="2662632" y="131159"/>
                    <a:pt x="2664346" y="123444"/>
                  </a:cubicBezTo>
                  <a:close/>
                  <a:moveTo>
                    <a:pt x="2049696" y="123444"/>
                  </a:moveTo>
                  <a:cubicBezTo>
                    <a:pt x="2051411" y="124644"/>
                    <a:pt x="2052268" y="126787"/>
                    <a:pt x="2052268" y="129873"/>
                  </a:cubicBezTo>
                  <a:cubicBezTo>
                    <a:pt x="2052096" y="135017"/>
                    <a:pt x="2050125" y="139303"/>
                    <a:pt x="2046353" y="142732"/>
                  </a:cubicBezTo>
                  <a:cubicBezTo>
                    <a:pt x="2042581" y="146161"/>
                    <a:pt x="2038123" y="147876"/>
                    <a:pt x="2032980" y="147876"/>
                  </a:cubicBezTo>
                  <a:cubicBezTo>
                    <a:pt x="2030237" y="147876"/>
                    <a:pt x="2026165" y="147233"/>
                    <a:pt x="2020764" y="145947"/>
                  </a:cubicBezTo>
                  <a:cubicBezTo>
                    <a:pt x="2015363" y="144661"/>
                    <a:pt x="2011291" y="144018"/>
                    <a:pt x="2008548" y="144018"/>
                  </a:cubicBezTo>
                  <a:lnTo>
                    <a:pt x="2002119" y="144018"/>
                  </a:lnTo>
                  <a:cubicBezTo>
                    <a:pt x="2008977" y="147447"/>
                    <a:pt x="2012406" y="152162"/>
                    <a:pt x="2012406" y="158163"/>
                  </a:cubicBezTo>
                  <a:cubicBezTo>
                    <a:pt x="2001947" y="152162"/>
                    <a:pt x="1994232" y="149162"/>
                    <a:pt x="1989260" y="149162"/>
                  </a:cubicBezTo>
                  <a:cubicBezTo>
                    <a:pt x="1980688" y="149162"/>
                    <a:pt x="1970401" y="153448"/>
                    <a:pt x="1958399" y="162020"/>
                  </a:cubicBezTo>
                  <a:lnTo>
                    <a:pt x="1954541" y="159449"/>
                  </a:lnTo>
                  <a:cubicBezTo>
                    <a:pt x="1968943" y="142304"/>
                    <a:pt x="1986945" y="133731"/>
                    <a:pt x="2008548" y="133731"/>
                  </a:cubicBezTo>
                  <a:cubicBezTo>
                    <a:pt x="2010777" y="133731"/>
                    <a:pt x="2014206" y="133945"/>
                    <a:pt x="2018835" y="134374"/>
                  </a:cubicBezTo>
                  <a:cubicBezTo>
                    <a:pt x="2023464" y="134803"/>
                    <a:pt x="2026893" y="135017"/>
                    <a:pt x="2029122" y="135017"/>
                  </a:cubicBezTo>
                  <a:cubicBezTo>
                    <a:pt x="2041124" y="135017"/>
                    <a:pt x="2047982" y="131159"/>
                    <a:pt x="2049696" y="123444"/>
                  </a:cubicBezTo>
                  <a:close/>
                  <a:moveTo>
                    <a:pt x="1435044" y="123444"/>
                  </a:moveTo>
                  <a:cubicBezTo>
                    <a:pt x="1436759" y="124644"/>
                    <a:pt x="1437616" y="126787"/>
                    <a:pt x="1437616" y="129873"/>
                  </a:cubicBezTo>
                  <a:cubicBezTo>
                    <a:pt x="1437444" y="135017"/>
                    <a:pt x="1435473" y="139303"/>
                    <a:pt x="1431701" y="142732"/>
                  </a:cubicBezTo>
                  <a:cubicBezTo>
                    <a:pt x="1427929" y="146161"/>
                    <a:pt x="1423471" y="147876"/>
                    <a:pt x="1418328" y="147876"/>
                  </a:cubicBezTo>
                  <a:cubicBezTo>
                    <a:pt x="1415585" y="147876"/>
                    <a:pt x="1411513" y="147233"/>
                    <a:pt x="1406112" y="145947"/>
                  </a:cubicBezTo>
                  <a:cubicBezTo>
                    <a:pt x="1400711" y="144661"/>
                    <a:pt x="1396639" y="144018"/>
                    <a:pt x="1393896" y="144018"/>
                  </a:cubicBezTo>
                  <a:lnTo>
                    <a:pt x="1387467" y="144018"/>
                  </a:lnTo>
                  <a:cubicBezTo>
                    <a:pt x="1394325" y="147447"/>
                    <a:pt x="1397754" y="152162"/>
                    <a:pt x="1397754" y="158163"/>
                  </a:cubicBezTo>
                  <a:cubicBezTo>
                    <a:pt x="1387295" y="152162"/>
                    <a:pt x="1379580" y="149162"/>
                    <a:pt x="1374608" y="149162"/>
                  </a:cubicBezTo>
                  <a:cubicBezTo>
                    <a:pt x="1366036" y="149162"/>
                    <a:pt x="1355749" y="153448"/>
                    <a:pt x="1343747" y="162020"/>
                  </a:cubicBezTo>
                  <a:lnTo>
                    <a:pt x="1339889" y="159449"/>
                  </a:lnTo>
                  <a:cubicBezTo>
                    <a:pt x="1354291" y="142304"/>
                    <a:pt x="1372293" y="133731"/>
                    <a:pt x="1393896" y="133731"/>
                  </a:cubicBezTo>
                  <a:cubicBezTo>
                    <a:pt x="1396125" y="133731"/>
                    <a:pt x="1399554" y="133945"/>
                    <a:pt x="1404183" y="134374"/>
                  </a:cubicBezTo>
                  <a:cubicBezTo>
                    <a:pt x="1408812" y="134803"/>
                    <a:pt x="1412241" y="135017"/>
                    <a:pt x="1414470" y="135017"/>
                  </a:cubicBezTo>
                  <a:cubicBezTo>
                    <a:pt x="1426472" y="135017"/>
                    <a:pt x="1433330" y="131159"/>
                    <a:pt x="1435044" y="123444"/>
                  </a:cubicBezTo>
                  <a:close/>
                  <a:moveTo>
                    <a:pt x="820392" y="123444"/>
                  </a:moveTo>
                  <a:cubicBezTo>
                    <a:pt x="822107" y="124644"/>
                    <a:pt x="822964" y="126787"/>
                    <a:pt x="822964" y="129873"/>
                  </a:cubicBezTo>
                  <a:cubicBezTo>
                    <a:pt x="822792" y="135017"/>
                    <a:pt x="820821" y="139303"/>
                    <a:pt x="817049" y="142732"/>
                  </a:cubicBezTo>
                  <a:cubicBezTo>
                    <a:pt x="813277" y="146161"/>
                    <a:pt x="808819" y="147876"/>
                    <a:pt x="803676" y="147876"/>
                  </a:cubicBezTo>
                  <a:cubicBezTo>
                    <a:pt x="800933" y="147876"/>
                    <a:pt x="796861" y="147233"/>
                    <a:pt x="791460" y="145947"/>
                  </a:cubicBezTo>
                  <a:cubicBezTo>
                    <a:pt x="786059" y="144661"/>
                    <a:pt x="781987" y="144018"/>
                    <a:pt x="779244" y="144018"/>
                  </a:cubicBezTo>
                  <a:lnTo>
                    <a:pt x="772815" y="144018"/>
                  </a:lnTo>
                  <a:cubicBezTo>
                    <a:pt x="779673" y="147447"/>
                    <a:pt x="783102" y="152162"/>
                    <a:pt x="783102" y="158163"/>
                  </a:cubicBezTo>
                  <a:cubicBezTo>
                    <a:pt x="772643" y="152162"/>
                    <a:pt x="764928" y="149162"/>
                    <a:pt x="759956" y="149162"/>
                  </a:cubicBezTo>
                  <a:cubicBezTo>
                    <a:pt x="751384" y="149162"/>
                    <a:pt x="741097" y="153448"/>
                    <a:pt x="729095" y="162020"/>
                  </a:cubicBezTo>
                  <a:lnTo>
                    <a:pt x="725237" y="159449"/>
                  </a:lnTo>
                  <a:cubicBezTo>
                    <a:pt x="739639" y="142304"/>
                    <a:pt x="757641" y="133731"/>
                    <a:pt x="779244" y="133731"/>
                  </a:cubicBezTo>
                  <a:cubicBezTo>
                    <a:pt x="781473" y="133731"/>
                    <a:pt x="784902" y="133945"/>
                    <a:pt x="789531" y="134374"/>
                  </a:cubicBezTo>
                  <a:cubicBezTo>
                    <a:pt x="794160" y="134803"/>
                    <a:pt x="797589" y="135017"/>
                    <a:pt x="799818" y="135017"/>
                  </a:cubicBezTo>
                  <a:cubicBezTo>
                    <a:pt x="811820" y="135017"/>
                    <a:pt x="818678" y="131159"/>
                    <a:pt x="820392" y="123444"/>
                  </a:cubicBezTo>
                  <a:close/>
                  <a:moveTo>
                    <a:pt x="205740" y="123444"/>
                  </a:moveTo>
                  <a:cubicBezTo>
                    <a:pt x="207455" y="124644"/>
                    <a:pt x="208312" y="126787"/>
                    <a:pt x="208312" y="129873"/>
                  </a:cubicBezTo>
                  <a:cubicBezTo>
                    <a:pt x="208141" y="135017"/>
                    <a:pt x="206169" y="139303"/>
                    <a:pt x="202397" y="142732"/>
                  </a:cubicBezTo>
                  <a:cubicBezTo>
                    <a:pt x="198625" y="146161"/>
                    <a:pt x="194168" y="147876"/>
                    <a:pt x="189024" y="147876"/>
                  </a:cubicBezTo>
                  <a:cubicBezTo>
                    <a:pt x="186281" y="147876"/>
                    <a:pt x="182209" y="147233"/>
                    <a:pt x="176808" y="145947"/>
                  </a:cubicBezTo>
                  <a:cubicBezTo>
                    <a:pt x="171408" y="144661"/>
                    <a:pt x="167336" y="144018"/>
                    <a:pt x="164592" y="144018"/>
                  </a:cubicBezTo>
                  <a:lnTo>
                    <a:pt x="158163" y="144018"/>
                  </a:lnTo>
                  <a:cubicBezTo>
                    <a:pt x="165021" y="147447"/>
                    <a:pt x="168450" y="152162"/>
                    <a:pt x="168450" y="158163"/>
                  </a:cubicBezTo>
                  <a:cubicBezTo>
                    <a:pt x="157992" y="152162"/>
                    <a:pt x="150276" y="149162"/>
                    <a:pt x="145304" y="149162"/>
                  </a:cubicBezTo>
                  <a:cubicBezTo>
                    <a:pt x="136732" y="149162"/>
                    <a:pt x="126445" y="153448"/>
                    <a:pt x="114443" y="162020"/>
                  </a:cubicBezTo>
                  <a:lnTo>
                    <a:pt x="110586" y="159449"/>
                  </a:lnTo>
                  <a:cubicBezTo>
                    <a:pt x="124987" y="142304"/>
                    <a:pt x="142990" y="133731"/>
                    <a:pt x="164592" y="133731"/>
                  </a:cubicBezTo>
                  <a:cubicBezTo>
                    <a:pt x="166821" y="133731"/>
                    <a:pt x="170250" y="133945"/>
                    <a:pt x="174879" y="134374"/>
                  </a:cubicBezTo>
                  <a:cubicBezTo>
                    <a:pt x="179509" y="134803"/>
                    <a:pt x="182938" y="135017"/>
                    <a:pt x="185166" y="135017"/>
                  </a:cubicBezTo>
                  <a:cubicBezTo>
                    <a:pt x="197168" y="135017"/>
                    <a:pt x="204026" y="131159"/>
                    <a:pt x="205740" y="123444"/>
                  </a:cubicBezTo>
                  <a:close/>
                  <a:moveTo>
                    <a:pt x="662230" y="79724"/>
                  </a:moveTo>
                  <a:cubicBezTo>
                    <a:pt x="667545" y="87954"/>
                    <a:pt x="672259" y="93526"/>
                    <a:pt x="676374" y="96441"/>
                  </a:cubicBezTo>
                  <a:cubicBezTo>
                    <a:pt x="690947" y="106556"/>
                    <a:pt x="698234" y="118986"/>
                    <a:pt x="698234" y="133731"/>
                  </a:cubicBezTo>
                  <a:cubicBezTo>
                    <a:pt x="692062" y="123444"/>
                    <a:pt x="683918" y="118300"/>
                    <a:pt x="673802" y="118300"/>
                  </a:cubicBezTo>
                  <a:cubicBezTo>
                    <a:pt x="663858" y="118300"/>
                    <a:pt x="657000" y="121730"/>
                    <a:pt x="653228" y="128587"/>
                  </a:cubicBezTo>
                  <a:cubicBezTo>
                    <a:pt x="653400" y="124130"/>
                    <a:pt x="654686" y="120186"/>
                    <a:pt x="657086" y="116757"/>
                  </a:cubicBezTo>
                  <a:cubicBezTo>
                    <a:pt x="659829" y="112643"/>
                    <a:pt x="663258" y="110585"/>
                    <a:pt x="667373" y="110585"/>
                  </a:cubicBezTo>
                  <a:cubicBezTo>
                    <a:pt x="661201" y="107328"/>
                    <a:pt x="656915" y="103470"/>
                    <a:pt x="654514" y="99012"/>
                  </a:cubicBezTo>
                  <a:cubicBezTo>
                    <a:pt x="657772" y="97298"/>
                    <a:pt x="661629" y="96441"/>
                    <a:pt x="666087" y="96441"/>
                  </a:cubicBezTo>
                  <a:cubicBezTo>
                    <a:pt x="662658" y="93869"/>
                    <a:pt x="660944" y="90011"/>
                    <a:pt x="660944" y="84868"/>
                  </a:cubicBezTo>
                  <a:cubicBezTo>
                    <a:pt x="660944" y="86068"/>
                    <a:pt x="661372" y="84353"/>
                    <a:pt x="662230" y="79724"/>
                  </a:cubicBezTo>
                  <a:close/>
                  <a:moveTo>
                    <a:pt x="47578" y="79724"/>
                  </a:moveTo>
                  <a:cubicBezTo>
                    <a:pt x="52893" y="87954"/>
                    <a:pt x="57608" y="93526"/>
                    <a:pt x="61722" y="96441"/>
                  </a:cubicBezTo>
                  <a:cubicBezTo>
                    <a:pt x="76296" y="106556"/>
                    <a:pt x="83582" y="118986"/>
                    <a:pt x="83582" y="133731"/>
                  </a:cubicBezTo>
                  <a:cubicBezTo>
                    <a:pt x="77410" y="123444"/>
                    <a:pt x="69266" y="118300"/>
                    <a:pt x="59151" y="118300"/>
                  </a:cubicBezTo>
                  <a:cubicBezTo>
                    <a:pt x="49207" y="118300"/>
                    <a:pt x="42349" y="121730"/>
                    <a:pt x="38577" y="128587"/>
                  </a:cubicBezTo>
                  <a:cubicBezTo>
                    <a:pt x="38748" y="124130"/>
                    <a:pt x="40034" y="120186"/>
                    <a:pt x="42434" y="116757"/>
                  </a:cubicBezTo>
                  <a:cubicBezTo>
                    <a:pt x="45178" y="112643"/>
                    <a:pt x="48606" y="110585"/>
                    <a:pt x="52721" y="110585"/>
                  </a:cubicBezTo>
                  <a:cubicBezTo>
                    <a:pt x="46549" y="107328"/>
                    <a:pt x="42263" y="103470"/>
                    <a:pt x="39863" y="99012"/>
                  </a:cubicBezTo>
                  <a:cubicBezTo>
                    <a:pt x="43120" y="97298"/>
                    <a:pt x="46978" y="96441"/>
                    <a:pt x="51435" y="96441"/>
                  </a:cubicBezTo>
                  <a:cubicBezTo>
                    <a:pt x="48006" y="93869"/>
                    <a:pt x="46292" y="90011"/>
                    <a:pt x="46292" y="84868"/>
                  </a:cubicBezTo>
                  <a:cubicBezTo>
                    <a:pt x="46292" y="86068"/>
                    <a:pt x="46721" y="84353"/>
                    <a:pt x="47578" y="79724"/>
                  </a:cubicBezTo>
                  <a:close/>
                  <a:moveTo>
                    <a:pt x="1276882" y="79724"/>
                  </a:moveTo>
                  <a:cubicBezTo>
                    <a:pt x="1282197" y="87954"/>
                    <a:pt x="1286911" y="93526"/>
                    <a:pt x="1291026" y="96441"/>
                  </a:cubicBezTo>
                  <a:cubicBezTo>
                    <a:pt x="1305599" y="106556"/>
                    <a:pt x="1312886" y="118986"/>
                    <a:pt x="1312886" y="133731"/>
                  </a:cubicBezTo>
                  <a:cubicBezTo>
                    <a:pt x="1306714" y="123444"/>
                    <a:pt x="1298570" y="118300"/>
                    <a:pt x="1288454" y="118300"/>
                  </a:cubicBezTo>
                  <a:cubicBezTo>
                    <a:pt x="1278510" y="118300"/>
                    <a:pt x="1271652" y="121730"/>
                    <a:pt x="1267880" y="128587"/>
                  </a:cubicBezTo>
                  <a:cubicBezTo>
                    <a:pt x="1268052" y="124130"/>
                    <a:pt x="1269338" y="120186"/>
                    <a:pt x="1271738" y="116757"/>
                  </a:cubicBezTo>
                  <a:cubicBezTo>
                    <a:pt x="1274481" y="112643"/>
                    <a:pt x="1277910" y="110585"/>
                    <a:pt x="1282025" y="110585"/>
                  </a:cubicBezTo>
                  <a:cubicBezTo>
                    <a:pt x="1275853" y="107328"/>
                    <a:pt x="1271567" y="103470"/>
                    <a:pt x="1269166" y="99012"/>
                  </a:cubicBezTo>
                  <a:cubicBezTo>
                    <a:pt x="1272424" y="97298"/>
                    <a:pt x="1276281" y="96441"/>
                    <a:pt x="1280739" y="96441"/>
                  </a:cubicBezTo>
                  <a:cubicBezTo>
                    <a:pt x="1277310" y="93869"/>
                    <a:pt x="1275596" y="90011"/>
                    <a:pt x="1275596" y="84868"/>
                  </a:cubicBezTo>
                  <a:cubicBezTo>
                    <a:pt x="1275596" y="86068"/>
                    <a:pt x="1276024" y="84353"/>
                    <a:pt x="1276882" y="79724"/>
                  </a:cubicBezTo>
                  <a:close/>
                  <a:moveTo>
                    <a:pt x="1891534" y="79724"/>
                  </a:moveTo>
                  <a:cubicBezTo>
                    <a:pt x="1896849" y="87954"/>
                    <a:pt x="1901563" y="93526"/>
                    <a:pt x="1905678" y="96441"/>
                  </a:cubicBezTo>
                  <a:cubicBezTo>
                    <a:pt x="1920251" y="106556"/>
                    <a:pt x="1927538" y="118986"/>
                    <a:pt x="1927538" y="133731"/>
                  </a:cubicBezTo>
                  <a:cubicBezTo>
                    <a:pt x="1921366" y="123444"/>
                    <a:pt x="1913222" y="118300"/>
                    <a:pt x="1903106" y="118300"/>
                  </a:cubicBezTo>
                  <a:cubicBezTo>
                    <a:pt x="1893162" y="118300"/>
                    <a:pt x="1886304" y="121730"/>
                    <a:pt x="1882532" y="128587"/>
                  </a:cubicBezTo>
                  <a:cubicBezTo>
                    <a:pt x="1882704" y="124130"/>
                    <a:pt x="1883990" y="120186"/>
                    <a:pt x="1886390" y="116757"/>
                  </a:cubicBezTo>
                  <a:cubicBezTo>
                    <a:pt x="1889133" y="112643"/>
                    <a:pt x="1892562" y="110585"/>
                    <a:pt x="1896677" y="110585"/>
                  </a:cubicBezTo>
                  <a:cubicBezTo>
                    <a:pt x="1890505" y="107328"/>
                    <a:pt x="1886219" y="103470"/>
                    <a:pt x="1883818" y="99012"/>
                  </a:cubicBezTo>
                  <a:cubicBezTo>
                    <a:pt x="1887076" y="97298"/>
                    <a:pt x="1890933" y="96441"/>
                    <a:pt x="1895391" y="96441"/>
                  </a:cubicBezTo>
                  <a:cubicBezTo>
                    <a:pt x="1891962" y="93869"/>
                    <a:pt x="1890248" y="90011"/>
                    <a:pt x="1890248" y="84868"/>
                  </a:cubicBezTo>
                  <a:cubicBezTo>
                    <a:pt x="1890248" y="86068"/>
                    <a:pt x="1890676" y="84353"/>
                    <a:pt x="1891534" y="79724"/>
                  </a:cubicBezTo>
                  <a:close/>
                  <a:moveTo>
                    <a:pt x="2506184" y="79724"/>
                  </a:moveTo>
                  <a:cubicBezTo>
                    <a:pt x="2511499" y="87954"/>
                    <a:pt x="2516213" y="93526"/>
                    <a:pt x="2520328" y="96441"/>
                  </a:cubicBezTo>
                  <a:cubicBezTo>
                    <a:pt x="2534901" y="106556"/>
                    <a:pt x="2542188" y="118986"/>
                    <a:pt x="2542188" y="133731"/>
                  </a:cubicBezTo>
                  <a:cubicBezTo>
                    <a:pt x="2536016" y="123444"/>
                    <a:pt x="2527872" y="118300"/>
                    <a:pt x="2517756" y="118300"/>
                  </a:cubicBezTo>
                  <a:cubicBezTo>
                    <a:pt x="2507812" y="118300"/>
                    <a:pt x="2500954" y="121730"/>
                    <a:pt x="2497182" y="128587"/>
                  </a:cubicBezTo>
                  <a:cubicBezTo>
                    <a:pt x="2497354" y="124130"/>
                    <a:pt x="2498640" y="120186"/>
                    <a:pt x="2501040" y="116757"/>
                  </a:cubicBezTo>
                  <a:cubicBezTo>
                    <a:pt x="2503783" y="112643"/>
                    <a:pt x="2507212" y="110585"/>
                    <a:pt x="2511327" y="110585"/>
                  </a:cubicBezTo>
                  <a:cubicBezTo>
                    <a:pt x="2505155" y="107328"/>
                    <a:pt x="2500869" y="103470"/>
                    <a:pt x="2498468" y="99012"/>
                  </a:cubicBezTo>
                  <a:cubicBezTo>
                    <a:pt x="2501726" y="97298"/>
                    <a:pt x="2505583" y="96441"/>
                    <a:pt x="2510041" y="96441"/>
                  </a:cubicBezTo>
                  <a:cubicBezTo>
                    <a:pt x="2506612" y="93869"/>
                    <a:pt x="2504898" y="90011"/>
                    <a:pt x="2504898" y="84868"/>
                  </a:cubicBezTo>
                  <a:cubicBezTo>
                    <a:pt x="2504898" y="86068"/>
                    <a:pt x="2505326" y="84353"/>
                    <a:pt x="2506184" y="79724"/>
                  </a:cubicBezTo>
                  <a:close/>
                  <a:moveTo>
                    <a:pt x="1935253" y="77153"/>
                  </a:moveTo>
                  <a:cubicBezTo>
                    <a:pt x="1939368" y="77153"/>
                    <a:pt x="1942969" y="78095"/>
                    <a:pt x="1946055" y="79981"/>
                  </a:cubicBezTo>
                  <a:cubicBezTo>
                    <a:pt x="1949827" y="82210"/>
                    <a:pt x="1951713" y="85211"/>
                    <a:pt x="1951713" y="88983"/>
                  </a:cubicBezTo>
                  <a:cubicBezTo>
                    <a:pt x="1948969" y="85382"/>
                    <a:pt x="1945626" y="83582"/>
                    <a:pt x="1941683" y="83582"/>
                  </a:cubicBezTo>
                  <a:cubicBezTo>
                    <a:pt x="1937225" y="83582"/>
                    <a:pt x="1935082" y="85725"/>
                    <a:pt x="1935253" y="90011"/>
                  </a:cubicBezTo>
                  <a:cubicBezTo>
                    <a:pt x="1935425" y="93955"/>
                    <a:pt x="1936625" y="96526"/>
                    <a:pt x="1938854" y="97727"/>
                  </a:cubicBezTo>
                  <a:cubicBezTo>
                    <a:pt x="1937997" y="98584"/>
                    <a:pt x="1936368" y="99012"/>
                    <a:pt x="1933967" y="99012"/>
                  </a:cubicBezTo>
                  <a:cubicBezTo>
                    <a:pt x="1931567" y="99012"/>
                    <a:pt x="1929467" y="98027"/>
                    <a:pt x="1927667" y="96055"/>
                  </a:cubicBezTo>
                  <a:cubicBezTo>
                    <a:pt x="1925866" y="94083"/>
                    <a:pt x="1924966" y="91897"/>
                    <a:pt x="1924966" y="89497"/>
                  </a:cubicBezTo>
                  <a:cubicBezTo>
                    <a:pt x="1921709" y="91554"/>
                    <a:pt x="1919137" y="92583"/>
                    <a:pt x="1917251" y="92583"/>
                  </a:cubicBezTo>
                  <a:cubicBezTo>
                    <a:pt x="1912279" y="92412"/>
                    <a:pt x="1908850" y="90268"/>
                    <a:pt x="1906964" y="86154"/>
                  </a:cubicBezTo>
                  <a:cubicBezTo>
                    <a:pt x="1910393" y="86154"/>
                    <a:pt x="1915108" y="84653"/>
                    <a:pt x="1921109" y="81653"/>
                  </a:cubicBezTo>
                  <a:cubicBezTo>
                    <a:pt x="1927109" y="78653"/>
                    <a:pt x="1931824" y="77153"/>
                    <a:pt x="1935253" y="77153"/>
                  </a:cubicBezTo>
                  <a:close/>
                  <a:moveTo>
                    <a:pt x="1320601" y="77153"/>
                  </a:moveTo>
                  <a:cubicBezTo>
                    <a:pt x="1324716" y="77153"/>
                    <a:pt x="1328317" y="78095"/>
                    <a:pt x="1331403" y="79981"/>
                  </a:cubicBezTo>
                  <a:cubicBezTo>
                    <a:pt x="1335175" y="82210"/>
                    <a:pt x="1337061" y="85211"/>
                    <a:pt x="1337061" y="88983"/>
                  </a:cubicBezTo>
                  <a:cubicBezTo>
                    <a:pt x="1334317" y="85382"/>
                    <a:pt x="1330974" y="83582"/>
                    <a:pt x="1327031" y="83582"/>
                  </a:cubicBezTo>
                  <a:cubicBezTo>
                    <a:pt x="1322573" y="83582"/>
                    <a:pt x="1320430" y="85725"/>
                    <a:pt x="1320601" y="90011"/>
                  </a:cubicBezTo>
                  <a:cubicBezTo>
                    <a:pt x="1320773" y="93955"/>
                    <a:pt x="1321973" y="96526"/>
                    <a:pt x="1324202" y="97727"/>
                  </a:cubicBezTo>
                  <a:cubicBezTo>
                    <a:pt x="1323345" y="98584"/>
                    <a:pt x="1321716" y="99012"/>
                    <a:pt x="1319315" y="99012"/>
                  </a:cubicBezTo>
                  <a:cubicBezTo>
                    <a:pt x="1316915" y="99012"/>
                    <a:pt x="1314815" y="98027"/>
                    <a:pt x="1313015" y="96055"/>
                  </a:cubicBezTo>
                  <a:cubicBezTo>
                    <a:pt x="1311214" y="94083"/>
                    <a:pt x="1310314" y="91897"/>
                    <a:pt x="1310314" y="89497"/>
                  </a:cubicBezTo>
                  <a:cubicBezTo>
                    <a:pt x="1307057" y="91554"/>
                    <a:pt x="1304485" y="92583"/>
                    <a:pt x="1302599" y="92583"/>
                  </a:cubicBezTo>
                  <a:cubicBezTo>
                    <a:pt x="1297627" y="92412"/>
                    <a:pt x="1294198" y="90268"/>
                    <a:pt x="1292312" y="86154"/>
                  </a:cubicBezTo>
                  <a:cubicBezTo>
                    <a:pt x="1295741" y="86154"/>
                    <a:pt x="1300456" y="84653"/>
                    <a:pt x="1306457" y="81653"/>
                  </a:cubicBezTo>
                  <a:cubicBezTo>
                    <a:pt x="1312457" y="78653"/>
                    <a:pt x="1317172" y="77153"/>
                    <a:pt x="1320601" y="77153"/>
                  </a:cubicBezTo>
                  <a:close/>
                  <a:moveTo>
                    <a:pt x="705949" y="77153"/>
                  </a:moveTo>
                  <a:cubicBezTo>
                    <a:pt x="710064" y="77153"/>
                    <a:pt x="713665" y="78095"/>
                    <a:pt x="716751" y="79981"/>
                  </a:cubicBezTo>
                  <a:cubicBezTo>
                    <a:pt x="720523" y="82210"/>
                    <a:pt x="722409" y="85211"/>
                    <a:pt x="722409" y="88983"/>
                  </a:cubicBezTo>
                  <a:cubicBezTo>
                    <a:pt x="719665" y="85382"/>
                    <a:pt x="716322" y="83582"/>
                    <a:pt x="712379" y="83582"/>
                  </a:cubicBezTo>
                  <a:cubicBezTo>
                    <a:pt x="707921" y="83582"/>
                    <a:pt x="705778" y="85725"/>
                    <a:pt x="705949" y="90011"/>
                  </a:cubicBezTo>
                  <a:cubicBezTo>
                    <a:pt x="706121" y="93955"/>
                    <a:pt x="707321" y="96526"/>
                    <a:pt x="709550" y="97727"/>
                  </a:cubicBezTo>
                  <a:cubicBezTo>
                    <a:pt x="708693" y="98584"/>
                    <a:pt x="707064" y="99012"/>
                    <a:pt x="704663" y="99012"/>
                  </a:cubicBezTo>
                  <a:cubicBezTo>
                    <a:pt x="702263" y="99012"/>
                    <a:pt x="700163" y="98027"/>
                    <a:pt x="698363" y="96055"/>
                  </a:cubicBezTo>
                  <a:cubicBezTo>
                    <a:pt x="696562" y="94083"/>
                    <a:pt x="695662" y="91897"/>
                    <a:pt x="695662" y="89497"/>
                  </a:cubicBezTo>
                  <a:cubicBezTo>
                    <a:pt x="692405" y="91554"/>
                    <a:pt x="689833" y="92583"/>
                    <a:pt x="687947" y="92583"/>
                  </a:cubicBezTo>
                  <a:cubicBezTo>
                    <a:pt x="682975" y="92412"/>
                    <a:pt x="679546" y="90268"/>
                    <a:pt x="677660" y="86154"/>
                  </a:cubicBezTo>
                  <a:cubicBezTo>
                    <a:pt x="681089" y="86154"/>
                    <a:pt x="685804" y="84653"/>
                    <a:pt x="691805" y="81653"/>
                  </a:cubicBezTo>
                  <a:cubicBezTo>
                    <a:pt x="697805" y="78653"/>
                    <a:pt x="702520" y="77153"/>
                    <a:pt x="705949" y="77153"/>
                  </a:cubicBezTo>
                  <a:close/>
                  <a:moveTo>
                    <a:pt x="91298" y="77153"/>
                  </a:moveTo>
                  <a:cubicBezTo>
                    <a:pt x="95412" y="77153"/>
                    <a:pt x="99013" y="78095"/>
                    <a:pt x="102099" y="79981"/>
                  </a:cubicBezTo>
                  <a:cubicBezTo>
                    <a:pt x="105871" y="82210"/>
                    <a:pt x="107757" y="85211"/>
                    <a:pt x="107757" y="88983"/>
                  </a:cubicBezTo>
                  <a:cubicBezTo>
                    <a:pt x="105014" y="85382"/>
                    <a:pt x="101670" y="83582"/>
                    <a:pt x="97727" y="83582"/>
                  </a:cubicBezTo>
                  <a:cubicBezTo>
                    <a:pt x="93269" y="83582"/>
                    <a:pt x="91126" y="85725"/>
                    <a:pt x="91298" y="90011"/>
                  </a:cubicBezTo>
                  <a:cubicBezTo>
                    <a:pt x="91469" y="93955"/>
                    <a:pt x="92669" y="96526"/>
                    <a:pt x="94898" y="97727"/>
                  </a:cubicBezTo>
                  <a:cubicBezTo>
                    <a:pt x="94041" y="98584"/>
                    <a:pt x="92412" y="99012"/>
                    <a:pt x="90012" y="99012"/>
                  </a:cubicBezTo>
                  <a:cubicBezTo>
                    <a:pt x="87611" y="99012"/>
                    <a:pt x="85511" y="98027"/>
                    <a:pt x="83711" y="96055"/>
                  </a:cubicBezTo>
                  <a:cubicBezTo>
                    <a:pt x="81911" y="94083"/>
                    <a:pt x="81011" y="91897"/>
                    <a:pt x="81011" y="89497"/>
                  </a:cubicBezTo>
                  <a:cubicBezTo>
                    <a:pt x="77753" y="91554"/>
                    <a:pt x="75181" y="92583"/>
                    <a:pt x="73295" y="92583"/>
                  </a:cubicBezTo>
                  <a:cubicBezTo>
                    <a:pt x="68323" y="92412"/>
                    <a:pt x="64894" y="90268"/>
                    <a:pt x="63008" y="86154"/>
                  </a:cubicBezTo>
                  <a:cubicBezTo>
                    <a:pt x="66437" y="86154"/>
                    <a:pt x="71152" y="84653"/>
                    <a:pt x="77153" y="81653"/>
                  </a:cubicBezTo>
                  <a:cubicBezTo>
                    <a:pt x="83154" y="78653"/>
                    <a:pt x="87869" y="77153"/>
                    <a:pt x="91298" y="77153"/>
                  </a:cubicBezTo>
                  <a:close/>
                  <a:moveTo>
                    <a:pt x="2549903" y="77153"/>
                  </a:moveTo>
                  <a:cubicBezTo>
                    <a:pt x="2554018" y="77153"/>
                    <a:pt x="2557619" y="78095"/>
                    <a:pt x="2560705" y="79981"/>
                  </a:cubicBezTo>
                  <a:cubicBezTo>
                    <a:pt x="2564477" y="82210"/>
                    <a:pt x="2566363" y="85211"/>
                    <a:pt x="2566363" y="88983"/>
                  </a:cubicBezTo>
                  <a:cubicBezTo>
                    <a:pt x="2563619" y="85382"/>
                    <a:pt x="2560276" y="83582"/>
                    <a:pt x="2556333" y="83582"/>
                  </a:cubicBezTo>
                  <a:cubicBezTo>
                    <a:pt x="2551875" y="83582"/>
                    <a:pt x="2549732" y="85725"/>
                    <a:pt x="2549903" y="90011"/>
                  </a:cubicBezTo>
                  <a:cubicBezTo>
                    <a:pt x="2550075" y="93955"/>
                    <a:pt x="2551275" y="96526"/>
                    <a:pt x="2553504" y="97727"/>
                  </a:cubicBezTo>
                  <a:cubicBezTo>
                    <a:pt x="2552647" y="98584"/>
                    <a:pt x="2551018" y="99012"/>
                    <a:pt x="2548617" y="99012"/>
                  </a:cubicBezTo>
                  <a:cubicBezTo>
                    <a:pt x="2546217" y="99012"/>
                    <a:pt x="2544117" y="98027"/>
                    <a:pt x="2542317" y="96055"/>
                  </a:cubicBezTo>
                  <a:cubicBezTo>
                    <a:pt x="2540516" y="94083"/>
                    <a:pt x="2539616" y="91897"/>
                    <a:pt x="2539616" y="89497"/>
                  </a:cubicBezTo>
                  <a:cubicBezTo>
                    <a:pt x="2536359" y="91554"/>
                    <a:pt x="2533787" y="92583"/>
                    <a:pt x="2531901" y="92583"/>
                  </a:cubicBezTo>
                  <a:cubicBezTo>
                    <a:pt x="2526929" y="92412"/>
                    <a:pt x="2523500" y="90268"/>
                    <a:pt x="2521614" y="86154"/>
                  </a:cubicBezTo>
                  <a:cubicBezTo>
                    <a:pt x="2525043" y="86154"/>
                    <a:pt x="2529758" y="84653"/>
                    <a:pt x="2535759" y="81653"/>
                  </a:cubicBezTo>
                  <a:cubicBezTo>
                    <a:pt x="2541759" y="78653"/>
                    <a:pt x="2546474" y="77153"/>
                    <a:pt x="2549903" y="77153"/>
                  </a:cubicBezTo>
                  <a:close/>
                  <a:moveTo>
                    <a:pt x="807533" y="60436"/>
                  </a:moveTo>
                  <a:lnTo>
                    <a:pt x="810362" y="63522"/>
                  </a:lnTo>
                  <a:cubicBezTo>
                    <a:pt x="805905" y="67637"/>
                    <a:pt x="802819" y="72781"/>
                    <a:pt x="801104" y="78953"/>
                  </a:cubicBezTo>
                  <a:cubicBezTo>
                    <a:pt x="799047" y="86154"/>
                    <a:pt x="793475" y="92412"/>
                    <a:pt x="784388" y="97727"/>
                  </a:cubicBezTo>
                  <a:cubicBezTo>
                    <a:pt x="780273" y="100127"/>
                    <a:pt x="775987" y="103556"/>
                    <a:pt x="771529" y="108014"/>
                  </a:cubicBezTo>
                  <a:cubicBezTo>
                    <a:pt x="775987" y="106299"/>
                    <a:pt x="780273" y="105442"/>
                    <a:pt x="784388" y="105442"/>
                  </a:cubicBezTo>
                  <a:cubicBezTo>
                    <a:pt x="788331" y="105442"/>
                    <a:pt x="791931" y="106385"/>
                    <a:pt x="795189" y="108271"/>
                  </a:cubicBezTo>
                  <a:cubicBezTo>
                    <a:pt x="799132" y="110500"/>
                    <a:pt x="801104" y="113414"/>
                    <a:pt x="801104" y="117015"/>
                  </a:cubicBezTo>
                  <a:cubicBezTo>
                    <a:pt x="795789" y="116157"/>
                    <a:pt x="792360" y="115729"/>
                    <a:pt x="790817" y="115729"/>
                  </a:cubicBezTo>
                  <a:cubicBezTo>
                    <a:pt x="770072" y="115900"/>
                    <a:pt x="748212" y="127473"/>
                    <a:pt x="725237" y="150447"/>
                  </a:cubicBezTo>
                  <a:lnTo>
                    <a:pt x="720094" y="145304"/>
                  </a:lnTo>
                  <a:cubicBezTo>
                    <a:pt x="743411" y="121987"/>
                    <a:pt x="754984" y="100127"/>
                    <a:pt x="754813" y="79724"/>
                  </a:cubicBezTo>
                  <a:cubicBezTo>
                    <a:pt x="754813" y="75095"/>
                    <a:pt x="754384" y="71666"/>
                    <a:pt x="753527" y="69437"/>
                  </a:cubicBezTo>
                  <a:cubicBezTo>
                    <a:pt x="762099" y="72523"/>
                    <a:pt x="766385" y="78095"/>
                    <a:pt x="766385" y="86154"/>
                  </a:cubicBezTo>
                  <a:cubicBezTo>
                    <a:pt x="766385" y="89411"/>
                    <a:pt x="765528" y="93269"/>
                    <a:pt x="763814" y="97727"/>
                  </a:cubicBezTo>
                  <a:cubicBezTo>
                    <a:pt x="767071" y="94469"/>
                    <a:pt x="770500" y="89754"/>
                    <a:pt x="774101" y="83582"/>
                  </a:cubicBezTo>
                  <a:cubicBezTo>
                    <a:pt x="778730" y="77067"/>
                    <a:pt x="784216" y="72438"/>
                    <a:pt x="790560" y="69694"/>
                  </a:cubicBezTo>
                  <a:cubicBezTo>
                    <a:pt x="798104" y="66437"/>
                    <a:pt x="803761" y="63351"/>
                    <a:pt x="807533" y="60436"/>
                  </a:cubicBezTo>
                  <a:close/>
                  <a:moveTo>
                    <a:pt x="192882" y="60436"/>
                  </a:moveTo>
                  <a:lnTo>
                    <a:pt x="195711" y="63522"/>
                  </a:lnTo>
                  <a:cubicBezTo>
                    <a:pt x="191253" y="67637"/>
                    <a:pt x="188167" y="72781"/>
                    <a:pt x="186452" y="78953"/>
                  </a:cubicBezTo>
                  <a:cubicBezTo>
                    <a:pt x="184395" y="86154"/>
                    <a:pt x="178823" y="92412"/>
                    <a:pt x="169736" y="97727"/>
                  </a:cubicBezTo>
                  <a:cubicBezTo>
                    <a:pt x="165621" y="100127"/>
                    <a:pt x="161335" y="103556"/>
                    <a:pt x="156877" y="108014"/>
                  </a:cubicBezTo>
                  <a:cubicBezTo>
                    <a:pt x="161335" y="106299"/>
                    <a:pt x="165621" y="105442"/>
                    <a:pt x="169736" y="105442"/>
                  </a:cubicBezTo>
                  <a:cubicBezTo>
                    <a:pt x="173679" y="105442"/>
                    <a:pt x="177280" y="106385"/>
                    <a:pt x="180537" y="108271"/>
                  </a:cubicBezTo>
                  <a:cubicBezTo>
                    <a:pt x="184481" y="110500"/>
                    <a:pt x="186452" y="113414"/>
                    <a:pt x="186452" y="117015"/>
                  </a:cubicBezTo>
                  <a:cubicBezTo>
                    <a:pt x="181137" y="116157"/>
                    <a:pt x="177708" y="115729"/>
                    <a:pt x="176165" y="115729"/>
                  </a:cubicBezTo>
                  <a:cubicBezTo>
                    <a:pt x="155420" y="115900"/>
                    <a:pt x="133560" y="127473"/>
                    <a:pt x="110586" y="150447"/>
                  </a:cubicBezTo>
                  <a:lnTo>
                    <a:pt x="105442" y="145304"/>
                  </a:lnTo>
                  <a:cubicBezTo>
                    <a:pt x="128759" y="121987"/>
                    <a:pt x="140332" y="100127"/>
                    <a:pt x="140161" y="79724"/>
                  </a:cubicBezTo>
                  <a:cubicBezTo>
                    <a:pt x="140161" y="75095"/>
                    <a:pt x="139732" y="71666"/>
                    <a:pt x="138875" y="69437"/>
                  </a:cubicBezTo>
                  <a:cubicBezTo>
                    <a:pt x="147447" y="72523"/>
                    <a:pt x="151734" y="78095"/>
                    <a:pt x="151734" y="86154"/>
                  </a:cubicBezTo>
                  <a:cubicBezTo>
                    <a:pt x="151734" y="89411"/>
                    <a:pt x="150876" y="93269"/>
                    <a:pt x="149162" y="97727"/>
                  </a:cubicBezTo>
                  <a:cubicBezTo>
                    <a:pt x="152419" y="94469"/>
                    <a:pt x="155848" y="89754"/>
                    <a:pt x="159449" y="83582"/>
                  </a:cubicBezTo>
                  <a:cubicBezTo>
                    <a:pt x="164078" y="77067"/>
                    <a:pt x="169564" y="72438"/>
                    <a:pt x="175908" y="69694"/>
                  </a:cubicBezTo>
                  <a:cubicBezTo>
                    <a:pt x="183452" y="66437"/>
                    <a:pt x="189110" y="63351"/>
                    <a:pt x="192882" y="60436"/>
                  </a:cubicBezTo>
                  <a:close/>
                  <a:moveTo>
                    <a:pt x="1422185" y="60436"/>
                  </a:moveTo>
                  <a:lnTo>
                    <a:pt x="1425014" y="63522"/>
                  </a:lnTo>
                  <a:cubicBezTo>
                    <a:pt x="1420557" y="67637"/>
                    <a:pt x="1417471" y="72781"/>
                    <a:pt x="1415756" y="78953"/>
                  </a:cubicBezTo>
                  <a:cubicBezTo>
                    <a:pt x="1413699" y="86154"/>
                    <a:pt x="1408127" y="92412"/>
                    <a:pt x="1399040" y="97727"/>
                  </a:cubicBezTo>
                  <a:cubicBezTo>
                    <a:pt x="1394925" y="100127"/>
                    <a:pt x="1390639" y="103556"/>
                    <a:pt x="1386181" y="108014"/>
                  </a:cubicBezTo>
                  <a:cubicBezTo>
                    <a:pt x="1390639" y="106299"/>
                    <a:pt x="1394925" y="105442"/>
                    <a:pt x="1399040" y="105442"/>
                  </a:cubicBezTo>
                  <a:cubicBezTo>
                    <a:pt x="1402983" y="105442"/>
                    <a:pt x="1406583" y="106385"/>
                    <a:pt x="1409841" y="108271"/>
                  </a:cubicBezTo>
                  <a:cubicBezTo>
                    <a:pt x="1413784" y="110500"/>
                    <a:pt x="1415756" y="113414"/>
                    <a:pt x="1415756" y="117015"/>
                  </a:cubicBezTo>
                  <a:cubicBezTo>
                    <a:pt x="1410441" y="116157"/>
                    <a:pt x="1407012" y="115729"/>
                    <a:pt x="1405469" y="115729"/>
                  </a:cubicBezTo>
                  <a:cubicBezTo>
                    <a:pt x="1384724" y="115900"/>
                    <a:pt x="1362864" y="127473"/>
                    <a:pt x="1339889" y="150447"/>
                  </a:cubicBezTo>
                  <a:lnTo>
                    <a:pt x="1334746" y="145304"/>
                  </a:lnTo>
                  <a:cubicBezTo>
                    <a:pt x="1358063" y="121987"/>
                    <a:pt x="1369636" y="100127"/>
                    <a:pt x="1369465" y="79724"/>
                  </a:cubicBezTo>
                  <a:cubicBezTo>
                    <a:pt x="1369465" y="75095"/>
                    <a:pt x="1369036" y="71666"/>
                    <a:pt x="1368179" y="69437"/>
                  </a:cubicBezTo>
                  <a:cubicBezTo>
                    <a:pt x="1376751" y="72523"/>
                    <a:pt x="1381037" y="78095"/>
                    <a:pt x="1381037" y="86154"/>
                  </a:cubicBezTo>
                  <a:cubicBezTo>
                    <a:pt x="1381037" y="89411"/>
                    <a:pt x="1380180" y="93269"/>
                    <a:pt x="1378466" y="97727"/>
                  </a:cubicBezTo>
                  <a:cubicBezTo>
                    <a:pt x="1381723" y="94469"/>
                    <a:pt x="1385152" y="89754"/>
                    <a:pt x="1388753" y="83582"/>
                  </a:cubicBezTo>
                  <a:cubicBezTo>
                    <a:pt x="1393382" y="77067"/>
                    <a:pt x="1398868" y="72438"/>
                    <a:pt x="1405212" y="69694"/>
                  </a:cubicBezTo>
                  <a:cubicBezTo>
                    <a:pt x="1412756" y="66437"/>
                    <a:pt x="1418413" y="63351"/>
                    <a:pt x="1422185" y="60436"/>
                  </a:cubicBezTo>
                  <a:close/>
                  <a:moveTo>
                    <a:pt x="2036837" y="60436"/>
                  </a:moveTo>
                  <a:lnTo>
                    <a:pt x="2039666" y="63522"/>
                  </a:lnTo>
                  <a:cubicBezTo>
                    <a:pt x="2035209" y="67637"/>
                    <a:pt x="2032123" y="72781"/>
                    <a:pt x="2030408" y="78953"/>
                  </a:cubicBezTo>
                  <a:cubicBezTo>
                    <a:pt x="2028351" y="86154"/>
                    <a:pt x="2022779" y="92412"/>
                    <a:pt x="2013692" y="97727"/>
                  </a:cubicBezTo>
                  <a:cubicBezTo>
                    <a:pt x="2009577" y="100127"/>
                    <a:pt x="2005291" y="103556"/>
                    <a:pt x="2000833" y="108014"/>
                  </a:cubicBezTo>
                  <a:cubicBezTo>
                    <a:pt x="2005291" y="106299"/>
                    <a:pt x="2009577" y="105442"/>
                    <a:pt x="2013692" y="105442"/>
                  </a:cubicBezTo>
                  <a:cubicBezTo>
                    <a:pt x="2017635" y="105442"/>
                    <a:pt x="2021235" y="106385"/>
                    <a:pt x="2024493" y="108271"/>
                  </a:cubicBezTo>
                  <a:cubicBezTo>
                    <a:pt x="2028436" y="110500"/>
                    <a:pt x="2030408" y="113414"/>
                    <a:pt x="2030408" y="117015"/>
                  </a:cubicBezTo>
                  <a:cubicBezTo>
                    <a:pt x="2025093" y="116157"/>
                    <a:pt x="2021664" y="115729"/>
                    <a:pt x="2020121" y="115729"/>
                  </a:cubicBezTo>
                  <a:cubicBezTo>
                    <a:pt x="1999376" y="115900"/>
                    <a:pt x="1977516" y="127473"/>
                    <a:pt x="1954541" y="150447"/>
                  </a:cubicBezTo>
                  <a:lnTo>
                    <a:pt x="1949398" y="145304"/>
                  </a:lnTo>
                  <a:cubicBezTo>
                    <a:pt x="1972715" y="121987"/>
                    <a:pt x="1984288" y="100127"/>
                    <a:pt x="1984117" y="79724"/>
                  </a:cubicBezTo>
                  <a:cubicBezTo>
                    <a:pt x="1984117" y="75095"/>
                    <a:pt x="1983688" y="71666"/>
                    <a:pt x="1982831" y="69437"/>
                  </a:cubicBezTo>
                  <a:cubicBezTo>
                    <a:pt x="1991403" y="72523"/>
                    <a:pt x="1995689" y="78095"/>
                    <a:pt x="1995689" y="86154"/>
                  </a:cubicBezTo>
                  <a:cubicBezTo>
                    <a:pt x="1995689" y="89411"/>
                    <a:pt x="1994832" y="93269"/>
                    <a:pt x="1993118" y="97727"/>
                  </a:cubicBezTo>
                  <a:cubicBezTo>
                    <a:pt x="1996375" y="94469"/>
                    <a:pt x="1999804" y="89754"/>
                    <a:pt x="2003405" y="83582"/>
                  </a:cubicBezTo>
                  <a:cubicBezTo>
                    <a:pt x="2008034" y="77067"/>
                    <a:pt x="2013520" y="72438"/>
                    <a:pt x="2019864" y="69694"/>
                  </a:cubicBezTo>
                  <a:cubicBezTo>
                    <a:pt x="2027408" y="66437"/>
                    <a:pt x="2033065" y="63351"/>
                    <a:pt x="2036837" y="60436"/>
                  </a:cubicBezTo>
                  <a:close/>
                  <a:moveTo>
                    <a:pt x="2651487" y="60436"/>
                  </a:moveTo>
                  <a:lnTo>
                    <a:pt x="2654316" y="63522"/>
                  </a:lnTo>
                  <a:cubicBezTo>
                    <a:pt x="2649859" y="67637"/>
                    <a:pt x="2646773" y="72781"/>
                    <a:pt x="2645058" y="78953"/>
                  </a:cubicBezTo>
                  <a:cubicBezTo>
                    <a:pt x="2643001" y="86154"/>
                    <a:pt x="2637429" y="92412"/>
                    <a:pt x="2628342" y="97727"/>
                  </a:cubicBezTo>
                  <a:cubicBezTo>
                    <a:pt x="2624227" y="100127"/>
                    <a:pt x="2619941" y="103556"/>
                    <a:pt x="2615483" y="108014"/>
                  </a:cubicBezTo>
                  <a:cubicBezTo>
                    <a:pt x="2619941" y="106299"/>
                    <a:pt x="2624227" y="105442"/>
                    <a:pt x="2628342" y="105442"/>
                  </a:cubicBezTo>
                  <a:cubicBezTo>
                    <a:pt x="2632285" y="105442"/>
                    <a:pt x="2635885" y="106385"/>
                    <a:pt x="2639143" y="108271"/>
                  </a:cubicBezTo>
                  <a:cubicBezTo>
                    <a:pt x="2643086" y="110500"/>
                    <a:pt x="2645058" y="113414"/>
                    <a:pt x="2645058" y="117015"/>
                  </a:cubicBezTo>
                  <a:cubicBezTo>
                    <a:pt x="2639743" y="116157"/>
                    <a:pt x="2636314" y="115729"/>
                    <a:pt x="2634771" y="115729"/>
                  </a:cubicBezTo>
                  <a:cubicBezTo>
                    <a:pt x="2614026" y="115900"/>
                    <a:pt x="2592166" y="127473"/>
                    <a:pt x="2569191" y="150447"/>
                  </a:cubicBezTo>
                  <a:lnTo>
                    <a:pt x="2564048" y="145304"/>
                  </a:lnTo>
                  <a:cubicBezTo>
                    <a:pt x="2587365" y="121987"/>
                    <a:pt x="2598938" y="100127"/>
                    <a:pt x="2598767" y="79724"/>
                  </a:cubicBezTo>
                  <a:cubicBezTo>
                    <a:pt x="2598767" y="75095"/>
                    <a:pt x="2598338" y="71666"/>
                    <a:pt x="2597481" y="69437"/>
                  </a:cubicBezTo>
                  <a:cubicBezTo>
                    <a:pt x="2606053" y="72523"/>
                    <a:pt x="2610339" y="78095"/>
                    <a:pt x="2610339" y="86154"/>
                  </a:cubicBezTo>
                  <a:cubicBezTo>
                    <a:pt x="2610339" y="89411"/>
                    <a:pt x="2609482" y="93269"/>
                    <a:pt x="2607768" y="97727"/>
                  </a:cubicBezTo>
                  <a:cubicBezTo>
                    <a:pt x="2611025" y="94469"/>
                    <a:pt x="2614454" y="89754"/>
                    <a:pt x="2618055" y="83582"/>
                  </a:cubicBezTo>
                  <a:cubicBezTo>
                    <a:pt x="2622684" y="77067"/>
                    <a:pt x="2628170" y="72438"/>
                    <a:pt x="2634514" y="69694"/>
                  </a:cubicBezTo>
                  <a:cubicBezTo>
                    <a:pt x="2642058" y="66437"/>
                    <a:pt x="2647715" y="63351"/>
                    <a:pt x="2651487" y="60436"/>
                  </a:cubicBezTo>
                  <a:close/>
                  <a:moveTo>
                    <a:pt x="743240" y="47577"/>
                  </a:moveTo>
                  <a:cubicBezTo>
                    <a:pt x="743240" y="47577"/>
                    <a:pt x="744954" y="48435"/>
                    <a:pt x="748383" y="50149"/>
                  </a:cubicBezTo>
                  <a:cubicBezTo>
                    <a:pt x="744440" y="50835"/>
                    <a:pt x="741439" y="53750"/>
                    <a:pt x="739382" y="58893"/>
                  </a:cubicBezTo>
                  <a:cubicBezTo>
                    <a:pt x="737668" y="63008"/>
                    <a:pt x="736810" y="67380"/>
                    <a:pt x="736810" y="72009"/>
                  </a:cubicBezTo>
                  <a:cubicBezTo>
                    <a:pt x="736810" y="102527"/>
                    <a:pt x="729095" y="126959"/>
                    <a:pt x="713665" y="145304"/>
                  </a:cubicBezTo>
                  <a:lnTo>
                    <a:pt x="707235" y="141446"/>
                  </a:lnTo>
                  <a:cubicBezTo>
                    <a:pt x="715979" y="130988"/>
                    <a:pt x="720265" y="118986"/>
                    <a:pt x="720094" y="105442"/>
                  </a:cubicBezTo>
                  <a:cubicBezTo>
                    <a:pt x="720094" y="99612"/>
                    <a:pt x="717522" y="93612"/>
                    <a:pt x="712379" y="87440"/>
                  </a:cubicBezTo>
                  <a:cubicBezTo>
                    <a:pt x="718722" y="87440"/>
                    <a:pt x="723437" y="91726"/>
                    <a:pt x="726523" y="100298"/>
                  </a:cubicBezTo>
                  <a:lnTo>
                    <a:pt x="726523" y="95155"/>
                  </a:lnTo>
                  <a:cubicBezTo>
                    <a:pt x="726523" y="92412"/>
                    <a:pt x="726095" y="88340"/>
                    <a:pt x="725237" y="82939"/>
                  </a:cubicBezTo>
                  <a:cubicBezTo>
                    <a:pt x="724380" y="77538"/>
                    <a:pt x="723952" y="73466"/>
                    <a:pt x="723952" y="70723"/>
                  </a:cubicBezTo>
                  <a:cubicBezTo>
                    <a:pt x="723952" y="64894"/>
                    <a:pt x="725752" y="59579"/>
                    <a:pt x="729352" y="54778"/>
                  </a:cubicBezTo>
                  <a:cubicBezTo>
                    <a:pt x="732953" y="49978"/>
                    <a:pt x="737582" y="47577"/>
                    <a:pt x="743240" y="47577"/>
                  </a:cubicBezTo>
                  <a:close/>
                  <a:moveTo>
                    <a:pt x="128588" y="47577"/>
                  </a:moveTo>
                  <a:cubicBezTo>
                    <a:pt x="128588" y="47577"/>
                    <a:pt x="130302" y="48435"/>
                    <a:pt x="133731" y="50149"/>
                  </a:cubicBezTo>
                  <a:cubicBezTo>
                    <a:pt x="129788" y="50835"/>
                    <a:pt x="126788" y="53750"/>
                    <a:pt x="124730" y="58893"/>
                  </a:cubicBezTo>
                  <a:cubicBezTo>
                    <a:pt x="123016" y="63008"/>
                    <a:pt x="122159" y="67380"/>
                    <a:pt x="122159" y="72009"/>
                  </a:cubicBezTo>
                  <a:cubicBezTo>
                    <a:pt x="122159" y="102527"/>
                    <a:pt x="114443" y="126959"/>
                    <a:pt x="99013" y="145304"/>
                  </a:cubicBezTo>
                  <a:lnTo>
                    <a:pt x="92583" y="141446"/>
                  </a:lnTo>
                  <a:cubicBezTo>
                    <a:pt x="101327" y="130988"/>
                    <a:pt x="105614" y="118986"/>
                    <a:pt x="105442" y="105442"/>
                  </a:cubicBezTo>
                  <a:cubicBezTo>
                    <a:pt x="105442" y="99612"/>
                    <a:pt x="102870" y="93612"/>
                    <a:pt x="97727" y="87440"/>
                  </a:cubicBezTo>
                  <a:cubicBezTo>
                    <a:pt x="104071" y="87440"/>
                    <a:pt x="108785" y="91726"/>
                    <a:pt x="111872" y="100298"/>
                  </a:cubicBezTo>
                  <a:lnTo>
                    <a:pt x="111872" y="95155"/>
                  </a:lnTo>
                  <a:cubicBezTo>
                    <a:pt x="111872" y="92412"/>
                    <a:pt x="111443" y="88340"/>
                    <a:pt x="110586" y="82939"/>
                  </a:cubicBezTo>
                  <a:cubicBezTo>
                    <a:pt x="109728" y="77538"/>
                    <a:pt x="109300" y="73466"/>
                    <a:pt x="109300" y="70723"/>
                  </a:cubicBezTo>
                  <a:cubicBezTo>
                    <a:pt x="109300" y="64894"/>
                    <a:pt x="111100" y="59579"/>
                    <a:pt x="114700" y="54778"/>
                  </a:cubicBezTo>
                  <a:cubicBezTo>
                    <a:pt x="118301" y="49978"/>
                    <a:pt x="122930" y="47577"/>
                    <a:pt x="128588" y="47577"/>
                  </a:cubicBezTo>
                  <a:close/>
                  <a:moveTo>
                    <a:pt x="1357892" y="47577"/>
                  </a:moveTo>
                  <a:cubicBezTo>
                    <a:pt x="1357892" y="47577"/>
                    <a:pt x="1359606" y="48435"/>
                    <a:pt x="1363035" y="50149"/>
                  </a:cubicBezTo>
                  <a:cubicBezTo>
                    <a:pt x="1359092" y="50835"/>
                    <a:pt x="1356091" y="53750"/>
                    <a:pt x="1354034" y="58893"/>
                  </a:cubicBezTo>
                  <a:cubicBezTo>
                    <a:pt x="1352320" y="63008"/>
                    <a:pt x="1351462" y="67380"/>
                    <a:pt x="1351462" y="72009"/>
                  </a:cubicBezTo>
                  <a:cubicBezTo>
                    <a:pt x="1351462" y="102527"/>
                    <a:pt x="1343747" y="126959"/>
                    <a:pt x="1328317" y="145304"/>
                  </a:cubicBezTo>
                  <a:lnTo>
                    <a:pt x="1321887" y="141446"/>
                  </a:lnTo>
                  <a:cubicBezTo>
                    <a:pt x="1330631" y="130988"/>
                    <a:pt x="1334917" y="118986"/>
                    <a:pt x="1334746" y="105442"/>
                  </a:cubicBezTo>
                  <a:cubicBezTo>
                    <a:pt x="1334746" y="99612"/>
                    <a:pt x="1332174" y="93612"/>
                    <a:pt x="1327031" y="87440"/>
                  </a:cubicBezTo>
                  <a:cubicBezTo>
                    <a:pt x="1333374" y="87440"/>
                    <a:pt x="1338089" y="91726"/>
                    <a:pt x="1341175" y="100298"/>
                  </a:cubicBezTo>
                  <a:lnTo>
                    <a:pt x="1341175" y="95155"/>
                  </a:lnTo>
                  <a:cubicBezTo>
                    <a:pt x="1341175" y="92412"/>
                    <a:pt x="1340747" y="88340"/>
                    <a:pt x="1339889" y="82939"/>
                  </a:cubicBezTo>
                  <a:cubicBezTo>
                    <a:pt x="1339032" y="77538"/>
                    <a:pt x="1338604" y="73466"/>
                    <a:pt x="1338604" y="70723"/>
                  </a:cubicBezTo>
                  <a:cubicBezTo>
                    <a:pt x="1338604" y="64894"/>
                    <a:pt x="1340404" y="59579"/>
                    <a:pt x="1344004" y="54778"/>
                  </a:cubicBezTo>
                  <a:cubicBezTo>
                    <a:pt x="1347605" y="49978"/>
                    <a:pt x="1352234" y="47577"/>
                    <a:pt x="1357892" y="47577"/>
                  </a:cubicBezTo>
                  <a:close/>
                  <a:moveTo>
                    <a:pt x="1972544" y="47577"/>
                  </a:moveTo>
                  <a:cubicBezTo>
                    <a:pt x="1972544" y="47577"/>
                    <a:pt x="1974258" y="48435"/>
                    <a:pt x="1977687" y="50149"/>
                  </a:cubicBezTo>
                  <a:cubicBezTo>
                    <a:pt x="1973744" y="50835"/>
                    <a:pt x="1970743" y="53750"/>
                    <a:pt x="1968686" y="58893"/>
                  </a:cubicBezTo>
                  <a:cubicBezTo>
                    <a:pt x="1966972" y="63008"/>
                    <a:pt x="1966114" y="67380"/>
                    <a:pt x="1966114" y="72009"/>
                  </a:cubicBezTo>
                  <a:cubicBezTo>
                    <a:pt x="1966114" y="102527"/>
                    <a:pt x="1958399" y="126959"/>
                    <a:pt x="1942969" y="145304"/>
                  </a:cubicBezTo>
                  <a:lnTo>
                    <a:pt x="1936539" y="141446"/>
                  </a:lnTo>
                  <a:cubicBezTo>
                    <a:pt x="1945283" y="130988"/>
                    <a:pt x="1949569" y="118986"/>
                    <a:pt x="1949398" y="105442"/>
                  </a:cubicBezTo>
                  <a:cubicBezTo>
                    <a:pt x="1949398" y="99612"/>
                    <a:pt x="1946826" y="93612"/>
                    <a:pt x="1941683" y="87440"/>
                  </a:cubicBezTo>
                  <a:cubicBezTo>
                    <a:pt x="1948026" y="87440"/>
                    <a:pt x="1952741" y="91726"/>
                    <a:pt x="1955827" y="100298"/>
                  </a:cubicBezTo>
                  <a:lnTo>
                    <a:pt x="1955827" y="95155"/>
                  </a:lnTo>
                  <a:cubicBezTo>
                    <a:pt x="1955827" y="92412"/>
                    <a:pt x="1955399" y="88340"/>
                    <a:pt x="1954541" y="82939"/>
                  </a:cubicBezTo>
                  <a:cubicBezTo>
                    <a:pt x="1953684" y="77538"/>
                    <a:pt x="1953256" y="73466"/>
                    <a:pt x="1953256" y="70723"/>
                  </a:cubicBezTo>
                  <a:cubicBezTo>
                    <a:pt x="1953256" y="64894"/>
                    <a:pt x="1955056" y="59579"/>
                    <a:pt x="1958656" y="54778"/>
                  </a:cubicBezTo>
                  <a:cubicBezTo>
                    <a:pt x="1962257" y="49978"/>
                    <a:pt x="1966886" y="47577"/>
                    <a:pt x="1972544" y="47577"/>
                  </a:cubicBezTo>
                  <a:close/>
                  <a:moveTo>
                    <a:pt x="2587194" y="47577"/>
                  </a:moveTo>
                  <a:cubicBezTo>
                    <a:pt x="2587194" y="47577"/>
                    <a:pt x="2588908" y="48435"/>
                    <a:pt x="2592337" y="50149"/>
                  </a:cubicBezTo>
                  <a:cubicBezTo>
                    <a:pt x="2588394" y="50835"/>
                    <a:pt x="2585393" y="53750"/>
                    <a:pt x="2583336" y="58893"/>
                  </a:cubicBezTo>
                  <a:cubicBezTo>
                    <a:pt x="2581622" y="63008"/>
                    <a:pt x="2580764" y="67380"/>
                    <a:pt x="2580764" y="72009"/>
                  </a:cubicBezTo>
                  <a:cubicBezTo>
                    <a:pt x="2580764" y="102527"/>
                    <a:pt x="2573049" y="126959"/>
                    <a:pt x="2557619" y="145304"/>
                  </a:cubicBezTo>
                  <a:lnTo>
                    <a:pt x="2551189" y="141446"/>
                  </a:lnTo>
                  <a:cubicBezTo>
                    <a:pt x="2559933" y="130988"/>
                    <a:pt x="2564219" y="118986"/>
                    <a:pt x="2564048" y="105442"/>
                  </a:cubicBezTo>
                  <a:cubicBezTo>
                    <a:pt x="2564048" y="99612"/>
                    <a:pt x="2561476" y="93612"/>
                    <a:pt x="2556333" y="87440"/>
                  </a:cubicBezTo>
                  <a:cubicBezTo>
                    <a:pt x="2562676" y="87440"/>
                    <a:pt x="2567391" y="91726"/>
                    <a:pt x="2570477" y="100298"/>
                  </a:cubicBezTo>
                  <a:lnTo>
                    <a:pt x="2570477" y="95155"/>
                  </a:lnTo>
                  <a:cubicBezTo>
                    <a:pt x="2570477" y="92412"/>
                    <a:pt x="2570049" y="88340"/>
                    <a:pt x="2569191" y="82939"/>
                  </a:cubicBezTo>
                  <a:cubicBezTo>
                    <a:pt x="2568334" y="77538"/>
                    <a:pt x="2567906" y="73466"/>
                    <a:pt x="2567906" y="70723"/>
                  </a:cubicBezTo>
                  <a:cubicBezTo>
                    <a:pt x="2567906" y="64894"/>
                    <a:pt x="2569706" y="59579"/>
                    <a:pt x="2573306" y="54778"/>
                  </a:cubicBezTo>
                  <a:cubicBezTo>
                    <a:pt x="2576907" y="49978"/>
                    <a:pt x="2581536" y="47577"/>
                    <a:pt x="2587194" y="47577"/>
                  </a:cubicBezTo>
                  <a:close/>
                  <a:moveTo>
                    <a:pt x="673802" y="37290"/>
                  </a:moveTo>
                  <a:cubicBezTo>
                    <a:pt x="677231" y="39348"/>
                    <a:pt x="678946" y="44063"/>
                    <a:pt x="678946" y="51435"/>
                  </a:cubicBezTo>
                  <a:cubicBezTo>
                    <a:pt x="678946" y="57093"/>
                    <a:pt x="676374" y="61379"/>
                    <a:pt x="671231" y="64294"/>
                  </a:cubicBezTo>
                  <a:cubicBezTo>
                    <a:pt x="674831" y="64637"/>
                    <a:pt x="676546" y="67637"/>
                    <a:pt x="676374" y="73295"/>
                  </a:cubicBezTo>
                  <a:cubicBezTo>
                    <a:pt x="676203" y="77581"/>
                    <a:pt x="673631" y="80153"/>
                    <a:pt x="668659" y="81010"/>
                  </a:cubicBezTo>
                  <a:cubicBezTo>
                    <a:pt x="668316" y="76724"/>
                    <a:pt x="667030" y="74581"/>
                    <a:pt x="664801" y="74581"/>
                  </a:cubicBezTo>
                  <a:cubicBezTo>
                    <a:pt x="660515" y="74581"/>
                    <a:pt x="658372" y="76724"/>
                    <a:pt x="658372" y="81010"/>
                  </a:cubicBezTo>
                  <a:cubicBezTo>
                    <a:pt x="658372" y="87182"/>
                    <a:pt x="658715" y="90783"/>
                    <a:pt x="659401" y="91812"/>
                  </a:cubicBezTo>
                  <a:cubicBezTo>
                    <a:pt x="655286" y="90611"/>
                    <a:pt x="653228" y="86154"/>
                    <a:pt x="653228" y="78438"/>
                  </a:cubicBezTo>
                  <a:cubicBezTo>
                    <a:pt x="653228" y="75181"/>
                    <a:pt x="656657" y="68751"/>
                    <a:pt x="663515" y="59150"/>
                  </a:cubicBezTo>
                  <a:cubicBezTo>
                    <a:pt x="670373" y="49549"/>
                    <a:pt x="673802" y="42262"/>
                    <a:pt x="673802" y="37290"/>
                  </a:cubicBezTo>
                  <a:close/>
                  <a:moveTo>
                    <a:pt x="59151" y="37290"/>
                  </a:moveTo>
                  <a:cubicBezTo>
                    <a:pt x="62580" y="39348"/>
                    <a:pt x="64294" y="44063"/>
                    <a:pt x="64294" y="51435"/>
                  </a:cubicBezTo>
                  <a:cubicBezTo>
                    <a:pt x="64294" y="57093"/>
                    <a:pt x="61722" y="61379"/>
                    <a:pt x="56579" y="64294"/>
                  </a:cubicBezTo>
                  <a:cubicBezTo>
                    <a:pt x="60179" y="64637"/>
                    <a:pt x="61894" y="67637"/>
                    <a:pt x="61722" y="73295"/>
                  </a:cubicBezTo>
                  <a:cubicBezTo>
                    <a:pt x="61551" y="77581"/>
                    <a:pt x="58979" y="80153"/>
                    <a:pt x="54007" y="81010"/>
                  </a:cubicBezTo>
                  <a:cubicBezTo>
                    <a:pt x="53664" y="76724"/>
                    <a:pt x="52378" y="74581"/>
                    <a:pt x="50150" y="74581"/>
                  </a:cubicBezTo>
                  <a:cubicBezTo>
                    <a:pt x="45863" y="74581"/>
                    <a:pt x="43720" y="76724"/>
                    <a:pt x="43720" y="81010"/>
                  </a:cubicBezTo>
                  <a:cubicBezTo>
                    <a:pt x="43720" y="87182"/>
                    <a:pt x="44063" y="90783"/>
                    <a:pt x="44749" y="91812"/>
                  </a:cubicBezTo>
                  <a:cubicBezTo>
                    <a:pt x="40634" y="90611"/>
                    <a:pt x="38577" y="86154"/>
                    <a:pt x="38577" y="78438"/>
                  </a:cubicBezTo>
                  <a:cubicBezTo>
                    <a:pt x="38577" y="75181"/>
                    <a:pt x="42006" y="68751"/>
                    <a:pt x="48864" y="59150"/>
                  </a:cubicBezTo>
                  <a:cubicBezTo>
                    <a:pt x="55722" y="49549"/>
                    <a:pt x="59151" y="42262"/>
                    <a:pt x="59151" y="37290"/>
                  </a:cubicBezTo>
                  <a:close/>
                  <a:moveTo>
                    <a:pt x="1288454" y="37290"/>
                  </a:moveTo>
                  <a:cubicBezTo>
                    <a:pt x="1291883" y="39348"/>
                    <a:pt x="1293598" y="44063"/>
                    <a:pt x="1293598" y="51435"/>
                  </a:cubicBezTo>
                  <a:cubicBezTo>
                    <a:pt x="1293598" y="57093"/>
                    <a:pt x="1291026" y="61379"/>
                    <a:pt x="1285883" y="64294"/>
                  </a:cubicBezTo>
                  <a:cubicBezTo>
                    <a:pt x="1289483" y="64637"/>
                    <a:pt x="1291198" y="67637"/>
                    <a:pt x="1291026" y="73295"/>
                  </a:cubicBezTo>
                  <a:cubicBezTo>
                    <a:pt x="1290855" y="77581"/>
                    <a:pt x="1288283" y="80153"/>
                    <a:pt x="1283311" y="81010"/>
                  </a:cubicBezTo>
                  <a:cubicBezTo>
                    <a:pt x="1282968" y="76724"/>
                    <a:pt x="1281682" y="74581"/>
                    <a:pt x="1279453" y="74581"/>
                  </a:cubicBezTo>
                  <a:cubicBezTo>
                    <a:pt x="1275167" y="74581"/>
                    <a:pt x="1273024" y="76724"/>
                    <a:pt x="1273024" y="81010"/>
                  </a:cubicBezTo>
                  <a:cubicBezTo>
                    <a:pt x="1273024" y="87182"/>
                    <a:pt x="1273367" y="90783"/>
                    <a:pt x="1274053" y="91812"/>
                  </a:cubicBezTo>
                  <a:cubicBezTo>
                    <a:pt x="1269938" y="90611"/>
                    <a:pt x="1267880" y="86154"/>
                    <a:pt x="1267880" y="78438"/>
                  </a:cubicBezTo>
                  <a:cubicBezTo>
                    <a:pt x="1267880" y="75181"/>
                    <a:pt x="1271309" y="68751"/>
                    <a:pt x="1278167" y="59150"/>
                  </a:cubicBezTo>
                  <a:cubicBezTo>
                    <a:pt x="1285025" y="49549"/>
                    <a:pt x="1288454" y="42262"/>
                    <a:pt x="1288454" y="37290"/>
                  </a:cubicBezTo>
                  <a:close/>
                  <a:moveTo>
                    <a:pt x="1903106" y="37290"/>
                  </a:moveTo>
                  <a:cubicBezTo>
                    <a:pt x="1906535" y="39348"/>
                    <a:pt x="1908250" y="44063"/>
                    <a:pt x="1908250" y="51435"/>
                  </a:cubicBezTo>
                  <a:cubicBezTo>
                    <a:pt x="1908250" y="57093"/>
                    <a:pt x="1905678" y="61379"/>
                    <a:pt x="1900535" y="64294"/>
                  </a:cubicBezTo>
                  <a:cubicBezTo>
                    <a:pt x="1904135" y="64637"/>
                    <a:pt x="1905850" y="67637"/>
                    <a:pt x="1905678" y="73295"/>
                  </a:cubicBezTo>
                  <a:cubicBezTo>
                    <a:pt x="1905507" y="77581"/>
                    <a:pt x="1902935" y="80153"/>
                    <a:pt x="1897963" y="81010"/>
                  </a:cubicBezTo>
                  <a:cubicBezTo>
                    <a:pt x="1897620" y="76724"/>
                    <a:pt x="1896334" y="74581"/>
                    <a:pt x="1894105" y="74581"/>
                  </a:cubicBezTo>
                  <a:cubicBezTo>
                    <a:pt x="1889819" y="74581"/>
                    <a:pt x="1887676" y="76724"/>
                    <a:pt x="1887676" y="81010"/>
                  </a:cubicBezTo>
                  <a:cubicBezTo>
                    <a:pt x="1887676" y="87182"/>
                    <a:pt x="1888019" y="90783"/>
                    <a:pt x="1888705" y="91812"/>
                  </a:cubicBezTo>
                  <a:cubicBezTo>
                    <a:pt x="1884590" y="90611"/>
                    <a:pt x="1882532" y="86154"/>
                    <a:pt x="1882532" y="78438"/>
                  </a:cubicBezTo>
                  <a:cubicBezTo>
                    <a:pt x="1882532" y="75181"/>
                    <a:pt x="1885961" y="68751"/>
                    <a:pt x="1892819" y="59150"/>
                  </a:cubicBezTo>
                  <a:cubicBezTo>
                    <a:pt x="1899677" y="49549"/>
                    <a:pt x="1903106" y="42262"/>
                    <a:pt x="1903106" y="37290"/>
                  </a:cubicBezTo>
                  <a:close/>
                  <a:moveTo>
                    <a:pt x="2517756" y="37290"/>
                  </a:moveTo>
                  <a:cubicBezTo>
                    <a:pt x="2521185" y="39348"/>
                    <a:pt x="2522900" y="44063"/>
                    <a:pt x="2522900" y="51435"/>
                  </a:cubicBezTo>
                  <a:cubicBezTo>
                    <a:pt x="2522900" y="57093"/>
                    <a:pt x="2520328" y="61379"/>
                    <a:pt x="2515185" y="64294"/>
                  </a:cubicBezTo>
                  <a:cubicBezTo>
                    <a:pt x="2518785" y="64637"/>
                    <a:pt x="2520500" y="67637"/>
                    <a:pt x="2520328" y="73295"/>
                  </a:cubicBezTo>
                  <a:cubicBezTo>
                    <a:pt x="2520157" y="77581"/>
                    <a:pt x="2517585" y="80153"/>
                    <a:pt x="2512613" y="81010"/>
                  </a:cubicBezTo>
                  <a:cubicBezTo>
                    <a:pt x="2512270" y="76724"/>
                    <a:pt x="2510984" y="74581"/>
                    <a:pt x="2508755" y="74581"/>
                  </a:cubicBezTo>
                  <a:cubicBezTo>
                    <a:pt x="2504469" y="74581"/>
                    <a:pt x="2502326" y="76724"/>
                    <a:pt x="2502326" y="81010"/>
                  </a:cubicBezTo>
                  <a:cubicBezTo>
                    <a:pt x="2502326" y="87182"/>
                    <a:pt x="2502669" y="90783"/>
                    <a:pt x="2503355" y="91811"/>
                  </a:cubicBezTo>
                  <a:cubicBezTo>
                    <a:pt x="2499240" y="90611"/>
                    <a:pt x="2497182" y="86154"/>
                    <a:pt x="2497182" y="78438"/>
                  </a:cubicBezTo>
                  <a:cubicBezTo>
                    <a:pt x="2497182" y="75181"/>
                    <a:pt x="2500611" y="68751"/>
                    <a:pt x="2507469" y="59150"/>
                  </a:cubicBezTo>
                  <a:cubicBezTo>
                    <a:pt x="2514327" y="49549"/>
                    <a:pt x="2517756" y="42262"/>
                    <a:pt x="2517756" y="37290"/>
                  </a:cubicBezTo>
                  <a:close/>
                  <a:moveTo>
                    <a:pt x="635226" y="0"/>
                  </a:moveTo>
                  <a:lnTo>
                    <a:pt x="642941" y="0"/>
                  </a:lnTo>
                  <a:lnTo>
                    <a:pt x="642941" y="174879"/>
                  </a:lnTo>
                  <a:lnTo>
                    <a:pt x="723952" y="174879"/>
                  </a:lnTo>
                  <a:lnTo>
                    <a:pt x="740958" y="181528"/>
                  </a:lnTo>
                  <a:lnTo>
                    <a:pt x="741149" y="181778"/>
                  </a:lnTo>
                  <a:lnTo>
                    <a:pt x="748383" y="198025"/>
                  </a:lnTo>
                  <a:cubicBezTo>
                    <a:pt x="748383" y="203340"/>
                    <a:pt x="746497" y="207883"/>
                    <a:pt x="742725" y="211655"/>
                  </a:cubicBezTo>
                  <a:cubicBezTo>
                    <a:pt x="738953" y="215427"/>
                    <a:pt x="734410" y="217313"/>
                    <a:pt x="729095" y="217313"/>
                  </a:cubicBezTo>
                  <a:cubicBezTo>
                    <a:pt x="727381" y="217313"/>
                    <a:pt x="724980" y="216670"/>
                    <a:pt x="721894" y="215384"/>
                  </a:cubicBezTo>
                  <a:cubicBezTo>
                    <a:pt x="718808" y="214098"/>
                    <a:pt x="716493" y="213455"/>
                    <a:pt x="714950" y="213455"/>
                  </a:cubicBezTo>
                  <a:cubicBezTo>
                    <a:pt x="712722" y="213455"/>
                    <a:pt x="708864" y="214741"/>
                    <a:pt x="703378" y="217313"/>
                  </a:cubicBezTo>
                  <a:cubicBezTo>
                    <a:pt x="703720" y="210455"/>
                    <a:pt x="706721" y="207026"/>
                    <a:pt x="712379" y="207026"/>
                  </a:cubicBezTo>
                  <a:cubicBezTo>
                    <a:pt x="712379" y="203254"/>
                    <a:pt x="713150" y="199739"/>
                    <a:pt x="714693" y="196482"/>
                  </a:cubicBezTo>
                  <a:cubicBezTo>
                    <a:pt x="716579" y="192367"/>
                    <a:pt x="719237" y="190310"/>
                    <a:pt x="722666" y="190310"/>
                  </a:cubicBezTo>
                  <a:cubicBezTo>
                    <a:pt x="726952" y="190310"/>
                    <a:pt x="729095" y="192881"/>
                    <a:pt x="729095" y="198025"/>
                  </a:cubicBezTo>
                  <a:cubicBezTo>
                    <a:pt x="725666" y="197168"/>
                    <a:pt x="724380" y="196739"/>
                    <a:pt x="725237" y="196739"/>
                  </a:cubicBezTo>
                  <a:cubicBezTo>
                    <a:pt x="722666" y="196739"/>
                    <a:pt x="721380" y="198453"/>
                    <a:pt x="721380" y="201882"/>
                  </a:cubicBezTo>
                  <a:cubicBezTo>
                    <a:pt x="721380" y="206169"/>
                    <a:pt x="723952" y="208312"/>
                    <a:pt x="729095" y="208312"/>
                  </a:cubicBezTo>
                  <a:cubicBezTo>
                    <a:pt x="731838" y="208312"/>
                    <a:pt x="734024" y="207112"/>
                    <a:pt x="735653" y="204711"/>
                  </a:cubicBezTo>
                  <a:cubicBezTo>
                    <a:pt x="737282" y="202311"/>
                    <a:pt x="738096" y="199654"/>
                    <a:pt x="738096" y="196739"/>
                  </a:cubicBezTo>
                  <a:cubicBezTo>
                    <a:pt x="738096" y="192796"/>
                    <a:pt x="736725" y="189452"/>
                    <a:pt x="733981" y="186709"/>
                  </a:cubicBezTo>
                  <a:cubicBezTo>
                    <a:pt x="731238" y="183966"/>
                    <a:pt x="727895" y="182594"/>
                    <a:pt x="723952" y="182594"/>
                  </a:cubicBezTo>
                  <a:lnTo>
                    <a:pt x="635226" y="182594"/>
                  </a:lnTo>
                  <a:close/>
                  <a:moveTo>
                    <a:pt x="614652" y="0"/>
                  </a:moveTo>
                  <a:lnTo>
                    <a:pt x="622367" y="0"/>
                  </a:lnTo>
                  <a:lnTo>
                    <a:pt x="622367" y="249460"/>
                  </a:lnTo>
                  <a:lnTo>
                    <a:pt x="871827" y="249460"/>
                  </a:lnTo>
                  <a:lnTo>
                    <a:pt x="871827" y="257175"/>
                  </a:lnTo>
                  <a:lnTo>
                    <a:pt x="614652" y="257175"/>
                  </a:lnTo>
                  <a:close/>
                  <a:moveTo>
                    <a:pt x="20574" y="0"/>
                  </a:moveTo>
                  <a:lnTo>
                    <a:pt x="28290" y="0"/>
                  </a:lnTo>
                  <a:lnTo>
                    <a:pt x="28290" y="174879"/>
                  </a:lnTo>
                  <a:lnTo>
                    <a:pt x="109300" y="174879"/>
                  </a:lnTo>
                  <a:lnTo>
                    <a:pt x="126306" y="181528"/>
                  </a:lnTo>
                  <a:lnTo>
                    <a:pt x="126496" y="181778"/>
                  </a:lnTo>
                  <a:lnTo>
                    <a:pt x="133731" y="198025"/>
                  </a:lnTo>
                  <a:cubicBezTo>
                    <a:pt x="133731" y="203340"/>
                    <a:pt x="131845" y="207883"/>
                    <a:pt x="128074" y="211655"/>
                  </a:cubicBezTo>
                  <a:cubicBezTo>
                    <a:pt x="124302" y="215427"/>
                    <a:pt x="119758" y="217313"/>
                    <a:pt x="114443" y="217313"/>
                  </a:cubicBezTo>
                  <a:cubicBezTo>
                    <a:pt x="112729" y="217313"/>
                    <a:pt x="110328" y="216670"/>
                    <a:pt x="107242" y="215384"/>
                  </a:cubicBezTo>
                  <a:cubicBezTo>
                    <a:pt x="104156" y="214098"/>
                    <a:pt x="101842" y="213455"/>
                    <a:pt x="100299" y="213455"/>
                  </a:cubicBezTo>
                  <a:cubicBezTo>
                    <a:pt x="98070" y="213455"/>
                    <a:pt x="94212" y="214741"/>
                    <a:pt x="88726" y="217313"/>
                  </a:cubicBezTo>
                  <a:cubicBezTo>
                    <a:pt x="89069" y="210455"/>
                    <a:pt x="92069" y="207026"/>
                    <a:pt x="97727" y="207026"/>
                  </a:cubicBezTo>
                  <a:cubicBezTo>
                    <a:pt x="97727" y="203254"/>
                    <a:pt x="98498" y="199739"/>
                    <a:pt x="100041" y="196482"/>
                  </a:cubicBezTo>
                  <a:cubicBezTo>
                    <a:pt x="101927" y="192367"/>
                    <a:pt x="104585" y="190310"/>
                    <a:pt x="108014" y="190310"/>
                  </a:cubicBezTo>
                  <a:cubicBezTo>
                    <a:pt x="112300" y="190310"/>
                    <a:pt x="114443" y="192881"/>
                    <a:pt x="114443" y="198025"/>
                  </a:cubicBezTo>
                  <a:cubicBezTo>
                    <a:pt x="111014" y="197168"/>
                    <a:pt x="109728" y="196739"/>
                    <a:pt x="110586" y="196739"/>
                  </a:cubicBezTo>
                  <a:cubicBezTo>
                    <a:pt x="108014" y="196739"/>
                    <a:pt x="106728" y="198453"/>
                    <a:pt x="106728" y="201882"/>
                  </a:cubicBezTo>
                  <a:cubicBezTo>
                    <a:pt x="106728" y="206169"/>
                    <a:pt x="109300" y="208312"/>
                    <a:pt x="114443" y="208312"/>
                  </a:cubicBezTo>
                  <a:cubicBezTo>
                    <a:pt x="117186" y="208312"/>
                    <a:pt x="119372" y="207112"/>
                    <a:pt x="121001" y="204711"/>
                  </a:cubicBezTo>
                  <a:cubicBezTo>
                    <a:pt x="122630" y="202311"/>
                    <a:pt x="123444" y="199654"/>
                    <a:pt x="123444" y="196739"/>
                  </a:cubicBezTo>
                  <a:cubicBezTo>
                    <a:pt x="123444" y="192796"/>
                    <a:pt x="122073" y="189452"/>
                    <a:pt x="119330" y="186709"/>
                  </a:cubicBezTo>
                  <a:cubicBezTo>
                    <a:pt x="116586" y="183966"/>
                    <a:pt x="113243" y="182594"/>
                    <a:pt x="109300" y="182594"/>
                  </a:cubicBezTo>
                  <a:lnTo>
                    <a:pt x="20574" y="182594"/>
                  </a:lnTo>
                  <a:close/>
                  <a:moveTo>
                    <a:pt x="0" y="0"/>
                  </a:moveTo>
                  <a:lnTo>
                    <a:pt x="7716" y="0"/>
                  </a:lnTo>
                  <a:lnTo>
                    <a:pt x="7716" y="249460"/>
                  </a:lnTo>
                  <a:lnTo>
                    <a:pt x="257175" y="249460"/>
                  </a:lnTo>
                  <a:lnTo>
                    <a:pt x="257175" y="257175"/>
                  </a:lnTo>
                  <a:lnTo>
                    <a:pt x="0" y="257175"/>
                  </a:lnTo>
                  <a:close/>
                  <a:moveTo>
                    <a:pt x="1249878" y="0"/>
                  </a:moveTo>
                  <a:lnTo>
                    <a:pt x="1257593" y="0"/>
                  </a:lnTo>
                  <a:lnTo>
                    <a:pt x="1257593" y="174879"/>
                  </a:lnTo>
                  <a:lnTo>
                    <a:pt x="1338604" y="174879"/>
                  </a:lnTo>
                  <a:lnTo>
                    <a:pt x="1355610" y="181528"/>
                  </a:lnTo>
                  <a:lnTo>
                    <a:pt x="1355801" y="181778"/>
                  </a:lnTo>
                  <a:lnTo>
                    <a:pt x="1363035" y="198025"/>
                  </a:lnTo>
                  <a:cubicBezTo>
                    <a:pt x="1363035" y="203340"/>
                    <a:pt x="1361149" y="207883"/>
                    <a:pt x="1357377" y="211655"/>
                  </a:cubicBezTo>
                  <a:cubicBezTo>
                    <a:pt x="1353605" y="215427"/>
                    <a:pt x="1349062" y="217313"/>
                    <a:pt x="1343747" y="217313"/>
                  </a:cubicBezTo>
                  <a:cubicBezTo>
                    <a:pt x="1342033" y="217313"/>
                    <a:pt x="1339632" y="216670"/>
                    <a:pt x="1336546" y="215384"/>
                  </a:cubicBezTo>
                  <a:cubicBezTo>
                    <a:pt x="1333460" y="214098"/>
                    <a:pt x="1331145" y="213455"/>
                    <a:pt x="1329602" y="213455"/>
                  </a:cubicBezTo>
                  <a:cubicBezTo>
                    <a:pt x="1327374" y="213455"/>
                    <a:pt x="1323516" y="214741"/>
                    <a:pt x="1318030" y="217313"/>
                  </a:cubicBezTo>
                  <a:cubicBezTo>
                    <a:pt x="1318372" y="210455"/>
                    <a:pt x="1321373" y="207026"/>
                    <a:pt x="1327031" y="207026"/>
                  </a:cubicBezTo>
                  <a:cubicBezTo>
                    <a:pt x="1327031" y="203254"/>
                    <a:pt x="1327802" y="199739"/>
                    <a:pt x="1329345" y="196482"/>
                  </a:cubicBezTo>
                  <a:cubicBezTo>
                    <a:pt x="1331231" y="192367"/>
                    <a:pt x="1333889" y="190310"/>
                    <a:pt x="1337318" y="190310"/>
                  </a:cubicBezTo>
                  <a:cubicBezTo>
                    <a:pt x="1341604" y="190310"/>
                    <a:pt x="1343747" y="192881"/>
                    <a:pt x="1343747" y="198025"/>
                  </a:cubicBezTo>
                  <a:cubicBezTo>
                    <a:pt x="1340318" y="197168"/>
                    <a:pt x="1339032" y="196739"/>
                    <a:pt x="1339889" y="196739"/>
                  </a:cubicBezTo>
                  <a:cubicBezTo>
                    <a:pt x="1337318" y="196739"/>
                    <a:pt x="1336032" y="198453"/>
                    <a:pt x="1336032" y="201882"/>
                  </a:cubicBezTo>
                  <a:cubicBezTo>
                    <a:pt x="1336032" y="206169"/>
                    <a:pt x="1338604" y="208312"/>
                    <a:pt x="1343747" y="208312"/>
                  </a:cubicBezTo>
                  <a:cubicBezTo>
                    <a:pt x="1346490" y="208312"/>
                    <a:pt x="1348676" y="207112"/>
                    <a:pt x="1350305" y="204711"/>
                  </a:cubicBezTo>
                  <a:cubicBezTo>
                    <a:pt x="1351934" y="202311"/>
                    <a:pt x="1352748" y="199654"/>
                    <a:pt x="1352748" y="196739"/>
                  </a:cubicBezTo>
                  <a:cubicBezTo>
                    <a:pt x="1352748" y="192796"/>
                    <a:pt x="1351377" y="189452"/>
                    <a:pt x="1348633" y="186709"/>
                  </a:cubicBezTo>
                  <a:cubicBezTo>
                    <a:pt x="1345890" y="183966"/>
                    <a:pt x="1342547" y="182594"/>
                    <a:pt x="1338604" y="182594"/>
                  </a:cubicBezTo>
                  <a:lnTo>
                    <a:pt x="1249878" y="182594"/>
                  </a:lnTo>
                  <a:close/>
                  <a:moveTo>
                    <a:pt x="1229304" y="0"/>
                  </a:moveTo>
                  <a:lnTo>
                    <a:pt x="1237019" y="0"/>
                  </a:lnTo>
                  <a:lnTo>
                    <a:pt x="1237019" y="249460"/>
                  </a:lnTo>
                  <a:lnTo>
                    <a:pt x="1486479" y="249460"/>
                  </a:lnTo>
                  <a:lnTo>
                    <a:pt x="1486479" y="257175"/>
                  </a:lnTo>
                  <a:lnTo>
                    <a:pt x="1229304" y="257175"/>
                  </a:lnTo>
                  <a:close/>
                  <a:moveTo>
                    <a:pt x="1864530" y="0"/>
                  </a:moveTo>
                  <a:lnTo>
                    <a:pt x="1872245" y="0"/>
                  </a:lnTo>
                  <a:lnTo>
                    <a:pt x="1872245" y="174879"/>
                  </a:lnTo>
                  <a:lnTo>
                    <a:pt x="1953256" y="174879"/>
                  </a:lnTo>
                  <a:lnTo>
                    <a:pt x="1970262" y="181528"/>
                  </a:lnTo>
                  <a:lnTo>
                    <a:pt x="1970453" y="181778"/>
                  </a:lnTo>
                  <a:lnTo>
                    <a:pt x="1977687" y="198025"/>
                  </a:lnTo>
                  <a:cubicBezTo>
                    <a:pt x="1977687" y="203340"/>
                    <a:pt x="1975801" y="207883"/>
                    <a:pt x="1972029" y="211655"/>
                  </a:cubicBezTo>
                  <a:cubicBezTo>
                    <a:pt x="1968257" y="215427"/>
                    <a:pt x="1963714" y="217313"/>
                    <a:pt x="1958399" y="217313"/>
                  </a:cubicBezTo>
                  <a:cubicBezTo>
                    <a:pt x="1956685" y="217313"/>
                    <a:pt x="1954284" y="216670"/>
                    <a:pt x="1951198" y="215384"/>
                  </a:cubicBezTo>
                  <a:cubicBezTo>
                    <a:pt x="1948112" y="214098"/>
                    <a:pt x="1945797" y="213455"/>
                    <a:pt x="1944254" y="213455"/>
                  </a:cubicBezTo>
                  <a:cubicBezTo>
                    <a:pt x="1942026" y="213455"/>
                    <a:pt x="1938168" y="214741"/>
                    <a:pt x="1932682" y="217313"/>
                  </a:cubicBezTo>
                  <a:cubicBezTo>
                    <a:pt x="1933024" y="210455"/>
                    <a:pt x="1936025" y="207026"/>
                    <a:pt x="1941683" y="207026"/>
                  </a:cubicBezTo>
                  <a:cubicBezTo>
                    <a:pt x="1941683" y="203254"/>
                    <a:pt x="1942454" y="199739"/>
                    <a:pt x="1943997" y="196482"/>
                  </a:cubicBezTo>
                  <a:cubicBezTo>
                    <a:pt x="1945883" y="192367"/>
                    <a:pt x="1948541" y="190310"/>
                    <a:pt x="1951970" y="190310"/>
                  </a:cubicBezTo>
                  <a:cubicBezTo>
                    <a:pt x="1956256" y="190310"/>
                    <a:pt x="1958399" y="192881"/>
                    <a:pt x="1958399" y="198025"/>
                  </a:cubicBezTo>
                  <a:cubicBezTo>
                    <a:pt x="1954970" y="197168"/>
                    <a:pt x="1953684" y="196739"/>
                    <a:pt x="1954541" y="196739"/>
                  </a:cubicBezTo>
                  <a:cubicBezTo>
                    <a:pt x="1951970" y="196739"/>
                    <a:pt x="1950684" y="198453"/>
                    <a:pt x="1950684" y="201882"/>
                  </a:cubicBezTo>
                  <a:cubicBezTo>
                    <a:pt x="1950684" y="206169"/>
                    <a:pt x="1953256" y="208312"/>
                    <a:pt x="1958399" y="208312"/>
                  </a:cubicBezTo>
                  <a:cubicBezTo>
                    <a:pt x="1961142" y="208312"/>
                    <a:pt x="1963328" y="207112"/>
                    <a:pt x="1964957" y="204711"/>
                  </a:cubicBezTo>
                  <a:cubicBezTo>
                    <a:pt x="1966586" y="202311"/>
                    <a:pt x="1967400" y="199654"/>
                    <a:pt x="1967400" y="196739"/>
                  </a:cubicBezTo>
                  <a:cubicBezTo>
                    <a:pt x="1967400" y="192796"/>
                    <a:pt x="1966029" y="189452"/>
                    <a:pt x="1963285" y="186709"/>
                  </a:cubicBezTo>
                  <a:cubicBezTo>
                    <a:pt x="1960542" y="183966"/>
                    <a:pt x="1957199" y="182594"/>
                    <a:pt x="1953256" y="182594"/>
                  </a:cubicBezTo>
                  <a:lnTo>
                    <a:pt x="1864530" y="182594"/>
                  </a:lnTo>
                  <a:close/>
                  <a:moveTo>
                    <a:pt x="1843956" y="0"/>
                  </a:moveTo>
                  <a:lnTo>
                    <a:pt x="1851671" y="0"/>
                  </a:lnTo>
                  <a:lnTo>
                    <a:pt x="1851671" y="249460"/>
                  </a:lnTo>
                  <a:lnTo>
                    <a:pt x="2101131" y="249460"/>
                  </a:lnTo>
                  <a:lnTo>
                    <a:pt x="2101131" y="257175"/>
                  </a:lnTo>
                  <a:lnTo>
                    <a:pt x="1843956" y="257175"/>
                  </a:lnTo>
                  <a:close/>
                  <a:moveTo>
                    <a:pt x="2479180" y="0"/>
                  </a:moveTo>
                  <a:lnTo>
                    <a:pt x="2486895" y="0"/>
                  </a:lnTo>
                  <a:lnTo>
                    <a:pt x="2486895" y="174879"/>
                  </a:lnTo>
                  <a:lnTo>
                    <a:pt x="2567906" y="174879"/>
                  </a:lnTo>
                  <a:lnTo>
                    <a:pt x="2584912" y="181528"/>
                  </a:lnTo>
                  <a:lnTo>
                    <a:pt x="2585103" y="181778"/>
                  </a:lnTo>
                  <a:lnTo>
                    <a:pt x="2592337" y="198025"/>
                  </a:lnTo>
                  <a:cubicBezTo>
                    <a:pt x="2592337" y="203340"/>
                    <a:pt x="2590451" y="207883"/>
                    <a:pt x="2586679" y="211655"/>
                  </a:cubicBezTo>
                  <a:cubicBezTo>
                    <a:pt x="2582907" y="215427"/>
                    <a:pt x="2578364" y="217313"/>
                    <a:pt x="2573049" y="217313"/>
                  </a:cubicBezTo>
                  <a:cubicBezTo>
                    <a:pt x="2571335" y="217313"/>
                    <a:pt x="2568934" y="216670"/>
                    <a:pt x="2565848" y="215384"/>
                  </a:cubicBezTo>
                  <a:cubicBezTo>
                    <a:pt x="2562762" y="214098"/>
                    <a:pt x="2560447" y="213455"/>
                    <a:pt x="2558904" y="213455"/>
                  </a:cubicBezTo>
                  <a:cubicBezTo>
                    <a:pt x="2556676" y="213455"/>
                    <a:pt x="2552818" y="214741"/>
                    <a:pt x="2547332" y="217313"/>
                  </a:cubicBezTo>
                  <a:cubicBezTo>
                    <a:pt x="2547674" y="210455"/>
                    <a:pt x="2550675" y="207026"/>
                    <a:pt x="2556333" y="207026"/>
                  </a:cubicBezTo>
                  <a:cubicBezTo>
                    <a:pt x="2556333" y="203254"/>
                    <a:pt x="2557104" y="199739"/>
                    <a:pt x="2558647" y="196482"/>
                  </a:cubicBezTo>
                  <a:cubicBezTo>
                    <a:pt x="2560533" y="192367"/>
                    <a:pt x="2563191" y="190310"/>
                    <a:pt x="2566620" y="190310"/>
                  </a:cubicBezTo>
                  <a:cubicBezTo>
                    <a:pt x="2570906" y="190310"/>
                    <a:pt x="2573049" y="192881"/>
                    <a:pt x="2573049" y="198025"/>
                  </a:cubicBezTo>
                  <a:cubicBezTo>
                    <a:pt x="2569620" y="197168"/>
                    <a:pt x="2568334" y="196739"/>
                    <a:pt x="2569191" y="196739"/>
                  </a:cubicBezTo>
                  <a:cubicBezTo>
                    <a:pt x="2566620" y="196739"/>
                    <a:pt x="2565334" y="198453"/>
                    <a:pt x="2565334" y="201882"/>
                  </a:cubicBezTo>
                  <a:cubicBezTo>
                    <a:pt x="2565334" y="206169"/>
                    <a:pt x="2567906" y="208312"/>
                    <a:pt x="2573049" y="208312"/>
                  </a:cubicBezTo>
                  <a:cubicBezTo>
                    <a:pt x="2575792" y="208312"/>
                    <a:pt x="2577978" y="207112"/>
                    <a:pt x="2579607" y="204711"/>
                  </a:cubicBezTo>
                  <a:cubicBezTo>
                    <a:pt x="2581236" y="202311"/>
                    <a:pt x="2582050" y="199654"/>
                    <a:pt x="2582050" y="196739"/>
                  </a:cubicBezTo>
                  <a:cubicBezTo>
                    <a:pt x="2582050" y="192796"/>
                    <a:pt x="2580679" y="189452"/>
                    <a:pt x="2577935" y="186709"/>
                  </a:cubicBezTo>
                  <a:cubicBezTo>
                    <a:pt x="2575192" y="183966"/>
                    <a:pt x="2571849" y="182594"/>
                    <a:pt x="2567906" y="182594"/>
                  </a:cubicBezTo>
                  <a:lnTo>
                    <a:pt x="2479180" y="182594"/>
                  </a:lnTo>
                  <a:close/>
                  <a:moveTo>
                    <a:pt x="2458606" y="0"/>
                  </a:moveTo>
                  <a:lnTo>
                    <a:pt x="2466321" y="0"/>
                  </a:lnTo>
                  <a:lnTo>
                    <a:pt x="2466321" y="249460"/>
                  </a:lnTo>
                  <a:lnTo>
                    <a:pt x="2715781" y="249460"/>
                  </a:lnTo>
                  <a:lnTo>
                    <a:pt x="2715781" y="257175"/>
                  </a:lnTo>
                  <a:lnTo>
                    <a:pt x="2458606" y="257175"/>
                  </a:ln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000" dirty="0"/>
            </a:p>
          </p:txBody>
        </p:sp>
        <p:sp>
          <p:nvSpPr>
            <p:cNvPr id="11" name="TextBox 10">
              <a:extLst>
                <a:ext uri="{FF2B5EF4-FFF2-40B4-BE49-F238E27FC236}">
                  <a16:creationId xmlns:a16="http://schemas.microsoft.com/office/drawing/2014/main" id="{5EF7D356-7BE9-494C-B9E7-EDF9187422B9}"/>
                </a:ext>
              </a:extLst>
            </p:cNvPr>
            <p:cNvSpPr txBox="1"/>
            <p:nvPr/>
          </p:nvSpPr>
          <p:spPr>
            <a:xfrm>
              <a:off x="0" y="2538781"/>
              <a:ext cx="274320" cy="2286000"/>
            </a:xfrm>
            <a:custGeom>
              <a:avLst/>
              <a:gdLst/>
              <a:ahLst/>
              <a:cxnLst/>
              <a:rect l="l" t="t" r="r" b="b"/>
              <a:pathLst>
                <a:path w="228600" h="2072018">
                  <a:moveTo>
                    <a:pt x="80010" y="2008010"/>
                  </a:moveTo>
                  <a:lnTo>
                    <a:pt x="86868" y="2013725"/>
                  </a:lnTo>
                  <a:cubicBezTo>
                    <a:pt x="86106" y="2018297"/>
                    <a:pt x="85725" y="2021345"/>
                    <a:pt x="85725" y="2022869"/>
                  </a:cubicBezTo>
                  <a:cubicBezTo>
                    <a:pt x="85725" y="2030337"/>
                    <a:pt x="89535" y="2036357"/>
                    <a:pt x="97155" y="2040929"/>
                  </a:cubicBezTo>
                  <a:cubicBezTo>
                    <a:pt x="103708" y="2044891"/>
                    <a:pt x="110947" y="2046872"/>
                    <a:pt x="118872" y="2046872"/>
                  </a:cubicBezTo>
                  <a:lnTo>
                    <a:pt x="228600" y="2046872"/>
                  </a:lnTo>
                  <a:lnTo>
                    <a:pt x="228600" y="2053730"/>
                  </a:lnTo>
                  <a:lnTo>
                    <a:pt x="115443" y="2053730"/>
                  </a:lnTo>
                  <a:cubicBezTo>
                    <a:pt x="105384" y="2053730"/>
                    <a:pt x="96545" y="2050758"/>
                    <a:pt x="88925" y="2044815"/>
                  </a:cubicBezTo>
                  <a:cubicBezTo>
                    <a:pt x="80695" y="2038414"/>
                    <a:pt x="76581" y="2030337"/>
                    <a:pt x="76581" y="2020583"/>
                  </a:cubicBezTo>
                  <a:cubicBezTo>
                    <a:pt x="76581" y="2018297"/>
                    <a:pt x="77724" y="2014106"/>
                    <a:pt x="80010" y="2008010"/>
                  </a:cubicBezTo>
                  <a:close/>
                  <a:moveTo>
                    <a:pt x="61722" y="2008010"/>
                  </a:moveTo>
                  <a:lnTo>
                    <a:pt x="66065" y="2011896"/>
                  </a:lnTo>
                  <a:lnTo>
                    <a:pt x="56007" y="2028584"/>
                  </a:lnTo>
                  <a:cubicBezTo>
                    <a:pt x="47625" y="2042605"/>
                    <a:pt x="40005" y="2050225"/>
                    <a:pt x="33147" y="2051444"/>
                  </a:cubicBezTo>
                  <a:cubicBezTo>
                    <a:pt x="28879" y="2052206"/>
                    <a:pt x="24536" y="2053806"/>
                    <a:pt x="20116" y="2056245"/>
                  </a:cubicBezTo>
                  <a:lnTo>
                    <a:pt x="17830" y="2053730"/>
                  </a:lnTo>
                  <a:cubicBezTo>
                    <a:pt x="20421" y="2050682"/>
                    <a:pt x="22174" y="2046491"/>
                    <a:pt x="23088" y="2041157"/>
                  </a:cubicBezTo>
                  <a:cubicBezTo>
                    <a:pt x="25374" y="2033537"/>
                    <a:pt x="33299" y="2025536"/>
                    <a:pt x="46863" y="2017154"/>
                  </a:cubicBezTo>
                  <a:close/>
                  <a:moveTo>
                    <a:pt x="106299" y="1992008"/>
                  </a:moveTo>
                  <a:cubicBezTo>
                    <a:pt x="113004" y="1992008"/>
                    <a:pt x="118681" y="1994332"/>
                    <a:pt x="123329" y="1998980"/>
                  </a:cubicBezTo>
                  <a:cubicBezTo>
                    <a:pt x="127978" y="2003629"/>
                    <a:pt x="130302" y="2009306"/>
                    <a:pt x="130302" y="2016011"/>
                  </a:cubicBezTo>
                  <a:cubicBezTo>
                    <a:pt x="130302" y="2021193"/>
                    <a:pt x="128549" y="2025727"/>
                    <a:pt x="125044" y="2029613"/>
                  </a:cubicBezTo>
                  <a:cubicBezTo>
                    <a:pt x="121539" y="2033499"/>
                    <a:pt x="117195" y="2035442"/>
                    <a:pt x="112014" y="2035442"/>
                  </a:cubicBezTo>
                  <a:cubicBezTo>
                    <a:pt x="107746" y="2035442"/>
                    <a:pt x="104127" y="2034032"/>
                    <a:pt x="101155" y="2031213"/>
                  </a:cubicBezTo>
                  <a:cubicBezTo>
                    <a:pt x="98183" y="2028394"/>
                    <a:pt x="96697" y="2024850"/>
                    <a:pt x="96697" y="2020583"/>
                  </a:cubicBezTo>
                  <a:cubicBezTo>
                    <a:pt x="96697" y="2017230"/>
                    <a:pt x="97840" y="2014487"/>
                    <a:pt x="100126" y="2012354"/>
                  </a:cubicBezTo>
                  <a:cubicBezTo>
                    <a:pt x="102412" y="2010220"/>
                    <a:pt x="105232" y="2009153"/>
                    <a:pt x="108585" y="2009153"/>
                  </a:cubicBezTo>
                  <a:cubicBezTo>
                    <a:pt x="113157" y="2009153"/>
                    <a:pt x="115443" y="2011439"/>
                    <a:pt x="115443" y="2016011"/>
                  </a:cubicBezTo>
                  <a:cubicBezTo>
                    <a:pt x="115138" y="2017992"/>
                    <a:pt x="114376" y="2019516"/>
                    <a:pt x="113157" y="2020583"/>
                  </a:cubicBezTo>
                  <a:cubicBezTo>
                    <a:pt x="113157" y="2017535"/>
                    <a:pt x="111633" y="2016011"/>
                    <a:pt x="108585" y="2016011"/>
                  </a:cubicBezTo>
                  <a:cubicBezTo>
                    <a:pt x="104775" y="2016011"/>
                    <a:pt x="102870" y="2017916"/>
                    <a:pt x="102870" y="2021726"/>
                  </a:cubicBezTo>
                  <a:cubicBezTo>
                    <a:pt x="102870" y="2026298"/>
                    <a:pt x="105918" y="2028584"/>
                    <a:pt x="112014" y="2028584"/>
                  </a:cubicBezTo>
                  <a:cubicBezTo>
                    <a:pt x="115519" y="2028584"/>
                    <a:pt x="118300" y="2027213"/>
                    <a:pt x="120358" y="2024469"/>
                  </a:cubicBezTo>
                  <a:cubicBezTo>
                    <a:pt x="122415" y="2021726"/>
                    <a:pt x="123444" y="2018526"/>
                    <a:pt x="123444" y="2014868"/>
                  </a:cubicBezTo>
                  <a:cubicBezTo>
                    <a:pt x="123444" y="2010753"/>
                    <a:pt x="121996" y="2007248"/>
                    <a:pt x="119100" y="2004353"/>
                  </a:cubicBezTo>
                  <a:cubicBezTo>
                    <a:pt x="116205" y="2001457"/>
                    <a:pt x="112699" y="2000009"/>
                    <a:pt x="108585" y="2000009"/>
                  </a:cubicBezTo>
                  <a:cubicBezTo>
                    <a:pt x="104165" y="2000009"/>
                    <a:pt x="99974" y="2001152"/>
                    <a:pt x="96012" y="2003438"/>
                  </a:cubicBezTo>
                  <a:lnTo>
                    <a:pt x="90297" y="1997723"/>
                  </a:lnTo>
                  <a:cubicBezTo>
                    <a:pt x="97155" y="1993913"/>
                    <a:pt x="102489" y="1992008"/>
                    <a:pt x="106299" y="1992008"/>
                  </a:cubicBezTo>
                  <a:close/>
                  <a:moveTo>
                    <a:pt x="22860" y="1984007"/>
                  </a:moveTo>
                  <a:cubicBezTo>
                    <a:pt x="23774" y="1989341"/>
                    <a:pt x="25679" y="1993913"/>
                    <a:pt x="28575" y="1997723"/>
                  </a:cubicBezTo>
                  <a:cubicBezTo>
                    <a:pt x="32080" y="2002295"/>
                    <a:pt x="36271" y="2004581"/>
                    <a:pt x="41148" y="2004581"/>
                  </a:cubicBezTo>
                  <a:cubicBezTo>
                    <a:pt x="47091" y="2004429"/>
                    <a:pt x="56235" y="2001000"/>
                    <a:pt x="68580" y="1994294"/>
                  </a:cubicBezTo>
                  <a:lnTo>
                    <a:pt x="77724" y="2003438"/>
                  </a:lnTo>
                  <a:cubicBezTo>
                    <a:pt x="71628" y="2016545"/>
                    <a:pt x="68580" y="2026070"/>
                    <a:pt x="68580" y="2032013"/>
                  </a:cubicBezTo>
                  <a:cubicBezTo>
                    <a:pt x="68580" y="2036433"/>
                    <a:pt x="69799" y="2040395"/>
                    <a:pt x="72237" y="2043900"/>
                  </a:cubicBezTo>
                  <a:cubicBezTo>
                    <a:pt x="74676" y="2047406"/>
                    <a:pt x="78028" y="2049158"/>
                    <a:pt x="82296" y="2049158"/>
                  </a:cubicBezTo>
                  <a:cubicBezTo>
                    <a:pt x="79248" y="2052206"/>
                    <a:pt x="75819" y="2053730"/>
                    <a:pt x="72009" y="2053730"/>
                  </a:cubicBezTo>
                  <a:cubicBezTo>
                    <a:pt x="68199" y="2053730"/>
                    <a:pt x="65151" y="2052244"/>
                    <a:pt x="62865" y="2049272"/>
                  </a:cubicBezTo>
                  <a:cubicBezTo>
                    <a:pt x="60579" y="2046301"/>
                    <a:pt x="59436" y="2042834"/>
                    <a:pt x="59436" y="2038871"/>
                  </a:cubicBezTo>
                  <a:cubicBezTo>
                    <a:pt x="59436" y="2031861"/>
                    <a:pt x="62484" y="2023098"/>
                    <a:pt x="68580" y="2012582"/>
                  </a:cubicBezTo>
                  <a:lnTo>
                    <a:pt x="61722" y="2004581"/>
                  </a:lnTo>
                  <a:cubicBezTo>
                    <a:pt x="50901" y="2012201"/>
                    <a:pt x="42138" y="2016011"/>
                    <a:pt x="35433" y="2016011"/>
                  </a:cubicBezTo>
                  <a:cubicBezTo>
                    <a:pt x="30708" y="2016011"/>
                    <a:pt x="26860" y="2014182"/>
                    <a:pt x="23888" y="2010525"/>
                  </a:cubicBezTo>
                  <a:cubicBezTo>
                    <a:pt x="20917" y="2006867"/>
                    <a:pt x="19431" y="2002600"/>
                    <a:pt x="19431" y="1997723"/>
                  </a:cubicBezTo>
                  <a:cubicBezTo>
                    <a:pt x="19431" y="1991322"/>
                    <a:pt x="20574" y="1986750"/>
                    <a:pt x="22860" y="1984007"/>
                  </a:cubicBezTo>
                  <a:close/>
                  <a:moveTo>
                    <a:pt x="65151" y="1976006"/>
                  </a:moveTo>
                  <a:lnTo>
                    <a:pt x="96012" y="2008010"/>
                  </a:lnTo>
                  <a:lnTo>
                    <a:pt x="90754" y="2013497"/>
                  </a:lnTo>
                  <a:lnTo>
                    <a:pt x="59207" y="1981035"/>
                  </a:lnTo>
                  <a:close/>
                  <a:moveTo>
                    <a:pt x="56007" y="1941716"/>
                  </a:moveTo>
                  <a:cubicBezTo>
                    <a:pt x="62712" y="1941716"/>
                    <a:pt x="68427" y="1943850"/>
                    <a:pt x="73152" y="1948117"/>
                  </a:cubicBezTo>
                  <a:cubicBezTo>
                    <a:pt x="77876" y="1952384"/>
                    <a:pt x="80162" y="1957871"/>
                    <a:pt x="80010" y="1964576"/>
                  </a:cubicBezTo>
                  <a:cubicBezTo>
                    <a:pt x="79857" y="1970825"/>
                    <a:pt x="77952" y="1976540"/>
                    <a:pt x="74295" y="1981721"/>
                  </a:cubicBezTo>
                  <a:lnTo>
                    <a:pt x="68580" y="1977149"/>
                  </a:lnTo>
                  <a:cubicBezTo>
                    <a:pt x="70866" y="1973492"/>
                    <a:pt x="72009" y="1969682"/>
                    <a:pt x="72009" y="1965719"/>
                  </a:cubicBezTo>
                  <a:cubicBezTo>
                    <a:pt x="72009" y="1961604"/>
                    <a:pt x="70561" y="1958099"/>
                    <a:pt x="67665" y="1955204"/>
                  </a:cubicBezTo>
                  <a:cubicBezTo>
                    <a:pt x="64770" y="1952308"/>
                    <a:pt x="61264" y="1950860"/>
                    <a:pt x="57150" y="1950860"/>
                  </a:cubicBezTo>
                  <a:cubicBezTo>
                    <a:pt x="53797" y="1950860"/>
                    <a:pt x="50673" y="1951775"/>
                    <a:pt x="47777" y="1953603"/>
                  </a:cubicBezTo>
                  <a:cubicBezTo>
                    <a:pt x="44881" y="1955432"/>
                    <a:pt x="43434" y="1957947"/>
                    <a:pt x="43434" y="1961147"/>
                  </a:cubicBezTo>
                  <a:cubicBezTo>
                    <a:pt x="43434" y="1966481"/>
                    <a:pt x="45720" y="1969148"/>
                    <a:pt x="50292" y="1969148"/>
                  </a:cubicBezTo>
                  <a:cubicBezTo>
                    <a:pt x="54102" y="1969148"/>
                    <a:pt x="56007" y="1967243"/>
                    <a:pt x="56007" y="1963433"/>
                  </a:cubicBezTo>
                  <a:cubicBezTo>
                    <a:pt x="56007" y="1961147"/>
                    <a:pt x="54483" y="1959242"/>
                    <a:pt x="51435" y="1957718"/>
                  </a:cubicBezTo>
                  <a:cubicBezTo>
                    <a:pt x="58293" y="1957718"/>
                    <a:pt x="61722" y="1960385"/>
                    <a:pt x="61722" y="1965719"/>
                  </a:cubicBezTo>
                  <a:cubicBezTo>
                    <a:pt x="61722" y="1968767"/>
                    <a:pt x="60579" y="1971244"/>
                    <a:pt x="58293" y="1973149"/>
                  </a:cubicBezTo>
                  <a:cubicBezTo>
                    <a:pt x="56007" y="1975054"/>
                    <a:pt x="53340" y="1976006"/>
                    <a:pt x="50292" y="1976006"/>
                  </a:cubicBezTo>
                  <a:cubicBezTo>
                    <a:pt x="46024" y="1976006"/>
                    <a:pt x="42481" y="1974406"/>
                    <a:pt x="39662" y="1971206"/>
                  </a:cubicBezTo>
                  <a:cubicBezTo>
                    <a:pt x="36842" y="1968005"/>
                    <a:pt x="35433" y="1964271"/>
                    <a:pt x="35433" y="1960004"/>
                  </a:cubicBezTo>
                  <a:cubicBezTo>
                    <a:pt x="35433" y="1954670"/>
                    <a:pt x="37490" y="1950289"/>
                    <a:pt x="41605" y="1946860"/>
                  </a:cubicBezTo>
                  <a:cubicBezTo>
                    <a:pt x="45720" y="1943431"/>
                    <a:pt x="50520" y="1941716"/>
                    <a:pt x="56007" y="1941716"/>
                  </a:cubicBezTo>
                  <a:close/>
                  <a:moveTo>
                    <a:pt x="78867" y="1913141"/>
                  </a:moveTo>
                  <a:cubicBezTo>
                    <a:pt x="86182" y="1913141"/>
                    <a:pt x="92049" y="1916723"/>
                    <a:pt x="96469" y="1923885"/>
                  </a:cubicBezTo>
                  <a:cubicBezTo>
                    <a:pt x="99212" y="1928457"/>
                    <a:pt x="100584" y="1933639"/>
                    <a:pt x="100584" y="1939430"/>
                  </a:cubicBezTo>
                  <a:cubicBezTo>
                    <a:pt x="100584" y="1950860"/>
                    <a:pt x="96393" y="1963814"/>
                    <a:pt x="88011" y="1978292"/>
                  </a:cubicBezTo>
                  <a:lnTo>
                    <a:pt x="93726" y="1984007"/>
                  </a:lnTo>
                  <a:cubicBezTo>
                    <a:pt x="111252" y="1974101"/>
                    <a:pt x="122682" y="1969148"/>
                    <a:pt x="128016" y="1969148"/>
                  </a:cubicBezTo>
                  <a:cubicBezTo>
                    <a:pt x="136093" y="1969301"/>
                    <a:pt x="142798" y="1971053"/>
                    <a:pt x="148132" y="1974406"/>
                  </a:cubicBezTo>
                  <a:cubicBezTo>
                    <a:pt x="154533" y="1978521"/>
                    <a:pt x="157734" y="1984388"/>
                    <a:pt x="157734" y="1992008"/>
                  </a:cubicBezTo>
                  <a:cubicBezTo>
                    <a:pt x="157734" y="1995361"/>
                    <a:pt x="156591" y="2000123"/>
                    <a:pt x="154305" y="2006296"/>
                  </a:cubicBezTo>
                  <a:cubicBezTo>
                    <a:pt x="152019" y="2012468"/>
                    <a:pt x="150876" y="2017230"/>
                    <a:pt x="150876" y="2020583"/>
                  </a:cubicBezTo>
                  <a:cubicBezTo>
                    <a:pt x="150876" y="2022717"/>
                    <a:pt x="151638" y="2025765"/>
                    <a:pt x="153162" y="2029727"/>
                  </a:cubicBezTo>
                  <a:cubicBezTo>
                    <a:pt x="146304" y="2026070"/>
                    <a:pt x="142875" y="2019593"/>
                    <a:pt x="142875" y="2010296"/>
                  </a:cubicBezTo>
                  <a:cubicBezTo>
                    <a:pt x="142875" y="2002676"/>
                    <a:pt x="140398" y="1996199"/>
                    <a:pt x="135445" y="1990865"/>
                  </a:cubicBezTo>
                  <a:cubicBezTo>
                    <a:pt x="130492" y="1985531"/>
                    <a:pt x="124206" y="1982864"/>
                    <a:pt x="116586" y="1982864"/>
                  </a:cubicBezTo>
                  <a:cubicBezTo>
                    <a:pt x="107442" y="1982864"/>
                    <a:pt x="97536" y="1986674"/>
                    <a:pt x="86868" y="1994294"/>
                  </a:cubicBezTo>
                  <a:lnTo>
                    <a:pt x="77724" y="1985150"/>
                  </a:lnTo>
                  <a:cubicBezTo>
                    <a:pt x="86106" y="1975092"/>
                    <a:pt x="90297" y="1965567"/>
                    <a:pt x="90297" y="1956575"/>
                  </a:cubicBezTo>
                  <a:cubicBezTo>
                    <a:pt x="90297" y="1949412"/>
                    <a:pt x="88239" y="1943050"/>
                    <a:pt x="84124" y="1937487"/>
                  </a:cubicBezTo>
                  <a:cubicBezTo>
                    <a:pt x="80010" y="1931924"/>
                    <a:pt x="74447" y="1929143"/>
                    <a:pt x="67437" y="1929143"/>
                  </a:cubicBezTo>
                  <a:cubicBezTo>
                    <a:pt x="66522" y="1929143"/>
                    <a:pt x="65189" y="1929334"/>
                    <a:pt x="63436" y="1929715"/>
                  </a:cubicBezTo>
                  <a:cubicBezTo>
                    <a:pt x="61684" y="1930096"/>
                    <a:pt x="60350" y="1930286"/>
                    <a:pt x="59436" y="1930286"/>
                  </a:cubicBezTo>
                  <a:cubicBezTo>
                    <a:pt x="50596" y="1930286"/>
                    <a:pt x="44881" y="1926857"/>
                    <a:pt x="42291" y="1919999"/>
                  </a:cubicBezTo>
                  <a:cubicBezTo>
                    <a:pt x="44729" y="1921523"/>
                    <a:pt x="47396" y="1922285"/>
                    <a:pt x="50292" y="1922285"/>
                  </a:cubicBezTo>
                  <a:cubicBezTo>
                    <a:pt x="52882" y="1922285"/>
                    <a:pt x="55549" y="1921523"/>
                    <a:pt x="58293" y="1919999"/>
                  </a:cubicBezTo>
                  <a:cubicBezTo>
                    <a:pt x="66370" y="1915427"/>
                    <a:pt x="73228" y="1913141"/>
                    <a:pt x="78867" y="1913141"/>
                  </a:cubicBezTo>
                  <a:close/>
                  <a:moveTo>
                    <a:pt x="169164" y="1898282"/>
                  </a:moveTo>
                  <a:lnTo>
                    <a:pt x="171450" y="1900568"/>
                  </a:lnTo>
                  <a:lnTo>
                    <a:pt x="164592" y="1917713"/>
                  </a:lnTo>
                  <a:cubicBezTo>
                    <a:pt x="158648" y="1932648"/>
                    <a:pt x="151409" y="1942935"/>
                    <a:pt x="142875" y="1948574"/>
                  </a:cubicBezTo>
                  <a:lnTo>
                    <a:pt x="93954" y="1980807"/>
                  </a:lnTo>
                  <a:lnTo>
                    <a:pt x="90754" y="1977835"/>
                  </a:lnTo>
                  <a:lnTo>
                    <a:pt x="124587" y="1925714"/>
                  </a:lnTo>
                  <a:cubicBezTo>
                    <a:pt x="129311" y="1918399"/>
                    <a:pt x="138074" y="1911922"/>
                    <a:pt x="150876" y="1906283"/>
                  </a:cubicBezTo>
                  <a:close/>
                  <a:moveTo>
                    <a:pt x="18288" y="1843418"/>
                  </a:moveTo>
                  <a:lnTo>
                    <a:pt x="25146" y="1843418"/>
                  </a:lnTo>
                  <a:lnTo>
                    <a:pt x="25146" y="1961147"/>
                  </a:lnTo>
                  <a:cubicBezTo>
                    <a:pt x="25146" y="1968310"/>
                    <a:pt x="27394" y="1974482"/>
                    <a:pt x="31889" y="1979664"/>
                  </a:cubicBezTo>
                  <a:cubicBezTo>
                    <a:pt x="36385" y="1984845"/>
                    <a:pt x="42138" y="1987436"/>
                    <a:pt x="49149" y="1987436"/>
                  </a:cubicBezTo>
                  <a:cubicBezTo>
                    <a:pt x="52044" y="1987436"/>
                    <a:pt x="55473" y="1986674"/>
                    <a:pt x="59436" y="1985150"/>
                  </a:cubicBezTo>
                  <a:lnTo>
                    <a:pt x="65151" y="1990865"/>
                  </a:lnTo>
                  <a:cubicBezTo>
                    <a:pt x="59969" y="1993913"/>
                    <a:pt x="55016" y="1995437"/>
                    <a:pt x="50292" y="1995437"/>
                  </a:cubicBezTo>
                  <a:cubicBezTo>
                    <a:pt x="41300" y="1995437"/>
                    <a:pt x="33718" y="1992503"/>
                    <a:pt x="27546" y="1986636"/>
                  </a:cubicBezTo>
                  <a:cubicBezTo>
                    <a:pt x="21374" y="1980769"/>
                    <a:pt x="18288" y="1973415"/>
                    <a:pt x="18288" y="1964576"/>
                  </a:cubicBezTo>
                  <a:close/>
                  <a:moveTo>
                    <a:pt x="0" y="1843418"/>
                  </a:moveTo>
                  <a:lnTo>
                    <a:pt x="6858" y="1843418"/>
                  </a:lnTo>
                  <a:lnTo>
                    <a:pt x="6858" y="2065160"/>
                  </a:lnTo>
                  <a:lnTo>
                    <a:pt x="228600" y="2065160"/>
                  </a:lnTo>
                  <a:lnTo>
                    <a:pt x="228600" y="2072018"/>
                  </a:lnTo>
                  <a:lnTo>
                    <a:pt x="0" y="2072018"/>
                  </a:lnTo>
                  <a:close/>
                  <a:moveTo>
                    <a:pt x="80010" y="1639328"/>
                  </a:moveTo>
                  <a:lnTo>
                    <a:pt x="86868" y="1645043"/>
                  </a:lnTo>
                  <a:cubicBezTo>
                    <a:pt x="86106" y="1649615"/>
                    <a:pt x="85725" y="1652663"/>
                    <a:pt x="85725" y="1654187"/>
                  </a:cubicBezTo>
                  <a:cubicBezTo>
                    <a:pt x="85725" y="1661654"/>
                    <a:pt x="89535" y="1667674"/>
                    <a:pt x="97155" y="1672246"/>
                  </a:cubicBezTo>
                  <a:cubicBezTo>
                    <a:pt x="103708" y="1676209"/>
                    <a:pt x="110947" y="1678190"/>
                    <a:pt x="118872" y="1678190"/>
                  </a:cubicBezTo>
                  <a:lnTo>
                    <a:pt x="228600" y="1678190"/>
                  </a:lnTo>
                  <a:lnTo>
                    <a:pt x="228600" y="1685048"/>
                  </a:lnTo>
                  <a:lnTo>
                    <a:pt x="115443" y="1685048"/>
                  </a:lnTo>
                  <a:cubicBezTo>
                    <a:pt x="105384" y="1685048"/>
                    <a:pt x="96545" y="1682076"/>
                    <a:pt x="88925" y="1676132"/>
                  </a:cubicBezTo>
                  <a:cubicBezTo>
                    <a:pt x="80695" y="1669732"/>
                    <a:pt x="76581" y="1661654"/>
                    <a:pt x="76581" y="1651901"/>
                  </a:cubicBezTo>
                  <a:cubicBezTo>
                    <a:pt x="76581" y="1649615"/>
                    <a:pt x="77724" y="1645424"/>
                    <a:pt x="80010" y="1639328"/>
                  </a:cubicBezTo>
                  <a:close/>
                  <a:moveTo>
                    <a:pt x="61722" y="1639328"/>
                  </a:moveTo>
                  <a:lnTo>
                    <a:pt x="66065" y="1643214"/>
                  </a:lnTo>
                  <a:lnTo>
                    <a:pt x="56007" y="1659902"/>
                  </a:lnTo>
                  <a:cubicBezTo>
                    <a:pt x="47625" y="1673923"/>
                    <a:pt x="40005" y="1681543"/>
                    <a:pt x="33147" y="1682762"/>
                  </a:cubicBezTo>
                  <a:cubicBezTo>
                    <a:pt x="28879" y="1683524"/>
                    <a:pt x="24536" y="1685124"/>
                    <a:pt x="20116" y="1687562"/>
                  </a:cubicBezTo>
                  <a:lnTo>
                    <a:pt x="17830" y="1685048"/>
                  </a:lnTo>
                  <a:cubicBezTo>
                    <a:pt x="20421" y="1682000"/>
                    <a:pt x="22174" y="1677809"/>
                    <a:pt x="23088" y="1672475"/>
                  </a:cubicBezTo>
                  <a:cubicBezTo>
                    <a:pt x="25374" y="1664855"/>
                    <a:pt x="33299" y="1656854"/>
                    <a:pt x="46863" y="1648472"/>
                  </a:cubicBezTo>
                  <a:close/>
                  <a:moveTo>
                    <a:pt x="106299" y="1623326"/>
                  </a:moveTo>
                  <a:cubicBezTo>
                    <a:pt x="113004" y="1623326"/>
                    <a:pt x="118681" y="1625650"/>
                    <a:pt x="123329" y="1630298"/>
                  </a:cubicBezTo>
                  <a:cubicBezTo>
                    <a:pt x="127978" y="1634946"/>
                    <a:pt x="130302" y="1640623"/>
                    <a:pt x="130302" y="1647329"/>
                  </a:cubicBezTo>
                  <a:cubicBezTo>
                    <a:pt x="130302" y="1652510"/>
                    <a:pt x="128549" y="1657044"/>
                    <a:pt x="125044" y="1660931"/>
                  </a:cubicBezTo>
                  <a:cubicBezTo>
                    <a:pt x="121539" y="1664817"/>
                    <a:pt x="117195" y="1666760"/>
                    <a:pt x="112014" y="1666760"/>
                  </a:cubicBezTo>
                  <a:cubicBezTo>
                    <a:pt x="107746" y="1666760"/>
                    <a:pt x="104127" y="1665350"/>
                    <a:pt x="101155" y="1662531"/>
                  </a:cubicBezTo>
                  <a:cubicBezTo>
                    <a:pt x="98183" y="1659711"/>
                    <a:pt x="96697" y="1656168"/>
                    <a:pt x="96697" y="1651901"/>
                  </a:cubicBezTo>
                  <a:cubicBezTo>
                    <a:pt x="96697" y="1648548"/>
                    <a:pt x="97840" y="1645805"/>
                    <a:pt x="100126" y="1643671"/>
                  </a:cubicBezTo>
                  <a:cubicBezTo>
                    <a:pt x="102412" y="1641538"/>
                    <a:pt x="105232" y="1640471"/>
                    <a:pt x="108585" y="1640471"/>
                  </a:cubicBezTo>
                  <a:cubicBezTo>
                    <a:pt x="113157" y="1640471"/>
                    <a:pt x="115443" y="1642757"/>
                    <a:pt x="115443" y="1647329"/>
                  </a:cubicBezTo>
                  <a:cubicBezTo>
                    <a:pt x="115138" y="1649310"/>
                    <a:pt x="114376" y="1650834"/>
                    <a:pt x="113157" y="1651901"/>
                  </a:cubicBezTo>
                  <a:cubicBezTo>
                    <a:pt x="113157" y="1648853"/>
                    <a:pt x="111633" y="1647329"/>
                    <a:pt x="108585" y="1647329"/>
                  </a:cubicBezTo>
                  <a:cubicBezTo>
                    <a:pt x="104775" y="1647329"/>
                    <a:pt x="102870" y="1649234"/>
                    <a:pt x="102870" y="1653044"/>
                  </a:cubicBezTo>
                  <a:cubicBezTo>
                    <a:pt x="102870" y="1657616"/>
                    <a:pt x="105918" y="1659902"/>
                    <a:pt x="112014" y="1659902"/>
                  </a:cubicBezTo>
                  <a:cubicBezTo>
                    <a:pt x="115519" y="1659902"/>
                    <a:pt x="118300" y="1658530"/>
                    <a:pt x="120358" y="1655787"/>
                  </a:cubicBezTo>
                  <a:cubicBezTo>
                    <a:pt x="122415" y="1653044"/>
                    <a:pt x="123444" y="1649843"/>
                    <a:pt x="123444" y="1646186"/>
                  </a:cubicBezTo>
                  <a:cubicBezTo>
                    <a:pt x="123444" y="1642071"/>
                    <a:pt x="121996" y="1638566"/>
                    <a:pt x="119100" y="1635670"/>
                  </a:cubicBezTo>
                  <a:cubicBezTo>
                    <a:pt x="116205" y="1632775"/>
                    <a:pt x="112699" y="1631327"/>
                    <a:pt x="108585" y="1631327"/>
                  </a:cubicBezTo>
                  <a:cubicBezTo>
                    <a:pt x="104165" y="1631327"/>
                    <a:pt x="99974" y="1632470"/>
                    <a:pt x="96012" y="1634756"/>
                  </a:cubicBezTo>
                  <a:lnTo>
                    <a:pt x="90297" y="1629041"/>
                  </a:lnTo>
                  <a:cubicBezTo>
                    <a:pt x="97155" y="1625231"/>
                    <a:pt x="102489" y="1623326"/>
                    <a:pt x="106299" y="1623326"/>
                  </a:cubicBezTo>
                  <a:close/>
                  <a:moveTo>
                    <a:pt x="22860" y="1615325"/>
                  </a:moveTo>
                  <a:cubicBezTo>
                    <a:pt x="23774" y="1620659"/>
                    <a:pt x="25679" y="1625231"/>
                    <a:pt x="28575" y="1629041"/>
                  </a:cubicBezTo>
                  <a:cubicBezTo>
                    <a:pt x="32080" y="1633613"/>
                    <a:pt x="36271" y="1635899"/>
                    <a:pt x="41148" y="1635899"/>
                  </a:cubicBezTo>
                  <a:cubicBezTo>
                    <a:pt x="47091" y="1635746"/>
                    <a:pt x="56235" y="1632317"/>
                    <a:pt x="68580" y="1625612"/>
                  </a:cubicBezTo>
                  <a:lnTo>
                    <a:pt x="77724" y="1634756"/>
                  </a:lnTo>
                  <a:cubicBezTo>
                    <a:pt x="71628" y="1647862"/>
                    <a:pt x="68580" y="1657387"/>
                    <a:pt x="68580" y="1663331"/>
                  </a:cubicBezTo>
                  <a:cubicBezTo>
                    <a:pt x="68580" y="1667750"/>
                    <a:pt x="69799" y="1671713"/>
                    <a:pt x="72237" y="1675218"/>
                  </a:cubicBezTo>
                  <a:cubicBezTo>
                    <a:pt x="74676" y="1678723"/>
                    <a:pt x="78028" y="1680476"/>
                    <a:pt x="82296" y="1680476"/>
                  </a:cubicBezTo>
                  <a:cubicBezTo>
                    <a:pt x="79248" y="1683524"/>
                    <a:pt x="75819" y="1685048"/>
                    <a:pt x="72009" y="1685048"/>
                  </a:cubicBezTo>
                  <a:cubicBezTo>
                    <a:pt x="68199" y="1685048"/>
                    <a:pt x="65151" y="1683562"/>
                    <a:pt x="62865" y="1680590"/>
                  </a:cubicBezTo>
                  <a:cubicBezTo>
                    <a:pt x="60579" y="1677618"/>
                    <a:pt x="59436" y="1674151"/>
                    <a:pt x="59436" y="1670189"/>
                  </a:cubicBezTo>
                  <a:cubicBezTo>
                    <a:pt x="59436" y="1663178"/>
                    <a:pt x="62484" y="1654415"/>
                    <a:pt x="68580" y="1643900"/>
                  </a:cubicBezTo>
                  <a:lnTo>
                    <a:pt x="61722" y="1635899"/>
                  </a:lnTo>
                  <a:cubicBezTo>
                    <a:pt x="50901" y="1643519"/>
                    <a:pt x="42138" y="1647329"/>
                    <a:pt x="35433" y="1647329"/>
                  </a:cubicBezTo>
                  <a:cubicBezTo>
                    <a:pt x="30708" y="1647329"/>
                    <a:pt x="26860" y="1645500"/>
                    <a:pt x="23888" y="1641842"/>
                  </a:cubicBezTo>
                  <a:cubicBezTo>
                    <a:pt x="20917" y="1638185"/>
                    <a:pt x="19431" y="1633918"/>
                    <a:pt x="19431" y="1629041"/>
                  </a:cubicBezTo>
                  <a:cubicBezTo>
                    <a:pt x="19431" y="1622640"/>
                    <a:pt x="20574" y="1618068"/>
                    <a:pt x="22860" y="1615325"/>
                  </a:cubicBezTo>
                  <a:close/>
                  <a:moveTo>
                    <a:pt x="65151" y="1607324"/>
                  </a:moveTo>
                  <a:lnTo>
                    <a:pt x="96012" y="1639328"/>
                  </a:lnTo>
                  <a:lnTo>
                    <a:pt x="90754" y="1644814"/>
                  </a:lnTo>
                  <a:lnTo>
                    <a:pt x="59207" y="1612353"/>
                  </a:lnTo>
                  <a:close/>
                  <a:moveTo>
                    <a:pt x="56007" y="1573034"/>
                  </a:moveTo>
                  <a:cubicBezTo>
                    <a:pt x="62712" y="1573034"/>
                    <a:pt x="68427" y="1575167"/>
                    <a:pt x="73152" y="1579435"/>
                  </a:cubicBezTo>
                  <a:cubicBezTo>
                    <a:pt x="77876" y="1583702"/>
                    <a:pt x="80162" y="1589188"/>
                    <a:pt x="80010" y="1595894"/>
                  </a:cubicBezTo>
                  <a:cubicBezTo>
                    <a:pt x="79857" y="1602142"/>
                    <a:pt x="77952" y="1607857"/>
                    <a:pt x="74295" y="1613039"/>
                  </a:cubicBezTo>
                  <a:lnTo>
                    <a:pt x="68580" y="1608467"/>
                  </a:lnTo>
                  <a:cubicBezTo>
                    <a:pt x="70866" y="1604809"/>
                    <a:pt x="72009" y="1600999"/>
                    <a:pt x="72009" y="1597037"/>
                  </a:cubicBezTo>
                  <a:cubicBezTo>
                    <a:pt x="72009" y="1592922"/>
                    <a:pt x="70561" y="1589417"/>
                    <a:pt x="67665" y="1586521"/>
                  </a:cubicBezTo>
                  <a:cubicBezTo>
                    <a:pt x="64770" y="1583626"/>
                    <a:pt x="61264" y="1582178"/>
                    <a:pt x="57150" y="1582178"/>
                  </a:cubicBezTo>
                  <a:cubicBezTo>
                    <a:pt x="53797" y="1582178"/>
                    <a:pt x="50673" y="1583092"/>
                    <a:pt x="47777" y="1584921"/>
                  </a:cubicBezTo>
                  <a:cubicBezTo>
                    <a:pt x="44881" y="1586750"/>
                    <a:pt x="43434" y="1589264"/>
                    <a:pt x="43434" y="1592465"/>
                  </a:cubicBezTo>
                  <a:cubicBezTo>
                    <a:pt x="43434" y="1597799"/>
                    <a:pt x="45720" y="1600466"/>
                    <a:pt x="50292" y="1600466"/>
                  </a:cubicBezTo>
                  <a:cubicBezTo>
                    <a:pt x="54102" y="1600466"/>
                    <a:pt x="56007" y="1598561"/>
                    <a:pt x="56007" y="1594751"/>
                  </a:cubicBezTo>
                  <a:cubicBezTo>
                    <a:pt x="56007" y="1592465"/>
                    <a:pt x="54483" y="1590560"/>
                    <a:pt x="51435" y="1589036"/>
                  </a:cubicBezTo>
                  <a:cubicBezTo>
                    <a:pt x="58293" y="1589036"/>
                    <a:pt x="61722" y="1591703"/>
                    <a:pt x="61722" y="1597037"/>
                  </a:cubicBezTo>
                  <a:cubicBezTo>
                    <a:pt x="61722" y="1600085"/>
                    <a:pt x="60579" y="1602561"/>
                    <a:pt x="58293" y="1604466"/>
                  </a:cubicBezTo>
                  <a:cubicBezTo>
                    <a:pt x="56007" y="1606371"/>
                    <a:pt x="53340" y="1607324"/>
                    <a:pt x="50292" y="1607324"/>
                  </a:cubicBezTo>
                  <a:cubicBezTo>
                    <a:pt x="46024" y="1607324"/>
                    <a:pt x="42481" y="1605724"/>
                    <a:pt x="39662" y="1602523"/>
                  </a:cubicBezTo>
                  <a:cubicBezTo>
                    <a:pt x="36842" y="1599323"/>
                    <a:pt x="35433" y="1595589"/>
                    <a:pt x="35433" y="1591322"/>
                  </a:cubicBezTo>
                  <a:cubicBezTo>
                    <a:pt x="35433" y="1585988"/>
                    <a:pt x="37490" y="1581606"/>
                    <a:pt x="41605" y="1578177"/>
                  </a:cubicBezTo>
                  <a:cubicBezTo>
                    <a:pt x="45720" y="1574748"/>
                    <a:pt x="50520" y="1573034"/>
                    <a:pt x="56007" y="1573034"/>
                  </a:cubicBezTo>
                  <a:close/>
                  <a:moveTo>
                    <a:pt x="78867" y="1544459"/>
                  </a:moveTo>
                  <a:cubicBezTo>
                    <a:pt x="86182" y="1544459"/>
                    <a:pt x="92049" y="1548040"/>
                    <a:pt x="96469" y="1555203"/>
                  </a:cubicBezTo>
                  <a:cubicBezTo>
                    <a:pt x="99212" y="1559775"/>
                    <a:pt x="100584" y="1564957"/>
                    <a:pt x="100584" y="1570748"/>
                  </a:cubicBezTo>
                  <a:cubicBezTo>
                    <a:pt x="100584" y="1582178"/>
                    <a:pt x="96393" y="1595132"/>
                    <a:pt x="88011" y="1609610"/>
                  </a:cubicBezTo>
                  <a:lnTo>
                    <a:pt x="93726" y="1615325"/>
                  </a:lnTo>
                  <a:cubicBezTo>
                    <a:pt x="111252" y="1605419"/>
                    <a:pt x="122682" y="1600466"/>
                    <a:pt x="128016" y="1600466"/>
                  </a:cubicBezTo>
                  <a:cubicBezTo>
                    <a:pt x="136093" y="1600618"/>
                    <a:pt x="142798" y="1602371"/>
                    <a:pt x="148132" y="1605724"/>
                  </a:cubicBezTo>
                  <a:cubicBezTo>
                    <a:pt x="154533" y="1609838"/>
                    <a:pt x="157734" y="1615706"/>
                    <a:pt x="157734" y="1623326"/>
                  </a:cubicBezTo>
                  <a:cubicBezTo>
                    <a:pt x="157734" y="1626679"/>
                    <a:pt x="156591" y="1631441"/>
                    <a:pt x="154305" y="1637613"/>
                  </a:cubicBezTo>
                  <a:cubicBezTo>
                    <a:pt x="152019" y="1643786"/>
                    <a:pt x="150876" y="1648548"/>
                    <a:pt x="150876" y="1651901"/>
                  </a:cubicBezTo>
                  <a:cubicBezTo>
                    <a:pt x="150876" y="1654034"/>
                    <a:pt x="151638" y="1657082"/>
                    <a:pt x="153162" y="1661045"/>
                  </a:cubicBezTo>
                  <a:cubicBezTo>
                    <a:pt x="146304" y="1657387"/>
                    <a:pt x="142875" y="1650910"/>
                    <a:pt x="142875" y="1641614"/>
                  </a:cubicBezTo>
                  <a:cubicBezTo>
                    <a:pt x="142875" y="1633994"/>
                    <a:pt x="140398" y="1627517"/>
                    <a:pt x="135445" y="1622183"/>
                  </a:cubicBezTo>
                  <a:cubicBezTo>
                    <a:pt x="130492" y="1616849"/>
                    <a:pt x="124206" y="1614182"/>
                    <a:pt x="116586" y="1614182"/>
                  </a:cubicBezTo>
                  <a:cubicBezTo>
                    <a:pt x="107442" y="1614182"/>
                    <a:pt x="97536" y="1617992"/>
                    <a:pt x="86868" y="1625612"/>
                  </a:cubicBezTo>
                  <a:lnTo>
                    <a:pt x="77724" y="1616468"/>
                  </a:lnTo>
                  <a:cubicBezTo>
                    <a:pt x="86106" y="1606409"/>
                    <a:pt x="90297" y="1596884"/>
                    <a:pt x="90297" y="1587893"/>
                  </a:cubicBezTo>
                  <a:cubicBezTo>
                    <a:pt x="90297" y="1580730"/>
                    <a:pt x="88239" y="1574367"/>
                    <a:pt x="84124" y="1568805"/>
                  </a:cubicBezTo>
                  <a:cubicBezTo>
                    <a:pt x="80010" y="1563242"/>
                    <a:pt x="74447" y="1560461"/>
                    <a:pt x="67437" y="1560461"/>
                  </a:cubicBezTo>
                  <a:cubicBezTo>
                    <a:pt x="66522" y="1560461"/>
                    <a:pt x="65189" y="1560651"/>
                    <a:pt x="63436" y="1561032"/>
                  </a:cubicBezTo>
                  <a:cubicBezTo>
                    <a:pt x="61684" y="1561413"/>
                    <a:pt x="60350" y="1561604"/>
                    <a:pt x="59436" y="1561604"/>
                  </a:cubicBezTo>
                  <a:cubicBezTo>
                    <a:pt x="50596" y="1561604"/>
                    <a:pt x="44881" y="1558175"/>
                    <a:pt x="42291" y="1551317"/>
                  </a:cubicBezTo>
                  <a:cubicBezTo>
                    <a:pt x="44729" y="1552841"/>
                    <a:pt x="47396" y="1553603"/>
                    <a:pt x="50292" y="1553603"/>
                  </a:cubicBezTo>
                  <a:cubicBezTo>
                    <a:pt x="52882" y="1553603"/>
                    <a:pt x="55549" y="1552841"/>
                    <a:pt x="58293" y="1551317"/>
                  </a:cubicBezTo>
                  <a:cubicBezTo>
                    <a:pt x="66370" y="1546745"/>
                    <a:pt x="73228" y="1544459"/>
                    <a:pt x="78867" y="1544459"/>
                  </a:cubicBezTo>
                  <a:close/>
                  <a:moveTo>
                    <a:pt x="169164" y="1529600"/>
                  </a:moveTo>
                  <a:lnTo>
                    <a:pt x="171450" y="1531886"/>
                  </a:lnTo>
                  <a:lnTo>
                    <a:pt x="164592" y="1549031"/>
                  </a:lnTo>
                  <a:cubicBezTo>
                    <a:pt x="158648" y="1563966"/>
                    <a:pt x="151409" y="1574253"/>
                    <a:pt x="142875" y="1579892"/>
                  </a:cubicBezTo>
                  <a:lnTo>
                    <a:pt x="93954" y="1612124"/>
                  </a:lnTo>
                  <a:lnTo>
                    <a:pt x="90754" y="1609153"/>
                  </a:lnTo>
                  <a:lnTo>
                    <a:pt x="124587" y="1557032"/>
                  </a:lnTo>
                  <a:cubicBezTo>
                    <a:pt x="129311" y="1549717"/>
                    <a:pt x="138074" y="1543240"/>
                    <a:pt x="150876" y="1537601"/>
                  </a:cubicBezTo>
                  <a:close/>
                  <a:moveTo>
                    <a:pt x="18288" y="1474736"/>
                  </a:moveTo>
                  <a:lnTo>
                    <a:pt x="25146" y="1474736"/>
                  </a:lnTo>
                  <a:lnTo>
                    <a:pt x="25146" y="1592465"/>
                  </a:lnTo>
                  <a:cubicBezTo>
                    <a:pt x="25146" y="1599628"/>
                    <a:pt x="27394" y="1605800"/>
                    <a:pt x="31889" y="1610981"/>
                  </a:cubicBezTo>
                  <a:cubicBezTo>
                    <a:pt x="36385" y="1616163"/>
                    <a:pt x="42138" y="1618754"/>
                    <a:pt x="49149" y="1618754"/>
                  </a:cubicBezTo>
                  <a:cubicBezTo>
                    <a:pt x="52044" y="1618754"/>
                    <a:pt x="55473" y="1617992"/>
                    <a:pt x="59436" y="1616468"/>
                  </a:cubicBezTo>
                  <a:lnTo>
                    <a:pt x="65151" y="1622183"/>
                  </a:lnTo>
                  <a:cubicBezTo>
                    <a:pt x="59969" y="1625231"/>
                    <a:pt x="55016" y="1626755"/>
                    <a:pt x="50292" y="1626755"/>
                  </a:cubicBezTo>
                  <a:cubicBezTo>
                    <a:pt x="41300" y="1626755"/>
                    <a:pt x="33718" y="1623821"/>
                    <a:pt x="27546" y="1617954"/>
                  </a:cubicBezTo>
                  <a:cubicBezTo>
                    <a:pt x="21374" y="1612086"/>
                    <a:pt x="18288" y="1604733"/>
                    <a:pt x="18288" y="1595894"/>
                  </a:cubicBezTo>
                  <a:close/>
                  <a:moveTo>
                    <a:pt x="0" y="1474736"/>
                  </a:moveTo>
                  <a:lnTo>
                    <a:pt x="6858" y="1474736"/>
                  </a:lnTo>
                  <a:lnTo>
                    <a:pt x="6858" y="1696478"/>
                  </a:lnTo>
                  <a:lnTo>
                    <a:pt x="228600" y="1696478"/>
                  </a:lnTo>
                  <a:lnTo>
                    <a:pt x="228600" y="1703336"/>
                  </a:lnTo>
                  <a:lnTo>
                    <a:pt x="0" y="1703336"/>
                  </a:lnTo>
                  <a:close/>
                  <a:moveTo>
                    <a:pt x="80010" y="1270644"/>
                  </a:moveTo>
                  <a:lnTo>
                    <a:pt x="86868" y="1276359"/>
                  </a:lnTo>
                  <a:cubicBezTo>
                    <a:pt x="86106" y="1280931"/>
                    <a:pt x="85725" y="1283979"/>
                    <a:pt x="85725" y="1285503"/>
                  </a:cubicBezTo>
                  <a:cubicBezTo>
                    <a:pt x="85725" y="1292970"/>
                    <a:pt x="89535" y="1298990"/>
                    <a:pt x="97155" y="1303562"/>
                  </a:cubicBezTo>
                  <a:cubicBezTo>
                    <a:pt x="103708" y="1307525"/>
                    <a:pt x="110947" y="1309506"/>
                    <a:pt x="118872" y="1309506"/>
                  </a:cubicBezTo>
                  <a:lnTo>
                    <a:pt x="228600" y="1309506"/>
                  </a:lnTo>
                  <a:lnTo>
                    <a:pt x="228600" y="1316364"/>
                  </a:lnTo>
                  <a:lnTo>
                    <a:pt x="115443" y="1316364"/>
                  </a:lnTo>
                  <a:cubicBezTo>
                    <a:pt x="105384" y="1316364"/>
                    <a:pt x="96545" y="1313392"/>
                    <a:pt x="88925" y="1307448"/>
                  </a:cubicBezTo>
                  <a:cubicBezTo>
                    <a:pt x="80695" y="1301048"/>
                    <a:pt x="76581" y="1292970"/>
                    <a:pt x="76581" y="1283217"/>
                  </a:cubicBezTo>
                  <a:cubicBezTo>
                    <a:pt x="76581" y="1280931"/>
                    <a:pt x="77724" y="1276740"/>
                    <a:pt x="80010" y="1270644"/>
                  </a:cubicBezTo>
                  <a:close/>
                  <a:moveTo>
                    <a:pt x="61722" y="1270644"/>
                  </a:moveTo>
                  <a:lnTo>
                    <a:pt x="66065" y="1274530"/>
                  </a:lnTo>
                  <a:lnTo>
                    <a:pt x="56007" y="1291218"/>
                  </a:lnTo>
                  <a:cubicBezTo>
                    <a:pt x="47625" y="1305239"/>
                    <a:pt x="40005" y="1312859"/>
                    <a:pt x="33147" y="1314078"/>
                  </a:cubicBezTo>
                  <a:cubicBezTo>
                    <a:pt x="28879" y="1314840"/>
                    <a:pt x="24536" y="1316440"/>
                    <a:pt x="20116" y="1318878"/>
                  </a:cubicBezTo>
                  <a:lnTo>
                    <a:pt x="17830" y="1316364"/>
                  </a:lnTo>
                  <a:cubicBezTo>
                    <a:pt x="20421" y="1313316"/>
                    <a:pt x="22174" y="1309125"/>
                    <a:pt x="23088" y="1303791"/>
                  </a:cubicBezTo>
                  <a:cubicBezTo>
                    <a:pt x="25374" y="1296171"/>
                    <a:pt x="33299" y="1288170"/>
                    <a:pt x="46863" y="1279788"/>
                  </a:cubicBezTo>
                  <a:close/>
                  <a:moveTo>
                    <a:pt x="106299" y="1254642"/>
                  </a:moveTo>
                  <a:cubicBezTo>
                    <a:pt x="113004" y="1254642"/>
                    <a:pt x="118681" y="1256966"/>
                    <a:pt x="123329" y="1261614"/>
                  </a:cubicBezTo>
                  <a:cubicBezTo>
                    <a:pt x="127978" y="1266262"/>
                    <a:pt x="130302" y="1271939"/>
                    <a:pt x="130302" y="1278645"/>
                  </a:cubicBezTo>
                  <a:cubicBezTo>
                    <a:pt x="130302" y="1283826"/>
                    <a:pt x="128549" y="1288360"/>
                    <a:pt x="125044" y="1292247"/>
                  </a:cubicBezTo>
                  <a:cubicBezTo>
                    <a:pt x="121539" y="1296133"/>
                    <a:pt x="117195" y="1298076"/>
                    <a:pt x="112014" y="1298076"/>
                  </a:cubicBezTo>
                  <a:cubicBezTo>
                    <a:pt x="107746" y="1298076"/>
                    <a:pt x="104127" y="1296666"/>
                    <a:pt x="101155" y="1293847"/>
                  </a:cubicBezTo>
                  <a:cubicBezTo>
                    <a:pt x="98183" y="1291027"/>
                    <a:pt x="96697" y="1287484"/>
                    <a:pt x="96697" y="1283217"/>
                  </a:cubicBezTo>
                  <a:cubicBezTo>
                    <a:pt x="96697" y="1279864"/>
                    <a:pt x="97840" y="1277121"/>
                    <a:pt x="100126" y="1274987"/>
                  </a:cubicBezTo>
                  <a:cubicBezTo>
                    <a:pt x="102412" y="1272854"/>
                    <a:pt x="105232" y="1271787"/>
                    <a:pt x="108585" y="1271787"/>
                  </a:cubicBezTo>
                  <a:cubicBezTo>
                    <a:pt x="113157" y="1271787"/>
                    <a:pt x="115443" y="1274073"/>
                    <a:pt x="115443" y="1278645"/>
                  </a:cubicBezTo>
                  <a:cubicBezTo>
                    <a:pt x="115138" y="1280626"/>
                    <a:pt x="114376" y="1282150"/>
                    <a:pt x="113157" y="1283217"/>
                  </a:cubicBezTo>
                  <a:cubicBezTo>
                    <a:pt x="113157" y="1280169"/>
                    <a:pt x="111633" y="1278645"/>
                    <a:pt x="108585" y="1278645"/>
                  </a:cubicBezTo>
                  <a:cubicBezTo>
                    <a:pt x="104775" y="1278645"/>
                    <a:pt x="102870" y="1280550"/>
                    <a:pt x="102870" y="1284360"/>
                  </a:cubicBezTo>
                  <a:cubicBezTo>
                    <a:pt x="102870" y="1288932"/>
                    <a:pt x="105918" y="1291218"/>
                    <a:pt x="112014" y="1291218"/>
                  </a:cubicBezTo>
                  <a:cubicBezTo>
                    <a:pt x="115519" y="1291218"/>
                    <a:pt x="118300" y="1289846"/>
                    <a:pt x="120358" y="1287103"/>
                  </a:cubicBezTo>
                  <a:cubicBezTo>
                    <a:pt x="122415" y="1284360"/>
                    <a:pt x="123444" y="1281159"/>
                    <a:pt x="123444" y="1277502"/>
                  </a:cubicBezTo>
                  <a:cubicBezTo>
                    <a:pt x="123444" y="1273387"/>
                    <a:pt x="121996" y="1269882"/>
                    <a:pt x="119100" y="1266986"/>
                  </a:cubicBezTo>
                  <a:cubicBezTo>
                    <a:pt x="116205" y="1264091"/>
                    <a:pt x="112699" y="1262643"/>
                    <a:pt x="108585" y="1262643"/>
                  </a:cubicBezTo>
                  <a:cubicBezTo>
                    <a:pt x="104165" y="1262643"/>
                    <a:pt x="99974" y="1263786"/>
                    <a:pt x="96012" y="1266072"/>
                  </a:cubicBezTo>
                  <a:lnTo>
                    <a:pt x="90297" y="1260357"/>
                  </a:lnTo>
                  <a:cubicBezTo>
                    <a:pt x="97155" y="1256547"/>
                    <a:pt x="102489" y="1254642"/>
                    <a:pt x="106299" y="1254642"/>
                  </a:cubicBezTo>
                  <a:close/>
                  <a:moveTo>
                    <a:pt x="22860" y="1246641"/>
                  </a:moveTo>
                  <a:cubicBezTo>
                    <a:pt x="23774" y="1251975"/>
                    <a:pt x="25679" y="1256547"/>
                    <a:pt x="28575" y="1260357"/>
                  </a:cubicBezTo>
                  <a:cubicBezTo>
                    <a:pt x="32080" y="1264929"/>
                    <a:pt x="36271" y="1267215"/>
                    <a:pt x="41148" y="1267215"/>
                  </a:cubicBezTo>
                  <a:cubicBezTo>
                    <a:pt x="47091" y="1267062"/>
                    <a:pt x="56235" y="1263633"/>
                    <a:pt x="68580" y="1256928"/>
                  </a:cubicBezTo>
                  <a:lnTo>
                    <a:pt x="77724" y="1266072"/>
                  </a:lnTo>
                  <a:cubicBezTo>
                    <a:pt x="71628" y="1279178"/>
                    <a:pt x="68580" y="1288703"/>
                    <a:pt x="68580" y="1294647"/>
                  </a:cubicBezTo>
                  <a:cubicBezTo>
                    <a:pt x="68580" y="1299066"/>
                    <a:pt x="69799" y="1303029"/>
                    <a:pt x="72237" y="1306534"/>
                  </a:cubicBezTo>
                  <a:cubicBezTo>
                    <a:pt x="74676" y="1310039"/>
                    <a:pt x="78028" y="1311792"/>
                    <a:pt x="82296" y="1311792"/>
                  </a:cubicBezTo>
                  <a:cubicBezTo>
                    <a:pt x="79248" y="1314840"/>
                    <a:pt x="75819" y="1316364"/>
                    <a:pt x="72009" y="1316364"/>
                  </a:cubicBezTo>
                  <a:cubicBezTo>
                    <a:pt x="68199" y="1316364"/>
                    <a:pt x="65151" y="1314878"/>
                    <a:pt x="62865" y="1311906"/>
                  </a:cubicBezTo>
                  <a:cubicBezTo>
                    <a:pt x="60579" y="1308934"/>
                    <a:pt x="59436" y="1305467"/>
                    <a:pt x="59436" y="1301505"/>
                  </a:cubicBezTo>
                  <a:cubicBezTo>
                    <a:pt x="59436" y="1294494"/>
                    <a:pt x="62484" y="1285731"/>
                    <a:pt x="68580" y="1275216"/>
                  </a:cubicBezTo>
                  <a:lnTo>
                    <a:pt x="61722" y="1267215"/>
                  </a:lnTo>
                  <a:cubicBezTo>
                    <a:pt x="50901" y="1274835"/>
                    <a:pt x="42138" y="1278645"/>
                    <a:pt x="35433" y="1278645"/>
                  </a:cubicBezTo>
                  <a:cubicBezTo>
                    <a:pt x="30708" y="1278645"/>
                    <a:pt x="26860" y="1276816"/>
                    <a:pt x="23888" y="1273158"/>
                  </a:cubicBezTo>
                  <a:cubicBezTo>
                    <a:pt x="20917" y="1269501"/>
                    <a:pt x="19431" y="1265234"/>
                    <a:pt x="19431" y="1260357"/>
                  </a:cubicBezTo>
                  <a:cubicBezTo>
                    <a:pt x="19431" y="1253956"/>
                    <a:pt x="20574" y="1249384"/>
                    <a:pt x="22860" y="1246641"/>
                  </a:cubicBezTo>
                  <a:close/>
                  <a:moveTo>
                    <a:pt x="65151" y="1238640"/>
                  </a:moveTo>
                  <a:lnTo>
                    <a:pt x="96012" y="1270644"/>
                  </a:lnTo>
                  <a:lnTo>
                    <a:pt x="90754" y="1276130"/>
                  </a:lnTo>
                  <a:lnTo>
                    <a:pt x="59207" y="1243669"/>
                  </a:lnTo>
                  <a:close/>
                  <a:moveTo>
                    <a:pt x="56007" y="1204350"/>
                  </a:moveTo>
                  <a:cubicBezTo>
                    <a:pt x="62712" y="1204350"/>
                    <a:pt x="68427" y="1206483"/>
                    <a:pt x="73152" y="1210751"/>
                  </a:cubicBezTo>
                  <a:cubicBezTo>
                    <a:pt x="77876" y="1215018"/>
                    <a:pt x="80162" y="1220504"/>
                    <a:pt x="80010" y="1227210"/>
                  </a:cubicBezTo>
                  <a:cubicBezTo>
                    <a:pt x="79857" y="1233458"/>
                    <a:pt x="77952" y="1239173"/>
                    <a:pt x="74295" y="1244355"/>
                  </a:cubicBezTo>
                  <a:lnTo>
                    <a:pt x="68580" y="1239783"/>
                  </a:lnTo>
                  <a:cubicBezTo>
                    <a:pt x="70866" y="1236125"/>
                    <a:pt x="72009" y="1232315"/>
                    <a:pt x="72009" y="1228353"/>
                  </a:cubicBezTo>
                  <a:cubicBezTo>
                    <a:pt x="72009" y="1224238"/>
                    <a:pt x="70561" y="1220733"/>
                    <a:pt x="67665" y="1217837"/>
                  </a:cubicBezTo>
                  <a:cubicBezTo>
                    <a:pt x="64770" y="1214942"/>
                    <a:pt x="61264" y="1213494"/>
                    <a:pt x="57150" y="1213494"/>
                  </a:cubicBezTo>
                  <a:cubicBezTo>
                    <a:pt x="53797" y="1213494"/>
                    <a:pt x="50673" y="1214408"/>
                    <a:pt x="47777" y="1216237"/>
                  </a:cubicBezTo>
                  <a:cubicBezTo>
                    <a:pt x="44881" y="1218066"/>
                    <a:pt x="43434" y="1220580"/>
                    <a:pt x="43434" y="1223781"/>
                  </a:cubicBezTo>
                  <a:cubicBezTo>
                    <a:pt x="43434" y="1229115"/>
                    <a:pt x="45720" y="1231782"/>
                    <a:pt x="50292" y="1231782"/>
                  </a:cubicBezTo>
                  <a:cubicBezTo>
                    <a:pt x="54102" y="1231782"/>
                    <a:pt x="56007" y="1229877"/>
                    <a:pt x="56007" y="1226067"/>
                  </a:cubicBezTo>
                  <a:cubicBezTo>
                    <a:pt x="56007" y="1223781"/>
                    <a:pt x="54483" y="1221876"/>
                    <a:pt x="51435" y="1220352"/>
                  </a:cubicBezTo>
                  <a:cubicBezTo>
                    <a:pt x="58293" y="1220352"/>
                    <a:pt x="61722" y="1223019"/>
                    <a:pt x="61722" y="1228353"/>
                  </a:cubicBezTo>
                  <a:cubicBezTo>
                    <a:pt x="61722" y="1231401"/>
                    <a:pt x="60579" y="1233877"/>
                    <a:pt x="58293" y="1235782"/>
                  </a:cubicBezTo>
                  <a:cubicBezTo>
                    <a:pt x="56007" y="1237687"/>
                    <a:pt x="53340" y="1238640"/>
                    <a:pt x="50292" y="1238640"/>
                  </a:cubicBezTo>
                  <a:cubicBezTo>
                    <a:pt x="46024" y="1238640"/>
                    <a:pt x="42481" y="1237040"/>
                    <a:pt x="39662" y="1233839"/>
                  </a:cubicBezTo>
                  <a:cubicBezTo>
                    <a:pt x="36842" y="1230639"/>
                    <a:pt x="35433" y="1226905"/>
                    <a:pt x="35433" y="1222638"/>
                  </a:cubicBezTo>
                  <a:cubicBezTo>
                    <a:pt x="35433" y="1217304"/>
                    <a:pt x="37490" y="1212922"/>
                    <a:pt x="41605" y="1209493"/>
                  </a:cubicBezTo>
                  <a:cubicBezTo>
                    <a:pt x="45720" y="1206064"/>
                    <a:pt x="50520" y="1204350"/>
                    <a:pt x="56007" y="1204350"/>
                  </a:cubicBezTo>
                  <a:close/>
                  <a:moveTo>
                    <a:pt x="78867" y="1175775"/>
                  </a:moveTo>
                  <a:cubicBezTo>
                    <a:pt x="86182" y="1175775"/>
                    <a:pt x="92049" y="1179356"/>
                    <a:pt x="96469" y="1186519"/>
                  </a:cubicBezTo>
                  <a:cubicBezTo>
                    <a:pt x="99212" y="1191091"/>
                    <a:pt x="100584" y="1196273"/>
                    <a:pt x="100584" y="1202064"/>
                  </a:cubicBezTo>
                  <a:cubicBezTo>
                    <a:pt x="100584" y="1213494"/>
                    <a:pt x="96393" y="1226448"/>
                    <a:pt x="88011" y="1240926"/>
                  </a:cubicBezTo>
                  <a:lnTo>
                    <a:pt x="93726" y="1246641"/>
                  </a:lnTo>
                  <a:cubicBezTo>
                    <a:pt x="111252" y="1236735"/>
                    <a:pt x="122682" y="1231782"/>
                    <a:pt x="128016" y="1231782"/>
                  </a:cubicBezTo>
                  <a:cubicBezTo>
                    <a:pt x="136093" y="1231934"/>
                    <a:pt x="142798" y="1233687"/>
                    <a:pt x="148132" y="1237040"/>
                  </a:cubicBezTo>
                  <a:cubicBezTo>
                    <a:pt x="154533" y="1241154"/>
                    <a:pt x="157734" y="1247022"/>
                    <a:pt x="157734" y="1254642"/>
                  </a:cubicBezTo>
                  <a:cubicBezTo>
                    <a:pt x="157734" y="1257995"/>
                    <a:pt x="156591" y="1262757"/>
                    <a:pt x="154305" y="1268929"/>
                  </a:cubicBezTo>
                  <a:cubicBezTo>
                    <a:pt x="152019" y="1275102"/>
                    <a:pt x="150876" y="1279864"/>
                    <a:pt x="150876" y="1283217"/>
                  </a:cubicBezTo>
                  <a:cubicBezTo>
                    <a:pt x="150876" y="1285350"/>
                    <a:pt x="151638" y="1288398"/>
                    <a:pt x="153162" y="1292361"/>
                  </a:cubicBezTo>
                  <a:cubicBezTo>
                    <a:pt x="146304" y="1288703"/>
                    <a:pt x="142875" y="1282226"/>
                    <a:pt x="142875" y="1272930"/>
                  </a:cubicBezTo>
                  <a:cubicBezTo>
                    <a:pt x="142875" y="1265310"/>
                    <a:pt x="140398" y="1258833"/>
                    <a:pt x="135445" y="1253499"/>
                  </a:cubicBezTo>
                  <a:cubicBezTo>
                    <a:pt x="130492" y="1248165"/>
                    <a:pt x="124206" y="1245498"/>
                    <a:pt x="116586" y="1245498"/>
                  </a:cubicBezTo>
                  <a:cubicBezTo>
                    <a:pt x="107442" y="1245498"/>
                    <a:pt x="97536" y="1249308"/>
                    <a:pt x="86868" y="1256928"/>
                  </a:cubicBezTo>
                  <a:lnTo>
                    <a:pt x="77724" y="1247784"/>
                  </a:lnTo>
                  <a:cubicBezTo>
                    <a:pt x="86106" y="1237725"/>
                    <a:pt x="90297" y="1228200"/>
                    <a:pt x="90297" y="1219209"/>
                  </a:cubicBezTo>
                  <a:cubicBezTo>
                    <a:pt x="90297" y="1212046"/>
                    <a:pt x="88239" y="1205683"/>
                    <a:pt x="84124" y="1200121"/>
                  </a:cubicBezTo>
                  <a:cubicBezTo>
                    <a:pt x="80010" y="1194558"/>
                    <a:pt x="74447" y="1191777"/>
                    <a:pt x="67437" y="1191777"/>
                  </a:cubicBezTo>
                  <a:cubicBezTo>
                    <a:pt x="66522" y="1191777"/>
                    <a:pt x="65189" y="1191967"/>
                    <a:pt x="63436" y="1192348"/>
                  </a:cubicBezTo>
                  <a:cubicBezTo>
                    <a:pt x="61684" y="1192729"/>
                    <a:pt x="60350" y="1192920"/>
                    <a:pt x="59436" y="1192920"/>
                  </a:cubicBezTo>
                  <a:cubicBezTo>
                    <a:pt x="50596" y="1192920"/>
                    <a:pt x="44881" y="1189491"/>
                    <a:pt x="42291" y="1182633"/>
                  </a:cubicBezTo>
                  <a:cubicBezTo>
                    <a:pt x="44729" y="1184157"/>
                    <a:pt x="47396" y="1184919"/>
                    <a:pt x="50292" y="1184919"/>
                  </a:cubicBezTo>
                  <a:cubicBezTo>
                    <a:pt x="52882" y="1184919"/>
                    <a:pt x="55549" y="1184157"/>
                    <a:pt x="58293" y="1182633"/>
                  </a:cubicBezTo>
                  <a:cubicBezTo>
                    <a:pt x="66370" y="1178061"/>
                    <a:pt x="73228" y="1175775"/>
                    <a:pt x="78867" y="1175775"/>
                  </a:cubicBezTo>
                  <a:close/>
                  <a:moveTo>
                    <a:pt x="169164" y="1160916"/>
                  </a:moveTo>
                  <a:lnTo>
                    <a:pt x="171450" y="1163202"/>
                  </a:lnTo>
                  <a:lnTo>
                    <a:pt x="164592" y="1180347"/>
                  </a:lnTo>
                  <a:cubicBezTo>
                    <a:pt x="158648" y="1195282"/>
                    <a:pt x="151409" y="1205569"/>
                    <a:pt x="142875" y="1211208"/>
                  </a:cubicBezTo>
                  <a:lnTo>
                    <a:pt x="93954" y="1243440"/>
                  </a:lnTo>
                  <a:lnTo>
                    <a:pt x="90754" y="1240469"/>
                  </a:lnTo>
                  <a:lnTo>
                    <a:pt x="124587" y="1188348"/>
                  </a:lnTo>
                  <a:cubicBezTo>
                    <a:pt x="129311" y="1181033"/>
                    <a:pt x="138074" y="1174556"/>
                    <a:pt x="150876" y="1168917"/>
                  </a:cubicBezTo>
                  <a:close/>
                  <a:moveTo>
                    <a:pt x="18288" y="1106052"/>
                  </a:moveTo>
                  <a:lnTo>
                    <a:pt x="25146" y="1106052"/>
                  </a:lnTo>
                  <a:lnTo>
                    <a:pt x="25146" y="1223781"/>
                  </a:lnTo>
                  <a:cubicBezTo>
                    <a:pt x="25146" y="1230944"/>
                    <a:pt x="27394" y="1237116"/>
                    <a:pt x="31889" y="1242297"/>
                  </a:cubicBezTo>
                  <a:cubicBezTo>
                    <a:pt x="36385" y="1247479"/>
                    <a:pt x="42138" y="1250070"/>
                    <a:pt x="49149" y="1250070"/>
                  </a:cubicBezTo>
                  <a:cubicBezTo>
                    <a:pt x="52044" y="1250070"/>
                    <a:pt x="55473" y="1249308"/>
                    <a:pt x="59436" y="1247784"/>
                  </a:cubicBezTo>
                  <a:lnTo>
                    <a:pt x="65151" y="1253499"/>
                  </a:lnTo>
                  <a:cubicBezTo>
                    <a:pt x="59969" y="1256547"/>
                    <a:pt x="55016" y="1258071"/>
                    <a:pt x="50292" y="1258071"/>
                  </a:cubicBezTo>
                  <a:cubicBezTo>
                    <a:pt x="41300" y="1258071"/>
                    <a:pt x="33718" y="1255137"/>
                    <a:pt x="27546" y="1249270"/>
                  </a:cubicBezTo>
                  <a:cubicBezTo>
                    <a:pt x="21374" y="1243402"/>
                    <a:pt x="18288" y="1236049"/>
                    <a:pt x="18288" y="1227210"/>
                  </a:cubicBezTo>
                  <a:close/>
                  <a:moveTo>
                    <a:pt x="0" y="1106052"/>
                  </a:moveTo>
                  <a:lnTo>
                    <a:pt x="6858" y="1106052"/>
                  </a:lnTo>
                  <a:lnTo>
                    <a:pt x="6858" y="1327794"/>
                  </a:lnTo>
                  <a:lnTo>
                    <a:pt x="228600" y="1327794"/>
                  </a:lnTo>
                  <a:lnTo>
                    <a:pt x="228600" y="1334652"/>
                  </a:lnTo>
                  <a:lnTo>
                    <a:pt x="0" y="1334652"/>
                  </a:lnTo>
                  <a:close/>
                  <a:moveTo>
                    <a:pt x="80010" y="901960"/>
                  </a:moveTo>
                  <a:lnTo>
                    <a:pt x="86868" y="907675"/>
                  </a:lnTo>
                  <a:cubicBezTo>
                    <a:pt x="86106" y="912247"/>
                    <a:pt x="85725" y="915295"/>
                    <a:pt x="85725" y="916819"/>
                  </a:cubicBezTo>
                  <a:cubicBezTo>
                    <a:pt x="85725" y="924286"/>
                    <a:pt x="89535" y="930306"/>
                    <a:pt x="97155" y="934878"/>
                  </a:cubicBezTo>
                  <a:cubicBezTo>
                    <a:pt x="103708" y="938841"/>
                    <a:pt x="110947" y="940822"/>
                    <a:pt x="118872" y="940822"/>
                  </a:cubicBezTo>
                  <a:lnTo>
                    <a:pt x="228600" y="940822"/>
                  </a:lnTo>
                  <a:lnTo>
                    <a:pt x="228600" y="947680"/>
                  </a:lnTo>
                  <a:lnTo>
                    <a:pt x="115443" y="947680"/>
                  </a:lnTo>
                  <a:cubicBezTo>
                    <a:pt x="105384" y="947680"/>
                    <a:pt x="96545" y="944708"/>
                    <a:pt x="88925" y="938764"/>
                  </a:cubicBezTo>
                  <a:cubicBezTo>
                    <a:pt x="80695" y="932364"/>
                    <a:pt x="76581" y="924286"/>
                    <a:pt x="76581" y="914533"/>
                  </a:cubicBezTo>
                  <a:cubicBezTo>
                    <a:pt x="76581" y="912247"/>
                    <a:pt x="77724" y="908056"/>
                    <a:pt x="80010" y="901960"/>
                  </a:cubicBezTo>
                  <a:close/>
                  <a:moveTo>
                    <a:pt x="61722" y="901960"/>
                  </a:moveTo>
                  <a:lnTo>
                    <a:pt x="66065" y="905846"/>
                  </a:lnTo>
                  <a:lnTo>
                    <a:pt x="56007" y="922534"/>
                  </a:lnTo>
                  <a:cubicBezTo>
                    <a:pt x="47625" y="936555"/>
                    <a:pt x="40005" y="944175"/>
                    <a:pt x="33147" y="945394"/>
                  </a:cubicBezTo>
                  <a:cubicBezTo>
                    <a:pt x="28879" y="946156"/>
                    <a:pt x="24536" y="947756"/>
                    <a:pt x="20116" y="950194"/>
                  </a:cubicBezTo>
                  <a:lnTo>
                    <a:pt x="17830" y="947680"/>
                  </a:lnTo>
                  <a:cubicBezTo>
                    <a:pt x="20421" y="944632"/>
                    <a:pt x="22174" y="940441"/>
                    <a:pt x="23088" y="935107"/>
                  </a:cubicBezTo>
                  <a:cubicBezTo>
                    <a:pt x="25374" y="927487"/>
                    <a:pt x="33299" y="919486"/>
                    <a:pt x="46863" y="911104"/>
                  </a:cubicBezTo>
                  <a:close/>
                  <a:moveTo>
                    <a:pt x="106299" y="885958"/>
                  </a:moveTo>
                  <a:cubicBezTo>
                    <a:pt x="113004" y="885958"/>
                    <a:pt x="118681" y="888282"/>
                    <a:pt x="123329" y="892930"/>
                  </a:cubicBezTo>
                  <a:cubicBezTo>
                    <a:pt x="127978" y="897578"/>
                    <a:pt x="130302" y="903255"/>
                    <a:pt x="130302" y="909961"/>
                  </a:cubicBezTo>
                  <a:cubicBezTo>
                    <a:pt x="130302" y="915142"/>
                    <a:pt x="128549" y="919676"/>
                    <a:pt x="125044" y="923563"/>
                  </a:cubicBezTo>
                  <a:cubicBezTo>
                    <a:pt x="121539" y="927449"/>
                    <a:pt x="117195" y="929392"/>
                    <a:pt x="112014" y="929392"/>
                  </a:cubicBezTo>
                  <a:cubicBezTo>
                    <a:pt x="107746" y="929392"/>
                    <a:pt x="104127" y="927982"/>
                    <a:pt x="101155" y="925163"/>
                  </a:cubicBezTo>
                  <a:cubicBezTo>
                    <a:pt x="98183" y="922343"/>
                    <a:pt x="96697" y="918800"/>
                    <a:pt x="96697" y="914533"/>
                  </a:cubicBezTo>
                  <a:cubicBezTo>
                    <a:pt x="96697" y="911180"/>
                    <a:pt x="97840" y="908437"/>
                    <a:pt x="100126" y="906303"/>
                  </a:cubicBezTo>
                  <a:cubicBezTo>
                    <a:pt x="102412" y="904170"/>
                    <a:pt x="105232" y="903103"/>
                    <a:pt x="108585" y="903103"/>
                  </a:cubicBezTo>
                  <a:cubicBezTo>
                    <a:pt x="113157" y="903103"/>
                    <a:pt x="115443" y="905389"/>
                    <a:pt x="115443" y="909961"/>
                  </a:cubicBezTo>
                  <a:cubicBezTo>
                    <a:pt x="115138" y="911942"/>
                    <a:pt x="114376" y="913466"/>
                    <a:pt x="113157" y="914533"/>
                  </a:cubicBezTo>
                  <a:cubicBezTo>
                    <a:pt x="113157" y="911485"/>
                    <a:pt x="111633" y="909961"/>
                    <a:pt x="108585" y="909961"/>
                  </a:cubicBezTo>
                  <a:cubicBezTo>
                    <a:pt x="104775" y="909961"/>
                    <a:pt x="102870" y="911866"/>
                    <a:pt x="102870" y="915676"/>
                  </a:cubicBezTo>
                  <a:cubicBezTo>
                    <a:pt x="102870" y="920248"/>
                    <a:pt x="105918" y="922534"/>
                    <a:pt x="112014" y="922534"/>
                  </a:cubicBezTo>
                  <a:cubicBezTo>
                    <a:pt x="115519" y="922534"/>
                    <a:pt x="118300" y="921162"/>
                    <a:pt x="120358" y="918419"/>
                  </a:cubicBezTo>
                  <a:cubicBezTo>
                    <a:pt x="122415" y="915676"/>
                    <a:pt x="123444" y="912475"/>
                    <a:pt x="123444" y="908818"/>
                  </a:cubicBezTo>
                  <a:cubicBezTo>
                    <a:pt x="123444" y="904703"/>
                    <a:pt x="121996" y="901198"/>
                    <a:pt x="119100" y="898302"/>
                  </a:cubicBezTo>
                  <a:cubicBezTo>
                    <a:pt x="116205" y="895407"/>
                    <a:pt x="112699" y="893959"/>
                    <a:pt x="108585" y="893959"/>
                  </a:cubicBezTo>
                  <a:cubicBezTo>
                    <a:pt x="104165" y="893959"/>
                    <a:pt x="99974" y="895102"/>
                    <a:pt x="96012" y="897388"/>
                  </a:cubicBezTo>
                  <a:lnTo>
                    <a:pt x="90297" y="891673"/>
                  </a:lnTo>
                  <a:cubicBezTo>
                    <a:pt x="97155" y="887863"/>
                    <a:pt x="102489" y="885958"/>
                    <a:pt x="106299" y="885958"/>
                  </a:cubicBezTo>
                  <a:close/>
                  <a:moveTo>
                    <a:pt x="22860" y="877957"/>
                  </a:moveTo>
                  <a:cubicBezTo>
                    <a:pt x="23774" y="883291"/>
                    <a:pt x="25679" y="887863"/>
                    <a:pt x="28575" y="891673"/>
                  </a:cubicBezTo>
                  <a:cubicBezTo>
                    <a:pt x="32080" y="896245"/>
                    <a:pt x="36271" y="898531"/>
                    <a:pt x="41148" y="898531"/>
                  </a:cubicBezTo>
                  <a:cubicBezTo>
                    <a:pt x="47091" y="898378"/>
                    <a:pt x="56235" y="894949"/>
                    <a:pt x="68580" y="888244"/>
                  </a:cubicBezTo>
                  <a:lnTo>
                    <a:pt x="77724" y="897388"/>
                  </a:lnTo>
                  <a:cubicBezTo>
                    <a:pt x="71628" y="910494"/>
                    <a:pt x="68580" y="920019"/>
                    <a:pt x="68580" y="925963"/>
                  </a:cubicBezTo>
                  <a:cubicBezTo>
                    <a:pt x="68580" y="930382"/>
                    <a:pt x="69799" y="934345"/>
                    <a:pt x="72237" y="937850"/>
                  </a:cubicBezTo>
                  <a:cubicBezTo>
                    <a:pt x="74676" y="941355"/>
                    <a:pt x="78028" y="943108"/>
                    <a:pt x="82296" y="943108"/>
                  </a:cubicBezTo>
                  <a:cubicBezTo>
                    <a:pt x="79248" y="946156"/>
                    <a:pt x="75819" y="947680"/>
                    <a:pt x="72009" y="947680"/>
                  </a:cubicBezTo>
                  <a:cubicBezTo>
                    <a:pt x="68199" y="947680"/>
                    <a:pt x="65151" y="946194"/>
                    <a:pt x="62865" y="943222"/>
                  </a:cubicBezTo>
                  <a:cubicBezTo>
                    <a:pt x="60579" y="940250"/>
                    <a:pt x="59436" y="936783"/>
                    <a:pt x="59436" y="932821"/>
                  </a:cubicBezTo>
                  <a:cubicBezTo>
                    <a:pt x="59436" y="925810"/>
                    <a:pt x="62484" y="917047"/>
                    <a:pt x="68580" y="906532"/>
                  </a:cubicBezTo>
                  <a:lnTo>
                    <a:pt x="61722" y="898531"/>
                  </a:lnTo>
                  <a:cubicBezTo>
                    <a:pt x="50901" y="906151"/>
                    <a:pt x="42138" y="909961"/>
                    <a:pt x="35433" y="909961"/>
                  </a:cubicBezTo>
                  <a:cubicBezTo>
                    <a:pt x="30708" y="909961"/>
                    <a:pt x="26860" y="908132"/>
                    <a:pt x="23888" y="904474"/>
                  </a:cubicBezTo>
                  <a:cubicBezTo>
                    <a:pt x="20917" y="900817"/>
                    <a:pt x="19431" y="896550"/>
                    <a:pt x="19431" y="891673"/>
                  </a:cubicBezTo>
                  <a:cubicBezTo>
                    <a:pt x="19431" y="885272"/>
                    <a:pt x="20574" y="880700"/>
                    <a:pt x="22860" y="877957"/>
                  </a:cubicBezTo>
                  <a:close/>
                  <a:moveTo>
                    <a:pt x="65151" y="869956"/>
                  </a:moveTo>
                  <a:lnTo>
                    <a:pt x="96012" y="901960"/>
                  </a:lnTo>
                  <a:lnTo>
                    <a:pt x="90754" y="907446"/>
                  </a:lnTo>
                  <a:lnTo>
                    <a:pt x="59207" y="874985"/>
                  </a:lnTo>
                  <a:close/>
                  <a:moveTo>
                    <a:pt x="56007" y="835666"/>
                  </a:moveTo>
                  <a:cubicBezTo>
                    <a:pt x="62712" y="835666"/>
                    <a:pt x="68427" y="837799"/>
                    <a:pt x="73152" y="842067"/>
                  </a:cubicBezTo>
                  <a:cubicBezTo>
                    <a:pt x="77876" y="846334"/>
                    <a:pt x="80162" y="851820"/>
                    <a:pt x="80010" y="858526"/>
                  </a:cubicBezTo>
                  <a:cubicBezTo>
                    <a:pt x="79857" y="864774"/>
                    <a:pt x="77952" y="870489"/>
                    <a:pt x="74295" y="875671"/>
                  </a:cubicBezTo>
                  <a:lnTo>
                    <a:pt x="68580" y="871099"/>
                  </a:lnTo>
                  <a:cubicBezTo>
                    <a:pt x="70866" y="867441"/>
                    <a:pt x="72009" y="863631"/>
                    <a:pt x="72009" y="859669"/>
                  </a:cubicBezTo>
                  <a:cubicBezTo>
                    <a:pt x="72009" y="855554"/>
                    <a:pt x="70561" y="852049"/>
                    <a:pt x="67665" y="849153"/>
                  </a:cubicBezTo>
                  <a:cubicBezTo>
                    <a:pt x="64770" y="846258"/>
                    <a:pt x="61264" y="844810"/>
                    <a:pt x="57150" y="844810"/>
                  </a:cubicBezTo>
                  <a:cubicBezTo>
                    <a:pt x="53797" y="844810"/>
                    <a:pt x="50673" y="845724"/>
                    <a:pt x="47777" y="847553"/>
                  </a:cubicBezTo>
                  <a:cubicBezTo>
                    <a:pt x="44881" y="849382"/>
                    <a:pt x="43434" y="851896"/>
                    <a:pt x="43434" y="855097"/>
                  </a:cubicBezTo>
                  <a:cubicBezTo>
                    <a:pt x="43434" y="860431"/>
                    <a:pt x="45720" y="863098"/>
                    <a:pt x="50292" y="863098"/>
                  </a:cubicBezTo>
                  <a:cubicBezTo>
                    <a:pt x="54102" y="863098"/>
                    <a:pt x="56007" y="861193"/>
                    <a:pt x="56007" y="857383"/>
                  </a:cubicBezTo>
                  <a:cubicBezTo>
                    <a:pt x="56007" y="855097"/>
                    <a:pt x="54483" y="853192"/>
                    <a:pt x="51435" y="851668"/>
                  </a:cubicBezTo>
                  <a:cubicBezTo>
                    <a:pt x="58293" y="851668"/>
                    <a:pt x="61722" y="854335"/>
                    <a:pt x="61722" y="859669"/>
                  </a:cubicBezTo>
                  <a:cubicBezTo>
                    <a:pt x="61722" y="862717"/>
                    <a:pt x="60579" y="865193"/>
                    <a:pt x="58293" y="867098"/>
                  </a:cubicBezTo>
                  <a:cubicBezTo>
                    <a:pt x="56007" y="869003"/>
                    <a:pt x="53340" y="869956"/>
                    <a:pt x="50292" y="869956"/>
                  </a:cubicBezTo>
                  <a:cubicBezTo>
                    <a:pt x="46024" y="869956"/>
                    <a:pt x="42481" y="868356"/>
                    <a:pt x="39662" y="865155"/>
                  </a:cubicBezTo>
                  <a:cubicBezTo>
                    <a:pt x="36842" y="861955"/>
                    <a:pt x="35433" y="858221"/>
                    <a:pt x="35433" y="853954"/>
                  </a:cubicBezTo>
                  <a:cubicBezTo>
                    <a:pt x="35433" y="848620"/>
                    <a:pt x="37490" y="844238"/>
                    <a:pt x="41605" y="840809"/>
                  </a:cubicBezTo>
                  <a:cubicBezTo>
                    <a:pt x="45720" y="837380"/>
                    <a:pt x="50520" y="835666"/>
                    <a:pt x="56007" y="835666"/>
                  </a:cubicBezTo>
                  <a:close/>
                  <a:moveTo>
                    <a:pt x="78867" y="807091"/>
                  </a:moveTo>
                  <a:cubicBezTo>
                    <a:pt x="86182" y="807091"/>
                    <a:pt x="92049" y="810672"/>
                    <a:pt x="96469" y="817835"/>
                  </a:cubicBezTo>
                  <a:cubicBezTo>
                    <a:pt x="99212" y="822407"/>
                    <a:pt x="100584" y="827589"/>
                    <a:pt x="100584" y="833380"/>
                  </a:cubicBezTo>
                  <a:cubicBezTo>
                    <a:pt x="100584" y="844810"/>
                    <a:pt x="96393" y="857764"/>
                    <a:pt x="88011" y="872242"/>
                  </a:cubicBezTo>
                  <a:lnTo>
                    <a:pt x="93726" y="877957"/>
                  </a:lnTo>
                  <a:cubicBezTo>
                    <a:pt x="111252" y="868051"/>
                    <a:pt x="122682" y="863098"/>
                    <a:pt x="128016" y="863098"/>
                  </a:cubicBezTo>
                  <a:cubicBezTo>
                    <a:pt x="136093" y="863250"/>
                    <a:pt x="142798" y="865003"/>
                    <a:pt x="148132" y="868356"/>
                  </a:cubicBezTo>
                  <a:cubicBezTo>
                    <a:pt x="154533" y="872470"/>
                    <a:pt x="157734" y="878338"/>
                    <a:pt x="157734" y="885958"/>
                  </a:cubicBezTo>
                  <a:cubicBezTo>
                    <a:pt x="157734" y="889311"/>
                    <a:pt x="156591" y="894073"/>
                    <a:pt x="154305" y="900245"/>
                  </a:cubicBezTo>
                  <a:cubicBezTo>
                    <a:pt x="152019" y="906418"/>
                    <a:pt x="150876" y="911180"/>
                    <a:pt x="150876" y="914533"/>
                  </a:cubicBezTo>
                  <a:cubicBezTo>
                    <a:pt x="150876" y="916666"/>
                    <a:pt x="151638" y="919714"/>
                    <a:pt x="153162" y="923677"/>
                  </a:cubicBezTo>
                  <a:cubicBezTo>
                    <a:pt x="146304" y="920019"/>
                    <a:pt x="142875" y="913542"/>
                    <a:pt x="142875" y="904246"/>
                  </a:cubicBezTo>
                  <a:cubicBezTo>
                    <a:pt x="142875" y="896626"/>
                    <a:pt x="140398" y="890149"/>
                    <a:pt x="135445" y="884815"/>
                  </a:cubicBezTo>
                  <a:cubicBezTo>
                    <a:pt x="130492" y="879481"/>
                    <a:pt x="124206" y="876814"/>
                    <a:pt x="116586" y="876814"/>
                  </a:cubicBezTo>
                  <a:cubicBezTo>
                    <a:pt x="107442" y="876814"/>
                    <a:pt x="97536" y="880624"/>
                    <a:pt x="86868" y="888244"/>
                  </a:cubicBezTo>
                  <a:lnTo>
                    <a:pt x="77724" y="879100"/>
                  </a:lnTo>
                  <a:cubicBezTo>
                    <a:pt x="86106" y="869041"/>
                    <a:pt x="90297" y="859516"/>
                    <a:pt x="90297" y="850525"/>
                  </a:cubicBezTo>
                  <a:cubicBezTo>
                    <a:pt x="90297" y="843362"/>
                    <a:pt x="88239" y="836999"/>
                    <a:pt x="84124" y="831437"/>
                  </a:cubicBezTo>
                  <a:cubicBezTo>
                    <a:pt x="80010" y="825874"/>
                    <a:pt x="74447" y="823093"/>
                    <a:pt x="67437" y="823093"/>
                  </a:cubicBezTo>
                  <a:cubicBezTo>
                    <a:pt x="66522" y="823093"/>
                    <a:pt x="65189" y="823283"/>
                    <a:pt x="63436" y="823664"/>
                  </a:cubicBezTo>
                  <a:cubicBezTo>
                    <a:pt x="61684" y="824045"/>
                    <a:pt x="60350" y="824236"/>
                    <a:pt x="59436" y="824236"/>
                  </a:cubicBezTo>
                  <a:cubicBezTo>
                    <a:pt x="50596" y="824236"/>
                    <a:pt x="44881" y="820807"/>
                    <a:pt x="42291" y="813949"/>
                  </a:cubicBezTo>
                  <a:cubicBezTo>
                    <a:pt x="44729" y="815473"/>
                    <a:pt x="47396" y="816235"/>
                    <a:pt x="50292" y="816235"/>
                  </a:cubicBezTo>
                  <a:cubicBezTo>
                    <a:pt x="52882" y="816235"/>
                    <a:pt x="55549" y="815473"/>
                    <a:pt x="58293" y="813949"/>
                  </a:cubicBezTo>
                  <a:cubicBezTo>
                    <a:pt x="66370" y="809377"/>
                    <a:pt x="73228" y="807091"/>
                    <a:pt x="78867" y="807091"/>
                  </a:cubicBezTo>
                  <a:close/>
                  <a:moveTo>
                    <a:pt x="169164" y="792232"/>
                  </a:moveTo>
                  <a:lnTo>
                    <a:pt x="171450" y="794518"/>
                  </a:lnTo>
                  <a:lnTo>
                    <a:pt x="164592" y="811663"/>
                  </a:lnTo>
                  <a:cubicBezTo>
                    <a:pt x="158648" y="826598"/>
                    <a:pt x="151409" y="836885"/>
                    <a:pt x="142875" y="842524"/>
                  </a:cubicBezTo>
                  <a:lnTo>
                    <a:pt x="93954" y="874756"/>
                  </a:lnTo>
                  <a:lnTo>
                    <a:pt x="90754" y="871785"/>
                  </a:lnTo>
                  <a:lnTo>
                    <a:pt x="124587" y="819664"/>
                  </a:lnTo>
                  <a:cubicBezTo>
                    <a:pt x="129311" y="812349"/>
                    <a:pt x="138074" y="805872"/>
                    <a:pt x="150876" y="800233"/>
                  </a:cubicBezTo>
                  <a:close/>
                  <a:moveTo>
                    <a:pt x="18288" y="737368"/>
                  </a:moveTo>
                  <a:lnTo>
                    <a:pt x="25146" y="737368"/>
                  </a:lnTo>
                  <a:lnTo>
                    <a:pt x="25146" y="855097"/>
                  </a:lnTo>
                  <a:cubicBezTo>
                    <a:pt x="25146" y="862260"/>
                    <a:pt x="27394" y="868432"/>
                    <a:pt x="31889" y="873613"/>
                  </a:cubicBezTo>
                  <a:cubicBezTo>
                    <a:pt x="36385" y="878795"/>
                    <a:pt x="42138" y="881386"/>
                    <a:pt x="49149" y="881386"/>
                  </a:cubicBezTo>
                  <a:cubicBezTo>
                    <a:pt x="52044" y="881386"/>
                    <a:pt x="55473" y="880624"/>
                    <a:pt x="59436" y="879100"/>
                  </a:cubicBezTo>
                  <a:lnTo>
                    <a:pt x="65151" y="884815"/>
                  </a:lnTo>
                  <a:cubicBezTo>
                    <a:pt x="59969" y="887863"/>
                    <a:pt x="55016" y="889387"/>
                    <a:pt x="50292" y="889387"/>
                  </a:cubicBezTo>
                  <a:cubicBezTo>
                    <a:pt x="41300" y="889387"/>
                    <a:pt x="33718" y="886453"/>
                    <a:pt x="27546" y="880586"/>
                  </a:cubicBezTo>
                  <a:cubicBezTo>
                    <a:pt x="21374" y="874718"/>
                    <a:pt x="18288" y="867365"/>
                    <a:pt x="18288" y="858526"/>
                  </a:cubicBezTo>
                  <a:close/>
                  <a:moveTo>
                    <a:pt x="0" y="737368"/>
                  </a:moveTo>
                  <a:lnTo>
                    <a:pt x="6858" y="737368"/>
                  </a:lnTo>
                  <a:lnTo>
                    <a:pt x="6858" y="959110"/>
                  </a:lnTo>
                  <a:lnTo>
                    <a:pt x="228600" y="959110"/>
                  </a:lnTo>
                  <a:lnTo>
                    <a:pt x="228600" y="965968"/>
                  </a:lnTo>
                  <a:lnTo>
                    <a:pt x="0" y="965968"/>
                  </a:lnTo>
                  <a:close/>
                  <a:moveTo>
                    <a:pt x="80010" y="533276"/>
                  </a:moveTo>
                  <a:lnTo>
                    <a:pt x="86868" y="538991"/>
                  </a:lnTo>
                  <a:cubicBezTo>
                    <a:pt x="86106" y="543563"/>
                    <a:pt x="85725" y="546611"/>
                    <a:pt x="85725" y="548135"/>
                  </a:cubicBezTo>
                  <a:cubicBezTo>
                    <a:pt x="85725" y="555602"/>
                    <a:pt x="89535" y="561622"/>
                    <a:pt x="97155" y="566194"/>
                  </a:cubicBezTo>
                  <a:cubicBezTo>
                    <a:pt x="103708" y="570157"/>
                    <a:pt x="110947" y="572138"/>
                    <a:pt x="118872" y="572138"/>
                  </a:cubicBezTo>
                  <a:lnTo>
                    <a:pt x="228600" y="572138"/>
                  </a:lnTo>
                  <a:lnTo>
                    <a:pt x="228600" y="578996"/>
                  </a:lnTo>
                  <a:lnTo>
                    <a:pt x="115443" y="578996"/>
                  </a:lnTo>
                  <a:cubicBezTo>
                    <a:pt x="105384" y="578996"/>
                    <a:pt x="96545" y="576024"/>
                    <a:pt x="88925" y="570080"/>
                  </a:cubicBezTo>
                  <a:cubicBezTo>
                    <a:pt x="80695" y="563680"/>
                    <a:pt x="76581" y="555602"/>
                    <a:pt x="76581" y="545849"/>
                  </a:cubicBezTo>
                  <a:cubicBezTo>
                    <a:pt x="76581" y="543563"/>
                    <a:pt x="77724" y="539372"/>
                    <a:pt x="80010" y="533276"/>
                  </a:cubicBezTo>
                  <a:close/>
                  <a:moveTo>
                    <a:pt x="61722" y="533276"/>
                  </a:moveTo>
                  <a:lnTo>
                    <a:pt x="66065" y="537162"/>
                  </a:lnTo>
                  <a:lnTo>
                    <a:pt x="56007" y="553850"/>
                  </a:lnTo>
                  <a:cubicBezTo>
                    <a:pt x="47625" y="567871"/>
                    <a:pt x="40005" y="575491"/>
                    <a:pt x="33147" y="576710"/>
                  </a:cubicBezTo>
                  <a:cubicBezTo>
                    <a:pt x="28879" y="577472"/>
                    <a:pt x="24536" y="579072"/>
                    <a:pt x="20116" y="581510"/>
                  </a:cubicBezTo>
                  <a:lnTo>
                    <a:pt x="17830" y="578996"/>
                  </a:lnTo>
                  <a:cubicBezTo>
                    <a:pt x="20421" y="575948"/>
                    <a:pt x="22174" y="571757"/>
                    <a:pt x="23088" y="566423"/>
                  </a:cubicBezTo>
                  <a:cubicBezTo>
                    <a:pt x="25374" y="558803"/>
                    <a:pt x="33299" y="550802"/>
                    <a:pt x="46863" y="542420"/>
                  </a:cubicBezTo>
                  <a:close/>
                  <a:moveTo>
                    <a:pt x="106299" y="517274"/>
                  </a:moveTo>
                  <a:cubicBezTo>
                    <a:pt x="113004" y="517274"/>
                    <a:pt x="118681" y="519598"/>
                    <a:pt x="123329" y="524246"/>
                  </a:cubicBezTo>
                  <a:cubicBezTo>
                    <a:pt x="127978" y="528894"/>
                    <a:pt x="130302" y="534571"/>
                    <a:pt x="130302" y="541277"/>
                  </a:cubicBezTo>
                  <a:cubicBezTo>
                    <a:pt x="130302" y="546458"/>
                    <a:pt x="128549" y="550992"/>
                    <a:pt x="125044" y="554879"/>
                  </a:cubicBezTo>
                  <a:cubicBezTo>
                    <a:pt x="121539" y="558765"/>
                    <a:pt x="117195" y="560708"/>
                    <a:pt x="112014" y="560708"/>
                  </a:cubicBezTo>
                  <a:cubicBezTo>
                    <a:pt x="107746" y="560708"/>
                    <a:pt x="104127" y="559298"/>
                    <a:pt x="101155" y="556479"/>
                  </a:cubicBezTo>
                  <a:cubicBezTo>
                    <a:pt x="98183" y="553659"/>
                    <a:pt x="96697" y="550116"/>
                    <a:pt x="96697" y="545849"/>
                  </a:cubicBezTo>
                  <a:cubicBezTo>
                    <a:pt x="96697" y="542496"/>
                    <a:pt x="97840" y="539753"/>
                    <a:pt x="100126" y="537619"/>
                  </a:cubicBezTo>
                  <a:cubicBezTo>
                    <a:pt x="102412" y="535486"/>
                    <a:pt x="105232" y="534419"/>
                    <a:pt x="108585" y="534419"/>
                  </a:cubicBezTo>
                  <a:cubicBezTo>
                    <a:pt x="113157" y="534419"/>
                    <a:pt x="115443" y="536705"/>
                    <a:pt x="115443" y="541277"/>
                  </a:cubicBezTo>
                  <a:cubicBezTo>
                    <a:pt x="115138" y="543258"/>
                    <a:pt x="114376" y="544782"/>
                    <a:pt x="113157" y="545849"/>
                  </a:cubicBezTo>
                  <a:cubicBezTo>
                    <a:pt x="113157" y="542801"/>
                    <a:pt x="111633" y="541277"/>
                    <a:pt x="108585" y="541277"/>
                  </a:cubicBezTo>
                  <a:cubicBezTo>
                    <a:pt x="104775" y="541277"/>
                    <a:pt x="102870" y="543182"/>
                    <a:pt x="102870" y="546992"/>
                  </a:cubicBezTo>
                  <a:cubicBezTo>
                    <a:pt x="102870" y="551564"/>
                    <a:pt x="105918" y="553850"/>
                    <a:pt x="112014" y="553850"/>
                  </a:cubicBezTo>
                  <a:cubicBezTo>
                    <a:pt x="115519" y="553850"/>
                    <a:pt x="118300" y="552478"/>
                    <a:pt x="120358" y="549735"/>
                  </a:cubicBezTo>
                  <a:cubicBezTo>
                    <a:pt x="122415" y="546992"/>
                    <a:pt x="123444" y="543791"/>
                    <a:pt x="123444" y="540134"/>
                  </a:cubicBezTo>
                  <a:cubicBezTo>
                    <a:pt x="123444" y="536019"/>
                    <a:pt x="121996" y="532514"/>
                    <a:pt x="119100" y="529618"/>
                  </a:cubicBezTo>
                  <a:cubicBezTo>
                    <a:pt x="116205" y="526723"/>
                    <a:pt x="112699" y="525275"/>
                    <a:pt x="108585" y="525275"/>
                  </a:cubicBezTo>
                  <a:cubicBezTo>
                    <a:pt x="104165" y="525275"/>
                    <a:pt x="99974" y="526418"/>
                    <a:pt x="96012" y="528704"/>
                  </a:cubicBezTo>
                  <a:lnTo>
                    <a:pt x="90297" y="522989"/>
                  </a:lnTo>
                  <a:cubicBezTo>
                    <a:pt x="97155" y="519179"/>
                    <a:pt x="102489" y="517274"/>
                    <a:pt x="106299" y="517274"/>
                  </a:cubicBezTo>
                  <a:close/>
                  <a:moveTo>
                    <a:pt x="22860" y="509273"/>
                  </a:moveTo>
                  <a:cubicBezTo>
                    <a:pt x="23774" y="514607"/>
                    <a:pt x="25679" y="519179"/>
                    <a:pt x="28575" y="522989"/>
                  </a:cubicBezTo>
                  <a:cubicBezTo>
                    <a:pt x="32080" y="527561"/>
                    <a:pt x="36271" y="529847"/>
                    <a:pt x="41148" y="529847"/>
                  </a:cubicBezTo>
                  <a:cubicBezTo>
                    <a:pt x="47091" y="529694"/>
                    <a:pt x="56235" y="526265"/>
                    <a:pt x="68580" y="519560"/>
                  </a:cubicBezTo>
                  <a:lnTo>
                    <a:pt x="77724" y="528704"/>
                  </a:lnTo>
                  <a:cubicBezTo>
                    <a:pt x="71628" y="541810"/>
                    <a:pt x="68580" y="551335"/>
                    <a:pt x="68580" y="557279"/>
                  </a:cubicBezTo>
                  <a:cubicBezTo>
                    <a:pt x="68580" y="561698"/>
                    <a:pt x="69799" y="565661"/>
                    <a:pt x="72237" y="569166"/>
                  </a:cubicBezTo>
                  <a:cubicBezTo>
                    <a:pt x="74676" y="572671"/>
                    <a:pt x="78028" y="574424"/>
                    <a:pt x="82296" y="574424"/>
                  </a:cubicBezTo>
                  <a:cubicBezTo>
                    <a:pt x="79248" y="577472"/>
                    <a:pt x="75819" y="578996"/>
                    <a:pt x="72009" y="578996"/>
                  </a:cubicBezTo>
                  <a:cubicBezTo>
                    <a:pt x="68199" y="578996"/>
                    <a:pt x="65151" y="577510"/>
                    <a:pt x="62865" y="574538"/>
                  </a:cubicBezTo>
                  <a:cubicBezTo>
                    <a:pt x="60579" y="571566"/>
                    <a:pt x="59436" y="568099"/>
                    <a:pt x="59436" y="564137"/>
                  </a:cubicBezTo>
                  <a:cubicBezTo>
                    <a:pt x="59436" y="557126"/>
                    <a:pt x="62484" y="548363"/>
                    <a:pt x="68580" y="537848"/>
                  </a:cubicBezTo>
                  <a:lnTo>
                    <a:pt x="61722" y="529847"/>
                  </a:lnTo>
                  <a:cubicBezTo>
                    <a:pt x="50901" y="537467"/>
                    <a:pt x="42138" y="541277"/>
                    <a:pt x="35433" y="541277"/>
                  </a:cubicBezTo>
                  <a:cubicBezTo>
                    <a:pt x="30708" y="541277"/>
                    <a:pt x="26860" y="539448"/>
                    <a:pt x="23888" y="535790"/>
                  </a:cubicBezTo>
                  <a:cubicBezTo>
                    <a:pt x="20917" y="532133"/>
                    <a:pt x="19431" y="527866"/>
                    <a:pt x="19431" y="522989"/>
                  </a:cubicBezTo>
                  <a:cubicBezTo>
                    <a:pt x="19431" y="516588"/>
                    <a:pt x="20574" y="512016"/>
                    <a:pt x="22860" y="509273"/>
                  </a:cubicBezTo>
                  <a:close/>
                  <a:moveTo>
                    <a:pt x="65151" y="501272"/>
                  </a:moveTo>
                  <a:lnTo>
                    <a:pt x="96012" y="533276"/>
                  </a:lnTo>
                  <a:lnTo>
                    <a:pt x="90754" y="538762"/>
                  </a:lnTo>
                  <a:lnTo>
                    <a:pt x="59207" y="506301"/>
                  </a:lnTo>
                  <a:close/>
                  <a:moveTo>
                    <a:pt x="56007" y="466982"/>
                  </a:moveTo>
                  <a:cubicBezTo>
                    <a:pt x="62712" y="466982"/>
                    <a:pt x="68427" y="469115"/>
                    <a:pt x="73152" y="473383"/>
                  </a:cubicBezTo>
                  <a:cubicBezTo>
                    <a:pt x="77876" y="477650"/>
                    <a:pt x="80162" y="483136"/>
                    <a:pt x="80010" y="489842"/>
                  </a:cubicBezTo>
                  <a:cubicBezTo>
                    <a:pt x="79857" y="496090"/>
                    <a:pt x="77952" y="501805"/>
                    <a:pt x="74295" y="506987"/>
                  </a:cubicBezTo>
                  <a:lnTo>
                    <a:pt x="68580" y="502415"/>
                  </a:lnTo>
                  <a:cubicBezTo>
                    <a:pt x="70866" y="498757"/>
                    <a:pt x="72009" y="494947"/>
                    <a:pt x="72009" y="490985"/>
                  </a:cubicBezTo>
                  <a:cubicBezTo>
                    <a:pt x="72009" y="486870"/>
                    <a:pt x="70561" y="483365"/>
                    <a:pt x="67665" y="480469"/>
                  </a:cubicBezTo>
                  <a:cubicBezTo>
                    <a:pt x="64770" y="477574"/>
                    <a:pt x="61264" y="476126"/>
                    <a:pt x="57150" y="476126"/>
                  </a:cubicBezTo>
                  <a:cubicBezTo>
                    <a:pt x="53797" y="476126"/>
                    <a:pt x="50673" y="477040"/>
                    <a:pt x="47777" y="478869"/>
                  </a:cubicBezTo>
                  <a:cubicBezTo>
                    <a:pt x="44881" y="480698"/>
                    <a:pt x="43434" y="483212"/>
                    <a:pt x="43434" y="486413"/>
                  </a:cubicBezTo>
                  <a:cubicBezTo>
                    <a:pt x="43434" y="491747"/>
                    <a:pt x="45720" y="494414"/>
                    <a:pt x="50292" y="494414"/>
                  </a:cubicBezTo>
                  <a:cubicBezTo>
                    <a:pt x="54102" y="494414"/>
                    <a:pt x="56007" y="492509"/>
                    <a:pt x="56007" y="488699"/>
                  </a:cubicBezTo>
                  <a:cubicBezTo>
                    <a:pt x="56007" y="486413"/>
                    <a:pt x="54483" y="484508"/>
                    <a:pt x="51435" y="482984"/>
                  </a:cubicBezTo>
                  <a:cubicBezTo>
                    <a:pt x="58293" y="482984"/>
                    <a:pt x="61722" y="485651"/>
                    <a:pt x="61722" y="490985"/>
                  </a:cubicBezTo>
                  <a:cubicBezTo>
                    <a:pt x="61722" y="494033"/>
                    <a:pt x="60579" y="496509"/>
                    <a:pt x="58293" y="498414"/>
                  </a:cubicBezTo>
                  <a:cubicBezTo>
                    <a:pt x="56007" y="500319"/>
                    <a:pt x="53340" y="501272"/>
                    <a:pt x="50292" y="501272"/>
                  </a:cubicBezTo>
                  <a:cubicBezTo>
                    <a:pt x="46024" y="501272"/>
                    <a:pt x="42481" y="499672"/>
                    <a:pt x="39662" y="496471"/>
                  </a:cubicBezTo>
                  <a:cubicBezTo>
                    <a:pt x="36842" y="493271"/>
                    <a:pt x="35433" y="489537"/>
                    <a:pt x="35433" y="485270"/>
                  </a:cubicBezTo>
                  <a:cubicBezTo>
                    <a:pt x="35433" y="479936"/>
                    <a:pt x="37490" y="475554"/>
                    <a:pt x="41605" y="472125"/>
                  </a:cubicBezTo>
                  <a:cubicBezTo>
                    <a:pt x="45720" y="468696"/>
                    <a:pt x="50520" y="466982"/>
                    <a:pt x="56007" y="466982"/>
                  </a:cubicBezTo>
                  <a:close/>
                  <a:moveTo>
                    <a:pt x="78867" y="438407"/>
                  </a:moveTo>
                  <a:cubicBezTo>
                    <a:pt x="86182" y="438407"/>
                    <a:pt x="92049" y="441988"/>
                    <a:pt x="96469" y="449151"/>
                  </a:cubicBezTo>
                  <a:cubicBezTo>
                    <a:pt x="99212" y="453723"/>
                    <a:pt x="100584" y="458905"/>
                    <a:pt x="100584" y="464696"/>
                  </a:cubicBezTo>
                  <a:cubicBezTo>
                    <a:pt x="100584" y="476126"/>
                    <a:pt x="96393" y="489080"/>
                    <a:pt x="88011" y="503558"/>
                  </a:cubicBezTo>
                  <a:lnTo>
                    <a:pt x="93726" y="509273"/>
                  </a:lnTo>
                  <a:cubicBezTo>
                    <a:pt x="111252" y="499367"/>
                    <a:pt x="122682" y="494414"/>
                    <a:pt x="128016" y="494414"/>
                  </a:cubicBezTo>
                  <a:cubicBezTo>
                    <a:pt x="136093" y="494566"/>
                    <a:pt x="142798" y="496319"/>
                    <a:pt x="148132" y="499672"/>
                  </a:cubicBezTo>
                  <a:cubicBezTo>
                    <a:pt x="154533" y="503786"/>
                    <a:pt x="157734" y="509654"/>
                    <a:pt x="157734" y="517274"/>
                  </a:cubicBezTo>
                  <a:cubicBezTo>
                    <a:pt x="157734" y="520627"/>
                    <a:pt x="156591" y="525389"/>
                    <a:pt x="154305" y="531561"/>
                  </a:cubicBezTo>
                  <a:cubicBezTo>
                    <a:pt x="152019" y="537734"/>
                    <a:pt x="150876" y="542496"/>
                    <a:pt x="150876" y="545849"/>
                  </a:cubicBezTo>
                  <a:cubicBezTo>
                    <a:pt x="150876" y="547982"/>
                    <a:pt x="151638" y="551030"/>
                    <a:pt x="153162" y="554993"/>
                  </a:cubicBezTo>
                  <a:cubicBezTo>
                    <a:pt x="146304" y="551335"/>
                    <a:pt x="142875" y="544858"/>
                    <a:pt x="142875" y="535562"/>
                  </a:cubicBezTo>
                  <a:cubicBezTo>
                    <a:pt x="142875" y="527942"/>
                    <a:pt x="140398" y="521465"/>
                    <a:pt x="135445" y="516131"/>
                  </a:cubicBezTo>
                  <a:cubicBezTo>
                    <a:pt x="130492" y="510797"/>
                    <a:pt x="124206" y="508130"/>
                    <a:pt x="116586" y="508130"/>
                  </a:cubicBezTo>
                  <a:cubicBezTo>
                    <a:pt x="107442" y="508130"/>
                    <a:pt x="97536" y="511940"/>
                    <a:pt x="86868" y="519560"/>
                  </a:cubicBezTo>
                  <a:lnTo>
                    <a:pt x="77724" y="510416"/>
                  </a:lnTo>
                  <a:cubicBezTo>
                    <a:pt x="86106" y="500357"/>
                    <a:pt x="90297" y="490832"/>
                    <a:pt x="90297" y="481841"/>
                  </a:cubicBezTo>
                  <a:cubicBezTo>
                    <a:pt x="90297" y="474678"/>
                    <a:pt x="88239" y="468315"/>
                    <a:pt x="84124" y="462753"/>
                  </a:cubicBezTo>
                  <a:cubicBezTo>
                    <a:pt x="80010" y="457190"/>
                    <a:pt x="74447" y="454409"/>
                    <a:pt x="67437" y="454409"/>
                  </a:cubicBezTo>
                  <a:cubicBezTo>
                    <a:pt x="66522" y="454409"/>
                    <a:pt x="65189" y="454599"/>
                    <a:pt x="63436" y="454980"/>
                  </a:cubicBezTo>
                  <a:cubicBezTo>
                    <a:pt x="61684" y="455361"/>
                    <a:pt x="60350" y="455552"/>
                    <a:pt x="59436" y="455552"/>
                  </a:cubicBezTo>
                  <a:cubicBezTo>
                    <a:pt x="50596" y="455552"/>
                    <a:pt x="44881" y="452123"/>
                    <a:pt x="42291" y="445265"/>
                  </a:cubicBezTo>
                  <a:cubicBezTo>
                    <a:pt x="44729" y="446789"/>
                    <a:pt x="47396" y="447551"/>
                    <a:pt x="50292" y="447551"/>
                  </a:cubicBezTo>
                  <a:cubicBezTo>
                    <a:pt x="52882" y="447551"/>
                    <a:pt x="55549" y="446789"/>
                    <a:pt x="58293" y="445265"/>
                  </a:cubicBezTo>
                  <a:cubicBezTo>
                    <a:pt x="66370" y="440693"/>
                    <a:pt x="73228" y="438407"/>
                    <a:pt x="78867" y="438407"/>
                  </a:cubicBezTo>
                  <a:close/>
                  <a:moveTo>
                    <a:pt x="169164" y="423548"/>
                  </a:moveTo>
                  <a:lnTo>
                    <a:pt x="171450" y="425834"/>
                  </a:lnTo>
                  <a:lnTo>
                    <a:pt x="164592" y="442979"/>
                  </a:lnTo>
                  <a:cubicBezTo>
                    <a:pt x="158648" y="457914"/>
                    <a:pt x="151409" y="468201"/>
                    <a:pt x="142875" y="473840"/>
                  </a:cubicBezTo>
                  <a:lnTo>
                    <a:pt x="93954" y="506072"/>
                  </a:lnTo>
                  <a:lnTo>
                    <a:pt x="90754" y="503101"/>
                  </a:lnTo>
                  <a:lnTo>
                    <a:pt x="124587" y="450980"/>
                  </a:lnTo>
                  <a:cubicBezTo>
                    <a:pt x="129311" y="443665"/>
                    <a:pt x="138074" y="437188"/>
                    <a:pt x="150876" y="431549"/>
                  </a:cubicBezTo>
                  <a:close/>
                  <a:moveTo>
                    <a:pt x="18288" y="368684"/>
                  </a:moveTo>
                  <a:lnTo>
                    <a:pt x="25146" y="368684"/>
                  </a:lnTo>
                  <a:lnTo>
                    <a:pt x="25146" y="486413"/>
                  </a:lnTo>
                  <a:cubicBezTo>
                    <a:pt x="25146" y="493576"/>
                    <a:pt x="27394" y="499748"/>
                    <a:pt x="31889" y="504929"/>
                  </a:cubicBezTo>
                  <a:cubicBezTo>
                    <a:pt x="36385" y="510111"/>
                    <a:pt x="42138" y="512702"/>
                    <a:pt x="49149" y="512702"/>
                  </a:cubicBezTo>
                  <a:cubicBezTo>
                    <a:pt x="52044" y="512702"/>
                    <a:pt x="55473" y="511940"/>
                    <a:pt x="59436" y="510416"/>
                  </a:cubicBezTo>
                  <a:lnTo>
                    <a:pt x="65151" y="516131"/>
                  </a:lnTo>
                  <a:cubicBezTo>
                    <a:pt x="59969" y="519179"/>
                    <a:pt x="55016" y="520703"/>
                    <a:pt x="50292" y="520703"/>
                  </a:cubicBezTo>
                  <a:cubicBezTo>
                    <a:pt x="41300" y="520703"/>
                    <a:pt x="33718" y="517769"/>
                    <a:pt x="27546" y="511902"/>
                  </a:cubicBezTo>
                  <a:cubicBezTo>
                    <a:pt x="21374" y="506034"/>
                    <a:pt x="18288" y="498681"/>
                    <a:pt x="18288" y="489842"/>
                  </a:cubicBezTo>
                  <a:close/>
                  <a:moveTo>
                    <a:pt x="0" y="368684"/>
                  </a:moveTo>
                  <a:lnTo>
                    <a:pt x="6858" y="368684"/>
                  </a:lnTo>
                  <a:lnTo>
                    <a:pt x="6858" y="590426"/>
                  </a:lnTo>
                  <a:lnTo>
                    <a:pt x="228600" y="590426"/>
                  </a:lnTo>
                  <a:lnTo>
                    <a:pt x="228600" y="597284"/>
                  </a:lnTo>
                  <a:lnTo>
                    <a:pt x="0" y="597284"/>
                  </a:lnTo>
                  <a:close/>
                  <a:moveTo>
                    <a:pt x="80010" y="164592"/>
                  </a:moveTo>
                  <a:lnTo>
                    <a:pt x="86868" y="170307"/>
                  </a:lnTo>
                  <a:cubicBezTo>
                    <a:pt x="86106" y="174879"/>
                    <a:pt x="85725" y="177927"/>
                    <a:pt x="85725" y="179451"/>
                  </a:cubicBezTo>
                  <a:cubicBezTo>
                    <a:pt x="85725" y="186919"/>
                    <a:pt x="89535" y="192938"/>
                    <a:pt x="97155" y="197510"/>
                  </a:cubicBezTo>
                  <a:cubicBezTo>
                    <a:pt x="103708" y="201473"/>
                    <a:pt x="110947" y="203454"/>
                    <a:pt x="118872" y="203454"/>
                  </a:cubicBezTo>
                  <a:lnTo>
                    <a:pt x="228600" y="203454"/>
                  </a:lnTo>
                  <a:lnTo>
                    <a:pt x="228600" y="210312"/>
                  </a:lnTo>
                  <a:lnTo>
                    <a:pt x="115443" y="210312"/>
                  </a:lnTo>
                  <a:cubicBezTo>
                    <a:pt x="105384" y="210312"/>
                    <a:pt x="96545" y="207340"/>
                    <a:pt x="88925" y="201397"/>
                  </a:cubicBezTo>
                  <a:cubicBezTo>
                    <a:pt x="80695" y="194996"/>
                    <a:pt x="76581" y="186919"/>
                    <a:pt x="76581" y="177165"/>
                  </a:cubicBezTo>
                  <a:cubicBezTo>
                    <a:pt x="76581" y="174879"/>
                    <a:pt x="77724" y="170688"/>
                    <a:pt x="80010" y="164592"/>
                  </a:cubicBezTo>
                  <a:close/>
                  <a:moveTo>
                    <a:pt x="61722" y="164592"/>
                  </a:moveTo>
                  <a:lnTo>
                    <a:pt x="66065" y="168478"/>
                  </a:lnTo>
                  <a:lnTo>
                    <a:pt x="56007" y="185166"/>
                  </a:lnTo>
                  <a:cubicBezTo>
                    <a:pt x="47625" y="199187"/>
                    <a:pt x="40005" y="206807"/>
                    <a:pt x="33147" y="208026"/>
                  </a:cubicBezTo>
                  <a:cubicBezTo>
                    <a:pt x="28879" y="208788"/>
                    <a:pt x="24536" y="210388"/>
                    <a:pt x="20116" y="212827"/>
                  </a:cubicBezTo>
                  <a:lnTo>
                    <a:pt x="17830" y="210312"/>
                  </a:lnTo>
                  <a:cubicBezTo>
                    <a:pt x="20421" y="207264"/>
                    <a:pt x="22174" y="203073"/>
                    <a:pt x="23088" y="197739"/>
                  </a:cubicBezTo>
                  <a:cubicBezTo>
                    <a:pt x="25374" y="190119"/>
                    <a:pt x="33299" y="182118"/>
                    <a:pt x="46863" y="173736"/>
                  </a:cubicBezTo>
                  <a:close/>
                  <a:moveTo>
                    <a:pt x="106299" y="148590"/>
                  </a:moveTo>
                  <a:cubicBezTo>
                    <a:pt x="113004" y="148590"/>
                    <a:pt x="118681" y="150914"/>
                    <a:pt x="123329" y="155562"/>
                  </a:cubicBezTo>
                  <a:cubicBezTo>
                    <a:pt x="127978" y="160210"/>
                    <a:pt x="130302" y="165887"/>
                    <a:pt x="130302" y="172593"/>
                  </a:cubicBezTo>
                  <a:cubicBezTo>
                    <a:pt x="130302" y="177775"/>
                    <a:pt x="128549" y="182308"/>
                    <a:pt x="125044" y="186195"/>
                  </a:cubicBezTo>
                  <a:cubicBezTo>
                    <a:pt x="121539" y="190081"/>
                    <a:pt x="117195" y="192024"/>
                    <a:pt x="112014" y="192024"/>
                  </a:cubicBezTo>
                  <a:cubicBezTo>
                    <a:pt x="107746" y="192024"/>
                    <a:pt x="104127" y="190614"/>
                    <a:pt x="101155" y="187795"/>
                  </a:cubicBezTo>
                  <a:cubicBezTo>
                    <a:pt x="98183" y="184975"/>
                    <a:pt x="96697" y="181432"/>
                    <a:pt x="96697" y="177165"/>
                  </a:cubicBezTo>
                  <a:cubicBezTo>
                    <a:pt x="96697" y="173812"/>
                    <a:pt x="97840" y="171069"/>
                    <a:pt x="100126" y="168935"/>
                  </a:cubicBezTo>
                  <a:cubicBezTo>
                    <a:pt x="102412" y="166802"/>
                    <a:pt x="105232" y="165735"/>
                    <a:pt x="108585" y="165735"/>
                  </a:cubicBezTo>
                  <a:cubicBezTo>
                    <a:pt x="113157" y="165735"/>
                    <a:pt x="115443" y="168021"/>
                    <a:pt x="115443" y="172593"/>
                  </a:cubicBezTo>
                  <a:cubicBezTo>
                    <a:pt x="115138" y="174574"/>
                    <a:pt x="114376" y="176098"/>
                    <a:pt x="113157" y="177165"/>
                  </a:cubicBezTo>
                  <a:cubicBezTo>
                    <a:pt x="113157" y="174117"/>
                    <a:pt x="111633" y="172593"/>
                    <a:pt x="108585" y="172593"/>
                  </a:cubicBezTo>
                  <a:cubicBezTo>
                    <a:pt x="104775" y="172593"/>
                    <a:pt x="102870" y="174498"/>
                    <a:pt x="102870" y="178308"/>
                  </a:cubicBezTo>
                  <a:cubicBezTo>
                    <a:pt x="102870" y="182880"/>
                    <a:pt x="105918" y="185166"/>
                    <a:pt x="112014" y="185166"/>
                  </a:cubicBezTo>
                  <a:cubicBezTo>
                    <a:pt x="115519" y="185166"/>
                    <a:pt x="118300" y="183794"/>
                    <a:pt x="120358" y="181051"/>
                  </a:cubicBezTo>
                  <a:cubicBezTo>
                    <a:pt x="122415" y="178308"/>
                    <a:pt x="123444" y="175108"/>
                    <a:pt x="123444" y="171450"/>
                  </a:cubicBezTo>
                  <a:cubicBezTo>
                    <a:pt x="123444" y="167335"/>
                    <a:pt x="121996" y="163830"/>
                    <a:pt x="119100" y="160934"/>
                  </a:cubicBezTo>
                  <a:cubicBezTo>
                    <a:pt x="116205" y="158039"/>
                    <a:pt x="112699" y="156591"/>
                    <a:pt x="108585" y="156591"/>
                  </a:cubicBezTo>
                  <a:cubicBezTo>
                    <a:pt x="104165" y="156591"/>
                    <a:pt x="99974" y="157734"/>
                    <a:pt x="96012" y="160020"/>
                  </a:cubicBezTo>
                  <a:lnTo>
                    <a:pt x="90297" y="154305"/>
                  </a:lnTo>
                  <a:cubicBezTo>
                    <a:pt x="97155" y="150495"/>
                    <a:pt x="102489" y="148590"/>
                    <a:pt x="106299" y="148590"/>
                  </a:cubicBezTo>
                  <a:close/>
                  <a:moveTo>
                    <a:pt x="22860" y="140589"/>
                  </a:moveTo>
                  <a:cubicBezTo>
                    <a:pt x="23774" y="145923"/>
                    <a:pt x="25679" y="150495"/>
                    <a:pt x="28575" y="154305"/>
                  </a:cubicBezTo>
                  <a:cubicBezTo>
                    <a:pt x="32080" y="158877"/>
                    <a:pt x="36271" y="161163"/>
                    <a:pt x="41148" y="161163"/>
                  </a:cubicBezTo>
                  <a:cubicBezTo>
                    <a:pt x="47091" y="161011"/>
                    <a:pt x="56235" y="157582"/>
                    <a:pt x="68580" y="150876"/>
                  </a:cubicBezTo>
                  <a:lnTo>
                    <a:pt x="77724" y="160020"/>
                  </a:lnTo>
                  <a:cubicBezTo>
                    <a:pt x="71628" y="173126"/>
                    <a:pt x="68580" y="182651"/>
                    <a:pt x="68580" y="188595"/>
                  </a:cubicBezTo>
                  <a:cubicBezTo>
                    <a:pt x="68580" y="193015"/>
                    <a:pt x="69799" y="196977"/>
                    <a:pt x="72237" y="200482"/>
                  </a:cubicBezTo>
                  <a:cubicBezTo>
                    <a:pt x="74676" y="203987"/>
                    <a:pt x="78028" y="205740"/>
                    <a:pt x="82296" y="205740"/>
                  </a:cubicBezTo>
                  <a:cubicBezTo>
                    <a:pt x="79248" y="208788"/>
                    <a:pt x="75819" y="210312"/>
                    <a:pt x="72009" y="210312"/>
                  </a:cubicBezTo>
                  <a:cubicBezTo>
                    <a:pt x="68199" y="210312"/>
                    <a:pt x="65151" y="208826"/>
                    <a:pt x="62865" y="205854"/>
                  </a:cubicBezTo>
                  <a:cubicBezTo>
                    <a:pt x="60579" y="202882"/>
                    <a:pt x="59436" y="199415"/>
                    <a:pt x="59436" y="195453"/>
                  </a:cubicBezTo>
                  <a:cubicBezTo>
                    <a:pt x="59436" y="188443"/>
                    <a:pt x="62484" y="179680"/>
                    <a:pt x="68580" y="169164"/>
                  </a:cubicBezTo>
                  <a:lnTo>
                    <a:pt x="61722" y="161163"/>
                  </a:lnTo>
                  <a:cubicBezTo>
                    <a:pt x="50901" y="168783"/>
                    <a:pt x="42138" y="172593"/>
                    <a:pt x="35433" y="172593"/>
                  </a:cubicBezTo>
                  <a:cubicBezTo>
                    <a:pt x="30708" y="172593"/>
                    <a:pt x="26860" y="170764"/>
                    <a:pt x="23888" y="167107"/>
                  </a:cubicBezTo>
                  <a:cubicBezTo>
                    <a:pt x="20917" y="163449"/>
                    <a:pt x="19431" y="159182"/>
                    <a:pt x="19431" y="154305"/>
                  </a:cubicBezTo>
                  <a:cubicBezTo>
                    <a:pt x="19431" y="147904"/>
                    <a:pt x="20574" y="143332"/>
                    <a:pt x="22860" y="140589"/>
                  </a:cubicBezTo>
                  <a:close/>
                  <a:moveTo>
                    <a:pt x="65151" y="132588"/>
                  </a:moveTo>
                  <a:lnTo>
                    <a:pt x="96012" y="164592"/>
                  </a:lnTo>
                  <a:lnTo>
                    <a:pt x="90754" y="170078"/>
                  </a:lnTo>
                  <a:lnTo>
                    <a:pt x="59207" y="137617"/>
                  </a:lnTo>
                  <a:close/>
                  <a:moveTo>
                    <a:pt x="56007" y="98298"/>
                  </a:moveTo>
                  <a:cubicBezTo>
                    <a:pt x="62712" y="98298"/>
                    <a:pt x="68427" y="100432"/>
                    <a:pt x="73152" y="104699"/>
                  </a:cubicBezTo>
                  <a:cubicBezTo>
                    <a:pt x="77876" y="108966"/>
                    <a:pt x="80162" y="114452"/>
                    <a:pt x="80010" y="121158"/>
                  </a:cubicBezTo>
                  <a:cubicBezTo>
                    <a:pt x="79857" y="127406"/>
                    <a:pt x="77952" y="133121"/>
                    <a:pt x="74295" y="138303"/>
                  </a:cubicBezTo>
                  <a:lnTo>
                    <a:pt x="68580" y="133731"/>
                  </a:lnTo>
                  <a:cubicBezTo>
                    <a:pt x="70866" y="130073"/>
                    <a:pt x="72009" y="126263"/>
                    <a:pt x="72009" y="122301"/>
                  </a:cubicBezTo>
                  <a:cubicBezTo>
                    <a:pt x="72009" y="118186"/>
                    <a:pt x="70561" y="114681"/>
                    <a:pt x="67665" y="111785"/>
                  </a:cubicBezTo>
                  <a:cubicBezTo>
                    <a:pt x="64770" y="108890"/>
                    <a:pt x="61264" y="107442"/>
                    <a:pt x="57150" y="107442"/>
                  </a:cubicBezTo>
                  <a:cubicBezTo>
                    <a:pt x="53797" y="107442"/>
                    <a:pt x="50673" y="108356"/>
                    <a:pt x="47777" y="110185"/>
                  </a:cubicBezTo>
                  <a:cubicBezTo>
                    <a:pt x="44881" y="112014"/>
                    <a:pt x="43434" y="114529"/>
                    <a:pt x="43434" y="117729"/>
                  </a:cubicBezTo>
                  <a:cubicBezTo>
                    <a:pt x="43434" y="123063"/>
                    <a:pt x="45720" y="125730"/>
                    <a:pt x="50292" y="125730"/>
                  </a:cubicBezTo>
                  <a:cubicBezTo>
                    <a:pt x="54102" y="125730"/>
                    <a:pt x="56007" y="123825"/>
                    <a:pt x="56007" y="120015"/>
                  </a:cubicBezTo>
                  <a:cubicBezTo>
                    <a:pt x="56007" y="117729"/>
                    <a:pt x="54483" y="115824"/>
                    <a:pt x="51435" y="114300"/>
                  </a:cubicBezTo>
                  <a:cubicBezTo>
                    <a:pt x="58293" y="114300"/>
                    <a:pt x="61722" y="116967"/>
                    <a:pt x="61722" y="122301"/>
                  </a:cubicBezTo>
                  <a:cubicBezTo>
                    <a:pt x="61722" y="125349"/>
                    <a:pt x="60579" y="127825"/>
                    <a:pt x="58293" y="129730"/>
                  </a:cubicBezTo>
                  <a:cubicBezTo>
                    <a:pt x="56007" y="131635"/>
                    <a:pt x="53340" y="132588"/>
                    <a:pt x="50292" y="132588"/>
                  </a:cubicBezTo>
                  <a:cubicBezTo>
                    <a:pt x="46024" y="132588"/>
                    <a:pt x="42481" y="130988"/>
                    <a:pt x="39662" y="127787"/>
                  </a:cubicBezTo>
                  <a:cubicBezTo>
                    <a:pt x="36842" y="124587"/>
                    <a:pt x="35433" y="120853"/>
                    <a:pt x="35433" y="116586"/>
                  </a:cubicBezTo>
                  <a:cubicBezTo>
                    <a:pt x="35433" y="111252"/>
                    <a:pt x="37490" y="106870"/>
                    <a:pt x="41605" y="103441"/>
                  </a:cubicBezTo>
                  <a:cubicBezTo>
                    <a:pt x="45720" y="100012"/>
                    <a:pt x="50520" y="98298"/>
                    <a:pt x="56007" y="98298"/>
                  </a:cubicBezTo>
                  <a:close/>
                  <a:moveTo>
                    <a:pt x="78867" y="69723"/>
                  </a:moveTo>
                  <a:cubicBezTo>
                    <a:pt x="86182" y="69723"/>
                    <a:pt x="92049" y="73304"/>
                    <a:pt x="96469" y="80467"/>
                  </a:cubicBezTo>
                  <a:cubicBezTo>
                    <a:pt x="99212" y="85039"/>
                    <a:pt x="100584" y="90221"/>
                    <a:pt x="100584" y="96012"/>
                  </a:cubicBezTo>
                  <a:cubicBezTo>
                    <a:pt x="100584" y="107442"/>
                    <a:pt x="96393" y="120396"/>
                    <a:pt x="88011" y="134874"/>
                  </a:cubicBezTo>
                  <a:lnTo>
                    <a:pt x="93726" y="140589"/>
                  </a:lnTo>
                  <a:cubicBezTo>
                    <a:pt x="111252" y="130683"/>
                    <a:pt x="122682" y="125730"/>
                    <a:pt x="128016" y="125730"/>
                  </a:cubicBezTo>
                  <a:cubicBezTo>
                    <a:pt x="136093" y="125882"/>
                    <a:pt x="142798" y="127635"/>
                    <a:pt x="148132" y="130988"/>
                  </a:cubicBezTo>
                  <a:cubicBezTo>
                    <a:pt x="154533" y="135103"/>
                    <a:pt x="157734" y="140970"/>
                    <a:pt x="157734" y="148590"/>
                  </a:cubicBezTo>
                  <a:cubicBezTo>
                    <a:pt x="157734" y="151943"/>
                    <a:pt x="156591" y="156705"/>
                    <a:pt x="154305" y="162877"/>
                  </a:cubicBezTo>
                  <a:cubicBezTo>
                    <a:pt x="152019" y="169050"/>
                    <a:pt x="150876" y="173812"/>
                    <a:pt x="150876" y="177165"/>
                  </a:cubicBezTo>
                  <a:cubicBezTo>
                    <a:pt x="150876" y="179299"/>
                    <a:pt x="151638" y="182347"/>
                    <a:pt x="153162" y="186309"/>
                  </a:cubicBezTo>
                  <a:cubicBezTo>
                    <a:pt x="146304" y="182651"/>
                    <a:pt x="142875" y="176174"/>
                    <a:pt x="142875" y="166878"/>
                  </a:cubicBezTo>
                  <a:cubicBezTo>
                    <a:pt x="142875" y="159258"/>
                    <a:pt x="140398" y="152781"/>
                    <a:pt x="135445" y="147447"/>
                  </a:cubicBezTo>
                  <a:cubicBezTo>
                    <a:pt x="130492" y="142113"/>
                    <a:pt x="124206" y="139446"/>
                    <a:pt x="116586" y="139446"/>
                  </a:cubicBezTo>
                  <a:cubicBezTo>
                    <a:pt x="107442" y="139446"/>
                    <a:pt x="97536" y="143256"/>
                    <a:pt x="86868" y="150876"/>
                  </a:cubicBezTo>
                  <a:lnTo>
                    <a:pt x="77724" y="141732"/>
                  </a:lnTo>
                  <a:cubicBezTo>
                    <a:pt x="86106" y="131674"/>
                    <a:pt x="90297" y="122149"/>
                    <a:pt x="90297" y="113157"/>
                  </a:cubicBezTo>
                  <a:cubicBezTo>
                    <a:pt x="90297" y="105994"/>
                    <a:pt x="88239" y="99631"/>
                    <a:pt x="84124" y="94069"/>
                  </a:cubicBezTo>
                  <a:cubicBezTo>
                    <a:pt x="80010" y="88506"/>
                    <a:pt x="74447" y="85725"/>
                    <a:pt x="67437" y="85725"/>
                  </a:cubicBezTo>
                  <a:cubicBezTo>
                    <a:pt x="66522" y="85725"/>
                    <a:pt x="65189" y="85915"/>
                    <a:pt x="63436" y="86296"/>
                  </a:cubicBezTo>
                  <a:cubicBezTo>
                    <a:pt x="61684" y="86677"/>
                    <a:pt x="60350" y="86868"/>
                    <a:pt x="59436" y="86868"/>
                  </a:cubicBezTo>
                  <a:cubicBezTo>
                    <a:pt x="50596" y="86868"/>
                    <a:pt x="44881" y="83439"/>
                    <a:pt x="42291" y="76581"/>
                  </a:cubicBezTo>
                  <a:cubicBezTo>
                    <a:pt x="44729" y="78105"/>
                    <a:pt x="47396" y="78867"/>
                    <a:pt x="50292" y="78867"/>
                  </a:cubicBezTo>
                  <a:cubicBezTo>
                    <a:pt x="52882" y="78867"/>
                    <a:pt x="55549" y="78105"/>
                    <a:pt x="58293" y="76581"/>
                  </a:cubicBezTo>
                  <a:cubicBezTo>
                    <a:pt x="66370" y="72009"/>
                    <a:pt x="73228" y="69723"/>
                    <a:pt x="78867" y="69723"/>
                  </a:cubicBezTo>
                  <a:close/>
                  <a:moveTo>
                    <a:pt x="169164" y="54864"/>
                  </a:moveTo>
                  <a:lnTo>
                    <a:pt x="171450" y="57150"/>
                  </a:lnTo>
                  <a:lnTo>
                    <a:pt x="164592" y="74295"/>
                  </a:lnTo>
                  <a:cubicBezTo>
                    <a:pt x="158648" y="89230"/>
                    <a:pt x="151409" y="99517"/>
                    <a:pt x="142875" y="105156"/>
                  </a:cubicBezTo>
                  <a:lnTo>
                    <a:pt x="93954" y="137389"/>
                  </a:lnTo>
                  <a:lnTo>
                    <a:pt x="90754" y="134417"/>
                  </a:lnTo>
                  <a:lnTo>
                    <a:pt x="124587" y="82296"/>
                  </a:lnTo>
                  <a:cubicBezTo>
                    <a:pt x="129311" y="74981"/>
                    <a:pt x="138074" y="68504"/>
                    <a:pt x="150876" y="62865"/>
                  </a:cubicBezTo>
                  <a:close/>
                  <a:moveTo>
                    <a:pt x="18288" y="0"/>
                  </a:moveTo>
                  <a:lnTo>
                    <a:pt x="25146" y="0"/>
                  </a:lnTo>
                  <a:lnTo>
                    <a:pt x="25146" y="117729"/>
                  </a:lnTo>
                  <a:cubicBezTo>
                    <a:pt x="25146" y="124892"/>
                    <a:pt x="27394" y="131064"/>
                    <a:pt x="31889" y="136246"/>
                  </a:cubicBezTo>
                  <a:cubicBezTo>
                    <a:pt x="36385" y="141427"/>
                    <a:pt x="42138" y="144018"/>
                    <a:pt x="49149" y="144018"/>
                  </a:cubicBezTo>
                  <a:cubicBezTo>
                    <a:pt x="52044" y="144018"/>
                    <a:pt x="55473" y="143256"/>
                    <a:pt x="59436" y="141732"/>
                  </a:cubicBezTo>
                  <a:lnTo>
                    <a:pt x="65151" y="147447"/>
                  </a:lnTo>
                  <a:cubicBezTo>
                    <a:pt x="59969" y="150495"/>
                    <a:pt x="55016" y="152019"/>
                    <a:pt x="50292" y="152019"/>
                  </a:cubicBezTo>
                  <a:cubicBezTo>
                    <a:pt x="41300" y="152019"/>
                    <a:pt x="33718" y="149085"/>
                    <a:pt x="27546" y="143218"/>
                  </a:cubicBezTo>
                  <a:cubicBezTo>
                    <a:pt x="21374" y="137350"/>
                    <a:pt x="18288" y="129997"/>
                    <a:pt x="18288" y="121158"/>
                  </a:cubicBezTo>
                  <a:close/>
                  <a:moveTo>
                    <a:pt x="0" y="0"/>
                  </a:moveTo>
                  <a:lnTo>
                    <a:pt x="6858" y="0"/>
                  </a:lnTo>
                  <a:lnTo>
                    <a:pt x="6858" y="221742"/>
                  </a:lnTo>
                  <a:lnTo>
                    <a:pt x="228600" y="221742"/>
                  </a:lnTo>
                  <a:lnTo>
                    <a:pt x="228600" y="228600"/>
                  </a:lnTo>
                  <a:lnTo>
                    <a:pt x="0" y="228600"/>
                  </a:ln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p>
          </p:txBody>
        </p:sp>
        <p:sp>
          <p:nvSpPr>
            <p:cNvPr id="12" name="TextBox 11">
              <a:extLst>
                <a:ext uri="{FF2B5EF4-FFF2-40B4-BE49-F238E27FC236}">
                  <a16:creationId xmlns:a16="http://schemas.microsoft.com/office/drawing/2014/main" id="{D253E4B1-140A-43BB-BE92-D7479FBD1DD7}"/>
                </a:ext>
              </a:extLst>
            </p:cNvPr>
            <p:cNvSpPr txBox="1"/>
            <p:nvPr/>
          </p:nvSpPr>
          <p:spPr>
            <a:xfrm>
              <a:off x="11913870" y="2418442"/>
              <a:ext cx="274320" cy="2286000"/>
            </a:xfrm>
            <a:custGeom>
              <a:avLst/>
              <a:gdLst/>
              <a:ahLst/>
              <a:cxnLst/>
              <a:rect l="l" t="t" r="r" b="b"/>
              <a:pathLst>
                <a:path w="341087" h="2595265">
                  <a:moveTo>
                    <a:pt x="217463" y="2508397"/>
                  </a:moveTo>
                  <a:cubicBezTo>
                    <a:pt x="221527" y="2515306"/>
                    <a:pt x="223559" y="2521910"/>
                    <a:pt x="223559" y="2528209"/>
                  </a:cubicBezTo>
                  <a:cubicBezTo>
                    <a:pt x="223559" y="2540198"/>
                    <a:pt x="219647" y="2550307"/>
                    <a:pt x="211824" y="2558537"/>
                  </a:cubicBezTo>
                  <a:cubicBezTo>
                    <a:pt x="204001" y="2566766"/>
                    <a:pt x="194196" y="2570881"/>
                    <a:pt x="182411" y="2570881"/>
                  </a:cubicBezTo>
                  <a:lnTo>
                    <a:pt x="20867" y="2570881"/>
                  </a:lnTo>
                  <a:lnTo>
                    <a:pt x="20867" y="2561737"/>
                  </a:lnTo>
                  <a:lnTo>
                    <a:pt x="177839" y="2561737"/>
                  </a:lnTo>
                  <a:cubicBezTo>
                    <a:pt x="187389" y="2561737"/>
                    <a:pt x="195619" y="2558740"/>
                    <a:pt x="202527" y="2552746"/>
                  </a:cubicBezTo>
                  <a:cubicBezTo>
                    <a:pt x="209436" y="2546751"/>
                    <a:pt x="212891" y="2539080"/>
                    <a:pt x="212891" y="2529733"/>
                  </a:cubicBezTo>
                  <a:cubicBezTo>
                    <a:pt x="212891" y="2525872"/>
                    <a:pt x="211875" y="2521300"/>
                    <a:pt x="209843" y="2516017"/>
                  </a:cubicBezTo>
                  <a:close/>
                  <a:moveTo>
                    <a:pt x="245504" y="2507178"/>
                  </a:moveTo>
                  <a:lnTo>
                    <a:pt x="267755" y="2520589"/>
                  </a:lnTo>
                  <a:cubicBezTo>
                    <a:pt x="286449" y="2531765"/>
                    <a:pt x="296609" y="2541925"/>
                    <a:pt x="298235" y="2551069"/>
                  </a:cubicBezTo>
                  <a:cubicBezTo>
                    <a:pt x="299251" y="2556759"/>
                    <a:pt x="301384" y="2562550"/>
                    <a:pt x="304635" y="2568443"/>
                  </a:cubicBezTo>
                  <a:lnTo>
                    <a:pt x="301283" y="2571491"/>
                  </a:lnTo>
                  <a:cubicBezTo>
                    <a:pt x="297219" y="2568036"/>
                    <a:pt x="291631" y="2565700"/>
                    <a:pt x="284519" y="2564480"/>
                  </a:cubicBezTo>
                  <a:cubicBezTo>
                    <a:pt x="274359" y="2561432"/>
                    <a:pt x="263691" y="2550866"/>
                    <a:pt x="252515" y="2532781"/>
                  </a:cubicBezTo>
                  <a:lnTo>
                    <a:pt x="240323" y="2512969"/>
                  </a:lnTo>
                  <a:close/>
                  <a:moveTo>
                    <a:pt x="182411" y="2488585"/>
                  </a:moveTo>
                  <a:cubicBezTo>
                    <a:pt x="190742" y="2488788"/>
                    <a:pt x="198362" y="2491328"/>
                    <a:pt x="205271" y="2496205"/>
                  </a:cubicBezTo>
                  <a:lnTo>
                    <a:pt x="199175" y="2503825"/>
                  </a:lnTo>
                  <a:cubicBezTo>
                    <a:pt x="194298" y="2500777"/>
                    <a:pt x="189218" y="2499253"/>
                    <a:pt x="183935" y="2499253"/>
                  </a:cubicBezTo>
                  <a:cubicBezTo>
                    <a:pt x="178448" y="2499253"/>
                    <a:pt x="173775" y="2501184"/>
                    <a:pt x="169914" y="2505044"/>
                  </a:cubicBezTo>
                  <a:cubicBezTo>
                    <a:pt x="166053" y="2508905"/>
                    <a:pt x="164123" y="2513579"/>
                    <a:pt x="164123" y="2519065"/>
                  </a:cubicBezTo>
                  <a:cubicBezTo>
                    <a:pt x="164123" y="2523536"/>
                    <a:pt x="165342" y="2527701"/>
                    <a:pt x="167780" y="2531562"/>
                  </a:cubicBezTo>
                  <a:cubicBezTo>
                    <a:pt x="170219" y="2535423"/>
                    <a:pt x="173571" y="2537353"/>
                    <a:pt x="177839" y="2537353"/>
                  </a:cubicBezTo>
                  <a:cubicBezTo>
                    <a:pt x="184951" y="2537353"/>
                    <a:pt x="188507" y="2534305"/>
                    <a:pt x="188507" y="2528209"/>
                  </a:cubicBezTo>
                  <a:cubicBezTo>
                    <a:pt x="188507" y="2523129"/>
                    <a:pt x="185967" y="2520589"/>
                    <a:pt x="180887" y="2520589"/>
                  </a:cubicBezTo>
                  <a:cubicBezTo>
                    <a:pt x="177839" y="2520589"/>
                    <a:pt x="175299" y="2522621"/>
                    <a:pt x="173267" y="2526685"/>
                  </a:cubicBezTo>
                  <a:cubicBezTo>
                    <a:pt x="173267" y="2517541"/>
                    <a:pt x="176823" y="2512969"/>
                    <a:pt x="183935" y="2512969"/>
                  </a:cubicBezTo>
                  <a:cubicBezTo>
                    <a:pt x="187999" y="2512969"/>
                    <a:pt x="191301" y="2514493"/>
                    <a:pt x="193841" y="2517541"/>
                  </a:cubicBezTo>
                  <a:cubicBezTo>
                    <a:pt x="196381" y="2520589"/>
                    <a:pt x="197651" y="2524145"/>
                    <a:pt x="197651" y="2528209"/>
                  </a:cubicBezTo>
                  <a:cubicBezTo>
                    <a:pt x="197651" y="2533899"/>
                    <a:pt x="195517" y="2538623"/>
                    <a:pt x="191250" y="2542382"/>
                  </a:cubicBezTo>
                  <a:cubicBezTo>
                    <a:pt x="186983" y="2546142"/>
                    <a:pt x="182004" y="2548021"/>
                    <a:pt x="176315" y="2548021"/>
                  </a:cubicBezTo>
                  <a:cubicBezTo>
                    <a:pt x="169203" y="2548021"/>
                    <a:pt x="163361" y="2545278"/>
                    <a:pt x="158789" y="2539792"/>
                  </a:cubicBezTo>
                  <a:cubicBezTo>
                    <a:pt x="154217" y="2534305"/>
                    <a:pt x="151931" y="2527904"/>
                    <a:pt x="151931" y="2520589"/>
                  </a:cubicBezTo>
                  <a:cubicBezTo>
                    <a:pt x="151931" y="2511648"/>
                    <a:pt x="154775" y="2504028"/>
                    <a:pt x="160465" y="2497729"/>
                  </a:cubicBezTo>
                  <a:cubicBezTo>
                    <a:pt x="166155" y="2491430"/>
                    <a:pt x="173470" y="2488382"/>
                    <a:pt x="182411" y="2488585"/>
                  </a:cubicBezTo>
                  <a:close/>
                  <a:moveTo>
                    <a:pt x="295187" y="2485537"/>
                  </a:moveTo>
                  <a:cubicBezTo>
                    <a:pt x="299251" y="2489601"/>
                    <a:pt x="301283" y="2494173"/>
                    <a:pt x="301283" y="2499253"/>
                  </a:cubicBezTo>
                  <a:cubicBezTo>
                    <a:pt x="301283" y="2504333"/>
                    <a:pt x="299301" y="2508397"/>
                    <a:pt x="295339" y="2511445"/>
                  </a:cubicBezTo>
                  <a:cubicBezTo>
                    <a:pt x="291377" y="2514493"/>
                    <a:pt x="286754" y="2516017"/>
                    <a:pt x="281471" y="2516017"/>
                  </a:cubicBezTo>
                  <a:cubicBezTo>
                    <a:pt x="272123" y="2516017"/>
                    <a:pt x="260439" y="2511953"/>
                    <a:pt x="246419" y="2503825"/>
                  </a:cubicBezTo>
                  <a:lnTo>
                    <a:pt x="235751" y="2512969"/>
                  </a:lnTo>
                  <a:cubicBezTo>
                    <a:pt x="245911" y="2527396"/>
                    <a:pt x="250991" y="2539080"/>
                    <a:pt x="250991" y="2548021"/>
                  </a:cubicBezTo>
                  <a:cubicBezTo>
                    <a:pt x="250991" y="2554320"/>
                    <a:pt x="248552" y="2559451"/>
                    <a:pt x="243675" y="2563414"/>
                  </a:cubicBezTo>
                  <a:cubicBezTo>
                    <a:pt x="238799" y="2567376"/>
                    <a:pt x="233109" y="2569357"/>
                    <a:pt x="226607" y="2569357"/>
                  </a:cubicBezTo>
                  <a:cubicBezTo>
                    <a:pt x="218072" y="2569357"/>
                    <a:pt x="211976" y="2567833"/>
                    <a:pt x="208319" y="2564785"/>
                  </a:cubicBezTo>
                  <a:cubicBezTo>
                    <a:pt x="215431" y="2563566"/>
                    <a:pt x="221527" y="2561026"/>
                    <a:pt x="226607" y="2557165"/>
                  </a:cubicBezTo>
                  <a:cubicBezTo>
                    <a:pt x="232703" y="2552492"/>
                    <a:pt x="235751" y="2546904"/>
                    <a:pt x="235751" y="2540401"/>
                  </a:cubicBezTo>
                  <a:cubicBezTo>
                    <a:pt x="235547" y="2532476"/>
                    <a:pt x="230975" y="2520284"/>
                    <a:pt x="222035" y="2503825"/>
                  </a:cubicBezTo>
                  <a:lnTo>
                    <a:pt x="234227" y="2491633"/>
                  </a:lnTo>
                  <a:cubicBezTo>
                    <a:pt x="251702" y="2499761"/>
                    <a:pt x="264402" y="2503825"/>
                    <a:pt x="272327" y="2503825"/>
                  </a:cubicBezTo>
                  <a:cubicBezTo>
                    <a:pt x="278016" y="2503825"/>
                    <a:pt x="283249" y="2502149"/>
                    <a:pt x="288024" y="2498796"/>
                  </a:cubicBezTo>
                  <a:cubicBezTo>
                    <a:pt x="292799" y="2495443"/>
                    <a:pt x="295187" y="2491024"/>
                    <a:pt x="295187" y="2485537"/>
                  </a:cubicBezTo>
                  <a:close/>
                  <a:moveTo>
                    <a:pt x="240323" y="2467249"/>
                  </a:moveTo>
                  <a:lnTo>
                    <a:pt x="247638" y="2474260"/>
                  </a:lnTo>
                  <a:lnTo>
                    <a:pt x="204356" y="2516322"/>
                  </a:lnTo>
                  <a:lnTo>
                    <a:pt x="197651" y="2508397"/>
                  </a:lnTo>
                  <a:close/>
                  <a:moveTo>
                    <a:pt x="250991" y="2421529"/>
                  </a:moveTo>
                  <a:cubicBezTo>
                    <a:pt x="257899" y="2421529"/>
                    <a:pt x="263945" y="2423866"/>
                    <a:pt x="269126" y="2428540"/>
                  </a:cubicBezTo>
                  <a:cubicBezTo>
                    <a:pt x="274308" y="2433213"/>
                    <a:pt x="276899" y="2439004"/>
                    <a:pt x="276899" y="2445913"/>
                  </a:cubicBezTo>
                  <a:cubicBezTo>
                    <a:pt x="276899" y="2451603"/>
                    <a:pt x="275019" y="2456429"/>
                    <a:pt x="271260" y="2460391"/>
                  </a:cubicBezTo>
                  <a:cubicBezTo>
                    <a:pt x="267501" y="2464354"/>
                    <a:pt x="262776" y="2466335"/>
                    <a:pt x="257087" y="2466335"/>
                  </a:cubicBezTo>
                  <a:cubicBezTo>
                    <a:pt x="252616" y="2466335"/>
                    <a:pt x="248959" y="2464811"/>
                    <a:pt x="246114" y="2461763"/>
                  </a:cubicBezTo>
                  <a:cubicBezTo>
                    <a:pt x="243269" y="2458715"/>
                    <a:pt x="241847" y="2454956"/>
                    <a:pt x="241847" y="2450485"/>
                  </a:cubicBezTo>
                  <a:cubicBezTo>
                    <a:pt x="241847" y="2444389"/>
                    <a:pt x="244895" y="2441341"/>
                    <a:pt x="250991" y="2441341"/>
                  </a:cubicBezTo>
                  <a:cubicBezTo>
                    <a:pt x="253632" y="2441748"/>
                    <a:pt x="255664" y="2442764"/>
                    <a:pt x="257087" y="2444389"/>
                  </a:cubicBezTo>
                  <a:cubicBezTo>
                    <a:pt x="253023" y="2444389"/>
                    <a:pt x="250991" y="2446421"/>
                    <a:pt x="250991" y="2450485"/>
                  </a:cubicBezTo>
                  <a:cubicBezTo>
                    <a:pt x="250991" y="2455565"/>
                    <a:pt x="253531" y="2458105"/>
                    <a:pt x="258611" y="2458105"/>
                  </a:cubicBezTo>
                  <a:cubicBezTo>
                    <a:pt x="264707" y="2458105"/>
                    <a:pt x="267755" y="2454041"/>
                    <a:pt x="267755" y="2445913"/>
                  </a:cubicBezTo>
                  <a:cubicBezTo>
                    <a:pt x="267755" y="2441240"/>
                    <a:pt x="265926" y="2437531"/>
                    <a:pt x="262268" y="2434788"/>
                  </a:cubicBezTo>
                  <a:cubicBezTo>
                    <a:pt x="258611" y="2432045"/>
                    <a:pt x="254343" y="2430673"/>
                    <a:pt x="249467" y="2430673"/>
                  </a:cubicBezTo>
                  <a:cubicBezTo>
                    <a:pt x="243980" y="2430673"/>
                    <a:pt x="239307" y="2432604"/>
                    <a:pt x="235446" y="2436464"/>
                  </a:cubicBezTo>
                  <a:cubicBezTo>
                    <a:pt x="231585" y="2440325"/>
                    <a:pt x="229655" y="2444999"/>
                    <a:pt x="229655" y="2450485"/>
                  </a:cubicBezTo>
                  <a:cubicBezTo>
                    <a:pt x="229655" y="2456378"/>
                    <a:pt x="231179" y="2461966"/>
                    <a:pt x="234227" y="2467249"/>
                  </a:cubicBezTo>
                  <a:lnTo>
                    <a:pt x="226607" y="2474869"/>
                  </a:lnTo>
                  <a:cubicBezTo>
                    <a:pt x="221527" y="2465725"/>
                    <a:pt x="218987" y="2458613"/>
                    <a:pt x="218987" y="2453533"/>
                  </a:cubicBezTo>
                  <a:cubicBezTo>
                    <a:pt x="218987" y="2444592"/>
                    <a:pt x="222085" y="2437023"/>
                    <a:pt x="228283" y="2430826"/>
                  </a:cubicBezTo>
                  <a:cubicBezTo>
                    <a:pt x="234481" y="2424628"/>
                    <a:pt x="242050" y="2421529"/>
                    <a:pt x="250991" y="2421529"/>
                  </a:cubicBezTo>
                  <a:close/>
                  <a:moveTo>
                    <a:pt x="218987" y="2384953"/>
                  </a:moveTo>
                  <a:cubicBezTo>
                    <a:pt x="223457" y="2384953"/>
                    <a:pt x="229807" y="2386477"/>
                    <a:pt x="238037" y="2389525"/>
                  </a:cubicBezTo>
                  <a:cubicBezTo>
                    <a:pt x="246266" y="2392573"/>
                    <a:pt x="252616" y="2394097"/>
                    <a:pt x="257087" y="2394097"/>
                  </a:cubicBezTo>
                  <a:cubicBezTo>
                    <a:pt x="259931" y="2394097"/>
                    <a:pt x="263995" y="2393081"/>
                    <a:pt x="269279" y="2391049"/>
                  </a:cubicBezTo>
                  <a:cubicBezTo>
                    <a:pt x="264402" y="2400193"/>
                    <a:pt x="255766" y="2404765"/>
                    <a:pt x="243371" y="2404765"/>
                  </a:cubicBezTo>
                  <a:cubicBezTo>
                    <a:pt x="233211" y="2404765"/>
                    <a:pt x="224575" y="2408067"/>
                    <a:pt x="217463" y="2414671"/>
                  </a:cubicBezTo>
                  <a:cubicBezTo>
                    <a:pt x="210351" y="2421275"/>
                    <a:pt x="206795" y="2429657"/>
                    <a:pt x="206795" y="2439817"/>
                  </a:cubicBezTo>
                  <a:cubicBezTo>
                    <a:pt x="206795" y="2452009"/>
                    <a:pt x="211875" y="2465217"/>
                    <a:pt x="222035" y="2479441"/>
                  </a:cubicBezTo>
                  <a:lnTo>
                    <a:pt x="209843" y="2491633"/>
                  </a:lnTo>
                  <a:cubicBezTo>
                    <a:pt x="196431" y="2480457"/>
                    <a:pt x="183731" y="2474869"/>
                    <a:pt x="171743" y="2474869"/>
                  </a:cubicBezTo>
                  <a:cubicBezTo>
                    <a:pt x="162599" y="2474869"/>
                    <a:pt x="154369" y="2477612"/>
                    <a:pt x="147054" y="2483099"/>
                  </a:cubicBezTo>
                  <a:cubicBezTo>
                    <a:pt x="139129" y="2488992"/>
                    <a:pt x="135167" y="2496408"/>
                    <a:pt x="135167" y="2505349"/>
                  </a:cubicBezTo>
                  <a:cubicBezTo>
                    <a:pt x="135167" y="2506568"/>
                    <a:pt x="135421" y="2508346"/>
                    <a:pt x="135929" y="2510683"/>
                  </a:cubicBezTo>
                  <a:cubicBezTo>
                    <a:pt x="136437" y="2513020"/>
                    <a:pt x="136691" y="2514798"/>
                    <a:pt x="136691" y="2516017"/>
                  </a:cubicBezTo>
                  <a:cubicBezTo>
                    <a:pt x="136691" y="2527803"/>
                    <a:pt x="132119" y="2535423"/>
                    <a:pt x="122975" y="2538877"/>
                  </a:cubicBezTo>
                  <a:cubicBezTo>
                    <a:pt x="125007" y="2535626"/>
                    <a:pt x="126023" y="2532070"/>
                    <a:pt x="126023" y="2528209"/>
                  </a:cubicBezTo>
                  <a:cubicBezTo>
                    <a:pt x="126023" y="2524755"/>
                    <a:pt x="125007" y="2521199"/>
                    <a:pt x="122975" y="2517541"/>
                  </a:cubicBezTo>
                  <a:cubicBezTo>
                    <a:pt x="116879" y="2506772"/>
                    <a:pt x="113831" y="2497628"/>
                    <a:pt x="113831" y="2490109"/>
                  </a:cubicBezTo>
                  <a:cubicBezTo>
                    <a:pt x="113831" y="2481372"/>
                    <a:pt x="117590" y="2474260"/>
                    <a:pt x="125108" y="2468773"/>
                  </a:cubicBezTo>
                  <a:cubicBezTo>
                    <a:pt x="132017" y="2463693"/>
                    <a:pt x="139942" y="2461153"/>
                    <a:pt x="148883" y="2461153"/>
                  </a:cubicBezTo>
                  <a:cubicBezTo>
                    <a:pt x="164123" y="2461153"/>
                    <a:pt x="181395" y="2466741"/>
                    <a:pt x="200699" y="2477917"/>
                  </a:cubicBezTo>
                  <a:lnTo>
                    <a:pt x="208319" y="2470297"/>
                  </a:lnTo>
                  <a:cubicBezTo>
                    <a:pt x="195111" y="2447539"/>
                    <a:pt x="188507" y="2432299"/>
                    <a:pt x="188507" y="2424577"/>
                  </a:cubicBezTo>
                  <a:cubicBezTo>
                    <a:pt x="188507" y="2413604"/>
                    <a:pt x="190843" y="2404562"/>
                    <a:pt x="195517" y="2397450"/>
                  </a:cubicBezTo>
                  <a:cubicBezTo>
                    <a:pt x="200800" y="2389119"/>
                    <a:pt x="208623" y="2384953"/>
                    <a:pt x="218987" y="2384953"/>
                  </a:cubicBezTo>
                  <a:close/>
                  <a:moveTo>
                    <a:pt x="97067" y="2366665"/>
                  </a:moveTo>
                  <a:lnTo>
                    <a:pt x="119927" y="2375809"/>
                  </a:lnTo>
                  <a:cubicBezTo>
                    <a:pt x="139840" y="2383734"/>
                    <a:pt x="153556" y="2393386"/>
                    <a:pt x="161075" y="2404765"/>
                  </a:cubicBezTo>
                  <a:lnTo>
                    <a:pt x="204051" y="2469992"/>
                  </a:lnTo>
                  <a:lnTo>
                    <a:pt x="200089" y="2474260"/>
                  </a:lnTo>
                  <a:lnTo>
                    <a:pt x="130595" y="2429149"/>
                  </a:lnTo>
                  <a:cubicBezTo>
                    <a:pt x="120841" y="2422850"/>
                    <a:pt x="112205" y="2411166"/>
                    <a:pt x="104687" y="2394097"/>
                  </a:cubicBezTo>
                  <a:lnTo>
                    <a:pt x="94019" y="2369713"/>
                  </a:lnTo>
                  <a:close/>
                  <a:moveTo>
                    <a:pt x="316523" y="2290465"/>
                  </a:moveTo>
                  <a:lnTo>
                    <a:pt x="325667" y="2290465"/>
                  </a:lnTo>
                  <a:lnTo>
                    <a:pt x="325667" y="2595265"/>
                  </a:lnTo>
                  <a:lnTo>
                    <a:pt x="20867" y="2595265"/>
                  </a:lnTo>
                  <a:lnTo>
                    <a:pt x="20867" y="2586121"/>
                  </a:lnTo>
                  <a:lnTo>
                    <a:pt x="316523" y="2586121"/>
                  </a:lnTo>
                  <a:close/>
                  <a:moveTo>
                    <a:pt x="292139" y="2290465"/>
                  </a:moveTo>
                  <a:lnTo>
                    <a:pt x="301283" y="2290465"/>
                  </a:lnTo>
                  <a:lnTo>
                    <a:pt x="301283" y="2441341"/>
                  </a:lnTo>
                  <a:cubicBezTo>
                    <a:pt x="301283" y="2454752"/>
                    <a:pt x="297320" y="2466538"/>
                    <a:pt x="289395" y="2476698"/>
                  </a:cubicBezTo>
                  <a:cubicBezTo>
                    <a:pt x="280861" y="2487671"/>
                    <a:pt x="270091" y="2493157"/>
                    <a:pt x="257087" y="2493157"/>
                  </a:cubicBezTo>
                  <a:cubicBezTo>
                    <a:pt x="254242" y="2493157"/>
                    <a:pt x="248654" y="2491633"/>
                    <a:pt x="240323" y="2488585"/>
                  </a:cubicBezTo>
                  <a:lnTo>
                    <a:pt x="247943" y="2479441"/>
                  </a:lnTo>
                  <a:cubicBezTo>
                    <a:pt x="254039" y="2480457"/>
                    <a:pt x="258103" y="2480965"/>
                    <a:pt x="260135" y="2480965"/>
                  </a:cubicBezTo>
                  <a:cubicBezTo>
                    <a:pt x="270091" y="2480965"/>
                    <a:pt x="278118" y="2475885"/>
                    <a:pt x="284214" y="2465725"/>
                  </a:cubicBezTo>
                  <a:cubicBezTo>
                    <a:pt x="289497" y="2456988"/>
                    <a:pt x="292139" y="2447336"/>
                    <a:pt x="292139" y="2436769"/>
                  </a:cubicBezTo>
                  <a:close/>
                  <a:moveTo>
                    <a:pt x="232883" y="2072827"/>
                  </a:moveTo>
                  <a:cubicBezTo>
                    <a:pt x="236947" y="2079736"/>
                    <a:pt x="238979" y="2086340"/>
                    <a:pt x="238979" y="2092639"/>
                  </a:cubicBezTo>
                  <a:cubicBezTo>
                    <a:pt x="238979" y="2104628"/>
                    <a:pt x="235067" y="2114737"/>
                    <a:pt x="227244" y="2122966"/>
                  </a:cubicBezTo>
                  <a:cubicBezTo>
                    <a:pt x="219421" y="2131196"/>
                    <a:pt x="209616" y="2135311"/>
                    <a:pt x="197831" y="2135311"/>
                  </a:cubicBezTo>
                  <a:lnTo>
                    <a:pt x="36287" y="2135311"/>
                  </a:lnTo>
                  <a:lnTo>
                    <a:pt x="36287" y="2126167"/>
                  </a:lnTo>
                  <a:lnTo>
                    <a:pt x="193259" y="2126167"/>
                  </a:lnTo>
                  <a:cubicBezTo>
                    <a:pt x="202809" y="2126167"/>
                    <a:pt x="211039" y="2123170"/>
                    <a:pt x="217947" y="2117175"/>
                  </a:cubicBezTo>
                  <a:cubicBezTo>
                    <a:pt x="224856" y="2111181"/>
                    <a:pt x="228311" y="2103510"/>
                    <a:pt x="228311" y="2094163"/>
                  </a:cubicBezTo>
                  <a:cubicBezTo>
                    <a:pt x="228311" y="2090302"/>
                    <a:pt x="227295" y="2085730"/>
                    <a:pt x="225263" y="2080447"/>
                  </a:cubicBezTo>
                  <a:close/>
                  <a:moveTo>
                    <a:pt x="260924" y="2071608"/>
                  </a:moveTo>
                  <a:lnTo>
                    <a:pt x="283175" y="2085019"/>
                  </a:lnTo>
                  <a:cubicBezTo>
                    <a:pt x="301869" y="2096195"/>
                    <a:pt x="312029" y="2106355"/>
                    <a:pt x="313655" y="2115499"/>
                  </a:cubicBezTo>
                  <a:cubicBezTo>
                    <a:pt x="314671" y="2121188"/>
                    <a:pt x="316804" y="2126980"/>
                    <a:pt x="320055" y="2132872"/>
                  </a:cubicBezTo>
                  <a:lnTo>
                    <a:pt x="316703" y="2135920"/>
                  </a:lnTo>
                  <a:cubicBezTo>
                    <a:pt x="312639" y="2132466"/>
                    <a:pt x="307051" y="2130129"/>
                    <a:pt x="299939" y="2128910"/>
                  </a:cubicBezTo>
                  <a:cubicBezTo>
                    <a:pt x="289779" y="2125862"/>
                    <a:pt x="279111" y="2115296"/>
                    <a:pt x="267935" y="2097211"/>
                  </a:cubicBezTo>
                  <a:lnTo>
                    <a:pt x="255743" y="2077399"/>
                  </a:lnTo>
                  <a:close/>
                  <a:moveTo>
                    <a:pt x="197831" y="2053015"/>
                  </a:moveTo>
                  <a:cubicBezTo>
                    <a:pt x="206162" y="2053218"/>
                    <a:pt x="213782" y="2055758"/>
                    <a:pt x="220691" y="2060635"/>
                  </a:cubicBezTo>
                  <a:lnTo>
                    <a:pt x="214595" y="2068255"/>
                  </a:lnTo>
                  <a:cubicBezTo>
                    <a:pt x="209718" y="2065207"/>
                    <a:pt x="204638" y="2063683"/>
                    <a:pt x="199355" y="2063683"/>
                  </a:cubicBezTo>
                  <a:cubicBezTo>
                    <a:pt x="193868" y="2063683"/>
                    <a:pt x="189195" y="2065613"/>
                    <a:pt x="185334" y="2069474"/>
                  </a:cubicBezTo>
                  <a:cubicBezTo>
                    <a:pt x="181473" y="2073335"/>
                    <a:pt x="179543" y="2078008"/>
                    <a:pt x="179543" y="2083495"/>
                  </a:cubicBezTo>
                  <a:cubicBezTo>
                    <a:pt x="179543" y="2087965"/>
                    <a:pt x="180762" y="2092131"/>
                    <a:pt x="183200" y="2095992"/>
                  </a:cubicBezTo>
                  <a:cubicBezTo>
                    <a:pt x="185639" y="2099852"/>
                    <a:pt x="188991" y="2101783"/>
                    <a:pt x="193259" y="2101783"/>
                  </a:cubicBezTo>
                  <a:cubicBezTo>
                    <a:pt x="200371" y="2101783"/>
                    <a:pt x="203927" y="2098735"/>
                    <a:pt x="203927" y="2092639"/>
                  </a:cubicBezTo>
                  <a:cubicBezTo>
                    <a:pt x="203927" y="2087559"/>
                    <a:pt x="201387" y="2085019"/>
                    <a:pt x="196307" y="2085019"/>
                  </a:cubicBezTo>
                  <a:cubicBezTo>
                    <a:pt x="193259" y="2085019"/>
                    <a:pt x="190719" y="2087051"/>
                    <a:pt x="188687" y="2091115"/>
                  </a:cubicBezTo>
                  <a:cubicBezTo>
                    <a:pt x="188687" y="2081971"/>
                    <a:pt x="192243" y="2077399"/>
                    <a:pt x="199355" y="2077399"/>
                  </a:cubicBezTo>
                  <a:cubicBezTo>
                    <a:pt x="203419" y="2077399"/>
                    <a:pt x="206721" y="2078923"/>
                    <a:pt x="209261" y="2081971"/>
                  </a:cubicBezTo>
                  <a:cubicBezTo>
                    <a:pt x="211801" y="2085019"/>
                    <a:pt x="213071" y="2088575"/>
                    <a:pt x="213071" y="2092639"/>
                  </a:cubicBezTo>
                  <a:cubicBezTo>
                    <a:pt x="213071" y="2098328"/>
                    <a:pt x="210937" y="2103053"/>
                    <a:pt x="206670" y="2106812"/>
                  </a:cubicBezTo>
                  <a:cubicBezTo>
                    <a:pt x="202403" y="2110571"/>
                    <a:pt x="197424" y="2112451"/>
                    <a:pt x="191735" y="2112451"/>
                  </a:cubicBezTo>
                  <a:cubicBezTo>
                    <a:pt x="184623" y="2112451"/>
                    <a:pt x="178781" y="2109708"/>
                    <a:pt x="174209" y="2104221"/>
                  </a:cubicBezTo>
                  <a:cubicBezTo>
                    <a:pt x="169637" y="2098735"/>
                    <a:pt x="167351" y="2092334"/>
                    <a:pt x="167351" y="2085019"/>
                  </a:cubicBezTo>
                  <a:cubicBezTo>
                    <a:pt x="167351" y="2076078"/>
                    <a:pt x="170195" y="2068458"/>
                    <a:pt x="175885" y="2062159"/>
                  </a:cubicBezTo>
                  <a:cubicBezTo>
                    <a:pt x="181575" y="2055860"/>
                    <a:pt x="188890" y="2052812"/>
                    <a:pt x="197831" y="2053015"/>
                  </a:cubicBezTo>
                  <a:close/>
                  <a:moveTo>
                    <a:pt x="310607" y="2049967"/>
                  </a:moveTo>
                  <a:cubicBezTo>
                    <a:pt x="314671" y="2054031"/>
                    <a:pt x="316703" y="2058603"/>
                    <a:pt x="316703" y="2063683"/>
                  </a:cubicBezTo>
                  <a:cubicBezTo>
                    <a:pt x="316703" y="2068763"/>
                    <a:pt x="314721" y="2072827"/>
                    <a:pt x="310759" y="2075875"/>
                  </a:cubicBezTo>
                  <a:cubicBezTo>
                    <a:pt x="306797" y="2078923"/>
                    <a:pt x="302174" y="2080447"/>
                    <a:pt x="296891" y="2080447"/>
                  </a:cubicBezTo>
                  <a:cubicBezTo>
                    <a:pt x="287543" y="2080447"/>
                    <a:pt x="275859" y="2076383"/>
                    <a:pt x="261839" y="2068255"/>
                  </a:cubicBezTo>
                  <a:lnTo>
                    <a:pt x="251171" y="2077399"/>
                  </a:lnTo>
                  <a:cubicBezTo>
                    <a:pt x="261331" y="2091826"/>
                    <a:pt x="266411" y="2103510"/>
                    <a:pt x="266411" y="2112451"/>
                  </a:cubicBezTo>
                  <a:cubicBezTo>
                    <a:pt x="266411" y="2118750"/>
                    <a:pt x="263972" y="2123881"/>
                    <a:pt x="259095" y="2127843"/>
                  </a:cubicBezTo>
                  <a:cubicBezTo>
                    <a:pt x="254219" y="2131806"/>
                    <a:pt x="248529" y="2133787"/>
                    <a:pt x="242027" y="2133787"/>
                  </a:cubicBezTo>
                  <a:cubicBezTo>
                    <a:pt x="233492" y="2133787"/>
                    <a:pt x="227396" y="2132263"/>
                    <a:pt x="223739" y="2129215"/>
                  </a:cubicBezTo>
                  <a:cubicBezTo>
                    <a:pt x="230851" y="2127996"/>
                    <a:pt x="236947" y="2125456"/>
                    <a:pt x="242027" y="2121595"/>
                  </a:cubicBezTo>
                  <a:cubicBezTo>
                    <a:pt x="248123" y="2116921"/>
                    <a:pt x="251171" y="2111333"/>
                    <a:pt x="251171" y="2104831"/>
                  </a:cubicBezTo>
                  <a:cubicBezTo>
                    <a:pt x="250967" y="2096906"/>
                    <a:pt x="246395" y="2084714"/>
                    <a:pt x="237455" y="2068255"/>
                  </a:cubicBezTo>
                  <a:lnTo>
                    <a:pt x="249647" y="2056063"/>
                  </a:lnTo>
                  <a:cubicBezTo>
                    <a:pt x="267122" y="2064191"/>
                    <a:pt x="279822" y="2068255"/>
                    <a:pt x="287747" y="2068255"/>
                  </a:cubicBezTo>
                  <a:cubicBezTo>
                    <a:pt x="293436" y="2068255"/>
                    <a:pt x="298669" y="2066578"/>
                    <a:pt x="303444" y="2063226"/>
                  </a:cubicBezTo>
                  <a:cubicBezTo>
                    <a:pt x="308219" y="2059873"/>
                    <a:pt x="310607" y="2055453"/>
                    <a:pt x="310607" y="2049967"/>
                  </a:cubicBezTo>
                  <a:close/>
                  <a:moveTo>
                    <a:pt x="255743" y="2031679"/>
                  </a:moveTo>
                  <a:lnTo>
                    <a:pt x="263058" y="2038689"/>
                  </a:lnTo>
                  <a:lnTo>
                    <a:pt x="219776" y="2080752"/>
                  </a:lnTo>
                  <a:lnTo>
                    <a:pt x="213071" y="2072827"/>
                  </a:lnTo>
                  <a:close/>
                  <a:moveTo>
                    <a:pt x="266411" y="1985959"/>
                  </a:moveTo>
                  <a:cubicBezTo>
                    <a:pt x="273319" y="1985959"/>
                    <a:pt x="279365" y="1988296"/>
                    <a:pt x="284546" y="1992969"/>
                  </a:cubicBezTo>
                  <a:cubicBezTo>
                    <a:pt x="289728" y="1997643"/>
                    <a:pt x="292319" y="2003434"/>
                    <a:pt x="292319" y="2010343"/>
                  </a:cubicBezTo>
                  <a:cubicBezTo>
                    <a:pt x="292319" y="2016032"/>
                    <a:pt x="290439" y="2020858"/>
                    <a:pt x="286680" y="2024821"/>
                  </a:cubicBezTo>
                  <a:cubicBezTo>
                    <a:pt x="282921" y="2028783"/>
                    <a:pt x="278196" y="2030764"/>
                    <a:pt x="272507" y="2030764"/>
                  </a:cubicBezTo>
                  <a:cubicBezTo>
                    <a:pt x="268036" y="2030764"/>
                    <a:pt x="264379" y="2029240"/>
                    <a:pt x="261534" y="2026192"/>
                  </a:cubicBezTo>
                  <a:cubicBezTo>
                    <a:pt x="258689" y="2023144"/>
                    <a:pt x="257267" y="2019385"/>
                    <a:pt x="257267" y="2014915"/>
                  </a:cubicBezTo>
                  <a:cubicBezTo>
                    <a:pt x="257267" y="2008819"/>
                    <a:pt x="260315" y="2005771"/>
                    <a:pt x="266411" y="2005771"/>
                  </a:cubicBezTo>
                  <a:cubicBezTo>
                    <a:pt x="269052" y="2006177"/>
                    <a:pt x="271084" y="2007193"/>
                    <a:pt x="272507" y="2008819"/>
                  </a:cubicBezTo>
                  <a:cubicBezTo>
                    <a:pt x="268443" y="2008819"/>
                    <a:pt x="266411" y="2010851"/>
                    <a:pt x="266411" y="2014915"/>
                  </a:cubicBezTo>
                  <a:cubicBezTo>
                    <a:pt x="266411" y="2019995"/>
                    <a:pt x="268951" y="2022535"/>
                    <a:pt x="274031" y="2022535"/>
                  </a:cubicBezTo>
                  <a:cubicBezTo>
                    <a:pt x="280127" y="2022535"/>
                    <a:pt x="283175" y="2018471"/>
                    <a:pt x="283175" y="2010343"/>
                  </a:cubicBezTo>
                  <a:cubicBezTo>
                    <a:pt x="283175" y="2005669"/>
                    <a:pt x="281346" y="2001961"/>
                    <a:pt x="277688" y="1999218"/>
                  </a:cubicBezTo>
                  <a:cubicBezTo>
                    <a:pt x="274031" y="1996474"/>
                    <a:pt x="269763" y="1995103"/>
                    <a:pt x="264887" y="1995103"/>
                  </a:cubicBezTo>
                  <a:cubicBezTo>
                    <a:pt x="259400" y="1995103"/>
                    <a:pt x="254727" y="1997033"/>
                    <a:pt x="250866" y="2000894"/>
                  </a:cubicBezTo>
                  <a:cubicBezTo>
                    <a:pt x="247005" y="2004755"/>
                    <a:pt x="245075" y="2009428"/>
                    <a:pt x="245075" y="2014915"/>
                  </a:cubicBezTo>
                  <a:cubicBezTo>
                    <a:pt x="245075" y="2020808"/>
                    <a:pt x="246599" y="2026396"/>
                    <a:pt x="249647" y="2031679"/>
                  </a:cubicBezTo>
                  <a:lnTo>
                    <a:pt x="242027" y="2039299"/>
                  </a:lnTo>
                  <a:cubicBezTo>
                    <a:pt x="236947" y="2030155"/>
                    <a:pt x="234407" y="2023043"/>
                    <a:pt x="234407" y="2017963"/>
                  </a:cubicBezTo>
                  <a:cubicBezTo>
                    <a:pt x="234407" y="2009022"/>
                    <a:pt x="237505" y="2001453"/>
                    <a:pt x="243703" y="1995255"/>
                  </a:cubicBezTo>
                  <a:cubicBezTo>
                    <a:pt x="249901" y="1989058"/>
                    <a:pt x="257470" y="1985959"/>
                    <a:pt x="266411" y="1985959"/>
                  </a:cubicBezTo>
                  <a:close/>
                  <a:moveTo>
                    <a:pt x="234407" y="1949383"/>
                  </a:moveTo>
                  <a:cubicBezTo>
                    <a:pt x="238877" y="1949383"/>
                    <a:pt x="245227" y="1950907"/>
                    <a:pt x="253457" y="1953955"/>
                  </a:cubicBezTo>
                  <a:cubicBezTo>
                    <a:pt x="261686" y="1957003"/>
                    <a:pt x="268036" y="1958527"/>
                    <a:pt x="272507" y="1958527"/>
                  </a:cubicBezTo>
                  <a:cubicBezTo>
                    <a:pt x="275351" y="1958527"/>
                    <a:pt x="279415" y="1957511"/>
                    <a:pt x="284699" y="1955479"/>
                  </a:cubicBezTo>
                  <a:cubicBezTo>
                    <a:pt x="279822" y="1964623"/>
                    <a:pt x="271186" y="1969195"/>
                    <a:pt x="258791" y="1969195"/>
                  </a:cubicBezTo>
                  <a:cubicBezTo>
                    <a:pt x="248631" y="1969195"/>
                    <a:pt x="239995" y="1972497"/>
                    <a:pt x="232883" y="1979101"/>
                  </a:cubicBezTo>
                  <a:cubicBezTo>
                    <a:pt x="225771" y="1985705"/>
                    <a:pt x="222215" y="1994087"/>
                    <a:pt x="222215" y="2004247"/>
                  </a:cubicBezTo>
                  <a:cubicBezTo>
                    <a:pt x="222215" y="2016439"/>
                    <a:pt x="227295" y="2029647"/>
                    <a:pt x="237455" y="2043871"/>
                  </a:cubicBezTo>
                  <a:lnTo>
                    <a:pt x="225263" y="2056063"/>
                  </a:lnTo>
                  <a:cubicBezTo>
                    <a:pt x="211851" y="2044887"/>
                    <a:pt x="199151" y="2039299"/>
                    <a:pt x="187163" y="2039299"/>
                  </a:cubicBezTo>
                  <a:cubicBezTo>
                    <a:pt x="178019" y="2039299"/>
                    <a:pt x="169789" y="2042042"/>
                    <a:pt x="162474" y="2047528"/>
                  </a:cubicBezTo>
                  <a:cubicBezTo>
                    <a:pt x="154549" y="2053421"/>
                    <a:pt x="150587" y="2060838"/>
                    <a:pt x="150587" y="2069779"/>
                  </a:cubicBezTo>
                  <a:cubicBezTo>
                    <a:pt x="150587" y="2070998"/>
                    <a:pt x="150841" y="2072776"/>
                    <a:pt x="151349" y="2075113"/>
                  </a:cubicBezTo>
                  <a:cubicBezTo>
                    <a:pt x="151857" y="2077450"/>
                    <a:pt x="152111" y="2079228"/>
                    <a:pt x="152111" y="2080447"/>
                  </a:cubicBezTo>
                  <a:cubicBezTo>
                    <a:pt x="152111" y="2092232"/>
                    <a:pt x="147539" y="2099852"/>
                    <a:pt x="138395" y="2103307"/>
                  </a:cubicBezTo>
                  <a:cubicBezTo>
                    <a:pt x="140427" y="2100056"/>
                    <a:pt x="141443" y="2096500"/>
                    <a:pt x="141443" y="2092639"/>
                  </a:cubicBezTo>
                  <a:cubicBezTo>
                    <a:pt x="141443" y="2089184"/>
                    <a:pt x="140427" y="2085628"/>
                    <a:pt x="138395" y="2081971"/>
                  </a:cubicBezTo>
                  <a:cubicBezTo>
                    <a:pt x="132299" y="2071201"/>
                    <a:pt x="129251" y="2062057"/>
                    <a:pt x="129251" y="2054539"/>
                  </a:cubicBezTo>
                  <a:cubicBezTo>
                    <a:pt x="129251" y="2045801"/>
                    <a:pt x="133010" y="2038689"/>
                    <a:pt x="140528" y="2033203"/>
                  </a:cubicBezTo>
                  <a:cubicBezTo>
                    <a:pt x="147437" y="2028123"/>
                    <a:pt x="155362" y="2025583"/>
                    <a:pt x="164303" y="2025583"/>
                  </a:cubicBezTo>
                  <a:cubicBezTo>
                    <a:pt x="179543" y="2025583"/>
                    <a:pt x="196815" y="2031171"/>
                    <a:pt x="216119" y="2042347"/>
                  </a:cubicBezTo>
                  <a:lnTo>
                    <a:pt x="223739" y="2034727"/>
                  </a:lnTo>
                  <a:cubicBezTo>
                    <a:pt x="210531" y="2011968"/>
                    <a:pt x="203927" y="1996728"/>
                    <a:pt x="203927" y="1989007"/>
                  </a:cubicBezTo>
                  <a:cubicBezTo>
                    <a:pt x="203927" y="1978034"/>
                    <a:pt x="206263" y="1968992"/>
                    <a:pt x="210937" y="1961880"/>
                  </a:cubicBezTo>
                  <a:cubicBezTo>
                    <a:pt x="216220" y="1953548"/>
                    <a:pt x="224043" y="1949383"/>
                    <a:pt x="234407" y="1949383"/>
                  </a:cubicBezTo>
                  <a:close/>
                  <a:moveTo>
                    <a:pt x="112487" y="1931095"/>
                  </a:moveTo>
                  <a:lnTo>
                    <a:pt x="135347" y="1940239"/>
                  </a:lnTo>
                  <a:cubicBezTo>
                    <a:pt x="155260" y="1948164"/>
                    <a:pt x="168976" y="1957816"/>
                    <a:pt x="176495" y="1969195"/>
                  </a:cubicBezTo>
                  <a:lnTo>
                    <a:pt x="219471" y="2034422"/>
                  </a:lnTo>
                  <a:lnTo>
                    <a:pt x="215509" y="2038689"/>
                  </a:lnTo>
                  <a:lnTo>
                    <a:pt x="146015" y="1993579"/>
                  </a:lnTo>
                  <a:cubicBezTo>
                    <a:pt x="136261" y="1987280"/>
                    <a:pt x="127625" y="1975596"/>
                    <a:pt x="120107" y="1958527"/>
                  </a:cubicBezTo>
                  <a:lnTo>
                    <a:pt x="109439" y="1934143"/>
                  </a:lnTo>
                  <a:close/>
                  <a:moveTo>
                    <a:pt x="331943" y="1854895"/>
                  </a:moveTo>
                  <a:lnTo>
                    <a:pt x="341087" y="1854895"/>
                  </a:lnTo>
                  <a:lnTo>
                    <a:pt x="341087" y="2159695"/>
                  </a:lnTo>
                  <a:lnTo>
                    <a:pt x="36287" y="2159695"/>
                  </a:lnTo>
                  <a:lnTo>
                    <a:pt x="36287" y="2150551"/>
                  </a:lnTo>
                  <a:lnTo>
                    <a:pt x="331943" y="2150551"/>
                  </a:lnTo>
                  <a:close/>
                  <a:moveTo>
                    <a:pt x="307559" y="1854895"/>
                  </a:moveTo>
                  <a:lnTo>
                    <a:pt x="316703" y="1854895"/>
                  </a:lnTo>
                  <a:lnTo>
                    <a:pt x="316703" y="2005771"/>
                  </a:lnTo>
                  <a:cubicBezTo>
                    <a:pt x="316703" y="2019182"/>
                    <a:pt x="312740" y="2030968"/>
                    <a:pt x="304815" y="2041128"/>
                  </a:cubicBezTo>
                  <a:cubicBezTo>
                    <a:pt x="296281" y="2052100"/>
                    <a:pt x="285511" y="2057587"/>
                    <a:pt x="272507" y="2057587"/>
                  </a:cubicBezTo>
                  <a:cubicBezTo>
                    <a:pt x="269662" y="2057587"/>
                    <a:pt x="264074" y="2056063"/>
                    <a:pt x="255743" y="2053015"/>
                  </a:cubicBezTo>
                  <a:lnTo>
                    <a:pt x="263363" y="2043871"/>
                  </a:lnTo>
                  <a:cubicBezTo>
                    <a:pt x="269459" y="2044887"/>
                    <a:pt x="273523" y="2045395"/>
                    <a:pt x="275555" y="2045395"/>
                  </a:cubicBezTo>
                  <a:cubicBezTo>
                    <a:pt x="285511" y="2045395"/>
                    <a:pt x="293538" y="2040315"/>
                    <a:pt x="299634" y="2030155"/>
                  </a:cubicBezTo>
                  <a:cubicBezTo>
                    <a:pt x="304917" y="2021417"/>
                    <a:pt x="307559" y="2011765"/>
                    <a:pt x="307559" y="2001199"/>
                  </a:cubicBezTo>
                  <a:close/>
                  <a:moveTo>
                    <a:pt x="196598" y="1611162"/>
                  </a:moveTo>
                  <a:cubicBezTo>
                    <a:pt x="200662" y="1618071"/>
                    <a:pt x="202694" y="1624675"/>
                    <a:pt x="202694" y="1630974"/>
                  </a:cubicBezTo>
                  <a:cubicBezTo>
                    <a:pt x="202694" y="1642963"/>
                    <a:pt x="198782" y="1653072"/>
                    <a:pt x="190959" y="1661301"/>
                  </a:cubicBezTo>
                  <a:cubicBezTo>
                    <a:pt x="183136" y="1669531"/>
                    <a:pt x="173331" y="1673646"/>
                    <a:pt x="161546" y="1673646"/>
                  </a:cubicBezTo>
                  <a:lnTo>
                    <a:pt x="2" y="1673646"/>
                  </a:lnTo>
                  <a:lnTo>
                    <a:pt x="2" y="1664502"/>
                  </a:lnTo>
                  <a:lnTo>
                    <a:pt x="156974" y="1664502"/>
                  </a:lnTo>
                  <a:cubicBezTo>
                    <a:pt x="166524" y="1664502"/>
                    <a:pt x="174754" y="1661505"/>
                    <a:pt x="181662" y="1655510"/>
                  </a:cubicBezTo>
                  <a:cubicBezTo>
                    <a:pt x="188571" y="1649516"/>
                    <a:pt x="192026" y="1641845"/>
                    <a:pt x="192026" y="1632498"/>
                  </a:cubicBezTo>
                  <a:cubicBezTo>
                    <a:pt x="192026" y="1628637"/>
                    <a:pt x="191010" y="1624065"/>
                    <a:pt x="188978" y="1618782"/>
                  </a:cubicBezTo>
                  <a:close/>
                  <a:moveTo>
                    <a:pt x="224639" y="1609943"/>
                  </a:moveTo>
                  <a:lnTo>
                    <a:pt x="246890" y="1623354"/>
                  </a:lnTo>
                  <a:cubicBezTo>
                    <a:pt x="265584" y="1634530"/>
                    <a:pt x="275744" y="1644690"/>
                    <a:pt x="277370" y="1653834"/>
                  </a:cubicBezTo>
                  <a:cubicBezTo>
                    <a:pt x="278386" y="1659523"/>
                    <a:pt x="280519" y="1665315"/>
                    <a:pt x="283770" y="1671207"/>
                  </a:cubicBezTo>
                  <a:lnTo>
                    <a:pt x="280418" y="1674255"/>
                  </a:lnTo>
                  <a:cubicBezTo>
                    <a:pt x="276354" y="1670801"/>
                    <a:pt x="270766" y="1668464"/>
                    <a:pt x="263654" y="1667245"/>
                  </a:cubicBezTo>
                  <a:cubicBezTo>
                    <a:pt x="253494" y="1664197"/>
                    <a:pt x="242826" y="1653631"/>
                    <a:pt x="231650" y="1635546"/>
                  </a:cubicBezTo>
                  <a:lnTo>
                    <a:pt x="219458" y="1615734"/>
                  </a:lnTo>
                  <a:close/>
                  <a:moveTo>
                    <a:pt x="161546" y="1591350"/>
                  </a:moveTo>
                  <a:cubicBezTo>
                    <a:pt x="169877" y="1591553"/>
                    <a:pt x="177497" y="1594093"/>
                    <a:pt x="184406" y="1598970"/>
                  </a:cubicBezTo>
                  <a:lnTo>
                    <a:pt x="178310" y="1606590"/>
                  </a:lnTo>
                  <a:cubicBezTo>
                    <a:pt x="173433" y="1603542"/>
                    <a:pt x="168353" y="1602018"/>
                    <a:pt x="163070" y="1602018"/>
                  </a:cubicBezTo>
                  <a:cubicBezTo>
                    <a:pt x="157583" y="1602018"/>
                    <a:pt x="152910" y="1603948"/>
                    <a:pt x="149049" y="1607809"/>
                  </a:cubicBezTo>
                  <a:cubicBezTo>
                    <a:pt x="145188" y="1611670"/>
                    <a:pt x="143258" y="1616343"/>
                    <a:pt x="143258" y="1621830"/>
                  </a:cubicBezTo>
                  <a:cubicBezTo>
                    <a:pt x="143258" y="1626300"/>
                    <a:pt x="144477" y="1630466"/>
                    <a:pt x="146915" y="1634327"/>
                  </a:cubicBezTo>
                  <a:cubicBezTo>
                    <a:pt x="149354" y="1638187"/>
                    <a:pt x="152706" y="1640118"/>
                    <a:pt x="156974" y="1640118"/>
                  </a:cubicBezTo>
                  <a:cubicBezTo>
                    <a:pt x="164086" y="1640118"/>
                    <a:pt x="167642" y="1637070"/>
                    <a:pt x="167642" y="1630974"/>
                  </a:cubicBezTo>
                  <a:cubicBezTo>
                    <a:pt x="167642" y="1625894"/>
                    <a:pt x="165102" y="1623354"/>
                    <a:pt x="160022" y="1623354"/>
                  </a:cubicBezTo>
                  <a:cubicBezTo>
                    <a:pt x="156974" y="1623354"/>
                    <a:pt x="154434" y="1625386"/>
                    <a:pt x="152402" y="1629450"/>
                  </a:cubicBezTo>
                  <a:cubicBezTo>
                    <a:pt x="152402" y="1620306"/>
                    <a:pt x="155958" y="1615734"/>
                    <a:pt x="163070" y="1615734"/>
                  </a:cubicBezTo>
                  <a:cubicBezTo>
                    <a:pt x="167134" y="1615734"/>
                    <a:pt x="170436" y="1617258"/>
                    <a:pt x="172976" y="1620306"/>
                  </a:cubicBezTo>
                  <a:cubicBezTo>
                    <a:pt x="175516" y="1623354"/>
                    <a:pt x="176786" y="1626910"/>
                    <a:pt x="176786" y="1630974"/>
                  </a:cubicBezTo>
                  <a:cubicBezTo>
                    <a:pt x="176786" y="1636663"/>
                    <a:pt x="174652" y="1641388"/>
                    <a:pt x="170385" y="1645147"/>
                  </a:cubicBezTo>
                  <a:cubicBezTo>
                    <a:pt x="166118" y="1648906"/>
                    <a:pt x="161139" y="1650786"/>
                    <a:pt x="155450" y="1650786"/>
                  </a:cubicBezTo>
                  <a:cubicBezTo>
                    <a:pt x="148338" y="1650786"/>
                    <a:pt x="142496" y="1648043"/>
                    <a:pt x="137924" y="1642556"/>
                  </a:cubicBezTo>
                  <a:cubicBezTo>
                    <a:pt x="133352" y="1637070"/>
                    <a:pt x="131066" y="1630669"/>
                    <a:pt x="131066" y="1623354"/>
                  </a:cubicBezTo>
                  <a:cubicBezTo>
                    <a:pt x="131066" y="1614413"/>
                    <a:pt x="133910" y="1606793"/>
                    <a:pt x="139600" y="1600494"/>
                  </a:cubicBezTo>
                  <a:cubicBezTo>
                    <a:pt x="145290" y="1594195"/>
                    <a:pt x="152605" y="1591147"/>
                    <a:pt x="161546" y="1591350"/>
                  </a:cubicBezTo>
                  <a:close/>
                  <a:moveTo>
                    <a:pt x="274322" y="1588302"/>
                  </a:moveTo>
                  <a:cubicBezTo>
                    <a:pt x="278386" y="1592366"/>
                    <a:pt x="280418" y="1596938"/>
                    <a:pt x="280418" y="1602018"/>
                  </a:cubicBezTo>
                  <a:cubicBezTo>
                    <a:pt x="280418" y="1607098"/>
                    <a:pt x="278436" y="1611162"/>
                    <a:pt x="274474" y="1614210"/>
                  </a:cubicBezTo>
                  <a:cubicBezTo>
                    <a:pt x="270512" y="1617258"/>
                    <a:pt x="265889" y="1618782"/>
                    <a:pt x="260606" y="1618782"/>
                  </a:cubicBezTo>
                  <a:cubicBezTo>
                    <a:pt x="251258" y="1618782"/>
                    <a:pt x="239574" y="1614718"/>
                    <a:pt x="225554" y="1606590"/>
                  </a:cubicBezTo>
                  <a:lnTo>
                    <a:pt x="214886" y="1615734"/>
                  </a:lnTo>
                  <a:cubicBezTo>
                    <a:pt x="225046" y="1630161"/>
                    <a:pt x="230126" y="1641845"/>
                    <a:pt x="230126" y="1650786"/>
                  </a:cubicBezTo>
                  <a:cubicBezTo>
                    <a:pt x="230126" y="1657085"/>
                    <a:pt x="227687" y="1662216"/>
                    <a:pt x="222810" y="1666178"/>
                  </a:cubicBezTo>
                  <a:cubicBezTo>
                    <a:pt x="217934" y="1670141"/>
                    <a:pt x="212244" y="1672122"/>
                    <a:pt x="205742" y="1672122"/>
                  </a:cubicBezTo>
                  <a:cubicBezTo>
                    <a:pt x="197207" y="1672122"/>
                    <a:pt x="191111" y="1670598"/>
                    <a:pt x="187454" y="1667550"/>
                  </a:cubicBezTo>
                  <a:cubicBezTo>
                    <a:pt x="194566" y="1666331"/>
                    <a:pt x="200662" y="1663791"/>
                    <a:pt x="205742" y="1659930"/>
                  </a:cubicBezTo>
                  <a:cubicBezTo>
                    <a:pt x="211838" y="1655256"/>
                    <a:pt x="214886" y="1649668"/>
                    <a:pt x="214886" y="1643166"/>
                  </a:cubicBezTo>
                  <a:cubicBezTo>
                    <a:pt x="214682" y="1635241"/>
                    <a:pt x="210110" y="1623049"/>
                    <a:pt x="201170" y="1606590"/>
                  </a:cubicBezTo>
                  <a:lnTo>
                    <a:pt x="213362" y="1594398"/>
                  </a:lnTo>
                  <a:cubicBezTo>
                    <a:pt x="230837" y="1602526"/>
                    <a:pt x="243537" y="1606590"/>
                    <a:pt x="251462" y="1606590"/>
                  </a:cubicBezTo>
                  <a:cubicBezTo>
                    <a:pt x="257151" y="1606590"/>
                    <a:pt x="262384" y="1604913"/>
                    <a:pt x="267159" y="1601561"/>
                  </a:cubicBezTo>
                  <a:cubicBezTo>
                    <a:pt x="271934" y="1598208"/>
                    <a:pt x="274322" y="1593788"/>
                    <a:pt x="274322" y="1588302"/>
                  </a:cubicBezTo>
                  <a:close/>
                  <a:moveTo>
                    <a:pt x="219458" y="1570014"/>
                  </a:moveTo>
                  <a:lnTo>
                    <a:pt x="226773" y="1577024"/>
                  </a:lnTo>
                  <a:lnTo>
                    <a:pt x="183491" y="1619087"/>
                  </a:lnTo>
                  <a:lnTo>
                    <a:pt x="176786" y="1611162"/>
                  </a:lnTo>
                  <a:close/>
                  <a:moveTo>
                    <a:pt x="230126" y="1524294"/>
                  </a:moveTo>
                  <a:cubicBezTo>
                    <a:pt x="237034" y="1524294"/>
                    <a:pt x="243080" y="1526631"/>
                    <a:pt x="248261" y="1531304"/>
                  </a:cubicBezTo>
                  <a:cubicBezTo>
                    <a:pt x="253443" y="1535978"/>
                    <a:pt x="256034" y="1541769"/>
                    <a:pt x="256034" y="1548678"/>
                  </a:cubicBezTo>
                  <a:cubicBezTo>
                    <a:pt x="256034" y="1554367"/>
                    <a:pt x="254154" y="1559193"/>
                    <a:pt x="250395" y="1563156"/>
                  </a:cubicBezTo>
                  <a:cubicBezTo>
                    <a:pt x="246636" y="1567118"/>
                    <a:pt x="241911" y="1569099"/>
                    <a:pt x="236222" y="1569099"/>
                  </a:cubicBezTo>
                  <a:cubicBezTo>
                    <a:pt x="231751" y="1569099"/>
                    <a:pt x="228094" y="1567575"/>
                    <a:pt x="225249" y="1564527"/>
                  </a:cubicBezTo>
                  <a:cubicBezTo>
                    <a:pt x="222404" y="1561479"/>
                    <a:pt x="220982" y="1557720"/>
                    <a:pt x="220982" y="1553250"/>
                  </a:cubicBezTo>
                  <a:cubicBezTo>
                    <a:pt x="220982" y="1547154"/>
                    <a:pt x="224030" y="1544106"/>
                    <a:pt x="230126" y="1544106"/>
                  </a:cubicBezTo>
                  <a:cubicBezTo>
                    <a:pt x="232767" y="1544512"/>
                    <a:pt x="234799" y="1545528"/>
                    <a:pt x="236222" y="1547154"/>
                  </a:cubicBezTo>
                  <a:cubicBezTo>
                    <a:pt x="232158" y="1547154"/>
                    <a:pt x="230126" y="1549186"/>
                    <a:pt x="230126" y="1553250"/>
                  </a:cubicBezTo>
                  <a:cubicBezTo>
                    <a:pt x="230126" y="1558330"/>
                    <a:pt x="232666" y="1560870"/>
                    <a:pt x="237746" y="1560870"/>
                  </a:cubicBezTo>
                  <a:cubicBezTo>
                    <a:pt x="243842" y="1560870"/>
                    <a:pt x="246890" y="1556806"/>
                    <a:pt x="246890" y="1548678"/>
                  </a:cubicBezTo>
                  <a:cubicBezTo>
                    <a:pt x="246890" y="1544004"/>
                    <a:pt x="245061" y="1540296"/>
                    <a:pt x="241403" y="1537553"/>
                  </a:cubicBezTo>
                  <a:cubicBezTo>
                    <a:pt x="237746" y="1534809"/>
                    <a:pt x="233478" y="1533438"/>
                    <a:pt x="228602" y="1533438"/>
                  </a:cubicBezTo>
                  <a:cubicBezTo>
                    <a:pt x="223115" y="1533438"/>
                    <a:pt x="218442" y="1535368"/>
                    <a:pt x="214581" y="1539229"/>
                  </a:cubicBezTo>
                  <a:cubicBezTo>
                    <a:pt x="210720" y="1543090"/>
                    <a:pt x="208790" y="1547763"/>
                    <a:pt x="208790" y="1553250"/>
                  </a:cubicBezTo>
                  <a:cubicBezTo>
                    <a:pt x="208790" y="1559143"/>
                    <a:pt x="210314" y="1564731"/>
                    <a:pt x="213362" y="1570014"/>
                  </a:cubicBezTo>
                  <a:lnTo>
                    <a:pt x="205742" y="1577634"/>
                  </a:lnTo>
                  <a:cubicBezTo>
                    <a:pt x="200662" y="1568490"/>
                    <a:pt x="198122" y="1561378"/>
                    <a:pt x="198122" y="1556298"/>
                  </a:cubicBezTo>
                  <a:cubicBezTo>
                    <a:pt x="198122" y="1547357"/>
                    <a:pt x="201220" y="1539788"/>
                    <a:pt x="207418" y="1533590"/>
                  </a:cubicBezTo>
                  <a:cubicBezTo>
                    <a:pt x="213616" y="1527393"/>
                    <a:pt x="221185" y="1524294"/>
                    <a:pt x="230126" y="1524294"/>
                  </a:cubicBezTo>
                  <a:close/>
                  <a:moveTo>
                    <a:pt x="198122" y="1487718"/>
                  </a:moveTo>
                  <a:cubicBezTo>
                    <a:pt x="202592" y="1487718"/>
                    <a:pt x="208942" y="1489242"/>
                    <a:pt x="217172" y="1492290"/>
                  </a:cubicBezTo>
                  <a:cubicBezTo>
                    <a:pt x="225401" y="1495338"/>
                    <a:pt x="231751" y="1496862"/>
                    <a:pt x="236222" y="1496862"/>
                  </a:cubicBezTo>
                  <a:cubicBezTo>
                    <a:pt x="239066" y="1496862"/>
                    <a:pt x="243130" y="1495846"/>
                    <a:pt x="248414" y="1493814"/>
                  </a:cubicBezTo>
                  <a:cubicBezTo>
                    <a:pt x="243537" y="1502958"/>
                    <a:pt x="234901" y="1507530"/>
                    <a:pt x="222506" y="1507530"/>
                  </a:cubicBezTo>
                  <a:cubicBezTo>
                    <a:pt x="212346" y="1507530"/>
                    <a:pt x="203710" y="1510832"/>
                    <a:pt x="196598" y="1517436"/>
                  </a:cubicBezTo>
                  <a:cubicBezTo>
                    <a:pt x="189486" y="1524040"/>
                    <a:pt x="185930" y="1532422"/>
                    <a:pt x="185930" y="1542582"/>
                  </a:cubicBezTo>
                  <a:cubicBezTo>
                    <a:pt x="185930" y="1554774"/>
                    <a:pt x="191010" y="1567982"/>
                    <a:pt x="201170" y="1582206"/>
                  </a:cubicBezTo>
                  <a:lnTo>
                    <a:pt x="188978" y="1594398"/>
                  </a:lnTo>
                  <a:cubicBezTo>
                    <a:pt x="175566" y="1583222"/>
                    <a:pt x="162866" y="1577634"/>
                    <a:pt x="150878" y="1577634"/>
                  </a:cubicBezTo>
                  <a:cubicBezTo>
                    <a:pt x="141734" y="1577634"/>
                    <a:pt x="133504" y="1580377"/>
                    <a:pt x="126189" y="1585863"/>
                  </a:cubicBezTo>
                  <a:cubicBezTo>
                    <a:pt x="118264" y="1591756"/>
                    <a:pt x="114302" y="1599173"/>
                    <a:pt x="114302" y="1608114"/>
                  </a:cubicBezTo>
                  <a:cubicBezTo>
                    <a:pt x="114302" y="1609333"/>
                    <a:pt x="114556" y="1611111"/>
                    <a:pt x="115064" y="1613448"/>
                  </a:cubicBezTo>
                  <a:cubicBezTo>
                    <a:pt x="115572" y="1615785"/>
                    <a:pt x="115826" y="1617563"/>
                    <a:pt x="115826" y="1618782"/>
                  </a:cubicBezTo>
                  <a:cubicBezTo>
                    <a:pt x="115826" y="1630567"/>
                    <a:pt x="111254" y="1638187"/>
                    <a:pt x="102110" y="1641642"/>
                  </a:cubicBezTo>
                  <a:cubicBezTo>
                    <a:pt x="104142" y="1638391"/>
                    <a:pt x="105158" y="1634835"/>
                    <a:pt x="105158" y="1630974"/>
                  </a:cubicBezTo>
                  <a:cubicBezTo>
                    <a:pt x="105158" y="1627519"/>
                    <a:pt x="104142" y="1623963"/>
                    <a:pt x="102110" y="1620306"/>
                  </a:cubicBezTo>
                  <a:cubicBezTo>
                    <a:pt x="96014" y="1609536"/>
                    <a:pt x="92966" y="1600392"/>
                    <a:pt x="92966" y="1592874"/>
                  </a:cubicBezTo>
                  <a:cubicBezTo>
                    <a:pt x="92966" y="1584136"/>
                    <a:pt x="96725" y="1577024"/>
                    <a:pt x="104243" y="1571538"/>
                  </a:cubicBezTo>
                  <a:cubicBezTo>
                    <a:pt x="111152" y="1566458"/>
                    <a:pt x="119077" y="1563918"/>
                    <a:pt x="128018" y="1563918"/>
                  </a:cubicBezTo>
                  <a:cubicBezTo>
                    <a:pt x="143258" y="1563918"/>
                    <a:pt x="160530" y="1569506"/>
                    <a:pt x="179834" y="1580682"/>
                  </a:cubicBezTo>
                  <a:lnTo>
                    <a:pt x="187454" y="1573062"/>
                  </a:lnTo>
                  <a:cubicBezTo>
                    <a:pt x="174246" y="1550303"/>
                    <a:pt x="167642" y="1535063"/>
                    <a:pt x="167642" y="1527342"/>
                  </a:cubicBezTo>
                  <a:cubicBezTo>
                    <a:pt x="167642" y="1516369"/>
                    <a:pt x="169978" y="1507327"/>
                    <a:pt x="174652" y="1500215"/>
                  </a:cubicBezTo>
                  <a:cubicBezTo>
                    <a:pt x="179935" y="1491883"/>
                    <a:pt x="187758" y="1487718"/>
                    <a:pt x="198122" y="1487718"/>
                  </a:cubicBezTo>
                  <a:close/>
                  <a:moveTo>
                    <a:pt x="76202" y="1469430"/>
                  </a:moveTo>
                  <a:lnTo>
                    <a:pt x="99062" y="1478574"/>
                  </a:lnTo>
                  <a:cubicBezTo>
                    <a:pt x="118975" y="1486499"/>
                    <a:pt x="132691" y="1496151"/>
                    <a:pt x="140210" y="1507530"/>
                  </a:cubicBezTo>
                  <a:lnTo>
                    <a:pt x="183186" y="1572757"/>
                  </a:lnTo>
                  <a:lnTo>
                    <a:pt x="179224" y="1577024"/>
                  </a:lnTo>
                  <a:lnTo>
                    <a:pt x="109730" y="1531914"/>
                  </a:lnTo>
                  <a:cubicBezTo>
                    <a:pt x="99976" y="1525615"/>
                    <a:pt x="91340" y="1513931"/>
                    <a:pt x="83822" y="1496862"/>
                  </a:cubicBezTo>
                  <a:lnTo>
                    <a:pt x="73154" y="1472478"/>
                  </a:lnTo>
                  <a:close/>
                  <a:moveTo>
                    <a:pt x="295658" y="1393230"/>
                  </a:moveTo>
                  <a:lnTo>
                    <a:pt x="304802" y="1393230"/>
                  </a:lnTo>
                  <a:lnTo>
                    <a:pt x="304802" y="1698030"/>
                  </a:lnTo>
                  <a:lnTo>
                    <a:pt x="2" y="1698030"/>
                  </a:lnTo>
                  <a:lnTo>
                    <a:pt x="2" y="1688886"/>
                  </a:lnTo>
                  <a:lnTo>
                    <a:pt x="295658" y="1688886"/>
                  </a:lnTo>
                  <a:close/>
                  <a:moveTo>
                    <a:pt x="271274" y="1393230"/>
                  </a:moveTo>
                  <a:lnTo>
                    <a:pt x="280418" y="1393230"/>
                  </a:lnTo>
                  <a:lnTo>
                    <a:pt x="280418" y="1544106"/>
                  </a:lnTo>
                  <a:cubicBezTo>
                    <a:pt x="280418" y="1557517"/>
                    <a:pt x="276455" y="1569303"/>
                    <a:pt x="268530" y="1579463"/>
                  </a:cubicBezTo>
                  <a:cubicBezTo>
                    <a:pt x="259996" y="1590435"/>
                    <a:pt x="249226" y="1595922"/>
                    <a:pt x="236222" y="1595922"/>
                  </a:cubicBezTo>
                  <a:cubicBezTo>
                    <a:pt x="233377" y="1595922"/>
                    <a:pt x="227789" y="1594398"/>
                    <a:pt x="219458" y="1591350"/>
                  </a:cubicBezTo>
                  <a:lnTo>
                    <a:pt x="227078" y="1582206"/>
                  </a:lnTo>
                  <a:cubicBezTo>
                    <a:pt x="233174" y="1583222"/>
                    <a:pt x="237238" y="1583730"/>
                    <a:pt x="239270" y="1583730"/>
                  </a:cubicBezTo>
                  <a:cubicBezTo>
                    <a:pt x="249226" y="1583730"/>
                    <a:pt x="257253" y="1578650"/>
                    <a:pt x="263349" y="1568490"/>
                  </a:cubicBezTo>
                  <a:cubicBezTo>
                    <a:pt x="268632" y="1559752"/>
                    <a:pt x="271274" y="1550100"/>
                    <a:pt x="271274" y="1539534"/>
                  </a:cubicBezTo>
                  <a:close/>
                  <a:moveTo>
                    <a:pt x="217463" y="1141262"/>
                  </a:moveTo>
                  <a:cubicBezTo>
                    <a:pt x="221527" y="1148171"/>
                    <a:pt x="223559" y="1154775"/>
                    <a:pt x="223559" y="1161074"/>
                  </a:cubicBezTo>
                  <a:cubicBezTo>
                    <a:pt x="223559" y="1173063"/>
                    <a:pt x="219647" y="1183172"/>
                    <a:pt x="211824" y="1191401"/>
                  </a:cubicBezTo>
                  <a:cubicBezTo>
                    <a:pt x="204001" y="1199631"/>
                    <a:pt x="194196" y="1203746"/>
                    <a:pt x="182411" y="1203746"/>
                  </a:cubicBezTo>
                  <a:lnTo>
                    <a:pt x="20867" y="1203746"/>
                  </a:lnTo>
                  <a:lnTo>
                    <a:pt x="20867" y="1194602"/>
                  </a:lnTo>
                  <a:lnTo>
                    <a:pt x="177839" y="1194602"/>
                  </a:lnTo>
                  <a:cubicBezTo>
                    <a:pt x="187389" y="1194602"/>
                    <a:pt x="195619" y="1191605"/>
                    <a:pt x="202527" y="1185610"/>
                  </a:cubicBezTo>
                  <a:cubicBezTo>
                    <a:pt x="209436" y="1179616"/>
                    <a:pt x="212891" y="1171945"/>
                    <a:pt x="212891" y="1162598"/>
                  </a:cubicBezTo>
                  <a:cubicBezTo>
                    <a:pt x="212891" y="1158737"/>
                    <a:pt x="211875" y="1154165"/>
                    <a:pt x="209843" y="1148882"/>
                  </a:cubicBezTo>
                  <a:close/>
                  <a:moveTo>
                    <a:pt x="245504" y="1140043"/>
                  </a:moveTo>
                  <a:lnTo>
                    <a:pt x="267755" y="1153454"/>
                  </a:lnTo>
                  <a:cubicBezTo>
                    <a:pt x="286449" y="1164630"/>
                    <a:pt x="296609" y="1174790"/>
                    <a:pt x="298235" y="1183934"/>
                  </a:cubicBezTo>
                  <a:cubicBezTo>
                    <a:pt x="299251" y="1189623"/>
                    <a:pt x="301384" y="1195415"/>
                    <a:pt x="304635" y="1201307"/>
                  </a:cubicBezTo>
                  <a:lnTo>
                    <a:pt x="301283" y="1204355"/>
                  </a:lnTo>
                  <a:cubicBezTo>
                    <a:pt x="297219" y="1200901"/>
                    <a:pt x="291631" y="1198564"/>
                    <a:pt x="284519" y="1197345"/>
                  </a:cubicBezTo>
                  <a:cubicBezTo>
                    <a:pt x="274359" y="1194297"/>
                    <a:pt x="263691" y="1183731"/>
                    <a:pt x="252515" y="1165646"/>
                  </a:cubicBezTo>
                  <a:lnTo>
                    <a:pt x="240323" y="1145834"/>
                  </a:lnTo>
                  <a:close/>
                  <a:moveTo>
                    <a:pt x="182411" y="1121450"/>
                  </a:moveTo>
                  <a:cubicBezTo>
                    <a:pt x="190742" y="1121653"/>
                    <a:pt x="198362" y="1124193"/>
                    <a:pt x="205271" y="1129070"/>
                  </a:cubicBezTo>
                  <a:lnTo>
                    <a:pt x="199175" y="1136690"/>
                  </a:lnTo>
                  <a:cubicBezTo>
                    <a:pt x="194298" y="1133642"/>
                    <a:pt x="189218" y="1132118"/>
                    <a:pt x="183935" y="1132118"/>
                  </a:cubicBezTo>
                  <a:cubicBezTo>
                    <a:pt x="178448" y="1132118"/>
                    <a:pt x="173775" y="1134048"/>
                    <a:pt x="169914" y="1137909"/>
                  </a:cubicBezTo>
                  <a:cubicBezTo>
                    <a:pt x="166053" y="1141770"/>
                    <a:pt x="164123" y="1146443"/>
                    <a:pt x="164123" y="1151930"/>
                  </a:cubicBezTo>
                  <a:cubicBezTo>
                    <a:pt x="164123" y="1156400"/>
                    <a:pt x="165342" y="1160566"/>
                    <a:pt x="167780" y="1164427"/>
                  </a:cubicBezTo>
                  <a:cubicBezTo>
                    <a:pt x="170219" y="1168287"/>
                    <a:pt x="173571" y="1170218"/>
                    <a:pt x="177839" y="1170218"/>
                  </a:cubicBezTo>
                  <a:cubicBezTo>
                    <a:pt x="184951" y="1170218"/>
                    <a:pt x="188507" y="1167170"/>
                    <a:pt x="188507" y="1161074"/>
                  </a:cubicBezTo>
                  <a:cubicBezTo>
                    <a:pt x="188507" y="1155994"/>
                    <a:pt x="185967" y="1153454"/>
                    <a:pt x="180887" y="1153454"/>
                  </a:cubicBezTo>
                  <a:cubicBezTo>
                    <a:pt x="177839" y="1153454"/>
                    <a:pt x="175299" y="1155486"/>
                    <a:pt x="173267" y="1159550"/>
                  </a:cubicBezTo>
                  <a:cubicBezTo>
                    <a:pt x="173267" y="1150406"/>
                    <a:pt x="176823" y="1145834"/>
                    <a:pt x="183935" y="1145834"/>
                  </a:cubicBezTo>
                  <a:cubicBezTo>
                    <a:pt x="187999" y="1145834"/>
                    <a:pt x="191301" y="1147358"/>
                    <a:pt x="193841" y="1150406"/>
                  </a:cubicBezTo>
                  <a:cubicBezTo>
                    <a:pt x="196381" y="1153454"/>
                    <a:pt x="197651" y="1157010"/>
                    <a:pt x="197651" y="1161074"/>
                  </a:cubicBezTo>
                  <a:cubicBezTo>
                    <a:pt x="197651" y="1166763"/>
                    <a:pt x="195517" y="1171488"/>
                    <a:pt x="191250" y="1175247"/>
                  </a:cubicBezTo>
                  <a:cubicBezTo>
                    <a:pt x="186983" y="1179006"/>
                    <a:pt x="182004" y="1180886"/>
                    <a:pt x="176315" y="1180886"/>
                  </a:cubicBezTo>
                  <a:cubicBezTo>
                    <a:pt x="169203" y="1180886"/>
                    <a:pt x="163361" y="1178143"/>
                    <a:pt x="158789" y="1172656"/>
                  </a:cubicBezTo>
                  <a:cubicBezTo>
                    <a:pt x="154217" y="1167170"/>
                    <a:pt x="151931" y="1160769"/>
                    <a:pt x="151931" y="1153454"/>
                  </a:cubicBezTo>
                  <a:cubicBezTo>
                    <a:pt x="151931" y="1144513"/>
                    <a:pt x="154775" y="1136893"/>
                    <a:pt x="160465" y="1130594"/>
                  </a:cubicBezTo>
                  <a:cubicBezTo>
                    <a:pt x="166155" y="1124295"/>
                    <a:pt x="173470" y="1121247"/>
                    <a:pt x="182411" y="1121450"/>
                  </a:cubicBezTo>
                  <a:close/>
                  <a:moveTo>
                    <a:pt x="295187" y="1118402"/>
                  </a:moveTo>
                  <a:cubicBezTo>
                    <a:pt x="299251" y="1122466"/>
                    <a:pt x="301283" y="1127038"/>
                    <a:pt x="301283" y="1132118"/>
                  </a:cubicBezTo>
                  <a:cubicBezTo>
                    <a:pt x="301283" y="1137198"/>
                    <a:pt x="299301" y="1141262"/>
                    <a:pt x="295339" y="1144310"/>
                  </a:cubicBezTo>
                  <a:cubicBezTo>
                    <a:pt x="291377" y="1147358"/>
                    <a:pt x="286754" y="1148882"/>
                    <a:pt x="281471" y="1148882"/>
                  </a:cubicBezTo>
                  <a:cubicBezTo>
                    <a:pt x="272123" y="1148882"/>
                    <a:pt x="260439" y="1144818"/>
                    <a:pt x="246419" y="1136690"/>
                  </a:cubicBezTo>
                  <a:lnTo>
                    <a:pt x="235751" y="1145834"/>
                  </a:lnTo>
                  <a:cubicBezTo>
                    <a:pt x="245911" y="1160261"/>
                    <a:pt x="250991" y="1171945"/>
                    <a:pt x="250991" y="1180886"/>
                  </a:cubicBezTo>
                  <a:cubicBezTo>
                    <a:pt x="250991" y="1187185"/>
                    <a:pt x="248552" y="1192316"/>
                    <a:pt x="243675" y="1196278"/>
                  </a:cubicBezTo>
                  <a:cubicBezTo>
                    <a:pt x="238799" y="1200241"/>
                    <a:pt x="233109" y="1202222"/>
                    <a:pt x="226607" y="1202222"/>
                  </a:cubicBezTo>
                  <a:cubicBezTo>
                    <a:pt x="218072" y="1202222"/>
                    <a:pt x="211976" y="1200698"/>
                    <a:pt x="208319" y="1197650"/>
                  </a:cubicBezTo>
                  <a:cubicBezTo>
                    <a:pt x="215431" y="1196431"/>
                    <a:pt x="221527" y="1193891"/>
                    <a:pt x="226607" y="1190030"/>
                  </a:cubicBezTo>
                  <a:cubicBezTo>
                    <a:pt x="232703" y="1185356"/>
                    <a:pt x="235751" y="1179768"/>
                    <a:pt x="235751" y="1173266"/>
                  </a:cubicBezTo>
                  <a:cubicBezTo>
                    <a:pt x="235547" y="1165341"/>
                    <a:pt x="230975" y="1153149"/>
                    <a:pt x="222035" y="1136690"/>
                  </a:cubicBezTo>
                  <a:lnTo>
                    <a:pt x="234227" y="1124498"/>
                  </a:lnTo>
                  <a:cubicBezTo>
                    <a:pt x="251702" y="1132626"/>
                    <a:pt x="264402" y="1136690"/>
                    <a:pt x="272327" y="1136690"/>
                  </a:cubicBezTo>
                  <a:cubicBezTo>
                    <a:pt x="278016" y="1136690"/>
                    <a:pt x="283249" y="1135013"/>
                    <a:pt x="288024" y="1131661"/>
                  </a:cubicBezTo>
                  <a:cubicBezTo>
                    <a:pt x="292799" y="1128308"/>
                    <a:pt x="295187" y="1123888"/>
                    <a:pt x="295187" y="1118402"/>
                  </a:cubicBezTo>
                  <a:close/>
                  <a:moveTo>
                    <a:pt x="240323" y="1100114"/>
                  </a:moveTo>
                  <a:lnTo>
                    <a:pt x="247638" y="1107124"/>
                  </a:lnTo>
                  <a:lnTo>
                    <a:pt x="204356" y="1149187"/>
                  </a:lnTo>
                  <a:lnTo>
                    <a:pt x="197651" y="1141262"/>
                  </a:lnTo>
                  <a:close/>
                  <a:moveTo>
                    <a:pt x="250991" y="1054394"/>
                  </a:moveTo>
                  <a:cubicBezTo>
                    <a:pt x="257899" y="1054394"/>
                    <a:pt x="263945" y="1056731"/>
                    <a:pt x="269126" y="1061404"/>
                  </a:cubicBezTo>
                  <a:cubicBezTo>
                    <a:pt x="274308" y="1066078"/>
                    <a:pt x="276899" y="1071869"/>
                    <a:pt x="276899" y="1078778"/>
                  </a:cubicBezTo>
                  <a:cubicBezTo>
                    <a:pt x="276899" y="1084467"/>
                    <a:pt x="275019" y="1089293"/>
                    <a:pt x="271260" y="1093256"/>
                  </a:cubicBezTo>
                  <a:cubicBezTo>
                    <a:pt x="267501" y="1097218"/>
                    <a:pt x="262776" y="1099199"/>
                    <a:pt x="257087" y="1099199"/>
                  </a:cubicBezTo>
                  <a:cubicBezTo>
                    <a:pt x="252616" y="1099199"/>
                    <a:pt x="248959" y="1097675"/>
                    <a:pt x="246114" y="1094627"/>
                  </a:cubicBezTo>
                  <a:cubicBezTo>
                    <a:pt x="243269" y="1091579"/>
                    <a:pt x="241847" y="1087820"/>
                    <a:pt x="241847" y="1083350"/>
                  </a:cubicBezTo>
                  <a:cubicBezTo>
                    <a:pt x="241847" y="1077254"/>
                    <a:pt x="244895" y="1074206"/>
                    <a:pt x="250991" y="1074206"/>
                  </a:cubicBezTo>
                  <a:cubicBezTo>
                    <a:pt x="253632" y="1074612"/>
                    <a:pt x="255664" y="1075628"/>
                    <a:pt x="257087" y="1077254"/>
                  </a:cubicBezTo>
                  <a:cubicBezTo>
                    <a:pt x="253023" y="1077254"/>
                    <a:pt x="250991" y="1079286"/>
                    <a:pt x="250991" y="1083350"/>
                  </a:cubicBezTo>
                  <a:cubicBezTo>
                    <a:pt x="250991" y="1088430"/>
                    <a:pt x="253531" y="1090970"/>
                    <a:pt x="258611" y="1090970"/>
                  </a:cubicBezTo>
                  <a:cubicBezTo>
                    <a:pt x="264707" y="1090970"/>
                    <a:pt x="267755" y="1086906"/>
                    <a:pt x="267755" y="1078778"/>
                  </a:cubicBezTo>
                  <a:cubicBezTo>
                    <a:pt x="267755" y="1074104"/>
                    <a:pt x="265926" y="1070396"/>
                    <a:pt x="262268" y="1067653"/>
                  </a:cubicBezTo>
                  <a:cubicBezTo>
                    <a:pt x="258611" y="1064909"/>
                    <a:pt x="254343" y="1063538"/>
                    <a:pt x="249467" y="1063538"/>
                  </a:cubicBezTo>
                  <a:cubicBezTo>
                    <a:pt x="243980" y="1063538"/>
                    <a:pt x="239307" y="1065468"/>
                    <a:pt x="235446" y="1069329"/>
                  </a:cubicBezTo>
                  <a:cubicBezTo>
                    <a:pt x="231585" y="1073190"/>
                    <a:pt x="229655" y="1077863"/>
                    <a:pt x="229655" y="1083350"/>
                  </a:cubicBezTo>
                  <a:cubicBezTo>
                    <a:pt x="229655" y="1089243"/>
                    <a:pt x="231179" y="1094831"/>
                    <a:pt x="234227" y="1100114"/>
                  </a:cubicBezTo>
                  <a:lnTo>
                    <a:pt x="226607" y="1107734"/>
                  </a:lnTo>
                  <a:cubicBezTo>
                    <a:pt x="221527" y="1098590"/>
                    <a:pt x="218987" y="1091478"/>
                    <a:pt x="218987" y="1086398"/>
                  </a:cubicBezTo>
                  <a:cubicBezTo>
                    <a:pt x="218987" y="1077457"/>
                    <a:pt x="222085" y="1069888"/>
                    <a:pt x="228283" y="1063690"/>
                  </a:cubicBezTo>
                  <a:cubicBezTo>
                    <a:pt x="234481" y="1057493"/>
                    <a:pt x="242050" y="1054394"/>
                    <a:pt x="250991" y="1054394"/>
                  </a:cubicBezTo>
                  <a:close/>
                  <a:moveTo>
                    <a:pt x="218987" y="1017818"/>
                  </a:moveTo>
                  <a:cubicBezTo>
                    <a:pt x="223457" y="1017818"/>
                    <a:pt x="229807" y="1019342"/>
                    <a:pt x="238037" y="1022390"/>
                  </a:cubicBezTo>
                  <a:cubicBezTo>
                    <a:pt x="246266" y="1025438"/>
                    <a:pt x="252616" y="1026962"/>
                    <a:pt x="257087" y="1026962"/>
                  </a:cubicBezTo>
                  <a:cubicBezTo>
                    <a:pt x="259931" y="1026962"/>
                    <a:pt x="263995" y="1025946"/>
                    <a:pt x="269279" y="1023914"/>
                  </a:cubicBezTo>
                  <a:cubicBezTo>
                    <a:pt x="264402" y="1033058"/>
                    <a:pt x="255766" y="1037630"/>
                    <a:pt x="243371" y="1037630"/>
                  </a:cubicBezTo>
                  <a:cubicBezTo>
                    <a:pt x="233211" y="1037630"/>
                    <a:pt x="224575" y="1040932"/>
                    <a:pt x="217463" y="1047536"/>
                  </a:cubicBezTo>
                  <a:cubicBezTo>
                    <a:pt x="210351" y="1054140"/>
                    <a:pt x="206795" y="1062522"/>
                    <a:pt x="206795" y="1072682"/>
                  </a:cubicBezTo>
                  <a:cubicBezTo>
                    <a:pt x="206795" y="1084874"/>
                    <a:pt x="211875" y="1098082"/>
                    <a:pt x="222035" y="1112306"/>
                  </a:cubicBezTo>
                  <a:lnTo>
                    <a:pt x="209843" y="1124498"/>
                  </a:lnTo>
                  <a:cubicBezTo>
                    <a:pt x="196431" y="1113322"/>
                    <a:pt x="183731" y="1107734"/>
                    <a:pt x="171743" y="1107734"/>
                  </a:cubicBezTo>
                  <a:cubicBezTo>
                    <a:pt x="162599" y="1107734"/>
                    <a:pt x="154369" y="1110477"/>
                    <a:pt x="147054" y="1115963"/>
                  </a:cubicBezTo>
                  <a:cubicBezTo>
                    <a:pt x="139129" y="1121856"/>
                    <a:pt x="135167" y="1129273"/>
                    <a:pt x="135167" y="1138214"/>
                  </a:cubicBezTo>
                  <a:cubicBezTo>
                    <a:pt x="135167" y="1139433"/>
                    <a:pt x="135421" y="1141211"/>
                    <a:pt x="135929" y="1143548"/>
                  </a:cubicBezTo>
                  <a:cubicBezTo>
                    <a:pt x="136437" y="1145885"/>
                    <a:pt x="136691" y="1147663"/>
                    <a:pt x="136691" y="1148882"/>
                  </a:cubicBezTo>
                  <a:cubicBezTo>
                    <a:pt x="136691" y="1160667"/>
                    <a:pt x="132119" y="1168287"/>
                    <a:pt x="122975" y="1171742"/>
                  </a:cubicBezTo>
                  <a:cubicBezTo>
                    <a:pt x="125007" y="1168491"/>
                    <a:pt x="126023" y="1164935"/>
                    <a:pt x="126023" y="1161074"/>
                  </a:cubicBezTo>
                  <a:cubicBezTo>
                    <a:pt x="126023" y="1157619"/>
                    <a:pt x="125007" y="1154063"/>
                    <a:pt x="122975" y="1150406"/>
                  </a:cubicBezTo>
                  <a:cubicBezTo>
                    <a:pt x="116879" y="1139636"/>
                    <a:pt x="113831" y="1130492"/>
                    <a:pt x="113831" y="1122974"/>
                  </a:cubicBezTo>
                  <a:cubicBezTo>
                    <a:pt x="113831" y="1114236"/>
                    <a:pt x="117590" y="1107124"/>
                    <a:pt x="125108" y="1101638"/>
                  </a:cubicBezTo>
                  <a:cubicBezTo>
                    <a:pt x="132017" y="1096558"/>
                    <a:pt x="139942" y="1094018"/>
                    <a:pt x="148883" y="1094018"/>
                  </a:cubicBezTo>
                  <a:cubicBezTo>
                    <a:pt x="164123" y="1094018"/>
                    <a:pt x="181395" y="1099606"/>
                    <a:pt x="200699" y="1110782"/>
                  </a:cubicBezTo>
                  <a:lnTo>
                    <a:pt x="208319" y="1103162"/>
                  </a:lnTo>
                  <a:cubicBezTo>
                    <a:pt x="195111" y="1080403"/>
                    <a:pt x="188507" y="1065163"/>
                    <a:pt x="188507" y="1057442"/>
                  </a:cubicBezTo>
                  <a:cubicBezTo>
                    <a:pt x="188507" y="1046469"/>
                    <a:pt x="190843" y="1037427"/>
                    <a:pt x="195517" y="1030315"/>
                  </a:cubicBezTo>
                  <a:cubicBezTo>
                    <a:pt x="200800" y="1021983"/>
                    <a:pt x="208623" y="1017818"/>
                    <a:pt x="218987" y="1017818"/>
                  </a:cubicBezTo>
                  <a:close/>
                  <a:moveTo>
                    <a:pt x="97067" y="999530"/>
                  </a:moveTo>
                  <a:lnTo>
                    <a:pt x="119927" y="1008674"/>
                  </a:lnTo>
                  <a:cubicBezTo>
                    <a:pt x="139840" y="1016599"/>
                    <a:pt x="153556" y="1026251"/>
                    <a:pt x="161075" y="1037630"/>
                  </a:cubicBezTo>
                  <a:lnTo>
                    <a:pt x="204051" y="1102857"/>
                  </a:lnTo>
                  <a:lnTo>
                    <a:pt x="200089" y="1107124"/>
                  </a:lnTo>
                  <a:lnTo>
                    <a:pt x="130595" y="1062014"/>
                  </a:lnTo>
                  <a:cubicBezTo>
                    <a:pt x="120841" y="1055715"/>
                    <a:pt x="112205" y="1044031"/>
                    <a:pt x="104687" y="1026962"/>
                  </a:cubicBezTo>
                  <a:lnTo>
                    <a:pt x="94019" y="1002578"/>
                  </a:lnTo>
                  <a:close/>
                  <a:moveTo>
                    <a:pt x="316523" y="923330"/>
                  </a:moveTo>
                  <a:lnTo>
                    <a:pt x="325667" y="923330"/>
                  </a:lnTo>
                  <a:lnTo>
                    <a:pt x="325667" y="1228130"/>
                  </a:lnTo>
                  <a:lnTo>
                    <a:pt x="20867" y="1228130"/>
                  </a:lnTo>
                  <a:lnTo>
                    <a:pt x="20867" y="1218986"/>
                  </a:lnTo>
                  <a:lnTo>
                    <a:pt x="316523" y="1218986"/>
                  </a:lnTo>
                  <a:close/>
                  <a:moveTo>
                    <a:pt x="292139" y="923330"/>
                  </a:moveTo>
                  <a:lnTo>
                    <a:pt x="301283" y="923330"/>
                  </a:lnTo>
                  <a:lnTo>
                    <a:pt x="301283" y="1074206"/>
                  </a:lnTo>
                  <a:cubicBezTo>
                    <a:pt x="301283" y="1087617"/>
                    <a:pt x="297320" y="1099403"/>
                    <a:pt x="289395" y="1109563"/>
                  </a:cubicBezTo>
                  <a:cubicBezTo>
                    <a:pt x="280861" y="1120535"/>
                    <a:pt x="270091" y="1126022"/>
                    <a:pt x="257087" y="1126022"/>
                  </a:cubicBezTo>
                  <a:cubicBezTo>
                    <a:pt x="254242" y="1126022"/>
                    <a:pt x="248654" y="1124498"/>
                    <a:pt x="240323" y="1121450"/>
                  </a:cubicBezTo>
                  <a:lnTo>
                    <a:pt x="247943" y="1112306"/>
                  </a:lnTo>
                  <a:cubicBezTo>
                    <a:pt x="254039" y="1113322"/>
                    <a:pt x="258103" y="1113830"/>
                    <a:pt x="260135" y="1113830"/>
                  </a:cubicBezTo>
                  <a:cubicBezTo>
                    <a:pt x="270091" y="1113830"/>
                    <a:pt x="278118" y="1108750"/>
                    <a:pt x="284214" y="1098590"/>
                  </a:cubicBezTo>
                  <a:cubicBezTo>
                    <a:pt x="289497" y="1089852"/>
                    <a:pt x="292139" y="1080200"/>
                    <a:pt x="292139" y="1069634"/>
                  </a:cubicBezTo>
                  <a:close/>
                  <a:moveTo>
                    <a:pt x="196597" y="613376"/>
                  </a:moveTo>
                  <a:cubicBezTo>
                    <a:pt x="200661" y="620285"/>
                    <a:pt x="202693" y="626889"/>
                    <a:pt x="202693" y="633188"/>
                  </a:cubicBezTo>
                  <a:cubicBezTo>
                    <a:pt x="202693" y="645177"/>
                    <a:pt x="198781" y="655286"/>
                    <a:pt x="190958" y="663515"/>
                  </a:cubicBezTo>
                  <a:cubicBezTo>
                    <a:pt x="183135" y="671745"/>
                    <a:pt x="173330" y="675860"/>
                    <a:pt x="161545" y="675860"/>
                  </a:cubicBezTo>
                  <a:lnTo>
                    <a:pt x="1" y="675860"/>
                  </a:lnTo>
                  <a:lnTo>
                    <a:pt x="1" y="666716"/>
                  </a:lnTo>
                  <a:lnTo>
                    <a:pt x="156973" y="666716"/>
                  </a:lnTo>
                  <a:cubicBezTo>
                    <a:pt x="166523" y="666716"/>
                    <a:pt x="174753" y="663719"/>
                    <a:pt x="181661" y="657724"/>
                  </a:cubicBezTo>
                  <a:cubicBezTo>
                    <a:pt x="188570" y="651730"/>
                    <a:pt x="192025" y="644059"/>
                    <a:pt x="192025" y="634712"/>
                  </a:cubicBezTo>
                  <a:cubicBezTo>
                    <a:pt x="192025" y="630851"/>
                    <a:pt x="191009" y="626279"/>
                    <a:pt x="188977" y="620996"/>
                  </a:cubicBezTo>
                  <a:close/>
                  <a:moveTo>
                    <a:pt x="224638" y="612157"/>
                  </a:moveTo>
                  <a:lnTo>
                    <a:pt x="246889" y="625568"/>
                  </a:lnTo>
                  <a:cubicBezTo>
                    <a:pt x="265583" y="636744"/>
                    <a:pt x="275743" y="646904"/>
                    <a:pt x="277369" y="656048"/>
                  </a:cubicBezTo>
                  <a:cubicBezTo>
                    <a:pt x="278385" y="661737"/>
                    <a:pt x="280518" y="667529"/>
                    <a:pt x="283769" y="673421"/>
                  </a:cubicBezTo>
                  <a:lnTo>
                    <a:pt x="280417" y="676469"/>
                  </a:lnTo>
                  <a:cubicBezTo>
                    <a:pt x="276353" y="673015"/>
                    <a:pt x="270765" y="670678"/>
                    <a:pt x="263653" y="669459"/>
                  </a:cubicBezTo>
                  <a:cubicBezTo>
                    <a:pt x="253493" y="666411"/>
                    <a:pt x="242825" y="655845"/>
                    <a:pt x="231649" y="637760"/>
                  </a:cubicBezTo>
                  <a:lnTo>
                    <a:pt x="219457" y="617948"/>
                  </a:lnTo>
                  <a:close/>
                  <a:moveTo>
                    <a:pt x="161545" y="593564"/>
                  </a:moveTo>
                  <a:cubicBezTo>
                    <a:pt x="169876" y="593767"/>
                    <a:pt x="177496" y="596307"/>
                    <a:pt x="184405" y="601184"/>
                  </a:cubicBezTo>
                  <a:lnTo>
                    <a:pt x="178309" y="608804"/>
                  </a:lnTo>
                  <a:cubicBezTo>
                    <a:pt x="173432" y="605756"/>
                    <a:pt x="168352" y="604232"/>
                    <a:pt x="163069" y="604232"/>
                  </a:cubicBezTo>
                  <a:cubicBezTo>
                    <a:pt x="157582" y="604232"/>
                    <a:pt x="152909" y="606162"/>
                    <a:pt x="149048" y="610023"/>
                  </a:cubicBezTo>
                  <a:cubicBezTo>
                    <a:pt x="145187" y="613884"/>
                    <a:pt x="143257" y="618557"/>
                    <a:pt x="143257" y="624044"/>
                  </a:cubicBezTo>
                  <a:cubicBezTo>
                    <a:pt x="143257" y="628514"/>
                    <a:pt x="144476" y="632680"/>
                    <a:pt x="146914" y="636541"/>
                  </a:cubicBezTo>
                  <a:cubicBezTo>
                    <a:pt x="149353" y="640401"/>
                    <a:pt x="152705" y="642332"/>
                    <a:pt x="156973" y="642332"/>
                  </a:cubicBezTo>
                  <a:cubicBezTo>
                    <a:pt x="164085" y="642332"/>
                    <a:pt x="167641" y="639284"/>
                    <a:pt x="167641" y="633188"/>
                  </a:cubicBezTo>
                  <a:cubicBezTo>
                    <a:pt x="167641" y="628108"/>
                    <a:pt x="165101" y="625568"/>
                    <a:pt x="160021" y="625568"/>
                  </a:cubicBezTo>
                  <a:cubicBezTo>
                    <a:pt x="156973" y="625568"/>
                    <a:pt x="154433" y="627600"/>
                    <a:pt x="152401" y="631664"/>
                  </a:cubicBezTo>
                  <a:cubicBezTo>
                    <a:pt x="152401" y="622520"/>
                    <a:pt x="155957" y="617948"/>
                    <a:pt x="163069" y="617948"/>
                  </a:cubicBezTo>
                  <a:cubicBezTo>
                    <a:pt x="167133" y="617948"/>
                    <a:pt x="170435" y="619472"/>
                    <a:pt x="172975" y="622520"/>
                  </a:cubicBezTo>
                  <a:cubicBezTo>
                    <a:pt x="175515" y="625568"/>
                    <a:pt x="176785" y="629124"/>
                    <a:pt x="176785" y="633188"/>
                  </a:cubicBezTo>
                  <a:cubicBezTo>
                    <a:pt x="176785" y="638877"/>
                    <a:pt x="174651" y="643602"/>
                    <a:pt x="170384" y="647361"/>
                  </a:cubicBezTo>
                  <a:cubicBezTo>
                    <a:pt x="166117" y="651120"/>
                    <a:pt x="161138" y="653000"/>
                    <a:pt x="155449" y="653000"/>
                  </a:cubicBezTo>
                  <a:cubicBezTo>
                    <a:pt x="148337" y="653000"/>
                    <a:pt x="142495" y="650257"/>
                    <a:pt x="137923" y="644770"/>
                  </a:cubicBezTo>
                  <a:cubicBezTo>
                    <a:pt x="133351" y="639284"/>
                    <a:pt x="131065" y="632883"/>
                    <a:pt x="131065" y="625568"/>
                  </a:cubicBezTo>
                  <a:cubicBezTo>
                    <a:pt x="131065" y="616627"/>
                    <a:pt x="133909" y="609007"/>
                    <a:pt x="139599" y="602708"/>
                  </a:cubicBezTo>
                  <a:cubicBezTo>
                    <a:pt x="145289" y="596409"/>
                    <a:pt x="152604" y="593361"/>
                    <a:pt x="161545" y="593564"/>
                  </a:cubicBezTo>
                  <a:close/>
                  <a:moveTo>
                    <a:pt x="274321" y="590516"/>
                  </a:moveTo>
                  <a:cubicBezTo>
                    <a:pt x="278385" y="594580"/>
                    <a:pt x="280417" y="599152"/>
                    <a:pt x="280417" y="604232"/>
                  </a:cubicBezTo>
                  <a:cubicBezTo>
                    <a:pt x="280417" y="609312"/>
                    <a:pt x="278435" y="613376"/>
                    <a:pt x="274473" y="616424"/>
                  </a:cubicBezTo>
                  <a:cubicBezTo>
                    <a:pt x="270511" y="619472"/>
                    <a:pt x="265888" y="620996"/>
                    <a:pt x="260605" y="620996"/>
                  </a:cubicBezTo>
                  <a:cubicBezTo>
                    <a:pt x="251257" y="620996"/>
                    <a:pt x="239573" y="616932"/>
                    <a:pt x="225553" y="608804"/>
                  </a:cubicBezTo>
                  <a:lnTo>
                    <a:pt x="214885" y="617948"/>
                  </a:lnTo>
                  <a:cubicBezTo>
                    <a:pt x="225045" y="632375"/>
                    <a:pt x="230125" y="644059"/>
                    <a:pt x="230125" y="653000"/>
                  </a:cubicBezTo>
                  <a:cubicBezTo>
                    <a:pt x="230125" y="659299"/>
                    <a:pt x="227686" y="664430"/>
                    <a:pt x="222809" y="668392"/>
                  </a:cubicBezTo>
                  <a:cubicBezTo>
                    <a:pt x="217933" y="672355"/>
                    <a:pt x="212243" y="674336"/>
                    <a:pt x="205741" y="674336"/>
                  </a:cubicBezTo>
                  <a:cubicBezTo>
                    <a:pt x="197206" y="674336"/>
                    <a:pt x="191110" y="672812"/>
                    <a:pt x="187453" y="669764"/>
                  </a:cubicBezTo>
                  <a:cubicBezTo>
                    <a:pt x="194565" y="668545"/>
                    <a:pt x="200661" y="666005"/>
                    <a:pt x="205741" y="662144"/>
                  </a:cubicBezTo>
                  <a:cubicBezTo>
                    <a:pt x="211837" y="657470"/>
                    <a:pt x="214885" y="651882"/>
                    <a:pt x="214885" y="645380"/>
                  </a:cubicBezTo>
                  <a:cubicBezTo>
                    <a:pt x="214681" y="637455"/>
                    <a:pt x="210109" y="625263"/>
                    <a:pt x="201169" y="608804"/>
                  </a:cubicBezTo>
                  <a:lnTo>
                    <a:pt x="213361" y="596612"/>
                  </a:lnTo>
                  <a:cubicBezTo>
                    <a:pt x="230836" y="604740"/>
                    <a:pt x="243536" y="608804"/>
                    <a:pt x="251461" y="608804"/>
                  </a:cubicBezTo>
                  <a:cubicBezTo>
                    <a:pt x="257150" y="608804"/>
                    <a:pt x="262383" y="607127"/>
                    <a:pt x="267158" y="603775"/>
                  </a:cubicBezTo>
                  <a:cubicBezTo>
                    <a:pt x="271933" y="600422"/>
                    <a:pt x="274321" y="596002"/>
                    <a:pt x="274321" y="590516"/>
                  </a:cubicBezTo>
                  <a:close/>
                  <a:moveTo>
                    <a:pt x="219457" y="572228"/>
                  </a:moveTo>
                  <a:lnTo>
                    <a:pt x="226772" y="579238"/>
                  </a:lnTo>
                  <a:lnTo>
                    <a:pt x="183490" y="621301"/>
                  </a:lnTo>
                  <a:lnTo>
                    <a:pt x="176785" y="613376"/>
                  </a:lnTo>
                  <a:close/>
                  <a:moveTo>
                    <a:pt x="230125" y="526508"/>
                  </a:moveTo>
                  <a:cubicBezTo>
                    <a:pt x="237033" y="526508"/>
                    <a:pt x="243079" y="528845"/>
                    <a:pt x="248260" y="533518"/>
                  </a:cubicBezTo>
                  <a:cubicBezTo>
                    <a:pt x="253442" y="538192"/>
                    <a:pt x="256033" y="543983"/>
                    <a:pt x="256033" y="550892"/>
                  </a:cubicBezTo>
                  <a:cubicBezTo>
                    <a:pt x="256033" y="556581"/>
                    <a:pt x="254153" y="561407"/>
                    <a:pt x="250394" y="565370"/>
                  </a:cubicBezTo>
                  <a:cubicBezTo>
                    <a:pt x="246635" y="569332"/>
                    <a:pt x="241910" y="571313"/>
                    <a:pt x="236221" y="571313"/>
                  </a:cubicBezTo>
                  <a:cubicBezTo>
                    <a:pt x="231750" y="571313"/>
                    <a:pt x="228093" y="569789"/>
                    <a:pt x="225248" y="566741"/>
                  </a:cubicBezTo>
                  <a:cubicBezTo>
                    <a:pt x="222403" y="563693"/>
                    <a:pt x="220981" y="559934"/>
                    <a:pt x="220981" y="555464"/>
                  </a:cubicBezTo>
                  <a:cubicBezTo>
                    <a:pt x="220981" y="549368"/>
                    <a:pt x="224029" y="546320"/>
                    <a:pt x="230125" y="546320"/>
                  </a:cubicBezTo>
                  <a:cubicBezTo>
                    <a:pt x="232766" y="546726"/>
                    <a:pt x="234798" y="547742"/>
                    <a:pt x="236221" y="549368"/>
                  </a:cubicBezTo>
                  <a:cubicBezTo>
                    <a:pt x="232157" y="549368"/>
                    <a:pt x="230125" y="551400"/>
                    <a:pt x="230125" y="555464"/>
                  </a:cubicBezTo>
                  <a:cubicBezTo>
                    <a:pt x="230125" y="560544"/>
                    <a:pt x="232665" y="563084"/>
                    <a:pt x="237745" y="563084"/>
                  </a:cubicBezTo>
                  <a:cubicBezTo>
                    <a:pt x="243841" y="563084"/>
                    <a:pt x="246889" y="559020"/>
                    <a:pt x="246889" y="550892"/>
                  </a:cubicBezTo>
                  <a:cubicBezTo>
                    <a:pt x="246889" y="546218"/>
                    <a:pt x="245060" y="542510"/>
                    <a:pt x="241402" y="539767"/>
                  </a:cubicBezTo>
                  <a:cubicBezTo>
                    <a:pt x="237745" y="537023"/>
                    <a:pt x="233477" y="535652"/>
                    <a:pt x="228601" y="535652"/>
                  </a:cubicBezTo>
                  <a:cubicBezTo>
                    <a:pt x="223114" y="535652"/>
                    <a:pt x="218441" y="537582"/>
                    <a:pt x="214580" y="541443"/>
                  </a:cubicBezTo>
                  <a:cubicBezTo>
                    <a:pt x="210719" y="545304"/>
                    <a:pt x="208789" y="549977"/>
                    <a:pt x="208789" y="555464"/>
                  </a:cubicBezTo>
                  <a:cubicBezTo>
                    <a:pt x="208789" y="561357"/>
                    <a:pt x="210313" y="566945"/>
                    <a:pt x="213361" y="572228"/>
                  </a:cubicBezTo>
                  <a:lnTo>
                    <a:pt x="205741" y="579848"/>
                  </a:lnTo>
                  <a:cubicBezTo>
                    <a:pt x="200661" y="570704"/>
                    <a:pt x="198121" y="563592"/>
                    <a:pt x="198121" y="558512"/>
                  </a:cubicBezTo>
                  <a:cubicBezTo>
                    <a:pt x="198121" y="549571"/>
                    <a:pt x="201219" y="542002"/>
                    <a:pt x="207417" y="535804"/>
                  </a:cubicBezTo>
                  <a:cubicBezTo>
                    <a:pt x="213615" y="529607"/>
                    <a:pt x="221184" y="526508"/>
                    <a:pt x="230125" y="526508"/>
                  </a:cubicBezTo>
                  <a:close/>
                  <a:moveTo>
                    <a:pt x="198121" y="489932"/>
                  </a:moveTo>
                  <a:cubicBezTo>
                    <a:pt x="202591" y="489932"/>
                    <a:pt x="208941" y="491456"/>
                    <a:pt x="217171" y="494504"/>
                  </a:cubicBezTo>
                  <a:cubicBezTo>
                    <a:pt x="225400" y="497552"/>
                    <a:pt x="231750" y="499076"/>
                    <a:pt x="236221" y="499076"/>
                  </a:cubicBezTo>
                  <a:cubicBezTo>
                    <a:pt x="239065" y="499076"/>
                    <a:pt x="243129" y="498060"/>
                    <a:pt x="248413" y="496028"/>
                  </a:cubicBezTo>
                  <a:cubicBezTo>
                    <a:pt x="243536" y="505172"/>
                    <a:pt x="234900" y="509744"/>
                    <a:pt x="222505" y="509744"/>
                  </a:cubicBezTo>
                  <a:cubicBezTo>
                    <a:pt x="212345" y="509744"/>
                    <a:pt x="203709" y="513046"/>
                    <a:pt x="196597" y="519650"/>
                  </a:cubicBezTo>
                  <a:cubicBezTo>
                    <a:pt x="189485" y="526254"/>
                    <a:pt x="185929" y="534636"/>
                    <a:pt x="185929" y="544796"/>
                  </a:cubicBezTo>
                  <a:cubicBezTo>
                    <a:pt x="185929" y="556988"/>
                    <a:pt x="191009" y="570196"/>
                    <a:pt x="201169" y="584420"/>
                  </a:cubicBezTo>
                  <a:lnTo>
                    <a:pt x="188977" y="596612"/>
                  </a:lnTo>
                  <a:cubicBezTo>
                    <a:pt x="175565" y="585436"/>
                    <a:pt x="162865" y="579848"/>
                    <a:pt x="150877" y="579848"/>
                  </a:cubicBezTo>
                  <a:cubicBezTo>
                    <a:pt x="141733" y="579848"/>
                    <a:pt x="133503" y="582591"/>
                    <a:pt x="126188" y="588077"/>
                  </a:cubicBezTo>
                  <a:cubicBezTo>
                    <a:pt x="118263" y="593970"/>
                    <a:pt x="114301" y="601387"/>
                    <a:pt x="114301" y="610328"/>
                  </a:cubicBezTo>
                  <a:cubicBezTo>
                    <a:pt x="114301" y="611547"/>
                    <a:pt x="114555" y="613325"/>
                    <a:pt x="115063" y="615662"/>
                  </a:cubicBezTo>
                  <a:cubicBezTo>
                    <a:pt x="115571" y="617999"/>
                    <a:pt x="115825" y="619777"/>
                    <a:pt x="115825" y="620996"/>
                  </a:cubicBezTo>
                  <a:cubicBezTo>
                    <a:pt x="115825" y="632781"/>
                    <a:pt x="111253" y="640401"/>
                    <a:pt x="102109" y="643856"/>
                  </a:cubicBezTo>
                  <a:cubicBezTo>
                    <a:pt x="104141" y="640605"/>
                    <a:pt x="105157" y="637049"/>
                    <a:pt x="105157" y="633188"/>
                  </a:cubicBezTo>
                  <a:cubicBezTo>
                    <a:pt x="105157" y="629733"/>
                    <a:pt x="104141" y="626177"/>
                    <a:pt x="102109" y="622520"/>
                  </a:cubicBezTo>
                  <a:cubicBezTo>
                    <a:pt x="96013" y="611750"/>
                    <a:pt x="92965" y="602606"/>
                    <a:pt x="92965" y="595088"/>
                  </a:cubicBezTo>
                  <a:cubicBezTo>
                    <a:pt x="92965" y="586350"/>
                    <a:pt x="96724" y="579238"/>
                    <a:pt x="104242" y="573752"/>
                  </a:cubicBezTo>
                  <a:cubicBezTo>
                    <a:pt x="111151" y="568672"/>
                    <a:pt x="119076" y="566132"/>
                    <a:pt x="128017" y="566132"/>
                  </a:cubicBezTo>
                  <a:cubicBezTo>
                    <a:pt x="143257" y="566132"/>
                    <a:pt x="160529" y="571720"/>
                    <a:pt x="179833" y="582896"/>
                  </a:cubicBezTo>
                  <a:lnTo>
                    <a:pt x="187453" y="575276"/>
                  </a:lnTo>
                  <a:cubicBezTo>
                    <a:pt x="174245" y="552517"/>
                    <a:pt x="167641" y="537277"/>
                    <a:pt x="167641" y="529556"/>
                  </a:cubicBezTo>
                  <a:cubicBezTo>
                    <a:pt x="167641" y="518583"/>
                    <a:pt x="169977" y="509541"/>
                    <a:pt x="174651" y="502429"/>
                  </a:cubicBezTo>
                  <a:cubicBezTo>
                    <a:pt x="179934" y="494097"/>
                    <a:pt x="187757" y="489932"/>
                    <a:pt x="198121" y="489932"/>
                  </a:cubicBezTo>
                  <a:close/>
                  <a:moveTo>
                    <a:pt x="76201" y="471644"/>
                  </a:moveTo>
                  <a:lnTo>
                    <a:pt x="99061" y="480788"/>
                  </a:lnTo>
                  <a:cubicBezTo>
                    <a:pt x="118974" y="488713"/>
                    <a:pt x="132690" y="498365"/>
                    <a:pt x="140209" y="509744"/>
                  </a:cubicBezTo>
                  <a:lnTo>
                    <a:pt x="183185" y="574971"/>
                  </a:lnTo>
                  <a:lnTo>
                    <a:pt x="179223" y="579238"/>
                  </a:lnTo>
                  <a:lnTo>
                    <a:pt x="109729" y="534128"/>
                  </a:lnTo>
                  <a:cubicBezTo>
                    <a:pt x="99975" y="527829"/>
                    <a:pt x="91339" y="516145"/>
                    <a:pt x="83821" y="499076"/>
                  </a:cubicBezTo>
                  <a:lnTo>
                    <a:pt x="73153" y="474692"/>
                  </a:lnTo>
                  <a:close/>
                  <a:moveTo>
                    <a:pt x="295657" y="395444"/>
                  </a:moveTo>
                  <a:lnTo>
                    <a:pt x="304801" y="395444"/>
                  </a:lnTo>
                  <a:lnTo>
                    <a:pt x="304801" y="700244"/>
                  </a:lnTo>
                  <a:lnTo>
                    <a:pt x="1" y="700244"/>
                  </a:lnTo>
                  <a:lnTo>
                    <a:pt x="1" y="691100"/>
                  </a:lnTo>
                  <a:lnTo>
                    <a:pt x="295657" y="691100"/>
                  </a:lnTo>
                  <a:close/>
                  <a:moveTo>
                    <a:pt x="271273" y="395444"/>
                  </a:moveTo>
                  <a:lnTo>
                    <a:pt x="280417" y="395444"/>
                  </a:lnTo>
                  <a:lnTo>
                    <a:pt x="280417" y="546320"/>
                  </a:lnTo>
                  <a:cubicBezTo>
                    <a:pt x="280417" y="559731"/>
                    <a:pt x="276454" y="571517"/>
                    <a:pt x="268529" y="581677"/>
                  </a:cubicBezTo>
                  <a:cubicBezTo>
                    <a:pt x="259995" y="592649"/>
                    <a:pt x="249225" y="598136"/>
                    <a:pt x="236221" y="598136"/>
                  </a:cubicBezTo>
                  <a:cubicBezTo>
                    <a:pt x="233376" y="598136"/>
                    <a:pt x="227788" y="596612"/>
                    <a:pt x="219457" y="593564"/>
                  </a:cubicBezTo>
                  <a:lnTo>
                    <a:pt x="227077" y="584420"/>
                  </a:lnTo>
                  <a:cubicBezTo>
                    <a:pt x="233173" y="585436"/>
                    <a:pt x="237237" y="585944"/>
                    <a:pt x="239269" y="585944"/>
                  </a:cubicBezTo>
                  <a:cubicBezTo>
                    <a:pt x="249225" y="585944"/>
                    <a:pt x="257252" y="580864"/>
                    <a:pt x="263348" y="570704"/>
                  </a:cubicBezTo>
                  <a:cubicBezTo>
                    <a:pt x="268631" y="561966"/>
                    <a:pt x="271273" y="552314"/>
                    <a:pt x="271273" y="541748"/>
                  </a:cubicBezTo>
                  <a:close/>
                  <a:moveTo>
                    <a:pt x="196596" y="217932"/>
                  </a:moveTo>
                  <a:cubicBezTo>
                    <a:pt x="200660" y="224841"/>
                    <a:pt x="202692" y="231445"/>
                    <a:pt x="202692" y="237744"/>
                  </a:cubicBezTo>
                  <a:cubicBezTo>
                    <a:pt x="202692" y="249733"/>
                    <a:pt x="198780" y="259842"/>
                    <a:pt x="190957" y="268071"/>
                  </a:cubicBezTo>
                  <a:cubicBezTo>
                    <a:pt x="183134" y="276301"/>
                    <a:pt x="173329" y="280416"/>
                    <a:pt x="161544" y="280416"/>
                  </a:cubicBezTo>
                  <a:lnTo>
                    <a:pt x="0" y="280416"/>
                  </a:lnTo>
                  <a:lnTo>
                    <a:pt x="0" y="271272"/>
                  </a:lnTo>
                  <a:lnTo>
                    <a:pt x="156972" y="271272"/>
                  </a:lnTo>
                  <a:cubicBezTo>
                    <a:pt x="166522" y="271272"/>
                    <a:pt x="174752" y="268275"/>
                    <a:pt x="181660" y="262280"/>
                  </a:cubicBezTo>
                  <a:cubicBezTo>
                    <a:pt x="188569" y="256286"/>
                    <a:pt x="192024" y="248615"/>
                    <a:pt x="192024" y="239268"/>
                  </a:cubicBezTo>
                  <a:cubicBezTo>
                    <a:pt x="192024" y="235407"/>
                    <a:pt x="191008" y="230835"/>
                    <a:pt x="188976" y="225552"/>
                  </a:cubicBezTo>
                  <a:close/>
                  <a:moveTo>
                    <a:pt x="224637" y="216713"/>
                  </a:moveTo>
                  <a:lnTo>
                    <a:pt x="246888" y="230124"/>
                  </a:lnTo>
                  <a:cubicBezTo>
                    <a:pt x="265582" y="241300"/>
                    <a:pt x="275742" y="251460"/>
                    <a:pt x="277368" y="260604"/>
                  </a:cubicBezTo>
                  <a:cubicBezTo>
                    <a:pt x="278384" y="266293"/>
                    <a:pt x="280517" y="272085"/>
                    <a:pt x="283768" y="277977"/>
                  </a:cubicBezTo>
                  <a:lnTo>
                    <a:pt x="280416" y="281025"/>
                  </a:lnTo>
                  <a:cubicBezTo>
                    <a:pt x="276352" y="277571"/>
                    <a:pt x="270764" y="275234"/>
                    <a:pt x="263652" y="274015"/>
                  </a:cubicBezTo>
                  <a:cubicBezTo>
                    <a:pt x="253492" y="270967"/>
                    <a:pt x="242824" y="260401"/>
                    <a:pt x="231648" y="242316"/>
                  </a:cubicBezTo>
                  <a:lnTo>
                    <a:pt x="219456" y="222504"/>
                  </a:lnTo>
                  <a:close/>
                  <a:moveTo>
                    <a:pt x="161544" y="198120"/>
                  </a:moveTo>
                  <a:cubicBezTo>
                    <a:pt x="169875" y="198323"/>
                    <a:pt x="177495" y="200863"/>
                    <a:pt x="184404" y="205740"/>
                  </a:cubicBezTo>
                  <a:lnTo>
                    <a:pt x="178308" y="213360"/>
                  </a:lnTo>
                  <a:cubicBezTo>
                    <a:pt x="173431" y="210312"/>
                    <a:pt x="168351" y="208788"/>
                    <a:pt x="163068" y="208788"/>
                  </a:cubicBezTo>
                  <a:cubicBezTo>
                    <a:pt x="157581" y="208788"/>
                    <a:pt x="152908" y="210718"/>
                    <a:pt x="149047" y="214579"/>
                  </a:cubicBezTo>
                  <a:cubicBezTo>
                    <a:pt x="145186" y="218440"/>
                    <a:pt x="143256" y="223113"/>
                    <a:pt x="143256" y="228600"/>
                  </a:cubicBezTo>
                  <a:cubicBezTo>
                    <a:pt x="143256" y="233070"/>
                    <a:pt x="144475" y="237236"/>
                    <a:pt x="146913" y="241097"/>
                  </a:cubicBezTo>
                  <a:cubicBezTo>
                    <a:pt x="149352" y="244957"/>
                    <a:pt x="152704" y="246888"/>
                    <a:pt x="156972" y="246888"/>
                  </a:cubicBezTo>
                  <a:cubicBezTo>
                    <a:pt x="164084" y="246888"/>
                    <a:pt x="167640" y="243840"/>
                    <a:pt x="167640" y="237744"/>
                  </a:cubicBezTo>
                  <a:cubicBezTo>
                    <a:pt x="167640" y="232664"/>
                    <a:pt x="165100" y="230124"/>
                    <a:pt x="160020" y="230124"/>
                  </a:cubicBezTo>
                  <a:cubicBezTo>
                    <a:pt x="156972" y="230124"/>
                    <a:pt x="154432" y="232156"/>
                    <a:pt x="152400" y="236220"/>
                  </a:cubicBezTo>
                  <a:cubicBezTo>
                    <a:pt x="152400" y="227076"/>
                    <a:pt x="155956" y="222504"/>
                    <a:pt x="163068" y="222504"/>
                  </a:cubicBezTo>
                  <a:cubicBezTo>
                    <a:pt x="167132" y="222504"/>
                    <a:pt x="170434" y="224028"/>
                    <a:pt x="172974" y="227076"/>
                  </a:cubicBezTo>
                  <a:cubicBezTo>
                    <a:pt x="175514" y="230124"/>
                    <a:pt x="176784" y="233680"/>
                    <a:pt x="176784" y="237744"/>
                  </a:cubicBezTo>
                  <a:cubicBezTo>
                    <a:pt x="176784" y="243433"/>
                    <a:pt x="174650" y="248158"/>
                    <a:pt x="170383" y="251917"/>
                  </a:cubicBezTo>
                  <a:cubicBezTo>
                    <a:pt x="166116" y="255676"/>
                    <a:pt x="161137" y="257556"/>
                    <a:pt x="155448" y="257556"/>
                  </a:cubicBezTo>
                  <a:cubicBezTo>
                    <a:pt x="148336" y="257556"/>
                    <a:pt x="142494" y="254813"/>
                    <a:pt x="137922" y="249326"/>
                  </a:cubicBezTo>
                  <a:cubicBezTo>
                    <a:pt x="133350" y="243840"/>
                    <a:pt x="131064" y="237439"/>
                    <a:pt x="131064" y="230124"/>
                  </a:cubicBezTo>
                  <a:cubicBezTo>
                    <a:pt x="131064" y="221183"/>
                    <a:pt x="133908" y="213563"/>
                    <a:pt x="139598" y="207264"/>
                  </a:cubicBezTo>
                  <a:cubicBezTo>
                    <a:pt x="145288" y="200965"/>
                    <a:pt x="152603" y="197917"/>
                    <a:pt x="161544" y="198120"/>
                  </a:cubicBezTo>
                  <a:close/>
                  <a:moveTo>
                    <a:pt x="274320" y="195072"/>
                  </a:moveTo>
                  <a:cubicBezTo>
                    <a:pt x="278384" y="199136"/>
                    <a:pt x="280416" y="203708"/>
                    <a:pt x="280416" y="208788"/>
                  </a:cubicBezTo>
                  <a:cubicBezTo>
                    <a:pt x="280416" y="213868"/>
                    <a:pt x="278434" y="217932"/>
                    <a:pt x="274472" y="220980"/>
                  </a:cubicBezTo>
                  <a:cubicBezTo>
                    <a:pt x="270510" y="224028"/>
                    <a:pt x="265887" y="225552"/>
                    <a:pt x="260604" y="225552"/>
                  </a:cubicBezTo>
                  <a:cubicBezTo>
                    <a:pt x="251256" y="225552"/>
                    <a:pt x="239572" y="221488"/>
                    <a:pt x="225552" y="213360"/>
                  </a:cubicBezTo>
                  <a:lnTo>
                    <a:pt x="214884" y="222504"/>
                  </a:lnTo>
                  <a:cubicBezTo>
                    <a:pt x="225044" y="236931"/>
                    <a:pt x="230124" y="248615"/>
                    <a:pt x="230124" y="257556"/>
                  </a:cubicBezTo>
                  <a:cubicBezTo>
                    <a:pt x="230124" y="263855"/>
                    <a:pt x="227685" y="268986"/>
                    <a:pt x="222808" y="272948"/>
                  </a:cubicBezTo>
                  <a:cubicBezTo>
                    <a:pt x="217932" y="276911"/>
                    <a:pt x="212242" y="278892"/>
                    <a:pt x="205740" y="278892"/>
                  </a:cubicBezTo>
                  <a:cubicBezTo>
                    <a:pt x="197205" y="278892"/>
                    <a:pt x="191109" y="277368"/>
                    <a:pt x="187452" y="274320"/>
                  </a:cubicBezTo>
                  <a:cubicBezTo>
                    <a:pt x="194564" y="273101"/>
                    <a:pt x="200660" y="270561"/>
                    <a:pt x="205740" y="266700"/>
                  </a:cubicBezTo>
                  <a:cubicBezTo>
                    <a:pt x="211836" y="262026"/>
                    <a:pt x="214884" y="256438"/>
                    <a:pt x="214884" y="249936"/>
                  </a:cubicBezTo>
                  <a:cubicBezTo>
                    <a:pt x="214680" y="242011"/>
                    <a:pt x="210108" y="229819"/>
                    <a:pt x="201168" y="213360"/>
                  </a:cubicBezTo>
                  <a:lnTo>
                    <a:pt x="213360" y="201168"/>
                  </a:lnTo>
                  <a:cubicBezTo>
                    <a:pt x="230835" y="209296"/>
                    <a:pt x="243535" y="213360"/>
                    <a:pt x="251460" y="213360"/>
                  </a:cubicBezTo>
                  <a:cubicBezTo>
                    <a:pt x="257149" y="213360"/>
                    <a:pt x="262382" y="211683"/>
                    <a:pt x="267157" y="208331"/>
                  </a:cubicBezTo>
                  <a:cubicBezTo>
                    <a:pt x="271932" y="204978"/>
                    <a:pt x="274320" y="200558"/>
                    <a:pt x="274320" y="195072"/>
                  </a:cubicBezTo>
                  <a:close/>
                  <a:moveTo>
                    <a:pt x="219456" y="176784"/>
                  </a:moveTo>
                  <a:lnTo>
                    <a:pt x="226771" y="183794"/>
                  </a:lnTo>
                  <a:lnTo>
                    <a:pt x="183489" y="225857"/>
                  </a:lnTo>
                  <a:lnTo>
                    <a:pt x="176784" y="217932"/>
                  </a:lnTo>
                  <a:close/>
                  <a:moveTo>
                    <a:pt x="230124" y="131064"/>
                  </a:moveTo>
                  <a:cubicBezTo>
                    <a:pt x="237032" y="131064"/>
                    <a:pt x="243078" y="133401"/>
                    <a:pt x="248259" y="138074"/>
                  </a:cubicBezTo>
                  <a:cubicBezTo>
                    <a:pt x="253441" y="142748"/>
                    <a:pt x="256032" y="148539"/>
                    <a:pt x="256032" y="155448"/>
                  </a:cubicBezTo>
                  <a:cubicBezTo>
                    <a:pt x="256032" y="161137"/>
                    <a:pt x="254152" y="165963"/>
                    <a:pt x="250393" y="169926"/>
                  </a:cubicBezTo>
                  <a:cubicBezTo>
                    <a:pt x="246634" y="173888"/>
                    <a:pt x="241909" y="175869"/>
                    <a:pt x="236220" y="175869"/>
                  </a:cubicBezTo>
                  <a:cubicBezTo>
                    <a:pt x="231749" y="175869"/>
                    <a:pt x="228092" y="174345"/>
                    <a:pt x="225247" y="171297"/>
                  </a:cubicBezTo>
                  <a:cubicBezTo>
                    <a:pt x="222402" y="168249"/>
                    <a:pt x="220980" y="164490"/>
                    <a:pt x="220980" y="160020"/>
                  </a:cubicBezTo>
                  <a:cubicBezTo>
                    <a:pt x="220980" y="153924"/>
                    <a:pt x="224028" y="150876"/>
                    <a:pt x="230124" y="150876"/>
                  </a:cubicBezTo>
                  <a:cubicBezTo>
                    <a:pt x="232765" y="151282"/>
                    <a:pt x="234797" y="152298"/>
                    <a:pt x="236220" y="153924"/>
                  </a:cubicBezTo>
                  <a:cubicBezTo>
                    <a:pt x="232156" y="153924"/>
                    <a:pt x="230124" y="155956"/>
                    <a:pt x="230124" y="160020"/>
                  </a:cubicBezTo>
                  <a:cubicBezTo>
                    <a:pt x="230124" y="165100"/>
                    <a:pt x="232664" y="167640"/>
                    <a:pt x="237744" y="167640"/>
                  </a:cubicBezTo>
                  <a:cubicBezTo>
                    <a:pt x="243840" y="167640"/>
                    <a:pt x="246888" y="163576"/>
                    <a:pt x="246888" y="155448"/>
                  </a:cubicBezTo>
                  <a:cubicBezTo>
                    <a:pt x="246888" y="150774"/>
                    <a:pt x="245059" y="147066"/>
                    <a:pt x="241401" y="144323"/>
                  </a:cubicBezTo>
                  <a:cubicBezTo>
                    <a:pt x="237744" y="141579"/>
                    <a:pt x="233476" y="140208"/>
                    <a:pt x="228600" y="140208"/>
                  </a:cubicBezTo>
                  <a:cubicBezTo>
                    <a:pt x="223113" y="140208"/>
                    <a:pt x="218440" y="142138"/>
                    <a:pt x="214579" y="145999"/>
                  </a:cubicBezTo>
                  <a:cubicBezTo>
                    <a:pt x="210718" y="149860"/>
                    <a:pt x="208788" y="154533"/>
                    <a:pt x="208788" y="160020"/>
                  </a:cubicBezTo>
                  <a:cubicBezTo>
                    <a:pt x="208788" y="165913"/>
                    <a:pt x="210312" y="171501"/>
                    <a:pt x="213360" y="176784"/>
                  </a:cubicBezTo>
                  <a:lnTo>
                    <a:pt x="205740" y="184404"/>
                  </a:lnTo>
                  <a:cubicBezTo>
                    <a:pt x="200660" y="175260"/>
                    <a:pt x="198120" y="168148"/>
                    <a:pt x="198120" y="163068"/>
                  </a:cubicBezTo>
                  <a:cubicBezTo>
                    <a:pt x="198120" y="154127"/>
                    <a:pt x="201218" y="146558"/>
                    <a:pt x="207416" y="140360"/>
                  </a:cubicBezTo>
                  <a:cubicBezTo>
                    <a:pt x="213614" y="134163"/>
                    <a:pt x="221183" y="131064"/>
                    <a:pt x="230124" y="131064"/>
                  </a:cubicBezTo>
                  <a:close/>
                  <a:moveTo>
                    <a:pt x="198120" y="94488"/>
                  </a:moveTo>
                  <a:cubicBezTo>
                    <a:pt x="202590" y="94488"/>
                    <a:pt x="208940" y="96012"/>
                    <a:pt x="217170" y="99060"/>
                  </a:cubicBezTo>
                  <a:cubicBezTo>
                    <a:pt x="225399" y="102108"/>
                    <a:pt x="231749" y="103632"/>
                    <a:pt x="236220" y="103632"/>
                  </a:cubicBezTo>
                  <a:cubicBezTo>
                    <a:pt x="239064" y="103632"/>
                    <a:pt x="243128" y="102616"/>
                    <a:pt x="248412" y="100584"/>
                  </a:cubicBezTo>
                  <a:cubicBezTo>
                    <a:pt x="243535" y="109728"/>
                    <a:pt x="234899" y="114300"/>
                    <a:pt x="222504" y="114300"/>
                  </a:cubicBezTo>
                  <a:cubicBezTo>
                    <a:pt x="212344" y="114300"/>
                    <a:pt x="203708" y="117602"/>
                    <a:pt x="196596" y="124206"/>
                  </a:cubicBezTo>
                  <a:cubicBezTo>
                    <a:pt x="189484" y="130810"/>
                    <a:pt x="185928" y="139192"/>
                    <a:pt x="185928" y="149352"/>
                  </a:cubicBezTo>
                  <a:cubicBezTo>
                    <a:pt x="185928" y="161544"/>
                    <a:pt x="191008" y="174752"/>
                    <a:pt x="201168" y="188976"/>
                  </a:cubicBezTo>
                  <a:lnTo>
                    <a:pt x="188976" y="201168"/>
                  </a:lnTo>
                  <a:cubicBezTo>
                    <a:pt x="175564" y="189992"/>
                    <a:pt x="162864" y="184404"/>
                    <a:pt x="150876" y="184404"/>
                  </a:cubicBezTo>
                  <a:cubicBezTo>
                    <a:pt x="141732" y="184404"/>
                    <a:pt x="133502" y="187147"/>
                    <a:pt x="126187" y="192633"/>
                  </a:cubicBezTo>
                  <a:cubicBezTo>
                    <a:pt x="118262" y="198526"/>
                    <a:pt x="114300" y="205943"/>
                    <a:pt x="114300" y="214884"/>
                  </a:cubicBezTo>
                  <a:cubicBezTo>
                    <a:pt x="114300" y="216103"/>
                    <a:pt x="114554" y="217881"/>
                    <a:pt x="115062" y="220218"/>
                  </a:cubicBezTo>
                  <a:cubicBezTo>
                    <a:pt x="115570" y="222555"/>
                    <a:pt x="115824" y="224333"/>
                    <a:pt x="115824" y="225552"/>
                  </a:cubicBezTo>
                  <a:cubicBezTo>
                    <a:pt x="115824" y="237337"/>
                    <a:pt x="111252" y="244957"/>
                    <a:pt x="102108" y="248412"/>
                  </a:cubicBezTo>
                  <a:cubicBezTo>
                    <a:pt x="104140" y="245161"/>
                    <a:pt x="105156" y="241605"/>
                    <a:pt x="105156" y="237744"/>
                  </a:cubicBezTo>
                  <a:cubicBezTo>
                    <a:pt x="105156" y="234289"/>
                    <a:pt x="104140" y="230733"/>
                    <a:pt x="102108" y="227076"/>
                  </a:cubicBezTo>
                  <a:cubicBezTo>
                    <a:pt x="96012" y="216306"/>
                    <a:pt x="92964" y="207162"/>
                    <a:pt x="92964" y="199644"/>
                  </a:cubicBezTo>
                  <a:cubicBezTo>
                    <a:pt x="92964" y="190906"/>
                    <a:pt x="96723" y="183794"/>
                    <a:pt x="104241" y="178308"/>
                  </a:cubicBezTo>
                  <a:cubicBezTo>
                    <a:pt x="111150" y="173228"/>
                    <a:pt x="119075" y="170688"/>
                    <a:pt x="128016" y="170688"/>
                  </a:cubicBezTo>
                  <a:cubicBezTo>
                    <a:pt x="143256" y="170688"/>
                    <a:pt x="160528" y="176276"/>
                    <a:pt x="179832" y="187452"/>
                  </a:cubicBezTo>
                  <a:lnTo>
                    <a:pt x="187452" y="179832"/>
                  </a:lnTo>
                  <a:cubicBezTo>
                    <a:pt x="174244" y="157073"/>
                    <a:pt x="167640" y="141833"/>
                    <a:pt x="167640" y="134112"/>
                  </a:cubicBezTo>
                  <a:cubicBezTo>
                    <a:pt x="167640" y="123139"/>
                    <a:pt x="169976" y="114097"/>
                    <a:pt x="174650" y="106985"/>
                  </a:cubicBezTo>
                  <a:cubicBezTo>
                    <a:pt x="179933" y="98653"/>
                    <a:pt x="187756" y="94488"/>
                    <a:pt x="198120" y="94488"/>
                  </a:cubicBezTo>
                  <a:close/>
                  <a:moveTo>
                    <a:pt x="76200" y="76200"/>
                  </a:moveTo>
                  <a:lnTo>
                    <a:pt x="99060" y="85344"/>
                  </a:lnTo>
                  <a:cubicBezTo>
                    <a:pt x="118973" y="93269"/>
                    <a:pt x="132689" y="102921"/>
                    <a:pt x="140208" y="114300"/>
                  </a:cubicBezTo>
                  <a:lnTo>
                    <a:pt x="183184" y="179527"/>
                  </a:lnTo>
                  <a:lnTo>
                    <a:pt x="179222" y="183794"/>
                  </a:lnTo>
                  <a:lnTo>
                    <a:pt x="109728" y="138684"/>
                  </a:lnTo>
                  <a:cubicBezTo>
                    <a:pt x="99974" y="132385"/>
                    <a:pt x="91338" y="120701"/>
                    <a:pt x="83820" y="103632"/>
                  </a:cubicBezTo>
                  <a:lnTo>
                    <a:pt x="73152" y="79248"/>
                  </a:lnTo>
                  <a:close/>
                  <a:moveTo>
                    <a:pt x="295656" y="0"/>
                  </a:moveTo>
                  <a:lnTo>
                    <a:pt x="304800" y="0"/>
                  </a:lnTo>
                  <a:lnTo>
                    <a:pt x="304800" y="304800"/>
                  </a:lnTo>
                  <a:lnTo>
                    <a:pt x="0" y="304800"/>
                  </a:lnTo>
                  <a:lnTo>
                    <a:pt x="0" y="295656"/>
                  </a:lnTo>
                  <a:lnTo>
                    <a:pt x="295656" y="295656"/>
                  </a:lnTo>
                  <a:close/>
                  <a:moveTo>
                    <a:pt x="271272" y="0"/>
                  </a:moveTo>
                  <a:lnTo>
                    <a:pt x="280416" y="0"/>
                  </a:lnTo>
                  <a:lnTo>
                    <a:pt x="280416" y="150876"/>
                  </a:lnTo>
                  <a:cubicBezTo>
                    <a:pt x="280416" y="164287"/>
                    <a:pt x="276453" y="176073"/>
                    <a:pt x="268528" y="186233"/>
                  </a:cubicBezTo>
                  <a:cubicBezTo>
                    <a:pt x="259994" y="197205"/>
                    <a:pt x="249224" y="202692"/>
                    <a:pt x="236220" y="202692"/>
                  </a:cubicBezTo>
                  <a:cubicBezTo>
                    <a:pt x="233375" y="202692"/>
                    <a:pt x="227787" y="201168"/>
                    <a:pt x="219456" y="198120"/>
                  </a:cubicBezTo>
                  <a:lnTo>
                    <a:pt x="227076" y="188976"/>
                  </a:lnTo>
                  <a:cubicBezTo>
                    <a:pt x="233172" y="189992"/>
                    <a:pt x="237236" y="190500"/>
                    <a:pt x="239268" y="190500"/>
                  </a:cubicBezTo>
                  <a:cubicBezTo>
                    <a:pt x="249224" y="190500"/>
                    <a:pt x="257251" y="185420"/>
                    <a:pt x="263347" y="175260"/>
                  </a:cubicBezTo>
                  <a:cubicBezTo>
                    <a:pt x="268630" y="166522"/>
                    <a:pt x="271272" y="156870"/>
                    <a:pt x="271272" y="146304"/>
                  </a:cubicBez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p>
          </p:txBody>
        </p:sp>
      </p:grpSp>
      <p:pic>
        <p:nvPicPr>
          <p:cNvPr id="3" name="Picture 2">
            <a:extLst>
              <a:ext uri="{FF2B5EF4-FFF2-40B4-BE49-F238E27FC236}">
                <a16:creationId xmlns:a16="http://schemas.microsoft.com/office/drawing/2014/main" id="{51C4B85F-769C-4EE0-A896-D870B2F616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412" y="1663099"/>
            <a:ext cx="5040999" cy="3360666"/>
          </a:xfrm>
          <a:prstGeom prst="rect">
            <a:avLst/>
          </a:prstGeom>
          <a:solidFill>
            <a:srgbClr val="FFFFFF">
              <a:shade val="85000"/>
            </a:srgbClr>
          </a:solidFill>
          <a:ln w="38100" cap="rnd">
            <a:solidFill>
              <a:srgbClr val="00B0F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5" name="TextBox 14">
            <a:extLst>
              <a:ext uri="{FF2B5EF4-FFF2-40B4-BE49-F238E27FC236}">
                <a16:creationId xmlns:a16="http://schemas.microsoft.com/office/drawing/2014/main" id="{CED4608A-0203-47E1-B7DD-25DE29B184BF}"/>
              </a:ext>
            </a:extLst>
          </p:cNvPr>
          <p:cNvSpPr txBox="1"/>
          <p:nvPr/>
        </p:nvSpPr>
        <p:spPr>
          <a:xfrm>
            <a:off x="2032000" y="740229"/>
            <a:ext cx="3062514" cy="369332"/>
          </a:xfrm>
          <a:prstGeom prst="rect">
            <a:avLst/>
          </a:prstGeom>
          <a:noFill/>
        </p:spPr>
        <p:txBody>
          <a:bodyPr wrap="square" rtlCol="0">
            <a:prstTxWarp prst="textPlain">
              <a:avLst/>
            </a:prstTxWarp>
            <a:spAutoFit/>
          </a:bodyPr>
          <a:lstStyle/>
          <a:p>
            <a:r>
              <a:rPr lang="en-US" dirty="0" err="1">
                <a:latin typeface="Kalpurush" panose="02000600000000000000" pitchFamily="2" charset="0"/>
                <a:cs typeface="Kalpurush" panose="02000600000000000000" pitchFamily="2" charset="0"/>
              </a:rPr>
              <a:t>সিদ্ধান্ত</a:t>
            </a:r>
            <a:r>
              <a:rPr lang="en-US" dirty="0">
                <a:latin typeface="Kalpurush" panose="02000600000000000000" pitchFamily="2" charset="0"/>
                <a:cs typeface="Kalpurush" panose="02000600000000000000" pitchFamily="2" charset="0"/>
              </a:rPr>
              <a:t> </a:t>
            </a:r>
          </a:p>
        </p:txBody>
      </p:sp>
      <p:sp>
        <p:nvSpPr>
          <p:cNvPr id="16" name="TextBox 15">
            <a:extLst>
              <a:ext uri="{FF2B5EF4-FFF2-40B4-BE49-F238E27FC236}">
                <a16:creationId xmlns:a16="http://schemas.microsoft.com/office/drawing/2014/main" id="{0B8B444D-DDD5-4DBD-B18D-EC33D0A18065}"/>
              </a:ext>
            </a:extLst>
          </p:cNvPr>
          <p:cNvSpPr txBox="1"/>
          <p:nvPr/>
        </p:nvSpPr>
        <p:spPr>
          <a:xfrm>
            <a:off x="5666074" y="1679520"/>
            <a:ext cx="3062514" cy="3507268"/>
          </a:xfrm>
          <a:prstGeom prst="rect">
            <a:avLst/>
          </a:prstGeom>
          <a:noFill/>
        </p:spPr>
        <p:txBody>
          <a:bodyPr wrap="square" rtlCol="0">
            <a:prstTxWarp prst="textPlain">
              <a:avLst/>
            </a:prstTxWarp>
            <a:spAutoFit/>
          </a:bodyPr>
          <a:lstStyle/>
          <a:p>
            <a:r>
              <a:rPr lang="as-IN" dirty="0">
                <a:latin typeface="Kalpurush" panose="02000600000000000000" pitchFamily="2" charset="0"/>
                <a:cs typeface="Kalpurush" panose="02000600000000000000" pitchFamily="2" charset="0"/>
              </a:rPr>
              <a:t>যখন লঘু মাধ্যম (যেমন বায়ু) থেকে ঘন মাধ্যমে (যেমন কাঁচ) প্রবেশ করে, তখন প্রতিসৃত রশ্মী অভিলম্বের দিকে সরে আসে। তাই এক্ষেত্রে প্রতিসরণ কোণের মান আপাতন কোণের মানের চেয়ে কম হয়। এক্ষেত্রে আপতন কোণ </a:t>
            </a:r>
            <a:r>
              <a:rPr lang="en-US" dirty="0" err="1">
                <a:latin typeface="Kalpurush" panose="02000600000000000000" pitchFamily="2" charset="0"/>
                <a:cs typeface="Kalpurush" panose="02000600000000000000" pitchFamily="2" charset="0"/>
              </a:rPr>
              <a:t>i</a:t>
            </a:r>
            <a:r>
              <a:rPr lang="en-US" dirty="0">
                <a:latin typeface="Kalpurush" panose="02000600000000000000" pitchFamily="2" charset="0"/>
                <a:cs typeface="Kalpurush" panose="02000600000000000000" pitchFamily="2" charset="0"/>
              </a:rPr>
              <a:t> </a:t>
            </a:r>
            <a:r>
              <a:rPr lang="as-IN" dirty="0">
                <a:latin typeface="Kalpurush" panose="02000600000000000000" pitchFamily="2" charset="0"/>
                <a:cs typeface="Kalpurush" panose="02000600000000000000" pitchFamily="2" charset="0"/>
              </a:rPr>
              <a:t>প্রতিসরণ কোণ </a:t>
            </a:r>
            <a:r>
              <a:rPr lang="en-US" dirty="0">
                <a:latin typeface="Kalpurush" panose="02000600000000000000" pitchFamily="2" charset="0"/>
                <a:cs typeface="Kalpurush" panose="02000600000000000000" pitchFamily="2" charset="0"/>
              </a:rPr>
              <a:t>r </a:t>
            </a:r>
            <a:r>
              <a:rPr lang="as-IN" dirty="0">
                <a:latin typeface="Kalpurush" panose="02000600000000000000" pitchFamily="2" charset="0"/>
                <a:cs typeface="Kalpurush" panose="02000600000000000000" pitchFamily="2" charset="0"/>
              </a:rPr>
              <a:t>এর চেয়ে বড় হয় অর্থাৎ </a:t>
            </a:r>
            <a:r>
              <a:rPr lang="en-US" dirty="0" err="1">
                <a:latin typeface="Kalpurush" panose="02000600000000000000" pitchFamily="2" charset="0"/>
                <a:cs typeface="Kalpurush" panose="02000600000000000000" pitchFamily="2" charset="0"/>
              </a:rPr>
              <a:t>i</a:t>
            </a:r>
            <a:r>
              <a:rPr lang="en-US" dirty="0">
                <a:latin typeface="Kalpurush" panose="02000600000000000000" pitchFamily="2" charset="0"/>
                <a:cs typeface="Kalpurush" panose="02000600000000000000" pitchFamily="2" charset="0"/>
              </a:rPr>
              <a:t>&gt;r </a:t>
            </a:r>
            <a:r>
              <a:rPr lang="as-IN" dirty="0">
                <a:latin typeface="Kalpurush" panose="02000600000000000000" pitchFamily="2" charset="0"/>
                <a:cs typeface="Kalpurush" panose="02000600000000000000" pitchFamily="2" charset="0"/>
              </a:rPr>
              <a:t>হবে।</a:t>
            </a:r>
            <a:endParaRPr lang="en-US" dirty="0">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91522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33EF1CCA-9408-4360-BCD2-5E0C288139FE}"/>
              </a:ext>
            </a:extLst>
          </p:cNvPr>
          <p:cNvGrpSpPr/>
          <p:nvPr/>
        </p:nvGrpSpPr>
        <p:grpSpPr>
          <a:xfrm>
            <a:off x="-171450" y="-188686"/>
            <a:ext cx="9576707" cy="7199086"/>
            <a:chOff x="-114300" y="0"/>
            <a:chExt cx="12420600" cy="7122884"/>
          </a:xfrm>
        </p:grpSpPr>
        <p:sp>
          <p:nvSpPr>
            <p:cNvPr id="4" name="Freeform: Shape 3">
              <a:extLst>
                <a:ext uri="{FF2B5EF4-FFF2-40B4-BE49-F238E27FC236}">
                  <a16:creationId xmlns:a16="http://schemas.microsoft.com/office/drawing/2014/main" id="{48F81F1A-BA5D-4521-A698-76DFD6CAFD8E}"/>
                </a:ext>
              </a:extLst>
            </p:cNvPr>
            <p:cNvSpPr/>
            <p:nvPr/>
          </p:nvSpPr>
          <p:spPr>
            <a:xfrm>
              <a:off x="0" y="132442"/>
              <a:ext cx="12192000" cy="6858000"/>
            </a:xfrm>
            <a:custGeom>
              <a:avLst/>
              <a:gdLst>
                <a:gd name="connsiteX0" fmla="*/ 1182192 w 12192000"/>
                <a:gd name="connsiteY0" fmla="*/ 352698 h 6858000"/>
                <a:gd name="connsiteX1" fmla="*/ 300446 w 12192000"/>
                <a:gd name="connsiteY1" fmla="*/ 1234444 h 6858000"/>
                <a:gd name="connsiteX2" fmla="*/ 300446 w 12192000"/>
                <a:gd name="connsiteY2" fmla="*/ 5701934 h 6858000"/>
                <a:gd name="connsiteX3" fmla="*/ 1182192 w 12192000"/>
                <a:gd name="connsiteY3" fmla="*/ 6583680 h 6858000"/>
                <a:gd name="connsiteX4" fmla="*/ 11018517 w 12192000"/>
                <a:gd name="connsiteY4" fmla="*/ 6583680 h 6858000"/>
                <a:gd name="connsiteX5" fmla="*/ 11900263 w 12192000"/>
                <a:gd name="connsiteY5" fmla="*/ 5701934 h 6858000"/>
                <a:gd name="connsiteX6" fmla="*/ 11900263 w 12192000"/>
                <a:gd name="connsiteY6" fmla="*/ 1234444 h 6858000"/>
                <a:gd name="connsiteX7" fmla="*/ 11018517 w 12192000"/>
                <a:gd name="connsiteY7" fmla="*/ 352698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1182192" y="352698"/>
                  </a:moveTo>
                  <a:cubicBezTo>
                    <a:pt x="695217" y="352698"/>
                    <a:pt x="300446" y="747469"/>
                    <a:pt x="300446" y="1234444"/>
                  </a:cubicBezTo>
                  <a:lnTo>
                    <a:pt x="300446" y="5701934"/>
                  </a:lnTo>
                  <a:cubicBezTo>
                    <a:pt x="300446" y="6188909"/>
                    <a:pt x="695217" y="6583680"/>
                    <a:pt x="1182192" y="6583680"/>
                  </a:cubicBezTo>
                  <a:lnTo>
                    <a:pt x="11018517" y="6583680"/>
                  </a:lnTo>
                  <a:cubicBezTo>
                    <a:pt x="11505492" y="6583680"/>
                    <a:pt x="11900263" y="6188909"/>
                    <a:pt x="11900263" y="5701934"/>
                  </a:cubicBezTo>
                  <a:lnTo>
                    <a:pt x="11900263" y="1234444"/>
                  </a:lnTo>
                  <a:cubicBezTo>
                    <a:pt x="11900263" y="747469"/>
                    <a:pt x="11505492" y="352698"/>
                    <a:pt x="11018517" y="352698"/>
                  </a:cubicBezTo>
                  <a:close/>
                  <a:moveTo>
                    <a:pt x="0" y="0"/>
                  </a:moveTo>
                  <a:lnTo>
                    <a:pt x="12192000" y="0"/>
                  </a:lnTo>
                  <a:lnTo>
                    <a:pt x="12192000" y="6858000"/>
                  </a:lnTo>
                  <a:lnTo>
                    <a:pt x="0" y="6858000"/>
                  </a:lnTo>
                  <a:close/>
                </a:path>
              </a:pathLst>
            </a:custGeom>
            <a:solidFill>
              <a:schemeClr val="accent6">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91F8DE4-0BE5-41FA-B9E4-FB23E1590521}"/>
                </a:ext>
              </a:extLst>
            </p:cNvPr>
            <p:cNvSpPr txBox="1"/>
            <p:nvPr/>
          </p:nvSpPr>
          <p:spPr>
            <a:xfrm>
              <a:off x="-114300" y="43542"/>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6" name="TextBox 5">
              <a:extLst>
                <a:ext uri="{FF2B5EF4-FFF2-40B4-BE49-F238E27FC236}">
                  <a16:creationId xmlns:a16="http://schemas.microsoft.com/office/drawing/2014/main" id="{2AF3EBCE-014B-44E1-93B8-FEC28BA51720}"/>
                </a:ext>
              </a:extLst>
            </p:cNvPr>
            <p:cNvSpPr txBox="1"/>
            <p:nvPr/>
          </p:nvSpPr>
          <p:spPr>
            <a:xfrm rot="16200000">
              <a:off x="47455" y="5796359"/>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7" name="TextBox 6">
              <a:extLst>
                <a:ext uri="{FF2B5EF4-FFF2-40B4-BE49-F238E27FC236}">
                  <a16:creationId xmlns:a16="http://schemas.microsoft.com/office/drawing/2014/main" id="{76F43A8B-D56B-44D9-8AA1-1E9234B972C1}"/>
                </a:ext>
              </a:extLst>
            </p:cNvPr>
            <p:cNvSpPr txBox="1"/>
            <p:nvPr/>
          </p:nvSpPr>
          <p:spPr>
            <a:xfrm rot="10800000">
              <a:off x="11099800" y="5610113"/>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8" name="TextBox 7">
              <a:extLst>
                <a:ext uri="{FF2B5EF4-FFF2-40B4-BE49-F238E27FC236}">
                  <a16:creationId xmlns:a16="http://schemas.microsoft.com/office/drawing/2014/main" id="{B5D91530-595A-49EF-9730-41040A3F7984}"/>
                </a:ext>
              </a:extLst>
            </p:cNvPr>
            <p:cNvSpPr txBox="1"/>
            <p:nvPr/>
          </p:nvSpPr>
          <p:spPr>
            <a:xfrm rot="5400000">
              <a:off x="10938045" y="-120025"/>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9" name="TextBox 8">
              <a:extLst>
                <a:ext uri="{FF2B5EF4-FFF2-40B4-BE49-F238E27FC236}">
                  <a16:creationId xmlns:a16="http://schemas.microsoft.com/office/drawing/2014/main" id="{680021FA-FA7B-4759-B815-A87F6D31DCB6}"/>
                </a:ext>
              </a:extLst>
            </p:cNvPr>
            <p:cNvSpPr txBox="1"/>
            <p:nvPr/>
          </p:nvSpPr>
          <p:spPr>
            <a:xfrm>
              <a:off x="4738109" y="174646"/>
              <a:ext cx="2834640" cy="274320"/>
            </a:xfrm>
            <a:custGeom>
              <a:avLst/>
              <a:gdLst/>
              <a:ahLst/>
              <a:cxnLst/>
              <a:rect l="l" t="t" r="r" b="b"/>
              <a:pathLst>
                <a:path w="2715781" h="257175">
                  <a:moveTo>
                    <a:pt x="2510041" y="216027"/>
                  </a:moveTo>
                  <a:lnTo>
                    <a:pt x="2516471" y="216027"/>
                  </a:lnTo>
                  <a:cubicBezTo>
                    <a:pt x="2518871" y="216027"/>
                    <a:pt x="2520971" y="216927"/>
                    <a:pt x="2522771" y="218727"/>
                  </a:cubicBezTo>
                  <a:cubicBezTo>
                    <a:pt x="2524572" y="220528"/>
                    <a:pt x="2525472" y="222628"/>
                    <a:pt x="2525472" y="225028"/>
                  </a:cubicBezTo>
                  <a:lnTo>
                    <a:pt x="2525472" y="236601"/>
                  </a:lnTo>
                  <a:lnTo>
                    <a:pt x="2515185" y="236601"/>
                  </a:lnTo>
                  <a:cubicBezTo>
                    <a:pt x="2512270" y="236601"/>
                    <a:pt x="2509827" y="235615"/>
                    <a:pt x="2507855" y="233644"/>
                  </a:cubicBezTo>
                  <a:cubicBezTo>
                    <a:pt x="2505884" y="231672"/>
                    <a:pt x="2504898" y="229229"/>
                    <a:pt x="2504898" y="226314"/>
                  </a:cubicBezTo>
                  <a:lnTo>
                    <a:pt x="2504898" y="221171"/>
                  </a:lnTo>
                  <a:lnTo>
                    <a:pt x="2510041" y="221171"/>
                  </a:lnTo>
                  <a:close/>
                  <a:moveTo>
                    <a:pt x="2489467" y="216027"/>
                  </a:moveTo>
                  <a:lnTo>
                    <a:pt x="2494611" y="216027"/>
                  </a:lnTo>
                  <a:lnTo>
                    <a:pt x="2494611" y="222456"/>
                  </a:lnTo>
                  <a:lnTo>
                    <a:pt x="2501040" y="222456"/>
                  </a:lnTo>
                  <a:lnTo>
                    <a:pt x="2501040" y="226314"/>
                  </a:lnTo>
                  <a:cubicBezTo>
                    <a:pt x="2501040" y="228886"/>
                    <a:pt x="2500183" y="231243"/>
                    <a:pt x="2498468" y="233386"/>
                  </a:cubicBezTo>
                  <a:cubicBezTo>
                    <a:pt x="2496754" y="235529"/>
                    <a:pt x="2494611" y="236601"/>
                    <a:pt x="2492039" y="236601"/>
                  </a:cubicBezTo>
                  <a:lnTo>
                    <a:pt x="2479180" y="236601"/>
                  </a:lnTo>
                  <a:lnTo>
                    <a:pt x="2479180" y="228886"/>
                  </a:lnTo>
                  <a:cubicBezTo>
                    <a:pt x="2479180" y="220313"/>
                    <a:pt x="2482609" y="216027"/>
                    <a:pt x="2489467" y="216027"/>
                  </a:cubicBezTo>
                  <a:close/>
                  <a:moveTo>
                    <a:pt x="1895391" y="216027"/>
                  </a:moveTo>
                  <a:lnTo>
                    <a:pt x="1901821" y="216027"/>
                  </a:lnTo>
                  <a:cubicBezTo>
                    <a:pt x="1904221" y="216027"/>
                    <a:pt x="1906321" y="216927"/>
                    <a:pt x="1908121" y="218727"/>
                  </a:cubicBezTo>
                  <a:cubicBezTo>
                    <a:pt x="1909922" y="220528"/>
                    <a:pt x="1910822" y="222628"/>
                    <a:pt x="1910822" y="225028"/>
                  </a:cubicBezTo>
                  <a:lnTo>
                    <a:pt x="1910822" y="236601"/>
                  </a:lnTo>
                  <a:lnTo>
                    <a:pt x="1900535" y="236601"/>
                  </a:lnTo>
                  <a:cubicBezTo>
                    <a:pt x="1897620" y="236601"/>
                    <a:pt x="1895177" y="235615"/>
                    <a:pt x="1893205" y="233644"/>
                  </a:cubicBezTo>
                  <a:cubicBezTo>
                    <a:pt x="1891234" y="231672"/>
                    <a:pt x="1890248" y="229229"/>
                    <a:pt x="1890248" y="226314"/>
                  </a:cubicBezTo>
                  <a:lnTo>
                    <a:pt x="1890248" y="221171"/>
                  </a:lnTo>
                  <a:lnTo>
                    <a:pt x="1895391" y="221171"/>
                  </a:lnTo>
                  <a:close/>
                  <a:moveTo>
                    <a:pt x="1874817" y="216027"/>
                  </a:moveTo>
                  <a:lnTo>
                    <a:pt x="1879961" y="216027"/>
                  </a:lnTo>
                  <a:lnTo>
                    <a:pt x="1879961" y="222456"/>
                  </a:lnTo>
                  <a:lnTo>
                    <a:pt x="1886390" y="222456"/>
                  </a:lnTo>
                  <a:lnTo>
                    <a:pt x="1886390" y="226314"/>
                  </a:lnTo>
                  <a:cubicBezTo>
                    <a:pt x="1886390" y="228886"/>
                    <a:pt x="1885533" y="231243"/>
                    <a:pt x="1883818" y="233386"/>
                  </a:cubicBezTo>
                  <a:cubicBezTo>
                    <a:pt x="1882104" y="235529"/>
                    <a:pt x="1879961" y="236601"/>
                    <a:pt x="1877389" y="236601"/>
                  </a:cubicBezTo>
                  <a:lnTo>
                    <a:pt x="1864530" y="236601"/>
                  </a:lnTo>
                  <a:lnTo>
                    <a:pt x="1864530" y="228886"/>
                  </a:lnTo>
                  <a:cubicBezTo>
                    <a:pt x="1864530" y="220313"/>
                    <a:pt x="1867959" y="216027"/>
                    <a:pt x="1874817" y="216027"/>
                  </a:cubicBezTo>
                  <a:close/>
                  <a:moveTo>
                    <a:pt x="1280739" y="216027"/>
                  </a:moveTo>
                  <a:lnTo>
                    <a:pt x="1287169" y="216027"/>
                  </a:lnTo>
                  <a:cubicBezTo>
                    <a:pt x="1289569" y="216027"/>
                    <a:pt x="1291669" y="216927"/>
                    <a:pt x="1293469" y="218727"/>
                  </a:cubicBezTo>
                  <a:cubicBezTo>
                    <a:pt x="1295270" y="220528"/>
                    <a:pt x="1296170" y="222628"/>
                    <a:pt x="1296170" y="225028"/>
                  </a:cubicBezTo>
                  <a:lnTo>
                    <a:pt x="1296170" y="236601"/>
                  </a:lnTo>
                  <a:lnTo>
                    <a:pt x="1285883" y="236601"/>
                  </a:lnTo>
                  <a:cubicBezTo>
                    <a:pt x="1282968" y="236601"/>
                    <a:pt x="1280525" y="235615"/>
                    <a:pt x="1278553" y="233644"/>
                  </a:cubicBezTo>
                  <a:cubicBezTo>
                    <a:pt x="1276582" y="231672"/>
                    <a:pt x="1275596" y="229229"/>
                    <a:pt x="1275596" y="226314"/>
                  </a:cubicBezTo>
                  <a:lnTo>
                    <a:pt x="1275596" y="221171"/>
                  </a:lnTo>
                  <a:lnTo>
                    <a:pt x="1280739" y="221171"/>
                  </a:lnTo>
                  <a:close/>
                  <a:moveTo>
                    <a:pt x="1260165" y="216027"/>
                  </a:moveTo>
                  <a:lnTo>
                    <a:pt x="1265309" y="216027"/>
                  </a:lnTo>
                  <a:lnTo>
                    <a:pt x="1265309" y="222456"/>
                  </a:lnTo>
                  <a:lnTo>
                    <a:pt x="1271738" y="222456"/>
                  </a:lnTo>
                  <a:lnTo>
                    <a:pt x="1271738" y="226314"/>
                  </a:lnTo>
                  <a:cubicBezTo>
                    <a:pt x="1271738" y="228886"/>
                    <a:pt x="1270881" y="231243"/>
                    <a:pt x="1269166" y="233386"/>
                  </a:cubicBezTo>
                  <a:cubicBezTo>
                    <a:pt x="1267452" y="235529"/>
                    <a:pt x="1265309" y="236601"/>
                    <a:pt x="1262737" y="236601"/>
                  </a:cubicBezTo>
                  <a:lnTo>
                    <a:pt x="1249878" y="236601"/>
                  </a:lnTo>
                  <a:lnTo>
                    <a:pt x="1249878" y="228886"/>
                  </a:lnTo>
                  <a:cubicBezTo>
                    <a:pt x="1249878" y="220313"/>
                    <a:pt x="1253307" y="216027"/>
                    <a:pt x="1260165" y="216027"/>
                  </a:cubicBezTo>
                  <a:close/>
                  <a:moveTo>
                    <a:pt x="666087" y="216027"/>
                  </a:moveTo>
                  <a:lnTo>
                    <a:pt x="672517" y="216027"/>
                  </a:lnTo>
                  <a:cubicBezTo>
                    <a:pt x="674917" y="216027"/>
                    <a:pt x="677017" y="216927"/>
                    <a:pt x="678817" y="218727"/>
                  </a:cubicBezTo>
                  <a:cubicBezTo>
                    <a:pt x="680618" y="220528"/>
                    <a:pt x="681518" y="222628"/>
                    <a:pt x="681518" y="225028"/>
                  </a:cubicBezTo>
                  <a:lnTo>
                    <a:pt x="681518" y="236601"/>
                  </a:lnTo>
                  <a:lnTo>
                    <a:pt x="671231" y="236601"/>
                  </a:lnTo>
                  <a:cubicBezTo>
                    <a:pt x="668316" y="236601"/>
                    <a:pt x="665873" y="235615"/>
                    <a:pt x="663901" y="233644"/>
                  </a:cubicBezTo>
                  <a:cubicBezTo>
                    <a:pt x="661930" y="231672"/>
                    <a:pt x="660944" y="229229"/>
                    <a:pt x="660944" y="226314"/>
                  </a:cubicBezTo>
                  <a:lnTo>
                    <a:pt x="660944" y="221171"/>
                  </a:lnTo>
                  <a:lnTo>
                    <a:pt x="666087" y="221171"/>
                  </a:lnTo>
                  <a:close/>
                  <a:moveTo>
                    <a:pt x="645513" y="216027"/>
                  </a:moveTo>
                  <a:lnTo>
                    <a:pt x="650657" y="216027"/>
                  </a:lnTo>
                  <a:lnTo>
                    <a:pt x="650657" y="222456"/>
                  </a:lnTo>
                  <a:lnTo>
                    <a:pt x="657086" y="222456"/>
                  </a:lnTo>
                  <a:lnTo>
                    <a:pt x="657086" y="226314"/>
                  </a:lnTo>
                  <a:cubicBezTo>
                    <a:pt x="657086" y="228886"/>
                    <a:pt x="656229" y="231243"/>
                    <a:pt x="654514" y="233386"/>
                  </a:cubicBezTo>
                  <a:cubicBezTo>
                    <a:pt x="652800" y="235529"/>
                    <a:pt x="650657" y="236601"/>
                    <a:pt x="648085" y="236601"/>
                  </a:cubicBezTo>
                  <a:lnTo>
                    <a:pt x="635226" y="236601"/>
                  </a:lnTo>
                  <a:lnTo>
                    <a:pt x="635226" y="228886"/>
                  </a:lnTo>
                  <a:cubicBezTo>
                    <a:pt x="635226" y="220313"/>
                    <a:pt x="638655" y="216027"/>
                    <a:pt x="645513" y="216027"/>
                  </a:cubicBezTo>
                  <a:close/>
                  <a:moveTo>
                    <a:pt x="51435" y="216027"/>
                  </a:moveTo>
                  <a:lnTo>
                    <a:pt x="57865" y="216027"/>
                  </a:lnTo>
                  <a:cubicBezTo>
                    <a:pt x="60265" y="216027"/>
                    <a:pt x="62365" y="216927"/>
                    <a:pt x="64166" y="218727"/>
                  </a:cubicBezTo>
                  <a:cubicBezTo>
                    <a:pt x="65966" y="220528"/>
                    <a:pt x="66866" y="222628"/>
                    <a:pt x="66866" y="225028"/>
                  </a:cubicBezTo>
                  <a:lnTo>
                    <a:pt x="66866" y="236601"/>
                  </a:lnTo>
                  <a:lnTo>
                    <a:pt x="56579" y="236601"/>
                  </a:lnTo>
                  <a:cubicBezTo>
                    <a:pt x="53664" y="236601"/>
                    <a:pt x="51221" y="235615"/>
                    <a:pt x="49249" y="233644"/>
                  </a:cubicBezTo>
                  <a:cubicBezTo>
                    <a:pt x="47278" y="231672"/>
                    <a:pt x="46292" y="229229"/>
                    <a:pt x="46292" y="226314"/>
                  </a:cubicBezTo>
                  <a:lnTo>
                    <a:pt x="46292" y="221171"/>
                  </a:lnTo>
                  <a:lnTo>
                    <a:pt x="51435" y="221171"/>
                  </a:lnTo>
                  <a:close/>
                  <a:moveTo>
                    <a:pt x="30861" y="216027"/>
                  </a:moveTo>
                  <a:lnTo>
                    <a:pt x="36005" y="216027"/>
                  </a:lnTo>
                  <a:lnTo>
                    <a:pt x="36005" y="222456"/>
                  </a:lnTo>
                  <a:lnTo>
                    <a:pt x="42434" y="222456"/>
                  </a:lnTo>
                  <a:lnTo>
                    <a:pt x="42434" y="226314"/>
                  </a:lnTo>
                  <a:cubicBezTo>
                    <a:pt x="42434" y="228886"/>
                    <a:pt x="41577" y="231243"/>
                    <a:pt x="39863" y="233386"/>
                  </a:cubicBezTo>
                  <a:cubicBezTo>
                    <a:pt x="38148" y="235529"/>
                    <a:pt x="36005" y="236601"/>
                    <a:pt x="33433" y="236601"/>
                  </a:cubicBezTo>
                  <a:lnTo>
                    <a:pt x="20574" y="236601"/>
                  </a:lnTo>
                  <a:lnTo>
                    <a:pt x="20574" y="228886"/>
                  </a:lnTo>
                  <a:cubicBezTo>
                    <a:pt x="20574" y="220313"/>
                    <a:pt x="24003" y="216027"/>
                    <a:pt x="30861" y="216027"/>
                  </a:cubicBezTo>
                  <a:close/>
                  <a:moveTo>
                    <a:pt x="2497182" y="208312"/>
                  </a:moveTo>
                  <a:lnTo>
                    <a:pt x="2507469" y="208312"/>
                  </a:lnTo>
                  <a:lnTo>
                    <a:pt x="2507469" y="218599"/>
                  </a:lnTo>
                  <a:lnTo>
                    <a:pt x="2497182" y="218599"/>
                  </a:lnTo>
                  <a:close/>
                  <a:moveTo>
                    <a:pt x="1882532" y="208312"/>
                  </a:moveTo>
                  <a:lnTo>
                    <a:pt x="1892819" y="208312"/>
                  </a:lnTo>
                  <a:lnTo>
                    <a:pt x="1892819" y="218599"/>
                  </a:lnTo>
                  <a:lnTo>
                    <a:pt x="1882532" y="218599"/>
                  </a:lnTo>
                  <a:close/>
                  <a:moveTo>
                    <a:pt x="1267880" y="208312"/>
                  </a:moveTo>
                  <a:lnTo>
                    <a:pt x="1278167" y="208312"/>
                  </a:lnTo>
                  <a:lnTo>
                    <a:pt x="1278167" y="218599"/>
                  </a:lnTo>
                  <a:lnTo>
                    <a:pt x="1267880" y="218599"/>
                  </a:lnTo>
                  <a:close/>
                  <a:moveTo>
                    <a:pt x="653228" y="208312"/>
                  </a:moveTo>
                  <a:lnTo>
                    <a:pt x="663515" y="208312"/>
                  </a:lnTo>
                  <a:lnTo>
                    <a:pt x="663515" y="218599"/>
                  </a:lnTo>
                  <a:lnTo>
                    <a:pt x="653228" y="218599"/>
                  </a:lnTo>
                  <a:close/>
                  <a:moveTo>
                    <a:pt x="38577" y="208312"/>
                  </a:moveTo>
                  <a:lnTo>
                    <a:pt x="48864" y="208312"/>
                  </a:lnTo>
                  <a:lnTo>
                    <a:pt x="48864" y="218599"/>
                  </a:lnTo>
                  <a:lnTo>
                    <a:pt x="38577" y="218599"/>
                  </a:lnTo>
                  <a:close/>
                  <a:moveTo>
                    <a:pt x="2664346" y="190310"/>
                  </a:moveTo>
                  <a:cubicBezTo>
                    <a:pt x="2668632" y="190310"/>
                    <a:pt x="2672490" y="192453"/>
                    <a:pt x="2675919" y="196739"/>
                  </a:cubicBezTo>
                  <a:cubicBezTo>
                    <a:pt x="2671290" y="196739"/>
                    <a:pt x="2664861" y="200168"/>
                    <a:pt x="2656631" y="207026"/>
                  </a:cubicBezTo>
                  <a:cubicBezTo>
                    <a:pt x="2650459" y="214741"/>
                    <a:pt x="2644029" y="218599"/>
                    <a:pt x="2637343" y="218599"/>
                  </a:cubicBezTo>
                  <a:cubicBezTo>
                    <a:pt x="2628770" y="218599"/>
                    <a:pt x="2623198" y="215941"/>
                    <a:pt x="2620626" y="210626"/>
                  </a:cubicBezTo>
                  <a:cubicBezTo>
                    <a:pt x="2624055" y="212512"/>
                    <a:pt x="2627656" y="213455"/>
                    <a:pt x="2631428" y="213455"/>
                  </a:cubicBezTo>
                  <a:cubicBezTo>
                    <a:pt x="2637086" y="213455"/>
                    <a:pt x="2639915" y="210884"/>
                    <a:pt x="2639915" y="205740"/>
                  </a:cubicBezTo>
                  <a:cubicBezTo>
                    <a:pt x="2639915" y="201454"/>
                    <a:pt x="2637771" y="199311"/>
                    <a:pt x="2633485" y="199311"/>
                  </a:cubicBezTo>
                  <a:cubicBezTo>
                    <a:pt x="2636400" y="195710"/>
                    <a:pt x="2638972" y="193996"/>
                    <a:pt x="2641200" y="194167"/>
                  </a:cubicBezTo>
                  <a:cubicBezTo>
                    <a:pt x="2644801" y="194339"/>
                    <a:pt x="2647373" y="195624"/>
                    <a:pt x="2648916" y="198025"/>
                  </a:cubicBezTo>
                  <a:cubicBezTo>
                    <a:pt x="2654916" y="192881"/>
                    <a:pt x="2660060" y="190310"/>
                    <a:pt x="2664346" y="190310"/>
                  </a:cubicBezTo>
                  <a:close/>
                  <a:moveTo>
                    <a:pt x="2515185" y="190310"/>
                  </a:moveTo>
                  <a:lnTo>
                    <a:pt x="2525472" y="190310"/>
                  </a:lnTo>
                  <a:lnTo>
                    <a:pt x="2525472" y="200597"/>
                  </a:lnTo>
                  <a:cubicBezTo>
                    <a:pt x="2525472" y="203854"/>
                    <a:pt x="2524357" y="206597"/>
                    <a:pt x="2522128" y="208826"/>
                  </a:cubicBezTo>
                  <a:cubicBezTo>
                    <a:pt x="2519900" y="211055"/>
                    <a:pt x="2517156" y="212169"/>
                    <a:pt x="2513899" y="212169"/>
                  </a:cubicBezTo>
                  <a:lnTo>
                    <a:pt x="2510041" y="212169"/>
                  </a:lnTo>
                  <a:lnTo>
                    <a:pt x="2510041" y="205740"/>
                  </a:lnTo>
                  <a:lnTo>
                    <a:pt x="2504898" y="205740"/>
                  </a:lnTo>
                  <a:lnTo>
                    <a:pt x="2504898" y="198025"/>
                  </a:lnTo>
                  <a:cubicBezTo>
                    <a:pt x="2504898" y="192881"/>
                    <a:pt x="2508327" y="190310"/>
                    <a:pt x="2515185" y="190310"/>
                  </a:cubicBezTo>
                  <a:close/>
                  <a:moveTo>
                    <a:pt x="2479180" y="190310"/>
                  </a:moveTo>
                  <a:lnTo>
                    <a:pt x="2490753" y="190310"/>
                  </a:lnTo>
                  <a:cubicBezTo>
                    <a:pt x="2493325" y="190310"/>
                    <a:pt x="2495682" y="191167"/>
                    <a:pt x="2497825" y="192881"/>
                  </a:cubicBezTo>
                  <a:cubicBezTo>
                    <a:pt x="2499969" y="194596"/>
                    <a:pt x="2501040" y="196739"/>
                    <a:pt x="2501040" y="199311"/>
                  </a:cubicBezTo>
                  <a:lnTo>
                    <a:pt x="2501040" y="205740"/>
                  </a:lnTo>
                  <a:lnTo>
                    <a:pt x="2494611" y="205740"/>
                  </a:lnTo>
                  <a:lnTo>
                    <a:pt x="2494611" y="212169"/>
                  </a:lnTo>
                  <a:lnTo>
                    <a:pt x="2490753" y="212169"/>
                  </a:lnTo>
                  <a:cubicBezTo>
                    <a:pt x="2487838" y="212169"/>
                    <a:pt x="2485181" y="211355"/>
                    <a:pt x="2482781" y="209726"/>
                  </a:cubicBezTo>
                  <a:cubicBezTo>
                    <a:pt x="2480380" y="208097"/>
                    <a:pt x="2479180" y="205911"/>
                    <a:pt x="2479180" y="203168"/>
                  </a:cubicBezTo>
                  <a:close/>
                  <a:moveTo>
                    <a:pt x="2049696" y="190310"/>
                  </a:moveTo>
                  <a:cubicBezTo>
                    <a:pt x="2053982" y="190310"/>
                    <a:pt x="2057840" y="192453"/>
                    <a:pt x="2061269" y="196739"/>
                  </a:cubicBezTo>
                  <a:cubicBezTo>
                    <a:pt x="2056640" y="196739"/>
                    <a:pt x="2050211" y="200168"/>
                    <a:pt x="2041981" y="207026"/>
                  </a:cubicBezTo>
                  <a:cubicBezTo>
                    <a:pt x="2035809" y="214741"/>
                    <a:pt x="2029379" y="218599"/>
                    <a:pt x="2022693" y="218599"/>
                  </a:cubicBezTo>
                  <a:cubicBezTo>
                    <a:pt x="2014120" y="218599"/>
                    <a:pt x="2008548" y="215941"/>
                    <a:pt x="2005976" y="210626"/>
                  </a:cubicBezTo>
                  <a:cubicBezTo>
                    <a:pt x="2009405" y="212512"/>
                    <a:pt x="2013006" y="213455"/>
                    <a:pt x="2016778" y="213455"/>
                  </a:cubicBezTo>
                  <a:cubicBezTo>
                    <a:pt x="2022436" y="213455"/>
                    <a:pt x="2025265" y="210884"/>
                    <a:pt x="2025265" y="205740"/>
                  </a:cubicBezTo>
                  <a:cubicBezTo>
                    <a:pt x="2025265" y="201454"/>
                    <a:pt x="2023121" y="199311"/>
                    <a:pt x="2018835" y="199311"/>
                  </a:cubicBezTo>
                  <a:cubicBezTo>
                    <a:pt x="2021750" y="195710"/>
                    <a:pt x="2024322" y="193996"/>
                    <a:pt x="2026550" y="194167"/>
                  </a:cubicBezTo>
                  <a:cubicBezTo>
                    <a:pt x="2030151" y="194339"/>
                    <a:pt x="2032723" y="195624"/>
                    <a:pt x="2034266" y="198025"/>
                  </a:cubicBezTo>
                  <a:cubicBezTo>
                    <a:pt x="2040266" y="192881"/>
                    <a:pt x="2045410" y="190310"/>
                    <a:pt x="2049696" y="190310"/>
                  </a:cubicBezTo>
                  <a:close/>
                  <a:moveTo>
                    <a:pt x="1900535" y="190310"/>
                  </a:moveTo>
                  <a:lnTo>
                    <a:pt x="1910822" y="190310"/>
                  </a:lnTo>
                  <a:lnTo>
                    <a:pt x="1910822" y="200597"/>
                  </a:lnTo>
                  <a:cubicBezTo>
                    <a:pt x="1910822" y="203854"/>
                    <a:pt x="1909707" y="206597"/>
                    <a:pt x="1907478" y="208826"/>
                  </a:cubicBezTo>
                  <a:cubicBezTo>
                    <a:pt x="1905250" y="211055"/>
                    <a:pt x="1902506" y="212169"/>
                    <a:pt x="1899249" y="212169"/>
                  </a:cubicBezTo>
                  <a:lnTo>
                    <a:pt x="1895391" y="212169"/>
                  </a:lnTo>
                  <a:lnTo>
                    <a:pt x="1895391" y="205740"/>
                  </a:lnTo>
                  <a:lnTo>
                    <a:pt x="1890248" y="205740"/>
                  </a:lnTo>
                  <a:lnTo>
                    <a:pt x="1890248" y="198025"/>
                  </a:lnTo>
                  <a:cubicBezTo>
                    <a:pt x="1890248" y="192881"/>
                    <a:pt x="1893677" y="190310"/>
                    <a:pt x="1900535" y="190310"/>
                  </a:cubicBezTo>
                  <a:close/>
                  <a:moveTo>
                    <a:pt x="1864530" y="190310"/>
                  </a:moveTo>
                  <a:lnTo>
                    <a:pt x="1876103" y="190310"/>
                  </a:lnTo>
                  <a:cubicBezTo>
                    <a:pt x="1878675" y="190310"/>
                    <a:pt x="1881032" y="191167"/>
                    <a:pt x="1883175" y="192881"/>
                  </a:cubicBezTo>
                  <a:cubicBezTo>
                    <a:pt x="1885319" y="194596"/>
                    <a:pt x="1886390" y="196739"/>
                    <a:pt x="1886390" y="199311"/>
                  </a:cubicBezTo>
                  <a:lnTo>
                    <a:pt x="1886390" y="205740"/>
                  </a:lnTo>
                  <a:lnTo>
                    <a:pt x="1879961" y="205740"/>
                  </a:lnTo>
                  <a:lnTo>
                    <a:pt x="1879961" y="212169"/>
                  </a:lnTo>
                  <a:lnTo>
                    <a:pt x="1876103" y="212169"/>
                  </a:lnTo>
                  <a:cubicBezTo>
                    <a:pt x="1873188" y="212169"/>
                    <a:pt x="1870531" y="211355"/>
                    <a:pt x="1868131" y="209726"/>
                  </a:cubicBezTo>
                  <a:cubicBezTo>
                    <a:pt x="1865730" y="208097"/>
                    <a:pt x="1864530" y="205911"/>
                    <a:pt x="1864530" y="203168"/>
                  </a:cubicBezTo>
                  <a:close/>
                  <a:moveTo>
                    <a:pt x="1435044" y="190310"/>
                  </a:moveTo>
                  <a:cubicBezTo>
                    <a:pt x="1439330" y="190310"/>
                    <a:pt x="1443188" y="192453"/>
                    <a:pt x="1446617" y="196739"/>
                  </a:cubicBezTo>
                  <a:cubicBezTo>
                    <a:pt x="1441988" y="196739"/>
                    <a:pt x="1435559" y="200168"/>
                    <a:pt x="1427329" y="207026"/>
                  </a:cubicBezTo>
                  <a:cubicBezTo>
                    <a:pt x="1421157" y="214741"/>
                    <a:pt x="1414727" y="218599"/>
                    <a:pt x="1408041" y="218599"/>
                  </a:cubicBezTo>
                  <a:cubicBezTo>
                    <a:pt x="1399468" y="218599"/>
                    <a:pt x="1393896" y="215941"/>
                    <a:pt x="1391324" y="210626"/>
                  </a:cubicBezTo>
                  <a:cubicBezTo>
                    <a:pt x="1394753" y="212512"/>
                    <a:pt x="1398354" y="213455"/>
                    <a:pt x="1402126" y="213455"/>
                  </a:cubicBezTo>
                  <a:cubicBezTo>
                    <a:pt x="1407784" y="213455"/>
                    <a:pt x="1410613" y="210884"/>
                    <a:pt x="1410613" y="205740"/>
                  </a:cubicBezTo>
                  <a:cubicBezTo>
                    <a:pt x="1410613" y="201454"/>
                    <a:pt x="1408469" y="199311"/>
                    <a:pt x="1404183" y="199311"/>
                  </a:cubicBezTo>
                  <a:cubicBezTo>
                    <a:pt x="1407098" y="195710"/>
                    <a:pt x="1409670" y="193996"/>
                    <a:pt x="1411898" y="194167"/>
                  </a:cubicBezTo>
                  <a:cubicBezTo>
                    <a:pt x="1415499" y="194339"/>
                    <a:pt x="1418071" y="195624"/>
                    <a:pt x="1419614" y="198025"/>
                  </a:cubicBezTo>
                  <a:cubicBezTo>
                    <a:pt x="1425614" y="192881"/>
                    <a:pt x="1430758" y="190310"/>
                    <a:pt x="1435044" y="190310"/>
                  </a:cubicBezTo>
                  <a:close/>
                  <a:moveTo>
                    <a:pt x="1285883" y="190310"/>
                  </a:moveTo>
                  <a:lnTo>
                    <a:pt x="1296170" y="190310"/>
                  </a:lnTo>
                  <a:lnTo>
                    <a:pt x="1296170" y="200597"/>
                  </a:lnTo>
                  <a:cubicBezTo>
                    <a:pt x="1296170" y="203854"/>
                    <a:pt x="1295055" y="206597"/>
                    <a:pt x="1292826" y="208826"/>
                  </a:cubicBezTo>
                  <a:cubicBezTo>
                    <a:pt x="1290598" y="211055"/>
                    <a:pt x="1287854" y="212169"/>
                    <a:pt x="1284597" y="212169"/>
                  </a:cubicBezTo>
                  <a:lnTo>
                    <a:pt x="1280739" y="212169"/>
                  </a:lnTo>
                  <a:lnTo>
                    <a:pt x="1280739" y="205740"/>
                  </a:lnTo>
                  <a:lnTo>
                    <a:pt x="1275596" y="205740"/>
                  </a:lnTo>
                  <a:lnTo>
                    <a:pt x="1275596" y="198025"/>
                  </a:lnTo>
                  <a:cubicBezTo>
                    <a:pt x="1275596" y="192881"/>
                    <a:pt x="1279025" y="190310"/>
                    <a:pt x="1285883" y="190310"/>
                  </a:cubicBezTo>
                  <a:close/>
                  <a:moveTo>
                    <a:pt x="1249878" y="190310"/>
                  </a:moveTo>
                  <a:lnTo>
                    <a:pt x="1261451" y="190310"/>
                  </a:lnTo>
                  <a:cubicBezTo>
                    <a:pt x="1264023" y="190310"/>
                    <a:pt x="1266380" y="191167"/>
                    <a:pt x="1268523" y="192881"/>
                  </a:cubicBezTo>
                  <a:cubicBezTo>
                    <a:pt x="1270667" y="194596"/>
                    <a:pt x="1271738" y="196739"/>
                    <a:pt x="1271738" y="199311"/>
                  </a:cubicBezTo>
                  <a:lnTo>
                    <a:pt x="1271738" y="205740"/>
                  </a:lnTo>
                  <a:lnTo>
                    <a:pt x="1265309" y="205740"/>
                  </a:lnTo>
                  <a:lnTo>
                    <a:pt x="1265309" y="212169"/>
                  </a:lnTo>
                  <a:lnTo>
                    <a:pt x="1261451" y="212169"/>
                  </a:lnTo>
                  <a:cubicBezTo>
                    <a:pt x="1258536" y="212169"/>
                    <a:pt x="1255879" y="211355"/>
                    <a:pt x="1253479" y="209726"/>
                  </a:cubicBezTo>
                  <a:cubicBezTo>
                    <a:pt x="1251078" y="208097"/>
                    <a:pt x="1249878" y="205911"/>
                    <a:pt x="1249878" y="203168"/>
                  </a:cubicBezTo>
                  <a:close/>
                  <a:moveTo>
                    <a:pt x="820392" y="190310"/>
                  </a:moveTo>
                  <a:cubicBezTo>
                    <a:pt x="824678" y="190310"/>
                    <a:pt x="828536" y="192453"/>
                    <a:pt x="831965" y="196739"/>
                  </a:cubicBezTo>
                  <a:cubicBezTo>
                    <a:pt x="827336" y="196739"/>
                    <a:pt x="820907" y="200168"/>
                    <a:pt x="812677" y="207026"/>
                  </a:cubicBezTo>
                  <a:cubicBezTo>
                    <a:pt x="806505" y="214741"/>
                    <a:pt x="800075" y="218599"/>
                    <a:pt x="793389" y="218599"/>
                  </a:cubicBezTo>
                  <a:cubicBezTo>
                    <a:pt x="784816" y="218599"/>
                    <a:pt x="779244" y="215941"/>
                    <a:pt x="776672" y="210626"/>
                  </a:cubicBezTo>
                  <a:cubicBezTo>
                    <a:pt x="780101" y="212512"/>
                    <a:pt x="783702" y="213455"/>
                    <a:pt x="787474" y="213455"/>
                  </a:cubicBezTo>
                  <a:cubicBezTo>
                    <a:pt x="793132" y="213455"/>
                    <a:pt x="795961" y="210884"/>
                    <a:pt x="795961" y="205740"/>
                  </a:cubicBezTo>
                  <a:cubicBezTo>
                    <a:pt x="795961" y="201454"/>
                    <a:pt x="793817" y="199311"/>
                    <a:pt x="789531" y="199311"/>
                  </a:cubicBezTo>
                  <a:cubicBezTo>
                    <a:pt x="792446" y="195710"/>
                    <a:pt x="795018" y="193996"/>
                    <a:pt x="797246" y="194167"/>
                  </a:cubicBezTo>
                  <a:cubicBezTo>
                    <a:pt x="800847" y="194339"/>
                    <a:pt x="803419" y="195624"/>
                    <a:pt x="804962" y="198025"/>
                  </a:cubicBezTo>
                  <a:cubicBezTo>
                    <a:pt x="810962" y="192881"/>
                    <a:pt x="816106" y="190310"/>
                    <a:pt x="820392" y="190310"/>
                  </a:cubicBezTo>
                  <a:close/>
                  <a:moveTo>
                    <a:pt x="671231" y="190310"/>
                  </a:moveTo>
                  <a:lnTo>
                    <a:pt x="681518" y="190310"/>
                  </a:lnTo>
                  <a:lnTo>
                    <a:pt x="681518" y="200597"/>
                  </a:lnTo>
                  <a:cubicBezTo>
                    <a:pt x="681518" y="203854"/>
                    <a:pt x="680403" y="206597"/>
                    <a:pt x="678174" y="208826"/>
                  </a:cubicBezTo>
                  <a:cubicBezTo>
                    <a:pt x="675946" y="211055"/>
                    <a:pt x="673202" y="212169"/>
                    <a:pt x="669945" y="212169"/>
                  </a:cubicBezTo>
                  <a:lnTo>
                    <a:pt x="666087" y="212169"/>
                  </a:lnTo>
                  <a:lnTo>
                    <a:pt x="666087" y="205740"/>
                  </a:lnTo>
                  <a:lnTo>
                    <a:pt x="660944" y="205740"/>
                  </a:lnTo>
                  <a:lnTo>
                    <a:pt x="660944" y="198025"/>
                  </a:lnTo>
                  <a:cubicBezTo>
                    <a:pt x="660944" y="192881"/>
                    <a:pt x="664373" y="190310"/>
                    <a:pt x="671231" y="190310"/>
                  </a:cubicBezTo>
                  <a:close/>
                  <a:moveTo>
                    <a:pt x="635226" y="190310"/>
                  </a:moveTo>
                  <a:lnTo>
                    <a:pt x="646799" y="190310"/>
                  </a:lnTo>
                  <a:cubicBezTo>
                    <a:pt x="649371" y="190310"/>
                    <a:pt x="651728" y="191167"/>
                    <a:pt x="653871" y="192881"/>
                  </a:cubicBezTo>
                  <a:cubicBezTo>
                    <a:pt x="656015" y="194596"/>
                    <a:pt x="657086" y="196739"/>
                    <a:pt x="657086" y="199311"/>
                  </a:cubicBezTo>
                  <a:lnTo>
                    <a:pt x="657086" y="205740"/>
                  </a:lnTo>
                  <a:lnTo>
                    <a:pt x="650657" y="205740"/>
                  </a:lnTo>
                  <a:lnTo>
                    <a:pt x="650657" y="212169"/>
                  </a:lnTo>
                  <a:lnTo>
                    <a:pt x="646799" y="212169"/>
                  </a:lnTo>
                  <a:cubicBezTo>
                    <a:pt x="643884" y="212169"/>
                    <a:pt x="641227" y="211355"/>
                    <a:pt x="638827" y="209726"/>
                  </a:cubicBezTo>
                  <a:cubicBezTo>
                    <a:pt x="636426" y="208097"/>
                    <a:pt x="635226" y="205911"/>
                    <a:pt x="635226" y="203168"/>
                  </a:cubicBezTo>
                  <a:close/>
                  <a:moveTo>
                    <a:pt x="205740" y="190310"/>
                  </a:moveTo>
                  <a:cubicBezTo>
                    <a:pt x="210027" y="190310"/>
                    <a:pt x="213884" y="192453"/>
                    <a:pt x="217313" y="196739"/>
                  </a:cubicBezTo>
                  <a:cubicBezTo>
                    <a:pt x="212684" y="196739"/>
                    <a:pt x="206255" y="200168"/>
                    <a:pt x="198025" y="207026"/>
                  </a:cubicBezTo>
                  <a:cubicBezTo>
                    <a:pt x="191853" y="214741"/>
                    <a:pt x="185424" y="218599"/>
                    <a:pt x="178737" y="218599"/>
                  </a:cubicBezTo>
                  <a:cubicBezTo>
                    <a:pt x="170165" y="218599"/>
                    <a:pt x="164592" y="215941"/>
                    <a:pt x="162021" y="210626"/>
                  </a:cubicBezTo>
                  <a:cubicBezTo>
                    <a:pt x="165450" y="212512"/>
                    <a:pt x="169050" y="213455"/>
                    <a:pt x="172822" y="213455"/>
                  </a:cubicBezTo>
                  <a:cubicBezTo>
                    <a:pt x="178480" y="213455"/>
                    <a:pt x="181309" y="210884"/>
                    <a:pt x="181309" y="205740"/>
                  </a:cubicBezTo>
                  <a:cubicBezTo>
                    <a:pt x="181309" y="201454"/>
                    <a:pt x="179166" y="199311"/>
                    <a:pt x="174879" y="199311"/>
                  </a:cubicBezTo>
                  <a:cubicBezTo>
                    <a:pt x="177794" y="195710"/>
                    <a:pt x="180366" y="193996"/>
                    <a:pt x="182595" y="194167"/>
                  </a:cubicBezTo>
                  <a:cubicBezTo>
                    <a:pt x="186195" y="194339"/>
                    <a:pt x="188767" y="195624"/>
                    <a:pt x="190310" y="198025"/>
                  </a:cubicBezTo>
                  <a:cubicBezTo>
                    <a:pt x="196311" y="192881"/>
                    <a:pt x="201454" y="190310"/>
                    <a:pt x="205740" y="190310"/>
                  </a:cubicBezTo>
                  <a:close/>
                  <a:moveTo>
                    <a:pt x="56579" y="190310"/>
                  </a:moveTo>
                  <a:lnTo>
                    <a:pt x="66866" y="190310"/>
                  </a:lnTo>
                  <a:lnTo>
                    <a:pt x="66866" y="200597"/>
                  </a:lnTo>
                  <a:cubicBezTo>
                    <a:pt x="66866" y="203854"/>
                    <a:pt x="65751" y="206597"/>
                    <a:pt x="63523" y="208826"/>
                  </a:cubicBezTo>
                  <a:cubicBezTo>
                    <a:pt x="61294" y="211055"/>
                    <a:pt x="58551" y="212169"/>
                    <a:pt x="55293" y="212169"/>
                  </a:cubicBezTo>
                  <a:lnTo>
                    <a:pt x="51435" y="212169"/>
                  </a:lnTo>
                  <a:lnTo>
                    <a:pt x="51435" y="205740"/>
                  </a:lnTo>
                  <a:lnTo>
                    <a:pt x="46292" y="205740"/>
                  </a:lnTo>
                  <a:lnTo>
                    <a:pt x="46292" y="198025"/>
                  </a:lnTo>
                  <a:cubicBezTo>
                    <a:pt x="46292" y="192881"/>
                    <a:pt x="49721" y="190310"/>
                    <a:pt x="56579" y="190310"/>
                  </a:cubicBezTo>
                  <a:close/>
                  <a:moveTo>
                    <a:pt x="20574" y="190310"/>
                  </a:moveTo>
                  <a:lnTo>
                    <a:pt x="32147" y="190310"/>
                  </a:lnTo>
                  <a:cubicBezTo>
                    <a:pt x="34719" y="190310"/>
                    <a:pt x="37076" y="191167"/>
                    <a:pt x="39220" y="192881"/>
                  </a:cubicBezTo>
                  <a:cubicBezTo>
                    <a:pt x="41363" y="194596"/>
                    <a:pt x="42434" y="196739"/>
                    <a:pt x="42434" y="199311"/>
                  </a:cubicBezTo>
                  <a:lnTo>
                    <a:pt x="42434" y="205740"/>
                  </a:lnTo>
                  <a:lnTo>
                    <a:pt x="36005" y="205740"/>
                  </a:lnTo>
                  <a:lnTo>
                    <a:pt x="36005" y="212169"/>
                  </a:lnTo>
                  <a:lnTo>
                    <a:pt x="32147" y="212169"/>
                  </a:lnTo>
                  <a:cubicBezTo>
                    <a:pt x="29233" y="212169"/>
                    <a:pt x="26575" y="211355"/>
                    <a:pt x="24175" y="209726"/>
                  </a:cubicBezTo>
                  <a:cubicBezTo>
                    <a:pt x="21775" y="208097"/>
                    <a:pt x="20574" y="205911"/>
                    <a:pt x="20574" y="203168"/>
                  </a:cubicBezTo>
                  <a:close/>
                  <a:moveTo>
                    <a:pt x="2533187" y="185166"/>
                  </a:moveTo>
                  <a:lnTo>
                    <a:pt x="2540902" y="185166"/>
                  </a:lnTo>
                  <a:lnTo>
                    <a:pt x="2540902" y="228886"/>
                  </a:lnTo>
                  <a:lnTo>
                    <a:pt x="2715781" y="228886"/>
                  </a:lnTo>
                  <a:lnTo>
                    <a:pt x="2715781" y="236601"/>
                  </a:lnTo>
                  <a:lnTo>
                    <a:pt x="2533187" y="236601"/>
                  </a:lnTo>
                  <a:close/>
                  <a:moveTo>
                    <a:pt x="1918537" y="185166"/>
                  </a:moveTo>
                  <a:lnTo>
                    <a:pt x="1926252" y="185166"/>
                  </a:lnTo>
                  <a:lnTo>
                    <a:pt x="1926252" y="228886"/>
                  </a:lnTo>
                  <a:lnTo>
                    <a:pt x="2101131" y="228886"/>
                  </a:lnTo>
                  <a:lnTo>
                    <a:pt x="2101131" y="236601"/>
                  </a:lnTo>
                  <a:lnTo>
                    <a:pt x="1918537" y="236601"/>
                  </a:lnTo>
                  <a:close/>
                  <a:moveTo>
                    <a:pt x="1303885" y="185166"/>
                  </a:moveTo>
                  <a:lnTo>
                    <a:pt x="1311600" y="185166"/>
                  </a:lnTo>
                  <a:lnTo>
                    <a:pt x="1311600" y="228886"/>
                  </a:lnTo>
                  <a:lnTo>
                    <a:pt x="1486479" y="228886"/>
                  </a:lnTo>
                  <a:lnTo>
                    <a:pt x="1486479" y="236601"/>
                  </a:lnTo>
                  <a:lnTo>
                    <a:pt x="1303885" y="236601"/>
                  </a:lnTo>
                  <a:close/>
                  <a:moveTo>
                    <a:pt x="689233" y="185166"/>
                  </a:moveTo>
                  <a:lnTo>
                    <a:pt x="696948" y="185166"/>
                  </a:lnTo>
                  <a:lnTo>
                    <a:pt x="696948" y="228886"/>
                  </a:lnTo>
                  <a:lnTo>
                    <a:pt x="871827" y="228886"/>
                  </a:lnTo>
                  <a:lnTo>
                    <a:pt x="871827" y="236601"/>
                  </a:lnTo>
                  <a:lnTo>
                    <a:pt x="689233" y="236601"/>
                  </a:lnTo>
                  <a:close/>
                  <a:moveTo>
                    <a:pt x="74581" y="185166"/>
                  </a:moveTo>
                  <a:lnTo>
                    <a:pt x="82296" y="185166"/>
                  </a:lnTo>
                  <a:lnTo>
                    <a:pt x="82296" y="228886"/>
                  </a:lnTo>
                  <a:lnTo>
                    <a:pt x="257175" y="228886"/>
                  </a:lnTo>
                  <a:lnTo>
                    <a:pt x="257175" y="236601"/>
                  </a:lnTo>
                  <a:lnTo>
                    <a:pt x="74581" y="236601"/>
                  </a:lnTo>
                  <a:close/>
                  <a:moveTo>
                    <a:pt x="2576907" y="171021"/>
                  </a:moveTo>
                  <a:cubicBezTo>
                    <a:pt x="2592166" y="171021"/>
                    <a:pt x="2607168" y="180023"/>
                    <a:pt x="2621912" y="198025"/>
                  </a:cubicBezTo>
                  <a:cubicBezTo>
                    <a:pt x="2626199" y="203168"/>
                    <a:pt x="2630485" y="207026"/>
                    <a:pt x="2634771" y="209598"/>
                  </a:cubicBezTo>
                  <a:cubicBezTo>
                    <a:pt x="2626027" y="209598"/>
                    <a:pt x="2620455" y="207883"/>
                    <a:pt x="2618055" y="204454"/>
                  </a:cubicBezTo>
                  <a:cubicBezTo>
                    <a:pt x="2618055" y="209598"/>
                    <a:pt x="2617197" y="213884"/>
                    <a:pt x="2615483" y="217313"/>
                  </a:cubicBezTo>
                  <a:cubicBezTo>
                    <a:pt x="2611368" y="215084"/>
                    <a:pt x="2608368" y="211226"/>
                    <a:pt x="2606482" y="205740"/>
                  </a:cubicBezTo>
                  <a:cubicBezTo>
                    <a:pt x="2603910" y="212598"/>
                    <a:pt x="2597909" y="216027"/>
                    <a:pt x="2588480" y="216027"/>
                  </a:cubicBezTo>
                  <a:cubicBezTo>
                    <a:pt x="2594480" y="213455"/>
                    <a:pt x="2597481" y="207455"/>
                    <a:pt x="2597481" y="198025"/>
                  </a:cubicBezTo>
                  <a:lnTo>
                    <a:pt x="2585103" y="181778"/>
                  </a:lnTo>
                  <a:lnTo>
                    <a:pt x="2585008" y="181566"/>
                  </a:lnTo>
                  <a:lnTo>
                    <a:pt x="2584912" y="181528"/>
                  </a:lnTo>
                  <a:close/>
                  <a:moveTo>
                    <a:pt x="1962257" y="171021"/>
                  </a:moveTo>
                  <a:cubicBezTo>
                    <a:pt x="1977516" y="171021"/>
                    <a:pt x="1992518" y="180023"/>
                    <a:pt x="2007262" y="198025"/>
                  </a:cubicBezTo>
                  <a:cubicBezTo>
                    <a:pt x="2011549" y="203168"/>
                    <a:pt x="2015835" y="207026"/>
                    <a:pt x="2020121" y="209598"/>
                  </a:cubicBezTo>
                  <a:cubicBezTo>
                    <a:pt x="2011377" y="209598"/>
                    <a:pt x="2005805" y="207883"/>
                    <a:pt x="2003405" y="204454"/>
                  </a:cubicBezTo>
                  <a:cubicBezTo>
                    <a:pt x="2003405" y="209598"/>
                    <a:pt x="2002547" y="213884"/>
                    <a:pt x="2000833" y="217313"/>
                  </a:cubicBezTo>
                  <a:cubicBezTo>
                    <a:pt x="1996718" y="215084"/>
                    <a:pt x="1993718" y="211226"/>
                    <a:pt x="1991832" y="205740"/>
                  </a:cubicBezTo>
                  <a:cubicBezTo>
                    <a:pt x="1989260" y="212598"/>
                    <a:pt x="1983259" y="216027"/>
                    <a:pt x="1973830" y="216027"/>
                  </a:cubicBezTo>
                  <a:cubicBezTo>
                    <a:pt x="1979830" y="213455"/>
                    <a:pt x="1982831" y="207455"/>
                    <a:pt x="1982831" y="198025"/>
                  </a:cubicBezTo>
                  <a:lnTo>
                    <a:pt x="1970453" y="181778"/>
                  </a:lnTo>
                  <a:lnTo>
                    <a:pt x="1970358" y="181566"/>
                  </a:lnTo>
                  <a:lnTo>
                    <a:pt x="1970262" y="181528"/>
                  </a:lnTo>
                  <a:close/>
                  <a:moveTo>
                    <a:pt x="1347605" y="171021"/>
                  </a:moveTo>
                  <a:cubicBezTo>
                    <a:pt x="1362864" y="171021"/>
                    <a:pt x="1377866" y="180023"/>
                    <a:pt x="1392610" y="198025"/>
                  </a:cubicBezTo>
                  <a:cubicBezTo>
                    <a:pt x="1396897" y="203168"/>
                    <a:pt x="1401183" y="207026"/>
                    <a:pt x="1405469" y="209598"/>
                  </a:cubicBezTo>
                  <a:cubicBezTo>
                    <a:pt x="1396725" y="209598"/>
                    <a:pt x="1391153" y="207883"/>
                    <a:pt x="1388753" y="204454"/>
                  </a:cubicBezTo>
                  <a:cubicBezTo>
                    <a:pt x="1388753" y="209598"/>
                    <a:pt x="1387895" y="213884"/>
                    <a:pt x="1386181" y="217313"/>
                  </a:cubicBezTo>
                  <a:cubicBezTo>
                    <a:pt x="1382066" y="215084"/>
                    <a:pt x="1379066" y="211226"/>
                    <a:pt x="1377180" y="205740"/>
                  </a:cubicBezTo>
                  <a:cubicBezTo>
                    <a:pt x="1374608" y="212598"/>
                    <a:pt x="1368607" y="216027"/>
                    <a:pt x="1359178" y="216027"/>
                  </a:cubicBezTo>
                  <a:cubicBezTo>
                    <a:pt x="1365178" y="213455"/>
                    <a:pt x="1368179" y="207455"/>
                    <a:pt x="1368179" y="198025"/>
                  </a:cubicBezTo>
                  <a:lnTo>
                    <a:pt x="1355801" y="181778"/>
                  </a:lnTo>
                  <a:lnTo>
                    <a:pt x="1355706" y="181566"/>
                  </a:lnTo>
                  <a:lnTo>
                    <a:pt x="1355610" y="181528"/>
                  </a:lnTo>
                  <a:close/>
                  <a:moveTo>
                    <a:pt x="732953" y="171021"/>
                  </a:moveTo>
                  <a:cubicBezTo>
                    <a:pt x="748212" y="171021"/>
                    <a:pt x="763214" y="180023"/>
                    <a:pt x="777958" y="198025"/>
                  </a:cubicBezTo>
                  <a:cubicBezTo>
                    <a:pt x="782245" y="203168"/>
                    <a:pt x="786531" y="207026"/>
                    <a:pt x="790817" y="209598"/>
                  </a:cubicBezTo>
                  <a:cubicBezTo>
                    <a:pt x="782073" y="209598"/>
                    <a:pt x="776501" y="207883"/>
                    <a:pt x="774101" y="204454"/>
                  </a:cubicBezTo>
                  <a:cubicBezTo>
                    <a:pt x="774101" y="209598"/>
                    <a:pt x="773243" y="213884"/>
                    <a:pt x="771529" y="217313"/>
                  </a:cubicBezTo>
                  <a:cubicBezTo>
                    <a:pt x="767414" y="215084"/>
                    <a:pt x="764414" y="211226"/>
                    <a:pt x="762528" y="205740"/>
                  </a:cubicBezTo>
                  <a:cubicBezTo>
                    <a:pt x="759956" y="212598"/>
                    <a:pt x="753955" y="216027"/>
                    <a:pt x="744526" y="216027"/>
                  </a:cubicBezTo>
                  <a:cubicBezTo>
                    <a:pt x="750526" y="213455"/>
                    <a:pt x="753527" y="207455"/>
                    <a:pt x="753527" y="198025"/>
                  </a:cubicBezTo>
                  <a:lnTo>
                    <a:pt x="741149" y="181778"/>
                  </a:lnTo>
                  <a:lnTo>
                    <a:pt x="741054" y="181566"/>
                  </a:lnTo>
                  <a:lnTo>
                    <a:pt x="740958" y="181528"/>
                  </a:lnTo>
                  <a:close/>
                  <a:moveTo>
                    <a:pt x="118301" y="171021"/>
                  </a:moveTo>
                  <a:cubicBezTo>
                    <a:pt x="133560" y="171021"/>
                    <a:pt x="148562" y="180023"/>
                    <a:pt x="163307" y="198025"/>
                  </a:cubicBezTo>
                  <a:cubicBezTo>
                    <a:pt x="167593" y="203168"/>
                    <a:pt x="171879" y="207026"/>
                    <a:pt x="176165" y="209598"/>
                  </a:cubicBezTo>
                  <a:cubicBezTo>
                    <a:pt x="167421" y="209598"/>
                    <a:pt x="161849" y="207883"/>
                    <a:pt x="159449" y="204454"/>
                  </a:cubicBezTo>
                  <a:cubicBezTo>
                    <a:pt x="159449" y="209598"/>
                    <a:pt x="158592" y="213884"/>
                    <a:pt x="156877" y="217313"/>
                  </a:cubicBezTo>
                  <a:cubicBezTo>
                    <a:pt x="152762" y="215084"/>
                    <a:pt x="149762" y="211226"/>
                    <a:pt x="147876" y="205740"/>
                  </a:cubicBezTo>
                  <a:cubicBezTo>
                    <a:pt x="145304" y="212598"/>
                    <a:pt x="139304" y="216027"/>
                    <a:pt x="129874" y="216027"/>
                  </a:cubicBezTo>
                  <a:cubicBezTo>
                    <a:pt x="135875" y="213455"/>
                    <a:pt x="138875" y="207455"/>
                    <a:pt x="138875" y="198025"/>
                  </a:cubicBezTo>
                  <a:lnTo>
                    <a:pt x="126496" y="181778"/>
                  </a:lnTo>
                  <a:lnTo>
                    <a:pt x="126402" y="181566"/>
                  </a:lnTo>
                  <a:lnTo>
                    <a:pt x="126306" y="181528"/>
                  </a:lnTo>
                  <a:close/>
                  <a:moveTo>
                    <a:pt x="2546046" y="159191"/>
                  </a:moveTo>
                  <a:cubicBezTo>
                    <a:pt x="2548960" y="159191"/>
                    <a:pt x="2551446" y="160220"/>
                    <a:pt x="2553504" y="162277"/>
                  </a:cubicBezTo>
                  <a:cubicBezTo>
                    <a:pt x="2555561" y="164335"/>
                    <a:pt x="2556590" y="166821"/>
                    <a:pt x="2556590" y="169736"/>
                  </a:cubicBezTo>
                  <a:lnTo>
                    <a:pt x="2546046" y="169736"/>
                  </a:lnTo>
                  <a:close/>
                  <a:moveTo>
                    <a:pt x="1931396" y="159191"/>
                  </a:moveTo>
                  <a:cubicBezTo>
                    <a:pt x="1934310" y="159191"/>
                    <a:pt x="1936796" y="160220"/>
                    <a:pt x="1938854" y="162277"/>
                  </a:cubicBezTo>
                  <a:cubicBezTo>
                    <a:pt x="1940911" y="164335"/>
                    <a:pt x="1941940" y="166821"/>
                    <a:pt x="1941940" y="169736"/>
                  </a:cubicBezTo>
                  <a:lnTo>
                    <a:pt x="1931396" y="169736"/>
                  </a:lnTo>
                  <a:close/>
                  <a:moveTo>
                    <a:pt x="1316744" y="159191"/>
                  </a:moveTo>
                  <a:cubicBezTo>
                    <a:pt x="1319658" y="159191"/>
                    <a:pt x="1322144" y="160220"/>
                    <a:pt x="1324202" y="162277"/>
                  </a:cubicBezTo>
                  <a:cubicBezTo>
                    <a:pt x="1326259" y="164335"/>
                    <a:pt x="1327288" y="166821"/>
                    <a:pt x="1327288" y="169736"/>
                  </a:cubicBezTo>
                  <a:lnTo>
                    <a:pt x="1316744" y="169736"/>
                  </a:lnTo>
                  <a:close/>
                  <a:moveTo>
                    <a:pt x="702092" y="159191"/>
                  </a:moveTo>
                  <a:cubicBezTo>
                    <a:pt x="705006" y="159191"/>
                    <a:pt x="707492" y="160220"/>
                    <a:pt x="709550" y="162277"/>
                  </a:cubicBezTo>
                  <a:cubicBezTo>
                    <a:pt x="711607" y="164335"/>
                    <a:pt x="712636" y="166821"/>
                    <a:pt x="712636" y="169736"/>
                  </a:cubicBezTo>
                  <a:lnTo>
                    <a:pt x="702092" y="169736"/>
                  </a:lnTo>
                  <a:close/>
                  <a:moveTo>
                    <a:pt x="87440" y="159191"/>
                  </a:moveTo>
                  <a:cubicBezTo>
                    <a:pt x="90355" y="159191"/>
                    <a:pt x="92841" y="160220"/>
                    <a:pt x="94898" y="162277"/>
                  </a:cubicBezTo>
                  <a:cubicBezTo>
                    <a:pt x="96955" y="164335"/>
                    <a:pt x="97984" y="166821"/>
                    <a:pt x="97984" y="169736"/>
                  </a:cubicBezTo>
                  <a:lnTo>
                    <a:pt x="87440" y="169736"/>
                  </a:lnTo>
                  <a:close/>
                  <a:moveTo>
                    <a:pt x="2624998" y="146333"/>
                  </a:moveTo>
                  <a:cubicBezTo>
                    <a:pt x="2634085" y="147876"/>
                    <a:pt x="2638629" y="153533"/>
                    <a:pt x="2638629" y="163306"/>
                  </a:cubicBezTo>
                  <a:cubicBezTo>
                    <a:pt x="2638629" y="167078"/>
                    <a:pt x="2636914" y="172522"/>
                    <a:pt x="2633485" y="179637"/>
                  </a:cubicBezTo>
                  <a:cubicBezTo>
                    <a:pt x="2630056" y="186752"/>
                    <a:pt x="2628342" y="191595"/>
                    <a:pt x="2628342" y="194167"/>
                  </a:cubicBezTo>
                  <a:cubicBezTo>
                    <a:pt x="2623884" y="191081"/>
                    <a:pt x="2621741" y="188081"/>
                    <a:pt x="2621912" y="185166"/>
                  </a:cubicBezTo>
                  <a:cubicBezTo>
                    <a:pt x="2621912" y="183794"/>
                    <a:pt x="2622427" y="181737"/>
                    <a:pt x="2623455" y="178994"/>
                  </a:cubicBezTo>
                  <a:cubicBezTo>
                    <a:pt x="2624484" y="176251"/>
                    <a:pt x="2624998" y="174708"/>
                    <a:pt x="2624998" y="174365"/>
                  </a:cubicBezTo>
                  <a:cubicBezTo>
                    <a:pt x="2624998" y="174193"/>
                    <a:pt x="2624827" y="173936"/>
                    <a:pt x="2624484" y="173593"/>
                  </a:cubicBezTo>
                  <a:lnTo>
                    <a:pt x="2621912" y="173593"/>
                  </a:lnTo>
                  <a:cubicBezTo>
                    <a:pt x="2616769" y="173593"/>
                    <a:pt x="2614197" y="171021"/>
                    <a:pt x="2614197" y="165878"/>
                  </a:cubicBezTo>
                  <a:cubicBezTo>
                    <a:pt x="2614369" y="164849"/>
                    <a:pt x="2614797" y="163135"/>
                    <a:pt x="2615483" y="160734"/>
                  </a:cubicBezTo>
                  <a:cubicBezTo>
                    <a:pt x="2615826" y="163649"/>
                    <a:pt x="2618140" y="165106"/>
                    <a:pt x="2622427" y="165106"/>
                  </a:cubicBezTo>
                  <a:cubicBezTo>
                    <a:pt x="2628256" y="165106"/>
                    <a:pt x="2631085" y="162792"/>
                    <a:pt x="2630913" y="158163"/>
                  </a:cubicBezTo>
                  <a:cubicBezTo>
                    <a:pt x="2630742" y="153019"/>
                    <a:pt x="2628770" y="149076"/>
                    <a:pt x="2624998" y="146333"/>
                  </a:cubicBezTo>
                  <a:close/>
                  <a:moveTo>
                    <a:pt x="2010348" y="146333"/>
                  </a:moveTo>
                  <a:cubicBezTo>
                    <a:pt x="2019435" y="147876"/>
                    <a:pt x="2023979" y="153533"/>
                    <a:pt x="2023979" y="163306"/>
                  </a:cubicBezTo>
                  <a:cubicBezTo>
                    <a:pt x="2023979" y="167078"/>
                    <a:pt x="2022264" y="172522"/>
                    <a:pt x="2018835" y="179637"/>
                  </a:cubicBezTo>
                  <a:cubicBezTo>
                    <a:pt x="2015406" y="186752"/>
                    <a:pt x="2013692" y="191595"/>
                    <a:pt x="2013692" y="194167"/>
                  </a:cubicBezTo>
                  <a:cubicBezTo>
                    <a:pt x="2009234" y="191081"/>
                    <a:pt x="2007091" y="188081"/>
                    <a:pt x="2007262" y="185166"/>
                  </a:cubicBezTo>
                  <a:cubicBezTo>
                    <a:pt x="2007262" y="183794"/>
                    <a:pt x="2007777" y="181737"/>
                    <a:pt x="2008805" y="178994"/>
                  </a:cubicBezTo>
                  <a:cubicBezTo>
                    <a:pt x="2009834" y="176251"/>
                    <a:pt x="2010348" y="174708"/>
                    <a:pt x="2010348" y="174365"/>
                  </a:cubicBezTo>
                  <a:cubicBezTo>
                    <a:pt x="2010348" y="174193"/>
                    <a:pt x="2010177" y="173936"/>
                    <a:pt x="2009834" y="173593"/>
                  </a:cubicBezTo>
                  <a:lnTo>
                    <a:pt x="2007262" y="173593"/>
                  </a:lnTo>
                  <a:cubicBezTo>
                    <a:pt x="2002119" y="173593"/>
                    <a:pt x="1999547" y="171021"/>
                    <a:pt x="1999547" y="165878"/>
                  </a:cubicBezTo>
                  <a:cubicBezTo>
                    <a:pt x="1999719" y="164849"/>
                    <a:pt x="2000147" y="163135"/>
                    <a:pt x="2000833" y="160734"/>
                  </a:cubicBezTo>
                  <a:cubicBezTo>
                    <a:pt x="2001176" y="163649"/>
                    <a:pt x="2003490" y="165106"/>
                    <a:pt x="2007777" y="165106"/>
                  </a:cubicBezTo>
                  <a:cubicBezTo>
                    <a:pt x="2013606" y="165106"/>
                    <a:pt x="2016435" y="162792"/>
                    <a:pt x="2016263" y="158163"/>
                  </a:cubicBezTo>
                  <a:cubicBezTo>
                    <a:pt x="2016092" y="153019"/>
                    <a:pt x="2014120" y="149076"/>
                    <a:pt x="2010348" y="146333"/>
                  </a:cubicBezTo>
                  <a:close/>
                  <a:moveTo>
                    <a:pt x="1395696" y="146333"/>
                  </a:moveTo>
                  <a:cubicBezTo>
                    <a:pt x="1404783" y="147876"/>
                    <a:pt x="1409327" y="153533"/>
                    <a:pt x="1409327" y="163306"/>
                  </a:cubicBezTo>
                  <a:cubicBezTo>
                    <a:pt x="1409327" y="167078"/>
                    <a:pt x="1407612" y="172522"/>
                    <a:pt x="1404183" y="179637"/>
                  </a:cubicBezTo>
                  <a:cubicBezTo>
                    <a:pt x="1400754" y="186752"/>
                    <a:pt x="1399040" y="191595"/>
                    <a:pt x="1399040" y="194167"/>
                  </a:cubicBezTo>
                  <a:cubicBezTo>
                    <a:pt x="1394582" y="191081"/>
                    <a:pt x="1392439" y="188081"/>
                    <a:pt x="1392610" y="185166"/>
                  </a:cubicBezTo>
                  <a:cubicBezTo>
                    <a:pt x="1392610" y="183794"/>
                    <a:pt x="1393125" y="181737"/>
                    <a:pt x="1394153" y="178994"/>
                  </a:cubicBezTo>
                  <a:cubicBezTo>
                    <a:pt x="1395182" y="176251"/>
                    <a:pt x="1395696" y="174708"/>
                    <a:pt x="1395696" y="174365"/>
                  </a:cubicBezTo>
                  <a:cubicBezTo>
                    <a:pt x="1395696" y="174193"/>
                    <a:pt x="1395525" y="173936"/>
                    <a:pt x="1395182" y="173593"/>
                  </a:cubicBezTo>
                  <a:lnTo>
                    <a:pt x="1392610" y="173593"/>
                  </a:lnTo>
                  <a:cubicBezTo>
                    <a:pt x="1387467" y="173593"/>
                    <a:pt x="1384895" y="171021"/>
                    <a:pt x="1384895" y="165878"/>
                  </a:cubicBezTo>
                  <a:cubicBezTo>
                    <a:pt x="1385067" y="164849"/>
                    <a:pt x="1385495" y="163135"/>
                    <a:pt x="1386181" y="160734"/>
                  </a:cubicBezTo>
                  <a:cubicBezTo>
                    <a:pt x="1386524" y="163649"/>
                    <a:pt x="1388838" y="165106"/>
                    <a:pt x="1393125" y="165106"/>
                  </a:cubicBezTo>
                  <a:cubicBezTo>
                    <a:pt x="1398954" y="165106"/>
                    <a:pt x="1401783" y="162792"/>
                    <a:pt x="1401611" y="158163"/>
                  </a:cubicBezTo>
                  <a:cubicBezTo>
                    <a:pt x="1401440" y="153019"/>
                    <a:pt x="1399468" y="149076"/>
                    <a:pt x="1395696" y="146333"/>
                  </a:cubicBezTo>
                  <a:close/>
                  <a:moveTo>
                    <a:pt x="781044" y="146333"/>
                  </a:moveTo>
                  <a:cubicBezTo>
                    <a:pt x="790131" y="147876"/>
                    <a:pt x="794675" y="153533"/>
                    <a:pt x="794675" y="163306"/>
                  </a:cubicBezTo>
                  <a:cubicBezTo>
                    <a:pt x="794675" y="167078"/>
                    <a:pt x="792960" y="172522"/>
                    <a:pt x="789531" y="179637"/>
                  </a:cubicBezTo>
                  <a:cubicBezTo>
                    <a:pt x="786102" y="186752"/>
                    <a:pt x="784388" y="191595"/>
                    <a:pt x="784388" y="194167"/>
                  </a:cubicBezTo>
                  <a:cubicBezTo>
                    <a:pt x="779930" y="191081"/>
                    <a:pt x="777787" y="188081"/>
                    <a:pt x="777958" y="185166"/>
                  </a:cubicBezTo>
                  <a:cubicBezTo>
                    <a:pt x="777958" y="183794"/>
                    <a:pt x="778473" y="181737"/>
                    <a:pt x="779501" y="178994"/>
                  </a:cubicBezTo>
                  <a:cubicBezTo>
                    <a:pt x="780530" y="176251"/>
                    <a:pt x="781044" y="174708"/>
                    <a:pt x="781044" y="174365"/>
                  </a:cubicBezTo>
                  <a:cubicBezTo>
                    <a:pt x="781044" y="174193"/>
                    <a:pt x="780873" y="173936"/>
                    <a:pt x="780530" y="173593"/>
                  </a:cubicBezTo>
                  <a:lnTo>
                    <a:pt x="777958" y="173593"/>
                  </a:lnTo>
                  <a:cubicBezTo>
                    <a:pt x="772815" y="173593"/>
                    <a:pt x="770243" y="171021"/>
                    <a:pt x="770243" y="165878"/>
                  </a:cubicBezTo>
                  <a:cubicBezTo>
                    <a:pt x="770415" y="164849"/>
                    <a:pt x="770843" y="163135"/>
                    <a:pt x="771529" y="160734"/>
                  </a:cubicBezTo>
                  <a:cubicBezTo>
                    <a:pt x="771872" y="163649"/>
                    <a:pt x="774186" y="165106"/>
                    <a:pt x="778473" y="165106"/>
                  </a:cubicBezTo>
                  <a:cubicBezTo>
                    <a:pt x="784302" y="165106"/>
                    <a:pt x="787131" y="162792"/>
                    <a:pt x="786959" y="158163"/>
                  </a:cubicBezTo>
                  <a:cubicBezTo>
                    <a:pt x="786788" y="153019"/>
                    <a:pt x="784816" y="149076"/>
                    <a:pt x="781044" y="146333"/>
                  </a:cubicBezTo>
                  <a:close/>
                  <a:moveTo>
                    <a:pt x="166393" y="146333"/>
                  </a:moveTo>
                  <a:cubicBezTo>
                    <a:pt x="175479" y="147876"/>
                    <a:pt x="180023" y="153533"/>
                    <a:pt x="180023" y="163306"/>
                  </a:cubicBezTo>
                  <a:cubicBezTo>
                    <a:pt x="180023" y="167078"/>
                    <a:pt x="178308" y="172522"/>
                    <a:pt x="174879" y="179637"/>
                  </a:cubicBezTo>
                  <a:cubicBezTo>
                    <a:pt x="171450" y="186752"/>
                    <a:pt x="169736" y="191595"/>
                    <a:pt x="169736" y="194167"/>
                  </a:cubicBezTo>
                  <a:cubicBezTo>
                    <a:pt x="165278" y="191081"/>
                    <a:pt x="163135" y="188081"/>
                    <a:pt x="163307" y="185166"/>
                  </a:cubicBezTo>
                  <a:cubicBezTo>
                    <a:pt x="163307" y="183794"/>
                    <a:pt x="163821" y="181737"/>
                    <a:pt x="164850" y="178994"/>
                  </a:cubicBezTo>
                  <a:cubicBezTo>
                    <a:pt x="165878" y="176251"/>
                    <a:pt x="166393" y="174708"/>
                    <a:pt x="166393" y="174365"/>
                  </a:cubicBezTo>
                  <a:cubicBezTo>
                    <a:pt x="166393" y="174193"/>
                    <a:pt x="166221" y="173936"/>
                    <a:pt x="165878" y="173593"/>
                  </a:cubicBezTo>
                  <a:lnTo>
                    <a:pt x="163307" y="173593"/>
                  </a:lnTo>
                  <a:cubicBezTo>
                    <a:pt x="158163" y="173593"/>
                    <a:pt x="155591" y="171021"/>
                    <a:pt x="155591" y="165878"/>
                  </a:cubicBezTo>
                  <a:cubicBezTo>
                    <a:pt x="155763" y="164849"/>
                    <a:pt x="156191" y="163135"/>
                    <a:pt x="156877" y="160734"/>
                  </a:cubicBezTo>
                  <a:cubicBezTo>
                    <a:pt x="157220" y="163649"/>
                    <a:pt x="159535" y="165106"/>
                    <a:pt x="163821" y="165106"/>
                  </a:cubicBezTo>
                  <a:cubicBezTo>
                    <a:pt x="169650" y="165106"/>
                    <a:pt x="172479" y="162792"/>
                    <a:pt x="172308" y="158163"/>
                  </a:cubicBezTo>
                  <a:cubicBezTo>
                    <a:pt x="172136" y="153019"/>
                    <a:pt x="170165" y="149076"/>
                    <a:pt x="166393" y="146333"/>
                  </a:cubicBezTo>
                  <a:close/>
                  <a:moveTo>
                    <a:pt x="2546046" y="142732"/>
                  </a:moveTo>
                  <a:cubicBezTo>
                    <a:pt x="2552046" y="142732"/>
                    <a:pt x="2555047" y="145304"/>
                    <a:pt x="2555047" y="150447"/>
                  </a:cubicBezTo>
                  <a:cubicBezTo>
                    <a:pt x="2557619" y="149419"/>
                    <a:pt x="2559419" y="148904"/>
                    <a:pt x="2560447" y="148904"/>
                  </a:cubicBezTo>
                  <a:cubicBezTo>
                    <a:pt x="2565077" y="148904"/>
                    <a:pt x="2567391" y="151390"/>
                    <a:pt x="2567391" y="156362"/>
                  </a:cubicBezTo>
                  <a:cubicBezTo>
                    <a:pt x="2567391" y="158763"/>
                    <a:pt x="2566705" y="160649"/>
                    <a:pt x="2565334" y="162020"/>
                  </a:cubicBezTo>
                  <a:cubicBezTo>
                    <a:pt x="2570477" y="162020"/>
                    <a:pt x="2573049" y="164592"/>
                    <a:pt x="2573049" y="169736"/>
                  </a:cubicBezTo>
                  <a:lnTo>
                    <a:pt x="2560705" y="169736"/>
                  </a:lnTo>
                  <a:cubicBezTo>
                    <a:pt x="2560705" y="165449"/>
                    <a:pt x="2559333" y="161935"/>
                    <a:pt x="2556590" y="159191"/>
                  </a:cubicBezTo>
                  <a:cubicBezTo>
                    <a:pt x="2553847" y="156448"/>
                    <a:pt x="2550332" y="155077"/>
                    <a:pt x="2546046" y="155077"/>
                  </a:cubicBezTo>
                  <a:close/>
                  <a:moveTo>
                    <a:pt x="1931396" y="142732"/>
                  </a:moveTo>
                  <a:cubicBezTo>
                    <a:pt x="1937396" y="142732"/>
                    <a:pt x="1940397" y="145304"/>
                    <a:pt x="1940397" y="150447"/>
                  </a:cubicBezTo>
                  <a:cubicBezTo>
                    <a:pt x="1942969" y="149419"/>
                    <a:pt x="1944769" y="148904"/>
                    <a:pt x="1945797" y="148904"/>
                  </a:cubicBezTo>
                  <a:cubicBezTo>
                    <a:pt x="1950427" y="148904"/>
                    <a:pt x="1952741" y="151390"/>
                    <a:pt x="1952741" y="156362"/>
                  </a:cubicBezTo>
                  <a:cubicBezTo>
                    <a:pt x="1952741" y="158763"/>
                    <a:pt x="1952055" y="160649"/>
                    <a:pt x="1950684" y="162020"/>
                  </a:cubicBezTo>
                  <a:cubicBezTo>
                    <a:pt x="1955827" y="162020"/>
                    <a:pt x="1958399" y="164592"/>
                    <a:pt x="1958399" y="169736"/>
                  </a:cubicBezTo>
                  <a:lnTo>
                    <a:pt x="1946055" y="169736"/>
                  </a:lnTo>
                  <a:cubicBezTo>
                    <a:pt x="1946055" y="165449"/>
                    <a:pt x="1944683" y="161935"/>
                    <a:pt x="1941940" y="159191"/>
                  </a:cubicBezTo>
                  <a:cubicBezTo>
                    <a:pt x="1939197" y="156448"/>
                    <a:pt x="1935682" y="155077"/>
                    <a:pt x="1931396" y="155077"/>
                  </a:cubicBezTo>
                  <a:close/>
                  <a:moveTo>
                    <a:pt x="1316744" y="142732"/>
                  </a:moveTo>
                  <a:cubicBezTo>
                    <a:pt x="1322744" y="142732"/>
                    <a:pt x="1325745" y="145304"/>
                    <a:pt x="1325745" y="150447"/>
                  </a:cubicBezTo>
                  <a:cubicBezTo>
                    <a:pt x="1328317" y="149419"/>
                    <a:pt x="1330117" y="148904"/>
                    <a:pt x="1331145" y="148904"/>
                  </a:cubicBezTo>
                  <a:cubicBezTo>
                    <a:pt x="1335775" y="148904"/>
                    <a:pt x="1338089" y="151390"/>
                    <a:pt x="1338089" y="156362"/>
                  </a:cubicBezTo>
                  <a:cubicBezTo>
                    <a:pt x="1338089" y="158763"/>
                    <a:pt x="1337403" y="160649"/>
                    <a:pt x="1336032" y="162020"/>
                  </a:cubicBezTo>
                  <a:cubicBezTo>
                    <a:pt x="1341175" y="162020"/>
                    <a:pt x="1343747" y="164592"/>
                    <a:pt x="1343747" y="169736"/>
                  </a:cubicBezTo>
                  <a:lnTo>
                    <a:pt x="1331403" y="169736"/>
                  </a:lnTo>
                  <a:cubicBezTo>
                    <a:pt x="1331403" y="165449"/>
                    <a:pt x="1330031" y="161935"/>
                    <a:pt x="1327288" y="159191"/>
                  </a:cubicBezTo>
                  <a:cubicBezTo>
                    <a:pt x="1324545" y="156448"/>
                    <a:pt x="1321030" y="155077"/>
                    <a:pt x="1316744" y="155077"/>
                  </a:cubicBezTo>
                  <a:close/>
                  <a:moveTo>
                    <a:pt x="702092" y="142732"/>
                  </a:moveTo>
                  <a:cubicBezTo>
                    <a:pt x="708092" y="142732"/>
                    <a:pt x="711093" y="145304"/>
                    <a:pt x="711093" y="150447"/>
                  </a:cubicBezTo>
                  <a:cubicBezTo>
                    <a:pt x="713665" y="149419"/>
                    <a:pt x="715465" y="148904"/>
                    <a:pt x="716493" y="148904"/>
                  </a:cubicBezTo>
                  <a:cubicBezTo>
                    <a:pt x="721123" y="148904"/>
                    <a:pt x="723437" y="151390"/>
                    <a:pt x="723437" y="156362"/>
                  </a:cubicBezTo>
                  <a:cubicBezTo>
                    <a:pt x="723437" y="158763"/>
                    <a:pt x="722751" y="160649"/>
                    <a:pt x="721380" y="162020"/>
                  </a:cubicBezTo>
                  <a:cubicBezTo>
                    <a:pt x="726523" y="162020"/>
                    <a:pt x="729095" y="164592"/>
                    <a:pt x="729095" y="169736"/>
                  </a:cubicBezTo>
                  <a:lnTo>
                    <a:pt x="716751" y="169736"/>
                  </a:lnTo>
                  <a:cubicBezTo>
                    <a:pt x="716751" y="165449"/>
                    <a:pt x="715379" y="161935"/>
                    <a:pt x="712636" y="159191"/>
                  </a:cubicBezTo>
                  <a:cubicBezTo>
                    <a:pt x="709893" y="156448"/>
                    <a:pt x="706378" y="155077"/>
                    <a:pt x="702092" y="155077"/>
                  </a:cubicBezTo>
                  <a:close/>
                  <a:moveTo>
                    <a:pt x="87440" y="142732"/>
                  </a:moveTo>
                  <a:cubicBezTo>
                    <a:pt x="93441" y="142732"/>
                    <a:pt x="96441" y="145304"/>
                    <a:pt x="96441" y="150447"/>
                  </a:cubicBezTo>
                  <a:cubicBezTo>
                    <a:pt x="99013" y="149419"/>
                    <a:pt x="100813" y="148904"/>
                    <a:pt x="101842" y="148904"/>
                  </a:cubicBezTo>
                  <a:cubicBezTo>
                    <a:pt x="106471" y="148904"/>
                    <a:pt x="108785" y="151390"/>
                    <a:pt x="108785" y="156362"/>
                  </a:cubicBezTo>
                  <a:cubicBezTo>
                    <a:pt x="108785" y="158763"/>
                    <a:pt x="108100" y="160649"/>
                    <a:pt x="106728" y="162020"/>
                  </a:cubicBezTo>
                  <a:cubicBezTo>
                    <a:pt x="111872" y="162020"/>
                    <a:pt x="114443" y="164592"/>
                    <a:pt x="114443" y="169736"/>
                  </a:cubicBezTo>
                  <a:lnTo>
                    <a:pt x="102099" y="169736"/>
                  </a:lnTo>
                  <a:cubicBezTo>
                    <a:pt x="102099" y="165449"/>
                    <a:pt x="100727" y="161935"/>
                    <a:pt x="97984" y="159191"/>
                  </a:cubicBezTo>
                  <a:cubicBezTo>
                    <a:pt x="95241" y="156448"/>
                    <a:pt x="91726" y="155077"/>
                    <a:pt x="87440" y="155077"/>
                  </a:cubicBezTo>
                  <a:close/>
                  <a:moveTo>
                    <a:pt x="2519042" y="124730"/>
                  </a:moveTo>
                  <a:cubicBezTo>
                    <a:pt x="2525386" y="124730"/>
                    <a:pt x="2530615" y="127173"/>
                    <a:pt x="2534730" y="132059"/>
                  </a:cubicBezTo>
                  <a:cubicBezTo>
                    <a:pt x="2538845" y="136946"/>
                    <a:pt x="2540902" y="142646"/>
                    <a:pt x="2540902" y="149162"/>
                  </a:cubicBezTo>
                  <a:lnTo>
                    <a:pt x="2540902" y="172307"/>
                  </a:lnTo>
                  <a:lnTo>
                    <a:pt x="2533187" y="172307"/>
                  </a:lnTo>
                  <a:lnTo>
                    <a:pt x="2533187" y="149162"/>
                  </a:lnTo>
                  <a:cubicBezTo>
                    <a:pt x="2533187" y="145047"/>
                    <a:pt x="2531815" y="141446"/>
                    <a:pt x="2529072" y="138360"/>
                  </a:cubicBezTo>
                  <a:cubicBezTo>
                    <a:pt x="2526329" y="135274"/>
                    <a:pt x="2522986" y="133731"/>
                    <a:pt x="2519042" y="133731"/>
                  </a:cubicBezTo>
                  <a:cubicBezTo>
                    <a:pt x="2516128" y="133731"/>
                    <a:pt x="2513470" y="134545"/>
                    <a:pt x="2511070" y="136174"/>
                  </a:cubicBezTo>
                  <a:cubicBezTo>
                    <a:pt x="2508670" y="137803"/>
                    <a:pt x="2507469" y="139989"/>
                    <a:pt x="2507469" y="142732"/>
                  </a:cubicBezTo>
                  <a:cubicBezTo>
                    <a:pt x="2507469" y="147876"/>
                    <a:pt x="2509613" y="150447"/>
                    <a:pt x="2513899" y="150447"/>
                  </a:cubicBezTo>
                  <a:cubicBezTo>
                    <a:pt x="2517328" y="150447"/>
                    <a:pt x="2519042" y="148304"/>
                    <a:pt x="2519042" y="144018"/>
                  </a:cubicBezTo>
                  <a:lnTo>
                    <a:pt x="2517756" y="141446"/>
                  </a:lnTo>
                  <a:cubicBezTo>
                    <a:pt x="2522900" y="141446"/>
                    <a:pt x="2525472" y="144875"/>
                    <a:pt x="2525472" y="151733"/>
                  </a:cubicBezTo>
                  <a:cubicBezTo>
                    <a:pt x="2525472" y="156877"/>
                    <a:pt x="2522900" y="159449"/>
                    <a:pt x="2517756" y="159449"/>
                  </a:cubicBezTo>
                  <a:cubicBezTo>
                    <a:pt x="2515870" y="159449"/>
                    <a:pt x="2514499" y="159020"/>
                    <a:pt x="2513642" y="158163"/>
                  </a:cubicBezTo>
                  <a:cubicBezTo>
                    <a:pt x="2513642" y="161592"/>
                    <a:pt x="2511841" y="164249"/>
                    <a:pt x="2508241" y="166135"/>
                  </a:cubicBezTo>
                  <a:cubicBezTo>
                    <a:pt x="2505498" y="167678"/>
                    <a:pt x="2502240" y="168450"/>
                    <a:pt x="2498468" y="168450"/>
                  </a:cubicBezTo>
                  <a:cubicBezTo>
                    <a:pt x="2501897" y="164163"/>
                    <a:pt x="2503612" y="160734"/>
                    <a:pt x="2503612" y="158163"/>
                  </a:cubicBezTo>
                  <a:cubicBezTo>
                    <a:pt x="2503612" y="156620"/>
                    <a:pt x="2502969" y="154219"/>
                    <a:pt x="2501683" y="150962"/>
                  </a:cubicBezTo>
                  <a:cubicBezTo>
                    <a:pt x="2500397" y="147704"/>
                    <a:pt x="2499754" y="145390"/>
                    <a:pt x="2499754" y="144018"/>
                  </a:cubicBezTo>
                  <a:cubicBezTo>
                    <a:pt x="2499926" y="138703"/>
                    <a:pt x="2501854" y="134160"/>
                    <a:pt x="2505541" y="130388"/>
                  </a:cubicBezTo>
                  <a:cubicBezTo>
                    <a:pt x="2509227" y="126616"/>
                    <a:pt x="2513727" y="124730"/>
                    <a:pt x="2519042" y="124730"/>
                  </a:cubicBezTo>
                  <a:close/>
                  <a:moveTo>
                    <a:pt x="1904392" y="124730"/>
                  </a:moveTo>
                  <a:cubicBezTo>
                    <a:pt x="1910736" y="124730"/>
                    <a:pt x="1915965" y="127173"/>
                    <a:pt x="1920080" y="132059"/>
                  </a:cubicBezTo>
                  <a:cubicBezTo>
                    <a:pt x="1924195" y="136946"/>
                    <a:pt x="1926252" y="142646"/>
                    <a:pt x="1926252" y="149162"/>
                  </a:cubicBezTo>
                  <a:lnTo>
                    <a:pt x="1926252" y="172307"/>
                  </a:lnTo>
                  <a:lnTo>
                    <a:pt x="1918537" y="172307"/>
                  </a:lnTo>
                  <a:lnTo>
                    <a:pt x="1918537" y="149162"/>
                  </a:lnTo>
                  <a:cubicBezTo>
                    <a:pt x="1918537" y="145047"/>
                    <a:pt x="1917165" y="141446"/>
                    <a:pt x="1914422" y="138360"/>
                  </a:cubicBezTo>
                  <a:cubicBezTo>
                    <a:pt x="1911679" y="135274"/>
                    <a:pt x="1908336" y="133731"/>
                    <a:pt x="1904392" y="133731"/>
                  </a:cubicBezTo>
                  <a:cubicBezTo>
                    <a:pt x="1901478" y="133731"/>
                    <a:pt x="1898820" y="134545"/>
                    <a:pt x="1896420" y="136174"/>
                  </a:cubicBezTo>
                  <a:cubicBezTo>
                    <a:pt x="1894020" y="137803"/>
                    <a:pt x="1892819" y="139989"/>
                    <a:pt x="1892819" y="142732"/>
                  </a:cubicBezTo>
                  <a:cubicBezTo>
                    <a:pt x="1892819" y="147876"/>
                    <a:pt x="1894963" y="150447"/>
                    <a:pt x="1899249" y="150447"/>
                  </a:cubicBezTo>
                  <a:cubicBezTo>
                    <a:pt x="1902678" y="150447"/>
                    <a:pt x="1904392" y="148304"/>
                    <a:pt x="1904392" y="144018"/>
                  </a:cubicBezTo>
                  <a:lnTo>
                    <a:pt x="1903106" y="141446"/>
                  </a:lnTo>
                  <a:cubicBezTo>
                    <a:pt x="1908250" y="141446"/>
                    <a:pt x="1910822" y="144875"/>
                    <a:pt x="1910822" y="151733"/>
                  </a:cubicBezTo>
                  <a:cubicBezTo>
                    <a:pt x="1910822" y="156877"/>
                    <a:pt x="1908250" y="159449"/>
                    <a:pt x="1903106" y="159449"/>
                  </a:cubicBezTo>
                  <a:cubicBezTo>
                    <a:pt x="1901220" y="159449"/>
                    <a:pt x="1899849" y="159020"/>
                    <a:pt x="1898992" y="158163"/>
                  </a:cubicBezTo>
                  <a:cubicBezTo>
                    <a:pt x="1898992" y="161592"/>
                    <a:pt x="1897191" y="164249"/>
                    <a:pt x="1893591" y="166135"/>
                  </a:cubicBezTo>
                  <a:cubicBezTo>
                    <a:pt x="1890848" y="167678"/>
                    <a:pt x="1887590" y="168450"/>
                    <a:pt x="1883818" y="168450"/>
                  </a:cubicBezTo>
                  <a:cubicBezTo>
                    <a:pt x="1887247" y="164163"/>
                    <a:pt x="1888962" y="160734"/>
                    <a:pt x="1888962" y="158163"/>
                  </a:cubicBezTo>
                  <a:cubicBezTo>
                    <a:pt x="1888962" y="156620"/>
                    <a:pt x="1888319" y="154219"/>
                    <a:pt x="1887033" y="150962"/>
                  </a:cubicBezTo>
                  <a:cubicBezTo>
                    <a:pt x="1885747" y="147704"/>
                    <a:pt x="1885104" y="145390"/>
                    <a:pt x="1885104" y="144018"/>
                  </a:cubicBezTo>
                  <a:cubicBezTo>
                    <a:pt x="1885276" y="138703"/>
                    <a:pt x="1887204" y="134160"/>
                    <a:pt x="1890891" y="130388"/>
                  </a:cubicBezTo>
                  <a:cubicBezTo>
                    <a:pt x="1894577" y="126616"/>
                    <a:pt x="1899077" y="124730"/>
                    <a:pt x="1904392" y="124730"/>
                  </a:cubicBezTo>
                  <a:close/>
                  <a:moveTo>
                    <a:pt x="1289740" y="124730"/>
                  </a:moveTo>
                  <a:cubicBezTo>
                    <a:pt x="1296084" y="124730"/>
                    <a:pt x="1301313" y="127173"/>
                    <a:pt x="1305428" y="132059"/>
                  </a:cubicBezTo>
                  <a:cubicBezTo>
                    <a:pt x="1309543" y="136946"/>
                    <a:pt x="1311600" y="142646"/>
                    <a:pt x="1311600" y="149162"/>
                  </a:cubicBezTo>
                  <a:lnTo>
                    <a:pt x="1311600" y="172307"/>
                  </a:lnTo>
                  <a:lnTo>
                    <a:pt x="1303885" y="172307"/>
                  </a:lnTo>
                  <a:lnTo>
                    <a:pt x="1303885" y="149162"/>
                  </a:lnTo>
                  <a:cubicBezTo>
                    <a:pt x="1303885" y="145047"/>
                    <a:pt x="1302513" y="141446"/>
                    <a:pt x="1299770" y="138360"/>
                  </a:cubicBezTo>
                  <a:cubicBezTo>
                    <a:pt x="1297027" y="135274"/>
                    <a:pt x="1293684" y="133731"/>
                    <a:pt x="1289740" y="133731"/>
                  </a:cubicBezTo>
                  <a:cubicBezTo>
                    <a:pt x="1286826" y="133731"/>
                    <a:pt x="1284168" y="134545"/>
                    <a:pt x="1281768" y="136174"/>
                  </a:cubicBezTo>
                  <a:cubicBezTo>
                    <a:pt x="1279368" y="137803"/>
                    <a:pt x="1278167" y="139989"/>
                    <a:pt x="1278167" y="142732"/>
                  </a:cubicBezTo>
                  <a:cubicBezTo>
                    <a:pt x="1278167" y="147876"/>
                    <a:pt x="1280311" y="150447"/>
                    <a:pt x="1284597" y="150447"/>
                  </a:cubicBezTo>
                  <a:cubicBezTo>
                    <a:pt x="1288026" y="150447"/>
                    <a:pt x="1289740" y="148304"/>
                    <a:pt x="1289740" y="144018"/>
                  </a:cubicBezTo>
                  <a:lnTo>
                    <a:pt x="1288454" y="141446"/>
                  </a:lnTo>
                  <a:cubicBezTo>
                    <a:pt x="1293598" y="141446"/>
                    <a:pt x="1296170" y="144875"/>
                    <a:pt x="1296170" y="151733"/>
                  </a:cubicBezTo>
                  <a:cubicBezTo>
                    <a:pt x="1296170" y="156877"/>
                    <a:pt x="1293598" y="159449"/>
                    <a:pt x="1288454" y="159449"/>
                  </a:cubicBezTo>
                  <a:cubicBezTo>
                    <a:pt x="1286568" y="159449"/>
                    <a:pt x="1285197" y="159020"/>
                    <a:pt x="1284340" y="158163"/>
                  </a:cubicBezTo>
                  <a:cubicBezTo>
                    <a:pt x="1284340" y="161592"/>
                    <a:pt x="1282539" y="164249"/>
                    <a:pt x="1278939" y="166135"/>
                  </a:cubicBezTo>
                  <a:cubicBezTo>
                    <a:pt x="1276196" y="167678"/>
                    <a:pt x="1272938" y="168450"/>
                    <a:pt x="1269166" y="168450"/>
                  </a:cubicBezTo>
                  <a:cubicBezTo>
                    <a:pt x="1272595" y="164163"/>
                    <a:pt x="1274310" y="160734"/>
                    <a:pt x="1274310" y="158163"/>
                  </a:cubicBezTo>
                  <a:cubicBezTo>
                    <a:pt x="1274310" y="156620"/>
                    <a:pt x="1273667" y="154219"/>
                    <a:pt x="1272381" y="150962"/>
                  </a:cubicBezTo>
                  <a:cubicBezTo>
                    <a:pt x="1271095" y="147704"/>
                    <a:pt x="1270452" y="145390"/>
                    <a:pt x="1270452" y="144018"/>
                  </a:cubicBezTo>
                  <a:cubicBezTo>
                    <a:pt x="1270624" y="138703"/>
                    <a:pt x="1272552" y="134160"/>
                    <a:pt x="1276239" y="130388"/>
                  </a:cubicBezTo>
                  <a:cubicBezTo>
                    <a:pt x="1279925" y="126616"/>
                    <a:pt x="1284425" y="124730"/>
                    <a:pt x="1289740" y="124730"/>
                  </a:cubicBezTo>
                  <a:close/>
                  <a:moveTo>
                    <a:pt x="675088" y="124730"/>
                  </a:moveTo>
                  <a:cubicBezTo>
                    <a:pt x="681432" y="124730"/>
                    <a:pt x="686661" y="127173"/>
                    <a:pt x="690776" y="132059"/>
                  </a:cubicBezTo>
                  <a:cubicBezTo>
                    <a:pt x="694891" y="136946"/>
                    <a:pt x="696948" y="142646"/>
                    <a:pt x="696948" y="149162"/>
                  </a:cubicBezTo>
                  <a:lnTo>
                    <a:pt x="696948" y="172307"/>
                  </a:lnTo>
                  <a:lnTo>
                    <a:pt x="689233" y="172307"/>
                  </a:lnTo>
                  <a:lnTo>
                    <a:pt x="689233" y="149162"/>
                  </a:lnTo>
                  <a:cubicBezTo>
                    <a:pt x="689233" y="145047"/>
                    <a:pt x="687861" y="141446"/>
                    <a:pt x="685118" y="138360"/>
                  </a:cubicBezTo>
                  <a:cubicBezTo>
                    <a:pt x="682375" y="135274"/>
                    <a:pt x="679032" y="133731"/>
                    <a:pt x="675088" y="133731"/>
                  </a:cubicBezTo>
                  <a:cubicBezTo>
                    <a:pt x="672174" y="133731"/>
                    <a:pt x="669516" y="134545"/>
                    <a:pt x="667116" y="136174"/>
                  </a:cubicBezTo>
                  <a:cubicBezTo>
                    <a:pt x="664716" y="137803"/>
                    <a:pt x="663515" y="139989"/>
                    <a:pt x="663515" y="142732"/>
                  </a:cubicBezTo>
                  <a:cubicBezTo>
                    <a:pt x="663515" y="147876"/>
                    <a:pt x="665659" y="150447"/>
                    <a:pt x="669945" y="150447"/>
                  </a:cubicBezTo>
                  <a:cubicBezTo>
                    <a:pt x="673374" y="150447"/>
                    <a:pt x="675088" y="148304"/>
                    <a:pt x="675088" y="144018"/>
                  </a:cubicBezTo>
                  <a:lnTo>
                    <a:pt x="673802" y="141446"/>
                  </a:lnTo>
                  <a:cubicBezTo>
                    <a:pt x="678946" y="141446"/>
                    <a:pt x="681518" y="144875"/>
                    <a:pt x="681518" y="151733"/>
                  </a:cubicBezTo>
                  <a:cubicBezTo>
                    <a:pt x="681518" y="156877"/>
                    <a:pt x="678946" y="159449"/>
                    <a:pt x="673802" y="159449"/>
                  </a:cubicBezTo>
                  <a:cubicBezTo>
                    <a:pt x="671916" y="159449"/>
                    <a:pt x="670545" y="159020"/>
                    <a:pt x="669688" y="158163"/>
                  </a:cubicBezTo>
                  <a:cubicBezTo>
                    <a:pt x="669688" y="161592"/>
                    <a:pt x="667887" y="164249"/>
                    <a:pt x="664287" y="166135"/>
                  </a:cubicBezTo>
                  <a:cubicBezTo>
                    <a:pt x="661544" y="167678"/>
                    <a:pt x="658286" y="168450"/>
                    <a:pt x="654514" y="168450"/>
                  </a:cubicBezTo>
                  <a:cubicBezTo>
                    <a:pt x="657943" y="164163"/>
                    <a:pt x="659658" y="160734"/>
                    <a:pt x="659658" y="158163"/>
                  </a:cubicBezTo>
                  <a:cubicBezTo>
                    <a:pt x="659658" y="156620"/>
                    <a:pt x="659015" y="154219"/>
                    <a:pt x="657729" y="150962"/>
                  </a:cubicBezTo>
                  <a:cubicBezTo>
                    <a:pt x="656443" y="147704"/>
                    <a:pt x="655800" y="145390"/>
                    <a:pt x="655800" y="144018"/>
                  </a:cubicBezTo>
                  <a:cubicBezTo>
                    <a:pt x="655972" y="138703"/>
                    <a:pt x="657900" y="134160"/>
                    <a:pt x="661587" y="130388"/>
                  </a:cubicBezTo>
                  <a:cubicBezTo>
                    <a:pt x="665273" y="126616"/>
                    <a:pt x="669773" y="124730"/>
                    <a:pt x="675088" y="124730"/>
                  </a:cubicBezTo>
                  <a:close/>
                  <a:moveTo>
                    <a:pt x="60437" y="124730"/>
                  </a:moveTo>
                  <a:cubicBezTo>
                    <a:pt x="66780" y="124730"/>
                    <a:pt x="72009" y="127173"/>
                    <a:pt x="76124" y="132059"/>
                  </a:cubicBezTo>
                  <a:cubicBezTo>
                    <a:pt x="80239" y="136946"/>
                    <a:pt x="82296" y="142646"/>
                    <a:pt x="82296" y="149162"/>
                  </a:cubicBezTo>
                  <a:lnTo>
                    <a:pt x="82296" y="172307"/>
                  </a:lnTo>
                  <a:lnTo>
                    <a:pt x="74581" y="172307"/>
                  </a:lnTo>
                  <a:lnTo>
                    <a:pt x="74581" y="149162"/>
                  </a:lnTo>
                  <a:cubicBezTo>
                    <a:pt x="74581" y="145047"/>
                    <a:pt x="73210" y="141446"/>
                    <a:pt x="70466" y="138360"/>
                  </a:cubicBezTo>
                  <a:cubicBezTo>
                    <a:pt x="67723" y="135274"/>
                    <a:pt x="64380" y="133731"/>
                    <a:pt x="60437" y="133731"/>
                  </a:cubicBezTo>
                  <a:cubicBezTo>
                    <a:pt x="57522" y="133731"/>
                    <a:pt x="54864" y="134545"/>
                    <a:pt x="52464" y="136174"/>
                  </a:cubicBezTo>
                  <a:cubicBezTo>
                    <a:pt x="50064" y="137803"/>
                    <a:pt x="48864" y="139989"/>
                    <a:pt x="48864" y="142732"/>
                  </a:cubicBezTo>
                  <a:cubicBezTo>
                    <a:pt x="48864" y="147876"/>
                    <a:pt x="51007" y="150447"/>
                    <a:pt x="55293" y="150447"/>
                  </a:cubicBezTo>
                  <a:cubicBezTo>
                    <a:pt x="58722" y="150447"/>
                    <a:pt x="60437" y="148304"/>
                    <a:pt x="60437" y="144018"/>
                  </a:cubicBezTo>
                  <a:lnTo>
                    <a:pt x="59151" y="141446"/>
                  </a:lnTo>
                  <a:cubicBezTo>
                    <a:pt x="64294" y="141446"/>
                    <a:pt x="66866" y="144875"/>
                    <a:pt x="66866" y="151733"/>
                  </a:cubicBezTo>
                  <a:cubicBezTo>
                    <a:pt x="66866" y="156877"/>
                    <a:pt x="64294" y="159449"/>
                    <a:pt x="59151" y="159449"/>
                  </a:cubicBezTo>
                  <a:cubicBezTo>
                    <a:pt x="57265" y="159449"/>
                    <a:pt x="55893" y="159020"/>
                    <a:pt x="55036" y="158163"/>
                  </a:cubicBezTo>
                  <a:cubicBezTo>
                    <a:pt x="55036" y="161592"/>
                    <a:pt x="53236" y="164249"/>
                    <a:pt x="49635" y="166135"/>
                  </a:cubicBezTo>
                  <a:cubicBezTo>
                    <a:pt x="46892" y="167678"/>
                    <a:pt x="43634" y="168450"/>
                    <a:pt x="39863" y="168450"/>
                  </a:cubicBezTo>
                  <a:cubicBezTo>
                    <a:pt x="43292" y="164163"/>
                    <a:pt x="45006" y="160734"/>
                    <a:pt x="45006" y="158163"/>
                  </a:cubicBezTo>
                  <a:cubicBezTo>
                    <a:pt x="45006" y="156620"/>
                    <a:pt x="44363" y="154219"/>
                    <a:pt x="43077" y="150962"/>
                  </a:cubicBezTo>
                  <a:cubicBezTo>
                    <a:pt x="41791" y="147704"/>
                    <a:pt x="41148" y="145390"/>
                    <a:pt x="41148" y="144018"/>
                  </a:cubicBezTo>
                  <a:cubicBezTo>
                    <a:pt x="41320" y="138703"/>
                    <a:pt x="43249" y="134160"/>
                    <a:pt x="46935" y="130388"/>
                  </a:cubicBezTo>
                  <a:cubicBezTo>
                    <a:pt x="50621" y="126616"/>
                    <a:pt x="55122" y="124730"/>
                    <a:pt x="60437" y="124730"/>
                  </a:cubicBezTo>
                  <a:close/>
                  <a:moveTo>
                    <a:pt x="2664346" y="123444"/>
                  </a:moveTo>
                  <a:cubicBezTo>
                    <a:pt x="2666061" y="124644"/>
                    <a:pt x="2666918" y="126787"/>
                    <a:pt x="2666918" y="129873"/>
                  </a:cubicBezTo>
                  <a:cubicBezTo>
                    <a:pt x="2666746" y="135017"/>
                    <a:pt x="2664775" y="139303"/>
                    <a:pt x="2661003" y="142732"/>
                  </a:cubicBezTo>
                  <a:cubicBezTo>
                    <a:pt x="2657231" y="146161"/>
                    <a:pt x="2652773" y="147876"/>
                    <a:pt x="2647630" y="147876"/>
                  </a:cubicBezTo>
                  <a:cubicBezTo>
                    <a:pt x="2644887" y="147876"/>
                    <a:pt x="2640815" y="147233"/>
                    <a:pt x="2635414" y="145947"/>
                  </a:cubicBezTo>
                  <a:cubicBezTo>
                    <a:pt x="2630013" y="144661"/>
                    <a:pt x="2625941" y="144018"/>
                    <a:pt x="2623198" y="144018"/>
                  </a:cubicBezTo>
                  <a:lnTo>
                    <a:pt x="2616769" y="144018"/>
                  </a:lnTo>
                  <a:cubicBezTo>
                    <a:pt x="2623627" y="147447"/>
                    <a:pt x="2627056" y="152162"/>
                    <a:pt x="2627056" y="158163"/>
                  </a:cubicBezTo>
                  <a:cubicBezTo>
                    <a:pt x="2616597" y="152162"/>
                    <a:pt x="2608882" y="149162"/>
                    <a:pt x="2603910" y="149162"/>
                  </a:cubicBezTo>
                  <a:cubicBezTo>
                    <a:pt x="2595338" y="149162"/>
                    <a:pt x="2585051" y="153448"/>
                    <a:pt x="2573049" y="162020"/>
                  </a:cubicBezTo>
                  <a:lnTo>
                    <a:pt x="2569191" y="159449"/>
                  </a:lnTo>
                  <a:cubicBezTo>
                    <a:pt x="2583593" y="142304"/>
                    <a:pt x="2601595" y="133731"/>
                    <a:pt x="2623198" y="133731"/>
                  </a:cubicBezTo>
                  <a:cubicBezTo>
                    <a:pt x="2625427" y="133731"/>
                    <a:pt x="2628856" y="133945"/>
                    <a:pt x="2633485" y="134374"/>
                  </a:cubicBezTo>
                  <a:cubicBezTo>
                    <a:pt x="2638114" y="134803"/>
                    <a:pt x="2641543" y="135017"/>
                    <a:pt x="2643772" y="135017"/>
                  </a:cubicBezTo>
                  <a:cubicBezTo>
                    <a:pt x="2655774" y="135017"/>
                    <a:pt x="2662632" y="131159"/>
                    <a:pt x="2664346" y="123444"/>
                  </a:cubicBezTo>
                  <a:close/>
                  <a:moveTo>
                    <a:pt x="2049696" y="123444"/>
                  </a:moveTo>
                  <a:cubicBezTo>
                    <a:pt x="2051411" y="124644"/>
                    <a:pt x="2052268" y="126787"/>
                    <a:pt x="2052268" y="129873"/>
                  </a:cubicBezTo>
                  <a:cubicBezTo>
                    <a:pt x="2052096" y="135017"/>
                    <a:pt x="2050125" y="139303"/>
                    <a:pt x="2046353" y="142732"/>
                  </a:cubicBezTo>
                  <a:cubicBezTo>
                    <a:pt x="2042581" y="146161"/>
                    <a:pt x="2038123" y="147876"/>
                    <a:pt x="2032980" y="147876"/>
                  </a:cubicBezTo>
                  <a:cubicBezTo>
                    <a:pt x="2030237" y="147876"/>
                    <a:pt x="2026165" y="147233"/>
                    <a:pt x="2020764" y="145947"/>
                  </a:cubicBezTo>
                  <a:cubicBezTo>
                    <a:pt x="2015363" y="144661"/>
                    <a:pt x="2011291" y="144018"/>
                    <a:pt x="2008548" y="144018"/>
                  </a:cubicBezTo>
                  <a:lnTo>
                    <a:pt x="2002119" y="144018"/>
                  </a:lnTo>
                  <a:cubicBezTo>
                    <a:pt x="2008977" y="147447"/>
                    <a:pt x="2012406" y="152162"/>
                    <a:pt x="2012406" y="158163"/>
                  </a:cubicBezTo>
                  <a:cubicBezTo>
                    <a:pt x="2001947" y="152162"/>
                    <a:pt x="1994232" y="149162"/>
                    <a:pt x="1989260" y="149162"/>
                  </a:cubicBezTo>
                  <a:cubicBezTo>
                    <a:pt x="1980688" y="149162"/>
                    <a:pt x="1970401" y="153448"/>
                    <a:pt x="1958399" y="162020"/>
                  </a:cubicBezTo>
                  <a:lnTo>
                    <a:pt x="1954541" y="159449"/>
                  </a:lnTo>
                  <a:cubicBezTo>
                    <a:pt x="1968943" y="142304"/>
                    <a:pt x="1986945" y="133731"/>
                    <a:pt x="2008548" y="133731"/>
                  </a:cubicBezTo>
                  <a:cubicBezTo>
                    <a:pt x="2010777" y="133731"/>
                    <a:pt x="2014206" y="133945"/>
                    <a:pt x="2018835" y="134374"/>
                  </a:cubicBezTo>
                  <a:cubicBezTo>
                    <a:pt x="2023464" y="134803"/>
                    <a:pt x="2026893" y="135017"/>
                    <a:pt x="2029122" y="135017"/>
                  </a:cubicBezTo>
                  <a:cubicBezTo>
                    <a:pt x="2041124" y="135017"/>
                    <a:pt x="2047982" y="131159"/>
                    <a:pt x="2049696" y="123444"/>
                  </a:cubicBezTo>
                  <a:close/>
                  <a:moveTo>
                    <a:pt x="1435044" y="123444"/>
                  </a:moveTo>
                  <a:cubicBezTo>
                    <a:pt x="1436759" y="124644"/>
                    <a:pt x="1437616" y="126787"/>
                    <a:pt x="1437616" y="129873"/>
                  </a:cubicBezTo>
                  <a:cubicBezTo>
                    <a:pt x="1437444" y="135017"/>
                    <a:pt x="1435473" y="139303"/>
                    <a:pt x="1431701" y="142732"/>
                  </a:cubicBezTo>
                  <a:cubicBezTo>
                    <a:pt x="1427929" y="146161"/>
                    <a:pt x="1423471" y="147876"/>
                    <a:pt x="1418328" y="147876"/>
                  </a:cubicBezTo>
                  <a:cubicBezTo>
                    <a:pt x="1415585" y="147876"/>
                    <a:pt x="1411513" y="147233"/>
                    <a:pt x="1406112" y="145947"/>
                  </a:cubicBezTo>
                  <a:cubicBezTo>
                    <a:pt x="1400711" y="144661"/>
                    <a:pt x="1396639" y="144018"/>
                    <a:pt x="1393896" y="144018"/>
                  </a:cubicBezTo>
                  <a:lnTo>
                    <a:pt x="1387467" y="144018"/>
                  </a:lnTo>
                  <a:cubicBezTo>
                    <a:pt x="1394325" y="147447"/>
                    <a:pt x="1397754" y="152162"/>
                    <a:pt x="1397754" y="158163"/>
                  </a:cubicBezTo>
                  <a:cubicBezTo>
                    <a:pt x="1387295" y="152162"/>
                    <a:pt x="1379580" y="149162"/>
                    <a:pt x="1374608" y="149162"/>
                  </a:cubicBezTo>
                  <a:cubicBezTo>
                    <a:pt x="1366036" y="149162"/>
                    <a:pt x="1355749" y="153448"/>
                    <a:pt x="1343747" y="162020"/>
                  </a:cubicBezTo>
                  <a:lnTo>
                    <a:pt x="1339889" y="159449"/>
                  </a:lnTo>
                  <a:cubicBezTo>
                    <a:pt x="1354291" y="142304"/>
                    <a:pt x="1372293" y="133731"/>
                    <a:pt x="1393896" y="133731"/>
                  </a:cubicBezTo>
                  <a:cubicBezTo>
                    <a:pt x="1396125" y="133731"/>
                    <a:pt x="1399554" y="133945"/>
                    <a:pt x="1404183" y="134374"/>
                  </a:cubicBezTo>
                  <a:cubicBezTo>
                    <a:pt x="1408812" y="134803"/>
                    <a:pt x="1412241" y="135017"/>
                    <a:pt x="1414470" y="135017"/>
                  </a:cubicBezTo>
                  <a:cubicBezTo>
                    <a:pt x="1426472" y="135017"/>
                    <a:pt x="1433330" y="131159"/>
                    <a:pt x="1435044" y="123444"/>
                  </a:cubicBezTo>
                  <a:close/>
                  <a:moveTo>
                    <a:pt x="820392" y="123444"/>
                  </a:moveTo>
                  <a:cubicBezTo>
                    <a:pt x="822107" y="124644"/>
                    <a:pt x="822964" y="126787"/>
                    <a:pt x="822964" y="129873"/>
                  </a:cubicBezTo>
                  <a:cubicBezTo>
                    <a:pt x="822792" y="135017"/>
                    <a:pt x="820821" y="139303"/>
                    <a:pt x="817049" y="142732"/>
                  </a:cubicBezTo>
                  <a:cubicBezTo>
                    <a:pt x="813277" y="146161"/>
                    <a:pt x="808819" y="147876"/>
                    <a:pt x="803676" y="147876"/>
                  </a:cubicBezTo>
                  <a:cubicBezTo>
                    <a:pt x="800933" y="147876"/>
                    <a:pt x="796861" y="147233"/>
                    <a:pt x="791460" y="145947"/>
                  </a:cubicBezTo>
                  <a:cubicBezTo>
                    <a:pt x="786059" y="144661"/>
                    <a:pt x="781987" y="144018"/>
                    <a:pt x="779244" y="144018"/>
                  </a:cubicBezTo>
                  <a:lnTo>
                    <a:pt x="772815" y="144018"/>
                  </a:lnTo>
                  <a:cubicBezTo>
                    <a:pt x="779673" y="147447"/>
                    <a:pt x="783102" y="152162"/>
                    <a:pt x="783102" y="158163"/>
                  </a:cubicBezTo>
                  <a:cubicBezTo>
                    <a:pt x="772643" y="152162"/>
                    <a:pt x="764928" y="149162"/>
                    <a:pt x="759956" y="149162"/>
                  </a:cubicBezTo>
                  <a:cubicBezTo>
                    <a:pt x="751384" y="149162"/>
                    <a:pt x="741097" y="153448"/>
                    <a:pt x="729095" y="162020"/>
                  </a:cubicBezTo>
                  <a:lnTo>
                    <a:pt x="725237" y="159449"/>
                  </a:lnTo>
                  <a:cubicBezTo>
                    <a:pt x="739639" y="142304"/>
                    <a:pt x="757641" y="133731"/>
                    <a:pt x="779244" y="133731"/>
                  </a:cubicBezTo>
                  <a:cubicBezTo>
                    <a:pt x="781473" y="133731"/>
                    <a:pt x="784902" y="133945"/>
                    <a:pt x="789531" y="134374"/>
                  </a:cubicBezTo>
                  <a:cubicBezTo>
                    <a:pt x="794160" y="134803"/>
                    <a:pt x="797589" y="135017"/>
                    <a:pt x="799818" y="135017"/>
                  </a:cubicBezTo>
                  <a:cubicBezTo>
                    <a:pt x="811820" y="135017"/>
                    <a:pt x="818678" y="131159"/>
                    <a:pt x="820392" y="123444"/>
                  </a:cubicBezTo>
                  <a:close/>
                  <a:moveTo>
                    <a:pt x="205740" y="123444"/>
                  </a:moveTo>
                  <a:cubicBezTo>
                    <a:pt x="207455" y="124644"/>
                    <a:pt x="208312" y="126787"/>
                    <a:pt x="208312" y="129873"/>
                  </a:cubicBezTo>
                  <a:cubicBezTo>
                    <a:pt x="208141" y="135017"/>
                    <a:pt x="206169" y="139303"/>
                    <a:pt x="202397" y="142732"/>
                  </a:cubicBezTo>
                  <a:cubicBezTo>
                    <a:pt x="198625" y="146161"/>
                    <a:pt x="194168" y="147876"/>
                    <a:pt x="189024" y="147876"/>
                  </a:cubicBezTo>
                  <a:cubicBezTo>
                    <a:pt x="186281" y="147876"/>
                    <a:pt x="182209" y="147233"/>
                    <a:pt x="176808" y="145947"/>
                  </a:cubicBezTo>
                  <a:cubicBezTo>
                    <a:pt x="171408" y="144661"/>
                    <a:pt x="167336" y="144018"/>
                    <a:pt x="164592" y="144018"/>
                  </a:cubicBezTo>
                  <a:lnTo>
                    <a:pt x="158163" y="144018"/>
                  </a:lnTo>
                  <a:cubicBezTo>
                    <a:pt x="165021" y="147447"/>
                    <a:pt x="168450" y="152162"/>
                    <a:pt x="168450" y="158163"/>
                  </a:cubicBezTo>
                  <a:cubicBezTo>
                    <a:pt x="157992" y="152162"/>
                    <a:pt x="150276" y="149162"/>
                    <a:pt x="145304" y="149162"/>
                  </a:cubicBezTo>
                  <a:cubicBezTo>
                    <a:pt x="136732" y="149162"/>
                    <a:pt x="126445" y="153448"/>
                    <a:pt x="114443" y="162020"/>
                  </a:cubicBezTo>
                  <a:lnTo>
                    <a:pt x="110586" y="159449"/>
                  </a:lnTo>
                  <a:cubicBezTo>
                    <a:pt x="124987" y="142304"/>
                    <a:pt x="142990" y="133731"/>
                    <a:pt x="164592" y="133731"/>
                  </a:cubicBezTo>
                  <a:cubicBezTo>
                    <a:pt x="166821" y="133731"/>
                    <a:pt x="170250" y="133945"/>
                    <a:pt x="174879" y="134374"/>
                  </a:cubicBezTo>
                  <a:cubicBezTo>
                    <a:pt x="179509" y="134803"/>
                    <a:pt x="182938" y="135017"/>
                    <a:pt x="185166" y="135017"/>
                  </a:cubicBezTo>
                  <a:cubicBezTo>
                    <a:pt x="197168" y="135017"/>
                    <a:pt x="204026" y="131159"/>
                    <a:pt x="205740" y="123444"/>
                  </a:cubicBezTo>
                  <a:close/>
                  <a:moveTo>
                    <a:pt x="662230" y="79724"/>
                  </a:moveTo>
                  <a:cubicBezTo>
                    <a:pt x="667545" y="87954"/>
                    <a:pt x="672259" y="93526"/>
                    <a:pt x="676374" y="96441"/>
                  </a:cubicBezTo>
                  <a:cubicBezTo>
                    <a:pt x="690947" y="106556"/>
                    <a:pt x="698234" y="118986"/>
                    <a:pt x="698234" y="133731"/>
                  </a:cubicBezTo>
                  <a:cubicBezTo>
                    <a:pt x="692062" y="123444"/>
                    <a:pt x="683918" y="118300"/>
                    <a:pt x="673802" y="118300"/>
                  </a:cubicBezTo>
                  <a:cubicBezTo>
                    <a:pt x="663858" y="118300"/>
                    <a:pt x="657000" y="121730"/>
                    <a:pt x="653228" y="128587"/>
                  </a:cubicBezTo>
                  <a:cubicBezTo>
                    <a:pt x="653400" y="124130"/>
                    <a:pt x="654686" y="120186"/>
                    <a:pt x="657086" y="116757"/>
                  </a:cubicBezTo>
                  <a:cubicBezTo>
                    <a:pt x="659829" y="112643"/>
                    <a:pt x="663258" y="110585"/>
                    <a:pt x="667373" y="110585"/>
                  </a:cubicBezTo>
                  <a:cubicBezTo>
                    <a:pt x="661201" y="107328"/>
                    <a:pt x="656915" y="103470"/>
                    <a:pt x="654514" y="99012"/>
                  </a:cubicBezTo>
                  <a:cubicBezTo>
                    <a:pt x="657772" y="97298"/>
                    <a:pt x="661629" y="96441"/>
                    <a:pt x="666087" y="96441"/>
                  </a:cubicBezTo>
                  <a:cubicBezTo>
                    <a:pt x="662658" y="93869"/>
                    <a:pt x="660944" y="90011"/>
                    <a:pt x="660944" y="84868"/>
                  </a:cubicBezTo>
                  <a:cubicBezTo>
                    <a:pt x="660944" y="86068"/>
                    <a:pt x="661372" y="84353"/>
                    <a:pt x="662230" y="79724"/>
                  </a:cubicBezTo>
                  <a:close/>
                  <a:moveTo>
                    <a:pt x="47578" y="79724"/>
                  </a:moveTo>
                  <a:cubicBezTo>
                    <a:pt x="52893" y="87954"/>
                    <a:pt x="57608" y="93526"/>
                    <a:pt x="61722" y="96441"/>
                  </a:cubicBezTo>
                  <a:cubicBezTo>
                    <a:pt x="76296" y="106556"/>
                    <a:pt x="83582" y="118986"/>
                    <a:pt x="83582" y="133731"/>
                  </a:cubicBezTo>
                  <a:cubicBezTo>
                    <a:pt x="77410" y="123444"/>
                    <a:pt x="69266" y="118300"/>
                    <a:pt x="59151" y="118300"/>
                  </a:cubicBezTo>
                  <a:cubicBezTo>
                    <a:pt x="49207" y="118300"/>
                    <a:pt x="42349" y="121730"/>
                    <a:pt x="38577" y="128587"/>
                  </a:cubicBezTo>
                  <a:cubicBezTo>
                    <a:pt x="38748" y="124130"/>
                    <a:pt x="40034" y="120186"/>
                    <a:pt x="42434" y="116757"/>
                  </a:cubicBezTo>
                  <a:cubicBezTo>
                    <a:pt x="45178" y="112643"/>
                    <a:pt x="48606" y="110585"/>
                    <a:pt x="52721" y="110585"/>
                  </a:cubicBezTo>
                  <a:cubicBezTo>
                    <a:pt x="46549" y="107328"/>
                    <a:pt x="42263" y="103470"/>
                    <a:pt x="39863" y="99012"/>
                  </a:cubicBezTo>
                  <a:cubicBezTo>
                    <a:pt x="43120" y="97298"/>
                    <a:pt x="46978" y="96441"/>
                    <a:pt x="51435" y="96441"/>
                  </a:cubicBezTo>
                  <a:cubicBezTo>
                    <a:pt x="48006" y="93869"/>
                    <a:pt x="46292" y="90011"/>
                    <a:pt x="46292" y="84868"/>
                  </a:cubicBezTo>
                  <a:cubicBezTo>
                    <a:pt x="46292" y="86068"/>
                    <a:pt x="46721" y="84353"/>
                    <a:pt x="47578" y="79724"/>
                  </a:cubicBezTo>
                  <a:close/>
                  <a:moveTo>
                    <a:pt x="1276882" y="79724"/>
                  </a:moveTo>
                  <a:cubicBezTo>
                    <a:pt x="1282197" y="87954"/>
                    <a:pt x="1286911" y="93526"/>
                    <a:pt x="1291026" y="96441"/>
                  </a:cubicBezTo>
                  <a:cubicBezTo>
                    <a:pt x="1305599" y="106556"/>
                    <a:pt x="1312886" y="118986"/>
                    <a:pt x="1312886" y="133731"/>
                  </a:cubicBezTo>
                  <a:cubicBezTo>
                    <a:pt x="1306714" y="123444"/>
                    <a:pt x="1298570" y="118300"/>
                    <a:pt x="1288454" y="118300"/>
                  </a:cubicBezTo>
                  <a:cubicBezTo>
                    <a:pt x="1278510" y="118300"/>
                    <a:pt x="1271652" y="121730"/>
                    <a:pt x="1267880" y="128587"/>
                  </a:cubicBezTo>
                  <a:cubicBezTo>
                    <a:pt x="1268052" y="124130"/>
                    <a:pt x="1269338" y="120186"/>
                    <a:pt x="1271738" y="116757"/>
                  </a:cubicBezTo>
                  <a:cubicBezTo>
                    <a:pt x="1274481" y="112643"/>
                    <a:pt x="1277910" y="110585"/>
                    <a:pt x="1282025" y="110585"/>
                  </a:cubicBezTo>
                  <a:cubicBezTo>
                    <a:pt x="1275853" y="107328"/>
                    <a:pt x="1271567" y="103470"/>
                    <a:pt x="1269166" y="99012"/>
                  </a:cubicBezTo>
                  <a:cubicBezTo>
                    <a:pt x="1272424" y="97298"/>
                    <a:pt x="1276281" y="96441"/>
                    <a:pt x="1280739" y="96441"/>
                  </a:cubicBezTo>
                  <a:cubicBezTo>
                    <a:pt x="1277310" y="93869"/>
                    <a:pt x="1275596" y="90011"/>
                    <a:pt x="1275596" y="84868"/>
                  </a:cubicBezTo>
                  <a:cubicBezTo>
                    <a:pt x="1275596" y="86068"/>
                    <a:pt x="1276024" y="84353"/>
                    <a:pt x="1276882" y="79724"/>
                  </a:cubicBezTo>
                  <a:close/>
                  <a:moveTo>
                    <a:pt x="1891534" y="79724"/>
                  </a:moveTo>
                  <a:cubicBezTo>
                    <a:pt x="1896849" y="87954"/>
                    <a:pt x="1901563" y="93526"/>
                    <a:pt x="1905678" y="96441"/>
                  </a:cubicBezTo>
                  <a:cubicBezTo>
                    <a:pt x="1920251" y="106556"/>
                    <a:pt x="1927538" y="118986"/>
                    <a:pt x="1927538" y="133731"/>
                  </a:cubicBezTo>
                  <a:cubicBezTo>
                    <a:pt x="1921366" y="123444"/>
                    <a:pt x="1913222" y="118300"/>
                    <a:pt x="1903106" y="118300"/>
                  </a:cubicBezTo>
                  <a:cubicBezTo>
                    <a:pt x="1893162" y="118300"/>
                    <a:pt x="1886304" y="121730"/>
                    <a:pt x="1882532" y="128587"/>
                  </a:cubicBezTo>
                  <a:cubicBezTo>
                    <a:pt x="1882704" y="124130"/>
                    <a:pt x="1883990" y="120186"/>
                    <a:pt x="1886390" y="116757"/>
                  </a:cubicBezTo>
                  <a:cubicBezTo>
                    <a:pt x="1889133" y="112643"/>
                    <a:pt x="1892562" y="110585"/>
                    <a:pt x="1896677" y="110585"/>
                  </a:cubicBezTo>
                  <a:cubicBezTo>
                    <a:pt x="1890505" y="107328"/>
                    <a:pt x="1886219" y="103470"/>
                    <a:pt x="1883818" y="99012"/>
                  </a:cubicBezTo>
                  <a:cubicBezTo>
                    <a:pt x="1887076" y="97298"/>
                    <a:pt x="1890933" y="96441"/>
                    <a:pt x="1895391" y="96441"/>
                  </a:cubicBezTo>
                  <a:cubicBezTo>
                    <a:pt x="1891962" y="93869"/>
                    <a:pt x="1890248" y="90011"/>
                    <a:pt x="1890248" y="84868"/>
                  </a:cubicBezTo>
                  <a:cubicBezTo>
                    <a:pt x="1890248" y="86068"/>
                    <a:pt x="1890676" y="84353"/>
                    <a:pt x="1891534" y="79724"/>
                  </a:cubicBezTo>
                  <a:close/>
                  <a:moveTo>
                    <a:pt x="2506184" y="79724"/>
                  </a:moveTo>
                  <a:cubicBezTo>
                    <a:pt x="2511499" y="87954"/>
                    <a:pt x="2516213" y="93526"/>
                    <a:pt x="2520328" y="96441"/>
                  </a:cubicBezTo>
                  <a:cubicBezTo>
                    <a:pt x="2534901" y="106556"/>
                    <a:pt x="2542188" y="118986"/>
                    <a:pt x="2542188" y="133731"/>
                  </a:cubicBezTo>
                  <a:cubicBezTo>
                    <a:pt x="2536016" y="123444"/>
                    <a:pt x="2527872" y="118300"/>
                    <a:pt x="2517756" y="118300"/>
                  </a:cubicBezTo>
                  <a:cubicBezTo>
                    <a:pt x="2507812" y="118300"/>
                    <a:pt x="2500954" y="121730"/>
                    <a:pt x="2497182" y="128587"/>
                  </a:cubicBezTo>
                  <a:cubicBezTo>
                    <a:pt x="2497354" y="124130"/>
                    <a:pt x="2498640" y="120186"/>
                    <a:pt x="2501040" y="116757"/>
                  </a:cubicBezTo>
                  <a:cubicBezTo>
                    <a:pt x="2503783" y="112643"/>
                    <a:pt x="2507212" y="110585"/>
                    <a:pt x="2511327" y="110585"/>
                  </a:cubicBezTo>
                  <a:cubicBezTo>
                    <a:pt x="2505155" y="107328"/>
                    <a:pt x="2500869" y="103470"/>
                    <a:pt x="2498468" y="99012"/>
                  </a:cubicBezTo>
                  <a:cubicBezTo>
                    <a:pt x="2501726" y="97298"/>
                    <a:pt x="2505583" y="96441"/>
                    <a:pt x="2510041" y="96441"/>
                  </a:cubicBezTo>
                  <a:cubicBezTo>
                    <a:pt x="2506612" y="93869"/>
                    <a:pt x="2504898" y="90011"/>
                    <a:pt x="2504898" y="84868"/>
                  </a:cubicBezTo>
                  <a:cubicBezTo>
                    <a:pt x="2504898" y="86068"/>
                    <a:pt x="2505326" y="84353"/>
                    <a:pt x="2506184" y="79724"/>
                  </a:cubicBezTo>
                  <a:close/>
                  <a:moveTo>
                    <a:pt x="1935253" y="77153"/>
                  </a:moveTo>
                  <a:cubicBezTo>
                    <a:pt x="1939368" y="77153"/>
                    <a:pt x="1942969" y="78095"/>
                    <a:pt x="1946055" y="79981"/>
                  </a:cubicBezTo>
                  <a:cubicBezTo>
                    <a:pt x="1949827" y="82210"/>
                    <a:pt x="1951713" y="85211"/>
                    <a:pt x="1951713" y="88983"/>
                  </a:cubicBezTo>
                  <a:cubicBezTo>
                    <a:pt x="1948969" y="85382"/>
                    <a:pt x="1945626" y="83582"/>
                    <a:pt x="1941683" y="83582"/>
                  </a:cubicBezTo>
                  <a:cubicBezTo>
                    <a:pt x="1937225" y="83582"/>
                    <a:pt x="1935082" y="85725"/>
                    <a:pt x="1935253" y="90011"/>
                  </a:cubicBezTo>
                  <a:cubicBezTo>
                    <a:pt x="1935425" y="93955"/>
                    <a:pt x="1936625" y="96526"/>
                    <a:pt x="1938854" y="97727"/>
                  </a:cubicBezTo>
                  <a:cubicBezTo>
                    <a:pt x="1937997" y="98584"/>
                    <a:pt x="1936368" y="99012"/>
                    <a:pt x="1933967" y="99012"/>
                  </a:cubicBezTo>
                  <a:cubicBezTo>
                    <a:pt x="1931567" y="99012"/>
                    <a:pt x="1929467" y="98027"/>
                    <a:pt x="1927667" y="96055"/>
                  </a:cubicBezTo>
                  <a:cubicBezTo>
                    <a:pt x="1925866" y="94083"/>
                    <a:pt x="1924966" y="91897"/>
                    <a:pt x="1924966" y="89497"/>
                  </a:cubicBezTo>
                  <a:cubicBezTo>
                    <a:pt x="1921709" y="91554"/>
                    <a:pt x="1919137" y="92583"/>
                    <a:pt x="1917251" y="92583"/>
                  </a:cubicBezTo>
                  <a:cubicBezTo>
                    <a:pt x="1912279" y="92412"/>
                    <a:pt x="1908850" y="90268"/>
                    <a:pt x="1906964" y="86154"/>
                  </a:cubicBezTo>
                  <a:cubicBezTo>
                    <a:pt x="1910393" y="86154"/>
                    <a:pt x="1915108" y="84653"/>
                    <a:pt x="1921109" y="81653"/>
                  </a:cubicBezTo>
                  <a:cubicBezTo>
                    <a:pt x="1927109" y="78653"/>
                    <a:pt x="1931824" y="77153"/>
                    <a:pt x="1935253" y="77153"/>
                  </a:cubicBezTo>
                  <a:close/>
                  <a:moveTo>
                    <a:pt x="1320601" y="77153"/>
                  </a:moveTo>
                  <a:cubicBezTo>
                    <a:pt x="1324716" y="77153"/>
                    <a:pt x="1328317" y="78095"/>
                    <a:pt x="1331403" y="79981"/>
                  </a:cubicBezTo>
                  <a:cubicBezTo>
                    <a:pt x="1335175" y="82210"/>
                    <a:pt x="1337061" y="85211"/>
                    <a:pt x="1337061" y="88983"/>
                  </a:cubicBezTo>
                  <a:cubicBezTo>
                    <a:pt x="1334317" y="85382"/>
                    <a:pt x="1330974" y="83582"/>
                    <a:pt x="1327031" y="83582"/>
                  </a:cubicBezTo>
                  <a:cubicBezTo>
                    <a:pt x="1322573" y="83582"/>
                    <a:pt x="1320430" y="85725"/>
                    <a:pt x="1320601" y="90011"/>
                  </a:cubicBezTo>
                  <a:cubicBezTo>
                    <a:pt x="1320773" y="93955"/>
                    <a:pt x="1321973" y="96526"/>
                    <a:pt x="1324202" y="97727"/>
                  </a:cubicBezTo>
                  <a:cubicBezTo>
                    <a:pt x="1323345" y="98584"/>
                    <a:pt x="1321716" y="99012"/>
                    <a:pt x="1319315" y="99012"/>
                  </a:cubicBezTo>
                  <a:cubicBezTo>
                    <a:pt x="1316915" y="99012"/>
                    <a:pt x="1314815" y="98027"/>
                    <a:pt x="1313015" y="96055"/>
                  </a:cubicBezTo>
                  <a:cubicBezTo>
                    <a:pt x="1311214" y="94083"/>
                    <a:pt x="1310314" y="91897"/>
                    <a:pt x="1310314" y="89497"/>
                  </a:cubicBezTo>
                  <a:cubicBezTo>
                    <a:pt x="1307057" y="91554"/>
                    <a:pt x="1304485" y="92583"/>
                    <a:pt x="1302599" y="92583"/>
                  </a:cubicBezTo>
                  <a:cubicBezTo>
                    <a:pt x="1297627" y="92412"/>
                    <a:pt x="1294198" y="90268"/>
                    <a:pt x="1292312" y="86154"/>
                  </a:cubicBezTo>
                  <a:cubicBezTo>
                    <a:pt x="1295741" y="86154"/>
                    <a:pt x="1300456" y="84653"/>
                    <a:pt x="1306457" y="81653"/>
                  </a:cubicBezTo>
                  <a:cubicBezTo>
                    <a:pt x="1312457" y="78653"/>
                    <a:pt x="1317172" y="77153"/>
                    <a:pt x="1320601" y="77153"/>
                  </a:cubicBezTo>
                  <a:close/>
                  <a:moveTo>
                    <a:pt x="705949" y="77153"/>
                  </a:moveTo>
                  <a:cubicBezTo>
                    <a:pt x="710064" y="77153"/>
                    <a:pt x="713665" y="78095"/>
                    <a:pt x="716751" y="79981"/>
                  </a:cubicBezTo>
                  <a:cubicBezTo>
                    <a:pt x="720523" y="82210"/>
                    <a:pt x="722409" y="85211"/>
                    <a:pt x="722409" y="88983"/>
                  </a:cubicBezTo>
                  <a:cubicBezTo>
                    <a:pt x="719665" y="85382"/>
                    <a:pt x="716322" y="83582"/>
                    <a:pt x="712379" y="83582"/>
                  </a:cubicBezTo>
                  <a:cubicBezTo>
                    <a:pt x="707921" y="83582"/>
                    <a:pt x="705778" y="85725"/>
                    <a:pt x="705949" y="90011"/>
                  </a:cubicBezTo>
                  <a:cubicBezTo>
                    <a:pt x="706121" y="93955"/>
                    <a:pt x="707321" y="96526"/>
                    <a:pt x="709550" y="97727"/>
                  </a:cubicBezTo>
                  <a:cubicBezTo>
                    <a:pt x="708693" y="98584"/>
                    <a:pt x="707064" y="99012"/>
                    <a:pt x="704663" y="99012"/>
                  </a:cubicBezTo>
                  <a:cubicBezTo>
                    <a:pt x="702263" y="99012"/>
                    <a:pt x="700163" y="98027"/>
                    <a:pt x="698363" y="96055"/>
                  </a:cubicBezTo>
                  <a:cubicBezTo>
                    <a:pt x="696562" y="94083"/>
                    <a:pt x="695662" y="91897"/>
                    <a:pt x="695662" y="89497"/>
                  </a:cubicBezTo>
                  <a:cubicBezTo>
                    <a:pt x="692405" y="91554"/>
                    <a:pt x="689833" y="92583"/>
                    <a:pt x="687947" y="92583"/>
                  </a:cubicBezTo>
                  <a:cubicBezTo>
                    <a:pt x="682975" y="92412"/>
                    <a:pt x="679546" y="90268"/>
                    <a:pt x="677660" y="86154"/>
                  </a:cubicBezTo>
                  <a:cubicBezTo>
                    <a:pt x="681089" y="86154"/>
                    <a:pt x="685804" y="84653"/>
                    <a:pt x="691805" y="81653"/>
                  </a:cubicBezTo>
                  <a:cubicBezTo>
                    <a:pt x="697805" y="78653"/>
                    <a:pt x="702520" y="77153"/>
                    <a:pt x="705949" y="77153"/>
                  </a:cubicBezTo>
                  <a:close/>
                  <a:moveTo>
                    <a:pt x="91298" y="77153"/>
                  </a:moveTo>
                  <a:cubicBezTo>
                    <a:pt x="95412" y="77153"/>
                    <a:pt x="99013" y="78095"/>
                    <a:pt x="102099" y="79981"/>
                  </a:cubicBezTo>
                  <a:cubicBezTo>
                    <a:pt x="105871" y="82210"/>
                    <a:pt x="107757" y="85211"/>
                    <a:pt x="107757" y="88983"/>
                  </a:cubicBezTo>
                  <a:cubicBezTo>
                    <a:pt x="105014" y="85382"/>
                    <a:pt x="101670" y="83582"/>
                    <a:pt x="97727" y="83582"/>
                  </a:cubicBezTo>
                  <a:cubicBezTo>
                    <a:pt x="93269" y="83582"/>
                    <a:pt x="91126" y="85725"/>
                    <a:pt x="91298" y="90011"/>
                  </a:cubicBezTo>
                  <a:cubicBezTo>
                    <a:pt x="91469" y="93955"/>
                    <a:pt x="92669" y="96526"/>
                    <a:pt x="94898" y="97727"/>
                  </a:cubicBezTo>
                  <a:cubicBezTo>
                    <a:pt x="94041" y="98584"/>
                    <a:pt x="92412" y="99012"/>
                    <a:pt x="90012" y="99012"/>
                  </a:cubicBezTo>
                  <a:cubicBezTo>
                    <a:pt x="87611" y="99012"/>
                    <a:pt x="85511" y="98027"/>
                    <a:pt x="83711" y="96055"/>
                  </a:cubicBezTo>
                  <a:cubicBezTo>
                    <a:pt x="81911" y="94083"/>
                    <a:pt x="81011" y="91897"/>
                    <a:pt x="81011" y="89497"/>
                  </a:cubicBezTo>
                  <a:cubicBezTo>
                    <a:pt x="77753" y="91554"/>
                    <a:pt x="75181" y="92583"/>
                    <a:pt x="73295" y="92583"/>
                  </a:cubicBezTo>
                  <a:cubicBezTo>
                    <a:pt x="68323" y="92412"/>
                    <a:pt x="64894" y="90268"/>
                    <a:pt x="63008" y="86154"/>
                  </a:cubicBezTo>
                  <a:cubicBezTo>
                    <a:pt x="66437" y="86154"/>
                    <a:pt x="71152" y="84653"/>
                    <a:pt x="77153" y="81653"/>
                  </a:cubicBezTo>
                  <a:cubicBezTo>
                    <a:pt x="83154" y="78653"/>
                    <a:pt x="87869" y="77153"/>
                    <a:pt x="91298" y="77153"/>
                  </a:cubicBezTo>
                  <a:close/>
                  <a:moveTo>
                    <a:pt x="2549903" y="77153"/>
                  </a:moveTo>
                  <a:cubicBezTo>
                    <a:pt x="2554018" y="77153"/>
                    <a:pt x="2557619" y="78095"/>
                    <a:pt x="2560705" y="79981"/>
                  </a:cubicBezTo>
                  <a:cubicBezTo>
                    <a:pt x="2564477" y="82210"/>
                    <a:pt x="2566363" y="85211"/>
                    <a:pt x="2566363" y="88983"/>
                  </a:cubicBezTo>
                  <a:cubicBezTo>
                    <a:pt x="2563619" y="85382"/>
                    <a:pt x="2560276" y="83582"/>
                    <a:pt x="2556333" y="83582"/>
                  </a:cubicBezTo>
                  <a:cubicBezTo>
                    <a:pt x="2551875" y="83582"/>
                    <a:pt x="2549732" y="85725"/>
                    <a:pt x="2549903" y="90011"/>
                  </a:cubicBezTo>
                  <a:cubicBezTo>
                    <a:pt x="2550075" y="93955"/>
                    <a:pt x="2551275" y="96526"/>
                    <a:pt x="2553504" y="97727"/>
                  </a:cubicBezTo>
                  <a:cubicBezTo>
                    <a:pt x="2552647" y="98584"/>
                    <a:pt x="2551018" y="99012"/>
                    <a:pt x="2548617" y="99012"/>
                  </a:cubicBezTo>
                  <a:cubicBezTo>
                    <a:pt x="2546217" y="99012"/>
                    <a:pt x="2544117" y="98027"/>
                    <a:pt x="2542317" y="96055"/>
                  </a:cubicBezTo>
                  <a:cubicBezTo>
                    <a:pt x="2540516" y="94083"/>
                    <a:pt x="2539616" y="91897"/>
                    <a:pt x="2539616" y="89497"/>
                  </a:cubicBezTo>
                  <a:cubicBezTo>
                    <a:pt x="2536359" y="91554"/>
                    <a:pt x="2533787" y="92583"/>
                    <a:pt x="2531901" y="92583"/>
                  </a:cubicBezTo>
                  <a:cubicBezTo>
                    <a:pt x="2526929" y="92412"/>
                    <a:pt x="2523500" y="90268"/>
                    <a:pt x="2521614" y="86154"/>
                  </a:cubicBezTo>
                  <a:cubicBezTo>
                    <a:pt x="2525043" y="86154"/>
                    <a:pt x="2529758" y="84653"/>
                    <a:pt x="2535759" y="81653"/>
                  </a:cubicBezTo>
                  <a:cubicBezTo>
                    <a:pt x="2541759" y="78653"/>
                    <a:pt x="2546474" y="77153"/>
                    <a:pt x="2549903" y="77153"/>
                  </a:cubicBezTo>
                  <a:close/>
                  <a:moveTo>
                    <a:pt x="807533" y="60436"/>
                  </a:moveTo>
                  <a:lnTo>
                    <a:pt x="810362" y="63522"/>
                  </a:lnTo>
                  <a:cubicBezTo>
                    <a:pt x="805905" y="67637"/>
                    <a:pt x="802819" y="72781"/>
                    <a:pt x="801104" y="78953"/>
                  </a:cubicBezTo>
                  <a:cubicBezTo>
                    <a:pt x="799047" y="86154"/>
                    <a:pt x="793475" y="92412"/>
                    <a:pt x="784388" y="97727"/>
                  </a:cubicBezTo>
                  <a:cubicBezTo>
                    <a:pt x="780273" y="100127"/>
                    <a:pt x="775987" y="103556"/>
                    <a:pt x="771529" y="108014"/>
                  </a:cubicBezTo>
                  <a:cubicBezTo>
                    <a:pt x="775987" y="106299"/>
                    <a:pt x="780273" y="105442"/>
                    <a:pt x="784388" y="105442"/>
                  </a:cubicBezTo>
                  <a:cubicBezTo>
                    <a:pt x="788331" y="105442"/>
                    <a:pt x="791931" y="106385"/>
                    <a:pt x="795189" y="108271"/>
                  </a:cubicBezTo>
                  <a:cubicBezTo>
                    <a:pt x="799132" y="110500"/>
                    <a:pt x="801104" y="113414"/>
                    <a:pt x="801104" y="117015"/>
                  </a:cubicBezTo>
                  <a:cubicBezTo>
                    <a:pt x="795789" y="116157"/>
                    <a:pt x="792360" y="115729"/>
                    <a:pt x="790817" y="115729"/>
                  </a:cubicBezTo>
                  <a:cubicBezTo>
                    <a:pt x="770072" y="115900"/>
                    <a:pt x="748212" y="127473"/>
                    <a:pt x="725237" y="150447"/>
                  </a:cubicBezTo>
                  <a:lnTo>
                    <a:pt x="720094" y="145304"/>
                  </a:lnTo>
                  <a:cubicBezTo>
                    <a:pt x="743411" y="121987"/>
                    <a:pt x="754984" y="100127"/>
                    <a:pt x="754813" y="79724"/>
                  </a:cubicBezTo>
                  <a:cubicBezTo>
                    <a:pt x="754813" y="75095"/>
                    <a:pt x="754384" y="71666"/>
                    <a:pt x="753527" y="69437"/>
                  </a:cubicBezTo>
                  <a:cubicBezTo>
                    <a:pt x="762099" y="72523"/>
                    <a:pt x="766385" y="78095"/>
                    <a:pt x="766385" y="86154"/>
                  </a:cubicBezTo>
                  <a:cubicBezTo>
                    <a:pt x="766385" y="89411"/>
                    <a:pt x="765528" y="93269"/>
                    <a:pt x="763814" y="97727"/>
                  </a:cubicBezTo>
                  <a:cubicBezTo>
                    <a:pt x="767071" y="94469"/>
                    <a:pt x="770500" y="89754"/>
                    <a:pt x="774101" y="83582"/>
                  </a:cubicBezTo>
                  <a:cubicBezTo>
                    <a:pt x="778730" y="77067"/>
                    <a:pt x="784216" y="72438"/>
                    <a:pt x="790560" y="69694"/>
                  </a:cubicBezTo>
                  <a:cubicBezTo>
                    <a:pt x="798104" y="66437"/>
                    <a:pt x="803761" y="63351"/>
                    <a:pt x="807533" y="60436"/>
                  </a:cubicBezTo>
                  <a:close/>
                  <a:moveTo>
                    <a:pt x="192882" y="60436"/>
                  </a:moveTo>
                  <a:lnTo>
                    <a:pt x="195711" y="63522"/>
                  </a:lnTo>
                  <a:cubicBezTo>
                    <a:pt x="191253" y="67637"/>
                    <a:pt x="188167" y="72781"/>
                    <a:pt x="186452" y="78953"/>
                  </a:cubicBezTo>
                  <a:cubicBezTo>
                    <a:pt x="184395" y="86154"/>
                    <a:pt x="178823" y="92412"/>
                    <a:pt x="169736" y="97727"/>
                  </a:cubicBezTo>
                  <a:cubicBezTo>
                    <a:pt x="165621" y="100127"/>
                    <a:pt x="161335" y="103556"/>
                    <a:pt x="156877" y="108014"/>
                  </a:cubicBezTo>
                  <a:cubicBezTo>
                    <a:pt x="161335" y="106299"/>
                    <a:pt x="165621" y="105442"/>
                    <a:pt x="169736" y="105442"/>
                  </a:cubicBezTo>
                  <a:cubicBezTo>
                    <a:pt x="173679" y="105442"/>
                    <a:pt x="177280" y="106385"/>
                    <a:pt x="180537" y="108271"/>
                  </a:cubicBezTo>
                  <a:cubicBezTo>
                    <a:pt x="184481" y="110500"/>
                    <a:pt x="186452" y="113414"/>
                    <a:pt x="186452" y="117015"/>
                  </a:cubicBezTo>
                  <a:cubicBezTo>
                    <a:pt x="181137" y="116157"/>
                    <a:pt x="177708" y="115729"/>
                    <a:pt x="176165" y="115729"/>
                  </a:cubicBezTo>
                  <a:cubicBezTo>
                    <a:pt x="155420" y="115900"/>
                    <a:pt x="133560" y="127473"/>
                    <a:pt x="110586" y="150447"/>
                  </a:cubicBezTo>
                  <a:lnTo>
                    <a:pt x="105442" y="145304"/>
                  </a:lnTo>
                  <a:cubicBezTo>
                    <a:pt x="128759" y="121987"/>
                    <a:pt x="140332" y="100127"/>
                    <a:pt x="140161" y="79724"/>
                  </a:cubicBezTo>
                  <a:cubicBezTo>
                    <a:pt x="140161" y="75095"/>
                    <a:pt x="139732" y="71666"/>
                    <a:pt x="138875" y="69437"/>
                  </a:cubicBezTo>
                  <a:cubicBezTo>
                    <a:pt x="147447" y="72523"/>
                    <a:pt x="151734" y="78095"/>
                    <a:pt x="151734" y="86154"/>
                  </a:cubicBezTo>
                  <a:cubicBezTo>
                    <a:pt x="151734" y="89411"/>
                    <a:pt x="150876" y="93269"/>
                    <a:pt x="149162" y="97727"/>
                  </a:cubicBezTo>
                  <a:cubicBezTo>
                    <a:pt x="152419" y="94469"/>
                    <a:pt x="155848" y="89754"/>
                    <a:pt x="159449" y="83582"/>
                  </a:cubicBezTo>
                  <a:cubicBezTo>
                    <a:pt x="164078" y="77067"/>
                    <a:pt x="169564" y="72438"/>
                    <a:pt x="175908" y="69694"/>
                  </a:cubicBezTo>
                  <a:cubicBezTo>
                    <a:pt x="183452" y="66437"/>
                    <a:pt x="189110" y="63351"/>
                    <a:pt x="192882" y="60436"/>
                  </a:cubicBezTo>
                  <a:close/>
                  <a:moveTo>
                    <a:pt x="1422185" y="60436"/>
                  </a:moveTo>
                  <a:lnTo>
                    <a:pt x="1425014" y="63522"/>
                  </a:lnTo>
                  <a:cubicBezTo>
                    <a:pt x="1420557" y="67637"/>
                    <a:pt x="1417471" y="72781"/>
                    <a:pt x="1415756" y="78953"/>
                  </a:cubicBezTo>
                  <a:cubicBezTo>
                    <a:pt x="1413699" y="86154"/>
                    <a:pt x="1408127" y="92412"/>
                    <a:pt x="1399040" y="97727"/>
                  </a:cubicBezTo>
                  <a:cubicBezTo>
                    <a:pt x="1394925" y="100127"/>
                    <a:pt x="1390639" y="103556"/>
                    <a:pt x="1386181" y="108014"/>
                  </a:cubicBezTo>
                  <a:cubicBezTo>
                    <a:pt x="1390639" y="106299"/>
                    <a:pt x="1394925" y="105442"/>
                    <a:pt x="1399040" y="105442"/>
                  </a:cubicBezTo>
                  <a:cubicBezTo>
                    <a:pt x="1402983" y="105442"/>
                    <a:pt x="1406583" y="106385"/>
                    <a:pt x="1409841" y="108271"/>
                  </a:cubicBezTo>
                  <a:cubicBezTo>
                    <a:pt x="1413784" y="110500"/>
                    <a:pt x="1415756" y="113414"/>
                    <a:pt x="1415756" y="117015"/>
                  </a:cubicBezTo>
                  <a:cubicBezTo>
                    <a:pt x="1410441" y="116157"/>
                    <a:pt x="1407012" y="115729"/>
                    <a:pt x="1405469" y="115729"/>
                  </a:cubicBezTo>
                  <a:cubicBezTo>
                    <a:pt x="1384724" y="115900"/>
                    <a:pt x="1362864" y="127473"/>
                    <a:pt x="1339889" y="150447"/>
                  </a:cubicBezTo>
                  <a:lnTo>
                    <a:pt x="1334746" y="145304"/>
                  </a:lnTo>
                  <a:cubicBezTo>
                    <a:pt x="1358063" y="121987"/>
                    <a:pt x="1369636" y="100127"/>
                    <a:pt x="1369465" y="79724"/>
                  </a:cubicBezTo>
                  <a:cubicBezTo>
                    <a:pt x="1369465" y="75095"/>
                    <a:pt x="1369036" y="71666"/>
                    <a:pt x="1368179" y="69437"/>
                  </a:cubicBezTo>
                  <a:cubicBezTo>
                    <a:pt x="1376751" y="72523"/>
                    <a:pt x="1381037" y="78095"/>
                    <a:pt x="1381037" y="86154"/>
                  </a:cubicBezTo>
                  <a:cubicBezTo>
                    <a:pt x="1381037" y="89411"/>
                    <a:pt x="1380180" y="93269"/>
                    <a:pt x="1378466" y="97727"/>
                  </a:cubicBezTo>
                  <a:cubicBezTo>
                    <a:pt x="1381723" y="94469"/>
                    <a:pt x="1385152" y="89754"/>
                    <a:pt x="1388753" y="83582"/>
                  </a:cubicBezTo>
                  <a:cubicBezTo>
                    <a:pt x="1393382" y="77067"/>
                    <a:pt x="1398868" y="72438"/>
                    <a:pt x="1405212" y="69694"/>
                  </a:cubicBezTo>
                  <a:cubicBezTo>
                    <a:pt x="1412756" y="66437"/>
                    <a:pt x="1418413" y="63351"/>
                    <a:pt x="1422185" y="60436"/>
                  </a:cubicBezTo>
                  <a:close/>
                  <a:moveTo>
                    <a:pt x="2036837" y="60436"/>
                  </a:moveTo>
                  <a:lnTo>
                    <a:pt x="2039666" y="63522"/>
                  </a:lnTo>
                  <a:cubicBezTo>
                    <a:pt x="2035209" y="67637"/>
                    <a:pt x="2032123" y="72781"/>
                    <a:pt x="2030408" y="78953"/>
                  </a:cubicBezTo>
                  <a:cubicBezTo>
                    <a:pt x="2028351" y="86154"/>
                    <a:pt x="2022779" y="92412"/>
                    <a:pt x="2013692" y="97727"/>
                  </a:cubicBezTo>
                  <a:cubicBezTo>
                    <a:pt x="2009577" y="100127"/>
                    <a:pt x="2005291" y="103556"/>
                    <a:pt x="2000833" y="108014"/>
                  </a:cubicBezTo>
                  <a:cubicBezTo>
                    <a:pt x="2005291" y="106299"/>
                    <a:pt x="2009577" y="105442"/>
                    <a:pt x="2013692" y="105442"/>
                  </a:cubicBezTo>
                  <a:cubicBezTo>
                    <a:pt x="2017635" y="105442"/>
                    <a:pt x="2021235" y="106385"/>
                    <a:pt x="2024493" y="108271"/>
                  </a:cubicBezTo>
                  <a:cubicBezTo>
                    <a:pt x="2028436" y="110500"/>
                    <a:pt x="2030408" y="113414"/>
                    <a:pt x="2030408" y="117015"/>
                  </a:cubicBezTo>
                  <a:cubicBezTo>
                    <a:pt x="2025093" y="116157"/>
                    <a:pt x="2021664" y="115729"/>
                    <a:pt x="2020121" y="115729"/>
                  </a:cubicBezTo>
                  <a:cubicBezTo>
                    <a:pt x="1999376" y="115900"/>
                    <a:pt x="1977516" y="127473"/>
                    <a:pt x="1954541" y="150447"/>
                  </a:cubicBezTo>
                  <a:lnTo>
                    <a:pt x="1949398" y="145304"/>
                  </a:lnTo>
                  <a:cubicBezTo>
                    <a:pt x="1972715" y="121987"/>
                    <a:pt x="1984288" y="100127"/>
                    <a:pt x="1984117" y="79724"/>
                  </a:cubicBezTo>
                  <a:cubicBezTo>
                    <a:pt x="1984117" y="75095"/>
                    <a:pt x="1983688" y="71666"/>
                    <a:pt x="1982831" y="69437"/>
                  </a:cubicBezTo>
                  <a:cubicBezTo>
                    <a:pt x="1991403" y="72523"/>
                    <a:pt x="1995689" y="78095"/>
                    <a:pt x="1995689" y="86154"/>
                  </a:cubicBezTo>
                  <a:cubicBezTo>
                    <a:pt x="1995689" y="89411"/>
                    <a:pt x="1994832" y="93269"/>
                    <a:pt x="1993118" y="97727"/>
                  </a:cubicBezTo>
                  <a:cubicBezTo>
                    <a:pt x="1996375" y="94469"/>
                    <a:pt x="1999804" y="89754"/>
                    <a:pt x="2003405" y="83582"/>
                  </a:cubicBezTo>
                  <a:cubicBezTo>
                    <a:pt x="2008034" y="77067"/>
                    <a:pt x="2013520" y="72438"/>
                    <a:pt x="2019864" y="69694"/>
                  </a:cubicBezTo>
                  <a:cubicBezTo>
                    <a:pt x="2027408" y="66437"/>
                    <a:pt x="2033065" y="63351"/>
                    <a:pt x="2036837" y="60436"/>
                  </a:cubicBezTo>
                  <a:close/>
                  <a:moveTo>
                    <a:pt x="2651487" y="60436"/>
                  </a:moveTo>
                  <a:lnTo>
                    <a:pt x="2654316" y="63522"/>
                  </a:lnTo>
                  <a:cubicBezTo>
                    <a:pt x="2649859" y="67637"/>
                    <a:pt x="2646773" y="72781"/>
                    <a:pt x="2645058" y="78953"/>
                  </a:cubicBezTo>
                  <a:cubicBezTo>
                    <a:pt x="2643001" y="86154"/>
                    <a:pt x="2637429" y="92412"/>
                    <a:pt x="2628342" y="97727"/>
                  </a:cubicBezTo>
                  <a:cubicBezTo>
                    <a:pt x="2624227" y="100127"/>
                    <a:pt x="2619941" y="103556"/>
                    <a:pt x="2615483" y="108014"/>
                  </a:cubicBezTo>
                  <a:cubicBezTo>
                    <a:pt x="2619941" y="106299"/>
                    <a:pt x="2624227" y="105442"/>
                    <a:pt x="2628342" y="105442"/>
                  </a:cubicBezTo>
                  <a:cubicBezTo>
                    <a:pt x="2632285" y="105442"/>
                    <a:pt x="2635885" y="106385"/>
                    <a:pt x="2639143" y="108271"/>
                  </a:cubicBezTo>
                  <a:cubicBezTo>
                    <a:pt x="2643086" y="110500"/>
                    <a:pt x="2645058" y="113414"/>
                    <a:pt x="2645058" y="117015"/>
                  </a:cubicBezTo>
                  <a:cubicBezTo>
                    <a:pt x="2639743" y="116157"/>
                    <a:pt x="2636314" y="115729"/>
                    <a:pt x="2634771" y="115729"/>
                  </a:cubicBezTo>
                  <a:cubicBezTo>
                    <a:pt x="2614026" y="115900"/>
                    <a:pt x="2592166" y="127473"/>
                    <a:pt x="2569191" y="150447"/>
                  </a:cubicBezTo>
                  <a:lnTo>
                    <a:pt x="2564048" y="145304"/>
                  </a:lnTo>
                  <a:cubicBezTo>
                    <a:pt x="2587365" y="121987"/>
                    <a:pt x="2598938" y="100127"/>
                    <a:pt x="2598767" y="79724"/>
                  </a:cubicBezTo>
                  <a:cubicBezTo>
                    <a:pt x="2598767" y="75095"/>
                    <a:pt x="2598338" y="71666"/>
                    <a:pt x="2597481" y="69437"/>
                  </a:cubicBezTo>
                  <a:cubicBezTo>
                    <a:pt x="2606053" y="72523"/>
                    <a:pt x="2610339" y="78095"/>
                    <a:pt x="2610339" y="86154"/>
                  </a:cubicBezTo>
                  <a:cubicBezTo>
                    <a:pt x="2610339" y="89411"/>
                    <a:pt x="2609482" y="93269"/>
                    <a:pt x="2607768" y="97727"/>
                  </a:cubicBezTo>
                  <a:cubicBezTo>
                    <a:pt x="2611025" y="94469"/>
                    <a:pt x="2614454" y="89754"/>
                    <a:pt x="2618055" y="83582"/>
                  </a:cubicBezTo>
                  <a:cubicBezTo>
                    <a:pt x="2622684" y="77067"/>
                    <a:pt x="2628170" y="72438"/>
                    <a:pt x="2634514" y="69694"/>
                  </a:cubicBezTo>
                  <a:cubicBezTo>
                    <a:pt x="2642058" y="66437"/>
                    <a:pt x="2647715" y="63351"/>
                    <a:pt x="2651487" y="60436"/>
                  </a:cubicBezTo>
                  <a:close/>
                  <a:moveTo>
                    <a:pt x="743240" y="47577"/>
                  </a:moveTo>
                  <a:cubicBezTo>
                    <a:pt x="743240" y="47577"/>
                    <a:pt x="744954" y="48435"/>
                    <a:pt x="748383" y="50149"/>
                  </a:cubicBezTo>
                  <a:cubicBezTo>
                    <a:pt x="744440" y="50835"/>
                    <a:pt x="741439" y="53750"/>
                    <a:pt x="739382" y="58893"/>
                  </a:cubicBezTo>
                  <a:cubicBezTo>
                    <a:pt x="737668" y="63008"/>
                    <a:pt x="736810" y="67380"/>
                    <a:pt x="736810" y="72009"/>
                  </a:cubicBezTo>
                  <a:cubicBezTo>
                    <a:pt x="736810" y="102527"/>
                    <a:pt x="729095" y="126959"/>
                    <a:pt x="713665" y="145304"/>
                  </a:cubicBezTo>
                  <a:lnTo>
                    <a:pt x="707235" y="141446"/>
                  </a:lnTo>
                  <a:cubicBezTo>
                    <a:pt x="715979" y="130988"/>
                    <a:pt x="720265" y="118986"/>
                    <a:pt x="720094" y="105442"/>
                  </a:cubicBezTo>
                  <a:cubicBezTo>
                    <a:pt x="720094" y="99612"/>
                    <a:pt x="717522" y="93612"/>
                    <a:pt x="712379" y="87440"/>
                  </a:cubicBezTo>
                  <a:cubicBezTo>
                    <a:pt x="718722" y="87440"/>
                    <a:pt x="723437" y="91726"/>
                    <a:pt x="726523" y="100298"/>
                  </a:cubicBezTo>
                  <a:lnTo>
                    <a:pt x="726523" y="95155"/>
                  </a:lnTo>
                  <a:cubicBezTo>
                    <a:pt x="726523" y="92412"/>
                    <a:pt x="726095" y="88340"/>
                    <a:pt x="725237" y="82939"/>
                  </a:cubicBezTo>
                  <a:cubicBezTo>
                    <a:pt x="724380" y="77538"/>
                    <a:pt x="723952" y="73466"/>
                    <a:pt x="723952" y="70723"/>
                  </a:cubicBezTo>
                  <a:cubicBezTo>
                    <a:pt x="723952" y="64894"/>
                    <a:pt x="725752" y="59579"/>
                    <a:pt x="729352" y="54778"/>
                  </a:cubicBezTo>
                  <a:cubicBezTo>
                    <a:pt x="732953" y="49978"/>
                    <a:pt x="737582" y="47577"/>
                    <a:pt x="743240" y="47577"/>
                  </a:cubicBezTo>
                  <a:close/>
                  <a:moveTo>
                    <a:pt x="128588" y="47577"/>
                  </a:moveTo>
                  <a:cubicBezTo>
                    <a:pt x="128588" y="47577"/>
                    <a:pt x="130302" y="48435"/>
                    <a:pt x="133731" y="50149"/>
                  </a:cubicBezTo>
                  <a:cubicBezTo>
                    <a:pt x="129788" y="50835"/>
                    <a:pt x="126788" y="53750"/>
                    <a:pt x="124730" y="58893"/>
                  </a:cubicBezTo>
                  <a:cubicBezTo>
                    <a:pt x="123016" y="63008"/>
                    <a:pt x="122159" y="67380"/>
                    <a:pt x="122159" y="72009"/>
                  </a:cubicBezTo>
                  <a:cubicBezTo>
                    <a:pt x="122159" y="102527"/>
                    <a:pt x="114443" y="126959"/>
                    <a:pt x="99013" y="145304"/>
                  </a:cubicBezTo>
                  <a:lnTo>
                    <a:pt x="92583" y="141446"/>
                  </a:lnTo>
                  <a:cubicBezTo>
                    <a:pt x="101327" y="130988"/>
                    <a:pt x="105614" y="118986"/>
                    <a:pt x="105442" y="105442"/>
                  </a:cubicBezTo>
                  <a:cubicBezTo>
                    <a:pt x="105442" y="99612"/>
                    <a:pt x="102870" y="93612"/>
                    <a:pt x="97727" y="87440"/>
                  </a:cubicBezTo>
                  <a:cubicBezTo>
                    <a:pt x="104071" y="87440"/>
                    <a:pt x="108785" y="91726"/>
                    <a:pt x="111872" y="100298"/>
                  </a:cubicBezTo>
                  <a:lnTo>
                    <a:pt x="111872" y="95155"/>
                  </a:lnTo>
                  <a:cubicBezTo>
                    <a:pt x="111872" y="92412"/>
                    <a:pt x="111443" y="88340"/>
                    <a:pt x="110586" y="82939"/>
                  </a:cubicBezTo>
                  <a:cubicBezTo>
                    <a:pt x="109728" y="77538"/>
                    <a:pt x="109300" y="73466"/>
                    <a:pt x="109300" y="70723"/>
                  </a:cubicBezTo>
                  <a:cubicBezTo>
                    <a:pt x="109300" y="64894"/>
                    <a:pt x="111100" y="59579"/>
                    <a:pt x="114700" y="54778"/>
                  </a:cubicBezTo>
                  <a:cubicBezTo>
                    <a:pt x="118301" y="49978"/>
                    <a:pt x="122930" y="47577"/>
                    <a:pt x="128588" y="47577"/>
                  </a:cubicBezTo>
                  <a:close/>
                  <a:moveTo>
                    <a:pt x="1357892" y="47577"/>
                  </a:moveTo>
                  <a:cubicBezTo>
                    <a:pt x="1357892" y="47577"/>
                    <a:pt x="1359606" y="48435"/>
                    <a:pt x="1363035" y="50149"/>
                  </a:cubicBezTo>
                  <a:cubicBezTo>
                    <a:pt x="1359092" y="50835"/>
                    <a:pt x="1356091" y="53750"/>
                    <a:pt x="1354034" y="58893"/>
                  </a:cubicBezTo>
                  <a:cubicBezTo>
                    <a:pt x="1352320" y="63008"/>
                    <a:pt x="1351462" y="67380"/>
                    <a:pt x="1351462" y="72009"/>
                  </a:cubicBezTo>
                  <a:cubicBezTo>
                    <a:pt x="1351462" y="102527"/>
                    <a:pt x="1343747" y="126959"/>
                    <a:pt x="1328317" y="145304"/>
                  </a:cubicBezTo>
                  <a:lnTo>
                    <a:pt x="1321887" y="141446"/>
                  </a:lnTo>
                  <a:cubicBezTo>
                    <a:pt x="1330631" y="130988"/>
                    <a:pt x="1334917" y="118986"/>
                    <a:pt x="1334746" y="105442"/>
                  </a:cubicBezTo>
                  <a:cubicBezTo>
                    <a:pt x="1334746" y="99612"/>
                    <a:pt x="1332174" y="93612"/>
                    <a:pt x="1327031" y="87440"/>
                  </a:cubicBezTo>
                  <a:cubicBezTo>
                    <a:pt x="1333374" y="87440"/>
                    <a:pt x="1338089" y="91726"/>
                    <a:pt x="1341175" y="100298"/>
                  </a:cubicBezTo>
                  <a:lnTo>
                    <a:pt x="1341175" y="95155"/>
                  </a:lnTo>
                  <a:cubicBezTo>
                    <a:pt x="1341175" y="92412"/>
                    <a:pt x="1340747" y="88340"/>
                    <a:pt x="1339889" y="82939"/>
                  </a:cubicBezTo>
                  <a:cubicBezTo>
                    <a:pt x="1339032" y="77538"/>
                    <a:pt x="1338604" y="73466"/>
                    <a:pt x="1338604" y="70723"/>
                  </a:cubicBezTo>
                  <a:cubicBezTo>
                    <a:pt x="1338604" y="64894"/>
                    <a:pt x="1340404" y="59579"/>
                    <a:pt x="1344004" y="54778"/>
                  </a:cubicBezTo>
                  <a:cubicBezTo>
                    <a:pt x="1347605" y="49978"/>
                    <a:pt x="1352234" y="47577"/>
                    <a:pt x="1357892" y="47577"/>
                  </a:cubicBezTo>
                  <a:close/>
                  <a:moveTo>
                    <a:pt x="1972544" y="47577"/>
                  </a:moveTo>
                  <a:cubicBezTo>
                    <a:pt x="1972544" y="47577"/>
                    <a:pt x="1974258" y="48435"/>
                    <a:pt x="1977687" y="50149"/>
                  </a:cubicBezTo>
                  <a:cubicBezTo>
                    <a:pt x="1973744" y="50835"/>
                    <a:pt x="1970743" y="53750"/>
                    <a:pt x="1968686" y="58893"/>
                  </a:cubicBezTo>
                  <a:cubicBezTo>
                    <a:pt x="1966972" y="63008"/>
                    <a:pt x="1966114" y="67380"/>
                    <a:pt x="1966114" y="72009"/>
                  </a:cubicBezTo>
                  <a:cubicBezTo>
                    <a:pt x="1966114" y="102527"/>
                    <a:pt x="1958399" y="126959"/>
                    <a:pt x="1942969" y="145304"/>
                  </a:cubicBezTo>
                  <a:lnTo>
                    <a:pt x="1936539" y="141446"/>
                  </a:lnTo>
                  <a:cubicBezTo>
                    <a:pt x="1945283" y="130988"/>
                    <a:pt x="1949569" y="118986"/>
                    <a:pt x="1949398" y="105442"/>
                  </a:cubicBezTo>
                  <a:cubicBezTo>
                    <a:pt x="1949398" y="99612"/>
                    <a:pt x="1946826" y="93612"/>
                    <a:pt x="1941683" y="87440"/>
                  </a:cubicBezTo>
                  <a:cubicBezTo>
                    <a:pt x="1948026" y="87440"/>
                    <a:pt x="1952741" y="91726"/>
                    <a:pt x="1955827" y="100298"/>
                  </a:cubicBezTo>
                  <a:lnTo>
                    <a:pt x="1955827" y="95155"/>
                  </a:lnTo>
                  <a:cubicBezTo>
                    <a:pt x="1955827" y="92412"/>
                    <a:pt x="1955399" y="88340"/>
                    <a:pt x="1954541" y="82939"/>
                  </a:cubicBezTo>
                  <a:cubicBezTo>
                    <a:pt x="1953684" y="77538"/>
                    <a:pt x="1953256" y="73466"/>
                    <a:pt x="1953256" y="70723"/>
                  </a:cubicBezTo>
                  <a:cubicBezTo>
                    <a:pt x="1953256" y="64894"/>
                    <a:pt x="1955056" y="59579"/>
                    <a:pt x="1958656" y="54778"/>
                  </a:cubicBezTo>
                  <a:cubicBezTo>
                    <a:pt x="1962257" y="49978"/>
                    <a:pt x="1966886" y="47577"/>
                    <a:pt x="1972544" y="47577"/>
                  </a:cubicBezTo>
                  <a:close/>
                  <a:moveTo>
                    <a:pt x="2587194" y="47577"/>
                  </a:moveTo>
                  <a:cubicBezTo>
                    <a:pt x="2587194" y="47577"/>
                    <a:pt x="2588908" y="48435"/>
                    <a:pt x="2592337" y="50149"/>
                  </a:cubicBezTo>
                  <a:cubicBezTo>
                    <a:pt x="2588394" y="50835"/>
                    <a:pt x="2585393" y="53750"/>
                    <a:pt x="2583336" y="58893"/>
                  </a:cubicBezTo>
                  <a:cubicBezTo>
                    <a:pt x="2581622" y="63008"/>
                    <a:pt x="2580764" y="67380"/>
                    <a:pt x="2580764" y="72009"/>
                  </a:cubicBezTo>
                  <a:cubicBezTo>
                    <a:pt x="2580764" y="102527"/>
                    <a:pt x="2573049" y="126959"/>
                    <a:pt x="2557619" y="145304"/>
                  </a:cubicBezTo>
                  <a:lnTo>
                    <a:pt x="2551189" y="141446"/>
                  </a:lnTo>
                  <a:cubicBezTo>
                    <a:pt x="2559933" y="130988"/>
                    <a:pt x="2564219" y="118986"/>
                    <a:pt x="2564048" y="105442"/>
                  </a:cubicBezTo>
                  <a:cubicBezTo>
                    <a:pt x="2564048" y="99612"/>
                    <a:pt x="2561476" y="93612"/>
                    <a:pt x="2556333" y="87440"/>
                  </a:cubicBezTo>
                  <a:cubicBezTo>
                    <a:pt x="2562676" y="87440"/>
                    <a:pt x="2567391" y="91726"/>
                    <a:pt x="2570477" y="100298"/>
                  </a:cubicBezTo>
                  <a:lnTo>
                    <a:pt x="2570477" y="95155"/>
                  </a:lnTo>
                  <a:cubicBezTo>
                    <a:pt x="2570477" y="92412"/>
                    <a:pt x="2570049" y="88340"/>
                    <a:pt x="2569191" y="82939"/>
                  </a:cubicBezTo>
                  <a:cubicBezTo>
                    <a:pt x="2568334" y="77538"/>
                    <a:pt x="2567906" y="73466"/>
                    <a:pt x="2567906" y="70723"/>
                  </a:cubicBezTo>
                  <a:cubicBezTo>
                    <a:pt x="2567906" y="64894"/>
                    <a:pt x="2569706" y="59579"/>
                    <a:pt x="2573306" y="54778"/>
                  </a:cubicBezTo>
                  <a:cubicBezTo>
                    <a:pt x="2576907" y="49978"/>
                    <a:pt x="2581536" y="47577"/>
                    <a:pt x="2587194" y="47577"/>
                  </a:cubicBezTo>
                  <a:close/>
                  <a:moveTo>
                    <a:pt x="673802" y="37290"/>
                  </a:moveTo>
                  <a:cubicBezTo>
                    <a:pt x="677231" y="39348"/>
                    <a:pt x="678946" y="44063"/>
                    <a:pt x="678946" y="51435"/>
                  </a:cubicBezTo>
                  <a:cubicBezTo>
                    <a:pt x="678946" y="57093"/>
                    <a:pt x="676374" y="61379"/>
                    <a:pt x="671231" y="64294"/>
                  </a:cubicBezTo>
                  <a:cubicBezTo>
                    <a:pt x="674831" y="64637"/>
                    <a:pt x="676546" y="67637"/>
                    <a:pt x="676374" y="73295"/>
                  </a:cubicBezTo>
                  <a:cubicBezTo>
                    <a:pt x="676203" y="77581"/>
                    <a:pt x="673631" y="80153"/>
                    <a:pt x="668659" y="81010"/>
                  </a:cubicBezTo>
                  <a:cubicBezTo>
                    <a:pt x="668316" y="76724"/>
                    <a:pt x="667030" y="74581"/>
                    <a:pt x="664801" y="74581"/>
                  </a:cubicBezTo>
                  <a:cubicBezTo>
                    <a:pt x="660515" y="74581"/>
                    <a:pt x="658372" y="76724"/>
                    <a:pt x="658372" y="81010"/>
                  </a:cubicBezTo>
                  <a:cubicBezTo>
                    <a:pt x="658372" y="87182"/>
                    <a:pt x="658715" y="90783"/>
                    <a:pt x="659401" y="91812"/>
                  </a:cubicBezTo>
                  <a:cubicBezTo>
                    <a:pt x="655286" y="90611"/>
                    <a:pt x="653228" y="86154"/>
                    <a:pt x="653228" y="78438"/>
                  </a:cubicBezTo>
                  <a:cubicBezTo>
                    <a:pt x="653228" y="75181"/>
                    <a:pt x="656657" y="68751"/>
                    <a:pt x="663515" y="59150"/>
                  </a:cubicBezTo>
                  <a:cubicBezTo>
                    <a:pt x="670373" y="49549"/>
                    <a:pt x="673802" y="42262"/>
                    <a:pt x="673802" y="37290"/>
                  </a:cubicBezTo>
                  <a:close/>
                  <a:moveTo>
                    <a:pt x="59151" y="37290"/>
                  </a:moveTo>
                  <a:cubicBezTo>
                    <a:pt x="62580" y="39348"/>
                    <a:pt x="64294" y="44063"/>
                    <a:pt x="64294" y="51435"/>
                  </a:cubicBezTo>
                  <a:cubicBezTo>
                    <a:pt x="64294" y="57093"/>
                    <a:pt x="61722" y="61379"/>
                    <a:pt x="56579" y="64294"/>
                  </a:cubicBezTo>
                  <a:cubicBezTo>
                    <a:pt x="60179" y="64637"/>
                    <a:pt x="61894" y="67637"/>
                    <a:pt x="61722" y="73295"/>
                  </a:cubicBezTo>
                  <a:cubicBezTo>
                    <a:pt x="61551" y="77581"/>
                    <a:pt x="58979" y="80153"/>
                    <a:pt x="54007" y="81010"/>
                  </a:cubicBezTo>
                  <a:cubicBezTo>
                    <a:pt x="53664" y="76724"/>
                    <a:pt x="52378" y="74581"/>
                    <a:pt x="50150" y="74581"/>
                  </a:cubicBezTo>
                  <a:cubicBezTo>
                    <a:pt x="45863" y="74581"/>
                    <a:pt x="43720" y="76724"/>
                    <a:pt x="43720" y="81010"/>
                  </a:cubicBezTo>
                  <a:cubicBezTo>
                    <a:pt x="43720" y="87182"/>
                    <a:pt x="44063" y="90783"/>
                    <a:pt x="44749" y="91812"/>
                  </a:cubicBezTo>
                  <a:cubicBezTo>
                    <a:pt x="40634" y="90611"/>
                    <a:pt x="38577" y="86154"/>
                    <a:pt x="38577" y="78438"/>
                  </a:cubicBezTo>
                  <a:cubicBezTo>
                    <a:pt x="38577" y="75181"/>
                    <a:pt x="42006" y="68751"/>
                    <a:pt x="48864" y="59150"/>
                  </a:cubicBezTo>
                  <a:cubicBezTo>
                    <a:pt x="55722" y="49549"/>
                    <a:pt x="59151" y="42262"/>
                    <a:pt x="59151" y="37290"/>
                  </a:cubicBezTo>
                  <a:close/>
                  <a:moveTo>
                    <a:pt x="1288454" y="37290"/>
                  </a:moveTo>
                  <a:cubicBezTo>
                    <a:pt x="1291883" y="39348"/>
                    <a:pt x="1293598" y="44063"/>
                    <a:pt x="1293598" y="51435"/>
                  </a:cubicBezTo>
                  <a:cubicBezTo>
                    <a:pt x="1293598" y="57093"/>
                    <a:pt x="1291026" y="61379"/>
                    <a:pt x="1285883" y="64294"/>
                  </a:cubicBezTo>
                  <a:cubicBezTo>
                    <a:pt x="1289483" y="64637"/>
                    <a:pt x="1291198" y="67637"/>
                    <a:pt x="1291026" y="73295"/>
                  </a:cubicBezTo>
                  <a:cubicBezTo>
                    <a:pt x="1290855" y="77581"/>
                    <a:pt x="1288283" y="80153"/>
                    <a:pt x="1283311" y="81010"/>
                  </a:cubicBezTo>
                  <a:cubicBezTo>
                    <a:pt x="1282968" y="76724"/>
                    <a:pt x="1281682" y="74581"/>
                    <a:pt x="1279453" y="74581"/>
                  </a:cubicBezTo>
                  <a:cubicBezTo>
                    <a:pt x="1275167" y="74581"/>
                    <a:pt x="1273024" y="76724"/>
                    <a:pt x="1273024" y="81010"/>
                  </a:cubicBezTo>
                  <a:cubicBezTo>
                    <a:pt x="1273024" y="87182"/>
                    <a:pt x="1273367" y="90783"/>
                    <a:pt x="1274053" y="91812"/>
                  </a:cubicBezTo>
                  <a:cubicBezTo>
                    <a:pt x="1269938" y="90611"/>
                    <a:pt x="1267880" y="86154"/>
                    <a:pt x="1267880" y="78438"/>
                  </a:cubicBezTo>
                  <a:cubicBezTo>
                    <a:pt x="1267880" y="75181"/>
                    <a:pt x="1271309" y="68751"/>
                    <a:pt x="1278167" y="59150"/>
                  </a:cubicBezTo>
                  <a:cubicBezTo>
                    <a:pt x="1285025" y="49549"/>
                    <a:pt x="1288454" y="42262"/>
                    <a:pt x="1288454" y="37290"/>
                  </a:cubicBezTo>
                  <a:close/>
                  <a:moveTo>
                    <a:pt x="1903106" y="37290"/>
                  </a:moveTo>
                  <a:cubicBezTo>
                    <a:pt x="1906535" y="39348"/>
                    <a:pt x="1908250" y="44063"/>
                    <a:pt x="1908250" y="51435"/>
                  </a:cubicBezTo>
                  <a:cubicBezTo>
                    <a:pt x="1908250" y="57093"/>
                    <a:pt x="1905678" y="61379"/>
                    <a:pt x="1900535" y="64294"/>
                  </a:cubicBezTo>
                  <a:cubicBezTo>
                    <a:pt x="1904135" y="64637"/>
                    <a:pt x="1905850" y="67637"/>
                    <a:pt x="1905678" y="73295"/>
                  </a:cubicBezTo>
                  <a:cubicBezTo>
                    <a:pt x="1905507" y="77581"/>
                    <a:pt x="1902935" y="80153"/>
                    <a:pt x="1897963" y="81010"/>
                  </a:cubicBezTo>
                  <a:cubicBezTo>
                    <a:pt x="1897620" y="76724"/>
                    <a:pt x="1896334" y="74581"/>
                    <a:pt x="1894105" y="74581"/>
                  </a:cubicBezTo>
                  <a:cubicBezTo>
                    <a:pt x="1889819" y="74581"/>
                    <a:pt x="1887676" y="76724"/>
                    <a:pt x="1887676" y="81010"/>
                  </a:cubicBezTo>
                  <a:cubicBezTo>
                    <a:pt x="1887676" y="87182"/>
                    <a:pt x="1888019" y="90783"/>
                    <a:pt x="1888705" y="91812"/>
                  </a:cubicBezTo>
                  <a:cubicBezTo>
                    <a:pt x="1884590" y="90611"/>
                    <a:pt x="1882532" y="86154"/>
                    <a:pt x="1882532" y="78438"/>
                  </a:cubicBezTo>
                  <a:cubicBezTo>
                    <a:pt x="1882532" y="75181"/>
                    <a:pt x="1885961" y="68751"/>
                    <a:pt x="1892819" y="59150"/>
                  </a:cubicBezTo>
                  <a:cubicBezTo>
                    <a:pt x="1899677" y="49549"/>
                    <a:pt x="1903106" y="42262"/>
                    <a:pt x="1903106" y="37290"/>
                  </a:cubicBezTo>
                  <a:close/>
                  <a:moveTo>
                    <a:pt x="2517756" y="37290"/>
                  </a:moveTo>
                  <a:cubicBezTo>
                    <a:pt x="2521185" y="39348"/>
                    <a:pt x="2522900" y="44063"/>
                    <a:pt x="2522900" y="51435"/>
                  </a:cubicBezTo>
                  <a:cubicBezTo>
                    <a:pt x="2522900" y="57093"/>
                    <a:pt x="2520328" y="61379"/>
                    <a:pt x="2515185" y="64294"/>
                  </a:cubicBezTo>
                  <a:cubicBezTo>
                    <a:pt x="2518785" y="64637"/>
                    <a:pt x="2520500" y="67637"/>
                    <a:pt x="2520328" y="73295"/>
                  </a:cubicBezTo>
                  <a:cubicBezTo>
                    <a:pt x="2520157" y="77581"/>
                    <a:pt x="2517585" y="80153"/>
                    <a:pt x="2512613" y="81010"/>
                  </a:cubicBezTo>
                  <a:cubicBezTo>
                    <a:pt x="2512270" y="76724"/>
                    <a:pt x="2510984" y="74581"/>
                    <a:pt x="2508755" y="74581"/>
                  </a:cubicBezTo>
                  <a:cubicBezTo>
                    <a:pt x="2504469" y="74581"/>
                    <a:pt x="2502326" y="76724"/>
                    <a:pt x="2502326" y="81010"/>
                  </a:cubicBezTo>
                  <a:cubicBezTo>
                    <a:pt x="2502326" y="87182"/>
                    <a:pt x="2502669" y="90783"/>
                    <a:pt x="2503355" y="91811"/>
                  </a:cubicBezTo>
                  <a:cubicBezTo>
                    <a:pt x="2499240" y="90611"/>
                    <a:pt x="2497182" y="86154"/>
                    <a:pt x="2497182" y="78438"/>
                  </a:cubicBezTo>
                  <a:cubicBezTo>
                    <a:pt x="2497182" y="75181"/>
                    <a:pt x="2500611" y="68751"/>
                    <a:pt x="2507469" y="59150"/>
                  </a:cubicBezTo>
                  <a:cubicBezTo>
                    <a:pt x="2514327" y="49549"/>
                    <a:pt x="2517756" y="42262"/>
                    <a:pt x="2517756" y="37290"/>
                  </a:cubicBezTo>
                  <a:close/>
                  <a:moveTo>
                    <a:pt x="635226" y="0"/>
                  </a:moveTo>
                  <a:lnTo>
                    <a:pt x="642941" y="0"/>
                  </a:lnTo>
                  <a:lnTo>
                    <a:pt x="642941" y="174879"/>
                  </a:lnTo>
                  <a:lnTo>
                    <a:pt x="723952" y="174879"/>
                  </a:lnTo>
                  <a:lnTo>
                    <a:pt x="740958" y="181528"/>
                  </a:lnTo>
                  <a:lnTo>
                    <a:pt x="741149" y="181778"/>
                  </a:lnTo>
                  <a:lnTo>
                    <a:pt x="748383" y="198025"/>
                  </a:lnTo>
                  <a:cubicBezTo>
                    <a:pt x="748383" y="203340"/>
                    <a:pt x="746497" y="207883"/>
                    <a:pt x="742725" y="211655"/>
                  </a:cubicBezTo>
                  <a:cubicBezTo>
                    <a:pt x="738953" y="215427"/>
                    <a:pt x="734410" y="217313"/>
                    <a:pt x="729095" y="217313"/>
                  </a:cubicBezTo>
                  <a:cubicBezTo>
                    <a:pt x="727381" y="217313"/>
                    <a:pt x="724980" y="216670"/>
                    <a:pt x="721894" y="215384"/>
                  </a:cubicBezTo>
                  <a:cubicBezTo>
                    <a:pt x="718808" y="214098"/>
                    <a:pt x="716493" y="213455"/>
                    <a:pt x="714950" y="213455"/>
                  </a:cubicBezTo>
                  <a:cubicBezTo>
                    <a:pt x="712722" y="213455"/>
                    <a:pt x="708864" y="214741"/>
                    <a:pt x="703378" y="217313"/>
                  </a:cubicBezTo>
                  <a:cubicBezTo>
                    <a:pt x="703720" y="210455"/>
                    <a:pt x="706721" y="207026"/>
                    <a:pt x="712379" y="207026"/>
                  </a:cubicBezTo>
                  <a:cubicBezTo>
                    <a:pt x="712379" y="203254"/>
                    <a:pt x="713150" y="199739"/>
                    <a:pt x="714693" y="196482"/>
                  </a:cubicBezTo>
                  <a:cubicBezTo>
                    <a:pt x="716579" y="192367"/>
                    <a:pt x="719237" y="190310"/>
                    <a:pt x="722666" y="190310"/>
                  </a:cubicBezTo>
                  <a:cubicBezTo>
                    <a:pt x="726952" y="190310"/>
                    <a:pt x="729095" y="192881"/>
                    <a:pt x="729095" y="198025"/>
                  </a:cubicBezTo>
                  <a:cubicBezTo>
                    <a:pt x="725666" y="197168"/>
                    <a:pt x="724380" y="196739"/>
                    <a:pt x="725237" y="196739"/>
                  </a:cubicBezTo>
                  <a:cubicBezTo>
                    <a:pt x="722666" y="196739"/>
                    <a:pt x="721380" y="198453"/>
                    <a:pt x="721380" y="201882"/>
                  </a:cubicBezTo>
                  <a:cubicBezTo>
                    <a:pt x="721380" y="206169"/>
                    <a:pt x="723952" y="208312"/>
                    <a:pt x="729095" y="208312"/>
                  </a:cubicBezTo>
                  <a:cubicBezTo>
                    <a:pt x="731838" y="208312"/>
                    <a:pt x="734024" y="207112"/>
                    <a:pt x="735653" y="204711"/>
                  </a:cubicBezTo>
                  <a:cubicBezTo>
                    <a:pt x="737282" y="202311"/>
                    <a:pt x="738096" y="199654"/>
                    <a:pt x="738096" y="196739"/>
                  </a:cubicBezTo>
                  <a:cubicBezTo>
                    <a:pt x="738096" y="192796"/>
                    <a:pt x="736725" y="189452"/>
                    <a:pt x="733981" y="186709"/>
                  </a:cubicBezTo>
                  <a:cubicBezTo>
                    <a:pt x="731238" y="183966"/>
                    <a:pt x="727895" y="182594"/>
                    <a:pt x="723952" y="182594"/>
                  </a:cubicBezTo>
                  <a:lnTo>
                    <a:pt x="635226" y="182594"/>
                  </a:lnTo>
                  <a:close/>
                  <a:moveTo>
                    <a:pt x="614652" y="0"/>
                  </a:moveTo>
                  <a:lnTo>
                    <a:pt x="622367" y="0"/>
                  </a:lnTo>
                  <a:lnTo>
                    <a:pt x="622367" y="249460"/>
                  </a:lnTo>
                  <a:lnTo>
                    <a:pt x="871827" y="249460"/>
                  </a:lnTo>
                  <a:lnTo>
                    <a:pt x="871827" y="257175"/>
                  </a:lnTo>
                  <a:lnTo>
                    <a:pt x="614652" y="257175"/>
                  </a:lnTo>
                  <a:close/>
                  <a:moveTo>
                    <a:pt x="20574" y="0"/>
                  </a:moveTo>
                  <a:lnTo>
                    <a:pt x="28290" y="0"/>
                  </a:lnTo>
                  <a:lnTo>
                    <a:pt x="28290" y="174879"/>
                  </a:lnTo>
                  <a:lnTo>
                    <a:pt x="109300" y="174879"/>
                  </a:lnTo>
                  <a:lnTo>
                    <a:pt x="126306" y="181528"/>
                  </a:lnTo>
                  <a:lnTo>
                    <a:pt x="126496" y="181778"/>
                  </a:lnTo>
                  <a:lnTo>
                    <a:pt x="133731" y="198025"/>
                  </a:lnTo>
                  <a:cubicBezTo>
                    <a:pt x="133731" y="203340"/>
                    <a:pt x="131845" y="207883"/>
                    <a:pt x="128074" y="211655"/>
                  </a:cubicBezTo>
                  <a:cubicBezTo>
                    <a:pt x="124302" y="215427"/>
                    <a:pt x="119758" y="217313"/>
                    <a:pt x="114443" y="217313"/>
                  </a:cubicBezTo>
                  <a:cubicBezTo>
                    <a:pt x="112729" y="217313"/>
                    <a:pt x="110328" y="216670"/>
                    <a:pt x="107242" y="215384"/>
                  </a:cubicBezTo>
                  <a:cubicBezTo>
                    <a:pt x="104156" y="214098"/>
                    <a:pt x="101842" y="213455"/>
                    <a:pt x="100299" y="213455"/>
                  </a:cubicBezTo>
                  <a:cubicBezTo>
                    <a:pt x="98070" y="213455"/>
                    <a:pt x="94212" y="214741"/>
                    <a:pt x="88726" y="217313"/>
                  </a:cubicBezTo>
                  <a:cubicBezTo>
                    <a:pt x="89069" y="210455"/>
                    <a:pt x="92069" y="207026"/>
                    <a:pt x="97727" y="207026"/>
                  </a:cubicBezTo>
                  <a:cubicBezTo>
                    <a:pt x="97727" y="203254"/>
                    <a:pt x="98498" y="199739"/>
                    <a:pt x="100041" y="196482"/>
                  </a:cubicBezTo>
                  <a:cubicBezTo>
                    <a:pt x="101927" y="192367"/>
                    <a:pt x="104585" y="190310"/>
                    <a:pt x="108014" y="190310"/>
                  </a:cubicBezTo>
                  <a:cubicBezTo>
                    <a:pt x="112300" y="190310"/>
                    <a:pt x="114443" y="192881"/>
                    <a:pt x="114443" y="198025"/>
                  </a:cubicBezTo>
                  <a:cubicBezTo>
                    <a:pt x="111014" y="197168"/>
                    <a:pt x="109728" y="196739"/>
                    <a:pt x="110586" y="196739"/>
                  </a:cubicBezTo>
                  <a:cubicBezTo>
                    <a:pt x="108014" y="196739"/>
                    <a:pt x="106728" y="198453"/>
                    <a:pt x="106728" y="201882"/>
                  </a:cubicBezTo>
                  <a:cubicBezTo>
                    <a:pt x="106728" y="206169"/>
                    <a:pt x="109300" y="208312"/>
                    <a:pt x="114443" y="208312"/>
                  </a:cubicBezTo>
                  <a:cubicBezTo>
                    <a:pt x="117186" y="208312"/>
                    <a:pt x="119372" y="207112"/>
                    <a:pt x="121001" y="204711"/>
                  </a:cubicBezTo>
                  <a:cubicBezTo>
                    <a:pt x="122630" y="202311"/>
                    <a:pt x="123444" y="199654"/>
                    <a:pt x="123444" y="196739"/>
                  </a:cubicBezTo>
                  <a:cubicBezTo>
                    <a:pt x="123444" y="192796"/>
                    <a:pt x="122073" y="189452"/>
                    <a:pt x="119330" y="186709"/>
                  </a:cubicBezTo>
                  <a:cubicBezTo>
                    <a:pt x="116586" y="183966"/>
                    <a:pt x="113243" y="182594"/>
                    <a:pt x="109300" y="182594"/>
                  </a:cubicBezTo>
                  <a:lnTo>
                    <a:pt x="20574" y="182594"/>
                  </a:lnTo>
                  <a:close/>
                  <a:moveTo>
                    <a:pt x="0" y="0"/>
                  </a:moveTo>
                  <a:lnTo>
                    <a:pt x="7716" y="0"/>
                  </a:lnTo>
                  <a:lnTo>
                    <a:pt x="7716" y="249460"/>
                  </a:lnTo>
                  <a:lnTo>
                    <a:pt x="257175" y="249460"/>
                  </a:lnTo>
                  <a:lnTo>
                    <a:pt x="257175" y="257175"/>
                  </a:lnTo>
                  <a:lnTo>
                    <a:pt x="0" y="257175"/>
                  </a:lnTo>
                  <a:close/>
                  <a:moveTo>
                    <a:pt x="1249878" y="0"/>
                  </a:moveTo>
                  <a:lnTo>
                    <a:pt x="1257593" y="0"/>
                  </a:lnTo>
                  <a:lnTo>
                    <a:pt x="1257593" y="174879"/>
                  </a:lnTo>
                  <a:lnTo>
                    <a:pt x="1338604" y="174879"/>
                  </a:lnTo>
                  <a:lnTo>
                    <a:pt x="1355610" y="181528"/>
                  </a:lnTo>
                  <a:lnTo>
                    <a:pt x="1355801" y="181778"/>
                  </a:lnTo>
                  <a:lnTo>
                    <a:pt x="1363035" y="198025"/>
                  </a:lnTo>
                  <a:cubicBezTo>
                    <a:pt x="1363035" y="203340"/>
                    <a:pt x="1361149" y="207883"/>
                    <a:pt x="1357377" y="211655"/>
                  </a:cubicBezTo>
                  <a:cubicBezTo>
                    <a:pt x="1353605" y="215427"/>
                    <a:pt x="1349062" y="217313"/>
                    <a:pt x="1343747" y="217313"/>
                  </a:cubicBezTo>
                  <a:cubicBezTo>
                    <a:pt x="1342033" y="217313"/>
                    <a:pt x="1339632" y="216670"/>
                    <a:pt x="1336546" y="215384"/>
                  </a:cubicBezTo>
                  <a:cubicBezTo>
                    <a:pt x="1333460" y="214098"/>
                    <a:pt x="1331145" y="213455"/>
                    <a:pt x="1329602" y="213455"/>
                  </a:cubicBezTo>
                  <a:cubicBezTo>
                    <a:pt x="1327374" y="213455"/>
                    <a:pt x="1323516" y="214741"/>
                    <a:pt x="1318030" y="217313"/>
                  </a:cubicBezTo>
                  <a:cubicBezTo>
                    <a:pt x="1318372" y="210455"/>
                    <a:pt x="1321373" y="207026"/>
                    <a:pt x="1327031" y="207026"/>
                  </a:cubicBezTo>
                  <a:cubicBezTo>
                    <a:pt x="1327031" y="203254"/>
                    <a:pt x="1327802" y="199739"/>
                    <a:pt x="1329345" y="196482"/>
                  </a:cubicBezTo>
                  <a:cubicBezTo>
                    <a:pt x="1331231" y="192367"/>
                    <a:pt x="1333889" y="190310"/>
                    <a:pt x="1337318" y="190310"/>
                  </a:cubicBezTo>
                  <a:cubicBezTo>
                    <a:pt x="1341604" y="190310"/>
                    <a:pt x="1343747" y="192881"/>
                    <a:pt x="1343747" y="198025"/>
                  </a:cubicBezTo>
                  <a:cubicBezTo>
                    <a:pt x="1340318" y="197168"/>
                    <a:pt x="1339032" y="196739"/>
                    <a:pt x="1339889" y="196739"/>
                  </a:cubicBezTo>
                  <a:cubicBezTo>
                    <a:pt x="1337318" y="196739"/>
                    <a:pt x="1336032" y="198453"/>
                    <a:pt x="1336032" y="201882"/>
                  </a:cubicBezTo>
                  <a:cubicBezTo>
                    <a:pt x="1336032" y="206169"/>
                    <a:pt x="1338604" y="208312"/>
                    <a:pt x="1343747" y="208312"/>
                  </a:cubicBezTo>
                  <a:cubicBezTo>
                    <a:pt x="1346490" y="208312"/>
                    <a:pt x="1348676" y="207112"/>
                    <a:pt x="1350305" y="204711"/>
                  </a:cubicBezTo>
                  <a:cubicBezTo>
                    <a:pt x="1351934" y="202311"/>
                    <a:pt x="1352748" y="199654"/>
                    <a:pt x="1352748" y="196739"/>
                  </a:cubicBezTo>
                  <a:cubicBezTo>
                    <a:pt x="1352748" y="192796"/>
                    <a:pt x="1351377" y="189452"/>
                    <a:pt x="1348633" y="186709"/>
                  </a:cubicBezTo>
                  <a:cubicBezTo>
                    <a:pt x="1345890" y="183966"/>
                    <a:pt x="1342547" y="182594"/>
                    <a:pt x="1338604" y="182594"/>
                  </a:cubicBezTo>
                  <a:lnTo>
                    <a:pt x="1249878" y="182594"/>
                  </a:lnTo>
                  <a:close/>
                  <a:moveTo>
                    <a:pt x="1229304" y="0"/>
                  </a:moveTo>
                  <a:lnTo>
                    <a:pt x="1237019" y="0"/>
                  </a:lnTo>
                  <a:lnTo>
                    <a:pt x="1237019" y="249460"/>
                  </a:lnTo>
                  <a:lnTo>
                    <a:pt x="1486479" y="249460"/>
                  </a:lnTo>
                  <a:lnTo>
                    <a:pt x="1486479" y="257175"/>
                  </a:lnTo>
                  <a:lnTo>
                    <a:pt x="1229304" y="257175"/>
                  </a:lnTo>
                  <a:close/>
                  <a:moveTo>
                    <a:pt x="1864530" y="0"/>
                  </a:moveTo>
                  <a:lnTo>
                    <a:pt x="1872245" y="0"/>
                  </a:lnTo>
                  <a:lnTo>
                    <a:pt x="1872245" y="174879"/>
                  </a:lnTo>
                  <a:lnTo>
                    <a:pt x="1953256" y="174879"/>
                  </a:lnTo>
                  <a:lnTo>
                    <a:pt x="1970262" y="181528"/>
                  </a:lnTo>
                  <a:lnTo>
                    <a:pt x="1970453" y="181778"/>
                  </a:lnTo>
                  <a:lnTo>
                    <a:pt x="1977687" y="198025"/>
                  </a:lnTo>
                  <a:cubicBezTo>
                    <a:pt x="1977687" y="203340"/>
                    <a:pt x="1975801" y="207883"/>
                    <a:pt x="1972029" y="211655"/>
                  </a:cubicBezTo>
                  <a:cubicBezTo>
                    <a:pt x="1968257" y="215427"/>
                    <a:pt x="1963714" y="217313"/>
                    <a:pt x="1958399" y="217313"/>
                  </a:cubicBezTo>
                  <a:cubicBezTo>
                    <a:pt x="1956685" y="217313"/>
                    <a:pt x="1954284" y="216670"/>
                    <a:pt x="1951198" y="215384"/>
                  </a:cubicBezTo>
                  <a:cubicBezTo>
                    <a:pt x="1948112" y="214098"/>
                    <a:pt x="1945797" y="213455"/>
                    <a:pt x="1944254" y="213455"/>
                  </a:cubicBezTo>
                  <a:cubicBezTo>
                    <a:pt x="1942026" y="213455"/>
                    <a:pt x="1938168" y="214741"/>
                    <a:pt x="1932682" y="217313"/>
                  </a:cubicBezTo>
                  <a:cubicBezTo>
                    <a:pt x="1933024" y="210455"/>
                    <a:pt x="1936025" y="207026"/>
                    <a:pt x="1941683" y="207026"/>
                  </a:cubicBezTo>
                  <a:cubicBezTo>
                    <a:pt x="1941683" y="203254"/>
                    <a:pt x="1942454" y="199739"/>
                    <a:pt x="1943997" y="196482"/>
                  </a:cubicBezTo>
                  <a:cubicBezTo>
                    <a:pt x="1945883" y="192367"/>
                    <a:pt x="1948541" y="190310"/>
                    <a:pt x="1951970" y="190310"/>
                  </a:cubicBezTo>
                  <a:cubicBezTo>
                    <a:pt x="1956256" y="190310"/>
                    <a:pt x="1958399" y="192881"/>
                    <a:pt x="1958399" y="198025"/>
                  </a:cubicBezTo>
                  <a:cubicBezTo>
                    <a:pt x="1954970" y="197168"/>
                    <a:pt x="1953684" y="196739"/>
                    <a:pt x="1954541" y="196739"/>
                  </a:cubicBezTo>
                  <a:cubicBezTo>
                    <a:pt x="1951970" y="196739"/>
                    <a:pt x="1950684" y="198453"/>
                    <a:pt x="1950684" y="201882"/>
                  </a:cubicBezTo>
                  <a:cubicBezTo>
                    <a:pt x="1950684" y="206169"/>
                    <a:pt x="1953256" y="208312"/>
                    <a:pt x="1958399" y="208312"/>
                  </a:cubicBezTo>
                  <a:cubicBezTo>
                    <a:pt x="1961142" y="208312"/>
                    <a:pt x="1963328" y="207112"/>
                    <a:pt x="1964957" y="204711"/>
                  </a:cubicBezTo>
                  <a:cubicBezTo>
                    <a:pt x="1966586" y="202311"/>
                    <a:pt x="1967400" y="199654"/>
                    <a:pt x="1967400" y="196739"/>
                  </a:cubicBezTo>
                  <a:cubicBezTo>
                    <a:pt x="1967400" y="192796"/>
                    <a:pt x="1966029" y="189452"/>
                    <a:pt x="1963285" y="186709"/>
                  </a:cubicBezTo>
                  <a:cubicBezTo>
                    <a:pt x="1960542" y="183966"/>
                    <a:pt x="1957199" y="182594"/>
                    <a:pt x="1953256" y="182594"/>
                  </a:cubicBezTo>
                  <a:lnTo>
                    <a:pt x="1864530" y="182594"/>
                  </a:lnTo>
                  <a:close/>
                  <a:moveTo>
                    <a:pt x="1843956" y="0"/>
                  </a:moveTo>
                  <a:lnTo>
                    <a:pt x="1851671" y="0"/>
                  </a:lnTo>
                  <a:lnTo>
                    <a:pt x="1851671" y="249460"/>
                  </a:lnTo>
                  <a:lnTo>
                    <a:pt x="2101131" y="249460"/>
                  </a:lnTo>
                  <a:lnTo>
                    <a:pt x="2101131" y="257175"/>
                  </a:lnTo>
                  <a:lnTo>
                    <a:pt x="1843956" y="257175"/>
                  </a:lnTo>
                  <a:close/>
                  <a:moveTo>
                    <a:pt x="2479180" y="0"/>
                  </a:moveTo>
                  <a:lnTo>
                    <a:pt x="2486895" y="0"/>
                  </a:lnTo>
                  <a:lnTo>
                    <a:pt x="2486895" y="174879"/>
                  </a:lnTo>
                  <a:lnTo>
                    <a:pt x="2567906" y="174879"/>
                  </a:lnTo>
                  <a:lnTo>
                    <a:pt x="2584912" y="181528"/>
                  </a:lnTo>
                  <a:lnTo>
                    <a:pt x="2585103" y="181778"/>
                  </a:lnTo>
                  <a:lnTo>
                    <a:pt x="2592337" y="198025"/>
                  </a:lnTo>
                  <a:cubicBezTo>
                    <a:pt x="2592337" y="203340"/>
                    <a:pt x="2590451" y="207883"/>
                    <a:pt x="2586679" y="211655"/>
                  </a:cubicBezTo>
                  <a:cubicBezTo>
                    <a:pt x="2582907" y="215427"/>
                    <a:pt x="2578364" y="217313"/>
                    <a:pt x="2573049" y="217313"/>
                  </a:cubicBezTo>
                  <a:cubicBezTo>
                    <a:pt x="2571335" y="217313"/>
                    <a:pt x="2568934" y="216670"/>
                    <a:pt x="2565848" y="215384"/>
                  </a:cubicBezTo>
                  <a:cubicBezTo>
                    <a:pt x="2562762" y="214098"/>
                    <a:pt x="2560447" y="213455"/>
                    <a:pt x="2558904" y="213455"/>
                  </a:cubicBezTo>
                  <a:cubicBezTo>
                    <a:pt x="2556676" y="213455"/>
                    <a:pt x="2552818" y="214741"/>
                    <a:pt x="2547332" y="217313"/>
                  </a:cubicBezTo>
                  <a:cubicBezTo>
                    <a:pt x="2547674" y="210455"/>
                    <a:pt x="2550675" y="207026"/>
                    <a:pt x="2556333" y="207026"/>
                  </a:cubicBezTo>
                  <a:cubicBezTo>
                    <a:pt x="2556333" y="203254"/>
                    <a:pt x="2557104" y="199739"/>
                    <a:pt x="2558647" y="196482"/>
                  </a:cubicBezTo>
                  <a:cubicBezTo>
                    <a:pt x="2560533" y="192367"/>
                    <a:pt x="2563191" y="190310"/>
                    <a:pt x="2566620" y="190310"/>
                  </a:cubicBezTo>
                  <a:cubicBezTo>
                    <a:pt x="2570906" y="190310"/>
                    <a:pt x="2573049" y="192881"/>
                    <a:pt x="2573049" y="198025"/>
                  </a:cubicBezTo>
                  <a:cubicBezTo>
                    <a:pt x="2569620" y="197168"/>
                    <a:pt x="2568334" y="196739"/>
                    <a:pt x="2569191" y="196739"/>
                  </a:cubicBezTo>
                  <a:cubicBezTo>
                    <a:pt x="2566620" y="196739"/>
                    <a:pt x="2565334" y="198453"/>
                    <a:pt x="2565334" y="201882"/>
                  </a:cubicBezTo>
                  <a:cubicBezTo>
                    <a:pt x="2565334" y="206169"/>
                    <a:pt x="2567906" y="208312"/>
                    <a:pt x="2573049" y="208312"/>
                  </a:cubicBezTo>
                  <a:cubicBezTo>
                    <a:pt x="2575792" y="208312"/>
                    <a:pt x="2577978" y="207112"/>
                    <a:pt x="2579607" y="204711"/>
                  </a:cubicBezTo>
                  <a:cubicBezTo>
                    <a:pt x="2581236" y="202311"/>
                    <a:pt x="2582050" y="199654"/>
                    <a:pt x="2582050" y="196739"/>
                  </a:cubicBezTo>
                  <a:cubicBezTo>
                    <a:pt x="2582050" y="192796"/>
                    <a:pt x="2580679" y="189452"/>
                    <a:pt x="2577935" y="186709"/>
                  </a:cubicBezTo>
                  <a:cubicBezTo>
                    <a:pt x="2575192" y="183966"/>
                    <a:pt x="2571849" y="182594"/>
                    <a:pt x="2567906" y="182594"/>
                  </a:cubicBezTo>
                  <a:lnTo>
                    <a:pt x="2479180" y="182594"/>
                  </a:lnTo>
                  <a:close/>
                  <a:moveTo>
                    <a:pt x="2458606" y="0"/>
                  </a:moveTo>
                  <a:lnTo>
                    <a:pt x="2466321" y="0"/>
                  </a:lnTo>
                  <a:lnTo>
                    <a:pt x="2466321" y="249460"/>
                  </a:lnTo>
                  <a:lnTo>
                    <a:pt x="2715781" y="249460"/>
                  </a:lnTo>
                  <a:lnTo>
                    <a:pt x="2715781" y="257175"/>
                  </a:lnTo>
                  <a:lnTo>
                    <a:pt x="2458606" y="257175"/>
                  </a:ln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000" dirty="0"/>
            </a:p>
          </p:txBody>
        </p:sp>
        <p:sp>
          <p:nvSpPr>
            <p:cNvPr id="10" name="TextBox 9">
              <a:extLst>
                <a:ext uri="{FF2B5EF4-FFF2-40B4-BE49-F238E27FC236}">
                  <a16:creationId xmlns:a16="http://schemas.microsoft.com/office/drawing/2014/main" id="{780CD27F-6F5E-4282-B420-4CC19CF9A9C8}"/>
                </a:ext>
              </a:extLst>
            </p:cNvPr>
            <p:cNvSpPr txBox="1"/>
            <p:nvPr/>
          </p:nvSpPr>
          <p:spPr>
            <a:xfrm>
              <a:off x="4738108" y="6713105"/>
              <a:ext cx="2834640" cy="274320"/>
            </a:xfrm>
            <a:custGeom>
              <a:avLst/>
              <a:gdLst/>
              <a:ahLst/>
              <a:cxnLst/>
              <a:rect l="l" t="t" r="r" b="b"/>
              <a:pathLst>
                <a:path w="2715781" h="257175">
                  <a:moveTo>
                    <a:pt x="2510041" y="216027"/>
                  </a:moveTo>
                  <a:lnTo>
                    <a:pt x="2516471" y="216027"/>
                  </a:lnTo>
                  <a:cubicBezTo>
                    <a:pt x="2518871" y="216027"/>
                    <a:pt x="2520971" y="216927"/>
                    <a:pt x="2522771" y="218727"/>
                  </a:cubicBezTo>
                  <a:cubicBezTo>
                    <a:pt x="2524572" y="220528"/>
                    <a:pt x="2525472" y="222628"/>
                    <a:pt x="2525472" y="225028"/>
                  </a:cubicBezTo>
                  <a:lnTo>
                    <a:pt x="2525472" y="236601"/>
                  </a:lnTo>
                  <a:lnTo>
                    <a:pt x="2515185" y="236601"/>
                  </a:lnTo>
                  <a:cubicBezTo>
                    <a:pt x="2512270" y="236601"/>
                    <a:pt x="2509827" y="235615"/>
                    <a:pt x="2507855" y="233644"/>
                  </a:cubicBezTo>
                  <a:cubicBezTo>
                    <a:pt x="2505884" y="231672"/>
                    <a:pt x="2504898" y="229229"/>
                    <a:pt x="2504898" y="226314"/>
                  </a:cubicBezTo>
                  <a:lnTo>
                    <a:pt x="2504898" y="221171"/>
                  </a:lnTo>
                  <a:lnTo>
                    <a:pt x="2510041" y="221171"/>
                  </a:lnTo>
                  <a:close/>
                  <a:moveTo>
                    <a:pt x="2489467" y="216027"/>
                  </a:moveTo>
                  <a:lnTo>
                    <a:pt x="2494611" y="216027"/>
                  </a:lnTo>
                  <a:lnTo>
                    <a:pt x="2494611" y="222456"/>
                  </a:lnTo>
                  <a:lnTo>
                    <a:pt x="2501040" y="222456"/>
                  </a:lnTo>
                  <a:lnTo>
                    <a:pt x="2501040" y="226314"/>
                  </a:lnTo>
                  <a:cubicBezTo>
                    <a:pt x="2501040" y="228886"/>
                    <a:pt x="2500183" y="231243"/>
                    <a:pt x="2498468" y="233386"/>
                  </a:cubicBezTo>
                  <a:cubicBezTo>
                    <a:pt x="2496754" y="235529"/>
                    <a:pt x="2494611" y="236601"/>
                    <a:pt x="2492039" y="236601"/>
                  </a:cubicBezTo>
                  <a:lnTo>
                    <a:pt x="2479180" y="236601"/>
                  </a:lnTo>
                  <a:lnTo>
                    <a:pt x="2479180" y="228886"/>
                  </a:lnTo>
                  <a:cubicBezTo>
                    <a:pt x="2479180" y="220313"/>
                    <a:pt x="2482609" y="216027"/>
                    <a:pt x="2489467" y="216027"/>
                  </a:cubicBezTo>
                  <a:close/>
                  <a:moveTo>
                    <a:pt x="1895391" y="216027"/>
                  </a:moveTo>
                  <a:lnTo>
                    <a:pt x="1901821" y="216027"/>
                  </a:lnTo>
                  <a:cubicBezTo>
                    <a:pt x="1904221" y="216027"/>
                    <a:pt x="1906321" y="216927"/>
                    <a:pt x="1908121" y="218727"/>
                  </a:cubicBezTo>
                  <a:cubicBezTo>
                    <a:pt x="1909922" y="220528"/>
                    <a:pt x="1910822" y="222628"/>
                    <a:pt x="1910822" y="225028"/>
                  </a:cubicBezTo>
                  <a:lnTo>
                    <a:pt x="1910822" y="236601"/>
                  </a:lnTo>
                  <a:lnTo>
                    <a:pt x="1900535" y="236601"/>
                  </a:lnTo>
                  <a:cubicBezTo>
                    <a:pt x="1897620" y="236601"/>
                    <a:pt x="1895177" y="235615"/>
                    <a:pt x="1893205" y="233644"/>
                  </a:cubicBezTo>
                  <a:cubicBezTo>
                    <a:pt x="1891234" y="231672"/>
                    <a:pt x="1890248" y="229229"/>
                    <a:pt x="1890248" y="226314"/>
                  </a:cubicBezTo>
                  <a:lnTo>
                    <a:pt x="1890248" y="221171"/>
                  </a:lnTo>
                  <a:lnTo>
                    <a:pt x="1895391" y="221171"/>
                  </a:lnTo>
                  <a:close/>
                  <a:moveTo>
                    <a:pt x="1874817" y="216027"/>
                  </a:moveTo>
                  <a:lnTo>
                    <a:pt x="1879961" y="216027"/>
                  </a:lnTo>
                  <a:lnTo>
                    <a:pt x="1879961" y="222456"/>
                  </a:lnTo>
                  <a:lnTo>
                    <a:pt x="1886390" y="222456"/>
                  </a:lnTo>
                  <a:lnTo>
                    <a:pt x="1886390" y="226314"/>
                  </a:lnTo>
                  <a:cubicBezTo>
                    <a:pt x="1886390" y="228886"/>
                    <a:pt x="1885533" y="231243"/>
                    <a:pt x="1883818" y="233386"/>
                  </a:cubicBezTo>
                  <a:cubicBezTo>
                    <a:pt x="1882104" y="235529"/>
                    <a:pt x="1879961" y="236601"/>
                    <a:pt x="1877389" y="236601"/>
                  </a:cubicBezTo>
                  <a:lnTo>
                    <a:pt x="1864530" y="236601"/>
                  </a:lnTo>
                  <a:lnTo>
                    <a:pt x="1864530" y="228886"/>
                  </a:lnTo>
                  <a:cubicBezTo>
                    <a:pt x="1864530" y="220313"/>
                    <a:pt x="1867959" y="216027"/>
                    <a:pt x="1874817" y="216027"/>
                  </a:cubicBezTo>
                  <a:close/>
                  <a:moveTo>
                    <a:pt x="1280739" y="216027"/>
                  </a:moveTo>
                  <a:lnTo>
                    <a:pt x="1287169" y="216027"/>
                  </a:lnTo>
                  <a:cubicBezTo>
                    <a:pt x="1289569" y="216027"/>
                    <a:pt x="1291669" y="216927"/>
                    <a:pt x="1293469" y="218727"/>
                  </a:cubicBezTo>
                  <a:cubicBezTo>
                    <a:pt x="1295270" y="220528"/>
                    <a:pt x="1296170" y="222628"/>
                    <a:pt x="1296170" y="225028"/>
                  </a:cubicBezTo>
                  <a:lnTo>
                    <a:pt x="1296170" y="236601"/>
                  </a:lnTo>
                  <a:lnTo>
                    <a:pt x="1285883" y="236601"/>
                  </a:lnTo>
                  <a:cubicBezTo>
                    <a:pt x="1282968" y="236601"/>
                    <a:pt x="1280525" y="235615"/>
                    <a:pt x="1278553" y="233644"/>
                  </a:cubicBezTo>
                  <a:cubicBezTo>
                    <a:pt x="1276582" y="231672"/>
                    <a:pt x="1275596" y="229229"/>
                    <a:pt x="1275596" y="226314"/>
                  </a:cubicBezTo>
                  <a:lnTo>
                    <a:pt x="1275596" y="221171"/>
                  </a:lnTo>
                  <a:lnTo>
                    <a:pt x="1280739" y="221171"/>
                  </a:lnTo>
                  <a:close/>
                  <a:moveTo>
                    <a:pt x="1260165" y="216027"/>
                  </a:moveTo>
                  <a:lnTo>
                    <a:pt x="1265309" y="216027"/>
                  </a:lnTo>
                  <a:lnTo>
                    <a:pt x="1265309" y="222456"/>
                  </a:lnTo>
                  <a:lnTo>
                    <a:pt x="1271738" y="222456"/>
                  </a:lnTo>
                  <a:lnTo>
                    <a:pt x="1271738" y="226314"/>
                  </a:lnTo>
                  <a:cubicBezTo>
                    <a:pt x="1271738" y="228886"/>
                    <a:pt x="1270881" y="231243"/>
                    <a:pt x="1269166" y="233386"/>
                  </a:cubicBezTo>
                  <a:cubicBezTo>
                    <a:pt x="1267452" y="235529"/>
                    <a:pt x="1265309" y="236601"/>
                    <a:pt x="1262737" y="236601"/>
                  </a:cubicBezTo>
                  <a:lnTo>
                    <a:pt x="1249878" y="236601"/>
                  </a:lnTo>
                  <a:lnTo>
                    <a:pt x="1249878" y="228886"/>
                  </a:lnTo>
                  <a:cubicBezTo>
                    <a:pt x="1249878" y="220313"/>
                    <a:pt x="1253307" y="216027"/>
                    <a:pt x="1260165" y="216027"/>
                  </a:cubicBezTo>
                  <a:close/>
                  <a:moveTo>
                    <a:pt x="666087" y="216027"/>
                  </a:moveTo>
                  <a:lnTo>
                    <a:pt x="672517" y="216027"/>
                  </a:lnTo>
                  <a:cubicBezTo>
                    <a:pt x="674917" y="216027"/>
                    <a:pt x="677017" y="216927"/>
                    <a:pt x="678817" y="218727"/>
                  </a:cubicBezTo>
                  <a:cubicBezTo>
                    <a:pt x="680618" y="220528"/>
                    <a:pt x="681518" y="222628"/>
                    <a:pt x="681518" y="225028"/>
                  </a:cubicBezTo>
                  <a:lnTo>
                    <a:pt x="681518" y="236601"/>
                  </a:lnTo>
                  <a:lnTo>
                    <a:pt x="671231" y="236601"/>
                  </a:lnTo>
                  <a:cubicBezTo>
                    <a:pt x="668316" y="236601"/>
                    <a:pt x="665873" y="235615"/>
                    <a:pt x="663901" y="233644"/>
                  </a:cubicBezTo>
                  <a:cubicBezTo>
                    <a:pt x="661930" y="231672"/>
                    <a:pt x="660944" y="229229"/>
                    <a:pt x="660944" y="226314"/>
                  </a:cubicBezTo>
                  <a:lnTo>
                    <a:pt x="660944" y="221171"/>
                  </a:lnTo>
                  <a:lnTo>
                    <a:pt x="666087" y="221171"/>
                  </a:lnTo>
                  <a:close/>
                  <a:moveTo>
                    <a:pt x="645513" y="216027"/>
                  </a:moveTo>
                  <a:lnTo>
                    <a:pt x="650657" y="216027"/>
                  </a:lnTo>
                  <a:lnTo>
                    <a:pt x="650657" y="222456"/>
                  </a:lnTo>
                  <a:lnTo>
                    <a:pt x="657086" y="222456"/>
                  </a:lnTo>
                  <a:lnTo>
                    <a:pt x="657086" y="226314"/>
                  </a:lnTo>
                  <a:cubicBezTo>
                    <a:pt x="657086" y="228886"/>
                    <a:pt x="656229" y="231243"/>
                    <a:pt x="654514" y="233386"/>
                  </a:cubicBezTo>
                  <a:cubicBezTo>
                    <a:pt x="652800" y="235529"/>
                    <a:pt x="650657" y="236601"/>
                    <a:pt x="648085" y="236601"/>
                  </a:cubicBezTo>
                  <a:lnTo>
                    <a:pt x="635226" y="236601"/>
                  </a:lnTo>
                  <a:lnTo>
                    <a:pt x="635226" y="228886"/>
                  </a:lnTo>
                  <a:cubicBezTo>
                    <a:pt x="635226" y="220313"/>
                    <a:pt x="638655" y="216027"/>
                    <a:pt x="645513" y="216027"/>
                  </a:cubicBezTo>
                  <a:close/>
                  <a:moveTo>
                    <a:pt x="51435" y="216027"/>
                  </a:moveTo>
                  <a:lnTo>
                    <a:pt x="57865" y="216027"/>
                  </a:lnTo>
                  <a:cubicBezTo>
                    <a:pt x="60265" y="216027"/>
                    <a:pt x="62365" y="216927"/>
                    <a:pt x="64166" y="218727"/>
                  </a:cubicBezTo>
                  <a:cubicBezTo>
                    <a:pt x="65966" y="220528"/>
                    <a:pt x="66866" y="222628"/>
                    <a:pt x="66866" y="225028"/>
                  </a:cubicBezTo>
                  <a:lnTo>
                    <a:pt x="66866" y="236601"/>
                  </a:lnTo>
                  <a:lnTo>
                    <a:pt x="56579" y="236601"/>
                  </a:lnTo>
                  <a:cubicBezTo>
                    <a:pt x="53664" y="236601"/>
                    <a:pt x="51221" y="235615"/>
                    <a:pt x="49249" y="233644"/>
                  </a:cubicBezTo>
                  <a:cubicBezTo>
                    <a:pt x="47278" y="231672"/>
                    <a:pt x="46292" y="229229"/>
                    <a:pt x="46292" y="226314"/>
                  </a:cubicBezTo>
                  <a:lnTo>
                    <a:pt x="46292" y="221171"/>
                  </a:lnTo>
                  <a:lnTo>
                    <a:pt x="51435" y="221171"/>
                  </a:lnTo>
                  <a:close/>
                  <a:moveTo>
                    <a:pt x="30861" y="216027"/>
                  </a:moveTo>
                  <a:lnTo>
                    <a:pt x="36005" y="216027"/>
                  </a:lnTo>
                  <a:lnTo>
                    <a:pt x="36005" y="222456"/>
                  </a:lnTo>
                  <a:lnTo>
                    <a:pt x="42434" y="222456"/>
                  </a:lnTo>
                  <a:lnTo>
                    <a:pt x="42434" y="226314"/>
                  </a:lnTo>
                  <a:cubicBezTo>
                    <a:pt x="42434" y="228886"/>
                    <a:pt x="41577" y="231243"/>
                    <a:pt x="39863" y="233386"/>
                  </a:cubicBezTo>
                  <a:cubicBezTo>
                    <a:pt x="38148" y="235529"/>
                    <a:pt x="36005" y="236601"/>
                    <a:pt x="33433" y="236601"/>
                  </a:cubicBezTo>
                  <a:lnTo>
                    <a:pt x="20574" y="236601"/>
                  </a:lnTo>
                  <a:lnTo>
                    <a:pt x="20574" y="228886"/>
                  </a:lnTo>
                  <a:cubicBezTo>
                    <a:pt x="20574" y="220313"/>
                    <a:pt x="24003" y="216027"/>
                    <a:pt x="30861" y="216027"/>
                  </a:cubicBezTo>
                  <a:close/>
                  <a:moveTo>
                    <a:pt x="2497182" y="208312"/>
                  </a:moveTo>
                  <a:lnTo>
                    <a:pt x="2507469" y="208312"/>
                  </a:lnTo>
                  <a:lnTo>
                    <a:pt x="2507469" y="218599"/>
                  </a:lnTo>
                  <a:lnTo>
                    <a:pt x="2497182" y="218599"/>
                  </a:lnTo>
                  <a:close/>
                  <a:moveTo>
                    <a:pt x="1882532" y="208312"/>
                  </a:moveTo>
                  <a:lnTo>
                    <a:pt x="1892819" y="208312"/>
                  </a:lnTo>
                  <a:lnTo>
                    <a:pt x="1892819" y="218599"/>
                  </a:lnTo>
                  <a:lnTo>
                    <a:pt x="1882532" y="218599"/>
                  </a:lnTo>
                  <a:close/>
                  <a:moveTo>
                    <a:pt x="1267880" y="208312"/>
                  </a:moveTo>
                  <a:lnTo>
                    <a:pt x="1278167" y="208312"/>
                  </a:lnTo>
                  <a:lnTo>
                    <a:pt x="1278167" y="218599"/>
                  </a:lnTo>
                  <a:lnTo>
                    <a:pt x="1267880" y="218599"/>
                  </a:lnTo>
                  <a:close/>
                  <a:moveTo>
                    <a:pt x="653228" y="208312"/>
                  </a:moveTo>
                  <a:lnTo>
                    <a:pt x="663515" y="208312"/>
                  </a:lnTo>
                  <a:lnTo>
                    <a:pt x="663515" y="218599"/>
                  </a:lnTo>
                  <a:lnTo>
                    <a:pt x="653228" y="218599"/>
                  </a:lnTo>
                  <a:close/>
                  <a:moveTo>
                    <a:pt x="38577" y="208312"/>
                  </a:moveTo>
                  <a:lnTo>
                    <a:pt x="48864" y="208312"/>
                  </a:lnTo>
                  <a:lnTo>
                    <a:pt x="48864" y="218599"/>
                  </a:lnTo>
                  <a:lnTo>
                    <a:pt x="38577" y="218599"/>
                  </a:lnTo>
                  <a:close/>
                  <a:moveTo>
                    <a:pt x="2664346" y="190310"/>
                  </a:moveTo>
                  <a:cubicBezTo>
                    <a:pt x="2668632" y="190310"/>
                    <a:pt x="2672490" y="192453"/>
                    <a:pt x="2675919" y="196739"/>
                  </a:cubicBezTo>
                  <a:cubicBezTo>
                    <a:pt x="2671290" y="196739"/>
                    <a:pt x="2664861" y="200168"/>
                    <a:pt x="2656631" y="207026"/>
                  </a:cubicBezTo>
                  <a:cubicBezTo>
                    <a:pt x="2650459" y="214741"/>
                    <a:pt x="2644029" y="218599"/>
                    <a:pt x="2637343" y="218599"/>
                  </a:cubicBezTo>
                  <a:cubicBezTo>
                    <a:pt x="2628770" y="218599"/>
                    <a:pt x="2623198" y="215941"/>
                    <a:pt x="2620626" y="210626"/>
                  </a:cubicBezTo>
                  <a:cubicBezTo>
                    <a:pt x="2624055" y="212512"/>
                    <a:pt x="2627656" y="213455"/>
                    <a:pt x="2631428" y="213455"/>
                  </a:cubicBezTo>
                  <a:cubicBezTo>
                    <a:pt x="2637086" y="213455"/>
                    <a:pt x="2639915" y="210884"/>
                    <a:pt x="2639915" y="205740"/>
                  </a:cubicBezTo>
                  <a:cubicBezTo>
                    <a:pt x="2639915" y="201454"/>
                    <a:pt x="2637771" y="199311"/>
                    <a:pt x="2633485" y="199311"/>
                  </a:cubicBezTo>
                  <a:cubicBezTo>
                    <a:pt x="2636400" y="195710"/>
                    <a:pt x="2638972" y="193996"/>
                    <a:pt x="2641200" y="194167"/>
                  </a:cubicBezTo>
                  <a:cubicBezTo>
                    <a:pt x="2644801" y="194339"/>
                    <a:pt x="2647373" y="195624"/>
                    <a:pt x="2648916" y="198025"/>
                  </a:cubicBezTo>
                  <a:cubicBezTo>
                    <a:pt x="2654916" y="192881"/>
                    <a:pt x="2660060" y="190310"/>
                    <a:pt x="2664346" y="190310"/>
                  </a:cubicBezTo>
                  <a:close/>
                  <a:moveTo>
                    <a:pt x="2515185" y="190310"/>
                  </a:moveTo>
                  <a:lnTo>
                    <a:pt x="2525472" y="190310"/>
                  </a:lnTo>
                  <a:lnTo>
                    <a:pt x="2525472" y="200597"/>
                  </a:lnTo>
                  <a:cubicBezTo>
                    <a:pt x="2525472" y="203854"/>
                    <a:pt x="2524357" y="206597"/>
                    <a:pt x="2522128" y="208826"/>
                  </a:cubicBezTo>
                  <a:cubicBezTo>
                    <a:pt x="2519900" y="211055"/>
                    <a:pt x="2517156" y="212169"/>
                    <a:pt x="2513899" y="212169"/>
                  </a:cubicBezTo>
                  <a:lnTo>
                    <a:pt x="2510041" y="212169"/>
                  </a:lnTo>
                  <a:lnTo>
                    <a:pt x="2510041" y="205740"/>
                  </a:lnTo>
                  <a:lnTo>
                    <a:pt x="2504898" y="205740"/>
                  </a:lnTo>
                  <a:lnTo>
                    <a:pt x="2504898" y="198025"/>
                  </a:lnTo>
                  <a:cubicBezTo>
                    <a:pt x="2504898" y="192881"/>
                    <a:pt x="2508327" y="190310"/>
                    <a:pt x="2515185" y="190310"/>
                  </a:cubicBezTo>
                  <a:close/>
                  <a:moveTo>
                    <a:pt x="2479180" y="190310"/>
                  </a:moveTo>
                  <a:lnTo>
                    <a:pt x="2490753" y="190310"/>
                  </a:lnTo>
                  <a:cubicBezTo>
                    <a:pt x="2493325" y="190310"/>
                    <a:pt x="2495682" y="191167"/>
                    <a:pt x="2497825" y="192881"/>
                  </a:cubicBezTo>
                  <a:cubicBezTo>
                    <a:pt x="2499969" y="194596"/>
                    <a:pt x="2501040" y="196739"/>
                    <a:pt x="2501040" y="199311"/>
                  </a:cubicBezTo>
                  <a:lnTo>
                    <a:pt x="2501040" y="205740"/>
                  </a:lnTo>
                  <a:lnTo>
                    <a:pt x="2494611" y="205740"/>
                  </a:lnTo>
                  <a:lnTo>
                    <a:pt x="2494611" y="212169"/>
                  </a:lnTo>
                  <a:lnTo>
                    <a:pt x="2490753" y="212169"/>
                  </a:lnTo>
                  <a:cubicBezTo>
                    <a:pt x="2487838" y="212169"/>
                    <a:pt x="2485181" y="211355"/>
                    <a:pt x="2482781" y="209726"/>
                  </a:cubicBezTo>
                  <a:cubicBezTo>
                    <a:pt x="2480380" y="208097"/>
                    <a:pt x="2479180" y="205911"/>
                    <a:pt x="2479180" y="203168"/>
                  </a:cubicBezTo>
                  <a:close/>
                  <a:moveTo>
                    <a:pt x="2049696" y="190310"/>
                  </a:moveTo>
                  <a:cubicBezTo>
                    <a:pt x="2053982" y="190310"/>
                    <a:pt x="2057840" y="192453"/>
                    <a:pt x="2061269" y="196739"/>
                  </a:cubicBezTo>
                  <a:cubicBezTo>
                    <a:pt x="2056640" y="196739"/>
                    <a:pt x="2050211" y="200168"/>
                    <a:pt x="2041981" y="207026"/>
                  </a:cubicBezTo>
                  <a:cubicBezTo>
                    <a:pt x="2035809" y="214741"/>
                    <a:pt x="2029379" y="218599"/>
                    <a:pt x="2022693" y="218599"/>
                  </a:cubicBezTo>
                  <a:cubicBezTo>
                    <a:pt x="2014120" y="218599"/>
                    <a:pt x="2008548" y="215941"/>
                    <a:pt x="2005976" y="210626"/>
                  </a:cubicBezTo>
                  <a:cubicBezTo>
                    <a:pt x="2009405" y="212512"/>
                    <a:pt x="2013006" y="213455"/>
                    <a:pt x="2016778" y="213455"/>
                  </a:cubicBezTo>
                  <a:cubicBezTo>
                    <a:pt x="2022436" y="213455"/>
                    <a:pt x="2025265" y="210884"/>
                    <a:pt x="2025265" y="205740"/>
                  </a:cubicBezTo>
                  <a:cubicBezTo>
                    <a:pt x="2025265" y="201454"/>
                    <a:pt x="2023121" y="199311"/>
                    <a:pt x="2018835" y="199311"/>
                  </a:cubicBezTo>
                  <a:cubicBezTo>
                    <a:pt x="2021750" y="195710"/>
                    <a:pt x="2024322" y="193996"/>
                    <a:pt x="2026550" y="194167"/>
                  </a:cubicBezTo>
                  <a:cubicBezTo>
                    <a:pt x="2030151" y="194339"/>
                    <a:pt x="2032723" y="195624"/>
                    <a:pt x="2034266" y="198025"/>
                  </a:cubicBezTo>
                  <a:cubicBezTo>
                    <a:pt x="2040266" y="192881"/>
                    <a:pt x="2045410" y="190310"/>
                    <a:pt x="2049696" y="190310"/>
                  </a:cubicBezTo>
                  <a:close/>
                  <a:moveTo>
                    <a:pt x="1900535" y="190310"/>
                  </a:moveTo>
                  <a:lnTo>
                    <a:pt x="1910822" y="190310"/>
                  </a:lnTo>
                  <a:lnTo>
                    <a:pt x="1910822" y="200597"/>
                  </a:lnTo>
                  <a:cubicBezTo>
                    <a:pt x="1910822" y="203854"/>
                    <a:pt x="1909707" y="206597"/>
                    <a:pt x="1907478" y="208826"/>
                  </a:cubicBezTo>
                  <a:cubicBezTo>
                    <a:pt x="1905250" y="211055"/>
                    <a:pt x="1902506" y="212169"/>
                    <a:pt x="1899249" y="212169"/>
                  </a:cubicBezTo>
                  <a:lnTo>
                    <a:pt x="1895391" y="212169"/>
                  </a:lnTo>
                  <a:lnTo>
                    <a:pt x="1895391" y="205740"/>
                  </a:lnTo>
                  <a:lnTo>
                    <a:pt x="1890248" y="205740"/>
                  </a:lnTo>
                  <a:lnTo>
                    <a:pt x="1890248" y="198025"/>
                  </a:lnTo>
                  <a:cubicBezTo>
                    <a:pt x="1890248" y="192881"/>
                    <a:pt x="1893677" y="190310"/>
                    <a:pt x="1900535" y="190310"/>
                  </a:cubicBezTo>
                  <a:close/>
                  <a:moveTo>
                    <a:pt x="1864530" y="190310"/>
                  </a:moveTo>
                  <a:lnTo>
                    <a:pt x="1876103" y="190310"/>
                  </a:lnTo>
                  <a:cubicBezTo>
                    <a:pt x="1878675" y="190310"/>
                    <a:pt x="1881032" y="191167"/>
                    <a:pt x="1883175" y="192881"/>
                  </a:cubicBezTo>
                  <a:cubicBezTo>
                    <a:pt x="1885319" y="194596"/>
                    <a:pt x="1886390" y="196739"/>
                    <a:pt x="1886390" y="199311"/>
                  </a:cubicBezTo>
                  <a:lnTo>
                    <a:pt x="1886390" y="205740"/>
                  </a:lnTo>
                  <a:lnTo>
                    <a:pt x="1879961" y="205740"/>
                  </a:lnTo>
                  <a:lnTo>
                    <a:pt x="1879961" y="212169"/>
                  </a:lnTo>
                  <a:lnTo>
                    <a:pt x="1876103" y="212169"/>
                  </a:lnTo>
                  <a:cubicBezTo>
                    <a:pt x="1873188" y="212169"/>
                    <a:pt x="1870531" y="211355"/>
                    <a:pt x="1868131" y="209726"/>
                  </a:cubicBezTo>
                  <a:cubicBezTo>
                    <a:pt x="1865730" y="208097"/>
                    <a:pt x="1864530" y="205911"/>
                    <a:pt x="1864530" y="203168"/>
                  </a:cubicBezTo>
                  <a:close/>
                  <a:moveTo>
                    <a:pt x="1435044" y="190310"/>
                  </a:moveTo>
                  <a:cubicBezTo>
                    <a:pt x="1439330" y="190310"/>
                    <a:pt x="1443188" y="192453"/>
                    <a:pt x="1446617" y="196739"/>
                  </a:cubicBezTo>
                  <a:cubicBezTo>
                    <a:pt x="1441988" y="196739"/>
                    <a:pt x="1435559" y="200168"/>
                    <a:pt x="1427329" y="207026"/>
                  </a:cubicBezTo>
                  <a:cubicBezTo>
                    <a:pt x="1421157" y="214741"/>
                    <a:pt x="1414727" y="218599"/>
                    <a:pt x="1408041" y="218599"/>
                  </a:cubicBezTo>
                  <a:cubicBezTo>
                    <a:pt x="1399468" y="218599"/>
                    <a:pt x="1393896" y="215941"/>
                    <a:pt x="1391324" y="210626"/>
                  </a:cubicBezTo>
                  <a:cubicBezTo>
                    <a:pt x="1394753" y="212512"/>
                    <a:pt x="1398354" y="213455"/>
                    <a:pt x="1402126" y="213455"/>
                  </a:cubicBezTo>
                  <a:cubicBezTo>
                    <a:pt x="1407784" y="213455"/>
                    <a:pt x="1410613" y="210884"/>
                    <a:pt x="1410613" y="205740"/>
                  </a:cubicBezTo>
                  <a:cubicBezTo>
                    <a:pt x="1410613" y="201454"/>
                    <a:pt x="1408469" y="199311"/>
                    <a:pt x="1404183" y="199311"/>
                  </a:cubicBezTo>
                  <a:cubicBezTo>
                    <a:pt x="1407098" y="195710"/>
                    <a:pt x="1409670" y="193996"/>
                    <a:pt x="1411898" y="194167"/>
                  </a:cubicBezTo>
                  <a:cubicBezTo>
                    <a:pt x="1415499" y="194339"/>
                    <a:pt x="1418071" y="195624"/>
                    <a:pt x="1419614" y="198025"/>
                  </a:cubicBezTo>
                  <a:cubicBezTo>
                    <a:pt x="1425614" y="192881"/>
                    <a:pt x="1430758" y="190310"/>
                    <a:pt x="1435044" y="190310"/>
                  </a:cubicBezTo>
                  <a:close/>
                  <a:moveTo>
                    <a:pt x="1285883" y="190310"/>
                  </a:moveTo>
                  <a:lnTo>
                    <a:pt x="1296170" y="190310"/>
                  </a:lnTo>
                  <a:lnTo>
                    <a:pt x="1296170" y="200597"/>
                  </a:lnTo>
                  <a:cubicBezTo>
                    <a:pt x="1296170" y="203854"/>
                    <a:pt x="1295055" y="206597"/>
                    <a:pt x="1292826" y="208826"/>
                  </a:cubicBezTo>
                  <a:cubicBezTo>
                    <a:pt x="1290598" y="211055"/>
                    <a:pt x="1287854" y="212169"/>
                    <a:pt x="1284597" y="212169"/>
                  </a:cubicBezTo>
                  <a:lnTo>
                    <a:pt x="1280739" y="212169"/>
                  </a:lnTo>
                  <a:lnTo>
                    <a:pt x="1280739" y="205740"/>
                  </a:lnTo>
                  <a:lnTo>
                    <a:pt x="1275596" y="205740"/>
                  </a:lnTo>
                  <a:lnTo>
                    <a:pt x="1275596" y="198025"/>
                  </a:lnTo>
                  <a:cubicBezTo>
                    <a:pt x="1275596" y="192881"/>
                    <a:pt x="1279025" y="190310"/>
                    <a:pt x="1285883" y="190310"/>
                  </a:cubicBezTo>
                  <a:close/>
                  <a:moveTo>
                    <a:pt x="1249878" y="190310"/>
                  </a:moveTo>
                  <a:lnTo>
                    <a:pt x="1261451" y="190310"/>
                  </a:lnTo>
                  <a:cubicBezTo>
                    <a:pt x="1264023" y="190310"/>
                    <a:pt x="1266380" y="191167"/>
                    <a:pt x="1268523" y="192881"/>
                  </a:cubicBezTo>
                  <a:cubicBezTo>
                    <a:pt x="1270667" y="194596"/>
                    <a:pt x="1271738" y="196739"/>
                    <a:pt x="1271738" y="199311"/>
                  </a:cubicBezTo>
                  <a:lnTo>
                    <a:pt x="1271738" y="205740"/>
                  </a:lnTo>
                  <a:lnTo>
                    <a:pt x="1265309" y="205740"/>
                  </a:lnTo>
                  <a:lnTo>
                    <a:pt x="1265309" y="212169"/>
                  </a:lnTo>
                  <a:lnTo>
                    <a:pt x="1261451" y="212169"/>
                  </a:lnTo>
                  <a:cubicBezTo>
                    <a:pt x="1258536" y="212169"/>
                    <a:pt x="1255879" y="211355"/>
                    <a:pt x="1253479" y="209726"/>
                  </a:cubicBezTo>
                  <a:cubicBezTo>
                    <a:pt x="1251078" y="208097"/>
                    <a:pt x="1249878" y="205911"/>
                    <a:pt x="1249878" y="203168"/>
                  </a:cubicBezTo>
                  <a:close/>
                  <a:moveTo>
                    <a:pt x="820392" y="190310"/>
                  </a:moveTo>
                  <a:cubicBezTo>
                    <a:pt x="824678" y="190310"/>
                    <a:pt x="828536" y="192453"/>
                    <a:pt x="831965" y="196739"/>
                  </a:cubicBezTo>
                  <a:cubicBezTo>
                    <a:pt x="827336" y="196739"/>
                    <a:pt x="820907" y="200168"/>
                    <a:pt x="812677" y="207026"/>
                  </a:cubicBezTo>
                  <a:cubicBezTo>
                    <a:pt x="806505" y="214741"/>
                    <a:pt x="800075" y="218599"/>
                    <a:pt x="793389" y="218599"/>
                  </a:cubicBezTo>
                  <a:cubicBezTo>
                    <a:pt x="784816" y="218599"/>
                    <a:pt x="779244" y="215941"/>
                    <a:pt x="776672" y="210626"/>
                  </a:cubicBezTo>
                  <a:cubicBezTo>
                    <a:pt x="780101" y="212512"/>
                    <a:pt x="783702" y="213455"/>
                    <a:pt x="787474" y="213455"/>
                  </a:cubicBezTo>
                  <a:cubicBezTo>
                    <a:pt x="793132" y="213455"/>
                    <a:pt x="795961" y="210884"/>
                    <a:pt x="795961" y="205740"/>
                  </a:cubicBezTo>
                  <a:cubicBezTo>
                    <a:pt x="795961" y="201454"/>
                    <a:pt x="793817" y="199311"/>
                    <a:pt x="789531" y="199311"/>
                  </a:cubicBezTo>
                  <a:cubicBezTo>
                    <a:pt x="792446" y="195710"/>
                    <a:pt x="795018" y="193996"/>
                    <a:pt x="797246" y="194167"/>
                  </a:cubicBezTo>
                  <a:cubicBezTo>
                    <a:pt x="800847" y="194339"/>
                    <a:pt x="803419" y="195624"/>
                    <a:pt x="804962" y="198025"/>
                  </a:cubicBezTo>
                  <a:cubicBezTo>
                    <a:pt x="810962" y="192881"/>
                    <a:pt x="816106" y="190310"/>
                    <a:pt x="820392" y="190310"/>
                  </a:cubicBezTo>
                  <a:close/>
                  <a:moveTo>
                    <a:pt x="671231" y="190310"/>
                  </a:moveTo>
                  <a:lnTo>
                    <a:pt x="681518" y="190310"/>
                  </a:lnTo>
                  <a:lnTo>
                    <a:pt x="681518" y="200597"/>
                  </a:lnTo>
                  <a:cubicBezTo>
                    <a:pt x="681518" y="203854"/>
                    <a:pt x="680403" y="206597"/>
                    <a:pt x="678174" y="208826"/>
                  </a:cubicBezTo>
                  <a:cubicBezTo>
                    <a:pt x="675946" y="211055"/>
                    <a:pt x="673202" y="212169"/>
                    <a:pt x="669945" y="212169"/>
                  </a:cubicBezTo>
                  <a:lnTo>
                    <a:pt x="666087" y="212169"/>
                  </a:lnTo>
                  <a:lnTo>
                    <a:pt x="666087" y="205740"/>
                  </a:lnTo>
                  <a:lnTo>
                    <a:pt x="660944" y="205740"/>
                  </a:lnTo>
                  <a:lnTo>
                    <a:pt x="660944" y="198025"/>
                  </a:lnTo>
                  <a:cubicBezTo>
                    <a:pt x="660944" y="192881"/>
                    <a:pt x="664373" y="190310"/>
                    <a:pt x="671231" y="190310"/>
                  </a:cubicBezTo>
                  <a:close/>
                  <a:moveTo>
                    <a:pt x="635226" y="190310"/>
                  </a:moveTo>
                  <a:lnTo>
                    <a:pt x="646799" y="190310"/>
                  </a:lnTo>
                  <a:cubicBezTo>
                    <a:pt x="649371" y="190310"/>
                    <a:pt x="651728" y="191167"/>
                    <a:pt x="653871" y="192881"/>
                  </a:cubicBezTo>
                  <a:cubicBezTo>
                    <a:pt x="656015" y="194596"/>
                    <a:pt x="657086" y="196739"/>
                    <a:pt x="657086" y="199311"/>
                  </a:cubicBezTo>
                  <a:lnTo>
                    <a:pt x="657086" y="205740"/>
                  </a:lnTo>
                  <a:lnTo>
                    <a:pt x="650657" y="205740"/>
                  </a:lnTo>
                  <a:lnTo>
                    <a:pt x="650657" y="212169"/>
                  </a:lnTo>
                  <a:lnTo>
                    <a:pt x="646799" y="212169"/>
                  </a:lnTo>
                  <a:cubicBezTo>
                    <a:pt x="643884" y="212169"/>
                    <a:pt x="641227" y="211355"/>
                    <a:pt x="638827" y="209726"/>
                  </a:cubicBezTo>
                  <a:cubicBezTo>
                    <a:pt x="636426" y="208097"/>
                    <a:pt x="635226" y="205911"/>
                    <a:pt x="635226" y="203168"/>
                  </a:cubicBezTo>
                  <a:close/>
                  <a:moveTo>
                    <a:pt x="205740" y="190310"/>
                  </a:moveTo>
                  <a:cubicBezTo>
                    <a:pt x="210027" y="190310"/>
                    <a:pt x="213884" y="192453"/>
                    <a:pt x="217313" y="196739"/>
                  </a:cubicBezTo>
                  <a:cubicBezTo>
                    <a:pt x="212684" y="196739"/>
                    <a:pt x="206255" y="200168"/>
                    <a:pt x="198025" y="207026"/>
                  </a:cubicBezTo>
                  <a:cubicBezTo>
                    <a:pt x="191853" y="214741"/>
                    <a:pt x="185424" y="218599"/>
                    <a:pt x="178737" y="218599"/>
                  </a:cubicBezTo>
                  <a:cubicBezTo>
                    <a:pt x="170165" y="218599"/>
                    <a:pt x="164592" y="215941"/>
                    <a:pt x="162021" y="210626"/>
                  </a:cubicBezTo>
                  <a:cubicBezTo>
                    <a:pt x="165450" y="212512"/>
                    <a:pt x="169050" y="213455"/>
                    <a:pt x="172822" y="213455"/>
                  </a:cubicBezTo>
                  <a:cubicBezTo>
                    <a:pt x="178480" y="213455"/>
                    <a:pt x="181309" y="210884"/>
                    <a:pt x="181309" y="205740"/>
                  </a:cubicBezTo>
                  <a:cubicBezTo>
                    <a:pt x="181309" y="201454"/>
                    <a:pt x="179166" y="199311"/>
                    <a:pt x="174879" y="199311"/>
                  </a:cubicBezTo>
                  <a:cubicBezTo>
                    <a:pt x="177794" y="195710"/>
                    <a:pt x="180366" y="193996"/>
                    <a:pt x="182595" y="194167"/>
                  </a:cubicBezTo>
                  <a:cubicBezTo>
                    <a:pt x="186195" y="194339"/>
                    <a:pt x="188767" y="195624"/>
                    <a:pt x="190310" y="198025"/>
                  </a:cubicBezTo>
                  <a:cubicBezTo>
                    <a:pt x="196311" y="192881"/>
                    <a:pt x="201454" y="190310"/>
                    <a:pt x="205740" y="190310"/>
                  </a:cubicBezTo>
                  <a:close/>
                  <a:moveTo>
                    <a:pt x="56579" y="190310"/>
                  </a:moveTo>
                  <a:lnTo>
                    <a:pt x="66866" y="190310"/>
                  </a:lnTo>
                  <a:lnTo>
                    <a:pt x="66866" y="200597"/>
                  </a:lnTo>
                  <a:cubicBezTo>
                    <a:pt x="66866" y="203854"/>
                    <a:pt x="65751" y="206597"/>
                    <a:pt x="63523" y="208826"/>
                  </a:cubicBezTo>
                  <a:cubicBezTo>
                    <a:pt x="61294" y="211055"/>
                    <a:pt x="58551" y="212169"/>
                    <a:pt x="55293" y="212169"/>
                  </a:cubicBezTo>
                  <a:lnTo>
                    <a:pt x="51435" y="212169"/>
                  </a:lnTo>
                  <a:lnTo>
                    <a:pt x="51435" y="205740"/>
                  </a:lnTo>
                  <a:lnTo>
                    <a:pt x="46292" y="205740"/>
                  </a:lnTo>
                  <a:lnTo>
                    <a:pt x="46292" y="198025"/>
                  </a:lnTo>
                  <a:cubicBezTo>
                    <a:pt x="46292" y="192881"/>
                    <a:pt x="49721" y="190310"/>
                    <a:pt x="56579" y="190310"/>
                  </a:cubicBezTo>
                  <a:close/>
                  <a:moveTo>
                    <a:pt x="20574" y="190310"/>
                  </a:moveTo>
                  <a:lnTo>
                    <a:pt x="32147" y="190310"/>
                  </a:lnTo>
                  <a:cubicBezTo>
                    <a:pt x="34719" y="190310"/>
                    <a:pt x="37076" y="191167"/>
                    <a:pt x="39220" y="192881"/>
                  </a:cubicBezTo>
                  <a:cubicBezTo>
                    <a:pt x="41363" y="194596"/>
                    <a:pt x="42434" y="196739"/>
                    <a:pt x="42434" y="199311"/>
                  </a:cubicBezTo>
                  <a:lnTo>
                    <a:pt x="42434" y="205740"/>
                  </a:lnTo>
                  <a:lnTo>
                    <a:pt x="36005" y="205740"/>
                  </a:lnTo>
                  <a:lnTo>
                    <a:pt x="36005" y="212169"/>
                  </a:lnTo>
                  <a:lnTo>
                    <a:pt x="32147" y="212169"/>
                  </a:lnTo>
                  <a:cubicBezTo>
                    <a:pt x="29233" y="212169"/>
                    <a:pt x="26575" y="211355"/>
                    <a:pt x="24175" y="209726"/>
                  </a:cubicBezTo>
                  <a:cubicBezTo>
                    <a:pt x="21775" y="208097"/>
                    <a:pt x="20574" y="205911"/>
                    <a:pt x="20574" y="203168"/>
                  </a:cubicBezTo>
                  <a:close/>
                  <a:moveTo>
                    <a:pt x="2533187" y="185166"/>
                  </a:moveTo>
                  <a:lnTo>
                    <a:pt x="2540902" y="185166"/>
                  </a:lnTo>
                  <a:lnTo>
                    <a:pt x="2540902" y="228886"/>
                  </a:lnTo>
                  <a:lnTo>
                    <a:pt x="2715781" y="228886"/>
                  </a:lnTo>
                  <a:lnTo>
                    <a:pt x="2715781" y="236601"/>
                  </a:lnTo>
                  <a:lnTo>
                    <a:pt x="2533187" y="236601"/>
                  </a:lnTo>
                  <a:close/>
                  <a:moveTo>
                    <a:pt x="1918537" y="185166"/>
                  </a:moveTo>
                  <a:lnTo>
                    <a:pt x="1926252" y="185166"/>
                  </a:lnTo>
                  <a:lnTo>
                    <a:pt x="1926252" y="228886"/>
                  </a:lnTo>
                  <a:lnTo>
                    <a:pt x="2101131" y="228886"/>
                  </a:lnTo>
                  <a:lnTo>
                    <a:pt x="2101131" y="236601"/>
                  </a:lnTo>
                  <a:lnTo>
                    <a:pt x="1918537" y="236601"/>
                  </a:lnTo>
                  <a:close/>
                  <a:moveTo>
                    <a:pt x="1303885" y="185166"/>
                  </a:moveTo>
                  <a:lnTo>
                    <a:pt x="1311600" y="185166"/>
                  </a:lnTo>
                  <a:lnTo>
                    <a:pt x="1311600" y="228886"/>
                  </a:lnTo>
                  <a:lnTo>
                    <a:pt x="1486479" y="228886"/>
                  </a:lnTo>
                  <a:lnTo>
                    <a:pt x="1486479" y="236601"/>
                  </a:lnTo>
                  <a:lnTo>
                    <a:pt x="1303885" y="236601"/>
                  </a:lnTo>
                  <a:close/>
                  <a:moveTo>
                    <a:pt x="689233" y="185166"/>
                  </a:moveTo>
                  <a:lnTo>
                    <a:pt x="696948" y="185166"/>
                  </a:lnTo>
                  <a:lnTo>
                    <a:pt x="696948" y="228886"/>
                  </a:lnTo>
                  <a:lnTo>
                    <a:pt x="871827" y="228886"/>
                  </a:lnTo>
                  <a:lnTo>
                    <a:pt x="871827" y="236601"/>
                  </a:lnTo>
                  <a:lnTo>
                    <a:pt x="689233" y="236601"/>
                  </a:lnTo>
                  <a:close/>
                  <a:moveTo>
                    <a:pt x="74581" y="185166"/>
                  </a:moveTo>
                  <a:lnTo>
                    <a:pt x="82296" y="185166"/>
                  </a:lnTo>
                  <a:lnTo>
                    <a:pt x="82296" y="228886"/>
                  </a:lnTo>
                  <a:lnTo>
                    <a:pt x="257175" y="228886"/>
                  </a:lnTo>
                  <a:lnTo>
                    <a:pt x="257175" y="236601"/>
                  </a:lnTo>
                  <a:lnTo>
                    <a:pt x="74581" y="236601"/>
                  </a:lnTo>
                  <a:close/>
                  <a:moveTo>
                    <a:pt x="2576907" y="171021"/>
                  </a:moveTo>
                  <a:cubicBezTo>
                    <a:pt x="2592166" y="171021"/>
                    <a:pt x="2607168" y="180023"/>
                    <a:pt x="2621912" y="198025"/>
                  </a:cubicBezTo>
                  <a:cubicBezTo>
                    <a:pt x="2626199" y="203168"/>
                    <a:pt x="2630485" y="207026"/>
                    <a:pt x="2634771" y="209598"/>
                  </a:cubicBezTo>
                  <a:cubicBezTo>
                    <a:pt x="2626027" y="209598"/>
                    <a:pt x="2620455" y="207883"/>
                    <a:pt x="2618055" y="204454"/>
                  </a:cubicBezTo>
                  <a:cubicBezTo>
                    <a:pt x="2618055" y="209598"/>
                    <a:pt x="2617197" y="213884"/>
                    <a:pt x="2615483" y="217313"/>
                  </a:cubicBezTo>
                  <a:cubicBezTo>
                    <a:pt x="2611368" y="215084"/>
                    <a:pt x="2608368" y="211226"/>
                    <a:pt x="2606482" y="205740"/>
                  </a:cubicBezTo>
                  <a:cubicBezTo>
                    <a:pt x="2603910" y="212598"/>
                    <a:pt x="2597909" y="216027"/>
                    <a:pt x="2588480" y="216027"/>
                  </a:cubicBezTo>
                  <a:cubicBezTo>
                    <a:pt x="2594480" y="213455"/>
                    <a:pt x="2597481" y="207455"/>
                    <a:pt x="2597481" y="198025"/>
                  </a:cubicBezTo>
                  <a:lnTo>
                    <a:pt x="2585103" y="181778"/>
                  </a:lnTo>
                  <a:lnTo>
                    <a:pt x="2585008" y="181566"/>
                  </a:lnTo>
                  <a:lnTo>
                    <a:pt x="2584912" y="181528"/>
                  </a:lnTo>
                  <a:close/>
                  <a:moveTo>
                    <a:pt x="1962257" y="171021"/>
                  </a:moveTo>
                  <a:cubicBezTo>
                    <a:pt x="1977516" y="171021"/>
                    <a:pt x="1992518" y="180023"/>
                    <a:pt x="2007262" y="198025"/>
                  </a:cubicBezTo>
                  <a:cubicBezTo>
                    <a:pt x="2011549" y="203168"/>
                    <a:pt x="2015835" y="207026"/>
                    <a:pt x="2020121" y="209598"/>
                  </a:cubicBezTo>
                  <a:cubicBezTo>
                    <a:pt x="2011377" y="209598"/>
                    <a:pt x="2005805" y="207883"/>
                    <a:pt x="2003405" y="204454"/>
                  </a:cubicBezTo>
                  <a:cubicBezTo>
                    <a:pt x="2003405" y="209598"/>
                    <a:pt x="2002547" y="213884"/>
                    <a:pt x="2000833" y="217313"/>
                  </a:cubicBezTo>
                  <a:cubicBezTo>
                    <a:pt x="1996718" y="215084"/>
                    <a:pt x="1993718" y="211226"/>
                    <a:pt x="1991832" y="205740"/>
                  </a:cubicBezTo>
                  <a:cubicBezTo>
                    <a:pt x="1989260" y="212598"/>
                    <a:pt x="1983259" y="216027"/>
                    <a:pt x="1973830" y="216027"/>
                  </a:cubicBezTo>
                  <a:cubicBezTo>
                    <a:pt x="1979830" y="213455"/>
                    <a:pt x="1982831" y="207455"/>
                    <a:pt x="1982831" y="198025"/>
                  </a:cubicBezTo>
                  <a:lnTo>
                    <a:pt x="1970453" y="181778"/>
                  </a:lnTo>
                  <a:lnTo>
                    <a:pt x="1970358" y="181566"/>
                  </a:lnTo>
                  <a:lnTo>
                    <a:pt x="1970262" y="181528"/>
                  </a:lnTo>
                  <a:close/>
                  <a:moveTo>
                    <a:pt x="1347605" y="171021"/>
                  </a:moveTo>
                  <a:cubicBezTo>
                    <a:pt x="1362864" y="171021"/>
                    <a:pt x="1377866" y="180023"/>
                    <a:pt x="1392610" y="198025"/>
                  </a:cubicBezTo>
                  <a:cubicBezTo>
                    <a:pt x="1396897" y="203168"/>
                    <a:pt x="1401183" y="207026"/>
                    <a:pt x="1405469" y="209598"/>
                  </a:cubicBezTo>
                  <a:cubicBezTo>
                    <a:pt x="1396725" y="209598"/>
                    <a:pt x="1391153" y="207883"/>
                    <a:pt x="1388753" y="204454"/>
                  </a:cubicBezTo>
                  <a:cubicBezTo>
                    <a:pt x="1388753" y="209598"/>
                    <a:pt x="1387895" y="213884"/>
                    <a:pt x="1386181" y="217313"/>
                  </a:cubicBezTo>
                  <a:cubicBezTo>
                    <a:pt x="1382066" y="215084"/>
                    <a:pt x="1379066" y="211226"/>
                    <a:pt x="1377180" y="205740"/>
                  </a:cubicBezTo>
                  <a:cubicBezTo>
                    <a:pt x="1374608" y="212598"/>
                    <a:pt x="1368607" y="216027"/>
                    <a:pt x="1359178" y="216027"/>
                  </a:cubicBezTo>
                  <a:cubicBezTo>
                    <a:pt x="1365178" y="213455"/>
                    <a:pt x="1368179" y="207455"/>
                    <a:pt x="1368179" y="198025"/>
                  </a:cubicBezTo>
                  <a:lnTo>
                    <a:pt x="1355801" y="181778"/>
                  </a:lnTo>
                  <a:lnTo>
                    <a:pt x="1355706" y="181566"/>
                  </a:lnTo>
                  <a:lnTo>
                    <a:pt x="1355610" y="181528"/>
                  </a:lnTo>
                  <a:close/>
                  <a:moveTo>
                    <a:pt x="732953" y="171021"/>
                  </a:moveTo>
                  <a:cubicBezTo>
                    <a:pt x="748212" y="171021"/>
                    <a:pt x="763214" y="180023"/>
                    <a:pt x="777958" y="198025"/>
                  </a:cubicBezTo>
                  <a:cubicBezTo>
                    <a:pt x="782245" y="203168"/>
                    <a:pt x="786531" y="207026"/>
                    <a:pt x="790817" y="209598"/>
                  </a:cubicBezTo>
                  <a:cubicBezTo>
                    <a:pt x="782073" y="209598"/>
                    <a:pt x="776501" y="207883"/>
                    <a:pt x="774101" y="204454"/>
                  </a:cubicBezTo>
                  <a:cubicBezTo>
                    <a:pt x="774101" y="209598"/>
                    <a:pt x="773243" y="213884"/>
                    <a:pt x="771529" y="217313"/>
                  </a:cubicBezTo>
                  <a:cubicBezTo>
                    <a:pt x="767414" y="215084"/>
                    <a:pt x="764414" y="211226"/>
                    <a:pt x="762528" y="205740"/>
                  </a:cubicBezTo>
                  <a:cubicBezTo>
                    <a:pt x="759956" y="212598"/>
                    <a:pt x="753955" y="216027"/>
                    <a:pt x="744526" y="216027"/>
                  </a:cubicBezTo>
                  <a:cubicBezTo>
                    <a:pt x="750526" y="213455"/>
                    <a:pt x="753527" y="207455"/>
                    <a:pt x="753527" y="198025"/>
                  </a:cubicBezTo>
                  <a:lnTo>
                    <a:pt x="741149" y="181778"/>
                  </a:lnTo>
                  <a:lnTo>
                    <a:pt x="741054" y="181566"/>
                  </a:lnTo>
                  <a:lnTo>
                    <a:pt x="740958" y="181528"/>
                  </a:lnTo>
                  <a:close/>
                  <a:moveTo>
                    <a:pt x="118301" y="171021"/>
                  </a:moveTo>
                  <a:cubicBezTo>
                    <a:pt x="133560" y="171021"/>
                    <a:pt x="148562" y="180023"/>
                    <a:pt x="163307" y="198025"/>
                  </a:cubicBezTo>
                  <a:cubicBezTo>
                    <a:pt x="167593" y="203168"/>
                    <a:pt x="171879" y="207026"/>
                    <a:pt x="176165" y="209598"/>
                  </a:cubicBezTo>
                  <a:cubicBezTo>
                    <a:pt x="167421" y="209598"/>
                    <a:pt x="161849" y="207883"/>
                    <a:pt x="159449" y="204454"/>
                  </a:cubicBezTo>
                  <a:cubicBezTo>
                    <a:pt x="159449" y="209598"/>
                    <a:pt x="158592" y="213884"/>
                    <a:pt x="156877" y="217313"/>
                  </a:cubicBezTo>
                  <a:cubicBezTo>
                    <a:pt x="152762" y="215084"/>
                    <a:pt x="149762" y="211226"/>
                    <a:pt x="147876" y="205740"/>
                  </a:cubicBezTo>
                  <a:cubicBezTo>
                    <a:pt x="145304" y="212598"/>
                    <a:pt x="139304" y="216027"/>
                    <a:pt x="129874" y="216027"/>
                  </a:cubicBezTo>
                  <a:cubicBezTo>
                    <a:pt x="135875" y="213455"/>
                    <a:pt x="138875" y="207455"/>
                    <a:pt x="138875" y="198025"/>
                  </a:cubicBezTo>
                  <a:lnTo>
                    <a:pt x="126496" y="181778"/>
                  </a:lnTo>
                  <a:lnTo>
                    <a:pt x="126402" y="181566"/>
                  </a:lnTo>
                  <a:lnTo>
                    <a:pt x="126306" y="181528"/>
                  </a:lnTo>
                  <a:close/>
                  <a:moveTo>
                    <a:pt x="2546046" y="159191"/>
                  </a:moveTo>
                  <a:cubicBezTo>
                    <a:pt x="2548960" y="159191"/>
                    <a:pt x="2551446" y="160220"/>
                    <a:pt x="2553504" y="162277"/>
                  </a:cubicBezTo>
                  <a:cubicBezTo>
                    <a:pt x="2555561" y="164335"/>
                    <a:pt x="2556590" y="166821"/>
                    <a:pt x="2556590" y="169736"/>
                  </a:cubicBezTo>
                  <a:lnTo>
                    <a:pt x="2546046" y="169736"/>
                  </a:lnTo>
                  <a:close/>
                  <a:moveTo>
                    <a:pt x="1931396" y="159191"/>
                  </a:moveTo>
                  <a:cubicBezTo>
                    <a:pt x="1934310" y="159191"/>
                    <a:pt x="1936796" y="160220"/>
                    <a:pt x="1938854" y="162277"/>
                  </a:cubicBezTo>
                  <a:cubicBezTo>
                    <a:pt x="1940911" y="164335"/>
                    <a:pt x="1941940" y="166821"/>
                    <a:pt x="1941940" y="169736"/>
                  </a:cubicBezTo>
                  <a:lnTo>
                    <a:pt x="1931396" y="169736"/>
                  </a:lnTo>
                  <a:close/>
                  <a:moveTo>
                    <a:pt x="1316744" y="159191"/>
                  </a:moveTo>
                  <a:cubicBezTo>
                    <a:pt x="1319658" y="159191"/>
                    <a:pt x="1322144" y="160220"/>
                    <a:pt x="1324202" y="162277"/>
                  </a:cubicBezTo>
                  <a:cubicBezTo>
                    <a:pt x="1326259" y="164335"/>
                    <a:pt x="1327288" y="166821"/>
                    <a:pt x="1327288" y="169736"/>
                  </a:cubicBezTo>
                  <a:lnTo>
                    <a:pt x="1316744" y="169736"/>
                  </a:lnTo>
                  <a:close/>
                  <a:moveTo>
                    <a:pt x="702092" y="159191"/>
                  </a:moveTo>
                  <a:cubicBezTo>
                    <a:pt x="705006" y="159191"/>
                    <a:pt x="707492" y="160220"/>
                    <a:pt x="709550" y="162277"/>
                  </a:cubicBezTo>
                  <a:cubicBezTo>
                    <a:pt x="711607" y="164335"/>
                    <a:pt x="712636" y="166821"/>
                    <a:pt x="712636" y="169736"/>
                  </a:cubicBezTo>
                  <a:lnTo>
                    <a:pt x="702092" y="169736"/>
                  </a:lnTo>
                  <a:close/>
                  <a:moveTo>
                    <a:pt x="87440" y="159191"/>
                  </a:moveTo>
                  <a:cubicBezTo>
                    <a:pt x="90355" y="159191"/>
                    <a:pt x="92841" y="160220"/>
                    <a:pt x="94898" y="162277"/>
                  </a:cubicBezTo>
                  <a:cubicBezTo>
                    <a:pt x="96955" y="164335"/>
                    <a:pt x="97984" y="166821"/>
                    <a:pt x="97984" y="169736"/>
                  </a:cubicBezTo>
                  <a:lnTo>
                    <a:pt x="87440" y="169736"/>
                  </a:lnTo>
                  <a:close/>
                  <a:moveTo>
                    <a:pt x="2624998" y="146333"/>
                  </a:moveTo>
                  <a:cubicBezTo>
                    <a:pt x="2634085" y="147876"/>
                    <a:pt x="2638629" y="153533"/>
                    <a:pt x="2638629" y="163306"/>
                  </a:cubicBezTo>
                  <a:cubicBezTo>
                    <a:pt x="2638629" y="167078"/>
                    <a:pt x="2636914" y="172522"/>
                    <a:pt x="2633485" y="179637"/>
                  </a:cubicBezTo>
                  <a:cubicBezTo>
                    <a:pt x="2630056" y="186752"/>
                    <a:pt x="2628342" y="191595"/>
                    <a:pt x="2628342" y="194167"/>
                  </a:cubicBezTo>
                  <a:cubicBezTo>
                    <a:pt x="2623884" y="191081"/>
                    <a:pt x="2621741" y="188081"/>
                    <a:pt x="2621912" y="185166"/>
                  </a:cubicBezTo>
                  <a:cubicBezTo>
                    <a:pt x="2621912" y="183794"/>
                    <a:pt x="2622427" y="181737"/>
                    <a:pt x="2623455" y="178994"/>
                  </a:cubicBezTo>
                  <a:cubicBezTo>
                    <a:pt x="2624484" y="176251"/>
                    <a:pt x="2624998" y="174708"/>
                    <a:pt x="2624998" y="174365"/>
                  </a:cubicBezTo>
                  <a:cubicBezTo>
                    <a:pt x="2624998" y="174193"/>
                    <a:pt x="2624827" y="173936"/>
                    <a:pt x="2624484" y="173593"/>
                  </a:cubicBezTo>
                  <a:lnTo>
                    <a:pt x="2621912" y="173593"/>
                  </a:lnTo>
                  <a:cubicBezTo>
                    <a:pt x="2616769" y="173593"/>
                    <a:pt x="2614197" y="171021"/>
                    <a:pt x="2614197" y="165878"/>
                  </a:cubicBezTo>
                  <a:cubicBezTo>
                    <a:pt x="2614369" y="164849"/>
                    <a:pt x="2614797" y="163135"/>
                    <a:pt x="2615483" y="160734"/>
                  </a:cubicBezTo>
                  <a:cubicBezTo>
                    <a:pt x="2615826" y="163649"/>
                    <a:pt x="2618140" y="165106"/>
                    <a:pt x="2622427" y="165106"/>
                  </a:cubicBezTo>
                  <a:cubicBezTo>
                    <a:pt x="2628256" y="165106"/>
                    <a:pt x="2631085" y="162792"/>
                    <a:pt x="2630913" y="158163"/>
                  </a:cubicBezTo>
                  <a:cubicBezTo>
                    <a:pt x="2630742" y="153019"/>
                    <a:pt x="2628770" y="149076"/>
                    <a:pt x="2624998" y="146333"/>
                  </a:cubicBezTo>
                  <a:close/>
                  <a:moveTo>
                    <a:pt x="2010348" y="146333"/>
                  </a:moveTo>
                  <a:cubicBezTo>
                    <a:pt x="2019435" y="147876"/>
                    <a:pt x="2023979" y="153533"/>
                    <a:pt x="2023979" y="163306"/>
                  </a:cubicBezTo>
                  <a:cubicBezTo>
                    <a:pt x="2023979" y="167078"/>
                    <a:pt x="2022264" y="172522"/>
                    <a:pt x="2018835" y="179637"/>
                  </a:cubicBezTo>
                  <a:cubicBezTo>
                    <a:pt x="2015406" y="186752"/>
                    <a:pt x="2013692" y="191595"/>
                    <a:pt x="2013692" y="194167"/>
                  </a:cubicBezTo>
                  <a:cubicBezTo>
                    <a:pt x="2009234" y="191081"/>
                    <a:pt x="2007091" y="188081"/>
                    <a:pt x="2007262" y="185166"/>
                  </a:cubicBezTo>
                  <a:cubicBezTo>
                    <a:pt x="2007262" y="183794"/>
                    <a:pt x="2007777" y="181737"/>
                    <a:pt x="2008805" y="178994"/>
                  </a:cubicBezTo>
                  <a:cubicBezTo>
                    <a:pt x="2009834" y="176251"/>
                    <a:pt x="2010348" y="174708"/>
                    <a:pt x="2010348" y="174365"/>
                  </a:cubicBezTo>
                  <a:cubicBezTo>
                    <a:pt x="2010348" y="174193"/>
                    <a:pt x="2010177" y="173936"/>
                    <a:pt x="2009834" y="173593"/>
                  </a:cubicBezTo>
                  <a:lnTo>
                    <a:pt x="2007262" y="173593"/>
                  </a:lnTo>
                  <a:cubicBezTo>
                    <a:pt x="2002119" y="173593"/>
                    <a:pt x="1999547" y="171021"/>
                    <a:pt x="1999547" y="165878"/>
                  </a:cubicBezTo>
                  <a:cubicBezTo>
                    <a:pt x="1999719" y="164849"/>
                    <a:pt x="2000147" y="163135"/>
                    <a:pt x="2000833" y="160734"/>
                  </a:cubicBezTo>
                  <a:cubicBezTo>
                    <a:pt x="2001176" y="163649"/>
                    <a:pt x="2003490" y="165106"/>
                    <a:pt x="2007777" y="165106"/>
                  </a:cubicBezTo>
                  <a:cubicBezTo>
                    <a:pt x="2013606" y="165106"/>
                    <a:pt x="2016435" y="162792"/>
                    <a:pt x="2016263" y="158163"/>
                  </a:cubicBezTo>
                  <a:cubicBezTo>
                    <a:pt x="2016092" y="153019"/>
                    <a:pt x="2014120" y="149076"/>
                    <a:pt x="2010348" y="146333"/>
                  </a:cubicBezTo>
                  <a:close/>
                  <a:moveTo>
                    <a:pt x="1395696" y="146333"/>
                  </a:moveTo>
                  <a:cubicBezTo>
                    <a:pt x="1404783" y="147876"/>
                    <a:pt x="1409327" y="153533"/>
                    <a:pt x="1409327" y="163306"/>
                  </a:cubicBezTo>
                  <a:cubicBezTo>
                    <a:pt x="1409327" y="167078"/>
                    <a:pt x="1407612" y="172522"/>
                    <a:pt x="1404183" y="179637"/>
                  </a:cubicBezTo>
                  <a:cubicBezTo>
                    <a:pt x="1400754" y="186752"/>
                    <a:pt x="1399040" y="191595"/>
                    <a:pt x="1399040" y="194167"/>
                  </a:cubicBezTo>
                  <a:cubicBezTo>
                    <a:pt x="1394582" y="191081"/>
                    <a:pt x="1392439" y="188081"/>
                    <a:pt x="1392610" y="185166"/>
                  </a:cubicBezTo>
                  <a:cubicBezTo>
                    <a:pt x="1392610" y="183794"/>
                    <a:pt x="1393125" y="181737"/>
                    <a:pt x="1394153" y="178994"/>
                  </a:cubicBezTo>
                  <a:cubicBezTo>
                    <a:pt x="1395182" y="176251"/>
                    <a:pt x="1395696" y="174708"/>
                    <a:pt x="1395696" y="174365"/>
                  </a:cubicBezTo>
                  <a:cubicBezTo>
                    <a:pt x="1395696" y="174193"/>
                    <a:pt x="1395525" y="173936"/>
                    <a:pt x="1395182" y="173593"/>
                  </a:cubicBezTo>
                  <a:lnTo>
                    <a:pt x="1392610" y="173593"/>
                  </a:lnTo>
                  <a:cubicBezTo>
                    <a:pt x="1387467" y="173593"/>
                    <a:pt x="1384895" y="171021"/>
                    <a:pt x="1384895" y="165878"/>
                  </a:cubicBezTo>
                  <a:cubicBezTo>
                    <a:pt x="1385067" y="164849"/>
                    <a:pt x="1385495" y="163135"/>
                    <a:pt x="1386181" y="160734"/>
                  </a:cubicBezTo>
                  <a:cubicBezTo>
                    <a:pt x="1386524" y="163649"/>
                    <a:pt x="1388838" y="165106"/>
                    <a:pt x="1393125" y="165106"/>
                  </a:cubicBezTo>
                  <a:cubicBezTo>
                    <a:pt x="1398954" y="165106"/>
                    <a:pt x="1401783" y="162792"/>
                    <a:pt x="1401611" y="158163"/>
                  </a:cubicBezTo>
                  <a:cubicBezTo>
                    <a:pt x="1401440" y="153019"/>
                    <a:pt x="1399468" y="149076"/>
                    <a:pt x="1395696" y="146333"/>
                  </a:cubicBezTo>
                  <a:close/>
                  <a:moveTo>
                    <a:pt x="781044" y="146333"/>
                  </a:moveTo>
                  <a:cubicBezTo>
                    <a:pt x="790131" y="147876"/>
                    <a:pt x="794675" y="153533"/>
                    <a:pt x="794675" y="163306"/>
                  </a:cubicBezTo>
                  <a:cubicBezTo>
                    <a:pt x="794675" y="167078"/>
                    <a:pt x="792960" y="172522"/>
                    <a:pt x="789531" y="179637"/>
                  </a:cubicBezTo>
                  <a:cubicBezTo>
                    <a:pt x="786102" y="186752"/>
                    <a:pt x="784388" y="191595"/>
                    <a:pt x="784388" y="194167"/>
                  </a:cubicBezTo>
                  <a:cubicBezTo>
                    <a:pt x="779930" y="191081"/>
                    <a:pt x="777787" y="188081"/>
                    <a:pt x="777958" y="185166"/>
                  </a:cubicBezTo>
                  <a:cubicBezTo>
                    <a:pt x="777958" y="183794"/>
                    <a:pt x="778473" y="181737"/>
                    <a:pt x="779501" y="178994"/>
                  </a:cubicBezTo>
                  <a:cubicBezTo>
                    <a:pt x="780530" y="176251"/>
                    <a:pt x="781044" y="174708"/>
                    <a:pt x="781044" y="174365"/>
                  </a:cubicBezTo>
                  <a:cubicBezTo>
                    <a:pt x="781044" y="174193"/>
                    <a:pt x="780873" y="173936"/>
                    <a:pt x="780530" y="173593"/>
                  </a:cubicBezTo>
                  <a:lnTo>
                    <a:pt x="777958" y="173593"/>
                  </a:lnTo>
                  <a:cubicBezTo>
                    <a:pt x="772815" y="173593"/>
                    <a:pt x="770243" y="171021"/>
                    <a:pt x="770243" y="165878"/>
                  </a:cubicBezTo>
                  <a:cubicBezTo>
                    <a:pt x="770415" y="164849"/>
                    <a:pt x="770843" y="163135"/>
                    <a:pt x="771529" y="160734"/>
                  </a:cubicBezTo>
                  <a:cubicBezTo>
                    <a:pt x="771872" y="163649"/>
                    <a:pt x="774186" y="165106"/>
                    <a:pt x="778473" y="165106"/>
                  </a:cubicBezTo>
                  <a:cubicBezTo>
                    <a:pt x="784302" y="165106"/>
                    <a:pt x="787131" y="162792"/>
                    <a:pt x="786959" y="158163"/>
                  </a:cubicBezTo>
                  <a:cubicBezTo>
                    <a:pt x="786788" y="153019"/>
                    <a:pt x="784816" y="149076"/>
                    <a:pt x="781044" y="146333"/>
                  </a:cubicBezTo>
                  <a:close/>
                  <a:moveTo>
                    <a:pt x="166393" y="146333"/>
                  </a:moveTo>
                  <a:cubicBezTo>
                    <a:pt x="175479" y="147876"/>
                    <a:pt x="180023" y="153533"/>
                    <a:pt x="180023" y="163306"/>
                  </a:cubicBezTo>
                  <a:cubicBezTo>
                    <a:pt x="180023" y="167078"/>
                    <a:pt x="178308" y="172522"/>
                    <a:pt x="174879" y="179637"/>
                  </a:cubicBezTo>
                  <a:cubicBezTo>
                    <a:pt x="171450" y="186752"/>
                    <a:pt x="169736" y="191595"/>
                    <a:pt x="169736" y="194167"/>
                  </a:cubicBezTo>
                  <a:cubicBezTo>
                    <a:pt x="165278" y="191081"/>
                    <a:pt x="163135" y="188081"/>
                    <a:pt x="163307" y="185166"/>
                  </a:cubicBezTo>
                  <a:cubicBezTo>
                    <a:pt x="163307" y="183794"/>
                    <a:pt x="163821" y="181737"/>
                    <a:pt x="164850" y="178994"/>
                  </a:cubicBezTo>
                  <a:cubicBezTo>
                    <a:pt x="165878" y="176251"/>
                    <a:pt x="166393" y="174708"/>
                    <a:pt x="166393" y="174365"/>
                  </a:cubicBezTo>
                  <a:cubicBezTo>
                    <a:pt x="166393" y="174193"/>
                    <a:pt x="166221" y="173936"/>
                    <a:pt x="165878" y="173593"/>
                  </a:cubicBezTo>
                  <a:lnTo>
                    <a:pt x="163307" y="173593"/>
                  </a:lnTo>
                  <a:cubicBezTo>
                    <a:pt x="158163" y="173593"/>
                    <a:pt x="155591" y="171021"/>
                    <a:pt x="155591" y="165878"/>
                  </a:cubicBezTo>
                  <a:cubicBezTo>
                    <a:pt x="155763" y="164849"/>
                    <a:pt x="156191" y="163135"/>
                    <a:pt x="156877" y="160734"/>
                  </a:cubicBezTo>
                  <a:cubicBezTo>
                    <a:pt x="157220" y="163649"/>
                    <a:pt x="159535" y="165106"/>
                    <a:pt x="163821" y="165106"/>
                  </a:cubicBezTo>
                  <a:cubicBezTo>
                    <a:pt x="169650" y="165106"/>
                    <a:pt x="172479" y="162792"/>
                    <a:pt x="172308" y="158163"/>
                  </a:cubicBezTo>
                  <a:cubicBezTo>
                    <a:pt x="172136" y="153019"/>
                    <a:pt x="170165" y="149076"/>
                    <a:pt x="166393" y="146333"/>
                  </a:cubicBezTo>
                  <a:close/>
                  <a:moveTo>
                    <a:pt x="2546046" y="142732"/>
                  </a:moveTo>
                  <a:cubicBezTo>
                    <a:pt x="2552046" y="142732"/>
                    <a:pt x="2555047" y="145304"/>
                    <a:pt x="2555047" y="150447"/>
                  </a:cubicBezTo>
                  <a:cubicBezTo>
                    <a:pt x="2557619" y="149419"/>
                    <a:pt x="2559419" y="148904"/>
                    <a:pt x="2560447" y="148904"/>
                  </a:cubicBezTo>
                  <a:cubicBezTo>
                    <a:pt x="2565077" y="148904"/>
                    <a:pt x="2567391" y="151390"/>
                    <a:pt x="2567391" y="156362"/>
                  </a:cubicBezTo>
                  <a:cubicBezTo>
                    <a:pt x="2567391" y="158763"/>
                    <a:pt x="2566705" y="160649"/>
                    <a:pt x="2565334" y="162020"/>
                  </a:cubicBezTo>
                  <a:cubicBezTo>
                    <a:pt x="2570477" y="162020"/>
                    <a:pt x="2573049" y="164592"/>
                    <a:pt x="2573049" y="169736"/>
                  </a:cubicBezTo>
                  <a:lnTo>
                    <a:pt x="2560705" y="169736"/>
                  </a:lnTo>
                  <a:cubicBezTo>
                    <a:pt x="2560705" y="165449"/>
                    <a:pt x="2559333" y="161935"/>
                    <a:pt x="2556590" y="159191"/>
                  </a:cubicBezTo>
                  <a:cubicBezTo>
                    <a:pt x="2553847" y="156448"/>
                    <a:pt x="2550332" y="155077"/>
                    <a:pt x="2546046" y="155077"/>
                  </a:cubicBezTo>
                  <a:close/>
                  <a:moveTo>
                    <a:pt x="1931396" y="142732"/>
                  </a:moveTo>
                  <a:cubicBezTo>
                    <a:pt x="1937396" y="142732"/>
                    <a:pt x="1940397" y="145304"/>
                    <a:pt x="1940397" y="150447"/>
                  </a:cubicBezTo>
                  <a:cubicBezTo>
                    <a:pt x="1942969" y="149419"/>
                    <a:pt x="1944769" y="148904"/>
                    <a:pt x="1945797" y="148904"/>
                  </a:cubicBezTo>
                  <a:cubicBezTo>
                    <a:pt x="1950427" y="148904"/>
                    <a:pt x="1952741" y="151390"/>
                    <a:pt x="1952741" y="156362"/>
                  </a:cubicBezTo>
                  <a:cubicBezTo>
                    <a:pt x="1952741" y="158763"/>
                    <a:pt x="1952055" y="160649"/>
                    <a:pt x="1950684" y="162020"/>
                  </a:cubicBezTo>
                  <a:cubicBezTo>
                    <a:pt x="1955827" y="162020"/>
                    <a:pt x="1958399" y="164592"/>
                    <a:pt x="1958399" y="169736"/>
                  </a:cubicBezTo>
                  <a:lnTo>
                    <a:pt x="1946055" y="169736"/>
                  </a:lnTo>
                  <a:cubicBezTo>
                    <a:pt x="1946055" y="165449"/>
                    <a:pt x="1944683" y="161935"/>
                    <a:pt x="1941940" y="159191"/>
                  </a:cubicBezTo>
                  <a:cubicBezTo>
                    <a:pt x="1939197" y="156448"/>
                    <a:pt x="1935682" y="155077"/>
                    <a:pt x="1931396" y="155077"/>
                  </a:cubicBezTo>
                  <a:close/>
                  <a:moveTo>
                    <a:pt x="1316744" y="142732"/>
                  </a:moveTo>
                  <a:cubicBezTo>
                    <a:pt x="1322744" y="142732"/>
                    <a:pt x="1325745" y="145304"/>
                    <a:pt x="1325745" y="150447"/>
                  </a:cubicBezTo>
                  <a:cubicBezTo>
                    <a:pt x="1328317" y="149419"/>
                    <a:pt x="1330117" y="148904"/>
                    <a:pt x="1331145" y="148904"/>
                  </a:cubicBezTo>
                  <a:cubicBezTo>
                    <a:pt x="1335775" y="148904"/>
                    <a:pt x="1338089" y="151390"/>
                    <a:pt x="1338089" y="156362"/>
                  </a:cubicBezTo>
                  <a:cubicBezTo>
                    <a:pt x="1338089" y="158763"/>
                    <a:pt x="1337403" y="160649"/>
                    <a:pt x="1336032" y="162020"/>
                  </a:cubicBezTo>
                  <a:cubicBezTo>
                    <a:pt x="1341175" y="162020"/>
                    <a:pt x="1343747" y="164592"/>
                    <a:pt x="1343747" y="169736"/>
                  </a:cubicBezTo>
                  <a:lnTo>
                    <a:pt x="1331403" y="169736"/>
                  </a:lnTo>
                  <a:cubicBezTo>
                    <a:pt x="1331403" y="165449"/>
                    <a:pt x="1330031" y="161935"/>
                    <a:pt x="1327288" y="159191"/>
                  </a:cubicBezTo>
                  <a:cubicBezTo>
                    <a:pt x="1324545" y="156448"/>
                    <a:pt x="1321030" y="155077"/>
                    <a:pt x="1316744" y="155077"/>
                  </a:cubicBezTo>
                  <a:close/>
                  <a:moveTo>
                    <a:pt x="702092" y="142732"/>
                  </a:moveTo>
                  <a:cubicBezTo>
                    <a:pt x="708092" y="142732"/>
                    <a:pt x="711093" y="145304"/>
                    <a:pt x="711093" y="150447"/>
                  </a:cubicBezTo>
                  <a:cubicBezTo>
                    <a:pt x="713665" y="149419"/>
                    <a:pt x="715465" y="148904"/>
                    <a:pt x="716493" y="148904"/>
                  </a:cubicBezTo>
                  <a:cubicBezTo>
                    <a:pt x="721123" y="148904"/>
                    <a:pt x="723437" y="151390"/>
                    <a:pt x="723437" y="156362"/>
                  </a:cubicBezTo>
                  <a:cubicBezTo>
                    <a:pt x="723437" y="158763"/>
                    <a:pt x="722751" y="160649"/>
                    <a:pt x="721380" y="162020"/>
                  </a:cubicBezTo>
                  <a:cubicBezTo>
                    <a:pt x="726523" y="162020"/>
                    <a:pt x="729095" y="164592"/>
                    <a:pt x="729095" y="169736"/>
                  </a:cubicBezTo>
                  <a:lnTo>
                    <a:pt x="716751" y="169736"/>
                  </a:lnTo>
                  <a:cubicBezTo>
                    <a:pt x="716751" y="165449"/>
                    <a:pt x="715379" y="161935"/>
                    <a:pt x="712636" y="159191"/>
                  </a:cubicBezTo>
                  <a:cubicBezTo>
                    <a:pt x="709893" y="156448"/>
                    <a:pt x="706378" y="155077"/>
                    <a:pt x="702092" y="155077"/>
                  </a:cubicBezTo>
                  <a:close/>
                  <a:moveTo>
                    <a:pt x="87440" y="142732"/>
                  </a:moveTo>
                  <a:cubicBezTo>
                    <a:pt x="93441" y="142732"/>
                    <a:pt x="96441" y="145304"/>
                    <a:pt x="96441" y="150447"/>
                  </a:cubicBezTo>
                  <a:cubicBezTo>
                    <a:pt x="99013" y="149419"/>
                    <a:pt x="100813" y="148904"/>
                    <a:pt x="101842" y="148904"/>
                  </a:cubicBezTo>
                  <a:cubicBezTo>
                    <a:pt x="106471" y="148904"/>
                    <a:pt x="108785" y="151390"/>
                    <a:pt x="108785" y="156362"/>
                  </a:cubicBezTo>
                  <a:cubicBezTo>
                    <a:pt x="108785" y="158763"/>
                    <a:pt x="108100" y="160649"/>
                    <a:pt x="106728" y="162020"/>
                  </a:cubicBezTo>
                  <a:cubicBezTo>
                    <a:pt x="111872" y="162020"/>
                    <a:pt x="114443" y="164592"/>
                    <a:pt x="114443" y="169736"/>
                  </a:cubicBezTo>
                  <a:lnTo>
                    <a:pt x="102099" y="169736"/>
                  </a:lnTo>
                  <a:cubicBezTo>
                    <a:pt x="102099" y="165449"/>
                    <a:pt x="100727" y="161935"/>
                    <a:pt x="97984" y="159191"/>
                  </a:cubicBezTo>
                  <a:cubicBezTo>
                    <a:pt x="95241" y="156448"/>
                    <a:pt x="91726" y="155077"/>
                    <a:pt x="87440" y="155077"/>
                  </a:cubicBezTo>
                  <a:close/>
                  <a:moveTo>
                    <a:pt x="2519042" y="124730"/>
                  </a:moveTo>
                  <a:cubicBezTo>
                    <a:pt x="2525386" y="124730"/>
                    <a:pt x="2530615" y="127173"/>
                    <a:pt x="2534730" y="132059"/>
                  </a:cubicBezTo>
                  <a:cubicBezTo>
                    <a:pt x="2538845" y="136946"/>
                    <a:pt x="2540902" y="142646"/>
                    <a:pt x="2540902" y="149162"/>
                  </a:cubicBezTo>
                  <a:lnTo>
                    <a:pt x="2540902" y="172307"/>
                  </a:lnTo>
                  <a:lnTo>
                    <a:pt x="2533187" y="172307"/>
                  </a:lnTo>
                  <a:lnTo>
                    <a:pt x="2533187" y="149162"/>
                  </a:lnTo>
                  <a:cubicBezTo>
                    <a:pt x="2533187" y="145047"/>
                    <a:pt x="2531815" y="141446"/>
                    <a:pt x="2529072" y="138360"/>
                  </a:cubicBezTo>
                  <a:cubicBezTo>
                    <a:pt x="2526329" y="135274"/>
                    <a:pt x="2522986" y="133731"/>
                    <a:pt x="2519042" y="133731"/>
                  </a:cubicBezTo>
                  <a:cubicBezTo>
                    <a:pt x="2516128" y="133731"/>
                    <a:pt x="2513470" y="134545"/>
                    <a:pt x="2511070" y="136174"/>
                  </a:cubicBezTo>
                  <a:cubicBezTo>
                    <a:pt x="2508670" y="137803"/>
                    <a:pt x="2507469" y="139989"/>
                    <a:pt x="2507469" y="142732"/>
                  </a:cubicBezTo>
                  <a:cubicBezTo>
                    <a:pt x="2507469" y="147876"/>
                    <a:pt x="2509613" y="150447"/>
                    <a:pt x="2513899" y="150447"/>
                  </a:cubicBezTo>
                  <a:cubicBezTo>
                    <a:pt x="2517328" y="150447"/>
                    <a:pt x="2519042" y="148304"/>
                    <a:pt x="2519042" y="144018"/>
                  </a:cubicBezTo>
                  <a:lnTo>
                    <a:pt x="2517756" y="141446"/>
                  </a:lnTo>
                  <a:cubicBezTo>
                    <a:pt x="2522900" y="141446"/>
                    <a:pt x="2525472" y="144875"/>
                    <a:pt x="2525472" y="151733"/>
                  </a:cubicBezTo>
                  <a:cubicBezTo>
                    <a:pt x="2525472" y="156877"/>
                    <a:pt x="2522900" y="159449"/>
                    <a:pt x="2517756" y="159449"/>
                  </a:cubicBezTo>
                  <a:cubicBezTo>
                    <a:pt x="2515870" y="159449"/>
                    <a:pt x="2514499" y="159020"/>
                    <a:pt x="2513642" y="158163"/>
                  </a:cubicBezTo>
                  <a:cubicBezTo>
                    <a:pt x="2513642" y="161592"/>
                    <a:pt x="2511841" y="164249"/>
                    <a:pt x="2508241" y="166135"/>
                  </a:cubicBezTo>
                  <a:cubicBezTo>
                    <a:pt x="2505498" y="167678"/>
                    <a:pt x="2502240" y="168450"/>
                    <a:pt x="2498468" y="168450"/>
                  </a:cubicBezTo>
                  <a:cubicBezTo>
                    <a:pt x="2501897" y="164163"/>
                    <a:pt x="2503612" y="160734"/>
                    <a:pt x="2503612" y="158163"/>
                  </a:cubicBezTo>
                  <a:cubicBezTo>
                    <a:pt x="2503612" y="156620"/>
                    <a:pt x="2502969" y="154219"/>
                    <a:pt x="2501683" y="150962"/>
                  </a:cubicBezTo>
                  <a:cubicBezTo>
                    <a:pt x="2500397" y="147704"/>
                    <a:pt x="2499754" y="145390"/>
                    <a:pt x="2499754" y="144018"/>
                  </a:cubicBezTo>
                  <a:cubicBezTo>
                    <a:pt x="2499926" y="138703"/>
                    <a:pt x="2501854" y="134160"/>
                    <a:pt x="2505541" y="130388"/>
                  </a:cubicBezTo>
                  <a:cubicBezTo>
                    <a:pt x="2509227" y="126616"/>
                    <a:pt x="2513727" y="124730"/>
                    <a:pt x="2519042" y="124730"/>
                  </a:cubicBezTo>
                  <a:close/>
                  <a:moveTo>
                    <a:pt x="1904392" y="124730"/>
                  </a:moveTo>
                  <a:cubicBezTo>
                    <a:pt x="1910736" y="124730"/>
                    <a:pt x="1915965" y="127173"/>
                    <a:pt x="1920080" y="132059"/>
                  </a:cubicBezTo>
                  <a:cubicBezTo>
                    <a:pt x="1924195" y="136946"/>
                    <a:pt x="1926252" y="142646"/>
                    <a:pt x="1926252" y="149162"/>
                  </a:cubicBezTo>
                  <a:lnTo>
                    <a:pt x="1926252" y="172307"/>
                  </a:lnTo>
                  <a:lnTo>
                    <a:pt x="1918537" y="172307"/>
                  </a:lnTo>
                  <a:lnTo>
                    <a:pt x="1918537" y="149162"/>
                  </a:lnTo>
                  <a:cubicBezTo>
                    <a:pt x="1918537" y="145047"/>
                    <a:pt x="1917165" y="141446"/>
                    <a:pt x="1914422" y="138360"/>
                  </a:cubicBezTo>
                  <a:cubicBezTo>
                    <a:pt x="1911679" y="135274"/>
                    <a:pt x="1908336" y="133731"/>
                    <a:pt x="1904392" y="133731"/>
                  </a:cubicBezTo>
                  <a:cubicBezTo>
                    <a:pt x="1901478" y="133731"/>
                    <a:pt x="1898820" y="134545"/>
                    <a:pt x="1896420" y="136174"/>
                  </a:cubicBezTo>
                  <a:cubicBezTo>
                    <a:pt x="1894020" y="137803"/>
                    <a:pt x="1892819" y="139989"/>
                    <a:pt x="1892819" y="142732"/>
                  </a:cubicBezTo>
                  <a:cubicBezTo>
                    <a:pt x="1892819" y="147876"/>
                    <a:pt x="1894963" y="150447"/>
                    <a:pt x="1899249" y="150447"/>
                  </a:cubicBezTo>
                  <a:cubicBezTo>
                    <a:pt x="1902678" y="150447"/>
                    <a:pt x="1904392" y="148304"/>
                    <a:pt x="1904392" y="144018"/>
                  </a:cubicBezTo>
                  <a:lnTo>
                    <a:pt x="1903106" y="141446"/>
                  </a:lnTo>
                  <a:cubicBezTo>
                    <a:pt x="1908250" y="141446"/>
                    <a:pt x="1910822" y="144875"/>
                    <a:pt x="1910822" y="151733"/>
                  </a:cubicBezTo>
                  <a:cubicBezTo>
                    <a:pt x="1910822" y="156877"/>
                    <a:pt x="1908250" y="159449"/>
                    <a:pt x="1903106" y="159449"/>
                  </a:cubicBezTo>
                  <a:cubicBezTo>
                    <a:pt x="1901220" y="159449"/>
                    <a:pt x="1899849" y="159020"/>
                    <a:pt x="1898992" y="158163"/>
                  </a:cubicBezTo>
                  <a:cubicBezTo>
                    <a:pt x="1898992" y="161592"/>
                    <a:pt x="1897191" y="164249"/>
                    <a:pt x="1893591" y="166135"/>
                  </a:cubicBezTo>
                  <a:cubicBezTo>
                    <a:pt x="1890848" y="167678"/>
                    <a:pt x="1887590" y="168450"/>
                    <a:pt x="1883818" y="168450"/>
                  </a:cubicBezTo>
                  <a:cubicBezTo>
                    <a:pt x="1887247" y="164163"/>
                    <a:pt x="1888962" y="160734"/>
                    <a:pt x="1888962" y="158163"/>
                  </a:cubicBezTo>
                  <a:cubicBezTo>
                    <a:pt x="1888962" y="156620"/>
                    <a:pt x="1888319" y="154219"/>
                    <a:pt x="1887033" y="150962"/>
                  </a:cubicBezTo>
                  <a:cubicBezTo>
                    <a:pt x="1885747" y="147704"/>
                    <a:pt x="1885104" y="145390"/>
                    <a:pt x="1885104" y="144018"/>
                  </a:cubicBezTo>
                  <a:cubicBezTo>
                    <a:pt x="1885276" y="138703"/>
                    <a:pt x="1887204" y="134160"/>
                    <a:pt x="1890891" y="130388"/>
                  </a:cubicBezTo>
                  <a:cubicBezTo>
                    <a:pt x="1894577" y="126616"/>
                    <a:pt x="1899077" y="124730"/>
                    <a:pt x="1904392" y="124730"/>
                  </a:cubicBezTo>
                  <a:close/>
                  <a:moveTo>
                    <a:pt x="1289740" y="124730"/>
                  </a:moveTo>
                  <a:cubicBezTo>
                    <a:pt x="1296084" y="124730"/>
                    <a:pt x="1301313" y="127173"/>
                    <a:pt x="1305428" y="132059"/>
                  </a:cubicBezTo>
                  <a:cubicBezTo>
                    <a:pt x="1309543" y="136946"/>
                    <a:pt x="1311600" y="142646"/>
                    <a:pt x="1311600" y="149162"/>
                  </a:cubicBezTo>
                  <a:lnTo>
                    <a:pt x="1311600" y="172307"/>
                  </a:lnTo>
                  <a:lnTo>
                    <a:pt x="1303885" y="172307"/>
                  </a:lnTo>
                  <a:lnTo>
                    <a:pt x="1303885" y="149162"/>
                  </a:lnTo>
                  <a:cubicBezTo>
                    <a:pt x="1303885" y="145047"/>
                    <a:pt x="1302513" y="141446"/>
                    <a:pt x="1299770" y="138360"/>
                  </a:cubicBezTo>
                  <a:cubicBezTo>
                    <a:pt x="1297027" y="135274"/>
                    <a:pt x="1293684" y="133731"/>
                    <a:pt x="1289740" y="133731"/>
                  </a:cubicBezTo>
                  <a:cubicBezTo>
                    <a:pt x="1286826" y="133731"/>
                    <a:pt x="1284168" y="134545"/>
                    <a:pt x="1281768" y="136174"/>
                  </a:cubicBezTo>
                  <a:cubicBezTo>
                    <a:pt x="1279368" y="137803"/>
                    <a:pt x="1278167" y="139989"/>
                    <a:pt x="1278167" y="142732"/>
                  </a:cubicBezTo>
                  <a:cubicBezTo>
                    <a:pt x="1278167" y="147876"/>
                    <a:pt x="1280311" y="150447"/>
                    <a:pt x="1284597" y="150447"/>
                  </a:cubicBezTo>
                  <a:cubicBezTo>
                    <a:pt x="1288026" y="150447"/>
                    <a:pt x="1289740" y="148304"/>
                    <a:pt x="1289740" y="144018"/>
                  </a:cubicBezTo>
                  <a:lnTo>
                    <a:pt x="1288454" y="141446"/>
                  </a:lnTo>
                  <a:cubicBezTo>
                    <a:pt x="1293598" y="141446"/>
                    <a:pt x="1296170" y="144875"/>
                    <a:pt x="1296170" y="151733"/>
                  </a:cubicBezTo>
                  <a:cubicBezTo>
                    <a:pt x="1296170" y="156877"/>
                    <a:pt x="1293598" y="159449"/>
                    <a:pt x="1288454" y="159449"/>
                  </a:cubicBezTo>
                  <a:cubicBezTo>
                    <a:pt x="1286568" y="159449"/>
                    <a:pt x="1285197" y="159020"/>
                    <a:pt x="1284340" y="158163"/>
                  </a:cubicBezTo>
                  <a:cubicBezTo>
                    <a:pt x="1284340" y="161592"/>
                    <a:pt x="1282539" y="164249"/>
                    <a:pt x="1278939" y="166135"/>
                  </a:cubicBezTo>
                  <a:cubicBezTo>
                    <a:pt x="1276196" y="167678"/>
                    <a:pt x="1272938" y="168450"/>
                    <a:pt x="1269166" y="168450"/>
                  </a:cubicBezTo>
                  <a:cubicBezTo>
                    <a:pt x="1272595" y="164163"/>
                    <a:pt x="1274310" y="160734"/>
                    <a:pt x="1274310" y="158163"/>
                  </a:cubicBezTo>
                  <a:cubicBezTo>
                    <a:pt x="1274310" y="156620"/>
                    <a:pt x="1273667" y="154219"/>
                    <a:pt x="1272381" y="150962"/>
                  </a:cubicBezTo>
                  <a:cubicBezTo>
                    <a:pt x="1271095" y="147704"/>
                    <a:pt x="1270452" y="145390"/>
                    <a:pt x="1270452" y="144018"/>
                  </a:cubicBezTo>
                  <a:cubicBezTo>
                    <a:pt x="1270624" y="138703"/>
                    <a:pt x="1272552" y="134160"/>
                    <a:pt x="1276239" y="130388"/>
                  </a:cubicBezTo>
                  <a:cubicBezTo>
                    <a:pt x="1279925" y="126616"/>
                    <a:pt x="1284425" y="124730"/>
                    <a:pt x="1289740" y="124730"/>
                  </a:cubicBezTo>
                  <a:close/>
                  <a:moveTo>
                    <a:pt x="675088" y="124730"/>
                  </a:moveTo>
                  <a:cubicBezTo>
                    <a:pt x="681432" y="124730"/>
                    <a:pt x="686661" y="127173"/>
                    <a:pt x="690776" y="132059"/>
                  </a:cubicBezTo>
                  <a:cubicBezTo>
                    <a:pt x="694891" y="136946"/>
                    <a:pt x="696948" y="142646"/>
                    <a:pt x="696948" y="149162"/>
                  </a:cubicBezTo>
                  <a:lnTo>
                    <a:pt x="696948" y="172307"/>
                  </a:lnTo>
                  <a:lnTo>
                    <a:pt x="689233" y="172307"/>
                  </a:lnTo>
                  <a:lnTo>
                    <a:pt x="689233" y="149162"/>
                  </a:lnTo>
                  <a:cubicBezTo>
                    <a:pt x="689233" y="145047"/>
                    <a:pt x="687861" y="141446"/>
                    <a:pt x="685118" y="138360"/>
                  </a:cubicBezTo>
                  <a:cubicBezTo>
                    <a:pt x="682375" y="135274"/>
                    <a:pt x="679032" y="133731"/>
                    <a:pt x="675088" y="133731"/>
                  </a:cubicBezTo>
                  <a:cubicBezTo>
                    <a:pt x="672174" y="133731"/>
                    <a:pt x="669516" y="134545"/>
                    <a:pt x="667116" y="136174"/>
                  </a:cubicBezTo>
                  <a:cubicBezTo>
                    <a:pt x="664716" y="137803"/>
                    <a:pt x="663515" y="139989"/>
                    <a:pt x="663515" y="142732"/>
                  </a:cubicBezTo>
                  <a:cubicBezTo>
                    <a:pt x="663515" y="147876"/>
                    <a:pt x="665659" y="150447"/>
                    <a:pt x="669945" y="150447"/>
                  </a:cubicBezTo>
                  <a:cubicBezTo>
                    <a:pt x="673374" y="150447"/>
                    <a:pt x="675088" y="148304"/>
                    <a:pt x="675088" y="144018"/>
                  </a:cubicBezTo>
                  <a:lnTo>
                    <a:pt x="673802" y="141446"/>
                  </a:lnTo>
                  <a:cubicBezTo>
                    <a:pt x="678946" y="141446"/>
                    <a:pt x="681518" y="144875"/>
                    <a:pt x="681518" y="151733"/>
                  </a:cubicBezTo>
                  <a:cubicBezTo>
                    <a:pt x="681518" y="156877"/>
                    <a:pt x="678946" y="159449"/>
                    <a:pt x="673802" y="159449"/>
                  </a:cubicBezTo>
                  <a:cubicBezTo>
                    <a:pt x="671916" y="159449"/>
                    <a:pt x="670545" y="159020"/>
                    <a:pt x="669688" y="158163"/>
                  </a:cubicBezTo>
                  <a:cubicBezTo>
                    <a:pt x="669688" y="161592"/>
                    <a:pt x="667887" y="164249"/>
                    <a:pt x="664287" y="166135"/>
                  </a:cubicBezTo>
                  <a:cubicBezTo>
                    <a:pt x="661544" y="167678"/>
                    <a:pt x="658286" y="168450"/>
                    <a:pt x="654514" y="168450"/>
                  </a:cubicBezTo>
                  <a:cubicBezTo>
                    <a:pt x="657943" y="164163"/>
                    <a:pt x="659658" y="160734"/>
                    <a:pt x="659658" y="158163"/>
                  </a:cubicBezTo>
                  <a:cubicBezTo>
                    <a:pt x="659658" y="156620"/>
                    <a:pt x="659015" y="154219"/>
                    <a:pt x="657729" y="150962"/>
                  </a:cubicBezTo>
                  <a:cubicBezTo>
                    <a:pt x="656443" y="147704"/>
                    <a:pt x="655800" y="145390"/>
                    <a:pt x="655800" y="144018"/>
                  </a:cubicBezTo>
                  <a:cubicBezTo>
                    <a:pt x="655972" y="138703"/>
                    <a:pt x="657900" y="134160"/>
                    <a:pt x="661587" y="130388"/>
                  </a:cubicBezTo>
                  <a:cubicBezTo>
                    <a:pt x="665273" y="126616"/>
                    <a:pt x="669773" y="124730"/>
                    <a:pt x="675088" y="124730"/>
                  </a:cubicBezTo>
                  <a:close/>
                  <a:moveTo>
                    <a:pt x="60437" y="124730"/>
                  </a:moveTo>
                  <a:cubicBezTo>
                    <a:pt x="66780" y="124730"/>
                    <a:pt x="72009" y="127173"/>
                    <a:pt x="76124" y="132059"/>
                  </a:cubicBezTo>
                  <a:cubicBezTo>
                    <a:pt x="80239" y="136946"/>
                    <a:pt x="82296" y="142646"/>
                    <a:pt x="82296" y="149162"/>
                  </a:cubicBezTo>
                  <a:lnTo>
                    <a:pt x="82296" y="172307"/>
                  </a:lnTo>
                  <a:lnTo>
                    <a:pt x="74581" y="172307"/>
                  </a:lnTo>
                  <a:lnTo>
                    <a:pt x="74581" y="149162"/>
                  </a:lnTo>
                  <a:cubicBezTo>
                    <a:pt x="74581" y="145047"/>
                    <a:pt x="73210" y="141446"/>
                    <a:pt x="70466" y="138360"/>
                  </a:cubicBezTo>
                  <a:cubicBezTo>
                    <a:pt x="67723" y="135274"/>
                    <a:pt x="64380" y="133731"/>
                    <a:pt x="60437" y="133731"/>
                  </a:cubicBezTo>
                  <a:cubicBezTo>
                    <a:pt x="57522" y="133731"/>
                    <a:pt x="54864" y="134545"/>
                    <a:pt x="52464" y="136174"/>
                  </a:cubicBezTo>
                  <a:cubicBezTo>
                    <a:pt x="50064" y="137803"/>
                    <a:pt x="48864" y="139989"/>
                    <a:pt x="48864" y="142732"/>
                  </a:cubicBezTo>
                  <a:cubicBezTo>
                    <a:pt x="48864" y="147876"/>
                    <a:pt x="51007" y="150447"/>
                    <a:pt x="55293" y="150447"/>
                  </a:cubicBezTo>
                  <a:cubicBezTo>
                    <a:pt x="58722" y="150447"/>
                    <a:pt x="60437" y="148304"/>
                    <a:pt x="60437" y="144018"/>
                  </a:cubicBezTo>
                  <a:lnTo>
                    <a:pt x="59151" y="141446"/>
                  </a:lnTo>
                  <a:cubicBezTo>
                    <a:pt x="64294" y="141446"/>
                    <a:pt x="66866" y="144875"/>
                    <a:pt x="66866" y="151733"/>
                  </a:cubicBezTo>
                  <a:cubicBezTo>
                    <a:pt x="66866" y="156877"/>
                    <a:pt x="64294" y="159449"/>
                    <a:pt x="59151" y="159449"/>
                  </a:cubicBezTo>
                  <a:cubicBezTo>
                    <a:pt x="57265" y="159449"/>
                    <a:pt x="55893" y="159020"/>
                    <a:pt x="55036" y="158163"/>
                  </a:cubicBezTo>
                  <a:cubicBezTo>
                    <a:pt x="55036" y="161592"/>
                    <a:pt x="53236" y="164249"/>
                    <a:pt x="49635" y="166135"/>
                  </a:cubicBezTo>
                  <a:cubicBezTo>
                    <a:pt x="46892" y="167678"/>
                    <a:pt x="43634" y="168450"/>
                    <a:pt x="39863" y="168450"/>
                  </a:cubicBezTo>
                  <a:cubicBezTo>
                    <a:pt x="43292" y="164163"/>
                    <a:pt x="45006" y="160734"/>
                    <a:pt x="45006" y="158163"/>
                  </a:cubicBezTo>
                  <a:cubicBezTo>
                    <a:pt x="45006" y="156620"/>
                    <a:pt x="44363" y="154219"/>
                    <a:pt x="43077" y="150962"/>
                  </a:cubicBezTo>
                  <a:cubicBezTo>
                    <a:pt x="41791" y="147704"/>
                    <a:pt x="41148" y="145390"/>
                    <a:pt x="41148" y="144018"/>
                  </a:cubicBezTo>
                  <a:cubicBezTo>
                    <a:pt x="41320" y="138703"/>
                    <a:pt x="43249" y="134160"/>
                    <a:pt x="46935" y="130388"/>
                  </a:cubicBezTo>
                  <a:cubicBezTo>
                    <a:pt x="50621" y="126616"/>
                    <a:pt x="55122" y="124730"/>
                    <a:pt x="60437" y="124730"/>
                  </a:cubicBezTo>
                  <a:close/>
                  <a:moveTo>
                    <a:pt x="2664346" y="123444"/>
                  </a:moveTo>
                  <a:cubicBezTo>
                    <a:pt x="2666061" y="124644"/>
                    <a:pt x="2666918" y="126787"/>
                    <a:pt x="2666918" y="129873"/>
                  </a:cubicBezTo>
                  <a:cubicBezTo>
                    <a:pt x="2666746" y="135017"/>
                    <a:pt x="2664775" y="139303"/>
                    <a:pt x="2661003" y="142732"/>
                  </a:cubicBezTo>
                  <a:cubicBezTo>
                    <a:pt x="2657231" y="146161"/>
                    <a:pt x="2652773" y="147876"/>
                    <a:pt x="2647630" y="147876"/>
                  </a:cubicBezTo>
                  <a:cubicBezTo>
                    <a:pt x="2644887" y="147876"/>
                    <a:pt x="2640815" y="147233"/>
                    <a:pt x="2635414" y="145947"/>
                  </a:cubicBezTo>
                  <a:cubicBezTo>
                    <a:pt x="2630013" y="144661"/>
                    <a:pt x="2625941" y="144018"/>
                    <a:pt x="2623198" y="144018"/>
                  </a:cubicBezTo>
                  <a:lnTo>
                    <a:pt x="2616769" y="144018"/>
                  </a:lnTo>
                  <a:cubicBezTo>
                    <a:pt x="2623627" y="147447"/>
                    <a:pt x="2627056" y="152162"/>
                    <a:pt x="2627056" y="158163"/>
                  </a:cubicBezTo>
                  <a:cubicBezTo>
                    <a:pt x="2616597" y="152162"/>
                    <a:pt x="2608882" y="149162"/>
                    <a:pt x="2603910" y="149162"/>
                  </a:cubicBezTo>
                  <a:cubicBezTo>
                    <a:pt x="2595338" y="149162"/>
                    <a:pt x="2585051" y="153448"/>
                    <a:pt x="2573049" y="162020"/>
                  </a:cubicBezTo>
                  <a:lnTo>
                    <a:pt x="2569191" y="159449"/>
                  </a:lnTo>
                  <a:cubicBezTo>
                    <a:pt x="2583593" y="142304"/>
                    <a:pt x="2601595" y="133731"/>
                    <a:pt x="2623198" y="133731"/>
                  </a:cubicBezTo>
                  <a:cubicBezTo>
                    <a:pt x="2625427" y="133731"/>
                    <a:pt x="2628856" y="133945"/>
                    <a:pt x="2633485" y="134374"/>
                  </a:cubicBezTo>
                  <a:cubicBezTo>
                    <a:pt x="2638114" y="134803"/>
                    <a:pt x="2641543" y="135017"/>
                    <a:pt x="2643772" y="135017"/>
                  </a:cubicBezTo>
                  <a:cubicBezTo>
                    <a:pt x="2655774" y="135017"/>
                    <a:pt x="2662632" y="131159"/>
                    <a:pt x="2664346" y="123444"/>
                  </a:cubicBezTo>
                  <a:close/>
                  <a:moveTo>
                    <a:pt x="2049696" y="123444"/>
                  </a:moveTo>
                  <a:cubicBezTo>
                    <a:pt x="2051411" y="124644"/>
                    <a:pt x="2052268" y="126787"/>
                    <a:pt x="2052268" y="129873"/>
                  </a:cubicBezTo>
                  <a:cubicBezTo>
                    <a:pt x="2052096" y="135017"/>
                    <a:pt x="2050125" y="139303"/>
                    <a:pt x="2046353" y="142732"/>
                  </a:cubicBezTo>
                  <a:cubicBezTo>
                    <a:pt x="2042581" y="146161"/>
                    <a:pt x="2038123" y="147876"/>
                    <a:pt x="2032980" y="147876"/>
                  </a:cubicBezTo>
                  <a:cubicBezTo>
                    <a:pt x="2030237" y="147876"/>
                    <a:pt x="2026165" y="147233"/>
                    <a:pt x="2020764" y="145947"/>
                  </a:cubicBezTo>
                  <a:cubicBezTo>
                    <a:pt x="2015363" y="144661"/>
                    <a:pt x="2011291" y="144018"/>
                    <a:pt x="2008548" y="144018"/>
                  </a:cubicBezTo>
                  <a:lnTo>
                    <a:pt x="2002119" y="144018"/>
                  </a:lnTo>
                  <a:cubicBezTo>
                    <a:pt x="2008977" y="147447"/>
                    <a:pt x="2012406" y="152162"/>
                    <a:pt x="2012406" y="158163"/>
                  </a:cubicBezTo>
                  <a:cubicBezTo>
                    <a:pt x="2001947" y="152162"/>
                    <a:pt x="1994232" y="149162"/>
                    <a:pt x="1989260" y="149162"/>
                  </a:cubicBezTo>
                  <a:cubicBezTo>
                    <a:pt x="1980688" y="149162"/>
                    <a:pt x="1970401" y="153448"/>
                    <a:pt x="1958399" y="162020"/>
                  </a:cubicBezTo>
                  <a:lnTo>
                    <a:pt x="1954541" y="159449"/>
                  </a:lnTo>
                  <a:cubicBezTo>
                    <a:pt x="1968943" y="142304"/>
                    <a:pt x="1986945" y="133731"/>
                    <a:pt x="2008548" y="133731"/>
                  </a:cubicBezTo>
                  <a:cubicBezTo>
                    <a:pt x="2010777" y="133731"/>
                    <a:pt x="2014206" y="133945"/>
                    <a:pt x="2018835" y="134374"/>
                  </a:cubicBezTo>
                  <a:cubicBezTo>
                    <a:pt x="2023464" y="134803"/>
                    <a:pt x="2026893" y="135017"/>
                    <a:pt x="2029122" y="135017"/>
                  </a:cubicBezTo>
                  <a:cubicBezTo>
                    <a:pt x="2041124" y="135017"/>
                    <a:pt x="2047982" y="131159"/>
                    <a:pt x="2049696" y="123444"/>
                  </a:cubicBezTo>
                  <a:close/>
                  <a:moveTo>
                    <a:pt x="1435044" y="123444"/>
                  </a:moveTo>
                  <a:cubicBezTo>
                    <a:pt x="1436759" y="124644"/>
                    <a:pt x="1437616" y="126787"/>
                    <a:pt x="1437616" y="129873"/>
                  </a:cubicBezTo>
                  <a:cubicBezTo>
                    <a:pt x="1437444" y="135017"/>
                    <a:pt x="1435473" y="139303"/>
                    <a:pt x="1431701" y="142732"/>
                  </a:cubicBezTo>
                  <a:cubicBezTo>
                    <a:pt x="1427929" y="146161"/>
                    <a:pt x="1423471" y="147876"/>
                    <a:pt x="1418328" y="147876"/>
                  </a:cubicBezTo>
                  <a:cubicBezTo>
                    <a:pt x="1415585" y="147876"/>
                    <a:pt x="1411513" y="147233"/>
                    <a:pt x="1406112" y="145947"/>
                  </a:cubicBezTo>
                  <a:cubicBezTo>
                    <a:pt x="1400711" y="144661"/>
                    <a:pt x="1396639" y="144018"/>
                    <a:pt x="1393896" y="144018"/>
                  </a:cubicBezTo>
                  <a:lnTo>
                    <a:pt x="1387467" y="144018"/>
                  </a:lnTo>
                  <a:cubicBezTo>
                    <a:pt x="1394325" y="147447"/>
                    <a:pt x="1397754" y="152162"/>
                    <a:pt x="1397754" y="158163"/>
                  </a:cubicBezTo>
                  <a:cubicBezTo>
                    <a:pt x="1387295" y="152162"/>
                    <a:pt x="1379580" y="149162"/>
                    <a:pt x="1374608" y="149162"/>
                  </a:cubicBezTo>
                  <a:cubicBezTo>
                    <a:pt x="1366036" y="149162"/>
                    <a:pt x="1355749" y="153448"/>
                    <a:pt x="1343747" y="162020"/>
                  </a:cubicBezTo>
                  <a:lnTo>
                    <a:pt x="1339889" y="159449"/>
                  </a:lnTo>
                  <a:cubicBezTo>
                    <a:pt x="1354291" y="142304"/>
                    <a:pt x="1372293" y="133731"/>
                    <a:pt x="1393896" y="133731"/>
                  </a:cubicBezTo>
                  <a:cubicBezTo>
                    <a:pt x="1396125" y="133731"/>
                    <a:pt x="1399554" y="133945"/>
                    <a:pt x="1404183" y="134374"/>
                  </a:cubicBezTo>
                  <a:cubicBezTo>
                    <a:pt x="1408812" y="134803"/>
                    <a:pt x="1412241" y="135017"/>
                    <a:pt x="1414470" y="135017"/>
                  </a:cubicBezTo>
                  <a:cubicBezTo>
                    <a:pt x="1426472" y="135017"/>
                    <a:pt x="1433330" y="131159"/>
                    <a:pt x="1435044" y="123444"/>
                  </a:cubicBezTo>
                  <a:close/>
                  <a:moveTo>
                    <a:pt x="820392" y="123444"/>
                  </a:moveTo>
                  <a:cubicBezTo>
                    <a:pt x="822107" y="124644"/>
                    <a:pt x="822964" y="126787"/>
                    <a:pt x="822964" y="129873"/>
                  </a:cubicBezTo>
                  <a:cubicBezTo>
                    <a:pt x="822792" y="135017"/>
                    <a:pt x="820821" y="139303"/>
                    <a:pt x="817049" y="142732"/>
                  </a:cubicBezTo>
                  <a:cubicBezTo>
                    <a:pt x="813277" y="146161"/>
                    <a:pt x="808819" y="147876"/>
                    <a:pt x="803676" y="147876"/>
                  </a:cubicBezTo>
                  <a:cubicBezTo>
                    <a:pt x="800933" y="147876"/>
                    <a:pt x="796861" y="147233"/>
                    <a:pt x="791460" y="145947"/>
                  </a:cubicBezTo>
                  <a:cubicBezTo>
                    <a:pt x="786059" y="144661"/>
                    <a:pt x="781987" y="144018"/>
                    <a:pt x="779244" y="144018"/>
                  </a:cubicBezTo>
                  <a:lnTo>
                    <a:pt x="772815" y="144018"/>
                  </a:lnTo>
                  <a:cubicBezTo>
                    <a:pt x="779673" y="147447"/>
                    <a:pt x="783102" y="152162"/>
                    <a:pt x="783102" y="158163"/>
                  </a:cubicBezTo>
                  <a:cubicBezTo>
                    <a:pt x="772643" y="152162"/>
                    <a:pt x="764928" y="149162"/>
                    <a:pt x="759956" y="149162"/>
                  </a:cubicBezTo>
                  <a:cubicBezTo>
                    <a:pt x="751384" y="149162"/>
                    <a:pt x="741097" y="153448"/>
                    <a:pt x="729095" y="162020"/>
                  </a:cubicBezTo>
                  <a:lnTo>
                    <a:pt x="725237" y="159449"/>
                  </a:lnTo>
                  <a:cubicBezTo>
                    <a:pt x="739639" y="142304"/>
                    <a:pt x="757641" y="133731"/>
                    <a:pt x="779244" y="133731"/>
                  </a:cubicBezTo>
                  <a:cubicBezTo>
                    <a:pt x="781473" y="133731"/>
                    <a:pt x="784902" y="133945"/>
                    <a:pt x="789531" y="134374"/>
                  </a:cubicBezTo>
                  <a:cubicBezTo>
                    <a:pt x="794160" y="134803"/>
                    <a:pt x="797589" y="135017"/>
                    <a:pt x="799818" y="135017"/>
                  </a:cubicBezTo>
                  <a:cubicBezTo>
                    <a:pt x="811820" y="135017"/>
                    <a:pt x="818678" y="131159"/>
                    <a:pt x="820392" y="123444"/>
                  </a:cubicBezTo>
                  <a:close/>
                  <a:moveTo>
                    <a:pt x="205740" y="123444"/>
                  </a:moveTo>
                  <a:cubicBezTo>
                    <a:pt x="207455" y="124644"/>
                    <a:pt x="208312" y="126787"/>
                    <a:pt x="208312" y="129873"/>
                  </a:cubicBezTo>
                  <a:cubicBezTo>
                    <a:pt x="208141" y="135017"/>
                    <a:pt x="206169" y="139303"/>
                    <a:pt x="202397" y="142732"/>
                  </a:cubicBezTo>
                  <a:cubicBezTo>
                    <a:pt x="198625" y="146161"/>
                    <a:pt x="194168" y="147876"/>
                    <a:pt x="189024" y="147876"/>
                  </a:cubicBezTo>
                  <a:cubicBezTo>
                    <a:pt x="186281" y="147876"/>
                    <a:pt x="182209" y="147233"/>
                    <a:pt x="176808" y="145947"/>
                  </a:cubicBezTo>
                  <a:cubicBezTo>
                    <a:pt x="171408" y="144661"/>
                    <a:pt x="167336" y="144018"/>
                    <a:pt x="164592" y="144018"/>
                  </a:cubicBezTo>
                  <a:lnTo>
                    <a:pt x="158163" y="144018"/>
                  </a:lnTo>
                  <a:cubicBezTo>
                    <a:pt x="165021" y="147447"/>
                    <a:pt x="168450" y="152162"/>
                    <a:pt x="168450" y="158163"/>
                  </a:cubicBezTo>
                  <a:cubicBezTo>
                    <a:pt x="157992" y="152162"/>
                    <a:pt x="150276" y="149162"/>
                    <a:pt x="145304" y="149162"/>
                  </a:cubicBezTo>
                  <a:cubicBezTo>
                    <a:pt x="136732" y="149162"/>
                    <a:pt x="126445" y="153448"/>
                    <a:pt x="114443" y="162020"/>
                  </a:cubicBezTo>
                  <a:lnTo>
                    <a:pt x="110586" y="159449"/>
                  </a:lnTo>
                  <a:cubicBezTo>
                    <a:pt x="124987" y="142304"/>
                    <a:pt x="142990" y="133731"/>
                    <a:pt x="164592" y="133731"/>
                  </a:cubicBezTo>
                  <a:cubicBezTo>
                    <a:pt x="166821" y="133731"/>
                    <a:pt x="170250" y="133945"/>
                    <a:pt x="174879" y="134374"/>
                  </a:cubicBezTo>
                  <a:cubicBezTo>
                    <a:pt x="179509" y="134803"/>
                    <a:pt x="182938" y="135017"/>
                    <a:pt x="185166" y="135017"/>
                  </a:cubicBezTo>
                  <a:cubicBezTo>
                    <a:pt x="197168" y="135017"/>
                    <a:pt x="204026" y="131159"/>
                    <a:pt x="205740" y="123444"/>
                  </a:cubicBezTo>
                  <a:close/>
                  <a:moveTo>
                    <a:pt x="662230" y="79724"/>
                  </a:moveTo>
                  <a:cubicBezTo>
                    <a:pt x="667545" y="87954"/>
                    <a:pt x="672259" y="93526"/>
                    <a:pt x="676374" y="96441"/>
                  </a:cubicBezTo>
                  <a:cubicBezTo>
                    <a:pt x="690947" y="106556"/>
                    <a:pt x="698234" y="118986"/>
                    <a:pt x="698234" y="133731"/>
                  </a:cubicBezTo>
                  <a:cubicBezTo>
                    <a:pt x="692062" y="123444"/>
                    <a:pt x="683918" y="118300"/>
                    <a:pt x="673802" y="118300"/>
                  </a:cubicBezTo>
                  <a:cubicBezTo>
                    <a:pt x="663858" y="118300"/>
                    <a:pt x="657000" y="121730"/>
                    <a:pt x="653228" y="128587"/>
                  </a:cubicBezTo>
                  <a:cubicBezTo>
                    <a:pt x="653400" y="124130"/>
                    <a:pt x="654686" y="120186"/>
                    <a:pt x="657086" y="116757"/>
                  </a:cubicBezTo>
                  <a:cubicBezTo>
                    <a:pt x="659829" y="112643"/>
                    <a:pt x="663258" y="110585"/>
                    <a:pt x="667373" y="110585"/>
                  </a:cubicBezTo>
                  <a:cubicBezTo>
                    <a:pt x="661201" y="107328"/>
                    <a:pt x="656915" y="103470"/>
                    <a:pt x="654514" y="99012"/>
                  </a:cubicBezTo>
                  <a:cubicBezTo>
                    <a:pt x="657772" y="97298"/>
                    <a:pt x="661629" y="96441"/>
                    <a:pt x="666087" y="96441"/>
                  </a:cubicBezTo>
                  <a:cubicBezTo>
                    <a:pt x="662658" y="93869"/>
                    <a:pt x="660944" y="90011"/>
                    <a:pt x="660944" y="84868"/>
                  </a:cubicBezTo>
                  <a:cubicBezTo>
                    <a:pt x="660944" y="86068"/>
                    <a:pt x="661372" y="84353"/>
                    <a:pt x="662230" y="79724"/>
                  </a:cubicBezTo>
                  <a:close/>
                  <a:moveTo>
                    <a:pt x="47578" y="79724"/>
                  </a:moveTo>
                  <a:cubicBezTo>
                    <a:pt x="52893" y="87954"/>
                    <a:pt x="57608" y="93526"/>
                    <a:pt x="61722" y="96441"/>
                  </a:cubicBezTo>
                  <a:cubicBezTo>
                    <a:pt x="76296" y="106556"/>
                    <a:pt x="83582" y="118986"/>
                    <a:pt x="83582" y="133731"/>
                  </a:cubicBezTo>
                  <a:cubicBezTo>
                    <a:pt x="77410" y="123444"/>
                    <a:pt x="69266" y="118300"/>
                    <a:pt x="59151" y="118300"/>
                  </a:cubicBezTo>
                  <a:cubicBezTo>
                    <a:pt x="49207" y="118300"/>
                    <a:pt x="42349" y="121730"/>
                    <a:pt x="38577" y="128587"/>
                  </a:cubicBezTo>
                  <a:cubicBezTo>
                    <a:pt x="38748" y="124130"/>
                    <a:pt x="40034" y="120186"/>
                    <a:pt x="42434" y="116757"/>
                  </a:cubicBezTo>
                  <a:cubicBezTo>
                    <a:pt x="45178" y="112643"/>
                    <a:pt x="48606" y="110585"/>
                    <a:pt x="52721" y="110585"/>
                  </a:cubicBezTo>
                  <a:cubicBezTo>
                    <a:pt x="46549" y="107328"/>
                    <a:pt x="42263" y="103470"/>
                    <a:pt x="39863" y="99012"/>
                  </a:cubicBezTo>
                  <a:cubicBezTo>
                    <a:pt x="43120" y="97298"/>
                    <a:pt x="46978" y="96441"/>
                    <a:pt x="51435" y="96441"/>
                  </a:cubicBezTo>
                  <a:cubicBezTo>
                    <a:pt x="48006" y="93869"/>
                    <a:pt x="46292" y="90011"/>
                    <a:pt x="46292" y="84868"/>
                  </a:cubicBezTo>
                  <a:cubicBezTo>
                    <a:pt x="46292" y="86068"/>
                    <a:pt x="46721" y="84353"/>
                    <a:pt x="47578" y="79724"/>
                  </a:cubicBezTo>
                  <a:close/>
                  <a:moveTo>
                    <a:pt x="1276882" y="79724"/>
                  </a:moveTo>
                  <a:cubicBezTo>
                    <a:pt x="1282197" y="87954"/>
                    <a:pt x="1286911" y="93526"/>
                    <a:pt x="1291026" y="96441"/>
                  </a:cubicBezTo>
                  <a:cubicBezTo>
                    <a:pt x="1305599" y="106556"/>
                    <a:pt x="1312886" y="118986"/>
                    <a:pt x="1312886" y="133731"/>
                  </a:cubicBezTo>
                  <a:cubicBezTo>
                    <a:pt x="1306714" y="123444"/>
                    <a:pt x="1298570" y="118300"/>
                    <a:pt x="1288454" y="118300"/>
                  </a:cubicBezTo>
                  <a:cubicBezTo>
                    <a:pt x="1278510" y="118300"/>
                    <a:pt x="1271652" y="121730"/>
                    <a:pt x="1267880" y="128587"/>
                  </a:cubicBezTo>
                  <a:cubicBezTo>
                    <a:pt x="1268052" y="124130"/>
                    <a:pt x="1269338" y="120186"/>
                    <a:pt x="1271738" y="116757"/>
                  </a:cubicBezTo>
                  <a:cubicBezTo>
                    <a:pt x="1274481" y="112643"/>
                    <a:pt x="1277910" y="110585"/>
                    <a:pt x="1282025" y="110585"/>
                  </a:cubicBezTo>
                  <a:cubicBezTo>
                    <a:pt x="1275853" y="107328"/>
                    <a:pt x="1271567" y="103470"/>
                    <a:pt x="1269166" y="99012"/>
                  </a:cubicBezTo>
                  <a:cubicBezTo>
                    <a:pt x="1272424" y="97298"/>
                    <a:pt x="1276281" y="96441"/>
                    <a:pt x="1280739" y="96441"/>
                  </a:cubicBezTo>
                  <a:cubicBezTo>
                    <a:pt x="1277310" y="93869"/>
                    <a:pt x="1275596" y="90011"/>
                    <a:pt x="1275596" y="84868"/>
                  </a:cubicBezTo>
                  <a:cubicBezTo>
                    <a:pt x="1275596" y="86068"/>
                    <a:pt x="1276024" y="84353"/>
                    <a:pt x="1276882" y="79724"/>
                  </a:cubicBezTo>
                  <a:close/>
                  <a:moveTo>
                    <a:pt x="1891534" y="79724"/>
                  </a:moveTo>
                  <a:cubicBezTo>
                    <a:pt x="1896849" y="87954"/>
                    <a:pt x="1901563" y="93526"/>
                    <a:pt x="1905678" y="96441"/>
                  </a:cubicBezTo>
                  <a:cubicBezTo>
                    <a:pt x="1920251" y="106556"/>
                    <a:pt x="1927538" y="118986"/>
                    <a:pt x="1927538" y="133731"/>
                  </a:cubicBezTo>
                  <a:cubicBezTo>
                    <a:pt x="1921366" y="123444"/>
                    <a:pt x="1913222" y="118300"/>
                    <a:pt x="1903106" y="118300"/>
                  </a:cubicBezTo>
                  <a:cubicBezTo>
                    <a:pt x="1893162" y="118300"/>
                    <a:pt x="1886304" y="121730"/>
                    <a:pt x="1882532" y="128587"/>
                  </a:cubicBezTo>
                  <a:cubicBezTo>
                    <a:pt x="1882704" y="124130"/>
                    <a:pt x="1883990" y="120186"/>
                    <a:pt x="1886390" y="116757"/>
                  </a:cubicBezTo>
                  <a:cubicBezTo>
                    <a:pt x="1889133" y="112643"/>
                    <a:pt x="1892562" y="110585"/>
                    <a:pt x="1896677" y="110585"/>
                  </a:cubicBezTo>
                  <a:cubicBezTo>
                    <a:pt x="1890505" y="107328"/>
                    <a:pt x="1886219" y="103470"/>
                    <a:pt x="1883818" y="99012"/>
                  </a:cubicBezTo>
                  <a:cubicBezTo>
                    <a:pt x="1887076" y="97298"/>
                    <a:pt x="1890933" y="96441"/>
                    <a:pt x="1895391" y="96441"/>
                  </a:cubicBezTo>
                  <a:cubicBezTo>
                    <a:pt x="1891962" y="93869"/>
                    <a:pt x="1890248" y="90011"/>
                    <a:pt x="1890248" y="84868"/>
                  </a:cubicBezTo>
                  <a:cubicBezTo>
                    <a:pt x="1890248" y="86068"/>
                    <a:pt x="1890676" y="84353"/>
                    <a:pt x="1891534" y="79724"/>
                  </a:cubicBezTo>
                  <a:close/>
                  <a:moveTo>
                    <a:pt x="2506184" y="79724"/>
                  </a:moveTo>
                  <a:cubicBezTo>
                    <a:pt x="2511499" y="87954"/>
                    <a:pt x="2516213" y="93526"/>
                    <a:pt x="2520328" y="96441"/>
                  </a:cubicBezTo>
                  <a:cubicBezTo>
                    <a:pt x="2534901" y="106556"/>
                    <a:pt x="2542188" y="118986"/>
                    <a:pt x="2542188" y="133731"/>
                  </a:cubicBezTo>
                  <a:cubicBezTo>
                    <a:pt x="2536016" y="123444"/>
                    <a:pt x="2527872" y="118300"/>
                    <a:pt x="2517756" y="118300"/>
                  </a:cubicBezTo>
                  <a:cubicBezTo>
                    <a:pt x="2507812" y="118300"/>
                    <a:pt x="2500954" y="121730"/>
                    <a:pt x="2497182" y="128587"/>
                  </a:cubicBezTo>
                  <a:cubicBezTo>
                    <a:pt x="2497354" y="124130"/>
                    <a:pt x="2498640" y="120186"/>
                    <a:pt x="2501040" y="116757"/>
                  </a:cubicBezTo>
                  <a:cubicBezTo>
                    <a:pt x="2503783" y="112643"/>
                    <a:pt x="2507212" y="110585"/>
                    <a:pt x="2511327" y="110585"/>
                  </a:cubicBezTo>
                  <a:cubicBezTo>
                    <a:pt x="2505155" y="107328"/>
                    <a:pt x="2500869" y="103470"/>
                    <a:pt x="2498468" y="99012"/>
                  </a:cubicBezTo>
                  <a:cubicBezTo>
                    <a:pt x="2501726" y="97298"/>
                    <a:pt x="2505583" y="96441"/>
                    <a:pt x="2510041" y="96441"/>
                  </a:cubicBezTo>
                  <a:cubicBezTo>
                    <a:pt x="2506612" y="93869"/>
                    <a:pt x="2504898" y="90011"/>
                    <a:pt x="2504898" y="84868"/>
                  </a:cubicBezTo>
                  <a:cubicBezTo>
                    <a:pt x="2504898" y="86068"/>
                    <a:pt x="2505326" y="84353"/>
                    <a:pt x="2506184" y="79724"/>
                  </a:cubicBezTo>
                  <a:close/>
                  <a:moveTo>
                    <a:pt x="1935253" y="77153"/>
                  </a:moveTo>
                  <a:cubicBezTo>
                    <a:pt x="1939368" y="77153"/>
                    <a:pt x="1942969" y="78095"/>
                    <a:pt x="1946055" y="79981"/>
                  </a:cubicBezTo>
                  <a:cubicBezTo>
                    <a:pt x="1949827" y="82210"/>
                    <a:pt x="1951713" y="85211"/>
                    <a:pt x="1951713" y="88983"/>
                  </a:cubicBezTo>
                  <a:cubicBezTo>
                    <a:pt x="1948969" y="85382"/>
                    <a:pt x="1945626" y="83582"/>
                    <a:pt x="1941683" y="83582"/>
                  </a:cubicBezTo>
                  <a:cubicBezTo>
                    <a:pt x="1937225" y="83582"/>
                    <a:pt x="1935082" y="85725"/>
                    <a:pt x="1935253" y="90011"/>
                  </a:cubicBezTo>
                  <a:cubicBezTo>
                    <a:pt x="1935425" y="93955"/>
                    <a:pt x="1936625" y="96526"/>
                    <a:pt x="1938854" y="97727"/>
                  </a:cubicBezTo>
                  <a:cubicBezTo>
                    <a:pt x="1937997" y="98584"/>
                    <a:pt x="1936368" y="99012"/>
                    <a:pt x="1933967" y="99012"/>
                  </a:cubicBezTo>
                  <a:cubicBezTo>
                    <a:pt x="1931567" y="99012"/>
                    <a:pt x="1929467" y="98027"/>
                    <a:pt x="1927667" y="96055"/>
                  </a:cubicBezTo>
                  <a:cubicBezTo>
                    <a:pt x="1925866" y="94083"/>
                    <a:pt x="1924966" y="91897"/>
                    <a:pt x="1924966" y="89497"/>
                  </a:cubicBezTo>
                  <a:cubicBezTo>
                    <a:pt x="1921709" y="91554"/>
                    <a:pt x="1919137" y="92583"/>
                    <a:pt x="1917251" y="92583"/>
                  </a:cubicBezTo>
                  <a:cubicBezTo>
                    <a:pt x="1912279" y="92412"/>
                    <a:pt x="1908850" y="90268"/>
                    <a:pt x="1906964" y="86154"/>
                  </a:cubicBezTo>
                  <a:cubicBezTo>
                    <a:pt x="1910393" y="86154"/>
                    <a:pt x="1915108" y="84653"/>
                    <a:pt x="1921109" y="81653"/>
                  </a:cubicBezTo>
                  <a:cubicBezTo>
                    <a:pt x="1927109" y="78653"/>
                    <a:pt x="1931824" y="77153"/>
                    <a:pt x="1935253" y="77153"/>
                  </a:cubicBezTo>
                  <a:close/>
                  <a:moveTo>
                    <a:pt x="1320601" y="77153"/>
                  </a:moveTo>
                  <a:cubicBezTo>
                    <a:pt x="1324716" y="77153"/>
                    <a:pt x="1328317" y="78095"/>
                    <a:pt x="1331403" y="79981"/>
                  </a:cubicBezTo>
                  <a:cubicBezTo>
                    <a:pt x="1335175" y="82210"/>
                    <a:pt x="1337061" y="85211"/>
                    <a:pt x="1337061" y="88983"/>
                  </a:cubicBezTo>
                  <a:cubicBezTo>
                    <a:pt x="1334317" y="85382"/>
                    <a:pt x="1330974" y="83582"/>
                    <a:pt x="1327031" y="83582"/>
                  </a:cubicBezTo>
                  <a:cubicBezTo>
                    <a:pt x="1322573" y="83582"/>
                    <a:pt x="1320430" y="85725"/>
                    <a:pt x="1320601" y="90011"/>
                  </a:cubicBezTo>
                  <a:cubicBezTo>
                    <a:pt x="1320773" y="93955"/>
                    <a:pt x="1321973" y="96526"/>
                    <a:pt x="1324202" y="97727"/>
                  </a:cubicBezTo>
                  <a:cubicBezTo>
                    <a:pt x="1323345" y="98584"/>
                    <a:pt x="1321716" y="99012"/>
                    <a:pt x="1319315" y="99012"/>
                  </a:cubicBezTo>
                  <a:cubicBezTo>
                    <a:pt x="1316915" y="99012"/>
                    <a:pt x="1314815" y="98027"/>
                    <a:pt x="1313015" y="96055"/>
                  </a:cubicBezTo>
                  <a:cubicBezTo>
                    <a:pt x="1311214" y="94083"/>
                    <a:pt x="1310314" y="91897"/>
                    <a:pt x="1310314" y="89497"/>
                  </a:cubicBezTo>
                  <a:cubicBezTo>
                    <a:pt x="1307057" y="91554"/>
                    <a:pt x="1304485" y="92583"/>
                    <a:pt x="1302599" y="92583"/>
                  </a:cubicBezTo>
                  <a:cubicBezTo>
                    <a:pt x="1297627" y="92412"/>
                    <a:pt x="1294198" y="90268"/>
                    <a:pt x="1292312" y="86154"/>
                  </a:cubicBezTo>
                  <a:cubicBezTo>
                    <a:pt x="1295741" y="86154"/>
                    <a:pt x="1300456" y="84653"/>
                    <a:pt x="1306457" y="81653"/>
                  </a:cubicBezTo>
                  <a:cubicBezTo>
                    <a:pt x="1312457" y="78653"/>
                    <a:pt x="1317172" y="77153"/>
                    <a:pt x="1320601" y="77153"/>
                  </a:cubicBezTo>
                  <a:close/>
                  <a:moveTo>
                    <a:pt x="705949" y="77153"/>
                  </a:moveTo>
                  <a:cubicBezTo>
                    <a:pt x="710064" y="77153"/>
                    <a:pt x="713665" y="78095"/>
                    <a:pt x="716751" y="79981"/>
                  </a:cubicBezTo>
                  <a:cubicBezTo>
                    <a:pt x="720523" y="82210"/>
                    <a:pt x="722409" y="85211"/>
                    <a:pt x="722409" y="88983"/>
                  </a:cubicBezTo>
                  <a:cubicBezTo>
                    <a:pt x="719665" y="85382"/>
                    <a:pt x="716322" y="83582"/>
                    <a:pt x="712379" y="83582"/>
                  </a:cubicBezTo>
                  <a:cubicBezTo>
                    <a:pt x="707921" y="83582"/>
                    <a:pt x="705778" y="85725"/>
                    <a:pt x="705949" y="90011"/>
                  </a:cubicBezTo>
                  <a:cubicBezTo>
                    <a:pt x="706121" y="93955"/>
                    <a:pt x="707321" y="96526"/>
                    <a:pt x="709550" y="97727"/>
                  </a:cubicBezTo>
                  <a:cubicBezTo>
                    <a:pt x="708693" y="98584"/>
                    <a:pt x="707064" y="99012"/>
                    <a:pt x="704663" y="99012"/>
                  </a:cubicBezTo>
                  <a:cubicBezTo>
                    <a:pt x="702263" y="99012"/>
                    <a:pt x="700163" y="98027"/>
                    <a:pt x="698363" y="96055"/>
                  </a:cubicBezTo>
                  <a:cubicBezTo>
                    <a:pt x="696562" y="94083"/>
                    <a:pt x="695662" y="91897"/>
                    <a:pt x="695662" y="89497"/>
                  </a:cubicBezTo>
                  <a:cubicBezTo>
                    <a:pt x="692405" y="91554"/>
                    <a:pt x="689833" y="92583"/>
                    <a:pt x="687947" y="92583"/>
                  </a:cubicBezTo>
                  <a:cubicBezTo>
                    <a:pt x="682975" y="92412"/>
                    <a:pt x="679546" y="90268"/>
                    <a:pt x="677660" y="86154"/>
                  </a:cubicBezTo>
                  <a:cubicBezTo>
                    <a:pt x="681089" y="86154"/>
                    <a:pt x="685804" y="84653"/>
                    <a:pt x="691805" y="81653"/>
                  </a:cubicBezTo>
                  <a:cubicBezTo>
                    <a:pt x="697805" y="78653"/>
                    <a:pt x="702520" y="77153"/>
                    <a:pt x="705949" y="77153"/>
                  </a:cubicBezTo>
                  <a:close/>
                  <a:moveTo>
                    <a:pt x="91298" y="77153"/>
                  </a:moveTo>
                  <a:cubicBezTo>
                    <a:pt x="95412" y="77153"/>
                    <a:pt x="99013" y="78095"/>
                    <a:pt x="102099" y="79981"/>
                  </a:cubicBezTo>
                  <a:cubicBezTo>
                    <a:pt x="105871" y="82210"/>
                    <a:pt x="107757" y="85211"/>
                    <a:pt x="107757" y="88983"/>
                  </a:cubicBezTo>
                  <a:cubicBezTo>
                    <a:pt x="105014" y="85382"/>
                    <a:pt x="101670" y="83582"/>
                    <a:pt x="97727" y="83582"/>
                  </a:cubicBezTo>
                  <a:cubicBezTo>
                    <a:pt x="93269" y="83582"/>
                    <a:pt x="91126" y="85725"/>
                    <a:pt x="91298" y="90011"/>
                  </a:cubicBezTo>
                  <a:cubicBezTo>
                    <a:pt x="91469" y="93955"/>
                    <a:pt x="92669" y="96526"/>
                    <a:pt x="94898" y="97727"/>
                  </a:cubicBezTo>
                  <a:cubicBezTo>
                    <a:pt x="94041" y="98584"/>
                    <a:pt x="92412" y="99012"/>
                    <a:pt x="90012" y="99012"/>
                  </a:cubicBezTo>
                  <a:cubicBezTo>
                    <a:pt x="87611" y="99012"/>
                    <a:pt x="85511" y="98027"/>
                    <a:pt x="83711" y="96055"/>
                  </a:cubicBezTo>
                  <a:cubicBezTo>
                    <a:pt x="81911" y="94083"/>
                    <a:pt x="81011" y="91897"/>
                    <a:pt x="81011" y="89497"/>
                  </a:cubicBezTo>
                  <a:cubicBezTo>
                    <a:pt x="77753" y="91554"/>
                    <a:pt x="75181" y="92583"/>
                    <a:pt x="73295" y="92583"/>
                  </a:cubicBezTo>
                  <a:cubicBezTo>
                    <a:pt x="68323" y="92412"/>
                    <a:pt x="64894" y="90268"/>
                    <a:pt x="63008" y="86154"/>
                  </a:cubicBezTo>
                  <a:cubicBezTo>
                    <a:pt x="66437" y="86154"/>
                    <a:pt x="71152" y="84653"/>
                    <a:pt x="77153" y="81653"/>
                  </a:cubicBezTo>
                  <a:cubicBezTo>
                    <a:pt x="83154" y="78653"/>
                    <a:pt x="87869" y="77153"/>
                    <a:pt x="91298" y="77153"/>
                  </a:cubicBezTo>
                  <a:close/>
                  <a:moveTo>
                    <a:pt x="2549903" y="77153"/>
                  </a:moveTo>
                  <a:cubicBezTo>
                    <a:pt x="2554018" y="77153"/>
                    <a:pt x="2557619" y="78095"/>
                    <a:pt x="2560705" y="79981"/>
                  </a:cubicBezTo>
                  <a:cubicBezTo>
                    <a:pt x="2564477" y="82210"/>
                    <a:pt x="2566363" y="85211"/>
                    <a:pt x="2566363" y="88983"/>
                  </a:cubicBezTo>
                  <a:cubicBezTo>
                    <a:pt x="2563619" y="85382"/>
                    <a:pt x="2560276" y="83582"/>
                    <a:pt x="2556333" y="83582"/>
                  </a:cubicBezTo>
                  <a:cubicBezTo>
                    <a:pt x="2551875" y="83582"/>
                    <a:pt x="2549732" y="85725"/>
                    <a:pt x="2549903" y="90011"/>
                  </a:cubicBezTo>
                  <a:cubicBezTo>
                    <a:pt x="2550075" y="93955"/>
                    <a:pt x="2551275" y="96526"/>
                    <a:pt x="2553504" y="97727"/>
                  </a:cubicBezTo>
                  <a:cubicBezTo>
                    <a:pt x="2552647" y="98584"/>
                    <a:pt x="2551018" y="99012"/>
                    <a:pt x="2548617" y="99012"/>
                  </a:cubicBezTo>
                  <a:cubicBezTo>
                    <a:pt x="2546217" y="99012"/>
                    <a:pt x="2544117" y="98027"/>
                    <a:pt x="2542317" y="96055"/>
                  </a:cubicBezTo>
                  <a:cubicBezTo>
                    <a:pt x="2540516" y="94083"/>
                    <a:pt x="2539616" y="91897"/>
                    <a:pt x="2539616" y="89497"/>
                  </a:cubicBezTo>
                  <a:cubicBezTo>
                    <a:pt x="2536359" y="91554"/>
                    <a:pt x="2533787" y="92583"/>
                    <a:pt x="2531901" y="92583"/>
                  </a:cubicBezTo>
                  <a:cubicBezTo>
                    <a:pt x="2526929" y="92412"/>
                    <a:pt x="2523500" y="90268"/>
                    <a:pt x="2521614" y="86154"/>
                  </a:cubicBezTo>
                  <a:cubicBezTo>
                    <a:pt x="2525043" y="86154"/>
                    <a:pt x="2529758" y="84653"/>
                    <a:pt x="2535759" y="81653"/>
                  </a:cubicBezTo>
                  <a:cubicBezTo>
                    <a:pt x="2541759" y="78653"/>
                    <a:pt x="2546474" y="77153"/>
                    <a:pt x="2549903" y="77153"/>
                  </a:cubicBezTo>
                  <a:close/>
                  <a:moveTo>
                    <a:pt x="807533" y="60436"/>
                  </a:moveTo>
                  <a:lnTo>
                    <a:pt x="810362" y="63522"/>
                  </a:lnTo>
                  <a:cubicBezTo>
                    <a:pt x="805905" y="67637"/>
                    <a:pt x="802819" y="72781"/>
                    <a:pt x="801104" y="78953"/>
                  </a:cubicBezTo>
                  <a:cubicBezTo>
                    <a:pt x="799047" y="86154"/>
                    <a:pt x="793475" y="92412"/>
                    <a:pt x="784388" y="97727"/>
                  </a:cubicBezTo>
                  <a:cubicBezTo>
                    <a:pt x="780273" y="100127"/>
                    <a:pt x="775987" y="103556"/>
                    <a:pt x="771529" y="108014"/>
                  </a:cubicBezTo>
                  <a:cubicBezTo>
                    <a:pt x="775987" y="106299"/>
                    <a:pt x="780273" y="105442"/>
                    <a:pt x="784388" y="105442"/>
                  </a:cubicBezTo>
                  <a:cubicBezTo>
                    <a:pt x="788331" y="105442"/>
                    <a:pt x="791931" y="106385"/>
                    <a:pt x="795189" y="108271"/>
                  </a:cubicBezTo>
                  <a:cubicBezTo>
                    <a:pt x="799132" y="110500"/>
                    <a:pt x="801104" y="113414"/>
                    <a:pt x="801104" y="117015"/>
                  </a:cubicBezTo>
                  <a:cubicBezTo>
                    <a:pt x="795789" y="116157"/>
                    <a:pt x="792360" y="115729"/>
                    <a:pt x="790817" y="115729"/>
                  </a:cubicBezTo>
                  <a:cubicBezTo>
                    <a:pt x="770072" y="115900"/>
                    <a:pt x="748212" y="127473"/>
                    <a:pt x="725237" y="150447"/>
                  </a:cubicBezTo>
                  <a:lnTo>
                    <a:pt x="720094" y="145304"/>
                  </a:lnTo>
                  <a:cubicBezTo>
                    <a:pt x="743411" y="121987"/>
                    <a:pt x="754984" y="100127"/>
                    <a:pt x="754813" y="79724"/>
                  </a:cubicBezTo>
                  <a:cubicBezTo>
                    <a:pt x="754813" y="75095"/>
                    <a:pt x="754384" y="71666"/>
                    <a:pt x="753527" y="69437"/>
                  </a:cubicBezTo>
                  <a:cubicBezTo>
                    <a:pt x="762099" y="72523"/>
                    <a:pt x="766385" y="78095"/>
                    <a:pt x="766385" y="86154"/>
                  </a:cubicBezTo>
                  <a:cubicBezTo>
                    <a:pt x="766385" y="89411"/>
                    <a:pt x="765528" y="93269"/>
                    <a:pt x="763814" y="97727"/>
                  </a:cubicBezTo>
                  <a:cubicBezTo>
                    <a:pt x="767071" y="94469"/>
                    <a:pt x="770500" y="89754"/>
                    <a:pt x="774101" y="83582"/>
                  </a:cubicBezTo>
                  <a:cubicBezTo>
                    <a:pt x="778730" y="77067"/>
                    <a:pt x="784216" y="72438"/>
                    <a:pt x="790560" y="69694"/>
                  </a:cubicBezTo>
                  <a:cubicBezTo>
                    <a:pt x="798104" y="66437"/>
                    <a:pt x="803761" y="63351"/>
                    <a:pt x="807533" y="60436"/>
                  </a:cubicBezTo>
                  <a:close/>
                  <a:moveTo>
                    <a:pt x="192882" y="60436"/>
                  </a:moveTo>
                  <a:lnTo>
                    <a:pt x="195711" y="63522"/>
                  </a:lnTo>
                  <a:cubicBezTo>
                    <a:pt x="191253" y="67637"/>
                    <a:pt x="188167" y="72781"/>
                    <a:pt x="186452" y="78953"/>
                  </a:cubicBezTo>
                  <a:cubicBezTo>
                    <a:pt x="184395" y="86154"/>
                    <a:pt x="178823" y="92412"/>
                    <a:pt x="169736" y="97727"/>
                  </a:cubicBezTo>
                  <a:cubicBezTo>
                    <a:pt x="165621" y="100127"/>
                    <a:pt x="161335" y="103556"/>
                    <a:pt x="156877" y="108014"/>
                  </a:cubicBezTo>
                  <a:cubicBezTo>
                    <a:pt x="161335" y="106299"/>
                    <a:pt x="165621" y="105442"/>
                    <a:pt x="169736" y="105442"/>
                  </a:cubicBezTo>
                  <a:cubicBezTo>
                    <a:pt x="173679" y="105442"/>
                    <a:pt x="177280" y="106385"/>
                    <a:pt x="180537" y="108271"/>
                  </a:cubicBezTo>
                  <a:cubicBezTo>
                    <a:pt x="184481" y="110500"/>
                    <a:pt x="186452" y="113414"/>
                    <a:pt x="186452" y="117015"/>
                  </a:cubicBezTo>
                  <a:cubicBezTo>
                    <a:pt x="181137" y="116157"/>
                    <a:pt x="177708" y="115729"/>
                    <a:pt x="176165" y="115729"/>
                  </a:cubicBezTo>
                  <a:cubicBezTo>
                    <a:pt x="155420" y="115900"/>
                    <a:pt x="133560" y="127473"/>
                    <a:pt x="110586" y="150447"/>
                  </a:cubicBezTo>
                  <a:lnTo>
                    <a:pt x="105442" y="145304"/>
                  </a:lnTo>
                  <a:cubicBezTo>
                    <a:pt x="128759" y="121987"/>
                    <a:pt x="140332" y="100127"/>
                    <a:pt x="140161" y="79724"/>
                  </a:cubicBezTo>
                  <a:cubicBezTo>
                    <a:pt x="140161" y="75095"/>
                    <a:pt x="139732" y="71666"/>
                    <a:pt x="138875" y="69437"/>
                  </a:cubicBezTo>
                  <a:cubicBezTo>
                    <a:pt x="147447" y="72523"/>
                    <a:pt x="151734" y="78095"/>
                    <a:pt x="151734" y="86154"/>
                  </a:cubicBezTo>
                  <a:cubicBezTo>
                    <a:pt x="151734" y="89411"/>
                    <a:pt x="150876" y="93269"/>
                    <a:pt x="149162" y="97727"/>
                  </a:cubicBezTo>
                  <a:cubicBezTo>
                    <a:pt x="152419" y="94469"/>
                    <a:pt x="155848" y="89754"/>
                    <a:pt x="159449" y="83582"/>
                  </a:cubicBezTo>
                  <a:cubicBezTo>
                    <a:pt x="164078" y="77067"/>
                    <a:pt x="169564" y="72438"/>
                    <a:pt x="175908" y="69694"/>
                  </a:cubicBezTo>
                  <a:cubicBezTo>
                    <a:pt x="183452" y="66437"/>
                    <a:pt x="189110" y="63351"/>
                    <a:pt x="192882" y="60436"/>
                  </a:cubicBezTo>
                  <a:close/>
                  <a:moveTo>
                    <a:pt x="1422185" y="60436"/>
                  </a:moveTo>
                  <a:lnTo>
                    <a:pt x="1425014" y="63522"/>
                  </a:lnTo>
                  <a:cubicBezTo>
                    <a:pt x="1420557" y="67637"/>
                    <a:pt x="1417471" y="72781"/>
                    <a:pt x="1415756" y="78953"/>
                  </a:cubicBezTo>
                  <a:cubicBezTo>
                    <a:pt x="1413699" y="86154"/>
                    <a:pt x="1408127" y="92412"/>
                    <a:pt x="1399040" y="97727"/>
                  </a:cubicBezTo>
                  <a:cubicBezTo>
                    <a:pt x="1394925" y="100127"/>
                    <a:pt x="1390639" y="103556"/>
                    <a:pt x="1386181" y="108014"/>
                  </a:cubicBezTo>
                  <a:cubicBezTo>
                    <a:pt x="1390639" y="106299"/>
                    <a:pt x="1394925" y="105442"/>
                    <a:pt x="1399040" y="105442"/>
                  </a:cubicBezTo>
                  <a:cubicBezTo>
                    <a:pt x="1402983" y="105442"/>
                    <a:pt x="1406583" y="106385"/>
                    <a:pt x="1409841" y="108271"/>
                  </a:cubicBezTo>
                  <a:cubicBezTo>
                    <a:pt x="1413784" y="110500"/>
                    <a:pt x="1415756" y="113414"/>
                    <a:pt x="1415756" y="117015"/>
                  </a:cubicBezTo>
                  <a:cubicBezTo>
                    <a:pt x="1410441" y="116157"/>
                    <a:pt x="1407012" y="115729"/>
                    <a:pt x="1405469" y="115729"/>
                  </a:cubicBezTo>
                  <a:cubicBezTo>
                    <a:pt x="1384724" y="115900"/>
                    <a:pt x="1362864" y="127473"/>
                    <a:pt x="1339889" y="150447"/>
                  </a:cubicBezTo>
                  <a:lnTo>
                    <a:pt x="1334746" y="145304"/>
                  </a:lnTo>
                  <a:cubicBezTo>
                    <a:pt x="1358063" y="121987"/>
                    <a:pt x="1369636" y="100127"/>
                    <a:pt x="1369465" y="79724"/>
                  </a:cubicBezTo>
                  <a:cubicBezTo>
                    <a:pt x="1369465" y="75095"/>
                    <a:pt x="1369036" y="71666"/>
                    <a:pt x="1368179" y="69437"/>
                  </a:cubicBezTo>
                  <a:cubicBezTo>
                    <a:pt x="1376751" y="72523"/>
                    <a:pt x="1381037" y="78095"/>
                    <a:pt x="1381037" y="86154"/>
                  </a:cubicBezTo>
                  <a:cubicBezTo>
                    <a:pt x="1381037" y="89411"/>
                    <a:pt x="1380180" y="93269"/>
                    <a:pt x="1378466" y="97727"/>
                  </a:cubicBezTo>
                  <a:cubicBezTo>
                    <a:pt x="1381723" y="94469"/>
                    <a:pt x="1385152" y="89754"/>
                    <a:pt x="1388753" y="83582"/>
                  </a:cubicBezTo>
                  <a:cubicBezTo>
                    <a:pt x="1393382" y="77067"/>
                    <a:pt x="1398868" y="72438"/>
                    <a:pt x="1405212" y="69694"/>
                  </a:cubicBezTo>
                  <a:cubicBezTo>
                    <a:pt x="1412756" y="66437"/>
                    <a:pt x="1418413" y="63351"/>
                    <a:pt x="1422185" y="60436"/>
                  </a:cubicBezTo>
                  <a:close/>
                  <a:moveTo>
                    <a:pt x="2036837" y="60436"/>
                  </a:moveTo>
                  <a:lnTo>
                    <a:pt x="2039666" y="63522"/>
                  </a:lnTo>
                  <a:cubicBezTo>
                    <a:pt x="2035209" y="67637"/>
                    <a:pt x="2032123" y="72781"/>
                    <a:pt x="2030408" y="78953"/>
                  </a:cubicBezTo>
                  <a:cubicBezTo>
                    <a:pt x="2028351" y="86154"/>
                    <a:pt x="2022779" y="92412"/>
                    <a:pt x="2013692" y="97727"/>
                  </a:cubicBezTo>
                  <a:cubicBezTo>
                    <a:pt x="2009577" y="100127"/>
                    <a:pt x="2005291" y="103556"/>
                    <a:pt x="2000833" y="108014"/>
                  </a:cubicBezTo>
                  <a:cubicBezTo>
                    <a:pt x="2005291" y="106299"/>
                    <a:pt x="2009577" y="105442"/>
                    <a:pt x="2013692" y="105442"/>
                  </a:cubicBezTo>
                  <a:cubicBezTo>
                    <a:pt x="2017635" y="105442"/>
                    <a:pt x="2021235" y="106385"/>
                    <a:pt x="2024493" y="108271"/>
                  </a:cubicBezTo>
                  <a:cubicBezTo>
                    <a:pt x="2028436" y="110500"/>
                    <a:pt x="2030408" y="113414"/>
                    <a:pt x="2030408" y="117015"/>
                  </a:cubicBezTo>
                  <a:cubicBezTo>
                    <a:pt x="2025093" y="116157"/>
                    <a:pt x="2021664" y="115729"/>
                    <a:pt x="2020121" y="115729"/>
                  </a:cubicBezTo>
                  <a:cubicBezTo>
                    <a:pt x="1999376" y="115900"/>
                    <a:pt x="1977516" y="127473"/>
                    <a:pt x="1954541" y="150447"/>
                  </a:cubicBezTo>
                  <a:lnTo>
                    <a:pt x="1949398" y="145304"/>
                  </a:lnTo>
                  <a:cubicBezTo>
                    <a:pt x="1972715" y="121987"/>
                    <a:pt x="1984288" y="100127"/>
                    <a:pt x="1984117" y="79724"/>
                  </a:cubicBezTo>
                  <a:cubicBezTo>
                    <a:pt x="1984117" y="75095"/>
                    <a:pt x="1983688" y="71666"/>
                    <a:pt x="1982831" y="69437"/>
                  </a:cubicBezTo>
                  <a:cubicBezTo>
                    <a:pt x="1991403" y="72523"/>
                    <a:pt x="1995689" y="78095"/>
                    <a:pt x="1995689" y="86154"/>
                  </a:cubicBezTo>
                  <a:cubicBezTo>
                    <a:pt x="1995689" y="89411"/>
                    <a:pt x="1994832" y="93269"/>
                    <a:pt x="1993118" y="97727"/>
                  </a:cubicBezTo>
                  <a:cubicBezTo>
                    <a:pt x="1996375" y="94469"/>
                    <a:pt x="1999804" y="89754"/>
                    <a:pt x="2003405" y="83582"/>
                  </a:cubicBezTo>
                  <a:cubicBezTo>
                    <a:pt x="2008034" y="77067"/>
                    <a:pt x="2013520" y="72438"/>
                    <a:pt x="2019864" y="69694"/>
                  </a:cubicBezTo>
                  <a:cubicBezTo>
                    <a:pt x="2027408" y="66437"/>
                    <a:pt x="2033065" y="63351"/>
                    <a:pt x="2036837" y="60436"/>
                  </a:cubicBezTo>
                  <a:close/>
                  <a:moveTo>
                    <a:pt x="2651487" y="60436"/>
                  </a:moveTo>
                  <a:lnTo>
                    <a:pt x="2654316" y="63522"/>
                  </a:lnTo>
                  <a:cubicBezTo>
                    <a:pt x="2649859" y="67637"/>
                    <a:pt x="2646773" y="72781"/>
                    <a:pt x="2645058" y="78953"/>
                  </a:cubicBezTo>
                  <a:cubicBezTo>
                    <a:pt x="2643001" y="86154"/>
                    <a:pt x="2637429" y="92412"/>
                    <a:pt x="2628342" y="97727"/>
                  </a:cubicBezTo>
                  <a:cubicBezTo>
                    <a:pt x="2624227" y="100127"/>
                    <a:pt x="2619941" y="103556"/>
                    <a:pt x="2615483" y="108014"/>
                  </a:cubicBezTo>
                  <a:cubicBezTo>
                    <a:pt x="2619941" y="106299"/>
                    <a:pt x="2624227" y="105442"/>
                    <a:pt x="2628342" y="105442"/>
                  </a:cubicBezTo>
                  <a:cubicBezTo>
                    <a:pt x="2632285" y="105442"/>
                    <a:pt x="2635885" y="106385"/>
                    <a:pt x="2639143" y="108271"/>
                  </a:cubicBezTo>
                  <a:cubicBezTo>
                    <a:pt x="2643086" y="110500"/>
                    <a:pt x="2645058" y="113414"/>
                    <a:pt x="2645058" y="117015"/>
                  </a:cubicBezTo>
                  <a:cubicBezTo>
                    <a:pt x="2639743" y="116157"/>
                    <a:pt x="2636314" y="115729"/>
                    <a:pt x="2634771" y="115729"/>
                  </a:cubicBezTo>
                  <a:cubicBezTo>
                    <a:pt x="2614026" y="115900"/>
                    <a:pt x="2592166" y="127473"/>
                    <a:pt x="2569191" y="150447"/>
                  </a:cubicBezTo>
                  <a:lnTo>
                    <a:pt x="2564048" y="145304"/>
                  </a:lnTo>
                  <a:cubicBezTo>
                    <a:pt x="2587365" y="121987"/>
                    <a:pt x="2598938" y="100127"/>
                    <a:pt x="2598767" y="79724"/>
                  </a:cubicBezTo>
                  <a:cubicBezTo>
                    <a:pt x="2598767" y="75095"/>
                    <a:pt x="2598338" y="71666"/>
                    <a:pt x="2597481" y="69437"/>
                  </a:cubicBezTo>
                  <a:cubicBezTo>
                    <a:pt x="2606053" y="72523"/>
                    <a:pt x="2610339" y="78095"/>
                    <a:pt x="2610339" y="86154"/>
                  </a:cubicBezTo>
                  <a:cubicBezTo>
                    <a:pt x="2610339" y="89411"/>
                    <a:pt x="2609482" y="93269"/>
                    <a:pt x="2607768" y="97727"/>
                  </a:cubicBezTo>
                  <a:cubicBezTo>
                    <a:pt x="2611025" y="94469"/>
                    <a:pt x="2614454" y="89754"/>
                    <a:pt x="2618055" y="83582"/>
                  </a:cubicBezTo>
                  <a:cubicBezTo>
                    <a:pt x="2622684" y="77067"/>
                    <a:pt x="2628170" y="72438"/>
                    <a:pt x="2634514" y="69694"/>
                  </a:cubicBezTo>
                  <a:cubicBezTo>
                    <a:pt x="2642058" y="66437"/>
                    <a:pt x="2647715" y="63351"/>
                    <a:pt x="2651487" y="60436"/>
                  </a:cubicBezTo>
                  <a:close/>
                  <a:moveTo>
                    <a:pt x="743240" y="47577"/>
                  </a:moveTo>
                  <a:cubicBezTo>
                    <a:pt x="743240" y="47577"/>
                    <a:pt x="744954" y="48435"/>
                    <a:pt x="748383" y="50149"/>
                  </a:cubicBezTo>
                  <a:cubicBezTo>
                    <a:pt x="744440" y="50835"/>
                    <a:pt x="741439" y="53750"/>
                    <a:pt x="739382" y="58893"/>
                  </a:cubicBezTo>
                  <a:cubicBezTo>
                    <a:pt x="737668" y="63008"/>
                    <a:pt x="736810" y="67380"/>
                    <a:pt x="736810" y="72009"/>
                  </a:cubicBezTo>
                  <a:cubicBezTo>
                    <a:pt x="736810" y="102527"/>
                    <a:pt x="729095" y="126959"/>
                    <a:pt x="713665" y="145304"/>
                  </a:cubicBezTo>
                  <a:lnTo>
                    <a:pt x="707235" y="141446"/>
                  </a:lnTo>
                  <a:cubicBezTo>
                    <a:pt x="715979" y="130988"/>
                    <a:pt x="720265" y="118986"/>
                    <a:pt x="720094" y="105442"/>
                  </a:cubicBezTo>
                  <a:cubicBezTo>
                    <a:pt x="720094" y="99612"/>
                    <a:pt x="717522" y="93612"/>
                    <a:pt x="712379" y="87440"/>
                  </a:cubicBezTo>
                  <a:cubicBezTo>
                    <a:pt x="718722" y="87440"/>
                    <a:pt x="723437" y="91726"/>
                    <a:pt x="726523" y="100298"/>
                  </a:cubicBezTo>
                  <a:lnTo>
                    <a:pt x="726523" y="95155"/>
                  </a:lnTo>
                  <a:cubicBezTo>
                    <a:pt x="726523" y="92412"/>
                    <a:pt x="726095" y="88340"/>
                    <a:pt x="725237" y="82939"/>
                  </a:cubicBezTo>
                  <a:cubicBezTo>
                    <a:pt x="724380" y="77538"/>
                    <a:pt x="723952" y="73466"/>
                    <a:pt x="723952" y="70723"/>
                  </a:cubicBezTo>
                  <a:cubicBezTo>
                    <a:pt x="723952" y="64894"/>
                    <a:pt x="725752" y="59579"/>
                    <a:pt x="729352" y="54778"/>
                  </a:cubicBezTo>
                  <a:cubicBezTo>
                    <a:pt x="732953" y="49978"/>
                    <a:pt x="737582" y="47577"/>
                    <a:pt x="743240" y="47577"/>
                  </a:cubicBezTo>
                  <a:close/>
                  <a:moveTo>
                    <a:pt x="128588" y="47577"/>
                  </a:moveTo>
                  <a:cubicBezTo>
                    <a:pt x="128588" y="47577"/>
                    <a:pt x="130302" y="48435"/>
                    <a:pt x="133731" y="50149"/>
                  </a:cubicBezTo>
                  <a:cubicBezTo>
                    <a:pt x="129788" y="50835"/>
                    <a:pt x="126788" y="53750"/>
                    <a:pt x="124730" y="58893"/>
                  </a:cubicBezTo>
                  <a:cubicBezTo>
                    <a:pt x="123016" y="63008"/>
                    <a:pt x="122159" y="67380"/>
                    <a:pt x="122159" y="72009"/>
                  </a:cubicBezTo>
                  <a:cubicBezTo>
                    <a:pt x="122159" y="102527"/>
                    <a:pt x="114443" y="126959"/>
                    <a:pt x="99013" y="145304"/>
                  </a:cubicBezTo>
                  <a:lnTo>
                    <a:pt x="92583" y="141446"/>
                  </a:lnTo>
                  <a:cubicBezTo>
                    <a:pt x="101327" y="130988"/>
                    <a:pt x="105614" y="118986"/>
                    <a:pt x="105442" y="105442"/>
                  </a:cubicBezTo>
                  <a:cubicBezTo>
                    <a:pt x="105442" y="99612"/>
                    <a:pt x="102870" y="93612"/>
                    <a:pt x="97727" y="87440"/>
                  </a:cubicBezTo>
                  <a:cubicBezTo>
                    <a:pt x="104071" y="87440"/>
                    <a:pt x="108785" y="91726"/>
                    <a:pt x="111872" y="100298"/>
                  </a:cubicBezTo>
                  <a:lnTo>
                    <a:pt x="111872" y="95155"/>
                  </a:lnTo>
                  <a:cubicBezTo>
                    <a:pt x="111872" y="92412"/>
                    <a:pt x="111443" y="88340"/>
                    <a:pt x="110586" y="82939"/>
                  </a:cubicBezTo>
                  <a:cubicBezTo>
                    <a:pt x="109728" y="77538"/>
                    <a:pt x="109300" y="73466"/>
                    <a:pt x="109300" y="70723"/>
                  </a:cubicBezTo>
                  <a:cubicBezTo>
                    <a:pt x="109300" y="64894"/>
                    <a:pt x="111100" y="59579"/>
                    <a:pt x="114700" y="54778"/>
                  </a:cubicBezTo>
                  <a:cubicBezTo>
                    <a:pt x="118301" y="49978"/>
                    <a:pt x="122930" y="47577"/>
                    <a:pt x="128588" y="47577"/>
                  </a:cubicBezTo>
                  <a:close/>
                  <a:moveTo>
                    <a:pt x="1357892" y="47577"/>
                  </a:moveTo>
                  <a:cubicBezTo>
                    <a:pt x="1357892" y="47577"/>
                    <a:pt x="1359606" y="48435"/>
                    <a:pt x="1363035" y="50149"/>
                  </a:cubicBezTo>
                  <a:cubicBezTo>
                    <a:pt x="1359092" y="50835"/>
                    <a:pt x="1356091" y="53750"/>
                    <a:pt x="1354034" y="58893"/>
                  </a:cubicBezTo>
                  <a:cubicBezTo>
                    <a:pt x="1352320" y="63008"/>
                    <a:pt x="1351462" y="67380"/>
                    <a:pt x="1351462" y="72009"/>
                  </a:cubicBezTo>
                  <a:cubicBezTo>
                    <a:pt x="1351462" y="102527"/>
                    <a:pt x="1343747" y="126959"/>
                    <a:pt x="1328317" y="145304"/>
                  </a:cubicBezTo>
                  <a:lnTo>
                    <a:pt x="1321887" y="141446"/>
                  </a:lnTo>
                  <a:cubicBezTo>
                    <a:pt x="1330631" y="130988"/>
                    <a:pt x="1334917" y="118986"/>
                    <a:pt x="1334746" y="105442"/>
                  </a:cubicBezTo>
                  <a:cubicBezTo>
                    <a:pt x="1334746" y="99612"/>
                    <a:pt x="1332174" y="93612"/>
                    <a:pt x="1327031" y="87440"/>
                  </a:cubicBezTo>
                  <a:cubicBezTo>
                    <a:pt x="1333374" y="87440"/>
                    <a:pt x="1338089" y="91726"/>
                    <a:pt x="1341175" y="100298"/>
                  </a:cubicBezTo>
                  <a:lnTo>
                    <a:pt x="1341175" y="95155"/>
                  </a:lnTo>
                  <a:cubicBezTo>
                    <a:pt x="1341175" y="92412"/>
                    <a:pt x="1340747" y="88340"/>
                    <a:pt x="1339889" y="82939"/>
                  </a:cubicBezTo>
                  <a:cubicBezTo>
                    <a:pt x="1339032" y="77538"/>
                    <a:pt x="1338604" y="73466"/>
                    <a:pt x="1338604" y="70723"/>
                  </a:cubicBezTo>
                  <a:cubicBezTo>
                    <a:pt x="1338604" y="64894"/>
                    <a:pt x="1340404" y="59579"/>
                    <a:pt x="1344004" y="54778"/>
                  </a:cubicBezTo>
                  <a:cubicBezTo>
                    <a:pt x="1347605" y="49978"/>
                    <a:pt x="1352234" y="47577"/>
                    <a:pt x="1357892" y="47577"/>
                  </a:cubicBezTo>
                  <a:close/>
                  <a:moveTo>
                    <a:pt x="1972544" y="47577"/>
                  </a:moveTo>
                  <a:cubicBezTo>
                    <a:pt x="1972544" y="47577"/>
                    <a:pt x="1974258" y="48435"/>
                    <a:pt x="1977687" y="50149"/>
                  </a:cubicBezTo>
                  <a:cubicBezTo>
                    <a:pt x="1973744" y="50835"/>
                    <a:pt x="1970743" y="53750"/>
                    <a:pt x="1968686" y="58893"/>
                  </a:cubicBezTo>
                  <a:cubicBezTo>
                    <a:pt x="1966972" y="63008"/>
                    <a:pt x="1966114" y="67380"/>
                    <a:pt x="1966114" y="72009"/>
                  </a:cubicBezTo>
                  <a:cubicBezTo>
                    <a:pt x="1966114" y="102527"/>
                    <a:pt x="1958399" y="126959"/>
                    <a:pt x="1942969" y="145304"/>
                  </a:cubicBezTo>
                  <a:lnTo>
                    <a:pt x="1936539" y="141446"/>
                  </a:lnTo>
                  <a:cubicBezTo>
                    <a:pt x="1945283" y="130988"/>
                    <a:pt x="1949569" y="118986"/>
                    <a:pt x="1949398" y="105442"/>
                  </a:cubicBezTo>
                  <a:cubicBezTo>
                    <a:pt x="1949398" y="99612"/>
                    <a:pt x="1946826" y="93612"/>
                    <a:pt x="1941683" y="87440"/>
                  </a:cubicBezTo>
                  <a:cubicBezTo>
                    <a:pt x="1948026" y="87440"/>
                    <a:pt x="1952741" y="91726"/>
                    <a:pt x="1955827" y="100298"/>
                  </a:cubicBezTo>
                  <a:lnTo>
                    <a:pt x="1955827" y="95155"/>
                  </a:lnTo>
                  <a:cubicBezTo>
                    <a:pt x="1955827" y="92412"/>
                    <a:pt x="1955399" y="88340"/>
                    <a:pt x="1954541" y="82939"/>
                  </a:cubicBezTo>
                  <a:cubicBezTo>
                    <a:pt x="1953684" y="77538"/>
                    <a:pt x="1953256" y="73466"/>
                    <a:pt x="1953256" y="70723"/>
                  </a:cubicBezTo>
                  <a:cubicBezTo>
                    <a:pt x="1953256" y="64894"/>
                    <a:pt x="1955056" y="59579"/>
                    <a:pt x="1958656" y="54778"/>
                  </a:cubicBezTo>
                  <a:cubicBezTo>
                    <a:pt x="1962257" y="49978"/>
                    <a:pt x="1966886" y="47577"/>
                    <a:pt x="1972544" y="47577"/>
                  </a:cubicBezTo>
                  <a:close/>
                  <a:moveTo>
                    <a:pt x="2587194" y="47577"/>
                  </a:moveTo>
                  <a:cubicBezTo>
                    <a:pt x="2587194" y="47577"/>
                    <a:pt x="2588908" y="48435"/>
                    <a:pt x="2592337" y="50149"/>
                  </a:cubicBezTo>
                  <a:cubicBezTo>
                    <a:pt x="2588394" y="50835"/>
                    <a:pt x="2585393" y="53750"/>
                    <a:pt x="2583336" y="58893"/>
                  </a:cubicBezTo>
                  <a:cubicBezTo>
                    <a:pt x="2581622" y="63008"/>
                    <a:pt x="2580764" y="67380"/>
                    <a:pt x="2580764" y="72009"/>
                  </a:cubicBezTo>
                  <a:cubicBezTo>
                    <a:pt x="2580764" y="102527"/>
                    <a:pt x="2573049" y="126959"/>
                    <a:pt x="2557619" y="145304"/>
                  </a:cubicBezTo>
                  <a:lnTo>
                    <a:pt x="2551189" y="141446"/>
                  </a:lnTo>
                  <a:cubicBezTo>
                    <a:pt x="2559933" y="130988"/>
                    <a:pt x="2564219" y="118986"/>
                    <a:pt x="2564048" y="105442"/>
                  </a:cubicBezTo>
                  <a:cubicBezTo>
                    <a:pt x="2564048" y="99612"/>
                    <a:pt x="2561476" y="93612"/>
                    <a:pt x="2556333" y="87440"/>
                  </a:cubicBezTo>
                  <a:cubicBezTo>
                    <a:pt x="2562676" y="87440"/>
                    <a:pt x="2567391" y="91726"/>
                    <a:pt x="2570477" y="100298"/>
                  </a:cubicBezTo>
                  <a:lnTo>
                    <a:pt x="2570477" y="95155"/>
                  </a:lnTo>
                  <a:cubicBezTo>
                    <a:pt x="2570477" y="92412"/>
                    <a:pt x="2570049" y="88340"/>
                    <a:pt x="2569191" y="82939"/>
                  </a:cubicBezTo>
                  <a:cubicBezTo>
                    <a:pt x="2568334" y="77538"/>
                    <a:pt x="2567906" y="73466"/>
                    <a:pt x="2567906" y="70723"/>
                  </a:cubicBezTo>
                  <a:cubicBezTo>
                    <a:pt x="2567906" y="64894"/>
                    <a:pt x="2569706" y="59579"/>
                    <a:pt x="2573306" y="54778"/>
                  </a:cubicBezTo>
                  <a:cubicBezTo>
                    <a:pt x="2576907" y="49978"/>
                    <a:pt x="2581536" y="47577"/>
                    <a:pt x="2587194" y="47577"/>
                  </a:cubicBezTo>
                  <a:close/>
                  <a:moveTo>
                    <a:pt x="673802" y="37290"/>
                  </a:moveTo>
                  <a:cubicBezTo>
                    <a:pt x="677231" y="39348"/>
                    <a:pt x="678946" y="44063"/>
                    <a:pt x="678946" y="51435"/>
                  </a:cubicBezTo>
                  <a:cubicBezTo>
                    <a:pt x="678946" y="57093"/>
                    <a:pt x="676374" y="61379"/>
                    <a:pt x="671231" y="64294"/>
                  </a:cubicBezTo>
                  <a:cubicBezTo>
                    <a:pt x="674831" y="64637"/>
                    <a:pt x="676546" y="67637"/>
                    <a:pt x="676374" y="73295"/>
                  </a:cubicBezTo>
                  <a:cubicBezTo>
                    <a:pt x="676203" y="77581"/>
                    <a:pt x="673631" y="80153"/>
                    <a:pt x="668659" y="81010"/>
                  </a:cubicBezTo>
                  <a:cubicBezTo>
                    <a:pt x="668316" y="76724"/>
                    <a:pt x="667030" y="74581"/>
                    <a:pt x="664801" y="74581"/>
                  </a:cubicBezTo>
                  <a:cubicBezTo>
                    <a:pt x="660515" y="74581"/>
                    <a:pt x="658372" y="76724"/>
                    <a:pt x="658372" y="81010"/>
                  </a:cubicBezTo>
                  <a:cubicBezTo>
                    <a:pt x="658372" y="87182"/>
                    <a:pt x="658715" y="90783"/>
                    <a:pt x="659401" y="91812"/>
                  </a:cubicBezTo>
                  <a:cubicBezTo>
                    <a:pt x="655286" y="90611"/>
                    <a:pt x="653228" y="86154"/>
                    <a:pt x="653228" y="78438"/>
                  </a:cubicBezTo>
                  <a:cubicBezTo>
                    <a:pt x="653228" y="75181"/>
                    <a:pt x="656657" y="68751"/>
                    <a:pt x="663515" y="59150"/>
                  </a:cubicBezTo>
                  <a:cubicBezTo>
                    <a:pt x="670373" y="49549"/>
                    <a:pt x="673802" y="42262"/>
                    <a:pt x="673802" y="37290"/>
                  </a:cubicBezTo>
                  <a:close/>
                  <a:moveTo>
                    <a:pt x="59151" y="37290"/>
                  </a:moveTo>
                  <a:cubicBezTo>
                    <a:pt x="62580" y="39348"/>
                    <a:pt x="64294" y="44063"/>
                    <a:pt x="64294" y="51435"/>
                  </a:cubicBezTo>
                  <a:cubicBezTo>
                    <a:pt x="64294" y="57093"/>
                    <a:pt x="61722" y="61379"/>
                    <a:pt x="56579" y="64294"/>
                  </a:cubicBezTo>
                  <a:cubicBezTo>
                    <a:pt x="60179" y="64637"/>
                    <a:pt x="61894" y="67637"/>
                    <a:pt x="61722" y="73295"/>
                  </a:cubicBezTo>
                  <a:cubicBezTo>
                    <a:pt x="61551" y="77581"/>
                    <a:pt x="58979" y="80153"/>
                    <a:pt x="54007" y="81010"/>
                  </a:cubicBezTo>
                  <a:cubicBezTo>
                    <a:pt x="53664" y="76724"/>
                    <a:pt x="52378" y="74581"/>
                    <a:pt x="50150" y="74581"/>
                  </a:cubicBezTo>
                  <a:cubicBezTo>
                    <a:pt x="45863" y="74581"/>
                    <a:pt x="43720" y="76724"/>
                    <a:pt x="43720" y="81010"/>
                  </a:cubicBezTo>
                  <a:cubicBezTo>
                    <a:pt x="43720" y="87182"/>
                    <a:pt x="44063" y="90783"/>
                    <a:pt x="44749" y="91812"/>
                  </a:cubicBezTo>
                  <a:cubicBezTo>
                    <a:pt x="40634" y="90611"/>
                    <a:pt x="38577" y="86154"/>
                    <a:pt x="38577" y="78438"/>
                  </a:cubicBezTo>
                  <a:cubicBezTo>
                    <a:pt x="38577" y="75181"/>
                    <a:pt x="42006" y="68751"/>
                    <a:pt x="48864" y="59150"/>
                  </a:cubicBezTo>
                  <a:cubicBezTo>
                    <a:pt x="55722" y="49549"/>
                    <a:pt x="59151" y="42262"/>
                    <a:pt x="59151" y="37290"/>
                  </a:cubicBezTo>
                  <a:close/>
                  <a:moveTo>
                    <a:pt x="1288454" y="37290"/>
                  </a:moveTo>
                  <a:cubicBezTo>
                    <a:pt x="1291883" y="39348"/>
                    <a:pt x="1293598" y="44063"/>
                    <a:pt x="1293598" y="51435"/>
                  </a:cubicBezTo>
                  <a:cubicBezTo>
                    <a:pt x="1293598" y="57093"/>
                    <a:pt x="1291026" y="61379"/>
                    <a:pt x="1285883" y="64294"/>
                  </a:cubicBezTo>
                  <a:cubicBezTo>
                    <a:pt x="1289483" y="64637"/>
                    <a:pt x="1291198" y="67637"/>
                    <a:pt x="1291026" y="73295"/>
                  </a:cubicBezTo>
                  <a:cubicBezTo>
                    <a:pt x="1290855" y="77581"/>
                    <a:pt x="1288283" y="80153"/>
                    <a:pt x="1283311" y="81010"/>
                  </a:cubicBezTo>
                  <a:cubicBezTo>
                    <a:pt x="1282968" y="76724"/>
                    <a:pt x="1281682" y="74581"/>
                    <a:pt x="1279453" y="74581"/>
                  </a:cubicBezTo>
                  <a:cubicBezTo>
                    <a:pt x="1275167" y="74581"/>
                    <a:pt x="1273024" y="76724"/>
                    <a:pt x="1273024" y="81010"/>
                  </a:cubicBezTo>
                  <a:cubicBezTo>
                    <a:pt x="1273024" y="87182"/>
                    <a:pt x="1273367" y="90783"/>
                    <a:pt x="1274053" y="91812"/>
                  </a:cubicBezTo>
                  <a:cubicBezTo>
                    <a:pt x="1269938" y="90611"/>
                    <a:pt x="1267880" y="86154"/>
                    <a:pt x="1267880" y="78438"/>
                  </a:cubicBezTo>
                  <a:cubicBezTo>
                    <a:pt x="1267880" y="75181"/>
                    <a:pt x="1271309" y="68751"/>
                    <a:pt x="1278167" y="59150"/>
                  </a:cubicBezTo>
                  <a:cubicBezTo>
                    <a:pt x="1285025" y="49549"/>
                    <a:pt x="1288454" y="42262"/>
                    <a:pt x="1288454" y="37290"/>
                  </a:cubicBezTo>
                  <a:close/>
                  <a:moveTo>
                    <a:pt x="1903106" y="37290"/>
                  </a:moveTo>
                  <a:cubicBezTo>
                    <a:pt x="1906535" y="39348"/>
                    <a:pt x="1908250" y="44063"/>
                    <a:pt x="1908250" y="51435"/>
                  </a:cubicBezTo>
                  <a:cubicBezTo>
                    <a:pt x="1908250" y="57093"/>
                    <a:pt x="1905678" y="61379"/>
                    <a:pt x="1900535" y="64294"/>
                  </a:cubicBezTo>
                  <a:cubicBezTo>
                    <a:pt x="1904135" y="64637"/>
                    <a:pt x="1905850" y="67637"/>
                    <a:pt x="1905678" y="73295"/>
                  </a:cubicBezTo>
                  <a:cubicBezTo>
                    <a:pt x="1905507" y="77581"/>
                    <a:pt x="1902935" y="80153"/>
                    <a:pt x="1897963" y="81010"/>
                  </a:cubicBezTo>
                  <a:cubicBezTo>
                    <a:pt x="1897620" y="76724"/>
                    <a:pt x="1896334" y="74581"/>
                    <a:pt x="1894105" y="74581"/>
                  </a:cubicBezTo>
                  <a:cubicBezTo>
                    <a:pt x="1889819" y="74581"/>
                    <a:pt x="1887676" y="76724"/>
                    <a:pt x="1887676" y="81010"/>
                  </a:cubicBezTo>
                  <a:cubicBezTo>
                    <a:pt x="1887676" y="87182"/>
                    <a:pt x="1888019" y="90783"/>
                    <a:pt x="1888705" y="91812"/>
                  </a:cubicBezTo>
                  <a:cubicBezTo>
                    <a:pt x="1884590" y="90611"/>
                    <a:pt x="1882532" y="86154"/>
                    <a:pt x="1882532" y="78438"/>
                  </a:cubicBezTo>
                  <a:cubicBezTo>
                    <a:pt x="1882532" y="75181"/>
                    <a:pt x="1885961" y="68751"/>
                    <a:pt x="1892819" y="59150"/>
                  </a:cubicBezTo>
                  <a:cubicBezTo>
                    <a:pt x="1899677" y="49549"/>
                    <a:pt x="1903106" y="42262"/>
                    <a:pt x="1903106" y="37290"/>
                  </a:cubicBezTo>
                  <a:close/>
                  <a:moveTo>
                    <a:pt x="2517756" y="37290"/>
                  </a:moveTo>
                  <a:cubicBezTo>
                    <a:pt x="2521185" y="39348"/>
                    <a:pt x="2522900" y="44063"/>
                    <a:pt x="2522900" y="51435"/>
                  </a:cubicBezTo>
                  <a:cubicBezTo>
                    <a:pt x="2522900" y="57093"/>
                    <a:pt x="2520328" y="61379"/>
                    <a:pt x="2515185" y="64294"/>
                  </a:cubicBezTo>
                  <a:cubicBezTo>
                    <a:pt x="2518785" y="64637"/>
                    <a:pt x="2520500" y="67637"/>
                    <a:pt x="2520328" y="73295"/>
                  </a:cubicBezTo>
                  <a:cubicBezTo>
                    <a:pt x="2520157" y="77581"/>
                    <a:pt x="2517585" y="80153"/>
                    <a:pt x="2512613" y="81010"/>
                  </a:cubicBezTo>
                  <a:cubicBezTo>
                    <a:pt x="2512270" y="76724"/>
                    <a:pt x="2510984" y="74581"/>
                    <a:pt x="2508755" y="74581"/>
                  </a:cubicBezTo>
                  <a:cubicBezTo>
                    <a:pt x="2504469" y="74581"/>
                    <a:pt x="2502326" y="76724"/>
                    <a:pt x="2502326" y="81010"/>
                  </a:cubicBezTo>
                  <a:cubicBezTo>
                    <a:pt x="2502326" y="87182"/>
                    <a:pt x="2502669" y="90783"/>
                    <a:pt x="2503355" y="91811"/>
                  </a:cubicBezTo>
                  <a:cubicBezTo>
                    <a:pt x="2499240" y="90611"/>
                    <a:pt x="2497182" y="86154"/>
                    <a:pt x="2497182" y="78438"/>
                  </a:cubicBezTo>
                  <a:cubicBezTo>
                    <a:pt x="2497182" y="75181"/>
                    <a:pt x="2500611" y="68751"/>
                    <a:pt x="2507469" y="59150"/>
                  </a:cubicBezTo>
                  <a:cubicBezTo>
                    <a:pt x="2514327" y="49549"/>
                    <a:pt x="2517756" y="42262"/>
                    <a:pt x="2517756" y="37290"/>
                  </a:cubicBezTo>
                  <a:close/>
                  <a:moveTo>
                    <a:pt x="635226" y="0"/>
                  </a:moveTo>
                  <a:lnTo>
                    <a:pt x="642941" y="0"/>
                  </a:lnTo>
                  <a:lnTo>
                    <a:pt x="642941" y="174879"/>
                  </a:lnTo>
                  <a:lnTo>
                    <a:pt x="723952" y="174879"/>
                  </a:lnTo>
                  <a:lnTo>
                    <a:pt x="740958" y="181528"/>
                  </a:lnTo>
                  <a:lnTo>
                    <a:pt x="741149" y="181778"/>
                  </a:lnTo>
                  <a:lnTo>
                    <a:pt x="748383" y="198025"/>
                  </a:lnTo>
                  <a:cubicBezTo>
                    <a:pt x="748383" y="203340"/>
                    <a:pt x="746497" y="207883"/>
                    <a:pt x="742725" y="211655"/>
                  </a:cubicBezTo>
                  <a:cubicBezTo>
                    <a:pt x="738953" y="215427"/>
                    <a:pt x="734410" y="217313"/>
                    <a:pt x="729095" y="217313"/>
                  </a:cubicBezTo>
                  <a:cubicBezTo>
                    <a:pt x="727381" y="217313"/>
                    <a:pt x="724980" y="216670"/>
                    <a:pt x="721894" y="215384"/>
                  </a:cubicBezTo>
                  <a:cubicBezTo>
                    <a:pt x="718808" y="214098"/>
                    <a:pt x="716493" y="213455"/>
                    <a:pt x="714950" y="213455"/>
                  </a:cubicBezTo>
                  <a:cubicBezTo>
                    <a:pt x="712722" y="213455"/>
                    <a:pt x="708864" y="214741"/>
                    <a:pt x="703378" y="217313"/>
                  </a:cubicBezTo>
                  <a:cubicBezTo>
                    <a:pt x="703720" y="210455"/>
                    <a:pt x="706721" y="207026"/>
                    <a:pt x="712379" y="207026"/>
                  </a:cubicBezTo>
                  <a:cubicBezTo>
                    <a:pt x="712379" y="203254"/>
                    <a:pt x="713150" y="199739"/>
                    <a:pt x="714693" y="196482"/>
                  </a:cubicBezTo>
                  <a:cubicBezTo>
                    <a:pt x="716579" y="192367"/>
                    <a:pt x="719237" y="190310"/>
                    <a:pt x="722666" y="190310"/>
                  </a:cubicBezTo>
                  <a:cubicBezTo>
                    <a:pt x="726952" y="190310"/>
                    <a:pt x="729095" y="192881"/>
                    <a:pt x="729095" y="198025"/>
                  </a:cubicBezTo>
                  <a:cubicBezTo>
                    <a:pt x="725666" y="197168"/>
                    <a:pt x="724380" y="196739"/>
                    <a:pt x="725237" y="196739"/>
                  </a:cubicBezTo>
                  <a:cubicBezTo>
                    <a:pt x="722666" y="196739"/>
                    <a:pt x="721380" y="198453"/>
                    <a:pt x="721380" y="201882"/>
                  </a:cubicBezTo>
                  <a:cubicBezTo>
                    <a:pt x="721380" y="206169"/>
                    <a:pt x="723952" y="208312"/>
                    <a:pt x="729095" y="208312"/>
                  </a:cubicBezTo>
                  <a:cubicBezTo>
                    <a:pt x="731838" y="208312"/>
                    <a:pt x="734024" y="207112"/>
                    <a:pt x="735653" y="204711"/>
                  </a:cubicBezTo>
                  <a:cubicBezTo>
                    <a:pt x="737282" y="202311"/>
                    <a:pt x="738096" y="199654"/>
                    <a:pt x="738096" y="196739"/>
                  </a:cubicBezTo>
                  <a:cubicBezTo>
                    <a:pt x="738096" y="192796"/>
                    <a:pt x="736725" y="189452"/>
                    <a:pt x="733981" y="186709"/>
                  </a:cubicBezTo>
                  <a:cubicBezTo>
                    <a:pt x="731238" y="183966"/>
                    <a:pt x="727895" y="182594"/>
                    <a:pt x="723952" y="182594"/>
                  </a:cubicBezTo>
                  <a:lnTo>
                    <a:pt x="635226" y="182594"/>
                  </a:lnTo>
                  <a:close/>
                  <a:moveTo>
                    <a:pt x="614652" y="0"/>
                  </a:moveTo>
                  <a:lnTo>
                    <a:pt x="622367" y="0"/>
                  </a:lnTo>
                  <a:lnTo>
                    <a:pt x="622367" y="249460"/>
                  </a:lnTo>
                  <a:lnTo>
                    <a:pt x="871827" y="249460"/>
                  </a:lnTo>
                  <a:lnTo>
                    <a:pt x="871827" y="257175"/>
                  </a:lnTo>
                  <a:lnTo>
                    <a:pt x="614652" y="257175"/>
                  </a:lnTo>
                  <a:close/>
                  <a:moveTo>
                    <a:pt x="20574" y="0"/>
                  </a:moveTo>
                  <a:lnTo>
                    <a:pt x="28290" y="0"/>
                  </a:lnTo>
                  <a:lnTo>
                    <a:pt x="28290" y="174879"/>
                  </a:lnTo>
                  <a:lnTo>
                    <a:pt x="109300" y="174879"/>
                  </a:lnTo>
                  <a:lnTo>
                    <a:pt x="126306" y="181528"/>
                  </a:lnTo>
                  <a:lnTo>
                    <a:pt x="126496" y="181778"/>
                  </a:lnTo>
                  <a:lnTo>
                    <a:pt x="133731" y="198025"/>
                  </a:lnTo>
                  <a:cubicBezTo>
                    <a:pt x="133731" y="203340"/>
                    <a:pt x="131845" y="207883"/>
                    <a:pt x="128074" y="211655"/>
                  </a:cubicBezTo>
                  <a:cubicBezTo>
                    <a:pt x="124302" y="215427"/>
                    <a:pt x="119758" y="217313"/>
                    <a:pt x="114443" y="217313"/>
                  </a:cubicBezTo>
                  <a:cubicBezTo>
                    <a:pt x="112729" y="217313"/>
                    <a:pt x="110328" y="216670"/>
                    <a:pt x="107242" y="215384"/>
                  </a:cubicBezTo>
                  <a:cubicBezTo>
                    <a:pt x="104156" y="214098"/>
                    <a:pt x="101842" y="213455"/>
                    <a:pt x="100299" y="213455"/>
                  </a:cubicBezTo>
                  <a:cubicBezTo>
                    <a:pt x="98070" y="213455"/>
                    <a:pt x="94212" y="214741"/>
                    <a:pt x="88726" y="217313"/>
                  </a:cubicBezTo>
                  <a:cubicBezTo>
                    <a:pt x="89069" y="210455"/>
                    <a:pt x="92069" y="207026"/>
                    <a:pt x="97727" y="207026"/>
                  </a:cubicBezTo>
                  <a:cubicBezTo>
                    <a:pt x="97727" y="203254"/>
                    <a:pt x="98498" y="199739"/>
                    <a:pt x="100041" y="196482"/>
                  </a:cubicBezTo>
                  <a:cubicBezTo>
                    <a:pt x="101927" y="192367"/>
                    <a:pt x="104585" y="190310"/>
                    <a:pt x="108014" y="190310"/>
                  </a:cubicBezTo>
                  <a:cubicBezTo>
                    <a:pt x="112300" y="190310"/>
                    <a:pt x="114443" y="192881"/>
                    <a:pt x="114443" y="198025"/>
                  </a:cubicBezTo>
                  <a:cubicBezTo>
                    <a:pt x="111014" y="197168"/>
                    <a:pt x="109728" y="196739"/>
                    <a:pt x="110586" y="196739"/>
                  </a:cubicBezTo>
                  <a:cubicBezTo>
                    <a:pt x="108014" y="196739"/>
                    <a:pt x="106728" y="198453"/>
                    <a:pt x="106728" y="201882"/>
                  </a:cubicBezTo>
                  <a:cubicBezTo>
                    <a:pt x="106728" y="206169"/>
                    <a:pt x="109300" y="208312"/>
                    <a:pt x="114443" y="208312"/>
                  </a:cubicBezTo>
                  <a:cubicBezTo>
                    <a:pt x="117186" y="208312"/>
                    <a:pt x="119372" y="207112"/>
                    <a:pt x="121001" y="204711"/>
                  </a:cubicBezTo>
                  <a:cubicBezTo>
                    <a:pt x="122630" y="202311"/>
                    <a:pt x="123444" y="199654"/>
                    <a:pt x="123444" y="196739"/>
                  </a:cubicBezTo>
                  <a:cubicBezTo>
                    <a:pt x="123444" y="192796"/>
                    <a:pt x="122073" y="189452"/>
                    <a:pt x="119330" y="186709"/>
                  </a:cubicBezTo>
                  <a:cubicBezTo>
                    <a:pt x="116586" y="183966"/>
                    <a:pt x="113243" y="182594"/>
                    <a:pt x="109300" y="182594"/>
                  </a:cubicBezTo>
                  <a:lnTo>
                    <a:pt x="20574" y="182594"/>
                  </a:lnTo>
                  <a:close/>
                  <a:moveTo>
                    <a:pt x="0" y="0"/>
                  </a:moveTo>
                  <a:lnTo>
                    <a:pt x="7716" y="0"/>
                  </a:lnTo>
                  <a:lnTo>
                    <a:pt x="7716" y="249460"/>
                  </a:lnTo>
                  <a:lnTo>
                    <a:pt x="257175" y="249460"/>
                  </a:lnTo>
                  <a:lnTo>
                    <a:pt x="257175" y="257175"/>
                  </a:lnTo>
                  <a:lnTo>
                    <a:pt x="0" y="257175"/>
                  </a:lnTo>
                  <a:close/>
                  <a:moveTo>
                    <a:pt x="1249878" y="0"/>
                  </a:moveTo>
                  <a:lnTo>
                    <a:pt x="1257593" y="0"/>
                  </a:lnTo>
                  <a:lnTo>
                    <a:pt x="1257593" y="174879"/>
                  </a:lnTo>
                  <a:lnTo>
                    <a:pt x="1338604" y="174879"/>
                  </a:lnTo>
                  <a:lnTo>
                    <a:pt x="1355610" y="181528"/>
                  </a:lnTo>
                  <a:lnTo>
                    <a:pt x="1355801" y="181778"/>
                  </a:lnTo>
                  <a:lnTo>
                    <a:pt x="1363035" y="198025"/>
                  </a:lnTo>
                  <a:cubicBezTo>
                    <a:pt x="1363035" y="203340"/>
                    <a:pt x="1361149" y="207883"/>
                    <a:pt x="1357377" y="211655"/>
                  </a:cubicBezTo>
                  <a:cubicBezTo>
                    <a:pt x="1353605" y="215427"/>
                    <a:pt x="1349062" y="217313"/>
                    <a:pt x="1343747" y="217313"/>
                  </a:cubicBezTo>
                  <a:cubicBezTo>
                    <a:pt x="1342033" y="217313"/>
                    <a:pt x="1339632" y="216670"/>
                    <a:pt x="1336546" y="215384"/>
                  </a:cubicBezTo>
                  <a:cubicBezTo>
                    <a:pt x="1333460" y="214098"/>
                    <a:pt x="1331145" y="213455"/>
                    <a:pt x="1329602" y="213455"/>
                  </a:cubicBezTo>
                  <a:cubicBezTo>
                    <a:pt x="1327374" y="213455"/>
                    <a:pt x="1323516" y="214741"/>
                    <a:pt x="1318030" y="217313"/>
                  </a:cubicBezTo>
                  <a:cubicBezTo>
                    <a:pt x="1318372" y="210455"/>
                    <a:pt x="1321373" y="207026"/>
                    <a:pt x="1327031" y="207026"/>
                  </a:cubicBezTo>
                  <a:cubicBezTo>
                    <a:pt x="1327031" y="203254"/>
                    <a:pt x="1327802" y="199739"/>
                    <a:pt x="1329345" y="196482"/>
                  </a:cubicBezTo>
                  <a:cubicBezTo>
                    <a:pt x="1331231" y="192367"/>
                    <a:pt x="1333889" y="190310"/>
                    <a:pt x="1337318" y="190310"/>
                  </a:cubicBezTo>
                  <a:cubicBezTo>
                    <a:pt x="1341604" y="190310"/>
                    <a:pt x="1343747" y="192881"/>
                    <a:pt x="1343747" y="198025"/>
                  </a:cubicBezTo>
                  <a:cubicBezTo>
                    <a:pt x="1340318" y="197168"/>
                    <a:pt x="1339032" y="196739"/>
                    <a:pt x="1339889" y="196739"/>
                  </a:cubicBezTo>
                  <a:cubicBezTo>
                    <a:pt x="1337318" y="196739"/>
                    <a:pt x="1336032" y="198453"/>
                    <a:pt x="1336032" y="201882"/>
                  </a:cubicBezTo>
                  <a:cubicBezTo>
                    <a:pt x="1336032" y="206169"/>
                    <a:pt x="1338604" y="208312"/>
                    <a:pt x="1343747" y="208312"/>
                  </a:cubicBezTo>
                  <a:cubicBezTo>
                    <a:pt x="1346490" y="208312"/>
                    <a:pt x="1348676" y="207112"/>
                    <a:pt x="1350305" y="204711"/>
                  </a:cubicBezTo>
                  <a:cubicBezTo>
                    <a:pt x="1351934" y="202311"/>
                    <a:pt x="1352748" y="199654"/>
                    <a:pt x="1352748" y="196739"/>
                  </a:cubicBezTo>
                  <a:cubicBezTo>
                    <a:pt x="1352748" y="192796"/>
                    <a:pt x="1351377" y="189452"/>
                    <a:pt x="1348633" y="186709"/>
                  </a:cubicBezTo>
                  <a:cubicBezTo>
                    <a:pt x="1345890" y="183966"/>
                    <a:pt x="1342547" y="182594"/>
                    <a:pt x="1338604" y="182594"/>
                  </a:cubicBezTo>
                  <a:lnTo>
                    <a:pt x="1249878" y="182594"/>
                  </a:lnTo>
                  <a:close/>
                  <a:moveTo>
                    <a:pt x="1229304" y="0"/>
                  </a:moveTo>
                  <a:lnTo>
                    <a:pt x="1237019" y="0"/>
                  </a:lnTo>
                  <a:lnTo>
                    <a:pt x="1237019" y="249460"/>
                  </a:lnTo>
                  <a:lnTo>
                    <a:pt x="1486479" y="249460"/>
                  </a:lnTo>
                  <a:lnTo>
                    <a:pt x="1486479" y="257175"/>
                  </a:lnTo>
                  <a:lnTo>
                    <a:pt x="1229304" y="257175"/>
                  </a:lnTo>
                  <a:close/>
                  <a:moveTo>
                    <a:pt x="1864530" y="0"/>
                  </a:moveTo>
                  <a:lnTo>
                    <a:pt x="1872245" y="0"/>
                  </a:lnTo>
                  <a:lnTo>
                    <a:pt x="1872245" y="174879"/>
                  </a:lnTo>
                  <a:lnTo>
                    <a:pt x="1953256" y="174879"/>
                  </a:lnTo>
                  <a:lnTo>
                    <a:pt x="1970262" y="181528"/>
                  </a:lnTo>
                  <a:lnTo>
                    <a:pt x="1970453" y="181778"/>
                  </a:lnTo>
                  <a:lnTo>
                    <a:pt x="1977687" y="198025"/>
                  </a:lnTo>
                  <a:cubicBezTo>
                    <a:pt x="1977687" y="203340"/>
                    <a:pt x="1975801" y="207883"/>
                    <a:pt x="1972029" y="211655"/>
                  </a:cubicBezTo>
                  <a:cubicBezTo>
                    <a:pt x="1968257" y="215427"/>
                    <a:pt x="1963714" y="217313"/>
                    <a:pt x="1958399" y="217313"/>
                  </a:cubicBezTo>
                  <a:cubicBezTo>
                    <a:pt x="1956685" y="217313"/>
                    <a:pt x="1954284" y="216670"/>
                    <a:pt x="1951198" y="215384"/>
                  </a:cubicBezTo>
                  <a:cubicBezTo>
                    <a:pt x="1948112" y="214098"/>
                    <a:pt x="1945797" y="213455"/>
                    <a:pt x="1944254" y="213455"/>
                  </a:cubicBezTo>
                  <a:cubicBezTo>
                    <a:pt x="1942026" y="213455"/>
                    <a:pt x="1938168" y="214741"/>
                    <a:pt x="1932682" y="217313"/>
                  </a:cubicBezTo>
                  <a:cubicBezTo>
                    <a:pt x="1933024" y="210455"/>
                    <a:pt x="1936025" y="207026"/>
                    <a:pt x="1941683" y="207026"/>
                  </a:cubicBezTo>
                  <a:cubicBezTo>
                    <a:pt x="1941683" y="203254"/>
                    <a:pt x="1942454" y="199739"/>
                    <a:pt x="1943997" y="196482"/>
                  </a:cubicBezTo>
                  <a:cubicBezTo>
                    <a:pt x="1945883" y="192367"/>
                    <a:pt x="1948541" y="190310"/>
                    <a:pt x="1951970" y="190310"/>
                  </a:cubicBezTo>
                  <a:cubicBezTo>
                    <a:pt x="1956256" y="190310"/>
                    <a:pt x="1958399" y="192881"/>
                    <a:pt x="1958399" y="198025"/>
                  </a:cubicBezTo>
                  <a:cubicBezTo>
                    <a:pt x="1954970" y="197168"/>
                    <a:pt x="1953684" y="196739"/>
                    <a:pt x="1954541" y="196739"/>
                  </a:cubicBezTo>
                  <a:cubicBezTo>
                    <a:pt x="1951970" y="196739"/>
                    <a:pt x="1950684" y="198453"/>
                    <a:pt x="1950684" y="201882"/>
                  </a:cubicBezTo>
                  <a:cubicBezTo>
                    <a:pt x="1950684" y="206169"/>
                    <a:pt x="1953256" y="208312"/>
                    <a:pt x="1958399" y="208312"/>
                  </a:cubicBezTo>
                  <a:cubicBezTo>
                    <a:pt x="1961142" y="208312"/>
                    <a:pt x="1963328" y="207112"/>
                    <a:pt x="1964957" y="204711"/>
                  </a:cubicBezTo>
                  <a:cubicBezTo>
                    <a:pt x="1966586" y="202311"/>
                    <a:pt x="1967400" y="199654"/>
                    <a:pt x="1967400" y="196739"/>
                  </a:cubicBezTo>
                  <a:cubicBezTo>
                    <a:pt x="1967400" y="192796"/>
                    <a:pt x="1966029" y="189452"/>
                    <a:pt x="1963285" y="186709"/>
                  </a:cubicBezTo>
                  <a:cubicBezTo>
                    <a:pt x="1960542" y="183966"/>
                    <a:pt x="1957199" y="182594"/>
                    <a:pt x="1953256" y="182594"/>
                  </a:cubicBezTo>
                  <a:lnTo>
                    <a:pt x="1864530" y="182594"/>
                  </a:lnTo>
                  <a:close/>
                  <a:moveTo>
                    <a:pt x="1843956" y="0"/>
                  </a:moveTo>
                  <a:lnTo>
                    <a:pt x="1851671" y="0"/>
                  </a:lnTo>
                  <a:lnTo>
                    <a:pt x="1851671" y="249460"/>
                  </a:lnTo>
                  <a:lnTo>
                    <a:pt x="2101131" y="249460"/>
                  </a:lnTo>
                  <a:lnTo>
                    <a:pt x="2101131" y="257175"/>
                  </a:lnTo>
                  <a:lnTo>
                    <a:pt x="1843956" y="257175"/>
                  </a:lnTo>
                  <a:close/>
                  <a:moveTo>
                    <a:pt x="2479180" y="0"/>
                  </a:moveTo>
                  <a:lnTo>
                    <a:pt x="2486895" y="0"/>
                  </a:lnTo>
                  <a:lnTo>
                    <a:pt x="2486895" y="174879"/>
                  </a:lnTo>
                  <a:lnTo>
                    <a:pt x="2567906" y="174879"/>
                  </a:lnTo>
                  <a:lnTo>
                    <a:pt x="2584912" y="181528"/>
                  </a:lnTo>
                  <a:lnTo>
                    <a:pt x="2585103" y="181778"/>
                  </a:lnTo>
                  <a:lnTo>
                    <a:pt x="2592337" y="198025"/>
                  </a:lnTo>
                  <a:cubicBezTo>
                    <a:pt x="2592337" y="203340"/>
                    <a:pt x="2590451" y="207883"/>
                    <a:pt x="2586679" y="211655"/>
                  </a:cubicBezTo>
                  <a:cubicBezTo>
                    <a:pt x="2582907" y="215427"/>
                    <a:pt x="2578364" y="217313"/>
                    <a:pt x="2573049" y="217313"/>
                  </a:cubicBezTo>
                  <a:cubicBezTo>
                    <a:pt x="2571335" y="217313"/>
                    <a:pt x="2568934" y="216670"/>
                    <a:pt x="2565848" y="215384"/>
                  </a:cubicBezTo>
                  <a:cubicBezTo>
                    <a:pt x="2562762" y="214098"/>
                    <a:pt x="2560447" y="213455"/>
                    <a:pt x="2558904" y="213455"/>
                  </a:cubicBezTo>
                  <a:cubicBezTo>
                    <a:pt x="2556676" y="213455"/>
                    <a:pt x="2552818" y="214741"/>
                    <a:pt x="2547332" y="217313"/>
                  </a:cubicBezTo>
                  <a:cubicBezTo>
                    <a:pt x="2547674" y="210455"/>
                    <a:pt x="2550675" y="207026"/>
                    <a:pt x="2556333" y="207026"/>
                  </a:cubicBezTo>
                  <a:cubicBezTo>
                    <a:pt x="2556333" y="203254"/>
                    <a:pt x="2557104" y="199739"/>
                    <a:pt x="2558647" y="196482"/>
                  </a:cubicBezTo>
                  <a:cubicBezTo>
                    <a:pt x="2560533" y="192367"/>
                    <a:pt x="2563191" y="190310"/>
                    <a:pt x="2566620" y="190310"/>
                  </a:cubicBezTo>
                  <a:cubicBezTo>
                    <a:pt x="2570906" y="190310"/>
                    <a:pt x="2573049" y="192881"/>
                    <a:pt x="2573049" y="198025"/>
                  </a:cubicBezTo>
                  <a:cubicBezTo>
                    <a:pt x="2569620" y="197168"/>
                    <a:pt x="2568334" y="196739"/>
                    <a:pt x="2569191" y="196739"/>
                  </a:cubicBezTo>
                  <a:cubicBezTo>
                    <a:pt x="2566620" y="196739"/>
                    <a:pt x="2565334" y="198453"/>
                    <a:pt x="2565334" y="201882"/>
                  </a:cubicBezTo>
                  <a:cubicBezTo>
                    <a:pt x="2565334" y="206169"/>
                    <a:pt x="2567906" y="208312"/>
                    <a:pt x="2573049" y="208312"/>
                  </a:cubicBezTo>
                  <a:cubicBezTo>
                    <a:pt x="2575792" y="208312"/>
                    <a:pt x="2577978" y="207112"/>
                    <a:pt x="2579607" y="204711"/>
                  </a:cubicBezTo>
                  <a:cubicBezTo>
                    <a:pt x="2581236" y="202311"/>
                    <a:pt x="2582050" y="199654"/>
                    <a:pt x="2582050" y="196739"/>
                  </a:cubicBezTo>
                  <a:cubicBezTo>
                    <a:pt x="2582050" y="192796"/>
                    <a:pt x="2580679" y="189452"/>
                    <a:pt x="2577935" y="186709"/>
                  </a:cubicBezTo>
                  <a:cubicBezTo>
                    <a:pt x="2575192" y="183966"/>
                    <a:pt x="2571849" y="182594"/>
                    <a:pt x="2567906" y="182594"/>
                  </a:cubicBezTo>
                  <a:lnTo>
                    <a:pt x="2479180" y="182594"/>
                  </a:lnTo>
                  <a:close/>
                  <a:moveTo>
                    <a:pt x="2458606" y="0"/>
                  </a:moveTo>
                  <a:lnTo>
                    <a:pt x="2466321" y="0"/>
                  </a:lnTo>
                  <a:lnTo>
                    <a:pt x="2466321" y="249460"/>
                  </a:lnTo>
                  <a:lnTo>
                    <a:pt x="2715781" y="249460"/>
                  </a:lnTo>
                  <a:lnTo>
                    <a:pt x="2715781" y="257175"/>
                  </a:lnTo>
                  <a:lnTo>
                    <a:pt x="2458606" y="257175"/>
                  </a:ln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000" dirty="0"/>
            </a:p>
          </p:txBody>
        </p:sp>
        <p:sp>
          <p:nvSpPr>
            <p:cNvPr id="11" name="TextBox 10">
              <a:extLst>
                <a:ext uri="{FF2B5EF4-FFF2-40B4-BE49-F238E27FC236}">
                  <a16:creationId xmlns:a16="http://schemas.microsoft.com/office/drawing/2014/main" id="{5EF7D356-7BE9-494C-B9E7-EDF9187422B9}"/>
                </a:ext>
              </a:extLst>
            </p:cNvPr>
            <p:cNvSpPr txBox="1"/>
            <p:nvPr/>
          </p:nvSpPr>
          <p:spPr>
            <a:xfrm>
              <a:off x="0" y="2538781"/>
              <a:ext cx="274320" cy="2286000"/>
            </a:xfrm>
            <a:custGeom>
              <a:avLst/>
              <a:gdLst/>
              <a:ahLst/>
              <a:cxnLst/>
              <a:rect l="l" t="t" r="r" b="b"/>
              <a:pathLst>
                <a:path w="228600" h="2072018">
                  <a:moveTo>
                    <a:pt x="80010" y="2008010"/>
                  </a:moveTo>
                  <a:lnTo>
                    <a:pt x="86868" y="2013725"/>
                  </a:lnTo>
                  <a:cubicBezTo>
                    <a:pt x="86106" y="2018297"/>
                    <a:pt x="85725" y="2021345"/>
                    <a:pt x="85725" y="2022869"/>
                  </a:cubicBezTo>
                  <a:cubicBezTo>
                    <a:pt x="85725" y="2030337"/>
                    <a:pt x="89535" y="2036357"/>
                    <a:pt x="97155" y="2040929"/>
                  </a:cubicBezTo>
                  <a:cubicBezTo>
                    <a:pt x="103708" y="2044891"/>
                    <a:pt x="110947" y="2046872"/>
                    <a:pt x="118872" y="2046872"/>
                  </a:cubicBezTo>
                  <a:lnTo>
                    <a:pt x="228600" y="2046872"/>
                  </a:lnTo>
                  <a:lnTo>
                    <a:pt x="228600" y="2053730"/>
                  </a:lnTo>
                  <a:lnTo>
                    <a:pt x="115443" y="2053730"/>
                  </a:lnTo>
                  <a:cubicBezTo>
                    <a:pt x="105384" y="2053730"/>
                    <a:pt x="96545" y="2050758"/>
                    <a:pt x="88925" y="2044815"/>
                  </a:cubicBezTo>
                  <a:cubicBezTo>
                    <a:pt x="80695" y="2038414"/>
                    <a:pt x="76581" y="2030337"/>
                    <a:pt x="76581" y="2020583"/>
                  </a:cubicBezTo>
                  <a:cubicBezTo>
                    <a:pt x="76581" y="2018297"/>
                    <a:pt x="77724" y="2014106"/>
                    <a:pt x="80010" y="2008010"/>
                  </a:cubicBezTo>
                  <a:close/>
                  <a:moveTo>
                    <a:pt x="61722" y="2008010"/>
                  </a:moveTo>
                  <a:lnTo>
                    <a:pt x="66065" y="2011896"/>
                  </a:lnTo>
                  <a:lnTo>
                    <a:pt x="56007" y="2028584"/>
                  </a:lnTo>
                  <a:cubicBezTo>
                    <a:pt x="47625" y="2042605"/>
                    <a:pt x="40005" y="2050225"/>
                    <a:pt x="33147" y="2051444"/>
                  </a:cubicBezTo>
                  <a:cubicBezTo>
                    <a:pt x="28879" y="2052206"/>
                    <a:pt x="24536" y="2053806"/>
                    <a:pt x="20116" y="2056245"/>
                  </a:cubicBezTo>
                  <a:lnTo>
                    <a:pt x="17830" y="2053730"/>
                  </a:lnTo>
                  <a:cubicBezTo>
                    <a:pt x="20421" y="2050682"/>
                    <a:pt x="22174" y="2046491"/>
                    <a:pt x="23088" y="2041157"/>
                  </a:cubicBezTo>
                  <a:cubicBezTo>
                    <a:pt x="25374" y="2033537"/>
                    <a:pt x="33299" y="2025536"/>
                    <a:pt x="46863" y="2017154"/>
                  </a:cubicBezTo>
                  <a:close/>
                  <a:moveTo>
                    <a:pt x="106299" y="1992008"/>
                  </a:moveTo>
                  <a:cubicBezTo>
                    <a:pt x="113004" y="1992008"/>
                    <a:pt x="118681" y="1994332"/>
                    <a:pt x="123329" y="1998980"/>
                  </a:cubicBezTo>
                  <a:cubicBezTo>
                    <a:pt x="127978" y="2003629"/>
                    <a:pt x="130302" y="2009306"/>
                    <a:pt x="130302" y="2016011"/>
                  </a:cubicBezTo>
                  <a:cubicBezTo>
                    <a:pt x="130302" y="2021193"/>
                    <a:pt x="128549" y="2025727"/>
                    <a:pt x="125044" y="2029613"/>
                  </a:cubicBezTo>
                  <a:cubicBezTo>
                    <a:pt x="121539" y="2033499"/>
                    <a:pt x="117195" y="2035442"/>
                    <a:pt x="112014" y="2035442"/>
                  </a:cubicBezTo>
                  <a:cubicBezTo>
                    <a:pt x="107746" y="2035442"/>
                    <a:pt x="104127" y="2034032"/>
                    <a:pt x="101155" y="2031213"/>
                  </a:cubicBezTo>
                  <a:cubicBezTo>
                    <a:pt x="98183" y="2028394"/>
                    <a:pt x="96697" y="2024850"/>
                    <a:pt x="96697" y="2020583"/>
                  </a:cubicBezTo>
                  <a:cubicBezTo>
                    <a:pt x="96697" y="2017230"/>
                    <a:pt x="97840" y="2014487"/>
                    <a:pt x="100126" y="2012354"/>
                  </a:cubicBezTo>
                  <a:cubicBezTo>
                    <a:pt x="102412" y="2010220"/>
                    <a:pt x="105232" y="2009153"/>
                    <a:pt x="108585" y="2009153"/>
                  </a:cubicBezTo>
                  <a:cubicBezTo>
                    <a:pt x="113157" y="2009153"/>
                    <a:pt x="115443" y="2011439"/>
                    <a:pt x="115443" y="2016011"/>
                  </a:cubicBezTo>
                  <a:cubicBezTo>
                    <a:pt x="115138" y="2017992"/>
                    <a:pt x="114376" y="2019516"/>
                    <a:pt x="113157" y="2020583"/>
                  </a:cubicBezTo>
                  <a:cubicBezTo>
                    <a:pt x="113157" y="2017535"/>
                    <a:pt x="111633" y="2016011"/>
                    <a:pt x="108585" y="2016011"/>
                  </a:cubicBezTo>
                  <a:cubicBezTo>
                    <a:pt x="104775" y="2016011"/>
                    <a:pt x="102870" y="2017916"/>
                    <a:pt x="102870" y="2021726"/>
                  </a:cubicBezTo>
                  <a:cubicBezTo>
                    <a:pt x="102870" y="2026298"/>
                    <a:pt x="105918" y="2028584"/>
                    <a:pt x="112014" y="2028584"/>
                  </a:cubicBezTo>
                  <a:cubicBezTo>
                    <a:pt x="115519" y="2028584"/>
                    <a:pt x="118300" y="2027213"/>
                    <a:pt x="120358" y="2024469"/>
                  </a:cubicBezTo>
                  <a:cubicBezTo>
                    <a:pt x="122415" y="2021726"/>
                    <a:pt x="123444" y="2018526"/>
                    <a:pt x="123444" y="2014868"/>
                  </a:cubicBezTo>
                  <a:cubicBezTo>
                    <a:pt x="123444" y="2010753"/>
                    <a:pt x="121996" y="2007248"/>
                    <a:pt x="119100" y="2004353"/>
                  </a:cubicBezTo>
                  <a:cubicBezTo>
                    <a:pt x="116205" y="2001457"/>
                    <a:pt x="112699" y="2000009"/>
                    <a:pt x="108585" y="2000009"/>
                  </a:cubicBezTo>
                  <a:cubicBezTo>
                    <a:pt x="104165" y="2000009"/>
                    <a:pt x="99974" y="2001152"/>
                    <a:pt x="96012" y="2003438"/>
                  </a:cubicBezTo>
                  <a:lnTo>
                    <a:pt x="90297" y="1997723"/>
                  </a:lnTo>
                  <a:cubicBezTo>
                    <a:pt x="97155" y="1993913"/>
                    <a:pt x="102489" y="1992008"/>
                    <a:pt x="106299" y="1992008"/>
                  </a:cubicBezTo>
                  <a:close/>
                  <a:moveTo>
                    <a:pt x="22860" y="1984007"/>
                  </a:moveTo>
                  <a:cubicBezTo>
                    <a:pt x="23774" y="1989341"/>
                    <a:pt x="25679" y="1993913"/>
                    <a:pt x="28575" y="1997723"/>
                  </a:cubicBezTo>
                  <a:cubicBezTo>
                    <a:pt x="32080" y="2002295"/>
                    <a:pt x="36271" y="2004581"/>
                    <a:pt x="41148" y="2004581"/>
                  </a:cubicBezTo>
                  <a:cubicBezTo>
                    <a:pt x="47091" y="2004429"/>
                    <a:pt x="56235" y="2001000"/>
                    <a:pt x="68580" y="1994294"/>
                  </a:cubicBezTo>
                  <a:lnTo>
                    <a:pt x="77724" y="2003438"/>
                  </a:lnTo>
                  <a:cubicBezTo>
                    <a:pt x="71628" y="2016545"/>
                    <a:pt x="68580" y="2026070"/>
                    <a:pt x="68580" y="2032013"/>
                  </a:cubicBezTo>
                  <a:cubicBezTo>
                    <a:pt x="68580" y="2036433"/>
                    <a:pt x="69799" y="2040395"/>
                    <a:pt x="72237" y="2043900"/>
                  </a:cubicBezTo>
                  <a:cubicBezTo>
                    <a:pt x="74676" y="2047406"/>
                    <a:pt x="78028" y="2049158"/>
                    <a:pt x="82296" y="2049158"/>
                  </a:cubicBezTo>
                  <a:cubicBezTo>
                    <a:pt x="79248" y="2052206"/>
                    <a:pt x="75819" y="2053730"/>
                    <a:pt x="72009" y="2053730"/>
                  </a:cubicBezTo>
                  <a:cubicBezTo>
                    <a:pt x="68199" y="2053730"/>
                    <a:pt x="65151" y="2052244"/>
                    <a:pt x="62865" y="2049272"/>
                  </a:cubicBezTo>
                  <a:cubicBezTo>
                    <a:pt x="60579" y="2046301"/>
                    <a:pt x="59436" y="2042834"/>
                    <a:pt x="59436" y="2038871"/>
                  </a:cubicBezTo>
                  <a:cubicBezTo>
                    <a:pt x="59436" y="2031861"/>
                    <a:pt x="62484" y="2023098"/>
                    <a:pt x="68580" y="2012582"/>
                  </a:cubicBezTo>
                  <a:lnTo>
                    <a:pt x="61722" y="2004581"/>
                  </a:lnTo>
                  <a:cubicBezTo>
                    <a:pt x="50901" y="2012201"/>
                    <a:pt x="42138" y="2016011"/>
                    <a:pt x="35433" y="2016011"/>
                  </a:cubicBezTo>
                  <a:cubicBezTo>
                    <a:pt x="30708" y="2016011"/>
                    <a:pt x="26860" y="2014182"/>
                    <a:pt x="23888" y="2010525"/>
                  </a:cubicBezTo>
                  <a:cubicBezTo>
                    <a:pt x="20917" y="2006867"/>
                    <a:pt x="19431" y="2002600"/>
                    <a:pt x="19431" y="1997723"/>
                  </a:cubicBezTo>
                  <a:cubicBezTo>
                    <a:pt x="19431" y="1991322"/>
                    <a:pt x="20574" y="1986750"/>
                    <a:pt x="22860" y="1984007"/>
                  </a:cubicBezTo>
                  <a:close/>
                  <a:moveTo>
                    <a:pt x="65151" y="1976006"/>
                  </a:moveTo>
                  <a:lnTo>
                    <a:pt x="96012" y="2008010"/>
                  </a:lnTo>
                  <a:lnTo>
                    <a:pt x="90754" y="2013497"/>
                  </a:lnTo>
                  <a:lnTo>
                    <a:pt x="59207" y="1981035"/>
                  </a:lnTo>
                  <a:close/>
                  <a:moveTo>
                    <a:pt x="56007" y="1941716"/>
                  </a:moveTo>
                  <a:cubicBezTo>
                    <a:pt x="62712" y="1941716"/>
                    <a:pt x="68427" y="1943850"/>
                    <a:pt x="73152" y="1948117"/>
                  </a:cubicBezTo>
                  <a:cubicBezTo>
                    <a:pt x="77876" y="1952384"/>
                    <a:pt x="80162" y="1957871"/>
                    <a:pt x="80010" y="1964576"/>
                  </a:cubicBezTo>
                  <a:cubicBezTo>
                    <a:pt x="79857" y="1970825"/>
                    <a:pt x="77952" y="1976540"/>
                    <a:pt x="74295" y="1981721"/>
                  </a:cubicBezTo>
                  <a:lnTo>
                    <a:pt x="68580" y="1977149"/>
                  </a:lnTo>
                  <a:cubicBezTo>
                    <a:pt x="70866" y="1973492"/>
                    <a:pt x="72009" y="1969682"/>
                    <a:pt x="72009" y="1965719"/>
                  </a:cubicBezTo>
                  <a:cubicBezTo>
                    <a:pt x="72009" y="1961604"/>
                    <a:pt x="70561" y="1958099"/>
                    <a:pt x="67665" y="1955204"/>
                  </a:cubicBezTo>
                  <a:cubicBezTo>
                    <a:pt x="64770" y="1952308"/>
                    <a:pt x="61264" y="1950860"/>
                    <a:pt x="57150" y="1950860"/>
                  </a:cubicBezTo>
                  <a:cubicBezTo>
                    <a:pt x="53797" y="1950860"/>
                    <a:pt x="50673" y="1951775"/>
                    <a:pt x="47777" y="1953603"/>
                  </a:cubicBezTo>
                  <a:cubicBezTo>
                    <a:pt x="44881" y="1955432"/>
                    <a:pt x="43434" y="1957947"/>
                    <a:pt x="43434" y="1961147"/>
                  </a:cubicBezTo>
                  <a:cubicBezTo>
                    <a:pt x="43434" y="1966481"/>
                    <a:pt x="45720" y="1969148"/>
                    <a:pt x="50292" y="1969148"/>
                  </a:cubicBezTo>
                  <a:cubicBezTo>
                    <a:pt x="54102" y="1969148"/>
                    <a:pt x="56007" y="1967243"/>
                    <a:pt x="56007" y="1963433"/>
                  </a:cubicBezTo>
                  <a:cubicBezTo>
                    <a:pt x="56007" y="1961147"/>
                    <a:pt x="54483" y="1959242"/>
                    <a:pt x="51435" y="1957718"/>
                  </a:cubicBezTo>
                  <a:cubicBezTo>
                    <a:pt x="58293" y="1957718"/>
                    <a:pt x="61722" y="1960385"/>
                    <a:pt x="61722" y="1965719"/>
                  </a:cubicBezTo>
                  <a:cubicBezTo>
                    <a:pt x="61722" y="1968767"/>
                    <a:pt x="60579" y="1971244"/>
                    <a:pt x="58293" y="1973149"/>
                  </a:cubicBezTo>
                  <a:cubicBezTo>
                    <a:pt x="56007" y="1975054"/>
                    <a:pt x="53340" y="1976006"/>
                    <a:pt x="50292" y="1976006"/>
                  </a:cubicBezTo>
                  <a:cubicBezTo>
                    <a:pt x="46024" y="1976006"/>
                    <a:pt x="42481" y="1974406"/>
                    <a:pt x="39662" y="1971206"/>
                  </a:cubicBezTo>
                  <a:cubicBezTo>
                    <a:pt x="36842" y="1968005"/>
                    <a:pt x="35433" y="1964271"/>
                    <a:pt x="35433" y="1960004"/>
                  </a:cubicBezTo>
                  <a:cubicBezTo>
                    <a:pt x="35433" y="1954670"/>
                    <a:pt x="37490" y="1950289"/>
                    <a:pt x="41605" y="1946860"/>
                  </a:cubicBezTo>
                  <a:cubicBezTo>
                    <a:pt x="45720" y="1943431"/>
                    <a:pt x="50520" y="1941716"/>
                    <a:pt x="56007" y="1941716"/>
                  </a:cubicBezTo>
                  <a:close/>
                  <a:moveTo>
                    <a:pt x="78867" y="1913141"/>
                  </a:moveTo>
                  <a:cubicBezTo>
                    <a:pt x="86182" y="1913141"/>
                    <a:pt x="92049" y="1916723"/>
                    <a:pt x="96469" y="1923885"/>
                  </a:cubicBezTo>
                  <a:cubicBezTo>
                    <a:pt x="99212" y="1928457"/>
                    <a:pt x="100584" y="1933639"/>
                    <a:pt x="100584" y="1939430"/>
                  </a:cubicBezTo>
                  <a:cubicBezTo>
                    <a:pt x="100584" y="1950860"/>
                    <a:pt x="96393" y="1963814"/>
                    <a:pt x="88011" y="1978292"/>
                  </a:cubicBezTo>
                  <a:lnTo>
                    <a:pt x="93726" y="1984007"/>
                  </a:lnTo>
                  <a:cubicBezTo>
                    <a:pt x="111252" y="1974101"/>
                    <a:pt x="122682" y="1969148"/>
                    <a:pt x="128016" y="1969148"/>
                  </a:cubicBezTo>
                  <a:cubicBezTo>
                    <a:pt x="136093" y="1969301"/>
                    <a:pt x="142798" y="1971053"/>
                    <a:pt x="148132" y="1974406"/>
                  </a:cubicBezTo>
                  <a:cubicBezTo>
                    <a:pt x="154533" y="1978521"/>
                    <a:pt x="157734" y="1984388"/>
                    <a:pt x="157734" y="1992008"/>
                  </a:cubicBezTo>
                  <a:cubicBezTo>
                    <a:pt x="157734" y="1995361"/>
                    <a:pt x="156591" y="2000123"/>
                    <a:pt x="154305" y="2006296"/>
                  </a:cubicBezTo>
                  <a:cubicBezTo>
                    <a:pt x="152019" y="2012468"/>
                    <a:pt x="150876" y="2017230"/>
                    <a:pt x="150876" y="2020583"/>
                  </a:cubicBezTo>
                  <a:cubicBezTo>
                    <a:pt x="150876" y="2022717"/>
                    <a:pt x="151638" y="2025765"/>
                    <a:pt x="153162" y="2029727"/>
                  </a:cubicBezTo>
                  <a:cubicBezTo>
                    <a:pt x="146304" y="2026070"/>
                    <a:pt x="142875" y="2019593"/>
                    <a:pt x="142875" y="2010296"/>
                  </a:cubicBezTo>
                  <a:cubicBezTo>
                    <a:pt x="142875" y="2002676"/>
                    <a:pt x="140398" y="1996199"/>
                    <a:pt x="135445" y="1990865"/>
                  </a:cubicBezTo>
                  <a:cubicBezTo>
                    <a:pt x="130492" y="1985531"/>
                    <a:pt x="124206" y="1982864"/>
                    <a:pt x="116586" y="1982864"/>
                  </a:cubicBezTo>
                  <a:cubicBezTo>
                    <a:pt x="107442" y="1982864"/>
                    <a:pt x="97536" y="1986674"/>
                    <a:pt x="86868" y="1994294"/>
                  </a:cubicBezTo>
                  <a:lnTo>
                    <a:pt x="77724" y="1985150"/>
                  </a:lnTo>
                  <a:cubicBezTo>
                    <a:pt x="86106" y="1975092"/>
                    <a:pt x="90297" y="1965567"/>
                    <a:pt x="90297" y="1956575"/>
                  </a:cubicBezTo>
                  <a:cubicBezTo>
                    <a:pt x="90297" y="1949412"/>
                    <a:pt x="88239" y="1943050"/>
                    <a:pt x="84124" y="1937487"/>
                  </a:cubicBezTo>
                  <a:cubicBezTo>
                    <a:pt x="80010" y="1931924"/>
                    <a:pt x="74447" y="1929143"/>
                    <a:pt x="67437" y="1929143"/>
                  </a:cubicBezTo>
                  <a:cubicBezTo>
                    <a:pt x="66522" y="1929143"/>
                    <a:pt x="65189" y="1929334"/>
                    <a:pt x="63436" y="1929715"/>
                  </a:cubicBezTo>
                  <a:cubicBezTo>
                    <a:pt x="61684" y="1930096"/>
                    <a:pt x="60350" y="1930286"/>
                    <a:pt x="59436" y="1930286"/>
                  </a:cubicBezTo>
                  <a:cubicBezTo>
                    <a:pt x="50596" y="1930286"/>
                    <a:pt x="44881" y="1926857"/>
                    <a:pt x="42291" y="1919999"/>
                  </a:cubicBezTo>
                  <a:cubicBezTo>
                    <a:pt x="44729" y="1921523"/>
                    <a:pt x="47396" y="1922285"/>
                    <a:pt x="50292" y="1922285"/>
                  </a:cubicBezTo>
                  <a:cubicBezTo>
                    <a:pt x="52882" y="1922285"/>
                    <a:pt x="55549" y="1921523"/>
                    <a:pt x="58293" y="1919999"/>
                  </a:cubicBezTo>
                  <a:cubicBezTo>
                    <a:pt x="66370" y="1915427"/>
                    <a:pt x="73228" y="1913141"/>
                    <a:pt x="78867" y="1913141"/>
                  </a:cubicBezTo>
                  <a:close/>
                  <a:moveTo>
                    <a:pt x="169164" y="1898282"/>
                  </a:moveTo>
                  <a:lnTo>
                    <a:pt x="171450" y="1900568"/>
                  </a:lnTo>
                  <a:lnTo>
                    <a:pt x="164592" y="1917713"/>
                  </a:lnTo>
                  <a:cubicBezTo>
                    <a:pt x="158648" y="1932648"/>
                    <a:pt x="151409" y="1942935"/>
                    <a:pt x="142875" y="1948574"/>
                  </a:cubicBezTo>
                  <a:lnTo>
                    <a:pt x="93954" y="1980807"/>
                  </a:lnTo>
                  <a:lnTo>
                    <a:pt x="90754" y="1977835"/>
                  </a:lnTo>
                  <a:lnTo>
                    <a:pt x="124587" y="1925714"/>
                  </a:lnTo>
                  <a:cubicBezTo>
                    <a:pt x="129311" y="1918399"/>
                    <a:pt x="138074" y="1911922"/>
                    <a:pt x="150876" y="1906283"/>
                  </a:cubicBezTo>
                  <a:close/>
                  <a:moveTo>
                    <a:pt x="18288" y="1843418"/>
                  </a:moveTo>
                  <a:lnTo>
                    <a:pt x="25146" y="1843418"/>
                  </a:lnTo>
                  <a:lnTo>
                    <a:pt x="25146" y="1961147"/>
                  </a:lnTo>
                  <a:cubicBezTo>
                    <a:pt x="25146" y="1968310"/>
                    <a:pt x="27394" y="1974482"/>
                    <a:pt x="31889" y="1979664"/>
                  </a:cubicBezTo>
                  <a:cubicBezTo>
                    <a:pt x="36385" y="1984845"/>
                    <a:pt x="42138" y="1987436"/>
                    <a:pt x="49149" y="1987436"/>
                  </a:cubicBezTo>
                  <a:cubicBezTo>
                    <a:pt x="52044" y="1987436"/>
                    <a:pt x="55473" y="1986674"/>
                    <a:pt x="59436" y="1985150"/>
                  </a:cubicBezTo>
                  <a:lnTo>
                    <a:pt x="65151" y="1990865"/>
                  </a:lnTo>
                  <a:cubicBezTo>
                    <a:pt x="59969" y="1993913"/>
                    <a:pt x="55016" y="1995437"/>
                    <a:pt x="50292" y="1995437"/>
                  </a:cubicBezTo>
                  <a:cubicBezTo>
                    <a:pt x="41300" y="1995437"/>
                    <a:pt x="33718" y="1992503"/>
                    <a:pt x="27546" y="1986636"/>
                  </a:cubicBezTo>
                  <a:cubicBezTo>
                    <a:pt x="21374" y="1980769"/>
                    <a:pt x="18288" y="1973415"/>
                    <a:pt x="18288" y="1964576"/>
                  </a:cubicBezTo>
                  <a:close/>
                  <a:moveTo>
                    <a:pt x="0" y="1843418"/>
                  </a:moveTo>
                  <a:lnTo>
                    <a:pt x="6858" y="1843418"/>
                  </a:lnTo>
                  <a:lnTo>
                    <a:pt x="6858" y="2065160"/>
                  </a:lnTo>
                  <a:lnTo>
                    <a:pt x="228600" y="2065160"/>
                  </a:lnTo>
                  <a:lnTo>
                    <a:pt x="228600" y="2072018"/>
                  </a:lnTo>
                  <a:lnTo>
                    <a:pt x="0" y="2072018"/>
                  </a:lnTo>
                  <a:close/>
                  <a:moveTo>
                    <a:pt x="80010" y="1639328"/>
                  </a:moveTo>
                  <a:lnTo>
                    <a:pt x="86868" y="1645043"/>
                  </a:lnTo>
                  <a:cubicBezTo>
                    <a:pt x="86106" y="1649615"/>
                    <a:pt x="85725" y="1652663"/>
                    <a:pt x="85725" y="1654187"/>
                  </a:cubicBezTo>
                  <a:cubicBezTo>
                    <a:pt x="85725" y="1661654"/>
                    <a:pt x="89535" y="1667674"/>
                    <a:pt x="97155" y="1672246"/>
                  </a:cubicBezTo>
                  <a:cubicBezTo>
                    <a:pt x="103708" y="1676209"/>
                    <a:pt x="110947" y="1678190"/>
                    <a:pt x="118872" y="1678190"/>
                  </a:cubicBezTo>
                  <a:lnTo>
                    <a:pt x="228600" y="1678190"/>
                  </a:lnTo>
                  <a:lnTo>
                    <a:pt x="228600" y="1685048"/>
                  </a:lnTo>
                  <a:lnTo>
                    <a:pt x="115443" y="1685048"/>
                  </a:lnTo>
                  <a:cubicBezTo>
                    <a:pt x="105384" y="1685048"/>
                    <a:pt x="96545" y="1682076"/>
                    <a:pt x="88925" y="1676132"/>
                  </a:cubicBezTo>
                  <a:cubicBezTo>
                    <a:pt x="80695" y="1669732"/>
                    <a:pt x="76581" y="1661654"/>
                    <a:pt x="76581" y="1651901"/>
                  </a:cubicBezTo>
                  <a:cubicBezTo>
                    <a:pt x="76581" y="1649615"/>
                    <a:pt x="77724" y="1645424"/>
                    <a:pt x="80010" y="1639328"/>
                  </a:cubicBezTo>
                  <a:close/>
                  <a:moveTo>
                    <a:pt x="61722" y="1639328"/>
                  </a:moveTo>
                  <a:lnTo>
                    <a:pt x="66065" y="1643214"/>
                  </a:lnTo>
                  <a:lnTo>
                    <a:pt x="56007" y="1659902"/>
                  </a:lnTo>
                  <a:cubicBezTo>
                    <a:pt x="47625" y="1673923"/>
                    <a:pt x="40005" y="1681543"/>
                    <a:pt x="33147" y="1682762"/>
                  </a:cubicBezTo>
                  <a:cubicBezTo>
                    <a:pt x="28879" y="1683524"/>
                    <a:pt x="24536" y="1685124"/>
                    <a:pt x="20116" y="1687562"/>
                  </a:cubicBezTo>
                  <a:lnTo>
                    <a:pt x="17830" y="1685048"/>
                  </a:lnTo>
                  <a:cubicBezTo>
                    <a:pt x="20421" y="1682000"/>
                    <a:pt x="22174" y="1677809"/>
                    <a:pt x="23088" y="1672475"/>
                  </a:cubicBezTo>
                  <a:cubicBezTo>
                    <a:pt x="25374" y="1664855"/>
                    <a:pt x="33299" y="1656854"/>
                    <a:pt x="46863" y="1648472"/>
                  </a:cubicBezTo>
                  <a:close/>
                  <a:moveTo>
                    <a:pt x="106299" y="1623326"/>
                  </a:moveTo>
                  <a:cubicBezTo>
                    <a:pt x="113004" y="1623326"/>
                    <a:pt x="118681" y="1625650"/>
                    <a:pt x="123329" y="1630298"/>
                  </a:cubicBezTo>
                  <a:cubicBezTo>
                    <a:pt x="127978" y="1634946"/>
                    <a:pt x="130302" y="1640623"/>
                    <a:pt x="130302" y="1647329"/>
                  </a:cubicBezTo>
                  <a:cubicBezTo>
                    <a:pt x="130302" y="1652510"/>
                    <a:pt x="128549" y="1657044"/>
                    <a:pt x="125044" y="1660931"/>
                  </a:cubicBezTo>
                  <a:cubicBezTo>
                    <a:pt x="121539" y="1664817"/>
                    <a:pt x="117195" y="1666760"/>
                    <a:pt x="112014" y="1666760"/>
                  </a:cubicBezTo>
                  <a:cubicBezTo>
                    <a:pt x="107746" y="1666760"/>
                    <a:pt x="104127" y="1665350"/>
                    <a:pt x="101155" y="1662531"/>
                  </a:cubicBezTo>
                  <a:cubicBezTo>
                    <a:pt x="98183" y="1659711"/>
                    <a:pt x="96697" y="1656168"/>
                    <a:pt x="96697" y="1651901"/>
                  </a:cubicBezTo>
                  <a:cubicBezTo>
                    <a:pt x="96697" y="1648548"/>
                    <a:pt x="97840" y="1645805"/>
                    <a:pt x="100126" y="1643671"/>
                  </a:cubicBezTo>
                  <a:cubicBezTo>
                    <a:pt x="102412" y="1641538"/>
                    <a:pt x="105232" y="1640471"/>
                    <a:pt x="108585" y="1640471"/>
                  </a:cubicBezTo>
                  <a:cubicBezTo>
                    <a:pt x="113157" y="1640471"/>
                    <a:pt x="115443" y="1642757"/>
                    <a:pt x="115443" y="1647329"/>
                  </a:cubicBezTo>
                  <a:cubicBezTo>
                    <a:pt x="115138" y="1649310"/>
                    <a:pt x="114376" y="1650834"/>
                    <a:pt x="113157" y="1651901"/>
                  </a:cubicBezTo>
                  <a:cubicBezTo>
                    <a:pt x="113157" y="1648853"/>
                    <a:pt x="111633" y="1647329"/>
                    <a:pt x="108585" y="1647329"/>
                  </a:cubicBezTo>
                  <a:cubicBezTo>
                    <a:pt x="104775" y="1647329"/>
                    <a:pt x="102870" y="1649234"/>
                    <a:pt x="102870" y="1653044"/>
                  </a:cubicBezTo>
                  <a:cubicBezTo>
                    <a:pt x="102870" y="1657616"/>
                    <a:pt x="105918" y="1659902"/>
                    <a:pt x="112014" y="1659902"/>
                  </a:cubicBezTo>
                  <a:cubicBezTo>
                    <a:pt x="115519" y="1659902"/>
                    <a:pt x="118300" y="1658530"/>
                    <a:pt x="120358" y="1655787"/>
                  </a:cubicBezTo>
                  <a:cubicBezTo>
                    <a:pt x="122415" y="1653044"/>
                    <a:pt x="123444" y="1649843"/>
                    <a:pt x="123444" y="1646186"/>
                  </a:cubicBezTo>
                  <a:cubicBezTo>
                    <a:pt x="123444" y="1642071"/>
                    <a:pt x="121996" y="1638566"/>
                    <a:pt x="119100" y="1635670"/>
                  </a:cubicBezTo>
                  <a:cubicBezTo>
                    <a:pt x="116205" y="1632775"/>
                    <a:pt x="112699" y="1631327"/>
                    <a:pt x="108585" y="1631327"/>
                  </a:cubicBezTo>
                  <a:cubicBezTo>
                    <a:pt x="104165" y="1631327"/>
                    <a:pt x="99974" y="1632470"/>
                    <a:pt x="96012" y="1634756"/>
                  </a:cubicBezTo>
                  <a:lnTo>
                    <a:pt x="90297" y="1629041"/>
                  </a:lnTo>
                  <a:cubicBezTo>
                    <a:pt x="97155" y="1625231"/>
                    <a:pt x="102489" y="1623326"/>
                    <a:pt x="106299" y="1623326"/>
                  </a:cubicBezTo>
                  <a:close/>
                  <a:moveTo>
                    <a:pt x="22860" y="1615325"/>
                  </a:moveTo>
                  <a:cubicBezTo>
                    <a:pt x="23774" y="1620659"/>
                    <a:pt x="25679" y="1625231"/>
                    <a:pt x="28575" y="1629041"/>
                  </a:cubicBezTo>
                  <a:cubicBezTo>
                    <a:pt x="32080" y="1633613"/>
                    <a:pt x="36271" y="1635899"/>
                    <a:pt x="41148" y="1635899"/>
                  </a:cubicBezTo>
                  <a:cubicBezTo>
                    <a:pt x="47091" y="1635746"/>
                    <a:pt x="56235" y="1632317"/>
                    <a:pt x="68580" y="1625612"/>
                  </a:cubicBezTo>
                  <a:lnTo>
                    <a:pt x="77724" y="1634756"/>
                  </a:lnTo>
                  <a:cubicBezTo>
                    <a:pt x="71628" y="1647862"/>
                    <a:pt x="68580" y="1657387"/>
                    <a:pt x="68580" y="1663331"/>
                  </a:cubicBezTo>
                  <a:cubicBezTo>
                    <a:pt x="68580" y="1667750"/>
                    <a:pt x="69799" y="1671713"/>
                    <a:pt x="72237" y="1675218"/>
                  </a:cubicBezTo>
                  <a:cubicBezTo>
                    <a:pt x="74676" y="1678723"/>
                    <a:pt x="78028" y="1680476"/>
                    <a:pt x="82296" y="1680476"/>
                  </a:cubicBezTo>
                  <a:cubicBezTo>
                    <a:pt x="79248" y="1683524"/>
                    <a:pt x="75819" y="1685048"/>
                    <a:pt x="72009" y="1685048"/>
                  </a:cubicBezTo>
                  <a:cubicBezTo>
                    <a:pt x="68199" y="1685048"/>
                    <a:pt x="65151" y="1683562"/>
                    <a:pt x="62865" y="1680590"/>
                  </a:cubicBezTo>
                  <a:cubicBezTo>
                    <a:pt x="60579" y="1677618"/>
                    <a:pt x="59436" y="1674151"/>
                    <a:pt x="59436" y="1670189"/>
                  </a:cubicBezTo>
                  <a:cubicBezTo>
                    <a:pt x="59436" y="1663178"/>
                    <a:pt x="62484" y="1654415"/>
                    <a:pt x="68580" y="1643900"/>
                  </a:cubicBezTo>
                  <a:lnTo>
                    <a:pt x="61722" y="1635899"/>
                  </a:lnTo>
                  <a:cubicBezTo>
                    <a:pt x="50901" y="1643519"/>
                    <a:pt x="42138" y="1647329"/>
                    <a:pt x="35433" y="1647329"/>
                  </a:cubicBezTo>
                  <a:cubicBezTo>
                    <a:pt x="30708" y="1647329"/>
                    <a:pt x="26860" y="1645500"/>
                    <a:pt x="23888" y="1641842"/>
                  </a:cubicBezTo>
                  <a:cubicBezTo>
                    <a:pt x="20917" y="1638185"/>
                    <a:pt x="19431" y="1633918"/>
                    <a:pt x="19431" y="1629041"/>
                  </a:cubicBezTo>
                  <a:cubicBezTo>
                    <a:pt x="19431" y="1622640"/>
                    <a:pt x="20574" y="1618068"/>
                    <a:pt x="22860" y="1615325"/>
                  </a:cubicBezTo>
                  <a:close/>
                  <a:moveTo>
                    <a:pt x="65151" y="1607324"/>
                  </a:moveTo>
                  <a:lnTo>
                    <a:pt x="96012" y="1639328"/>
                  </a:lnTo>
                  <a:lnTo>
                    <a:pt x="90754" y="1644814"/>
                  </a:lnTo>
                  <a:lnTo>
                    <a:pt x="59207" y="1612353"/>
                  </a:lnTo>
                  <a:close/>
                  <a:moveTo>
                    <a:pt x="56007" y="1573034"/>
                  </a:moveTo>
                  <a:cubicBezTo>
                    <a:pt x="62712" y="1573034"/>
                    <a:pt x="68427" y="1575167"/>
                    <a:pt x="73152" y="1579435"/>
                  </a:cubicBezTo>
                  <a:cubicBezTo>
                    <a:pt x="77876" y="1583702"/>
                    <a:pt x="80162" y="1589188"/>
                    <a:pt x="80010" y="1595894"/>
                  </a:cubicBezTo>
                  <a:cubicBezTo>
                    <a:pt x="79857" y="1602142"/>
                    <a:pt x="77952" y="1607857"/>
                    <a:pt x="74295" y="1613039"/>
                  </a:cubicBezTo>
                  <a:lnTo>
                    <a:pt x="68580" y="1608467"/>
                  </a:lnTo>
                  <a:cubicBezTo>
                    <a:pt x="70866" y="1604809"/>
                    <a:pt x="72009" y="1600999"/>
                    <a:pt x="72009" y="1597037"/>
                  </a:cubicBezTo>
                  <a:cubicBezTo>
                    <a:pt x="72009" y="1592922"/>
                    <a:pt x="70561" y="1589417"/>
                    <a:pt x="67665" y="1586521"/>
                  </a:cubicBezTo>
                  <a:cubicBezTo>
                    <a:pt x="64770" y="1583626"/>
                    <a:pt x="61264" y="1582178"/>
                    <a:pt x="57150" y="1582178"/>
                  </a:cubicBezTo>
                  <a:cubicBezTo>
                    <a:pt x="53797" y="1582178"/>
                    <a:pt x="50673" y="1583092"/>
                    <a:pt x="47777" y="1584921"/>
                  </a:cubicBezTo>
                  <a:cubicBezTo>
                    <a:pt x="44881" y="1586750"/>
                    <a:pt x="43434" y="1589264"/>
                    <a:pt x="43434" y="1592465"/>
                  </a:cubicBezTo>
                  <a:cubicBezTo>
                    <a:pt x="43434" y="1597799"/>
                    <a:pt x="45720" y="1600466"/>
                    <a:pt x="50292" y="1600466"/>
                  </a:cubicBezTo>
                  <a:cubicBezTo>
                    <a:pt x="54102" y="1600466"/>
                    <a:pt x="56007" y="1598561"/>
                    <a:pt x="56007" y="1594751"/>
                  </a:cubicBezTo>
                  <a:cubicBezTo>
                    <a:pt x="56007" y="1592465"/>
                    <a:pt x="54483" y="1590560"/>
                    <a:pt x="51435" y="1589036"/>
                  </a:cubicBezTo>
                  <a:cubicBezTo>
                    <a:pt x="58293" y="1589036"/>
                    <a:pt x="61722" y="1591703"/>
                    <a:pt x="61722" y="1597037"/>
                  </a:cubicBezTo>
                  <a:cubicBezTo>
                    <a:pt x="61722" y="1600085"/>
                    <a:pt x="60579" y="1602561"/>
                    <a:pt x="58293" y="1604466"/>
                  </a:cubicBezTo>
                  <a:cubicBezTo>
                    <a:pt x="56007" y="1606371"/>
                    <a:pt x="53340" y="1607324"/>
                    <a:pt x="50292" y="1607324"/>
                  </a:cubicBezTo>
                  <a:cubicBezTo>
                    <a:pt x="46024" y="1607324"/>
                    <a:pt x="42481" y="1605724"/>
                    <a:pt x="39662" y="1602523"/>
                  </a:cubicBezTo>
                  <a:cubicBezTo>
                    <a:pt x="36842" y="1599323"/>
                    <a:pt x="35433" y="1595589"/>
                    <a:pt x="35433" y="1591322"/>
                  </a:cubicBezTo>
                  <a:cubicBezTo>
                    <a:pt x="35433" y="1585988"/>
                    <a:pt x="37490" y="1581606"/>
                    <a:pt x="41605" y="1578177"/>
                  </a:cubicBezTo>
                  <a:cubicBezTo>
                    <a:pt x="45720" y="1574748"/>
                    <a:pt x="50520" y="1573034"/>
                    <a:pt x="56007" y="1573034"/>
                  </a:cubicBezTo>
                  <a:close/>
                  <a:moveTo>
                    <a:pt x="78867" y="1544459"/>
                  </a:moveTo>
                  <a:cubicBezTo>
                    <a:pt x="86182" y="1544459"/>
                    <a:pt x="92049" y="1548040"/>
                    <a:pt x="96469" y="1555203"/>
                  </a:cubicBezTo>
                  <a:cubicBezTo>
                    <a:pt x="99212" y="1559775"/>
                    <a:pt x="100584" y="1564957"/>
                    <a:pt x="100584" y="1570748"/>
                  </a:cubicBezTo>
                  <a:cubicBezTo>
                    <a:pt x="100584" y="1582178"/>
                    <a:pt x="96393" y="1595132"/>
                    <a:pt x="88011" y="1609610"/>
                  </a:cubicBezTo>
                  <a:lnTo>
                    <a:pt x="93726" y="1615325"/>
                  </a:lnTo>
                  <a:cubicBezTo>
                    <a:pt x="111252" y="1605419"/>
                    <a:pt x="122682" y="1600466"/>
                    <a:pt x="128016" y="1600466"/>
                  </a:cubicBezTo>
                  <a:cubicBezTo>
                    <a:pt x="136093" y="1600618"/>
                    <a:pt x="142798" y="1602371"/>
                    <a:pt x="148132" y="1605724"/>
                  </a:cubicBezTo>
                  <a:cubicBezTo>
                    <a:pt x="154533" y="1609838"/>
                    <a:pt x="157734" y="1615706"/>
                    <a:pt x="157734" y="1623326"/>
                  </a:cubicBezTo>
                  <a:cubicBezTo>
                    <a:pt x="157734" y="1626679"/>
                    <a:pt x="156591" y="1631441"/>
                    <a:pt x="154305" y="1637613"/>
                  </a:cubicBezTo>
                  <a:cubicBezTo>
                    <a:pt x="152019" y="1643786"/>
                    <a:pt x="150876" y="1648548"/>
                    <a:pt x="150876" y="1651901"/>
                  </a:cubicBezTo>
                  <a:cubicBezTo>
                    <a:pt x="150876" y="1654034"/>
                    <a:pt x="151638" y="1657082"/>
                    <a:pt x="153162" y="1661045"/>
                  </a:cubicBezTo>
                  <a:cubicBezTo>
                    <a:pt x="146304" y="1657387"/>
                    <a:pt x="142875" y="1650910"/>
                    <a:pt x="142875" y="1641614"/>
                  </a:cubicBezTo>
                  <a:cubicBezTo>
                    <a:pt x="142875" y="1633994"/>
                    <a:pt x="140398" y="1627517"/>
                    <a:pt x="135445" y="1622183"/>
                  </a:cubicBezTo>
                  <a:cubicBezTo>
                    <a:pt x="130492" y="1616849"/>
                    <a:pt x="124206" y="1614182"/>
                    <a:pt x="116586" y="1614182"/>
                  </a:cubicBezTo>
                  <a:cubicBezTo>
                    <a:pt x="107442" y="1614182"/>
                    <a:pt x="97536" y="1617992"/>
                    <a:pt x="86868" y="1625612"/>
                  </a:cubicBezTo>
                  <a:lnTo>
                    <a:pt x="77724" y="1616468"/>
                  </a:lnTo>
                  <a:cubicBezTo>
                    <a:pt x="86106" y="1606409"/>
                    <a:pt x="90297" y="1596884"/>
                    <a:pt x="90297" y="1587893"/>
                  </a:cubicBezTo>
                  <a:cubicBezTo>
                    <a:pt x="90297" y="1580730"/>
                    <a:pt x="88239" y="1574367"/>
                    <a:pt x="84124" y="1568805"/>
                  </a:cubicBezTo>
                  <a:cubicBezTo>
                    <a:pt x="80010" y="1563242"/>
                    <a:pt x="74447" y="1560461"/>
                    <a:pt x="67437" y="1560461"/>
                  </a:cubicBezTo>
                  <a:cubicBezTo>
                    <a:pt x="66522" y="1560461"/>
                    <a:pt x="65189" y="1560651"/>
                    <a:pt x="63436" y="1561032"/>
                  </a:cubicBezTo>
                  <a:cubicBezTo>
                    <a:pt x="61684" y="1561413"/>
                    <a:pt x="60350" y="1561604"/>
                    <a:pt x="59436" y="1561604"/>
                  </a:cubicBezTo>
                  <a:cubicBezTo>
                    <a:pt x="50596" y="1561604"/>
                    <a:pt x="44881" y="1558175"/>
                    <a:pt x="42291" y="1551317"/>
                  </a:cubicBezTo>
                  <a:cubicBezTo>
                    <a:pt x="44729" y="1552841"/>
                    <a:pt x="47396" y="1553603"/>
                    <a:pt x="50292" y="1553603"/>
                  </a:cubicBezTo>
                  <a:cubicBezTo>
                    <a:pt x="52882" y="1553603"/>
                    <a:pt x="55549" y="1552841"/>
                    <a:pt x="58293" y="1551317"/>
                  </a:cubicBezTo>
                  <a:cubicBezTo>
                    <a:pt x="66370" y="1546745"/>
                    <a:pt x="73228" y="1544459"/>
                    <a:pt x="78867" y="1544459"/>
                  </a:cubicBezTo>
                  <a:close/>
                  <a:moveTo>
                    <a:pt x="169164" y="1529600"/>
                  </a:moveTo>
                  <a:lnTo>
                    <a:pt x="171450" y="1531886"/>
                  </a:lnTo>
                  <a:lnTo>
                    <a:pt x="164592" y="1549031"/>
                  </a:lnTo>
                  <a:cubicBezTo>
                    <a:pt x="158648" y="1563966"/>
                    <a:pt x="151409" y="1574253"/>
                    <a:pt x="142875" y="1579892"/>
                  </a:cubicBezTo>
                  <a:lnTo>
                    <a:pt x="93954" y="1612124"/>
                  </a:lnTo>
                  <a:lnTo>
                    <a:pt x="90754" y="1609153"/>
                  </a:lnTo>
                  <a:lnTo>
                    <a:pt x="124587" y="1557032"/>
                  </a:lnTo>
                  <a:cubicBezTo>
                    <a:pt x="129311" y="1549717"/>
                    <a:pt x="138074" y="1543240"/>
                    <a:pt x="150876" y="1537601"/>
                  </a:cubicBezTo>
                  <a:close/>
                  <a:moveTo>
                    <a:pt x="18288" y="1474736"/>
                  </a:moveTo>
                  <a:lnTo>
                    <a:pt x="25146" y="1474736"/>
                  </a:lnTo>
                  <a:lnTo>
                    <a:pt x="25146" y="1592465"/>
                  </a:lnTo>
                  <a:cubicBezTo>
                    <a:pt x="25146" y="1599628"/>
                    <a:pt x="27394" y="1605800"/>
                    <a:pt x="31889" y="1610981"/>
                  </a:cubicBezTo>
                  <a:cubicBezTo>
                    <a:pt x="36385" y="1616163"/>
                    <a:pt x="42138" y="1618754"/>
                    <a:pt x="49149" y="1618754"/>
                  </a:cubicBezTo>
                  <a:cubicBezTo>
                    <a:pt x="52044" y="1618754"/>
                    <a:pt x="55473" y="1617992"/>
                    <a:pt x="59436" y="1616468"/>
                  </a:cubicBezTo>
                  <a:lnTo>
                    <a:pt x="65151" y="1622183"/>
                  </a:lnTo>
                  <a:cubicBezTo>
                    <a:pt x="59969" y="1625231"/>
                    <a:pt x="55016" y="1626755"/>
                    <a:pt x="50292" y="1626755"/>
                  </a:cubicBezTo>
                  <a:cubicBezTo>
                    <a:pt x="41300" y="1626755"/>
                    <a:pt x="33718" y="1623821"/>
                    <a:pt x="27546" y="1617954"/>
                  </a:cubicBezTo>
                  <a:cubicBezTo>
                    <a:pt x="21374" y="1612086"/>
                    <a:pt x="18288" y="1604733"/>
                    <a:pt x="18288" y="1595894"/>
                  </a:cubicBezTo>
                  <a:close/>
                  <a:moveTo>
                    <a:pt x="0" y="1474736"/>
                  </a:moveTo>
                  <a:lnTo>
                    <a:pt x="6858" y="1474736"/>
                  </a:lnTo>
                  <a:lnTo>
                    <a:pt x="6858" y="1696478"/>
                  </a:lnTo>
                  <a:lnTo>
                    <a:pt x="228600" y="1696478"/>
                  </a:lnTo>
                  <a:lnTo>
                    <a:pt x="228600" y="1703336"/>
                  </a:lnTo>
                  <a:lnTo>
                    <a:pt x="0" y="1703336"/>
                  </a:lnTo>
                  <a:close/>
                  <a:moveTo>
                    <a:pt x="80010" y="1270644"/>
                  </a:moveTo>
                  <a:lnTo>
                    <a:pt x="86868" y="1276359"/>
                  </a:lnTo>
                  <a:cubicBezTo>
                    <a:pt x="86106" y="1280931"/>
                    <a:pt x="85725" y="1283979"/>
                    <a:pt x="85725" y="1285503"/>
                  </a:cubicBezTo>
                  <a:cubicBezTo>
                    <a:pt x="85725" y="1292970"/>
                    <a:pt x="89535" y="1298990"/>
                    <a:pt x="97155" y="1303562"/>
                  </a:cubicBezTo>
                  <a:cubicBezTo>
                    <a:pt x="103708" y="1307525"/>
                    <a:pt x="110947" y="1309506"/>
                    <a:pt x="118872" y="1309506"/>
                  </a:cubicBezTo>
                  <a:lnTo>
                    <a:pt x="228600" y="1309506"/>
                  </a:lnTo>
                  <a:lnTo>
                    <a:pt x="228600" y="1316364"/>
                  </a:lnTo>
                  <a:lnTo>
                    <a:pt x="115443" y="1316364"/>
                  </a:lnTo>
                  <a:cubicBezTo>
                    <a:pt x="105384" y="1316364"/>
                    <a:pt x="96545" y="1313392"/>
                    <a:pt x="88925" y="1307448"/>
                  </a:cubicBezTo>
                  <a:cubicBezTo>
                    <a:pt x="80695" y="1301048"/>
                    <a:pt x="76581" y="1292970"/>
                    <a:pt x="76581" y="1283217"/>
                  </a:cubicBezTo>
                  <a:cubicBezTo>
                    <a:pt x="76581" y="1280931"/>
                    <a:pt x="77724" y="1276740"/>
                    <a:pt x="80010" y="1270644"/>
                  </a:cubicBezTo>
                  <a:close/>
                  <a:moveTo>
                    <a:pt x="61722" y="1270644"/>
                  </a:moveTo>
                  <a:lnTo>
                    <a:pt x="66065" y="1274530"/>
                  </a:lnTo>
                  <a:lnTo>
                    <a:pt x="56007" y="1291218"/>
                  </a:lnTo>
                  <a:cubicBezTo>
                    <a:pt x="47625" y="1305239"/>
                    <a:pt x="40005" y="1312859"/>
                    <a:pt x="33147" y="1314078"/>
                  </a:cubicBezTo>
                  <a:cubicBezTo>
                    <a:pt x="28879" y="1314840"/>
                    <a:pt x="24536" y="1316440"/>
                    <a:pt x="20116" y="1318878"/>
                  </a:cubicBezTo>
                  <a:lnTo>
                    <a:pt x="17830" y="1316364"/>
                  </a:lnTo>
                  <a:cubicBezTo>
                    <a:pt x="20421" y="1313316"/>
                    <a:pt x="22174" y="1309125"/>
                    <a:pt x="23088" y="1303791"/>
                  </a:cubicBezTo>
                  <a:cubicBezTo>
                    <a:pt x="25374" y="1296171"/>
                    <a:pt x="33299" y="1288170"/>
                    <a:pt x="46863" y="1279788"/>
                  </a:cubicBezTo>
                  <a:close/>
                  <a:moveTo>
                    <a:pt x="106299" y="1254642"/>
                  </a:moveTo>
                  <a:cubicBezTo>
                    <a:pt x="113004" y="1254642"/>
                    <a:pt x="118681" y="1256966"/>
                    <a:pt x="123329" y="1261614"/>
                  </a:cubicBezTo>
                  <a:cubicBezTo>
                    <a:pt x="127978" y="1266262"/>
                    <a:pt x="130302" y="1271939"/>
                    <a:pt x="130302" y="1278645"/>
                  </a:cubicBezTo>
                  <a:cubicBezTo>
                    <a:pt x="130302" y="1283826"/>
                    <a:pt x="128549" y="1288360"/>
                    <a:pt x="125044" y="1292247"/>
                  </a:cubicBezTo>
                  <a:cubicBezTo>
                    <a:pt x="121539" y="1296133"/>
                    <a:pt x="117195" y="1298076"/>
                    <a:pt x="112014" y="1298076"/>
                  </a:cubicBezTo>
                  <a:cubicBezTo>
                    <a:pt x="107746" y="1298076"/>
                    <a:pt x="104127" y="1296666"/>
                    <a:pt x="101155" y="1293847"/>
                  </a:cubicBezTo>
                  <a:cubicBezTo>
                    <a:pt x="98183" y="1291027"/>
                    <a:pt x="96697" y="1287484"/>
                    <a:pt x="96697" y="1283217"/>
                  </a:cubicBezTo>
                  <a:cubicBezTo>
                    <a:pt x="96697" y="1279864"/>
                    <a:pt x="97840" y="1277121"/>
                    <a:pt x="100126" y="1274987"/>
                  </a:cubicBezTo>
                  <a:cubicBezTo>
                    <a:pt x="102412" y="1272854"/>
                    <a:pt x="105232" y="1271787"/>
                    <a:pt x="108585" y="1271787"/>
                  </a:cubicBezTo>
                  <a:cubicBezTo>
                    <a:pt x="113157" y="1271787"/>
                    <a:pt x="115443" y="1274073"/>
                    <a:pt x="115443" y="1278645"/>
                  </a:cubicBezTo>
                  <a:cubicBezTo>
                    <a:pt x="115138" y="1280626"/>
                    <a:pt x="114376" y="1282150"/>
                    <a:pt x="113157" y="1283217"/>
                  </a:cubicBezTo>
                  <a:cubicBezTo>
                    <a:pt x="113157" y="1280169"/>
                    <a:pt x="111633" y="1278645"/>
                    <a:pt x="108585" y="1278645"/>
                  </a:cubicBezTo>
                  <a:cubicBezTo>
                    <a:pt x="104775" y="1278645"/>
                    <a:pt x="102870" y="1280550"/>
                    <a:pt x="102870" y="1284360"/>
                  </a:cubicBezTo>
                  <a:cubicBezTo>
                    <a:pt x="102870" y="1288932"/>
                    <a:pt x="105918" y="1291218"/>
                    <a:pt x="112014" y="1291218"/>
                  </a:cubicBezTo>
                  <a:cubicBezTo>
                    <a:pt x="115519" y="1291218"/>
                    <a:pt x="118300" y="1289846"/>
                    <a:pt x="120358" y="1287103"/>
                  </a:cubicBezTo>
                  <a:cubicBezTo>
                    <a:pt x="122415" y="1284360"/>
                    <a:pt x="123444" y="1281159"/>
                    <a:pt x="123444" y="1277502"/>
                  </a:cubicBezTo>
                  <a:cubicBezTo>
                    <a:pt x="123444" y="1273387"/>
                    <a:pt x="121996" y="1269882"/>
                    <a:pt x="119100" y="1266986"/>
                  </a:cubicBezTo>
                  <a:cubicBezTo>
                    <a:pt x="116205" y="1264091"/>
                    <a:pt x="112699" y="1262643"/>
                    <a:pt x="108585" y="1262643"/>
                  </a:cubicBezTo>
                  <a:cubicBezTo>
                    <a:pt x="104165" y="1262643"/>
                    <a:pt x="99974" y="1263786"/>
                    <a:pt x="96012" y="1266072"/>
                  </a:cubicBezTo>
                  <a:lnTo>
                    <a:pt x="90297" y="1260357"/>
                  </a:lnTo>
                  <a:cubicBezTo>
                    <a:pt x="97155" y="1256547"/>
                    <a:pt x="102489" y="1254642"/>
                    <a:pt x="106299" y="1254642"/>
                  </a:cubicBezTo>
                  <a:close/>
                  <a:moveTo>
                    <a:pt x="22860" y="1246641"/>
                  </a:moveTo>
                  <a:cubicBezTo>
                    <a:pt x="23774" y="1251975"/>
                    <a:pt x="25679" y="1256547"/>
                    <a:pt x="28575" y="1260357"/>
                  </a:cubicBezTo>
                  <a:cubicBezTo>
                    <a:pt x="32080" y="1264929"/>
                    <a:pt x="36271" y="1267215"/>
                    <a:pt x="41148" y="1267215"/>
                  </a:cubicBezTo>
                  <a:cubicBezTo>
                    <a:pt x="47091" y="1267062"/>
                    <a:pt x="56235" y="1263633"/>
                    <a:pt x="68580" y="1256928"/>
                  </a:cubicBezTo>
                  <a:lnTo>
                    <a:pt x="77724" y="1266072"/>
                  </a:lnTo>
                  <a:cubicBezTo>
                    <a:pt x="71628" y="1279178"/>
                    <a:pt x="68580" y="1288703"/>
                    <a:pt x="68580" y="1294647"/>
                  </a:cubicBezTo>
                  <a:cubicBezTo>
                    <a:pt x="68580" y="1299066"/>
                    <a:pt x="69799" y="1303029"/>
                    <a:pt x="72237" y="1306534"/>
                  </a:cubicBezTo>
                  <a:cubicBezTo>
                    <a:pt x="74676" y="1310039"/>
                    <a:pt x="78028" y="1311792"/>
                    <a:pt x="82296" y="1311792"/>
                  </a:cubicBezTo>
                  <a:cubicBezTo>
                    <a:pt x="79248" y="1314840"/>
                    <a:pt x="75819" y="1316364"/>
                    <a:pt x="72009" y="1316364"/>
                  </a:cubicBezTo>
                  <a:cubicBezTo>
                    <a:pt x="68199" y="1316364"/>
                    <a:pt x="65151" y="1314878"/>
                    <a:pt x="62865" y="1311906"/>
                  </a:cubicBezTo>
                  <a:cubicBezTo>
                    <a:pt x="60579" y="1308934"/>
                    <a:pt x="59436" y="1305467"/>
                    <a:pt x="59436" y="1301505"/>
                  </a:cubicBezTo>
                  <a:cubicBezTo>
                    <a:pt x="59436" y="1294494"/>
                    <a:pt x="62484" y="1285731"/>
                    <a:pt x="68580" y="1275216"/>
                  </a:cubicBezTo>
                  <a:lnTo>
                    <a:pt x="61722" y="1267215"/>
                  </a:lnTo>
                  <a:cubicBezTo>
                    <a:pt x="50901" y="1274835"/>
                    <a:pt x="42138" y="1278645"/>
                    <a:pt x="35433" y="1278645"/>
                  </a:cubicBezTo>
                  <a:cubicBezTo>
                    <a:pt x="30708" y="1278645"/>
                    <a:pt x="26860" y="1276816"/>
                    <a:pt x="23888" y="1273158"/>
                  </a:cubicBezTo>
                  <a:cubicBezTo>
                    <a:pt x="20917" y="1269501"/>
                    <a:pt x="19431" y="1265234"/>
                    <a:pt x="19431" y="1260357"/>
                  </a:cubicBezTo>
                  <a:cubicBezTo>
                    <a:pt x="19431" y="1253956"/>
                    <a:pt x="20574" y="1249384"/>
                    <a:pt x="22860" y="1246641"/>
                  </a:cubicBezTo>
                  <a:close/>
                  <a:moveTo>
                    <a:pt x="65151" y="1238640"/>
                  </a:moveTo>
                  <a:lnTo>
                    <a:pt x="96012" y="1270644"/>
                  </a:lnTo>
                  <a:lnTo>
                    <a:pt x="90754" y="1276130"/>
                  </a:lnTo>
                  <a:lnTo>
                    <a:pt x="59207" y="1243669"/>
                  </a:lnTo>
                  <a:close/>
                  <a:moveTo>
                    <a:pt x="56007" y="1204350"/>
                  </a:moveTo>
                  <a:cubicBezTo>
                    <a:pt x="62712" y="1204350"/>
                    <a:pt x="68427" y="1206483"/>
                    <a:pt x="73152" y="1210751"/>
                  </a:cubicBezTo>
                  <a:cubicBezTo>
                    <a:pt x="77876" y="1215018"/>
                    <a:pt x="80162" y="1220504"/>
                    <a:pt x="80010" y="1227210"/>
                  </a:cubicBezTo>
                  <a:cubicBezTo>
                    <a:pt x="79857" y="1233458"/>
                    <a:pt x="77952" y="1239173"/>
                    <a:pt x="74295" y="1244355"/>
                  </a:cubicBezTo>
                  <a:lnTo>
                    <a:pt x="68580" y="1239783"/>
                  </a:lnTo>
                  <a:cubicBezTo>
                    <a:pt x="70866" y="1236125"/>
                    <a:pt x="72009" y="1232315"/>
                    <a:pt x="72009" y="1228353"/>
                  </a:cubicBezTo>
                  <a:cubicBezTo>
                    <a:pt x="72009" y="1224238"/>
                    <a:pt x="70561" y="1220733"/>
                    <a:pt x="67665" y="1217837"/>
                  </a:cubicBezTo>
                  <a:cubicBezTo>
                    <a:pt x="64770" y="1214942"/>
                    <a:pt x="61264" y="1213494"/>
                    <a:pt x="57150" y="1213494"/>
                  </a:cubicBezTo>
                  <a:cubicBezTo>
                    <a:pt x="53797" y="1213494"/>
                    <a:pt x="50673" y="1214408"/>
                    <a:pt x="47777" y="1216237"/>
                  </a:cubicBezTo>
                  <a:cubicBezTo>
                    <a:pt x="44881" y="1218066"/>
                    <a:pt x="43434" y="1220580"/>
                    <a:pt x="43434" y="1223781"/>
                  </a:cubicBezTo>
                  <a:cubicBezTo>
                    <a:pt x="43434" y="1229115"/>
                    <a:pt x="45720" y="1231782"/>
                    <a:pt x="50292" y="1231782"/>
                  </a:cubicBezTo>
                  <a:cubicBezTo>
                    <a:pt x="54102" y="1231782"/>
                    <a:pt x="56007" y="1229877"/>
                    <a:pt x="56007" y="1226067"/>
                  </a:cubicBezTo>
                  <a:cubicBezTo>
                    <a:pt x="56007" y="1223781"/>
                    <a:pt x="54483" y="1221876"/>
                    <a:pt x="51435" y="1220352"/>
                  </a:cubicBezTo>
                  <a:cubicBezTo>
                    <a:pt x="58293" y="1220352"/>
                    <a:pt x="61722" y="1223019"/>
                    <a:pt x="61722" y="1228353"/>
                  </a:cubicBezTo>
                  <a:cubicBezTo>
                    <a:pt x="61722" y="1231401"/>
                    <a:pt x="60579" y="1233877"/>
                    <a:pt x="58293" y="1235782"/>
                  </a:cubicBezTo>
                  <a:cubicBezTo>
                    <a:pt x="56007" y="1237687"/>
                    <a:pt x="53340" y="1238640"/>
                    <a:pt x="50292" y="1238640"/>
                  </a:cubicBezTo>
                  <a:cubicBezTo>
                    <a:pt x="46024" y="1238640"/>
                    <a:pt x="42481" y="1237040"/>
                    <a:pt x="39662" y="1233839"/>
                  </a:cubicBezTo>
                  <a:cubicBezTo>
                    <a:pt x="36842" y="1230639"/>
                    <a:pt x="35433" y="1226905"/>
                    <a:pt x="35433" y="1222638"/>
                  </a:cubicBezTo>
                  <a:cubicBezTo>
                    <a:pt x="35433" y="1217304"/>
                    <a:pt x="37490" y="1212922"/>
                    <a:pt x="41605" y="1209493"/>
                  </a:cubicBezTo>
                  <a:cubicBezTo>
                    <a:pt x="45720" y="1206064"/>
                    <a:pt x="50520" y="1204350"/>
                    <a:pt x="56007" y="1204350"/>
                  </a:cubicBezTo>
                  <a:close/>
                  <a:moveTo>
                    <a:pt x="78867" y="1175775"/>
                  </a:moveTo>
                  <a:cubicBezTo>
                    <a:pt x="86182" y="1175775"/>
                    <a:pt x="92049" y="1179356"/>
                    <a:pt x="96469" y="1186519"/>
                  </a:cubicBezTo>
                  <a:cubicBezTo>
                    <a:pt x="99212" y="1191091"/>
                    <a:pt x="100584" y="1196273"/>
                    <a:pt x="100584" y="1202064"/>
                  </a:cubicBezTo>
                  <a:cubicBezTo>
                    <a:pt x="100584" y="1213494"/>
                    <a:pt x="96393" y="1226448"/>
                    <a:pt x="88011" y="1240926"/>
                  </a:cubicBezTo>
                  <a:lnTo>
                    <a:pt x="93726" y="1246641"/>
                  </a:lnTo>
                  <a:cubicBezTo>
                    <a:pt x="111252" y="1236735"/>
                    <a:pt x="122682" y="1231782"/>
                    <a:pt x="128016" y="1231782"/>
                  </a:cubicBezTo>
                  <a:cubicBezTo>
                    <a:pt x="136093" y="1231934"/>
                    <a:pt x="142798" y="1233687"/>
                    <a:pt x="148132" y="1237040"/>
                  </a:cubicBezTo>
                  <a:cubicBezTo>
                    <a:pt x="154533" y="1241154"/>
                    <a:pt x="157734" y="1247022"/>
                    <a:pt x="157734" y="1254642"/>
                  </a:cubicBezTo>
                  <a:cubicBezTo>
                    <a:pt x="157734" y="1257995"/>
                    <a:pt x="156591" y="1262757"/>
                    <a:pt x="154305" y="1268929"/>
                  </a:cubicBezTo>
                  <a:cubicBezTo>
                    <a:pt x="152019" y="1275102"/>
                    <a:pt x="150876" y="1279864"/>
                    <a:pt x="150876" y="1283217"/>
                  </a:cubicBezTo>
                  <a:cubicBezTo>
                    <a:pt x="150876" y="1285350"/>
                    <a:pt x="151638" y="1288398"/>
                    <a:pt x="153162" y="1292361"/>
                  </a:cubicBezTo>
                  <a:cubicBezTo>
                    <a:pt x="146304" y="1288703"/>
                    <a:pt x="142875" y="1282226"/>
                    <a:pt x="142875" y="1272930"/>
                  </a:cubicBezTo>
                  <a:cubicBezTo>
                    <a:pt x="142875" y="1265310"/>
                    <a:pt x="140398" y="1258833"/>
                    <a:pt x="135445" y="1253499"/>
                  </a:cubicBezTo>
                  <a:cubicBezTo>
                    <a:pt x="130492" y="1248165"/>
                    <a:pt x="124206" y="1245498"/>
                    <a:pt x="116586" y="1245498"/>
                  </a:cubicBezTo>
                  <a:cubicBezTo>
                    <a:pt x="107442" y="1245498"/>
                    <a:pt x="97536" y="1249308"/>
                    <a:pt x="86868" y="1256928"/>
                  </a:cubicBezTo>
                  <a:lnTo>
                    <a:pt x="77724" y="1247784"/>
                  </a:lnTo>
                  <a:cubicBezTo>
                    <a:pt x="86106" y="1237725"/>
                    <a:pt x="90297" y="1228200"/>
                    <a:pt x="90297" y="1219209"/>
                  </a:cubicBezTo>
                  <a:cubicBezTo>
                    <a:pt x="90297" y="1212046"/>
                    <a:pt x="88239" y="1205683"/>
                    <a:pt x="84124" y="1200121"/>
                  </a:cubicBezTo>
                  <a:cubicBezTo>
                    <a:pt x="80010" y="1194558"/>
                    <a:pt x="74447" y="1191777"/>
                    <a:pt x="67437" y="1191777"/>
                  </a:cubicBezTo>
                  <a:cubicBezTo>
                    <a:pt x="66522" y="1191777"/>
                    <a:pt x="65189" y="1191967"/>
                    <a:pt x="63436" y="1192348"/>
                  </a:cubicBezTo>
                  <a:cubicBezTo>
                    <a:pt x="61684" y="1192729"/>
                    <a:pt x="60350" y="1192920"/>
                    <a:pt x="59436" y="1192920"/>
                  </a:cubicBezTo>
                  <a:cubicBezTo>
                    <a:pt x="50596" y="1192920"/>
                    <a:pt x="44881" y="1189491"/>
                    <a:pt x="42291" y="1182633"/>
                  </a:cubicBezTo>
                  <a:cubicBezTo>
                    <a:pt x="44729" y="1184157"/>
                    <a:pt x="47396" y="1184919"/>
                    <a:pt x="50292" y="1184919"/>
                  </a:cubicBezTo>
                  <a:cubicBezTo>
                    <a:pt x="52882" y="1184919"/>
                    <a:pt x="55549" y="1184157"/>
                    <a:pt x="58293" y="1182633"/>
                  </a:cubicBezTo>
                  <a:cubicBezTo>
                    <a:pt x="66370" y="1178061"/>
                    <a:pt x="73228" y="1175775"/>
                    <a:pt x="78867" y="1175775"/>
                  </a:cubicBezTo>
                  <a:close/>
                  <a:moveTo>
                    <a:pt x="169164" y="1160916"/>
                  </a:moveTo>
                  <a:lnTo>
                    <a:pt x="171450" y="1163202"/>
                  </a:lnTo>
                  <a:lnTo>
                    <a:pt x="164592" y="1180347"/>
                  </a:lnTo>
                  <a:cubicBezTo>
                    <a:pt x="158648" y="1195282"/>
                    <a:pt x="151409" y="1205569"/>
                    <a:pt x="142875" y="1211208"/>
                  </a:cubicBezTo>
                  <a:lnTo>
                    <a:pt x="93954" y="1243440"/>
                  </a:lnTo>
                  <a:lnTo>
                    <a:pt x="90754" y="1240469"/>
                  </a:lnTo>
                  <a:lnTo>
                    <a:pt x="124587" y="1188348"/>
                  </a:lnTo>
                  <a:cubicBezTo>
                    <a:pt x="129311" y="1181033"/>
                    <a:pt x="138074" y="1174556"/>
                    <a:pt x="150876" y="1168917"/>
                  </a:cubicBezTo>
                  <a:close/>
                  <a:moveTo>
                    <a:pt x="18288" y="1106052"/>
                  </a:moveTo>
                  <a:lnTo>
                    <a:pt x="25146" y="1106052"/>
                  </a:lnTo>
                  <a:lnTo>
                    <a:pt x="25146" y="1223781"/>
                  </a:lnTo>
                  <a:cubicBezTo>
                    <a:pt x="25146" y="1230944"/>
                    <a:pt x="27394" y="1237116"/>
                    <a:pt x="31889" y="1242297"/>
                  </a:cubicBezTo>
                  <a:cubicBezTo>
                    <a:pt x="36385" y="1247479"/>
                    <a:pt x="42138" y="1250070"/>
                    <a:pt x="49149" y="1250070"/>
                  </a:cubicBezTo>
                  <a:cubicBezTo>
                    <a:pt x="52044" y="1250070"/>
                    <a:pt x="55473" y="1249308"/>
                    <a:pt x="59436" y="1247784"/>
                  </a:cubicBezTo>
                  <a:lnTo>
                    <a:pt x="65151" y="1253499"/>
                  </a:lnTo>
                  <a:cubicBezTo>
                    <a:pt x="59969" y="1256547"/>
                    <a:pt x="55016" y="1258071"/>
                    <a:pt x="50292" y="1258071"/>
                  </a:cubicBezTo>
                  <a:cubicBezTo>
                    <a:pt x="41300" y="1258071"/>
                    <a:pt x="33718" y="1255137"/>
                    <a:pt x="27546" y="1249270"/>
                  </a:cubicBezTo>
                  <a:cubicBezTo>
                    <a:pt x="21374" y="1243402"/>
                    <a:pt x="18288" y="1236049"/>
                    <a:pt x="18288" y="1227210"/>
                  </a:cubicBezTo>
                  <a:close/>
                  <a:moveTo>
                    <a:pt x="0" y="1106052"/>
                  </a:moveTo>
                  <a:lnTo>
                    <a:pt x="6858" y="1106052"/>
                  </a:lnTo>
                  <a:lnTo>
                    <a:pt x="6858" y="1327794"/>
                  </a:lnTo>
                  <a:lnTo>
                    <a:pt x="228600" y="1327794"/>
                  </a:lnTo>
                  <a:lnTo>
                    <a:pt x="228600" y="1334652"/>
                  </a:lnTo>
                  <a:lnTo>
                    <a:pt x="0" y="1334652"/>
                  </a:lnTo>
                  <a:close/>
                  <a:moveTo>
                    <a:pt x="80010" y="901960"/>
                  </a:moveTo>
                  <a:lnTo>
                    <a:pt x="86868" y="907675"/>
                  </a:lnTo>
                  <a:cubicBezTo>
                    <a:pt x="86106" y="912247"/>
                    <a:pt x="85725" y="915295"/>
                    <a:pt x="85725" y="916819"/>
                  </a:cubicBezTo>
                  <a:cubicBezTo>
                    <a:pt x="85725" y="924286"/>
                    <a:pt x="89535" y="930306"/>
                    <a:pt x="97155" y="934878"/>
                  </a:cubicBezTo>
                  <a:cubicBezTo>
                    <a:pt x="103708" y="938841"/>
                    <a:pt x="110947" y="940822"/>
                    <a:pt x="118872" y="940822"/>
                  </a:cubicBezTo>
                  <a:lnTo>
                    <a:pt x="228600" y="940822"/>
                  </a:lnTo>
                  <a:lnTo>
                    <a:pt x="228600" y="947680"/>
                  </a:lnTo>
                  <a:lnTo>
                    <a:pt x="115443" y="947680"/>
                  </a:lnTo>
                  <a:cubicBezTo>
                    <a:pt x="105384" y="947680"/>
                    <a:pt x="96545" y="944708"/>
                    <a:pt x="88925" y="938764"/>
                  </a:cubicBezTo>
                  <a:cubicBezTo>
                    <a:pt x="80695" y="932364"/>
                    <a:pt x="76581" y="924286"/>
                    <a:pt x="76581" y="914533"/>
                  </a:cubicBezTo>
                  <a:cubicBezTo>
                    <a:pt x="76581" y="912247"/>
                    <a:pt x="77724" y="908056"/>
                    <a:pt x="80010" y="901960"/>
                  </a:cubicBezTo>
                  <a:close/>
                  <a:moveTo>
                    <a:pt x="61722" y="901960"/>
                  </a:moveTo>
                  <a:lnTo>
                    <a:pt x="66065" y="905846"/>
                  </a:lnTo>
                  <a:lnTo>
                    <a:pt x="56007" y="922534"/>
                  </a:lnTo>
                  <a:cubicBezTo>
                    <a:pt x="47625" y="936555"/>
                    <a:pt x="40005" y="944175"/>
                    <a:pt x="33147" y="945394"/>
                  </a:cubicBezTo>
                  <a:cubicBezTo>
                    <a:pt x="28879" y="946156"/>
                    <a:pt x="24536" y="947756"/>
                    <a:pt x="20116" y="950194"/>
                  </a:cubicBezTo>
                  <a:lnTo>
                    <a:pt x="17830" y="947680"/>
                  </a:lnTo>
                  <a:cubicBezTo>
                    <a:pt x="20421" y="944632"/>
                    <a:pt x="22174" y="940441"/>
                    <a:pt x="23088" y="935107"/>
                  </a:cubicBezTo>
                  <a:cubicBezTo>
                    <a:pt x="25374" y="927487"/>
                    <a:pt x="33299" y="919486"/>
                    <a:pt x="46863" y="911104"/>
                  </a:cubicBezTo>
                  <a:close/>
                  <a:moveTo>
                    <a:pt x="106299" y="885958"/>
                  </a:moveTo>
                  <a:cubicBezTo>
                    <a:pt x="113004" y="885958"/>
                    <a:pt x="118681" y="888282"/>
                    <a:pt x="123329" y="892930"/>
                  </a:cubicBezTo>
                  <a:cubicBezTo>
                    <a:pt x="127978" y="897578"/>
                    <a:pt x="130302" y="903255"/>
                    <a:pt x="130302" y="909961"/>
                  </a:cubicBezTo>
                  <a:cubicBezTo>
                    <a:pt x="130302" y="915142"/>
                    <a:pt x="128549" y="919676"/>
                    <a:pt x="125044" y="923563"/>
                  </a:cubicBezTo>
                  <a:cubicBezTo>
                    <a:pt x="121539" y="927449"/>
                    <a:pt x="117195" y="929392"/>
                    <a:pt x="112014" y="929392"/>
                  </a:cubicBezTo>
                  <a:cubicBezTo>
                    <a:pt x="107746" y="929392"/>
                    <a:pt x="104127" y="927982"/>
                    <a:pt x="101155" y="925163"/>
                  </a:cubicBezTo>
                  <a:cubicBezTo>
                    <a:pt x="98183" y="922343"/>
                    <a:pt x="96697" y="918800"/>
                    <a:pt x="96697" y="914533"/>
                  </a:cubicBezTo>
                  <a:cubicBezTo>
                    <a:pt x="96697" y="911180"/>
                    <a:pt x="97840" y="908437"/>
                    <a:pt x="100126" y="906303"/>
                  </a:cubicBezTo>
                  <a:cubicBezTo>
                    <a:pt x="102412" y="904170"/>
                    <a:pt x="105232" y="903103"/>
                    <a:pt x="108585" y="903103"/>
                  </a:cubicBezTo>
                  <a:cubicBezTo>
                    <a:pt x="113157" y="903103"/>
                    <a:pt x="115443" y="905389"/>
                    <a:pt x="115443" y="909961"/>
                  </a:cubicBezTo>
                  <a:cubicBezTo>
                    <a:pt x="115138" y="911942"/>
                    <a:pt x="114376" y="913466"/>
                    <a:pt x="113157" y="914533"/>
                  </a:cubicBezTo>
                  <a:cubicBezTo>
                    <a:pt x="113157" y="911485"/>
                    <a:pt x="111633" y="909961"/>
                    <a:pt x="108585" y="909961"/>
                  </a:cubicBezTo>
                  <a:cubicBezTo>
                    <a:pt x="104775" y="909961"/>
                    <a:pt x="102870" y="911866"/>
                    <a:pt x="102870" y="915676"/>
                  </a:cubicBezTo>
                  <a:cubicBezTo>
                    <a:pt x="102870" y="920248"/>
                    <a:pt x="105918" y="922534"/>
                    <a:pt x="112014" y="922534"/>
                  </a:cubicBezTo>
                  <a:cubicBezTo>
                    <a:pt x="115519" y="922534"/>
                    <a:pt x="118300" y="921162"/>
                    <a:pt x="120358" y="918419"/>
                  </a:cubicBezTo>
                  <a:cubicBezTo>
                    <a:pt x="122415" y="915676"/>
                    <a:pt x="123444" y="912475"/>
                    <a:pt x="123444" y="908818"/>
                  </a:cubicBezTo>
                  <a:cubicBezTo>
                    <a:pt x="123444" y="904703"/>
                    <a:pt x="121996" y="901198"/>
                    <a:pt x="119100" y="898302"/>
                  </a:cubicBezTo>
                  <a:cubicBezTo>
                    <a:pt x="116205" y="895407"/>
                    <a:pt x="112699" y="893959"/>
                    <a:pt x="108585" y="893959"/>
                  </a:cubicBezTo>
                  <a:cubicBezTo>
                    <a:pt x="104165" y="893959"/>
                    <a:pt x="99974" y="895102"/>
                    <a:pt x="96012" y="897388"/>
                  </a:cubicBezTo>
                  <a:lnTo>
                    <a:pt x="90297" y="891673"/>
                  </a:lnTo>
                  <a:cubicBezTo>
                    <a:pt x="97155" y="887863"/>
                    <a:pt x="102489" y="885958"/>
                    <a:pt x="106299" y="885958"/>
                  </a:cubicBezTo>
                  <a:close/>
                  <a:moveTo>
                    <a:pt x="22860" y="877957"/>
                  </a:moveTo>
                  <a:cubicBezTo>
                    <a:pt x="23774" y="883291"/>
                    <a:pt x="25679" y="887863"/>
                    <a:pt x="28575" y="891673"/>
                  </a:cubicBezTo>
                  <a:cubicBezTo>
                    <a:pt x="32080" y="896245"/>
                    <a:pt x="36271" y="898531"/>
                    <a:pt x="41148" y="898531"/>
                  </a:cubicBezTo>
                  <a:cubicBezTo>
                    <a:pt x="47091" y="898378"/>
                    <a:pt x="56235" y="894949"/>
                    <a:pt x="68580" y="888244"/>
                  </a:cubicBezTo>
                  <a:lnTo>
                    <a:pt x="77724" y="897388"/>
                  </a:lnTo>
                  <a:cubicBezTo>
                    <a:pt x="71628" y="910494"/>
                    <a:pt x="68580" y="920019"/>
                    <a:pt x="68580" y="925963"/>
                  </a:cubicBezTo>
                  <a:cubicBezTo>
                    <a:pt x="68580" y="930382"/>
                    <a:pt x="69799" y="934345"/>
                    <a:pt x="72237" y="937850"/>
                  </a:cubicBezTo>
                  <a:cubicBezTo>
                    <a:pt x="74676" y="941355"/>
                    <a:pt x="78028" y="943108"/>
                    <a:pt x="82296" y="943108"/>
                  </a:cubicBezTo>
                  <a:cubicBezTo>
                    <a:pt x="79248" y="946156"/>
                    <a:pt x="75819" y="947680"/>
                    <a:pt x="72009" y="947680"/>
                  </a:cubicBezTo>
                  <a:cubicBezTo>
                    <a:pt x="68199" y="947680"/>
                    <a:pt x="65151" y="946194"/>
                    <a:pt x="62865" y="943222"/>
                  </a:cubicBezTo>
                  <a:cubicBezTo>
                    <a:pt x="60579" y="940250"/>
                    <a:pt x="59436" y="936783"/>
                    <a:pt x="59436" y="932821"/>
                  </a:cubicBezTo>
                  <a:cubicBezTo>
                    <a:pt x="59436" y="925810"/>
                    <a:pt x="62484" y="917047"/>
                    <a:pt x="68580" y="906532"/>
                  </a:cubicBezTo>
                  <a:lnTo>
                    <a:pt x="61722" y="898531"/>
                  </a:lnTo>
                  <a:cubicBezTo>
                    <a:pt x="50901" y="906151"/>
                    <a:pt x="42138" y="909961"/>
                    <a:pt x="35433" y="909961"/>
                  </a:cubicBezTo>
                  <a:cubicBezTo>
                    <a:pt x="30708" y="909961"/>
                    <a:pt x="26860" y="908132"/>
                    <a:pt x="23888" y="904474"/>
                  </a:cubicBezTo>
                  <a:cubicBezTo>
                    <a:pt x="20917" y="900817"/>
                    <a:pt x="19431" y="896550"/>
                    <a:pt x="19431" y="891673"/>
                  </a:cubicBezTo>
                  <a:cubicBezTo>
                    <a:pt x="19431" y="885272"/>
                    <a:pt x="20574" y="880700"/>
                    <a:pt x="22860" y="877957"/>
                  </a:cubicBezTo>
                  <a:close/>
                  <a:moveTo>
                    <a:pt x="65151" y="869956"/>
                  </a:moveTo>
                  <a:lnTo>
                    <a:pt x="96012" y="901960"/>
                  </a:lnTo>
                  <a:lnTo>
                    <a:pt x="90754" y="907446"/>
                  </a:lnTo>
                  <a:lnTo>
                    <a:pt x="59207" y="874985"/>
                  </a:lnTo>
                  <a:close/>
                  <a:moveTo>
                    <a:pt x="56007" y="835666"/>
                  </a:moveTo>
                  <a:cubicBezTo>
                    <a:pt x="62712" y="835666"/>
                    <a:pt x="68427" y="837799"/>
                    <a:pt x="73152" y="842067"/>
                  </a:cubicBezTo>
                  <a:cubicBezTo>
                    <a:pt x="77876" y="846334"/>
                    <a:pt x="80162" y="851820"/>
                    <a:pt x="80010" y="858526"/>
                  </a:cubicBezTo>
                  <a:cubicBezTo>
                    <a:pt x="79857" y="864774"/>
                    <a:pt x="77952" y="870489"/>
                    <a:pt x="74295" y="875671"/>
                  </a:cubicBezTo>
                  <a:lnTo>
                    <a:pt x="68580" y="871099"/>
                  </a:lnTo>
                  <a:cubicBezTo>
                    <a:pt x="70866" y="867441"/>
                    <a:pt x="72009" y="863631"/>
                    <a:pt x="72009" y="859669"/>
                  </a:cubicBezTo>
                  <a:cubicBezTo>
                    <a:pt x="72009" y="855554"/>
                    <a:pt x="70561" y="852049"/>
                    <a:pt x="67665" y="849153"/>
                  </a:cubicBezTo>
                  <a:cubicBezTo>
                    <a:pt x="64770" y="846258"/>
                    <a:pt x="61264" y="844810"/>
                    <a:pt x="57150" y="844810"/>
                  </a:cubicBezTo>
                  <a:cubicBezTo>
                    <a:pt x="53797" y="844810"/>
                    <a:pt x="50673" y="845724"/>
                    <a:pt x="47777" y="847553"/>
                  </a:cubicBezTo>
                  <a:cubicBezTo>
                    <a:pt x="44881" y="849382"/>
                    <a:pt x="43434" y="851896"/>
                    <a:pt x="43434" y="855097"/>
                  </a:cubicBezTo>
                  <a:cubicBezTo>
                    <a:pt x="43434" y="860431"/>
                    <a:pt x="45720" y="863098"/>
                    <a:pt x="50292" y="863098"/>
                  </a:cubicBezTo>
                  <a:cubicBezTo>
                    <a:pt x="54102" y="863098"/>
                    <a:pt x="56007" y="861193"/>
                    <a:pt x="56007" y="857383"/>
                  </a:cubicBezTo>
                  <a:cubicBezTo>
                    <a:pt x="56007" y="855097"/>
                    <a:pt x="54483" y="853192"/>
                    <a:pt x="51435" y="851668"/>
                  </a:cubicBezTo>
                  <a:cubicBezTo>
                    <a:pt x="58293" y="851668"/>
                    <a:pt x="61722" y="854335"/>
                    <a:pt x="61722" y="859669"/>
                  </a:cubicBezTo>
                  <a:cubicBezTo>
                    <a:pt x="61722" y="862717"/>
                    <a:pt x="60579" y="865193"/>
                    <a:pt x="58293" y="867098"/>
                  </a:cubicBezTo>
                  <a:cubicBezTo>
                    <a:pt x="56007" y="869003"/>
                    <a:pt x="53340" y="869956"/>
                    <a:pt x="50292" y="869956"/>
                  </a:cubicBezTo>
                  <a:cubicBezTo>
                    <a:pt x="46024" y="869956"/>
                    <a:pt x="42481" y="868356"/>
                    <a:pt x="39662" y="865155"/>
                  </a:cubicBezTo>
                  <a:cubicBezTo>
                    <a:pt x="36842" y="861955"/>
                    <a:pt x="35433" y="858221"/>
                    <a:pt x="35433" y="853954"/>
                  </a:cubicBezTo>
                  <a:cubicBezTo>
                    <a:pt x="35433" y="848620"/>
                    <a:pt x="37490" y="844238"/>
                    <a:pt x="41605" y="840809"/>
                  </a:cubicBezTo>
                  <a:cubicBezTo>
                    <a:pt x="45720" y="837380"/>
                    <a:pt x="50520" y="835666"/>
                    <a:pt x="56007" y="835666"/>
                  </a:cubicBezTo>
                  <a:close/>
                  <a:moveTo>
                    <a:pt x="78867" y="807091"/>
                  </a:moveTo>
                  <a:cubicBezTo>
                    <a:pt x="86182" y="807091"/>
                    <a:pt x="92049" y="810672"/>
                    <a:pt x="96469" y="817835"/>
                  </a:cubicBezTo>
                  <a:cubicBezTo>
                    <a:pt x="99212" y="822407"/>
                    <a:pt x="100584" y="827589"/>
                    <a:pt x="100584" y="833380"/>
                  </a:cubicBezTo>
                  <a:cubicBezTo>
                    <a:pt x="100584" y="844810"/>
                    <a:pt x="96393" y="857764"/>
                    <a:pt x="88011" y="872242"/>
                  </a:cubicBezTo>
                  <a:lnTo>
                    <a:pt x="93726" y="877957"/>
                  </a:lnTo>
                  <a:cubicBezTo>
                    <a:pt x="111252" y="868051"/>
                    <a:pt x="122682" y="863098"/>
                    <a:pt x="128016" y="863098"/>
                  </a:cubicBezTo>
                  <a:cubicBezTo>
                    <a:pt x="136093" y="863250"/>
                    <a:pt x="142798" y="865003"/>
                    <a:pt x="148132" y="868356"/>
                  </a:cubicBezTo>
                  <a:cubicBezTo>
                    <a:pt x="154533" y="872470"/>
                    <a:pt x="157734" y="878338"/>
                    <a:pt x="157734" y="885958"/>
                  </a:cubicBezTo>
                  <a:cubicBezTo>
                    <a:pt x="157734" y="889311"/>
                    <a:pt x="156591" y="894073"/>
                    <a:pt x="154305" y="900245"/>
                  </a:cubicBezTo>
                  <a:cubicBezTo>
                    <a:pt x="152019" y="906418"/>
                    <a:pt x="150876" y="911180"/>
                    <a:pt x="150876" y="914533"/>
                  </a:cubicBezTo>
                  <a:cubicBezTo>
                    <a:pt x="150876" y="916666"/>
                    <a:pt x="151638" y="919714"/>
                    <a:pt x="153162" y="923677"/>
                  </a:cubicBezTo>
                  <a:cubicBezTo>
                    <a:pt x="146304" y="920019"/>
                    <a:pt x="142875" y="913542"/>
                    <a:pt x="142875" y="904246"/>
                  </a:cubicBezTo>
                  <a:cubicBezTo>
                    <a:pt x="142875" y="896626"/>
                    <a:pt x="140398" y="890149"/>
                    <a:pt x="135445" y="884815"/>
                  </a:cubicBezTo>
                  <a:cubicBezTo>
                    <a:pt x="130492" y="879481"/>
                    <a:pt x="124206" y="876814"/>
                    <a:pt x="116586" y="876814"/>
                  </a:cubicBezTo>
                  <a:cubicBezTo>
                    <a:pt x="107442" y="876814"/>
                    <a:pt x="97536" y="880624"/>
                    <a:pt x="86868" y="888244"/>
                  </a:cubicBezTo>
                  <a:lnTo>
                    <a:pt x="77724" y="879100"/>
                  </a:lnTo>
                  <a:cubicBezTo>
                    <a:pt x="86106" y="869041"/>
                    <a:pt x="90297" y="859516"/>
                    <a:pt x="90297" y="850525"/>
                  </a:cubicBezTo>
                  <a:cubicBezTo>
                    <a:pt x="90297" y="843362"/>
                    <a:pt x="88239" y="836999"/>
                    <a:pt x="84124" y="831437"/>
                  </a:cubicBezTo>
                  <a:cubicBezTo>
                    <a:pt x="80010" y="825874"/>
                    <a:pt x="74447" y="823093"/>
                    <a:pt x="67437" y="823093"/>
                  </a:cubicBezTo>
                  <a:cubicBezTo>
                    <a:pt x="66522" y="823093"/>
                    <a:pt x="65189" y="823283"/>
                    <a:pt x="63436" y="823664"/>
                  </a:cubicBezTo>
                  <a:cubicBezTo>
                    <a:pt x="61684" y="824045"/>
                    <a:pt x="60350" y="824236"/>
                    <a:pt x="59436" y="824236"/>
                  </a:cubicBezTo>
                  <a:cubicBezTo>
                    <a:pt x="50596" y="824236"/>
                    <a:pt x="44881" y="820807"/>
                    <a:pt x="42291" y="813949"/>
                  </a:cubicBezTo>
                  <a:cubicBezTo>
                    <a:pt x="44729" y="815473"/>
                    <a:pt x="47396" y="816235"/>
                    <a:pt x="50292" y="816235"/>
                  </a:cubicBezTo>
                  <a:cubicBezTo>
                    <a:pt x="52882" y="816235"/>
                    <a:pt x="55549" y="815473"/>
                    <a:pt x="58293" y="813949"/>
                  </a:cubicBezTo>
                  <a:cubicBezTo>
                    <a:pt x="66370" y="809377"/>
                    <a:pt x="73228" y="807091"/>
                    <a:pt x="78867" y="807091"/>
                  </a:cubicBezTo>
                  <a:close/>
                  <a:moveTo>
                    <a:pt x="169164" y="792232"/>
                  </a:moveTo>
                  <a:lnTo>
                    <a:pt x="171450" y="794518"/>
                  </a:lnTo>
                  <a:lnTo>
                    <a:pt x="164592" y="811663"/>
                  </a:lnTo>
                  <a:cubicBezTo>
                    <a:pt x="158648" y="826598"/>
                    <a:pt x="151409" y="836885"/>
                    <a:pt x="142875" y="842524"/>
                  </a:cubicBezTo>
                  <a:lnTo>
                    <a:pt x="93954" y="874756"/>
                  </a:lnTo>
                  <a:lnTo>
                    <a:pt x="90754" y="871785"/>
                  </a:lnTo>
                  <a:lnTo>
                    <a:pt x="124587" y="819664"/>
                  </a:lnTo>
                  <a:cubicBezTo>
                    <a:pt x="129311" y="812349"/>
                    <a:pt x="138074" y="805872"/>
                    <a:pt x="150876" y="800233"/>
                  </a:cubicBezTo>
                  <a:close/>
                  <a:moveTo>
                    <a:pt x="18288" y="737368"/>
                  </a:moveTo>
                  <a:lnTo>
                    <a:pt x="25146" y="737368"/>
                  </a:lnTo>
                  <a:lnTo>
                    <a:pt x="25146" y="855097"/>
                  </a:lnTo>
                  <a:cubicBezTo>
                    <a:pt x="25146" y="862260"/>
                    <a:pt x="27394" y="868432"/>
                    <a:pt x="31889" y="873613"/>
                  </a:cubicBezTo>
                  <a:cubicBezTo>
                    <a:pt x="36385" y="878795"/>
                    <a:pt x="42138" y="881386"/>
                    <a:pt x="49149" y="881386"/>
                  </a:cubicBezTo>
                  <a:cubicBezTo>
                    <a:pt x="52044" y="881386"/>
                    <a:pt x="55473" y="880624"/>
                    <a:pt x="59436" y="879100"/>
                  </a:cubicBezTo>
                  <a:lnTo>
                    <a:pt x="65151" y="884815"/>
                  </a:lnTo>
                  <a:cubicBezTo>
                    <a:pt x="59969" y="887863"/>
                    <a:pt x="55016" y="889387"/>
                    <a:pt x="50292" y="889387"/>
                  </a:cubicBezTo>
                  <a:cubicBezTo>
                    <a:pt x="41300" y="889387"/>
                    <a:pt x="33718" y="886453"/>
                    <a:pt x="27546" y="880586"/>
                  </a:cubicBezTo>
                  <a:cubicBezTo>
                    <a:pt x="21374" y="874718"/>
                    <a:pt x="18288" y="867365"/>
                    <a:pt x="18288" y="858526"/>
                  </a:cubicBezTo>
                  <a:close/>
                  <a:moveTo>
                    <a:pt x="0" y="737368"/>
                  </a:moveTo>
                  <a:lnTo>
                    <a:pt x="6858" y="737368"/>
                  </a:lnTo>
                  <a:lnTo>
                    <a:pt x="6858" y="959110"/>
                  </a:lnTo>
                  <a:lnTo>
                    <a:pt x="228600" y="959110"/>
                  </a:lnTo>
                  <a:lnTo>
                    <a:pt x="228600" y="965968"/>
                  </a:lnTo>
                  <a:lnTo>
                    <a:pt x="0" y="965968"/>
                  </a:lnTo>
                  <a:close/>
                  <a:moveTo>
                    <a:pt x="80010" y="533276"/>
                  </a:moveTo>
                  <a:lnTo>
                    <a:pt x="86868" y="538991"/>
                  </a:lnTo>
                  <a:cubicBezTo>
                    <a:pt x="86106" y="543563"/>
                    <a:pt x="85725" y="546611"/>
                    <a:pt x="85725" y="548135"/>
                  </a:cubicBezTo>
                  <a:cubicBezTo>
                    <a:pt x="85725" y="555602"/>
                    <a:pt x="89535" y="561622"/>
                    <a:pt x="97155" y="566194"/>
                  </a:cubicBezTo>
                  <a:cubicBezTo>
                    <a:pt x="103708" y="570157"/>
                    <a:pt x="110947" y="572138"/>
                    <a:pt x="118872" y="572138"/>
                  </a:cubicBezTo>
                  <a:lnTo>
                    <a:pt x="228600" y="572138"/>
                  </a:lnTo>
                  <a:lnTo>
                    <a:pt x="228600" y="578996"/>
                  </a:lnTo>
                  <a:lnTo>
                    <a:pt x="115443" y="578996"/>
                  </a:lnTo>
                  <a:cubicBezTo>
                    <a:pt x="105384" y="578996"/>
                    <a:pt x="96545" y="576024"/>
                    <a:pt x="88925" y="570080"/>
                  </a:cubicBezTo>
                  <a:cubicBezTo>
                    <a:pt x="80695" y="563680"/>
                    <a:pt x="76581" y="555602"/>
                    <a:pt x="76581" y="545849"/>
                  </a:cubicBezTo>
                  <a:cubicBezTo>
                    <a:pt x="76581" y="543563"/>
                    <a:pt x="77724" y="539372"/>
                    <a:pt x="80010" y="533276"/>
                  </a:cubicBezTo>
                  <a:close/>
                  <a:moveTo>
                    <a:pt x="61722" y="533276"/>
                  </a:moveTo>
                  <a:lnTo>
                    <a:pt x="66065" y="537162"/>
                  </a:lnTo>
                  <a:lnTo>
                    <a:pt x="56007" y="553850"/>
                  </a:lnTo>
                  <a:cubicBezTo>
                    <a:pt x="47625" y="567871"/>
                    <a:pt x="40005" y="575491"/>
                    <a:pt x="33147" y="576710"/>
                  </a:cubicBezTo>
                  <a:cubicBezTo>
                    <a:pt x="28879" y="577472"/>
                    <a:pt x="24536" y="579072"/>
                    <a:pt x="20116" y="581510"/>
                  </a:cubicBezTo>
                  <a:lnTo>
                    <a:pt x="17830" y="578996"/>
                  </a:lnTo>
                  <a:cubicBezTo>
                    <a:pt x="20421" y="575948"/>
                    <a:pt x="22174" y="571757"/>
                    <a:pt x="23088" y="566423"/>
                  </a:cubicBezTo>
                  <a:cubicBezTo>
                    <a:pt x="25374" y="558803"/>
                    <a:pt x="33299" y="550802"/>
                    <a:pt x="46863" y="542420"/>
                  </a:cubicBezTo>
                  <a:close/>
                  <a:moveTo>
                    <a:pt x="106299" y="517274"/>
                  </a:moveTo>
                  <a:cubicBezTo>
                    <a:pt x="113004" y="517274"/>
                    <a:pt x="118681" y="519598"/>
                    <a:pt x="123329" y="524246"/>
                  </a:cubicBezTo>
                  <a:cubicBezTo>
                    <a:pt x="127978" y="528894"/>
                    <a:pt x="130302" y="534571"/>
                    <a:pt x="130302" y="541277"/>
                  </a:cubicBezTo>
                  <a:cubicBezTo>
                    <a:pt x="130302" y="546458"/>
                    <a:pt x="128549" y="550992"/>
                    <a:pt x="125044" y="554879"/>
                  </a:cubicBezTo>
                  <a:cubicBezTo>
                    <a:pt x="121539" y="558765"/>
                    <a:pt x="117195" y="560708"/>
                    <a:pt x="112014" y="560708"/>
                  </a:cubicBezTo>
                  <a:cubicBezTo>
                    <a:pt x="107746" y="560708"/>
                    <a:pt x="104127" y="559298"/>
                    <a:pt x="101155" y="556479"/>
                  </a:cubicBezTo>
                  <a:cubicBezTo>
                    <a:pt x="98183" y="553659"/>
                    <a:pt x="96697" y="550116"/>
                    <a:pt x="96697" y="545849"/>
                  </a:cubicBezTo>
                  <a:cubicBezTo>
                    <a:pt x="96697" y="542496"/>
                    <a:pt x="97840" y="539753"/>
                    <a:pt x="100126" y="537619"/>
                  </a:cubicBezTo>
                  <a:cubicBezTo>
                    <a:pt x="102412" y="535486"/>
                    <a:pt x="105232" y="534419"/>
                    <a:pt x="108585" y="534419"/>
                  </a:cubicBezTo>
                  <a:cubicBezTo>
                    <a:pt x="113157" y="534419"/>
                    <a:pt x="115443" y="536705"/>
                    <a:pt x="115443" y="541277"/>
                  </a:cubicBezTo>
                  <a:cubicBezTo>
                    <a:pt x="115138" y="543258"/>
                    <a:pt x="114376" y="544782"/>
                    <a:pt x="113157" y="545849"/>
                  </a:cubicBezTo>
                  <a:cubicBezTo>
                    <a:pt x="113157" y="542801"/>
                    <a:pt x="111633" y="541277"/>
                    <a:pt x="108585" y="541277"/>
                  </a:cubicBezTo>
                  <a:cubicBezTo>
                    <a:pt x="104775" y="541277"/>
                    <a:pt x="102870" y="543182"/>
                    <a:pt x="102870" y="546992"/>
                  </a:cubicBezTo>
                  <a:cubicBezTo>
                    <a:pt x="102870" y="551564"/>
                    <a:pt x="105918" y="553850"/>
                    <a:pt x="112014" y="553850"/>
                  </a:cubicBezTo>
                  <a:cubicBezTo>
                    <a:pt x="115519" y="553850"/>
                    <a:pt x="118300" y="552478"/>
                    <a:pt x="120358" y="549735"/>
                  </a:cubicBezTo>
                  <a:cubicBezTo>
                    <a:pt x="122415" y="546992"/>
                    <a:pt x="123444" y="543791"/>
                    <a:pt x="123444" y="540134"/>
                  </a:cubicBezTo>
                  <a:cubicBezTo>
                    <a:pt x="123444" y="536019"/>
                    <a:pt x="121996" y="532514"/>
                    <a:pt x="119100" y="529618"/>
                  </a:cubicBezTo>
                  <a:cubicBezTo>
                    <a:pt x="116205" y="526723"/>
                    <a:pt x="112699" y="525275"/>
                    <a:pt x="108585" y="525275"/>
                  </a:cubicBezTo>
                  <a:cubicBezTo>
                    <a:pt x="104165" y="525275"/>
                    <a:pt x="99974" y="526418"/>
                    <a:pt x="96012" y="528704"/>
                  </a:cubicBezTo>
                  <a:lnTo>
                    <a:pt x="90297" y="522989"/>
                  </a:lnTo>
                  <a:cubicBezTo>
                    <a:pt x="97155" y="519179"/>
                    <a:pt x="102489" y="517274"/>
                    <a:pt x="106299" y="517274"/>
                  </a:cubicBezTo>
                  <a:close/>
                  <a:moveTo>
                    <a:pt x="22860" y="509273"/>
                  </a:moveTo>
                  <a:cubicBezTo>
                    <a:pt x="23774" y="514607"/>
                    <a:pt x="25679" y="519179"/>
                    <a:pt x="28575" y="522989"/>
                  </a:cubicBezTo>
                  <a:cubicBezTo>
                    <a:pt x="32080" y="527561"/>
                    <a:pt x="36271" y="529847"/>
                    <a:pt x="41148" y="529847"/>
                  </a:cubicBezTo>
                  <a:cubicBezTo>
                    <a:pt x="47091" y="529694"/>
                    <a:pt x="56235" y="526265"/>
                    <a:pt x="68580" y="519560"/>
                  </a:cubicBezTo>
                  <a:lnTo>
                    <a:pt x="77724" y="528704"/>
                  </a:lnTo>
                  <a:cubicBezTo>
                    <a:pt x="71628" y="541810"/>
                    <a:pt x="68580" y="551335"/>
                    <a:pt x="68580" y="557279"/>
                  </a:cubicBezTo>
                  <a:cubicBezTo>
                    <a:pt x="68580" y="561698"/>
                    <a:pt x="69799" y="565661"/>
                    <a:pt x="72237" y="569166"/>
                  </a:cubicBezTo>
                  <a:cubicBezTo>
                    <a:pt x="74676" y="572671"/>
                    <a:pt x="78028" y="574424"/>
                    <a:pt x="82296" y="574424"/>
                  </a:cubicBezTo>
                  <a:cubicBezTo>
                    <a:pt x="79248" y="577472"/>
                    <a:pt x="75819" y="578996"/>
                    <a:pt x="72009" y="578996"/>
                  </a:cubicBezTo>
                  <a:cubicBezTo>
                    <a:pt x="68199" y="578996"/>
                    <a:pt x="65151" y="577510"/>
                    <a:pt x="62865" y="574538"/>
                  </a:cubicBezTo>
                  <a:cubicBezTo>
                    <a:pt x="60579" y="571566"/>
                    <a:pt x="59436" y="568099"/>
                    <a:pt x="59436" y="564137"/>
                  </a:cubicBezTo>
                  <a:cubicBezTo>
                    <a:pt x="59436" y="557126"/>
                    <a:pt x="62484" y="548363"/>
                    <a:pt x="68580" y="537848"/>
                  </a:cubicBezTo>
                  <a:lnTo>
                    <a:pt x="61722" y="529847"/>
                  </a:lnTo>
                  <a:cubicBezTo>
                    <a:pt x="50901" y="537467"/>
                    <a:pt x="42138" y="541277"/>
                    <a:pt x="35433" y="541277"/>
                  </a:cubicBezTo>
                  <a:cubicBezTo>
                    <a:pt x="30708" y="541277"/>
                    <a:pt x="26860" y="539448"/>
                    <a:pt x="23888" y="535790"/>
                  </a:cubicBezTo>
                  <a:cubicBezTo>
                    <a:pt x="20917" y="532133"/>
                    <a:pt x="19431" y="527866"/>
                    <a:pt x="19431" y="522989"/>
                  </a:cubicBezTo>
                  <a:cubicBezTo>
                    <a:pt x="19431" y="516588"/>
                    <a:pt x="20574" y="512016"/>
                    <a:pt x="22860" y="509273"/>
                  </a:cubicBezTo>
                  <a:close/>
                  <a:moveTo>
                    <a:pt x="65151" y="501272"/>
                  </a:moveTo>
                  <a:lnTo>
                    <a:pt x="96012" y="533276"/>
                  </a:lnTo>
                  <a:lnTo>
                    <a:pt x="90754" y="538762"/>
                  </a:lnTo>
                  <a:lnTo>
                    <a:pt x="59207" y="506301"/>
                  </a:lnTo>
                  <a:close/>
                  <a:moveTo>
                    <a:pt x="56007" y="466982"/>
                  </a:moveTo>
                  <a:cubicBezTo>
                    <a:pt x="62712" y="466982"/>
                    <a:pt x="68427" y="469115"/>
                    <a:pt x="73152" y="473383"/>
                  </a:cubicBezTo>
                  <a:cubicBezTo>
                    <a:pt x="77876" y="477650"/>
                    <a:pt x="80162" y="483136"/>
                    <a:pt x="80010" y="489842"/>
                  </a:cubicBezTo>
                  <a:cubicBezTo>
                    <a:pt x="79857" y="496090"/>
                    <a:pt x="77952" y="501805"/>
                    <a:pt x="74295" y="506987"/>
                  </a:cubicBezTo>
                  <a:lnTo>
                    <a:pt x="68580" y="502415"/>
                  </a:lnTo>
                  <a:cubicBezTo>
                    <a:pt x="70866" y="498757"/>
                    <a:pt x="72009" y="494947"/>
                    <a:pt x="72009" y="490985"/>
                  </a:cubicBezTo>
                  <a:cubicBezTo>
                    <a:pt x="72009" y="486870"/>
                    <a:pt x="70561" y="483365"/>
                    <a:pt x="67665" y="480469"/>
                  </a:cubicBezTo>
                  <a:cubicBezTo>
                    <a:pt x="64770" y="477574"/>
                    <a:pt x="61264" y="476126"/>
                    <a:pt x="57150" y="476126"/>
                  </a:cubicBezTo>
                  <a:cubicBezTo>
                    <a:pt x="53797" y="476126"/>
                    <a:pt x="50673" y="477040"/>
                    <a:pt x="47777" y="478869"/>
                  </a:cubicBezTo>
                  <a:cubicBezTo>
                    <a:pt x="44881" y="480698"/>
                    <a:pt x="43434" y="483212"/>
                    <a:pt x="43434" y="486413"/>
                  </a:cubicBezTo>
                  <a:cubicBezTo>
                    <a:pt x="43434" y="491747"/>
                    <a:pt x="45720" y="494414"/>
                    <a:pt x="50292" y="494414"/>
                  </a:cubicBezTo>
                  <a:cubicBezTo>
                    <a:pt x="54102" y="494414"/>
                    <a:pt x="56007" y="492509"/>
                    <a:pt x="56007" y="488699"/>
                  </a:cubicBezTo>
                  <a:cubicBezTo>
                    <a:pt x="56007" y="486413"/>
                    <a:pt x="54483" y="484508"/>
                    <a:pt x="51435" y="482984"/>
                  </a:cubicBezTo>
                  <a:cubicBezTo>
                    <a:pt x="58293" y="482984"/>
                    <a:pt x="61722" y="485651"/>
                    <a:pt x="61722" y="490985"/>
                  </a:cubicBezTo>
                  <a:cubicBezTo>
                    <a:pt x="61722" y="494033"/>
                    <a:pt x="60579" y="496509"/>
                    <a:pt x="58293" y="498414"/>
                  </a:cubicBezTo>
                  <a:cubicBezTo>
                    <a:pt x="56007" y="500319"/>
                    <a:pt x="53340" y="501272"/>
                    <a:pt x="50292" y="501272"/>
                  </a:cubicBezTo>
                  <a:cubicBezTo>
                    <a:pt x="46024" y="501272"/>
                    <a:pt x="42481" y="499672"/>
                    <a:pt x="39662" y="496471"/>
                  </a:cubicBezTo>
                  <a:cubicBezTo>
                    <a:pt x="36842" y="493271"/>
                    <a:pt x="35433" y="489537"/>
                    <a:pt x="35433" y="485270"/>
                  </a:cubicBezTo>
                  <a:cubicBezTo>
                    <a:pt x="35433" y="479936"/>
                    <a:pt x="37490" y="475554"/>
                    <a:pt x="41605" y="472125"/>
                  </a:cubicBezTo>
                  <a:cubicBezTo>
                    <a:pt x="45720" y="468696"/>
                    <a:pt x="50520" y="466982"/>
                    <a:pt x="56007" y="466982"/>
                  </a:cubicBezTo>
                  <a:close/>
                  <a:moveTo>
                    <a:pt x="78867" y="438407"/>
                  </a:moveTo>
                  <a:cubicBezTo>
                    <a:pt x="86182" y="438407"/>
                    <a:pt x="92049" y="441988"/>
                    <a:pt x="96469" y="449151"/>
                  </a:cubicBezTo>
                  <a:cubicBezTo>
                    <a:pt x="99212" y="453723"/>
                    <a:pt x="100584" y="458905"/>
                    <a:pt x="100584" y="464696"/>
                  </a:cubicBezTo>
                  <a:cubicBezTo>
                    <a:pt x="100584" y="476126"/>
                    <a:pt x="96393" y="489080"/>
                    <a:pt x="88011" y="503558"/>
                  </a:cubicBezTo>
                  <a:lnTo>
                    <a:pt x="93726" y="509273"/>
                  </a:lnTo>
                  <a:cubicBezTo>
                    <a:pt x="111252" y="499367"/>
                    <a:pt x="122682" y="494414"/>
                    <a:pt x="128016" y="494414"/>
                  </a:cubicBezTo>
                  <a:cubicBezTo>
                    <a:pt x="136093" y="494566"/>
                    <a:pt x="142798" y="496319"/>
                    <a:pt x="148132" y="499672"/>
                  </a:cubicBezTo>
                  <a:cubicBezTo>
                    <a:pt x="154533" y="503786"/>
                    <a:pt x="157734" y="509654"/>
                    <a:pt x="157734" y="517274"/>
                  </a:cubicBezTo>
                  <a:cubicBezTo>
                    <a:pt x="157734" y="520627"/>
                    <a:pt x="156591" y="525389"/>
                    <a:pt x="154305" y="531561"/>
                  </a:cubicBezTo>
                  <a:cubicBezTo>
                    <a:pt x="152019" y="537734"/>
                    <a:pt x="150876" y="542496"/>
                    <a:pt x="150876" y="545849"/>
                  </a:cubicBezTo>
                  <a:cubicBezTo>
                    <a:pt x="150876" y="547982"/>
                    <a:pt x="151638" y="551030"/>
                    <a:pt x="153162" y="554993"/>
                  </a:cubicBezTo>
                  <a:cubicBezTo>
                    <a:pt x="146304" y="551335"/>
                    <a:pt x="142875" y="544858"/>
                    <a:pt x="142875" y="535562"/>
                  </a:cubicBezTo>
                  <a:cubicBezTo>
                    <a:pt x="142875" y="527942"/>
                    <a:pt x="140398" y="521465"/>
                    <a:pt x="135445" y="516131"/>
                  </a:cubicBezTo>
                  <a:cubicBezTo>
                    <a:pt x="130492" y="510797"/>
                    <a:pt x="124206" y="508130"/>
                    <a:pt x="116586" y="508130"/>
                  </a:cubicBezTo>
                  <a:cubicBezTo>
                    <a:pt x="107442" y="508130"/>
                    <a:pt x="97536" y="511940"/>
                    <a:pt x="86868" y="519560"/>
                  </a:cubicBezTo>
                  <a:lnTo>
                    <a:pt x="77724" y="510416"/>
                  </a:lnTo>
                  <a:cubicBezTo>
                    <a:pt x="86106" y="500357"/>
                    <a:pt x="90297" y="490832"/>
                    <a:pt x="90297" y="481841"/>
                  </a:cubicBezTo>
                  <a:cubicBezTo>
                    <a:pt x="90297" y="474678"/>
                    <a:pt x="88239" y="468315"/>
                    <a:pt x="84124" y="462753"/>
                  </a:cubicBezTo>
                  <a:cubicBezTo>
                    <a:pt x="80010" y="457190"/>
                    <a:pt x="74447" y="454409"/>
                    <a:pt x="67437" y="454409"/>
                  </a:cubicBezTo>
                  <a:cubicBezTo>
                    <a:pt x="66522" y="454409"/>
                    <a:pt x="65189" y="454599"/>
                    <a:pt x="63436" y="454980"/>
                  </a:cubicBezTo>
                  <a:cubicBezTo>
                    <a:pt x="61684" y="455361"/>
                    <a:pt x="60350" y="455552"/>
                    <a:pt x="59436" y="455552"/>
                  </a:cubicBezTo>
                  <a:cubicBezTo>
                    <a:pt x="50596" y="455552"/>
                    <a:pt x="44881" y="452123"/>
                    <a:pt x="42291" y="445265"/>
                  </a:cubicBezTo>
                  <a:cubicBezTo>
                    <a:pt x="44729" y="446789"/>
                    <a:pt x="47396" y="447551"/>
                    <a:pt x="50292" y="447551"/>
                  </a:cubicBezTo>
                  <a:cubicBezTo>
                    <a:pt x="52882" y="447551"/>
                    <a:pt x="55549" y="446789"/>
                    <a:pt x="58293" y="445265"/>
                  </a:cubicBezTo>
                  <a:cubicBezTo>
                    <a:pt x="66370" y="440693"/>
                    <a:pt x="73228" y="438407"/>
                    <a:pt x="78867" y="438407"/>
                  </a:cubicBezTo>
                  <a:close/>
                  <a:moveTo>
                    <a:pt x="169164" y="423548"/>
                  </a:moveTo>
                  <a:lnTo>
                    <a:pt x="171450" y="425834"/>
                  </a:lnTo>
                  <a:lnTo>
                    <a:pt x="164592" y="442979"/>
                  </a:lnTo>
                  <a:cubicBezTo>
                    <a:pt x="158648" y="457914"/>
                    <a:pt x="151409" y="468201"/>
                    <a:pt x="142875" y="473840"/>
                  </a:cubicBezTo>
                  <a:lnTo>
                    <a:pt x="93954" y="506072"/>
                  </a:lnTo>
                  <a:lnTo>
                    <a:pt x="90754" y="503101"/>
                  </a:lnTo>
                  <a:lnTo>
                    <a:pt x="124587" y="450980"/>
                  </a:lnTo>
                  <a:cubicBezTo>
                    <a:pt x="129311" y="443665"/>
                    <a:pt x="138074" y="437188"/>
                    <a:pt x="150876" y="431549"/>
                  </a:cubicBezTo>
                  <a:close/>
                  <a:moveTo>
                    <a:pt x="18288" y="368684"/>
                  </a:moveTo>
                  <a:lnTo>
                    <a:pt x="25146" y="368684"/>
                  </a:lnTo>
                  <a:lnTo>
                    <a:pt x="25146" y="486413"/>
                  </a:lnTo>
                  <a:cubicBezTo>
                    <a:pt x="25146" y="493576"/>
                    <a:pt x="27394" y="499748"/>
                    <a:pt x="31889" y="504929"/>
                  </a:cubicBezTo>
                  <a:cubicBezTo>
                    <a:pt x="36385" y="510111"/>
                    <a:pt x="42138" y="512702"/>
                    <a:pt x="49149" y="512702"/>
                  </a:cubicBezTo>
                  <a:cubicBezTo>
                    <a:pt x="52044" y="512702"/>
                    <a:pt x="55473" y="511940"/>
                    <a:pt x="59436" y="510416"/>
                  </a:cubicBezTo>
                  <a:lnTo>
                    <a:pt x="65151" y="516131"/>
                  </a:lnTo>
                  <a:cubicBezTo>
                    <a:pt x="59969" y="519179"/>
                    <a:pt x="55016" y="520703"/>
                    <a:pt x="50292" y="520703"/>
                  </a:cubicBezTo>
                  <a:cubicBezTo>
                    <a:pt x="41300" y="520703"/>
                    <a:pt x="33718" y="517769"/>
                    <a:pt x="27546" y="511902"/>
                  </a:cubicBezTo>
                  <a:cubicBezTo>
                    <a:pt x="21374" y="506034"/>
                    <a:pt x="18288" y="498681"/>
                    <a:pt x="18288" y="489842"/>
                  </a:cubicBezTo>
                  <a:close/>
                  <a:moveTo>
                    <a:pt x="0" y="368684"/>
                  </a:moveTo>
                  <a:lnTo>
                    <a:pt x="6858" y="368684"/>
                  </a:lnTo>
                  <a:lnTo>
                    <a:pt x="6858" y="590426"/>
                  </a:lnTo>
                  <a:lnTo>
                    <a:pt x="228600" y="590426"/>
                  </a:lnTo>
                  <a:lnTo>
                    <a:pt x="228600" y="597284"/>
                  </a:lnTo>
                  <a:lnTo>
                    <a:pt x="0" y="597284"/>
                  </a:lnTo>
                  <a:close/>
                  <a:moveTo>
                    <a:pt x="80010" y="164592"/>
                  </a:moveTo>
                  <a:lnTo>
                    <a:pt x="86868" y="170307"/>
                  </a:lnTo>
                  <a:cubicBezTo>
                    <a:pt x="86106" y="174879"/>
                    <a:pt x="85725" y="177927"/>
                    <a:pt x="85725" y="179451"/>
                  </a:cubicBezTo>
                  <a:cubicBezTo>
                    <a:pt x="85725" y="186919"/>
                    <a:pt x="89535" y="192938"/>
                    <a:pt x="97155" y="197510"/>
                  </a:cubicBezTo>
                  <a:cubicBezTo>
                    <a:pt x="103708" y="201473"/>
                    <a:pt x="110947" y="203454"/>
                    <a:pt x="118872" y="203454"/>
                  </a:cubicBezTo>
                  <a:lnTo>
                    <a:pt x="228600" y="203454"/>
                  </a:lnTo>
                  <a:lnTo>
                    <a:pt x="228600" y="210312"/>
                  </a:lnTo>
                  <a:lnTo>
                    <a:pt x="115443" y="210312"/>
                  </a:lnTo>
                  <a:cubicBezTo>
                    <a:pt x="105384" y="210312"/>
                    <a:pt x="96545" y="207340"/>
                    <a:pt x="88925" y="201397"/>
                  </a:cubicBezTo>
                  <a:cubicBezTo>
                    <a:pt x="80695" y="194996"/>
                    <a:pt x="76581" y="186919"/>
                    <a:pt x="76581" y="177165"/>
                  </a:cubicBezTo>
                  <a:cubicBezTo>
                    <a:pt x="76581" y="174879"/>
                    <a:pt x="77724" y="170688"/>
                    <a:pt x="80010" y="164592"/>
                  </a:cubicBezTo>
                  <a:close/>
                  <a:moveTo>
                    <a:pt x="61722" y="164592"/>
                  </a:moveTo>
                  <a:lnTo>
                    <a:pt x="66065" y="168478"/>
                  </a:lnTo>
                  <a:lnTo>
                    <a:pt x="56007" y="185166"/>
                  </a:lnTo>
                  <a:cubicBezTo>
                    <a:pt x="47625" y="199187"/>
                    <a:pt x="40005" y="206807"/>
                    <a:pt x="33147" y="208026"/>
                  </a:cubicBezTo>
                  <a:cubicBezTo>
                    <a:pt x="28879" y="208788"/>
                    <a:pt x="24536" y="210388"/>
                    <a:pt x="20116" y="212827"/>
                  </a:cubicBezTo>
                  <a:lnTo>
                    <a:pt x="17830" y="210312"/>
                  </a:lnTo>
                  <a:cubicBezTo>
                    <a:pt x="20421" y="207264"/>
                    <a:pt x="22174" y="203073"/>
                    <a:pt x="23088" y="197739"/>
                  </a:cubicBezTo>
                  <a:cubicBezTo>
                    <a:pt x="25374" y="190119"/>
                    <a:pt x="33299" y="182118"/>
                    <a:pt x="46863" y="173736"/>
                  </a:cubicBezTo>
                  <a:close/>
                  <a:moveTo>
                    <a:pt x="106299" y="148590"/>
                  </a:moveTo>
                  <a:cubicBezTo>
                    <a:pt x="113004" y="148590"/>
                    <a:pt x="118681" y="150914"/>
                    <a:pt x="123329" y="155562"/>
                  </a:cubicBezTo>
                  <a:cubicBezTo>
                    <a:pt x="127978" y="160210"/>
                    <a:pt x="130302" y="165887"/>
                    <a:pt x="130302" y="172593"/>
                  </a:cubicBezTo>
                  <a:cubicBezTo>
                    <a:pt x="130302" y="177775"/>
                    <a:pt x="128549" y="182308"/>
                    <a:pt x="125044" y="186195"/>
                  </a:cubicBezTo>
                  <a:cubicBezTo>
                    <a:pt x="121539" y="190081"/>
                    <a:pt x="117195" y="192024"/>
                    <a:pt x="112014" y="192024"/>
                  </a:cubicBezTo>
                  <a:cubicBezTo>
                    <a:pt x="107746" y="192024"/>
                    <a:pt x="104127" y="190614"/>
                    <a:pt x="101155" y="187795"/>
                  </a:cubicBezTo>
                  <a:cubicBezTo>
                    <a:pt x="98183" y="184975"/>
                    <a:pt x="96697" y="181432"/>
                    <a:pt x="96697" y="177165"/>
                  </a:cubicBezTo>
                  <a:cubicBezTo>
                    <a:pt x="96697" y="173812"/>
                    <a:pt x="97840" y="171069"/>
                    <a:pt x="100126" y="168935"/>
                  </a:cubicBezTo>
                  <a:cubicBezTo>
                    <a:pt x="102412" y="166802"/>
                    <a:pt x="105232" y="165735"/>
                    <a:pt x="108585" y="165735"/>
                  </a:cubicBezTo>
                  <a:cubicBezTo>
                    <a:pt x="113157" y="165735"/>
                    <a:pt x="115443" y="168021"/>
                    <a:pt x="115443" y="172593"/>
                  </a:cubicBezTo>
                  <a:cubicBezTo>
                    <a:pt x="115138" y="174574"/>
                    <a:pt x="114376" y="176098"/>
                    <a:pt x="113157" y="177165"/>
                  </a:cubicBezTo>
                  <a:cubicBezTo>
                    <a:pt x="113157" y="174117"/>
                    <a:pt x="111633" y="172593"/>
                    <a:pt x="108585" y="172593"/>
                  </a:cubicBezTo>
                  <a:cubicBezTo>
                    <a:pt x="104775" y="172593"/>
                    <a:pt x="102870" y="174498"/>
                    <a:pt x="102870" y="178308"/>
                  </a:cubicBezTo>
                  <a:cubicBezTo>
                    <a:pt x="102870" y="182880"/>
                    <a:pt x="105918" y="185166"/>
                    <a:pt x="112014" y="185166"/>
                  </a:cubicBezTo>
                  <a:cubicBezTo>
                    <a:pt x="115519" y="185166"/>
                    <a:pt x="118300" y="183794"/>
                    <a:pt x="120358" y="181051"/>
                  </a:cubicBezTo>
                  <a:cubicBezTo>
                    <a:pt x="122415" y="178308"/>
                    <a:pt x="123444" y="175108"/>
                    <a:pt x="123444" y="171450"/>
                  </a:cubicBezTo>
                  <a:cubicBezTo>
                    <a:pt x="123444" y="167335"/>
                    <a:pt x="121996" y="163830"/>
                    <a:pt x="119100" y="160934"/>
                  </a:cubicBezTo>
                  <a:cubicBezTo>
                    <a:pt x="116205" y="158039"/>
                    <a:pt x="112699" y="156591"/>
                    <a:pt x="108585" y="156591"/>
                  </a:cubicBezTo>
                  <a:cubicBezTo>
                    <a:pt x="104165" y="156591"/>
                    <a:pt x="99974" y="157734"/>
                    <a:pt x="96012" y="160020"/>
                  </a:cubicBezTo>
                  <a:lnTo>
                    <a:pt x="90297" y="154305"/>
                  </a:lnTo>
                  <a:cubicBezTo>
                    <a:pt x="97155" y="150495"/>
                    <a:pt x="102489" y="148590"/>
                    <a:pt x="106299" y="148590"/>
                  </a:cubicBezTo>
                  <a:close/>
                  <a:moveTo>
                    <a:pt x="22860" y="140589"/>
                  </a:moveTo>
                  <a:cubicBezTo>
                    <a:pt x="23774" y="145923"/>
                    <a:pt x="25679" y="150495"/>
                    <a:pt x="28575" y="154305"/>
                  </a:cubicBezTo>
                  <a:cubicBezTo>
                    <a:pt x="32080" y="158877"/>
                    <a:pt x="36271" y="161163"/>
                    <a:pt x="41148" y="161163"/>
                  </a:cubicBezTo>
                  <a:cubicBezTo>
                    <a:pt x="47091" y="161011"/>
                    <a:pt x="56235" y="157582"/>
                    <a:pt x="68580" y="150876"/>
                  </a:cubicBezTo>
                  <a:lnTo>
                    <a:pt x="77724" y="160020"/>
                  </a:lnTo>
                  <a:cubicBezTo>
                    <a:pt x="71628" y="173126"/>
                    <a:pt x="68580" y="182651"/>
                    <a:pt x="68580" y="188595"/>
                  </a:cubicBezTo>
                  <a:cubicBezTo>
                    <a:pt x="68580" y="193015"/>
                    <a:pt x="69799" y="196977"/>
                    <a:pt x="72237" y="200482"/>
                  </a:cubicBezTo>
                  <a:cubicBezTo>
                    <a:pt x="74676" y="203987"/>
                    <a:pt x="78028" y="205740"/>
                    <a:pt x="82296" y="205740"/>
                  </a:cubicBezTo>
                  <a:cubicBezTo>
                    <a:pt x="79248" y="208788"/>
                    <a:pt x="75819" y="210312"/>
                    <a:pt x="72009" y="210312"/>
                  </a:cubicBezTo>
                  <a:cubicBezTo>
                    <a:pt x="68199" y="210312"/>
                    <a:pt x="65151" y="208826"/>
                    <a:pt x="62865" y="205854"/>
                  </a:cubicBezTo>
                  <a:cubicBezTo>
                    <a:pt x="60579" y="202882"/>
                    <a:pt x="59436" y="199415"/>
                    <a:pt x="59436" y="195453"/>
                  </a:cubicBezTo>
                  <a:cubicBezTo>
                    <a:pt x="59436" y="188443"/>
                    <a:pt x="62484" y="179680"/>
                    <a:pt x="68580" y="169164"/>
                  </a:cubicBezTo>
                  <a:lnTo>
                    <a:pt x="61722" y="161163"/>
                  </a:lnTo>
                  <a:cubicBezTo>
                    <a:pt x="50901" y="168783"/>
                    <a:pt x="42138" y="172593"/>
                    <a:pt x="35433" y="172593"/>
                  </a:cubicBezTo>
                  <a:cubicBezTo>
                    <a:pt x="30708" y="172593"/>
                    <a:pt x="26860" y="170764"/>
                    <a:pt x="23888" y="167107"/>
                  </a:cubicBezTo>
                  <a:cubicBezTo>
                    <a:pt x="20917" y="163449"/>
                    <a:pt x="19431" y="159182"/>
                    <a:pt x="19431" y="154305"/>
                  </a:cubicBezTo>
                  <a:cubicBezTo>
                    <a:pt x="19431" y="147904"/>
                    <a:pt x="20574" y="143332"/>
                    <a:pt x="22860" y="140589"/>
                  </a:cubicBezTo>
                  <a:close/>
                  <a:moveTo>
                    <a:pt x="65151" y="132588"/>
                  </a:moveTo>
                  <a:lnTo>
                    <a:pt x="96012" y="164592"/>
                  </a:lnTo>
                  <a:lnTo>
                    <a:pt x="90754" y="170078"/>
                  </a:lnTo>
                  <a:lnTo>
                    <a:pt x="59207" y="137617"/>
                  </a:lnTo>
                  <a:close/>
                  <a:moveTo>
                    <a:pt x="56007" y="98298"/>
                  </a:moveTo>
                  <a:cubicBezTo>
                    <a:pt x="62712" y="98298"/>
                    <a:pt x="68427" y="100432"/>
                    <a:pt x="73152" y="104699"/>
                  </a:cubicBezTo>
                  <a:cubicBezTo>
                    <a:pt x="77876" y="108966"/>
                    <a:pt x="80162" y="114452"/>
                    <a:pt x="80010" y="121158"/>
                  </a:cubicBezTo>
                  <a:cubicBezTo>
                    <a:pt x="79857" y="127406"/>
                    <a:pt x="77952" y="133121"/>
                    <a:pt x="74295" y="138303"/>
                  </a:cubicBezTo>
                  <a:lnTo>
                    <a:pt x="68580" y="133731"/>
                  </a:lnTo>
                  <a:cubicBezTo>
                    <a:pt x="70866" y="130073"/>
                    <a:pt x="72009" y="126263"/>
                    <a:pt x="72009" y="122301"/>
                  </a:cubicBezTo>
                  <a:cubicBezTo>
                    <a:pt x="72009" y="118186"/>
                    <a:pt x="70561" y="114681"/>
                    <a:pt x="67665" y="111785"/>
                  </a:cubicBezTo>
                  <a:cubicBezTo>
                    <a:pt x="64770" y="108890"/>
                    <a:pt x="61264" y="107442"/>
                    <a:pt x="57150" y="107442"/>
                  </a:cubicBezTo>
                  <a:cubicBezTo>
                    <a:pt x="53797" y="107442"/>
                    <a:pt x="50673" y="108356"/>
                    <a:pt x="47777" y="110185"/>
                  </a:cubicBezTo>
                  <a:cubicBezTo>
                    <a:pt x="44881" y="112014"/>
                    <a:pt x="43434" y="114529"/>
                    <a:pt x="43434" y="117729"/>
                  </a:cubicBezTo>
                  <a:cubicBezTo>
                    <a:pt x="43434" y="123063"/>
                    <a:pt x="45720" y="125730"/>
                    <a:pt x="50292" y="125730"/>
                  </a:cubicBezTo>
                  <a:cubicBezTo>
                    <a:pt x="54102" y="125730"/>
                    <a:pt x="56007" y="123825"/>
                    <a:pt x="56007" y="120015"/>
                  </a:cubicBezTo>
                  <a:cubicBezTo>
                    <a:pt x="56007" y="117729"/>
                    <a:pt x="54483" y="115824"/>
                    <a:pt x="51435" y="114300"/>
                  </a:cubicBezTo>
                  <a:cubicBezTo>
                    <a:pt x="58293" y="114300"/>
                    <a:pt x="61722" y="116967"/>
                    <a:pt x="61722" y="122301"/>
                  </a:cubicBezTo>
                  <a:cubicBezTo>
                    <a:pt x="61722" y="125349"/>
                    <a:pt x="60579" y="127825"/>
                    <a:pt x="58293" y="129730"/>
                  </a:cubicBezTo>
                  <a:cubicBezTo>
                    <a:pt x="56007" y="131635"/>
                    <a:pt x="53340" y="132588"/>
                    <a:pt x="50292" y="132588"/>
                  </a:cubicBezTo>
                  <a:cubicBezTo>
                    <a:pt x="46024" y="132588"/>
                    <a:pt x="42481" y="130988"/>
                    <a:pt x="39662" y="127787"/>
                  </a:cubicBezTo>
                  <a:cubicBezTo>
                    <a:pt x="36842" y="124587"/>
                    <a:pt x="35433" y="120853"/>
                    <a:pt x="35433" y="116586"/>
                  </a:cubicBezTo>
                  <a:cubicBezTo>
                    <a:pt x="35433" y="111252"/>
                    <a:pt x="37490" y="106870"/>
                    <a:pt x="41605" y="103441"/>
                  </a:cubicBezTo>
                  <a:cubicBezTo>
                    <a:pt x="45720" y="100012"/>
                    <a:pt x="50520" y="98298"/>
                    <a:pt x="56007" y="98298"/>
                  </a:cubicBezTo>
                  <a:close/>
                  <a:moveTo>
                    <a:pt x="78867" y="69723"/>
                  </a:moveTo>
                  <a:cubicBezTo>
                    <a:pt x="86182" y="69723"/>
                    <a:pt x="92049" y="73304"/>
                    <a:pt x="96469" y="80467"/>
                  </a:cubicBezTo>
                  <a:cubicBezTo>
                    <a:pt x="99212" y="85039"/>
                    <a:pt x="100584" y="90221"/>
                    <a:pt x="100584" y="96012"/>
                  </a:cubicBezTo>
                  <a:cubicBezTo>
                    <a:pt x="100584" y="107442"/>
                    <a:pt x="96393" y="120396"/>
                    <a:pt x="88011" y="134874"/>
                  </a:cubicBezTo>
                  <a:lnTo>
                    <a:pt x="93726" y="140589"/>
                  </a:lnTo>
                  <a:cubicBezTo>
                    <a:pt x="111252" y="130683"/>
                    <a:pt x="122682" y="125730"/>
                    <a:pt x="128016" y="125730"/>
                  </a:cubicBezTo>
                  <a:cubicBezTo>
                    <a:pt x="136093" y="125882"/>
                    <a:pt x="142798" y="127635"/>
                    <a:pt x="148132" y="130988"/>
                  </a:cubicBezTo>
                  <a:cubicBezTo>
                    <a:pt x="154533" y="135103"/>
                    <a:pt x="157734" y="140970"/>
                    <a:pt x="157734" y="148590"/>
                  </a:cubicBezTo>
                  <a:cubicBezTo>
                    <a:pt x="157734" y="151943"/>
                    <a:pt x="156591" y="156705"/>
                    <a:pt x="154305" y="162877"/>
                  </a:cubicBezTo>
                  <a:cubicBezTo>
                    <a:pt x="152019" y="169050"/>
                    <a:pt x="150876" y="173812"/>
                    <a:pt x="150876" y="177165"/>
                  </a:cubicBezTo>
                  <a:cubicBezTo>
                    <a:pt x="150876" y="179299"/>
                    <a:pt x="151638" y="182347"/>
                    <a:pt x="153162" y="186309"/>
                  </a:cubicBezTo>
                  <a:cubicBezTo>
                    <a:pt x="146304" y="182651"/>
                    <a:pt x="142875" y="176174"/>
                    <a:pt x="142875" y="166878"/>
                  </a:cubicBezTo>
                  <a:cubicBezTo>
                    <a:pt x="142875" y="159258"/>
                    <a:pt x="140398" y="152781"/>
                    <a:pt x="135445" y="147447"/>
                  </a:cubicBezTo>
                  <a:cubicBezTo>
                    <a:pt x="130492" y="142113"/>
                    <a:pt x="124206" y="139446"/>
                    <a:pt x="116586" y="139446"/>
                  </a:cubicBezTo>
                  <a:cubicBezTo>
                    <a:pt x="107442" y="139446"/>
                    <a:pt x="97536" y="143256"/>
                    <a:pt x="86868" y="150876"/>
                  </a:cubicBezTo>
                  <a:lnTo>
                    <a:pt x="77724" y="141732"/>
                  </a:lnTo>
                  <a:cubicBezTo>
                    <a:pt x="86106" y="131674"/>
                    <a:pt x="90297" y="122149"/>
                    <a:pt x="90297" y="113157"/>
                  </a:cubicBezTo>
                  <a:cubicBezTo>
                    <a:pt x="90297" y="105994"/>
                    <a:pt x="88239" y="99631"/>
                    <a:pt x="84124" y="94069"/>
                  </a:cubicBezTo>
                  <a:cubicBezTo>
                    <a:pt x="80010" y="88506"/>
                    <a:pt x="74447" y="85725"/>
                    <a:pt x="67437" y="85725"/>
                  </a:cubicBezTo>
                  <a:cubicBezTo>
                    <a:pt x="66522" y="85725"/>
                    <a:pt x="65189" y="85915"/>
                    <a:pt x="63436" y="86296"/>
                  </a:cubicBezTo>
                  <a:cubicBezTo>
                    <a:pt x="61684" y="86677"/>
                    <a:pt x="60350" y="86868"/>
                    <a:pt x="59436" y="86868"/>
                  </a:cubicBezTo>
                  <a:cubicBezTo>
                    <a:pt x="50596" y="86868"/>
                    <a:pt x="44881" y="83439"/>
                    <a:pt x="42291" y="76581"/>
                  </a:cubicBezTo>
                  <a:cubicBezTo>
                    <a:pt x="44729" y="78105"/>
                    <a:pt x="47396" y="78867"/>
                    <a:pt x="50292" y="78867"/>
                  </a:cubicBezTo>
                  <a:cubicBezTo>
                    <a:pt x="52882" y="78867"/>
                    <a:pt x="55549" y="78105"/>
                    <a:pt x="58293" y="76581"/>
                  </a:cubicBezTo>
                  <a:cubicBezTo>
                    <a:pt x="66370" y="72009"/>
                    <a:pt x="73228" y="69723"/>
                    <a:pt x="78867" y="69723"/>
                  </a:cubicBezTo>
                  <a:close/>
                  <a:moveTo>
                    <a:pt x="169164" y="54864"/>
                  </a:moveTo>
                  <a:lnTo>
                    <a:pt x="171450" y="57150"/>
                  </a:lnTo>
                  <a:lnTo>
                    <a:pt x="164592" y="74295"/>
                  </a:lnTo>
                  <a:cubicBezTo>
                    <a:pt x="158648" y="89230"/>
                    <a:pt x="151409" y="99517"/>
                    <a:pt x="142875" y="105156"/>
                  </a:cubicBezTo>
                  <a:lnTo>
                    <a:pt x="93954" y="137389"/>
                  </a:lnTo>
                  <a:lnTo>
                    <a:pt x="90754" y="134417"/>
                  </a:lnTo>
                  <a:lnTo>
                    <a:pt x="124587" y="82296"/>
                  </a:lnTo>
                  <a:cubicBezTo>
                    <a:pt x="129311" y="74981"/>
                    <a:pt x="138074" y="68504"/>
                    <a:pt x="150876" y="62865"/>
                  </a:cubicBezTo>
                  <a:close/>
                  <a:moveTo>
                    <a:pt x="18288" y="0"/>
                  </a:moveTo>
                  <a:lnTo>
                    <a:pt x="25146" y="0"/>
                  </a:lnTo>
                  <a:lnTo>
                    <a:pt x="25146" y="117729"/>
                  </a:lnTo>
                  <a:cubicBezTo>
                    <a:pt x="25146" y="124892"/>
                    <a:pt x="27394" y="131064"/>
                    <a:pt x="31889" y="136246"/>
                  </a:cubicBezTo>
                  <a:cubicBezTo>
                    <a:pt x="36385" y="141427"/>
                    <a:pt x="42138" y="144018"/>
                    <a:pt x="49149" y="144018"/>
                  </a:cubicBezTo>
                  <a:cubicBezTo>
                    <a:pt x="52044" y="144018"/>
                    <a:pt x="55473" y="143256"/>
                    <a:pt x="59436" y="141732"/>
                  </a:cubicBezTo>
                  <a:lnTo>
                    <a:pt x="65151" y="147447"/>
                  </a:lnTo>
                  <a:cubicBezTo>
                    <a:pt x="59969" y="150495"/>
                    <a:pt x="55016" y="152019"/>
                    <a:pt x="50292" y="152019"/>
                  </a:cubicBezTo>
                  <a:cubicBezTo>
                    <a:pt x="41300" y="152019"/>
                    <a:pt x="33718" y="149085"/>
                    <a:pt x="27546" y="143218"/>
                  </a:cubicBezTo>
                  <a:cubicBezTo>
                    <a:pt x="21374" y="137350"/>
                    <a:pt x="18288" y="129997"/>
                    <a:pt x="18288" y="121158"/>
                  </a:cubicBezTo>
                  <a:close/>
                  <a:moveTo>
                    <a:pt x="0" y="0"/>
                  </a:moveTo>
                  <a:lnTo>
                    <a:pt x="6858" y="0"/>
                  </a:lnTo>
                  <a:lnTo>
                    <a:pt x="6858" y="221742"/>
                  </a:lnTo>
                  <a:lnTo>
                    <a:pt x="228600" y="221742"/>
                  </a:lnTo>
                  <a:lnTo>
                    <a:pt x="228600" y="228600"/>
                  </a:lnTo>
                  <a:lnTo>
                    <a:pt x="0" y="228600"/>
                  </a:ln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p>
          </p:txBody>
        </p:sp>
        <p:sp>
          <p:nvSpPr>
            <p:cNvPr id="12" name="TextBox 11">
              <a:extLst>
                <a:ext uri="{FF2B5EF4-FFF2-40B4-BE49-F238E27FC236}">
                  <a16:creationId xmlns:a16="http://schemas.microsoft.com/office/drawing/2014/main" id="{D253E4B1-140A-43BB-BE92-D7479FBD1DD7}"/>
                </a:ext>
              </a:extLst>
            </p:cNvPr>
            <p:cNvSpPr txBox="1"/>
            <p:nvPr/>
          </p:nvSpPr>
          <p:spPr>
            <a:xfrm>
              <a:off x="11913870" y="2418442"/>
              <a:ext cx="274320" cy="2286000"/>
            </a:xfrm>
            <a:custGeom>
              <a:avLst/>
              <a:gdLst/>
              <a:ahLst/>
              <a:cxnLst/>
              <a:rect l="l" t="t" r="r" b="b"/>
              <a:pathLst>
                <a:path w="341087" h="2595265">
                  <a:moveTo>
                    <a:pt x="217463" y="2508397"/>
                  </a:moveTo>
                  <a:cubicBezTo>
                    <a:pt x="221527" y="2515306"/>
                    <a:pt x="223559" y="2521910"/>
                    <a:pt x="223559" y="2528209"/>
                  </a:cubicBezTo>
                  <a:cubicBezTo>
                    <a:pt x="223559" y="2540198"/>
                    <a:pt x="219647" y="2550307"/>
                    <a:pt x="211824" y="2558537"/>
                  </a:cubicBezTo>
                  <a:cubicBezTo>
                    <a:pt x="204001" y="2566766"/>
                    <a:pt x="194196" y="2570881"/>
                    <a:pt x="182411" y="2570881"/>
                  </a:cubicBezTo>
                  <a:lnTo>
                    <a:pt x="20867" y="2570881"/>
                  </a:lnTo>
                  <a:lnTo>
                    <a:pt x="20867" y="2561737"/>
                  </a:lnTo>
                  <a:lnTo>
                    <a:pt x="177839" y="2561737"/>
                  </a:lnTo>
                  <a:cubicBezTo>
                    <a:pt x="187389" y="2561737"/>
                    <a:pt x="195619" y="2558740"/>
                    <a:pt x="202527" y="2552746"/>
                  </a:cubicBezTo>
                  <a:cubicBezTo>
                    <a:pt x="209436" y="2546751"/>
                    <a:pt x="212891" y="2539080"/>
                    <a:pt x="212891" y="2529733"/>
                  </a:cubicBezTo>
                  <a:cubicBezTo>
                    <a:pt x="212891" y="2525872"/>
                    <a:pt x="211875" y="2521300"/>
                    <a:pt x="209843" y="2516017"/>
                  </a:cubicBezTo>
                  <a:close/>
                  <a:moveTo>
                    <a:pt x="245504" y="2507178"/>
                  </a:moveTo>
                  <a:lnTo>
                    <a:pt x="267755" y="2520589"/>
                  </a:lnTo>
                  <a:cubicBezTo>
                    <a:pt x="286449" y="2531765"/>
                    <a:pt x="296609" y="2541925"/>
                    <a:pt x="298235" y="2551069"/>
                  </a:cubicBezTo>
                  <a:cubicBezTo>
                    <a:pt x="299251" y="2556759"/>
                    <a:pt x="301384" y="2562550"/>
                    <a:pt x="304635" y="2568443"/>
                  </a:cubicBezTo>
                  <a:lnTo>
                    <a:pt x="301283" y="2571491"/>
                  </a:lnTo>
                  <a:cubicBezTo>
                    <a:pt x="297219" y="2568036"/>
                    <a:pt x="291631" y="2565700"/>
                    <a:pt x="284519" y="2564480"/>
                  </a:cubicBezTo>
                  <a:cubicBezTo>
                    <a:pt x="274359" y="2561432"/>
                    <a:pt x="263691" y="2550866"/>
                    <a:pt x="252515" y="2532781"/>
                  </a:cubicBezTo>
                  <a:lnTo>
                    <a:pt x="240323" y="2512969"/>
                  </a:lnTo>
                  <a:close/>
                  <a:moveTo>
                    <a:pt x="182411" y="2488585"/>
                  </a:moveTo>
                  <a:cubicBezTo>
                    <a:pt x="190742" y="2488788"/>
                    <a:pt x="198362" y="2491328"/>
                    <a:pt x="205271" y="2496205"/>
                  </a:cubicBezTo>
                  <a:lnTo>
                    <a:pt x="199175" y="2503825"/>
                  </a:lnTo>
                  <a:cubicBezTo>
                    <a:pt x="194298" y="2500777"/>
                    <a:pt x="189218" y="2499253"/>
                    <a:pt x="183935" y="2499253"/>
                  </a:cubicBezTo>
                  <a:cubicBezTo>
                    <a:pt x="178448" y="2499253"/>
                    <a:pt x="173775" y="2501184"/>
                    <a:pt x="169914" y="2505044"/>
                  </a:cubicBezTo>
                  <a:cubicBezTo>
                    <a:pt x="166053" y="2508905"/>
                    <a:pt x="164123" y="2513579"/>
                    <a:pt x="164123" y="2519065"/>
                  </a:cubicBezTo>
                  <a:cubicBezTo>
                    <a:pt x="164123" y="2523536"/>
                    <a:pt x="165342" y="2527701"/>
                    <a:pt x="167780" y="2531562"/>
                  </a:cubicBezTo>
                  <a:cubicBezTo>
                    <a:pt x="170219" y="2535423"/>
                    <a:pt x="173571" y="2537353"/>
                    <a:pt x="177839" y="2537353"/>
                  </a:cubicBezTo>
                  <a:cubicBezTo>
                    <a:pt x="184951" y="2537353"/>
                    <a:pt x="188507" y="2534305"/>
                    <a:pt x="188507" y="2528209"/>
                  </a:cubicBezTo>
                  <a:cubicBezTo>
                    <a:pt x="188507" y="2523129"/>
                    <a:pt x="185967" y="2520589"/>
                    <a:pt x="180887" y="2520589"/>
                  </a:cubicBezTo>
                  <a:cubicBezTo>
                    <a:pt x="177839" y="2520589"/>
                    <a:pt x="175299" y="2522621"/>
                    <a:pt x="173267" y="2526685"/>
                  </a:cubicBezTo>
                  <a:cubicBezTo>
                    <a:pt x="173267" y="2517541"/>
                    <a:pt x="176823" y="2512969"/>
                    <a:pt x="183935" y="2512969"/>
                  </a:cubicBezTo>
                  <a:cubicBezTo>
                    <a:pt x="187999" y="2512969"/>
                    <a:pt x="191301" y="2514493"/>
                    <a:pt x="193841" y="2517541"/>
                  </a:cubicBezTo>
                  <a:cubicBezTo>
                    <a:pt x="196381" y="2520589"/>
                    <a:pt x="197651" y="2524145"/>
                    <a:pt x="197651" y="2528209"/>
                  </a:cubicBezTo>
                  <a:cubicBezTo>
                    <a:pt x="197651" y="2533899"/>
                    <a:pt x="195517" y="2538623"/>
                    <a:pt x="191250" y="2542382"/>
                  </a:cubicBezTo>
                  <a:cubicBezTo>
                    <a:pt x="186983" y="2546142"/>
                    <a:pt x="182004" y="2548021"/>
                    <a:pt x="176315" y="2548021"/>
                  </a:cubicBezTo>
                  <a:cubicBezTo>
                    <a:pt x="169203" y="2548021"/>
                    <a:pt x="163361" y="2545278"/>
                    <a:pt x="158789" y="2539792"/>
                  </a:cubicBezTo>
                  <a:cubicBezTo>
                    <a:pt x="154217" y="2534305"/>
                    <a:pt x="151931" y="2527904"/>
                    <a:pt x="151931" y="2520589"/>
                  </a:cubicBezTo>
                  <a:cubicBezTo>
                    <a:pt x="151931" y="2511648"/>
                    <a:pt x="154775" y="2504028"/>
                    <a:pt x="160465" y="2497729"/>
                  </a:cubicBezTo>
                  <a:cubicBezTo>
                    <a:pt x="166155" y="2491430"/>
                    <a:pt x="173470" y="2488382"/>
                    <a:pt x="182411" y="2488585"/>
                  </a:cubicBezTo>
                  <a:close/>
                  <a:moveTo>
                    <a:pt x="295187" y="2485537"/>
                  </a:moveTo>
                  <a:cubicBezTo>
                    <a:pt x="299251" y="2489601"/>
                    <a:pt x="301283" y="2494173"/>
                    <a:pt x="301283" y="2499253"/>
                  </a:cubicBezTo>
                  <a:cubicBezTo>
                    <a:pt x="301283" y="2504333"/>
                    <a:pt x="299301" y="2508397"/>
                    <a:pt x="295339" y="2511445"/>
                  </a:cubicBezTo>
                  <a:cubicBezTo>
                    <a:pt x="291377" y="2514493"/>
                    <a:pt x="286754" y="2516017"/>
                    <a:pt x="281471" y="2516017"/>
                  </a:cubicBezTo>
                  <a:cubicBezTo>
                    <a:pt x="272123" y="2516017"/>
                    <a:pt x="260439" y="2511953"/>
                    <a:pt x="246419" y="2503825"/>
                  </a:cubicBezTo>
                  <a:lnTo>
                    <a:pt x="235751" y="2512969"/>
                  </a:lnTo>
                  <a:cubicBezTo>
                    <a:pt x="245911" y="2527396"/>
                    <a:pt x="250991" y="2539080"/>
                    <a:pt x="250991" y="2548021"/>
                  </a:cubicBezTo>
                  <a:cubicBezTo>
                    <a:pt x="250991" y="2554320"/>
                    <a:pt x="248552" y="2559451"/>
                    <a:pt x="243675" y="2563414"/>
                  </a:cubicBezTo>
                  <a:cubicBezTo>
                    <a:pt x="238799" y="2567376"/>
                    <a:pt x="233109" y="2569357"/>
                    <a:pt x="226607" y="2569357"/>
                  </a:cubicBezTo>
                  <a:cubicBezTo>
                    <a:pt x="218072" y="2569357"/>
                    <a:pt x="211976" y="2567833"/>
                    <a:pt x="208319" y="2564785"/>
                  </a:cubicBezTo>
                  <a:cubicBezTo>
                    <a:pt x="215431" y="2563566"/>
                    <a:pt x="221527" y="2561026"/>
                    <a:pt x="226607" y="2557165"/>
                  </a:cubicBezTo>
                  <a:cubicBezTo>
                    <a:pt x="232703" y="2552492"/>
                    <a:pt x="235751" y="2546904"/>
                    <a:pt x="235751" y="2540401"/>
                  </a:cubicBezTo>
                  <a:cubicBezTo>
                    <a:pt x="235547" y="2532476"/>
                    <a:pt x="230975" y="2520284"/>
                    <a:pt x="222035" y="2503825"/>
                  </a:cubicBezTo>
                  <a:lnTo>
                    <a:pt x="234227" y="2491633"/>
                  </a:lnTo>
                  <a:cubicBezTo>
                    <a:pt x="251702" y="2499761"/>
                    <a:pt x="264402" y="2503825"/>
                    <a:pt x="272327" y="2503825"/>
                  </a:cubicBezTo>
                  <a:cubicBezTo>
                    <a:pt x="278016" y="2503825"/>
                    <a:pt x="283249" y="2502149"/>
                    <a:pt x="288024" y="2498796"/>
                  </a:cubicBezTo>
                  <a:cubicBezTo>
                    <a:pt x="292799" y="2495443"/>
                    <a:pt x="295187" y="2491024"/>
                    <a:pt x="295187" y="2485537"/>
                  </a:cubicBezTo>
                  <a:close/>
                  <a:moveTo>
                    <a:pt x="240323" y="2467249"/>
                  </a:moveTo>
                  <a:lnTo>
                    <a:pt x="247638" y="2474260"/>
                  </a:lnTo>
                  <a:lnTo>
                    <a:pt x="204356" y="2516322"/>
                  </a:lnTo>
                  <a:lnTo>
                    <a:pt x="197651" y="2508397"/>
                  </a:lnTo>
                  <a:close/>
                  <a:moveTo>
                    <a:pt x="250991" y="2421529"/>
                  </a:moveTo>
                  <a:cubicBezTo>
                    <a:pt x="257899" y="2421529"/>
                    <a:pt x="263945" y="2423866"/>
                    <a:pt x="269126" y="2428540"/>
                  </a:cubicBezTo>
                  <a:cubicBezTo>
                    <a:pt x="274308" y="2433213"/>
                    <a:pt x="276899" y="2439004"/>
                    <a:pt x="276899" y="2445913"/>
                  </a:cubicBezTo>
                  <a:cubicBezTo>
                    <a:pt x="276899" y="2451603"/>
                    <a:pt x="275019" y="2456429"/>
                    <a:pt x="271260" y="2460391"/>
                  </a:cubicBezTo>
                  <a:cubicBezTo>
                    <a:pt x="267501" y="2464354"/>
                    <a:pt x="262776" y="2466335"/>
                    <a:pt x="257087" y="2466335"/>
                  </a:cubicBezTo>
                  <a:cubicBezTo>
                    <a:pt x="252616" y="2466335"/>
                    <a:pt x="248959" y="2464811"/>
                    <a:pt x="246114" y="2461763"/>
                  </a:cubicBezTo>
                  <a:cubicBezTo>
                    <a:pt x="243269" y="2458715"/>
                    <a:pt x="241847" y="2454956"/>
                    <a:pt x="241847" y="2450485"/>
                  </a:cubicBezTo>
                  <a:cubicBezTo>
                    <a:pt x="241847" y="2444389"/>
                    <a:pt x="244895" y="2441341"/>
                    <a:pt x="250991" y="2441341"/>
                  </a:cubicBezTo>
                  <a:cubicBezTo>
                    <a:pt x="253632" y="2441748"/>
                    <a:pt x="255664" y="2442764"/>
                    <a:pt x="257087" y="2444389"/>
                  </a:cubicBezTo>
                  <a:cubicBezTo>
                    <a:pt x="253023" y="2444389"/>
                    <a:pt x="250991" y="2446421"/>
                    <a:pt x="250991" y="2450485"/>
                  </a:cubicBezTo>
                  <a:cubicBezTo>
                    <a:pt x="250991" y="2455565"/>
                    <a:pt x="253531" y="2458105"/>
                    <a:pt x="258611" y="2458105"/>
                  </a:cubicBezTo>
                  <a:cubicBezTo>
                    <a:pt x="264707" y="2458105"/>
                    <a:pt x="267755" y="2454041"/>
                    <a:pt x="267755" y="2445913"/>
                  </a:cubicBezTo>
                  <a:cubicBezTo>
                    <a:pt x="267755" y="2441240"/>
                    <a:pt x="265926" y="2437531"/>
                    <a:pt x="262268" y="2434788"/>
                  </a:cubicBezTo>
                  <a:cubicBezTo>
                    <a:pt x="258611" y="2432045"/>
                    <a:pt x="254343" y="2430673"/>
                    <a:pt x="249467" y="2430673"/>
                  </a:cubicBezTo>
                  <a:cubicBezTo>
                    <a:pt x="243980" y="2430673"/>
                    <a:pt x="239307" y="2432604"/>
                    <a:pt x="235446" y="2436464"/>
                  </a:cubicBezTo>
                  <a:cubicBezTo>
                    <a:pt x="231585" y="2440325"/>
                    <a:pt x="229655" y="2444999"/>
                    <a:pt x="229655" y="2450485"/>
                  </a:cubicBezTo>
                  <a:cubicBezTo>
                    <a:pt x="229655" y="2456378"/>
                    <a:pt x="231179" y="2461966"/>
                    <a:pt x="234227" y="2467249"/>
                  </a:cubicBezTo>
                  <a:lnTo>
                    <a:pt x="226607" y="2474869"/>
                  </a:lnTo>
                  <a:cubicBezTo>
                    <a:pt x="221527" y="2465725"/>
                    <a:pt x="218987" y="2458613"/>
                    <a:pt x="218987" y="2453533"/>
                  </a:cubicBezTo>
                  <a:cubicBezTo>
                    <a:pt x="218987" y="2444592"/>
                    <a:pt x="222085" y="2437023"/>
                    <a:pt x="228283" y="2430826"/>
                  </a:cubicBezTo>
                  <a:cubicBezTo>
                    <a:pt x="234481" y="2424628"/>
                    <a:pt x="242050" y="2421529"/>
                    <a:pt x="250991" y="2421529"/>
                  </a:cubicBezTo>
                  <a:close/>
                  <a:moveTo>
                    <a:pt x="218987" y="2384953"/>
                  </a:moveTo>
                  <a:cubicBezTo>
                    <a:pt x="223457" y="2384953"/>
                    <a:pt x="229807" y="2386477"/>
                    <a:pt x="238037" y="2389525"/>
                  </a:cubicBezTo>
                  <a:cubicBezTo>
                    <a:pt x="246266" y="2392573"/>
                    <a:pt x="252616" y="2394097"/>
                    <a:pt x="257087" y="2394097"/>
                  </a:cubicBezTo>
                  <a:cubicBezTo>
                    <a:pt x="259931" y="2394097"/>
                    <a:pt x="263995" y="2393081"/>
                    <a:pt x="269279" y="2391049"/>
                  </a:cubicBezTo>
                  <a:cubicBezTo>
                    <a:pt x="264402" y="2400193"/>
                    <a:pt x="255766" y="2404765"/>
                    <a:pt x="243371" y="2404765"/>
                  </a:cubicBezTo>
                  <a:cubicBezTo>
                    <a:pt x="233211" y="2404765"/>
                    <a:pt x="224575" y="2408067"/>
                    <a:pt x="217463" y="2414671"/>
                  </a:cubicBezTo>
                  <a:cubicBezTo>
                    <a:pt x="210351" y="2421275"/>
                    <a:pt x="206795" y="2429657"/>
                    <a:pt x="206795" y="2439817"/>
                  </a:cubicBezTo>
                  <a:cubicBezTo>
                    <a:pt x="206795" y="2452009"/>
                    <a:pt x="211875" y="2465217"/>
                    <a:pt x="222035" y="2479441"/>
                  </a:cubicBezTo>
                  <a:lnTo>
                    <a:pt x="209843" y="2491633"/>
                  </a:lnTo>
                  <a:cubicBezTo>
                    <a:pt x="196431" y="2480457"/>
                    <a:pt x="183731" y="2474869"/>
                    <a:pt x="171743" y="2474869"/>
                  </a:cubicBezTo>
                  <a:cubicBezTo>
                    <a:pt x="162599" y="2474869"/>
                    <a:pt x="154369" y="2477612"/>
                    <a:pt x="147054" y="2483099"/>
                  </a:cubicBezTo>
                  <a:cubicBezTo>
                    <a:pt x="139129" y="2488992"/>
                    <a:pt x="135167" y="2496408"/>
                    <a:pt x="135167" y="2505349"/>
                  </a:cubicBezTo>
                  <a:cubicBezTo>
                    <a:pt x="135167" y="2506568"/>
                    <a:pt x="135421" y="2508346"/>
                    <a:pt x="135929" y="2510683"/>
                  </a:cubicBezTo>
                  <a:cubicBezTo>
                    <a:pt x="136437" y="2513020"/>
                    <a:pt x="136691" y="2514798"/>
                    <a:pt x="136691" y="2516017"/>
                  </a:cubicBezTo>
                  <a:cubicBezTo>
                    <a:pt x="136691" y="2527803"/>
                    <a:pt x="132119" y="2535423"/>
                    <a:pt x="122975" y="2538877"/>
                  </a:cubicBezTo>
                  <a:cubicBezTo>
                    <a:pt x="125007" y="2535626"/>
                    <a:pt x="126023" y="2532070"/>
                    <a:pt x="126023" y="2528209"/>
                  </a:cubicBezTo>
                  <a:cubicBezTo>
                    <a:pt x="126023" y="2524755"/>
                    <a:pt x="125007" y="2521199"/>
                    <a:pt x="122975" y="2517541"/>
                  </a:cubicBezTo>
                  <a:cubicBezTo>
                    <a:pt x="116879" y="2506772"/>
                    <a:pt x="113831" y="2497628"/>
                    <a:pt x="113831" y="2490109"/>
                  </a:cubicBezTo>
                  <a:cubicBezTo>
                    <a:pt x="113831" y="2481372"/>
                    <a:pt x="117590" y="2474260"/>
                    <a:pt x="125108" y="2468773"/>
                  </a:cubicBezTo>
                  <a:cubicBezTo>
                    <a:pt x="132017" y="2463693"/>
                    <a:pt x="139942" y="2461153"/>
                    <a:pt x="148883" y="2461153"/>
                  </a:cubicBezTo>
                  <a:cubicBezTo>
                    <a:pt x="164123" y="2461153"/>
                    <a:pt x="181395" y="2466741"/>
                    <a:pt x="200699" y="2477917"/>
                  </a:cubicBezTo>
                  <a:lnTo>
                    <a:pt x="208319" y="2470297"/>
                  </a:lnTo>
                  <a:cubicBezTo>
                    <a:pt x="195111" y="2447539"/>
                    <a:pt x="188507" y="2432299"/>
                    <a:pt x="188507" y="2424577"/>
                  </a:cubicBezTo>
                  <a:cubicBezTo>
                    <a:pt x="188507" y="2413604"/>
                    <a:pt x="190843" y="2404562"/>
                    <a:pt x="195517" y="2397450"/>
                  </a:cubicBezTo>
                  <a:cubicBezTo>
                    <a:pt x="200800" y="2389119"/>
                    <a:pt x="208623" y="2384953"/>
                    <a:pt x="218987" y="2384953"/>
                  </a:cubicBezTo>
                  <a:close/>
                  <a:moveTo>
                    <a:pt x="97067" y="2366665"/>
                  </a:moveTo>
                  <a:lnTo>
                    <a:pt x="119927" y="2375809"/>
                  </a:lnTo>
                  <a:cubicBezTo>
                    <a:pt x="139840" y="2383734"/>
                    <a:pt x="153556" y="2393386"/>
                    <a:pt x="161075" y="2404765"/>
                  </a:cubicBezTo>
                  <a:lnTo>
                    <a:pt x="204051" y="2469992"/>
                  </a:lnTo>
                  <a:lnTo>
                    <a:pt x="200089" y="2474260"/>
                  </a:lnTo>
                  <a:lnTo>
                    <a:pt x="130595" y="2429149"/>
                  </a:lnTo>
                  <a:cubicBezTo>
                    <a:pt x="120841" y="2422850"/>
                    <a:pt x="112205" y="2411166"/>
                    <a:pt x="104687" y="2394097"/>
                  </a:cubicBezTo>
                  <a:lnTo>
                    <a:pt x="94019" y="2369713"/>
                  </a:lnTo>
                  <a:close/>
                  <a:moveTo>
                    <a:pt x="316523" y="2290465"/>
                  </a:moveTo>
                  <a:lnTo>
                    <a:pt x="325667" y="2290465"/>
                  </a:lnTo>
                  <a:lnTo>
                    <a:pt x="325667" y="2595265"/>
                  </a:lnTo>
                  <a:lnTo>
                    <a:pt x="20867" y="2595265"/>
                  </a:lnTo>
                  <a:lnTo>
                    <a:pt x="20867" y="2586121"/>
                  </a:lnTo>
                  <a:lnTo>
                    <a:pt x="316523" y="2586121"/>
                  </a:lnTo>
                  <a:close/>
                  <a:moveTo>
                    <a:pt x="292139" y="2290465"/>
                  </a:moveTo>
                  <a:lnTo>
                    <a:pt x="301283" y="2290465"/>
                  </a:lnTo>
                  <a:lnTo>
                    <a:pt x="301283" y="2441341"/>
                  </a:lnTo>
                  <a:cubicBezTo>
                    <a:pt x="301283" y="2454752"/>
                    <a:pt x="297320" y="2466538"/>
                    <a:pt x="289395" y="2476698"/>
                  </a:cubicBezTo>
                  <a:cubicBezTo>
                    <a:pt x="280861" y="2487671"/>
                    <a:pt x="270091" y="2493157"/>
                    <a:pt x="257087" y="2493157"/>
                  </a:cubicBezTo>
                  <a:cubicBezTo>
                    <a:pt x="254242" y="2493157"/>
                    <a:pt x="248654" y="2491633"/>
                    <a:pt x="240323" y="2488585"/>
                  </a:cubicBezTo>
                  <a:lnTo>
                    <a:pt x="247943" y="2479441"/>
                  </a:lnTo>
                  <a:cubicBezTo>
                    <a:pt x="254039" y="2480457"/>
                    <a:pt x="258103" y="2480965"/>
                    <a:pt x="260135" y="2480965"/>
                  </a:cubicBezTo>
                  <a:cubicBezTo>
                    <a:pt x="270091" y="2480965"/>
                    <a:pt x="278118" y="2475885"/>
                    <a:pt x="284214" y="2465725"/>
                  </a:cubicBezTo>
                  <a:cubicBezTo>
                    <a:pt x="289497" y="2456988"/>
                    <a:pt x="292139" y="2447336"/>
                    <a:pt x="292139" y="2436769"/>
                  </a:cubicBezTo>
                  <a:close/>
                  <a:moveTo>
                    <a:pt x="232883" y="2072827"/>
                  </a:moveTo>
                  <a:cubicBezTo>
                    <a:pt x="236947" y="2079736"/>
                    <a:pt x="238979" y="2086340"/>
                    <a:pt x="238979" y="2092639"/>
                  </a:cubicBezTo>
                  <a:cubicBezTo>
                    <a:pt x="238979" y="2104628"/>
                    <a:pt x="235067" y="2114737"/>
                    <a:pt x="227244" y="2122966"/>
                  </a:cubicBezTo>
                  <a:cubicBezTo>
                    <a:pt x="219421" y="2131196"/>
                    <a:pt x="209616" y="2135311"/>
                    <a:pt x="197831" y="2135311"/>
                  </a:cubicBezTo>
                  <a:lnTo>
                    <a:pt x="36287" y="2135311"/>
                  </a:lnTo>
                  <a:lnTo>
                    <a:pt x="36287" y="2126167"/>
                  </a:lnTo>
                  <a:lnTo>
                    <a:pt x="193259" y="2126167"/>
                  </a:lnTo>
                  <a:cubicBezTo>
                    <a:pt x="202809" y="2126167"/>
                    <a:pt x="211039" y="2123170"/>
                    <a:pt x="217947" y="2117175"/>
                  </a:cubicBezTo>
                  <a:cubicBezTo>
                    <a:pt x="224856" y="2111181"/>
                    <a:pt x="228311" y="2103510"/>
                    <a:pt x="228311" y="2094163"/>
                  </a:cubicBezTo>
                  <a:cubicBezTo>
                    <a:pt x="228311" y="2090302"/>
                    <a:pt x="227295" y="2085730"/>
                    <a:pt x="225263" y="2080447"/>
                  </a:cubicBezTo>
                  <a:close/>
                  <a:moveTo>
                    <a:pt x="260924" y="2071608"/>
                  </a:moveTo>
                  <a:lnTo>
                    <a:pt x="283175" y="2085019"/>
                  </a:lnTo>
                  <a:cubicBezTo>
                    <a:pt x="301869" y="2096195"/>
                    <a:pt x="312029" y="2106355"/>
                    <a:pt x="313655" y="2115499"/>
                  </a:cubicBezTo>
                  <a:cubicBezTo>
                    <a:pt x="314671" y="2121188"/>
                    <a:pt x="316804" y="2126980"/>
                    <a:pt x="320055" y="2132872"/>
                  </a:cubicBezTo>
                  <a:lnTo>
                    <a:pt x="316703" y="2135920"/>
                  </a:lnTo>
                  <a:cubicBezTo>
                    <a:pt x="312639" y="2132466"/>
                    <a:pt x="307051" y="2130129"/>
                    <a:pt x="299939" y="2128910"/>
                  </a:cubicBezTo>
                  <a:cubicBezTo>
                    <a:pt x="289779" y="2125862"/>
                    <a:pt x="279111" y="2115296"/>
                    <a:pt x="267935" y="2097211"/>
                  </a:cubicBezTo>
                  <a:lnTo>
                    <a:pt x="255743" y="2077399"/>
                  </a:lnTo>
                  <a:close/>
                  <a:moveTo>
                    <a:pt x="197831" y="2053015"/>
                  </a:moveTo>
                  <a:cubicBezTo>
                    <a:pt x="206162" y="2053218"/>
                    <a:pt x="213782" y="2055758"/>
                    <a:pt x="220691" y="2060635"/>
                  </a:cubicBezTo>
                  <a:lnTo>
                    <a:pt x="214595" y="2068255"/>
                  </a:lnTo>
                  <a:cubicBezTo>
                    <a:pt x="209718" y="2065207"/>
                    <a:pt x="204638" y="2063683"/>
                    <a:pt x="199355" y="2063683"/>
                  </a:cubicBezTo>
                  <a:cubicBezTo>
                    <a:pt x="193868" y="2063683"/>
                    <a:pt x="189195" y="2065613"/>
                    <a:pt x="185334" y="2069474"/>
                  </a:cubicBezTo>
                  <a:cubicBezTo>
                    <a:pt x="181473" y="2073335"/>
                    <a:pt x="179543" y="2078008"/>
                    <a:pt x="179543" y="2083495"/>
                  </a:cubicBezTo>
                  <a:cubicBezTo>
                    <a:pt x="179543" y="2087965"/>
                    <a:pt x="180762" y="2092131"/>
                    <a:pt x="183200" y="2095992"/>
                  </a:cubicBezTo>
                  <a:cubicBezTo>
                    <a:pt x="185639" y="2099852"/>
                    <a:pt x="188991" y="2101783"/>
                    <a:pt x="193259" y="2101783"/>
                  </a:cubicBezTo>
                  <a:cubicBezTo>
                    <a:pt x="200371" y="2101783"/>
                    <a:pt x="203927" y="2098735"/>
                    <a:pt x="203927" y="2092639"/>
                  </a:cubicBezTo>
                  <a:cubicBezTo>
                    <a:pt x="203927" y="2087559"/>
                    <a:pt x="201387" y="2085019"/>
                    <a:pt x="196307" y="2085019"/>
                  </a:cubicBezTo>
                  <a:cubicBezTo>
                    <a:pt x="193259" y="2085019"/>
                    <a:pt x="190719" y="2087051"/>
                    <a:pt x="188687" y="2091115"/>
                  </a:cubicBezTo>
                  <a:cubicBezTo>
                    <a:pt x="188687" y="2081971"/>
                    <a:pt x="192243" y="2077399"/>
                    <a:pt x="199355" y="2077399"/>
                  </a:cubicBezTo>
                  <a:cubicBezTo>
                    <a:pt x="203419" y="2077399"/>
                    <a:pt x="206721" y="2078923"/>
                    <a:pt x="209261" y="2081971"/>
                  </a:cubicBezTo>
                  <a:cubicBezTo>
                    <a:pt x="211801" y="2085019"/>
                    <a:pt x="213071" y="2088575"/>
                    <a:pt x="213071" y="2092639"/>
                  </a:cubicBezTo>
                  <a:cubicBezTo>
                    <a:pt x="213071" y="2098328"/>
                    <a:pt x="210937" y="2103053"/>
                    <a:pt x="206670" y="2106812"/>
                  </a:cubicBezTo>
                  <a:cubicBezTo>
                    <a:pt x="202403" y="2110571"/>
                    <a:pt x="197424" y="2112451"/>
                    <a:pt x="191735" y="2112451"/>
                  </a:cubicBezTo>
                  <a:cubicBezTo>
                    <a:pt x="184623" y="2112451"/>
                    <a:pt x="178781" y="2109708"/>
                    <a:pt x="174209" y="2104221"/>
                  </a:cubicBezTo>
                  <a:cubicBezTo>
                    <a:pt x="169637" y="2098735"/>
                    <a:pt x="167351" y="2092334"/>
                    <a:pt x="167351" y="2085019"/>
                  </a:cubicBezTo>
                  <a:cubicBezTo>
                    <a:pt x="167351" y="2076078"/>
                    <a:pt x="170195" y="2068458"/>
                    <a:pt x="175885" y="2062159"/>
                  </a:cubicBezTo>
                  <a:cubicBezTo>
                    <a:pt x="181575" y="2055860"/>
                    <a:pt x="188890" y="2052812"/>
                    <a:pt x="197831" y="2053015"/>
                  </a:cubicBezTo>
                  <a:close/>
                  <a:moveTo>
                    <a:pt x="310607" y="2049967"/>
                  </a:moveTo>
                  <a:cubicBezTo>
                    <a:pt x="314671" y="2054031"/>
                    <a:pt x="316703" y="2058603"/>
                    <a:pt x="316703" y="2063683"/>
                  </a:cubicBezTo>
                  <a:cubicBezTo>
                    <a:pt x="316703" y="2068763"/>
                    <a:pt x="314721" y="2072827"/>
                    <a:pt x="310759" y="2075875"/>
                  </a:cubicBezTo>
                  <a:cubicBezTo>
                    <a:pt x="306797" y="2078923"/>
                    <a:pt x="302174" y="2080447"/>
                    <a:pt x="296891" y="2080447"/>
                  </a:cubicBezTo>
                  <a:cubicBezTo>
                    <a:pt x="287543" y="2080447"/>
                    <a:pt x="275859" y="2076383"/>
                    <a:pt x="261839" y="2068255"/>
                  </a:cubicBezTo>
                  <a:lnTo>
                    <a:pt x="251171" y="2077399"/>
                  </a:lnTo>
                  <a:cubicBezTo>
                    <a:pt x="261331" y="2091826"/>
                    <a:pt x="266411" y="2103510"/>
                    <a:pt x="266411" y="2112451"/>
                  </a:cubicBezTo>
                  <a:cubicBezTo>
                    <a:pt x="266411" y="2118750"/>
                    <a:pt x="263972" y="2123881"/>
                    <a:pt x="259095" y="2127843"/>
                  </a:cubicBezTo>
                  <a:cubicBezTo>
                    <a:pt x="254219" y="2131806"/>
                    <a:pt x="248529" y="2133787"/>
                    <a:pt x="242027" y="2133787"/>
                  </a:cubicBezTo>
                  <a:cubicBezTo>
                    <a:pt x="233492" y="2133787"/>
                    <a:pt x="227396" y="2132263"/>
                    <a:pt x="223739" y="2129215"/>
                  </a:cubicBezTo>
                  <a:cubicBezTo>
                    <a:pt x="230851" y="2127996"/>
                    <a:pt x="236947" y="2125456"/>
                    <a:pt x="242027" y="2121595"/>
                  </a:cubicBezTo>
                  <a:cubicBezTo>
                    <a:pt x="248123" y="2116921"/>
                    <a:pt x="251171" y="2111333"/>
                    <a:pt x="251171" y="2104831"/>
                  </a:cubicBezTo>
                  <a:cubicBezTo>
                    <a:pt x="250967" y="2096906"/>
                    <a:pt x="246395" y="2084714"/>
                    <a:pt x="237455" y="2068255"/>
                  </a:cubicBezTo>
                  <a:lnTo>
                    <a:pt x="249647" y="2056063"/>
                  </a:lnTo>
                  <a:cubicBezTo>
                    <a:pt x="267122" y="2064191"/>
                    <a:pt x="279822" y="2068255"/>
                    <a:pt x="287747" y="2068255"/>
                  </a:cubicBezTo>
                  <a:cubicBezTo>
                    <a:pt x="293436" y="2068255"/>
                    <a:pt x="298669" y="2066578"/>
                    <a:pt x="303444" y="2063226"/>
                  </a:cubicBezTo>
                  <a:cubicBezTo>
                    <a:pt x="308219" y="2059873"/>
                    <a:pt x="310607" y="2055453"/>
                    <a:pt x="310607" y="2049967"/>
                  </a:cubicBezTo>
                  <a:close/>
                  <a:moveTo>
                    <a:pt x="255743" y="2031679"/>
                  </a:moveTo>
                  <a:lnTo>
                    <a:pt x="263058" y="2038689"/>
                  </a:lnTo>
                  <a:lnTo>
                    <a:pt x="219776" y="2080752"/>
                  </a:lnTo>
                  <a:lnTo>
                    <a:pt x="213071" y="2072827"/>
                  </a:lnTo>
                  <a:close/>
                  <a:moveTo>
                    <a:pt x="266411" y="1985959"/>
                  </a:moveTo>
                  <a:cubicBezTo>
                    <a:pt x="273319" y="1985959"/>
                    <a:pt x="279365" y="1988296"/>
                    <a:pt x="284546" y="1992969"/>
                  </a:cubicBezTo>
                  <a:cubicBezTo>
                    <a:pt x="289728" y="1997643"/>
                    <a:pt x="292319" y="2003434"/>
                    <a:pt x="292319" y="2010343"/>
                  </a:cubicBezTo>
                  <a:cubicBezTo>
                    <a:pt x="292319" y="2016032"/>
                    <a:pt x="290439" y="2020858"/>
                    <a:pt x="286680" y="2024821"/>
                  </a:cubicBezTo>
                  <a:cubicBezTo>
                    <a:pt x="282921" y="2028783"/>
                    <a:pt x="278196" y="2030764"/>
                    <a:pt x="272507" y="2030764"/>
                  </a:cubicBezTo>
                  <a:cubicBezTo>
                    <a:pt x="268036" y="2030764"/>
                    <a:pt x="264379" y="2029240"/>
                    <a:pt x="261534" y="2026192"/>
                  </a:cubicBezTo>
                  <a:cubicBezTo>
                    <a:pt x="258689" y="2023144"/>
                    <a:pt x="257267" y="2019385"/>
                    <a:pt x="257267" y="2014915"/>
                  </a:cubicBezTo>
                  <a:cubicBezTo>
                    <a:pt x="257267" y="2008819"/>
                    <a:pt x="260315" y="2005771"/>
                    <a:pt x="266411" y="2005771"/>
                  </a:cubicBezTo>
                  <a:cubicBezTo>
                    <a:pt x="269052" y="2006177"/>
                    <a:pt x="271084" y="2007193"/>
                    <a:pt x="272507" y="2008819"/>
                  </a:cubicBezTo>
                  <a:cubicBezTo>
                    <a:pt x="268443" y="2008819"/>
                    <a:pt x="266411" y="2010851"/>
                    <a:pt x="266411" y="2014915"/>
                  </a:cubicBezTo>
                  <a:cubicBezTo>
                    <a:pt x="266411" y="2019995"/>
                    <a:pt x="268951" y="2022535"/>
                    <a:pt x="274031" y="2022535"/>
                  </a:cubicBezTo>
                  <a:cubicBezTo>
                    <a:pt x="280127" y="2022535"/>
                    <a:pt x="283175" y="2018471"/>
                    <a:pt x="283175" y="2010343"/>
                  </a:cubicBezTo>
                  <a:cubicBezTo>
                    <a:pt x="283175" y="2005669"/>
                    <a:pt x="281346" y="2001961"/>
                    <a:pt x="277688" y="1999218"/>
                  </a:cubicBezTo>
                  <a:cubicBezTo>
                    <a:pt x="274031" y="1996474"/>
                    <a:pt x="269763" y="1995103"/>
                    <a:pt x="264887" y="1995103"/>
                  </a:cubicBezTo>
                  <a:cubicBezTo>
                    <a:pt x="259400" y="1995103"/>
                    <a:pt x="254727" y="1997033"/>
                    <a:pt x="250866" y="2000894"/>
                  </a:cubicBezTo>
                  <a:cubicBezTo>
                    <a:pt x="247005" y="2004755"/>
                    <a:pt x="245075" y="2009428"/>
                    <a:pt x="245075" y="2014915"/>
                  </a:cubicBezTo>
                  <a:cubicBezTo>
                    <a:pt x="245075" y="2020808"/>
                    <a:pt x="246599" y="2026396"/>
                    <a:pt x="249647" y="2031679"/>
                  </a:cubicBezTo>
                  <a:lnTo>
                    <a:pt x="242027" y="2039299"/>
                  </a:lnTo>
                  <a:cubicBezTo>
                    <a:pt x="236947" y="2030155"/>
                    <a:pt x="234407" y="2023043"/>
                    <a:pt x="234407" y="2017963"/>
                  </a:cubicBezTo>
                  <a:cubicBezTo>
                    <a:pt x="234407" y="2009022"/>
                    <a:pt x="237505" y="2001453"/>
                    <a:pt x="243703" y="1995255"/>
                  </a:cubicBezTo>
                  <a:cubicBezTo>
                    <a:pt x="249901" y="1989058"/>
                    <a:pt x="257470" y="1985959"/>
                    <a:pt x="266411" y="1985959"/>
                  </a:cubicBezTo>
                  <a:close/>
                  <a:moveTo>
                    <a:pt x="234407" y="1949383"/>
                  </a:moveTo>
                  <a:cubicBezTo>
                    <a:pt x="238877" y="1949383"/>
                    <a:pt x="245227" y="1950907"/>
                    <a:pt x="253457" y="1953955"/>
                  </a:cubicBezTo>
                  <a:cubicBezTo>
                    <a:pt x="261686" y="1957003"/>
                    <a:pt x="268036" y="1958527"/>
                    <a:pt x="272507" y="1958527"/>
                  </a:cubicBezTo>
                  <a:cubicBezTo>
                    <a:pt x="275351" y="1958527"/>
                    <a:pt x="279415" y="1957511"/>
                    <a:pt x="284699" y="1955479"/>
                  </a:cubicBezTo>
                  <a:cubicBezTo>
                    <a:pt x="279822" y="1964623"/>
                    <a:pt x="271186" y="1969195"/>
                    <a:pt x="258791" y="1969195"/>
                  </a:cubicBezTo>
                  <a:cubicBezTo>
                    <a:pt x="248631" y="1969195"/>
                    <a:pt x="239995" y="1972497"/>
                    <a:pt x="232883" y="1979101"/>
                  </a:cubicBezTo>
                  <a:cubicBezTo>
                    <a:pt x="225771" y="1985705"/>
                    <a:pt x="222215" y="1994087"/>
                    <a:pt x="222215" y="2004247"/>
                  </a:cubicBezTo>
                  <a:cubicBezTo>
                    <a:pt x="222215" y="2016439"/>
                    <a:pt x="227295" y="2029647"/>
                    <a:pt x="237455" y="2043871"/>
                  </a:cubicBezTo>
                  <a:lnTo>
                    <a:pt x="225263" y="2056063"/>
                  </a:lnTo>
                  <a:cubicBezTo>
                    <a:pt x="211851" y="2044887"/>
                    <a:pt x="199151" y="2039299"/>
                    <a:pt x="187163" y="2039299"/>
                  </a:cubicBezTo>
                  <a:cubicBezTo>
                    <a:pt x="178019" y="2039299"/>
                    <a:pt x="169789" y="2042042"/>
                    <a:pt x="162474" y="2047528"/>
                  </a:cubicBezTo>
                  <a:cubicBezTo>
                    <a:pt x="154549" y="2053421"/>
                    <a:pt x="150587" y="2060838"/>
                    <a:pt x="150587" y="2069779"/>
                  </a:cubicBezTo>
                  <a:cubicBezTo>
                    <a:pt x="150587" y="2070998"/>
                    <a:pt x="150841" y="2072776"/>
                    <a:pt x="151349" y="2075113"/>
                  </a:cubicBezTo>
                  <a:cubicBezTo>
                    <a:pt x="151857" y="2077450"/>
                    <a:pt x="152111" y="2079228"/>
                    <a:pt x="152111" y="2080447"/>
                  </a:cubicBezTo>
                  <a:cubicBezTo>
                    <a:pt x="152111" y="2092232"/>
                    <a:pt x="147539" y="2099852"/>
                    <a:pt x="138395" y="2103307"/>
                  </a:cubicBezTo>
                  <a:cubicBezTo>
                    <a:pt x="140427" y="2100056"/>
                    <a:pt x="141443" y="2096500"/>
                    <a:pt x="141443" y="2092639"/>
                  </a:cubicBezTo>
                  <a:cubicBezTo>
                    <a:pt x="141443" y="2089184"/>
                    <a:pt x="140427" y="2085628"/>
                    <a:pt x="138395" y="2081971"/>
                  </a:cubicBezTo>
                  <a:cubicBezTo>
                    <a:pt x="132299" y="2071201"/>
                    <a:pt x="129251" y="2062057"/>
                    <a:pt x="129251" y="2054539"/>
                  </a:cubicBezTo>
                  <a:cubicBezTo>
                    <a:pt x="129251" y="2045801"/>
                    <a:pt x="133010" y="2038689"/>
                    <a:pt x="140528" y="2033203"/>
                  </a:cubicBezTo>
                  <a:cubicBezTo>
                    <a:pt x="147437" y="2028123"/>
                    <a:pt x="155362" y="2025583"/>
                    <a:pt x="164303" y="2025583"/>
                  </a:cubicBezTo>
                  <a:cubicBezTo>
                    <a:pt x="179543" y="2025583"/>
                    <a:pt x="196815" y="2031171"/>
                    <a:pt x="216119" y="2042347"/>
                  </a:cubicBezTo>
                  <a:lnTo>
                    <a:pt x="223739" y="2034727"/>
                  </a:lnTo>
                  <a:cubicBezTo>
                    <a:pt x="210531" y="2011968"/>
                    <a:pt x="203927" y="1996728"/>
                    <a:pt x="203927" y="1989007"/>
                  </a:cubicBezTo>
                  <a:cubicBezTo>
                    <a:pt x="203927" y="1978034"/>
                    <a:pt x="206263" y="1968992"/>
                    <a:pt x="210937" y="1961880"/>
                  </a:cubicBezTo>
                  <a:cubicBezTo>
                    <a:pt x="216220" y="1953548"/>
                    <a:pt x="224043" y="1949383"/>
                    <a:pt x="234407" y="1949383"/>
                  </a:cubicBezTo>
                  <a:close/>
                  <a:moveTo>
                    <a:pt x="112487" y="1931095"/>
                  </a:moveTo>
                  <a:lnTo>
                    <a:pt x="135347" y="1940239"/>
                  </a:lnTo>
                  <a:cubicBezTo>
                    <a:pt x="155260" y="1948164"/>
                    <a:pt x="168976" y="1957816"/>
                    <a:pt x="176495" y="1969195"/>
                  </a:cubicBezTo>
                  <a:lnTo>
                    <a:pt x="219471" y="2034422"/>
                  </a:lnTo>
                  <a:lnTo>
                    <a:pt x="215509" y="2038689"/>
                  </a:lnTo>
                  <a:lnTo>
                    <a:pt x="146015" y="1993579"/>
                  </a:lnTo>
                  <a:cubicBezTo>
                    <a:pt x="136261" y="1987280"/>
                    <a:pt x="127625" y="1975596"/>
                    <a:pt x="120107" y="1958527"/>
                  </a:cubicBezTo>
                  <a:lnTo>
                    <a:pt x="109439" y="1934143"/>
                  </a:lnTo>
                  <a:close/>
                  <a:moveTo>
                    <a:pt x="331943" y="1854895"/>
                  </a:moveTo>
                  <a:lnTo>
                    <a:pt x="341087" y="1854895"/>
                  </a:lnTo>
                  <a:lnTo>
                    <a:pt x="341087" y="2159695"/>
                  </a:lnTo>
                  <a:lnTo>
                    <a:pt x="36287" y="2159695"/>
                  </a:lnTo>
                  <a:lnTo>
                    <a:pt x="36287" y="2150551"/>
                  </a:lnTo>
                  <a:lnTo>
                    <a:pt x="331943" y="2150551"/>
                  </a:lnTo>
                  <a:close/>
                  <a:moveTo>
                    <a:pt x="307559" y="1854895"/>
                  </a:moveTo>
                  <a:lnTo>
                    <a:pt x="316703" y="1854895"/>
                  </a:lnTo>
                  <a:lnTo>
                    <a:pt x="316703" y="2005771"/>
                  </a:lnTo>
                  <a:cubicBezTo>
                    <a:pt x="316703" y="2019182"/>
                    <a:pt x="312740" y="2030968"/>
                    <a:pt x="304815" y="2041128"/>
                  </a:cubicBezTo>
                  <a:cubicBezTo>
                    <a:pt x="296281" y="2052100"/>
                    <a:pt x="285511" y="2057587"/>
                    <a:pt x="272507" y="2057587"/>
                  </a:cubicBezTo>
                  <a:cubicBezTo>
                    <a:pt x="269662" y="2057587"/>
                    <a:pt x="264074" y="2056063"/>
                    <a:pt x="255743" y="2053015"/>
                  </a:cubicBezTo>
                  <a:lnTo>
                    <a:pt x="263363" y="2043871"/>
                  </a:lnTo>
                  <a:cubicBezTo>
                    <a:pt x="269459" y="2044887"/>
                    <a:pt x="273523" y="2045395"/>
                    <a:pt x="275555" y="2045395"/>
                  </a:cubicBezTo>
                  <a:cubicBezTo>
                    <a:pt x="285511" y="2045395"/>
                    <a:pt x="293538" y="2040315"/>
                    <a:pt x="299634" y="2030155"/>
                  </a:cubicBezTo>
                  <a:cubicBezTo>
                    <a:pt x="304917" y="2021417"/>
                    <a:pt x="307559" y="2011765"/>
                    <a:pt x="307559" y="2001199"/>
                  </a:cubicBezTo>
                  <a:close/>
                  <a:moveTo>
                    <a:pt x="196598" y="1611162"/>
                  </a:moveTo>
                  <a:cubicBezTo>
                    <a:pt x="200662" y="1618071"/>
                    <a:pt x="202694" y="1624675"/>
                    <a:pt x="202694" y="1630974"/>
                  </a:cubicBezTo>
                  <a:cubicBezTo>
                    <a:pt x="202694" y="1642963"/>
                    <a:pt x="198782" y="1653072"/>
                    <a:pt x="190959" y="1661301"/>
                  </a:cubicBezTo>
                  <a:cubicBezTo>
                    <a:pt x="183136" y="1669531"/>
                    <a:pt x="173331" y="1673646"/>
                    <a:pt x="161546" y="1673646"/>
                  </a:cubicBezTo>
                  <a:lnTo>
                    <a:pt x="2" y="1673646"/>
                  </a:lnTo>
                  <a:lnTo>
                    <a:pt x="2" y="1664502"/>
                  </a:lnTo>
                  <a:lnTo>
                    <a:pt x="156974" y="1664502"/>
                  </a:lnTo>
                  <a:cubicBezTo>
                    <a:pt x="166524" y="1664502"/>
                    <a:pt x="174754" y="1661505"/>
                    <a:pt x="181662" y="1655510"/>
                  </a:cubicBezTo>
                  <a:cubicBezTo>
                    <a:pt x="188571" y="1649516"/>
                    <a:pt x="192026" y="1641845"/>
                    <a:pt x="192026" y="1632498"/>
                  </a:cubicBezTo>
                  <a:cubicBezTo>
                    <a:pt x="192026" y="1628637"/>
                    <a:pt x="191010" y="1624065"/>
                    <a:pt x="188978" y="1618782"/>
                  </a:cubicBezTo>
                  <a:close/>
                  <a:moveTo>
                    <a:pt x="224639" y="1609943"/>
                  </a:moveTo>
                  <a:lnTo>
                    <a:pt x="246890" y="1623354"/>
                  </a:lnTo>
                  <a:cubicBezTo>
                    <a:pt x="265584" y="1634530"/>
                    <a:pt x="275744" y="1644690"/>
                    <a:pt x="277370" y="1653834"/>
                  </a:cubicBezTo>
                  <a:cubicBezTo>
                    <a:pt x="278386" y="1659523"/>
                    <a:pt x="280519" y="1665315"/>
                    <a:pt x="283770" y="1671207"/>
                  </a:cubicBezTo>
                  <a:lnTo>
                    <a:pt x="280418" y="1674255"/>
                  </a:lnTo>
                  <a:cubicBezTo>
                    <a:pt x="276354" y="1670801"/>
                    <a:pt x="270766" y="1668464"/>
                    <a:pt x="263654" y="1667245"/>
                  </a:cubicBezTo>
                  <a:cubicBezTo>
                    <a:pt x="253494" y="1664197"/>
                    <a:pt x="242826" y="1653631"/>
                    <a:pt x="231650" y="1635546"/>
                  </a:cubicBezTo>
                  <a:lnTo>
                    <a:pt x="219458" y="1615734"/>
                  </a:lnTo>
                  <a:close/>
                  <a:moveTo>
                    <a:pt x="161546" y="1591350"/>
                  </a:moveTo>
                  <a:cubicBezTo>
                    <a:pt x="169877" y="1591553"/>
                    <a:pt x="177497" y="1594093"/>
                    <a:pt x="184406" y="1598970"/>
                  </a:cubicBezTo>
                  <a:lnTo>
                    <a:pt x="178310" y="1606590"/>
                  </a:lnTo>
                  <a:cubicBezTo>
                    <a:pt x="173433" y="1603542"/>
                    <a:pt x="168353" y="1602018"/>
                    <a:pt x="163070" y="1602018"/>
                  </a:cubicBezTo>
                  <a:cubicBezTo>
                    <a:pt x="157583" y="1602018"/>
                    <a:pt x="152910" y="1603948"/>
                    <a:pt x="149049" y="1607809"/>
                  </a:cubicBezTo>
                  <a:cubicBezTo>
                    <a:pt x="145188" y="1611670"/>
                    <a:pt x="143258" y="1616343"/>
                    <a:pt x="143258" y="1621830"/>
                  </a:cubicBezTo>
                  <a:cubicBezTo>
                    <a:pt x="143258" y="1626300"/>
                    <a:pt x="144477" y="1630466"/>
                    <a:pt x="146915" y="1634327"/>
                  </a:cubicBezTo>
                  <a:cubicBezTo>
                    <a:pt x="149354" y="1638187"/>
                    <a:pt x="152706" y="1640118"/>
                    <a:pt x="156974" y="1640118"/>
                  </a:cubicBezTo>
                  <a:cubicBezTo>
                    <a:pt x="164086" y="1640118"/>
                    <a:pt x="167642" y="1637070"/>
                    <a:pt x="167642" y="1630974"/>
                  </a:cubicBezTo>
                  <a:cubicBezTo>
                    <a:pt x="167642" y="1625894"/>
                    <a:pt x="165102" y="1623354"/>
                    <a:pt x="160022" y="1623354"/>
                  </a:cubicBezTo>
                  <a:cubicBezTo>
                    <a:pt x="156974" y="1623354"/>
                    <a:pt x="154434" y="1625386"/>
                    <a:pt x="152402" y="1629450"/>
                  </a:cubicBezTo>
                  <a:cubicBezTo>
                    <a:pt x="152402" y="1620306"/>
                    <a:pt x="155958" y="1615734"/>
                    <a:pt x="163070" y="1615734"/>
                  </a:cubicBezTo>
                  <a:cubicBezTo>
                    <a:pt x="167134" y="1615734"/>
                    <a:pt x="170436" y="1617258"/>
                    <a:pt x="172976" y="1620306"/>
                  </a:cubicBezTo>
                  <a:cubicBezTo>
                    <a:pt x="175516" y="1623354"/>
                    <a:pt x="176786" y="1626910"/>
                    <a:pt x="176786" y="1630974"/>
                  </a:cubicBezTo>
                  <a:cubicBezTo>
                    <a:pt x="176786" y="1636663"/>
                    <a:pt x="174652" y="1641388"/>
                    <a:pt x="170385" y="1645147"/>
                  </a:cubicBezTo>
                  <a:cubicBezTo>
                    <a:pt x="166118" y="1648906"/>
                    <a:pt x="161139" y="1650786"/>
                    <a:pt x="155450" y="1650786"/>
                  </a:cubicBezTo>
                  <a:cubicBezTo>
                    <a:pt x="148338" y="1650786"/>
                    <a:pt x="142496" y="1648043"/>
                    <a:pt x="137924" y="1642556"/>
                  </a:cubicBezTo>
                  <a:cubicBezTo>
                    <a:pt x="133352" y="1637070"/>
                    <a:pt x="131066" y="1630669"/>
                    <a:pt x="131066" y="1623354"/>
                  </a:cubicBezTo>
                  <a:cubicBezTo>
                    <a:pt x="131066" y="1614413"/>
                    <a:pt x="133910" y="1606793"/>
                    <a:pt x="139600" y="1600494"/>
                  </a:cubicBezTo>
                  <a:cubicBezTo>
                    <a:pt x="145290" y="1594195"/>
                    <a:pt x="152605" y="1591147"/>
                    <a:pt x="161546" y="1591350"/>
                  </a:cubicBezTo>
                  <a:close/>
                  <a:moveTo>
                    <a:pt x="274322" y="1588302"/>
                  </a:moveTo>
                  <a:cubicBezTo>
                    <a:pt x="278386" y="1592366"/>
                    <a:pt x="280418" y="1596938"/>
                    <a:pt x="280418" y="1602018"/>
                  </a:cubicBezTo>
                  <a:cubicBezTo>
                    <a:pt x="280418" y="1607098"/>
                    <a:pt x="278436" y="1611162"/>
                    <a:pt x="274474" y="1614210"/>
                  </a:cubicBezTo>
                  <a:cubicBezTo>
                    <a:pt x="270512" y="1617258"/>
                    <a:pt x="265889" y="1618782"/>
                    <a:pt x="260606" y="1618782"/>
                  </a:cubicBezTo>
                  <a:cubicBezTo>
                    <a:pt x="251258" y="1618782"/>
                    <a:pt x="239574" y="1614718"/>
                    <a:pt x="225554" y="1606590"/>
                  </a:cubicBezTo>
                  <a:lnTo>
                    <a:pt x="214886" y="1615734"/>
                  </a:lnTo>
                  <a:cubicBezTo>
                    <a:pt x="225046" y="1630161"/>
                    <a:pt x="230126" y="1641845"/>
                    <a:pt x="230126" y="1650786"/>
                  </a:cubicBezTo>
                  <a:cubicBezTo>
                    <a:pt x="230126" y="1657085"/>
                    <a:pt x="227687" y="1662216"/>
                    <a:pt x="222810" y="1666178"/>
                  </a:cubicBezTo>
                  <a:cubicBezTo>
                    <a:pt x="217934" y="1670141"/>
                    <a:pt x="212244" y="1672122"/>
                    <a:pt x="205742" y="1672122"/>
                  </a:cubicBezTo>
                  <a:cubicBezTo>
                    <a:pt x="197207" y="1672122"/>
                    <a:pt x="191111" y="1670598"/>
                    <a:pt x="187454" y="1667550"/>
                  </a:cubicBezTo>
                  <a:cubicBezTo>
                    <a:pt x="194566" y="1666331"/>
                    <a:pt x="200662" y="1663791"/>
                    <a:pt x="205742" y="1659930"/>
                  </a:cubicBezTo>
                  <a:cubicBezTo>
                    <a:pt x="211838" y="1655256"/>
                    <a:pt x="214886" y="1649668"/>
                    <a:pt x="214886" y="1643166"/>
                  </a:cubicBezTo>
                  <a:cubicBezTo>
                    <a:pt x="214682" y="1635241"/>
                    <a:pt x="210110" y="1623049"/>
                    <a:pt x="201170" y="1606590"/>
                  </a:cubicBezTo>
                  <a:lnTo>
                    <a:pt x="213362" y="1594398"/>
                  </a:lnTo>
                  <a:cubicBezTo>
                    <a:pt x="230837" y="1602526"/>
                    <a:pt x="243537" y="1606590"/>
                    <a:pt x="251462" y="1606590"/>
                  </a:cubicBezTo>
                  <a:cubicBezTo>
                    <a:pt x="257151" y="1606590"/>
                    <a:pt x="262384" y="1604913"/>
                    <a:pt x="267159" y="1601561"/>
                  </a:cubicBezTo>
                  <a:cubicBezTo>
                    <a:pt x="271934" y="1598208"/>
                    <a:pt x="274322" y="1593788"/>
                    <a:pt x="274322" y="1588302"/>
                  </a:cubicBezTo>
                  <a:close/>
                  <a:moveTo>
                    <a:pt x="219458" y="1570014"/>
                  </a:moveTo>
                  <a:lnTo>
                    <a:pt x="226773" y="1577024"/>
                  </a:lnTo>
                  <a:lnTo>
                    <a:pt x="183491" y="1619087"/>
                  </a:lnTo>
                  <a:lnTo>
                    <a:pt x="176786" y="1611162"/>
                  </a:lnTo>
                  <a:close/>
                  <a:moveTo>
                    <a:pt x="230126" y="1524294"/>
                  </a:moveTo>
                  <a:cubicBezTo>
                    <a:pt x="237034" y="1524294"/>
                    <a:pt x="243080" y="1526631"/>
                    <a:pt x="248261" y="1531304"/>
                  </a:cubicBezTo>
                  <a:cubicBezTo>
                    <a:pt x="253443" y="1535978"/>
                    <a:pt x="256034" y="1541769"/>
                    <a:pt x="256034" y="1548678"/>
                  </a:cubicBezTo>
                  <a:cubicBezTo>
                    <a:pt x="256034" y="1554367"/>
                    <a:pt x="254154" y="1559193"/>
                    <a:pt x="250395" y="1563156"/>
                  </a:cubicBezTo>
                  <a:cubicBezTo>
                    <a:pt x="246636" y="1567118"/>
                    <a:pt x="241911" y="1569099"/>
                    <a:pt x="236222" y="1569099"/>
                  </a:cubicBezTo>
                  <a:cubicBezTo>
                    <a:pt x="231751" y="1569099"/>
                    <a:pt x="228094" y="1567575"/>
                    <a:pt x="225249" y="1564527"/>
                  </a:cubicBezTo>
                  <a:cubicBezTo>
                    <a:pt x="222404" y="1561479"/>
                    <a:pt x="220982" y="1557720"/>
                    <a:pt x="220982" y="1553250"/>
                  </a:cubicBezTo>
                  <a:cubicBezTo>
                    <a:pt x="220982" y="1547154"/>
                    <a:pt x="224030" y="1544106"/>
                    <a:pt x="230126" y="1544106"/>
                  </a:cubicBezTo>
                  <a:cubicBezTo>
                    <a:pt x="232767" y="1544512"/>
                    <a:pt x="234799" y="1545528"/>
                    <a:pt x="236222" y="1547154"/>
                  </a:cubicBezTo>
                  <a:cubicBezTo>
                    <a:pt x="232158" y="1547154"/>
                    <a:pt x="230126" y="1549186"/>
                    <a:pt x="230126" y="1553250"/>
                  </a:cubicBezTo>
                  <a:cubicBezTo>
                    <a:pt x="230126" y="1558330"/>
                    <a:pt x="232666" y="1560870"/>
                    <a:pt x="237746" y="1560870"/>
                  </a:cubicBezTo>
                  <a:cubicBezTo>
                    <a:pt x="243842" y="1560870"/>
                    <a:pt x="246890" y="1556806"/>
                    <a:pt x="246890" y="1548678"/>
                  </a:cubicBezTo>
                  <a:cubicBezTo>
                    <a:pt x="246890" y="1544004"/>
                    <a:pt x="245061" y="1540296"/>
                    <a:pt x="241403" y="1537553"/>
                  </a:cubicBezTo>
                  <a:cubicBezTo>
                    <a:pt x="237746" y="1534809"/>
                    <a:pt x="233478" y="1533438"/>
                    <a:pt x="228602" y="1533438"/>
                  </a:cubicBezTo>
                  <a:cubicBezTo>
                    <a:pt x="223115" y="1533438"/>
                    <a:pt x="218442" y="1535368"/>
                    <a:pt x="214581" y="1539229"/>
                  </a:cubicBezTo>
                  <a:cubicBezTo>
                    <a:pt x="210720" y="1543090"/>
                    <a:pt x="208790" y="1547763"/>
                    <a:pt x="208790" y="1553250"/>
                  </a:cubicBezTo>
                  <a:cubicBezTo>
                    <a:pt x="208790" y="1559143"/>
                    <a:pt x="210314" y="1564731"/>
                    <a:pt x="213362" y="1570014"/>
                  </a:cubicBezTo>
                  <a:lnTo>
                    <a:pt x="205742" y="1577634"/>
                  </a:lnTo>
                  <a:cubicBezTo>
                    <a:pt x="200662" y="1568490"/>
                    <a:pt x="198122" y="1561378"/>
                    <a:pt x="198122" y="1556298"/>
                  </a:cubicBezTo>
                  <a:cubicBezTo>
                    <a:pt x="198122" y="1547357"/>
                    <a:pt x="201220" y="1539788"/>
                    <a:pt x="207418" y="1533590"/>
                  </a:cubicBezTo>
                  <a:cubicBezTo>
                    <a:pt x="213616" y="1527393"/>
                    <a:pt x="221185" y="1524294"/>
                    <a:pt x="230126" y="1524294"/>
                  </a:cubicBezTo>
                  <a:close/>
                  <a:moveTo>
                    <a:pt x="198122" y="1487718"/>
                  </a:moveTo>
                  <a:cubicBezTo>
                    <a:pt x="202592" y="1487718"/>
                    <a:pt x="208942" y="1489242"/>
                    <a:pt x="217172" y="1492290"/>
                  </a:cubicBezTo>
                  <a:cubicBezTo>
                    <a:pt x="225401" y="1495338"/>
                    <a:pt x="231751" y="1496862"/>
                    <a:pt x="236222" y="1496862"/>
                  </a:cubicBezTo>
                  <a:cubicBezTo>
                    <a:pt x="239066" y="1496862"/>
                    <a:pt x="243130" y="1495846"/>
                    <a:pt x="248414" y="1493814"/>
                  </a:cubicBezTo>
                  <a:cubicBezTo>
                    <a:pt x="243537" y="1502958"/>
                    <a:pt x="234901" y="1507530"/>
                    <a:pt x="222506" y="1507530"/>
                  </a:cubicBezTo>
                  <a:cubicBezTo>
                    <a:pt x="212346" y="1507530"/>
                    <a:pt x="203710" y="1510832"/>
                    <a:pt x="196598" y="1517436"/>
                  </a:cubicBezTo>
                  <a:cubicBezTo>
                    <a:pt x="189486" y="1524040"/>
                    <a:pt x="185930" y="1532422"/>
                    <a:pt x="185930" y="1542582"/>
                  </a:cubicBezTo>
                  <a:cubicBezTo>
                    <a:pt x="185930" y="1554774"/>
                    <a:pt x="191010" y="1567982"/>
                    <a:pt x="201170" y="1582206"/>
                  </a:cubicBezTo>
                  <a:lnTo>
                    <a:pt x="188978" y="1594398"/>
                  </a:lnTo>
                  <a:cubicBezTo>
                    <a:pt x="175566" y="1583222"/>
                    <a:pt x="162866" y="1577634"/>
                    <a:pt x="150878" y="1577634"/>
                  </a:cubicBezTo>
                  <a:cubicBezTo>
                    <a:pt x="141734" y="1577634"/>
                    <a:pt x="133504" y="1580377"/>
                    <a:pt x="126189" y="1585863"/>
                  </a:cubicBezTo>
                  <a:cubicBezTo>
                    <a:pt x="118264" y="1591756"/>
                    <a:pt x="114302" y="1599173"/>
                    <a:pt x="114302" y="1608114"/>
                  </a:cubicBezTo>
                  <a:cubicBezTo>
                    <a:pt x="114302" y="1609333"/>
                    <a:pt x="114556" y="1611111"/>
                    <a:pt x="115064" y="1613448"/>
                  </a:cubicBezTo>
                  <a:cubicBezTo>
                    <a:pt x="115572" y="1615785"/>
                    <a:pt x="115826" y="1617563"/>
                    <a:pt x="115826" y="1618782"/>
                  </a:cubicBezTo>
                  <a:cubicBezTo>
                    <a:pt x="115826" y="1630567"/>
                    <a:pt x="111254" y="1638187"/>
                    <a:pt x="102110" y="1641642"/>
                  </a:cubicBezTo>
                  <a:cubicBezTo>
                    <a:pt x="104142" y="1638391"/>
                    <a:pt x="105158" y="1634835"/>
                    <a:pt x="105158" y="1630974"/>
                  </a:cubicBezTo>
                  <a:cubicBezTo>
                    <a:pt x="105158" y="1627519"/>
                    <a:pt x="104142" y="1623963"/>
                    <a:pt x="102110" y="1620306"/>
                  </a:cubicBezTo>
                  <a:cubicBezTo>
                    <a:pt x="96014" y="1609536"/>
                    <a:pt x="92966" y="1600392"/>
                    <a:pt x="92966" y="1592874"/>
                  </a:cubicBezTo>
                  <a:cubicBezTo>
                    <a:pt x="92966" y="1584136"/>
                    <a:pt x="96725" y="1577024"/>
                    <a:pt x="104243" y="1571538"/>
                  </a:cubicBezTo>
                  <a:cubicBezTo>
                    <a:pt x="111152" y="1566458"/>
                    <a:pt x="119077" y="1563918"/>
                    <a:pt x="128018" y="1563918"/>
                  </a:cubicBezTo>
                  <a:cubicBezTo>
                    <a:pt x="143258" y="1563918"/>
                    <a:pt x="160530" y="1569506"/>
                    <a:pt x="179834" y="1580682"/>
                  </a:cubicBezTo>
                  <a:lnTo>
                    <a:pt x="187454" y="1573062"/>
                  </a:lnTo>
                  <a:cubicBezTo>
                    <a:pt x="174246" y="1550303"/>
                    <a:pt x="167642" y="1535063"/>
                    <a:pt x="167642" y="1527342"/>
                  </a:cubicBezTo>
                  <a:cubicBezTo>
                    <a:pt x="167642" y="1516369"/>
                    <a:pt x="169978" y="1507327"/>
                    <a:pt x="174652" y="1500215"/>
                  </a:cubicBezTo>
                  <a:cubicBezTo>
                    <a:pt x="179935" y="1491883"/>
                    <a:pt x="187758" y="1487718"/>
                    <a:pt x="198122" y="1487718"/>
                  </a:cubicBezTo>
                  <a:close/>
                  <a:moveTo>
                    <a:pt x="76202" y="1469430"/>
                  </a:moveTo>
                  <a:lnTo>
                    <a:pt x="99062" y="1478574"/>
                  </a:lnTo>
                  <a:cubicBezTo>
                    <a:pt x="118975" y="1486499"/>
                    <a:pt x="132691" y="1496151"/>
                    <a:pt x="140210" y="1507530"/>
                  </a:cubicBezTo>
                  <a:lnTo>
                    <a:pt x="183186" y="1572757"/>
                  </a:lnTo>
                  <a:lnTo>
                    <a:pt x="179224" y="1577024"/>
                  </a:lnTo>
                  <a:lnTo>
                    <a:pt x="109730" y="1531914"/>
                  </a:lnTo>
                  <a:cubicBezTo>
                    <a:pt x="99976" y="1525615"/>
                    <a:pt x="91340" y="1513931"/>
                    <a:pt x="83822" y="1496862"/>
                  </a:cubicBezTo>
                  <a:lnTo>
                    <a:pt x="73154" y="1472478"/>
                  </a:lnTo>
                  <a:close/>
                  <a:moveTo>
                    <a:pt x="295658" y="1393230"/>
                  </a:moveTo>
                  <a:lnTo>
                    <a:pt x="304802" y="1393230"/>
                  </a:lnTo>
                  <a:lnTo>
                    <a:pt x="304802" y="1698030"/>
                  </a:lnTo>
                  <a:lnTo>
                    <a:pt x="2" y="1698030"/>
                  </a:lnTo>
                  <a:lnTo>
                    <a:pt x="2" y="1688886"/>
                  </a:lnTo>
                  <a:lnTo>
                    <a:pt x="295658" y="1688886"/>
                  </a:lnTo>
                  <a:close/>
                  <a:moveTo>
                    <a:pt x="271274" y="1393230"/>
                  </a:moveTo>
                  <a:lnTo>
                    <a:pt x="280418" y="1393230"/>
                  </a:lnTo>
                  <a:lnTo>
                    <a:pt x="280418" y="1544106"/>
                  </a:lnTo>
                  <a:cubicBezTo>
                    <a:pt x="280418" y="1557517"/>
                    <a:pt x="276455" y="1569303"/>
                    <a:pt x="268530" y="1579463"/>
                  </a:cubicBezTo>
                  <a:cubicBezTo>
                    <a:pt x="259996" y="1590435"/>
                    <a:pt x="249226" y="1595922"/>
                    <a:pt x="236222" y="1595922"/>
                  </a:cubicBezTo>
                  <a:cubicBezTo>
                    <a:pt x="233377" y="1595922"/>
                    <a:pt x="227789" y="1594398"/>
                    <a:pt x="219458" y="1591350"/>
                  </a:cubicBezTo>
                  <a:lnTo>
                    <a:pt x="227078" y="1582206"/>
                  </a:lnTo>
                  <a:cubicBezTo>
                    <a:pt x="233174" y="1583222"/>
                    <a:pt x="237238" y="1583730"/>
                    <a:pt x="239270" y="1583730"/>
                  </a:cubicBezTo>
                  <a:cubicBezTo>
                    <a:pt x="249226" y="1583730"/>
                    <a:pt x="257253" y="1578650"/>
                    <a:pt x="263349" y="1568490"/>
                  </a:cubicBezTo>
                  <a:cubicBezTo>
                    <a:pt x="268632" y="1559752"/>
                    <a:pt x="271274" y="1550100"/>
                    <a:pt x="271274" y="1539534"/>
                  </a:cubicBezTo>
                  <a:close/>
                  <a:moveTo>
                    <a:pt x="217463" y="1141262"/>
                  </a:moveTo>
                  <a:cubicBezTo>
                    <a:pt x="221527" y="1148171"/>
                    <a:pt x="223559" y="1154775"/>
                    <a:pt x="223559" y="1161074"/>
                  </a:cubicBezTo>
                  <a:cubicBezTo>
                    <a:pt x="223559" y="1173063"/>
                    <a:pt x="219647" y="1183172"/>
                    <a:pt x="211824" y="1191401"/>
                  </a:cubicBezTo>
                  <a:cubicBezTo>
                    <a:pt x="204001" y="1199631"/>
                    <a:pt x="194196" y="1203746"/>
                    <a:pt x="182411" y="1203746"/>
                  </a:cubicBezTo>
                  <a:lnTo>
                    <a:pt x="20867" y="1203746"/>
                  </a:lnTo>
                  <a:lnTo>
                    <a:pt x="20867" y="1194602"/>
                  </a:lnTo>
                  <a:lnTo>
                    <a:pt x="177839" y="1194602"/>
                  </a:lnTo>
                  <a:cubicBezTo>
                    <a:pt x="187389" y="1194602"/>
                    <a:pt x="195619" y="1191605"/>
                    <a:pt x="202527" y="1185610"/>
                  </a:cubicBezTo>
                  <a:cubicBezTo>
                    <a:pt x="209436" y="1179616"/>
                    <a:pt x="212891" y="1171945"/>
                    <a:pt x="212891" y="1162598"/>
                  </a:cubicBezTo>
                  <a:cubicBezTo>
                    <a:pt x="212891" y="1158737"/>
                    <a:pt x="211875" y="1154165"/>
                    <a:pt x="209843" y="1148882"/>
                  </a:cubicBezTo>
                  <a:close/>
                  <a:moveTo>
                    <a:pt x="245504" y="1140043"/>
                  </a:moveTo>
                  <a:lnTo>
                    <a:pt x="267755" y="1153454"/>
                  </a:lnTo>
                  <a:cubicBezTo>
                    <a:pt x="286449" y="1164630"/>
                    <a:pt x="296609" y="1174790"/>
                    <a:pt x="298235" y="1183934"/>
                  </a:cubicBezTo>
                  <a:cubicBezTo>
                    <a:pt x="299251" y="1189623"/>
                    <a:pt x="301384" y="1195415"/>
                    <a:pt x="304635" y="1201307"/>
                  </a:cubicBezTo>
                  <a:lnTo>
                    <a:pt x="301283" y="1204355"/>
                  </a:lnTo>
                  <a:cubicBezTo>
                    <a:pt x="297219" y="1200901"/>
                    <a:pt x="291631" y="1198564"/>
                    <a:pt x="284519" y="1197345"/>
                  </a:cubicBezTo>
                  <a:cubicBezTo>
                    <a:pt x="274359" y="1194297"/>
                    <a:pt x="263691" y="1183731"/>
                    <a:pt x="252515" y="1165646"/>
                  </a:cubicBezTo>
                  <a:lnTo>
                    <a:pt x="240323" y="1145834"/>
                  </a:lnTo>
                  <a:close/>
                  <a:moveTo>
                    <a:pt x="182411" y="1121450"/>
                  </a:moveTo>
                  <a:cubicBezTo>
                    <a:pt x="190742" y="1121653"/>
                    <a:pt x="198362" y="1124193"/>
                    <a:pt x="205271" y="1129070"/>
                  </a:cubicBezTo>
                  <a:lnTo>
                    <a:pt x="199175" y="1136690"/>
                  </a:lnTo>
                  <a:cubicBezTo>
                    <a:pt x="194298" y="1133642"/>
                    <a:pt x="189218" y="1132118"/>
                    <a:pt x="183935" y="1132118"/>
                  </a:cubicBezTo>
                  <a:cubicBezTo>
                    <a:pt x="178448" y="1132118"/>
                    <a:pt x="173775" y="1134048"/>
                    <a:pt x="169914" y="1137909"/>
                  </a:cubicBezTo>
                  <a:cubicBezTo>
                    <a:pt x="166053" y="1141770"/>
                    <a:pt x="164123" y="1146443"/>
                    <a:pt x="164123" y="1151930"/>
                  </a:cubicBezTo>
                  <a:cubicBezTo>
                    <a:pt x="164123" y="1156400"/>
                    <a:pt x="165342" y="1160566"/>
                    <a:pt x="167780" y="1164427"/>
                  </a:cubicBezTo>
                  <a:cubicBezTo>
                    <a:pt x="170219" y="1168287"/>
                    <a:pt x="173571" y="1170218"/>
                    <a:pt x="177839" y="1170218"/>
                  </a:cubicBezTo>
                  <a:cubicBezTo>
                    <a:pt x="184951" y="1170218"/>
                    <a:pt x="188507" y="1167170"/>
                    <a:pt x="188507" y="1161074"/>
                  </a:cubicBezTo>
                  <a:cubicBezTo>
                    <a:pt x="188507" y="1155994"/>
                    <a:pt x="185967" y="1153454"/>
                    <a:pt x="180887" y="1153454"/>
                  </a:cubicBezTo>
                  <a:cubicBezTo>
                    <a:pt x="177839" y="1153454"/>
                    <a:pt x="175299" y="1155486"/>
                    <a:pt x="173267" y="1159550"/>
                  </a:cubicBezTo>
                  <a:cubicBezTo>
                    <a:pt x="173267" y="1150406"/>
                    <a:pt x="176823" y="1145834"/>
                    <a:pt x="183935" y="1145834"/>
                  </a:cubicBezTo>
                  <a:cubicBezTo>
                    <a:pt x="187999" y="1145834"/>
                    <a:pt x="191301" y="1147358"/>
                    <a:pt x="193841" y="1150406"/>
                  </a:cubicBezTo>
                  <a:cubicBezTo>
                    <a:pt x="196381" y="1153454"/>
                    <a:pt x="197651" y="1157010"/>
                    <a:pt x="197651" y="1161074"/>
                  </a:cubicBezTo>
                  <a:cubicBezTo>
                    <a:pt x="197651" y="1166763"/>
                    <a:pt x="195517" y="1171488"/>
                    <a:pt x="191250" y="1175247"/>
                  </a:cubicBezTo>
                  <a:cubicBezTo>
                    <a:pt x="186983" y="1179006"/>
                    <a:pt x="182004" y="1180886"/>
                    <a:pt x="176315" y="1180886"/>
                  </a:cubicBezTo>
                  <a:cubicBezTo>
                    <a:pt x="169203" y="1180886"/>
                    <a:pt x="163361" y="1178143"/>
                    <a:pt x="158789" y="1172656"/>
                  </a:cubicBezTo>
                  <a:cubicBezTo>
                    <a:pt x="154217" y="1167170"/>
                    <a:pt x="151931" y="1160769"/>
                    <a:pt x="151931" y="1153454"/>
                  </a:cubicBezTo>
                  <a:cubicBezTo>
                    <a:pt x="151931" y="1144513"/>
                    <a:pt x="154775" y="1136893"/>
                    <a:pt x="160465" y="1130594"/>
                  </a:cubicBezTo>
                  <a:cubicBezTo>
                    <a:pt x="166155" y="1124295"/>
                    <a:pt x="173470" y="1121247"/>
                    <a:pt x="182411" y="1121450"/>
                  </a:cubicBezTo>
                  <a:close/>
                  <a:moveTo>
                    <a:pt x="295187" y="1118402"/>
                  </a:moveTo>
                  <a:cubicBezTo>
                    <a:pt x="299251" y="1122466"/>
                    <a:pt x="301283" y="1127038"/>
                    <a:pt x="301283" y="1132118"/>
                  </a:cubicBezTo>
                  <a:cubicBezTo>
                    <a:pt x="301283" y="1137198"/>
                    <a:pt x="299301" y="1141262"/>
                    <a:pt x="295339" y="1144310"/>
                  </a:cubicBezTo>
                  <a:cubicBezTo>
                    <a:pt x="291377" y="1147358"/>
                    <a:pt x="286754" y="1148882"/>
                    <a:pt x="281471" y="1148882"/>
                  </a:cubicBezTo>
                  <a:cubicBezTo>
                    <a:pt x="272123" y="1148882"/>
                    <a:pt x="260439" y="1144818"/>
                    <a:pt x="246419" y="1136690"/>
                  </a:cubicBezTo>
                  <a:lnTo>
                    <a:pt x="235751" y="1145834"/>
                  </a:lnTo>
                  <a:cubicBezTo>
                    <a:pt x="245911" y="1160261"/>
                    <a:pt x="250991" y="1171945"/>
                    <a:pt x="250991" y="1180886"/>
                  </a:cubicBezTo>
                  <a:cubicBezTo>
                    <a:pt x="250991" y="1187185"/>
                    <a:pt x="248552" y="1192316"/>
                    <a:pt x="243675" y="1196278"/>
                  </a:cubicBezTo>
                  <a:cubicBezTo>
                    <a:pt x="238799" y="1200241"/>
                    <a:pt x="233109" y="1202222"/>
                    <a:pt x="226607" y="1202222"/>
                  </a:cubicBezTo>
                  <a:cubicBezTo>
                    <a:pt x="218072" y="1202222"/>
                    <a:pt x="211976" y="1200698"/>
                    <a:pt x="208319" y="1197650"/>
                  </a:cubicBezTo>
                  <a:cubicBezTo>
                    <a:pt x="215431" y="1196431"/>
                    <a:pt x="221527" y="1193891"/>
                    <a:pt x="226607" y="1190030"/>
                  </a:cubicBezTo>
                  <a:cubicBezTo>
                    <a:pt x="232703" y="1185356"/>
                    <a:pt x="235751" y="1179768"/>
                    <a:pt x="235751" y="1173266"/>
                  </a:cubicBezTo>
                  <a:cubicBezTo>
                    <a:pt x="235547" y="1165341"/>
                    <a:pt x="230975" y="1153149"/>
                    <a:pt x="222035" y="1136690"/>
                  </a:cubicBezTo>
                  <a:lnTo>
                    <a:pt x="234227" y="1124498"/>
                  </a:lnTo>
                  <a:cubicBezTo>
                    <a:pt x="251702" y="1132626"/>
                    <a:pt x="264402" y="1136690"/>
                    <a:pt x="272327" y="1136690"/>
                  </a:cubicBezTo>
                  <a:cubicBezTo>
                    <a:pt x="278016" y="1136690"/>
                    <a:pt x="283249" y="1135013"/>
                    <a:pt x="288024" y="1131661"/>
                  </a:cubicBezTo>
                  <a:cubicBezTo>
                    <a:pt x="292799" y="1128308"/>
                    <a:pt x="295187" y="1123888"/>
                    <a:pt x="295187" y="1118402"/>
                  </a:cubicBezTo>
                  <a:close/>
                  <a:moveTo>
                    <a:pt x="240323" y="1100114"/>
                  </a:moveTo>
                  <a:lnTo>
                    <a:pt x="247638" y="1107124"/>
                  </a:lnTo>
                  <a:lnTo>
                    <a:pt x="204356" y="1149187"/>
                  </a:lnTo>
                  <a:lnTo>
                    <a:pt x="197651" y="1141262"/>
                  </a:lnTo>
                  <a:close/>
                  <a:moveTo>
                    <a:pt x="250991" y="1054394"/>
                  </a:moveTo>
                  <a:cubicBezTo>
                    <a:pt x="257899" y="1054394"/>
                    <a:pt x="263945" y="1056731"/>
                    <a:pt x="269126" y="1061404"/>
                  </a:cubicBezTo>
                  <a:cubicBezTo>
                    <a:pt x="274308" y="1066078"/>
                    <a:pt x="276899" y="1071869"/>
                    <a:pt x="276899" y="1078778"/>
                  </a:cubicBezTo>
                  <a:cubicBezTo>
                    <a:pt x="276899" y="1084467"/>
                    <a:pt x="275019" y="1089293"/>
                    <a:pt x="271260" y="1093256"/>
                  </a:cubicBezTo>
                  <a:cubicBezTo>
                    <a:pt x="267501" y="1097218"/>
                    <a:pt x="262776" y="1099199"/>
                    <a:pt x="257087" y="1099199"/>
                  </a:cubicBezTo>
                  <a:cubicBezTo>
                    <a:pt x="252616" y="1099199"/>
                    <a:pt x="248959" y="1097675"/>
                    <a:pt x="246114" y="1094627"/>
                  </a:cubicBezTo>
                  <a:cubicBezTo>
                    <a:pt x="243269" y="1091579"/>
                    <a:pt x="241847" y="1087820"/>
                    <a:pt x="241847" y="1083350"/>
                  </a:cubicBezTo>
                  <a:cubicBezTo>
                    <a:pt x="241847" y="1077254"/>
                    <a:pt x="244895" y="1074206"/>
                    <a:pt x="250991" y="1074206"/>
                  </a:cubicBezTo>
                  <a:cubicBezTo>
                    <a:pt x="253632" y="1074612"/>
                    <a:pt x="255664" y="1075628"/>
                    <a:pt x="257087" y="1077254"/>
                  </a:cubicBezTo>
                  <a:cubicBezTo>
                    <a:pt x="253023" y="1077254"/>
                    <a:pt x="250991" y="1079286"/>
                    <a:pt x="250991" y="1083350"/>
                  </a:cubicBezTo>
                  <a:cubicBezTo>
                    <a:pt x="250991" y="1088430"/>
                    <a:pt x="253531" y="1090970"/>
                    <a:pt x="258611" y="1090970"/>
                  </a:cubicBezTo>
                  <a:cubicBezTo>
                    <a:pt x="264707" y="1090970"/>
                    <a:pt x="267755" y="1086906"/>
                    <a:pt x="267755" y="1078778"/>
                  </a:cubicBezTo>
                  <a:cubicBezTo>
                    <a:pt x="267755" y="1074104"/>
                    <a:pt x="265926" y="1070396"/>
                    <a:pt x="262268" y="1067653"/>
                  </a:cubicBezTo>
                  <a:cubicBezTo>
                    <a:pt x="258611" y="1064909"/>
                    <a:pt x="254343" y="1063538"/>
                    <a:pt x="249467" y="1063538"/>
                  </a:cubicBezTo>
                  <a:cubicBezTo>
                    <a:pt x="243980" y="1063538"/>
                    <a:pt x="239307" y="1065468"/>
                    <a:pt x="235446" y="1069329"/>
                  </a:cubicBezTo>
                  <a:cubicBezTo>
                    <a:pt x="231585" y="1073190"/>
                    <a:pt x="229655" y="1077863"/>
                    <a:pt x="229655" y="1083350"/>
                  </a:cubicBezTo>
                  <a:cubicBezTo>
                    <a:pt x="229655" y="1089243"/>
                    <a:pt x="231179" y="1094831"/>
                    <a:pt x="234227" y="1100114"/>
                  </a:cubicBezTo>
                  <a:lnTo>
                    <a:pt x="226607" y="1107734"/>
                  </a:lnTo>
                  <a:cubicBezTo>
                    <a:pt x="221527" y="1098590"/>
                    <a:pt x="218987" y="1091478"/>
                    <a:pt x="218987" y="1086398"/>
                  </a:cubicBezTo>
                  <a:cubicBezTo>
                    <a:pt x="218987" y="1077457"/>
                    <a:pt x="222085" y="1069888"/>
                    <a:pt x="228283" y="1063690"/>
                  </a:cubicBezTo>
                  <a:cubicBezTo>
                    <a:pt x="234481" y="1057493"/>
                    <a:pt x="242050" y="1054394"/>
                    <a:pt x="250991" y="1054394"/>
                  </a:cubicBezTo>
                  <a:close/>
                  <a:moveTo>
                    <a:pt x="218987" y="1017818"/>
                  </a:moveTo>
                  <a:cubicBezTo>
                    <a:pt x="223457" y="1017818"/>
                    <a:pt x="229807" y="1019342"/>
                    <a:pt x="238037" y="1022390"/>
                  </a:cubicBezTo>
                  <a:cubicBezTo>
                    <a:pt x="246266" y="1025438"/>
                    <a:pt x="252616" y="1026962"/>
                    <a:pt x="257087" y="1026962"/>
                  </a:cubicBezTo>
                  <a:cubicBezTo>
                    <a:pt x="259931" y="1026962"/>
                    <a:pt x="263995" y="1025946"/>
                    <a:pt x="269279" y="1023914"/>
                  </a:cubicBezTo>
                  <a:cubicBezTo>
                    <a:pt x="264402" y="1033058"/>
                    <a:pt x="255766" y="1037630"/>
                    <a:pt x="243371" y="1037630"/>
                  </a:cubicBezTo>
                  <a:cubicBezTo>
                    <a:pt x="233211" y="1037630"/>
                    <a:pt x="224575" y="1040932"/>
                    <a:pt x="217463" y="1047536"/>
                  </a:cubicBezTo>
                  <a:cubicBezTo>
                    <a:pt x="210351" y="1054140"/>
                    <a:pt x="206795" y="1062522"/>
                    <a:pt x="206795" y="1072682"/>
                  </a:cubicBezTo>
                  <a:cubicBezTo>
                    <a:pt x="206795" y="1084874"/>
                    <a:pt x="211875" y="1098082"/>
                    <a:pt x="222035" y="1112306"/>
                  </a:cubicBezTo>
                  <a:lnTo>
                    <a:pt x="209843" y="1124498"/>
                  </a:lnTo>
                  <a:cubicBezTo>
                    <a:pt x="196431" y="1113322"/>
                    <a:pt x="183731" y="1107734"/>
                    <a:pt x="171743" y="1107734"/>
                  </a:cubicBezTo>
                  <a:cubicBezTo>
                    <a:pt x="162599" y="1107734"/>
                    <a:pt x="154369" y="1110477"/>
                    <a:pt x="147054" y="1115963"/>
                  </a:cubicBezTo>
                  <a:cubicBezTo>
                    <a:pt x="139129" y="1121856"/>
                    <a:pt x="135167" y="1129273"/>
                    <a:pt x="135167" y="1138214"/>
                  </a:cubicBezTo>
                  <a:cubicBezTo>
                    <a:pt x="135167" y="1139433"/>
                    <a:pt x="135421" y="1141211"/>
                    <a:pt x="135929" y="1143548"/>
                  </a:cubicBezTo>
                  <a:cubicBezTo>
                    <a:pt x="136437" y="1145885"/>
                    <a:pt x="136691" y="1147663"/>
                    <a:pt x="136691" y="1148882"/>
                  </a:cubicBezTo>
                  <a:cubicBezTo>
                    <a:pt x="136691" y="1160667"/>
                    <a:pt x="132119" y="1168287"/>
                    <a:pt x="122975" y="1171742"/>
                  </a:cubicBezTo>
                  <a:cubicBezTo>
                    <a:pt x="125007" y="1168491"/>
                    <a:pt x="126023" y="1164935"/>
                    <a:pt x="126023" y="1161074"/>
                  </a:cubicBezTo>
                  <a:cubicBezTo>
                    <a:pt x="126023" y="1157619"/>
                    <a:pt x="125007" y="1154063"/>
                    <a:pt x="122975" y="1150406"/>
                  </a:cubicBezTo>
                  <a:cubicBezTo>
                    <a:pt x="116879" y="1139636"/>
                    <a:pt x="113831" y="1130492"/>
                    <a:pt x="113831" y="1122974"/>
                  </a:cubicBezTo>
                  <a:cubicBezTo>
                    <a:pt x="113831" y="1114236"/>
                    <a:pt x="117590" y="1107124"/>
                    <a:pt x="125108" y="1101638"/>
                  </a:cubicBezTo>
                  <a:cubicBezTo>
                    <a:pt x="132017" y="1096558"/>
                    <a:pt x="139942" y="1094018"/>
                    <a:pt x="148883" y="1094018"/>
                  </a:cubicBezTo>
                  <a:cubicBezTo>
                    <a:pt x="164123" y="1094018"/>
                    <a:pt x="181395" y="1099606"/>
                    <a:pt x="200699" y="1110782"/>
                  </a:cubicBezTo>
                  <a:lnTo>
                    <a:pt x="208319" y="1103162"/>
                  </a:lnTo>
                  <a:cubicBezTo>
                    <a:pt x="195111" y="1080403"/>
                    <a:pt x="188507" y="1065163"/>
                    <a:pt x="188507" y="1057442"/>
                  </a:cubicBezTo>
                  <a:cubicBezTo>
                    <a:pt x="188507" y="1046469"/>
                    <a:pt x="190843" y="1037427"/>
                    <a:pt x="195517" y="1030315"/>
                  </a:cubicBezTo>
                  <a:cubicBezTo>
                    <a:pt x="200800" y="1021983"/>
                    <a:pt x="208623" y="1017818"/>
                    <a:pt x="218987" y="1017818"/>
                  </a:cubicBezTo>
                  <a:close/>
                  <a:moveTo>
                    <a:pt x="97067" y="999530"/>
                  </a:moveTo>
                  <a:lnTo>
                    <a:pt x="119927" y="1008674"/>
                  </a:lnTo>
                  <a:cubicBezTo>
                    <a:pt x="139840" y="1016599"/>
                    <a:pt x="153556" y="1026251"/>
                    <a:pt x="161075" y="1037630"/>
                  </a:cubicBezTo>
                  <a:lnTo>
                    <a:pt x="204051" y="1102857"/>
                  </a:lnTo>
                  <a:lnTo>
                    <a:pt x="200089" y="1107124"/>
                  </a:lnTo>
                  <a:lnTo>
                    <a:pt x="130595" y="1062014"/>
                  </a:lnTo>
                  <a:cubicBezTo>
                    <a:pt x="120841" y="1055715"/>
                    <a:pt x="112205" y="1044031"/>
                    <a:pt x="104687" y="1026962"/>
                  </a:cubicBezTo>
                  <a:lnTo>
                    <a:pt x="94019" y="1002578"/>
                  </a:lnTo>
                  <a:close/>
                  <a:moveTo>
                    <a:pt x="316523" y="923330"/>
                  </a:moveTo>
                  <a:lnTo>
                    <a:pt x="325667" y="923330"/>
                  </a:lnTo>
                  <a:lnTo>
                    <a:pt x="325667" y="1228130"/>
                  </a:lnTo>
                  <a:lnTo>
                    <a:pt x="20867" y="1228130"/>
                  </a:lnTo>
                  <a:lnTo>
                    <a:pt x="20867" y="1218986"/>
                  </a:lnTo>
                  <a:lnTo>
                    <a:pt x="316523" y="1218986"/>
                  </a:lnTo>
                  <a:close/>
                  <a:moveTo>
                    <a:pt x="292139" y="923330"/>
                  </a:moveTo>
                  <a:lnTo>
                    <a:pt x="301283" y="923330"/>
                  </a:lnTo>
                  <a:lnTo>
                    <a:pt x="301283" y="1074206"/>
                  </a:lnTo>
                  <a:cubicBezTo>
                    <a:pt x="301283" y="1087617"/>
                    <a:pt x="297320" y="1099403"/>
                    <a:pt x="289395" y="1109563"/>
                  </a:cubicBezTo>
                  <a:cubicBezTo>
                    <a:pt x="280861" y="1120535"/>
                    <a:pt x="270091" y="1126022"/>
                    <a:pt x="257087" y="1126022"/>
                  </a:cubicBezTo>
                  <a:cubicBezTo>
                    <a:pt x="254242" y="1126022"/>
                    <a:pt x="248654" y="1124498"/>
                    <a:pt x="240323" y="1121450"/>
                  </a:cubicBezTo>
                  <a:lnTo>
                    <a:pt x="247943" y="1112306"/>
                  </a:lnTo>
                  <a:cubicBezTo>
                    <a:pt x="254039" y="1113322"/>
                    <a:pt x="258103" y="1113830"/>
                    <a:pt x="260135" y="1113830"/>
                  </a:cubicBezTo>
                  <a:cubicBezTo>
                    <a:pt x="270091" y="1113830"/>
                    <a:pt x="278118" y="1108750"/>
                    <a:pt x="284214" y="1098590"/>
                  </a:cubicBezTo>
                  <a:cubicBezTo>
                    <a:pt x="289497" y="1089852"/>
                    <a:pt x="292139" y="1080200"/>
                    <a:pt x="292139" y="1069634"/>
                  </a:cubicBezTo>
                  <a:close/>
                  <a:moveTo>
                    <a:pt x="196597" y="613376"/>
                  </a:moveTo>
                  <a:cubicBezTo>
                    <a:pt x="200661" y="620285"/>
                    <a:pt x="202693" y="626889"/>
                    <a:pt x="202693" y="633188"/>
                  </a:cubicBezTo>
                  <a:cubicBezTo>
                    <a:pt x="202693" y="645177"/>
                    <a:pt x="198781" y="655286"/>
                    <a:pt x="190958" y="663515"/>
                  </a:cubicBezTo>
                  <a:cubicBezTo>
                    <a:pt x="183135" y="671745"/>
                    <a:pt x="173330" y="675860"/>
                    <a:pt x="161545" y="675860"/>
                  </a:cubicBezTo>
                  <a:lnTo>
                    <a:pt x="1" y="675860"/>
                  </a:lnTo>
                  <a:lnTo>
                    <a:pt x="1" y="666716"/>
                  </a:lnTo>
                  <a:lnTo>
                    <a:pt x="156973" y="666716"/>
                  </a:lnTo>
                  <a:cubicBezTo>
                    <a:pt x="166523" y="666716"/>
                    <a:pt x="174753" y="663719"/>
                    <a:pt x="181661" y="657724"/>
                  </a:cubicBezTo>
                  <a:cubicBezTo>
                    <a:pt x="188570" y="651730"/>
                    <a:pt x="192025" y="644059"/>
                    <a:pt x="192025" y="634712"/>
                  </a:cubicBezTo>
                  <a:cubicBezTo>
                    <a:pt x="192025" y="630851"/>
                    <a:pt x="191009" y="626279"/>
                    <a:pt x="188977" y="620996"/>
                  </a:cubicBezTo>
                  <a:close/>
                  <a:moveTo>
                    <a:pt x="224638" y="612157"/>
                  </a:moveTo>
                  <a:lnTo>
                    <a:pt x="246889" y="625568"/>
                  </a:lnTo>
                  <a:cubicBezTo>
                    <a:pt x="265583" y="636744"/>
                    <a:pt x="275743" y="646904"/>
                    <a:pt x="277369" y="656048"/>
                  </a:cubicBezTo>
                  <a:cubicBezTo>
                    <a:pt x="278385" y="661737"/>
                    <a:pt x="280518" y="667529"/>
                    <a:pt x="283769" y="673421"/>
                  </a:cubicBezTo>
                  <a:lnTo>
                    <a:pt x="280417" y="676469"/>
                  </a:lnTo>
                  <a:cubicBezTo>
                    <a:pt x="276353" y="673015"/>
                    <a:pt x="270765" y="670678"/>
                    <a:pt x="263653" y="669459"/>
                  </a:cubicBezTo>
                  <a:cubicBezTo>
                    <a:pt x="253493" y="666411"/>
                    <a:pt x="242825" y="655845"/>
                    <a:pt x="231649" y="637760"/>
                  </a:cubicBezTo>
                  <a:lnTo>
                    <a:pt x="219457" y="617948"/>
                  </a:lnTo>
                  <a:close/>
                  <a:moveTo>
                    <a:pt x="161545" y="593564"/>
                  </a:moveTo>
                  <a:cubicBezTo>
                    <a:pt x="169876" y="593767"/>
                    <a:pt x="177496" y="596307"/>
                    <a:pt x="184405" y="601184"/>
                  </a:cubicBezTo>
                  <a:lnTo>
                    <a:pt x="178309" y="608804"/>
                  </a:lnTo>
                  <a:cubicBezTo>
                    <a:pt x="173432" y="605756"/>
                    <a:pt x="168352" y="604232"/>
                    <a:pt x="163069" y="604232"/>
                  </a:cubicBezTo>
                  <a:cubicBezTo>
                    <a:pt x="157582" y="604232"/>
                    <a:pt x="152909" y="606162"/>
                    <a:pt x="149048" y="610023"/>
                  </a:cubicBezTo>
                  <a:cubicBezTo>
                    <a:pt x="145187" y="613884"/>
                    <a:pt x="143257" y="618557"/>
                    <a:pt x="143257" y="624044"/>
                  </a:cubicBezTo>
                  <a:cubicBezTo>
                    <a:pt x="143257" y="628514"/>
                    <a:pt x="144476" y="632680"/>
                    <a:pt x="146914" y="636541"/>
                  </a:cubicBezTo>
                  <a:cubicBezTo>
                    <a:pt x="149353" y="640401"/>
                    <a:pt x="152705" y="642332"/>
                    <a:pt x="156973" y="642332"/>
                  </a:cubicBezTo>
                  <a:cubicBezTo>
                    <a:pt x="164085" y="642332"/>
                    <a:pt x="167641" y="639284"/>
                    <a:pt x="167641" y="633188"/>
                  </a:cubicBezTo>
                  <a:cubicBezTo>
                    <a:pt x="167641" y="628108"/>
                    <a:pt x="165101" y="625568"/>
                    <a:pt x="160021" y="625568"/>
                  </a:cubicBezTo>
                  <a:cubicBezTo>
                    <a:pt x="156973" y="625568"/>
                    <a:pt x="154433" y="627600"/>
                    <a:pt x="152401" y="631664"/>
                  </a:cubicBezTo>
                  <a:cubicBezTo>
                    <a:pt x="152401" y="622520"/>
                    <a:pt x="155957" y="617948"/>
                    <a:pt x="163069" y="617948"/>
                  </a:cubicBezTo>
                  <a:cubicBezTo>
                    <a:pt x="167133" y="617948"/>
                    <a:pt x="170435" y="619472"/>
                    <a:pt x="172975" y="622520"/>
                  </a:cubicBezTo>
                  <a:cubicBezTo>
                    <a:pt x="175515" y="625568"/>
                    <a:pt x="176785" y="629124"/>
                    <a:pt x="176785" y="633188"/>
                  </a:cubicBezTo>
                  <a:cubicBezTo>
                    <a:pt x="176785" y="638877"/>
                    <a:pt x="174651" y="643602"/>
                    <a:pt x="170384" y="647361"/>
                  </a:cubicBezTo>
                  <a:cubicBezTo>
                    <a:pt x="166117" y="651120"/>
                    <a:pt x="161138" y="653000"/>
                    <a:pt x="155449" y="653000"/>
                  </a:cubicBezTo>
                  <a:cubicBezTo>
                    <a:pt x="148337" y="653000"/>
                    <a:pt x="142495" y="650257"/>
                    <a:pt x="137923" y="644770"/>
                  </a:cubicBezTo>
                  <a:cubicBezTo>
                    <a:pt x="133351" y="639284"/>
                    <a:pt x="131065" y="632883"/>
                    <a:pt x="131065" y="625568"/>
                  </a:cubicBezTo>
                  <a:cubicBezTo>
                    <a:pt x="131065" y="616627"/>
                    <a:pt x="133909" y="609007"/>
                    <a:pt x="139599" y="602708"/>
                  </a:cubicBezTo>
                  <a:cubicBezTo>
                    <a:pt x="145289" y="596409"/>
                    <a:pt x="152604" y="593361"/>
                    <a:pt x="161545" y="593564"/>
                  </a:cubicBezTo>
                  <a:close/>
                  <a:moveTo>
                    <a:pt x="274321" y="590516"/>
                  </a:moveTo>
                  <a:cubicBezTo>
                    <a:pt x="278385" y="594580"/>
                    <a:pt x="280417" y="599152"/>
                    <a:pt x="280417" y="604232"/>
                  </a:cubicBezTo>
                  <a:cubicBezTo>
                    <a:pt x="280417" y="609312"/>
                    <a:pt x="278435" y="613376"/>
                    <a:pt x="274473" y="616424"/>
                  </a:cubicBezTo>
                  <a:cubicBezTo>
                    <a:pt x="270511" y="619472"/>
                    <a:pt x="265888" y="620996"/>
                    <a:pt x="260605" y="620996"/>
                  </a:cubicBezTo>
                  <a:cubicBezTo>
                    <a:pt x="251257" y="620996"/>
                    <a:pt x="239573" y="616932"/>
                    <a:pt x="225553" y="608804"/>
                  </a:cubicBezTo>
                  <a:lnTo>
                    <a:pt x="214885" y="617948"/>
                  </a:lnTo>
                  <a:cubicBezTo>
                    <a:pt x="225045" y="632375"/>
                    <a:pt x="230125" y="644059"/>
                    <a:pt x="230125" y="653000"/>
                  </a:cubicBezTo>
                  <a:cubicBezTo>
                    <a:pt x="230125" y="659299"/>
                    <a:pt x="227686" y="664430"/>
                    <a:pt x="222809" y="668392"/>
                  </a:cubicBezTo>
                  <a:cubicBezTo>
                    <a:pt x="217933" y="672355"/>
                    <a:pt x="212243" y="674336"/>
                    <a:pt x="205741" y="674336"/>
                  </a:cubicBezTo>
                  <a:cubicBezTo>
                    <a:pt x="197206" y="674336"/>
                    <a:pt x="191110" y="672812"/>
                    <a:pt x="187453" y="669764"/>
                  </a:cubicBezTo>
                  <a:cubicBezTo>
                    <a:pt x="194565" y="668545"/>
                    <a:pt x="200661" y="666005"/>
                    <a:pt x="205741" y="662144"/>
                  </a:cubicBezTo>
                  <a:cubicBezTo>
                    <a:pt x="211837" y="657470"/>
                    <a:pt x="214885" y="651882"/>
                    <a:pt x="214885" y="645380"/>
                  </a:cubicBezTo>
                  <a:cubicBezTo>
                    <a:pt x="214681" y="637455"/>
                    <a:pt x="210109" y="625263"/>
                    <a:pt x="201169" y="608804"/>
                  </a:cubicBezTo>
                  <a:lnTo>
                    <a:pt x="213361" y="596612"/>
                  </a:lnTo>
                  <a:cubicBezTo>
                    <a:pt x="230836" y="604740"/>
                    <a:pt x="243536" y="608804"/>
                    <a:pt x="251461" y="608804"/>
                  </a:cubicBezTo>
                  <a:cubicBezTo>
                    <a:pt x="257150" y="608804"/>
                    <a:pt x="262383" y="607127"/>
                    <a:pt x="267158" y="603775"/>
                  </a:cubicBezTo>
                  <a:cubicBezTo>
                    <a:pt x="271933" y="600422"/>
                    <a:pt x="274321" y="596002"/>
                    <a:pt x="274321" y="590516"/>
                  </a:cubicBezTo>
                  <a:close/>
                  <a:moveTo>
                    <a:pt x="219457" y="572228"/>
                  </a:moveTo>
                  <a:lnTo>
                    <a:pt x="226772" y="579238"/>
                  </a:lnTo>
                  <a:lnTo>
                    <a:pt x="183490" y="621301"/>
                  </a:lnTo>
                  <a:lnTo>
                    <a:pt x="176785" y="613376"/>
                  </a:lnTo>
                  <a:close/>
                  <a:moveTo>
                    <a:pt x="230125" y="526508"/>
                  </a:moveTo>
                  <a:cubicBezTo>
                    <a:pt x="237033" y="526508"/>
                    <a:pt x="243079" y="528845"/>
                    <a:pt x="248260" y="533518"/>
                  </a:cubicBezTo>
                  <a:cubicBezTo>
                    <a:pt x="253442" y="538192"/>
                    <a:pt x="256033" y="543983"/>
                    <a:pt x="256033" y="550892"/>
                  </a:cubicBezTo>
                  <a:cubicBezTo>
                    <a:pt x="256033" y="556581"/>
                    <a:pt x="254153" y="561407"/>
                    <a:pt x="250394" y="565370"/>
                  </a:cubicBezTo>
                  <a:cubicBezTo>
                    <a:pt x="246635" y="569332"/>
                    <a:pt x="241910" y="571313"/>
                    <a:pt x="236221" y="571313"/>
                  </a:cubicBezTo>
                  <a:cubicBezTo>
                    <a:pt x="231750" y="571313"/>
                    <a:pt x="228093" y="569789"/>
                    <a:pt x="225248" y="566741"/>
                  </a:cubicBezTo>
                  <a:cubicBezTo>
                    <a:pt x="222403" y="563693"/>
                    <a:pt x="220981" y="559934"/>
                    <a:pt x="220981" y="555464"/>
                  </a:cubicBezTo>
                  <a:cubicBezTo>
                    <a:pt x="220981" y="549368"/>
                    <a:pt x="224029" y="546320"/>
                    <a:pt x="230125" y="546320"/>
                  </a:cubicBezTo>
                  <a:cubicBezTo>
                    <a:pt x="232766" y="546726"/>
                    <a:pt x="234798" y="547742"/>
                    <a:pt x="236221" y="549368"/>
                  </a:cubicBezTo>
                  <a:cubicBezTo>
                    <a:pt x="232157" y="549368"/>
                    <a:pt x="230125" y="551400"/>
                    <a:pt x="230125" y="555464"/>
                  </a:cubicBezTo>
                  <a:cubicBezTo>
                    <a:pt x="230125" y="560544"/>
                    <a:pt x="232665" y="563084"/>
                    <a:pt x="237745" y="563084"/>
                  </a:cubicBezTo>
                  <a:cubicBezTo>
                    <a:pt x="243841" y="563084"/>
                    <a:pt x="246889" y="559020"/>
                    <a:pt x="246889" y="550892"/>
                  </a:cubicBezTo>
                  <a:cubicBezTo>
                    <a:pt x="246889" y="546218"/>
                    <a:pt x="245060" y="542510"/>
                    <a:pt x="241402" y="539767"/>
                  </a:cubicBezTo>
                  <a:cubicBezTo>
                    <a:pt x="237745" y="537023"/>
                    <a:pt x="233477" y="535652"/>
                    <a:pt x="228601" y="535652"/>
                  </a:cubicBezTo>
                  <a:cubicBezTo>
                    <a:pt x="223114" y="535652"/>
                    <a:pt x="218441" y="537582"/>
                    <a:pt x="214580" y="541443"/>
                  </a:cubicBezTo>
                  <a:cubicBezTo>
                    <a:pt x="210719" y="545304"/>
                    <a:pt x="208789" y="549977"/>
                    <a:pt x="208789" y="555464"/>
                  </a:cubicBezTo>
                  <a:cubicBezTo>
                    <a:pt x="208789" y="561357"/>
                    <a:pt x="210313" y="566945"/>
                    <a:pt x="213361" y="572228"/>
                  </a:cubicBezTo>
                  <a:lnTo>
                    <a:pt x="205741" y="579848"/>
                  </a:lnTo>
                  <a:cubicBezTo>
                    <a:pt x="200661" y="570704"/>
                    <a:pt x="198121" y="563592"/>
                    <a:pt x="198121" y="558512"/>
                  </a:cubicBezTo>
                  <a:cubicBezTo>
                    <a:pt x="198121" y="549571"/>
                    <a:pt x="201219" y="542002"/>
                    <a:pt x="207417" y="535804"/>
                  </a:cubicBezTo>
                  <a:cubicBezTo>
                    <a:pt x="213615" y="529607"/>
                    <a:pt x="221184" y="526508"/>
                    <a:pt x="230125" y="526508"/>
                  </a:cubicBezTo>
                  <a:close/>
                  <a:moveTo>
                    <a:pt x="198121" y="489932"/>
                  </a:moveTo>
                  <a:cubicBezTo>
                    <a:pt x="202591" y="489932"/>
                    <a:pt x="208941" y="491456"/>
                    <a:pt x="217171" y="494504"/>
                  </a:cubicBezTo>
                  <a:cubicBezTo>
                    <a:pt x="225400" y="497552"/>
                    <a:pt x="231750" y="499076"/>
                    <a:pt x="236221" y="499076"/>
                  </a:cubicBezTo>
                  <a:cubicBezTo>
                    <a:pt x="239065" y="499076"/>
                    <a:pt x="243129" y="498060"/>
                    <a:pt x="248413" y="496028"/>
                  </a:cubicBezTo>
                  <a:cubicBezTo>
                    <a:pt x="243536" y="505172"/>
                    <a:pt x="234900" y="509744"/>
                    <a:pt x="222505" y="509744"/>
                  </a:cubicBezTo>
                  <a:cubicBezTo>
                    <a:pt x="212345" y="509744"/>
                    <a:pt x="203709" y="513046"/>
                    <a:pt x="196597" y="519650"/>
                  </a:cubicBezTo>
                  <a:cubicBezTo>
                    <a:pt x="189485" y="526254"/>
                    <a:pt x="185929" y="534636"/>
                    <a:pt x="185929" y="544796"/>
                  </a:cubicBezTo>
                  <a:cubicBezTo>
                    <a:pt x="185929" y="556988"/>
                    <a:pt x="191009" y="570196"/>
                    <a:pt x="201169" y="584420"/>
                  </a:cubicBezTo>
                  <a:lnTo>
                    <a:pt x="188977" y="596612"/>
                  </a:lnTo>
                  <a:cubicBezTo>
                    <a:pt x="175565" y="585436"/>
                    <a:pt x="162865" y="579848"/>
                    <a:pt x="150877" y="579848"/>
                  </a:cubicBezTo>
                  <a:cubicBezTo>
                    <a:pt x="141733" y="579848"/>
                    <a:pt x="133503" y="582591"/>
                    <a:pt x="126188" y="588077"/>
                  </a:cubicBezTo>
                  <a:cubicBezTo>
                    <a:pt x="118263" y="593970"/>
                    <a:pt x="114301" y="601387"/>
                    <a:pt x="114301" y="610328"/>
                  </a:cubicBezTo>
                  <a:cubicBezTo>
                    <a:pt x="114301" y="611547"/>
                    <a:pt x="114555" y="613325"/>
                    <a:pt x="115063" y="615662"/>
                  </a:cubicBezTo>
                  <a:cubicBezTo>
                    <a:pt x="115571" y="617999"/>
                    <a:pt x="115825" y="619777"/>
                    <a:pt x="115825" y="620996"/>
                  </a:cubicBezTo>
                  <a:cubicBezTo>
                    <a:pt x="115825" y="632781"/>
                    <a:pt x="111253" y="640401"/>
                    <a:pt x="102109" y="643856"/>
                  </a:cubicBezTo>
                  <a:cubicBezTo>
                    <a:pt x="104141" y="640605"/>
                    <a:pt x="105157" y="637049"/>
                    <a:pt x="105157" y="633188"/>
                  </a:cubicBezTo>
                  <a:cubicBezTo>
                    <a:pt x="105157" y="629733"/>
                    <a:pt x="104141" y="626177"/>
                    <a:pt x="102109" y="622520"/>
                  </a:cubicBezTo>
                  <a:cubicBezTo>
                    <a:pt x="96013" y="611750"/>
                    <a:pt x="92965" y="602606"/>
                    <a:pt x="92965" y="595088"/>
                  </a:cubicBezTo>
                  <a:cubicBezTo>
                    <a:pt x="92965" y="586350"/>
                    <a:pt x="96724" y="579238"/>
                    <a:pt x="104242" y="573752"/>
                  </a:cubicBezTo>
                  <a:cubicBezTo>
                    <a:pt x="111151" y="568672"/>
                    <a:pt x="119076" y="566132"/>
                    <a:pt x="128017" y="566132"/>
                  </a:cubicBezTo>
                  <a:cubicBezTo>
                    <a:pt x="143257" y="566132"/>
                    <a:pt x="160529" y="571720"/>
                    <a:pt x="179833" y="582896"/>
                  </a:cubicBezTo>
                  <a:lnTo>
                    <a:pt x="187453" y="575276"/>
                  </a:lnTo>
                  <a:cubicBezTo>
                    <a:pt x="174245" y="552517"/>
                    <a:pt x="167641" y="537277"/>
                    <a:pt x="167641" y="529556"/>
                  </a:cubicBezTo>
                  <a:cubicBezTo>
                    <a:pt x="167641" y="518583"/>
                    <a:pt x="169977" y="509541"/>
                    <a:pt x="174651" y="502429"/>
                  </a:cubicBezTo>
                  <a:cubicBezTo>
                    <a:pt x="179934" y="494097"/>
                    <a:pt x="187757" y="489932"/>
                    <a:pt x="198121" y="489932"/>
                  </a:cubicBezTo>
                  <a:close/>
                  <a:moveTo>
                    <a:pt x="76201" y="471644"/>
                  </a:moveTo>
                  <a:lnTo>
                    <a:pt x="99061" y="480788"/>
                  </a:lnTo>
                  <a:cubicBezTo>
                    <a:pt x="118974" y="488713"/>
                    <a:pt x="132690" y="498365"/>
                    <a:pt x="140209" y="509744"/>
                  </a:cubicBezTo>
                  <a:lnTo>
                    <a:pt x="183185" y="574971"/>
                  </a:lnTo>
                  <a:lnTo>
                    <a:pt x="179223" y="579238"/>
                  </a:lnTo>
                  <a:lnTo>
                    <a:pt x="109729" y="534128"/>
                  </a:lnTo>
                  <a:cubicBezTo>
                    <a:pt x="99975" y="527829"/>
                    <a:pt x="91339" y="516145"/>
                    <a:pt x="83821" y="499076"/>
                  </a:cubicBezTo>
                  <a:lnTo>
                    <a:pt x="73153" y="474692"/>
                  </a:lnTo>
                  <a:close/>
                  <a:moveTo>
                    <a:pt x="295657" y="395444"/>
                  </a:moveTo>
                  <a:lnTo>
                    <a:pt x="304801" y="395444"/>
                  </a:lnTo>
                  <a:lnTo>
                    <a:pt x="304801" y="700244"/>
                  </a:lnTo>
                  <a:lnTo>
                    <a:pt x="1" y="700244"/>
                  </a:lnTo>
                  <a:lnTo>
                    <a:pt x="1" y="691100"/>
                  </a:lnTo>
                  <a:lnTo>
                    <a:pt x="295657" y="691100"/>
                  </a:lnTo>
                  <a:close/>
                  <a:moveTo>
                    <a:pt x="271273" y="395444"/>
                  </a:moveTo>
                  <a:lnTo>
                    <a:pt x="280417" y="395444"/>
                  </a:lnTo>
                  <a:lnTo>
                    <a:pt x="280417" y="546320"/>
                  </a:lnTo>
                  <a:cubicBezTo>
                    <a:pt x="280417" y="559731"/>
                    <a:pt x="276454" y="571517"/>
                    <a:pt x="268529" y="581677"/>
                  </a:cubicBezTo>
                  <a:cubicBezTo>
                    <a:pt x="259995" y="592649"/>
                    <a:pt x="249225" y="598136"/>
                    <a:pt x="236221" y="598136"/>
                  </a:cubicBezTo>
                  <a:cubicBezTo>
                    <a:pt x="233376" y="598136"/>
                    <a:pt x="227788" y="596612"/>
                    <a:pt x="219457" y="593564"/>
                  </a:cubicBezTo>
                  <a:lnTo>
                    <a:pt x="227077" y="584420"/>
                  </a:lnTo>
                  <a:cubicBezTo>
                    <a:pt x="233173" y="585436"/>
                    <a:pt x="237237" y="585944"/>
                    <a:pt x="239269" y="585944"/>
                  </a:cubicBezTo>
                  <a:cubicBezTo>
                    <a:pt x="249225" y="585944"/>
                    <a:pt x="257252" y="580864"/>
                    <a:pt x="263348" y="570704"/>
                  </a:cubicBezTo>
                  <a:cubicBezTo>
                    <a:pt x="268631" y="561966"/>
                    <a:pt x="271273" y="552314"/>
                    <a:pt x="271273" y="541748"/>
                  </a:cubicBezTo>
                  <a:close/>
                  <a:moveTo>
                    <a:pt x="196596" y="217932"/>
                  </a:moveTo>
                  <a:cubicBezTo>
                    <a:pt x="200660" y="224841"/>
                    <a:pt x="202692" y="231445"/>
                    <a:pt x="202692" y="237744"/>
                  </a:cubicBezTo>
                  <a:cubicBezTo>
                    <a:pt x="202692" y="249733"/>
                    <a:pt x="198780" y="259842"/>
                    <a:pt x="190957" y="268071"/>
                  </a:cubicBezTo>
                  <a:cubicBezTo>
                    <a:pt x="183134" y="276301"/>
                    <a:pt x="173329" y="280416"/>
                    <a:pt x="161544" y="280416"/>
                  </a:cubicBezTo>
                  <a:lnTo>
                    <a:pt x="0" y="280416"/>
                  </a:lnTo>
                  <a:lnTo>
                    <a:pt x="0" y="271272"/>
                  </a:lnTo>
                  <a:lnTo>
                    <a:pt x="156972" y="271272"/>
                  </a:lnTo>
                  <a:cubicBezTo>
                    <a:pt x="166522" y="271272"/>
                    <a:pt x="174752" y="268275"/>
                    <a:pt x="181660" y="262280"/>
                  </a:cubicBezTo>
                  <a:cubicBezTo>
                    <a:pt x="188569" y="256286"/>
                    <a:pt x="192024" y="248615"/>
                    <a:pt x="192024" y="239268"/>
                  </a:cubicBezTo>
                  <a:cubicBezTo>
                    <a:pt x="192024" y="235407"/>
                    <a:pt x="191008" y="230835"/>
                    <a:pt x="188976" y="225552"/>
                  </a:cubicBezTo>
                  <a:close/>
                  <a:moveTo>
                    <a:pt x="224637" y="216713"/>
                  </a:moveTo>
                  <a:lnTo>
                    <a:pt x="246888" y="230124"/>
                  </a:lnTo>
                  <a:cubicBezTo>
                    <a:pt x="265582" y="241300"/>
                    <a:pt x="275742" y="251460"/>
                    <a:pt x="277368" y="260604"/>
                  </a:cubicBezTo>
                  <a:cubicBezTo>
                    <a:pt x="278384" y="266293"/>
                    <a:pt x="280517" y="272085"/>
                    <a:pt x="283768" y="277977"/>
                  </a:cubicBezTo>
                  <a:lnTo>
                    <a:pt x="280416" y="281025"/>
                  </a:lnTo>
                  <a:cubicBezTo>
                    <a:pt x="276352" y="277571"/>
                    <a:pt x="270764" y="275234"/>
                    <a:pt x="263652" y="274015"/>
                  </a:cubicBezTo>
                  <a:cubicBezTo>
                    <a:pt x="253492" y="270967"/>
                    <a:pt x="242824" y="260401"/>
                    <a:pt x="231648" y="242316"/>
                  </a:cubicBezTo>
                  <a:lnTo>
                    <a:pt x="219456" y="222504"/>
                  </a:lnTo>
                  <a:close/>
                  <a:moveTo>
                    <a:pt x="161544" y="198120"/>
                  </a:moveTo>
                  <a:cubicBezTo>
                    <a:pt x="169875" y="198323"/>
                    <a:pt x="177495" y="200863"/>
                    <a:pt x="184404" y="205740"/>
                  </a:cubicBezTo>
                  <a:lnTo>
                    <a:pt x="178308" y="213360"/>
                  </a:lnTo>
                  <a:cubicBezTo>
                    <a:pt x="173431" y="210312"/>
                    <a:pt x="168351" y="208788"/>
                    <a:pt x="163068" y="208788"/>
                  </a:cubicBezTo>
                  <a:cubicBezTo>
                    <a:pt x="157581" y="208788"/>
                    <a:pt x="152908" y="210718"/>
                    <a:pt x="149047" y="214579"/>
                  </a:cubicBezTo>
                  <a:cubicBezTo>
                    <a:pt x="145186" y="218440"/>
                    <a:pt x="143256" y="223113"/>
                    <a:pt x="143256" y="228600"/>
                  </a:cubicBezTo>
                  <a:cubicBezTo>
                    <a:pt x="143256" y="233070"/>
                    <a:pt x="144475" y="237236"/>
                    <a:pt x="146913" y="241097"/>
                  </a:cubicBezTo>
                  <a:cubicBezTo>
                    <a:pt x="149352" y="244957"/>
                    <a:pt x="152704" y="246888"/>
                    <a:pt x="156972" y="246888"/>
                  </a:cubicBezTo>
                  <a:cubicBezTo>
                    <a:pt x="164084" y="246888"/>
                    <a:pt x="167640" y="243840"/>
                    <a:pt x="167640" y="237744"/>
                  </a:cubicBezTo>
                  <a:cubicBezTo>
                    <a:pt x="167640" y="232664"/>
                    <a:pt x="165100" y="230124"/>
                    <a:pt x="160020" y="230124"/>
                  </a:cubicBezTo>
                  <a:cubicBezTo>
                    <a:pt x="156972" y="230124"/>
                    <a:pt x="154432" y="232156"/>
                    <a:pt x="152400" y="236220"/>
                  </a:cubicBezTo>
                  <a:cubicBezTo>
                    <a:pt x="152400" y="227076"/>
                    <a:pt x="155956" y="222504"/>
                    <a:pt x="163068" y="222504"/>
                  </a:cubicBezTo>
                  <a:cubicBezTo>
                    <a:pt x="167132" y="222504"/>
                    <a:pt x="170434" y="224028"/>
                    <a:pt x="172974" y="227076"/>
                  </a:cubicBezTo>
                  <a:cubicBezTo>
                    <a:pt x="175514" y="230124"/>
                    <a:pt x="176784" y="233680"/>
                    <a:pt x="176784" y="237744"/>
                  </a:cubicBezTo>
                  <a:cubicBezTo>
                    <a:pt x="176784" y="243433"/>
                    <a:pt x="174650" y="248158"/>
                    <a:pt x="170383" y="251917"/>
                  </a:cubicBezTo>
                  <a:cubicBezTo>
                    <a:pt x="166116" y="255676"/>
                    <a:pt x="161137" y="257556"/>
                    <a:pt x="155448" y="257556"/>
                  </a:cubicBezTo>
                  <a:cubicBezTo>
                    <a:pt x="148336" y="257556"/>
                    <a:pt x="142494" y="254813"/>
                    <a:pt x="137922" y="249326"/>
                  </a:cubicBezTo>
                  <a:cubicBezTo>
                    <a:pt x="133350" y="243840"/>
                    <a:pt x="131064" y="237439"/>
                    <a:pt x="131064" y="230124"/>
                  </a:cubicBezTo>
                  <a:cubicBezTo>
                    <a:pt x="131064" y="221183"/>
                    <a:pt x="133908" y="213563"/>
                    <a:pt x="139598" y="207264"/>
                  </a:cubicBezTo>
                  <a:cubicBezTo>
                    <a:pt x="145288" y="200965"/>
                    <a:pt x="152603" y="197917"/>
                    <a:pt x="161544" y="198120"/>
                  </a:cubicBezTo>
                  <a:close/>
                  <a:moveTo>
                    <a:pt x="274320" y="195072"/>
                  </a:moveTo>
                  <a:cubicBezTo>
                    <a:pt x="278384" y="199136"/>
                    <a:pt x="280416" y="203708"/>
                    <a:pt x="280416" y="208788"/>
                  </a:cubicBezTo>
                  <a:cubicBezTo>
                    <a:pt x="280416" y="213868"/>
                    <a:pt x="278434" y="217932"/>
                    <a:pt x="274472" y="220980"/>
                  </a:cubicBezTo>
                  <a:cubicBezTo>
                    <a:pt x="270510" y="224028"/>
                    <a:pt x="265887" y="225552"/>
                    <a:pt x="260604" y="225552"/>
                  </a:cubicBezTo>
                  <a:cubicBezTo>
                    <a:pt x="251256" y="225552"/>
                    <a:pt x="239572" y="221488"/>
                    <a:pt x="225552" y="213360"/>
                  </a:cubicBezTo>
                  <a:lnTo>
                    <a:pt x="214884" y="222504"/>
                  </a:lnTo>
                  <a:cubicBezTo>
                    <a:pt x="225044" y="236931"/>
                    <a:pt x="230124" y="248615"/>
                    <a:pt x="230124" y="257556"/>
                  </a:cubicBezTo>
                  <a:cubicBezTo>
                    <a:pt x="230124" y="263855"/>
                    <a:pt x="227685" y="268986"/>
                    <a:pt x="222808" y="272948"/>
                  </a:cubicBezTo>
                  <a:cubicBezTo>
                    <a:pt x="217932" y="276911"/>
                    <a:pt x="212242" y="278892"/>
                    <a:pt x="205740" y="278892"/>
                  </a:cubicBezTo>
                  <a:cubicBezTo>
                    <a:pt x="197205" y="278892"/>
                    <a:pt x="191109" y="277368"/>
                    <a:pt x="187452" y="274320"/>
                  </a:cubicBezTo>
                  <a:cubicBezTo>
                    <a:pt x="194564" y="273101"/>
                    <a:pt x="200660" y="270561"/>
                    <a:pt x="205740" y="266700"/>
                  </a:cubicBezTo>
                  <a:cubicBezTo>
                    <a:pt x="211836" y="262026"/>
                    <a:pt x="214884" y="256438"/>
                    <a:pt x="214884" y="249936"/>
                  </a:cubicBezTo>
                  <a:cubicBezTo>
                    <a:pt x="214680" y="242011"/>
                    <a:pt x="210108" y="229819"/>
                    <a:pt x="201168" y="213360"/>
                  </a:cubicBezTo>
                  <a:lnTo>
                    <a:pt x="213360" y="201168"/>
                  </a:lnTo>
                  <a:cubicBezTo>
                    <a:pt x="230835" y="209296"/>
                    <a:pt x="243535" y="213360"/>
                    <a:pt x="251460" y="213360"/>
                  </a:cubicBezTo>
                  <a:cubicBezTo>
                    <a:pt x="257149" y="213360"/>
                    <a:pt x="262382" y="211683"/>
                    <a:pt x="267157" y="208331"/>
                  </a:cubicBezTo>
                  <a:cubicBezTo>
                    <a:pt x="271932" y="204978"/>
                    <a:pt x="274320" y="200558"/>
                    <a:pt x="274320" y="195072"/>
                  </a:cubicBezTo>
                  <a:close/>
                  <a:moveTo>
                    <a:pt x="219456" y="176784"/>
                  </a:moveTo>
                  <a:lnTo>
                    <a:pt x="226771" y="183794"/>
                  </a:lnTo>
                  <a:lnTo>
                    <a:pt x="183489" y="225857"/>
                  </a:lnTo>
                  <a:lnTo>
                    <a:pt x="176784" y="217932"/>
                  </a:lnTo>
                  <a:close/>
                  <a:moveTo>
                    <a:pt x="230124" y="131064"/>
                  </a:moveTo>
                  <a:cubicBezTo>
                    <a:pt x="237032" y="131064"/>
                    <a:pt x="243078" y="133401"/>
                    <a:pt x="248259" y="138074"/>
                  </a:cubicBezTo>
                  <a:cubicBezTo>
                    <a:pt x="253441" y="142748"/>
                    <a:pt x="256032" y="148539"/>
                    <a:pt x="256032" y="155448"/>
                  </a:cubicBezTo>
                  <a:cubicBezTo>
                    <a:pt x="256032" y="161137"/>
                    <a:pt x="254152" y="165963"/>
                    <a:pt x="250393" y="169926"/>
                  </a:cubicBezTo>
                  <a:cubicBezTo>
                    <a:pt x="246634" y="173888"/>
                    <a:pt x="241909" y="175869"/>
                    <a:pt x="236220" y="175869"/>
                  </a:cubicBezTo>
                  <a:cubicBezTo>
                    <a:pt x="231749" y="175869"/>
                    <a:pt x="228092" y="174345"/>
                    <a:pt x="225247" y="171297"/>
                  </a:cubicBezTo>
                  <a:cubicBezTo>
                    <a:pt x="222402" y="168249"/>
                    <a:pt x="220980" y="164490"/>
                    <a:pt x="220980" y="160020"/>
                  </a:cubicBezTo>
                  <a:cubicBezTo>
                    <a:pt x="220980" y="153924"/>
                    <a:pt x="224028" y="150876"/>
                    <a:pt x="230124" y="150876"/>
                  </a:cubicBezTo>
                  <a:cubicBezTo>
                    <a:pt x="232765" y="151282"/>
                    <a:pt x="234797" y="152298"/>
                    <a:pt x="236220" y="153924"/>
                  </a:cubicBezTo>
                  <a:cubicBezTo>
                    <a:pt x="232156" y="153924"/>
                    <a:pt x="230124" y="155956"/>
                    <a:pt x="230124" y="160020"/>
                  </a:cubicBezTo>
                  <a:cubicBezTo>
                    <a:pt x="230124" y="165100"/>
                    <a:pt x="232664" y="167640"/>
                    <a:pt x="237744" y="167640"/>
                  </a:cubicBezTo>
                  <a:cubicBezTo>
                    <a:pt x="243840" y="167640"/>
                    <a:pt x="246888" y="163576"/>
                    <a:pt x="246888" y="155448"/>
                  </a:cubicBezTo>
                  <a:cubicBezTo>
                    <a:pt x="246888" y="150774"/>
                    <a:pt x="245059" y="147066"/>
                    <a:pt x="241401" y="144323"/>
                  </a:cubicBezTo>
                  <a:cubicBezTo>
                    <a:pt x="237744" y="141579"/>
                    <a:pt x="233476" y="140208"/>
                    <a:pt x="228600" y="140208"/>
                  </a:cubicBezTo>
                  <a:cubicBezTo>
                    <a:pt x="223113" y="140208"/>
                    <a:pt x="218440" y="142138"/>
                    <a:pt x="214579" y="145999"/>
                  </a:cubicBezTo>
                  <a:cubicBezTo>
                    <a:pt x="210718" y="149860"/>
                    <a:pt x="208788" y="154533"/>
                    <a:pt x="208788" y="160020"/>
                  </a:cubicBezTo>
                  <a:cubicBezTo>
                    <a:pt x="208788" y="165913"/>
                    <a:pt x="210312" y="171501"/>
                    <a:pt x="213360" y="176784"/>
                  </a:cubicBezTo>
                  <a:lnTo>
                    <a:pt x="205740" y="184404"/>
                  </a:lnTo>
                  <a:cubicBezTo>
                    <a:pt x="200660" y="175260"/>
                    <a:pt x="198120" y="168148"/>
                    <a:pt x="198120" y="163068"/>
                  </a:cubicBezTo>
                  <a:cubicBezTo>
                    <a:pt x="198120" y="154127"/>
                    <a:pt x="201218" y="146558"/>
                    <a:pt x="207416" y="140360"/>
                  </a:cubicBezTo>
                  <a:cubicBezTo>
                    <a:pt x="213614" y="134163"/>
                    <a:pt x="221183" y="131064"/>
                    <a:pt x="230124" y="131064"/>
                  </a:cubicBezTo>
                  <a:close/>
                  <a:moveTo>
                    <a:pt x="198120" y="94488"/>
                  </a:moveTo>
                  <a:cubicBezTo>
                    <a:pt x="202590" y="94488"/>
                    <a:pt x="208940" y="96012"/>
                    <a:pt x="217170" y="99060"/>
                  </a:cubicBezTo>
                  <a:cubicBezTo>
                    <a:pt x="225399" y="102108"/>
                    <a:pt x="231749" y="103632"/>
                    <a:pt x="236220" y="103632"/>
                  </a:cubicBezTo>
                  <a:cubicBezTo>
                    <a:pt x="239064" y="103632"/>
                    <a:pt x="243128" y="102616"/>
                    <a:pt x="248412" y="100584"/>
                  </a:cubicBezTo>
                  <a:cubicBezTo>
                    <a:pt x="243535" y="109728"/>
                    <a:pt x="234899" y="114300"/>
                    <a:pt x="222504" y="114300"/>
                  </a:cubicBezTo>
                  <a:cubicBezTo>
                    <a:pt x="212344" y="114300"/>
                    <a:pt x="203708" y="117602"/>
                    <a:pt x="196596" y="124206"/>
                  </a:cubicBezTo>
                  <a:cubicBezTo>
                    <a:pt x="189484" y="130810"/>
                    <a:pt x="185928" y="139192"/>
                    <a:pt x="185928" y="149352"/>
                  </a:cubicBezTo>
                  <a:cubicBezTo>
                    <a:pt x="185928" y="161544"/>
                    <a:pt x="191008" y="174752"/>
                    <a:pt x="201168" y="188976"/>
                  </a:cubicBezTo>
                  <a:lnTo>
                    <a:pt x="188976" y="201168"/>
                  </a:lnTo>
                  <a:cubicBezTo>
                    <a:pt x="175564" y="189992"/>
                    <a:pt x="162864" y="184404"/>
                    <a:pt x="150876" y="184404"/>
                  </a:cubicBezTo>
                  <a:cubicBezTo>
                    <a:pt x="141732" y="184404"/>
                    <a:pt x="133502" y="187147"/>
                    <a:pt x="126187" y="192633"/>
                  </a:cubicBezTo>
                  <a:cubicBezTo>
                    <a:pt x="118262" y="198526"/>
                    <a:pt x="114300" y="205943"/>
                    <a:pt x="114300" y="214884"/>
                  </a:cubicBezTo>
                  <a:cubicBezTo>
                    <a:pt x="114300" y="216103"/>
                    <a:pt x="114554" y="217881"/>
                    <a:pt x="115062" y="220218"/>
                  </a:cubicBezTo>
                  <a:cubicBezTo>
                    <a:pt x="115570" y="222555"/>
                    <a:pt x="115824" y="224333"/>
                    <a:pt x="115824" y="225552"/>
                  </a:cubicBezTo>
                  <a:cubicBezTo>
                    <a:pt x="115824" y="237337"/>
                    <a:pt x="111252" y="244957"/>
                    <a:pt x="102108" y="248412"/>
                  </a:cubicBezTo>
                  <a:cubicBezTo>
                    <a:pt x="104140" y="245161"/>
                    <a:pt x="105156" y="241605"/>
                    <a:pt x="105156" y="237744"/>
                  </a:cubicBezTo>
                  <a:cubicBezTo>
                    <a:pt x="105156" y="234289"/>
                    <a:pt x="104140" y="230733"/>
                    <a:pt x="102108" y="227076"/>
                  </a:cubicBezTo>
                  <a:cubicBezTo>
                    <a:pt x="96012" y="216306"/>
                    <a:pt x="92964" y="207162"/>
                    <a:pt x="92964" y="199644"/>
                  </a:cubicBezTo>
                  <a:cubicBezTo>
                    <a:pt x="92964" y="190906"/>
                    <a:pt x="96723" y="183794"/>
                    <a:pt x="104241" y="178308"/>
                  </a:cubicBezTo>
                  <a:cubicBezTo>
                    <a:pt x="111150" y="173228"/>
                    <a:pt x="119075" y="170688"/>
                    <a:pt x="128016" y="170688"/>
                  </a:cubicBezTo>
                  <a:cubicBezTo>
                    <a:pt x="143256" y="170688"/>
                    <a:pt x="160528" y="176276"/>
                    <a:pt x="179832" y="187452"/>
                  </a:cubicBezTo>
                  <a:lnTo>
                    <a:pt x="187452" y="179832"/>
                  </a:lnTo>
                  <a:cubicBezTo>
                    <a:pt x="174244" y="157073"/>
                    <a:pt x="167640" y="141833"/>
                    <a:pt x="167640" y="134112"/>
                  </a:cubicBezTo>
                  <a:cubicBezTo>
                    <a:pt x="167640" y="123139"/>
                    <a:pt x="169976" y="114097"/>
                    <a:pt x="174650" y="106985"/>
                  </a:cubicBezTo>
                  <a:cubicBezTo>
                    <a:pt x="179933" y="98653"/>
                    <a:pt x="187756" y="94488"/>
                    <a:pt x="198120" y="94488"/>
                  </a:cubicBezTo>
                  <a:close/>
                  <a:moveTo>
                    <a:pt x="76200" y="76200"/>
                  </a:moveTo>
                  <a:lnTo>
                    <a:pt x="99060" y="85344"/>
                  </a:lnTo>
                  <a:cubicBezTo>
                    <a:pt x="118973" y="93269"/>
                    <a:pt x="132689" y="102921"/>
                    <a:pt x="140208" y="114300"/>
                  </a:cubicBezTo>
                  <a:lnTo>
                    <a:pt x="183184" y="179527"/>
                  </a:lnTo>
                  <a:lnTo>
                    <a:pt x="179222" y="183794"/>
                  </a:lnTo>
                  <a:lnTo>
                    <a:pt x="109728" y="138684"/>
                  </a:lnTo>
                  <a:cubicBezTo>
                    <a:pt x="99974" y="132385"/>
                    <a:pt x="91338" y="120701"/>
                    <a:pt x="83820" y="103632"/>
                  </a:cubicBezTo>
                  <a:lnTo>
                    <a:pt x="73152" y="79248"/>
                  </a:lnTo>
                  <a:close/>
                  <a:moveTo>
                    <a:pt x="295656" y="0"/>
                  </a:moveTo>
                  <a:lnTo>
                    <a:pt x="304800" y="0"/>
                  </a:lnTo>
                  <a:lnTo>
                    <a:pt x="304800" y="304800"/>
                  </a:lnTo>
                  <a:lnTo>
                    <a:pt x="0" y="304800"/>
                  </a:lnTo>
                  <a:lnTo>
                    <a:pt x="0" y="295656"/>
                  </a:lnTo>
                  <a:lnTo>
                    <a:pt x="295656" y="295656"/>
                  </a:lnTo>
                  <a:close/>
                  <a:moveTo>
                    <a:pt x="271272" y="0"/>
                  </a:moveTo>
                  <a:lnTo>
                    <a:pt x="280416" y="0"/>
                  </a:lnTo>
                  <a:lnTo>
                    <a:pt x="280416" y="150876"/>
                  </a:lnTo>
                  <a:cubicBezTo>
                    <a:pt x="280416" y="164287"/>
                    <a:pt x="276453" y="176073"/>
                    <a:pt x="268528" y="186233"/>
                  </a:cubicBezTo>
                  <a:cubicBezTo>
                    <a:pt x="259994" y="197205"/>
                    <a:pt x="249224" y="202692"/>
                    <a:pt x="236220" y="202692"/>
                  </a:cubicBezTo>
                  <a:cubicBezTo>
                    <a:pt x="233375" y="202692"/>
                    <a:pt x="227787" y="201168"/>
                    <a:pt x="219456" y="198120"/>
                  </a:cubicBezTo>
                  <a:lnTo>
                    <a:pt x="227076" y="188976"/>
                  </a:lnTo>
                  <a:cubicBezTo>
                    <a:pt x="233172" y="189992"/>
                    <a:pt x="237236" y="190500"/>
                    <a:pt x="239268" y="190500"/>
                  </a:cubicBezTo>
                  <a:cubicBezTo>
                    <a:pt x="249224" y="190500"/>
                    <a:pt x="257251" y="185420"/>
                    <a:pt x="263347" y="175260"/>
                  </a:cubicBezTo>
                  <a:cubicBezTo>
                    <a:pt x="268630" y="166522"/>
                    <a:pt x="271272" y="156870"/>
                    <a:pt x="271272" y="146304"/>
                  </a:cubicBez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p>
          </p:txBody>
        </p:sp>
      </p:grpSp>
      <p:pic>
        <p:nvPicPr>
          <p:cNvPr id="3" name="Picture 2">
            <a:extLst>
              <a:ext uri="{FF2B5EF4-FFF2-40B4-BE49-F238E27FC236}">
                <a16:creationId xmlns:a16="http://schemas.microsoft.com/office/drawing/2014/main" id="{B3B232B1-78B0-4D73-B981-63BE1D128B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803" y="1624568"/>
            <a:ext cx="4633808" cy="3859203"/>
          </a:xfrm>
          <a:prstGeom prst="rect">
            <a:avLst/>
          </a:prstGeom>
          <a:solidFill>
            <a:srgbClr val="FFFFFF">
              <a:shade val="85000"/>
            </a:srgbClr>
          </a:solidFill>
          <a:ln w="38100" cap="rnd">
            <a:solidFill>
              <a:srgbClr val="7030A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7" name="Rectangle 16">
            <a:extLst>
              <a:ext uri="{FF2B5EF4-FFF2-40B4-BE49-F238E27FC236}">
                <a16:creationId xmlns:a16="http://schemas.microsoft.com/office/drawing/2014/main" id="{44DDA38A-D414-425D-B778-9119176A9DB4}"/>
              </a:ext>
            </a:extLst>
          </p:cNvPr>
          <p:cNvSpPr/>
          <p:nvPr/>
        </p:nvSpPr>
        <p:spPr>
          <a:xfrm>
            <a:off x="5755526" y="1030721"/>
            <a:ext cx="2960048" cy="4524315"/>
          </a:xfrm>
          <a:prstGeom prst="rect">
            <a:avLst/>
          </a:prstGeom>
        </p:spPr>
        <p:txBody>
          <a:bodyPr wrap="square">
            <a:prstTxWarp prst="textPlain">
              <a:avLst/>
            </a:prstTxWarp>
            <a:spAutoFit/>
          </a:bodyPr>
          <a:lstStyle/>
          <a:p>
            <a:r>
              <a:rPr lang="as-IN" sz="2400" dirty="0">
                <a:solidFill>
                  <a:srgbClr val="222222"/>
                </a:solidFill>
                <a:latin typeface="Kalpurush" panose="02000600000000000000" pitchFamily="2" charset="0"/>
                <a:cs typeface="Kalpurush" panose="02000600000000000000" pitchFamily="2" charset="0"/>
              </a:rPr>
              <a:t>আলোকরশ্মি লঘু মাধ্যম থেকে ঘন মাধ্যমে বা ঘণ মাধ্যম থেকে লঘু মাধ্যমে প্রতিসৃত হওয়ার সময় যদি বিভেদ তলের উপর লম্বভাবে আপতিত হয়, তবে ওই রশ্মি কোন রকম চ্যুতি না ঘটিয়ে প্রথম মাধ্যম থেকে সরাসরি দ্বিতীয় মাধ্যমে প্রবেশ করে। অর্থাৎ এক্ষেত্রে </a:t>
            </a:r>
            <a:r>
              <a:rPr lang="en-US" sz="2400" dirty="0" err="1">
                <a:solidFill>
                  <a:srgbClr val="222222"/>
                </a:solidFill>
                <a:latin typeface="Kalpurush" panose="02000600000000000000" pitchFamily="2" charset="0"/>
                <a:cs typeface="Kalpurush" panose="02000600000000000000" pitchFamily="2" charset="0"/>
              </a:rPr>
              <a:t>i</a:t>
            </a:r>
            <a:r>
              <a:rPr lang="en-US" sz="2400" dirty="0">
                <a:solidFill>
                  <a:srgbClr val="222222"/>
                </a:solidFill>
                <a:latin typeface="Kalpurush" panose="02000600000000000000" pitchFamily="2" charset="0"/>
                <a:cs typeface="Kalpurush" panose="02000600000000000000" pitchFamily="2" charset="0"/>
              </a:rPr>
              <a:t> = r = 0°।</a:t>
            </a:r>
            <a:endParaRPr lang="en-US" sz="2400" dirty="0">
              <a:latin typeface="Kalpurush" panose="02000600000000000000" pitchFamily="2" charset="0"/>
              <a:cs typeface="Kalpurush" panose="02000600000000000000" pitchFamily="2" charset="0"/>
            </a:endParaRPr>
          </a:p>
        </p:txBody>
      </p:sp>
      <p:sp>
        <p:nvSpPr>
          <p:cNvPr id="14" name="TextBox 13">
            <a:extLst>
              <a:ext uri="{FF2B5EF4-FFF2-40B4-BE49-F238E27FC236}">
                <a16:creationId xmlns:a16="http://schemas.microsoft.com/office/drawing/2014/main" id="{DB4073D5-1D71-45C0-98E0-0224871DDCC4}"/>
              </a:ext>
            </a:extLst>
          </p:cNvPr>
          <p:cNvSpPr txBox="1"/>
          <p:nvPr/>
        </p:nvSpPr>
        <p:spPr>
          <a:xfrm>
            <a:off x="1117691" y="690950"/>
            <a:ext cx="3062514" cy="369332"/>
          </a:xfrm>
          <a:prstGeom prst="rect">
            <a:avLst/>
          </a:prstGeom>
          <a:noFill/>
        </p:spPr>
        <p:txBody>
          <a:bodyPr wrap="square" rtlCol="0">
            <a:prstTxWarp prst="textPlain">
              <a:avLst/>
            </a:prstTxWarp>
            <a:spAutoFit/>
          </a:bodyPr>
          <a:lstStyle/>
          <a:p>
            <a:r>
              <a:rPr lang="en-US" dirty="0" err="1">
                <a:latin typeface="Kalpurush" panose="02000600000000000000" pitchFamily="2" charset="0"/>
                <a:cs typeface="Kalpurush" panose="02000600000000000000" pitchFamily="2" charset="0"/>
              </a:rPr>
              <a:t>সিদ্ধান্ত</a:t>
            </a:r>
            <a:r>
              <a:rPr lang="en-US" dirty="0">
                <a:latin typeface="Kalpurush" panose="02000600000000000000" pitchFamily="2" charset="0"/>
                <a:cs typeface="Kalpurush" panose="02000600000000000000" pitchFamily="2" charset="0"/>
              </a:rPr>
              <a:t> </a:t>
            </a:r>
          </a:p>
        </p:txBody>
      </p:sp>
    </p:spTree>
    <p:extLst>
      <p:ext uri="{BB962C8B-B14F-4D97-AF65-F5344CB8AC3E}">
        <p14:creationId xmlns:p14="http://schemas.microsoft.com/office/powerpoint/2010/main" val="46839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33EF1CCA-9408-4360-BCD2-5E0C288139FE}"/>
              </a:ext>
            </a:extLst>
          </p:cNvPr>
          <p:cNvGrpSpPr/>
          <p:nvPr/>
        </p:nvGrpSpPr>
        <p:grpSpPr>
          <a:xfrm>
            <a:off x="-171450" y="-188686"/>
            <a:ext cx="9576707" cy="7199086"/>
            <a:chOff x="-114300" y="0"/>
            <a:chExt cx="12420600" cy="7122884"/>
          </a:xfrm>
        </p:grpSpPr>
        <p:sp>
          <p:nvSpPr>
            <p:cNvPr id="4" name="Freeform: Shape 3">
              <a:extLst>
                <a:ext uri="{FF2B5EF4-FFF2-40B4-BE49-F238E27FC236}">
                  <a16:creationId xmlns:a16="http://schemas.microsoft.com/office/drawing/2014/main" id="{48F81F1A-BA5D-4521-A698-76DFD6CAFD8E}"/>
                </a:ext>
              </a:extLst>
            </p:cNvPr>
            <p:cNvSpPr/>
            <p:nvPr/>
          </p:nvSpPr>
          <p:spPr>
            <a:xfrm>
              <a:off x="0" y="132442"/>
              <a:ext cx="12192000" cy="6858000"/>
            </a:xfrm>
            <a:custGeom>
              <a:avLst/>
              <a:gdLst>
                <a:gd name="connsiteX0" fmla="*/ 1182192 w 12192000"/>
                <a:gd name="connsiteY0" fmla="*/ 352698 h 6858000"/>
                <a:gd name="connsiteX1" fmla="*/ 300446 w 12192000"/>
                <a:gd name="connsiteY1" fmla="*/ 1234444 h 6858000"/>
                <a:gd name="connsiteX2" fmla="*/ 300446 w 12192000"/>
                <a:gd name="connsiteY2" fmla="*/ 5701934 h 6858000"/>
                <a:gd name="connsiteX3" fmla="*/ 1182192 w 12192000"/>
                <a:gd name="connsiteY3" fmla="*/ 6583680 h 6858000"/>
                <a:gd name="connsiteX4" fmla="*/ 11018517 w 12192000"/>
                <a:gd name="connsiteY4" fmla="*/ 6583680 h 6858000"/>
                <a:gd name="connsiteX5" fmla="*/ 11900263 w 12192000"/>
                <a:gd name="connsiteY5" fmla="*/ 5701934 h 6858000"/>
                <a:gd name="connsiteX6" fmla="*/ 11900263 w 12192000"/>
                <a:gd name="connsiteY6" fmla="*/ 1234444 h 6858000"/>
                <a:gd name="connsiteX7" fmla="*/ 11018517 w 12192000"/>
                <a:gd name="connsiteY7" fmla="*/ 352698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1182192" y="352698"/>
                  </a:moveTo>
                  <a:cubicBezTo>
                    <a:pt x="695217" y="352698"/>
                    <a:pt x="300446" y="747469"/>
                    <a:pt x="300446" y="1234444"/>
                  </a:cubicBezTo>
                  <a:lnTo>
                    <a:pt x="300446" y="5701934"/>
                  </a:lnTo>
                  <a:cubicBezTo>
                    <a:pt x="300446" y="6188909"/>
                    <a:pt x="695217" y="6583680"/>
                    <a:pt x="1182192" y="6583680"/>
                  </a:cubicBezTo>
                  <a:lnTo>
                    <a:pt x="11018517" y="6583680"/>
                  </a:lnTo>
                  <a:cubicBezTo>
                    <a:pt x="11505492" y="6583680"/>
                    <a:pt x="11900263" y="6188909"/>
                    <a:pt x="11900263" y="5701934"/>
                  </a:cubicBezTo>
                  <a:lnTo>
                    <a:pt x="11900263" y="1234444"/>
                  </a:lnTo>
                  <a:cubicBezTo>
                    <a:pt x="11900263" y="747469"/>
                    <a:pt x="11505492" y="352698"/>
                    <a:pt x="11018517" y="352698"/>
                  </a:cubicBezTo>
                  <a:close/>
                  <a:moveTo>
                    <a:pt x="0" y="0"/>
                  </a:moveTo>
                  <a:lnTo>
                    <a:pt x="12192000" y="0"/>
                  </a:lnTo>
                  <a:lnTo>
                    <a:pt x="12192000" y="6858000"/>
                  </a:lnTo>
                  <a:lnTo>
                    <a:pt x="0" y="6858000"/>
                  </a:lnTo>
                  <a:close/>
                </a:path>
              </a:pathLst>
            </a:custGeom>
            <a:solidFill>
              <a:schemeClr val="accent6">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91F8DE4-0BE5-41FA-B9E4-FB23E1590521}"/>
                </a:ext>
              </a:extLst>
            </p:cNvPr>
            <p:cNvSpPr txBox="1"/>
            <p:nvPr/>
          </p:nvSpPr>
          <p:spPr>
            <a:xfrm>
              <a:off x="-114300" y="43542"/>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6" name="TextBox 5">
              <a:extLst>
                <a:ext uri="{FF2B5EF4-FFF2-40B4-BE49-F238E27FC236}">
                  <a16:creationId xmlns:a16="http://schemas.microsoft.com/office/drawing/2014/main" id="{2AF3EBCE-014B-44E1-93B8-FEC28BA51720}"/>
                </a:ext>
              </a:extLst>
            </p:cNvPr>
            <p:cNvSpPr txBox="1"/>
            <p:nvPr/>
          </p:nvSpPr>
          <p:spPr>
            <a:xfrm rot="16200000">
              <a:off x="47455" y="5796359"/>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7" name="TextBox 6">
              <a:extLst>
                <a:ext uri="{FF2B5EF4-FFF2-40B4-BE49-F238E27FC236}">
                  <a16:creationId xmlns:a16="http://schemas.microsoft.com/office/drawing/2014/main" id="{76F43A8B-D56B-44D9-8AA1-1E9234B972C1}"/>
                </a:ext>
              </a:extLst>
            </p:cNvPr>
            <p:cNvSpPr txBox="1"/>
            <p:nvPr/>
          </p:nvSpPr>
          <p:spPr>
            <a:xfrm rot="10800000">
              <a:off x="11099800" y="5610113"/>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8" name="TextBox 7">
              <a:extLst>
                <a:ext uri="{FF2B5EF4-FFF2-40B4-BE49-F238E27FC236}">
                  <a16:creationId xmlns:a16="http://schemas.microsoft.com/office/drawing/2014/main" id="{B5D91530-595A-49EF-9730-41040A3F7984}"/>
                </a:ext>
              </a:extLst>
            </p:cNvPr>
            <p:cNvSpPr txBox="1"/>
            <p:nvPr/>
          </p:nvSpPr>
          <p:spPr>
            <a:xfrm rot="5400000">
              <a:off x="10938045" y="-120025"/>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9" name="TextBox 8">
              <a:extLst>
                <a:ext uri="{FF2B5EF4-FFF2-40B4-BE49-F238E27FC236}">
                  <a16:creationId xmlns:a16="http://schemas.microsoft.com/office/drawing/2014/main" id="{680021FA-FA7B-4759-B815-A87F6D31DCB6}"/>
                </a:ext>
              </a:extLst>
            </p:cNvPr>
            <p:cNvSpPr txBox="1"/>
            <p:nvPr/>
          </p:nvSpPr>
          <p:spPr>
            <a:xfrm>
              <a:off x="4738109" y="174646"/>
              <a:ext cx="2834640" cy="274320"/>
            </a:xfrm>
            <a:custGeom>
              <a:avLst/>
              <a:gdLst/>
              <a:ahLst/>
              <a:cxnLst/>
              <a:rect l="l" t="t" r="r" b="b"/>
              <a:pathLst>
                <a:path w="2715781" h="257175">
                  <a:moveTo>
                    <a:pt x="2510041" y="216027"/>
                  </a:moveTo>
                  <a:lnTo>
                    <a:pt x="2516471" y="216027"/>
                  </a:lnTo>
                  <a:cubicBezTo>
                    <a:pt x="2518871" y="216027"/>
                    <a:pt x="2520971" y="216927"/>
                    <a:pt x="2522771" y="218727"/>
                  </a:cubicBezTo>
                  <a:cubicBezTo>
                    <a:pt x="2524572" y="220528"/>
                    <a:pt x="2525472" y="222628"/>
                    <a:pt x="2525472" y="225028"/>
                  </a:cubicBezTo>
                  <a:lnTo>
                    <a:pt x="2525472" y="236601"/>
                  </a:lnTo>
                  <a:lnTo>
                    <a:pt x="2515185" y="236601"/>
                  </a:lnTo>
                  <a:cubicBezTo>
                    <a:pt x="2512270" y="236601"/>
                    <a:pt x="2509827" y="235615"/>
                    <a:pt x="2507855" y="233644"/>
                  </a:cubicBezTo>
                  <a:cubicBezTo>
                    <a:pt x="2505884" y="231672"/>
                    <a:pt x="2504898" y="229229"/>
                    <a:pt x="2504898" y="226314"/>
                  </a:cubicBezTo>
                  <a:lnTo>
                    <a:pt x="2504898" y="221171"/>
                  </a:lnTo>
                  <a:lnTo>
                    <a:pt x="2510041" y="221171"/>
                  </a:lnTo>
                  <a:close/>
                  <a:moveTo>
                    <a:pt x="2489467" y="216027"/>
                  </a:moveTo>
                  <a:lnTo>
                    <a:pt x="2494611" y="216027"/>
                  </a:lnTo>
                  <a:lnTo>
                    <a:pt x="2494611" y="222456"/>
                  </a:lnTo>
                  <a:lnTo>
                    <a:pt x="2501040" y="222456"/>
                  </a:lnTo>
                  <a:lnTo>
                    <a:pt x="2501040" y="226314"/>
                  </a:lnTo>
                  <a:cubicBezTo>
                    <a:pt x="2501040" y="228886"/>
                    <a:pt x="2500183" y="231243"/>
                    <a:pt x="2498468" y="233386"/>
                  </a:cubicBezTo>
                  <a:cubicBezTo>
                    <a:pt x="2496754" y="235529"/>
                    <a:pt x="2494611" y="236601"/>
                    <a:pt x="2492039" y="236601"/>
                  </a:cubicBezTo>
                  <a:lnTo>
                    <a:pt x="2479180" y="236601"/>
                  </a:lnTo>
                  <a:lnTo>
                    <a:pt x="2479180" y="228886"/>
                  </a:lnTo>
                  <a:cubicBezTo>
                    <a:pt x="2479180" y="220313"/>
                    <a:pt x="2482609" y="216027"/>
                    <a:pt x="2489467" y="216027"/>
                  </a:cubicBezTo>
                  <a:close/>
                  <a:moveTo>
                    <a:pt x="1895391" y="216027"/>
                  </a:moveTo>
                  <a:lnTo>
                    <a:pt x="1901821" y="216027"/>
                  </a:lnTo>
                  <a:cubicBezTo>
                    <a:pt x="1904221" y="216027"/>
                    <a:pt x="1906321" y="216927"/>
                    <a:pt x="1908121" y="218727"/>
                  </a:cubicBezTo>
                  <a:cubicBezTo>
                    <a:pt x="1909922" y="220528"/>
                    <a:pt x="1910822" y="222628"/>
                    <a:pt x="1910822" y="225028"/>
                  </a:cubicBezTo>
                  <a:lnTo>
                    <a:pt x="1910822" y="236601"/>
                  </a:lnTo>
                  <a:lnTo>
                    <a:pt x="1900535" y="236601"/>
                  </a:lnTo>
                  <a:cubicBezTo>
                    <a:pt x="1897620" y="236601"/>
                    <a:pt x="1895177" y="235615"/>
                    <a:pt x="1893205" y="233644"/>
                  </a:cubicBezTo>
                  <a:cubicBezTo>
                    <a:pt x="1891234" y="231672"/>
                    <a:pt x="1890248" y="229229"/>
                    <a:pt x="1890248" y="226314"/>
                  </a:cubicBezTo>
                  <a:lnTo>
                    <a:pt x="1890248" y="221171"/>
                  </a:lnTo>
                  <a:lnTo>
                    <a:pt x="1895391" y="221171"/>
                  </a:lnTo>
                  <a:close/>
                  <a:moveTo>
                    <a:pt x="1874817" y="216027"/>
                  </a:moveTo>
                  <a:lnTo>
                    <a:pt x="1879961" y="216027"/>
                  </a:lnTo>
                  <a:lnTo>
                    <a:pt x="1879961" y="222456"/>
                  </a:lnTo>
                  <a:lnTo>
                    <a:pt x="1886390" y="222456"/>
                  </a:lnTo>
                  <a:lnTo>
                    <a:pt x="1886390" y="226314"/>
                  </a:lnTo>
                  <a:cubicBezTo>
                    <a:pt x="1886390" y="228886"/>
                    <a:pt x="1885533" y="231243"/>
                    <a:pt x="1883818" y="233386"/>
                  </a:cubicBezTo>
                  <a:cubicBezTo>
                    <a:pt x="1882104" y="235529"/>
                    <a:pt x="1879961" y="236601"/>
                    <a:pt x="1877389" y="236601"/>
                  </a:cubicBezTo>
                  <a:lnTo>
                    <a:pt x="1864530" y="236601"/>
                  </a:lnTo>
                  <a:lnTo>
                    <a:pt x="1864530" y="228886"/>
                  </a:lnTo>
                  <a:cubicBezTo>
                    <a:pt x="1864530" y="220313"/>
                    <a:pt x="1867959" y="216027"/>
                    <a:pt x="1874817" y="216027"/>
                  </a:cubicBezTo>
                  <a:close/>
                  <a:moveTo>
                    <a:pt x="1280739" y="216027"/>
                  </a:moveTo>
                  <a:lnTo>
                    <a:pt x="1287169" y="216027"/>
                  </a:lnTo>
                  <a:cubicBezTo>
                    <a:pt x="1289569" y="216027"/>
                    <a:pt x="1291669" y="216927"/>
                    <a:pt x="1293469" y="218727"/>
                  </a:cubicBezTo>
                  <a:cubicBezTo>
                    <a:pt x="1295270" y="220528"/>
                    <a:pt x="1296170" y="222628"/>
                    <a:pt x="1296170" y="225028"/>
                  </a:cubicBezTo>
                  <a:lnTo>
                    <a:pt x="1296170" y="236601"/>
                  </a:lnTo>
                  <a:lnTo>
                    <a:pt x="1285883" y="236601"/>
                  </a:lnTo>
                  <a:cubicBezTo>
                    <a:pt x="1282968" y="236601"/>
                    <a:pt x="1280525" y="235615"/>
                    <a:pt x="1278553" y="233644"/>
                  </a:cubicBezTo>
                  <a:cubicBezTo>
                    <a:pt x="1276582" y="231672"/>
                    <a:pt x="1275596" y="229229"/>
                    <a:pt x="1275596" y="226314"/>
                  </a:cubicBezTo>
                  <a:lnTo>
                    <a:pt x="1275596" y="221171"/>
                  </a:lnTo>
                  <a:lnTo>
                    <a:pt x="1280739" y="221171"/>
                  </a:lnTo>
                  <a:close/>
                  <a:moveTo>
                    <a:pt x="1260165" y="216027"/>
                  </a:moveTo>
                  <a:lnTo>
                    <a:pt x="1265309" y="216027"/>
                  </a:lnTo>
                  <a:lnTo>
                    <a:pt x="1265309" y="222456"/>
                  </a:lnTo>
                  <a:lnTo>
                    <a:pt x="1271738" y="222456"/>
                  </a:lnTo>
                  <a:lnTo>
                    <a:pt x="1271738" y="226314"/>
                  </a:lnTo>
                  <a:cubicBezTo>
                    <a:pt x="1271738" y="228886"/>
                    <a:pt x="1270881" y="231243"/>
                    <a:pt x="1269166" y="233386"/>
                  </a:cubicBezTo>
                  <a:cubicBezTo>
                    <a:pt x="1267452" y="235529"/>
                    <a:pt x="1265309" y="236601"/>
                    <a:pt x="1262737" y="236601"/>
                  </a:cubicBezTo>
                  <a:lnTo>
                    <a:pt x="1249878" y="236601"/>
                  </a:lnTo>
                  <a:lnTo>
                    <a:pt x="1249878" y="228886"/>
                  </a:lnTo>
                  <a:cubicBezTo>
                    <a:pt x="1249878" y="220313"/>
                    <a:pt x="1253307" y="216027"/>
                    <a:pt x="1260165" y="216027"/>
                  </a:cubicBezTo>
                  <a:close/>
                  <a:moveTo>
                    <a:pt x="666087" y="216027"/>
                  </a:moveTo>
                  <a:lnTo>
                    <a:pt x="672517" y="216027"/>
                  </a:lnTo>
                  <a:cubicBezTo>
                    <a:pt x="674917" y="216027"/>
                    <a:pt x="677017" y="216927"/>
                    <a:pt x="678817" y="218727"/>
                  </a:cubicBezTo>
                  <a:cubicBezTo>
                    <a:pt x="680618" y="220528"/>
                    <a:pt x="681518" y="222628"/>
                    <a:pt x="681518" y="225028"/>
                  </a:cubicBezTo>
                  <a:lnTo>
                    <a:pt x="681518" y="236601"/>
                  </a:lnTo>
                  <a:lnTo>
                    <a:pt x="671231" y="236601"/>
                  </a:lnTo>
                  <a:cubicBezTo>
                    <a:pt x="668316" y="236601"/>
                    <a:pt x="665873" y="235615"/>
                    <a:pt x="663901" y="233644"/>
                  </a:cubicBezTo>
                  <a:cubicBezTo>
                    <a:pt x="661930" y="231672"/>
                    <a:pt x="660944" y="229229"/>
                    <a:pt x="660944" y="226314"/>
                  </a:cubicBezTo>
                  <a:lnTo>
                    <a:pt x="660944" y="221171"/>
                  </a:lnTo>
                  <a:lnTo>
                    <a:pt x="666087" y="221171"/>
                  </a:lnTo>
                  <a:close/>
                  <a:moveTo>
                    <a:pt x="645513" y="216027"/>
                  </a:moveTo>
                  <a:lnTo>
                    <a:pt x="650657" y="216027"/>
                  </a:lnTo>
                  <a:lnTo>
                    <a:pt x="650657" y="222456"/>
                  </a:lnTo>
                  <a:lnTo>
                    <a:pt x="657086" y="222456"/>
                  </a:lnTo>
                  <a:lnTo>
                    <a:pt x="657086" y="226314"/>
                  </a:lnTo>
                  <a:cubicBezTo>
                    <a:pt x="657086" y="228886"/>
                    <a:pt x="656229" y="231243"/>
                    <a:pt x="654514" y="233386"/>
                  </a:cubicBezTo>
                  <a:cubicBezTo>
                    <a:pt x="652800" y="235529"/>
                    <a:pt x="650657" y="236601"/>
                    <a:pt x="648085" y="236601"/>
                  </a:cubicBezTo>
                  <a:lnTo>
                    <a:pt x="635226" y="236601"/>
                  </a:lnTo>
                  <a:lnTo>
                    <a:pt x="635226" y="228886"/>
                  </a:lnTo>
                  <a:cubicBezTo>
                    <a:pt x="635226" y="220313"/>
                    <a:pt x="638655" y="216027"/>
                    <a:pt x="645513" y="216027"/>
                  </a:cubicBezTo>
                  <a:close/>
                  <a:moveTo>
                    <a:pt x="51435" y="216027"/>
                  </a:moveTo>
                  <a:lnTo>
                    <a:pt x="57865" y="216027"/>
                  </a:lnTo>
                  <a:cubicBezTo>
                    <a:pt x="60265" y="216027"/>
                    <a:pt x="62365" y="216927"/>
                    <a:pt x="64166" y="218727"/>
                  </a:cubicBezTo>
                  <a:cubicBezTo>
                    <a:pt x="65966" y="220528"/>
                    <a:pt x="66866" y="222628"/>
                    <a:pt x="66866" y="225028"/>
                  </a:cubicBezTo>
                  <a:lnTo>
                    <a:pt x="66866" y="236601"/>
                  </a:lnTo>
                  <a:lnTo>
                    <a:pt x="56579" y="236601"/>
                  </a:lnTo>
                  <a:cubicBezTo>
                    <a:pt x="53664" y="236601"/>
                    <a:pt x="51221" y="235615"/>
                    <a:pt x="49249" y="233644"/>
                  </a:cubicBezTo>
                  <a:cubicBezTo>
                    <a:pt x="47278" y="231672"/>
                    <a:pt x="46292" y="229229"/>
                    <a:pt x="46292" y="226314"/>
                  </a:cubicBezTo>
                  <a:lnTo>
                    <a:pt x="46292" y="221171"/>
                  </a:lnTo>
                  <a:lnTo>
                    <a:pt x="51435" y="221171"/>
                  </a:lnTo>
                  <a:close/>
                  <a:moveTo>
                    <a:pt x="30861" y="216027"/>
                  </a:moveTo>
                  <a:lnTo>
                    <a:pt x="36005" y="216027"/>
                  </a:lnTo>
                  <a:lnTo>
                    <a:pt x="36005" y="222456"/>
                  </a:lnTo>
                  <a:lnTo>
                    <a:pt x="42434" y="222456"/>
                  </a:lnTo>
                  <a:lnTo>
                    <a:pt x="42434" y="226314"/>
                  </a:lnTo>
                  <a:cubicBezTo>
                    <a:pt x="42434" y="228886"/>
                    <a:pt x="41577" y="231243"/>
                    <a:pt x="39863" y="233386"/>
                  </a:cubicBezTo>
                  <a:cubicBezTo>
                    <a:pt x="38148" y="235529"/>
                    <a:pt x="36005" y="236601"/>
                    <a:pt x="33433" y="236601"/>
                  </a:cubicBezTo>
                  <a:lnTo>
                    <a:pt x="20574" y="236601"/>
                  </a:lnTo>
                  <a:lnTo>
                    <a:pt x="20574" y="228886"/>
                  </a:lnTo>
                  <a:cubicBezTo>
                    <a:pt x="20574" y="220313"/>
                    <a:pt x="24003" y="216027"/>
                    <a:pt x="30861" y="216027"/>
                  </a:cubicBezTo>
                  <a:close/>
                  <a:moveTo>
                    <a:pt x="2497182" y="208312"/>
                  </a:moveTo>
                  <a:lnTo>
                    <a:pt x="2507469" y="208312"/>
                  </a:lnTo>
                  <a:lnTo>
                    <a:pt x="2507469" y="218599"/>
                  </a:lnTo>
                  <a:lnTo>
                    <a:pt x="2497182" y="218599"/>
                  </a:lnTo>
                  <a:close/>
                  <a:moveTo>
                    <a:pt x="1882532" y="208312"/>
                  </a:moveTo>
                  <a:lnTo>
                    <a:pt x="1892819" y="208312"/>
                  </a:lnTo>
                  <a:lnTo>
                    <a:pt x="1892819" y="218599"/>
                  </a:lnTo>
                  <a:lnTo>
                    <a:pt x="1882532" y="218599"/>
                  </a:lnTo>
                  <a:close/>
                  <a:moveTo>
                    <a:pt x="1267880" y="208312"/>
                  </a:moveTo>
                  <a:lnTo>
                    <a:pt x="1278167" y="208312"/>
                  </a:lnTo>
                  <a:lnTo>
                    <a:pt x="1278167" y="218599"/>
                  </a:lnTo>
                  <a:lnTo>
                    <a:pt x="1267880" y="218599"/>
                  </a:lnTo>
                  <a:close/>
                  <a:moveTo>
                    <a:pt x="653228" y="208312"/>
                  </a:moveTo>
                  <a:lnTo>
                    <a:pt x="663515" y="208312"/>
                  </a:lnTo>
                  <a:lnTo>
                    <a:pt x="663515" y="218599"/>
                  </a:lnTo>
                  <a:lnTo>
                    <a:pt x="653228" y="218599"/>
                  </a:lnTo>
                  <a:close/>
                  <a:moveTo>
                    <a:pt x="38577" y="208312"/>
                  </a:moveTo>
                  <a:lnTo>
                    <a:pt x="48864" y="208312"/>
                  </a:lnTo>
                  <a:lnTo>
                    <a:pt x="48864" y="218599"/>
                  </a:lnTo>
                  <a:lnTo>
                    <a:pt x="38577" y="218599"/>
                  </a:lnTo>
                  <a:close/>
                  <a:moveTo>
                    <a:pt x="2664346" y="190310"/>
                  </a:moveTo>
                  <a:cubicBezTo>
                    <a:pt x="2668632" y="190310"/>
                    <a:pt x="2672490" y="192453"/>
                    <a:pt x="2675919" y="196739"/>
                  </a:cubicBezTo>
                  <a:cubicBezTo>
                    <a:pt x="2671290" y="196739"/>
                    <a:pt x="2664861" y="200168"/>
                    <a:pt x="2656631" y="207026"/>
                  </a:cubicBezTo>
                  <a:cubicBezTo>
                    <a:pt x="2650459" y="214741"/>
                    <a:pt x="2644029" y="218599"/>
                    <a:pt x="2637343" y="218599"/>
                  </a:cubicBezTo>
                  <a:cubicBezTo>
                    <a:pt x="2628770" y="218599"/>
                    <a:pt x="2623198" y="215941"/>
                    <a:pt x="2620626" y="210626"/>
                  </a:cubicBezTo>
                  <a:cubicBezTo>
                    <a:pt x="2624055" y="212512"/>
                    <a:pt x="2627656" y="213455"/>
                    <a:pt x="2631428" y="213455"/>
                  </a:cubicBezTo>
                  <a:cubicBezTo>
                    <a:pt x="2637086" y="213455"/>
                    <a:pt x="2639915" y="210884"/>
                    <a:pt x="2639915" y="205740"/>
                  </a:cubicBezTo>
                  <a:cubicBezTo>
                    <a:pt x="2639915" y="201454"/>
                    <a:pt x="2637771" y="199311"/>
                    <a:pt x="2633485" y="199311"/>
                  </a:cubicBezTo>
                  <a:cubicBezTo>
                    <a:pt x="2636400" y="195710"/>
                    <a:pt x="2638972" y="193996"/>
                    <a:pt x="2641200" y="194167"/>
                  </a:cubicBezTo>
                  <a:cubicBezTo>
                    <a:pt x="2644801" y="194339"/>
                    <a:pt x="2647373" y="195624"/>
                    <a:pt x="2648916" y="198025"/>
                  </a:cubicBezTo>
                  <a:cubicBezTo>
                    <a:pt x="2654916" y="192881"/>
                    <a:pt x="2660060" y="190310"/>
                    <a:pt x="2664346" y="190310"/>
                  </a:cubicBezTo>
                  <a:close/>
                  <a:moveTo>
                    <a:pt x="2515185" y="190310"/>
                  </a:moveTo>
                  <a:lnTo>
                    <a:pt x="2525472" y="190310"/>
                  </a:lnTo>
                  <a:lnTo>
                    <a:pt x="2525472" y="200597"/>
                  </a:lnTo>
                  <a:cubicBezTo>
                    <a:pt x="2525472" y="203854"/>
                    <a:pt x="2524357" y="206597"/>
                    <a:pt x="2522128" y="208826"/>
                  </a:cubicBezTo>
                  <a:cubicBezTo>
                    <a:pt x="2519900" y="211055"/>
                    <a:pt x="2517156" y="212169"/>
                    <a:pt x="2513899" y="212169"/>
                  </a:cubicBezTo>
                  <a:lnTo>
                    <a:pt x="2510041" y="212169"/>
                  </a:lnTo>
                  <a:lnTo>
                    <a:pt x="2510041" y="205740"/>
                  </a:lnTo>
                  <a:lnTo>
                    <a:pt x="2504898" y="205740"/>
                  </a:lnTo>
                  <a:lnTo>
                    <a:pt x="2504898" y="198025"/>
                  </a:lnTo>
                  <a:cubicBezTo>
                    <a:pt x="2504898" y="192881"/>
                    <a:pt x="2508327" y="190310"/>
                    <a:pt x="2515185" y="190310"/>
                  </a:cubicBezTo>
                  <a:close/>
                  <a:moveTo>
                    <a:pt x="2479180" y="190310"/>
                  </a:moveTo>
                  <a:lnTo>
                    <a:pt x="2490753" y="190310"/>
                  </a:lnTo>
                  <a:cubicBezTo>
                    <a:pt x="2493325" y="190310"/>
                    <a:pt x="2495682" y="191167"/>
                    <a:pt x="2497825" y="192881"/>
                  </a:cubicBezTo>
                  <a:cubicBezTo>
                    <a:pt x="2499969" y="194596"/>
                    <a:pt x="2501040" y="196739"/>
                    <a:pt x="2501040" y="199311"/>
                  </a:cubicBezTo>
                  <a:lnTo>
                    <a:pt x="2501040" y="205740"/>
                  </a:lnTo>
                  <a:lnTo>
                    <a:pt x="2494611" y="205740"/>
                  </a:lnTo>
                  <a:lnTo>
                    <a:pt x="2494611" y="212169"/>
                  </a:lnTo>
                  <a:lnTo>
                    <a:pt x="2490753" y="212169"/>
                  </a:lnTo>
                  <a:cubicBezTo>
                    <a:pt x="2487838" y="212169"/>
                    <a:pt x="2485181" y="211355"/>
                    <a:pt x="2482781" y="209726"/>
                  </a:cubicBezTo>
                  <a:cubicBezTo>
                    <a:pt x="2480380" y="208097"/>
                    <a:pt x="2479180" y="205911"/>
                    <a:pt x="2479180" y="203168"/>
                  </a:cubicBezTo>
                  <a:close/>
                  <a:moveTo>
                    <a:pt x="2049696" y="190310"/>
                  </a:moveTo>
                  <a:cubicBezTo>
                    <a:pt x="2053982" y="190310"/>
                    <a:pt x="2057840" y="192453"/>
                    <a:pt x="2061269" y="196739"/>
                  </a:cubicBezTo>
                  <a:cubicBezTo>
                    <a:pt x="2056640" y="196739"/>
                    <a:pt x="2050211" y="200168"/>
                    <a:pt x="2041981" y="207026"/>
                  </a:cubicBezTo>
                  <a:cubicBezTo>
                    <a:pt x="2035809" y="214741"/>
                    <a:pt x="2029379" y="218599"/>
                    <a:pt x="2022693" y="218599"/>
                  </a:cubicBezTo>
                  <a:cubicBezTo>
                    <a:pt x="2014120" y="218599"/>
                    <a:pt x="2008548" y="215941"/>
                    <a:pt x="2005976" y="210626"/>
                  </a:cubicBezTo>
                  <a:cubicBezTo>
                    <a:pt x="2009405" y="212512"/>
                    <a:pt x="2013006" y="213455"/>
                    <a:pt x="2016778" y="213455"/>
                  </a:cubicBezTo>
                  <a:cubicBezTo>
                    <a:pt x="2022436" y="213455"/>
                    <a:pt x="2025265" y="210884"/>
                    <a:pt x="2025265" y="205740"/>
                  </a:cubicBezTo>
                  <a:cubicBezTo>
                    <a:pt x="2025265" y="201454"/>
                    <a:pt x="2023121" y="199311"/>
                    <a:pt x="2018835" y="199311"/>
                  </a:cubicBezTo>
                  <a:cubicBezTo>
                    <a:pt x="2021750" y="195710"/>
                    <a:pt x="2024322" y="193996"/>
                    <a:pt x="2026550" y="194167"/>
                  </a:cubicBezTo>
                  <a:cubicBezTo>
                    <a:pt x="2030151" y="194339"/>
                    <a:pt x="2032723" y="195624"/>
                    <a:pt x="2034266" y="198025"/>
                  </a:cubicBezTo>
                  <a:cubicBezTo>
                    <a:pt x="2040266" y="192881"/>
                    <a:pt x="2045410" y="190310"/>
                    <a:pt x="2049696" y="190310"/>
                  </a:cubicBezTo>
                  <a:close/>
                  <a:moveTo>
                    <a:pt x="1900535" y="190310"/>
                  </a:moveTo>
                  <a:lnTo>
                    <a:pt x="1910822" y="190310"/>
                  </a:lnTo>
                  <a:lnTo>
                    <a:pt x="1910822" y="200597"/>
                  </a:lnTo>
                  <a:cubicBezTo>
                    <a:pt x="1910822" y="203854"/>
                    <a:pt x="1909707" y="206597"/>
                    <a:pt x="1907478" y="208826"/>
                  </a:cubicBezTo>
                  <a:cubicBezTo>
                    <a:pt x="1905250" y="211055"/>
                    <a:pt x="1902506" y="212169"/>
                    <a:pt x="1899249" y="212169"/>
                  </a:cubicBezTo>
                  <a:lnTo>
                    <a:pt x="1895391" y="212169"/>
                  </a:lnTo>
                  <a:lnTo>
                    <a:pt x="1895391" y="205740"/>
                  </a:lnTo>
                  <a:lnTo>
                    <a:pt x="1890248" y="205740"/>
                  </a:lnTo>
                  <a:lnTo>
                    <a:pt x="1890248" y="198025"/>
                  </a:lnTo>
                  <a:cubicBezTo>
                    <a:pt x="1890248" y="192881"/>
                    <a:pt x="1893677" y="190310"/>
                    <a:pt x="1900535" y="190310"/>
                  </a:cubicBezTo>
                  <a:close/>
                  <a:moveTo>
                    <a:pt x="1864530" y="190310"/>
                  </a:moveTo>
                  <a:lnTo>
                    <a:pt x="1876103" y="190310"/>
                  </a:lnTo>
                  <a:cubicBezTo>
                    <a:pt x="1878675" y="190310"/>
                    <a:pt x="1881032" y="191167"/>
                    <a:pt x="1883175" y="192881"/>
                  </a:cubicBezTo>
                  <a:cubicBezTo>
                    <a:pt x="1885319" y="194596"/>
                    <a:pt x="1886390" y="196739"/>
                    <a:pt x="1886390" y="199311"/>
                  </a:cubicBezTo>
                  <a:lnTo>
                    <a:pt x="1886390" y="205740"/>
                  </a:lnTo>
                  <a:lnTo>
                    <a:pt x="1879961" y="205740"/>
                  </a:lnTo>
                  <a:lnTo>
                    <a:pt x="1879961" y="212169"/>
                  </a:lnTo>
                  <a:lnTo>
                    <a:pt x="1876103" y="212169"/>
                  </a:lnTo>
                  <a:cubicBezTo>
                    <a:pt x="1873188" y="212169"/>
                    <a:pt x="1870531" y="211355"/>
                    <a:pt x="1868131" y="209726"/>
                  </a:cubicBezTo>
                  <a:cubicBezTo>
                    <a:pt x="1865730" y="208097"/>
                    <a:pt x="1864530" y="205911"/>
                    <a:pt x="1864530" y="203168"/>
                  </a:cubicBezTo>
                  <a:close/>
                  <a:moveTo>
                    <a:pt x="1435044" y="190310"/>
                  </a:moveTo>
                  <a:cubicBezTo>
                    <a:pt x="1439330" y="190310"/>
                    <a:pt x="1443188" y="192453"/>
                    <a:pt x="1446617" y="196739"/>
                  </a:cubicBezTo>
                  <a:cubicBezTo>
                    <a:pt x="1441988" y="196739"/>
                    <a:pt x="1435559" y="200168"/>
                    <a:pt x="1427329" y="207026"/>
                  </a:cubicBezTo>
                  <a:cubicBezTo>
                    <a:pt x="1421157" y="214741"/>
                    <a:pt x="1414727" y="218599"/>
                    <a:pt x="1408041" y="218599"/>
                  </a:cubicBezTo>
                  <a:cubicBezTo>
                    <a:pt x="1399468" y="218599"/>
                    <a:pt x="1393896" y="215941"/>
                    <a:pt x="1391324" y="210626"/>
                  </a:cubicBezTo>
                  <a:cubicBezTo>
                    <a:pt x="1394753" y="212512"/>
                    <a:pt x="1398354" y="213455"/>
                    <a:pt x="1402126" y="213455"/>
                  </a:cubicBezTo>
                  <a:cubicBezTo>
                    <a:pt x="1407784" y="213455"/>
                    <a:pt x="1410613" y="210884"/>
                    <a:pt x="1410613" y="205740"/>
                  </a:cubicBezTo>
                  <a:cubicBezTo>
                    <a:pt x="1410613" y="201454"/>
                    <a:pt x="1408469" y="199311"/>
                    <a:pt x="1404183" y="199311"/>
                  </a:cubicBezTo>
                  <a:cubicBezTo>
                    <a:pt x="1407098" y="195710"/>
                    <a:pt x="1409670" y="193996"/>
                    <a:pt x="1411898" y="194167"/>
                  </a:cubicBezTo>
                  <a:cubicBezTo>
                    <a:pt x="1415499" y="194339"/>
                    <a:pt x="1418071" y="195624"/>
                    <a:pt x="1419614" y="198025"/>
                  </a:cubicBezTo>
                  <a:cubicBezTo>
                    <a:pt x="1425614" y="192881"/>
                    <a:pt x="1430758" y="190310"/>
                    <a:pt x="1435044" y="190310"/>
                  </a:cubicBezTo>
                  <a:close/>
                  <a:moveTo>
                    <a:pt x="1285883" y="190310"/>
                  </a:moveTo>
                  <a:lnTo>
                    <a:pt x="1296170" y="190310"/>
                  </a:lnTo>
                  <a:lnTo>
                    <a:pt x="1296170" y="200597"/>
                  </a:lnTo>
                  <a:cubicBezTo>
                    <a:pt x="1296170" y="203854"/>
                    <a:pt x="1295055" y="206597"/>
                    <a:pt x="1292826" y="208826"/>
                  </a:cubicBezTo>
                  <a:cubicBezTo>
                    <a:pt x="1290598" y="211055"/>
                    <a:pt x="1287854" y="212169"/>
                    <a:pt x="1284597" y="212169"/>
                  </a:cubicBezTo>
                  <a:lnTo>
                    <a:pt x="1280739" y="212169"/>
                  </a:lnTo>
                  <a:lnTo>
                    <a:pt x="1280739" y="205740"/>
                  </a:lnTo>
                  <a:lnTo>
                    <a:pt x="1275596" y="205740"/>
                  </a:lnTo>
                  <a:lnTo>
                    <a:pt x="1275596" y="198025"/>
                  </a:lnTo>
                  <a:cubicBezTo>
                    <a:pt x="1275596" y="192881"/>
                    <a:pt x="1279025" y="190310"/>
                    <a:pt x="1285883" y="190310"/>
                  </a:cubicBezTo>
                  <a:close/>
                  <a:moveTo>
                    <a:pt x="1249878" y="190310"/>
                  </a:moveTo>
                  <a:lnTo>
                    <a:pt x="1261451" y="190310"/>
                  </a:lnTo>
                  <a:cubicBezTo>
                    <a:pt x="1264023" y="190310"/>
                    <a:pt x="1266380" y="191167"/>
                    <a:pt x="1268523" y="192881"/>
                  </a:cubicBezTo>
                  <a:cubicBezTo>
                    <a:pt x="1270667" y="194596"/>
                    <a:pt x="1271738" y="196739"/>
                    <a:pt x="1271738" y="199311"/>
                  </a:cubicBezTo>
                  <a:lnTo>
                    <a:pt x="1271738" y="205740"/>
                  </a:lnTo>
                  <a:lnTo>
                    <a:pt x="1265309" y="205740"/>
                  </a:lnTo>
                  <a:lnTo>
                    <a:pt x="1265309" y="212169"/>
                  </a:lnTo>
                  <a:lnTo>
                    <a:pt x="1261451" y="212169"/>
                  </a:lnTo>
                  <a:cubicBezTo>
                    <a:pt x="1258536" y="212169"/>
                    <a:pt x="1255879" y="211355"/>
                    <a:pt x="1253479" y="209726"/>
                  </a:cubicBezTo>
                  <a:cubicBezTo>
                    <a:pt x="1251078" y="208097"/>
                    <a:pt x="1249878" y="205911"/>
                    <a:pt x="1249878" y="203168"/>
                  </a:cubicBezTo>
                  <a:close/>
                  <a:moveTo>
                    <a:pt x="820392" y="190310"/>
                  </a:moveTo>
                  <a:cubicBezTo>
                    <a:pt x="824678" y="190310"/>
                    <a:pt x="828536" y="192453"/>
                    <a:pt x="831965" y="196739"/>
                  </a:cubicBezTo>
                  <a:cubicBezTo>
                    <a:pt x="827336" y="196739"/>
                    <a:pt x="820907" y="200168"/>
                    <a:pt x="812677" y="207026"/>
                  </a:cubicBezTo>
                  <a:cubicBezTo>
                    <a:pt x="806505" y="214741"/>
                    <a:pt x="800075" y="218599"/>
                    <a:pt x="793389" y="218599"/>
                  </a:cubicBezTo>
                  <a:cubicBezTo>
                    <a:pt x="784816" y="218599"/>
                    <a:pt x="779244" y="215941"/>
                    <a:pt x="776672" y="210626"/>
                  </a:cubicBezTo>
                  <a:cubicBezTo>
                    <a:pt x="780101" y="212512"/>
                    <a:pt x="783702" y="213455"/>
                    <a:pt x="787474" y="213455"/>
                  </a:cubicBezTo>
                  <a:cubicBezTo>
                    <a:pt x="793132" y="213455"/>
                    <a:pt x="795961" y="210884"/>
                    <a:pt x="795961" y="205740"/>
                  </a:cubicBezTo>
                  <a:cubicBezTo>
                    <a:pt x="795961" y="201454"/>
                    <a:pt x="793817" y="199311"/>
                    <a:pt x="789531" y="199311"/>
                  </a:cubicBezTo>
                  <a:cubicBezTo>
                    <a:pt x="792446" y="195710"/>
                    <a:pt x="795018" y="193996"/>
                    <a:pt x="797246" y="194167"/>
                  </a:cubicBezTo>
                  <a:cubicBezTo>
                    <a:pt x="800847" y="194339"/>
                    <a:pt x="803419" y="195624"/>
                    <a:pt x="804962" y="198025"/>
                  </a:cubicBezTo>
                  <a:cubicBezTo>
                    <a:pt x="810962" y="192881"/>
                    <a:pt x="816106" y="190310"/>
                    <a:pt x="820392" y="190310"/>
                  </a:cubicBezTo>
                  <a:close/>
                  <a:moveTo>
                    <a:pt x="671231" y="190310"/>
                  </a:moveTo>
                  <a:lnTo>
                    <a:pt x="681518" y="190310"/>
                  </a:lnTo>
                  <a:lnTo>
                    <a:pt x="681518" y="200597"/>
                  </a:lnTo>
                  <a:cubicBezTo>
                    <a:pt x="681518" y="203854"/>
                    <a:pt x="680403" y="206597"/>
                    <a:pt x="678174" y="208826"/>
                  </a:cubicBezTo>
                  <a:cubicBezTo>
                    <a:pt x="675946" y="211055"/>
                    <a:pt x="673202" y="212169"/>
                    <a:pt x="669945" y="212169"/>
                  </a:cubicBezTo>
                  <a:lnTo>
                    <a:pt x="666087" y="212169"/>
                  </a:lnTo>
                  <a:lnTo>
                    <a:pt x="666087" y="205740"/>
                  </a:lnTo>
                  <a:lnTo>
                    <a:pt x="660944" y="205740"/>
                  </a:lnTo>
                  <a:lnTo>
                    <a:pt x="660944" y="198025"/>
                  </a:lnTo>
                  <a:cubicBezTo>
                    <a:pt x="660944" y="192881"/>
                    <a:pt x="664373" y="190310"/>
                    <a:pt x="671231" y="190310"/>
                  </a:cubicBezTo>
                  <a:close/>
                  <a:moveTo>
                    <a:pt x="635226" y="190310"/>
                  </a:moveTo>
                  <a:lnTo>
                    <a:pt x="646799" y="190310"/>
                  </a:lnTo>
                  <a:cubicBezTo>
                    <a:pt x="649371" y="190310"/>
                    <a:pt x="651728" y="191167"/>
                    <a:pt x="653871" y="192881"/>
                  </a:cubicBezTo>
                  <a:cubicBezTo>
                    <a:pt x="656015" y="194596"/>
                    <a:pt x="657086" y="196739"/>
                    <a:pt x="657086" y="199311"/>
                  </a:cubicBezTo>
                  <a:lnTo>
                    <a:pt x="657086" y="205740"/>
                  </a:lnTo>
                  <a:lnTo>
                    <a:pt x="650657" y="205740"/>
                  </a:lnTo>
                  <a:lnTo>
                    <a:pt x="650657" y="212169"/>
                  </a:lnTo>
                  <a:lnTo>
                    <a:pt x="646799" y="212169"/>
                  </a:lnTo>
                  <a:cubicBezTo>
                    <a:pt x="643884" y="212169"/>
                    <a:pt x="641227" y="211355"/>
                    <a:pt x="638827" y="209726"/>
                  </a:cubicBezTo>
                  <a:cubicBezTo>
                    <a:pt x="636426" y="208097"/>
                    <a:pt x="635226" y="205911"/>
                    <a:pt x="635226" y="203168"/>
                  </a:cubicBezTo>
                  <a:close/>
                  <a:moveTo>
                    <a:pt x="205740" y="190310"/>
                  </a:moveTo>
                  <a:cubicBezTo>
                    <a:pt x="210027" y="190310"/>
                    <a:pt x="213884" y="192453"/>
                    <a:pt x="217313" y="196739"/>
                  </a:cubicBezTo>
                  <a:cubicBezTo>
                    <a:pt x="212684" y="196739"/>
                    <a:pt x="206255" y="200168"/>
                    <a:pt x="198025" y="207026"/>
                  </a:cubicBezTo>
                  <a:cubicBezTo>
                    <a:pt x="191853" y="214741"/>
                    <a:pt x="185424" y="218599"/>
                    <a:pt x="178737" y="218599"/>
                  </a:cubicBezTo>
                  <a:cubicBezTo>
                    <a:pt x="170165" y="218599"/>
                    <a:pt x="164592" y="215941"/>
                    <a:pt x="162021" y="210626"/>
                  </a:cubicBezTo>
                  <a:cubicBezTo>
                    <a:pt x="165450" y="212512"/>
                    <a:pt x="169050" y="213455"/>
                    <a:pt x="172822" y="213455"/>
                  </a:cubicBezTo>
                  <a:cubicBezTo>
                    <a:pt x="178480" y="213455"/>
                    <a:pt x="181309" y="210884"/>
                    <a:pt x="181309" y="205740"/>
                  </a:cubicBezTo>
                  <a:cubicBezTo>
                    <a:pt x="181309" y="201454"/>
                    <a:pt x="179166" y="199311"/>
                    <a:pt x="174879" y="199311"/>
                  </a:cubicBezTo>
                  <a:cubicBezTo>
                    <a:pt x="177794" y="195710"/>
                    <a:pt x="180366" y="193996"/>
                    <a:pt x="182595" y="194167"/>
                  </a:cubicBezTo>
                  <a:cubicBezTo>
                    <a:pt x="186195" y="194339"/>
                    <a:pt x="188767" y="195624"/>
                    <a:pt x="190310" y="198025"/>
                  </a:cubicBezTo>
                  <a:cubicBezTo>
                    <a:pt x="196311" y="192881"/>
                    <a:pt x="201454" y="190310"/>
                    <a:pt x="205740" y="190310"/>
                  </a:cubicBezTo>
                  <a:close/>
                  <a:moveTo>
                    <a:pt x="56579" y="190310"/>
                  </a:moveTo>
                  <a:lnTo>
                    <a:pt x="66866" y="190310"/>
                  </a:lnTo>
                  <a:lnTo>
                    <a:pt x="66866" y="200597"/>
                  </a:lnTo>
                  <a:cubicBezTo>
                    <a:pt x="66866" y="203854"/>
                    <a:pt x="65751" y="206597"/>
                    <a:pt x="63523" y="208826"/>
                  </a:cubicBezTo>
                  <a:cubicBezTo>
                    <a:pt x="61294" y="211055"/>
                    <a:pt x="58551" y="212169"/>
                    <a:pt x="55293" y="212169"/>
                  </a:cubicBezTo>
                  <a:lnTo>
                    <a:pt x="51435" y="212169"/>
                  </a:lnTo>
                  <a:lnTo>
                    <a:pt x="51435" y="205740"/>
                  </a:lnTo>
                  <a:lnTo>
                    <a:pt x="46292" y="205740"/>
                  </a:lnTo>
                  <a:lnTo>
                    <a:pt x="46292" y="198025"/>
                  </a:lnTo>
                  <a:cubicBezTo>
                    <a:pt x="46292" y="192881"/>
                    <a:pt x="49721" y="190310"/>
                    <a:pt x="56579" y="190310"/>
                  </a:cubicBezTo>
                  <a:close/>
                  <a:moveTo>
                    <a:pt x="20574" y="190310"/>
                  </a:moveTo>
                  <a:lnTo>
                    <a:pt x="32147" y="190310"/>
                  </a:lnTo>
                  <a:cubicBezTo>
                    <a:pt x="34719" y="190310"/>
                    <a:pt x="37076" y="191167"/>
                    <a:pt x="39220" y="192881"/>
                  </a:cubicBezTo>
                  <a:cubicBezTo>
                    <a:pt x="41363" y="194596"/>
                    <a:pt x="42434" y="196739"/>
                    <a:pt x="42434" y="199311"/>
                  </a:cubicBezTo>
                  <a:lnTo>
                    <a:pt x="42434" y="205740"/>
                  </a:lnTo>
                  <a:lnTo>
                    <a:pt x="36005" y="205740"/>
                  </a:lnTo>
                  <a:lnTo>
                    <a:pt x="36005" y="212169"/>
                  </a:lnTo>
                  <a:lnTo>
                    <a:pt x="32147" y="212169"/>
                  </a:lnTo>
                  <a:cubicBezTo>
                    <a:pt x="29233" y="212169"/>
                    <a:pt x="26575" y="211355"/>
                    <a:pt x="24175" y="209726"/>
                  </a:cubicBezTo>
                  <a:cubicBezTo>
                    <a:pt x="21775" y="208097"/>
                    <a:pt x="20574" y="205911"/>
                    <a:pt x="20574" y="203168"/>
                  </a:cubicBezTo>
                  <a:close/>
                  <a:moveTo>
                    <a:pt x="2533187" y="185166"/>
                  </a:moveTo>
                  <a:lnTo>
                    <a:pt x="2540902" y="185166"/>
                  </a:lnTo>
                  <a:lnTo>
                    <a:pt x="2540902" y="228886"/>
                  </a:lnTo>
                  <a:lnTo>
                    <a:pt x="2715781" y="228886"/>
                  </a:lnTo>
                  <a:lnTo>
                    <a:pt x="2715781" y="236601"/>
                  </a:lnTo>
                  <a:lnTo>
                    <a:pt x="2533187" y="236601"/>
                  </a:lnTo>
                  <a:close/>
                  <a:moveTo>
                    <a:pt x="1918537" y="185166"/>
                  </a:moveTo>
                  <a:lnTo>
                    <a:pt x="1926252" y="185166"/>
                  </a:lnTo>
                  <a:lnTo>
                    <a:pt x="1926252" y="228886"/>
                  </a:lnTo>
                  <a:lnTo>
                    <a:pt x="2101131" y="228886"/>
                  </a:lnTo>
                  <a:lnTo>
                    <a:pt x="2101131" y="236601"/>
                  </a:lnTo>
                  <a:lnTo>
                    <a:pt x="1918537" y="236601"/>
                  </a:lnTo>
                  <a:close/>
                  <a:moveTo>
                    <a:pt x="1303885" y="185166"/>
                  </a:moveTo>
                  <a:lnTo>
                    <a:pt x="1311600" y="185166"/>
                  </a:lnTo>
                  <a:lnTo>
                    <a:pt x="1311600" y="228886"/>
                  </a:lnTo>
                  <a:lnTo>
                    <a:pt x="1486479" y="228886"/>
                  </a:lnTo>
                  <a:lnTo>
                    <a:pt x="1486479" y="236601"/>
                  </a:lnTo>
                  <a:lnTo>
                    <a:pt x="1303885" y="236601"/>
                  </a:lnTo>
                  <a:close/>
                  <a:moveTo>
                    <a:pt x="689233" y="185166"/>
                  </a:moveTo>
                  <a:lnTo>
                    <a:pt x="696948" y="185166"/>
                  </a:lnTo>
                  <a:lnTo>
                    <a:pt x="696948" y="228886"/>
                  </a:lnTo>
                  <a:lnTo>
                    <a:pt x="871827" y="228886"/>
                  </a:lnTo>
                  <a:lnTo>
                    <a:pt x="871827" y="236601"/>
                  </a:lnTo>
                  <a:lnTo>
                    <a:pt x="689233" y="236601"/>
                  </a:lnTo>
                  <a:close/>
                  <a:moveTo>
                    <a:pt x="74581" y="185166"/>
                  </a:moveTo>
                  <a:lnTo>
                    <a:pt x="82296" y="185166"/>
                  </a:lnTo>
                  <a:lnTo>
                    <a:pt x="82296" y="228886"/>
                  </a:lnTo>
                  <a:lnTo>
                    <a:pt x="257175" y="228886"/>
                  </a:lnTo>
                  <a:lnTo>
                    <a:pt x="257175" y="236601"/>
                  </a:lnTo>
                  <a:lnTo>
                    <a:pt x="74581" y="236601"/>
                  </a:lnTo>
                  <a:close/>
                  <a:moveTo>
                    <a:pt x="2576907" y="171021"/>
                  </a:moveTo>
                  <a:cubicBezTo>
                    <a:pt x="2592166" y="171021"/>
                    <a:pt x="2607168" y="180023"/>
                    <a:pt x="2621912" y="198025"/>
                  </a:cubicBezTo>
                  <a:cubicBezTo>
                    <a:pt x="2626199" y="203168"/>
                    <a:pt x="2630485" y="207026"/>
                    <a:pt x="2634771" y="209598"/>
                  </a:cubicBezTo>
                  <a:cubicBezTo>
                    <a:pt x="2626027" y="209598"/>
                    <a:pt x="2620455" y="207883"/>
                    <a:pt x="2618055" y="204454"/>
                  </a:cubicBezTo>
                  <a:cubicBezTo>
                    <a:pt x="2618055" y="209598"/>
                    <a:pt x="2617197" y="213884"/>
                    <a:pt x="2615483" y="217313"/>
                  </a:cubicBezTo>
                  <a:cubicBezTo>
                    <a:pt x="2611368" y="215084"/>
                    <a:pt x="2608368" y="211226"/>
                    <a:pt x="2606482" y="205740"/>
                  </a:cubicBezTo>
                  <a:cubicBezTo>
                    <a:pt x="2603910" y="212598"/>
                    <a:pt x="2597909" y="216027"/>
                    <a:pt x="2588480" y="216027"/>
                  </a:cubicBezTo>
                  <a:cubicBezTo>
                    <a:pt x="2594480" y="213455"/>
                    <a:pt x="2597481" y="207455"/>
                    <a:pt x="2597481" y="198025"/>
                  </a:cubicBezTo>
                  <a:lnTo>
                    <a:pt x="2585103" y="181778"/>
                  </a:lnTo>
                  <a:lnTo>
                    <a:pt x="2585008" y="181566"/>
                  </a:lnTo>
                  <a:lnTo>
                    <a:pt x="2584912" y="181528"/>
                  </a:lnTo>
                  <a:close/>
                  <a:moveTo>
                    <a:pt x="1962257" y="171021"/>
                  </a:moveTo>
                  <a:cubicBezTo>
                    <a:pt x="1977516" y="171021"/>
                    <a:pt x="1992518" y="180023"/>
                    <a:pt x="2007262" y="198025"/>
                  </a:cubicBezTo>
                  <a:cubicBezTo>
                    <a:pt x="2011549" y="203168"/>
                    <a:pt x="2015835" y="207026"/>
                    <a:pt x="2020121" y="209598"/>
                  </a:cubicBezTo>
                  <a:cubicBezTo>
                    <a:pt x="2011377" y="209598"/>
                    <a:pt x="2005805" y="207883"/>
                    <a:pt x="2003405" y="204454"/>
                  </a:cubicBezTo>
                  <a:cubicBezTo>
                    <a:pt x="2003405" y="209598"/>
                    <a:pt x="2002547" y="213884"/>
                    <a:pt x="2000833" y="217313"/>
                  </a:cubicBezTo>
                  <a:cubicBezTo>
                    <a:pt x="1996718" y="215084"/>
                    <a:pt x="1993718" y="211226"/>
                    <a:pt x="1991832" y="205740"/>
                  </a:cubicBezTo>
                  <a:cubicBezTo>
                    <a:pt x="1989260" y="212598"/>
                    <a:pt x="1983259" y="216027"/>
                    <a:pt x="1973830" y="216027"/>
                  </a:cubicBezTo>
                  <a:cubicBezTo>
                    <a:pt x="1979830" y="213455"/>
                    <a:pt x="1982831" y="207455"/>
                    <a:pt x="1982831" y="198025"/>
                  </a:cubicBezTo>
                  <a:lnTo>
                    <a:pt x="1970453" y="181778"/>
                  </a:lnTo>
                  <a:lnTo>
                    <a:pt x="1970358" y="181566"/>
                  </a:lnTo>
                  <a:lnTo>
                    <a:pt x="1970262" y="181528"/>
                  </a:lnTo>
                  <a:close/>
                  <a:moveTo>
                    <a:pt x="1347605" y="171021"/>
                  </a:moveTo>
                  <a:cubicBezTo>
                    <a:pt x="1362864" y="171021"/>
                    <a:pt x="1377866" y="180023"/>
                    <a:pt x="1392610" y="198025"/>
                  </a:cubicBezTo>
                  <a:cubicBezTo>
                    <a:pt x="1396897" y="203168"/>
                    <a:pt x="1401183" y="207026"/>
                    <a:pt x="1405469" y="209598"/>
                  </a:cubicBezTo>
                  <a:cubicBezTo>
                    <a:pt x="1396725" y="209598"/>
                    <a:pt x="1391153" y="207883"/>
                    <a:pt x="1388753" y="204454"/>
                  </a:cubicBezTo>
                  <a:cubicBezTo>
                    <a:pt x="1388753" y="209598"/>
                    <a:pt x="1387895" y="213884"/>
                    <a:pt x="1386181" y="217313"/>
                  </a:cubicBezTo>
                  <a:cubicBezTo>
                    <a:pt x="1382066" y="215084"/>
                    <a:pt x="1379066" y="211226"/>
                    <a:pt x="1377180" y="205740"/>
                  </a:cubicBezTo>
                  <a:cubicBezTo>
                    <a:pt x="1374608" y="212598"/>
                    <a:pt x="1368607" y="216027"/>
                    <a:pt x="1359178" y="216027"/>
                  </a:cubicBezTo>
                  <a:cubicBezTo>
                    <a:pt x="1365178" y="213455"/>
                    <a:pt x="1368179" y="207455"/>
                    <a:pt x="1368179" y="198025"/>
                  </a:cubicBezTo>
                  <a:lnTo>
                    <a:pt x="1355801" y="181778"/>
                  </a:lnTo>
                  <a:lnTo>
                    <a:pt x="1355706" y="181566"/>
                  </a:lnTo>
                  <a:lnTo>
                    <a:pt x="1355610" y="181528"/>
                  </a:lnTo>
                  <a:close/>
                  <a:moveTo>
                    <a:pt x="732953" y="171021"/>
                  </a:moveTo>
                  <a:cubicBezTo>
                    <a:pt x="748212" y="171021"/>
                    <a:pt x="763214" y="180023"/>
                    <a:pt x="777958" y="198025"/>
                  </a:cubicBezTo>
                  <a:cubicBezTo>
                    <a:pt x="782245" y="203168"/>
                    <a:pt x="786531" y="207026"/>
                    <a:pt x="790817" y="209598"/>
                  </a:cubicBezTo>
                  <a:cubicBezTo>
                    <a:pt x="782073" y="209598"/>
                    <a:pt x="776501" y="207883"/>
                    <a:pt x="774101" y="204454"/>
                  </a:cubicBezTo>
                  <a:cubicBezTo>
                    <a:pt x="774101" y="209598"/>
                    <a:pt x="773243" y="213884"/>
                    <a:pt x="771529" y="217313"/>
                  </a:cubicBezTo>
                  <a:cubicBezTo>
                    <a:pt x="767414" y="215084"/>
                    <a:pt x="764414" y="211226"/>
                    <a:pt x="762528" y="205740"/>
                  </a:cubicBezTo>
                  <a:cubicBezTo>
                    <a:pt x="759956" y="212598"/>
                    <a:pt x="753955" y="216027"/>
                    <a:pt x="744526" y="216027"/>
                  </a:cubicBezTo>
                  <a:cubicBezTo>
                    <a:pt x="750526" y="213455"/>
                    <a:pt x="753527" y="207455"/>
                    <a:pt x="753527" y="198025"/>
                  </a:cubicBezTo>
                  <a:lnTo>
                    <a:pt x="741149" y="181778"/>
                  </a:lnTo>
                  <a:lnTo>
                    <a:pt x="741054" y="181566"/>
                  </a:lnTo>
                  <a:lnTo>
                    <a:pt x="740958" y="181528"/>
                  </a:lnTo>
                  <a:close/>
                  <a:moveTo>
                    <a:pt x="118301" y="171021"/>
                  </a:moveTo>
                  <a:cubicBezTo>
                    <a:pt x="133560" y="171021"/>
                    <a:pt x="148562" y="180023"/>
                    <a:pt x="163307" y="198025"/>
                  </a:cubicBezTo>
                  <a:cubicBezTo>
                    <a:pt x="167593" y="203168"/>
                    <a:pt x="171879" y="207026"/>
                    <a:pt x="176165" y="209598"/>
                  </a:cubicBezTo>
                  <a:cubicBezTo>
                    <a:pt x="167421" y="209598"/>
                    <a:pt x="161849" y="207883"/>
                    <a:pt x="159449" y="204454"/>
                  </a:cubicBezTo>
                  <a:cubicBezTo>
                    <a:pt x="159449" y="209598"/>
                    <a:pt x="158592" y="213884"/>
                    <a:pt x="156877" y="217313"/>
                  </a:cubicBezTo>
                  <a:cubicBezTo>
                    <a:pt x="152762" y="215084"/>
                    <a:pt x="149762" y="211226"/>
                    <a:pt x="147876" y="205740"/>
                  </a:cubicBezTo>
                  <a:cubicBezTo>
                    <a:pt x="145304" y="212598"/>
                    <a:pt x="139304" y="216027"/>
                    <a:pt x="129874" y="216027"/>
                  </a:cubicBezTo>
                  <a:cubicBezTo>
                    <a:pt x="135875" y="213455"/>
                    <a:pt x="138875" y="207455"/>
                    <a:pt x="138875" y="198025"/>
                  </a:cubicBezTo>
                  <a:lnTo>
                    <a:pt x="126496" y="181778"/>
                  </a:lnTo>
                  <a:lnTo>
                    <a:pt x="126402" y="181566"/>
                  </a:lnTo>
                  <a:lnTo>
                    <a:pt x="126306" y="181528"/>
                  </a:lnTo>
                  <a:close/>
                  <a:moveTo>
                    <a:pt x="2546046" y="159191"/>
                  </a:moveTo>
                  <a:cubicBezTo>
                    <a:pt x="2548960" y="159191"/>
                    <a:pt x="2551446" y="160220"/>
                    <a:pt x="2553504" y="162277"/>
                  </a:cubicBezTo>
                  <a:cubicBezTo>
                    <a:pt x="2555561" y="164335"/>
                    <a:pt x="2556590" y="166821"/>
                    <a:pt x="2556590" y="169736"/>
                  </a:cubicBezTo>
                  <a:lnTo>
                    <a:pt x="2546046" y="169736"/>
                  </a:lnTo>
                  <a:close/>
                  <a:moveTo>
                    <a:pt x="1931396" y="159191"/>
                  </a:moveTo>
                  <a:cubicBezTo>
                    <a:pt x="1934310" y="159191"/>
                    <a:pt x="1936796" y="160220"/>
                    <a:pt x="1938854" y="162277"/>
                  </a:cubicBezTo>
                  <a:cubicBezTo>
                    <a:pt x="1940911" y="164335"/>
                    <a:pt x="1941940" y="166821"/>
                    <a:pt x="1941940" y="169736"/>
                  </a:cubicBezTo>
                  <a:lnTo>
                    <a:pt x="1931396" y="169736"/>
                  </a:lnTo>
                  <a:close/>
                  <a:moveTo>
                    <a:pt x="1316744" y="159191"/>
                  </a:moveTo>
                  <a:cubicBezTo>
                    <a:pt x="1319658" y="159191"/>
                    <a:pt x="1322144" y="160220"/>
                    <a:pt x="1324202" y="162277"/>
                  </a:cubicBezTo>
                  <a:cubicBezTo>
                    <a:pt x="1326259" y="164335"/>
                    <a:pt x="1327288" y="166821"/>
                    <a:pt x="1327288" y="169736"/>
                  </a:cubicBezTo>
                  <a:lnTo>
                    <a:pt x="1316744" y="169736"/>
                  </a:lnTo>
                  <a:close/>
                  <a:moveTo>
                    <a:pt x="702092" y="159191"/>
                  </a:moveTo>
                  <a:cubicBezTo>
                    <a:pt x="705006" y="159191"/>
                    <a:pt x="707492" y="160220"/>
                    <a:pt x="709550" y="162277"/>
                  </a:cubicBezTo>
                  <a:cubicBezTo>
                    <a:pt x="711607" y="164335"/>
                    <a:pt x="712636" y="166821"/>
                    <a:pt x="712636" y="169736"/>
                  </a:cubicBezTo>
                  <a:lnTo>
                    <a:pt x="702092" y="169736"/>
                  </a:lnTo>
                  <a:close/>
                  <a:moveTo>
                    <a:pt x="87440" y="159191"/>
                  </a:moveTo>
                  <a:cubicBezTo>
                    <a:pt x="90355" y="159191"/>
                    <a:pt x="92841" y="160220"/>
                    <a:pt x="94898" y="162277"/>
                  </a:cubicBezTo>
                  <a:cubicBezTo>
                    <a:pt x="96955" y="164335"/>
                    <a:pt x="97984" y="166821"/>
                    <a:pt x="97984" y="169736"/>
                  </a:cubicBezTo>
                  <a:lnTo>
                    <a:pt x="87440" y="169736"/>
                  </a:lnTo>
                  <a:close/>
                  <a:moveTo>
                    <a:pt x="2624998" y="146333"/>
                  </a:moveTo>
                  <a:cubicBezTo>
                    <a:pt x="2634085" y="147876"/>
                    <a:pt x="2638629" y="153533"/>
                    <a:pt x="2638629" y="163306"/>
                  </a:cubicBezTo>
                  <a:cubicBezTo>
                    <a:pt x="2638629" y="167078"/>
                    <a:pt x="2636914" y="172522"/>
                    <a:pt x="2633485" y="179637"/>
                  </a:cubicBezTo>
                  <a:cubicBezTo>
                    <a:pt x="2630056" y="186752"/>
                    <a:pt x="2628342" y="191595"/>
                    <a:pt x="2628342" y="194167"/>
                  </a:cubicBezTo>
                  <a:cubicBezTo>
                    <a:pt x="2623884" y="191081"/>
                    <a:pt x="2621741" y="188081"/>
                    <a:pt x="2621912" y="185166"/>
                  </a:cubicBezTo>
                  <a:cubicBezTo>
                    <a:pt x="2621912" y="183794"/>
                    <a:pt x="2622427" y="181737"/>
                    <a:pt x="2623455" y="178994"/>
                  </a:cubicBezTo>
                  <a:cubicBezTo>
                    <a:pt x="2624484" y="176251"/>
                    <a:pt x="2624998" y="174708"/>
                    <a:pt x="2624998" y="174365"/>
                  </a:cubicBezTo>
                  <a:cubicBezTo>
                    <a:pt x="2624998" y="174193"/>
                    <a:pt x="2624827" y="173936"/>
                    <a:pt x="2624484" y="173593"/>
                  </a:cubicBezTo>
                  <a:lnTo>
                    <a:pt x="2621912" y="173593"/>
                  </a:lnTo>
                  <a:cubicBezTo>
                    <a:pt x="2616769" y="173593"/>
                    <a:pt x="2614197" y="171021"/>
                    <a:pt x="2614197" y="165878"/>
                  </a:cubicBezTo>
                  <a:cubicBezTo>
                    <a:pt x="2614369" y="164849"/>
                    <a:pt x="2614797" y="163135"/>
                    <a:pt x="2615483" y="160734"/>
                  </a:cubicBezTo>
                  <a:cubicBezTo>
                    <a:pt x="2615826" y="163649"/>
                    <a:pt x="2618140" y="165106"/>
                    <a:pt x="2622427" y="165106"/>
                  </a:cubicBezTo>
                  <a:cubicBezTo>
                    <a:pt x="2628256" y="165106"/>
                    <a:pt x="2631085" y="162792"/>
                    <a:pt x="2630913" y="158163"/>
                  </a:cubicBezTo>
                  <a:cubicBezTo>
                    <a:pt x="2630742" y="153019"/>
                    <a:pt x="2628770" y="149076"/>
                    <a:pt x="2624998" y="146333"/>
                  </a:cubicBezTo>
                  <a:close/>
                  <a:moveTo>
                    <a:pt x="2010348" y="146333"/>
                  </a:moveTo>
                  <a:cubicBezTo>
                    <a:pt x="2019435" y="147876"/>
                    <a:pt x="2023979" y="153533"/>
                    <a:pt x="2023979" y="163306"/>
                  </a:cubicBezTo>
                  <a:cubicBezTo>
                    <a:pt x="2023979" y="167078"/>
                    <a:pt x="2022264" y="172522"/>
                    <a:pt x="2018835" y="179637"/>
                  </a:cubicBezTo>
                  <a:cubicBezTo>
                    <a:pt x="2015406" y="186752"/>
                    <a:pt x="2013692" y="191595"/>
                    <a:pt x="2013692" y="194167"/>
                  </a:cubicBezTo>
                  <a:cubicBezTo>
                    <a:pt x="2009234" y="191081"/>
                    <a:pt x="2007091" y="188081"/>
                    <a:pt x="2007262" y="185166"/>
                  </a:cubicBezTo>
                  <a:cubicBezTo>
                    <a:pt x="2007262" y="183794"/>
                    <a:pt x="2007777" y="181737"/>
                    <a:pt x="2008805" y="178994"/>
                  </a:cubicBezTo>
                  <a:cubicBezTo>
                    <a:pt x="2009834" y="176251"/>
                    <a:pt x="2010348" y="174708"/>
                    <a:pt x="2010348" y="174365"/>
                  </a:cubicBezTo>
                  <a:cubicBezTo>
                    <a:pt x="2010348" y="174193"/>
                    <a:pt x="2010177" y="173936"/>
                    <a:pt x="2009834" y="173593"/>
                  </a:cubicBezTo>
                  <a:lnTo>
                    <a:pt x="2007262" y="173593"/>
                  </a:lnTo>
                  <a:cubicBezTo>
                    <a:pt x="2002119" y="173593"/>
                    <a:pt x="1999547" y="171021"/>
                    <a:pt x="1999547" y="165878"/>
                  </a:cubicBezTo>
                  <a:cubicBezTo>
                    <a:pt x="1999719" y="164849"/>
                    <a:pt x="2000147" y="163135"/>
                    <a:pt x="2000833" y="160734"/>
                  </a:cubicBezTo>
                  <a:cubicBezTo>
                    <a:pt x="2001176" y="163649"/>
                    <a:pt x="2003490" y="165106"/>
                    <a:pt x="2007777" y="165106"/>
                  </a:cubicBezTo>
                  <a:cubicBezTo>
                    <a:pt x="2013606" y="165106"/>
                    <a:pt x="2016435" y="162792"/>
                    <a:pt x="2016263" y="158163"/>
                  </a:cubicBezTo>
                  <a:cubicBezTo>
                    <a:pt x="2016092" y="153019"/>
                    <a:pt x="2014120" y="149076"/>
                    <a:pt x="2010348" y="146333"/>
                  </a:cubicBezTo>
                  <a:close/>
                  <a:moveTo>
                    <a:pt x="1395696" y="146333"/>
                  </a:moveTo>
                  <a:cubicBezTo>
                    <a:pt x="1404783" y="147876"/>
                    <a:pt x="1409327" y="153533"/>
                    <a:pt x="1409327" y="163306"/>
                  </a:cubicBezTo>
                  <a:cubicBezTo>
                    <a:pt x="1409327" y="167078"/>
                    <a:pt x="1407612" y="172522"/>
                    <a:pt x="1404183" y="179637"/>
                  </a:cubicBezTo>
                  <a:cubicBezTo>
                    <a:pt x="1400754" y="186752"/>
                    <a:pt x="1399040" y="191595"/>
                    <a:pt x="1399040" y="194167"/>
                  </a:cubicBezTo>
                  <a:cubicBezTo>
                    <a:pt x="1394582" y="191081"/>
                    <a:pt x="1392439" y="188081"/>
                    <a:pt x="1392610" y="185166"/>
                  </a:cubicBezTo>
                  <a:cubicBezTo>
                    <a:pt x="1392610" y="183794"/>
                    <a:pt x="1393125" y="181737"/>
                    <a:pt x="1394153" y="178994"/>
                  </a:cubicBezTo>
                  <a:cubicBezTo>
                    <a:pt x="1395182" y="176251"/>
                    <a:pt x="1395696" y="174708"/>
                    <a:pt x="1395696" y="174365"/>
                  </a:cubicBezTo>
                  <a:cubicBezTo>
                    <a:pt x="1395696" y="174193"/>
                    <a:pt x="1395525" y="173936"/>
                    <a:pt x="1395182" y="173593"/>
                  </a:cubicBezTo>
                  <a:lnTo>
                    <a:pt x="1392610" y="173593"/>
                  </a:lnTo>
                  <a:cubicBezTo>
                    <a:pt x="1387467" y="173593"/>
                    <a:pt x="1384895" y="171021"/>
                    <a:pt x="1384895" y="165878"/>
                  </a:cubicBezTo>
                  <a:cubicBezTo>
                    <a:pt x="1385067" y="164849"/>
                    <a:pt x="1385495" y="163135"/>
                    <a:pt x="1386181" y="160734"/>
                  </a:cubicBezTo>
                  <a:cubicBezTo>
                    <a:pt x="1386524" y="163649"/>
                    <a:pt x="1388838" y="165106"/>
                    <a:pt x="1393125" y="165106"/>
                  </a:cubicBezTo>
                  <a:cubicBezTo>
                    <a:pt x="1398954" y="165106"/>
                    <a:pt x="1401783" y="162792"/>
                    <a:pt x="1401611" y="158163"/>
                  </a:cubicBezTo>
                  <a:cubicBezTo>
                    <a:pt x="1401440" y="153019"/>
                    <a:pt x="1399468" y="149076"/>
                    <a:pt x="1395696" y="146333"/>
                  </a:cubicBezTo>
                  <a:close/>
                  <a:moveTo>
                    <a:pt x="781044" y="146333"/>
                  </a:moveTo>
                  <a:cubicBezTo>
                    <a:pt x="790131" y="147876"/>
                    <a:pt x="794675" y="153533"/>
                    <a:pt x="794675" y="163306"/>
                  </a:cubicBezTo>
                  <a:cubicBezTo>
                    <a:pt x="794675" y="167078"/>
                    <a:pt x="792960" y="172522"/>
                    <a:pt x="789531" y="179637"/>
                  </a:cubicBezTo>
                  <a:cubicBezTo>
                    <a:pt x="786102" y="186752"/>
                    <a:pt x="784388" y="191595"/>
                    <a:pt x="784388" y="194167"/>
                  </a:cubicBezTo>
                  <a:cubicBezTo>
                    <a:pt x="779930" y="191081"/>
                    <a:pt x="777787" y="188081"/>
                    <a:pt x="777958" y="185166"/>
                  </a:cubicBezTo>
                  <a:cubicBezTo>
                    <a:pt x="777958" y="183794"/>
                    <a:pt x="778473" y="181737"/>
                    <a:pt x="779501" y="178994"/>
                  </a:cubicBezTo>
                  <a:cubicBezTo>
                    <a:pt x="780530" y="176251"/>
                    <a:pt x="781044" y="174708"/>
                    <a:pt x="781044" y="174365"/>
                  </a:cubicBezTo>
                  <a:cubicBezTo>
                    <a:pt x="781044" y="174193"/>
                    <a:pt x="780873" y="173936"/>
                    <a:pt x="780530" y="173593"/>
                  </a:cubicBezTo>
                  <a:lnTo>
                    <a:pt x="777958" y="173593"/>
                  </a:lnTo>
                  <a:cubicBezTo>
                    <a:pt x="772815" y="173593"/>
                    <a:pt x="770243" y="171021"/>
                    <a:pt x="770243" y="165878"/>
                  </a:cubicBezTo>
                  <a:cubicBezTo>
                    <a:pt x="770415" y="164849"/>
                    <a:pt x="770843" y="163135"/>
                    <a:pt x="771529" y="160734"/>
                  </a:cubicBezTo>
                  <a:cubicBezTo>
                    <a:pt x="771872" y="163649"/>
                    <a:pt x="774186" y="165106"/>
                    <a:pt x="778473" y="165106"/>
                  </a:cubicBezTo>
                  <a:cubicBezTo>
                    <a:pt x="784302" y="165106"/>
                    <a:pt x="787131" y="162792"/>
                    <a:pt x="786959" y="158163"/>
                  </a:cubicBezTo>
                  <a:cubicBezTo>
                    <a:pt x="786788" y="153019"/>
                    <a:pt x="784816" y="149076"/>
                    <a:pt x="781044" y="146333"/>
                  </a:cubicBezTo>
                  <a:close/>
                  <a:moveTo>
                    <a:pt x="166393" y="146333"/>
                  </a:moveTo>
                  <a:cubicBezTo>
                    <a:pt x="175479" y="147876"/>
                    <a:pt x="180023" y="153533"/>
                    <a:pt x="180023" y="163306"/>
                  </a:cubicBezTo>
                  <a:cubicBezTo>
                    <a:pt x="180023" y="167078"/>
                    <a:pt x="178308" y="172522"/>
                    <a:pt x="174879" y="179637"/>
                  </a:cubicBezTo>
                  <a:cubicBezTo>
                    <a:pt x="171450" y="186752"/>
                    <a:pt x="169736" y="191595"/>
                    <a:pt x="169736" y="194167"/>
                  </a:cubicBezTo>
                  <a:cubicBezTo>
                    <a:pt x="165278" y="191081"/>
                    <a:pt x="163135" y="188081"/>
                    <a:pt x="163307" y="185166"/>
                  </a:cubicBezTo>
                  <a:cubicBezTo>
                    <a:pt x="163307" y="183794"/>
                    <a:pt x="163821" y="181737"/>
                    <a:pt x="164850" y="178994"/>
                  </a:cubicBezTo>
                  <a:cubicBezTo>
                    <a:pt x="165878" y="176251"/>
                    <a:pt x="166393" y="174708"/>
                    <a:pt x="166393" y="174365"/>
                  </a:cubicBezTo>
                  <a:cubicBezTo>
                    <a:pt x="166393" y="174193"/>
                    <a:pt x="166221" y="173936"/>
                    <a:pt x="165878" y="173593"/>
                  </a:cubicBezTo>
                  <a:lnTo>
                    <a:pt x="163307" y="173593"/>
                  </a:lnTo>
                  <a:cubicBezTo>
                    <a:pt x="158163" y="173593"/>
                    <a:pt x="155591" y="171021"/>
                    <a:pt x="155591" y="165878"/>
                  </a:cubicBezTo>
                  <a:cubicBezTo>
                    <a:pt x="155763" y="164849"/>
                    <a:pt x="156191" y="163135"/>
                    <a:pt x="156877" y="160734"/>
                  </a:cubicBezTo>
                  <a:cubicBezTo>
                    <a:pt x="157220" y="163649"/>
                    <a:pt x="159535" y="165106"/>
                    <a:pt x="163821" y="165106"/>
                  </a:cubicBezTo>
                  <a:cubicBezTo>
                    <a:pt x="169650" y="165106"/>
                    <a:pt x="172479" y="162792"/>
                    <a:pt x="172308" y="158163"/>
                  </a:cubicBezTo>
                  <a:cubicBezTo>
                    <a:pt x="172136" y="153019"/>
                    <a:pt x="170165" y="149076"/>
                    <a:pt x="166393" y="146333"/>
                  </a:cubicBezTo>
                  <a:close/>
                  <a:moveTo>
                    <a:pt x="2546046" y="142732"/>
                  </a:moveTo>
                  <a:cubicBezTo>
                    <a:pt x="2552046" y="142732"/>
                    <a:pt x="2555047" y="145304"/>
                    <a:pt x="2555047" y="150447"/>
                  </a:cubicBezTo>
                  <a:cubicBezTo>
                    <a:pt x="2557619" y="149419"/>
                    <a:pt x="2559419" y="148904"/>
                    <a:pt x="2560447" y="148904"/>
                  </a:cubicBezTo>
                  <a:cubicBezTo>
                    <a:pt x="2565077" y="148904"/>
                    <a:pt x="2567391" y="151390"/>
                    <a:pt x="2567391" y="156362"/>
                  </a:cubicBezTo>
                  <a:cubicBezTo>
                    <a:pt x="2567391" y="158763"/>
                    <a:pt x="2566705" y="160649"/>
                    <a:pt x="2565334" y="162020"/>
                  </a:cubicBezTo>
                  <a:cubicBezTo>
                    <a:pt x="2570477" y="162020"/>
                    <a:pt x="2573049" y="164592"/>
                    <a:pt x="2573049" y="169736"/>
                  </a:cubicBezTo>
                  <a:lnTo>
                    <a:pt x="2560705" y="169736"/>
                  </a:lnTo>
                  <a:cubicBezTo>
                    <a:pt x="2560705" y="165449"/>
                    <a:pt x="2559333" y="161935"/>
                    <a:pt x="2556590" y="159191"/>
                  </a:cubicBezTo>
                  <a:cubicBezTo>
                    <a:pt x="2553847" y="156448"/>
                    <a:pt x="2550332" y="155077"/>
                    <a:pt x="2546046" y="155077"/>
                  </a:cubicBezTo>
                  <a:close/>
                  <a:moveTo>
                    <a:pt x="1931396" y="142732"/>
                  </a:moveTo>
                  <a:cubicBezTo>
                    <a:pt x="1937396" y="142732"/>
                    <a:pt x="1940397" y="145304"/>
                    <a:pt x="1940397" y="150447"/>
                  </a:cubicBezTo>
                  <a:cubicBezTo>
                    <a:pt x="1942969" y="149419"/>
                    <a:pt x="1944769" y="148904"/>
                    <a:pt x="1945797" y="148904"/>
                  </a:cubicBezTo>
                  <a:cubicBezTo>
                    <a:pt x="1950427" y="148904"/>
                    <a:pt x="1952741" y="151390"/>
                    <a:pt x="1952741" y="156362"/>
                  </a:cubicBezTo>
                  <a:cubicBezTo>
                    <a:pt x="1952741" y="158763"/>
                    <a:pt x="1952055" y="160649"/>
                    <a:pt x="1950684" y="162020"/>
                  </a:cubicBezTo>
                  <a:cubicBezTo>
                    <a:pt x="1955827" y="162020"/>
                    <a:pt x="1958399" y="164592"/>
                    <a:pt x="1958399" y="169736"/>
                  </a:cubicBezTo>
                  <a:lnTo>
                    <a:pt x="1946055" y="169736"/>
                  </a:lnTo>
                  <a:cubicBezTo>
                    <a:pt x="1946055" y="165449"/>
                    <a:pt x="1944683" y="161935"/>
                    <a:pt x="1941940" y="159191"/>
                  </a:cubicBezTo>
                  <a:cubicBezTo>
                    <a:pt x="1939197" y="156448"/>
                    <a:pt x="1935682" y="155077"/>
                    <a:pt x="1931396" y="155077"/>
                  </a:cubicBezTo>
                  <a:close/>
                  <a:moveTo>
                    <a:pt x="1316744" y="142732"/>
                  </a:moveTo>
                  <a:cubicBezTo>
                    <a:pt x="1322744" y="142732"/>
                    <a:pt x="1325745" y="145304"/>
                    <a:pt x="1325745" y="150447"/>
                  </a:cubicBezTo>
                  <a:cubicBezTo>
                    <a:pt x="1328317" y="149419"/>
                    <a:pt x="1330117" y="148904"/>
                    <a:pt x="1331145" y="148904"/>
                  </a:cubicBezTo>
                  <a:cubicBezTo>
                    <a:pt x="1335775" y="148904"/>
                    <a:pt x="1338089" y="151390"/>
                    <a:pt x="1338089" y="156362"/>
                  </a:cubicBezTo>
                  <a:cubicBezTo>
                    <a:pt x="1338089" y="158763"/>
                    <a:pt x="1337403" y="160649"/>
                    <a:pt x="1336032" y="162020"/>
                  </a:cubicBezTo>
                  <a:cubicBezTo>
                    <a:pt x="1341175" y="162020"/>
                    <a:pt x="1343747" y="164592"/>
                    <a:pt x="1343747" y="169736"/>
                  </a:cubicBezTo>
                  <a:lnTo>
                    <a:pt x="1331403" y="169736"/>
                  </a:lnTo>
                  <a:cubicBezTo>
                    <a:pt x="1331403" y="165449"/>
                    <a:pt x="1330031" y="161935"/>
                    <a:pt x="1327288" y="159191"/>
                  </a:cubicBezTo>
                  <a:cubicBezTo>
                    <a:pt x="1324545" y="156448"/>
                    <a:pt x="1321030" y="155077"/>
                    <a:pt x="1316744" y="155077"/>
                  </a:cubicBezTo>
                  <a:close/>
                  <a:moveTo>
                    <a:pt x="702092" y="142732"/>
                  </a:moveTo>
                  <a:cubicBezTo>
                    <a:pt x="708092" y="142732"/>
                    <a:pt x="711093" y="145304"/>
                    <a:pt x="711093" y="150447"/>
                  </a:cubicBezTo>
                  <a:cubicBezTo>
                    <a:pt x="713665" y="149419"/>
                    <a:pt x="715465" y="148904"/>
                    <a:pt x="716493" y="148904"/>
                  </a:cubicBezTo>
                  <a:cubicBezTo>
                    <a:pt x="721123" y="148904"/>
                    <a:pt x="723437" y="151390"/>
                    <a:pt x="723437" y="156362"/>
                  </a:cubicBezTo>
                  <a:cubicBezTo>
                    <a:pt x="723437" y="158763"/>
                    <a:pt x="722751" y="160649"/>
                    <a:pt x="721380" y="162020"/>
                  </a:cubicBezTo>
                  <a:cubicBezTo>
                    <a:pt x="726523" y="162020"/>
                    <a:pt x="729095" y="164592"/>
                    <a:pt x="729095" y="169736"/>
                  </a:cubicBezTo>
                  <a:lnTo>
                    <a:pt x="716751" y="169736"/>
                  </a:lnTo>
                  <a:cubicBezTo>
                    <a:pt x="716751" y="165449"/>
                    <a:pt x="715379" y="161935"/>
                    <a:pt x="712636" y="159191"/>
                  </a:cubicBezTo>
                  <a:cubicBezTo>
                    <a:pt x="709893" y="156448"/>
                    <a:pt x="706378" y="155077"/>
                    <a:pt x="702092" y="155077"/>
                  </a:cubicBezTo>
                  <a:close/>
                  <a:moveTo>
                    <a:pt x="87440" y="142732"/>
                  </a:moveTo>
                  <a:cubicBezTo>
                    <a:pt x="93441" y="142732"/>
                    <a:pt x="96441" y="145304"/>
                    <a:pt x="96441" y="150447"/>
                  </a:cubicBezTo>
                  <a:cubicBezTo>
                    <a:pt x="99013" y="149419"/>
                    <a:pt x="100813" y="148904"/>
                    <a:pt x="101842" y="148904"/>
                  </a:cubicBezTo>
                  <a:cubicBezTo>
                    <a:pt x="106471" y="148904"/>
                    <a:pt x="108785" y="151390"/>
                    <a:pt x="108785" y="156362"/>
                  </a:cubicBezTo>
                  <a:cubicBezTo>
                    <a:pt x="108785" y="158763"/>
                    <a:pt x="108100" y="160649"/>
                    <a:pt x="106728" y="162020"/>
                  </a:cubicBezTo>
                  <a:cubicBezTo>
                    <a:pt x="111872" y="162020"/>
                    <a:pt x="114443" y="164592"/>
                    <a:pt x="114443" y="169736"/>
                  </a:cubicBezTo>
                  <a:lnTo>
                    <a:pt x="102099" y="169736"/>
                  </a:lnTo>
                  <a:cubicBezTo>
                    <a:pt x="102099" y="165449"/>
                    <a:pt x="100727" y="161935"/>
                    <a:pt x="97984" y="159191"/>
                  </a:cubicBezTo>
                  <a:cubicBezTo>
                    <a:pt x="95241" y="156448"/>
                    <a:pt x="91726" y="155077"/>
                    <a:pt x="87440" y="155077"/>
                  </a:cubicBezTo>
                  <a:close/>
                  <a:moveTo>
                    <a:pt x="2519042" y="124730"/>
                  </a:moveTo>
                  <a:cubicBezTo>
                    <a:pt x="2525386" y="124730"/>
                    <a:pt x="2530615" y="127173"/>
                    <a:pt x="2534730" y="132059"/>
                  </a:cubicBezTo>
                  <a:cubicBezTo>
                    <a:pt x="2538845" y="136946"/>
                    <a:pt x="2540902" y="142646"/>
                    <a:pt x="2540902" y="149162"/>
                  </a:cubicBezTo>
                  <a:lnTo>
                    <a:pt x="2540902" y="172307"/>
                  </a:lnTo>
                  <a:lnTo>
                    <a:pt x="2533187" y="172307"/>
                  </a:lnTo>
                  <a:lnTo>
                    <a:pt x="2533187" y="149162"/>
                  </a:lnTo>
                  <a:cubicBezTo>
                    <a:pt x="2533187" y="145047"/>
                    <a:pt x="2531815" y="141446"/>
                    <a:pt x="2529072" y="138360"/>
                  </a:cubicBezTo>
                  <a:cubicBezTo>
                    <a:pt x="2526329" y="135274"/>
                    <a:pt x="2522986" y="133731"/>
                    <a:pt x="2519042" y="133731"/>
                  </a:cubicBezTo>
                  <a:cubicBezTo>
                    <a:pt x="2516128" y="133731"/>
                    <a:pt x="2513470" y="134545"/>
                    <a:pt x="2511070" y="136174"/>
                  </a:cubicBezTo>
                  <a:cubicBezTo>
                    <a:pt x="2508670" y="137803"/>
                    <a:pt x="2507469" y="139989"/>
                    <a:pt x="2507469" y="142732"/>
                  </a:cubicBezTo>
                  <a:cubicBezTo>
                    <a:pt x="2507469" y="147876"/>
                    <a:pt x="2509613" y="150447"/>
                    <a:pt x="2513899" y="150447"/>
                  </a:cubicBezTo>
                  <a:cubicBezTo>
                    <a:pt x="2517328" y="150447"/>
                    <a:pt x="2519042" y="148304"/>
                    <a:pt x="2519042" y="144018"/>
                  </a:cubicBezTo>
                  <a:lnTo>
                    <a:pt x="2517756" y="141446"/>
                  </a:lnTo>
                  <a:cubicBezTo>
                    <a:pt x="2522900" y="141446"/>
                    <a:pt x="2525472" y="144875"/>
                    <a:pt x="2525472" y="151733"/>
                  </a:cubicBezTo>
                  <a:cubicBezTo>
                    <a:pt x="2525472" y="156877"/>
                    <a:pt x="2522900" y="159449"/>
                    <a:pt x="2517756" y="159449"/>
                  </a:cubicBezTo>
                  <a:cubicBezTo>
                    <a:pt x="2515870" y="159449"/>
                    <a:pt x="2514499" y="159020"/>
                    <a:pt x="2513642" y="158163"/>
                  </a:cubicBezTo>
                  <a:cubicBezTo>
                    <a:pt x="2513642" y="161592"/>
                    <a:pt x="2511841" y="164249"/>
                    <a:pt x="2508241" y="166135"/>
                  </a:cubicBezTo>
                  <a:cubicBezTo>
                    <a:pt x="2505498" y="167678"/>
                    <a:pt x="2502240" y="168450"/>
                    <a:pt x="2498468" y="168450"/>
                  </a:cubicBezTo>
                  <a:cubicBezTo>
                    <a:pt x="2501897" y="164163"/>
                    <a:pt x="2503612" y="160734"/>
                    <a:pt x="2503612" y="158163"/>
                  </a:cubicBezTo>
                  <a:cubicBezTo>
                    <a:pt x="2503612" y="156620"/>
                    <a:pt x="2502969" y="154219"/>
                    <a:pt x="2501683" y="150962"/>
                  </a:cubicBezTo>
                  <a:cubicBezTo>
                    <a:pt x="2500397" y="147704"/>
                    <a:pt x="2499754" y="145390"/>
                    <a:pt x="2499754" y="144018"/>
                  </a:cubicBezTo>
                  <a:cubicBezTo>
                    <a:pt x="2499926" y="138703"/>
                    <a:pt x="2501854" y="134160"/>
                    <a:pt x="2505541" y="130388"/>
                  </a:cubicBezTo>
                  <a:cubicBezTo>
                    <a:pt x="2509227" y="126616"/>
                    <a:pt x="2513727" y="124730"/>
                    <a:pt x="2519042" y="124730"/>
                  </a:cubicBezTo>
                  <a:close/>
                  <a:moveTo>
                    <a:pt x="1904392" y="124730"/>
                  </a:moveTo>
                  <a:cubicBezTo>
                    <a:pt x="1910736" y="124730"/>
                    <a:pt x="1915965" y="127173"/>
                    <a:pt x="1920080" y="132059"/>
                  </a:cubicBezTo>
                  <a:cubicBezTo>
                    <a:pt x="1924195" y="136946"/>
                    <a:pt x="1926252" y="142646"/>
                    <a:pt x="1926252" y="149162"/>
                  </a:cubicBezTo>
                  <a:lnTo>
                    <a:pt x="1926252" y="172307"/>
                  </a:lnTo>
                  <a:lnTo>
                    <a:pt x="1918537" y="172307"/>
                  </a:lnTo>
                  <a:lnTo>
                    <a:pt x="1918537" y="149162"/>
                  </a:lnTo>
                  <a:cubicBezTo>
                    <a:pt x="1918537" y="145047"/>
                    <a:pt x="1917165" y="141446"/>
                    <a:pt x="1914422" y="138360"/>
                  </a:cubicBezTo>
                  <a:cubicBezTo>
                    <a:pt x="1911679" y="135274"/>
                    <a:pt x="1908336" y="133731"/>
                    <a:pt x="1904392" y="133731"/>
                  </a:cubicBezTo>
                  <a:cubicBezTo>
                    <a:pt x="1901478" y="133731"/>
                    <a:pt x="1898820" y="134545"/>
                    <a:pt x="1896420" y="136174"/>
                  </a:cubicBezTo>
                  <a:cubicBezTo>
                    <a:pt x="1894020" y="137803"/>
                    <a:pt x="1892819" y="139989"/>
                    <a:pt x="1892819" y="142732"/>
                  </a:cubicBezTo>
                  <a:cubicBezTo>
                    <a:pt x="1892819" y="147876"/>
                    <a:pt x="1894963" y="150447"/>
                    <a:pt x="1899249" y="150447"/>
                  </a:cubicBezTo>
                  <a:cubicBezTo>
                    <a:pt x="1902678" y="150447"/>
                    <a:pt x="1904392" y="148304"/>
                    <a:pt x="1904392" y="144018"/>
                  </a:cubicBezTo>
                  <a:lnTo>
                    <a:pt x="1903106" y="141446"/>
                  </a:lnTo>
                  <a:cubicBezTo>
                    <a:pt x="1908250" y="141446"/>
                    <a:pt x="1910822" y="144875"/>
                    <a:pt x="1910822" y="151733"/>
                  </a:cubicBezTo>
                  <a:cubicBezTo>
                    <a:pt x="1910822" y="156877"/>
                    <a:pt x="1908250" y="159449"/>
                    <a:pt x="1903106" y="159449"/>
                  </a:cubicBezTo>
                  <a:cubicBezTo>
                    <a:pt x="1901220" y="159449"/>
                    <a:pt x="1899849" y="159020"/>
                    <a:pt x="1898992" y="158163"/>
                  </a:cubicBezTo>
                  <a:cubicBezTo>
                    <a:pt x="1898992" y="161592"/>
                    <a:pt x="1897191" y="164249"/>
                    <a:pt x="1893591" y="166135"/>
                  </a:cubicBezTo>
                  <a:cubicBezTo>
                    <a:pt x="1890848" y="167678"/>
                    <a:pt x="1887590" y="168450"/>
                    <a:pt x="1883818" y="168450"/>
                  </a:cubicBezTo>
                  <a:cubicBezTo>
                    <a:pt x="1887247" y="164163"/>
                    <a:pt x="1888962" y="160734"/>
                    <a:pt x="1888962" y="158163"/>
                  </a:cubicBezTo>
                  <a:cubicBezTo>
                    <a:pt x="1888962" y="156620"/>
                    <a:pt x="1888319" y="154219"/>
                    <a:pt x="1887033" y="150962"/>
                  </a:cubicBezTo>
                  <a:cubicBezTo>
                    <a:pt x="1885747" y="147704"/>
                    <a:pt x="1885104" y="145390"/>
                    <a:pt x="1885104" y="144018"/>
                  </a:cubicBezTo>
                  <a:cubicBezTo>
                    <a:pt x="1885276" y="138703"/>
                    <a:pt x="1887204" y="134160"/>
                    <a:pt x="1890891" y="130388"/>
                  </a:cubicBezTo>
                  <a:cubicBezTo>
                    <a:pt x="1894577" y="126616"/>
                    <a:pt x="1899077" y="124730"/>
                    <a:pt x="1904392" y="124730"/>
                  </a:cubicBezTo>
                  <a:close/>
                  <a:moveTo>
                    <a:pt x="1289740" y="124730"/>
                  </a:moveTo>
                  <a:cubicBezTo>
                    <a:pt x="1296084" y="124730"/>
                    <a:pt x="1301313" y="127173"/>
                    <a:pt x="1305428" y="132059"/>
                  </a:cubicBezTo>
                  <a:cubicBezTo>
                    <a:pt x="1309543" y="136946"/>
                    <a:pt x="1311600" y="142646"/>
                    <a:pt x="1311600" y="149162"/>
                  </a:cubicBezTo>
                  <a:lnTo>
                    <a:pt x="1311600" y="172307"/>
                  </a:lnTo>
                  <a:lnTo>
                    <a:pt x="1303885" y="172307"/>
                  </a:lnTo>
                  <a:lnTo>
                    <a:pt x="1303885" y="149162"/>
                  </a:lnTo>
                  <a:cubicBezTo>
                    <a:pt x="1303885" y="145047"/>
                    <a:pt x="1302513" y="141446"/>
                    <a:pt x="1299770" y="138360"/>
                  </a:cubicBezTo>
                  <a:cubicBezTo>
                    <a:pt x="1297027" y="135274"/>
                    <a:pt x="1293684" y="133731"/>
                    <a:pt x="1289740" y="133731"/>
                  </a:cubicBezTo>
                  <a:cubicBezTo>
                    <a:pt x="1286826" y="133731"/>
                    <a:pt x="1284168" y="134545"/>
                    <a:pt x="1281768" y="136174"/>
                  </a:cubicBezTo>
                  <a:cubicBezTo>
                    <a:pt x="1279368" y="137803"/>
                    <a:pt x="1278167" y="139989"/>
                    <a:pt x="1278167" y="142732"/>
                  </a:cubicBezTo>
                  <a:cubicBezTo>
                    <a:pt x="1278167" y="147876"/>
                    <a:pt x="1280311" y="150447"/>
                    <a:pt x="1284597" y="150447"/>
                  </a:cubicBezTo>
                  <a:cubicBezTo>
                    <a:pt x="1288026" y="150447"/>
                    <a:pt x="1289740" y="148304"/>
                    <a:pt x="1289740" y="144018"/>
                  </a:cubicBezTo>
                  <a:lnTo>
                    <a:pt x="1288454" y="141446"/>
                  </a:lnTo>
                  <a:cubicBezTo>
                    <a:pt x="1293598" y="141446"/>
                    <a:pt x="1296170" y="144875"/>
                    <a:pt x="1296170" y="151733"/>
                  </a:cubicBezTo>
                  <a:cubicBezTo>
                    <a:pt x="1296170" y="156877"/>
                    <a:pt x="1293598" y="159449"/>
                    <a:pt x="1288454" y="159449"/>
                  </a:cubicBezTo>
                  <a:cubicBezTo>
                    <a:pt x="1286568" y="159449"/>
                    <a:pt x="1285197" y="159020"/>
                    <a:pt x="1284340" y="158163"/>
                  </a:cubicBezTo>
                  <a:cubicBezTo>
                    <a:pt x="1284340" y="161592"/>
                    <a:pt x="1282539" y="164249"/>
                    <a:pt x="1278939" y="166135"/>
                  </a:cubicBezTo>
                  <a:cubicBezTo>
                    <a:pt x="1276196" y="167678"/>
                    <a:pt x="1272938" y="168450"/>
                    <a:pt x="1269166" y="168450"/>
                  </a:cubicBezTo>
                  <a:cubicBezTo>
                    <a:pt x="1272595" y="164163"/>
                    <a:pt x="1274310" y="160734"/>
                    <a:pt x="1274310" y="158163"/>
                  </a:cubicBezTo>
                  <a:cubicBezTo>
                    <a:pt x="1274310" y="156620"/>
                    <a:pt x="1273667" y="154219"/>
                    <a:pt x="1272381" y="150962"/>
                  </a:cubicBezTo>
                  <a:cubicBezTo>
                    <a:pt x="1271095" y="147704"/>
                    <a:pt x="1270452" y="145390"/>
                    <a:pt x="1270452" y="144018"/>
                  </a:cubicBezTo>
                  <a:cubicBezTo>
                    <a:pt x="1270624" y="138703"/>
                    <a:pt x="1272552" y="134160"/>
                    <a:pt x="1276239" y="130388"/>
                  </a:cubicBezTo>
                  <a:cubicBezTo>
                    <a:pt x="1279925" y="126616"/>
                    <a:pt x="1284425" y="124730"/>
                    <a:pt x="1289740" y="124730"/>
                  </a:cubicBezTo>
                  <a:close/>
                  <a:moveTo>
                    <a:pt x="675088" y="124730"/>
                  </a:moveTo>
                  <a:cubicBezTo>
                    <a:pt x="681432" y="124730"/>
                    <a:pt x="686661" y="127173"/>
                    <a:pt x="690776" y="132059"/>
                  </a:cubicBezTo>
                  <a:cubicBezTo>
                    <a:pt x="694891" y="136946"/>
                    <a:pt x="696948" y="142646"/>
                    <a:pt x="696948" y="149162"/>
                  </a:cubicBezTo>
                  <a:lnTo>
                    <a:pt x="696948" y="172307"/>
                  </a:lnTo>
                  <a:lnTo>
                    <a:pt x="689233" y="172307"/>
                  </a:lnTo>
                  <a:lnTo>
                    <a:pt x="689233" y="149162"/>
                  </a:lnTo>
                  <a:cubicBezTo>
                    <a:pt x="689233" y="145047"/>
                    <a:pt x="687861" y="141446"/>
                    <a:pt x="685118" y="138360"/>
                  </a:cubicBezTo>
                  <a:cubicBezTo>
                    <a:pt x="682375" y="135274"/>
                    <a:pt x="679032" y="133731"/>
                    <a:pt x="675088" y="133731"/>
                  </a:cubicBezTo>
                  <a:cubicBezTo>
                    <a:pt x="672174" y="133731"/>
                    <a:pt x="669516" y="134545"/>
                    <a:pt x="667116" y="136174"/>
                  </a:cubicBezTo>
                  <a:cubicBezTo>
                    <a:pt x="664716" y="137803"/>
                    <a:pt x="663515" y="139989"/>
                    <a:pt x="663515" y="142732"/>
                  </a:cubicBezTo>
                  <a:cubicBezTo>
                    <a:pt x="663515" y="147876"/>
                    <a:pt x="665659" y="150447"/>
                    <a:pt x="669945" y="150447"/>
                  </a:cubicBezTo>
                  <a:cubicBezTo>
                    <a:pt x="673374" y="150447"/>
                    <a:pt x="675088" y="148304"/>
                    <a:pt x="675088" y="144018"/>
                  </a:cubicBezTo>
                  <a:lnTo>
                    <a:pt x="673802" y="141446"/>
                  </a:lnTo>
                  <a:cubicBezTo>
                    <a:pt x="678946" y="141446"/>
                    <a:pt x="681518" y="144875"/>
                    <a:pt x="681518" y="151733"/>
                  </a:cubicBezTo>
                  <a:cubicBezTo>
                    <a:pt x="681518" y="156877"/>
                    <a:pt x="678946" y="159449"/>
                    <a:pt x="673802" y="159449"/>
                  </a:cubicBezTo>
                  <a:cubicBezTo>
                    <a:pt x="671916" y="159449"/>
                    <a:pt x="670545" y="159020"/>
                    <a:pt x="669688" y="158163"/>
                  </a:cubicBezTo>
                  <a:cubicBezTo>
                    <a:pt x="669688" y="161592"/>
                    <a:pt x="667887" y="164249"/>
                    <a:pt x="664287" y="166135"/>
                  </a:cubicBezTo>
                  <a:cubicBezTo>
                    <a:pt x="661544" y="167678"/>
                    <a:pt x="658286" y="168450"/>
                    <a:pt x="654514" y="168450"/>
                  </a:cubicBezTo>
                  <a:cubicBezTo>
                    <a:pt x="657943" y="164163"/>
                    <a:pt x="659658" y="160734"/>
                    <a:pt x="659658" y="158163"/>
                  </a:cubicBezTo>
                  <a:cubicBezTo>
                    <a:pt x="659658" y="156620"/>
                    <a:pt x="659015" y="154219"/>
                    <a:pt x="657729" y="150962"/>
                  </a:cubicBezTo>
                  <a:cubicBezTo>
                    <a:pt x="656443" y="147704"/>
                    <a:pt x="655800" y="145390"/>
                    <a:pt x="655800" y="144018"/>
                  </a:cubicBezTo>
                  <a:cubicBezTo>
                    <a:pt x="655972" y="138703"/>
                    <a:pt x="657900" y="134160"/>
                    <a:pt x="661587" y="130388"/>
                  </a:cubicBezTo>
                  <a:cubicBezTo>
                    <a:pt x="665273" y="126616"/>
                    <a:pt x="669773" y="124730"/>
                    <a:pt x="675088" y="124730"/>
                  </a:cubicBezTo>
                  <a:close/>
                  <a:moveTo>
                    <a:pt x="60437" y="124730"/>
                  </a:moveTo>
                  <a:cubicBezTo>
                    <a:pt x="66780" y="124730"/>
                    <a:pt x="72009" y="127173"/>
                    <a:pt x="76124" y="132059"/>
                  </a:cubicBezTo>
                  <a:cubicBezTo>
                    <a:pt x="80239" y="136946"/>
                    <a:pt x="82296" y="142646"/>
                    <a:pt x="82296" y="149162"/>
                  </a:cubicBezTo>
                  <a:lnTo>
                    <a:pt x="82296" y="172307"/>
                  </a:lnTo>
                  <a:lnTo>
                    <a:pt x="74581" y="172307"/>
                  </a:lnTo>
                  <a:lnTo>
                    <a:pt x="74581" y="149162"/>
                  </a:lnTo>
                  <a:cubicBezTo>
                    <a:pt x="74581" y="145047"/>
                    <a:pt x="73210" y="141446"/>
                    <a:pt x="70466" y="138360"/>
                  </a:cubicBezTo>
                  <a:cubicBezTo>
                    <a:pt x="67723" y="135274"/>
                    <a:pt x="64380" y="133731"/>
                    <a:pt x="60437" y="133731"/>
                  </a:cubicBezTo>
                  <a:cubicBezTo>
                    <a:pt x="57522" y="133731"/>
                    <a:pt x="54864" y="134545"/>
                    <a:pt x="52464" y="136174"/>
                  </a:cubicBezTo>
                  <a:cubicBezTo>
                    <a:pt x="50064" y="137803"/>
                    <a:pt x="48864" y="139989"/>
                    <a:pt x="48864" y="142732"/>
                  </a:cubicBezTo>
                  <a:cubicBezTo>
                    <a:pt x="48864" y="147876"/>
                    <a:pt x="51007" y="150447"/>
                    <a:pt x="55293" y="150447"/>
                  </a:cubicBezTo>
                  <a:cubicBezTo>
                    <a:pt x="58722" y="150447"/>
                    <a:pt x="60437" y="148304"/>
                    <a:pt x="60437" y="144018"/>
                  </a:cubicBezTo>
                  <a:lnTo>
                    <a:pt x="59151" y="141446"/>
                  </a:lnTo>
                  <a:cubicBezTo>
                    <a:pt x="64294" y="141446"/>
                    <a:pt x="66866" y="144875"/>
                    <a:pt x="66866" y="151733"/>
                  </a:cubicBezTo>
                  <a:cubicBezTo>
                    <a:pt x="66866" y="156877"/>
                    <a:pt x="64294" y="159449"/>
                    <a:pt x="59151" y="159449"/>
                  </a:cubicBezTo>
                  <a:cubicBezTo>
                    <a:pt x="57265" y="159449"/>
                    <a:pt x="55893" y="159020"/>
                    <a:pt x="55036" y="158163"/>
                  </a:cubicBezTo>
                  <a:cubicBezTo>
                    <a:pt x="55036" y="161592"/>
                    <a:pt x="53236" y="164249"/>
                    <a:pt x="49635" y="166135"/>
                  </a:cubicBezTo>
                  <a:cubicBezTo>
                    <a:pt x="46892" y="167678"/>
                    <a:pt x="43634" y="168450"/>
                    <a:pt x="39863" y="168450"/>
                  </a:cubicBezTo>
                  <a:cubicBezTo>
                    <a:pt x="43292" y="164163"/>
                    <a:pt x="45006" y="160734"/>
                    <a:pt x="45006" y="158163"/>
                  </a:cubicBezTo>
                  <a:cubicBezTo>
                    <a:pt x="45006" y="156620"/>
                    <a:pt x="44363" y="154219"/>
                    <a:pt x="43077" y="150962"/>
                  </a:cubicBezTo>
                  <a:cubicBezTo>
                    <a:pt x="41791" y="147704"/>
                    <a:pt x="41148" y="145390"/>
                    <a:pt x="41148" y="144018"/>
                  </a:cubicBezTo>
                  <a:cubicBezTo>
                    <a:pt x="41320" y="138703"/>
                    <a:pt x="43249" y="134160"/>
                    <a:pt x="46935" y="130388"/>
                  </a:cubicBezTo>
                  <a:cubicBezTo>
                    <a:pt x="50621" y="126616"/>
                    <a:pt x="55122" y="124730"/>
                    <a:pt x="60437" y="124730"/>
                  </a:cubicBezTo>
                  <a:close/>
                  <a:moveTo>
                    <a:pt x="2664346" y="123444"/>
                  </a:moveTo>
                  <a:cubicBezTo>
                    <a:pt x="2666061" y="124644"/>
                    <a:pt x="2666918" y="126787"/>
                    <a:pt x="2666918" y="129873"/>
                  </a:cubicBezTo>
                  <a:cubicBezTo>
                    <a:pt x="2666746" y="135017"/>
                    <a:pt x="2664775" y="139303"/>
                    <a:pt x="2661003" y="142732"/>
                  </a:cubicBezTo>
                  <a:cubicBezTo>
                    <a:pt x="2657231" y="146161"/>
                    <a:pt x="2652773" y="147876"/>
                    <a:pt x="2647630" y="147876"/>
                  </a:cubicBezTo>
                  <a:cubicBezTo>
                    <a:pt x="2644887" y="147876"/>
                    <a:pt x="2640815" y="147233"/>
                    <a:pt x="2635414" y="145947"/>
                  </a:cubicBezTo>
                  <a:cubicBezTo>
                    <a:pt x="2630013" y="144661"/>
                    <a:pt x="2625941" y="144018"/>
                    <a:pt x="2623198" y="144018"/>
                  </a:cubicBezTo>
                  <a:lnTo>
                    <a:pt x="2616769" y="144018"/>
                  </a:lnTo>
                  <a:cubicBezTo>
                    <a:pt x="2623627" y="147447"/>
                    <a:pt x="2627056" y="152162"/>
                    <a:pt x="2627056" y="158163"/>
                  </a:cubicBezTo>
                  <a:cubicBezTo>
                    <a:pt x="2616597" y="152162"/>
                    <a:pt x="2608882" y="149162"/>
                    <a:pt x="2603910" y="149162"/>
                  </a:cubicBezTo>
                  <a:cubicBezTo>
                    <a:pt x="2595338" y="149162"/>
                    <a:pt x="2585051" y="153448"/>
                    <a:pt x="2573049" y="162020"/>
                  </a:cubicBezTo>
                  <a:lnTo>
                    <a:pt x="2569191" y="159449"/>
                  </a:lnTo>
                  <a:cubicBezTo>
                    <a:pt x="2583593" y="142304"/>
                    <a:pt x="2601595" y="133731"/>
                    <a:pt x="2623198" y="133731"/>
                  </a:cubicBezTo>
                  <a:cubicBezTo>
                    <a:pt x="2625427" y="133731"/>
                    <a:pt x="2628856" y="133945"/>
                    <a:pt x="2633485" y="134374"/>
                  </a:cubicBezTo>
                  <a:cubicBezTo>
                    <a:pt x="2638114" y="134803"/>
                    <a:pt x="2641543" y="135017"/>
                    <a:pt x="2643772" y="135017"/>
                  </a:cubicBezTo>
                  <a:cubicBezTo>
                    <a:pt x="2655774" y="135017"/>
                    <a:pt x="2662632" y="131159"/>
                    <a:pt x="2664346" y="123444"/>
                  </a:cubicBezTo>
                  <a:close/>
                  <a:moveTo>
                    <a:pt x="2049696" y="123444"/>
                  </a:moveTo>
                  <a:cubicBezTo>
                    <a:pt x="2051411" y="124644"/>
                    <a:pt x="2052268" y="126787"/>
                    <a:pt x="2052268" y="129873"/>
                  </a:cubicBezTo>
                  <a:cubicBezTo>
                    <a:pt x="2052096" y="135017"/>
                    <a:pt x="2050125" y="139303"/>
                    <a:pt x="2046353" y="142732"/>
                  </a:cubicBezTo>
                  <a:cubicBezTo>
                    <a:pt x="2042581" y="146161"/>
                    <a:pt x="2038123" y="147876"/>
                    <a:pt x="2032980" y="147876"/>
                  </a:cubicBezTo>
                  <a:cubicBezTo>
                    <a:pt x="2030237" y="147876"/>
                    <a:pt x="2026165" y="147233"/>
                    <a:pt x="2020764" y="145947"/>
                  </a:cubicBezTo>
                  <a:cubicBezTo>
                    <a:pt x="2015363" y="144661"/>
                    <a:pt x="2011291" y="144018"/>
                    <a:pt x="2008548" y="144018"/>
                  </a:cubicBezTo>
                  <a:lnTo>
                    <a:pt x="2002119" y="144018"/>
                  </a:lnTo>
                  <a:cubicBezTo>
                    <a:pt x="2008977" y="147447"/>
                    <a:pt x="2012406" y="152162"/>
                    <a:pt x="2012406" y="158163"/>
                  </a:cubicBezTo>
                  <a:cubicBezTo>
                    <a:pt x="2001947" y="152162"/>
                    <a:pt x="1994232" y="149162"/>
                    <a:pt x="1989260" y="149162"/>
                  </a:cubicBezTo>
                  <a:cubicBezTo>
                    <a:pt x="1980688" y="149162"/>
                    <a:pt x="1970401" y="153448"/>
                    <a:pt x="1958399" y="162020"/>
                  </a:cubicBezTo>
                  <a:lnTo>
                    <a:pt x="1954541" y="159449"/>
                  </a:lnTo>
                  <a:cubicBezTo>
                    <a:pt x="1968943" y="142304"/>
                    <a:pt x="1986945" y="133731"/>
                    <a:pt x="2008548" y="133731"/>
                  </a:cubicBezTo>
                  <a:cubicBezTo>
                    <a:pt x="2010777" y="133731"/>
                    <a:pt x="2014206" y="133945"/>
                    <a:pt x="2018835" y="134374"/>
                  </a:cubicBezTo>
                  <a:cubicBezTo>
                    <a:pt x="2023464" y="134803"/>
                    <a:pt x="2026893" y="135017"/>
                    <a:pt x="2029122" y="135017"/>
                  </a:cubicBezTo>
                  <a:cubicBezTo>
                    <a:pt x="2041124" y="135017"/>
                    <a:pt x="2047982" y="131159"/>
                    <a:pt x="2049696" y="123444"/>
                  </a:cubicBezTo>
                  <a:close/>
                  <a:moveTo>
                    <a:pt x="1435044" y="123444"/>
                  </a:moveTo>
                  <a:cubicBezTo>
                    <a:pt x="1436759" y="124644"/>
                    <a:pt x="1437616" y="126787"/>
                    <a:pt x="1437616" y="129873"/>
                  </a:cubicBezTo>
                  <a:cubicBezTo>
                    <a:pt x="1437444" y="135017"/>
                    <a:pt x="1435473" y="139303"/>
                    <a:pt x="1431701" y="142732"/>
                  </a:cubicBezTo>
                  <a:cubicBezTo>
                    <a:pt x="1427929" y="146161"/>
                    <a:pt x="1423471" y="147876"/>
                    <a:pt x="1418328" y="147876"/>
                  </a:cubicBezTo>
                  <a:cubicBezTo>
                    <a:pt x="1415585" y="147876"/>
                    <a:pt x="1411513" y="147233"/>
                    <a:pt x="1406112" y="145947"/>
                  </a:cubicBezTo>
                  <a:cubicBezTo>
                    <a:pt x="1400711" y="144661"/>
                    <a:pt x="1396639" y="144018"/>
                    <a:pt x="1393896" y="144018"/>
                  </a:cubicBezTo>
                  <a:lnTo>
                    <a:pt x="1387467" y="144018"/>
                  </a:lnTo>
                  <a:cubicBezTo>
                    <a:pt x="1394325" y="147447"/>
                    <a:pt x="1397754" y="152162"/>
                    <a:pt x="1397754" y="158163"/>
                  </a:cubicBezTo>
                  <a:cubicBezTo>
                    <a:pt x="1387295" y="152162"/>
                    <a:pt x="1379580" y="149162"/>
                    <a:pt x="1374608" y="149162"/>
                  </a:cubicBezTo>
                  <a:cubicBezTo>
                    <a:pt x="1366036" y="149162"/>
                    <a:pt x="1355749" y="153448"/>
                    <a:pt x="1343747" y="162020"/>
                  </a:cubicBezTo>
                  <a:lnTo>
                    <a:pt x="1339889" y="159449"/>
                  </a:lnTo>
                  <a:cubicBezTo>
                    <a:pt x="1354291" y="142304"/>
                    <a:pt x="1372293" y="133731"/>
                    <a:pt x="1393896" y="133731"/>
                  </a:cubicBezTo>
                  <a:cubicBezTo>
                    <a:pt x="1396125" y="133731"/>
                    <a:pt x="1399554" y="133945"/>
                    <a:pt x="1404183" y="134374"/>
                  </a:cubicBezTo>
                  <a:cubicBezTo>
                    <a:pt x="1408812" y="134803"/>
                    <a:pt x="1412241" y="135017"/>
                    <a:pt x="1414470" y="135017"/>
                  </a:cubicBezTo>
                  <a:cubicBezTo>
                    <a:pt x="1426472" y="135017"/>
                    <a:pt x="1433330" y="131159"/>
                    <a:pt x="1435044" y="123444"/>
                  </a:cubicBezTo>
                  <a:close/>
                  <a:moveTo>
                    <a:pt x="820392" y="123444"/>
                  </a:moveTo>
                  <a:cubicBezTo>
                    <a:pt x="822107" y="124644"/>
                    <a:pt x="822964" y="126787"/>
                    <a:pt x="822964" y="129873"/>
                  </a:cubicBezTo>
                  <a:cubicBezTo>
                    <a:pt x="822792" y="135017"/>
                    <a:pt x="820821" y="139303"/>
                    <a:pt x="817049" y="142732"/>
                  </a:cubicBezTo>
                  <a:cubicBezTo>
                    <a:pt x="813277" y="146161"/>
                    <a:pt x="808819" y="147876"/>
                    <a:pt x="803676" y="147876"/>
                  </a:cubicBezTo>
                  <a:cubicBezTo>
                    <a:pt x="800933" y="147876"/>
                    <a:pt x="796861" y="147233"/>
                    <a:pt x="791460" y="145947"/>
                  </a:cubicBezTo>
                  <a:cubicBezTo>
                    <a:pt x="786059" y="144661"/>
                    <a:pt x="781987" y="144018"/>
                    <a:pt x="779244" y="144018"/>
                  </a:cubicBezTo>
                  <a:lnTo>
                    <a:pt x="772815" y="144018"/>
                  </a:lnTo>
                  <a:cubicBezTo>
                    <a:pt x="779673" y="147447"/>
                    <a:pt x="783102" y="152162"/>
                    <a:pt x="783102" y="158163"/>
                  </a:cubicBezTo>
                  <a:cubicBezTo>
                    <a:pt x="772643" y="152162"/>
                    <a:pt x="764928" y="149162"/>
                    <a:pt x="759956" y="149162"/>
                  </a:cubicBezTo>
                  <a:cubicBezTo>
                    <a:pt x="751384" y="149162"/>
                    <a:pt x="741097" y="153448"/>
                    <a:pt x="729095" y="162020"/>
                  </a:cubicBezTo>
                  <a:lnTo>
                    <a:pt x="725237" y="159449"/>
                  </a:lnTo>
                  <a:cubicBezTo>
                    <a:pt x="739639" y="142304"/>
                    <a:pt x="757641" y="133731"/>
                    <a:pt x="779244" y="133731"/>
                  </a:cubicBezTo>
                  <a:cubicBezTo>
                    <a:pt x="781473" y="133731"/>
                    <a:pt x="784902" y="133945"/>
                    <a:pt x="789531" y="134374"/>
                  </a:cubicBezTo>
                  <a:cubicBezTo>
                    <a:pt x="794160" y="134803"/>
                    <a:pt x="797589" y="135017"/>
                    <a:pt x="799818" y="135017"/>
                  </a:cubicBezTo>
                  <a:cubicBezTo>
                    <a:pt x="811820" y="135017"/>
                    <a:pt x="818678" y="131159"/>
                    <a:pt x="820392" y="123444"/>
                  </a:cubicBezTo>
                  <a:close/>
                  <a:moveTo>
                    <a:pt x="205740" y="123444"/>
                  </a:moveTo>
                  <a:cubicBezTo>
                    <a:pt x="207455" y="124644"/>
                    <a:pt x="208312" y="126787"/>
                    <a:pt x="208312" y="129873"/>
                  </a:cubicBezTo>
                  <a:cubicBezTo>
                    <a:pt x="208141" y="135017"/>
                    <a:pt x="206169" y="139303"/>
                    <a:pt x="202397" y="142732"/>
                  </a:cubicBezTo>
                  <a:cubicBezTo>
                    <a:pt x="198625" y="146161"/>
                    <a:pt x="194168" y="147876"/>
                    <a:pt x="189024" y="147876"/>
                  </a:cubicBezTo>
                  <a:cubicBezTo>
                    <a:pt x="186281" y="147876"/>
                    <a:pt x="182209" y="147233"/>
                    <a:pt x="176808" y="145947"/>
                  </a:cubicBezTo>
                  <a:cubicBezTo>
                    <a:pt x="171408" y="144661"/>
                    <a:pt x="167336" y="144018"/>
                    <a:pt x="164592" y="144018"/>
                  </a:cubicBezTo>
                  <a:lnTo>
                    <a:pt x="158163" y="144018"/>
                  </a:lnTo>
                  <a:cubicBezTo>
                    <a:pt x="165021" y="147447"/>
                    <a:pt x="168450" y="152162"/>
                    <a:pt x="168450" y="158163"/>
                  </a:cubicBezTo>
                  <a:cubicBezTo>
                    <a:pt x="157992" y="152162"/>
                    <a:pt x="150276" y="149162"/>
                    <a:pt x="145304" y="149162"/>
                  </a:cubicBezTo>
                  <a:cubicBezTo>
                    <a:pt x="136732" y="149162"/>
                    <a:pt x="126445" y="153448"/>
                    <a:pt x="114443" y="162020"/>
                  </a:cubicBezTo>
                  <a:lnTo>
                    <a:pt x="110586" y="159449"/>
                  </a:lnTo>
                  <a:cubicBezTo>
                    <a:pt x="124987" y="142304"/>
                    <a:pt x="142990" y="133731"/>
                    <a:pt x="164592" y="133731"/>
                  </a:cubicBezTo>
                  <a:cubicBezTo>
                    <a:pt x="166821" y="133731"/>
                    <a:pt x="170250" y="133945"/>
                    <a:pt x="174879" y="134374"/>
                  </a:cubicBezTo>
                  <a:cubicBezTo>
                    <a:pt x="179509" y="134803"/>
                    <a:pt x="182938" y="135017"/>
                    <a:pt x="185166" y="135017"/>
                  </a:cubicBezTo>
                  <a:cubicBezTo>
                    <a:pt x="197168" y="135017"/>
                    <a:pt x="204026" y="131159"/>
                    <a:pt x="205740" y="123444"/>
                  </a:cubicBezTo>
                  <a:close/>
                  <a:moveTo>
                    <a:pt x="662230" y="79724"/>
                  </a:moveTo>
                  <a:cubicBezTo>
                    <a:pt x="667545" y="87954"/>
                    <a:pt x="672259" y="93526"/>
                    <a:pt x="676374" y="96441"/>
                  </a:cubicBezTo>
                  <a:cubicBezTo>
                    <a:pt x="690947" y="106556"/>
                    <a:pt x="698234" y="118986"/>
                    <a:pt x="698234" y="133731"/>
                  </a:cubicBezTo>
                  <a:cubicBezTo>
                    <a:pt x="692062" y="123444"/>
                    <a:pt x="683918" y="118300"/>
                    <a:pt x="673802" y="118300"/>
                  </a:cubicBezTo>
                  <a:cubicBezTo>
                    <a:pt x="663858" y="118300"/>
                    <a:pt x="657000" y="121730"/>
                    <a:pt x="653228" y="128587"/>
                  </a:cubicBezTo>
                  <a:cubicBezTo>
                    <a:pt x="653400" y="124130"/>
                    <a:pt x="654686" y="120186"/>
                    <a:pt x="657086" y="116757"/>
                  </a:cubicBezTo>
                  <a:cubicBezTo>
                    <a:pt x="659829" y="112643"/>
                    <a:pt x="663258" y="110585"/>
                    <a:pt x="667373" y="110585"/>
                  </a:cubicBezTo>
                  <a:cubicBezTo>
                    <a:pt x="661201" y="107328"/>
                    <a:pt x="656915" y="103470"/>
                    <a:pt x="654514" y="99012"/>
                  </a:cubicBezTo>
                  <a:cubicBezTo>
                    <a:pt x="657772" y="97298"/>
                    <a:pt x="661629" y="96441"/>
                    <a:pt x="666087" y="96441"/>
                  </a:cubicBezTo>
                  <a:cubicBezTo>
                    <a:pt x="662658" y="93869"/>
                    <a:pt x="660944" y="90011"/>
                    <a:pt x="660944" y="84868"/>
                  </a:cubicBezTo>
                  <a:cubicBezTo>
                    <a:pt x="660944" y="86068"/>
                    <a:pt x="661372" y="84353"/>
                    <a:pt x="662230" y="79724"/>
                  </a:cubicBezTo>
                  <a:close/>
                  <a:moveTo>
                    <a:pt x="47578" y="79724"/>
                  </a:moveTo>
                  <a:cubicBezTo>
                    <a:pt x="52893" y="87954"/>
                    <a:pt x="57608" y="93526"/>
                    <a:pt x="61722" y="96441"/>
                  </a:cubicBezTo>
                  <a:cubicBezTo>
                    <a:pt x="76296" y="106556"/>
                    <a:pt x="83582" y="118986"/>
                    <a:pt x="83582" y="133731"/>
                  </a:cubicBezTo>
                  <a:cubicBezTo>
                    <a:pt x="77410" y="123444"/>
                    <a:pt x="69266" y="118300"/>
                    <a:pt x="59151" y="118300"/>
                  </a:cubicBezTo>
                  <a:cubicBezTo>
                    <a:pt x="49207" y="118300"/>
                    <a:pt x="42349" y="121730"/>
                    <a:pt x="38577" y="128587"/>
                  </a:cubicBezTo>
                  <a:cubicBezTo>
                    <a:pt x="38748" y="124130"/>
                    <a:pt x="40034" y="120186"/>
                    <a:pt x="42434" y="116757"/>
                  </a:cubicBezTo>
                  <a:cubicBezTo>
                    <a:pt x="45178" y="112643"/>
                    <a:pt x="48606" y="110585"/>
                    <a:pt x="52721" y="110585"/>
                  </a:cubicBezTo>
                  <a:cubicBezTo>
                    <a:pt x="46549" y="107328"/>
                    <a:pt x="42263" y="103470"/>
                    <a:pt x="39863" y="99012"/>
                  </a:cubicBezTo>
                  <a:cubicBezTo>
                    <a:pt x="43120" y="97298"/>
                    <a:pt x="46978" y="96441"/>
                    <a:pt x="51435" y="96441"/>
                  </a:cubicBezTo>
                  <a:cubicBezTo>
                    <a:pt x="48006" y="93869"/>
                    <a:pt x="46292" y="90011"/>
                    <a:pt x="46292" y="84868"/>
                  </a:cubicBezTo>
                  <a:cubicBezTo>
                    <a:pt x="46292" y="86068"/>
                    <a:pt x="46721" y="84353"/>
                    <a:pt x="47578" y="79724"/>
                  </a:cubicBezTo>
                  <a:close/>
                  <a:moveTo>
                    <a:pt x="1276882" y="79724"/>
                  </a:moveTo>
                  <a:cubicBezTo>
                    <a:pt x="1282197" y="87954"/>
                    <a:pt x="1286911" y="93526"/>
                    <a:pt x="1291026" y="96441"/>
                  </a:cubicBezTo>
                  <a:cubicBezTo>
                    <a:pt x="1305599" y="106556"/>
                    <a:pt x="1312886" y="118986"/>
                    <a:pt x="1312886" y="133731"/>
                  </a:cubicBezTo>
                  <a:cubicBezTo>
                    <a:pt x="1306714" y="123444"/>
                    <a:pt x="1298570" y="118300"/>
                    <a:pt x="1288454" y="118300"/>
                  </a:cubicBezTo>
                  <a:cubicBezTo>
                    <a:pt x="1278510" y="118300"/>
                    <a:pt x="1271652" y="121730"/>
                    <a:pt x="1267880" y="128587"/>
                  </a:cubicBezTo>
                  <a:cubicBezTo>
                    <a:pt x="1268052" y="124130"/>
                    <a:pt x="1269338" y="120186"/>
                    <a:pt x="1271738" y="116757"/>
                  </a:cubicBezTo>
                  <a:cubicBezTo>
                    <a:pt x="1274481" y="112643"/>
                    <a:pt x="1277910" y="110585"/>
                    <a:pt x="1282025" y="110585"/>
                  </a:cubicBezTo>
                  <a:cubicBezTo>
                    <a:pt x="1275853" y="107328"/>
                    <a:pt x="1271567" y="103470"/>
                    <a:pt x="1269166" y="99012"/>
                  </a:cubicBezTo>
                  <a:cubicBezTo>
                    <a:pt x="1272424" y="97298"/>
                    <a:pt x="1276281" y="96441"/>
                    <a:pt x="1280739" y="96441"/>
                  </a:cubicBezTo>
                  <a:cubicBezTo>
                    <a:pt x="1277310" y="93869"/>
                    <a:pt x="1275596" y="90011"/>
                    <a:pt x="1275596" y="84868"/>
                  </a:cubicBezTo>
                  <a:cubicBezTo>
                    <a:pt x="1275596" y="86068"/>
                    <a:pt x="1276024" y="84353"/>
                    <a:pt x="1276882" y="79724"/>
                  </a:cubicBezTo>
                  <a:close/>
                  <a:moveTo>
                    <a:pt x="1891534" y="79724"/>
                  </a:moveTo>
                  <a:cubicBezTo>
                    <a:pt x="1896849" y="87954"/>
                    <a:pt x="1901563" y="93526"/>
                    <a:pt x="1905678" y="96441"/>
                  </a:cubicBezTo>
                  <a:cubicBezTo>
                    <a:pt x="1920251" y="106556"/>
                    <a:pt x="1927538" y="118986"/>
                    <a:pt x="1927538" y="133731"/>
                  </a:cubicBezTo>
                  <a:cubicBezTo>
                    <a:pt x="1921366" y="123444"/>
                    <a:pt x="1913222" y="118300"/>
                    <a:pt x="1903106" y="118300"/>
                  </a:cubicBezTo>
                  <a:cubicBezTo>
                    <a:pt x="1893162" y="118300"/>
                    <a:pt x="1886304" y="121730"/>
                    <a:pt x="1882532" y="128587"/>
                  </a:cubicBezTo>
                  <a:cubicBezTo>
                    <a:pt x="1882704" y="124130"/>
                    <a:pt x="1883990" y="120186"/>
                    <a:pt x="1886390" y="116757"/>
                  </a:cubicBezTo>
                  <a:cubicBezTo>
                    <a:pt x="1889133" y="112643"/>
                    <a:pt x="1892562" y="110585"/>
                    <a:pt x="1896677" y="110585"/>
                  </a:cubicBezTo>
                  <a:cubicBezTo>
                    <a:pt x="1890505" y="107328"/>
                    <a:pt x="1886219" y="103470"/>
                    <a:pt x="1883818" y="99012"/>
                  </a:cubicBezTo>
                  <a:cubicBezTo>
                    <a:pt x="1887076" y="97298"/>
                    <a:pt x="1890933" y="96441"/>
                    <a:pt x="1895391" y="96441"/>
                  </a:cubicBezTo>
                  <a:cubicBezTo>
                    <a:pt x="1891962" y="93869"/>
                    <a:pt x="1890248" y="90011"/>
                    <a:pt x="1890248" y="84868"/>
                  </a:cubicBezTo>
                  <a:cubicBezTo>
                    <a:pt x="1890248" y="86068"/>
                    <a:pt x="1890676" y="84353"/>
                    <a:pt x="1891534" y="79724"/>
                  </a:cubicBezTo>
                  <a:close/>
                  <a:moveTo>
                    <a:pt x="2506184" y="79724"/>
                  </a:moveTo>
                  <a:cubicBezTo>
                    <a:pt x="2511499" y="87954"/>
                    <a:pt x="2516213" y="93526"/>
                    <a:pt x="2520328" y="96441"/>
                  </a:cubicBezTo>
                  <a:cubicBezTo>
                    <a:pt x="2534901" y="106556"/>
                    <a:pt x="2542188" y="118986"/>
                    <a:pt x="2542188" y="133731"/>
                  </a:cubicBezTo>
                  <a:cubicBezTo>
                    <a:pt x="2536016" y="123444"/>
                    <a:pt x="2527872" y="118300"/>
                    <a:pt x="2517756" y="118300"/>
                  </a:cubicBezTo>
                  <a:cubicBezTo>
                    <a:pt x="2507812" y="118300"/>
                    <a:pt x="2500954" y="121730"/>
                    <a:pt x="2497182" y="128587"/>
                  </a:cubicBezTo>
                  <a:cubicBezTo>
                    <a:pt x="2497354" y="124130"/>
                    <a:pt x="2498640" y="120186"/>
                    <a:pt x="2501040" y="116757"/>
                  </a:cubicBezTo>
                  <a:cubicBezTo>
                    <a:pt x="2503783" y="112643"/>
                    <a:pt x="2507212" y="110585"/>
                    <a:pt x="2511327" y="110585"/>
                  </a:cubicBezTo>
                  <a:cubicBezTo>
                    <a:pt x="2505155" y="107328"/>
                    <a:pt x="2500869" y="103470"/>
                    <a:pt x="2498468" y="99012"/>
                  </a:cubicBezTo>
                  <a:cubicBezTo>
                    <a:pt x="2501726" y="97298"/>
                    <a:pt x="2505583" y="96441"/>
                    <a:pt x="2510041" y="96441"/>
                  </a:cubicBezTo>
                  <a:cubicBezTo>
                    <a:pt x="2506612" y="93869"/>
                    <a:pt x="2504898" y="90011"/>
                    <a:pt x="2504898" y="84868"/>
                  </a:cubicBezTo>
                  <a:cubicBezTo>
                    <a:pt x="2504898" y="86068"/>
                    <a:pt x="2505326" y="84353"/>
                    <a:pt x="2506184" y="79724"/>
                  </a:cubicBezTo>
                  <a:close/>
                  <a:moveTo>
                    <a:pt x="1935253" y="77153"/>
                  </a:moveTo>
                  <a:cubicBezTo>
                    <a:pt x="1939368" y="77153"/>
                    <a:pt x="1942969" y="78095"/>
                    <a:pt x="1946055" y="79981"/>
                  </a:cubicBezTo>
                  <a:cubicBezTo>
                    <a:pt x="1949827" y="82210"/>
                    <a:pt x="1951713" y="85211"/>
                    <a:pt x="1951713" y="88983"/>
                  </a:cubicBezTo>
                  <a:cubicBezTo>
                    <a:pt x="1948969" y="85382"/>
                    <a:pt x="1945626" y="83582"/>
                    <a:pt x="1941683" y="83582"/>
                  </a:cubicBezTo>
                  <a:cubicBezTo>
                    <a:pt x="1937225" y="83582"/>
                    <a:pt x="1935082" y="85725"/>
                    <a:pt x="1935253" y="90011"/>
                  </a:cubicBezTo>
                  <a:cubicBezTo>
                    <a:pt x="1935425" y="93955"/>
                    <a:pt x="1936625" y="96526"/>
                    <a:pt x="1938854" y="97727"/>
                  </a:cubicBezTo>
                  <a:cubicBezTo>
                    <a:pt x="1937997" y="98584"/>
                    <a:pt x="1936368" y="99012"/>
                    <a:pt x="1933967" y="99012"/>
                  </a:cubicBezTo>
                  <a:cubicBezTo>
                    <a:pt x="1931567" y="99012"/>
                    <a:pt x="1929467" y="98027"/>
                    <a:pt x="1927667" y="96055"/>
                  </a:cubicBezTo>
                  <a:cubicBezTo>
                    <a:pt x="1925866" y="94083"/>
                    <a:pt x="1924966" y="91897"/>
                    <a:pt x="1924966" y="89497"/>
                  </a:cubicBezTo>
                  <a:cubicBezTo>
                    <a:pt x="1921709" y="91554"/>
                    <a:pt x="1919137" y="92583"/>
                    <a:pt x="1917251" y="92583"/>
                  </a:cubicBezTo>
                  <a:cubicBezTo>
                    <a:pt x="1912279" y="92412"/>
                    <a:pt x="1908850" y="90268"/>
                    <a:pt x="1906964" y="86154"/>
                  </a:cubicBezTo>
                  <a:cubicBezTo>
                    <a:pt x="1910393" y="86154"/>
                    <a:pt x="1915108" y="84653"/>
                    <a:pt x="1921109" y="81653"/>
                  </a:cubicBezTo>
                  <a:cubicBezTo>
                    <a:pt x="1927109" y="78653"/>
                    <a:pt x="1931824" y="77153"/>
                    <a:pt x="1935253" y="77153"/>
                  </a:cubicBezTo>
                  <a:close/>
                  <a:moveTo>
                    <a:pt x="1320601" y="77153"/>
                  </a:moveTo>
                  <a:cubicBezTo>
                    <a:pt x="1324716" y="77153"/>
                    <a:pt x="1328317" y="78095"/>
                    <a:pt x="1331403" y="79981"/>
                  </a:cubicBezTo>
                  <a:cubicBezTo>
                    <a:pt x="1335175" y="82210"/>
                    <a:pt x="1337061" y="85211"/>
                    <a:pt x="1337061" y="88983"/>
                  </a:cubicBezTo>
                  <a:cubicBezTo>
                    <a:pt x="1334317" y="85382"/>
                    <a:pt x="1330974" y="83582"/>
                    <a:pt x="1327031" y="83582"/>
                  </a:cubicBezTo>
                  <a:cubicBezTo>
                    <a:pt x="1322573" y="83582"/>
                    <a:pt x="1320430" y="85725"/>
                    <a:pt x="1320601" y="90011"/>
                  </a:cubicBezTo>
                  <a:cubicBezTo>
                    <a:pt x="1320773" y="93955"/>
                    <a:pt x="1321973" y="96526"/>
                    <a:pt x="1324202" y="97727"/>
                  </a:cubicBezTo>
                  <a:cubicBezTo>
                    <a:pt x="1323345" y="98584"/>
                    <a:pt x="1321716" y="99012"/>
                    <a:pt x="1319315" y="99012"/>
                  </a:cubicBezTo>
                  <a:cubicBezTo>
                    <a:pt x="1316915" y="99012"/>
                    <a:pt x="1314815" y="98027"/>
                    <a:pt x="1313015" y="96055"/>
                  </a:cubicBezTo>
                  <a:cubicBezTo>
                    <a:pt x="1311214" y="94083"/>
                    <a:pt x="1310314" y="91897"/>
                    <a:pt x="1310314" y="89497"/>
                  </a:cubicBezTo>
                  <a:cubicBezTo>
                    <a:pt x="1307057" y="91554"/>
                    <a:pt x="1304485" y="92583"/>
                    <a:pt x="1302599" y="92583"/>
                  </a:cubicBezTo>
                  <a:cubicBezTo>
                    <a:pt x="1297627" y="92412"/>
                    <a:pt x="1294198" y="90268"/>
                    <a:pt x="1292312" y="86154"/>
                  </a:cubicBezTo>
                  <a:cubicBezTo>
                    <a:pt x="1295741" y="86154"/>
                    <a:pt x="1300456" y="84653"/>
                    <a:pt x="1306457" y="81653"/>
                  </a:cubicBezTo>
                  <a:cubicBezTo>
                    <a:pt x="1312457" y="78653"/>
                    <a:pt x="1317172" y="77153"/>
                    <a:pt x="1320601" y="77153"/>
                  </a:cubicBezTo>
                  <a:close/>
                  <a:moveTo>
                    <a:pt x="705949" y="77153"/>
                  </a:moveTo>
                  <a:cubicBezTo>
                    <a:pt x="710064" y="77153"/>
                    <a:pt x="713665" y="78095"/>
                    <a:pt x="716751" y="79981"/>
                  </a:cubicBezTo>
                  <a:cubicBezTo>
                    <a:pt x="720523" y="82210"/>
                    <a:pt x="722409" y="85211"/>
                    <a:pt x="722409" y="88983"/>
                  </a:cubicBezTo>
                  <a:cubicBezTo>
                    <a:pt x="719665" y="85382"/>
                    <a:pt x="716322" y="83582"/>
                    <a:pt x="712379" y="83582"/>
                  </a:cubicBezTo>
                  <a:cubicBezTo>
                    <a:pt x="707921" y="83582"/>
                    <a:pt x="705778" y="85725"/>
                    <a:pt x="705949" y="90011"/>
                  </a:cubicBezTo>
                  <a:cubicBezTo>
                    <a:pt x="706121" y="93955"/>
                    <a:pt x="707321" y="96526"/>
                    <a:pt x="709550" y="97727"/>
                  </a:cubicBezTo>
                  <a:cubicBezTo>
                    <a:pt x="708693" y="98584"/>
                    <a:pt x="707064" y="99012"/>
                    <a:pt x="704663" y="99012"/>
                  </a:cubicBezTo>
                  <a:cubicBezTo>
                    <a:pt x="702263" y="99012"/>
                    <a:pt x="700163" y="98027"/>
                    <a:pt x="698363" y="96055"/>
                  </a:cubicBezTo>
                  <a:cubicBezTo>
                    <a:pt x="696562" y="94083"/>
                    <a:pt x="695662" y="91897"/>
                    <a:pt x="695662" y="89497"/>
                  </a:cubicBezTo>
                  <a:cubicBezTo>
                    <a:pt x="692405" y="91554"/>
                    <a:pt x="689833" y="92583"/>
                    <a:pt x="687947" y="92583"/>
                  </a:cubicBezTo>
                  <a:cubicBezTo>
                    <a:pt x="682975" y="92412"/>
                    <a:pt x="679546" y="90268"/>
                    <a:pt x="677660" y="86154"/>
                  </a:cubicBezTo>
                  <a:cubicBezTo>
                    <a:pt x="681089" y="86154"/>
                    <a:pt x="685804" y="84653"/>
                    <a:pt x="691805" y="81653"/>
                  </a:cubicBezTo>
                  <a:cubicBezTo>
                    <a:pt x="697805" y="78653"/>
                    <a:pt x="702520" y="77153"/>
                    <a:pt x="705949" y="77153"/>
                  </a:cubicBezTo>
                  <a:close/>
                  <a:moveTo>
                    <a:pt x="91298" y="77153"/>
                  </a:moveTo>
                  <a:cubicBezTo>
                    <a:pt x="95412" y="77153"/>
                    <a:pt x="99013" y="78095"/>
                    <a:pt x="102099" y="79981"/>
                  </a:cubicBezTo>
                  <a:cubicBezTo>
                    <a:pt x="105871" y="82210"/>
                    <a:pt x="107757" y="85211"/>
                    <a:pt x="107757" y="88983"/>
                  </a:cubicBezTo>
                  <a:cubicBezTo>
                    <a:pt x="105014" y="85382"/>
                    <a:pt x="101670" y="83582"/>
                    <a:pt x="97727" y="83582"/>
                  </a:cubicBezTo>
                  <a:cubicBezTo>
                    <a:pt x="93269" y="83582"/>
                    <a:pt x="91126" y="85725"/>
                    <a:pt x="91298" y="90011"/>
                  </a:cubicBezTo>
                  <a:cubicBezTo>
                    <a:pt x="91469" y="93955"/>
                    <a:pt x="92669" y="96526"/>
                    <a:pt x="94898" y="97727"/>
                  </a:cubicBezTo>
                  <a:cubicBezTo>
                    <a:pt x="94041" y="98584"/>
                    <a:pt x="92412" y="99012"/>
                    <a:pt x="90012" y="99012"/>
                  </a:cubicBezTo>
                  <a:cubicBezTo>
                    <a:pt x="87611" y="99012"/>
                    <a:pt x="85511" y="98027"/>
                    <a:pt x="83711" y="96055"/>
                  </a:cubicBezTo>
                  <a:cubicBezTo>
                    <a:pt x="81911" y="94083"/>
                    <a:pt x="81011" y="91897"/>
                    <a:pt x="81011" y="89497"/>
                  </a:cubicBezTo>
                  <a:cubicBezTo>
                    <a:pt x="77753" y="91554"/>
                    <a:pt x="75181" y="92583"/>
                    <a:pt x="73295" y="92583"/>
                  </a:cubicBezTo>
                  <a:cubicBezTo>
                    <a:pt x="68323" y="92412"/>
                    <a:pt x="64894" y="90268"/>
                    <a:pt x="63008" y="86154"/>
                  </a:cubicBezTo>
                  <a:cubicBezTo>
                    <a:pt x="66437" y="86154"/>
                    <a:pt x="71152" y="84653"/>
                    <a:pt x="77153" y="81653"/>
                  </a:cubicBezTo>
                  <a:cubicBezTo>
                    <a:pt x="83154" y="78653"/>
                    <a:pt x="87869" y="77153"/>
                    <a:pt x="91298" y="77153"/>
                  </a:cubicBezTo>
                  <a:close/>
                  <a:moveTo>
                    <a:pt x="2549903" y="77153"/>
                  </a:moveTo>
                  <a:cubicBezTo>
                    <a:pt x="2554018" y="77153"/>
                    <a:pt x="2557619" y="78095"/>
                    <a:pt x="2560705" y="79981"/>
                  </a:cubicBezTo>
                  <a:cubicBezTo>
                    <a:pt x="2564477" y="82210"/>
                    <a:pt x="2566363" y="85211"/>
                    <a:pt x="2566363" y="88983"/>
                  </a:cubicBezTo>
                  <a:cubicBezTo>
                    <a:pt x="2563619" y="85382"/>
                    <a:pt x="2560276" y="83582"/>
                    <a:pt x="2556333" y="83582"/>
                  </a:cubicBezTo>
                  <a:cubicBezTo>
                    <a:pt x="2551875" y="83582"/>
                    <a:pt x="2549732" y="85725"/>
                    <a:pt x="2549903" y="90011"/>
                  </a:cubicBezTo>
                  <a:cubicBezTo>
                    <a:pt x="2550075" y="93955"/>
                    <a:pt x="2551275" y="96526"/>
                    <a:pt x="2553504" y="97727"/>
                  </a:cubicBezTo>
                  <a:cubicBezTo>
                    <a:pt x="2552647" y="98584"/>
                    <a:pt x="2551018" y="99012"/>
                    <a:pt x="2548617" y="99012"/>
                  </a:cubicBezTo>
                  <a:cubicBezTo>
                    <a:pt x="2546217" y="99012"/>
                    <a:pt x="2544117" y="98027"/>
                    <a:pt x="2542317" y="96055"/>
                  </a:cubicBezTo>
                  <a:cubicBezTo>
                    <a:pt x="2540516" y="94083"/>
                    <a:pt x="2539616" y="91897"/>
                    <a:pt x="2539616" y="89497"/>
                  </a:cubicBezTo>
                  <a:cubicBezTo>
                    <a:pt x="2536359" y="91554"/>
                    <a:pt x="2533787" y="92583"/>
                    <a:pt x="2531901" y="92583"/>
                  </a:cubicBezTo>
                  <a:cubicBezTo>
                    <a:pt x="2526929" y="92412"/>
                    <a:pt x="2523500" y="90268"/>
                    <a:pt x="2521614" y="86154"/>
                  </a:cubicBezTo>
                  <a:cubicBezTo>
                    <a:pt x="2525043" y="86154"/>
                    <a:pt x="2529758" y="84653"/>
                    <a:pt x="2535759" y="81653"/>
                  </a:cubicBezTo>
                  <a:cubicBezTo>
                    <a:pt x="2541759" y="78653"/>
                    <a:pt x="2546474" y="77153"/>
                    <a:pt x="2549903" y="77153"/>
                  </a:cubicBezTo>
                  <a:close/>
                  <a:moveTo>
                    <a:pt x="807533" y="60436"/>
                  </a:moveTo>
                  <a:lnTo>
                    <a:pt x="810362" y="63522"/>
                  </a:lnTo>
                  <a:cubicBezTo>
                    <a:pt x="805905" y="67637"/>
                    <a:pt x="802819" y="72781"/>
                    <a:pt x="801104" y="78953"/>
                  </a:cubicBezTo>
                  <a:cubicBezTo>
                    <a:pt x="799047" y="86154"/>
                    <a:pt x="793475" y="92412"/>
                    <a:pt x="784388" y="97727"/>
                  </a:cubicBezTo>
                  <a:cubicBezTo>
                    <a:pt x="780273" y="100127"/>
                    <a:pt x="775987" y="103556"/>
                    <a:pt x="771529" y="108014"/>
                  </a:cubicBezTo>
                  <a:cubicBezTo>
                    <a:pt x="775987" y="106299"/>
                    <a:pt x="780273" y="105442"/>
                    <a:pt x="784388" y="105442"/>
                  </a:cubicBezTo>
                  <a:cubicBezTo>
                    <a:pt x="788331" y="105442"/>
                    <a:pt x="791931" y="106385"/>
                    <a:pt x="795189" y="108271"/>
                  </a:cubicBezTo>
                  <a:cubicBezTo>
                    <a:pt x="799132" y="110500"/>
                    <a:pt x="801104" y="113414"/>
                    <a:pt x="801104" y="117015"/>
                  </a:cubicBezTo>
                  <a:cubicBezTo>
                    <a:pt x="795789" y="116157"/>
                    <a:pt x="792360" y="115729"/>
                    <a:pt x="790817" y="115729"/>
                  </a:cubicBezTo>
                  <a:cubicBezTo>
                    <a:pt x="770072" y="115900"/>
                    <a:pt x="748212" y="127473"/>
                    <a:pt x="725237" y="150447"/>
                  </a:cubicBezTo>
                  <a:lnTo>
                    <a:pt x="720094" y="145304"/>
                  </a:lnTo>
                  <a:cubicBezTo>
                    <a:pt x="743411" y="121987"/>
                    <a:pt x="754984" y="100127"/>
                    <a:pt x="754813" y="79724"/>
                  </a:cubicBezTo>
                  <a:cubicBezTo>
                    <a:pt x="754813" y="75095"/>
                    <a:pt x="754384" y="71666"/>
                    <a:pt x="753527" y="69437"/>
                  </a:cubicBezTo>
                  <a:cubicBezTo>
                    <a:pt x="762099" y="72523"/>
                    <a:pt x="766385" y="78095"/>
                    <a:pt x="766385" y="86154"/>
                  </a:cubicBezTo>
                  <a:cubicBezTo>
                    <a:pt x="766385" y="89411"/>
                    <a:pt x="765528" y="93269"/>
                    <a:pt x="763814" y="97727"/>
                  </a:cubicBezTo>
                  <a:cubicBezTo>
                    <a:pt x="767071" y="94469"/>
                    <a:pt x="770500" y="89754"/>
                    <a:pt x="774101" y="83582"/>
                  </a:cubicBezTo>
                  <a:cubicBezTo>
                    <a:pt x="778730" y="77067"/>
                    <a:pt x="784216" y="72438"/>
                    <a:pt x="790560" y="69694"/>
                  </a:cubicBezTo>
                  <a:cubicBezTo>
                    <a:pt x="798104" y="66437"/>
                    <a:pt x="803761" y="63351"/>
                    <a:pt x="807533" y="60436"/>
                  </a:cubicBezTo>
                  <a:close/>
                  <a:moveTo>
                    <a:pt x="192882" y="60436"/>
                  </a:moveTo>
                  <a:lnTo>
                    <a:pt x="195711" y="63522"/>
                  </a:lnTo>
                  <a:cubicBezTo>
                    <a:pt x="191253" y="67637"/>
                    <a:pt x="188167" y="72781"/>
                    <a:pt x="186452" y="78953"/>
                  </a:cubicBezTo>
                  <a:cubicBezTo>
                    <a:pt x="184395" y="86154"/>
                    <a:pt x="178823" y="92412"/>
                    <a:pt x="169736" y="97727"/>
                  </a:cubicBezTo>
                  <a:cubicBezTo>
                    <a:pt x="165621" y="100127"/>
                    <a:pt x="161335" y="103556"/>
                    <a:pt x="156877" y="108014"/>
                  </a:cubicBezTo>
                  <a:cubicBezTo>
                    <a:pt x="161335" y="106299"/>
                    <a:pt x="165621" y="105442"/>
                    <a:pt x="169736" y="105442"/>
                  </a:cubicBezTo>
                  <a:cubicBezTo>
                    <a:pt x="173679" y="105442"/>
                    <a:pt x="177280" y="106385"/>
                    <a:pt x="180537" y="108271"/>
                  </a:cubicBezTo>
                  <a:cubicBezTo>
                    <a:pt x="184481" y="110500"/>
                    <a:pt x="186452" y="113414"/>
                    <a:pt x="186452" y="117015"/>
                  </a:cubicBezTo>
                  <a:cubicBezTo>
                    <a:pt x="181137" y="116157"/>
                    <a:pt x="177708" y="115729"/>
                    <a:pt x="176165" y="115729"/>
                  </a:cubicBezTo>
                  <a:cubicBezTo>
                    <a:pt x="155420" y="115900"/>
                    <a:pt x="133560" y="127473"/>
                    <a:pt x="110586" y="150447"/>
                  </a:cubicBezTo>
                  <a:lnTo>
                    <a:pt x="105442" y="145304"/>
                  </a:lnTo>
                  <a:cubicBezTo>
                    <a:pt x="128759" y="121987"/>
                    <a:pt x="140332" y="100127"/>
                    <a:pt x="140161" y="79724"/>
                  </a:cubicBezTo>
                  <a:cubicBezTo>
                    <a:pt x="140161" y="75095"/>
                    <a:pt x="139732" y="71666"/>
                    <a:pt x="138875" y="69437"/>
                  </a:cubicBezTo>
                  <a:cubicBezTo>
                    <a:pt x="147447" y="72523"/>
                    <a:pt x="151734" y="78095"/>
                    <a:pt x="151734" y="86154"/>
                  </a:cubicBezTo>
                  <a:cubicBezTo>
                    <a:pt x="151734" y="89411"/>
                    <a:pt x="150876" y="93269"/>
                    <a:pt x="149162" y="97727"/>
                  </a:cubicBezTo>
                  <a:cubicBezTo>
                    <a:pt x="152419" y="94469"/>
                    <a:pt x="155848" y="89754"/>
                    <a:pt x="159449" y="83582"/>
                  </a:cubicBezTo>
                  <a:cubicBezTo>
                    <a:pt x="164078" y="77067"/>
                    <a:pt x="169564" y="72438"/>
                    <a:pt x="175908" y="69694"/>
                  </a:cubicBezTo>
                  <a:cubicBezTo>
                    <a:pt x="183452" y="66437"/>
                    <a:pt x="189110" y="63351"/>
                    <a:pt x="192882" y="60436"/>
                  </a:cubicBezTo>
                  <a:close/>
                  <a:moveTo>
                    <a:pt x="1422185" y="60436"/>
                  </a:moveTo>
                  <a:lnTo>
                    <a:pt x="1425014" y="63522"/>
                  </a:lnTo>
                  <a:cubicBezTo>
                    <a:pt x="1420557" y="67637"/>
                    <a:pt x="1417471" y="72781"/>
                    <a:pt x="1415756" y="78953"/>
                  </a:cubicBezTo>
                  <a:cubicBezTo>
                    <a:pt x="1413699" y="86154"/>
                    <a:pt x="1408127" y="92412"/>
                    <a:pt x="1399040" y="97727"/>
                  </a:cubicBezTo>
                  <a:cubicBezTo>
                    <a:pt x="1394925" y="100127"/>
                    <a:pt x="1390639" y="103556"/>
                    <a:pt x="1386181" y="108014"/>
                  </a:cubicBezTo>
                  <a:cubicBezTo>
                    <a:pt x="1390639" y="106299"/>
                    <a:pt x="1394925" y="105442"/>
                    <a:pt x="1399040" y="105442"/>
                  </a:cubicBezTo>
                  <a:cubicBezTo>
                    <a:pt x="1402983" y="105442"/>
                    <a:pt x="1406583" y="106385"/>
                    <a:pt x="1409841" y="108271"/>
                  </a:cubicBezTo>
                  <a:cubicBezTo>
                    <a:pt x="1413784" y="110500"/>
                    <a:pt x="1415756" y="113414"/>
                    <a:pt x="1415756" y="117015"/>
                  </a:cubicBezTo>
                  <a:cubicBezTo>
                    <a:pt x="1410441" y="116157"/>
                    <a:pt x="1407012" y="115729"/>
                    <a:pt x="1405469" y="115729"/>
                  </a:cubicBezTo>
                  <a:cubicBezTo>
                    <a:pt x="1384724" y="115900"/>
                    <a:pt x="1362864" y="127473"/>
                    <a:pt x="1339889" y="150447"/>
                  </a:cubicBezTo>
                  <a:lnTo>
                    <a:pt x="1334746" y="145304"/>
                  </a:lnTo>
                  <a:cubicBezTo>
                    <a:pt x="1358063" y="121987"/>
                    <a:pt x="1369636" y="100127"/>
                    <a:pt x="1369465" y="79724"/>
                  </a:cubicBezTo>
                  <a:cubicBezTo>
                    <a:pt x="1369465" y="75095"/>
                    <a:pt x="1369036" y="71666"/>
                    <a:pt x="1368179" y="69437"/>
                  </a:cubicBezTo>
                  <a:cubicBezTo>
                    <a:pt x="1376751" y="72523"/>
                    <a:pt x="1381037" y="78095"/>
                    <a:pt x="1381037" y="86154"/>
                  </a:cubicBezTo>
                  <a:cubicBezTo>
                    <a:pt x="1381037" y="89411"/>
                    <a:pt x="1380180" y="93269"/>
                    <a:pt x="1378466" y="97727"/>
                  </a:cubicBezTo>
                  <a:cubicBezTo>
                    <a:pt x="1381723" y="94469"/>
                    <a:pt x="1385152" y="89754"/>
                    <a:pt x="1388753" y="83582"/>
                  </a:cubicBezTo>
                  <a:cubicBezTo>
                    <a:pt x="1393382" y="77067"/>
                    <a:pt x="1398868" y="72438"/>
                    <a:pt x="1405212" y="69694"/>
                  </a:cubicBezTo>
                  <a:cubicBezTo>
                    <a:pt x="1412756" y="66437"/>
                    <a:pt x="1418413" y="63351"/>
                    <a:pt x="1422185" y="60436"/>
                  </a:cubicBezTo>
                  <a:close/>
                  <a:moveTo>
                    <a:pt x="2036837" y="60436"/>
                  </a:moveTo>
                  <a:lnTo>
                    <a:pt x="2039666" y="63522"/>
                  </a:lnTo>
                  <a:cubicBezTo>
                    <a:pt x="2035209" y="67637"/>
                    <a:pt x="2032123" y="72781"/>
                    <a:pt x="2030408" y="78953"/>
                  </a:cubicBezTo>
                  <a:cubicBezTo>
                    <a:pt x="2028351" y="86154"/>
                    <a:pt x="2022779" y="92412"/>
                    <a:pt x="2013692" y="97727"/>
                  </a:cubicBezTo>
                  <a:cubicBezTo>
                    <a:pt x="2009577" y="100127"/>
                    <a:pt x="2005291" y="103556"/>
                    <a:pt x="2000833" y="108014"/>
                  </a:cubicBezTo>
                  <a:cubicBezTo>
                    <a:pt x="2005291" y="106299"/>
                    <a:pt x="2009577" y="105442"/>
                    <a:pt x="2013692" y="105442"/>
                  </a:cubicBezTo>
                  <a:cubicBezTo>
                    <a:pt x="2017635" y="105442"/>
                    <a:pt x="2021235" y="106385"/>
                    <a:pt x="2024493" y="108271"/>
                  </a:cubicBezTo>
                  <a:cubicBezTo>
                    <a:pt x="2028436" y="110500"/>
                    <a:pt x="2030408" y="113414"/>
                    <a:pt x="2030408" y="117015"/>
                  </a:cubicBezTo>
                  <a:cubicBezTo>
                    <a:pt x="2025093" y="116157"/>
                    <a:pt x="2021664" y="115729"/>
                    <a:pt x="2020121" y="115729"/>
                  </a:cubicBezTo>
                  <a:cubicBezTo>
                    <a:pt x="1999376" y="115900"/>
                    <a:pt x="1977516" y="127473"/>
                    <a:pt x="1954541" y="150447"/>
                  </a:cubicBezTo>
                  <a:lnTo>
                    <a:pt x="1949398" y="145304"/>
                  </a:lnTo>
                  <a:cubicBezTo>
                    <a:pt x="1972715" y="121987"/>
                    <a:pt x="1984288" y="100127"/>
                    <a:pt x="1984117" y="79724"/>
                  </a:cubicBezTo>
                  <a:cubicBezTo>
                    <a:pt x="1984117" y="75095"/>
                    <a:pt x="1983688" y="71666"/>
                    <a:pt x="1982831" y="69437"/>
                  </a:cubicBezTo>
                  <a:cubicBezTo>
                    <a:pt x="1991403" y="72523"/>
                    <a:pt x="1995689" y="78095"/>
                    <a:pt x="1995689" y="86154"/>
                  </a:cubicBezTo>
                  <a:cubicBezTo>
                    <a:pt x="1995689" y="89411"/>
                    <a:pt x="1994832" y="93269"/>
                    <a:pt x="1993118" y="97727"/>
                  </a:cubicBezTo>
                  <a:cubicBezTo>
                    <a:pt x="1996375" y="94469"/>
                    <a:pt x="1999804" y="89754"/>
                    <a:pt x="2003405" y="83582"/>
                  </a:cubicBezTo>
                  <a:cubicBezTo>
                    <a:pt x="2008034" y="77067"/>
                    <a:pt x="2013520" y="72438"/>
                    <a:pt x="2019864" y="69694"/>
                  </a:cubicBezTo>
                  <a:cubicBezTo>
                    <a:pt x="2027408" y="66437"/>
                    <a:pt x="2033065" y="63351"/>
                    <a:pt x="2036837" y="60436"/>
                  </a:cubicBezTo>
                  <a:close/>
                  <a:moveTo>
                    <a:pt x="2651487" y="60436"/>
                  </a:moveTo>
                  <a:lnTo>
                    <a:pt x="2654316" y="63522"/>
                  </a:lnTo>
                  <a:cubicBezTo>
                    <a:pt x="2649859" y="67637"/>
                    <a:pt x="2646773" y="72781"/>
                    <a:pt x="2645058" y="78953"/>
                  </a:cubicBezTo>
                  <a:cubicBezTo>
                    <a:pt x="2643001" y="86154"/>
                    <a:pt x="2637429" y="92412"/>
                    <a:pt x="2628342" y="97727"/>
                  </a:cubicBezTo>
                  <a:cubicBezTo>
                    <a:pt x="2624227" y="100127"/>
                    <a:pt x="2619941" y="103556"/>
                    <a:pt x="2615483" y="108014"/>
                  </a:cubicBezTo>
                  <a:cubicBezTo>
                    <a:pt x="2619941" y="106299"/>
                    <a:pt x="2624227" y="105442"/>
                    <a:pt x="2628342" y="105442"/>
                  </a:cubicBezTo>
                  <a:cubicBezTo>
                    <a:pt x="2632285" y="105442"/>
                    <a:pt x="2635885" y="106385"/>
                    <a:pt x="2639143" y="108271"/>
                  </a:cubicBezTo>
                  <a:cubicBezTo>
                    <a:pt x="2643086" y="110500"/>
                    <a:pt x="2645058" y="113414"/>
                    <a:pt x="2645058" y="117015"/>
                  </a:cubicBezTo>
                  <a:cubicBezTo>
                    <a:pt x="2639743" y="116157"/>
                    <a:pt x="2636314" y="115729"/>
                    <a:pt x="2634771" y="115729"/>
                  </a:cubicBezTo>
                  <a:cubicBezTo>
                    <a:pt x="2614026" y="115900"/>
                    <a:pt x="2592166" y="127473"/>
                    <a:pt x="2569191" y="150447"/>
                  </a:cubicBezTo>
                  <a:lnTo>
                    <a:pt x="2564048" y="145304"/>
                  </a:lnTo>
                  <a:cubicBezTo>
                    <a:pt x="2587365" y="121987"/>
                    <a:pt x="2598938" y="100127"/>
                    <a:pt x="2598767" y="79724"/>
                  </a:cubicBezTo>
                  <a:cubicBezTo>
                    <a:pt x="2598767" y="75095"/>
                    <a:pt x="2598338" y="71666"/>
                    <a:pt x="2597481" y="69437"/>
                  </a:cubicBezTo>
                  <a:cubicBezTo>
                    <a:pt x="2606053" y="72523"/>
                    <a:pt x="2610339" y="78095"/>
                    <a:pt x="2610339" y="86154"/>
                  </a:cubicBezTo>
                  <a:cubicBezTo>
                    <a:pt x="2610339" y="89411"/>
                    <a:pt x="2609482" y="93269"/>
                    <a:pt x="2607768" y="97727"/>
                  </a:cubicBezTo>
                  <a:cubicBezTo>
                    <a:pt x="2611025" y="94469"/>
                    <a:pt x="2614454" y="89754"/>
                    <a:pt x="2618055" y="83582"/>
                  </a:cubicBezTo>
                  <a:cubicBezTo>
                    <a:pt x="2622684" y="77067"/>
                    <a:pt x="2628170" y="72438"/>
                    <a:pt x="2634514" y="69694"/>
                  </a:cubicBezTo>
                  <a:cubicBezTo>
                    <a:pt x="2642058" y="66437"/>
                    <a:pt x="2647715" y="63351"/>
                    <a:pt x="2651487" y="60436"/>
                  </a:cubicBezTo>
                  <a:close/>
                  <a:moveTo>
                    <a:pt x="743240" y="47577"/>
                  </a:moveTo>
                  <a:cubicBezTo>
                    <a:pt x="743240" y="47577"/>
                    <a:pt x="744954" y="48435"/>
                    <a:pt x="748383" y="50149"/>
                  </a:cubicBezTo>
                  <a:cubicBezTo>
                    <a:pt x="744440" y="50835"/>
                    <a:pt x="741439" y="53750"/>
                    <a:pt x="739382" y="58893"/>
                  </a:cubicBezTo>
                  <a:cubicBezTo>
                    <a:pt x="737668" y="63008"/>
                    <a:pt x="736810" y="67380"/>
                    <a:pt x="736810" y="72009"/>
                  </a:cubicBezTo>
                  <a:cubicBezTo>
                    <a:pt x="736810" y="102527"/>
                    <a:pt x="729095" y="126959"/>
                    <a:pt x="713665" y="145304"/>
                  </a:cubicBezTo>
                  <a:lnTo>
                    <a:pt x="707235" y="141446"/>
                  </a:lnTo>
                  <a:cubicBezTo>
                    <a:pt x="715979" y="130988"/>
                    <a:pt x="720265" y="118986"/>
                    <a:pt x="720094" y="105442"/>
                  </a:cubicBezTo>
                  <a:cubicBezTo>
                    <a:pt x="720094" y="99612"/>
                    <a:pt x="717522" y="93612"/>
                    <a:pt x="712379" y="87440"/>
                  </a:cubicBezTo>
                  <a:cubicBezTo>
                    <a:pt x="718722" y="87440"/>
                    <a:pt x="723437" y="91726"/>
                    <a:pt x="726523" y="100298"/>
                  </a:cubicBezTo>
                  <a:lnTo>
                    <a:pt x="726523" y="95155"/>
                  </a:lnTo>
                  <a:cubicBezTo>
                    <a:pt x="726523" y="92412"/>
                    <a:pt x="726095" y="88340"/>
                    <a:pt x="725237" y="82939"/>
                  </a:cubicBezTo>
                  <a:cubicBezTo>
                    <a:pt x="724380" y="77538"/>
                    <a:pt x="723952" y="73466"/>
                    <a:pt x="723952" y="70723"/>
                  </a:cubicBezTo>
                  <a:cubicBezTo>
                    <a:pt x="723952" y="64894"/>
                    <a:pt x="725752" y="59579"/>
                    <a:pt x="729352" y="54778"/>
                  </a:cubicBezTo>
                  <a:cubicBezTo>
                    <a:pt x="732953" y="49978"/>
                    <a:pt x="737582" y="47577"/>
                    <a:pt x="743240" y="47577"/>
                  </a:cubicBezTo>
                  <a:close/>
                  <a:moveTo>
                    <a:pt x="128588" y="47577"/>
                  </a:moveTo>
                  <a:cubicBezTo>
                    <a:pt x="128588" y="47577"/>
                    <a:pt x="130302" y="48435"/>
                    <a:pt x="133731" y="50149"/>
                  </a:cubicBezTo>
                  <a:cubicBezTo>
                    <a:pt x="129788" y="50835"/>
                    <a:pt x="126788" y="53750"/>
                    <a:pt x="124730" y="58893"/>
                  </a:cubicBezTo>
                  <a:cubicBezTo>
                    <a:pt x="123016" y="63008"/>
                    <a:pt x="122159" y="67380"/>
                    <a:pt x="122159" y="72009"/>
                  </a:cubicBezTo>
                  <a:cubicBezTo>
                    <a:pt x="122159" y="102527"/>
                    <a:pt x="114443" y="126959"/>
                    <a:pt x="99013" y="145304"/>
                  </a:cubicBezTo>
                  <a:lnTo>
                    <a:pt x="92583" y="141446"/>
                  </a:lnTo>
                  <a:cubicBezTo>
                    <a:pt x="101327" y="130988"/>
                    <a:pt x="105614" y="118986"/>
                    <a:pt x="105442" y="105442"/>
                  </a:cubicBezTo>
                  <a:cubicBezTo>
                    <a:pt x="105442" y="99612"/>
                    <a:pt x="102870" y="93612"/>
                    <a:pt x="97727" y="87440"/>
                  </a:cubicBezTo>
                  <a:cubicBezTo>
                    <a:pt x="104071" y="87440"/>
                    <a:pt x="108785" y="91726"/>
                    <a:pt x="111872" y="100298"/>
                  </a:cubicBezTo>
                  <a:lnTo>
                    <a:pt x="111872" y="95155"/>
                  </a:lnTo>
                  <a:cubicBezTo>
                    <a:pt x="111872" y="92412"/>
                    <a:pt x="111443" y="88340"/>
                    <a:pt x="110586" y="82939"/>
                  </a:cubicBezTo>
                  <a:cubicBezTo>
                    <a:pt x="109728" y="77538"/>
                    <a:pt x="109300" y="73466"/>
                    <a:pt x="109300" y="70723"/>
                  </a:cubicBezTo>
                  <a:cubicBezTo>
                    <a:pt x="109300" y="64894"/>
                    <a:pt x="111100" y="59579"/>
                    <a:pt x="114700" y="54778"/>
                  </a:cubicBezTo>
                  <a:cubicBezTo>
                    <a:pt x="118301" y="49978"/>
                    <a:pt x="122930" y="47577"/>
                    <a:pt x="128588" y="47577"/>
                  </a:cubicBezTo>
                  <a:close/>
                  <a:moveTo>
                    <a:pt x="1357892" y="47577"/>
                  </a:moveTo>
                  <a:cubicBezTo>
                    <a:pt x="1357892" y="47577"/>
                    <a:pt x="1359606" y="48435"/>
                    <a:pt x="1363035" y="50149"/>
                  </a:cubicBezTo>
                  <a:cubicBezTo>
                    <a:pt x="1359092" y="50835"/>
                    <a:pt x="1356091" y="53750"/>
                    <a:pt x="1354034" y="58893"/>
                  </a:cubicBezTo>
                  <a:cubicBezTo>
                    <a:pt x="1352320" y="63008"/>
                    <a:pt x="1351462" y="67380"/>
                    <a:pt x="1351462" y="72009"/>
                  </a:cubicBezTo>
                  <a:cubicBezTo>
                    <a:pt x="1351462" y="102527"/>
                    <a:pt x="1343747" y="126959"/>
                    <a:pt x="1328317" y="145304"/>
                  </a:cubicBezTo>
                  <a:lnTo>
                    <a:pt x="1321887" y="141446"/>
                  </a:lnTo>
                  <a:cubicBezTo>
                    <a:pt x="1330631" y="130988"/>
                    <a:pt x="1334917" y="118986"/>
                    <a:pt x="1334746" y="105442"/>
                  </a:cubicBezTo>
                  <a:cubicBezTo>
                    <a:pt x="1334746" y="99612"/>
                    <a:pt x="1332174" y="93612"/>
                    <a:pt x="1327031" y="87440"/>
                  </a:cubicBezTo>
                  <a:cubicBezTo>
                    <a:pt x="1333374" y="87440"/>
                    <a:pt x="1338089" y="91726"/>
                    <a:pt x="1341175" y="100298"/>
                  </a:cubicBezTo>
                  <a:lnTo>
                    <a:pt x="1341175" y="95155"/>
                  </a:lnTo>
                  <a:cubicBezTo>
                    <a:pt x="1341175" y="92412"/>
                    <a:pt x="1340747" y="88340"/>
                    <a:pt x="1339889" y="82939"/>
                  </a:cubicBezTo>
                  <a:cubicBezTo>
                    <a:pt x="1339032" y="77538"/>
                    <a:pt x="1338604" y="73466"/>
                    <a:pt x="1338604" y="70723"/>
                  </a:cubicBezTo>
                  <a:cubicBezTo>
                    <a:pt x="1338604" y="64894"/>
                    <a:pt x="1340404" y="59579"/>
                    <a:pt x="1344004" y="54778"/>
                  </a:cubicBezTo>
                  <a:cubicBezTo>
                    <a:pt x="1347605" y="49978"/>
                    <a:pt x="1352234" y="47577"/>
                    <a:pt x="1357892" y="47577"/>
                  </a:cubicBezTo>
                  <a:close/>
                  <a:moveTo>
                    <a:pt x="1972544" y="47577"/>
                  </a:moveTo>
                  <a:cubicBezTo>
                    <a:pt x="1972544" y="47577"/>
                    <a:pt x="1974258" y="48435"/>
                    <a:pt x="1977687" y="50149"/>
                  </a:cubicBezTo>
                  <a:cubicBezTo>
                    <a:pt x="1973744" y="50835"/>
                    <a:pt x="1970743" y="53750"/>
                    <a:pt x="1968686" y="58893"/>
                  </a:cubicBezTo>
                  <a:cubicBezTo>
                    <a:pt x="1966972" y="63008"/>
                    <a:pt x="1966114" y="67380"/>
                    <a:pt x="1966114" y="72009"/>
                  </a:cubicBezTo>
                  <a:cubicBezTo>
                    <a:pt x="1966114" y="102527"/>
                    <a:pt x="1958399" y="126959"/>
                    <a:pt x="1942969" y="145304"/>
                  </a:cubicBezTo>
                  <a:lnTo>
                    <a:pt x="1936539" y="141446"/>
                  </a:lnTo>
                  <a:cubicBezTo>
                    <a:pt x="1945283" y="130988"/>
                    <a:pt x="1949569" y="118986"/>
                    <a:pt x="1949398" y="105442"/>
                  </a:cubicBezTo>
                  <a:cubicBezTo>
                    <a:pt x="1949398" y="99612"/>
                    <a:pt x="1946826" y="93612"/>
                    <a:pt x="1941683" y="87440"/>
                  </a:cubicBezTo>
                  <a:cubicBezTo>
                    <a:pt x="1948026" y="87440"/>
                    <a:pt x="1952741" y="91726"/>
                    <a:pt x="1955827" y="100298"/>
                  </a:cubicBezTo>
                  <a:lnTo>
                    <a:pt x="1955827" y="95155"/>
                  </a:lnTo>
                  <a:cubicBezTo>
                    <a:pt x="1955827" y="92412"/>
                    <a:pt x="1955399" y="88340"/>
                    <a:pt x="1954541" y="82939"/>
                  </a:cubicBezTo>
                  <a:cubicBezTo>
                    <a:pt x="1953684" y="77538"/>
                    <a:pt x="1953256" y="73466"/>
                    <a:pt x="1953256" y="70723"/>
                  </a:cubicBezTo>
                  <a:cubicBezTo>
                    <a:pt x="1953256" y="64894"/>
                    <a:pt x="1955056" y="59579"/>
                    <a:pt x="1958656" y="54778"/>
                  </a:cubicBezTo>
                  <a:cubicBezTo>
                    <a:pt x="1962257" y="49978"/>
                    <a:pt x="1966886" y="47577"/>
                    <a:pt x="1972544" y="47577"/>
                  </a:cubicBezTo>
                  <a:close/>
                  <a:moveTo>
                    <a:pt x="2587194" y="47577"/>
                  </a:moveTo>
                  <a:cubicBezTo>
                    <a:pt x="2587194" y="47577"/>
                    <a:pt x="2588908" y="48435"/>
                    <a:pt x="2592337" y="50149"/>
                  </a:cubicBezTo>
                  <a:cubicBezTo>
                    <a:pt x="2588394" y="50835"/>
                    <a:pt x="2585393" y="53750"/>
                    <a:pt x="2583336" y="58893"/>
                  </a:cubicBezTo>
                  <a:cubicBezTo>
                    <a:pt x="2581622" y="63008"/>
                    <a:pt x="2580764" y="67380"/>
                    <a:pt x="2580764" y="72009"/>
                  </a:cubicBezTo>
                  <a:cubicBezTo>
                    <a:pt x="2580764" y="102527"/>
                    <a:pt x="2573049" y="126959"/>
                    <a:pt x="2557619" y="145304"/>
                  </a:cubicBezTo>
                  <a:lnTo>
                    <a:pt x="2551189" y="141446"/>
                  </a:lnTo>
                  <a:cubicBezTo>
                    <a:pt x="2559933" y="130988"/>
                    <a:pt x="2564219" y="118986"/>
                    <a:pt x="2564048" y="105442"/>
                  </a:cubicBezTo>
                  <a:cubicBezTo>
                    <a:pt x="2564048" y="99612"/>
                    <a:pt x="2561476" y="93612"/>
                    <a:pt x="2556333" y="87440"/>
                  </a:cubicBezTo>
                  <a:cubicBezTo>
                    <a:pt x="2562676" y="87440"/>
                    <a:pt x="2567391" y="91726"/>
                    <a:pt x="2570477" y="100298"/>
                  </a:cubicBezTo>
                  <a:lnTo>
                    <a:pt x="2570477" y="95155"/>
                  </a:lnTo>
                  <a:cubicBezTo>
                    <a:pt x="2570477" y="92412"/>
                    <a:pt x="2570049" y="88340"/>
                    <a:pt x="2569191" y="82939"/>
                  </a:cubicBezTo>
                  <a:cubicBezTo>
                    <a:pt x="2568334" y="77538"/>
                    <a:pt x="2567906" y="73466"/>
                    <a:pt x="2567906" y="70723"/>
                  </a:cubicBezTo>
                  <a:cubicBezTo>
                    <a:pt x="2567906" y="64894"/>
                    <a:pt x="2569706" y="59579"/>
                    <a:pt x="2573306" y="54778"/>
                  </a:cubicBezTo>
                  <a:cubicBezTo>
                    <a:pt x="2576907" y="49978"/>
                    <a:pt x="2581536" y="47577"/>
                    <a:pt x="2587194" y="47577"/>
                  </a:cubicBezTo>
                  <a:close/>
                  <a:moveTo>
                    <a:pt x="673802" y="37290"/>
                  </a:moveTo>
                  <a:cubicBezTo>
                    <a:pt x="677231" y="39348"/>
                    <a:pt x="678946" y="44063"/>
                    <a:pt x="678946" y="51435"/>
                  </a:cubicBezTo>
                  <a:cubicBezTo>
                    <a:pt x="678946" y="57093"/>
                    <a:pt x="676374" y="61379"/>
                    <a:pt x="671231" y="64294"/>
                  </a:cubicBezTo>
                  <a:cubicBezTo>
                    <a:pt x="674831" y="64637"/>
                    <a:pt x="676546" y="67637"/>
                    <a:pt x="676374" y="73295"/>
                  </a:cubicBezTo>
                  <a:cubicBezTo>
                    <a:pt x="676203" y="77581"/>
                    <a:pt x="673631" y="80153"/>
                    <a:pt x="668659" y="81010"/>
                  </a:cubicBezTo>
                  <a:cubicBezTo>
                    <a:pt x="668316" y="76724"/>
                    <a:pt x="667030" y="74581"/>
                    <a:pt x="664801" y="74581"/>
                  </a:cubicBezTo>
                  <a:cubicBezTo>
                    <a:pt x="660515" y="74581"/>
                    <a:pt x="658372" y="76724"/>
                    <a:pt x="658372" y="81010"/>
                  </a:cubicBezTo>
                  <a:cubicBezTo>
                    <a:pt x="658372" y="87182"/>
                    <a:pt x="658715" y="90783"/>
                    <a:pt x="659401" y="91812"/>
                  </a:cubicBezTo>
                  <a:cubicBezTo>
                    <a:pt x="655286" y="90611"/>
                    <a:pt x="653228" y="86154"/>
                    <a:pt x="653228" y="78438"/>
                  </a:cubicBezTo>
                  <a:cubicBezTo>
                    <a:pt x="653228" y="75181"/>
                    <a:pt x="656657" y="68751"/>
                    <a:pt x="663515" y="59150"/>
                  </a:cubicBezTo>
                  <a:cubicBezTo>
                    <a:pt x="670373" y="49549"/>
                    <a:pt x="673802" y="42262"/>
                    <a:pt x="673802" y="37290"/>
                  </a:cubicBezTo>
                  <a:close/>
                  <a:moveTo>
                    <a:pt x="59151" y="37290"/>
                  </a:moveTo>
                  <a:cubicBezTo>
                    <a:pt x="62580" y="39348"/>
                    <a:pt x="64294" y="44063"/>
                    <a:pt x="64294" y="51435"/>
                  </a:cubicBezTo>
                  <a:cubicBezTo>
                    <a:pt x="64294" y="57093"/>
                    <a:pt x="61722" y="61379"/>
                    <a:pt x="56579" y="64294"/>
                  </a:cubicBezTo>
                  <a:cubicBezTo>
                    <a:pt x="60179" y="64637"/>
                    <a:pt x="61894" y="67637"/>
                    <a:pt x="61722" y="73295"/>
                  </a:cubicBezTo>
                  <a:cubicBezTo>
                    <a:pt x="61551" y="77581"/>
                    <a:pt x="58979" y="80153"/>
                    <a:pt x="54007" y="81010"/>
                  </a:cubicBezTo>
                  <a:cubicBezTo>
                    <a:pt x="53664" y="76724"/>
                    <a:pt x="52378" y="74581"/>
                    <a:pt x="50150" y="74581"/>
                  </a:cubicBezTo>
                  <a:cubicBezTo>
                    <a:pt x="45863" y="74581"/>
                    <a:pt x="43720" y="76724"/>
                    <a:pt x="43720" y="81010"/>
                  </a:cubicBezTo>
                  <a:cubicBezTo>
                    <a:pt x="43720" y="87182"/>
                    <a:pt x="44063" y="90783"/>
                    <a:pt x="44749" y="91812"/>
                  </a:cubicBezTo>
                  <a:cubicBezTo>
                    <a:pt x="40634" y="90611"/>
                    <a:pt x="38577" y="86154"/>
                    <a:pt x="38577" y="78438"/>
                  </a:cubicBezTo>
                  <a:cubicBezTo>
                    <a:pt x="38577" y="75181"/>
                    <a:pt x="42006" y="68751"/>
                    <a:pt x="48864" y="59150"/>
                  </a:cubicBezTo>
                  <a:cubicBezTo>
                    <a:pt x="55722" y="49549"/>
                    <a:pt x="59151" y="42262"/>
                    <a:pt x="59151" y="37290"/>
                  </a:cubicBezTo>
                  <a:close/>
                  <a:moveTo>
                    <a:pt x="1288454" y="37290"/>
                  </a:moveTo>
                  <a:cubicBezTo>
                    <a:pt x="1291883" y="39348"/>
                    <a:pt x="1293598" y="44063"/>
                    <a:pt x="1293598" y="51435"/>
                  </a:cubicBezTo>
                  <a:cubicBezTo>
                    <a:pt x="1293598" y="57093"/>
                    <a:pt x="1291026" y="61379"/>
                    <a:pt x="1285883" y="64294"/>
                  </a:cubicBezTo>
                  <a:cubicBezTo>
                    <a:pt x="1289483" y="64637"/>
                    <a:pt x="1291198" y="67637"/>
                    <a:pt x="1291026" y="73295"/>
                  </a:cubicBezTo>
                  <a:cubicBezTo>
                    <a:pt x="1290855" y="77581"/>
                    <a:pt x="1288283" y="80153"/>
                    <a:pt x="1283311" y="81010"/>
                  </a:cubicBezTo>
                  <a:cubicBezTo>
                    <a:pt x="1282968" y="76724"/>
                    <a:pt x="1281682" y="74581"/>
                    <a:pt x="1279453" y="74581"/>
                  </a:cubicBezTo>
                  <a:cubicBezTo>
                    <a:pt x="1275167" y="74581"/>
                    <a:pt x="1273024" y="76724"/>
                    <a:pt x="1273024" y="81010"/>
                  </a:cubicBezTo>
                  <a:cubicBezTo>
                    <a:pt x="1273024" y="87182"/>
                    <a:pt x="1273367" y="90783"/>
                    <a:pt x="1274053" y="91812"/>
                  </a:cubicBezTo>
                  <a:cubicBezTo>
                    <a:pt x="1269938" y="90611"/>
                    <a:pt x="1267880" y="86154"/>
                    <a:pt x="1267880" y="78438"/>
                  </a:cubicBezTo>
                  <a:cubicBezTo>
                    <a:pt x="1267880" y="75181"/>
                    <a:pt x="1271309" y="68751"/>
                    <a:pt x="1278167" y="59150"/>
                  </a:cubicBezTo>
                  <a:cubicBezTo>
                    <a:pt x="1285025" y="49549"/>
                    <a:pt x="1288454" y="42262"/>
                    <a:pt x="1288454" y="37290"/>
                  </a:cubicBezTo>
                  <a:close/>
                  <a:moveTo>
                    <a:pt x="1903106" y="37290"/>
                  </a:moveTo>
                  <a:cubicBezTo>
                    <a:pt x="1906535" y="39348"/>
                    <a:pt x="1908250" y="44063"/>
                    <a:pt x="1908250" y="51435"/>
                  </a:cubicBezTo>
                  <a:cubicBezTo>
                    <a:pt x="1908250" y="57093"/>
                    <a:pt x="1905678" y="61379"/>
                    <a:pt x="1900535" y="64294"/>
                  </a:cubicBezTo>
                  <a:cubicBezTo>
                    <a:pt x="1904135" y="64637"/>
                    <a:pt x="1905850" y="67637"/>
                    <a:pt x="1905678" y="73295"/>
                  </a:cubicBezTo>
                  <a:cubicBezTo>
                    <a:pt x="1905507" y="77581"/>
                    <a:pt x="1902935" y="80153"/>
                    <a:pt x="1897963" y="81010"/>
                  </a:cubicBezTo>
                  <a:cubicBezTo>
                    <a:pt x="1897620" y="76724"/>
                    <a:pt x="1896334" y="74581"/>
                    <a:pt x="1894105" y="74581"/>
                  </a:cubicBezTo>
                  <a:cubicBezTo>
                    <a:pt x="1889819" y="74581"/>
                    <a:pt x="1887676" y="76724"/>
                    <a:pt x="1887676" y="81010"/>
                  </a:cubicBezTo>
                  <a:cubicBezTo>
                    <a:pt x="1887676" y="87182"/>
                    <a:pt x="1888019" y="90783"/>
                    <a:pt x="1888705" y="91812"/>
                  </a:cubicBezTo>
                  <a:cubicBezTo>
                    <a:pt x="1884590" y="90611"/>
                    <a:pt x="1882532" y="86154"/>
                    <a:pt x="1882532" y="78438"/>
                  </a:cubicBezTo>
                  <a:cubicBezTo>
                    <a:pt x="1882532" y="75181"/>
                    <a:pt x="1885961" y="68751"/>
                    <a:pt x="1892819" y="59150"/>
                  </a:cubicBezTo>
                  <a:cubicBezTo>
                    <a:pt x="1899677" y="49549"/>
                    <a:pt x="1903106" y="42262"/>
                    <a:pt x="1903106" y="37290"/>
                  </a:cubicBezTo>
                  <a:close/>
                  <a:moveTo>
                    <a:pt x="2517756" y="37290"/>
                  </a:moveTo>
                  <a:cubicBezTo>
                    <a:pt x="2521185" y="39348"/>
                    <a:pt x="2522900" y="44063"/>
                    <a:pt x="2522900" y="51435"/>
                  </a:cubicBezTo>
                  <a:cubicBezTo>
                    <a:pt x="2522900" y="57093"/>
                    <a:pt x="2520328" y="61379"/>
                    <a:pt x="2515185" y="64294"/>
                  </a:cubicBezTo>
                  <a:cubicBezTo>
                    <a:pt x="2518785" y="64637"/>
                    <a:pt x="2520500" y="67637"/>
                    <a:pt x="2520328" y="73295"/>
                  </a:cubicBezTo>
                  <a:cubicBezTo>
                    <a:pt x="2520157" y="77581"/>
                    <a:pt x="2517585" y="80153"/>
                    <a:pt x="2512613" y="81010"/>
                  </a:cubicBezTo>
                  <a:cubicBezTo>
                    <a:pt x="2512270" y="76724"/>
                    <a:pt x="2510984" y="74581"/>
                    <a:pt x="2508755" y="74581"/>
                  </a:cubicBezTo>
                  <a:cubicBezTo>
                    <a:pt x="2504469" y="74581"/>
                    <a:pt x="2502326" y="76724"/>
                    <a:pt x="2502326" y="81010"/>
                  </a:cubicBezTo>
                  <a:cubicBezTo>
                    <a:pt x="2502326" y="87182"/>
                    <a:pt x="2502669" y="90783"/>
                    <a:pt x="2503355" y="91811"/>
                  </a:cubicBezTo>
                  <a:cubicBezTo>
                    <a:pt x="2499240" y="90611"/>
                    <a:pt x="2497182" y="86154"/>
                    <a:pt x="2497182" y="78438"/>
                  </a:cubicBezTo>
                  <a:cubicBezTo>
                    <a:pt x="2497182" y="75181"/>
                    <a:pt x="2500611" y="68751"/>
                    <a:pt x="2507469" y="59150"/>
                  </a:cubicBezTo>
                  <a:cubicBezTo>
                    <a:pt x="2514327" y="49549"/>
                    <a:pt x="2517756" y="42262"/>
                    <a:pt x="2517756" y="37290"/>
                  </a:cubicBezTo>
                  <a:close/>
                  <a:moveTo>
                    <a:pt x="635226" y="0"/>
                  </a:moveTo>
                  <a:lnTo>
                    <a:pt x="642941" y="0"/>
                  </a:lnTo>
                  <a:lnTo>
                    <a:pt x="642941" y="174879"/>
                  </a:lnTo>
                  <a:lnTo>
                    <a:pt x="723952" y="174879"/>
                  </a:lnTo>
                  <a:lnTo>
                    <a:pt x="740958" y="181528"/>
                  </a:lnTo>
                  <a:lnTo>
                    <a:pt x="741149" y="181778"/>
                  </a:lnTo>
                  <a:lnTo>
                    <a:pt x="748383" y="198025"/>
                  </a:lnTo>
                  <a:cubicBezTo>
                    <a:pt x="748383" y="203340"/>
                    <a:pt x="746497" y="207883"/>
                    <a:pt x="742725" y="211655"/>
                  </a:cubicBezTo>
                  <a:cubicBezTo>
                    <a:pt x="738953" y="215427"/>
                    <a:pt x="734410" y="217313"/>
                    <a:pt x="729095" y="217313"/>
                  </a:cubicBezTo>
                  <a:cubicBezTo>
                    <a:pt x="727381" y="217313"/>
                    <a:pt x="724980" y="216670"/>
                    <a:pt x="721894" y="215384"/>
                  </a:cubicBezTo>
                  <a:cubicBezTo>
                    <a:pt x="718808" y="214098"/>
                    <a:pt x="716493" y="213455"/>
                    <a:pt x="714950" y="213455"/>
                  </a:cubicBezTo>
                  <a:cubicBezTo>
                    <a:pt x="712722" y="213455"/>
                    <a:pt x="708864" y="214741"/>
                    <a:pt x="703378" y="217313"/>
                  </a:cubicBezTo>
                  <a:cubicBezTo>
                    <a:pt x="703720" y="210455"/>
                    <a:pt x="706721" y="207026"/>
                    <a:pt x="712379" y="207026"/>
                  </a:cubicBezTo>
                  <a:cubicBezTo>
                    <a:pt x="712379" y="203254"/>
                    <a:pt x="713150" y="199739"/>
                    <a:pt x="714693" y="196482"/>
                  </a:cubicBezTo>
                  <a:cubicBezTo>
                    <a:pt x="716579" y="192367"/>
                    <a:pt x="719237" y="190310"/>
                    <a:pt x="722666" y="190310"/>
                  </a:cubicBezTo>
                  <a:cubicBezTo>
                    <a:pt x="726952" y="190310"/>
                    <a:pt x="729095" y="192881"/>
                    <a:pt x="729095" y="198025"/>
                  </a:cubicBezTo>
                  <a:cubicBezTo>
                    <a:pt x="725666" y="197168"/>
                    <a:pt x="724380" y="196739"/>
                    <a:pt x="725237" y="196739"/>
                  </a:cubicBezTo>
                  <a:cubicBezTo>
                    <a:pt x="722666" y="196739"/>
                    <a:pt x="721380" y="198453"/>
                    <a:pt x="721380" y="201882"/>
                  </a:cubicBezTo>
                  <a:cubicBezTo>
                    <a:pt x="721380" y="206169"/>
                    <a:pt x="723952" y="208312"/>
                    <a:pt x="729095" y="208312"/>
                  </a:cubicBezTo>
                  <a:cubicBezTo>
                    <a:pt x="731838" y="208312"/>
                    <a:pt x="734024" y="207112"/>
                    <a:pt x="735653" y="204711"/>
                  </a:cubicBezTo>
                  <a:cubicBezTo>
                    <a:pt x="737282" y="202311"/>
                    <a:pt x="738096" y="199654"/>
                    <a:pt x="738096" y="196739"/>
                  </a:cubicBezTo>
                  <a:cubicBezTo>
                    <a:pt x="738096" y="192796"/>
                    <a:pt x="736725" y="189452"/>
                    <a:pt x="733981" y="186709"/>
                  </a:cubicBezTo>
                  <a:cubicBezTo>
                    <a:pt x="731238" y="183966"/>
                    <a:pt x="727895" y="182594"/>
                    <a:pt x="723952" y="182594"/>
                  </a:cubicBezTo>
                  <a:lnTo>
                    <a:pt x="635226" y="182594"/>
                  </a:lnTo>
                  <a:close/>
                  <a:moveTo>
                    <a:pt x="614652" y="0"/>
                  </a:moveTo>
                  <a:lnTo>
                    <a:pt x="622367" y="0"/>
                  </a:lnTo>
                  <a:lnTo>
                    <a:pt x="622367" y="249460"/>
                  </a:lnTo>
                  <a:lnTo>
                    <a:pt x="871827" y="249460"/>
                  </a:lnTo>
                  <a:lnTo>
                    <a:pt x="871827" y="257175"/>
                  </a:lnTo>
                  <a:lnTo>
                    <a:pt x="614652" y="257175"/>
                  </a:lnTo>
                  <a:close/>
                  <a:moveTo>
                    <a:pt x="20574" y="0"/>
                  </a:moveTo>
                  <a:lnTo>
                    <a:pt x="28290" y="0"/>
                  </a:lnTo>
                  <a:lnTo>
                    <a:pt x="28290" y="174879"/>
                  </a:lnTo>
                  <a:lnTo>
                    <a:pt x="109300" y="174879"/>
                  </a:lnTo>
                  <a:lnTo>
                    <a:pt x="126306" y="181528"/>
                  </a:lnTo>
                  <a:lnTo>
                    <a:pt x="126496" y="181778"/>
                  </a:lnTo>
                  <a:lnTo>
                    <a:pt x="133731" y="198025"/>
                  </a:lnTo>
                  <a:cubicBezTo>
                    <a:pt x="133731" y="203340"/>
                    <a:pt x="131845" y="207883"/>
                    <a:pt x="128074" y="211655"/>
                  </a:cubicBezTo>
                  <a:cubicBezTo>
                    <a:pt x="124302" y="215427"/>
                    <a:pt x="119758" y="217313"/>
                    <a:pt x="114443" y="217313"/>
                  </a:cubicBezTo>
                  <a:cubicBezTo>
                    <a:pt x="112729" y="217313"/>
                    <a:pt x="110328" y="216670"/>
                    <a:pt x="107242" y="215384"/>
                  </a:cubicBezTo>
                  <a:cubicBezTo>
                    <a:pt x="104156" y="214098"/>
                    <a:pt x="101842" y="213455"/>
                    <a:pt x="100299" y="213455"/>
                  </a:cubicBezTo>
                  <a:cubicBezTo>
                    <a:pt x="98070" y="213455"/>
                    <a:pt x="94212" y="214741"/>
                    <a:pt x="88726" y="217313"/>
                  </a:cubicBezTo>
                  <a:cubicBezTo>
                    <a:pt x="89069" y="210455"/>
                    <a:pt x="92069" y="207026"/>
                    <a:pt x="97727" y="207026"/>
                  </a:cubicBezTo>
                  <a:cubicBezTo>
                    <a:pt x="97727" y="203254"/>
                    <a:pt x="98498" y="199739"/>
                    <a:pt x="100041" y="196482"/>
                  </a:cubicBezTo>
                  <a:cubicBezTo>
                    <a:pt x="101927" y="192367"/>
                    <a:pt x="104585" y="190310"/>
                    <a:pt x="108014" y="190310"/>
                  </a:cubicBezTo>
                  <a:cubicBezTo>
                    <a:pt x="112300" y="190310"/>
                    <a:pt x="114443" y="192881"/>
                    <a:pt x="114443" y="198025"/>
                  </a:cubicBezTo>
                  <a:cubicBezTo>
                    <a:pt x="111014" y="197168"/>
                    <a:pt x="109728" y="196739"/>
                    <a:pt x="110586" y="196739"/>
                  </a:cubicBezTo>
                  <a:cubicBezTo>
                    <a:pt x="108014" y="196739"/>
                    <a:pt x="106728" y="198453"/>
                    <a:pt x="106728" y="201882"/>
                  </a:cubicBezTo>
                  <a:cubicBezTo>
                    <a:pt x="106728" y="206169"/>
                    <a:pt x="109300" y="208312"/>
                    <a:pt x="114443" y="208312"/>
                  </a:cubicBezTo>
                  <a:cubicBezTo>
                    <a:pt x="117186" y="208312"/>
                    <a:pt x="119372" y="207112"/>
                    <a:pt x="121001" y="204711"/>
                  </a:cubicBezTo>
                  <a:cubicBezTo>
                    <a:pt x="122630" y="202311"/>
                    <a:pt x="123444" y="199654"/>
                    <a:pt x="123444" y="196739"/>
                  </a:cubicBezTo>
                  <a:cubicBezTo>
                    <a:pt x="123444" y="192796"/>
                    <a:pt x="122073" y="189452"/>
                    <a:pt x="119330" y="186709"/>
                  </a:cubicBezTo>
                  <a:cubicBezTo>
                    <a:pt x="116586" y="183966"/>
                    <a:pt x="113243" y="182594"/>
                    <a:pt x="109300" y="182594"/>
                  </a:cubicBezTo>
                  <a:lnTo>
                    <a:pt x="20574" y="182594"/>
                  </a:lnTo>
                  <a:close/>
                  <a:moveTo>
                    <a:pt x="0" y="0"/>
                  </a:moveTo>
                  <a:lnTo>
                    <a:pt x="7716" y="0"/>
                  </a:lnTo>
                  <a:lnTo>
                    <a:pt x="7716" y="249460"/>
                  </a:lnTo>
                  <a:lnTo>
                    <a:pt x="257175" y="249460"/>
                  </a:lnTo>
                  <a:lnTo>
                    <a:pt x="257175" y="257175"/>
                  </a:lnTo>
                  <a:lnTo>
                    <a:pt x="0" y="257175"/>
                  </a:lnTo>
                  <a:close/>
                  <a:moveTo>
                    <a:pt x="1249878" y="0"/>
                  </a:moveTo>
                  <a:lnTo>
                    <a:pt x="1257593" y="0"/>
                  </a:lnTo>
                  <a:lnTo>
                    <a:pt x="1257593" y="174879"/>
                  </a:lnTo>
                  <a:lnTo>
                    <a:pt x="1338604" y="174879"/>
                  </a:lnTo>
                  <a:lnTo>
                    <a:pt x="1355610" y="181528"/>
                  </a:lnTo>
                  <a:lnTo>
                    <a:pt x="1355801" y="181778"/>
                  </a:lnTo>
                  <a:lnTo>
                    <a:pt x="1363035" y="198025"/>
                  </a:lnTo>
                  <a:cubicBezTo>
                    <a:pt x="1363035" y="203340"/>
                    <a:pt x="1361149" y="207883"/>
                    <a:pt x="1357377" y="211655"/>
                  </a:cubicBezTo>
                  <a:cubicBezTo>
                    <a:pt x="1353605" y="215427"/>
                    <a:pt x="1349062" y="217313"/>
                    <a:pt x="1343747" y="217313"/>
                  </a:cubicBezTo>
                  <a:cubicBezTo>
                    <a:pt x="1342033" y="217313"/>
                    <a:pt x="1339632" y="216670"/>
                    <a:pt x="1336546" y="215384"/>
                  </a:cubicBezTo>
                  <a:cubicBezTo>
                    <a:pt x="1333460" y="214098"/>
                    <a:pt x="1331145" y="213455"/>
                    <a:pt x="1329602" y="213455"/>
                  </a:cubicBezTo>
                  <a:cubicBezTo>
                    <a:pt x="1327374" y="213455"/>
                    <a:pt x="1323516" y="214741"/>
                    <a:pt x="1318030" y="217313"/>
                  </a:cubicBezTo>
                  <a:cubicBezTo>
                    <a:pt x="1318372" y="210455"/>
                    <a:pt x="1321373" y="207026"/>
                    <a:pt x="1327031" y="207026"/>
                  </a:cubicBezTo>
                  <a:cubicBezTo>
                    <a:pt x="1327031" y="203254"/>
                    <a:pt x="1327802" y="199739"/>
                    <a:pt x="1329345" y="196482"/>
                  </a:cubicBezTo>
                  <a:cubicBezTo>
                    <a:pt x="1331231" y="192367"/>
                    <a:pt x="1333889" y="190310"/>
                    <a:pt x="1337318" y="190310"/>
                  </a:cubicBezTo>
                  <a:cubicBezTo>
                    <a:pt x="1341604" y="190310"/>
                    <a:pt x="1343747" y="192881"/>
                    <a:pt x="1343747" y="198025"/>
                  </a:cubicBezTo>
                  <a:cubicBezTo>
                    <a:pt x="1340318" y="197168"/>
                    <a:pt x="1339032" y="196739"/>
                    <a:pt x="1339889" y="196739"/>
                  </a:cubicBezTo>
                  <a:cubicBezTo>
                    <a:pt x="1337318" y="196739"/>
                    <a:pt x="1336032" y="198453"/>
                    <a:pt x="1336032" y="201882"/>
                  </a:cubicBezTo>
                  <a:cubicBezTo>
                    <a:pt x="1336032" y="206169"/>
                    <a:pt x="1338604" y="208312"/>
                    <a:pt x="1343747" y="208312"/>
                  </a:cubicBezTo>
                  <a:cubicBezTo>
                    <a:pt x="1346490" y="208312"/>
                    <a:pt x="1348676" y="207112"/>
                    <a:pt x="1350305" y="204711"/>
                  </a:cubicBezTo>
                  <a:cubicBezTo>
                    <a:pt x="1351934" y="202311"/>
                    <a:pt x="1352748" y="199654"/>
                    <a:pt x="1352748" y="196739"/>
                  </a:cubicBezTo>
                  <a:cubicBezTo>
                    <a:pt x="1352748" y="192796"/>
                    <a:pt x="1351377" y="189452"/>
                    <a:pt x="1348633" y="186709"/>
                  </a:cubicBezTo>
                  <a:cubicBezTo>
                    <a:pt x="1345890" y="183966"/>
                    <a:pt x="1342547" y="182594"/>
                    <a:pt x="1338604" y="182594"/>
                  </a:cubicBezTo>
                  <a:lnTo>
                    <a:pt x="1249878" y="182594"/>
                  </a:lnTo>
                  <a:close/>
                  <a:moveTo>
                    <a:pt x="1229304" y="0"/>
                  </a:moveTo>
                  <a:lnTo>
                    <a:pt x="1237019" y="0"/>
                  </a:lnTo>
                  <a:lnTo>
                    <a:pt x="1237019" y="249460"/>
                  </a:lnTo>
                  <a:lnTo>
                    <a:pt x="1486479" y="249460"/>
                  </a:lnTo>
                  <a:lnTo>
                    <a:pt x="1486479" y="257175"/>
                  </a:lnTo>
                  <a:lnTo>
                    <a:pt x="1229304" y="257175"/>
                  </a:lnTo>
                  <a:close/>
                  <a:moveTo>
                    <a:pt x="1864530" y="0"/>
                  </a:moveTo>
                  <a:lnTo>
                    <a:pt x="1872245" y="0"/>
                  </a:lnTo>
                  <a:lnTo>
                    <a:pt x="1872245" y="174879"/>
                  </a:lnTo>
                  <a:lnTo>
                    <a:pt x="1953256" y="174879"/>
                  </a:lnTo>
                  <a:lnTo>
                    <a:pt x="1970262" y="181528"/>
                  </a:lnTo>
                  <a:lnTo>
                    <a:pt x="1970453" y="181778"/>
                  </a:lnTo>
                  <a:lnTo>
                    <a:pt x="1977687" y="198025"/>
                  </a:lnTo>
                  <a:cubicBezTo>
                    <a:pt x="1977687" y="203340"/>
                    <a:pt x="1975801" y="207883"/>
                    <a:pt x="1972029" y="211655"/>
                  </a:cubicBezTo>
                  <a:cubicBezTo>
                    <a:pt x="1968257" y="215427"/>
                    <a:pt x="1963714" y="217313"/>
                    <a:pt x="1958399" y="217313"/>
                  </a:cubicBezTo>
                  <a:cubicBezTo>
                    <a:pt x="1956685" y="217313"/>
                    <a:pt x="1954284" y="216670"/>
                    <a:pt x="1951198" y="215384"/>
                  </a:cubicBezTo>
                  <a:cubicBezTo>
                    <a:pt x="1948112" y="214098"/>
                    <a:pt x="1945797" y="213455"/>
                    <a:pt x="1944254" y="213455"/>
                  </a:cubicBezTo>
                  <a:cubicBezTo>
                    <a:pt x="1942026" y="213455"/>
                    <a:pt x="1938168" y="214741"/>
                    <a:pt x="1932682" y="217313"/>
                  </a:cubicBezTo>
                  <a:cubicBezTo>
                    <a:pt x="1933024" y="210455"/>
                    <a:pt x="1936025" y="207026"/>
                    <a:pt x="1941683" y="207026"/>
                  </a:cubicBezTo>
                  <a:cubicBezTo>
                    <a:pt x="1941683" y="203254"/>
                    <a:pt x="1942454" y="199739"/>
                    <a:pt x="1943997" y="196482"/>
                  </a:cubicBezTo>
                  <a:cubicBezTo>
                    <a:pt x="1945883" y="192367"/>
                    <a:pt x="1948541" y="190310"/>
                    <a:pt x="1951970" y="190310"/>
                  </a:cubicBezTo>
                  <a:cubicBezTo>
                    <a:pt x="1956256" y="190310"/>
                    <a:pt x="1958399" y="192881"/>
                    <a:pt x="1958399" y="198025"/>
                  </a:cubicBezTo>
                  <a:cubicBezTo>
                    <a:pt x="1954970" y="197168"/>
                    <a:pt x="1953684" y="196739"/>
                    <a:pt x="1954541" y="196739"/>
                  </a:cubicBezTo>
                  <a:cubicBezTo>
                    <a:pt x="1951970" y="196739"/>
                    <a:pt x="1950684" y="198453"/>
                    <a:pt x="1950684" y="201882"/>
                  </a:cubicBezTo>
                  <a:cubicBezTo>
                    <a:pt x="1950684" y="206169"/>
                    <a:pt x="1953256" y="208312"/>
                    <a:pt x="1958399" y="208312"/>
                  </a:cubicBezTo>
                  <a:cubicBezTo>
                    <a:pt x="1961142" y="208312"/>
                    <a:pt x="1963328" y="207112"/>
                    <a:pt x="1964957" y="204711"/>
                  </a:cubicBezTo>
                  <a:cubicBezTo>
                    <a:pt x="1966586" y="202311"/>
                    <a:pt x="1967400" y="199654"/>
                    <a:pt x="1967400" y="196739"/>
                  </a:cubicBezTo>
                  <a:cubicBezTo>
                    <a:pt x="1967400" y="192796"/>
                    <a:pt x="1966029" y="189452"/>
                    <a:pt x="1963285" y="186709"/>
                  </a:cubicBezTo>
                  <a:cubicBezTo>
                    <a:pt x="1960542" y="183966"/>
                    <a:pt x="1957199" y="182594"/>
                    <a:pt x="1953256" y="182594"/>
                  </a:cubicBezTo>
                  <a:lnTo>
                    <a:pt x="1864530" y="182594"/>
                  </a:lnTo>
                  <a:close/>
                  <a:moveTo>
                    <a:pt x="1843956" y="0"/>
                  </a:moveTo>
                  <a:lnTo>
                    <a:pt x="1851671" y="0"/>
                  </a:lnTo>
                  <a:lnTo>
                    <a:pt x="1851671" y="249460"/>
                  </a:lnTo>
                  <a:lnTo>
                    <a:pt x="2101131" y="249460"/>
                  </a:lnTo>
                  <a:lnTo>
                    <a:pt x="2101131" y="257175"/>
                  </a:lnTo>
                  <a:lnTo>
                    <a:pt x="1843956" y="257175"/>
                  </a:lnTo>
                  <a:close/>
                  <a:moveTo>
                    <a:pt x="2479180" y="0"/>
                  </a:moveTo>
                  <a:lnTo>
                    <a:pt x="2486895" y="0"/>
                  </a:lnTo>
                  <a:lnTo>
                    <a:pt x="2486895" y="174879"/>
                  </a:lnTo>
                  <a:lnTo>
                    <a:pt x="2567906" y="174879"/>
                  </a:lnTo>
                  <a:lnTo>
                    <a:pt x="2584912" y="181528"/>
                  </a:lnTo>
                  <a:lnTo>
                    <a:pt x="2585103" y="181778"/>
                  </a:lnTo>
                  <a:lnTo>
                    <a:pt x="2592337" y="198025"/>
                  </a:lnTo>
                  <a:cubicBezTo>
                    <a:pt x="2592337" y="203340"/>
                    <a:pt x="2590451" y="207883"/>
                    <a:pt x="2586679" y="211655"/>
                  </a:cubicBezTo>
                  <a:cubicBezTo>
                    <a:pt x="2582907" y="215427"/>
                    <a:pt x="2578364" y="217313"/>
                    <a:pt x="2573049" y="217313"/>
                  </a:cubicBezTo>
                  <a:cubicBezTo>
                    <a:pt x="2571335" y="217313"/>
                    <a:pt x="2568934" y="216670"/>
                    <a:pt x="2565848" y="215384"/>
                  </a:cubicBezTo>
                  <a:cubicBezTo>
                    <a:pt x="2562762" y="214098"/>
                    <a:pt x="2560447" y="213455"/>
                    <a:pt x="2558904" y="213455"/>
                  </a:cubicBezTo>
                  <a:cubicBezTo>
                    <a:pt x="2556676" y="213455"/>
                    <a:pt x="2552818" y="214741"/>
                    <a:pt x="2547332" y="217313"/>
                  </a:cubicBezTo>
                  <a:cubicBezTo>
                    <a:pt x="2547674" y="210455"/>
                    <a:pt x="2550675" y="207026"/>
                    <a:pt x="2556333" y="207026"/>
                  </a:cubicBezTo>
                  <a:cubicBezTo>
                    <a:pt x="2556333" y="203254"/>
                    <a:pt x="2557104" y="199739"/>
                    <a:pt x="2558647" y="196482"/>
                  </a:cubicBezTo>
                  <a:cubicBezTo>
                    <a:pt x="2560533" y="192367"/>
                    <a:pt x="2563191" y="190310"/>
                    <a:pt x="2566620" y="190310"/>
                  </a:cubicBezTo>
                  <a:cubicBezTo>
                    <a:pt x="2570906" y="190310"/>
                    <a:pt x="2573049" y="192881"/>
                    <a:pt x="2573049" y="198025"/>
                  </a:cubicBezTo>
                  <a:cubicBezTo>
                    <a:pt x="2569620" y="197168"/>
                    <a:pt x="2568334" y="196739"/>
                    <a:pt x="2569191" y="196739"/>
                  </a:cubicBezTo>
                  <a:cubicBezTo>
                    <a:pt x="2566620" y="196739"/>
                    <a:pt x="2565334" y="198453"/>
                    <a:pt x="2565334" y="201882"/>
                  </a:cubicBezTo>
                  <a:cubicBezTo>
                    <a:pt x="2565334" y="206169"/>
                    <a:pt x="2567906" y="208312"/>
                    <a:pt x="2573049" y="208312"/>
                  </a:cubicBezTo>
                  <a:cubicBezTo>
                    <a:pt x="2575792" y="208312"/>
                    <a:pt x="2577978" y="207112"/>
                    <a:pt x="2579607" y="204711"/>
                  </a:cubicBezTo>
                  <a:cubicBezTo>
                    <a:pt x="2581236" y="202311"/>
                    <a:pt x="2582050" y="199654"/>
                    <a:pt x="2582050" y="196739"/>
                  </a:cubicBezTo>
                  <a:cubicBezTo>
                    <a:pt x="2582050" y="192796"/>
                    <a:pt x="2580679" y="189452"/>
                    <a:pt x="2577935" y="186709"/>
                  </a:cubicBezTo>
                  <a:cubicBezTo>
                    <a:pt x="2575192" y="183966"/>
                    <a:pt x="2571849" y="182594"/>
                    <a:pt x="2567906" y="182594"/>
                  </a:cubicBezTo>
                  <a:lnTo>
                    <a:pt x="2479180" y="182594"/>
                  </a:lnTo>
                  <a:close/>
                  <a:moveTo>
                    <a:pt x="2458606" y="0"/>
                  </a:moveTo>
                  <a:lnTo>
                    <a:pt x="2466321" y="0"/>
                  </a:lnTo>
                  <a:lnTo>
                    <a:pt x="2466321" y="249460"/>
                  </a:lnTo>
                  <a:lnTo>
                    <a:pt x="2715781" y="249460"/>
                  </a:lnTo>
                  <a:lnTo>
                    <a:pt x="2715781" y="257175"/>
                  </a:lnTo>
                  <a:lnTo>
                    <a:pt x="2458606" y="257175"/>
                  </a:ln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000" dirty="0"/>
            </a:p>
          </p:txBody>
        </p:sp>
        <p:sp>
          <p:nvSpPr>
            <p:cNvPr id="10" name="TextBox 9">
              <a:extLst>
                <a:ext uri="{FF2B5EF4-FFF2-40B4-BE49-F238E27FC236}">
                  <a16:creationId xmlns:a16="http://schemas.microsoft.com/office/drawing/2014/main" id="{780CD27F-6F5E-4282-B420-4CC19CF9A9C8}"/>
                </a:ext>
              </a:extLst>
            </p:cNvPr>
            <p:cNvSpPr txBox="1"/>
            <p:nvPr/>
          </p:nvSpPr>
          <p:spPr>
            <a:xfrm>
              <a:off x="4738108" y="6713105"/>
              <a:ext cx="2834640" cy="274320"/>
            </a:xfrm>
            <a:custGeom>
              <a:avLst/>
              <a:gdLst/>
              <a:ahLst/>
              <a:cxnLst/>
              <a:rect l="l" t="t" r="r" b="b"/>
              <a:pathLst>
                <a:path w="2715781" h="257175">
                  <a:moveTo>
                    <a:pt x="2510041" y="216027"/>
                  </a:moveTo>
                  <a:lnTo>
                    <a:pt x="2516471" y="216027"/>
                  </a:lnTo>
                  <a:cubicBezTo>
                    <a:pt x="2518871" y="216027"/>
                    <a:pt x="2520971" y="216927"/>
                    <a:pt x="2522771" y="218727"/>
                  </a:cubicBezTo>
                  <a:cubicBezTo>
                    <a:pt x="2524572" y="220528"/>
                    <a:pt x="2525472" y="222628"/>
                    <a:pt x="2525472" y="225028"/>
                  </a:cubicBezTo>
                  <a:lnTo>
                    <a:pt x="2525472" y="236601"/>
                  </a:lnTo>
                  <a:lnTo>
                    <a:pt x="2515185" y="236601"/>
                  </a:lnTo>
                  <a:cubicBezTo>
                    <a:pt x="2512270" y="236601"/>
                    <a:pt x="2509827" y="235615"/>
                    <a:pt x="2507855" y="233644"/>
                  </a:cubicBezTo>
                  <a:cubicBezTo>
                    <a:pt x="2505884" y="231672"/>
                    <a:pt x="2504898" y="229229"/>
                    <a:pt x="2504898" y="226314"/>
                  </a:cubicBezTo>
                  <a:lnTo>
                    <a:pt x="2504898" y="221171"/>
                  </a:lnTo>
                  <a:lnTo>
                    <a:pt x="2510041" y="221171"/>
                  </a:lnTo>
                  <a:close/>
                  <a:moveTo>
                    <a:pt x="2489467" y="216027"/>
                  </a:moveTo>
                  <a:lnTo>
                    <a:pt x="2494611" y="216027"/>
                  </a:lnTo>
                  <a:lnTo>
                    <a:pt x="2494611" y="222456"/>
                  </a:lnTo>
                  <a:lnTo>
                    <a:pt x="2501040" y="222456"/>
                  </a:lnTo>
                  <a:lnTo>
                    <a:pt x="2501040" y="226314"/>
                  </a:lnTo>
                  <a:cubicBezTo>
                    <a:pt x="2501040" y="228886"/>
                    <a:pt x="2500183" y="231243"/>
                    <a:pt x="2498468" y="233386"/>
                  </a:cubicBezTo>
                  <a:cubicBezTo>
                    <a:pt x="2496754" y="235529"/>
                    <a:pt x="2494611" y="236601"/>
                    <a:pt x="2492039" y="236601"/>
                  </a:cubicBezTo>
                  <a:lnTo>
                    <a:pt x="2479180" y="236601"/>
                  </a:lnTo>
                  <a:lnTo>
                    <a:pt x="2479180" y="228886"/>
                  </a:lnTo>
                  <a:cubicBezTo>
                    <a:pt x="2479180" y="220313"/>
                    <a:pt x="2482609" y="216027"/>
                    <a:pt x="2489467" y="216027"/>
                  </a:cubicBezTo>
                  <a:close/>
                  <a:moveTo>
                    <a:pt x="1895391" y="216027"/>
                  </a:moveTo>
                  <a:lnTo>
                    <a:pt x="1901821" y="216027"/>
                  </a:lnTo>
                  <a:cubicBezTo>
                    <a:pt x="1904221" y="216027"/>
                    <a:pt x="1906321" y="216927"/>
                    <a:pt x="1908121" y="218727"/>
                  </a:cubicBezTo>
                  <a:cubicBezTo>
                    <a:pt x="1909922" y="220528"/>
                    <a:pt x="1910822" y="222628"/>
                    <a:pt x="1910822" y="225028"/>
                  </a:cubicBezTo>
                  <a:lnTo>
                    <a:pt x="1910822" y="236601"/>
                  </a:lnTo>
                  <a:lnTo>
                    <a:pt x="1900535" y="236601"/>
                  </a:lnTo>
                  <a:cubicBezTo>
                    <a:pt x="1897620" y="236601"/>
                    <a:pt x="1895177" y="235615"/>
                    <a:pt x="1893205" y="233644"/>
                  </a:cubicBezTo>
                  <a:cubicBezTo>
                    <a:pt x="1891234" y="231672"/>
                    <a:pt x="1890248" y="229229"/>
                    <a:pt x="1890248" y="226314"/>
                  </a:cubicBezTo>
                  <a:lnTo>
                    <a:pt x="1890248" y="221171"/>
                  </a:lnTo>
                  <a:lnTo>
                    <a:pt x="1895391" y="221171"/>
                  </a:lnTo>
                  <a:close/>
                  <a:moveTo>
                    <a:pt x="1874817" y="216027"/>
                  </a:moveTo>
                  <a:lnTo>
                    <a:pt x="1879961" y="216027"/>
                  </a:lnTo>
                  <a:lnTo>
                    <a:pt x="1879961" y="222456"/>
                  </a:lnTo>
                  <a:lnTo>
                    <a:pt x="1886390" y="222456"/>
                  </a:lnTo>
                  <a:lnTo>
                    <a:pt x="1886390" y="226314"/>
                  </a:lnTo>
                  <a:cubicBezTo>
                    <a:pt x="1886390" y="228886"/>
                    <a:pt x="1885533" y="231243"/>
                    <a:pt x="1883818" y="233386"/>
                  </a:cubicBezTo>
                  <a:cubicBezTo>
                    <a:pt x="1882104" y="235529"/>
                    <a:pt x="1879961" y="236601"/>
                    <a:pt x="1877389" y="236601"/>
                  </a:cubicBezTo>
                  <a:lnTo>
                    <a:pt x="1864530" y="236601"/>
                  </a:lnTo>
                  <a:lnTo>
                    <a:pt x="1864530" y="228886"/>
                  </a:lnTo>
                  <a:cubicBezTo>
                    <a:pt x="1864530" y="220313"/>
                    <a:pt x="1867959" y="216027"/>
                    <a:pt x="1874817" y="216027"/>
                  </a:cubicBezTo>
                  <a:close/>
                  <a:moveTo>
                    <a:pt x="1280739" y="216027"/>
                  </a:moveTo>
                  <a:lnTo>
                    <a:pt x="1287169" y="216027"/>
                  </a:lnTo>
                  <a:cubicBezTo>
                    <a:pt x="1289569" y="216027"/>
                    <a:pt x="1291669" y="216927"/>
                    <a:pt x="1293469" y="218727"/>
                  </a:cubicBezTo>
                  <a:cubicBezTo>
                    <a:pt x="1295270" y="220528"/>
                    <a:pt x="1296170" y="222628"/>
                    <a:pt x="1296170" y="225028"/>
                  </a:cubicBezTo>
                  <a:lnTo>
                    <a:pt x="1296170" y="236601"/>
                  </a:lnTo>
                  <a:lnTo>
                    <a:pt x="1285883" y="236601"/>
                  </a:lnTo>
                  <a:cubicBezTo>
                    <a:pt x="1282968" y="236601"/>
                    <a:pt x="1280525" y="235615"/>
                    <a:pt x="1278553" y="233644"/>
                  </a:cubicBezTo>
                  <a:cubicBezTo>
                    <a:pt x="1276582" y="231672"/>
                    <a:pt x="1275596" y="229229"/>
                    <a:pt x="1275596" y="226314"/>
                  </a:cubicBezTo>
                  <a:lnTo>
                    <a:pt x="1275596" y="221171"/>
                  </a:lnTo>
                  <a:lnTo>
                    <a:pt x="1280739" y="221171"/>
                  </a:lnTo>
                  <a:close/>
                  <a:moveTo>
                    <a:pt x="1260165" y="216027"/>
                  </a:moveTo>
                  <a:lnTo>
                    <a:pt x="1265309" y="216027"/>
                  </a:lnTo>
                  <a:lnTo>
                    <a:pt x="1265309" y="222456"/>
                  </a:lnTo>
                  <a:lnTo>
                    <a:pt x="1271738" y="222456"/>
                  </a:lnTo>
                  <a:lnTo>
                    <a:pt x="1271738" y="226314"/>
                  </a:lnTo>
                  <a:cubicBezTo>
                    <a:pt x="1271738" y="228886"/>
                    <a:pt x="1270881" y="231243"/>
                    <a:pt x="1269166" y="233386"/>
                  </a:cubicBezTo>
                  <a:cubicBezTo>
                    <a:pt x="1267452" y="235529"/>
                    <a:pt x="1265309" y="236601"/>
                    <a:pt x="1262737" y="236601"/>
                  </a:cubicBezTo>
                  <a:lnTo>
                    <a:pt x="1249878" y="236601"/>
                  </a:lnTo>
                  <a:lnTo>
                    <a:pt x="1249878" y="228886"/>
                  </a:lnTo>
                  <a:cubicBezTo>
                    <a:pt x="1249878" y="220313"/>
                    <a:pt x="1253307" y="216027"/>
                    <a:pt x="1260165" y="216027"/>
                  </a:cubicBezTo>
                  <a:close/>
                  <a:moveTo>
                    <a:pt x="666087" y="216027"/>
                  </a:moveTo>
                  <a:lnTo>
                    <a:pt x="672517" y="216027"/>
                  </a:lnTo>
                  <a:cubicBezTo>
                    <a:pt x="674917" y="216027"/>
                    <a:pt x="677017" y="216927"/>
                    <a:pt x="678817" y="218727"/>
                  </a:cubicBezTo>
                  <a:cubicBezTo>
                    <a:pt x="680618" y="220528"/>
                    <a:pt x="681518" y="222628"/>
                    <a:pt x="681518" y="225028"/>
                  </a:cubicBezTo>
                  <a:lnTo>
                    <a:pt x="681518" y="236601"/>
                  </a:lnTo>
                  <a:lnTo>
                    <a:pt x="671231" y="236601"/>
                  </a:lnTo>
                  <a:cubicBezTo>
                    <a:pt x="668316" y="236601"/>
                    <a:pt x="665873" y="235615"/>
                    <a:pt x="663901" y="233644"/>
                  </a:cubicBezTo>
                  <a:cubicBezTo>
                    <a:pt x="661930" y="231672"/>
                    <a:pt x="660944" y="229229"/>
                    <a:pt x="660944" y="226314"/>
                  </a:cubicBezTo>
                  <a:lnTo>
                    <a:pt x="660944" y="221171"/>
                  </a:lnTo>
                  <a:lnTo>
                    <a:pt x="666087" y="221171"/>
                  </a:lnTo>
                  <a:close/>
                  <a:moveTo>
                    <a:pt x="645513" y="216027"/>
                  </a:moveTo>
                  <a:lnTo>
                    <a:pt x="650657" y="216027"/>
                  </a:lnTo>
                  <a:lnTo>
                    <a:pt x="650657" y="222456"/>
                  </a:lnTo>
                  <a:lnTo>
                    <a:pt x="657086" y="222456"/>
                  </a:lnTo>
                  <a:lnTo>
                    <a:pt x="657086" y="226314"/>
                  </a:lnTo>
                  <a:cubicBezTo>
                    <a:pt x="657086" y="228886"/>
                    <a:pt x="656229" y="231243"/>
                    <a:pt x="654514" y="233386"/>
                  </a:cubicBezTo>
                  <a:cubicBezTo>
                    <a:pt x="652800" y="235529"/>
                    <a:pt x="650657" y="236601"/>
                    <a:pt x="648085" y="236601"/>
                  </a:cubicBezTo>
                  <a:lnTo>
                    <a:pt x="635226" y="236601"/>
                  </a:lnTo>
                  <a:lnTo>
                    <a:pt x="635226" y="228886"/>
                  </a:lnTo>
                  <a:cubicBezTo>
                    <a:pt x="635226" y="220313"/>
                    <a:pt x="638655" y="216027"/>
                    <a:pt x="645513" y="216027"/>
                  </a:cubicBezTo>
                  <a:close/>
                  <a:moveTo>
                    <a:pt x="51435" y="216027"/>
                  </a:moveTo>
                  <a:lnTo>
                    <a:pt x="57865" y="216027"/>
                  </a:lnTo>
                  <a:cubicBezTo>
                    <a:pt x="60265" y="216027"/>
                    <a:pt x="62365" y="216927"/>
                    <a:pt x="64166" y="218727"/>
                  </a:cubicBezTo>
                  <a:cubicBezTo>
                    <a:pt x="65966" y="220528"/>
                    <a:pt x="66866" y="222628"/>
                    <a:pt x="66866" y="225028"/>
                  </a:cubicBezTo>
                  <a:lnTo>
                    <a:pt x="66866" y="236601"/>
                  </a:lnTo>
                  <a:lnTo>
                    <a:pt x="56579" y="236601"/>
                  </a:lnTo>
                  <a:cubicBezTo>
                    <a:pt x="53664" y="236601"/>
                    <a:pt x="51221" y="235615"/>
                    <a:pt x="49249" y="233644"/>
                  </a:cubicBezTo>
                  <a:cubicBezTo>
                    <a:pt x="47278" y="231672"/>
                    <a:pt x="46292" y="229229"/>
                    <a:pt x="46292" y="226314"/>
                  </a:cubicBezTo>
                  <a:lnTo>
                    <a:pt x="46292" y="221171"/>
                  </a:lnTo>
                  <a:lnTo>
                    <a:pt x="51435" y="221171"/>
                  </a:lnTo>
                  <a:close/>
                  <a:moveTo>
                    <a:pt x="30861" y="216027"/>
                  </a:moveTo>
                  <a:lnTo>
                    <a:pt x="36005" y="216027"/>
                  </a:lnTo>
                  <a:lnTo>
                    <a:pt x="36005" y="222456"/>
                  </a:lnTo>
                  <a:lnTo>
                    <a:pt x="42434" y="222456"/>
                  </a:lnTo>
                  <a:lnTo>
                    <a:pt x="42434" y="226314"/>
                  </a:lnTo>
                  <a:cubicBezTo>
                    <a:pt x="42434" y="228886"/>
                    <a:pt x="41577" y="231243"/>
                    <a:pt x="39863" y="233386"/>
                  </a:cubicBezTo>
                  <a:cubicBezTo>
                    <a:pt x="38148" y="235529"/>
                    <a:pt x="36005" y="236601"/>
                    <a:pt x="33433" y="236601"/>
                  </a:cubicBezTo>
                  <a:lnTo>
                    <a:pt x="20574" y="236601"/>
                  </a:lnTo>
                  <a:lnTo>
                    <a:pt x="20574" y="228886"/>
                  </a:lnTo>
                  <a:cubicBezTo>
                    <a:pt x="20574" y="220313"/>
                    <a:pt x="24003" y="216027"/>
                    <a:pt x="30861" y="216027"/>
                  </a:cubicBezTo>
                  <a:close/>
                  <a:moveTo>
                    <a:pt x="2497182" y="208312"/>
                  </a:moveTo>
                  <a:lnTo>
                    <a:pt x="2507469" y="208312"/>
                  </a:lnTo>
                  <a:lnTo>
                    <a:pt x="2507469" y="218599"/>
                  </a:lnTo>
                  <a:lnTo>
                    <a:pt x="2497182" y="218599"/>
                  </a:lnTo>
                  <a:close/>
                  <a:moveTo>
                    <a:pt x="1882532" y="208312"/>
                  </a:moveTo>
                  <a:lnTo>
                    <a:pt x="1892819" y="208312"/>
                  </a:lnTo>
                  <a:lnTo>
                    <a:pt x="1892819" y="218599"/>
                  </a:lnTo>
                  <a:lnTo>
                    <a:pt x="1882532" y="218599"/>
                  </a:lnTo>
                  <a:close/>
                  <a:moveTo>
                    <a:pt x="1267880" y="208312"/>
                  </a:moveTo>
                  <a:lnTo>
                    <a:pt x="1278167" y="208312"/>
                  </a:lnTo>
                  <a:lnTo>
                    <a:pt x="1278167" y="218599"/>
                  </a:lnTo>
                  <a:lnTo>
                    <a:pt x="1267880" y="218599"/>
                  </a:lnTo>
                  <a:close/>
                  <a:moveTo>
                    <a:pt x="653228" y="208312"/>
                  </a:moveTo>
                  <a:lnTo>
                    <a:pt x="663515" y="208312"/>
                  </a:lnTo>
                  <a:lnTo>
                    <a:pt x="663515" y="218599"/>
                  </a:lnTo>
                  <a:lnTo>
                    <a:pt x="653228" y="218599"/>
                  </a:lnTo>
                  <a:close/>
                  <a:moveTo>
                    <a:pt x="38577" y="208312"/>
                  </a:moveTo>
                  <a:lnTo>
                    <a:pt x="48864" y="208312"/>
                  </a:lnTo>
                  <a:lnTo>
                    <a:pt x="48864" y="218599"/>
                  </a:lnTo>
                  <a:lnTo>
                    <a:pt x="38577" y="218599"/>
                  </a:lnTo>
                  <a:close/>
                  <a:moveTo>
                    <a:pt x="2664346" y="190310"/>
                  </a:moveTo>
                  <a:cubicBezTo>
                    <a:pt x="2668632" y="190310"/>
                    <a:pt x="2672490" y="192453"/>
                    <a:pt x="2675919" y="196739"/>
                  </a:cubicBezTo>
                  <a:cubicBezTo>
                    <a:pt x="2671290" y="196739"/>
                    <a:pt x="2664861" y="200168"/>
                    <a:pt x="2656631" y="207026"/>
                  </a:cubicBezTo>
                  <a:cubicBezTo>
                    <a:pt x="2650459" y="214741"/>
                    <a:pt x="2644029" y="218599"/>
                    <a:pt x="2637343" y="218599"/>
                  </a:cubicBezTo>
                  <a:cubicBezTo>
                    <a:pt x="2628770" y="218599"/>
                    <a:pt x="2623198" y="215941"/>
                    <a:pt x="2620626" y="210626"/>
                  </a:cubicBezTo>
                  <a:cubicBezTo>
                    <a:pt x="2624055" y="212512"/>
                    <a:pt x="2627656" y="213455"/>
                    <a:pt x="2631428" y="213455"/>
                  </a:cubicBezTo>
                  <a:cubicBezTo>
                    <a:pt x="2637086" y="213455"/>
                    <a:pt x="2639915" y="210884"/>
                    <a:pt x="2639915" y="205740"/>
                  </a:cubicBezTo>
                  <a:cubicBezTo>
                    <a:pt x="2639915" y="201454"/>
                    <a:pt x="2637771" y="199311"/>
                    <a:pt x="2633485" y="199311"/>
                  </a:cubicBezTo>
                  <a:cubicBezTo>
                    <a:pt x="2636400" y="195710"/>
                    <a:pt x="2638972" y="193996"/>
                    <a:pt x="2641200" y="194167"/>
                  </a:cubicBezTo>
                  <a:cubicBezTo>
                    <a:pt x="2644801" y="194339"/>
                    <a:pt x="2647373" y="195624"/>
                    <a:pt x="2648916" y="198025"/>
                  </a:cubicBezTo>
                  <a:cubicBezTo>
                    <a:pt x="2654916" y="192881"/>
                    <a:pt x="2660060" y="190310"/>
                    <a:pt x="2664346" y="190310"/>
                  </a:cubicBezTo>
                  <a:close/>
                  <a:moveTo>
                    <a:pt x="2515185" y="190310"/>
                  </a:moveTo>
                  <a:lnTo>
                    <a:pt x="2525472" y="190310"/>
                  </a:lnTo>
                  <a:lnTo>
                    <a:pt x="2525472" y="200597"/>
                  </a:lnTo>
                  <a:cubicBezTo>
                    <a:pt x="2525472" y="203854"/>
                    <a:pt x="2524357" y="206597"/>
                    <a:pt x="2522128" y="208826"/>
                  </a:cubicBezTo>
                  <a:cubicBezTo>
                    <a:pt x="2519900" y="211055"/>
                    <a:pt x="2517156" y="212169"/>
                    <a:pt x="2513899" y="212169"/>
                  </a:cubicBezTo>
                  <a:lnTo>
                    <a:pt x="2510041" y="212169"/>
                  </a:lnTo>
                  <a:lnTo>
                    <a:pt x="2510041" y="205740"/>
                  </a:lnTo>
                  <a:lnTo>
                    <a:pt x="2504898" y="205740"/>
                  </a:lnTo>
                  <a:lnTo>
                    <a:pt x="2504898" y="198025"/>
                  </a:lnTo>
                  <a:cubicBezTo>
                    <a:pt x="2504898" y="192881"/>
                    <a:pt x="2508327" y="190310"/>
                    <a:pt x="2515185" y="190310"/>
                  </a:cubicBezTo>
                  <a:close/>
                  <a:moveTo>
                    <a:pt x="2479180" y="190310"/>
                  </a:moveTo>
                  <a:lnTo>
                    <a:pt x="2490753" y="190310"/>
                  </a:lnTo>
                  <a:cubicBezTo>
                    <a:pt x="2493325" y="190310"/>
                    <a:pt x="2495682" y="191167"/>
                    <a:pt x="2497825" y="192881"/>
                  </a:cubicBezTo>
                  <a:cubicBezTo>
                    <a:pt x="2499969" y="194596"/>
                    <a:pt x="2501040" y="196739"/>
                    <a:pt x="2501040" y="199311"/>
                  </a:cubicBezTo>
                  <a:lnTo>
                    <a:pt x="2501040" y="205740"/>
                  </a:lnTo>
                  <a:lnTo>
                    <a:pt x="2494611" y="205740"/>
                  </a:lnTo>
                  <a:lnTo>
                    <a:pt x="2494611" y="212169"/>
                  </a:lnTo>
                  <a:lnTo>
                    <a:pt x="2490753" y="212169"/>
                  </a:lnTo>
                  <a:cubicBezTo>
                    <a:pt x="2487838" y="212169"/>
                    <a:pt x="2485181" y="211355"/>
                    <a:pt x="2482781" y="209726"/>
                  </a:cubicBezTo>
                  <a:cubicBezTo>
                    <a:pt x="2480380" y="208097"/>
                    <a:pt x="2479180" y="205911"/>
                    <a:pt x="2479180" y="203168"/>
                  </a:cubicBezTo>
                  <a:close/>
                  <a:moveTo>
                    <a:pt x="2049696" y="190310"/>
                  </a:moveTo>
                  <a:cubicBezTo>
                    <a:pt x="2053982" y="190310"/>
                    <a:pt x="2057840" y="192453"/>
                    <a:pt x="2061269" y="196739"/>
                  </a:cubicBezTo>
                  <a:cubicBezTo>
                    <a:pt x="2056640" y="196739"/>
                    <a:pt x="2050211" y="200168"/>
                    <a:pt x="2041981" y="207026"/>
                  </a:cubicBezTo>
                  <a:cubicBezTo>
                    <a:pt x="2035809" y="214741"/>
                    <a:pt x="2029379" y="218599"/>
                    <a:pt x="2022693" y="218599"/>
                  </a:cubicBezTo>
                  <a:cubicBezTo>
                    <a:pt x="2014120" y="218599"/>
                    <a:pt x="2008548" y="215941"/>
                    <a:pt x="2005976" y="210626"/>
                  </a:cubicBezTo>
                  <a:cubicBezTo>
                    <a:pt x="2009405" y="212512"/>
                    <a:pt x="2013006" y="213455"/>
                    <a:pt x="2016778" y="213455"/>
                  </a:cubicBezTo>
                  <a:cubicBezTo>
                    <a:pt x="2022436" y="213455"/>
                    <a:pt x="2025265" y="210884"/>
                    <a:pt x="2025265" y="205740"/>
                  </a:cubicBezTo>
                  <a:cubicBezTo>
                    <a:pt x="2025265" y="201454"/>
                    <a:pt x="2023121" y="199311"/>
                    <a:pt x="2018835" y="199311"/>
                  </a:cubicBezTo>
                  <a:cubicBezTo>
                    <a:pt x="2021750" y="195710"/>
                    <a:pt x="2024322" y="193996"/>
                    <a:pt x="2026550" y="194167"/>
                  </a:cubicBezTo>
                  <a:cubicBezTo>
                    <a:pt x="2030151" y="194339"/>
                    <a:pt x="2032723" y="195624"/>
                    <a:pt x="2034266" y="198025"/>
                  </a:cubicBezTo>
                  <a:cubicBezTo>
                    <a:pt x="2040266" y="192881"/>
                    <a:pt x="2045410" y="190310"/>
                    <a:pt x="2049696" y="190310"/>
                  </a:cubicBezTo>
                  <a:close/>
                  <a:moveTo>
                    <a:pt x="1900535" y="190310"/>
                  </a:moveTo>
                  <a:lnTo>
                    <a:pt x="1910822" y="190310"/>
                  </a:lnTo>
                  <a:lnTo>
                    <a:pt x="1910822" y="200597"/>
                  </a:lnTo>
                  <a:cubicBezTo>
                    <a:pt x="1910822" y="203854"/>
                    <a:pt x="1909707" y="206597"/>
                    <a:pt x="1907478" y="208826"/>
                  </a:cubicBezTo>
                  <a:cubicBezTo>
                    <a:pt x="1905250" y="211055"/>
                    <a:pt x="1902506" y="212169"/>
                    <a:pt x="1899249" y="212169"/>
                  </a:cubicBezTo>
                  <a:lnTo>
                    <a:pt x="1895391" y="212169"/>
                  </a:lnTo>
                  <a:lnTo>
                    <a:pt x="1895391" y="205740"/>
                  </a:lnTo>
                  <a:lnTo>
                    <a:pt x="1890248" y="205740"/>
                  </a:lnTo>
                  <a:lnTo>
                    <a:pt x="1890248" y="198025"/>
                  </a:lnTo>
                  <a:cubicBezTo>
                    <a:pt x="1890248" y="192881"/>
                    <a:pt x="1893677" y="190310"/>
                    <a:pt x="1900535" y="190310"/>
                  </a:cubicBezTo>
                  <a:close/>
                  <a:moveTo>
                    <a:pt x="1864530" y="190310"/>
                  </a:moveTo>
                  <a:lnTo>
                    <a:pt x="1876103" y="190310"/>
                  </a:lnTo>
                  <a:cubicBezTo>
                    <a:pt x="1878675" y="190310"/>
                    <a:pt x="1881032" y="191167"/>
                    <a:pt x="1883175" y="192881"/>
                  </a:cubicBezTo>
                  <a:cubicBezTo>
                    <a:pt x="1885319" y="194596"/>
                    <a:pt x="1886390" y="196739"/>
                    <a:pt x="1886390" y="199311"/>
                  </a:cubicBezTo>
                  <a:lnTo>
                    <a:pt x="1886390" y="205740"/>
                  </a:lnTo>
                  <a:lnTo>
                    <a:pt x="1879961" y="205740"/>
                  </a:lnTo>
                  <a:lnTo>
                    <a:pt x="1879961" y="212169"/>
                  </a:lnTo>
                  <a:lnTo>
                    <a:pt x="1876103" y="212169"/>
                  </a:lnTo>
                  <a:cubicBezTo>
                    <a:pt x="1873188" y="212169"/>
                    <a:pt x="1870531" y="211355"/>
                    <a:pt x="1868131" y="209726"/>
                  </a:cubicBezTo>
                  <a:cubicBezTo>
                    <a:pt x="1865730" y="208097"/>
                    <a:pt x="1864530" y="205911"/>
                    <a:pt x="1864530" y="203168"/>
                  </a:cubicBezTo>
                  <a:close/>
                  <a:moveTo>
                    <a:pt x="1435044" y="190310"/>
                  </a:moveTo>
                  <a:cubicBezTo>
                    <a:pt x="1439330" y="190310"/>
                    <a:pt x="1443188" y="192453"/>
                    <a:pt x="1446617" y="196739"/>
                  </a:cubicBezTo>
                  <a:cubicBezTo>
                    <a:pt x="1441988" y="196739"/>
                    <a:pt x="1435559" y="200168"/>
                    <a:pt x="1427329" y="207026"/>
                  </a:cubicBezTo>
                  <a:cubicBezTo>
                    <a:pt x="1421157" y="214741"/>
                    <a:pt x="1414727" y="218599"/>
                    <a:pt x="1408041" y="218599"/>
                  </a:cubicBezTo>
                  <a:cubicBezTo>
                    <a:pt x="1399468" y="218599"/>
                    <a:pt x="1393896" y="215941"/>
                    <a:pt x="1391324" y="210626"/>
                  </a:cubicBezTo>
                  <a:cubicBezTo>
                    <a:pt x="1394753" y="212512"/>
                    <a:pt x="1398354" y="213455"/>
                    <a:pt x="1402126" y="213455"/>
                  </a:cubicBezTo>
                  <a:cubicBezTo>
                    <a:pt x="1407784" y="213455"/>
                    <a:pt x="1410613" y="210884"/>
                    <a:pt x="1410613" y="205740"/>
                  </a:cubicBezTo>
                  <a:cubicBezTo>
                    <a:pt x="1410613" y="201454"/>
                    <a:pt x="1408469" y="199311"/>
                    <a:pt x="1404183" y="199311"/>
                  </a:cubicBezTo>
                  <a:cubicBezTo>
                    <a:pt x="1407098" y="195710"/>
                    <a:pt x="1409670" y="193996"/>
                    <a:pt x="1411898" y="194167"/>
                  </a:cubicBezTo>
                  <a:cubicBezTo>
                    <a:pt x="1415499" y="194339"/>
                    <a:pt x="1418071" y="195624"/>
                    <a:pt x="1419614" y="198025"/>
                  </a:cubicBezTo>
                  <a:cubicBezTo>
                    <a:pt x="1425614" y="192881"/>
                    <a:pt x="1430758" y="190310"/>
                    <a:pt x="1435044" y="190310"/>
                  </a:cubicBezTo>
                  <a:close/>
                  <a:moveTo>
                    <a:pt x="1285883" y="190310"/>
                  </a:moveTo>
                  <a:lnTo>
                    <a:pt x="1296170" y="190310"/>
                  </a:lnTo>
                  <a:lnTo>
                    <a:pt x="1296170" y="200597"/>
                  </a:lnTo>
                  <a:cubicBezTo>
                    <a:pt x="1296170" y="203854"/>
                    <a:pt x="1295055" y="206597"/>
                    <a:pt x="1292826" y="208826"/>
                  </a:cubicBezTo>
                  <a:cubicBezTo>
                    <a:pt x="1290598" y="211055"/>
                    <a:pt x="1287854" y="212169"/>
                    <a:pt x="1284597" y="212169"/>
                  </a:cubicBezTo>
                  <a:lnTo>
                    <a:pt x="1280739" y="212169"/>
                  </a:lnTo>
                  <a:lnTo>
                    <a:pt x="1280739" y="205740"/>
                  </a:lnTo>
                  <a:lnTo>
                    <a:pt x="1275596" y="205740"/>
                  </a:lnTo>
                  <a:lnTo>
                    <a:pt x="1275596" y="198025"/>
                  </a:lnTo>
                  <a:cubicBezTo>
                    <a:pt x="1275596" y="192881"/>
                    <a:pt x="1279025" y="190310"/>
                    <a:pt x="1285883" y="190310"/>
                  </a:cubicBezTo>
                  <a:close/>
                  <a:moveTo>
                    <a:pt x="1249878" y="190310"/>
                  </a:moveTo>
                  <a:lnTo>
                    <a:pt x="1261451" y="190310"/>
                  </a:lnTo>
                  <a:cubicBezTo>
                    <a:pt x="1264023" y="190310"/>
                    <a:pt x="1266380" y="191167"/>
                    <a:pt x="1268523" y="192881"/>
                  </a:cubicBezTo>
                  <a:cubicBezTo>
                    <a:pt x="1270667" y="194596"/>
                    <a:pt x="1271738" y="196739"/>
                    <a:pt x="1271738" y="199311"/>
                  </a:cubicBezTo>
                  <a:lnTo>
                    <a:pt x="1271738" y="205740"/>
                  </a:lnTo>
                  <a:lnTo>
                    <a:pt x="1265309" y="205740"/>
                  </a:lnTo>
                  <a:lnTo>
                    <a:pt x="1265309" y="212169"/>
                  </a:lnTo>
                  <a:lnTo>
                    <a:pt x="1261451" y="212169"/>
                  </a:lnTo>
                  <a:cubicBezTo>
                    <a:pt x="1258536" y="212169"/>
                    <a:pt x="1255879" y="211355"/>
                    <a:pt x="1253479" y="209726"/>
                  </a:cubicBezTo>
                  <a:cubicBezTo>
                    <a:pt x="1251078" y="208097"/>
                    <a:pt x="1249878" y="205911"/>
                    <a:pt x="1249878" y="203168"/>
                  </a:cubicBezTo>
                  <a:close/>
                  <a:moveTo>
                    <a:pt x="820392" y="190310"/>
                  </a:moveTo>
                  <a:cubicBezTo>
                    <a:pt x="824678" y="190310"/>
                    <a:pt x="828536" y="192453"/>
                    <a:pt x="831965" y="196739"/>
                  </a:cubicBezTo>
                  <a:cubicBezTo>
                    <a:pt x="827336" y="196739"/>
                    <a:pt x="820907" y="200168"/>
                    <a:pt x="812677" y="207026"/>
                  </a:cubicBezTo>
                  <a:cubicBezTo>
                    <a:pt x="806505" y="214741"/>
                    <a:pt x="800075" y="218599"/>
                    <a:pt x="793389" y="218599"/>
                  </a:cubicBezTo>
                  <a:cubicBezTo>
                    <a:pt x="784816" y="218599"/>
                    <a:pt x="779244" y="215941"/>
                    <a:pt x="776672" y="210626"/>
                  </a:cubicBezTo>
                  <a:cubicBezTo>
                    <a:pt x="780101" y="212512"/>
                    <a:pt x="783702" y="213455"/>
                    <a:pt x="787474" y="213455"/>
                  </a:cubicBezTo>
                  <a:cubicBezTo>
                    <a:pt x="793132" y="213455"/>
                    <a:pt x="795961" y="210884"/>
                    <a:pt x="795961" y="205740"/>
                  </a:cubicBezTo>
                  <a:cubicBezTo>
                    <a:pt x="795961" y="201454"/>
                    <a:pt x="793817" y="199311"/>
                    <a:pt x="789531" y="199311"/>
                  </a:cubicBezTo>
                  <a:cubicBezTo>
                    <a:pt x="792446" y="195710"/>
                    <a:pt x="795018" y="193996"/>
                    <a:pt x="797246" y="194167"/>
                  </a:cubicBezTo>
                  <a:cubicBezTo>
                    <a:pt x="800847" y="194339"/>
                    <a:pt x="803419" y="195624"/>
                    <a:pt x="804962" y="198025"/>
                  </a:cubicBezTo>
                  <a:cubicBezTo>
                    <a:pt x="810962" y="192881"/>
                    <a:pt x="816106" y="190310"/>
                    <a:pt x="820392" y="190310"/>
                  </a:cubicBezTo>
                  <a:close/>
                  <a:moveTo>
                    <a:pt x="671231" y="190310"/>
                  </a:moveTo>
                  <a:lnTo>
                    <a:pt x="681518" y="190310"/>
                  </a:lnTo>
                  <a:lnTo>
                    <a:pt x="681518" y="200597"/>
                  </a:lnTo>
                  <a:cubicBezTo>
                    <a:pt x="681518" y="203854"/>
                    <a:pt x="680403" y="206597"/>
                    <a:pt x="678174" y="208826"/>
                  </a:cubicBezTo>
                  <a:cubicBezTo>
                    <a:pt x="675946" y="211055"/>
                    <a:pt x="673202" y="212169"/>
                    <a:pt x="669945" y="212169"/>
                  </a:cubicBezTo>
                  <a:lnTo>
                    <a:pt x="666087" y="212169"/>
                  </a:lnTo>
                  <a:lnTo>
                    <a:pt x="666087" y="205740"/>
                  </a:lnTo>
                  <a:lnTo>
                    <a:pt x="660944" y="205740"/>
                  </a:lnTo>
                  <a:lnTo>
                    <a:pt x="660944" y="198025"/>
                  </a:lnTo>
                  <a:cubicBezTo>
                    <a:pt x="660944" y="192881"/>
                    <a:pt x="664373" y="190310"/>
                    <a:pt x="671231" y="190310"/>
                  </a:cubicBezTo>
                  <a:close/>
                  <a:moveTo>
                    <a:pt x="635226" y="190310"/>
                  </a:moveTo>
                  <a:lnTo>
                    <a:pt x="646799" y="190310"/>
                  </a:lnTo>
                  <a:cubicBezTo>
                    <a:pt x="649371" y="190310"/>
                    <a:pt x="651728" y="191167"/>
                    <a:pt x="653871" y="192881"/>
                  </a:cubicBezTo>
                  <a:cubicBezTo>
                    <a:pt x="656015" y="194596"/>
                    <a:pt x="657086" y="196739"/>
                    <a:pt x="657086" y="199311"/>
                  </a:cubicBezTo>
                  <a:lnTo>
                    <a:pt x="657086" y="205740"/>
                  </a:lnTo>
                  <a:lnTo>
                    <a:pt x="650657" y="205740"/>
                  </a:lnTo>
                  <a:lnTo>
                    <a:pt x="650657" y="212169"/>
                  </a:lnTo>
                  <a:lnTo>
                    <a:pt x="646799" y="212169"/>
                  </a:lnTo>
                  <a:cubicBezTo>
                    <a:pt x="643884" y="212169"/>
                    <a:pt x="641227" y="211355"/>
                    <a:pt x="638827" y="209726"/>
                  </a:cubicBezTo>
                  <a:cubicBezTo>
                    <a:pt x="636426" y="208097"/>
                    <a:pt x="635226" y="205911"/>
                    <a:pt x="635226" y="203168"/>
                  </a:cubicBezTo>
                  <a:close/>
                  <a:moveTo>
                    <a:pt x="205740" y="190310"/>
                  </a:moveTo>
                  <a:cubicBezTo>
                    <a:pt x="210027" y="190310"/>
                    <a:pt x="213884" y="192453"/>
                    <a:pt x="217313" y="196739"/>
                  </a:cubicBezTo>
                  <a:cubicBezTo>
                    <a:pt x="212684" y="196739"/>
                    <a:pt x="206255" y="200168"/>
                    <a:pt x="198025" y="207026"/>
                  </a:cubicBezTo>
                  <a:cubicBezTo>
                    <a:pt x="191853" y="214741"/>
                    <a:pt x="185424" y="218599"/>
                    <a:pt x="178737" y="218599"/>
                  </a:cubicBezTo>
                  <a:cubicBezTo>
                    <a:pt x="170165" y="218599"/>
                    <a:pt x="164592" y="215941"/>
                    <a:pt x="162021" y="210626"/>
                  </a:cubicBezTo>
                  <a:cubicBezTo>
                    <a:pt x="165450" y="212512"/>
                    <a:pt x="169050" y="213455"/>
                    <a:pt x="172822" y="213455"/>
                  </a:cubicBezTo>
                  <a:cubicBezTo>
                    <a:pt x="178480" y="213455"/>
                    <a:pt x="181309" y="210884"/>
                    <a:pt x="181309" y="205740"/>
                  </a:cubicBezTo>
                  <a:cubicBezTo>
                    <a:pt x="181309" y="201454"/>
                    <a:pt x="179166" y="199311"/>
                    <a:pt x="174879" y="199311"/>
                  </a:cubicBezTo>
                  <a:cubicBezTo>
                    <a:pt x="177794" y="195710"/>
                    <a:pt x="180366" y="193996"/>
                    <a:pt x="182595" y="194167"/>
                  </a:cubicBezTo>
                  <a:cubicBezTo>
                    <a:pt x="186195" y="194339"/>
                    <a:pt x="188767" y="195624"/>
                    <a:pt x="190310" y="198025"/>
                  </a:cubicBezTo>
                  <a:cubicBezTo>
                    <a:pt x="196311" y="192881"/>
                    <a:pt x="201454" y="190310"/>
                    <a:pt x="205740" y="190310"/>
                  </a:cubicBezTo>
                  <a:close/>
                  <a:moveTo>
                    <a:pt x="56579" y="190310"/>
                  </a:moveTo>
                  <a:lnTo>
                    <a:pt x="66866" y="190310"/>
                  </a:lnTo>
                  <a:lnTo>
                    <a:pt x="66866" y="200597"/>
                  </a:lnTo>
                  <a:cubicBezTo>
                    <a:pt x="66866" y="203854"/>
                    <a:pt x="65751" y="206597"/>
                    <a:pt x="63523" y="208826"/>
                  </a:cubicBezTo>
                  <a:cubicBezTo>
                    <a:pt x="61294" y="211055"/>
                    <a:pt x="58551" y="212169"/>
                    <a:pt x="55293" y="212169"/>
                  </a:cubicBezTo>
                  <a:lnTo>
                    <a:pt x="51435" y="212169"/>
                  </a:lnTo>
                  <a:lnTo>
                    <a:pt x="51435" y="205740"/>
                  </a:lnTo>
                  <a:lnTo>
                    <a:pt x="46292" y="205740"/>
                  </a:lnTo>
                  <a:lnTo>
                    <a:pt x="46292" y="198025"/>
                  </a:lnTo>
                  <a:cubicBezTo>
                    <a:pt x="46292" y="192881"/>
                    <a:pt x="49721" y="190310"/>
                    <a:pt x="56579" y="190310"/>
                  </a:cubicBezTo>
                  <a:close/>
                  <a:moveTo>
                    <a:pt x="20574" y="190310"/>
                  </a:moveTo>
                  <a:lnTo>
                    <a:pt x="32147" y="190310"/>
                  </a:lnTo>
                  <a:cubicBezTo>
                    <a:pt x="34719" y="190310"/>
                    <a:pt x="37076" y="191167"/>
                    <a:pt x="39220" y="192881"/>
                  </a:cubicBezTo>
                  <a:cubicBezTo>
                    <a:pt x="41363" y="194596"/>
                    <a:pt x="42434" y="196739"/>
                    <a:pt x="42434" y="199311"/>
                  </a:cubicBezTo>
                  <a:lnTo>
                    <a:pt x="42434" y="205740"/>
                  </a:lnTo>
                  <a:lnTo>
                    <a:pt x="36005" y="205740"/>
                  </a:lnTo>
                  <a:lnTo>
                    <a:pt x="36005" y="212169"/>
                  </a:lnTo>
                  <a:lnTo>
                    <a:pt x="32147" y="212169"/>
                  </a:lnTo>
                  <a:cubicBezTo>
                    <a:pt x="29233" y="212169"/>
                    <a:pt x="26575" y="211355"/>
                    <a:pt x="24175" y="209726"/>
                  </a:cubicBezTo>
                  <a:cubicBezTo>
                    <a:pt x="21775" y="208097"/>
                    <a:pt x="20574" y="205911"/>
                    <a:pt x="20574" y="203168"/>
                  </a:cubicBezTo>
                  <a:close/>
                  <a:moveTo>
                    <a:pt x="2533187" y="185166"/>
                  </a:moveTo>
                  <a:lnTo>
                    <a:pt x="2540902" y="185166"/>
                  </a:lnTo>
                  <a:lnTo>
                    <a:pt x="2540902" y="228886"/>
                  </a:lnTo>
                  <a:lnTo>
                    <a:pt x="2715781" y="228886"/>
                  </a:lnTo>
                  <a:lnTo>
                    <a:pt x="2715781" y="236601"/>
                  </a:lnTo>
                  <a:lnTo>
                    <a:pt x="2533187" y="236601"/>
                  </a:lnTo>
                  <a:close/>
                  <a:moveTo>
                    <a:pt x="1918537" y="185166"/>
                  </a:moveTo>
                  <a:lnTo>
                    <a:pt x="1926252" y="185166"/>
                  </a:lnTo>
                  <a:lnTo>
                    <a:pt x="1926252" y="228886"/>
                  </a:lnTo>
                  <a:lnTo>
                    <a:pt x="2101131" y="228886"/>
                  </a:lnTo>
                  <a:lnTo>
                    <a:pt x="2101131" y="236601"/>
                  </a:lnTo>
                  <a:lnTo>
                    <a:pt x="1918537" y="236601"/>
                  </a:lnTo>
                  <a:close/>
                  <a:moveTo>
                    <a:pt x="1303885" y="185166"/>
                  </a:moveTo>
                  <a:lnTo>
                    <a:pt x="1311600" y="185166"/>
                  </a:lnTo>
                  <a:lnTo>
                    <a:pt x="1311600" y="228886"/>
                  </a:lnTo>
                  <a:lnTo>
                    <a:pt x="1486479" y="228886"/>
                  </a:lnTo>
                  <a:lnTo>
                    <a:pt x="1486479" y="236601"/>
                  </a:lnTo>
                  <a:lnTo>
                    <a:pt x="1303885" y="236601"/>
                  </a:lnTo>
                  <a:close/>
                  <a:moveTo>
                    <a:pt x="689233" y="185166"/>
                  </a:moveTo>
                  <a:lnTo>
                    <a:pt x="696948" y="185166"/>
                  </a:lnTo>
                  <a:lnTo>
                    <a:pt x="696948" y="228886"/>
                  </a:lnTo>
                  <a:lnTo>
                    <a:pt x="871827" y="228886"/>
                  </a:lnTo>
                  <a:lnTo>
                    <a:pt x="871827" y="236601"/>
                  </a:lnTo>
                  <a:lnTo>
                    <a:pt x="689233" y="236601"/>
                  </a:lnTo>
                  <a:close/>
                  <a:moveTo>
                    <a:pt x="74581" y="185166"/>
                  </a:moveTo>
                  <a:lnTo>
                    <a:pt x="82296" y="185166"/>
                  </a:lnTo>
                  <a:lnTo>
                    <a:pt x="82296" y="228886"/>
                  </a:lnTo>
                  <a:lnTo>
                    <a:pt x="257175" y="228886"/>
                  </a:lnTo>
                  <a:lnTo>
                    <a:pt x="257175" y="236601"/>
                  </a:lnTo>
                  <a:lnTo>
                    <a:pt x="74581" y="236601"/>
                  </a:lnTo>
                  <a:close/>
                  <a:moveTo>
                    <a:pt x="2576907" y="171021"/>
                  </a:moveTo>
                  <a:cubicBezTo>
                    <a:pt x="2592166" y="171021"/>
                    <a:pt x="2607168" y="180023"/>
                    <a:pt x="2621912" y="198025"/>
                  </a:cubicBezTo>
                  <a:cubicBezTo>
                    <a:pt x="2626199" y="203168"/>
                    <a:pt x="2630485" y="207026"/>
                    <a:pt x="2634771" y="209598"/>
                  </a:cubicBezTo>
                  <a:cubicBezTo>
                    <a:pt x="2626027" y="209598"/>
                    <a:pt x="2620455" y="207883"/>
                    <a:pt x="2618055" y="204454"/>
                  </a:cubicBezTo>
                  <a:cubicBezTo>
                    <a:pt x="2618055" y="209598"/>
                    <a:pt x="2617197" y="213884"/>
                    <a:pt x="2615483" y="217313"/>
                  </a:cubicBezTo>
                  <a:cubicBezTo>
                    <a:pt x="2611368" y="215084"/>
                    <a:pt x="2608368" y="211226"/>
                    <a:pt x="2606482" y="205740"/>
                  </a:cubicBezTo>
                  <a:cubicBezTo>
                    <a:pt x="2603910" y="212598"/>
                    <a:pt x="2597909" y="216027"/>
                    <a:pt x="2588480" y="216027"/>
                  </a:cubicBezTo>
                  <a:cubicBezTo>
                    <a:pt x="2594480" y="213455"/>
                    <a:pt x="2597481" y="207455"/>
                    <a:pt x="2597481" y="198025"/>
                  </a:cubicBezTo>
                  <a:lnTo>
                    <a:pt x="2585103" y="181778"/>
                  </a:lnTo>
                  <a:lnTo>
                    <a:pt x="2585008" y="181566"/>
                  </a:lnTo>
                  <a:lnTo>
                    <a:pt x="2584912" y="181528"/>
                  </a:lnTo>
                  <a:close/>
                  <a:moveTo>
                    <a:pt x="1962257" y="171021"/>
                  </a:moveTo>
                  <a:cubicBezTo>
                    <a:pt x="1977516" y="171021"/>
                    <a:pt x="1992518" y="180023"/>
                    <a:pt x="2007262" y="198025"/>
                  </a:cubicBezTo>
                  <a:cubicBezTo>
                    <a:pt x="2011549" y="203168"/>
                    <a:pt x="2015835" y="207026"/>
                    <a:pt x="2020121" y="209598"/>
                  </a:cubicBezTo>
                  <a:cubicBezTo>
                    <a:pt x="2011377" y="209598"/>
                    <a:pt x="2005805" y="207883"/>
                    <a:pt x="2003405" y="204454"/>
                  </a:cubicBezTo>
                  <a:cubicBezTo>
                    <a:pt x="2003405" y="209598"/>
                    <a:pt x="2002547" y="213884"/>
                    <a:pt x="2000833" y="217313"/>
                  </a:cubicBezTo>
                  <a:cubicBezTo>
                    <a:pt x="1996718" y="215084"/>
                    <a:pt x="1993718" y="211226"/>
                    <a:pt x="1991832" y="205740"/>
                  </a:cubicBezTo>
                  <a:cubicBezTo>
                    <a:pt x="1989260" y="212598"/>
                    <a:pt x="1983259" y="216027"/>
                    <a:pt x="1973830" y="216027"/>
                  </a:cubicBezTo>
                  <a:cubicBezTo>
                    <a:pt x="1979830" y="213455"/>
                    <a:pt x="1982831" y="207455"/>
                    <a:pt x="1982831" y="198025"/>
                  </a:cubicBezTo>
                  <a:lnTo>
                    <a:pt x="1970453" y="181778"/>
                  </a:lnTo>
                  <a:lnTo>
                    <a:pt x="1970358" y="181566"/>
                  </a:lnTo>
                  <a:lnTo>
                    <a:pt x="1970262" y="181528"/>
                  </a:lnTo>
                  <a:close/>
                  <a:moveTo>
                    <a:pt x="1347605" y="171021"/>
                  </a:moveTo>
                  <a:cubicBezTo>
                    <a:pt x="1362864" y="171021"/>
                    <a:pt x="1377866" y="180023"/>
                    <a:pt x="1392610" y="198025"/>
                  </a:cubicBezTo>
                  <a:cubicBezTo>
                    <a:pt x="1396897" y="203168"/>
                    <a:pt x="1401183" y="207026"/>
                    <a:pt x="1405469" y="209598"/>
                  </a:cubicBezTo>
                  <a:cubicBezTo>
                    <a:pt x="1396725" y="209598"/>
                    <a:pt x="1391153" y="207883"/>
                    <a:pt x="1388753" y="204454"/>
                  </a:cubicBezTo>
                  <a:cubicBezTo>
                    <a:pt x="1388753" y="209598"/>
                    <a:pt x="1387895" y="213884"/>
                    <a:pt x="1386181" y="217313"/>
                  </a:cubicBezTo>
                  <a:cubicBezTo>
                    <a:pt x="1382066" y="215084"/>
                    <a:pt x="1379066" y="211226"/>
                    <a:pt x="1377180" y="205740"/>
                  </a:cubicBezTo>
                  <a:cubicBezTo>
                    <a:pt x="1374608" y="212598"/>
                    <a:pt x="1368607" y="216027"/>
                    <a:pt x="1359178" y="216027"/>
                  </a:cubicBezTo>
                  <a:cubicBezTo>
                    <a:pt x="1365178" y="213455"/>
                    <a:pt x="1368179" y="207455"/>
                    <a:pt x="1368179" y="198025"/>
                  </a:cubicBezTo>
                  <a:lnTo>
                    <a:pt x="1355801" y="181778"/>
                  </a:lnTo>
                  <a:lnTo>
                    <a:pt x="1355706" y="181566"/>
                  </a:lnTo>
                  <a:lnTo>
                    <a:pt x="1355610" y="181528"/>
                  </a:lnTo>
                  <a:close/>
                  <a:moveTo>
                    <a:pt x="732953" y="171021"/>
                  </a:moveTo>
                  <a:cubicBezTo>
                    <a:pt x="748212" y="171021"/>
                    <a:pt x="763214" y="180023"/>
                    <a:pt x="777958" y="198025"/>
                  </a:cubicBezTo>
                  <a:cubicBezTo>
                    <a:pt x="782245" y="203168"/>
                    <a:pt x="786531" y="207026"/>
                    <a:pt x="790817" y="209598"/>
                  </a:cubicBezTo>
                  <a:cubicBezTo>
                    <a:pt x="782073" y="209598"/>
                    <a:pt x="776501" y="207883"/>
                    <a:pt x="774101" y="204454"/>
                  </a:cubicBezTo>
                  <a:cubicBezTo>
                    <a:pt x="774101" y="209598"/>
                    <a:pt x="773243" y="213884"/>
                    <a:pt x="771529" y="217313"/>
                  </a:cubicBezTo>
                  <a:cubicBezTo>
                    <a:pt x="767414" y="215084"/>
                    <a:pt x="764414" y="211226"/>
                    <a:pt x="762528" y="205740"/>
                  </a:cubicBezTo>
                  <a:cubicBezTo>
                    <a:pt x="759956" y="212598"/>
                    <a:pt x="753955" y="216027"/>
                    <a:pt x="744526" y="216027"/>
                  </a:cubicBezTo>
                  <a:cubicBezTo>
                    <a:pt x="750526" y="213455"/>
                    <a:pt x="753527" y="207455"/>
                    <a:pt x="753527" y="198025"/>
                  </a:cubicBezTo>
                  <a:lnTo>
                    <a:pt x="741149" y="181778"/>
                  </a:lnTo>
                  <a:lnTo>
                    <a:pt x="741054" y="181566"/>
                  </a:lnTo>
                  <a:lnTo>
                    <a:pt x="740958" y="181528"/>
                  </a:lnTo>
                  <a:close/>
                  <a:moveTo>
                    <a:pt x="118301" y="171021"/>
                  </a:moveTo>
                  <a:cubicBezTo>
                    <a:pt x="133560" y="171021"/>
                    <a:pt x="148562" y="180023"/>
                    <a:pt x="163307" y="198025"/>
                  </a:cubicBezTo>
                  <a:cubicBezTo>
                    <a:pt x="167593" y="203168"/>
                    <a:pt x="171879" y="207026"/>
                    <a:pt x="176165" y="209598"/>
                  </a:cubicBezTo>
                  <a:cubicBezTo>
                    <a:pt x="167421" y="209598"/>
                    <a:pt x="161849" y="207883"/>
                    <a:pt x="159449" y="204454"/>
                  </a:cubicBezTo>
                  <a:cubicBezTo>
                    <a:pt x="159449" y="209598"/>
                    <a:pt x="158592" y="213884"/>
                    <a:pt x="156877" y="217313"/>
                  </a:cubicBezTo>
                  <a:cubicBezTo>
                    <a:pt x="152762" y="215084"/>
                    <a:pt x="149762" y="211226"/>
                    <a:pt x="147876" y="205740"/>
                  </a:cubicBezTo>
                  <a:cubicBezTo>
                    <a:pt x="145304" y="212598"/>
                    <a:pt x="139304" y="216027"/>
                    <a:pt x="129874" y="216027"/>
                  </a:cubicBezTo>
                  <a:cubicBezTo>
                    <a:pt x="135875" y="213455"/>
                    <a:pt x="138875" y="207455"/>
                    <a:pt x="138875" y="198025"/>
                  </a:cubicBezTo>
                  <a:lnTo>
                    <a:pt x="126496" y="181778"/>
                  </a:lnTo>
                  <a:lnTo>
                    <a:pt x="126402" y="181566"/>
                  </a:lnTo>
                  <a:lnTo>
                    <a:pt x="126306" y="181528"/>
                  </a:lnTo>
                  <a:close/>
                  <a:moveTo>
                    <a:pt x="2546046" y="159191"/>
                  </a:moveTo>
                  <a:cubicBezTo>
                    <a:pt x="2548960" y="159191"/>
                    <a:pt x="2551446" y="160220"/>
                    <a:pt x="2553504" y="162277"/>
                  </a:cubicBezTo>
                  <a:cubicBezTo>
                    <a:pt x="2555561" y="164335"/>
                    <a:pt x="2556590" y="166821"/>
                    <a:pt x="2556590" y="169736"/>
                  </a:cubicBezTo>
                  <a:lnTo>
                    <a:pt x="2546046" y="169736"/>
                  </a:lnTo>
                  <a:close/>
                  <a:moveTo>
                    <a:pt x="1931396" y="159191"/>
                  </a:moveTo>
                  <a:cubicBezTo>
                    <a:pt x="1934310" y="159191"/>
                    <a:pt x="1936796" y="160220"/>
                    <a:pt x="1938854" y="162277"/>
                  </a:cubicBezTo>
                  <a:cubicBezTo>
                    <a:pt x="1940911" y="164335"/>
                    <a:pt x="1941940" y="166821"/>
                    <a:pt x="1941940" y="169736"/>
                  </a:cubicBezTo>
                  <a:lnTo>
                    <a:pt x="1931396" y="169736"/>
                  </a:lnTo>
                  <a:close/>
                  <a:moveTo>
                    <a:pt x="1316744" y="159191"/>
                  </a:moveTo>
                  <a:cubicBezTo>
                    <a:pt x="1319658" y="159191"/>
                    <a:pt x="1322144" y="160220"/>
                    <a:pt x="1324202" y="162277"/>
                  </a:cubicBezTo>
                  <a:cubicBezTo>
                    <a:pt x="1326259" y="164335"/>
                    <a:pt x="1327288" y="166821"/>
                    <a:pt x="1327288" y="169736"/>
                  </a:cubicBezTo>
                  <a:lnTo>
                    <a:pt x="1316744" y="169736"/>
                  </a:lnTo>
                  <a:close/>
                  <a:moveTo>
                    <a:pt x="702092" y="159191"/>
                  </a:moveTo>
                  <a:cubicBezTo>
                    <a:pt x="705006" y="159191"/>
                    <a:pt x="707492" y="160220"/>
                    <a:pt x="709550" y="162277"/>
                  </a:cubicBezTo>
                  <a:cubicBezTo>
                    <a:pt x="711607" y="164335"/>
                    <a:pt x="712636" y="166821"/>
                    <a:pt x="712636" y="169736"/>
                  </a:cubicBezTo>
                  <a:lnTo>
                    <a:pt x="702092" y="169736"/>
                  </a:lnTo>
                  <a:close/>
                  <a:moveTo>
                    <a:pt x="87440" y="159191"/>
                  </a:moveTo>
                  <a:cubicBezTo>
                    <a:pt x="90355" y="159191"/>
                    <a:pt x="92841" y="160220"/>
                    <a:pt x="94898" y="162277"/>
                  </a:cubicBezTo>
                  <a:cubicBezTo>
                    <a:pt x="96955" y="164335"/>
                    <a:pt x="97984" y="166821"/>
                    <a:pt x="97984" y="169736"/>
                  </a:cubicBezTo>
                  <a:lnTo>
                    <a:pt x="87440" y="169736"/>
                  </a:lnTo>
                  <a:close/>
                  <a:moveTo>
                    <a:pt x="2624998" y="146333"/>
                  </a:moveTo>
                  <a:cubicBezTo>
                    <a:pt x="2634085" y="147876"/>
                    <a:pt x="2638629" y="153533"/>
                    <a:pt x="2638629" y="163306"/>
                  </a:cubicBezTo>
                  <a:cubicBezTo>
                    <a:pt x="2638629" y="167078"/>
                    <a:pt x="2636914" y="172522"/>
                    <a:pt x="2633485" y="179637"/>
                  </a:cubicBezTo>
                  <a:cubicBezTo>
                    <a:pt x="2630056" y="186752"/>
                    <a:pt x="2628342" y="191595"/>
                    <a:pt x="2628342" y="194167"/>
                  </a:cubicBezTo>
                  <a:cubicBezTo>
                    <a:pt x="2623884" y="191081"/>
                    <a:pt x="2621741" y="188081"/>
                    <a:pt x="2621912" y="185166"/>
                  </a:cubicBezTo>
                  <a:cubicBezTo>
                    <a:pt x="2621912" y="183794"/>
                    <a:pt x="2622427" y="181737"/>
                    <a:pt x="2623455" y="178994"/>
                  </a:cubicBezTo>
                  <a:cubicBezTo>
                    <a:pt x="2624484" y="176251"/>
                    <a:pt x="2624998" y="174708"/>
                    <a:pt x="2624998" y="174365"/>
                  </a:cubicBezTo>
                  <a:cubicBezTo>
                    <a:pt x="2624998" y="174193"/>
                    <a:pt x="2624827" y="173936"/>
                    <a:pt x="2624484" y="173593"/>
                  </a:cubicBezTo>
                  <a:lnTo>
                    <a:pt x="2621912" y="173593"/>
                  </a:lnTo>
                  <a:cubicBezTo>
                    <a:pt x="2616769" y="173593"/>
                    <a:pt x="2614197" y="171021"/>
                    <a:pt x="2614197" y="165878"/>
                  </a:cubicBezTo>
                  <a:cubicBezTo>
                    <a:pt x="2614369" y="164849"/>
                    <a:pt x="2614797" y="163135"/>
                    <a:pt x="2615483" y="160734"/>
                  </a:cubicBezTo>
                  <a:cubicBezTo>
                    <a:pt x="2615826" y="163649"/>
                    <a:pt x="2618140" y="165106"/>
                    <a:pt x="2622427" y="165106"/>
                  </a:cubicBezTo>
                  <a:cubicBezTo>
                    <a:pt x="2628256" y="165106"/>
                    <a:pt x="2631085" y="162792"/>
                    <a:pt x="2630913" y="158163"/>
                  </a:cubicBezTo>
                  <a:cubicBezTo>
                    <a:pt x="2630742" y="153019"/>
                    <a:pt x="2628770" y="149076"/>
                    <a:pt x="2624998" y="146333"/>
                  </a:cubicBezTo>
                  <a:close/>
                  <a:moveTo>
                    <a:pt x="2010348" y="146333"/>
                  </a:moveTo>
                  <a:cubicBezTo>
                    <a:pt x="2019435" y="147876"/>
                    <a:pt x="2023979" y="153533"/>
                    <a:pt x="2023979" y="163306"/>
                  </a:cubicBezTo>
                  <a:cubicBezTo>
                    <a:pt x="2023979" y="167078"/>
                    <a:pt x="2022264" y="172522"/>
                    <a:pt x="2018835" y="179637"/>
                  </a:cubicBezTo>
                  <a:cubicBezTo>
                    <a:pt x="2015406" y="186752"/>
                    <a:pt x="2013692" y="191595"/>
                    <a:pt x="2013692" y="194167"/>
                  </a:cubicBezTo>
                  <a:cubicBezTo>
                    <a:pt x="2009234" y="191081"/>
                    <a:pt x="2007091" y="188081"/>
                    <a:pt x="2007262" y="185166"/>
                  </a:cubicBezTo>
                  <a:cubicBezTo>
                    <a:pt x="2007262" y="183794"/>
                    <a:pt x="2007777" y="181737"/>
                    <a:pt x="2008805" y="178994"/>
                  </a:cubicBezTo>
                  <a:cubicBezTo>
                    <a:pt x="2009834" y="176251"/>
                    <a:pt x="2010348" y="174708"/>
                    <a:pt x="2010348" y="174365"/>
                  </a:cubicBezTo>
                  <a:cubicBezTo>
                    <a:pt x="2010348" y="174193"/>
                    <a:pt x="2010177" y="173936"/>
                    <a:pt x="2009834" y="173593"/>
                  </a:cubicBezTo>
                  <a:lnTo>
                    <a:pt x="2007262" y="173593"/>
                  </a:lnTo>
                  <a:cubicBezTo>
                    <a:pt x="2002119" y="173593"/>
                    <a:pt x="1999547" y="171021"/>
                    <a:pt x="1999547" y="165878"/>
                  </a:cubicBezTo>
                  <a:cubicBezTo>
                    <a:pt x="1999719" y="164849"/>
                    <a:pt x="2000147" y="163135"/>
                    <a:pt x="2000833" y="160734"/>
                  </a:cubicBezTo>
                  <a:cubicBezTo>
                    <a:pt x="2001176" y="163649"/>
                    <a:pt x="2003490" y="165106"/>
                    <a:pt x="2007777" y="165106"/>
                  </a:cubicBezTo>
                  <a:cubicBezTo>
                    <a:pt x="2013606" y="165106"/>
                    <a:pt x="2016435" y="162792"/>
                    <a:pt x="2016263" y="158163"/>
                  </a:cubicBezTo>
                  <a:cubicBezTo>
                    <a:pt x="2016092" y="153019"/>
                    <a:pt x="2014120" y="149076"/>
                    <a:pt x="2010348" y="146333"/>
                  </a:cubicBezTo>
                  <a:close/>
                  <a:moveTo>
                    <a:pt x="1395696" y="146333"/>
                  </a:moveTo>
                  <a:cubicBezTo>
                    <a:pt x="1404783" y="147876"/>
                    <a:pt x="1409327" y="153533"/>
                    <a:pt x="1409327" y="163306"/>
                  </a:cubicBezTo>
                  <a:cubicBezTo>
                    <a:pt x="1409327" y="167078"/>
                    <a:pt x="1407612" y="172522"/>
                    <a:pt x="1404183" y="179637"/>
                  </a:cubicBezTo>
                  <a:cubicBezTo>
                    <a:pt x="1400754" y="186752"/>
                    <a:pt x="1399040" y="191595"/>
                    <a:pt x="1399040" y="194167"/>
                  </a:cubicBezTo>
                  <a:cubicBezTo>
                    <a:pt x="1394582" y="191081"/>
                    <a:pt x="1392439" y="188081"/>
                    <a:pt x="1392610" y="185166"/>
                  </a:cubicBezTo>
                  <a:cubicBezTo>
                    <a:pt x="1392610" y="183794"/>
                    <a:pt x="1393125" y="181737"/>
                    <a:pt x="1394153" y="178994"/>
                  </a:cubicBezTo>
                  <a:cubicBezTo>
                    <a:pt x="1395182" y="176251"/>
                    <a:pt x="1395696" y="174708"/>
                    <a:pt x="1395696" y="174365"/>
                  </a:cubicBezTo>
                  <a:cubicBezTo>
                    <a:pt x="1395696" y="174193"/>
                    <a:pt x="1395525" y="173936"/>
                    <a:pt x="1395182" y="173593"/>
                  </a:cubicBezTo>
                  <a:lnTo>
                    <a:pt x="1392610" y="173593"/>
                  </a:lnTo>
                  <a:cubicBezTo>
                    <a:pt x="1387467" y="173593"/>
                    <a:pt x="1384895" y="171021"/>
                    <a:pt x="1384895" y="165878"/>
                  </a:cubicBezTo>
                  <a:cubicBezTo>
                    <a:pt x="1385067" y="164849"/>
                    <a:pt x="1385495" y="163135"/>
                    <a:pt x="1386181" y="160734"/>
                  </a:cubicBezTo>
                  <a:cubicBezTo>
                    <a:pt x="1386524" y="163649"/>
                    <a:pt x="1388838" y="165106"/>
                    <a:pt x="1393125" y="165106"/>
                  </a:cubicBezTo>
                  <a:cubicBezTo>
                    <a:pt x="1398954" y="165106"/>
                    <a:pt x="1401783" y="162792"/>
                    <a:pt x="1401611" y="158163"/>
                  </a:cubicBezTo>
                  <a:cubicBezTo>
                    <a:pt x="1401440" y="153019"/>
                    <a:pt x="1399468" y="149076"/>
                    <a:pt x="1395696" y="146333"/>
                  </a:cubicBezTo>
                  <a:close/>
                  <a:moveTo>
                    <a:pt x="781044" y="146333"/>
                  </a:moveTo>
                  <a:cubicBezTo>
                    <a:pt x="790131" y="147876"/>
                    <a:pt x="794675" y="153533"/>
                    <a:pt x="794675" y="163306"/>
                  </a:cubicBezTo>
                  <a:cubicBezTo>
                    <a:pt x="794675" y="167078"/>
                    <a:pt x="792960" y="172522"/>
                    <a:pt x="789531" y="179637"/>
                  </a:cubicBezTo>
                  <a:cubicBezTo>
                    <a:pt x="786102" y="186752"/>
                    <a:pt x="784388" y="191595"/>
                    <a:pt x="784388" y="194167"/>
                  </a:cubicBezTo>
                  <a:cubicBezTo>
                    <a:pt x="779930" y="191081"/>
                    <a:pt x="777787" y="188081"/>
                    <a:pt x="777958" y="185166"/>
                  </a:cubicBezTo>
                  <a:cubicBezTo>
                    <a:pt x="777958" y="183794"/>
                    <a:pt x="778473" y="181737"/>
                    <a:pt x="779501" y="178994"/>
                  </a:cubicBezTo>
                  <a:cubicBezTo>
                    <a:pt x="780530" y="176251"/>
                    <a:pt x="781044" y="174708"/>
                    <a:pt x="781044" y="174365"/>
                  </a:cubicBezTo>
                  <a:cubicBezTo>
                    <a:pt x="781044" y="174193"/>
                    <a:pt x="780873" y="173936"/>
                    <a:pt x="780530" y="173593"/>
                  </a:cubicBezTo>
                  <a:lnTo>
                    <a:pt x="777958" y="173593"/>
                  </a:lnTo>
                  <a:cubicBezTo>
                    <a:pt x="772815" y="173593"/>
                    <a:pt x="770243" y="171021"/>
                    <a:pt x="770243" y="165878"/>
                  </a:cubicBezTo>
                  <a:cubicBezTo>
                    <a:pt x="770415" y="164849"/>
                    <a:pt x="770843" y="163135"/>
                    <a:pt x="771529" y="160734"/>
                  </a:cubicBezTo>
                  <a:cubicBezTo>
                    <a:pt x="771872" y="163649"/>
                    <a:pt x="774186" y="165106"/>
                    <a:pt x="778473" y="165106"/>
                  </a:cubicBezTo>
                  <a:cubicBezTo>
                    <a:pt x="784302" y="165106"/>
                    <a:pt x="787131" y="162792"/>
                    <a:pt x="786959" y="158163"/>
                  </a:cubicBezTo>
                  <a:cubicBezTo>
                    <a:pt x="786788" y="153019"/>
                    <a:pt x="784816" y="149076"/>
                    <a:pt x="781044" y="146333"/>
                  </a:cubicBezTo>
                  <a:close/>
                  <a:moveTo>
                    <a:pt x="166393" y="146333"/>
                  </a:moveTo>
                  <a:cubicBezTo>
                    <a:pt x="175479" y="147876"/>
                    <a:pt x="180023" y="153533"/>
                    <a:pt x="180023" y="163306"/>
                  </a:cubicBezTo>
                  <a:cubicBezTo>
                    <a:pt x="180023" y="167078"/>
                    <a:pt x="178308" y="172522"/>
                    <a:pt x="174879" y="179637"/>
                  </a:cubicBezTo>
                  <a:cubicBezTo>
                    <a:pt x="171450" y="186752"/>
                    <a:pt x="169736" y="191595"/>
                    <a:pt x="169736" y="194167"/>
                  </a:cubicBezTo>
                  <a:cubicBezTo>
                    <a:pt x="165278" y="191081"/>
                    <a:pt x="163135" y="188081"/>
                    <a:pt x="163307" y="185166"/>
                  </a:cubicBezTo>
                  <a:cubicBezTo>
                    <a:pt x="163307" y="183794"/>
                    <a:pt x="163821" y="181737"/>
                    <a:pt x="164850" y="178994"/>
                  </a:cubicBezTo>
                  <a:cubicBezTo>
                    <a:pt x="165878" y="176251"/>
                    <a:pt x="166393" y="174708"/>
                    <a:pt x="166393" y="174365"/>
                  </a:cubicBezTo>
                  <a:cubicBezTo>
                    <a:pt x="166393" y="174193"/>
                    <a:pt x="166221" y="173936"/>
                    <a:pt x="165878" y="173593"/>
                  </a:cubicBezTo>
                  <a:lnTo>
                    <a:pt x="163307" y="173593"/>
                  </a:lnTo>
                  <a:cubicBezTo>
                    <a:pt x="158163" y="173593"/>
                    <a:pt x="155591" y="171021"/>
                    <a:pt x="155591" y="165878"/>
                  </a:cubicBezTo>
                  <a:cubicBezTo>
                    <a:pt x="155763" y="164849"/>
                    <a:pt x="156191" y="163135"/>
                    <a:pt x="156877" y="160734"/>
                  </a:cubicBezTo>
                  <a:cubicBezTo>
                    <a:pt x="157220" y="163649"/>
                    <a:pt x="159535" y="165106"/>
                    <a:pt x="163821" y="165106"/>
                  </a:cubicBezTo>
                  <a:cubicBezTo>
                    <a:pt x="169650" y="165106"/>
                    <a:pt x="172479" y="162792"/>
                    <a:pt x="172308" y="158163"/>
                  </a:cubicBezTo>
                  <a:cubicBezTo>
                    <a:pt x="172136" y="153019"/>
                    <a:pt x="170165" y="149076"/>
                    <a:pt x="166393" y="146333"/>
                  </a:cubicBezTo>
                  <a:close/>
                  <a:moveTo>
                    <a:pt x="2546046" y="142732"/>
                  </a:moveTo>
                  <a:cubicBezTo>
                    <a:pt x="2552046" y="142732"/>
                    <a:pt x="2555047" y="145304"/>
                    <a:pt x="2555047" y="150447"/>
                  </a:cubicBezTo>
                  <a:cubicBezTo>
                    <a:pt x="2557619" y="149419"/>
                    <a:pt x="2559419" y="148904"/>
                    <a:pt x="2560447" y="148904"/>
                  </a:cubicBezTo>
                  <a:cubicBezTo>
                    <a:pt x="2565077" y="148904"/>
                    <a:pt x="2567391" y="151390"/>
                    <a:pt x="2567391" y="156362"/>
                  </a:cubicBezTo>
                  <a:cubicBezTo>
                    <a:pt x="2567391" y="158763"/>
                    <a:pt x="2566705" y="160649"/>
                    <a:pt x="2565334" y="162020"/>
                  </a:cubicBezTo>
                  <a:cubicBezTo>
                    <a:pt x="2570477" y="162020"/>
                    <a:pt x="2573049" y="164592"/>
                    <a:pt x="2573049" y="169736"/>
                  </a:cubicBezTo>
                  <a:lnTo>
                    <a:pt x="2560705" y="169736"/>
                  </a:lnTo>
                  <a:cubicBezTo>
                    <a:pt x="2560705" y="165449"/>
                    <a:pt x="2559333" y="161935"/>
                    <a:pt x="2556590" y="159191"/>
                  </a:cubicBezTo>
                  <a:cubicBezTo>
                    <a:pt x="2553847" y="156448"/>
                    <a:pt x="2550332" y="155077"/>
                    <a:pt x="2546046" y="155077"/>
                  </a:cubicBezTo>
                  <a:close/>
                  <a:moveTo>
                    <a:pt x="1931396" y="142732"/>
                  </a:moveTo>
                  <a:cubicBezTo>
                    <a:pt x="1937396" y="142732"/>
                    <a:pt x="1940397" y="145304"/>
                    <a:pt x="1940397" y="150447"/>
                  </a:cubicBezTo>
                  <a:cubicBezTo>
                    <a:pt x="1942969" y="149419"/>
                    <a:pt x="1944769" y="148904"/>
                    <a:pt x="1945797" y="148904"/>
                  </a:cubicBezTo>
                  <a:cubicBezTo>
                    <a:pt x="1950427" y="148904"/>
                    <a:pt x="1952741" y="151390"/>
                    <a:pt x="1952741" y="156362"/>
                  </a:cubicBezTo>
                  <a:cubicBezTo>
                    <a:pt x="1952741" y="158763"/>
                    <a:pt x="1952055" y="160649"/>
                    <a:pt x="1950684" y="162020"/>
                  </a:cubicBezTo>
                  <a:cubicBezTo>
                    <a:pt x="1955827" y="162020"/>
                    <a:pt x="1958399" y="164592"/>
                    <a:pt x="1958399" y="169736"/>
                  </a:cubicBezTo>
                  <a:lnTo>
                    <a:pt x="1946055" y="169736"/>
                  </a:lnTo>
                  <a:cubicBezTo>
                    <a:pt x="1946055" y="165449"/>
                    <a:pt x="1944683" y="161935"/>
                    <a:pt x="1941940" y="159191"/>
                  </a:cubicBezTo>
                  <a:cubicBezTo>
                    <a:pt x="1939197" y="156448"/>
                    <a:pt x="1935682" y="155077"/>
                    <a:pt x="1931396" y="155077"/>
                  </a:cubicBezTo>
                  <a:close/>
                  <a:moveTo>
                    <a:pt x="1316744" y="142732"/>
                  </a:moveTo>
                  <a:cubicBezTo>
                    <a:pt x="1322744" y="142732"/>
                    <a:pt x="1325745" y="145304"/>
                    <a:pt x="1325745" y="150447"/>
                  </a:cubicBezTo>
                  <a:cubicBezTo>
                    <a:pt x="1328317" y="149419"/>
                    <a:pt x="1330117" y="148904"/>
                    <a:pt x="1331145" y="148904"/>
                  </a:cubicBezTo>
                  <a:cubicBezTo>
                    <a:pt x="1335775" y="148904"/>
                    <a:pt x="1338089" y="151390"/>
                    <a:pt x="1338089" y="156362"/>
                  </a:cubicBezTo>
                  <a:cubicBezTo>
                    <a:pt x="1338089" y="158763"/>
                    <a:pt x="1337403" y="160649"/>
                    <a:pt x="1336032" y="162020"/>
                  </a:cubicBezTo>
                  <a:cubicBezTo>
                    <a:pt x="1341175" y="162020"/>
                    <a:pt x="1343747" y="164592"/>
                    <a:pt x="1343747" y="169736"/>
                  </a:cubicBezTo>
                  <a:lnTo>
                    <a:pt x="1331403" y="169736"/>
                  </a:lnTo>
                  <a:cubicBezTo>
                    <a:pt x="1331403" y="165449"/>
                    <a:pt x="1330031" y="161935"/>
                    <a:pt x="1327288" y="159191"/>
                  </a:cubicBezTo>
                  <a:cubicBezTo>
                    <a:pt x="1324545" y="156448"/>
                    <a:pt x="1321030" y="155077"/>
                    <a:pt x="1316744" y="155077"/>
                  </a:cubicBezTo>
                  <a:close/>
                  <a:moveTo>
                    <a:pt x="702092" y="142732"/>
                  </a:moveTo>
                  <a:cubicBezTo>
                    <a:pt x="708092" y="142732"/>
                    <a:pt x="711093" y="145304"/>
                    <a:pt x="711093" y="150447"/>
                  </a:cubicBezTo>
                  <a:cubicBezTo>
                    <a:pt x="713665" y="149419"/>
                    <a:pt x="715465" y="148904"/>
                    <a:pt x="716493" y="148904"/>
                  </a:cubicBezTo>
                  <a:cubicBezTo>
                    <a:pt x="721123" y="148904"/>
                    <a:pt x="723437" y="151390"/>
                    <a:pt x="723437" y="156362"/>
                  </a:cubicBezTo>
                  <a:cubicBezTo>
                    <a:pt x="723437" y="158763"/>
                    <a:pt x="722751" y="160649"/>
                    <a:pt x="721380" y="162020"/>
                  </a:cubicBezTo>
                  <a:cubicBezTo>
                    <a:pt x="726523" y="162020"/>
                    <a:pt x="729095" y="164592"/>
                    <a:pt x="729095" y="169736"/>
                  </a:cubicBezTo>
                  <a:lnTo>
                    <a:pt x="716751" y="169736"/>
                  </a:lnTo>
                  <a:cubicBezTo>
                    <a:pt x="716751" y="165449"/>
                    <a:pt x="715379" y="161935"/>
                    <a:pt x="712636" y="159191"/>
                  </a:cubicBezTo>
                  <a:cubicBezTo>
                    <a:pt x="709893" y="156448"/>
                    <a:pt x="706378" y="155077"/>
                    <a:pt x="702092" y="155077"/>
                  </a:cubicBezTo>
                  <a:close/>
                  <a:moveTo>
                    <a:pt x="87440" y="142732"/>
                  </a:moveTo>
                  <a:cubicBezTo>
                    <a:pt x="93441" y="142732"/>
                    <a:pt x="96441" y="145304"/>
                    <a:pt x="96441" y="150447"/>
                  </a:cubicBezTo>
                  <a:cubicBezTo>
                    <a:pt x="99013" y="149419"/>
                    <a:pt x="100813" y="148904"/>
                    <a:pt x="101842" y="148904"/>
                  </a:cubicBezTo>
                  <a:cubicBezTo>
                    <a:pt x="106471" y="148904"/>
                    <a:pt x="108785" y="151390"/>
                    <a:pt x="108785" y="156362"/>
                  </a:cubicBezTo>
                  <a:cubicBezTo>
                    <a:pt x="108785" y="158763"/>
                    <a:pt x="108100" y="160649"/>
                    <a:pt x="106728" y="162020"/>
                  </a:cubicBezTo>
                  <a:cubicBezTo>
                    <a:pt x="111872" y="162020"/>
                    <a:pt x="114443" y="164592"/>
                    <a:pt x="114443" y="169736"/>
                  </a:cubicBezTo>
                  <a:lnTo>
                    <a:pt x="102099" y="169736"/>
                  </a:lnTo>
                  <a:cubicBezTo>
                    <a:pt x="102099" y="165449"/>
                    <a:pt x="100727" y="161935"/>
                    <a:pt x="97984" y="159191"/>
                  </a:cubicBezTo>
                  <a:cubicBezTo>
                    <a:pt x="95241" y="156448"/>
                    <a:pt x="91726" y="155077"/>
                    <a:pt x="87440" y="155077"/>
                  </a:cubicBezTo>
                  <a:close/>
                  <a:moveTo>
                    <a:pt x="2519042" y="124730"/>
                  </a:moveTo>
                  <a:cubicBezTo>
                    <a:pt x="2525386" y="124730"/>
                    <a:pt x="2530615" y="127173"/>
                    <a:pt x="2534730" y="132059"/>
                  </a:cubicBezTo>
                  <a:cubicBezTo>
                    <a:pt x="2538845" y="136946"/>
                    <a:pt x="2540902" y="142646"/>
                    <a:pt x="2540902" y="149162"/>
                  </a:cubicBezTo>
                  <a:lnTo>
                    <a:pt x="2540902" y="172307"/>
                  </a:lnTo>
                  <a:lnTo>
                    <a:pt x="2533187" y="172307"/>
                  </a:lnTo>
                  <a:lnTo>
                    <a:pt x="2533187" y="149162"/>
                  </a:lnTo>
                  <a:cubicBezTo>
                    <a:pt x="2533187" y="145047"/>
                    <a:pt x="2531815" y="141446"/>
                    <a:pt x="2529072" y="138360"/>
                  </a:cubicBezTo>
                  <a:cubicBezTo>
                    <a:pt x="2526329" y="135274"/>
                    <a:pt x="2522986" y="133731"/>
                    <a:pt x="2519042" y="133731"/>
                  </a:cubicBezTo>
                  <a:cubicBezTo>
                    <a:pt x="2516128" y="133731"/>
                    <a:pt x="2513470" y="134545"/>
                    <a:pt x="2511070" y="136174"/>
                  </a:cubicBezTo>
                  <a:cubicBezTo>
                    <a:pt x="2508670" y="137803"/>
                    <a:pt x="2507469" y="139989"/>
                    <a:pt x="2507469" y="142732"/>
                  </a:cubicBezTo>
                  <a:cubicBezTo>
                    <a:pt x="2507469" y="147876"/>
                    <a:pt x="2509613" y="150447"/>
                    <a:pt x="2513899" y="150447"/>
                  </a:cubicBezTo>
                  <a:cubicBezTo>
                    <a:pt x="2517328" y="150447"/>
                    <a:pt x="2519042" y="148304"/>
                    <a:pt x="2519042" y="144018"/>
                  </a:cubicBezTo>
                  <a:lnTo>
                    <a:pt x="2517756" y="141446"/>
                  </a:lnTo>
                  <a:cubicBezTo>
                    <a:pt x="2522900" y="141446"/>
                    <a:pt x="2525472" y="144875"/>
                    <a:pt x="2525472" y="151733"/>
                  </a:cubicBezTo>
                  <a:cubicBezTo>
                    <a:pt x="2525472" y="156877"/>
                    <a:pt x="2522900" y="159449"/>
                    <a:pt x="2517756" y="159449"/>
                  </a:cubicBezTo>
                  <a:cubicBezTo>
                    <a:pt x="2515870" y="159449"/>
                    <a:pt x="2514499" y="159020"/>
                    <a:pt x="2513642" y="158163"/>
                  </a:cubicBezTo>
                  <a:cubicBezTo>
                    <a:pt x="2513642" y="161592"/>
                    <a:pt x="2511841" y="164249"/>
                    <a:pt x="2508241" y="166135"/>
                  </a:cubicBezTo>
                  <a:cubicBezTo>
                    <a:pt x="2505498" y="167678"/>
                    <a:pt x="2502240" y="168450"/>
                    <a:pt x="2498468" y="168450"/>
                  </a:cubicBezTo>
                  <a:cubicBezTo>
                    <a:pt x="2501897" y="164163"/>
                    <a:pt x="2503612" y="160734"/>
                    <a:pt x="2503612" y="158163"/>
                  </a:cubicBezTo>
                  <a:cubicBezTo>
                    <a:pt x="2503612" y="156620"/>
                    <a:pt x="2502969" y="154219"/>
                    <a:pt x="2501683" y="150962"/>
                  </a:cubicBezTo>
                  <a:cubicBezTo>
                    <a:pt x="2500397" y="147704"/>
                    <a:pt x="2499754" y="145390"/>
                    <a:pt x="2499754" y="144018"/>
                  </a:cubicBezTo>
                  <a:cubicBezTo>
                    <a:pt x="2499926" y="138703"/>
                    <a:pt x="2501854" y="134160"/>
                    <a:pt x="2505541" y="130388"/>
                  </a:cubicBezTo>
                  <a:cubicBezTo>
                    <a:pt x="2509227" y="126616"/>
                    <a:pt x="2513727" y="124730"/>
                    <a:pt x="2519042" y="124730"/>
                  </a:cubicBezTo>
                  <a:close/>
                  <a:moveTo>
                    <a:pt x="1904392" y="124730"/>
                  </a:moveTo>
                  <a:cubicBezTo>
                    <a:pt x="1910736" y="124730"/>
                    <a:pt x="1915965" y="127173"/>
                    <a:pt x="1920080" y="132059"/>
                  </a:cubicBezTo>
                  <a:cubicBezTo>
                    <a:pt x="1924195" y="136946"/>
                    <a:pt x="1926252" y="142646"/>
                    <a:pt x="1926252" y="149162"/>
                  </a:cubicBezTo>
                  <a:lnTo>
                    <a:pt x="1926252" y="172307"/>
                  </a:lnTo>
                  <a:lnTo>
                    <a:pt x="1918537" y="172307"/>
                  </a:lnTo>
                  <a:lnTo>
                    <a:pt x="1918537" y="149162"/>
                  </a:lnTo>
                  <a:cubicBezTo>
                    <a:pt x="1918537" y="145047"/>
                    <a:pt x="1917165" y="141446"/>
                    <a:pt x="1914422" y="138360"/>
                  </a:cubicBezTo>
                  <a:cubicBezTo>
                    <a:pt x="1911679" y="135274"/>
                    <a:pt x="1908336" y="133731"/>
                    <a:pt x="1904392" y="133731"/>
                  </a:cubicBezTo>
                  <a:cubicBezTo>
                    <a:pt x="1901478" y="133731"/>
                    <a:pt x="1898820" y="134545"/>
                    <a:pt x="1896420" y="136174"/>
                  </a:cubicBezTo>
                  <a:cubicBezTo>
                    <a:pt x="1894020" y="137803"/>
                    <a:pt x="1892819" y="139989"/>
                    <a:pt x="1892819" y="142732"/>
                  </a:cubicBezTo>
                  <a:cubicBezTo>
                    <a:pt x="1892819" y="147876"/>
                    <a:pt x="1894963" y="150447"/>
                    <a:pt x="1899249" y="150447"/>
                  </a:cubicBezTo>
                  <a:cubicBezTo>
                    <a:pt x="1902678" y="150447"/>
                    <a:pt x="1904392" y="148304"/>
                    <a:pt x="1904392" y="144018"/>
                  </a:cubicBezTo>
                  <a:lnTo>
                    <a:pt x="1903106" y="141446"/>
                  </a:lnTo>
                  <a:cubicBezTo>
                    <a:pt x="1908250" y="141446"/>
                    <a:pt x="1910822" y="144875"/>
                    <a:pt x="1910822" y="151733"/>
                  </a:cubicBezTo>
                  <a:cubicBezTo>
                    <a:pt x="1910822" y="156877"/>
                    <a:pt x="1908250" y="159449"/>
                    <a:pt x="1903106" y="159449"/>
                  </a:cubicBezTo>
                  <a:cubicBezTo>
                    <a:pt x="1901220" y="159449"/>
                    <a:pt x="1899849" y="159020"/>
                    <a:pt x="1898992" y="158163"/>
                  </a:cubicBezTo>
                  <a:cubicBezTo>
                    <a:pt x="1898992" y="161592"/>
                    <a:pt x="1897191" y="164249"/>
                    <a:pt x="1893591" y="166135"/>
                  </a:cubicBezTo>
                  <a:cubicBezTo>
                    <a:pt x="1890848" y="167678"/>
                    <a:pt x="1887590" y="168450"/>
                    <a:pt x="1883818" y="168450"/>
                  </a:cubicBezTo>
                  <a:cubicBezTo>
                    <a:pt x="1887247" y="164163"/>
                    <a:pt x="1888962" y="160734"/>
                    <a:pt x="1888962" y="158163"/>
                  </a:cubicBezTo>
                  <a:cubicBezTo>
                    <a:pt x="1888962" y="156620"/>
                    <a:pt x="1888319" y="154219"/>
                    <a:pt x="1887033" y="150962"/>
                  </a:cubicBezTo>
                  <a:cubicBezTo>
                    <a:pt x="1885747" y="147704"/>
                    <a:pt x="1885104" y="145390"/>
                    <a:pt x="1885104" y="144018"/>
                  </a:cubicBezTo>
                  <a:cubicBezTo>
                    <a:pt x="1885276" y="138703"/>
                    <a:pt x="1887204" y="134160"/>
                    <a:pt x="1890891" y="130388"/>
                  </a:cubicBezTo>
                  <a:cubicBezTo>
                    <a:pt x="1894577" y="126616"/>
                    <a:pt x="1899077" y="124730"/>
                    <a:pt x="1904392" y="124730"/>
                  </a:cubicBezTo>
                  <a:close/>
                  <a:moveTo>
                    <a:pt x="1289740" y="124730"/>
                  </a:moveTo>
                  <a:cubicBezTo>
                    <a:pt x="1296084" y="124730"/>
                    <a:pt x="1301313" y="127173"/>
                    <a:pt x="1305428" y="132059"/>
                  </a:cubicBezTo>
                  <a:cubicBezTo>
                    <a:pt x="1309543" y="136946"/>
                    <a:pt x="1311600" y="142646"/>
                    <a:pt x="1311600" y="149162"/>
                  </a:cubicBezTo>
                  <a:lnTo>
                    <a:pt x="1311600" y="172307"/>
                  </a:lnTo>
                  <a:lnTo>
                    <a:pt x="1303885" y="172307"/>
                  </a:lnTo>
                  <a:lnTo>
                    <a:pt x="1303885" y="149162"/>
                  </a:lnTo>
                  <a:cubicBezTo>
                    <a:pt x="1303885" y="145047"/>
                    <a:pt x="1302513" y="141446"/>
                    <a:pt x="1299770" y="138360"/>
                  </a:cubicBezTo>
                  <a:cubicBezTo>
                    <a:pt x="1297027" y="135274"/>
                    <a:pt x="1293684" y="133731"/>
                    <a:pt x="1289740" y="133731"/>
                  </a:cubicBezTo>
                  <a:cubicBezTo>
                    <a:pt x="1286826" y="133731"/>
                    <a:pt x="1284168" y="134545"/>
                    <a:pt x="1281768" y="136174"/>
                  </a:cubicBezTo>
                  <a:cubicBezTo>
                    <a:pt x="1279368" y="137803"/>
                    <a:pt x="1278167" y="139989"/>
                    <a:pt x="1278167" y="142732"/>
                  </a:cubicBezTo>
                  <a:cubicBezTo>
                    <a:pt x="1278167" y="147876"/>
                    <a:pt x="1280311" y="150447"/>
                    <a:pt x="1284597" y="150447"/>
                  </a:cubicBezTo>
                  <a:cubicBezTo>
                    <a:pt x="1288026" y="150447"/>
                    <a:pt x="1289740" y="148304"/>
                    <a:pt x="1289740" y="144018"/>
                  </a:cubicBezTo>
                  <a:lnTo>
                    <a:pt x="1288454" y="141446"/>
                  </a:lnTo>
                  <a:cubicBezTo>
                    <a:pt x="1293598" y="141446"/>
                    <a:pt x="1296170" y="144875"/>
                    <a:pt x="1296170" y="151733"/>
                  </a:cubicBezTo>
                  <a:cubicBezTo>
                    <a:pt x="1296170" y="156877"/>
                    <a:pt x="1293598" y="159449"/>
                    <a:pt x="1288454" y="159449"/>
                  </a:cubicBezTo>
                  <a:cubicBezTo>
                    <a:pt x="1286568" y="159449"/>
                    <a:pt x="1285197" y="159020"/>
                    <a:pt x="1284340" y="158163"/>
                  </a:cubicBezTo>
                  <a:cubicBezTo>
                    <a:pt x="1284340" y="161592"/>
                    <a:pt x="1282539" y="164249"/>
                    <a:pt x="1278939" y="166135"/>
                  </a:cubicBezTo>
                  <a:cubicBezTo>
                    <a:pt x="1276196" y="167678"/>
                    <a:pt x="1272938" y="168450"/>
                    <a:pt x="1269166" y="168450"/>
                  </a:cubicBezTo>
                  <a:cubicBezTo>
                    <a:pt x="1272595" y="164163"/>
                    <a:pt x="1274310" y="160734"/>
                    <a:pt x="1274310" y="158163"/>
                  </a:cubicBezTo>
                  <a:cubicBezTo>
                    <a:pt x="1274310" y="156620"/>
                    <a:pt x="1273667" y="154219"/>
                    <a:pt x="1272381" y="150962"/>
                  </a:cubicBezTo>
                  <a:cubicBezTo>
                    <a:pt x="1271095" y="147704"/>
                    <a:pt x="1270452" y="145390"/>
                    <a:pt x="1270452" y="144018"/>
                  </a:cubicBezTo>
                  <a:cubicBezTo>
                    <a:pt x="1270624" y="138703"/>
                    <a:pt x="1272552" y="134160"/>
                    <a:pt x="1276239" y="130388"/>
                  </a:cubicBezTo>
                  <a:cubicBezTo>
                    <a:pt x="1279925" y="126616"/>
                    <a:pt x="1284425" y="124730"/>
                    <a:pt x="1289740" y="124730"/>
                  </a:cubicBezTo>
                  <a:close/>
                  <a:moveTo>
                    <a:pt x="675088" y="124730"/>
                  </a:moveTo>
                  <a:cubicBezTo>
                    <a:pt x="681432" y="124730"/>
                    <a:pt x="686661" y="127173"/>
                    <a:pt x="690776" y="132059"/>
                  </a:cubicBezTo>
                  <a:cubicBezTo>
                    <a:pt x="694891" y="136946"/>
                    <a:pt x="696948" y="142646"/>
                    <a:pt x="696948" y="149162"/>
                  </a:cubicBezTo>
                  <a:lnTo>
                    <a:pt x="696948" y="172307"/>
                  </a:lnTo>
                  <a:lnTo>
                    <a:pt x="689233" y="172307"/>
                  </a:lnTo>
                  <a:lnTo>
                    <a:pt x="689233" y="149162"/>
                  </a:lnTo>
                  <a:cubicBezTo>
                    <a:pt x="689233" y="145047"/>
                    <a:pt x="687861" y="141446"/>
                    <a:pt x="685118" y="138360"/>
                  </a:cubicBezTo>
                  <a:cubicBezTo>
                    <a:pt x="682375" y="135274"/>
                    <a:pt x="679032" y="133731"/>
                    <a:pt x="675088" y="133731"/>
                  </a:cubicBezTo>
                  <a:cubicBezTo>
                    <a:pt x="672174" y="133731"/>
                    <a:pt x="669516" y="134545"/>
                    <a:pt x="667116" y="136174"/>
                  </a:cubicBezTo>
                  <a:cubicBezTo>
                    <a:pt x="664716" y="137803"/>
                    <a:pt x="663515" y="139989"/>
                    <a:pt x="663515" y="142732"/>
                  </a:cubicBezTo>
                  <a:cubicBezTo>
                    <a:pt x="663515" y="147876"/>
                    <a:pt x="665659" y="150447"/>
                    <a:pt x="669945" y="150447"/>
                  </a:cubicBezTo>
                  <a:cubicBezTo>
                    <a:pt x="673374" y="150447"/>
                    <a:pt x="675088" y="148304"/>
                    <a:pt x="675088" y="144018"/>
                  </a:cubicBezTo>
                  <a:lnTo>
                    <a:pt x="673802" y="141446"/>
                  </a:lnTo>
                  <a:cubicBezTo>
                    <a:pt x="678946" y="141446"/>
                    <a:pt x="681518" y="144875"/>
                    <a:pt x="681518" y="151733"/>
                  </a:cubicBezTo>
                  <a:cubicBezTo>
                    <a:pt x="681518" y="156877"/>
                    <a:pt x="678946" y="159449"/>
                    <a:pt x="673802" y="159449"/>
                  </a:cubicBezTo>
                  <a:cubicBezTo>
                    <a:pt x="671916" y="159449"/>
                    <a:pt x="670545" y="159020"/>
                    <a:pt x="669688" y="158163"/>
                  </a:cubicBezTo>
                  <a:cubicBezTo>
                    <a:pt x="669688" y="161592"/>
                    <a:pt x="667887" y="164249"/>
                    <a:pt x="664287" y="166135"/>
                  </a:cubicBezTo>
                  <a:cubicBezTo>
                    <a:pt x="661544" y="167678"/>
                    <a:pt x="658286" y="168450"/>
                    <a:pt x="654514" y="168450"/>
                  </a:cubicBezTo>
                  <a:cubicBezTo>
                    <a:pt x="657943" y="164163"/>
                    <a:pt x="659658" y="160734"/>
                    <a:pt x="659658" y="158163"/>
                  </a:cubicBezTo>
                  <a:cubicBezTo>
                    <a:pt x="659658" y="156620"/>
                    <a:pt x="659015" y="154219"/>
                    <a:pt x="657729" y="150962"/>
                  </a:cubicBezTo>
                  <a:cubicBezTo>
                    <a:pt x="656443" y="147704"/>
                    <a:pt x="655800" y="145390"/>
                    <a:pt x="655800" y="144018"/>
                  </a:cubicBezTo>
                  <a:cubicBezTo>
                    <a:pt x="655972" y="138703"/>
                    <a:pt x="657900" y="134160"/>
                    <a:pt x="661587" y="130388"/>
                  </a:cubicBezTo>
                  <a:cubicBezTo>
                    <a:pt x="665273" y="126616"/>
                    <a:pt x="669773" y="124730"/>
                    <a:pt x="675088" y="124730"/>
                  </a:cubicBezTo>
                  <a:close/>
                  <a:moveTo>
                    <a:pt x="60437" y="124730"/>
                  </a:moveTo>
                  <a:cubicBezTo>
                    <a:pt x="66780" y="124730"/>
                    <a:pt x="72009" y="127173"/>
                    <a:pt x="76124" y="132059"/>
                  </a:cubicBezTo>
                  <a:cubicBezTo>
                    <a:pt x="80239" y="136946"/>
                    <a:pt x="82296" y="142646"/>
                    <a:pt x="82296" y="149162"/>
                  </a:cubicBezTo>
                  <a:lnTo>
                    <a:pt x="82296" y="172307"/>
                  </a:lnTo>
                  <a:lnTo>
                    <a:pt x="74581" y="172307"/>
                  </a:lnTo>
                  <a:lnTo>
                    <a:pt x="74581" y="149162"/>
                  </a:lnTo>
                  <a:cubicBezTo>
                    <a:pt x="74581" y="145047"/>
                    <a:pt x="73210" y="141446"/>
                    <a:pt x="70466" y="138360"/>
                  </a:cubicBezTo>
                  <a:cubicBezTo>
                    <a:pt x="67723" y="135274"/>
                    <a:pt x="64380" y="133731"/>
                    <a:pt x="60437" y="133731"/>
                  </a:cubicBezTo>
                  <a:cubicBezTo>
                    <a:pt x="57522" y="133731"/>
                    <a:pt x="54864" y="134545"/>
                    <a:pt x="52464" y="136174"/>
                  </a:cubicBezTo>
                  <a:cubicBezTo>
                    <a:pt x="50064" y="137803"/>
                    <a:pt x="48864" y="139989"/>
                    <a:pt x="48864" y="142732"/>
                  </a:cubicBezTo>
                  <a:cubicBezTo>
                    <a:pt x="48864" y="147876"/>
                    <a:pt x="51007" y="150447"/>
                    <a:pt x="55293" y="150447"/>
                  </a:cubicBezTo>
                  <a:cubicBezTo>
                    <a:pt x="58722" y="150447"/>
                    <a:pt x="60437" y="148304"/>
                    <a:pt x="60437" y="144018"/>
                  </a:cubicBezTo>
                  <a:lnTo>
                    <a:pt x="59151" y="141446"/>
                  </a:lnTo>
                  <a:cubicBezTo>
                    <a:pt x="64294" y="141446"/>
                    <a:pt x="66866" y="144875"/>
                    <a:pt x="66866" y="151733"/>
                  </a:cubicBezTo>
                  <a:cubicBezTo>
                    <a:pt x="66866" y="156877"/>
                    <a:pt x="64294" y="159449"/>
                    <a:pt x="59151" y="159449"/>
                  </a:cubicBezTo>
                  <a:cubicBezTo>
                    <a:pt x="57265" y="159449"/>
                    <a:pt x="55893" y="159020"/>
                    <a:pt x="55036" y="158163"/>
                  </a:cubicBezTo>
                  <a:cubicBezTo>
                    <a:pt x="55036" y="161592"/>
                    <a:pt x="53236" y="164249"/>
                    <a:pt x="49635" y="166135"/>
                  </a:cubicBezTo>
                  <a:cubicBezTo>
                    <a:pt x="46892" y="167678"/>
                    <a:pt x="43634" y="168450"/>
                    <a:pt x="39863" y="168450"/>
                  </a:cubicBezTo>
                  <a:cubicBezTo>
                    <a:pt x="43292" y="164163"/>
                    <a:pt x="45006" y="160734"/>
                    <a:pt x="45006" y="158163"/>
                  </a:cubicBezTo>
                  <a:cubicBezTo>
                    <a:pt x="45006" y="156620"/>
                    <a:pt x="44363" y="154219"/>
                    <a:pt x="43077" y="150962"/>
                  </a:cubicBezTo>
                  <a:cubicBezTo>
                    <a:pt x="41791" y="147704"/>
                    <a:pt x="41148" y="145390"/>
                    <a:pt x="41148" y="144018"/>
                  </a:cubicBezTo>
                  <a:cubicBezTo>
                    <a:pt x="41320" y="138703"/>
                    <a:pt x="43249" y="134160"/>
                    <a:pt x="46935" y="130388"/>
                  </a:cubicBezTo>
                  <a:cubicBezTo>
                    <a:pt x="50621" y="126616"/>
                    <a:pt x="55122" y="124730"/>
                    <a:pt x="60437" y="124730"/>
                  </a:cubicBezTo>
                  <a:close/>
                  <a:moveTo>
                    <a:pt x="2664346" y="123444"/>
                  </a:moveTo>
                  <a:cubicBezTo>
                    <a:pt x="2666061" y="124644"/>
                    <a:pt x="2666918" y="126787"/>
                    <a:pt x="2666918" y="129873"/>
                  </a:cubicBezTo>
                  <a:cubicBezTo>
                    <a:pt x="2666746" y="135017"/>
                    <a:pt x="2664775" y="139303"/>
                    <a:pt x="2661003" y="142732"/>
                  </a:cubicBezTo>
                  <a:cubicBezTo>
                    <a:pt x="2657231" y="146161"/>
                    <a:pt x="2652773" y="147876"/>
                    <a:pt x="2647630" y="147876"/>
                  </a:cubicBezTo>
                  <a:cubicBezTo>
                    <a:pt x="2644887" y="147876"/>
                    <a:pt x="2640815" y="147233"/>
                    <a:pt x="2635414" y="145947"/>
                  </a:cubicBezTo>
                  <a:cubicBezTo>
                    <a:pt x="2630013" y="144661"/>
                    <a:pt x="2625941" y="144018"/>
                    <a:pt x="2623198" y="144018"/>
                  </a:cubicBezTo>
                  <a:lnTo>
                    <a:pt x="2616769" y="144018"/>
                  </a:lnTo>
                  <a:cubicBezTo>
                    <a:pt x="2623627" y="147447"/>
                    <a:pt x="2627056" y="152162"/>
                    <a:pt x="2627056" y="158163"/>
                  </a:cubicBezTo>
                  <a:cubicBezTo>
                    <a:pt x="2616597" y="152162"/>
                    <a:pt x="2608882" y="149162"/>
                    <a:pt x="2603910" y="149162"/>
                  </a:cubicBezTo>
                  <a:cubicBezTo>
                    <a:pt x="2595338" y="149162"/>
                    <a:pt x="2585051" y="153448"/>
                    <a:pt x="2573049" y="162020"/>
                  </a:cubicBezTo>
                  <a:lnTo>
                    <a:pt x="2569191" y="159449"/>
                  </a:lnTo>
                  <a:cubicBezTo>
                    <a:pt x="2583593" y="142304"/>
                    <a:pt x="2601595" y="133731"/>
                    <a:pt x="2623198" y="133731"/>
                  </a:cubicBezTo>
                  <a:cubicBezTo>
                    <a:pt x="2625427" y="133731"/>
                    <a:pt x="2628856" y="133945"/>
                    <a:pt x="2633485" y="134374"/>
                  </a:cubicBezTo>
                  <a:cubicBezTo>
                    <a:pt x="2638114" y="134803"/>
                    <a:pt x="2641543" y="135017"/>
                    <a:pt x="2643772" y="135017"/>
                  </a:cubicBezTo>
                  <a:cubicBezTo>
                    <a:pt x="2655774" y="135017"/>
                    <a:pt x="2662632" y="131159"/>
                    <a:pt x="2664346" y="123444"/>
                  </a:cubicBezTo>
                  <a:close/>
                  <a:moveTo>
                    <a:pt x="2049696" y="123444"/>
                  </a:moveTo>
                  <a:cubicBezTo>
                    <a:pt x="2051411" y="124644"/>
                    <a:pt x="2052268" y="126787"/>
                    <a:pt x="2052268" y="129873"/>
                  </a:cubicBezTo>
                  <a:cubicBezTo>
                    <a:pt x="2052096" y="135017"/>
                    <a:pt x="2050125" y="139303"/>
                    <a:pt x="2046353" y="142732"/>
                  </a:cubicBezTo>
                  <a:cubicBezTo>
                    <a:pt x="2042581" y="146161"/>
                    <a:pt x="2038123" y="147876"/>
                    <a:pt x="2032980" y="147876"/>
                  </a:cubicBezTo>
                  <a:cubicBezTo>
                    <a:pt x="2030237" y="147876"/>
                    <a:pt x="2026165" y="147233"/>
                    <a:pt x="2020764" y="145947"/>
                  </a:cubicBezTo>
                  <a:cubicBezTo>
                    <a:pt x="2015363" y="144661"/>
                    <a:pt x="2011291" y="144018"/>
                    <a:pt x="2008548" y="144018"/>
                  </a:cubicBezTo>
                  <a:lnTo>
                    <a:pt x="2002119" y="144018"/>
                  </a:lnTo>
                  <a:cubicBezTo>
                    <a:pt x="2008977" y="147447"/>
                    <a:pt x="2012406" y="152162"/>
                    <a:pt x="2012406" y="158163"/>
                  </a:cubicBezTo>
                  <a:cubicBezTo>
                    <a:pt x="2001947" y="152162"/>
                    <a:pt x="1994232" y="149162"/>
                    <a:pt x="1989260" y="149162"/>
                  </a:cubicBezTo>
                  <a:cubicBezTo>
                    <a:pt x="1980688" y="149162"/>
                    <a:pt x="1970401" y="153448"/>
                    <a:pt x="1958399" y="162020"/>
                  </a:cubicBezTo>
                  <a:lnTo>
                    <a:pt x="1954541" y="159449"/>
                  </a:lnTo>
                  <a:cubicBezTo>
                    <a:pt x="1968943" y="142304"/>
                    <a:pt x="1986945" y="133731"/>
                    <a:pt x="2008548" y="133731"/>
                  </a:cubicBezTo>
                  <a:cubicBezTo>
                    <a:pt x="2010777" y="133731"/>
                    <a:pt x="2014206" y="133945"/>
                    <a:pt x="2018835" y="134374"/>
                  </a:cubicBezTo>
                  <a:cubicBezTo>
                    <a:pt x="2023464" y="134803"/>
                    <a:pt x="2026893" y="135017"/>
                    <a:pt x="2029122" y="135017"/>
                  </a:cubicBezTo>
                  <a:cubicBezTo>
                    <a:pt x="2041124" y="135017"/>
                    <a:pt x="2047982" y="131159"/>
                    <a:pt x="2049696" y="123444"/>
                  </a:cubicBezTo>
                  <a:close/>
                  <a:moveTo>
                    <a:pt x="1435044" y="123444"/>
                  </a:moveTo>
                  <a:cubicBezTo>
                    <a:pt x="1436759" y="124644"/>
                    <a:pt x="1437616" y="126787"/>
                    <a:pt x="1437616" y="129873"/>
                  </a:cubicBezTo>
                  <a:cubicBezTo>
                    <a:pt x="1437444" y="135017"/>
                    <a:pt x="1435473" y="139303"/>
                    <a:pt x="1431701" y="142732"/>
                  </a:cubicBezTo>
                  <a:cubicBezTo>
                    <a:pt x="1427929" y="146161"/>
                    <a:pt x="1423471" y="147876"/>
                    <a:pt x="1418328" y="147876"/>
                  </a:cubicBezTo>
                  <a:cubicBezTo>
                    <a:pt x="1415585" y="147876"/>
                    <a:pt x="1411513" y="147233"/>
                    <a:pt x="1406112" y="145947"/>
                  </a:cubicBezTo>
                  <a:cubicBezTo>
                    <a:pt x="1400711" y="144661"/>
                    <a:pt x="1396639" y="144018"/>
                    <a:pt x="1393896" y="144018"/>
                  </a:cubicBezTo>
                  <a:lnTo>
                    <a:pt x="1387467" y="144018"/>
                  </a:lnTo>
                  <a:cubicBezTo>
                    <a:pt x="1394325" y="147447"/>
                    <a:pt x="1397754" y="152162"/>
                    <a:pt x="1397754" y="158163"/>
                  </a:cubicBezTo>
                  <a:cubicBezTo>
                    <a:pt x="1387295" y="152162"/>
                    <a:pt x="1379580" y="149162"/>
                    <a:pt x="1374608" y="149162"/>
                  </a:cubicBezTo>
                  <a:cubicBezTo>
                    <a:pt x="1366036" y="149162"/>
                    <a:pt x="1355749" y="153448"/>
                    <a:pt x="1343747" y="162020"/>
                  </a:cubicBezTo>
                  <a:lnTo>
                    <a:pt x="1339889" y="159449"/>
                  </a:lnTo>
                  <a:cubicBezTo>
                    <a:pt x="1354291" y="142304"/>
                    <a:pt x="1372293" y="133731"/>
                    <a:pt x="1393896" y="133731"/>
                  </a:cubicBezTo>
                  <a:cubicBezTo>
                    <a:pt x="1396125" y="133731"/>
                    <a:pt x="1399554" y="133945"/>
                    <a:pt x="1404183" y="134374"/>
                  </a:cubicBezTo>
                  <a:cubicBezTo>
                    <a:pt x="1408812" y="134803"/>
                    <a:pt x="1412241" y="135017"/>
                    <a:pt x="1414470" y="135017"/>
                  </a:cubicBezTo>
                  <a:cubicBezTo>
                    <a:pt x="1426472" y="135017"/>
                    <a:pt x="1433330" y="131159"/>
                    <a:pt x="1435044" y="123444"/>
                  </a:cubicBezTo>
                  <a:close/>
                  <a:moveTo>
                    <a:pt x="820392" y="123444"/>
                  </a:moveTo>
                  <a:cubicBezTo>
                    <a:pt x="822107" y="124644"/>
                    <a:pt x="822964" y="126787"/>
                    <a:pt x="822964" y="129873"/>
                  </a:cubicBezTo>
                  <a:cubicBezTo>
                    <a:pt x="822792" y="135017"/>
                    <a:pt x="820821" y="139303"/>
                    <a:pt x="817049" y="142732"/>
                  </a:cubicBezTo>
                  <a:cubicBezTo>
                    <a:pt x="813277" y="146161"/>
                    <a:pt x="808819" y="147876"/>
                    <a:pt x="803676" y="147876"/>
                  </a:cubicBezTo>
                  <a:cubicBezTo>
                    <a:pt x="800933" y="147876"/>
                    <a:pt x="796861" y="147233"/>
                    <a:pt x="791460" y="145947"/>
                  </a:cubicBezTo>
                  <a:cubicBezTo>
                    <a:pt x="786059" y="144661"/>
                    <a:pt x="781987" y="144018"/>
                    <a:pt x="779244" y="144018"/>
                  </a:cubicBezTo>
                  <a:lnTo>
                    <a:pt x="772815" y="144018"/>
                  </a:lnTo>
                  <a:cubicBezTo>
                    <a:pt x="779673" y="147447"/>
                    <a:pt x="783102" y="152162"/>
                    <a:pt x="783102" y="158163"/>
                  </a:cubicBezTo>
                  <a:cubicBezTo>
                    <a:pt x="772643" y="152162"/>
                    <a:pt x="764928" y="149162"/>
                    <a:pt x="759956" y="149162"/>
                  </a:cubicBezTo>
                  <a:cubicBezTo>
                    <a:pt x="751384" y="149162"/>
                    <a:pt x="741097" y="153448"/>
                    <a:pt x="729095" y="162020"/>
                  </a:cubicBezTo>
                  <a:lnTo>
                    <a:pt x="725237" y="159449"/>
                  </a:lnTo>
                  <a:cubicBezTo>
                    <a:pt x="739639" y="142304"/>
                    <a:pt x="757641" y="133731"/>
                    <a:pt x="779244" y="133731"/>
                  </a:cubicBezTo>
                  <a:cubicBezTo>
                    <a:pt x="781473" y="133731"/>
                    <a:pt x="784902" y="133945"/>
                    <a:pt x="789531" y="134374"/>
                  </a:cubicBezTo>
                  <a:cubicBezTo>
                    <a:pt x="794160" y="134803"/>
                    <a:pt x="797589" y="135017"/>
                    <a:pt x="799818" y="135017"/>
                  </a:cubicBezTo>
                  <a:cubicBezTo>
                    <a:pt x="811820" y="135017"/>
                    <a:pt x="818678" y="131159"/>
                    <a:pt x="820392" y="123444"/>
                  </a:cubicBezTo>
                  <a:close/>
                  <a:moveTo>
                    <a:pt x="205740" y="123444"/>
                  </a:moveTo>
                  <a:cubicBezTo>
                    <a:pt x="207455" y="124644"/>
                    <a:pt x="208312" y="126787"/>
                    <a:pt x="208312" y="129873"/>
                  </a:cubicBezTo>
                  <a:cubicBezTo>
                    <a:pt x="208141" y="135017"/>
                    <a:pt x="206169" y="139303"/>
                    <a:pt x="202397" y="142732"/>
                  </a:cubicBezTo>
                  <a:cubicBezTo>
                    <a:pt x="198625" y="146161"/>
                    <a:pt x="194168" y="147876"/>
                    <a:pt x="189024" y="147876"/>
                  </a:cubicBezTo>
                  <a:cubicBezTo>
                    <a:pt x="186281" y="147876"/>
                    <a:pt x="182209" y="147233"/>
                    <a:pt x="176808" y="145947"/>
                  </a:cubicBezTo>
                  <a:cubicBezTo>
                    <a:pt x="171408" y="144661"/>
                    <a:pt x="167336" y="144018"/>
                    <a:pt x="164592" y="144018"/>
                  </a:cubicBezTo>
                  <a:lnTo>
                    <a:pt x="158163" y="144018"/>
                  </a:lnTo>
                  <a:cubicBezTo>
                    <a:pt x="165021" y="147447"/>
                    <a:pt x="168450" y="152162"/>
                    <a:pt x="168450" y="158163"/>
                  </a:cubicBezTo>
                  <a:cubicBezTo>
                    <a:pt x="157992" y="152162"/>
                    <a:pt x="150276" y="149162"/>
                    <a:pt x="145304" y="149162"/>
                  </a:cubicBezTo>
                  <a:cubicBezTo>
                    <a:pt x="136732" y="149162"/>
                    <a:pt x="126445" y="153448"/>
                    <a:pt x="114443" y="162020"/>
                  </a:cubicBezTo>
                  <a:lnTo>
                    <a:pt x="110586" y="159449"/>
                  </a:lnTo>
                  <a:cubicBezTo>
                    <a:pt x="124987" y="142304"/>
                    <a:pt x="142990" y="133731"/>
                    <a:pt x="164592" y="133731"/>
                  </a:cubicBezTo>
                  <a:cubicBezTo>
                    <a:pt x="166821" y="133731"/>
                    <a:pt x="170250" y="133945"/>
                    <a:pt x="174879" y="134374"/>
                  </a:cubicBezTo>
                  <a:cubicBezTo>
                    <a:pt x="179509" y="134803"/>
                    <a:pt x="182938" y="135017"/>
                    <a:pt x="185166" y="135017"/>
                  </a:cubicBezTo>
                  <a:cubicBezTo>
                    <a:pt x="197168" y="135017"/>
                    <a:pt x="204026" y="131159"/>
                    <a:pt x="205740" y="123444"/>
                  </a:cubicBezTo>
                  <a:close/>
                  <a:moveTo>
                    <a:pt x="662230" y="79724"/>
                  </a:moveTo>
                  <a:cubicBezTo>
                    <a:pt x="667545" y="87954"/>
                    <a:pt x="672259" y="93526"/>
                    <a:pt x="676374" y="96441"/>
                  </a:cubicBezTo>
                  <a:cubicBezTo>
                    <a:pt x="690947" y="106556"/>
                    <a:pt x="698234" y="118986"/>
                    <a:pt x="698234" y="133731"/>
                  </a:cubicBezTo>
                  <a:cubicBezTo>
                    <a:pt x="692062" y="123444"/>
                    <a:pt x="683918" y="118300"/>
                    <a:pt x="673802" y="118300"/>
                  </a:cubicBezTo>
                  <a:cubicBezTo>
                    <a:pt x="663858" y="118300"/>
                    <a:pt x="657000" y="121730"/>
                    <a:pt x="653228" y="128587"/>
                  </a:cubicBezTo>
                  <a:cubicBezTo>
                    <a:pt x="653400" y="124130"/>
                    <a:pt x="654686" y="120186"/>
                    <a:pt x="657086" y="116757"/>
                  </a:cubicBezTo>
                  <a:cubicBezTo>
                    <a:pt x="659829" y="112643"/>
                    <a:pt x="663258" y="110585"/>
                    <a:pt x="667373" y="110585"/>
                  </a:cubicBezTo>
                  <a:cubicBezTo>
                    <a:pt x="661201" y="107328"/>
                    <a:pt x="656915" y="103470"/>
                    <a:pt x="654514" y="99012"/>
                  </a:cubicBezTo>
                  <a:cubicBezTo>
                    <a:pt x="657772" y="97298"/>
                    <a:pt x="661629" y="96441"/>
                    <a:pt x="666087" y="96441"/>
                  </a:cubicBezTo>
                  <a:cubicBezTo>
                    <a:pt x="662658" y="93869"/>
                    <a:pt x="660944" y="90011"/>
                    <a:pt x="660944" y="84868"/>
                  </a:cubicBezTo>
                  <a:cubicBezTo>
                    <a:pt x="660944" y="86068"/>
                    <a:pt x="661372" y="84353"/>
                    <a:pt x="662230" y="79724"/>
                  </a:cubicBezTo>
                  <a:close/>
                  <a:moveTo>
                    <a:pt x="47578" y="79724"/>
                  </a:moveTo>
                  <a:cubicBezTo>
                    <a:pt x="52893" y="87954"/>
                    <a:pt x="57608" y="93526"/>
                    <a:pt x="61722" y="96441"/>
                  </a:cubicBezTo>
                  <a:cubicBezTo>
                    <a:pt x="76296" y="106556"/>
                    <a:pt x="83582" y="118986"/>
                    <a:pt x="83582" y="133731"/>
                  </a:cubicBezTo>
                  <a:cubicBezTo>
                    <a:pt x="77410" y="123444"/>
                    <a:pt x="69266" y="118300"/>
                    <a:pt x="59151" y="118300"/>
                  </a:cubicBezTo>
                  <a:cubicBezTo>
                    <a:pt x="49207" y="118300"/>
                    <a:pt x="42349" y="121730"/>
                    <a:pt x="38577" y="128587"/>
                  </a:cubicBezTo>
                  <a:cubicBezTo>
                    <a:pt x="38748" y="124130"/>
                    <a:pt x="40034" y="120186"/>
                    <a:pt x="42434" y="116757"/>
                  </a:cubicBezTo>
                  <a:cubicBezTo>
                    <a:pt x="45178" y="112643"/>
                    <a:pt x="48606" y="110585"/>
                    <a:pt x="52721" y="110585"/>
                  </a:cubicBezTo>
                  <a:cubicBezTo>
                    <a:pt x="46549" y="107328"/>
                    <a:pt x="42263" y="103470"/>
                    <a:pt x="39863" y="99012"/>
                  </a:cubicBezTo>
                  <a:cubicBezTo>
                    <a:pt x="43120" y="97298"/>
                    <a:pt x="46978" y="96441"/>
                    <a:pt x="51435" y="96441"/>
                  </a:cubicBezTo>
                  <a:cubicBezTo>
                    <a:pt x="48006" y="93869"/>
                    <a:pt x="46292" y="90011"/>
                    <a:pt x="46292" y="84868"/>
                  </a:cubicBezTo>
                  <a:cubicBezTo>
                    <a:pt x="46292" y="86068"/>
                    <a:pt x="46721" y="84353"/>
                    <a:pt x="47578" y="79724"/>
                  </a:cubicBezTo>
                  <a:close/>
                  <a:moveTo>
                    <a:pt x="1276882" y="79724"/>
                  </a:moveTo>
                  <a:cubicBezTo>
                    <a:pt x="1282197" y="87954"/>
                    <a:pt x="1286911" y="93526"/>
                    <a:pt x="1291026" y="96441"/>
                  </a:cubicBezTo>
                  <a:cubicBezTo>
                    <a:pt x="1305599" y="106556"/>
                    <a:pt x="1312886" y="118986"/>
                    <a:pt x="1312886" y="133731"/>
                  </a:cubicBezTo>
                  <a:cubicBezTo>
                    <a:pt x="1306714" y="123444"/>
                    <a:pt x="1298570" y="118300"/>
                    <a:pt x="1288454" y="118300"/>
                  </a:cubicBezTo>
                  <a:cubicBezTo>
                    <a:pt x="1278510" y="118300"/>
                    <a:pt x="1271652" y="121730"/>
                    <a:pt x="1267880" y="128587"/>
                  </a:cubicBezTo>
                  <a:cubicBezTo>
                    <a:pt x="1268052" y="124130"/>
                    <a:pt x="1269338" y="120186"/>
                    <a:pt x="1271738" y="116757"/>
                  </a:cubicBezTo>
                  <a:cubicBezTo>
                    <a:pt x="1274481" y="112643"/>
                    <a:pt x="1277910" y="110585"/>
                    <a:pt x="1282025" y="110585"/>
                  </a:cubicBezTo>
                  <a:cubicBezTo>
                    <a:pt x="1275853" y="107328"/>
                    <a:pt x="1271567" y="103470"/>
                    <a:pt x="1269166" y="99012"/>
                  </a:cubicBezTo>
                  <a:cubicBezTo>
                    <a:pt x="1272424" y="97298"/>
                    <a:pt x="1276281" y="96441"/>
                    <a:pt x="1280739" y="96441"/>
                  </a:cubicBezTo>
                  <a:cubicBezTo>
                    <a:pt x="1277310" y="93869"/>
                    <a:pt x="1275596" y="90011"/>
                    <a:pt x="1275596" y="84868"/>
                  </a:cubicBezTo>
                  <a:cubicBezTo>
                    <a:pt x="1275596" y="86068"/>
                    <a:pt x="1276024" y="84353"/>
                    <a:pt x="1276882" y="79724"/>
                  </a:cubicBezTo>
                  <a:close/>
                  <a:moveTo>
                    <a:pt x="1891534" y="79724"/>
                  </a:moveTo>
                  <a:cubicBezTo>
                    <a:pt x="1896849" y="87954"/>
                    <a:pt x="1901563" y="93526"/>
                    <a:pt x="1905678" y="96441"/>
                  </a:cubicBezTo>
                  <a:cubicBezTo>
                    <a:pt x="1920251" y="106556"/>
                    <a:pt x="1927538" y="118986"/>
                    <a:pt x="1927538" y="133731"/>
                  </a:cubicBezTo>
                  <a:cubicBezTo>
                    <a:pt x="1921366" y="123444"/>
                    <a:pt x="1913222" y="118300"/>
                    <a:pt x="1903106" y="118300"/>
                  </a:cubicBezTo>
                  <a:cubicBezTo>
                    <a:pt x="1893162" y="118300"/>
                    <a:pt x="1886304" y="121730"/>
                    <a:pt x="1882532" y="128587"/>
                  </a:cubicBezTo>
                  <a:cubicBezTo>
                    <a:pt x="1882704" y="124130"/>
                    <a:pt x="1883990" y="120186"/>
                    <a:pt x="1886390" y="116757"/>
                  </a:cubicBezTo>
                  <a:cubicBezTo>
                    <a:pt x="1889133" y="112643"/>
                    <a:pt x="1892562" y="110585"/>
                    <a:pt x="1896677" y="110585"/>
                  </a:cubicBezTo>
                  <a:cubicBezTo>
                    <a:pt x="1890505" y="107328"/>
                    <a:pt x="1886219" y="103470"/>
                    <a:pt x="1883818" y="99012"/>
                  </a:cubicBezTo>
                  <a:cubicBezTo>
                    <a:pt x="1887076" y="97298"/>
                    <a:pt x="1890933" y="96441"/>
                    <a:pt x="1895391" y="96441"/>
                  </a:cubicBezTo>
                  <a:cubicBezTo>
                    <a:pt x="1891962" y="93869"/>
                    <a:pt x="1890248" y="90011"/>
                    <a:pt x="1890248" y="84868"/>
                  </a:cubicBezTo>
                  <a:cubicBezTo>
                    <a:pt x="1890248" y="86068"/>
                    <a:pt x="1890676" y="84353"/>
                    <a:pt x="1891534" y="79724"/>
                  </a:cubicBezTo>
                  <a:close/>
                  <a:moveTo>
                    <a:pt x="2506184" y="79724"/>
                  </a:moveTo>
                  <a:cubicBezTo>
                    <a:pt x="2511499" y="87954"/>
                    <a:pt x="2516213" y="93526"/>
                    <a:pt x="2520328" y="96441"/>
                  </a:cubicBezTo>
                  <a:cubicBezTo>
                    <a:pt x="2534901" y="106556"/>
                    <a:pt x="2542188" y="118986"/>
                    <a:pt x="2542188" y="133731"/>
                  </a:cubicBezTo>
                  <a:cubicBezTo>
                    <a:pt x="2536016" y="123444"/>
                    <a:pt x="2527872" y="118300"/>
                    <a:pt x="2517756" y="118300"/>
                  </a:cubicBezTo>
                  <a:cubicBezTo>
                    <a:pt x="2507812" y="118300"/>
                    <a:pt x="2500954" y="121730"/>
                    <a:pt x="2497182" y="128587"/>
                  </a:cubicBezTo>
                  <a:cubicBezTo>
                    <a:pt x="2497354" y="124130"/>
                    <a:pt x="2498640" y="120186"/>
                    <a:pt x="2501040" y="116757"/>
                  </a:cubicBezTo>
                  <a:cubicBezTo>
                    <a:pt x="2503783" y="112643"/>
                    <a:pt x="2507212" y="110585"/>
                    <a:pt x="2511327" y="110585"/>
                  </a:cubicBezTo>
                  <a:cubicBezTo>
                    <a:pt x="2505155" y="107328"/>
                    <a:pt x="2500869" y="103470"/>
                    <a:pt x="2498468" y="99012"/>
                  </a:cubicBezTo>
                  <a:cubicBezTo>
                    <a:pt x="2501726" y="97298"/>
                    <a:pt x="2505583" y="96441"/>
                    <a:pt x="2510041" y="96441"/>
                  </a:cubicBezTo>
                  <a:cubicBezTo>
                    <a:pt x="2506612" y="93869"/>
                    <a:pt x="2504898" y="90011"/>
                    <a:pt x="2504898" y="84868"/>
                  </a:cubicBezTo>
                  <a:cubicBezTo>
                    <a:pt x="2504898" y="86068"/>
                    <a:pt x="2505326" y="84353"/>
                    <a:pt x="2506184" y="79724"/>
                  </a:cubicBezTo>
                  <a:close/>
                  <a:moveTo>
                    <a:pt x="1935253" y="77153"/>
                  </a:moveTo>
                  <a:cubicBezTo>
                    <a:pt x="1939368" y="77153"/>
                    <a:pt x="1942969" y="78095"/>
                    <a:pt x="1946055" y="79981"/>
                  </a:cubicBezTo>
                  <a:cubicBezTo>
                    <a:pt x="1949827" y="82210"/>
                    <a:pt x="1951713" y="85211"/>
                    <a:pt x="1951713" y="88983"/>
                  </a:cubicBezTo>
                  <a:cubicBezTo>
                    <a:pt x="1948969" y="85382"/>
                    <a:pt x="1945626" y="83582"/>
                    <a:pt x="1941683" y="83582"/>
                  </a:cubicBezTo>
                  <a:cubicBezTo>
                    <a:pt x="1937225" y="83582"/>
                    <a:pt x="1935082" y="85725"/>
                    <a:pt x="1935253" y="90011"/>
                  </a:cubicBezTo>
                  <a:cubicBezTo>
                    <a:pt x="1935425" y="93955"/>
                    <a:pt x="1936625" y="96526"/>
                    <a:pt x="1938854" y="97727"/>
                  </a:cubicBezTo>
                  <a:cubicBezTo>
                    <a:pt x="1937997" y="98584"/>
                    <a:pt x="1936368" y="99012"/>
                    <a:pt x="1933967" y="99012"/>
                  </a:cubicBezTo>
                  <a:cubicBezTo>
                    <a:pt x="1931567" y="99012"/>
                    <a:pt x="1929467" y="98027"/>
                    <a:pt x="1927667" y="96055"/>
                  </a:cubicBezTo>
                  <a:cubicBezTo>
                    <a:pt x="1925866" y="94083"/>
                    <a:pt x="1924966" y="91897"/>
                    <a:pt x="1924966" y="89497"/>
                  </a:cubicBezTo>
                  <a:cubicBezTo>
                    <a:pt x="1921709" y="91554"/>
                    <a:pt x="1919137" y="92583"/>
                    <a:pt x="1917251" y="92583"/>
                  </a:cubicBezTo>
                  <a:cubicBezTo>
                    <a:pt x="1912279" y="92412"/>
                    <a:pt x="1908850" y="90268"/>
                    <a:pt x="1906964" y="86154"/>
                  </a:cubicBezTo>
                  <a:cubicBezTo>
                    <a:pt x="1910393" y="86154"/>
                    <a:pt x="1915108" y="84653"/>
                    <a:pt x="1921109" y="81653"/>
                  </a:cubicBezTo>
                  <a:cubicBezTo>
                    <a:pt x="1927109" y="78653"/>
                    <a:pt x="1931824" y="77153"/>
                    <a:pt x="1935253" y="77153"/>
                  </a:cubicBezTo>
                  <a:close/>
                  <a:moveTo>
                    <a:pt x="1320601" y="77153"/>
                  </a:moveTo>
                  <a:cubicBezTo>
                    <a:pt x="1324716" y="77153"/>
                    <a:pt x="1328317" y="78095"/>
                    <a:pt x="1331403" y="79981"/>
                  </a:cubicBezTo>
                  <a:cubicBezTo>
                    <a:pt x="1335175" y="82210"/>
                    <a:pt x="1337061" y="85211"/>
                    <a:pt x="1337061" y="88983"/>
                  </a:cubicBezTo>
                  <a:cubicBezTo>
                    <a:pt x="1334317" y="85382"/>
                    <a:pt x="1330974" y="83582"/>
                    <a:pt x="1327031" y="83582"/>
                  </a:cubicBezTo>
                  <a:cubicBezTo>
                    <a:pt x="1322573" y="83582"/>
                    <a:pt x="1320430" y="85725"/>
                    <a:pt x="1320601" y="90011"/>
                  </a:cubicBezTo>
                  <a:cubicBezTo>
                    <a:pt x="1320773" y="93955"/>
                    <a:pt x="1321973" y="96526"/>
                    <a:pt x="1324202" y="97727"/>
                  </a:cubicBezTo>
                  <a:cubicBezTo>
                    <a:pt x="1323345" y="98584"/>
                    <a:pt x="1321716" y="99012"/>
                    <a:pt x="1319315" y="99012"/>
                  </a:cubicBezTo>
                  <a:cubicBezTo>
                    <a:pt x="1316915" y="99012"/>
                    <a:pt x="1314815" y="98027"/>
                    <a:pt x="1313015" y="96055"/>
                  </a:cubicBezTo>
                  <a:cubicBezTo>
                    <a:pt x="1311214" y="94083"/>
                    <a:pt x="1310314" y="91897"/>
                    <a:pt x="1310314" y="89497"/>
                  </a:cubicBezTo>
                  <a:cubicBezTo>
                    <a:pt x="1307057" y="91554"/>
                    <a:pt x="1304485" y="92583"/>
                    <a:pt x="1302599" y="92583"/>
                  </a:cubicBezTo>
                  <a:cubicBezTo>
                    <a:pt x="1297627" y="92412"/>
                    <a:pt x="1294198" y="90268"/>
                    <a:pt x="1292312" y="86154"/>
                  </a:cubicBezTo>
                  <a:cubicBezTo>
                    <a:pt x="1295741" y="86154"/>
                    <a:pt x="1300456" y="84653"/>
                    <a:pt x="1306457" y="81653"/>
                  </a:cubicBezTo>
                  <a:cubicBezTo>
                    <a:pt x="1312457" y="78653"/>
                    <a:pt x="1317172" y="77153"/>
                    <a:pt x="1320601" y="77153"/>
                  </a:cubicBezTo>
                  <a:close/>
                  <a:moveTo>
                    <a:pt x="705949" y="77153"/>
                  </a:moveTo>
                  <a:cubicBezTo>
                    <a:pt x="710064" y="77153"/>
                    <a:pt x="713665" y="78095"/>
                    <a:pt x="716751" y="79981"/>
                  </a:cubicBezTo>
                  <a:cubicBezTo>
                    <a:pt x="720523" y="82210"/>
                    <a:pt x="722409" y="85211"/>
                    <a:pt x="722409" y="88983"/>
                  </a:cubicBezTo>
                  <a:cubicBezTo>
                    <a:pt x="719665" y="85382"/>
                    <a:pt x="716322" y="83582"/>
                    <a:pt x="712379" y="83582"/>
                  </a:cubicBezTo>
                  <a:cubicBezTo>
                    <a:pt x="707921" y="83582"/>
                    <a:pt x="705778" y="85725"/>
                    <a:pt x="705949" y="90011"/>
                  </a:cubicBezTo>
                  <a:cubicBezTo>
                    <a:pt x="706121" y="93955"/>
                    <a:pt x="707321" y="96526"/>
                    <a:pt x="709550" y="97727"/>
                  </a:cubicBezTo>
                  <a:cubicBezTo>
                    <a:pt x="708693" y="98584"/>
                    <a:pt x="707064" y="99012"/>
                    <a:pt x="704663" y="99012"/>
                  </a:cubicBezTo>
                  <a:cubicBezTo>
                    <a:pt x="702263" y="99012"/>
                    <a:pt x="700163" y="98027"/>
                    <a:pt x="698363" y="96055"/>
                  </a:cubicBezTo>
                  <a:cubicBezTo>
                    <a:pt x="696562" y="94083"/>
                    <a:pt x="695662" y="91897"/>
                    <a:pt x="695662" y="89497"/>
                  </a:cubicBezTo>
                  <a:cubicBezTo>
                    <a:pt x="692405" y="91554"/>
                    <a:pt x="689833" y="92583"/>
                    <a:pt x="687947" y="92583"/>
                  </a:cubicBezTo>
                  <a:cubicBezTo>
                    <a:pt x="682975" y="92412"/>
                    <a:pt x="679546" y="90268"/>
                    <a:pt x="677660" y="86154"/>
                  </a:cubicBezTo>
                  <a:cubicBezTo>
                    <a:pt x="681089" y="86154"/>
                    <a:pt x="685804" y="84653"/>
                    <a:pt x="691805" y="81653"/>
                  </a:cubicBezTo>
                  <a:cubicBezTo>
                    <a:pt x="697805" y="78653"/>
                    <a:pt x="702520" y="77153"/>
                    <a:pt x="705949" y="77153"/>
                  </a:cubicBezTo>
                  <a:close/>
                  <a:moveTo>
                    <a:pt x="91298" y="77153"/>
                  </a:moveTo>
                  <a:cubicBezTo>
                    <a:pt x="95412" y="77153"/>
                    <a:pt x="99013" y="78095"/>
                    <a:pt x="102099" y="79981"/>
                  </a:cubicBezTo>
                  <a:cubicBezTo>
                    <a:pt x="105871" y="82210"/>
                    <a:pt x="107757" y="85211"/>
                    <a:pt x="107757" y="88983"/>
                  </a:cubicBezTo>
                  <a:cubicBezTo>
                    <a:pt x="105014" y="85382"/>
                    <a:pt x="101670" y="83582"/>
                    <a:pt x="97727" y="83582"/>
                  </a:cubicBezTo>
                  <a:cubicBezTo>
                    <a:pt x="93269" y="83582"/>
                    <a:pt x="91126" y="85725"/>
                    <a:pt x="91298" y="90011"/>
                  </a:cubicBezTo>
                  <a:cubicBezTo>
                    <a:pt x="91469" y="93955"/>
                    <a:pt x="92669" y="96526"/>
                    <a:pt x="94898" y="97727"/>
                  </a:cubicBezTo>
                  <a:cubicBezTo>
                    <a:pt x="94041" y="98584"/>
                    <a:pt x="92412" y="99012"/>
                    <a:pt x="90012" y="99012"/>
                  </a:cubicBezTo>
                  <a:cubicBezTo>
                    <a:pt x="87611" y="99012"/>
                    <a:pt x="85511" y="98027"/>
                    <a:pt x="83711" y="96055"/>
                  </a:cubicBezTo>
                  <a:cubicBezTo>
                    <a:pt x="81911" y="94083"/>
                    <a:pt x="81011" y="91897"/>
                    <a:pt x="81011" y="89497"/>
                  </a:cubicBezTo>
                  <a:cubicBezTo>
                    <a:pt x="77753" y="91554"/>
                    <a:pt x="75181" y="92583"/>
                    <a:pt x="73295" y="92583"/>
                  </a:cubicBezTo>
                  <a:cubicBezTo>
                    <a:pt x="68323" y="92412"/>
                    <a:pt x="64894" y="90268"/>
                    <a:pt x="63008" y="86154"/>
                  </a:cubicBezTo>
                  <a:cubicBezTo>
                    <a:pt x="66437" y="86154"/>
                    <a:pt x="71152" y="84653"/>
                    <a:pt x="77153" y="81653"/>
                  </a:cubicBezTo>
                  <a:cubicBezTo>
                    <a:pt x="83154" y="78653"/>
                    <a:pt x="87869" y="77153"/>
                    <a:pt x="91298" y="77153"/>
                  </a:cubicBezTo>
                  <a:close/>
                  <a:moveTo>
                    <a:pt x="2549903" y="77153"/>
                  </a:moveTo>
                  <a:cubicBezTo>
                    <a:pt x="2554018" y="77153"/>
                    <a:pt x="2557619" y="78095"/>
                    <a:pt x="2560705" y="79981"/>
                  </a:cubicBezTo>
                  <a:cubicBezTo>
                    <a:pt x="2564477" y="82210"/>
                    <a:pt x="2566363" y="85211"/>
                    <a:pt x="2566363" y="88983"/>
                  </a:cubicBezTo>
                  <a:cubicBezTo>
                    <a:pt x="2563619" y="85382"/>
                    <a:pt x="2560276" y="83582"/>
                    <a:pt x="2556333" y="83582"/>
                  </a:cubicBezTo>
                  <a:cubicBezTo>
                    <a:pt x="2551875" y="83582"/>
                    <a:pt x="2549732" y="85725"/>
                    <a:pt x="2549903" y="90011"/>
                  </a:cubicBezTo>
                  <a:cubicBezTo>
                    <a:pt x="2550075" y="93955"/>
                    <a:pt x="2551275" y="96526"/>
                    <a:pt x="2553504" y="97727"/>
                  </a:cubicBezTo>
                  <a:cubicBezTo>
                    <a:pt x="2552647" y="98584"/>
                    <a:pt x="2551018" y="99012"/>
                    <a:pt x="2548617" y="99012"/>
                  </a:cubicBezTo>
                  <a:cubicBezTo>
                    <a:pt x="2546217" y="99012"/>
                    <a:pt x="2544117" y="98027"/>
                    <a:pt x="2542317" y="96055"/>
                  </a:cubicBezTo>
                  <a:cubicBezTo>
                    <a:pt x="2540516" y="94083"/>
                    <a:pt x="2539616" y="91897"/>
                    <a:pt x="2539616" y="89497"/>
                  </a:cubicBezTo>
                  <a:cubicBezTo>
                    <a:pt x="2536359" y="91554"/>
                    <a:pt x="2533787" y="92583"/>
                    <a:pt x="2531901" y="92583"/>
                  </a:cubicBezTo>
                  <a:cubicBezTo>
                    <a:pt x="2526929" y="92412"/>
                    <a:pt x="2523500" y="90268"/>
                    <a:pt x="2521614" y="86154"/>
                  </a:cubicBezTo>
                  <a:cubicBezTo>
                    <a:pt x="2525043" y="86154"/>
                    <a:pt x="2529758" y="84653"/>
                    <a:pt x="2535759" y="81653"/>
                  </a:cubicBezTo>
                  <a:cubicBezTo>
                    <a:pt x="2541759" y="78653"/>
                    <a:pt x="2546474" y="77153"/>
                    <a:pt x="2549903" y="77153"/>
                  </a:cubicBezTo>
                  <a:close/>
                  <a:moveTo>
                    <a:pt x="807533" y="60436"/>
                  </a:moveTo>
                  <a:lnTo>
                    <a:pt x="810362" y="63522"/>
                  </a:lnTo>
                  <a:cubicBezTo>
                    <a:pt x="805905" y="67637"/>
                    <a:pt x="802819" y="72781"/>
                    <a:pt x="801104" y="78953"/>
                  </a:cubicBezTo>
                  <a:cubicBezTo>
                    <a:pt x="799047" y="86154"/>
                    <a:pt x="793475" y="92412"/>
                    <a:pt x="784388" y="97727"/>
                  </a:cubicBezTo>
                  <a:cubicBezTo>
                    <a:pt x="780273" y="100127"/>
                    <a:pt x="775987" y="103556"/>
                    <a:pt x="771529" y="108014"/>
                  </a:cubicBezTo>
                  <a:cubicBezTo>
                    <a:pt x="775987" y="106299"/>
                    <a:pt x="780273" y="105442"/>
                    <a:pt x="784388" y="105442"/>
                  </a:cubicBezTo>
                  <a:cubicBezTo>
                    <a:pt x="788331" y="105442"/>
                    <a:pt x="791931" y="106385"/>
                    <a:pt x="795189" y="108271"/>
                  </a:cubicBezTo>
                  <a:cubicBezTo>
                    <a:pt x="799132" y="110500"/>
                    <a:pt x="801104" y="113414"/>
                    <a:pt x="801104" y="117015"/>
                  </a:cubicBezTo>
                  <a:cubicBezTo>
                    <a:pt x="795789" y="116157"/>
                    <a:pt x="792360" y="115729"/>
                    <a:pt x="790817" y="115729"/>
                  </a:cubicBezTo>
                  <a:cubicBezTo>
                    <a:pt x="770072" y="115900"/>
                    <a:pt x="748212" y="127473"/>
                    <a:pt x="725237" y="150447"/>
                  </a:cubicBezTo>
                  <a:lnTo>
                    <a:pt x="720094" y="145304"/>
                  </a:lnTo>
                  <a:cubicBezTo>
                    <a:pt x="743411" y="121987"/>
                    <a:pt x="754984" y="100127"/>
                    <a:pt x="754813" y="79724"/>
                  </a:cubicBezTo>
                  <a:cubicBezTo>
                    <a:pt x="754813" y="75095"/>
                    <a:pt x="754384" y="71666"/>
                    <a:pt x="753527" y="69437"/>
                  </a:cubicBezTo>
                  <a:cubicBezTo>
                    <a:pt x="762099" y="72523"/>
                    <a:pt x="766385" y="78095"/>
                    <a:pt x="766385" y="86154"/>
                  </a:cubicBezTo>
                  <a:cubicBezTo>
                    <a:pt x="766385" y="89411"/>
                    <a:pt x="765528" y="93269"/>
                    <a:pt x="763814" y="97727"/>
                  </a:cubicBezTo>
                  <a:cubicBezTo>
                    <a:pt x="767071" y="94469"/>
                    <a:pt x="770500" y="89754"/>
                    <a:pt x="774101" y="83582"/>
                  </a:cubicBezTo>
                  <a:cubicBezTo>
                    <a:pt x="778730" y="77067"/>
                    <a:pt x="784216" y="72438"/>
                    <a:pt x="790560" y="69694"/>
                  </a:cubicBezTo>
                  <a:cubicBezTo>
                    <a:pt x="798104" y="66437"/>
                    <a:pt x="803761" y="63351"/>
                    <a:pt x="807533" y="60436"/>
                  </a:cubicBezTo>
                  <a:close/>
                  <a:moveTo>
                    <a:pt x="192882" y="60436"/>
                  </a:moveTo>
                  <a:lnTo>
                    <a:pt x="195711" y="63522"/>
                  </a:lnTo>
                  <a:cubicBezTo>
                    <a:pt x="191253" y="67637"/>
                    <a:pt x="188167" y="72781"/>
                    <a:pt x="186452" y="78953"/>
                  </a:cubicBezTo>
                  <a:cubicBezTo>
                    <a:pt x="184395" y="86154"/>
                    <a:pt x="178823" y="92412"/>
                    <a:pt x="169736" y="97727"/>
                  </a:cubicBezTo>
                  <a:cubicBezTo>
                    <a:pt x="165621" y="100127"/>
                    <a:pt x="161335" y="103556"/>
                    <a:pt x="156877" y="108014"/>
                  </a:cubicBezTo>
                  <a:cubicBezTo>
                    <a:pt x="161335" y="106299"/>
                    <a:pt x="165621" y="105442"/>
                    <a:pt x="169736" y="105442"/>
                  </a:cubicBezTo>
                  <a:cubicBezTo>
                    <a:pt x="173679" y="105442"/>
                    <a:pt x="177280" y="106385"/>
                    <a:pt x="180537" y="108271"/>
                  </a:cubicBezTo>
                  <a:cubicBezTo>
                    <a:pt x="184481" y="110500"/>
                    <a:pt x="186452" y="113414"/>
                    <a:pt x="186452" y="117015"/>
                  </a:cubicBezTo>
                  <a:cubicBezTo>
                    <a:pt x="181137" y="116157"/>
                    <a:pt x="177708" y="115729"/>
                    <a:pt x="176165" y="115729"/>
                  </a:cubicBezTo>
                  <a:cubicBezTo>
                    <a:pt x="155420" y="115900"/>
                    <a:pt x="133560" y="127473"/>
                    <a:pt x="110586" y="150447"/>
                  </a:cubicBezTo>
                  <a:lnTo>
                    <a:pt x="105442" y="145304"/>
                  </a:lnTo>
                  <a:cubicBezTo>
                    <a:pt x="128759" y="121987"/>
                    <a:pt x="140332" y="100127"/>
                    <a:pt x="140161" y="79724"/>
                  </a:cubicBezTo>
                  <a:cubicBezTo>
                    <a:pt x="140161" y="75095"/>
                    <a:pt x="139732" y="71666"/>
                    <a:pt x="138875" y="69437"/>
                  </a:cubicBezTo>
                  <a:cubicBezTo>
                    <a:pt x="147447" y="72523"/>
                    <a:pt x="151734" y="78095"/>
                    <a:pt x="151734" y="86154"/>
                  </a:cubicBezTo>
                  <a:cubicBezTo>
                    <a:pt x="151734" y="89411"/>
                    <a:pt x="150876" y="93269"/>
                    <a:pt x="149162" y="97727"/>
                  </a:cubicBezTo>
                  <a:cubicBezTo>
                    <a:pt x="152419" y="94469"/>
                    <a:pt x="155848" y="89754"/>
                    <a:pt x="159449" y="83582"/>
                  </a:cubicBezTo>
                  <a:cubicBezTo>
                    <a:pt x="164078" y="77067"/>
                    <a:pt x="169564" y="72438"/>
                    <a:pt x="175908" y="69694"/>
                  </a:cubicBezTo>
                  <a:cubicBezTo>
                    <a:pt x="183452" y="66437"/>
                    <a:pt x="189110" y="63351"/>
                    <a:pt x="192882" y="60436"/>
                  </a:cubicBezTo>
                  <a:close/>
                  <a:moveTo>
                    <a:pt x="1422185" y="60436"/>
                  </a:moveTo>
                  <a:lnTo>
                    <a:pt x="1425014" y="63522"/>
                  </a:lnTo>
                  <a:cubicBezTo>
                    <a:pt x="1420557" y="67637"/>
                    <a:pt x="1417471" y="72781"/>
                    <a:pt x="1415756" y="78953"/>
                  </a:cubicBezTo>
                  <a:cubicBezTo>
                    <a:pt x="1413699" y="86154"/>
                    <a:pt x="1408127" y="92412"/>
                    <a:pt x="1399040" y="97727"/>
                  </a:cubicBezTo>
                  <a:cubicBezTo>
                    <a:pt x="1394925" y="100127"/>
                    <a:pt x="1390639" y="103556"/>
                    <a:pt x="1386181" y="108014"/>
                  </a:cubicBezTo>
                  <a:cubicBezTo>
                    <a:pt x="1390639" y="106299"/>
                    <a:pt x="1394925" y="105442"/>
                    <a:pt x="1399040" y="105442"/>
                  </a:cubicBezTo>
                  <a:cubicBezTo>
                    <a:pt x="1402983" y="105442"/>
                    <a:pt x="1406583" y="106385"/>
                    <a:pt x="1409841" y="108271"/>
                  </a:cubicBezTo>
                  <a:cubicBezTo>
                    <a:pt x="1413784" y="110500"/>
                    <a:pt x="1415756" y="113414"/>
                    <a:pt x="1415756" y="117015"/>
                  </a:cubicBezTo>
                  <a:cubicBezTo>
                    <a:pt x="1410441" y="116157"/>
                    <a:pt x="1407012" y="115729"/>
                    <a:pt x="1405469" y="115729"/>
                  </a:cubicBezTo>
                  <a:cubicBezTo>
                    <a:pt x="1384724" y="115900"/>
                    <a:pt x="1362864" y="127473"/>
                    <a:pt x="1339889" y="150447"/>
                  </a:cubicBezTo>
                  <a:lnTo>
                    <a:pt x="1334746" y="145304"/>
                  </a:lnTo>
                  <a:cubicBezTo>
                    <a:pt x="1358063" y="121987"/>
                    <a:pt x="1369636" y="100127"/>
                    <a:pt x="1369465" y="79724"/>
                  </a:cubicBezTo>
                  <a:cubicBezTo>
                    <a:pt x="1369465" y="75095"/>
                    <a:pt x="1369036" y="71666"/>
                    <a:pt x="1368179" y="69437"/>
                  </a:cubicBezTo>
                  <a:cubicBezTo>
                    <a:pt x="1376751" y="72523"/>
                    <a:pt x="1381037" y="78095"/>
                    <a:pt x="1381037" y="86154"/>
                  </a:cubicBezTo>
                  <a:cubicBezTo>
                    <a:pt x="1381037" y="89411"/>
                    <a:pt x="1380180" y="93269"/>
                    <a:pt x="1378466" y="97727"/>
                  </a:cubicBezTo>
                  <a:cubicBezTo>
                    <a:pt x="1381723" y="94469"/>
                    <a:pt x="1385152" y="89754"/>
                    <a:pt x="1388753" y="83582"/>
                  </a:cubicBezTo>
                  <a:cubicBezTo>
                    <a:pt x="1393382" y="77067"/>
                    <a:pt x="1398868" y="72438"/>
                    <a:pt x="1405212" y="69694"/>
                  </a:cubicBezTo>
                  <a:cubicBezTo>
                    <a:pt x="1412756" y="66437"/>
                    <a:pt x="1418413" y="63351"/>
                    <a:pt x="1422185" y="60436"/>
                  </a:cubicBezTo>
                  <a:close/>
                  <a:moveTo>
                    <a:pt x="2036837" y="60436"/>
                  </a:moveTo>
                  <a:lnTo>
                    <a:pt x="2039666" y="63522"/>
                  </a:lnTo>
                  <a:cubicBezTo>
                    <a:pt x="2035209" y="67637"/>
                    <a:pt x="2032123" y="72781"/>
                    <a:pt x="2030408" y="78953"/>
                  </a:cubicBezTo>
                  <a:cubicBezTo>
                    <a:pt x="2028351" y="86154"/>
                    <a:pt x="2022779" y="92412"/>
                    <a:pt x="2013692" y="97727"/>
                  </a:cubicBezTo>
                  <a:cubicBezTo>
                    <a:pt x="2009577" y="100127"/>
                    <a:pt x="2005291" y="103556"/>
                    <a:pt x="2000833" y="108014"/>
                  </a:cubicBezTo>
                  <a:cubicBezTo>
                    <a:pt x="2005291" y="106299"/>
                    <a:pt x="2009577" y="105442"/>
                    <a:pt x="2013692" y="105442"/>
                  </a:cubicBezTo>
                  <a:cubicBezTo>
                    <a:pt x="2017635" y="105442"/>
                    <a:pt x="2021235" y="106385"/>
                    <a:pt x="2024493" y="108271"/>
                  </a:cubicBezTo>
                  <a:cubicBezTo>
                    <a:pt x="2028436" y="110500"/>
                    <a:pt x="2030408" y="113414"/>
                    <a:pt x="2030408" y="117015"/>
                  </a:cubicBezTo>
                  <a:cubicBezTo>
                    <a:pt x="2025093" y="116157"/>
                    <a:pt x="2021664" y="115729"/>
                    <a:pt x="2020121" y="115729"/>
                  </a:cubicBezTo>
                  <a:cubicBezTo>
                    <a:pt x="1999376" y="115900"/>
                    <a:pt x="1977516" y="127473"/>
                    <a:pt x="1954541" y="150447"/>
                  </a:cubicBezTo>
                  <a:lnTo>
                    <a:pt x="1949398" y="145304"/>
                  </a:lnTo>
                  <a:cubicBezTo>
                    <a:pt x="1972715" y="121987"/>
                    <a:pt x="1984288" y="100127"/>
                    <a:pt x="1984117" y="79724"/>
                  </a:cubicBezTo>
                  <a:cubicBezTo>
                    <a:pt x="1984117" y="75095"/>
                    <a:pt x="1983688" y="71666"/>
                    <a:pt x="1982831" y="69437"/>
                  </a:cubicBezTo>
                  <a:cubicBezTo>
                    <a:pt x="1991403" y="72523"/>
                    <a:pt x="1995689" y="78095"/>
                    <a:pt x="1995689" y="86154"/>
                  </a:cubicBezTo>
                  <a:cubicBezTo>
                    <a:pt x="1995689" y="89411"/>
                    <a:pt x="1994832" y="93269"/>
                    <a:pt x="1993118" y="97727"/>
                  </a:cubicBezTo>
                  <a:cubicBezTo>
                    <a:pt x="1996375" y="94469"/>
                    <a:pt x="1999804" y="89754"/>
                    <a:pt x="2003405" y="83582"/>
                  </a:cubicBezTo>
                  <a:cubicBezTo>
                    <a:pt x="2008034" y="77067"/>
                    <a:pt x="2013520" y="72438"/>
                    <a:pt x="2019864" y="69694"/>
                  </a:cubicBezTo>
                  <a:cubicBezTo>
                    <a:pt x="2027408" y="66437"/>
                    <a:pt x="2033065" y="63351"/>
                    <a:pt x="2036837" y="60436"/>
                  </a:cubicBezTo>
                  <a:close/>
                  <a:moveTo>
                    <a:pt x="2651487" y="60436"/>
                  </a:moveTo>
                  <a:lnTo>
                    <a:pt x="2654316" y="63522"/>
                  </a:lnTo>
                  <a:cubicBezTo>
                    <a:pt x="2649859" y="67637"/>
                    <a:pt x="2646773" y="72781"/>
                    <a:pt x="2645058" y="78953"/>
                  </a:cubicBezTo>
                  <a:cubicBezTo>
                    <a:pt x="2643001" y="86154"/>
                    <a:pt x="2637429" y="92412"/>
                    <a:pt x="2628342" y="97727"/>
                  </a:cubicBezTo>
                  <a:cubicBezTo>
                    <a:pt x="2624227" y="100127"/>
                    <a:pt x="2619941" y="103556"/>
                    <a:pt x="2615483" y="108014"/>
                  </a:cubicBezTo>
                  <a:cubicBezTo>
                    <a:pt x="2619941" y="106299"/>
                    <a:pt x="2624227" y="105442"/>
                    <a:pt x="2628342" y="105442"/>
                  </a:cubicBezTo>
                  <a:cubicBezTo>
                    <a:pt x="2632285" y="105442"/>
                    <a:pt x="2635885" y="106385"/>
                    <a:pt x="2639143" y="108271"/>
                  </a:cubicBezTo>
                  <a:cubicBezTo>
                    <a:pt x="2643086" y="110500"/>
                    <a:pt x="2645058" y="113414"/>
                    <a:pt x="2645058" y="117015"/>
                  </a:cubicBezTo>
                  <a:cubicBezTo>
                    <a:pt x="2639743" y="116157"/>
                    <a:pt x="2636314" y="115729"/>
                    <a:pt x="2634771" y="115729"/>
                  </a:cubicBezTo>
                  <a:cubicBezTo>
                    <a:pt x="2614026" y="115900"/>
                    <a:pt x="2592166" y="127473"/>
                    <a:pt x="2569191" y="150447"/>
                  </a:cubicBezTo>
                  <a:lnTo>
                    <a:pt x="2564048" y="145304"/>
                  </a:lnTo>
                  <a:cubicBezTo>
                    <a:pt x="2587365" y="121987"/>
                    <a:pt x="2598938" y="100127"/>
                    <a:pt x="2598767" y="79724"/>
                  </a:cubicBezTo>
                  <a:cubicBezTo>
                    <a:pt x="2598767" y="75095"/>
                    <a:pt x="2598338" y="71666"/>
                    <a:pt x="2597481" y="69437"/>
                  </a:cubicBezTo>
                  <a:cubicBezTo>
                    <a:pt x="2606053" y="72523"/>
                    <a:pt x="2610339" y="78095"/>
                    <a:pt x="2610339" y="86154"/>
                  </a:cubicBezTo>
                  <a:cubicBezTo>
                    <a:pt x="2610339" y="89411"/>
                    <a:pt x="2609482" y="93269"/>
                    <a:pt x="2607768" y="97727"/>
                  </a:cubicBezTo>
                  <a:cubicBezTo>
                    <a:pt x="2611025" y="94469"/>
                    <a:pt x="2614454" y="89754"/>
                    <a:pt x="2618055" y="83582"/>
                  </a:cubicBezTo>
                  <a:cubicBezTo>
                    <a:pt x="2622684" y="77067"/>
                    <a:pt x="2628170" y="72438"/>
                    <a:pt x="2634514" y="69694"/>
                  </a:cubicBezTo>
                  <a:cubicBezTo>
                    <a:pt x="2642058" y="66437"/>
                    <a:pt x="2647715" y="63351"/>
                    <a:pt x="2651487" y="60436"/>
                  </a:cubicBezTo>
                  <a:close/>
                  <a:moveTo>
                    <a:pt x="743240" y="47577"/>
                  </a:moveTo>
                  <a:cubicBezTo>
                    <a:pt x="743240" y="47577"/>
                    <a:pt x="744954" y="48435"/>
                    <a:pt x="748383" y="50149"/>
                  </a:cubicBezTo>
                  <a:cubicBezTo>
                    <a:pt x="744440" y="50835"/>
                    <a:pt x="741439" y="53750"/>
                    <a:pt x="739382" y="58893"/>
                  </a:cubicBezTo>
                  <a:cubicBezTo>
                    <a:pt x="737668" y="63008"/>
                    <a:pt x="736810" y="67380"/>
                    <a:pt x="736810" y="72009"/>
                  </a:cubicBezTo>
                  <a:cubicBezTo>
                    <a:pt x="736810" y="102527"/>
                    <a:pt x="729095" y="126959"/>
                    <a:pt x="713665" y="145304"/>
                  </a:cubicBezTo>
                  <a:lnTo>
                    <a:pt x="707235" y="141446"/>
                  </a:lnTo>
                  <a:cubicBezTo>
                    <a:pt x="715979" y="130988"/>
                    <a:pt x="720265" y="118986"/>
                    <a:pt x="720094" y="105442"/>
                  </a:cubicBezTo>
                  <a:cubicBezTo>
                    <a:pt x="720094" y="99612"/>
                    <a:pt x="717522" y="93612"/>
                    <a:pt x="712379" y="87440"/>
                  </a:cubicBezTo>
                  <a:cubicBezTo>
                    <a:pt x="718722" y="87440"/>
                    <a:pt x="723437" y="91726"/>
                    <a:pt x="726523" y="100298"/>
                  </a:cubicBezTo>
                  <a:lnTo>
                    <a:pt x="726523" y="95155"/>
                  </a:lnTo>
                  <a:cubicBezTo>
                    <a:pt x="726523" y="92412"/>
                    <a:pt x="726095" y="88340"/>
                    <a:pt x="725237" y="82939"/>
                  </a:cubicBezTo>
                  <a:cubicBezTo>
                    <a:pt x="724380" y="77538"/>
                    <a:pt x="723952" y="73466"/>
                    <a:pt x="723952" y="70723"/>
                  </a:cubicBezTo>
                  <a:cubicBezTo>
                    <a:pt x="723952" y="64894"/>
                    <a:pt x="725752" y="59579"/>
                    <a:pt x="729352" y="54778"/>
                  </a:cubicBezTo>
                  <a:cubicBezTo>
                    <a:pt x="732953" y="49978"/>
                    <a:pt x="737582" y="47577"/>
                    <a:pt x="743240" y="47577"/>
                  </a:cubicBezTo>
                  <a:close/>
                  <a:moveTo>
                    <a:pt x="128588" y="47577"/>
                  </a:moveTo>
                  <a:cubicBezTo>
                    <a:pt x="128588" y="47577"/>
                    <a:pt x="130302" y="48435"/>
                    <a:pt x="133731" y="50149"/>
                  </a:cubicBezTo>
                  <a:cubicBezTo>
                    <a:pt x="129788" y="50835"/>
                    <a:pt x="126788" y="53750"/>
                    <a:pt x="124730" y="58893"/>
                  </a:cubicBezTo>
                  <a:cubicBezTo>
                    <a:pt x="123016" y="63008"/>
                    <a:pt x="122159" y="67380"/>
                    <a:pt x="122159" y="72009"/>
                  </a:cubicBezTo>
                  <a:cubicBezTo>
                    <a:pt x="122159" y="102527"/>
                    <a:pt x="114443" y="126959"/>
                    <a:pt x="99013" y="145304"/>
                  </a:cubicBezTo>
                  <a:lnTo>
                    <a:pt x="92583" y="141446"/>
                  </a:lnTo>
                  <a:cubicBezTo>
                    <a:pt x="101327" y="130988"/>
                    <a:pt x="105614" y="118986"/>
                    <a:pt x="105442" y="105442"/>
                  </a:cubicBezTo>
                  <a:cubicBezTo>
                    <a:pt x="105442" y="99612"/>
                    <a:pt x="102870" y="93612"/>
                    <a:pt x="97727" y="87440"/>
                  </a:cubicBezTo>
                  <a:cubicBezTo>
                    <a:pt x="104071" y="87440"/>
                    <a:pt x="108785" y="91726"/>
                    <a:pt x="111872" y="100298"/>
                  </a:cubicBezTo>
                  <a:lnTo>
                    <a:pt x="111872" y="95155"/>
                  </a:lnTo>
                  <a:cubicBezTo>
                    <a:pt x="111872" y="92412"/>
                    <a:pt x="111443" y="88340"/>
                    <a:pt x="110586" y="82939"/>
                  </a:cubicBezTo>
                  <a:cubicBezTo>
                    <a:pt x="109728" y="77538"/>
                    <a:pt x="109300" y="73466"/>
                    <a:pt x="109300" y="70723"/>
                  </a:cubicBezTo>
                  <a:cubicBezTo>
                    <a:pt x="109300" y="64894"/>
                    <a:pt x="111100" y="59579"/>
                    <a:pt x="114700" y="54778"/>
                  </a:cubicBezTo>
                  <a:cubicBezTo>
                    <a:pt x="118301" y="49978"/>
                    <a:pt x="122930" y="47577"/>
                    <a:pt x="128588" y="47577"/>
                  </a:cubicBezTo>
                  <a:close/>
                  <a:moveTo>
                    <a:pt x="1357892" y="47577"/>
                  </a:moveTo>
                  <a:cubicBezTo>
                    <a:pt x="1357892" y="47577"/>
                    <a:pt x="1359606" y="48435"/>
                    <a:pt x="1363035" y="50149"/>
                  </a:cubicBezTo>
                  <a:cubicBezTo>
                    <a:pt x="1359092" y="50835"/>
                    <a:pt x="1356091" y="53750"/>
                    <a:pt x="1354034" y="58893"/>
                  </a:cubicBezTo>
                  <a:cubicBezTo>
                    <a:pt x="1352320" y="63008"/>
                    <a:pt x="1351462" y="67380"/>
                    <a:pt x="1351462" y="72009"/>
                  </a:cubicBezTo>
                  <a:cubicBezTo>
                    <a:pt x="1351462" y="102527"/>
                    <a:pt x="1343747" y="126959"/>
                    <a:pt x="1328317" y="145304"/>
                  </a:cubicBezTo>
                  <a:lnTo>
                    <a:pt x="1321887" y="141446"/>
                  </a:lnTo>
                  <a:cubicBezTo>
                    <a:pt x="1330631" y="130988"/>
                    <a:pt x="1334917" y="118986"/>
                    <a:pt x="1334746" y="105442"/>
                  </a:cubicBezTo>
                  <a:cubicBezTo>
                    <a:pt x="1334746" y="99612"/>
                    <a:pt x="1332174" y="93612"/>
                    <a:pt x="1327031" y="87440"/>
                  </a:cubicBezTo>
                  <a:cubicBezTo>
                    <a:pt x="1333374" y="87440"/>
                    <a:pt x="1338089" y="91726"/>
                    <a:pt x="1341175" y="100298"/>
                  </a:cubicBezTo>
                  <a:lnTo>
                    <a:pt x="1341175" y="95155"/>
                  </a:lnTo>
                  <a:cubicBezTo>
                    <a:pt x="1341175" y="92412"/>
                    <a:pt x="1340747" y="88340"/>
                    <a:pt x="1339889" y="82939"/>
                  </a:cubicBezTo>
                  <a:cubicBezTo>
                    <a:pt x="1339032" y="77538"/>
                    <a:pt x="1338604" y="73466"/>
                    <a:pt x="1338604" y="70723"/>
                  </a:cubicBezTo>
                  <a:cubicBezTo>
                    <a:pt x="1338604" y="64894"/>
                    <a:pt x="1340404" y="59579"/>
                    <a:pt x="1344004" y="54778"/>
                  </a:cubicBezTo>
                  <a:cubicBezTo>
                    <a:pt x="1347605" y="49978"/>
                    <a:pt x="1352234" y="47577"/>
                    <a:pt x="1357892" y="47577"/>
                  </a:cubicBezTo>
                  <a:close/>
                  <a:moveTo>
                    <a:pt x="1972544" y="47577"/>
                  </a:moveTo>
                  <a:cubicBezTo>
                    <a:pt x="1972544" y="47577"/>
                    <a:pt x="1974258" y="48435"/>
                    <a:pt x="1977687" y="50149"/>
                  </a:cubicBezTo>
                  <a:cubicBezTo>
                    <a:pt x="1973744" y="50835"/>
                    <a:pt x="1970743" y="53750"/>
                    <a:pt x="1968686" y="58893"/>
                  </a:cubicBezTo>
                  <a:cubicBezTo>
                    <a:pt x="1966972" y="63008"/>
                    <a:pt x="1966114" y="67380"/>
                    <a:pt x="1966114" y="72009"/>
                  </a:cubicBezTo>
                  <a:cubicBezTo>
                    <a:pt x="1966114" y="102527"/>
                    <a:pt x="1958399" y="126959"/>
                    <a:pt x="1942969" y="145304"/>
                  </a:cubicBezTo>
                  <a:lnTo>
                    <a:pt x="1936539" y="141446"/>
                  </a:lnTo>
                  <a:cubicBezTo>
                    <a:pt x="1945283" y="130988"/>
                    <a:pt x="1949569" y="118986"/>
                    <a:pt x="1949398" y="105442"/>
                  </a:cubicBezTo>
                  <a:cubicBezTo>
                    <a:pt x="1949398" y="99612"/>
                    <a:pt x="1946826" y="93612"/>
                    <a:pt x="1941683" y="87440"/>
                  </a:cubicBezTo>
                  <a:cubicBezTo>
                    <a:pt x="1948026" y="87440"/>
                    <a:pt x="1952741" y="91726"/>
                    <a:pt x="1955827" y="100298"/>
                  </a:cubicBezTo>
                  <a:lnTo>
                    <a:pt x="1955827" y="95155"/>
                  </a:lnTo>
                  <a:cubicBezTo>
                    <a:pt x="1955827" y="92412"/>
                    <a:pt x="1955399" y="88340"/>
                    <a:pt x="1954541" y="82939"/>
                  </a:cubicBezTo>
                  <a:cubicBezTo>
                    <a:pt x="1953684" y="77538"/>
                    <a:pt x="1953256" y="73466"/>
                    <a:pt x="1953256" y="70723"/>
                  </a:cubicBezTo>
                  <a:cubicBezTo>
                    <a:pt x="1953256" y="64894"/>
                    <a:pt x="1955056" y="59579"/>
                    <a:pt x="1958656" y="54778"/>
                  </a:cubicBezTo>
                  <a:cubicBezTo>
                    <a:pt x="1962257" y="49978"/>
                    <a:pt x="1966886" y="47577"/>
                    <a:pt x="1972544" y="47577"/>
                  </a:cubicBezTo>
                  <a:close/>
                  <a:moveTo>
                    <a:pt x="2587194" y="47577"/>
                  </a:moveTo>
                  <a:cubicBezTo>
                    <a:pt x="2587194" y="47577"/>
                    <a:pt x="2588908" y="48435"/>
                    <a:pt x="2592337" y="50149"/>
                  </a:cubicBezTo>
                  <a:cubicBezTo>
                    <a:pt x="2588394" y="50835"/>
                    <a:pt x="2585393" y="53750"/>
                    <a:pt x="2583336" y="58893"/>
                  </a:cubicBezTo>
                  <a:cubicBezTo>
                    <a:pt x="2581622" y="63008"/>
                    <a:pt x="2580764" y="67380"/>
                    <a:pt x="2580764" y="72009"/>
                  </a:cubicBezTo>
                  <a:cubicBezTo>
                    <a:pt x="2580764" y="102527"/>
                    <a:pt x="2573049" y="126959"/>
                    <a:pt x="2557619" y="145304"/>
                  </a:cubicBezTo>
                  <a:lnTo>
                    <a:pt x="2551189" y="141446"/>
                  </a:lnTo>
                  <a:cubicBezTo>
                    <a:pt x="2559933" y="130988"/>
                    <a:pt x="2564219" y="118986"/>
                    <a:pt x="2564048" y="105442"/>
                  </a:cubicBezTo>
                  <a:cubicBezTo>
                    <a:pt x="2564048" y="99612"/>
                    <a:pt x="2561476" y="93612"/>
                    <a:pt x="2556333" y="87440"/>
                  </a:cubicBezTo>
                  <a:cubicBezTo>
                    <a:pt x="2562676" y="87440"/>
                    <a:pt x="2567391" y="91726"/>
                    <a:pt x="2570477" y="100298"/>
                  </a:cubicBezTo>
                  <a:lnTo>
                    <a:pt x="2570477" y="95155"/>
                  </a:lnTo>
                  <a:cubicBezTo>
                    <a:pt x="2570477" y="92412"/>
                    <a:pt x="2570049" y="88340"/>
                    <a:pt x="2569191" y="82939"/>
                  </a:cubicBezTo>
                  <a:cubicBezTo>
                    <a:pt x="2568334" y="77538"/>
                    <a:pt x="2567906" y="73466"/>
                    <a:pt x="2567906" y="70723"/>
                  </a:cubicBezTo>
                  <a:cubicBezTo>
                    <a:pt x="2567906" y="64894"/>
                    <a:pt x="2569706" y="59579"/>
                    <a:pt x="2573306" y="54778"/>
                  </a:cubicBezTo>
                  <a:cubicBezTo>
                    <a:pt x="2576907" y="49978"/>
                    <a:pt x="2581536" y="47577"/>
                    <a:pt x="2587194" y="47577"/>
                  </a:cubicBezTo>
                  <a:close/>
                  <a:moveTo>
                    <a:pt x="673802" y="37290"/>
                  </a:moveTo>
                  <a:cubicBezTo>
                    <a:pt x="677231" y="39348"/>
                    <a:pt x="678946" y="44063"/>
                    <a:pt x="678946" y="51435"/>
                  </a:cubicBezTo>
                  <a:cubicBezTo>
                    <a:pt x="678946" y="57093"/>
                    <a:pt x="676374" y="61379"/>
                    <a:pt x="671231" y="64294"/>
                  </a:cubicBezTo>
                  <a:cubicBezTo>
                    <a:pt x="674831" y="64637"/>
                    <a:pt x="676546" y="67637"/>
                    <a:pt x="676374" y="73295"/>
                  </a:cubicBezTo>
                  <a:cubicBezTo>
                    <a:pt x="676203" y="77581"/>
                    <a:pt x="673631" y="80153"/>
                    <a:pt x="668659" y="81010"/>
                  </a:cubicBezTo>
                  <a:cubicBezTo>
                    <a:pt x="668316" y="76724"/>
                    <a:pt x="667030" y="74581"/>
                    <a:pt x="664801" y="74581"/>
                  </a:cubicBezTo>
                  <a:cubicBezTo>
                    <a:pt x="660515" y="74581"/>
                    <a:pt x="658372" y="76724"/>
                    <a:pt x="658372" y="81010"/>
                  </a:cubicBezTo>
                  <a:cubicBezTo>
                    <a:pt x="658372" y="87182"/>
                    <a:pt x="658715" y="90783"/>
                    <a:pt x="659401" y="91812"/>
                  </a:cubicBezTo>
                  <a:cubicBezTo>
                    <a:pt x="655286" y="90611"/>
                    <a:pt x="653228" y="86154"/>
                    <a:pt x="653228" y="78438"/>
                  </a:cubicBezTo>
                  <a:cubicBezTo>
                    <a:pt x="653228" y="75181"/>
                    <a:pt x="656657" y="68751"/>
                    <a:pt x="663515" y="59150"/>
                  </a:cubicBezTo>
                  <a:cubicBezTo>
                    <a:pt x="670373" y="49549"/>
                    <a:pt x="673802" y="42262"/>
                    <a:pt x="673802" y="37290"/>
                  </a:cubicBezTo>
                  <a:close/>
                  <a:moveTo>
                    <a:pt x="59151" y="37290"/>
                  </a:moveTo>
                  <a:cubicBezTo>
                    <a:pt x="62580" y="39348"/>
                    <a:pt x="64294" y="44063"/>
                    <a:pt x="64294" y="51435"/>
                  </a:cubicBezTo>
                  <a:cubicBezTo>
                    <a:pt x="64294" y="57093"/>
                    <a:pt x="61722" y="61379"/>
                    <a:pt x="56579" y="64294"/>
                  </a:cubicBezTo>
                  <a:cubicBezTo>
                    <a:pt x="60179" y="64637"/>
                    <a:pt x="61894" y="67637"/>
                    <a:pt x="61722" y="73295"/>
                  </a:cubicBezTo>
                  <a:cubicBezTo>
                    <a:pt x="61551" y="77581"/>
                    <a:pt x="58979" y="80153"/>
                    <a:pt x="54007" y="81010"/>
                  </a:cubicBezTo>
                  <a:cubicBezTo>
                    <a:pt x="53664" y="76724"/>
                    <a:pt x="52378" y="74581"/>
                    <a:pt x="50150" y="74581"/>
                  </a:cubicBezTo>
                  <a:cubicBezTo>
                    <a:pt x="45863" y="74581"/>
                    <a:pt x="43720" y="76724"/>
                    <a:pt x="43720" y="81010"/>
                  </a:cubicBezTo>
                  <a:cubicBezTo>
                    <a:pt x="43720" y="87182"/>
                    <a:pt x="44063" y="90783"/>
                    <a:pt x="44749" y="91812"/>
                  </a:cubicBezTo>
                  <a:cubicBezTo>
                    <a:pt x="40634" y="90611"/>
                    <a:pt x="38577" y="86154"/>
                    <a:pt x="38577" y="78438"/>
                  </a:cubicBezTo>
                  <a:cubicBezTo>
                    <a:pt x="38577" y="75181"/>
                    <a:pt x="42006" y="68751"/>
                    <a:pt x="48864" y="59150"/>
                  </a:cubicBezTo>
                  <a:cubicBezTo>
                    <a:pt x="55722" y="49549"/>
                    <a:pt x="59151" y="42262"/>
                    <a:pt x="59151" y="37290"/>
                  </a:cubicBezTo>
                  <a:close/>
                  <a:moveTo>
                    <a:pt x="1288454" y="37290"/>
                  </a:moveTo>
                  <a:cubicBezTo>
                    <a:pt x="1291883" y="39348"/>
                    <a:pt x="1293598" y="44063"/>
                    <a:pt x="1293598" y="51435"/>
                  </a:cubicBezTo>
                  <a:cubicBezTo>
                    <a:pt x="1293598" y="57093"/>
                    <a:pt x="1291026" y="61379"/>
                    <a:pt x="1285883" y="64294"/>
                  </a:cubicBezTo>
                  <a:cubicBezTo>
                    <a:pt x="1289483" y="64637"/>
                    <a:pt x="1291198" y="67637"/>
                    <a:pt x="1291026" y="73295"/>
                  </a:cubicBezTo>
                  <a:cubicBezTo>
                    <a:pt x="1290855" y="77581"/>
                    <a:pt x="1288283" y="80153"/>
                    <a:pt x="1283311" y="81010"/>
                  </a:cubicBezTo>
                  <a:cubicBezTo>
                    <a:pt x="1282968" y="76724"/>
                    <a:pt x="1281682" y="74581"/>
                    <a:pt x="1279453" y="74581"/>
                  </a:cubicBezTo>
                  <a:cubicBezTo>
                    <a:pt x="1275167" y="74581"/>
                    <a:pt x="1273024" y="76724"/>
                    <a:pt x="1273024" y="81010"/>
                  </a:cubicBezTo>
                  <a:cubicBezTo>
                    <a:pt x="1273024" y="87182"/>
                    <a:pt x="1273367" y="90783"/>
                    <a:pt x="1274053" y="91812"/>
                  </a:cubicBezTo>
                  <a:cubicBezTo>
                    <a:pt x="1269938" y="90611"/>
                    <a:pt x="1267880" y="86154"/>
                    <a:pt x="1267880" y="78438"/>
                  </a:cubicBezTo>
                  <a:cubicBezTo>
                    <a:pt x="1267880" y="75181"/>
                    <a:pt x="1271309" y="68751"/>
                    <a:pt x="1278167" y="59150"/>
                  </a:cubicBezTo>
                  <a:cubicBezTo>
                    <a:pt x="1285025" y="49549"/>
                    <a:pt x="1288454" y="42262"/>
                    <a:pt x="1288454" y="37290"/>
                  </a:cubicBezTo>
                  <a:close/>
                  <a:moveTo>
                    <a:pt x="1903106" y="37290"/>
                  </a:moveTo>
                  <a:cubicBezTo>
                    <a:pt x="1906535" y="39348"/>
                    <a:pt x="1908250" y="44063"/>
                    <a:pt x="1908250" y="51435"/>
                  </a:cubicBezTo>
                  <a:cubicBezTo>
                    <a:pt x="1908250" y="57093"/>
                    <a:pt x="1905678" y="61379"/>
                    <a:pt x="1900535" y="64294"/>
                  </a:cubicBezTo>
                  <a:cubicBezTo>
                    <a:pt x="1904135" y="64637"/>
                    <a:pt x="1905850" y="67637"/>
                    <a:pt x="1905678" y="73295"/>
                  </a:cubicBezTo>
                  <a:cubicBezTo>
                    <a:pt x="1905507" y="77581"/>
                    <a:pt x="1902935" y="80153"/>
                    <a:pt x="1897963" y="81010"/>
                  </a:cubicBezTo>
                  <a:cubicBezTo>
                    <a:pt x="1897620" y="76724"/>
                    <a:pt x="1896334" y="74581"/>
                    <a:pt x="1894105" y="74581"/>
                  </a:cubicBezTo>
                  <a:cubicBezTo>
                    <a:pt x="1889819" y="74581"/>
                    <a:pt x="1887676" y="76724"/>
                    <a:pt x="1887676" y="81010"/>
                  </a:cubicBezTo>
                  <a:cubicBezTo>
                    <a:pt x="1887676" y="87182"/>
                    <a:pt x="1888019" y="90783"/>
                    <a:pt x="1888705" y="91812"/>
                  </a:cubicBezTo>
                  <a:cubicBezTo>
                    <a:pt x="1884590" y="90611"/>
                    <a:pt x="1882532" y="86154"/>
                    <a:pt x="1882532" y="78438"/>
                  </a:cubicBezTo>
                  <a:cubicBezTo>
                    <a:pt x="1882532" y="75181"/>
                    <a:pt x="1885961" y="68751"/>
                    <a:pt x="1892819" y="59150"/>
                  </a:cubicBezTo>
                  <a:cubicBezTo>
                    <a:pt x="1899677" y="49549"/>
                    <a:pt x="1903106" y="42262"/>
                    <a:pt x="1903106" y="37290"/>
                  </a:cubicBezTo>
                  <a:close/>
                  <a:moveTo>
                    <a:pt x="2517756" y="37290"/>
                  </a:moveTo>
                  <a:cubicBezTo>
                    <a:pt x="2521185" y="39348"/>
                    <a:pt x="2522900" y="44063"/>
                    <a:pt x="2522900" y="51435"/>
                  </a:cubicBezTo>
                  <a:cubicBezTo>
                    <a:pt x="2522900" y="57093"/>
                    <a:pt x="2520328" y="61379"/>
                    <a:pt x="2515185" y="64294"/>
                  </a:cubicBezTo>
                  <a:cubicBezTo>
                    <a:pt x="2518785" y="64637"/>
                    <a:pt x="2520500" y="67637"/>
                    <a:pt x="2520328" y="73295"/>
                  </a:cubicBezTo>
                  <a:cubicBezTo>
                    <a:pt x="2520157" y="77581"/>
                    <a:pt x="2517585" y="80153"/>
                    <a:pt x="2512613" y="81010"/>
                  </a:cubicBezTo>
                  <a:cubicBezTo>
                    <a:pt x="2512270" y="76724"/>
                    <a:pt x="2510984" y="74581"/>
                    <a:pt x="2508755" y="74581"/>
                  </a:cubicBezTo>
                  <a:cubicBezTo>
                    <a:pt x="2504469" y="74581"/>
                    <a:pt x="2502326" y="76724"/>
                    <a:pt x="2502326" y="81010"/>
                  </a:cubicBezTo>
                  <a:cubicBezTo>
                    <a:pt x="2502326" y="87182"/>
                    <a:pt x="2502669" y="90783"/>
                    <a:pt x="2503355" y="91811"/>
                  </a:cubicBezTo>
                  <a:cubicBezTo>
                    <a:pt x="2499240" y="90611"/>
                    <a:pt x="2497182" y="86154"/>
                    <a:pt x="2497182" y="78438"/>
                  </a:cubicBezTo>
                  <a:cubicBezTo>
                    <a:pt x="2497182" y="75181"/>
                    <a:pt x="2500611" y="68751"/>
                    <a:pt x="2507469" y="59150"/>
                  </a:cubicBezTo>
                  <a:cubicBezTo>
                    <a:pt x="2514327" y="49549"/>
                    <a:pt x="2517756" y="42262"/>
                    <a:pt x="2517756" y="37290"/>
                  </a:cubicBezTo>
                  <a:close/>
                  <a:moveTo>
                    <a:pt x="635226" y="0"/>
                  </a:moveTo>
                  <a:lnTo>
                    <a:pt x="642941" y="0"/>
                  </a:lnTo>
                  <a:lnTo>
                    <a:pt x="642941" y="174879"/>
                  </a:lnTo>
                  <a:lnTo>
                    <a:pt x="723952" y="174879"/>
                  </a:lnTo>
                  <a:lnTo>
                    <a:pt x="740958" y="181528"/>
                  </a:lnTo>
                  <a:lnTo>
                    <a:pt x="741149" y="181778"/>
                  </a:lnTo>
                  <a:lnTo>
                    <a:pt x="748383" y="198025"/>
                  </a:lnTo>
                  <a:cubicBezTo>
                    <a:pt x="748383" y="203340"/>
                    <a:pt x="746497" y="207883"/>
                    <a:pt x="742725" y="211655"/>
                  </a:cubicBezTo>
                  <a:cubicBezTo>
                    <a:pt x="738953" y="215427"/>
                    <a:pt x="734410" y="217313"/>
                    <a:pt x="729095" y="217313"/>
                  </a:cubicBezTo>
                  <a:cubicBezTo>
                    <a:pt x="727381" y="217313"/>
                    <a:pt x="724980" y="216670"/>
                    <a:pt x="721894" y="215384"/>
                  </a:cubicBezTo>
                  <a:cubicBezTo>
                    <a:pt x="718808" y="214098"/>
                    <a:pt x="716493" y="213455"/>
                    <a:pt x="714950" y="213455"/>
                  </a:cubicBezTo>
                  <a:cubicBezTo>
                    <a:pt x="712722" y="213455"/>
                    <a:pt x="708864" y="214741"/>
                    <a:pt x="703378" y="217313"/>
                  </a:cubicBezTo>
                  <a:cubicBezTo>
                    <a:pt x="703720" y="210455"/>
                    <a:pt x="706721" y="207026"/>
                    <a:pt x="712379" y="207026"/>
                  </a:cubicBezTo>
                  <a:cubicBezTo>
                    <a:pt x="712379" y="203254"/>
                    <a:pt x="713150" y="199739"/>
                    <a:pt x="714693" y="196482"/>
                  </a:cubicBezTo>
                  <a:cubicBezTo>
                    <a:pt x="716579" y="192367"/>
                    <a:pt x="719237" y="190310"/>
                    <a:pt x="722666" y="190310"/>
                  </a:cubicBezTo>
                  <a:cubicBezTo>
                    <a:pt x="726952" y="190310"/>
                    <a:pt x="729095" y="192881"/>
                    <a:pt x="729095" y="198025"/>
                  </a:cubicBezTo>
                  <a:cubicBezTo>
                    <a:pt x="725666" y="197168"/>
                    <a:pt x="724380" y="196739"/>
                    <a:pt x="725237" y="196739"/>
                  </a:cubicBezTo>
                  <a:cubicBezTo>
                    <a:pt x="722666" y="196739"/>
                    <a:pt x="721380" y="198453"/>
                    <a:pt x="721380" y="201882"/>
                  </a:cubicBezTo>
                  <a:cubicBezTo>
                    <a:pt x="721380" y="206169"/>
                    <a:pt x="723952" y="208312"/>
                    <a:pt x="729095" y="208312"/>
                  </a:cubicBezTo>
                  <a:cubicBezTo>
                    <a:pt x="731838" y="208312"/>
                    <a:pt x="734024" y="207112"/>
                    <a:pt x="735653" y="204711"/>
                  </a:cubicBezTo>
                  <a:cubicBezTo>
                    <a:pt x="737282" y="202311"/>
                    <a:pt x="738096" y="199654"/>
                    <a:pt x="738096" y="196739"/>
                  </a:cubicBezTo>
                  <a:cubicBezTo>
                    <a:pt x="738096" y="192796"/>
                    <a:pt x="736725" y="189452"/>
                    <a:pt x="733981" y="186709"/>
                  </a:cubicBezTo>
                  <a:cubicBezTo>
                    <a:pt x="731238" y="183966"/>
                    <a:pt x="727895" y="182594"/>
                    <a:pt x="723952" y="182594"/>
                  </a:cubicBezTo>
                  <a:lnTo>
                    <a:pt x="635226" y="182594"/>
                  </a:lnTo>
                  <a:close/>
                  <a:moveTo>
                    <a:pt x="614652" y="0"/>
                  </a:moveTo>
                  <a:lnTo>
                    <a:pt x="622367" y="0"/>
                  </a:lnTo>
                  <a:lnTo>
                    <a:pt x="622367" y="249460"/>
                  </a:lnTo>
                  <a:lnTo>
                    <a:pt x="871827" y="249460"/>
                  </a:lnTo>
                  <a:lnTo>
                    <a:pt x="871827" y="257175"/>
                  </a:lnTo>
                  <a:lnTo>
                    <a:pt x="614652" y="257175"/>
                  </a:lnTo>
                  <a:close/>
                  <a:moveTo>
                    <a:pt x="20574" y="0"/>
                  </a:moveTo>
                  <a:lnTo>
                    <a:pt x="28290" y="0"/>
                  </a:lnTo>
                  <a:lnTo>
                    <a:pt x="28290" y="174879"/>
                  </a:lnTo>
                  <a:lnTo>
                    <a:pt x="109300" y="174879"/>
                  </a:lnTo>
                  <a:lnTo>
                    <a:pt x="126306" y="181528"/>
                  </a:lnTo>
                  <a:lnTo>
                    <a:pt x="126496" y="181778"/>
                  </a:lnTo>
                  <a:lnTo>
                    <a:pt x="133731" y="198025"/>
                  </a:lnTo>
                  <a:cubicBezTo>
                    <a:pt x="133731" y="203340"/>
                    <a:pt x="131845" y="207883"/>
                    <a:pt x="128074" y="211655"/>
                  </a:cubicBezTo>
                  <a:cubicBezTo>
                    <a:pt x="124302" y="215427"/>
                    <a:pt x="119758" y="217313"/>
                    <a:pt x="114443" y="217313"/>
                  </a:cubicBezTo>
                  <a:cubicBezTo>
                    <a:pt x="112729" y="217313"/>
                    <a:pt x="110328" y="216670"/>
                    <a:pt x="107242" y="215384"/>
                  </a:cubicBezTo>
                  <a:cubicBezTo>
                    <a:pt x="104156" y="214098"/>
                    <a:pt x="101842" y="213455"/>
                    <a:pt x="100299" y="213455"/>
                  </a:cubicBezTo>
                  <a:cubicBezTo>
                    <a:pt x="98070" y="213455"/>
                    <a:pt x="94212" y="214741"/>
                    <a:pt x="88726" y="217313"/>
                  </a:cubicBezTo>
                  <a:cubicBezTo>
                    <a:pt x="89069" y="210455"/>
                    <a:pt x="92069" y="207026"/>
                    <a:pt x="97727" y="207026"/>
                  </a:cubicBezTo>
                  <a:cubicBezTo>
                    <a:pt x="97727" y="203254"/>
                    <a:pt x="98498" y="199739"/>
                    <a:pt x="100041" y="196482"/>
                  </a:cubicBezTo>
                  <a:cubicBezTo>
                    <a:pt x="101927" y="192367"/>
                    <a:pt x="104585" y="190310"/>
                    <a:pt x="108014" y="190310"/>
                  </a:cubicBezTo>
                  <a:cubicBezTo>
                    <a:pt x="112300" y="190310"/>
                    <a:pt x="114443" y="192881"/>
                    <a:pt x="114443" y="198025"/>
                  </a:cubicBezTo>
                  <a:cubicBezTo>
                    <a:pt x="111014" y="197168"/>
                    <a:pt x="109728" y="196739"/>
                    <a:pt x="110586" y="196739"/>
                  </a:cubicBezTo>
                  <a:cubicBezTo>
                    <a:pt x="108014" y="196739"/>
                    <a:pt x="106728" y="198453"/>
                    <a:pt x="106728" y="201882"/>
                  </a:cubicBezTo>
                  <a:cubicBezTo>
                    <a:pt x="106728" y="206169"/>
                    <a:pt x="109300" y="208312"/>
                    <a:pt x="114443" y="208312"/>
                  </a:cubicBezTo>
                  <a:cubicBezTo>
                    <a:pt x="117186" y="208312"/>
                    <a:pt x="119372" y="207112"/>
                    <a:pt x="121001" y="204711"/>
                  </a:cubicBezTo>
                  <a:cubicBezTo>
                    <a:pt x="122630" y="202311"/>
                    <a:pt x="123444" y="199654"/>
                    <a:pt x="123444" y="196739"/>
                  </a:cubicBezTo>
                  <a:cubicBezTo>
                    <a:pt x="123444" y="192796"/>
                    <a:pt x="122073" y="189452"/>
                    <a:pt x="119330" y="186709"/>
                  </a:cubicBezTo>
                  <a:cubicBezTo>
                    <a:pt x="116586" y="183966"/>
                    <a:pt x="113243" y="182594"/>
                    <a:pt x="109300" y="182594"/>
                  </a:cubicBezTo>
                  <a:lnTo>
                    <a:pt x="20574" y="182594"/>
                  </a:lnTo>
                  <a:close/>
                  <a:moveTo>
                    <a:pt x="0" y="0"/>
                  </a:moveTo>
                  <a:lnTo>
                    <a:pt x="7716" y="0"/>
                  </a:lnTo>
                  <a:lnTo>
                    <a:pt x="7716" y="249460"/>
                  </a:lnTo>
                  <a:lnTo>
                    <a:pt x="257175" y="249460"/>
                  </a:lnTo>
                  <a:lnTo>
                    <a:pt x="257175" y="257175"/>
                  </a:lnTo>
                  <a:lnTo>
                    <a:pt x="0" y="257175"/>
                  </a:lnTo>
                  <a:close/>
                  <a:moveTo>
                    <a:pt x="1249878" y="0"/>
                  </a:moveTo>
                  <a:lnTo>
                    <a:pt x="1257593" y="0"/>
                  </a:lnTo>
                  <a:lnTo>
                    <a:pt x="1257593" y="174879"/>
                  </a:lnTo>
                  <a:lnTo>
                    <a:pt x="1338604" y="174879"/>
                  </a:lnTo>
                  <a:lnTo>
                    <a:pt x="1355610" y="181528"/>
                  </a:lnTo>
                  <a:lnTo>
                    <a:pt x="1355801" y="181778"/>
                  </a:lnTo>
                  <a:lnTo>
                    <a:pt x="1363035" y="198025"/>
                  </a:lnTo>
                  <a:cubicBezTo>
                    <a:pt x="1363035" y="203340"/>
                    <a:pt x="1361149" y="207883"/>
                    <a:pt x="1357377" y="211655"/>
                  </a:cubicBezTo>
                  <a:cubicBezTo>
                    <a:pt x="1353605" y="215427"/>
                    <a:pt x="1349062" y="217313"/>
                    <a:pt x="1343747" y="217313"/>
                  </a:cubicBezTo>
                  <a:cubicBezTo>
                    <a:pt x="1342033" y="217313"/>
                    <a:pt x="1339632" y="216670"/>
                    <a:pt x="1336546" y="215384"/>
                  </a:cubicBezTo>
                  <a:cubicBezTo>
                    <a:pt x="1333460" y="214098"/>
                    <a:pt x="1331145" y="213455"/>
                    <a:pt x="1329602" y="213455"/>
                  </a:cubicBezTo>
                  <a:cubicBezTo>
                    <a:pt x="1327374" y="213455"/>
                    <a:pt x="1323516" y="214741"/>
                    <a:pt x="1318030" y="217313"/>
                  </a:cubicBezTo>
                  <a:cubicBezTo>
                    <a:pt x="1318372" y="210455"/>
                    <a:pt x="1321373" y="207026"/>
                    <a:pt x="1327031" y="207026"/>
                  </a:cubicBezTo>
                  <a:cubicBezTo>
                    <a:pt x="1327031" y="203254"/>
                    <a:pt x="1327802" y="199739"/>
                    <a:pt x="1329345" y="196482"/>
                  </a:cubicBezTo>
                  <a:cubicBezTo>
                    <a:pt x="1331231" y="192367"/>
                    <a:pt x="1333889" y="190310"/>
                    <a:pt x="1337318" y="190310"/>
                  </a:cubicBezTo>
                  <a:cubicBezTo>
                    <a:pt x="1341604" y="190310"/>
                    <a:pt x="1343747" y="192881"/>
                    <a:pt x="1343747" y="198025"/>
                  </a:cubicBezTo>
                  <a:cubicBezTo>
                    <a:pt x="1340318" y="197168"/>
                    <a:pt x="1339032" y="196739"/>
                    <a:pt x="1339889" y="196739"/>
                  </a:cubicBezTo>
                  <a:cubicBezTo>
                    <a:pt x="1337318" y="196739"/>
                    <a:pt x="1336032" y="198453"/>
                    <a:pt x="1336032" y="201882"/>
                  </a:cubicBezTo>
                  <a:cubicBezTo>
                    <a:pt x="1336032" y="206169"/>
                    <a:pt x="1338604" y="208312"/>
                    <a:pt x="1343747" y="208312"/>
                  </a:cubicBezTo>
                  <a:cubicBezTo>
                    <a:pt x="1346490" y="208312"/>
                    <a:pt x="1348676" y="207112"/>
                    <a:pt x="1350305" y="204711"/>
                  </a:cubicBezTo>
                  <a:cubicBezTo>
                    <a:pt x="1351934" y="202311"/>
                    <a:pt x="1352748" y="199654"/>
                    <a:pt x="1352748" y="196739"/>
                  </a:cubicBezTo>
                  <a:cubicBezTo>
                    <a:pt x="1352748" y="192796"/>
                    <a:pt x="1351377" y="189452"/>
                    <a:pt x="1348633" y="186709"/>
                  </a:cubicBezTo>
                  <a:cubicBezTo>
                    <a:pt x="1345890" y="183966"/>
                    <a:pt x="1342547" y="182594"/>
                    <a:pt x="1338604" y="182594"/>
                  </a:cubicBezTo>
                  <a:lnTo>
                    <a:pt x="1249878" y="182594"/>
                  </a:lnTo>
                  <a:close/>
                  <a:moveTo>
                    <a:pt x="1229304" y="0"/>
                  </a:moveTo>
                  <a:lnTo>
                    <a:pt x="1237019" y="0"/>
                  </a:lnTo>
                  <a:lnTo>
                    <a:pt x="1237019" y="249460"/>
                  </a:lnTo>
                  <a:lnTo>
                    <a:pt x="1486479" y="249460"/>
                  </a:lnTo>
                  <a:lnTo>
                    <a:pt x="1486479" y="257175"/>
                  </a:lnTo>
                  <a:lnTo>
                    <a:pt x="1229304" y="257175"/>
                  </a:lnTo>
                  <a:close/>
                  <a:moveTo>
                    <a:pt x="1864530" y="0"/>
                  </a:moveTo>
                  <a:lnTo>
                    <a:pt x="1872245" y="0"/>
                  </a:lnTo>
                  <a:lnTo>
                    <a:pt x="1872245" y="174879"/>
                  </a:lnTo>
                  <a:lnTo>
                    <a:pt x="1953256" y="174879"/>
                  </a:lnTo>
                  <a:lnTo>
                    <a:pt x="1970262" y="181528"/>
                  </a:lnTo>
                  <a:lnTo>
                    <a:pt x="1970453" y="181778"/>
                  </a:lnTo>
                  <a:lnTo>
                    <a:pt x="1977687" y="198025"/>
                  </a:lnTo>
                  <a:cubicBezTo>
                    <a:pt x="1977687" y="203340"/>
                    <a:pt x="1975801" y="207883"/>
                    <a:pt x="1972029" y="211655"/>
                  </a:cubicBezTo>
                  <a:cubicBezTo>
                    <a:pt x="1968257" y="215427"/>
                    <a:pt x="1963714" y="217313"/>
                    <a:pt x="1958399" y="217313"/>
                  </a:cubicBezTo>
                  <a:cubicBezTo>
                    <a:pt x="1956685" y="217313"/>
                    <a:pt x="1954284" y="216670"/>
                    <a:pt x="1951198" y="215384"/>
                  </a:cubicBezTo>
                  <a:cubicBezTo>
                    <a:pt x="1948112" y="214098"/>
                    <a:pt x="1945797" y="213455"/>
                    <a:pt x="1944254" y="213455"/>
                  </a:cubicBezTo>
                  <a:cubicBezTo>
                    <a:pt x="1942026" y="213455"/>
                    <a:pt x="1938168" y="214741"/>
                    <a:pt x="1932682" y="217313"/>
                  </a:cubicBezTo>
                  <a:cubicBezTo>
                    <a:pt x="1933024" y="210455"/>
                    <a:pt x="1936025" y="207026"/>
                    <a:pt x="1941683" y="207026"/>
                  </a:cubicBezTo>
                  <a:cubicBezTo>
                    <a:pt x="1941683" y="203254"/>
                    <a:pt x="1942454" y="199739"/>
                    <a:pt x="1943997" y="196482"/>
                  </a:cubicBezTo>
                  <a:cubicBezTo>
                    <a:pt x="1945883" y="192367"/>
                    <a:pt x="1948541" y="190310"/>
                    <a:pt x="1951970" y="190310"/>
                  </a:cubicBezTo>
                  <a:cubicBezTo>
                    <a:pt x="1956256" y="190310"/>
                    <a:pt x="1958399" y="192881"/>
                    <a:pt x="1958399" y="198025"/>
                  </a:cubicBezTo>
                  <a:cubicBezTo>
                    <a:pt x="1954970" y="197168"/>
                    <a:pt x="1953684" y="196739"/>
                    <a:pt x="1954541" y="196739"/>
                  </a:cubicBezTo>
                  <a:cubicBezTo>
                    <a:pt x="1951970" y="196739"/>
                    <a:pt x="1950684" y="198453"/>
                    <a:pt x="1950684" y="201882"/>
                  </a:cubicBezTo>
                  <a:cubicBezTo>
                    <a:pt x="1950684" y="206169"/>
                    <a:pt x="1953256" y="208312"/>
                    <a:pt x="1958399" y="208312"/>
                  </a:cubicBezTo>
                  <a:cubicBezTo>
                    <a:pt x="1961142" y="208312"/>
                    <a:pt x="1963328" y="207112"/>
                    <a:pt x="1964957" y="204711"/>
                  </a:cubicBezTo>
                  <a:cubicBezTo>
                    <a:pt x="1966586" y="202311"/>
                    <a:pt x="1967400" y="199654"/>
                    <a:pt x="1967400" y="196739"/>
                  </a:cubicBezTo>
                  <a:cubicBezTo>
                    <a:pt x="1967400" y="192796"/>
                    <a:pt x="1966029" y="189452"/>
                    <a:pt x="1963285" y="186709"/>
                  </a:cubicBezTo>
                  <a:cubicBezTo>
                    <a:pt x="1960542" y="183966"/>
                    <a:pt x="1957199" y="182594"/>
                    <a:pt x="1953256" y="182594"/>
                  </a:cubicBezTo>
                  <a:lnTo>
                    <a:pt x="1864530" y="182594"/>
                  </a:lnTo>
                  <a:close/>
                  <a:moveTo>
                    <a:pt x="1843956" y="0"/>
                  </a:moveTo>
                  <a:lnTo>
                    <a:pt x="1851671" y="0"/>
                  </a:lnTo>
                  <a:lnTo>
                    <a:pt x="1851671" y="249460"/>
                  </a:lnTo>
                  <a:lnTo>
                    <a:pt x="2101131" y="249460"/>
                  </a:lnTo>
                  <a:lnTo>
                    <a:pt x="2101131" y="257175"/>
                  </a:lnTo>
                  <a:lnTo>
                    <a:pt x="1843956" y="257175"/>
                  </a:lnTo>
                  <a:close/>
                  <a:moveTo>
                    <a:pt x="2479180" y="0"/>
                  </a:moveTo>
                  <a:lnTo>
                    <a:pt x="2486895" y="0"/>
                  </a:lnTo>
                  <a:lnTo>
                    <a:pt x="2486895" y="174879"/>
                  </a:lnTo>
                  <a:lnTo>
                    <a:pt x="2567906" y="174879"/>
                  </a:lnTo>
                  <a:lnTo>
                    <a:pt x="2584912" y="181528"/>
                  </a:lnTo>
                  <a:lnTo>
                    <a:pt x="2585103" y="181778"/>
                  </a:lnTo>
                  <a:lnTo>
                    <a:pt x="2592337" y="198025"/>
                  </a:lnTo>
                  <a:cubicBezTo>
                    <a:pt x="2592337" y="203340"/>
                    <a:pt x="2590451" y="207883"/>
                    <a:pt x="2586679" y="211655"/>
                  </a:cubicBezTo>
                  <a:cubicBezTo>
                    <a:pt x="2582907" y="215427"/>
                    <a:pt x="2578364" y="217313"/>
                    <a:pt x="2573049" y="217313"/>
                  </a:cubicBezTo>
                  <a:cubicBezTo>
                    <a:pt x="2571335" y="217313"/>
                    <a:pt x="2568934" y="216670"/>
                    <a:pt x="2565848" y="215384"/>
                  </a:cubicBezTo>
                  <a:cubicBezTo>
                    <a:pt x="2562762" y="214098"/>
                    <a:pt x="2560447" y="213455"/>
                    <a:pt x="2558904" y="213455"/>
                  </a:cubicBezTo>
                  <a:cubicBezTo>
                    <a:pt x="2556676" y="213455"/>
                    <a:pt x="2552818" y="214741"/>
                    <a:pt x="2547332" y="217313"/>
                  </a:cubicBezTo>
                  <a:cubicBezTo>
                    <a:pt x="2547674" y="210455"/>
                    <a:pt x="2550675" y="207026"/>
                    <a:pt x="2556333" y="207026"/>
                  </a:cubicBezTo>
                  <a:cubicBezTo>
                    <a:pt x="2556333" y="203254"/>
                    <a:pt x="2557104" y="199739"/>
                    <a:pt x="2558647" y="196482"/>
                  </a:cubicBezTo>
                  <a:cubicBezTo>
                    <a:pt x="2560533" y="192367"/>
                    <a:pt x="2563191" y="190310"/>
                    <a:pt x="2566620" y="190310"/>
                  </a:cubicBezTo>
                  <a:cubicBezTo>
                    <a:pt x="2570906" y="190310"/>
                    <a:pt x="2573049" y="192881"/>
                    <a:pt x="2573049" y="198025"/>
                  </a:cubicBezTo>
                  <a:cubicBezTo>
                    <a:pt x="2569620" y="197168"/>
                    <a:pt x="2568334" y="196739"/>
                    <a:pt x="2569191" y="196739"/>
                  </a:cubicBezTo>
                  <a:cubicBezTo>
                    <a:pt x="2566620" y="196739"/>
                    <a:pt x="2565334" y="198453"/>
                    <a:pt x="2565334" y="201882"/>
                  </a:cubicBezTo>
                  <a:cubicBezTo>
                    <a:pt x="2565334" y="206169"/>
                    <a:pt x="2567906" y="208312"/>
                    <a:pt x="2573049" y="208312"/>
                  </a:cubicBezTo>
                  <a:cubicBezTo>
                    <a:pt x="2575792" y="208312"/>
                    <a:pt x="2577978" y="207112"/>
                    <a:pt x="2579607" y="204711"/>
                  </a:cubicBezTo>
                  <a:cubicBezTo>
                    <a:pt x="2581236" y="202311"/>
                    <a:pt x="2582050" y="199654"/>
                    <a:pt x="2582050" y="196739"/>
                  </a:cubicBezTo>
                  <a:cubicBezTo>
                    <a:pt x="2582050" y="192796"/>
                    <a:pt x="2580679" y="189452"/>
                    <a:pt x="2577935" y="186709"/>
                  </a:cubicBezTo>
                  <a:cubicBezTo>
                    <a:pt x="2575192" y="183966"/>
                    <a:pt x="2571849" y="182594"/>
                    <a:pt x="2567906" y="182594"/>
                  </a:cubicBezTo>
                  <a:lnTo>
                    <a:pt x="2479180" y="182594"/>
                  </a:lnTo>
                  <a:close/>
                  <a:moveTo>
                    <a:pt x="2458606" y="0"/>
                  </a:moveTo>
                  <a:lnTo>
                    <a:pt x="2466321" y="0"/>
                  </a:lnTo>
                  <a:lnTo>
                    <a:pt x="2466321" y="249460"/>
                  </a:lnTo>
                  <a:lnTo>
                    <a:pt x="2715781" y="249460"/>
                  </a:lnTo>
                  <a:lnTo>
                    <a:pt x="2715781" y="257175"/>
                  </a:lnTo>
                  <a:lnTo>
                    <a:pt x="2458606" y="257175"/>
                  </a:ln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000" dirty="0"/>
            </a:p>
          </p:txBody>
        </p:sp>
        <p:sp>
          <p:nvSpPr>
            <p:cNvPr id="11" name="TextBox 10">
              <a:extLst>
                <a:ext uri="{FF2B5EF4-FFF2-40B4-BE49-F238E27FC236}">
                  <a16:creationId xmlns:a16="http://schemas.microsoft.com/office/drawing/2014/main" id="{5EF7D356-7BE9-494C-B9E7-EDF9187422B9}"/>
                </a:ext>
              </a:extLst>
            </p:cNvPr>
            <p:cNvSpPr txBox="1"/>
            <p:nvPr/>
          </p:nvSpPr>
          <p:spPr>
            <a:xfrm>
              <a:off x="0" y="2538781"/>
              <a:ext cx="274320" cy="2286000"/>
            </a:xfrm>
            <a:custGeom>
              <a:avLst/>
              <a:gdLst/>
              <a:ahLst/>
              <a:cxnLst/>
              <a:rect l="l" t="t" r="r" b="b"/>
              <a:pathLst>
                <a:path w="228600" h="2072018">
                  <a:moveTo>
                    <a:pt x="80010" y="2008010"/>
                  </a:moveTo>
                  <a:lnTo>
                    <a:pt x="86868" y="2013725"/>
                  </a:lnTo>
                  <a:cubicBezTo>
                    <a:pt x="86106" y="2018297"/>
                    <a:pt x="85725" y="2021345"/>
                    <a:pt x="85725" y="2022869"/>
                  </a:cubicBezTo>
                  <a:cubicBezTo>
                    <a:pt x="85725" y="2030337"/>
                    <a:pt x="89535" y="2036357"/>
                    <a:pt x="97155" y="2040929"/>
                  </a:cubicBezTo>
                  <a:cubicBezTo>
                    <a:pt x="103708" y="2044891"/>
                    <a:pt x="110947" y="2046872"/>
                    <a:pt x="118872" y="2046872"/>
                  </a:cubicBezTo>
                  <a:lnTo>
                    <a:pt x="228600" y="2046872"/>
                  </a:lnTo>
                  <a:lnTo>
                    <a:pt x="228600" y="2053730"/>
                  </a:lnTo>
                  <a:lnTo>
                    <a:pt x="115443" y="2053730"/>
                  </a:lnTo>
                  <a:cubicBezTo>
                    <a:pt x="105384" y="2053730"/>
                    <a:pt x="96545" y="2050758"/>
                    <a:pt x="88925" y="2044815"/>
                  </a:cubicBezTo>
                  <a:cubicBezTo>
                    <a:pt x="80695" y="2038414"/>
                    <a:pt x="76581" y="2030337"/>
                    <a:pt x="76581" y="2020583"/>
                  </a:cubicBezTo>
                  <a:cubicBezTo>
                    <a:pt x="76581" y="2018297"/>
                    <a:pt x="77724" y="2014106"/>
                    <a:pt x="80010" y="2008010"/>
                  </a:cubicBezTo>
                  <a:close/>
                  <a:moveTo>
                    <a:pt x="61722" y="2008010"/>
                  </a:moveTo>
                  <a:lnTo>
                    <a:pt x="66065" y="2011896"/>
                  </a:lnTo>
                  <a:lnTo>
                    <a:pt x="56007" y="2028584"/>
                  </a:lnTo>
                  <a:cubicBezTo>
                    <a:pt x="47625" y="2042605"/>
                    <a:pt x="40005" y="2050225"/>
                    <a:pt x="33147" y="2051444"/>
                  </a:cubicBezTo>
                  <a:cubicBezTo>
                    <a:pt x="28879" y="2052206"/>
                    <a:pt x="24536" y="2053806"/>
                    <a:pt x="20116" y="2056245"/>
                  </a:cubicBezTo>
                  <a:lnTo>
                    <a:pt x="17830" y="2053730"/>
                  </a:lnTo>
                  <a:cubicBezTo>
                    <a:pt x="20421" y="2050682"/>
                    <a:pt x="22174" y="2046491"/>
                    <a:pt x="23088" y="2041157"/>
                  </a:cubicBezTo>
                  <a:cubicBezTo>
                    <a:pt x="25374" y="2033537"/>
                    <a:pt x="33299" y="2025536"/>
                    <a:pt x="46863" y="2017154"/>
                  </a:cubicBezTo>
                  <a:close/>
                  <a:moveTo>
                    <a:pt x="106299" y="1992008"/>
                  </a:moveTo>
                  <a:cubicBezTo>
                    <a:pt x="113004" y="1992008"/>
                    <a:pt x="118681" y="1994332"/>
                    <a:pt x="123329" y="1998980"/>
                  </a:cubicBezTo>
                  <a:cubicBezTo>
                    <a:pt x="127978" y="2003629"/>
                    <a:pt x="130302" y="2009306"/>
                    <a:pt x="130302" y="2016011"/>
                  </a:cubicBezTo>
                  <a:cubicBezTo>
                    <a:pt x="130302" y="2021193"/>
                    <a:pt x="128549" y="2025727"/>
                    <a:pt x="125044" y="2029613"/>
                  </a:cubicBezTo>
                  <a:cubicBezTo>
                    <a:pt x="121539" y="2033499"/>
                    <a:pt x="117195" y="2035442"/>
                    <a:pt x="112014" y="2035442"/>
                  </a:cubicBezTo>
                  <a:cubicBezTo>
                    <a:pt x="107746" y="2035442"/>
                    <a:pt x="104127" y="2034032"/>
                    <a:pt x="101155" y="2031213"/>
                  </a:cubicBezTo>
                  <a:cubicBezTo>
                    <a:pt x="98183" y="2028394"/>
                    <a:pt x="96697" y="2024850"/>
                    <a:pt x="96697" y="2020583"/>
                  </a:cubicBezTo>
                  <a:cubicBezTo>
                    <a:pt x="96697" y="2017230"/>
                    <a:pt x="97840" y="2014487"/>
                    <a:pt x="100126" y="2012354"/>
                  </a:cubicBezTo>
                  <a:cubicBezTo>
                    <a:pt x="102412" y="2010220"/>
                    <a:pt x="105232" y="2009153"/>
                    <a:pt x="108585" y="2009153"/>
                  </a:cubicBezTo>
                  <a:cubicBezTo>
                    <a:pt x="113157" y="2009153"/>
                    <a:pt x="115443" y="2011439"/>
                    <a:pt x="115443" y="2016011"/>
                  </a:cubicBezTo>
                  <a:cubicBezTo>
                    <a:pt x="115138" y="2017992"/>
                    <a:pt x="114376" y="2019516"/>
                    <a:pt x="113157" y="2020583"/>
                  </a:cubicBezTo>
                  <a:cubicBezTo>
                    <a:pt x="113157" y="2017535"/>
                    <a:pt x="111633" y="2016011"/>
                    <a:pt x="108585" y="2016011"/>
                  </a:cubicBezTo>
                  <a:cubicBezTo>
                    <a:pt x="104775" y="2016011"/>
                    <a:pt x="102870" y="2017916"/>
                    <a:pt x="102870" y="2021726"/>
                  </a:cubicBezTo>
                  <a:cubicBezTo>
                    <a:pt x="102870" y="2026298"/>
                    <a:pt x="105918" y="2028584"/>
                    <a:pt x="112014" y="2028584"/>
                  </a:cubicBezTo>
                  <a:cubicBezTo>
                    <a:pt x="115519" y="2028584"/>
                    <a:pt x="118300" y="2027213"/>
                    <a:pt x="120358" y="2024469"/>
                  </a:cubicBezTo>
                  <a:cubicBezTo>
                    <a:pt x="122415" y="2021726"/>
                    <a:pt x="123444" y="2018526"/>
                    <a:pt x="123444" y="2014868"/>
                  </a:cubicBezTo>
                  <a:cubicBezTo>
                    <a:pt x="123444" y="2010753"/>
                    <a:pt x="121996" y="2007248"/>
                    <a:pt x="119100" y="2004353"/>
                  </a:cubicBezTo>
                  <a:cubicBezTo>
                    <a:pt x="116205" y="2001457"/>
                    <a:pt x="112699" y="2000009"/>
                    <a:pt x="108585" y="2000009"/>
                  </a:cubicBezTo>
                  <a:cubicBezTo>
                    <a:pt x="104165" y="2000009"/>
                    <a:pt x="99974" y="2001152"/>
                    <a:pt x="96012" y="2003438"/>
                  </a:cubicBezTo>
                  <a:lnTo>
                    <a:pt x="90297" y="1997723"/>
                  </a:lnTo>
                  <a:cubicBezTo>
                    <a:pt x="97155" y="1993913"/>
                    <a:pt x="102489" y="1992008"/>
                    <a:pt x="106299" y="1992008"/>
                  </a:cubicBezTo>
                  <a:close/>
                  <a:moveTo>
                    <a:pt x="22860" y="1984007"/>
                  </a:moveTo>
                  <a:cubicBezTo>
                    <a:pt x="23774" y="1989341"/>
                    <a:pt x="25679" y="1993913"/>
                    <a:pt x="28575" y="1997723"/>
                  </a:cubicBezTo>
                  <a:cubicBezTo>
                    <a:pt x="32080" y="2002295"/>
                    <a:pt x="36271" y="2004581"/>
                    <a:pt x="41148" y="2004581"/>
                  </a:cubicBezTo>
                  <a:cubicBezTo>
                    <a:pt x="47091" y="2004429"/>
                    <a:pt x="56235" y="2001000"/>
                    <a:pt x="68580" y="1994294"/>
                  </a:cubicBezTo>
                  <a:lnTo>
                    <a:pt x="77724" y="2003438"/>
                  </a:lnTo>
                  <a:cubicBezTo>
                    <a:pt x="71628" y="2016545"/>
                    <a:pt x="68580" y="2026070"/>
                    <a:pt x="68580" y="2032013"/>
                  </a:cubicBezTo>
                  <a:cubicBezTo>
                    <a:pt x="68580" y="2036433"/>
                    <a:pt x="69799" y="2040395"/>
                    <a:pt x="72237" y="2043900"/>
                  </a:cubicBezTo>
                  <a:cubicBezTo>
                    <a:pt x="74676" y="2047406"/>
                    <a:pt x="78028" y="2049158"/>
                    <a:pt x="82296" y="2049158"/>
                  </a:cubicBezTo>
                  <a:cubicBezTo>
                    <a:pt x="79248" y="2052206"/>
                    <a:pt x="75819" y="2053730"/>
                    <a:pt x="72009" y="2053730"/>
                  </a:cubicBezTo>
                  <a:cubicBezTo>
                    <a:pt x="68199" y="2053730"/>
                    <a:pt x="65151" y="2052244"/>
                    <a:pt x="62865" y="2049272"/>
                  </a:cubicBezTo>
                  <a:cubicBezTo>
                    <a:pt x="60579" y="2046301"/>
                    <a:pt x="59436" y="2042834"/>
                    <a:pt x="59436" y="2038871"/>
                  </a:cubicBezTo>
                  <a:cubicBezTo>
                    <a:pt x="59436" y="2031861"/>
                    <a:pt x="62484" y="2023098"/>
                    <a:pt x="68580" y="2012582"/>
                  </a:cubicBezTo>
                  <a:lnTo>
                    <a:pt x="61722" y="2004581"/>
                  </a:lnTo>
                  <a:cubicBezTo>
                    <a:pt x="50901" y="2012201"/>
                    <a:pt x="42138" y="2016011"/>
                    <a:pt x="35433" y="2016011"/>
                  </a:cubicBezTo>
                  <a:cubicBezTo>
                    <a:pt x="30708" y="2016011"/>
                    <a:pt x="26860" y="2014182"/>
                    <a:pt x="23888" y="2010525"/>
                  </a:cubicBezTo>
                  <a:cubicBezTo>
                    <a:pt x="20917" y="2006867"/>
                    <a:pt x="19431" y="2002600"/>
                    <a:pt x="19431" y="1997723"/>
                  </a:cubicBezTo>
                  <a:cubicBezTo>
                    <a:pt x="19431" y="1991322"/>
                    <a:pt x="20574" y="1986750"/>
                    <a:pt x="22860" y="1984007"/>
                  </a:cubicBezTo>
                  <a:close/>
                  <a:moveTo>
                    <a:pt x="65151" y="1976006"/>
                  </a:moveTo>
                  <a:lnTo>
                    <a:pt x="96012" y="2008010"/>
                  </a:lnTo>
                  <a:lnTo>
                    <a:pt x="90754" y="2013497"/>
                  </a:lnTo>
                  <a:lnTo>
                    <a:pt x="59207" y="1981035"/>
                  </a:lnTo>
                  <a:close/>
                  <a:moveTo>
                    <a:pt x="56007" y="1941716"/>
                  </a:moveTo>
                  <a:cubicBezTo>
                    <a:pt x="62712" y="1941716"/>
                    <a:pt x="68427" y="1943850"/>
                    <a:pt x="73152" y="1948117"/>
                  </a:cubicBezTo>
                  <a:cubicBezTo>
                    <a:pt x="77876" y="1952384"/>
                    <a:pt x="80162" y="1957871"/>
                    <a:pt x="80010" y="1964576"/>
                  </a:cubicBezTo>
                  <a:cubicBezTo>
                    <a:pt x="79857" y="1970825"/>
                    <a:pt x="77952" y="1976540"/>
                    <a:pt x="74295" y="1981721"/>
                  </a:cubicBezTo>
                  <a:lnTo>
                    <a:pt x="68580" y="1977149"/>
                  </a:lnTo>
                  <a:cubicBezTo>
                    <a:pt x="70866" y="1973492"/>
                    <a:pt x="72009" y="1969682"/>
                    <a:pt x="72009" y="1965719"/>
                  </a:cubicBezTo>
                  <a:cubicBezTo>
                    <a:pt x="72009" y="1961604"/>
                    <a:pt x="70561" y="1958099"/>
                    <a:pt x="67665" y="1955204"/>
                  </a:cubicBezTo>
                  <a:cubicBezTo>
                    <a:pt x="64770" y="1952308"/>
                    <a:pt x="61264" y="1950860"/>
                    <a:pt x="57150" y="1950860"/>
                  </a:cubicBezTo>
                  <a:cubicBezTo>
                    <a:pt x="53797" y="1950860"/>
                    <a:pt x="50673" y="1951775"/>
                    <a:pt x="47777" y="1953603"/>
                  </a:cubicBezTo>
                  <a:cubicBezTo>
                    <a:pt x="44881" y="1955432"/>
                    <a:pt x="43434" y="1957947"/>
                    <a:pt x="43434" y="1961147"/>
                  </a:cubicBezTo>
                  <a:cubicBezTo>
                    <a:pt x="43434" y="1966481"/>
                    <a:pt x="45720" y="1969148"/>
                    <a:pt x="50292" y="1969148"/>
                  </a:cubicBezTo>
                  <a:cubicBezTo>
                    <a:pt x="54102" y="1969148"/>
                    <a:pt x="56007" y="1967243"/>
                    <a:pt x="56007" y="1963433"/>
                  </a:cubicBezTo>
                  <a:cubicBezTo>
                    <a:pt x="56007" y="1961147"/>
                    <a:pt x="54483" y="1959242"/>
                    <a:pt x="51435" y="1957718"/>
                  </a:cubicBezTo>
                  <a:cubicBezTo>
                    <a:pt x="58293" y="1957718"/>
                    <a:pt x="61722" y="1960385"/>
                    <a:pt x="61722" y="1965719"/>
                  </a:cubicBezTo>
                  <a:cubicBezTo>
                    <a:pt x="61722" y="1968767"/>
                    <a:pt x="60579" y="1971244"/>
                    <a:pt x="58293" y="1973149"/>
                  </a:cubicBezTo>
                  <a:cubicBezTo>
                    <a:pt x="56007" y="1975054"/>
                    <a:pt x="53340" y="1976006"/>
                    <a:pt x="50292" y="1976006"/>
                  </a:cubicBezTo>
                  <a:cubicBezTo>
                    <a:pt x="46024" y="1976006"/>
                    <a:pt x="42481" y="1974406"/>
                    <a:pt x="39662" y="1971206"/>
                  </a:cubicBezTo>
                  <a:cubicBezTo>
                    <a:pt x="36842" y="1968005"/>
                    <a:pt x="35433" y="1964271"/>
                    <a:pt x="35433" y="1960004"/>
                  </a:cubicBezTo>
                  <a:cubicBezTo>
                    <a:pt x="35433" y="1954670"/>
                    <a:pt x="37490" y="1950289"/>
                    <a:pt x="41605" y="1946860"/>
                  </a:cubicBezTo>
                  <a:cubicBezTo>
                    <a:pt x="45720" y="1943431"/>
                    <a:pt x="50520" y="1941716"/>
                    <a:pt x="56007" y="1941716"/>
                  </a:cubicBezTo>
                  <a:close/>
                  <a:moveTo>
                    <a:pt x="78867" y="1913141"/>
                  </a:moveTo>
                  <a:cubicBezTo>
                    <a:pt x="86182" y="1913141"/>
                    <a:pt x="92049" y="1916723"/>
                    <a:pt x="96469" y="1923885"/>
                  </a:cubicBezTo>
                  <a:cubicBezTo>
                    <a:pt x="99212" y="1928457"/>
                    <a:pt x="100584" y="1933639"/>
                    <a:pt x="100584" y="1939430"/>
                  </a:cubicBezTo>
                  <a:cubicBezTo>
                    <a:pt x="100584" y="1950860"/>
                    <a:pt x="96393" y="1963814"/>
                    <a:pt x="88011" y="1978292"/>
                  </a:cubicBezTo>
                  <a:lnTo>
                    <a:pt x="93726" y="1984007"/>
                  </a:lnTo>
                  <a:cubicBezTo>
                    <a:pt x="111252" y="1974101"/>
                    <a:pt x="122682" y="1969148"/>
                    <a:pt x="128016" y="1969148"/>
                  </a:cubicBezTo>
                  <a:cubicBezTo>
                    <a:pt x="136093" y="1969301"/>
                    <a:pt x="142798" y="1971053"/>
                    <a:pt x="148132" y="1974406"/>
                  </a:cubicBezTo>
                  <a:cubicBezTo>
                    <a:pt x="154533" y="1978521"/>
                    <a:pt x="157734" y="1984388"/>
                    <a:pt x="157734" y="1992008"/>
                  </a:cubicBezTo>
                  <a:cubicBezTo>
                    <a:pt x="157734" y="1995361"/>
                    <a:pt x="156591" y="2000123"/>
                    <a:pt x="154305" y="2006296"/>
                  </a:cubicBezTo>
                  <a:cubicBezTo>
                    <a:pt x="152019" y="2012468"/>
                    <a:pt x="150876" y="2017230"/>
                    <a:pt x="150876" y="2020583"/>
                  </a:cubicBezTo>
                  <a:cubicBezTo>
                    <a:pt x="150876" y="2022717"/>
                    <a:pt x="151638" y="2025765"/>
                    <a:pt x="153162" y="2029727"/>
                  </a:cubicBezTo>
                  <a:cubicBezTo>
                    <a:pt x="146304" y="2026070"/>
                    <a:pt x="142875" y="2019593"/>
                    <a:pt x="142875" y="2010296"/>
                  </a:cubicBezTo>
                  <a:cubicBezTo>
                    <a:pt x="142875" y="2002676"/>
                    <a:pt x="140398" y="1996199"/>
                    <a:pt x="135445" y="1990865"/>
                  </a:cubicBezTo>
                  <a:cubicBezTo>
                    <a:pt x="130492" y="1985531"/>
                    <a:pt x="124206" y="1982864"/>
                    <a:pt x="116586" y="1982864"/>
                  </a:cubicBezTo>
                  <a:cubicBezTo>
                    <a:pt x="107442" y="1982864"/>
                    <a:pt x="97536" y="1986674"/>
                    <a:pt x="86868" y="1994294"/>
                  </a:cubicBezTo>
                  <a:lnTo>
                    <a:pt x="77724" y="1985150"/>
                  </a:lnTo>
                  <a:cubicBezTo>
                    <a:pt x="86106" y="1975092"/>
                    <a:pt x="90297" y="1965567"/>
                    <a:pt x="90297" y="1956575"/>
                  </a:cubicBezTo>
                  <a:cubicBezTo>
                    <a:pt x="90297" y="1949412"/>
                    <a:pt x="88239" y="1943050"/>
                    <a:pt x="84124" y="1937487"/>
                  </a:cubicBezTo>
                  <a:cubicBezTo>
                    <a:pt x="80010" y="1931924"/>
                    <a:pt x="74447" y="1929143"/>
                    <a:pt x="67437" y="1929143"/>
                  </a:cubicBezTo>
                  <a:cubicBezTo>
                    <a:pt x="66522" y="1929143"/>
                    <a:pt x="65189" y="1929334"/>
                    <a:pt x="63436" y="1929715"/>
                  </a:cubicBezTo>
                  <a:cubicBezTo>
                    <a:pt x="61684" y="1930096"/>
                    <a:pt x="60350" y="1930286"/>
                    <a:pt x="59436" y="1930286"/>
                  </a:cubicBezTo>
                  <a:cubicBezTo>
                    <a:pt x="50596" y="1930286"/>
                    <a:pt x="44881" y="1926857"/>
                    <a:pt x="42291" y="1919999"/>
                  </a:cubicBezTo>
                  <a:cubicBezTo>
                    <a:pt x="44729" y="1921523"/>
                    <a:pt x="47396" y="1922285"/>
                    <a:pt x="50292" y="1922285"/>
                  </a:cubicBezTo>
                  <a:cubicBezTo>
                    <a:pt x="52882" y="1922285"/>
                    <a:pt x="55549" y="1921523"/>
                    <a:pt x="58293" y="1919999"/>
                  </a:cubicBezTo>
                  <a:cubicBezTo>
                    <a:pt x="66370" y="1915427"/>
                    <a:pt x="73228" y="1913141"/>
                    <a:pt x="78867" y="1913141"/>
                  </a:cubicBezTo>
                  <a:close/>
                  <a:moveTo>
                    <a:pt x="169164" y="1898282"/>
                  </a:moveTo>
                  <a:lnTo>
                    <a:pt x="171450" y="1900568"/>
                  </a:lnTo>
                  <a:lnTo>
                    <a:pt x="164592" y="1917713"/>
                  </a:lnTo>
                  <a:cubicBezTo>
                    <a:pt x="158648" y="1932648"/>
                    <a:pt x="151409" y="1942935"/>
                    <a:pt x="142875" y="1948574"/>
                  </a:cubicBezTo>
                  <a:lnTo>
                    <a:pt x="93954" y="1980807"/>
                  </a:lnTo>
                  <a:lnTo>
                    <a:pt x="90754" y="1977835"/>
                  </a:lnTo>
                  <a:lnTo>
                    <a:pt x="124587" y="1925714"/>
                  </a:lnTo>
                  <a:cubicBezTo>
                    <a:pt x="129311" y="1918399"/>
                    <a:pt x="138074" y="1911922"/>
                    <a:pt x="150876" y="1906283"/>
                  </a:cubicBezTo>
                  <a:close/>
                  <a:moveTo>
                    <a:pt x="18288" y="1843418"/>
                  </a:moveTo>
                  <a:lnTo>
                    <a:pt x="25146" y="1843418"/>
                  </a:lnTo>
                  <a:lnTo>
                    <a:pt x="25146" y="1961147"/>
                  </a:lnTo>
                  <a:cubicBezTo>
                    <a:pt x="25146" y="1968310"/>
                    <a:pt x="27394" y="1974482"/>
                    <a:pt x="31889" y="1979664"/>
                  </a:cubicBezTo>
                  <a:cubicBezTo>
                    <a:pt x="36385" y="1984845"/>
                    <a:pt x="42138" y="1987436"/>
                    <a:pt x="49149" y="1987436"/>
                  </a:cubicBezTo>
                  <a:cubicBezTo>
                    <a:pt x="52044" y="1987436"/>
                    <a:pt x="55473" y="1986674"/>
                    <a:pt x="59436" y="1985150"/>
                  </a:cubicBezTo>
                  <a:lnTo>
                    <a:pt x="65151" y="1990865"/>
                  </a:lnTo>
                  <a:cubicBezTo>
                    <a:pt x="59969" y="1993913"/>
                    <a:pt x="55016" y="1995437"/>
                    <a:pt x="50292" y="1995437"/>
                  </a:cubicBezTo>
                  <a:cubicBezTo>
                    <a:pt x="41300" y="1995437"/>
                    <a:pt x="33718" y="1992503"/>
                    <a:pt x="27546" y="1986636"/>
                  </a:cubicBezTo>
                  <a:cubicBezTo>
                    <a:pt x="21374" y="1980769"/>
                    <a:pt x="18288" y="1973415"/>
                    <a:pt x="18288" y="1964576"/>
                  </a:cubicBezTo>
                  <a:close/>
                  <a:moveTo>
                    <a:pt x="0" y="1843418"/>
                  </a:moveTo>
                  <a:lnTo>
                    <a:pt x="6858" y="1843418"/>
                  </a:lnTo>
                  <a:lnTo>
                    <a:pt x="6858" y="2065160"/>
                  </a:lnTo>
                  <a:lnTo>
                    <a:pt x="228600" y="2065160"/>
                  </a:lnTo>
                  <a:lnTo>
                    <a:pt x="228600" y="2072018"/>
                  </a:lnTo>
                  <a:lnTo>
                    <a:pt x="0" y="2072018"/>
                  </a:lnTo>
                  <a:close/>
                  <a:moveTo>
                    <a:pt x="80010" y="1639328"/>
                  </a:moveTo>
                  <a:lnTo>
                    <a:pt x="86868" y="1645043"/>
                  </a:lnTo>
                  <a:cubicBezTo>
                    <a:pt x="86106" y="1649615"/>
                    <a:pt x="85725" y="1652663"/>
                    <a:pt x="85725" y="1654187"/>
                  </a:cubicBezTo>
                  <a:cubicBezTo>
                    <a:pt x="85725" y="1661654"/>
                    <a:pt x="89535" y="1667674"/>
                    <a:pt x="97155" y="1672246"/>
                  </a:cubicBezTo>
                  <a:cubicBezTo>
                    <a:pt x="103708" y="1676209"/>
                    <a:pt x="110947" y="1678190"/>
                    <a:pt x="118872" y="1678190"/>
                  </a:cubicBezTo>
                  <a:lnTo>
                    <a:pt x="228600" y="1678190"/>
                  </a:lnTo>
                  <a:lnTo>
                    <a:pt x="228600" y="1685048"/>
                  </a:lnTo>
                  <a:lnTo>
                    <a:pt x="115443" y="1685048"/>
                  </a:lnTo>
                  <a:cubicBezTo>
                    <a:pt x="105384" y="1685048"/>
                    <a:pt x="96545" y="1682076"/>
                    <a:pt x="88925" y="1676132"/>
                  </a:cubicBezTo>
                  <a:cubicBezTo>
                    <a:pt x="80695" y="1669732"/>
                    <a:pt x="76581" y="1661654"/>
                    <a:pt x="76581" y="1651901"/>
                  </a:cubicBezTo>
                  <a:cubicBezTo>
                    <a:pt x="76581" y="1649615"/>
                    <a:pt x="77724" y="1645424"/>
                    <a:pt x="80010" y="1639328"/>
                  </a:cubicBezTo>
                  <a:close/>
                  <a:moveTo>
                    <a:pt x="61722" y="1639328"/>
                  </a:moveTo>
                  <a:lnTo>
                    <a:pt x="66065" y="1643214"/>
                  </a:lnTo>
                  <a:lnTo>
                    <a:pt x="56007" y="1659902"/>
                  </a:lnTo>
                  <a:cubicBezTo>
                    <a:pt x="47625" y="1673923"/>
                    <a:pt x="40005" y="1681543"/>
                    <a:pt x="33147" y="1682762"/>
                  </a:cubicBezTo>
                  <a:cubicBezTo>
                    <a:pt x="28879" y="1683524"/>
                    <a:pt x="24536" y="1685124"/>
                    <a:pt x="20116" y="1687562"/>
                  </a:cubicBezTo>
                  <a:lnTo>
                    <a:pt x="17830" y="1685048"/>
                  </a:lnTo>
                  <a:cubicBezTo>
                    <a:pt x="20421" y="1682000"/>
                    <a:pt x="22174" y="1677809"/>
                    <a:pt x="23088" y="1672475"/>
                  </a:cubicBezTo>
                  <a:cubicBezTo>
                    <a:pt x="25374" y="1664855"/>
                    <a:pt x="33299" y="1656854"/>
                    <a:pt x="46863" y="1648472"/>
                  </a:cubicBezTo>
                  <a:close/>
                  <a:moveTo>
                    <a:pt x="106299" y="1623326"/>
                  </a:moveTo>
                  <a:cubicBezTo>
                    <a:pt x="113004" y="1623326"/>
                    <a:pt x="118681" y="1625650"/>
                    <a:pt x="123329" y="1630298"/>
                  </a:cubicBezTo>
                  <a:cubicBezTo>
                    <a:pt x="127978" y="1634946"/>
                    <a:pt x="130302" y="1640623"/>
                    <a:pt x="130302" y="1647329"/>
                  </a:cubicBezTo>
                  <a:cubicBezTo>
                    <a:pt x="130302" y="1652510"/>
                    <a:pt x="128549" y="1657044"/>
                    <a:pt x="125044" y="1660931"/>
                  </a:cubicBezTo>
                  <a:cubicBezTo>
                    <a:pt x="121539" y="1664817"/>
                    <a:pt x="117195" y="1666760"/>
                    <a:pt x="112014" y="1666760"/>
                  </a:cubicBezTo>
                  <a:cubicBezTo>
                    <a:pt x="107746" y="1666760"/>
                    <a:pt x="104127" y="1665350"/>
                    <a:pt x="101155" y="1662531"/>
                  </a:cubicBezTo>
                  <a:cubicBezTo>
                    <a:pt x="98183" y="1659711"/>
                    <a:pt x="96697" y="1656168"/>
                    <a:pt x="96697" y="1651901"/>
                  </a:cubicBezTo>
                  <a:cubicBezTo>
                    <a:pt x="96697" y="1648548"/>
                    <a:pt x="97840" y="1645805"/>
                    <a:pt x="100126" y="1643671"/>
                  </a:cubicBezTo>
                  <a:cubicBezTo>
                    <a:pt x="102412" y="1641538"/>
                    <a:pt x="105232" y="1640471"/>
                    <a:pt x="108585" y="1640471"/>
                  </a:cubicBezTo>
                  <a:cubicBezTo>
                    <a:pt x="113157" y="1640471"/>
                    <a:pt x="115443" y="1642757"/>
                    <a:pt x="115443" y="1647329"/>
                  </a:cubicBezTo>
                  <a:cubicBezTo>
                    <a:pt x="115138" y="1649310"/>
                    <a:pt x="114376" y="1650834"/>
                    <a:pt x="113157" y="1651901"/>
                  </a:cubicBezTo>
                  <a:cubicBezTo>
                    <a:pt x="113157" y="1648853"/>
                    <a:pt x="111633" y="1647329"/>
                    <a:pt x="108585" y="1647329"/>
                  </a:cubicBezTo>
                  <a:cubicBezTo>
                    <a:pt x="104775" y="1647329"/>
                    <a:pt x="102870" y="1649234"/>
                    <a:pt x="102870" y="1653044"/>
                  </a:cubicBezTo>
                  <a:cubicBezTo>
                    <a:pt x="102870" y="1657616"/>
                    <a:pt x="105918" y="1659902"/>
                    <a:pt x="112014" y="1659902"/>
                  </a:cubicBezTo>
                  <a:cubicBezTo>
                    <a:pt x="115519" y="1659902"/>
                    <a:pt x="118300" y="1658530"/>
                    <a:pt x="120358" y="1655787"/>
                  </a:cubicBezTo>
                  <a:cubicBezTo>
                    <a:pt x="122415" y="1653044"/>
                    <a:pt x="123444" y="1649843"/>
                    <a:pt x="123444" y="1646186"/>
                  </a:cubicBezTo>
                  <a:cubicBezTo>
                    <a:pt x="123444" y="1642071"/>
                    <a:pt x="121996" y="1638566"/>
                    <a:pt x="119100" y="1635670"/>
                  </a:cubicBezTo>
                  <a:cubicBezTo>
                    <a:pt x="116205" y="1632775"/>
                    <a:pt x="112699" y="1631327"/>
                    <a:pt x="108585" y="1631327"/>
                  </a:cubicBezTo>
                  <a:cubicBezTo>
                    <a:pt x="104165" y="1631327"/>
                    <a:pt x="99974" y="1632470"/>
                    <a:pt x="96012" y="1634756"/>
                  </a:cubicBezTo>
                  <a:lnTo>
                    <a:pt x="90297" y="1629041"/>
                  </a:lnTo>
                  <a:cubicBezTo>
                    <a:pt x="97155" y="1625231"/>
                    <a:pt x="102489" y="1623326"/>
                    <a:pt x="106299" y="1623326"/>
                  </a:cubicBezTo>
                  <a:close/>
                  <a:moveTo>
                    <a:pt x="22860" y="1615325"/>
                  </a:moveTo>
                  <a:cubicBezTo>
                    <a:pt x="23774" y="1620659"/>
                    <a:pt x="25679" y="1625231"/>
                    <a:pt x="28575" y="1629041"/>
                  </a:cubicBezTo>
                  <a:cubicBezTo>
                    <a:pt x="32080" y="1633613"/>
                    <a:pt x="36271" y="1635899"/>
                    <a:pt x="41148" y="1635899"/>
                  </a:cubicBezTo>
                  <a:cubicBezTo>
                    <a:pt x="47091" y="1635746"/>
                    <a:pt x="56235" y="1632317"/>
                    <a:pt x="68580" y="1625612"/>
                  </a:cubicBezTo>
                  <a:lnTo>
                    <a:pt x="77724" y="1634756"/>
                  </a:lnTo>
                  <a:cubicBezTo>
                    <a:pt x="71628" y="1647862"/>
                    <a:pt x="68580" y="1657387"/>
                    <a:pt x="68580" y="1663331"/>
                  </a:cubicBezTo>
                  <a:cubicBezTo>
                    <a:pt x="68580" y="1667750"/>
                    <a:pt x="69799" y="1671713"/>
                    <a:pt x="72237" y="1675218"/>
                  </a:cubicBezTo>
                  <a:cubicBezTo>
                    <a:pt x="74676" y="1678723"/>
                    <a:pt x="78028" y="1680476"/>
                    <a:pt x="82296" y="1680476"/>
                  </a:cubicBezTo>
                  <a:cubicBezTo>
                    <a:pt x="79248" y="1683524"/>
                    <a:pt x="75819" y="1685048"/>
                    <a:pt x="72009" y="1685048"/>
                  </a:cubicBezTo>
                  <a:cubicBezTo>
                    <a:pt x="68199" y="1685048"/>
                    <a:pt x="65151" y="1683562"/>
                    <a:pt x="62865" y="1680590"/>
                  </a:cubicBezTo>
                  <a:cubicBezTo>
                    <a:pt x="60579" y="1677618"/>
                    <a:pt x="59436" y="1674151"/>
                    <a:pt x="59436" y="1670189"/>
                  </a:cubicBezTo>
                  <a:cubicBezTo>
                    <a:pt x="59436" y="1663178"/>
                    <a:pt x="62484" y="1654415"/>
                    <a:pt x="68580" y="1643900"/>
                  </a:cubicBezTo>
                  <a:lnTo>
                    <a:pt x="61722" y="1635899"/>
                  </a:lnTo>
                  <a:cubicBezTo>
                    <a:pt x="50901" y="1643519"/>
                    <a:pt x="42138" y="1647329"/>
                    <a:pt x="35433" y="1647329"/>
                  </a:cubicBezTo>
                  <a:cubicBezTo>
                    <a:pt x="30708" y="1647329"/>
                    <a:pt x="26860" y="1645500"/>
                    <a:pt x="23888" y="1641842"/>
                  </a:cubicBezTo>
                  <a:cubicBezTo>
                    <a:pt x="20917" y="1638185"/>
                    <a:pt x="19431" y="1633918"/>
                    <a:pt x="19431" y="1629041"/>
                  </a:cubicBezTo>
                  <a:cubicBezTo>
                    <a:pt x="19431" y="1622640"/>
                    <a:pt x="20574" y="1618068"/>
                    <a:pt x="22860" y="1615325"/>
                  </a:cubicBezTo>
                  <a:close/>
                  <a:moveTo>
                    <a:pt x="65151" y="1607324"/>
                  </a:moveTo>
                  <a:lnTo>
                    <a:pt x="96012" y="1639328"/>
                  </a:lnTo>
                  <a:lnTo>
                    <a:pt x="90754" y="1644814"/>
                  </a:lnTo>
                  <a:lnTo>
                    <a:pt x="59207" y="1612353"/>
                  </a:lnTo>
                  <a:close/>
                  <a:moveTo>
                    <a:pt x="56007" y="1573034"/>
                  </a:moveTo>
                  <a:cubicBezTo>
                    <a:pt x="62712" y="1573034"/>
                    <a:pt x="68427" y="1575167"/>
                    <a:pt x="73152" y="1579435"/>
                  </a:cubicBezTo>
                  <a:cubicBezTo>
                    <a:pt x="77876" y="1583702"/>
                    <a:pt x="80162" y="1589188"/>
                    <a:pt x="80010" y="1595894"/>
                  </a:cubicBezTo>
                  <a:cubicBezTo>
                    <a:pt x="79857" y="1602142"/>
                    <a:pt x="77952" y="1607857"/>
                    <a:pt x="74295" y="1613039"/>
                  </a:cubicBezTo>
                  <a:lnTo>
                    <a:pt x="68580" y="1608467"/>
                  </a:lnTo>
                  <a:cubicBezTo>
                    <a:pt x="70866" y="1604809"/>
                    <a:pt x="72009" y="1600999"/>
                    <a:pt x="72009" y="1597037"/>
                  </a:cubicBezTo>
                  <a:cubicBezTo>
                    <a:pt x="72009" y="1592922"/>
                    <a:pt x="70561" y="1589417"/>
                    <a:pt x="67665" y="1586521"/>
                  </a:cubicBezTo>
                  <a:cubicBezTo>
                    <a:pt x="64770" y="1583626"/>
                    <a:pt x="61264" y="1582178"/>
                    <a:pt x="57150" y="1582178"/>
                  </a:cubicBezTo>
                  <a:cubicBezTo>
                    <a:pt x="53797" y="1582178"/>
                    <a:pt x="50673" y="1583092"/>
                    <a:pt x="47777" y="1584921"/>
                  </a:cubicBezTo>
                  <a:cubicBezTo>
                    <a:pt x="44881" y="1586750"/>
                    <a:pt x="43434" y="1589264"/>
                    <a:pt x="43434" y="1592465"/>
                  </a:cubicBezTo>
                  <a:cubicBezTo>
                    <a:pt x="43434" y="1597799"/>
                    <a:pt x="45720" y="1600466"/>
                    <a:pt x="50292" y="1600466"/>
                  </a:cubicBezTo>
                  <a:cubicBezTo>
                    <a:pt x="54102" y="1600466"/>
                    <a:pt x="56007" y="1598561"/>
                    <a:pt x="56007" y="1594751"/>
                  </a:cubicBezTo>
                  <a:cubicBezTo>
                    <a:pt x="56007" y="1592465"/>
                    <a:pt x="54483" y="1590560"/>
                    <a:pt x="51435" y="1589036"/>
                  </a:cubicBezTo>
                  <a:cubicBezTo>
                    <a:pt x="58293" y="1589036"/>
                    <a:pt x="61722" y="1591703"/>
                    <a:pt x="61722" y="1597037"/>
                  </a:cubicBezTo>
                  <a:cubicBezTo>
                    <a:pt x="61722" y="1600085"/>
                    <a:pt x="60579" y="1602561"/>
                    <a:pt x="58293" y="1604466"/>
                  </a:cubicBezTo>
                  <a:cubicBezTo>
                    <a:pt x="56007" y="1606371"/>
                    <a:pt x="53340" y="1607324"/>
                    <a:pt x="50292" y="1607324"/>
                  </a:cubicBezTo>
                  <a:cubicBezTo>
                    <a:pt x="46024" y="1607324"/>
                    <a:pt x="42481" y="1605724"/>
                    <a:pt x="39662" y="1602523"/>
                  </a:cubicBezTo>
                  <a:cubicBezTo>
                    <a:pt x="36842" y="1599323"/>
                    <a:pt x="35433" y="1595589"/>
                    <a:pt x="35433" y="1591322"/>
                  </a:cubicBezTo>
                  <a:cubicBezTo>
                    <a:pt x="35433" y="1585988"/>
                    <a:pt x="37490" y="1581606"/>
                    <a:pt x="41605" y="1578177"/>
                  </a:cubicBezTo>
                  <a:cubicBezTo>
                    <a:pt x="45720" y="1574748"/>
                    <a:pt x="50520" y="1573034"/>
                    <a:pt x="56007" y="1573034"/>
                  </a:cubicBezTo>
                  <a:close/>
                  <a:moveTo>
                    <a:pt x="78867" y="1544459"/>
                  </a:moveTo>
                  <a:cubicBezTo>
                    <a:pt x="86182" y="1544459"/>
                    <a:pt x="92049" y="1548040"/>
                    <a:pt x="96469" y="1555203"/>
                  </a:cubicBezTo>
                  <a:cubicBezTo>
                    <a:pt x="99212" y="1559775"/>
                    <a:pt x="100584" y="1564957"/>
                    <a:pt x="100584" y="1570748"/>
                  </a:cubicBezTo>
                  <a:cubicBezTo>
                    <a:pt x="100584" y="1582178"/>
                    <a:pt x="96393" y="1595132"/>
                    <a:pt x="88011" y="1609610"/>
                  </a:cubicBezTo>
                  <a:lnTo>
                    <a:pt x="93726" y="1615325"/>
                  </a:lnTo>
                  <a:cubicBezTo>
                    <a:pt x="111252" y="1605419"/>
                    <a:pt x="122682" y="1600466"/>
                    <a:pt x="128016" y="1600466"/>
                  </a:cubicBezTo>
                  <a:cubicBezTo>
                    <a:pt x="136093" y="1600618"/>
                    <a:pt x="142798" y="1602371"/>
                    <a:pt x="148132" y="1605724"/>
                  </a:cubicBezTo>
                  <a:cubicBezTo>
                    <a:pt x="154533" y="1609838"/>
                    <a:pt x="157734" y="1615706"/>
                    <a:pt x="157734" y="1623326"/>
                  </a:cubicBezTo>
                  <a:cubicBezTo>
                    <a:pt x="157734" y="1626679"/>
                    <a:pt x="156591" y="1631441"/>
                    <a:pt x="154305" y="1637613"/>
                  </a:cubicBezTo>
                  <a:cubicBezTo>
                    <a:pt x="152019" y="1643786"/>
                    <a:pt x="150876" y="1648548"/>
                    <a:pt x="150876" y="1651901"/>
                  </a:cubicBezTo>
                  <a:cubicBezTo>
                    <a:pt x="150876" y="1654034"/>
                    <a:pt x="151638" y="1657082"/>
                    <a:pt x="153162" y="1661045"/>
                  </a:cubicBezTo>
                  <a:cubicBezTo>
                    <a:pt x="146304" y="1657387"/>
                    <a:pt x="142875" y="1650910"/>
                    <a:pt x="142875" y="1641614"/>
                  </a:cubicBezTo>
                  <a:cubicBezTo>
                    <a:pt x="142875" y="1633994"/>
                    <a:pt x="140398" y="1627517"/>
                    <a:pt x="135445" y="1622183"/>
                  </a:cubicBezTo>
                  <a:cubicBezTo>
                    <a:pt x="130492" y="1616849"/>
                    <a:pt x="124206" y="1614182"/>
                    <a:pt x="116586" y="1614182"/>
                  </a:cubicBezTo>
                  <a:cubicBezTo>
                    <a:pt x="107442" y="1614182"/>
                    <a:pt x="97536" y="1617992"/>
                    <a:pt x="86868" y="1625612"/>
                  </a:cubicBezTo>
                  <a:lnTo>
                    <a:pt x="77724" y="1616468"/>
                  </a:lnTo>
                  <a:cubicBezTo>
                    <a:pt x="86106" y="1606409"/>
                    <a:pt x="90297" y="1596884"/>
                    <a:pt x="90297" y="1587893"/>
                  </a:cubicBezTo>
                  <a:cubicBezTo>
                    <a:pt x="90297" y="1580730"/>
                    <a:pt x="88239" y="1574367"/>
                    <a:pt x="84124" y="1568805"/>
                  </a:cubicBezTo>
                  <a:cubicBezTo>
                    <a:pt x="80010" y="1563242"/>
                    <a:pt x="74447" y="1560461"/>
                    <a:pt x="67437" y="1560461"/>
                  </a:cubicBezTo>
                  <a:cubicBezTo>
                    <a:pt x="66522" y="1560461"/>
                    <a:pt x="65189" y="1560651"/>
                    <a:pt x="63436" y="1561032"/>
                  </a:cubicBezTo>
                  <a:cubicBezTo>
                    <a:pt x="61684" y="1561413"/>
                    <a:pt x="60350" y="1561604"/>
                    <a:pt x="59436" y="1561604"/>
                  </a:cubicBezTo>
                  <a:cubicBezTo>
                    <a:pt x="50596" y="1561604"/>
                    <a:pt x="44881" y="1558175"/>
                    <a:pt x="42291" y="1551317"/>
                  </a:cubicBezTo>
                  <a:cubicBezTo>
                    <a:pt x="44729" y="1552841"/>
                    <a:pt x="47396" y="1553603"/>
                    <a:pt x="50292" y="1553603"/>
                  </a:cubicBezTo>
                  <a:cubicBezTo>
                    <a:pt x="52882" y="1553603"/>
                    <a:pt x="55549" y="1552841"/>
                    <a:pt x="58293" y="1551317"/>
                  </a:cubicBezTo>
                  <a:cubicBezTo>
                    <a:pt x="66370" y="1546745"/>
                    <a:pt x="73228" y="1544459"/>
                    <a:pt x="78867" y="1544459"/>
                  </a:cubicBezTo>
                  <a:close/>
                  <a:moveTo>
                    <a:pt x="169164" y="1529600"/>
                  </a:moveTo>
                  <a:lnTo>
                    <a:pt x="171450" y="1531886"/>
                  </a:lnTo>
                  <a:lnTo>
                    <a:pt x="164592" y="1549031"/>
                  </a:lnTo>
                  <a:cubicBezTo>
                    <a:pt x="158648" y="1563966"/>
                    <a:pt x="151409" y="1574253"/>
                    <a:pt x="142875" y="1579892"/>
                  </a:cubicBezTo>
                  <a:lnTo>
                    <a:pt x="93954" y="1612124"/>
                  </a:lnTo>
                  <a:lnTo>
                    <a:pt x="90754" y="1609153"/>
                  </a:lnTo>
                  <a:lnTo>
                    <a:pt x="124587" y="1557032"/>
                  </a:lnTo>
                  <a:cubicBezTo>
                    <a:pt x="129311" y="1549717"/>
                    <a:pt x="138074" y="1543240"/>
                    <a:pt x="150876" y="1537601"/>
                  </a:cubicBezTo>
                  <a:close/>
                  <a:moveTo>
                    <a:pt x="18288" y="1474736"/>
                  </a:moveTo>
                  <a:lnTo>
                    <a:pt x="25146" y="1474736"/>
                  </a:lnTo>
                  <a:lnTo>
                    <a:pt x="25146" y="1592465"/>
                  </a:lnTo>
                  <a:cubicBezTo>
                    <a:pt x="25146" y="1599628"/>
                    <a:pt x="27394" y="1605800"/>
                    <a:pt x="31889" y="1610981"/>
                  </a:cubicBezTo>
                  <a:cubicBezTo>
                    <a:pt x="36385" y="1616163"/>
                    <a:pt x="42138" y="1618754"/>
                    <a:pt x="49149" y="1618754"/>
                  </a:cubicBezTo>
                  <a:cubicBezTo>
                    <a:pt x="52044" y="1618754"/>
                    <a:pt x="55473" y="1617992"/>
                    <a:pt x="59436" y="1616468"/>
                  </a:cubicBezTo>
                  <a:lnTo>
                    <a:pt x="65151" y="1622183"/>
                  </a:lnTo>
                  <a:cubicBezTo>
                    <a:pt x="59969" y="1625231"/>
                    <a:pt x="55016" y="1626755"/>
                    <a:pt x="50292" y="1626755"/>
                  </a:cubicBezTo>
                  <a:cubicBezTo>
                    <a:pt x="41300" y="1626755"/>
                    <a:pt x="33718" y="1623821"/>
                    <a:pt x="27546" y="1617954"/>
                  </a:cubicBezTo>
                  <a:cubicBezTo>
                    <a:pt x="21374" y="1612086"/>
                    <a:pt x="18288" y="1604733"/>
                    <a:pt x="18288" y="1595894"/>
                  </a:cubicBezTo>
                  <a:close/>
                  <a:moveTo>
                    <a:pt x="0" y="1474736"/>
                  </a:moveTo>
                  <a:lnTo>
                    <a:pt x="6858" y="1474736"/>
                  </a:lnTo>
                  <a:lnTo>
                    <a:pt x="6858" y="1696478"/>
                  </a:lnTo>
                  <a:lnTo>
                    <a:pt x="228600" y="1696478"/>
                  </a:lnTo>
                  <a:lnTo>
                    <a:pt x="228600" y="1703336"/>
                  </a:lnTo>
                  <a:lnTo>
                    <a:pt x="0" y="1703336"/>
                  </a:lnTo>
                  <a:close/>
                  <a:moveTo>
                    <a:pt x="80010" y="1270644"/>
                  </a:moveTo>
                  <a:lnTo>
                    <a:pt x="86868" y="1276359"/>
                  </a:lnTo>
                  <a:cubicBezTo>
                    <a:pt x="86106" y="1280931"/>
                    <a:pt x="85725" y="1283979"/>
                    <a:pt x="85725" y="1285503"/>
                  </a:cubicBezTo>
                  <a:cubicBezTo>
                    <a:pt x="85725" y="1292970"/>
                    <a:pt x="89535" y="1298990"/>
                    <a:pt x="97155" y="1303562"/>
                  </a:cubicBezTo>
                  <a:cubicBezTo>
                    <a:pt x="103708" y="1307525"/>
                    <a:pt x="110947" y="1309506"/>
                    <a:pt x="118872" y="1309506"/>
                  </a:cubicBezTo>
                  <a:lnTo>
                    <a:pt x="228600" y="1309506"/>
                  </a:lnTo>
                  <a:lnTo>
                    <a:pt x="228600" y="1316364"/>
                  </a:lnTo>
                  <a:lnTo>
                    <a:pt x="115443" y="1316364"/>
                  </a:lnTo>
                  <a:cubicBezTo>
                    <a:pt x="105384" y="1316364"/>
                    <a:pt x="96545" y="1313392"/>
                    <a:pt x="88925" y="1307448"/>
                  </a:cubicBezTo>
                  <a:cubicBezTo>
                    <a:pt x="80695" y="1301048"/>
                    <a:pt x="76581" y="1292970"/>
                    <a:pt x="76581" y="1283217"/>
                  </a:cubicBezTo>
                  <a:cubicBezTo>
                    <a:pt x="76581" y="1280931"/>
                    <a:pt x="77724" y="1276740"/>
                    <a:pt x="80010" y="1270644"/>
                  </a:cubicBezTo>
                  <a:close/>
                  <a:moveTo>
                    <a:pt x="61722" y="1270644"/>
                  </a:moveTo>
                  <a:lnTo>
                    <a:pt x="66065" y="1274530"/>
                  </a:lnTo>
                  <a:lnTo>
                    <a:pt x="56007" y="1291218"/>
                  </a:lnTo>
                  <a:cubicBezTo>
                    <a:pt x="47625" y="1305239"/>
                    <a:pt x="40005" y="1312859"/>
                    <a:pt x="33147" y="1314078"/>
                  </a:cubicBezTo>
                  <a:cubicBezTo>
                    <a:pt x="28879" y="1314840"/>
                    <a:pt x="24536" y="1316440"/>
                    <a:pt x="20116" y="1318878"/>
                  </a:cubicBezTo>
                  <a:lnTo>
                    <a:pt x="17830" y="1316364"/>
                  </a:lnTo>
                  <a:cubicBezTo>
                    <a:pt x="20421" y="1313316"/>
                    <a:pt x="22174" y="1309125"/>
                    <a:pt x="23088" y="1303791"/>
                  </a:cubicBezTo>
                  <a:cubicBezTo>
                    <a:pt x="25374" y="1296171"/>
                    <a:pt x="33299" y="1288170"/>
                    <a:pt x="46863" y="1279788"/>
                  </a:cubicBezTo>
                  <a:close/>
                  <a:moveTo>
                    <a:pt x="106299" y="1254642"/>
                  </a:moveTo>
                  <a:cubicBezTo>
                    <a:pt x="113004" y="1254642"/>
                    <a:pt x="118681" y="1256966"/>
                    <a:pt x="123329" y="1261614"/>
                  </a:cubicBezTo>
                  <a:cubicBezTo>
                    <a:pt x="127978" y="1266262"/>
                    <a:pt x="130302" y="1271939"/>
                    <a:pt x="130302" y="1278645"/>
                  </a:cubicBezTo>
                  <a:cubicBezTo>
                    <a:pt x="130302" y="1283826"/>
                    <a:pt x="128549" y="1288360"/>
                    <a:pt x="125044" y="1292247"/>
                  </a:cubicBezTo>
                  <a:cubicBezTo>
                    <a:pt x="121539" y="1296133"/>
                    <a:pt x="117195" y="1298076"/>
                    <a:pt x="112014" y="1298076"/>
                  </a:cubicBezTo>
                  <a:cubicBezTo>
                    <a:pt x="107746" y="1298076"/>
                    <a:pt x="104127" y="1296666"/>
                    <a:pt x="101155" y="1293847"/>
                  </a:cubicBezTo>
                  <a:cubicBezTo>
                    <a:pt x="98183" y="1291027"/>
                    <a:pt x="96697" y="1287484"/>
                    <a:pt x="96697" y="1283217"/>
                  </a:cubicBezTo>
                  <a:cubicBezTo>
                    <a:pt x="96697" y="1279864"/>
                    <a:pt x="97840" y="1277121"/>
                    <a:pt x="100126" y="1274987"/>
                  </a:cubicBezTo>
                  <a:cubicBezTo>
                    <a:pt x="102412" y="1272854"/>
                    <a:pt x="105232" y="1271787"/>
                    <a:pt x="108585" y="1271787"/>
                  </a:cubicBezTo>
                  <a:cubicBezTo>
                    <a:pt x="113157" y="1271787"/>
                    <a:pt x="115443" y="1274073"/>
                    <a:pt x="115443" y="1278645"/>
                  </a:cubicBezTo>
                  <a:cubicBezTo>
                    <a:pt x="115138" y="1280626"/>
                    <a:pt x="114376" y="1282150"/>
                    <a:pt x="113157" y="1283217"/>
                  </a:cubicBezTo>
                  <a:cubicBezTo>
                    <a:pt x="113157" y="1280169"/>
                    <a:pt x="111633" y="1278645"/>
                    <a:pt x="108585" y="1278645"/>
                  </a:cubicBezTo>
                  <a:cubicBezTo>
                    <a:pt x="104775" y="1278645"/>
                    <a:pt x="102870" y="1280550"/>
                    <a:pt x="102870" y="1284360"/>
                  </a:cubicBezTo>
                  <a:cubicBezTo>
                    <a:pt x="102870" y="1288932"/>
                    <a:pt x="105918" y="1291218"/>
                    <a:pt x="112014" y="1291218"/>
                  </a:cubicBezTo>
                  <a:cubicBezTo>
                    <a:pt x="115519" y="1291218"/>
                    <a:pt x="118300" y="1289846"/>
                    <a:pt x="120358" y="1287103"/>
                  </a:cubicBezTo>
                  <a:cubicBezTo>
                    <a:pt x="122415" y="1284360"/>
                    <a:pt x="123444" y="1281159"/>
                    <a:pt x="123444" y="1277502"/>
                  </a:cubicBezTo>
                  <a:cubicBezTo>
                    <a:pt x="123444" y="1273387"/>
                    <a:pt x="121996" y="1269882"/>
                    <a:pt x="119100" y="1266986"/>
                  </a:cubicBezTo>
                  <a:cubicBezTo>
                    <a:pt x="116205" y="1264091"/>
                    <a:pt x="112699" y="1262643"/>
                    <a:pt x="108585" y="1262643"/>
                  </a:cubicBezTo>
                  <a:cubicBezTo>
                    <a:pt x="104165" y="1262643"/>
                    <a:pt x="99974" y="1263786"/>
                    <a:pt x="96012" y="1266072"/>
                  </a:cubicBezTo>
                  <a:lnTo>
                    <a:pt x="90297" y="1260357"/>
                  </a:lnTo>
                  <a:cubicBezTo>
                    <a:pt x="97155" y="1256547"/>
                    <a:pt x="102489" y="1254642"/>
                    <a:pt x="106299" y="1254642"/>
                  </a:cubicBezTo>
                  <a:close/>
                  <a:moveTo>
                    <a:pt x="22860" y="1246641"/>
                  </a:moveTo>
                  <a:cubicBezTo>
                    <a:pt x="23774" y="1251975"/>
                    <a:pt x="25679" y="1256547"/>
                    <a:pt x="28575" y="1260357"/>
                  </a:cubicBezTo>
                  <a:cubicBezTo>
                    <a:pt x="32080" y="1264929"/>
                    <a:pt x="36271" y="1267215"/>
                    <a:pt x="41148" y="1267215"/>
                  </a:cubicBezTo>
                  <a:cubicBezTo>
                    <a:pt x="47091" y="1267062"/>
                    <a:pt x="56235" y="1263633"/>
                    <a:pt x="68580" y="1256928"/>
                  </a:cubicBezTo>
                  <a:lnTo>
                    <a:pt x="77724" y="1266072"/>
                  </a:lnTo>
                  <a:cubicBezTo>
                    <a:pt x="71628" y="1279178"/>
                    <a:pt x="68580" y="1288703"/>
                    <a:pt x="68580" y="1294647"/>
                  </a:cubicBezTo>
                  <a:cubicBezTo>
                    <a:pt x="68580" y="1299066"/>
                    <a:pt x="69799" y="1303029"/>
                    <a:pt x="72237" y="1306534"/>
                  </a:cubicBezTo>
                  <a:cubicBezTo>
                    <a:pt x="74676" y="1310039"/>
                    <a:pt x="78028" y="1311792"/>
                    <a:pt x="82296" y="1311792"/>
                  </a:cubicBezTo>
                  <a:cubicBezTo>
                    <a:pt x="79248" y="1314840"/>
                    <a:pt x="75819" y="1316364"/>
                    <a:pt x="72009" y="1316364"/>
                  </a:cubicBezTo>
                  <a:cubicBezTo>
                    <a:pt x="68199" y="1316364"/>
                    <a:pt x="65151" y="1314878"/>
                    <a:pt x="62865" y="1311906"/>
                  </a:cubicBezTo>
                  <a:cubicBezTo>
                    <a:pt x="60579" y="1308934"/>
                    <a:pt x="59436" y="1305467"/>
                    <a:pt x="59436" y="1301505"/>
                  </a:cubicBezTo>
                  <a:cubicBezTo>
                    <a:pt x="59436" y="1294494"/>
                    <a:pt x="62484" y="1285731"/>
                    <a:pt x="68580" y="1275216"/>
                  </a:cubicBezTo>
                  <a:lnTo>
                    <a:pt x="61722" y="1267215"/>
                  </a:lnTo>
                  <a:cubicBezTo>
                    <a:pt x="50901" y="1274835"/>
                    <a:pt x="42138" y="1278645"/>
                    <a:pt x="35433" y="1278645"/>
                  </a:cubicBezTo>
                  <a:cubicBezTo>
                    <a:pt x="30708" y="1278645"/>
                    <a:pt x="26860" y="1276816"/>
                    <a:pt x="23888" y="1273158"/>
                  </a:cubicBezTo>
                  <a:cubicBezTo>
                    <a:pt x="20917" y="1269501"/>
                    <a:pt x="19431" y="1265234"/>
                    <a:pt x="19431" y="1260357"/>
                  </a:cubicBezTo>
                  <a:cubicBezTo>
                    <a:pt x="19431" y="1253956"/>
                    <a:pt x="20574" y="1249384"/>
                    <a:pt x="22860" y="1246641"/>
                  </a:cubicBezTo>
                  <a:close/>
                  <a:moveTo>
                    <a:pt x="65151" y="1238640"/>
                  </a:moveTo>
                  <a:lnTo>
                    <a:pt x="96012" y="1270644"/>
                  </a:lnTo>
                  <a:lnTo>
                    <a:pt x="90754" y="1276130"/>
                  </a:lnTo>
                  <a:lnTo>
                    <a:pt x="59207" y="1243669"/>
                  </a:lnTo>
                  <a:close/>
                  <a:moveTo>
                    <a:pt x="56007" y="1204350"/>
                  </a:moveTo>
                  <a:cubicBezTo>
                    <a:pt x="62712" y="1204350"/>
                    <a:pt x="68427" y="1206483"/>
                    <a:pt x="73152" y="1210751"/>
                  </a:cubicBezTo>
                  <a:cubicBezTo>
                    <a:pt x="77876" y="1215018"/>
                    <a:pt x="80162" y="1220504"/>
                    <a:pt x="80010" y="1227210"/>
                  </a:cubicBezTo>
                  <a:cubicBezTo>
                    <a:pt x="79857" y="1233458"/>
                    <a:pt x="77952" y="1239173"/>
                    <a:pt x="74295" y="1244355"/>
                  </a:cubicBezTo>
                  <a:lnTo>
                    <a:pt x="68580" y="1239783"/>
                  </a:lnTo>
                  <a:cubicBezTo>
                    <a:pt x="70866" y="1236125"/>
                    <a:pt x="72009" y="1232315"/>
                    <a:pt x="72009" y="1228353"/>
                  </a:cubicBezTo>
                  <a:cubicBezTo>
                    <a:pt x="72009" y="1224238"/>
                    <a:pt x="70561" y="1220733"/>
                    <a:pt x="67665" y="1217837"/>
                  </a:cubicBezTo>
                  <a:cubicBezTo>
                    <a:pt x="64770" y="1214942"/>
                    <a:pt x="61264" y="1213494"/>
                    <a:pt x="57150" y="1213494"/>
                  </a:cubicBezTo>
                  <a:cubicBezTo>
                    <a:pt x="53797" y="1213494"/>
                    <a:pt x="50673" y="1214408"/>
                    <a:pt x="47777" y="1216237"/>
                  </a:cubicBezTo>
                  <a:cubicBezTo>
                    <a:pt x="44881" y="1218066"/>
                    <a:pt x="43434" y="1220580"/>
                    <a:pt x="43434" y="1223781"/>
                  </a:cubicBezTo>
                  <a:cubicBezTo>
                    <a:pt x="43434" y="1229115"/>
                    <a:pt x="45720" y="1231782"/>
                    <a:pt x="50292" y="1231782"/>
                  </a:cubicBezTo>
                  <a:cubicBezTo>
                    <a:pt x="54102" y="1231782"/>
                    <a:pt x="56007" y="1229877"/>
                    <a:pt x="56007" y="1226067"/>
                  </a:cubicBezTo>
                  <a:cubicBezTo>
                    <a:pt x="56007" y="1223781"/>
                    <a:pt x="54483" y="1221876"/>
                    <a:pt x="51435" y="1220352"/>
                  </a:cubicBezTo>
                  <a:cubicBezTo>
                    <a:pt x="58293" y="1220352"/>
                    <a:pt x="61722" y="1223019"/>
                    <a:pt x="61722" y="1228353"/>
                  </a:cubicBezTo>
                  <a:cubicBezTo>
                    <a:pt x="61722" y="1231401"/>
                    <a:pt x="60579" y="1233877"/>
                    <a:pt x="58293" y="1235782"/>
                  </a:cubicBezTo>
                  <a:cubicBezTo>
                    <a:pt x="56007" y="1237687"/>
                    <a:pt x="53340" y="1238640"/>
                    <a:pt x="50292" y="1238640"/>
                  </a:cubicBezTo>
                  <a:cubicBezTo>
                    <a:pt x="46024" y="1238640"/>
                    <a:pt x="42481" y="1237040"/>
                    <a:pt x="39662" y="1233839"/>
                  </a:cubicBezTo>
                  <a:cubicBezTo>
                    <a:pt x="36842" y="1230639"/>
                    <a:pt x="35433" y="1226905"/>
                    <a:pt x="35433" y="1222638"/>
                  </a:cubicBezTo>
                  <a:cubicBezTo>
                    <a:pt x="35433" y="1217304"/>
                    <a:pt x="37490" y="1212922"/>
                    <a:pt x="41605" y="1209493"/>
                  </a:cubicBezTo>
                  <a:cubicBezTo>
                    <a:pt x="45720" y="1206064"/>
                    <a:pt x="50520" y="1204350"/>
                    <a:pt x="56007" y="1204350"/>
                  </a:cubicBezTo>
                  <a:close/>
                  <a:moveTo>
                    <a:pt x="78867" y="1175775"/>
                  </a:moveTo>
                  <a:cubicBezTo>
                    <a:pt x="86182" y="1175775"/>
                    <a:pt x="92049" y="1179356"/>
                    <a:pt x="96469" y="1186519"/>
                  </a:cubicBezTo>
                  <a:cubicBezTo>
                    <a:pt x="99212" y="1191091"/>
                    <a:pt x="100584" y="1196273"/>
                    <a:pt x="100584" y="1202064"/>
                  </a:cubicBezTo>
                  <a:cubicBezTo>
                    <a:pt x="100584" y="1213494"/>
                    <a:pt x="96393" y="1226448"/>
                    <a:pt x="88011" y="1240926"/>
                  </a:cubicBezTo>
                  <a:lnTo>
                    <a:pt x="93726" y="1246641"/>
                  </a:lnTo>
                  <a:cubicBezTo>
                    <a:pt x="111252" y="1236735"/>
                    <a:pt x="122682" y="1231782"/>
                    <a:pt x="128016" y="1231782"/>
                  </a:cubicBezTo>
                  <a:cubicBezTo>
                    <a:pt x="136093" y="1231934"/>
                    <a:pt x="142798" y="1233687"/>
                    <a:pt x="148132" y="1237040"/>
                  </a:cubicBezTo>
                  <a:cubicBezTo>
                    <a:pt x="154533" y="1241154"/>
                    <a:pt x="157734" y="1247022"/>
                    <a:pt x="157734" y="1254642"/>
                  </a:cubicBezTo>
                  <a:cubicBezTo>
                    <a:pt x="157734" y="1257995"/>
                    <a:pt x="156591" y="1262757"/>
                    <a:pt x="154305" y="1268929"/>
                  </a:cubicBezTo>
                  <a:cubicBezTo>
                    <a:pt x="152019" y="1275102"/>
                    <a:pt x="150876" y="1279864"/>
                    <a:pt x="150876" y="1283217"/>
                  </a:cubicBezTo>
                  <a:cubicBezTo>
                    <a:pt x="150876" y="1285350"/>
                    <a:pt x="151638" y="1288398"/>
                    <a:pt x="153162" y="1292361"/>
                  </a:cubicBezTo>
                  <a:cubicBezTo>
                    <a:pt x="146304" y="1288703"/>
                    <a:pt x="142875" y="1282226"/>
                    <a:pt x="142875" y="1272930"/>
                  </a:cubicBezTo>
                  <a:cubicBezTo>
                    <a:pt x="142875" y="1265310"/>
                    <a:pt x="140398" y="1258833"/>
                    <a:pt x="135445" y="1253499"/>
                  </a:cubicBezTo>
                  <a:cubicBezTo>
                    <a:pt x="130492" y="1248165"/>
                    <a:pt x="124206" y="1245498"/>
                    <a:pt x="116586" y="1245498"/>
                  </a:cubicBezTo>
                  <a:cubicBezTo>
                    <a:pt x="107442" y="1245498"/>
                    <a:pt x="97536" y="1249308"/>
                    <a:pt x="86868" y="1256928"/>
                  </a:cubicBezTo>
                  <a:lnTo>
                    <a:pt x="77724" y="1247784"/>
                  </a:lnTo>
                  <a:cubicBezTo>
                    <a:pt x="86106" y="1237725"/>
                    <a:pt x="90297" y="1228200"/>
                    <a:pt x="90297" y="1219209"/>
                  </a:cubicBezTo>
                  <a:cubicBezTo>
                    <a:pt x="90297" y="1212046"/>
                    <a:pt x="88239" y="1205683"/>
                    <a:pt x="84124" y="1200121"/>
                  </a:cubicBezTo>
                  <a:cubicBezTo>
                    <a:pt x="80010" y="1194558"/>
                    <a:pt x="74447" y="1191777"/>
                    <a:pt x="67437" y="1191777"/>
                  </a:cubicBezTo>
                  <a:cubicBezTo>
                    <a:pt x="66522" y="1191777"/>
                    <a:pt x="65189" y="1191967"/>
                    <a:pt x="63436" y="1192348"/>
                  </a:cubicBezTo>
                  <a:cubicBezTo>
                    <a:pt x="61684" y="1192729"/>
                    <a:pt x="60350" y="1192920"/>
                    <a:pt x="59436" y="1192920"/>
                  </a:cubicBezTo>
                  <a:cubicBezTo>
                    <a:pt x="50596" y="1192920"/>
                    <a:pt x="44881" y="1189491"/>
                    <a:pt x="42291" y="1182633"/>
                  </a:cubicBezTo>
                  <a:cubicBezTo>
                    <a:pt x="44729" y="1184157"/>
                    <a:pt x="47396" y="1184919"/>
                    <a:pt x="50292" y="1184919"/>
                  </a:cubicBezTo>
                  <a:cubicBezTo>
                    <a:pt x="52882" y="1184919"/>
                    <a:pt x="55549" y="1184157"/>
                    <a:pt x="58293" y="1182633"/>
                  </a:cubicBezTo>
                  <a:cubicBezTo>
                    <a:pt x="66370" y="1178061"/>
                    <a:pt x="73228" y="1175775"/>
                    <a:pt x="78867" y="1175775"/>
                  </a:cubicBezTo>
                  <a:close/>
                  <a:moveTo>
                    <a:pt x="169164" y="1160916"/>
                  </a:moveTo>
                  <a:lnTo>
                    <a:pt x="171450" y="1163202"/>
                  </a:lnTo>
                  <a:lnTo>
                    <a:pt x="164592" y="1180347"/>
                  </a:lnTo>
                  <a:cubicBezTo>
                    <a:pt x="158648" y="1195282"/>
                    <a:pt x="151409" y="1205569"/>
                    <a:pt x="142875" y="1211208"/>
                  </a:cubicBezTo>
                  <a:lnTo>
                    <a:pt x="93954" y="1243440"/>
                  </a:lnTo>
                  <a:lnTo>
                    <a:pt x="90754" y="1240469"/>
                  </a:lnTo>
                  <a:lnTo>
                    <a:pt x="124587" y="1188348"/>
                  </a:lnTo>
                  <a:cubicBezTo>
                    <a:pt x="129311" y="1181033"/>
                    <a:pt x="138074" y="1174556"/>
                    <a:pt x="150876" y="1168917"/>
                  </a:cubicBezTo>
                  <a:close/>
                  <a:moveTo>
                    <a:pt x="18288" y="1106052"/>
                  </a:moveTo>
                  <a:lnTo>
                    <a:pt x="25146" y="1106052"/>
                  </a:lnTo>
                  <a:lnTo>
                    <a:pt x="25146" y="1223781"/>
                  </a:lnTo>
                  <a:cubicBezTo>
                    <a:pt x="25146" y="1230944"/>
                    <a:pt x="27394" y="1237116"/>
                    <a:pt x="31889" y="1242297"/>
                  </a:cubicBezTo>
                  <a:cubicBezTo>
                    <a:pt x="36385" y="1247479"/>
                    <a:pt x="42138" y="1250070"/>
                    <a:pt x="49149" y="1250070"/>
                  </a:cubicBezTo>
                  <a:cubicBezTo>
                    <a:pt x="52044" y="1250070"/>
                    <a:pt x="55473" y="1249308"/>
                    <a:pt x="59436" y="1247784"/>
                  </a:cubicBezTo>
                  <a:lnTo>
                    <a:pt x="65151" y="1253499"/>
                  </a:lnTo>
                  <a:cubicBezTo>
                    <a:pt x="59969" y="1256547"/>
                    <a:pt x="55016" y="1258071"/>
                    <a:pt x="50292" y="1258071"/>
                  </a:cubicBezTo>
                  <a:cubicBezTo>
                    <a:pt x="41300" y="1258071"/>
                    <a:pt x="33718" y="1255137"/>
                    <a:pt x="27546" y="1249270"/>
                  </a:cubicBezTo>
                  <a:cubicBezTo>
                    <a:pt x="21374" y="1243402"/>
                    <a:pt x="18288" y="1236049"/>
                    <a:pt x="18288" y="1227210"/>
                  </a:cubicBezTo>
                  <a:close/>
                  <a:moveTo>
                    <a:pt x="0" y="1106052"/>
                  </a:moveTo>
                  <a:lnTo>
                    <a:pt x="6858" y="1106052"/>
                  </a:lnTo>
                  <a:lnTo>
                    <a:pt x="6858" y="1327794"/>
                  </a:lnTo>
                  <a:lnTo>
                    <a:pt x="228600" y="1327794"/>
                  </a:lnTo>
                  <a:lnTo>
                    <a:pt x="228600" y="1334652"/>
                  </a:lnTo>
                  <a:lnTo>
                    <a:pt x="0" y="1334652"/>
                  </a:lnTo>
                  <a:close/>
                  <a:moveTo>
                    <a:pt x="80010" y="901960"/>
                  </a:moveTo>
                  <a:lnTo>
                    <a:pt x="86868" y="907675"/>
                  </a:lnTo>
                  <a:cubicBezTo>
                    <a:pt x="86106" y="912247"/>
                    <a:pt x="85725" y="915295"/>
                    <a:pt x="85725" y="916819"/>
                  </a:cubicBezTo>
                  <a:cubicBezTo>
                    <a:pt x="85725" y="924286"/>
                    <a:pt x="89535" y="930306"/>
                    <a:pt x="97155" y="934878"/>
                  </a:cubicBezTo>
                  <a:cubicBezTo>
                    <a:pt x="103708" y="938841"/>
                    <a:pt x="110947" y="940822"/>
                    <a:pt x="118872" y="940822"/>
                  </a:cubicBezTo>
                  <a:lnTo>
                    <a:pt x="228600" y="940822"/>
                  </a:lnTo>
                  <a:lnTo>
                    <a:pt x="228600" y="947680"/>
                  </a:lnTo>
                  <a:lnTo>
                    <a:pt x="115443" y="947680"/>
                  </a:lnTo>
                  <a:cubicBezTo>
                    <a:pt x="105384" y="947680"/>
                    <a:pt x="96545" y="944708"/>
                    <a:pt x="88925" y="938764"/>
                  </a:cubicBezTo>
                  <a:cubicBezTo>
                    <a:pt x="80695" y="932364"/>
                    <a:pt x="76581" y="924286"/>
                    <a:pt x="76581" y="914533"/>
                  </a:cubicBezTo>
                  <a:cubicBezTo>
                    <a:pt x="76581" y="912247"/>
                    <a:pt x="77724" y="908056"/>
                    <a:pt x="80010" y="901960"/>
                  </a:cubicBezTo>
                  <a:close/>
                  <a:moveTo>
                    <a:pt x="61722" y="901960"/>
                  </a:moveTo>
                  <a:lnTo>
                    <a:pt x="66065" y="905846"/>
                  </a:lnTo>
                  <a:lnTo>
                    <a:pt x="56007" y="922534"/>
                  </a:lnTo>
                  <a:cubicBezTo>
                    <a:pt x="47625" y="936555"/>
                    <a:pt x="40005" y="944175"/>
                    <a:pt x="33147" y="945394"/>
                  </a:cubicBezTo>
                  <a:cubicBezTo>
                    <a:pt x="28879" y="946156"/>
                    <a:pt x="24536" y="947756"/>
                    <a:pt x="20116" y="950194"/>
                  </a:cubicBezTo>
                  <a:lnTo>
                    <a:pt x="17830" y="947680"/>
                  </a:lnTo>
                  <a:cubicBezTo>
                    <a:pt x="20421" y="944632"/>
                    <a:pt x="22174" y="940441"/>
                    <a:pt x="23088" y="935107"/>
                  </a:cubicBezTo>
                  <a:cubicBezTo>
                    <a:pt x="25374" y="927487"/>
                    <a:pt x="33299" y="919486"/>
                    <a:pt x="46863" y="911104"/>
                  </a:cubicBezTo>
                  <a:close/>
                  <a:moveTo>
                    <a:pt x="106299" y="885958"/>
                  </a:moveTo>
                  <a:cubicBezTo>
                    <a:pt x="113004" y="885958"/>
                    <a:pt x="118681" y="888282"/>
                    <a:pt x="123329" y="892930"/>
                  </a:cubicBezTo>
                  <a:cubicBezTo>
                    <a:pt x="127978" y="897578"/>
                    <a:pt x="130302" y="903255"/>
                    <a:pt x="130302" y="909961"/>
                  </a:cubicBezTo>
                  <a:cubicBezTo>
                    <a:pt x="130302" y="915142"/>
                    <a:pt x="128549" y="919676"/>
                    <a:pt x="125044" y="923563"/>
                  </a:cubicBezTo>
                  <a:cubicBezTo>
                    <a:pt x="121539" y="927449"/>
                    <a:pt x="117195" y="929392"/>
                    <a:pt x="112014" y="929392"/>
                  </a:cubicBezTo>
                  <a:cubicBezTo>
                    <a:pt x="107746" y="929392"/>
                    <a:pt x="104127" y="927982"/>
                    <a:pt x="101155" y="925163"/>
                  </a:cubicBezTo>
                  <a:cubicBezTo>
                    <a:pt x="98183" y="922343"/>
                    <a:pt x="96697" y="918800"/>
                    <a:pt x="96697" y="914533"/>
                  </a:cubicBezTo>
                  <a:cubicBezTo>
                    <a:pt x="96697" y="911180"/>
                    <a:pt x="97840" y="908437"/>
                    <a:pt x="100126" y="906303"/>
                  </a:cubicBezTo>
                  <a:cubicBezTo>
                    <a:pt x="102412" y="904170"/>
                    <a:pt x="105232" y="903103"/>
                    <a:pt x="108585" y="903103"/>
                  </a:cubicBezTo>
                  <a:cubicBezTo>
                    <a:pt x="113157" y="903103"/>
                    <a:pt x="115443" y="905389"/>
                    <a:pt x="115443" y="909961"/>
                  </a:cubicBezTo>
                  <a:cubicBezTo>
                    <a:pt x="115138" y="911942"/>
                    <a:pt x="114376" y="913466"/>
                    <a:pt x="113157" y="914533"/>
                  </a:cubicBezTo>
                  <a:cubicBezTo>
                    <a:pt x="113157" y="911485"/>
                    <a:pt x="111633" y="909961"/>
                    <a:pt x="108585" y="909961"/>
                  </a:cubicBezTo>
                  <a:cubicBezTo>
                    <a:pt x="104775" y="909961"/>
                    <a:pt x="102870" y="911866"/>
                    <a:pt x="102870" y="915676"/>
                  </a:cubicBezTo>
                  <a:cubicBezTo>
                    <a:pt x="102870" y="920248"/>
                    <a:pt x="105918" y="922534"/>
                    <a:pt x="112014" y="922534"/>
                  </a:cubicBezTo>
                  <a:cubicBezTo>
                    <a:pt x="115519" y="922534"/>
                    <a:pt x="118300" y="921162"/>
                    <a:pt x="120358" y="918419"/>
                  </a:cubicBezTo>
                  <a:cubicBezTo>
                    <a:pt x="122415" y="915676"/>
                    <a:pt x="123444" y="912475"/>
                    <a:pt x="123444" y="908818"/>
                  </a:cubicBezTo>
                  <a:cubicBezTo>
                    <a:pt x="123444" y="904703"/>
                    <a:pt x="121996" y="901198"/>
                    <a:pt x="119100" y="898302"/>
                  </a:cubicBezTo>
                  <a:cubicBezTo>
                    <a:pt x="116205" y="895407"/>
                    <a:pt x="112699" y="893959"/>
                    <a:pt x="108585" y="893959"/>
                  </a:cubicBezTo>
                  <a:cubicBezTo>
                    <a:pt x="104165" y="893959"/>
                    <a:pt x="99974" y="895102"/>
                    <a:pt x="96012" y="897388"/>
                  </a:cubicBezTo>
                  <a:lnTo>
                    <a:pt x="90297" y="891673"/>
                  </a:lnTo>
                  <a:cubicBezTo>
                    <a:pt x="97155" y="887863"/>
                    <a:pt x="102489" y="885958"/>
                    <a:pt x="106299" y="885958"/>
                  </a:cubicBezTo>
                  <a:close/>
                  <a:moveTo>
                    <a:pt x="22860" y="877957"/>
                  </a:moveTo>
                  <a:cubicBezTo>
                    <a:pt x="23774" y="883291"/>
                    <a:pt x="25679" y="887863"/>
                    <a:pt x="28575" y="891673"/>
                  </a:cubicBezTo>
                  <a:cubicBezTo>
                    <a:pt x="32080" y="896245"/>
                    <a:pt x="36271" y="898531"/>
                    <a:pt x="41148" y="898531"/>
                  </a:cubicBezTo>
                  <a:cubicBezTo>
                    <a:pt x="47091" y="898378"/>
                    <a:pt x="56235" y="894949"/>
                    <a:pt x="68580" y="888244"/>
                  </a:cubicBezTo>
                  <a:lnTo>
                    <a:pt x="77724" y="897388"/>
                  </a:lnTo>
                  <a:cubicBezTo>
                    <a:pt x="71628" y="910494"/>
                    <a:pt x="68580" y="920019"/>
                    <a:pt x="68580" y="925963"/>
                  </a:cubicBezTo>
                  <a:cubicBezTo>
                    <a:pt x="68580" y="930382"/>
                    <a:pt x="69799" y="934345"/>
                    <a:pt x="72237" y="937850"/>
                  </a:cubicBezTo>
                  <a:cubicBezTo>
                    <a:pt x="74676" y="941355"/>
                    <a:pt x="78028" y="943108"/>
                    <a:pt x="82296" y="943108"/>
                  </a:cubicBezTo>
                  <a:cubicBezTo>
                    <a:pt x="79248" y="946156"/>
                    <a:pt x="75819" y="947680"/>
                    <a:pt x="72009" y="947680"/>
                  </a:cubicBezTo>
                  <a:cubicBezTo>
                    <a:pt x="68199" y="947680"/>
                    <a:pt x="65151" y="946194"/>
                    <a:pt x="62865" y="943222"/>
                  </a:cubicBezTo>
                  <a:cubicBezTo>
                    <a:pt x="60579" y="940250"/>
                    <a:pt x="59436" y="936783"/>
                    <a:pt x="59436" y="932821"/>
                  </a:cubicBezTo>
                  <a:cubicBezTo>
                    <a:pt x="59436" y="925810"/>
                    <a:pt x="62484" y="917047"/>
                    <a:pt x="68580" y="906532"/>
                  </a:cubicBezTo>
                  <a:lnTo>
                    <a:pt x="61722" y="898531"/>
                  </a:lnTo>
                  <a:cubicBezTo>
                    <a:pt x="50901" y="906151"/>
                    <a:pt x="42138" y="909961"/>
                    <a:pt x="35433" y="909961"/>
                  </a:cubicBezTo>
                  <a:cubicBezTo>
                    <a:pt x="30708" y="909961"/>
                    <a:pt x="26860" y="908132"/>
                    <a:pt x="23888" y="904474"/>
                  </a:cubicBezTo>
                  <a:cubicBezTo>
                    <a:pt x="20917" y="900817"/>
                    <a:pt x="19431" y="896550"/>
                    <a:pt x="19431" y="891673"/>
                  </a:cubicBezTo>
                  <a:cubicBezTo>
                    <a:pt x="19431" y="885272"/>
                    <a:pt x="20574" y="880700"/>
                    <a:pt x="22860" y="877957"/>
                  </a:cubicBezTo>
                  <a:close/>
                  <a:moveTo>
                    <a:pt x="65151" y="869956"/>
                  </a:moveTo>
                  <a:lnTo>
                    <a:pt x="96012" y="901960"/>
                  </a:lnTo>
                  <a:lnTo>
                    <a:pt x="90754" y="907446"/>
                  </a:lnTo>
                  <a:lnTo>
                    <a:pt x="59207" y="874985"/>
                  </a:lnTo>
                  <a:close/>
                  <a:moveTo>
                    <a:pt x="56007" y="835666"/>
                  </a:moveTo>
                  <a:cubicBezTo>
                    <a:pt x="62712" y="835666"/>
                    <a:pt x="68427" y="837799"/>
                    <a:pt x="73152" y="842067"/>
                  </a:cubicBezTo>
                  <a:cubicBezTo>
                    <a:pt x="77876" y="846334"/>
                    <a:pt x="80162" y="851820"/>
                    <a:pt x="80010" y="858526"/>
                  </a:cubicBezTo>
                  <a:cubicBezTo>
                    <a:pt x="79857" y="864774"/>
                    <a:pt x="77952" y="870489"/>
                    <a:pt x="74295" y="875671"/>
                  </a:cubicBezTo>
                  <a:lnTo>
                    <a:pt x="68580" y="871099"/>
                  </a:lnTo>
                  <a:cubicBezTo>
                    <a:pt x="70866" y="867441"/>
                    <a:pt x="72009" y="863631"/>
                    <a:pt x="72009" y="859669"/>
                  </a:cubicBezTo>
                  <a:cubicBezTo>
                    <a:pt x="72009" y="855554"/>
                    <a:pt x="70561" y="852049"/>
                    <a:pt x="67665" y="849153"/>
                  </a:cubicBezTo>
                  <a:cubicBezTo>
                    <a:pt x="64770" y="846258"/>
                    <a:pt x="61264" y="844810"/>
                    <a:pt x="57150" y="844810"/>
                  </a:cubicBezTo>
                  <a:cubicBezTo>
                    <a:pt x="53797" y="844810"/>
                    <a:pt x="50673" y="845724"/>
                    <a:pt x="47777" y="847553"/>
                  </a:cubicBezTo>
                  <a:cubicBezTo>
                    <a:pt x="44881" y="849382"/>
                    <a:pt x="43434" y="851896"/>
                    <a:pt x="43434" y="855097"/>
                  </a:cubicBezTo>
                  <a:cubicBezTo>
                    <a:pt x="43434" y="860431"/>
                    <a:pt x="45720" y="863098"/>
                    <a:pt x="50292" y="863098"/>
                  </a:cubicBezTo>
                  <a:cubicBezTo>
                    <a:pt x="54102" y="863098"/>
                    <a:pt x="56007" y="861193"/>
                    <a:pt x="56007" y="857383"/>
                  </a:cubicBezTo>
                  <a:cubicBezTo>
                    <a:pt x="56007" y="855097"/>
                    <a:pt x="54483" y="853192"/>
                    <a:pt x="51435" y="851668"/>
                  </a:cubicBezTo>
                  <a:cubicBezTo>
                    <a:pt x="58293" y="851668"/>
                    <a:pt x="61722" y="854335"/>
                    <a:pt x="61722" y="859669"/>
                  </a:cubicBezTo>
                  <a:cubicBezTo>
                    <a:pt x="61722" y="862717"/>
                    <a:pt x="60579" y="865193"/>
                    <a:pt x="58293" y="867098"/>
                  </a:cubicBezTo>
                  <a:cubicBezTo>
                    <a:pt x="56007" y="869003"/>
                    <a:pt x="53340" y="869956"/>
                    <a:pt x="50292" y="869956"/>
                  </a:cubicBezTo>
                  <a:cubicBezTo>
                    <a:pt x="46024" y="869956"/>
                    <a:pt x="42481" y="868356"/>
                    <a:pt x="39662" y="865155"/>
                  </a:cubicBezTo>
                  <a:cubicBezTo>
                    <a:pt x="36842" y="861955"/>
                    <a:pt x="35433" y="858221"/>
                    <a:pt x="35433" y="853954"/>
                  </a:cubicBezTo>
                  <a:cubicBezTo>
                    <a:pt x="35433" y="848620"/>
                    <a:pt x="37490" y="844238"/>
                    <a:pt x="41605" y="840809"/>
                  </a:cubicBezTo>
                  <a:cubicBezTo>
                    <a:pt x="45720" y="837380"/>
                    <a:pt x="50520" y="835666"/>
                    <a:pt x="56007" y="835666"/>
                  </a:cubicBezTo>
                  <a:close/>
                  <a:moveTo>
                    <a:pt x="78867" y="807091"/>
                  </a:moveTo>
                  <a:cubicBezTo>
                    <a:pt x="86182" y="807091"/>
                    <a:pt x="92049" y="810672"/>
                    <a:pt x="96469" y="817835"/>
                  </a:cubicBezTo>
                  <a:cubicBezTo>
                    <a:pt x="99212" y="822407"/>
                    <a:pt x="100584" y="827589"/>
                    <a:pt x="100584" y="833380"/>
                  </a:cubicBezTo>
                  <a:cubicBezTo>
                    <a:pt x="100584" y="844810"/>
                    <a:pt x="96393" y="857764"/>
                    <a:pt x="88011" y="872242"/>
                  </a:cubicBezTo>
                  <a:lnTo>
                    <a:pt x="93726" y="877957"/>
                  </a:lnTo>
                  <a:cubicBezTo>
                    <a:pt x="111252" y="868051"/>
                    <a:pt x="122682" y="863098"/>
                    <a:pt x="128016" y="863098"/>
                  </a:cubicBezTo>
                  <a:cubicBezTo>
                    <a:pt x="136093" y="863250"/>
                    <a:pt x="142798" y="865003"/>
                    <a:pt x="148132" y="868356"/>
                  </a:cubicBezTo>
                  <a:cubicBezTo>
                    <a:pt x="154533" y="872470"/>
                    <a:pt x="157734" y="878338"/>
                    <a:pt x="157734" y="885958"/>
                  </a:cubicBezTo>
                  <a:cubicBezTo>
                    <a:pt x="157734" y="889311"/>
                    <a:pt x="156591" y="894073"/>
                    <a:pt x="154305" y="900245"/>
                  </a:cubicBezTo>
                  <a:cubicBezTo>
                    <a:pt x="152019" y="906418"/>
                    <a:pt x="150876" y="911180"/>
                    <a:pt x="150876" y="914533"/>
                  </a:cubicBezTo>
                  <a:cubicBezTo>
                    <a:pt x="150876" y="916666"/>
                    <a:pt x="151638" y="919714"/>
                    <a:pt x="153162" y="923677"/>
                  </a:cubicBezTo>
                  <a:cubicBezTo>
                    <a:pt x="146304" y="920019"/>
                    <a:pt x="142875" y="913542"/>
                    <a:pt x="142875" y="904246"/>
                  </a:cubicBezTo>
                  <a:cubicBezTo>
                    <a:pt x="142875" y="896626"/>
                    <a:pt x="140398" y="890149"/>
                    <a:pt x="135445" y="884815"/>
                  </a:cubicBezTo>
                  <a:cubicBezTo>
                    <a:pt x="130492" y="879481"/>
                    <a:pt x="124206" y="876814"/>
                    <a:pt x="116586" y="876814"/>
                  </a:cubicBezTo>
                  <a:cubicBezTo>
                    <a:pt x="107442" y="876814"/>
                    <a:pt x="97536" y="880624"/>
                    <a:pt x="86868" y="888244"/>
                  </a:cubicBezTo>
                  <a:lnTo>
                    <a:pt x="77724" y="879100"/>
                  </a:lnTo>
                  <a:cubicBezTo>
                    <a:pt x="86106" y="869041"/>
                    <a:pt x="90297" y="859516"/>
                    <a:pt x="90297" y="850525"/>
                  </a:cubicBezTo>
                  <a:cubicBezTo>
                    <a:pt x="90297" y="843362"/>
                    <a:pt x="88239" y="836999"/>
                    <a:pt x="84124" y="831437"/>
                  </a:cubicBezTo>
                  <a:cubicBezTo>
                    <a:pt x="80010" y="825874"/>
                    <a:pt x="74447" y="823093"/>
                    <a:pt x="67437" y="823093"/>
                  </a:cubicBezTo>
                  <a:cubicBezTo>
                    <a:pt x="66522" y="823093"/>
                    <a:pt x="65189" y="823283"/>
                    <a:pt x="63436" y="823664"/>
                  </a:cubicBezTo>
                  <a:cubicBezTo>
                    <a:pt x="61684" y="824045"/>
                    <a:pt x="60350" y="824236"/>
                    <a:pt x="59436" y="824236"/>
                  </a:cubicBezTo>
                  <a:cubicBezTo>
                    <a:pt x="50596" y="824236"/>
                    <a:pt x="44881" y="820807"/>
                    <a:pt x="42291" y="813949"/>
                  </a:cubicBezTo>
                  <a:cubicBezTo>
                    <a:pt x="44729" y="815473"/>
                    <a:pt x="47396" y="816235"/>
                    <a:pt x="50292" y="816235"/>
                  </a:cubicBezTo>
                  <a:cubicBezTo>
                    <a:pt x="52882" y="816235"/>
                    <a:pt x="55549" y="815473"/>
                    <a:pt x="58293" y="813949"/>
                  </a:cubicBezTo>
                  <a:cubicBezTo>
                    <a:pt x="66370" y="809377"/>
                    <a:pt x="73228" y="807091"/>
                    <a:pt x="78867" y="807091"/>
                  </a:cubicBezTo>
                  <a:close/>
                  <a:moveTo>
                    <a:pt x="169164" y="792232"/>
                  </a:moveTo>
                  <a:lnTo>
                    <a:pt x="171450" y="794518"/>
                  </a:lnTo>
                  <a:lnTo>
                    <a:pt x="164592" y="811663"/>
                  </a:lnTo>
                  <a:cubicBezTo>
                    <a:pt x="158648" y="826598"/>
                    <a:pt x="151409" y="836885"/>
                    <a:pt x="142875" y="842524"/>
                  </a:cubicBezTo>
                  <a:lnTo>
                    <a:pt x="93954" y="874756"/>
                  </a:lnTo>
                  <a:lnTo>
                    <a:pt x="90754" y="871785"/>
                  </a:lnTo>
                  <a:lnTo>
                    <a:pt x="124587" y="819664"/>
                  </a:lnTo>
                  <a:cubicBezTo>
                    <a:pt x="129311" y="812349"/>
                    <a:pt x="138074" y="805872"/>
                    <a:pt x="150876" y="800233"/>
                  </a:cubicBezTo>
                  <a:close/>
                  <a:moveTo>
                    <a:pt x="18288" y="737368"/>
                  </a:moveTo>
                  <a:lnTo>
                    <a:pt x="25146" y="737368"/>
                  </a:lnTo>
                  <a:lnTo>
                    <a:pt x="25146" y="855097"/>
                  </a:lnTo>
                  <a:cubicBezTo>
                    <a:pt x="25146" y="862260"/>
                    <a:pt x="27394" y="868432"/>
                    <a:pt x="31889" y="873613"/>
                  </a:cubicBezTo>
                  <a:cubicBezTo>
                    <a:pt x="36385" y="878795"/>
                    <a:pt x="42138" y="881386"/>
                    <a:pt x="49149" y="881386"/>
                  </a:cubicBezTo>
                  <a:cubicBezTo>
                    <a:pt x="52044" y="881386"/>
                    <a:pt x="55473" y="880624"/>
                    <a:pt x="59436" y="879100"/>
                  </a:cubicBezTo>
                  <a:lnTo>
                    <a:pt x="65151" y="884815"/>
                  </a:lnTo>
                  <a:cubicBezTo>
                    <a:pt x="59969" y="887863"/>
                    <a:pt x="55016" y="889387"/>
                    <a:pt x="50292" y="889387"/>
                  </a:cubicBezTo>
                  <a:cubicBezTo>
                    <a:pt x="41300" y="889387"/>
                    <a:pt x="33718" y="886453"/>
                    <a:pt x="27546" y="880586"/>
                  </a:cubicBezTo>
                  <a:cubicBezTo>
                    <a:pt x="21374" y="874718"/>
                    <a:pt x="18288" y="867365"/>
                    <a:pt x="18288" y="858526"/>
                  </a:cubicBezTo>
                  <a:close/>
                  <a:moveTo>
                    <a:pt x="0" y="737368"/>
                  </a:moveTo>
                  <a:lnTo>
                    <a:pt x="6858" y="737368"/>
                  </a:lnTo>
                  <a:lnTo>
                    <a:pt x="6858" y="959110"/>
                  </a:lnTo>
                  <a:lnTo>
                    <a:pt x="228600" y="959110"/>
                  </a:lnTo>
                  <a:lnTo>
                    <a:pt x="228600" y="965968"/>
                  </a:lnTo>
                  <a:lnTo>
                    <a:pt x="0" y="965968"/>
                  </a:lnTo>
                  <a:close/>
                  <a:moveTo>
                    <a:pt x="80010" y="533276"/>
                  </a:moveTo>
                  <a:lnTo>
                    <a:pt x="86868" y="538991"/>
                  </a:lnTo>
                  <a:cubicBezTo>
                    <a:pt x="86106" y="543563"/>
                    <a:pt x="85725" y="546611"/>
                    <a:pt x="85725" y="548135"/>
                  </a:cubicBezTo>
                  <a:cubicBezTo>
                    <a:pt x="85725" y="555602"/>
                    <a:pt x="89535" y="561622"/>
                    <a:pt x="97155" y="566194"/>
                  </a:cubicBezTo>
                  <a:cubicBezTo>
                    <a:pt x="103708" y="570157"/>
                    <a:pt x="110947" y="572138"/>
                    <a:pt x="118872" y="572138"/>
                  </a:cubicBezTo>
                  <a:lnTo>
                    <a:pt x="228600" y="572138"/>
                  </a:lnTo>
                  <a:lnTo>
                    <a:pt x="228600" y="578996"/>
                  </a:lnTo>
                  <a:lnTo>
                    <a:pt x="115443" y="578996"/>
                  </a:lnTo>
                  <a:cubicBezTo>
                    <a:pt x="105384" y="578996"/>
                    <a:pt x="96545" y="576024"/>
                    <a:pt x="88925" y="570080"/>
                  </a:cubicBezTo>
                  <a:cubicBezTo>
                    <a:pt x="80695" y="563680"/>
                    <a:pt x="76581" y="555602"/>
                    <a:pt x="76581" y="545849"/>
                  </a:cubicBezTo>
                  <a:cubicBezTo>
                    <a:pt x="76581" y="543563"/>
                    <a:pt x="77724" y="539372"/>
                    <a:pt x="80010" y="533276"/>
                  </a:cubicBezTo>
                  <a:close/>
                  <a:moveTo>
                    <a:pt x="61722" y="533276"/>
                  </a:moveTo>
                  <a:lnTo>
                    <a:pt x="66065" y="537162"/>
                  </a:lnTo>
                  <a:lnTo>
                    <a:pt x="56007" y="553850"/>
                  </a:lnTo>
                  <a:cubicBezTo>
                    <a:pt x="47625" y="567871"/>
                    <a:pt x="40005" y="575491"/>
                    <a:pt x="33147" y="576710"/>
                  </a:cubicBezTo>
                  <a:cubicBezTo>
                    <a:pt x="28879" y="577472"/>
                    <a:pt x="24536" y="579072"/>
                    <a:pt x="20116" y="581510"/>
                  </a:cubicBezTo>
                  <a:lnTo>
                    <a:pt x="17830" y="578996"/>
                  </a:lnTo>
                  <a:cubicBezTo>
                    <a:pt x="20421" y="575948"/>
                    <a:pt x="22174" y="571757"/>
                    <a:pt x="23088" y="566423"/>
                  </a:cubicBezTo>
                  <a:cubicBezTo>
                    <a:pt x="25374" y="558803"/>
                    <a:pt x="33299" y="550802"/>
                    <a:pt x="46863" y="542420"/>
                  </a:cubicBezTo>
                  <a:close/>
                  <a:moveTo>
                    <a:pt x="106299" y="517274"/>
                  </a:moveTo>
                  <a:cubicBezTo>
                    <a:pt x="113004" y="517274"/>
                    <a:pt x="118681" y="519598"/>
                    <a:pt x="123329" y="524246"/>
                  </a:cubicBezTo>
                  <a:cubicBezTo>
                    <a:pt x="127978" y="528894"/>
                    <a:pt x="130302" y="534571"/>
                    <a:pt x="130302" y="541277"/>
                  </a:cubicBezTo>
                  <a:cubicBezTo>
                    <a:pt x="130302" y="546458"/>
                    <a:pt x="128549" y="550992"/>
                    <a:pt x="125044" y="554879"/>
                  </a:cubicBezTo>
                  <a:cubicBezTo>
                    <a:pt x="121539" y="558765"/>
                    <a:pt x="117195" y="560708"/>
                    <a:pt x="112014" y="560708"/>
                  </a:cubicBezTo>
                  <a:cubicBezTo>
                    <a:pt x="107746" y="560708"/>
                    <a:pt x="104127" y="559298"/>
                    <a:pt x="101155" y="556479"/>
                  </a:cubicBezTo>
                  <a:cubicBezTo>
                    <a:pt x="98183" y="553659"/>
                    <a:pt x="96697" y="550116"/>
                    <a:pt x="96697" y="545849"/>
                  </a:cubicBezTo>
                  <a:cubicBezTo>
                    <a:pt x="96697" y="542496"/>
                    <a:pt x="97840" y="539753"/>
                    <a:pt x="100126" y="537619"/>
                  </a:cubicBezTo>
                  <a:cubicBezTo>
                    <a:pt x="102412" y="535486"/>
                    <a:pt x="105232" y="534419"/>
                    <a:pt x="108585" y="534419"/>
                  </a:cubicBezTo>
                  <a:cubicBezTo>
                    <a:pt x="113157" y="534419"/>
                    <a:pt x="115443" y="536705"/>
                    <a:pt x="115443" y="541277"/>
                  </a:cubicBezTo>
                  <a:cubicBezTo>
                    <a:pt x="115138" y="543258"/>
                    <a:pt x="114376" y="544782"/>
                    <a:pt x="113157" y="545849"/>
                  </a:cubicBezTo>
                  <a:cubicBezTo>
                    <a:pt x="113157" y="542801"/>
                    <a:pt x="111633" y="541277"/>
                    <a:pt x="108585" y="541277"/>
                  </a:cubicBezTo>
                  <a:cubicBezTo>
                    <a:pt x="104775" y="541277"/>
                    <a:pt x="102870" y="543182"/>
                    <a:pt x="102870" y="546992"/>
                  </a:cubicBezTo>
                  <a:cubicBezTo>
                    <a:pt x="102870" y="551564"/>
                    <a:pt x="105918" y="553850"/>
                    <a:pt x="112014" y="553850"/>
                  </a:cubicBezTo>
                  <a:cubicBezTo>
                    <a:pt x="115519" y="553850"/>
                    <a:pt x="118300" y="552478"/>
                    <a:pt x="120358" y="549735"/>
                  </a:cubicBezTo>
                  <a:cubicBezTo>
                    <a:pt x="122415" y="546992"/>
                    <a:pt x="123444" y="543791"/>
                    <a:pt x="123444" y="540134"/>
                  </a:cubicBezTo>
                  <a:cubicBezTo>
                    <a:pt x="123444" y="536019"/>
                    <a:pt x="121996" y="532514"/>
                    <a:pt x="119100" y="529618"/>
                  </a:cubicBezTo>
                  <a:cubicBezTo>
                    <a:pt x="116205" y="526723"/>
                    <a:pt x="112699" y="525275"/>
                    <a:pt x="108585" y="525275"/>
                  </a:cubicBezTo>
                  <a:cubicBezTo>
                    <a:pt x="104165" y="525275"/>
                    <a:pt x="99974" y="526418"/>
                    <a:pt x="96012" y="528704"/>
                  </a:cubicBezTo>
                  <a:lnTo>
                    <a:pt x="90297" y="522989"/>
                  </a:lnTo>
                  <a:cubicBezTo>
                    <a:pt x="97155" y="519179"/>
                    <a:pt x="102489" y="517274"/>
                    <a:pt x="106299" y="517274"/>
                  </a:cubicBezTo>
                  <a:close/>
                  <a:moveTo>
                    <a:pt x="22860" y="509273"/>
                  </a:moveTo>
                  <a:cubicBezTo>
                    <a:pt x="23774" y="514607"/>
                    <a:pt x="25679" y="519179"/>
                    <a:pt x="28575" y="522989"/>
                  </a:cubicBezTo>
                  <a:cubicBezTo>
                    <a:pt x="32080" y="527561"/>
                    <a:pt x="36271" y="529847"/>
                    <a:pt x="41148" y="529847"/>
                  </a:cubicBezTo>
                  <a:cubicBezTo>
                    <a:pt x="47091" y="529694"/>
                    <a:pt x="56235" y="526265"/>
                    <a:pt x="68580" y="519560"/>
                  </a:cubicBezTo>
                  <a:lnTo>
                    <a:pt x="77724" y="528704"/>
                  </a:lnTo>
                  <a:cubicBezTo>
                    <a:pt x="71628" y="541810"/>
                    <a:pt x="68580" y="551335"/>
                    <a:pt x="68580" y="557279"/>
                  </a:cubicBezTo>
                  <a:cubicBezTo>
                    <a:pt x="68580" y="561698"/>
                    <a:pt x="69799" y="565661"/>
                    <a:pt x="72237" y="569166"/>
                  </a:cubicBezTo>
                  <a:cubicBezTo>
                    <a:pt x="74676" y="572671"/>
                    <a:pt x="78028" y="574424"/>
                    <a:pt x="82296" y="574424"/>
                  </a:cubicBezTo>
                  <a:cubicBezTo>
                    <a:pt x="79248" y="577472"/>
                    <a:pt x="75819" y="578996"/>
                    <a:pt x="72009" y="578996"/>
                  </a:cubicBezTo>
                  <a:cubicBezTo>
                    <a:pt x="68199" y="578996"/>
                    <a:pt x="65151" y="577510"/>
                    <a:pt x="62865" y="574538"/>
                  </a:cubicBezTo>
                  <a:cubicBezTo>
                    <a:pt x="60579" y="571566"/>
                    <a:pt x="59436" y="568099"/>
                    <a:pt x="59436" y="564137"/>
                  </a:cubicBezTo>
                  <a:cubicBezTo>
                    <a:pt x="59436" y="557126"/>
                    <a:pt x="62484" y="548363"/>
                    <a:pt x="68580" y="537848"/>
                  </a:cubicBezTo>
                  <a:lnTo>
                    <a:pt x="61722" y="529847"/>
                  </a:lnTo>
                  <a:cubicBezTo>
                    <a:pt x="50901" y="537467"/>
                    <a:pt x="42138" y="541277"/>
                    <a:pt x="35433" y="541277"/>
                  </a:cubicBezTo>
                  <a:cubicBezTo>
                    <a:pt x="30708" y="541277"/>
                    <a:pt x="26860" y="539448"/>
                    <a:pt x="23888" y="535790"/>
                  </a:cubicBezTo>
                  <a:cubicBezTo>
                    <a:pt x="20917" y="532133"/>
                    <a:pt x="19431" y="527866"/>
                    <a:pt x="19431" y="522989"/>
                  </a:cubicBezTo>
                  <a:cubicBezTo>
                    <a:pt x="19431" y="516588"/>
                    <a:pt x="20574" y="512016"/>
                    <a:pt x="22860" y="509273"/>
                  </a:cubicBezTo>
                  <a:close/>
                  <a:moveTo>
                    <a:pt x="65151" y="501272"/>
                  </a:moveTo>
                  <a:lnTo>
                    <a:pt x="96012" y="533276"/>
                  </a:lnTo>
                  <a:lnTo>
                    <a:pt x="90754" y="538762"/>
                  </a:lnTo>
                  <a:lnTo>
                    <a:pt x="59207" y="506301"/>
                  </a:lnTo>
                  <a:close/>
                  <a:moveTo>
                    <a:pt x="56007" y="466982"/>
                  </a:moveTo>
                  <a:cubicBezTo>
                    <a:pt x="62712" y="466982"/>
                    <a:pt x="68427" y="469115"/>
                    <a:pt x="73152" y="473383"/>
                  </a:cubicBezTo>
                  <a:cubicBezTo>
                    <a:pt x="77876" y="477650"/>
                    <a:pt x="80162" y="483136"/>
                    <a:pt x="80010" y="489842"/>
                  </a:cubicBezTo>
                  <a:cubicBezTo>
                    <a:pt x="79857" y="496090"/>
                    <a:pt x="77952" y="501805"/>
                    <a:pt x="74295" y="506987"/>
                  </a:cubicBezTo>
                  <a:lnTo>
                    <a:pt x="68580" y="502415"/>
                  </a:lnTo>
                  <a:cubicBezTo>
                    <a:pt x="70866" y="498757"/>
                    <a:pt x="72009" y="494947"/>
                    <a:pt x="72009" y="490985"/>
                  </a:cubicBezTo>
                  <a:cubicBezTo>
                    <a:pt x="72009" y="486870"/>
                    <a:pt x="70561" y="483365"/>
                    <a:pt x="67665" y="480469"/>
                  </a:cubicBezTo>
                  <a:cubicBezTo>
                    <a:pt x="64770" y="477574"/>
                    <a:pt x="61264" y="476126"/>
                    <a:pt x="57150" y="476126"/>
                  </a:cubicBezTo>
                  <a:cubicBezTo>
                    <a:pt x="53797" y="476126"/>
                    <a:pt x="50673" y="477040"/>
                    <a:pt x="47777" y="478869"/>
                  </a:cubicBezTo>
                  <a:cubicBezTo>
                    <a:pt x="44881" y="480698"/>
                    <a:pt x="43434" y="483212"/>
                    <a:pt x="43434" y="486413"/>
                  </a:cubicBezTo>
                  <a:cubicBezTo>
                    <a:pt x="43434" y="491747"/>
                    <a:pt x="45720" y="494414"/>
                    <a:pt x="50292" y="494414"/>
                  </a:cubicBezTo>
                  <a:cubicBezTo>
                    <a:pt x="54102" y="494414"/>
                    <a:pt x="56007" y="492509"/>
                    <a:pt x="56007" y="488699"/>
                  </a:cubicBezTo>
                  <a:cubicBezTo>
                    <a:pt x="56007" y="486413"/>
                    <a:pt x="54483" y="484508"/>
                    <a:pt x="51435" y="482984"/>
                  </a:cubicBezTo>
                  <a:cubicBezTo>
                    <a:pt x="58293" y="482984"/>
                    <a:pt x="61722" y="485651"/>
                    <a:pt x="61722" y="490985"/>
                  </a:cubicBezTo>
                  <a:cubicBezTo>
                    <a:pt x="61722" y="494033"/>
                    <a:pt x="60579" y="496509"/>
                    <a:pt x="58293" y="498414"/>
                  </a:cubicBezTo>
                  <a:cubicBezTo>
                    <a:pt x="56007" y="500319"/>
                    <a:pt x="53340" y="501272"/>
                    <a:pt x="50292" y="501272"/>
                  </a:cubicBezTo>
                  <a:cubicBezTo>
                    <a:pt x="46024" y="501272"/>
                    <a:pt x="42481" y="499672"/>
                    <a:pt x="39662" y="496471"/>
                  </a:cubicBezTo>
                  <a:cubicBezTo>
                    <a:pt x="36842" y="493271"/>
                    <a:pt x="35433" y="489537"/>
                    <a:pt x="35433" y="485270"/>
                  </a:cubicBezTo>
                  <a:cubicBezTo>
                    <a:pt x="35433" y="479936"/>
                    <a:pt x="37490" y="475554"/>
                    <a:pt x="41605" y="472125"/>
                  </a:cubicBezTo>
                  <a:cubicBezTo>
                    <a:pt x="45720" y="468696"/>
                    <a:pt x="50520" y="466982"/>
                    <a:pt x="56007" y="466982"/>
                  </a:cubicBezTo>
                  <a:close/>
                  <a:moveTo>
                    <a:pt x="78867" y="438407"/>
                  </a:moveTo>
                  <a:cubicBezTo>
                    <a:pt x="86182" y="438407"/>
                    <a:pt x="92049" y="441988"/>
                    <a:pt x="96469" y="449151"/>
                  </a:cubicBezTo>
                  <a:cubicBezTo>
                    <a:pt x="99212" y="453723"/>
                    <a:pt x="100584" y="458905"/>
                    <a:pt x="100584" y="464696"/>
                  </a:cubicBezTo>
                  <a:cubicBezTo>
                    <a:pt x="100584" y="476126"/>
                    <a:pt x="96393" y="489080"/>
                    <a:pt x="88011" y="503558"/>
                  </a:cubicBezTo>
                  <a:lnTo>
                    <a:pt x="93726" y="509273"/>
                  </a:lnTo>
                  <a:cubicBezTo>
                    <a:pt x="111252" y="499367"/>
                    <a:pt x="122682" y="494414"/>
                    <a:pt x="128016" y="494414"/>
                  </a:cubicBezTo>
                  <a:cubicBezTo>
                    <a:pt x="136093" y="494566"/>
                    <a:pt x="142798" y="496319"/>
                    <a:pt x="148132" y="499672"/>
                  </a:cubicBezTo>
                  <a:cubicBezTo>
                    <a:pt x="154533" y="503786"/>
                    <a:pt x="157734" y="509654"/>
                    <a:pt x="157734" y="517274"/>
                  </a:cubicBezTo>
                  <a:cubicBezTo>
                    <a:pt x="157734" y="520627"/>
                    <a:pt x="156591" y="525389"/>
                    <a:pt x="154305" y="531561"/>
                  </a:cubicBezTo>
                  <a:cubicBezTo>
                    <a:pt x="152019" y="537734"/>
                    <a:pt x="150876" y="542496"/>
                    <a:pt x="150876" y="545849"/>
                  </a:cubicBezTo>
                  <a:cubicBezTo>
                    <a:pt x="150876" y="547982"/>
                    <a:pt x="151638" y="551030"/>
                    <a:pt x="153162" y="554993"/>
                  </a:cubicBezTo>
                  <a:cubicBezTo>
                    <a:pt x="146304" y="551335"/>
                    <a:pt x="142875" y="544858"/>
                    <a:pt x="142875" y="535562"/>
                  </a:cubicBezTo>
                  <a:cubicBezTo>
                    <a:pt x="142875" y="527942"/>
                    <a:pt x="140398" y="521465"/>
                    <a:pt x="135445" y="516131"/>
                  </a:cubicBezTo>
                  <a:cubicBezTo>
                    <a:pt x="130492" y="510797"/>
                    <a:pt x="124206" y="508130"/>
                    <a:pt x="116586" y="508130"/>
                  </a:cubicBezTo>
                  <a:cubicBezTo>
                    <a:pt x="107442" y="508130"/>
                    <a:pt x="97536" y="511940"/>
                    <a:pt x="86868" y="519560"/>
                  </a:cubicBezTo>
                  <a:lnTo>
                    <a:pt x="77724" y="510416"/>
                  </a:lnTo>
                  <a:cubicBezTo>
                    <a:pt x="86106" y="500357"/>
                    <a:pt x="90297" y="490832"/>
                    <a:pt x="90297" y="481841"/>
                  </a:cubicBezTo>
                  <a:cubicBezTo>
                    <a:pt x="90297" y="474678"/>
                    <a:pt x="88239" y="468315"/>
                    <a:pt x="84124" y="462753"/>
                  </a:cubicBezTo>
                  <a:cubicBezTo>
                    <a:pt x="80010" y="457190"/>
                    <a:pt x="74447" y="454409"/>
                    <a:pt x="67437" y="454409"/>
                  </a:cubicBezTo>
                  <a:cubicBezTo>
                    <a:pt x="66522" y="454409"/>
                    <a:pt x="65189" y="454599"/>
                    <a:pt x="63436" y="454980"/>
                  </a:cubicBezTo>
                  <a:cubicBezTo>
                    <a:pt x="61684" y="455361"/>
                    <a:pt x="60350" y="455552"/>
                    <a:pt x="59436" y="455552"/>
                  </a:cubicBezTo>
                  <a:cubicBezTo>
                    <a:pt x="50596" y="455552"/>
                    <a:pt x="44881" y="452123"/>
                    <a:pt x="42291" y="445265"/>
                  </a:cubicBezTo>
                  <a:cubicBezTo>
                    <a:pt x="44729" y="446789"/>
                    <a:pt x="47396" y="447551"/>
                    <a:pt x="50292" y="447551"/>
                  </a:cubicBezTo>
                  <a:cubicBezTo>
                    <a:pt x="52882" y="447551"/>
                    <a:pt x="55549" y="446789"/>
                    <a:pt x="58293" y="445265"/>
                  </a:cubicBezTo>
                  <a:cubicBezTo>
                    <a:pt x="66370" y="440693"/>
                    <a:pt x="73228" y="438407"/>
                    <a:pt x="78867" y="438407"/>
                  </a:cubicBezTo>
                  <a:close/>
                  <a:moveTo>
                    <a:pt x="169164" y="423548"/>
                  </a:moveTo>
                  <a:lnTo>
                    <a:pt x="171450" y="425834"/>
                  </a:lnTo>
                  <a:lnTo>
                    <a:pt x="164592" y="442979"/>
                  </a:lnTo>
                  <a:cubicBezTo>
                    <a:pt x="158648" y="457914"/>
                    <a:pt x="151409" y="468201"/>
                    <a:pt x="142875" y="473840"/>
                  </a:cubicBezTo>
                  <a:lnTo>
                    <a:pt x="93954" y="506072"/>
                  </a:lnTo>
                  <a:lnTo>
                    <a:pt x="90754" y="503101"/>
                  </a:lnTo>
                  <a:lnTo>
                    <a:pt x="124587" y="450980"/>
                  </a:lnTo>
                  <a:cubicBezTo>
                    <a:pt x="129311" y="443665"/>
                    <a:pt x="138074" y="437188"/>
                    <a:pt x="150876" y="431549"/>
                  </a:cubicBezTo>
                  <a:close/>
                  <a:moveTo>
                    <a:pt x="18288" y="368684"/>
                  </a:moveTo>
                  <a:lnTo>
                    <a:pt x="25146" y="368684"/>
                  </a:lnTo>
                  <a:lnTo>
                    <a:pt x="25146" y="486413"/>
                  </a:lnTo>
                  <a:cubicBezTo>
                    <a:pt x="25146" y="493576"/>
                    <a:pt x="27394" y="499748"/>
                    <a:pt x="31889" y="504929"/>
                  </a:cubicBezTo>
                  <a:cubicBezTo>
                    <a:pt x="36385" y="510111"/>
                    <a:pt x="42138" y="512702"/>
                    <a:pt x="49149" y="512702"/>
                  </a:cubicBezTo>
                  <a:cubicBezTo>
                    <a:pt x="52044" y="512702"/>
                    <a:pt x="55473" y="511940"/>
                    <a:pt x="59436" y="510416"/>
                  </a:cubicBezTo>
                  <a:lnTo>
                    <a:pt x="65151" y="516131"/>
                  </a:lnTo>
                  <a:cubicBezTo>
                    <a:pt x="59969" y="519179"/>
                    <a:pt x="55016" y="520703"/>
                    <a:pt x="50292" y="520703"/>
                  </a:cubicBezTo>
                  <a:cubicBezTo>
                    <a:pt x="41300" y="520703"/>
                    <a:pt x="33718" y="517769"/>
                    <a:pt x="27546" y="511902"/>
                  </a:cubicBezTo>
                  <a:cubicBezTo>
                    <a:pt x="21374" y="506034"/>
                    <a:pt x="18288" y="498681"/>
                    <a:pt x="18288" y="489842"/>
                  </a:cubicBezTo>
                  <a:close/>
                  <a:moveTo>
                    <a:pt x="0" y="368684"/>
                  </a:moveTo>
                  <a:lnTo>
                    <a:pt x="6858" y="368684"/>
                  </a:lnTo>
                  <a:lnTo>
                    <a:pt x="6858" y="590426"/>
                  </a:lnTo>
                  <a:lnTo>
                    <a:pt x="228600" y="590426"/>
                  </a:lnTo>
                  <a:lnTo>
                    <a:pt x="228600" y="597284"/>
                  </a:lnTo>
                  <a:lnTo>
                    <a:pt x="0" y="597284"/>
                  </a:lnTo>
                  <a:close/>
                  <a:moveTo>
                    <a:pt x="80010" y="164592"/>
                  </a:moveTo>
                  <a:lnTo>
                    <a:pt x="86868" y="170307"/>
                  </a:lnTo>
                  <a:cubicBezTo>
                    <a:pt x="86106" y="174879"/>
                    <a:pt x="85725" y="177927"/>
                    <a:pt x="85725" y="179451"/>
                  </a:cubicBezTo>
                  <a:cubicBezTo>
                    <a:pt x="85725" y="186919"/>
                    <a:pt x="89535" y="192938"/>
                    <a:pt x="97155" y="197510"/>
                  </a:cubicBezTo>
                  <a:cubicBezTo>
                    <a:pt x="103708" y="201473"/>
                    <a:pt x="110947" y="203454"/>
                    <a:pt x="118872" y="203454"/>
                  </a:cubicBezTo>
                  <a:lnTo>
                    <a:pt x="228600" y="203454"/>
                  </a:lnTo>
                  <a:lnTo>
                    <a:pt x="228600" y="210312"/>
                  </a:lnTo>
                  <a:lnTo>
                    <a:pt x="115443" y="210312"/>
                  </a:lnTo>
                  <a:cubicBezTo>
                    <a:pt x="105384" y="210312"/>
                    <a:pt x="96545" y="207340"/>
                    <a:pt x="88925" y="201397"/>
                  </a:cubicBezTo>
                  <a:cubicBezTo>
                    <a:pt x="80695" y="194996"/>
                    <a:pt x="76581" y="186919"/>
                    <a:pt x="76581" y="177165"/>
                  </a:cubicBezTo>
                  <a:cubicBezTo>
                    <a:pt x="76581" y="174879"/>
                    <a:pt x="77724" y="170688"/>
                    <a:pt x="80010" y="164592"/>
                  </a:cubicBezTo>
                  <a:close/>
                  <a:moveTo>
                    <a:pt x="61722" y="164592"/>
                  </a:moveTo>
                  <a:lnTo>
                    <a:pt x="66065" y="168478"/>
                  </a:lnTo>
                  <a:lnTo>
                    <a:pt x="56007" y="185166"/>
                  </a:lnTo>
                  <a:cubicBezTo>
                    <a:pt x="47625" y="199187"/>
                    <a:pt x="40005" y="206807"/>
                    <a:pt x="33147" y="208026"/>
                  </a:cubicBezTo>
                  <a:cubicBezTo>
                    <a:pt x="28879" y="208788"/>
                    <a:pt x="24536" y="210388"/>
                    <a:pt x="20116" y="212827"/>
                  </a:cubicBezTo>
                  <a:lnTo>
                    <a:pt x="17830" y="210312"/>
                  </a:lnTo>
                  <a:cubicBezTo>
                    <a:pt x="20421" y="207264"/>
                    <a:pt x="22174" y="203073"/>
                    <a:pt x="23088" y="197739"/>
                  </a:cubicBezTo>
                  <a:cubicBezTo>
                    <a:pt x="25374" y="190119"/>
                    <a:pt x="33299" y="182118"/>
                    <a:pt x="46863" y="173736"/>
                  </a:cubicBezTo>
                  <a:close/>
                  <a:moveTo>
                    <a:pt x="106299" y="148590"/>
                  </a:moveTo>
                  <a:cubicBezTo>
                    <a:pt x="113004" y="148590"/>
                    <a:pt x="118681" y="150914"/>
                    <a:pt x="123329" y="155562"/>
                  </a:cubicBezTo>
                  <a:cubicBezTo>
                    <a:pt x="127978" y="160210"/>
                    <a:pt x="130302" y="165887"/>
                    <a:pt x="130302" y="172593"/>
                  </a:cubicBezTo>
                  <a:cubicBezTo>
                    <a:pt x="130302" y="177775"/>
                    <a:pt x="128549" y="182308"/>
                    <a:pt x="125044" y="186195"/>
                  </a:cubicBezTo>
                  <a:cubicBezTo>
                    <a:pt x="121539" y="190081"/>
                    <a:pt x="117195" y="192024"/>
                    <a:pt x="112014" y="192024"/>
                  </a:cubicBezTo>
                  <a:cubicBezTo>
                    <a:pt x="107746" y="192024"/>
                    <a:pt x="104127" y="190614"/>
                    <a:pt x="101155" y="187795"/>
                  </a:cubicBezTo>
                  <a:cubicBezTo>
                    <a:pt x="98183" y="184975"/>
                    <a:pt x="96697" y="181432"/>
                    <a:pt x="96697" y="177165"/>
                  </a:cubicBezTo>
                  <a:cubicBezTo>
                    <a:pt x="96697" y="173812"/>
                    <a:pt x="97840" y="171069"/>
                    <a:pt x="100126" y="168935"/>
                  </a:cubicBezTo>
                  <a:cubicBezTo>
                    <a:pt x="102412" y="166802"/>
                    <a:pt x="105232" y="165735"/>
                    <a:pt x="108585" y="165735"/>
                  </a:cubicBezTo>
                  <a:cubicBezTo>
                    <a:pt x="113157" y="165735"/>
                    <a:pt x="115443" y="168021"/>
                    <a:pt x="115443" y="172593"/>
                  </a:cubicBezTo>
                  <a:cubicBezTo>
                    <a:pt x="115138" y="174574"/>
                    <a:pt x="114376" y="176098"/>
                    <a:pt x="113157" y="177165"/>
                  </a:cubicBezTo>
                  <a:cubicBezTo>
                    <a:pt x="113157" y="174117"/>
                    <a:pt x="111633" y="172593"/>
                    <a:pt x="108585" y="172593"/>
                  </a:cubicBezTo>
                  <a:cubicBezTo>
                    <a:pt x="104775" y="172593"/>
                    <a:pt x="102870" y="174498"/>
                    <a:pt x="102870" y="178308"/>
                  </a:cubicBezTo>
                  <a:cubicBezTo>
                    <a:pt x="102870" y="182880"/>
                    <a:pt x="105918" y="185166"/>
                    <a:pt x="112014" y="185166"/>
                  </a:cubicBezTo>
                  <a:cubicBezTo>
                    <a:pt x="115519" y="185166"/>
                    <a:pt x="118300" y="183794"/>
                    <a:pt x="120358" y="181051"/>
                  </a:cubicBezTo>
                  <a:cubicBezTo>
                    <a:pt x="122415" y="178308"/>
                    <a:pt x="123444" y="175108"/>
                    <a:pt x="123444" y="171450"/>
                  </a:cubicBezTo>
                  <a:cubicBezTo>
                    <a:pt x="123444" y="167335"/>
                    <a:pt x="121996" y="163830"/>
                    <a:pt x="119100" y="160934"/>
                  </a:cubicBezTo>
                  <a:cubicBezTo>
                    <a:pt x="116205" y="158039"/>
                    <a:pt x="112699" y="156591"/>
                    <a:pt x="108585" y="156591"/>
                  </a:cubicBezTo>
                  <a:cubicBezTo>
                    <a:pt x="104165" y="156591"/>
                    <a:pt x="99974" y="157734"/>
                    <a:pt x="96012" y="160020"/>
                  </a:cubicBezTo>
                  <a:lnTo>
                    <a:pt x="90297" y="154305"/>
                  </a:lnTo>
                  <a:cubicBezTo>
                    <a:pt x="97155" y="150495"/>
                    <a:pt x="102489" y="148590"/>
                    <a:pt x="106299" y="148590"/>
                  </a:cubicBezTo>
                  <a:close/>
                  <a:moveTo>
                    <a:pt x="22860" y="140589"/>
                  </a:moveTo>
                  <a:cubicBezTo>
                    <a:pt x="23774" y="145923"/>
                    <a:pt x="25679" y="150495"/>
                    <a:pt x="28575" y="154305"/>
                  </a:cubicBezTo>
                  <a:cubicBezTo>
                    <a:pt x="32080" y="158877"/>
                    <a:pt x="36271" y="161163"/>
                    <a:pt x="41148" y="161163"/>
                  </a:cubicBezTo>
                  <a:cubicBezTo>
                    <a:pt x="47091" y="161011"/>
                    <a:pt x="56235" y="157582"/>
                    <a:pt x="68580" y="150876"/>
                  </a:cubicBezTo>
                  <a:lnTo>
                    <a:pt x="77724" y="160020"/>
                  </a:lnTo>
                  <a:cubicBezTo>
                    <a:pt x="71628" y="173126"/>
                    <a:pt x="68580" y="182651"/>
                    <a:pt x="68580" y="188595"/>
                  </a:cubicBezTo>
                  <a:cubicBezTo>
                    <a:pt x="68580" y="193015"/>
                    <a:pt x="69799" y="196977"/>
                    <a:pt x="72237" y="200482"/>
                  </a:cubicBezTo>
                  <a:cubicBezTo>
                    <a:pt x="74676" y="203987"/>
                    <a:pt x="78028" y="205740"/>
                    <a:pt x="82296" y="205740"/>
                  </a:cubicBezTo>
                  <a:cubicBezTo>
                    <a:pt x="79248" y="208788"/>
                    <a:pt x="75819" y="210312"/>
                    <a:pt x="72009" y="210312"/>
                  </a:cubicBezTo>
                  <a:cubicBezTo>
                    <a:pt x="68199" y="210312"/>
                    <a:pt x="65151" y="208826"/>
                    <a:pt x="62865" y="205854"/>
                  </a:cubicBezTo>
                  <a:cubicBezTo>
                    <a:pt x="60579" y="202882"/>
                    <a:pt x="59436" y="199415"/>
                    <a:pt x="59436" y="195453"/>
                  </a:cubicBezTo>
                  <a:cubicBezTo>
                    <a:pt x="59436" y="188443"/>
                    <a:pt x="62484" y="179680"/>
                    <a:pt x="68580" y="169164"/>
                  </a:cubicBezTo>
                  <a:lnTo>
                    <a:pt x="61722" y="161163"/>
                  </a:lnTo>
                  <a:cubicBezTo>
                    <a:pt x="50901" y="168783"/>
                    <a:pt x="42138" y="172593"/>
                    <a:pt x="35433" y="172593"/>
                  </a:cubicBezTo>
                  <a:cubicBezTo>
                    <a:pt x="30708" y="172593"/>
                    <a:pt x="26860" y="170764"/>
                    <a:pt x="23888" y="167107"/>
                  </a:cubicBezTo>
                  <a:cubicBezTo>
                    <a:pt x="20917" y="163449"/>
                    <a:pt x="19431" y="159182"/>
                    <a:pt x="19431" y="154305"/>
                  </a:cubicBezTo>
                  <a:cubicBezTo>
                    <a:pt x="19431" y="147904"/>
                    <a:pt x="20574" y="143332"/>
                    <a:pt x="22860" y="140589"/>
                  </a:cubicBezTo>
                  <a:close/>
                  <a:moveTo>
                    <a:pt x="65151" y="132588"/>
                  </a:moveTo>
                  <a:lnTo>
                    <a:pt x="96012" y="164592"/>
                  </a:lnTo>
                  <a:lnTo>
                    <a:pt x="90754" y="170078"/>
                  </a:lnTo>
                  <a:lnTo>
                    <a:pt x="59207" y="137617"/>
                  </a:lnTo>
                  <a:close/>
                  <a:moveTo>
                    <a:pt x="56007" y="98298"/>
                  </a:moveTo>
                  <a:cubicBezTo>
                    <a:pt x="62712" y="98298"/>
                    <a:pt x="68427" y="100432"/>
                    <a:pt x="73152" y="104699"/>
                  </a:cubicBezTo>
                  <a:cubicBezTo>
                    <a:pt x="77876" y="108966"/>
                    <a:pt x="80162" y="114452"/>
                    <a:pt x="80010" y="121158"/>
                  </a:cubicBezTo>
                  <a:cubicBezTo>
                    <a:pt x="79857" y="127406"/>
                    <a:pt x="77952" y="133121"/>
                    <a:pt x="74295" y="138303"/>
                  </a:cubicBezTo>
                  <a:lnTo>
                    <a:pt x="68580" y="133731"/>
                  </a:lnTo>
                  <a:cubicBezTo>
                    <a:pt x="70866" y="130073"/>
                    <a:pt x="72009" y="126263"/>
                    <a:pt x="72009" y="122301"/>
                  </a:cubicBezTo>
                  <a:cubicBezTo>
                    <a:pt x="72009" y="118186"/>
                    <a:pt x="70561" y="114681"/>
                    <a:pt x="67665" y="111785"/>
                  </a:cubicBezTo>
                  <a:cubicBezTo>
                    <a:pt x="64770" y="108890"/>
                    <a:pt x="61264" y="107442"/>
                    <a:pt x="57150" y="107442"/>
                  </a:cubicBezTo>
                  <a:cubicBezTo>
                    <a:pt x="53797" y="107442"/>
                    <a:pt x="50673" y="108356"/>
                    <a:pt x="47777" y="110185"/>
                  </a:cubicBezTo>
                  <a:cubicBezTo>
                    <a:pt x="44881" y="112014"/>
                    <a:pt x="43434" y="114529"/>
                    <a:pt x="43434" y="117729"/>
                  </a:cubicBezTo>
                  <a:cubicBezTo>
                    <a:pt x="43434" y="123063"/>
                    <a:pt x="45720" y="125730"/>
                    <a:pt x="50292" y="125730"/>
                  </a:cubicBezTo>
                  <a:cubicBezTo>
                    <a:pt x="54102" y="125730"/>
                    <a:pt x="56007" y="123825"/>
                    <a:pt x="56007" y="120015"/>
                  </a:cubicBezTo>
                  <a:cubicBezTo>
                    <a:pt x="56007" y="117729"/>
                    <a:pt x="54483" y="115824"/>
                    <a:pt x="51435" y="114300"/>
                  </a:cubicBezTo>
                  <a:cubicBezTo>
                    <a:pt x="58293" y="114300"/>
                    <a:pt x="61722" y="116967"/>
                    <a:pt x="61722" y="122301"/>
                  </a:cubicBezTo>
                  <a:cubicBezTo>
                    <a:pt x="61722" y="125349"/>
                    <a:pt x="60579" y="127825"/>
                    <a:pt x="58293" y="129730"/>
                  </a:cubicBezTo>
                  <a:cubicBezTo>
                    <a:pt x="56007" y="131635"/>
                    <a:pt x="53340" y="132588"/>
                    <a:pt x="50292" y="132588"/>
                  </a:cubicBezTo>
                  <a:cubicBezTo>
                    <a:pt x="46024" y="132588"/>
                    <a:pt x="42481" y="130988"/>
                    <a:pt x="39662" y="127787"/>
                  </a:cubicBezTo>
                  <a:cubicBezTo>
                    <a:pt x="36842" y="124587"/>
                    <a:pt x="35433" y="120853"/>
                    <a:pt x="35433" y="116586"/>
                  </a:cubicBezTo>
                  <a:cubicBezTo>
                    <a:pt x="35433" y="111252"/>
                    <a:pt x="37490" y="106870"/>
                    <a:pt x="41605" y="103441"/>
                  </a:cubicBezTo>
                  <a:cubicBezTo>
                    <a:pt x="45720" y="100012"/>
                    <a:pt x="50520" y="98298"/>
                    <a:pt x="56007" y="98298"/>
                  </a:cubicBezTo>
                  <a:close/>
                  <a:moveTo>
                    <a:pt x="78867" y="69723"/>
                  </a:moveTo>
                  <a:cubicBezTo>
                    <a:pt x="86182" y="69723"/>
                    <a:pt x="92049" y="73304"/>
                    <a:pt x="96469" y="80467"/>
                  </a:cubicBezTo>
                  <a:cubicBezTo>
                    <a:pt x="99212" y="85039"/>
                    <a:pt x="100584" y="90221"/>
                    <a:pt x="100584" y="96012"/>
                  </a:cubicBezTo>
                  <a:cubicBezTo>
                    <a:pt x="100584" y="107442"/>
                    <a:pt x="96393" y="120396"/>
                    <a:pt x="88011" y="134874"/>
                  </a:cubicBezTo>
                  <a:lnTo>
                    <a:pt x="93726" y="140589"/>
                  </a:lnTo>
                  <a:cubicBezTo>
                    <a:pt x="111252" y="130683"/>
                    <a:pt x="122682" y="125730"/>
                    <a:pt x="128016" y="125730"/>
                  </a:cubicBezTo>
                  <a:cubicBezTo>
                    <a:pt x="136093" y="125882"/>
                    <a:pt x="142798" y="127635"/>
                    <a:pt x="148132" y="130988"/>
                  </a:cubicBezTo>
                  <a:cubicBezTo>
                    <a:pt x="154533" y="135103"/>
                    <a:pt x="157734" y="140970"/>
                    <a:pt x="157734" y="148590"/>
                  </a:cubicBezTo>
                  <a:cubicBezTo>
                    <a:pt x="157734" y="151943"/>
                    <a:pt x="156591" y="156705"/>
                    <a:pt x="154305" y="162877"/>
                  </a:cubicBezTo>
                  <a:cubicBezTo>
                    <a:pt x="152019" y="169050"/>
                    <a:pt x="150876" y="173812"/>
                    <a:pt x="150876" y="177165"/>
                  </a:cubicBezTo>
                  <a:cubicBezTo>
                    <a:pt x="150876" y="179299"/>
                    <a:pt x="151638" y="182347"/>
                    <a:pt x="153162" y="186309"/>
                  </a:cubicBezTo>
                  <a:cubicBezTo>
                    <a:pt x="146304" y="182651"/>
                    <a:pt x="142875" y="176174"/>
                    <a:pt x="142875" y="166878"/>
                  </a:cubicBezTo>
                  <a:cubicBezTo>
                    <a:pt x="142875" y="159258"/>
                    <a:pt x="140398" y="152781"/>
                    <a:pt x="135445" y="147447"/>
                  </a:cubicBezTo>
                  <a:cubicBezTo>
                    <a:pt x="130492" y="142113"/>
                    <a:pt x="124206" y="139446"/>
                    <a:pt x="116586" y="139446"/>
                  </a:cubicBezTo>
                  <a:cubicBezTo>
                    <a:pt x="107442" y="139446"/>
                    <a:pt x="97536" y="143256"/>
                    <a:pt x="86868" y="150876"/>
                  </a:cubicBezTo>
                  <a:lnTo>
                    <a:pt x="77724" y="141732"/>
                  </a:lnTo>
                  <a:cubicBezTo>
                    <a:pt x="86106" y="131674"/>
                    <a:pt x="90297" y="122149"/>
                    <a:pt x="90297" y="113157"/>
                  </a:cubicBezTo>
                  <a:cubicBezTo>
                    <a:pt x="90297" y="105994"/>
                    <a:pt x="88239" y="99631"/>
                    <a:pt x="84124" y="94069"/>
                  </a:cubicBezTo>
                  <a:cubicBezTo>
                    <a:pt x="80010" y="88506"/>
                    <a:pt x="74447" y="85725"/>
                    <a:pt x="67437" y="85725"/>
                  </a:cubicBezTo>
                  <a:cubicBezTo>
                    <a:pt x="66522" y="85725"/>
                    <a:pt x="65189" y="85915"/>
                    <a:pt x="63436" y="86296"/>
                  </a:cubicBezTo>
                  <a:cubicBezTo>
                    <a:pt x="61684" y="86677"/>
                    <a:pt x="60350" y="86868"/>
                    <a:pt x="59436" y="86868"/>
                  </a:cubicBezTo>
                  <a:cubicBezTo>
                    <a:pt x="50596" y="86868"/>
                    <a:pt x="44881" y="83439"/>
                    <a:pt x="42291" y="76581"/>
                  </a:cubicBezTo>
                  <a:cubicBezTo>
                    <a:pt x="44729" y="78105"/>
                    <a:pt x="47396" y="78867"/>
                    <a:pt x="50292" y="78867"/>
                  </a:cubicBezTo>
                  <a:cubicBezTo>
                    <a:pt x="52882" y="78867"/>
                    <a:pt x="55549" y="78105"/>
                    <a:pt x="58293" y="76581"/>
                  </a:cubicBezTo>
                  <a:cubicBezTo>
                    <a:pt x="66370" y="72009"/>
                    <a:pt x="73228" y="69723"/>
                    <a:pt x="78867" y="69723"/>
                  </a:cubicBezTo>
                  <a:close/>
                  <a:moveTo>
                    <a:pt x="169164" y="54864"/>
                  </a:moveTo>
                  <a:lnTo>
                    <a:pt x="171450" y="57150"/>
                  </a:lnTo>
                  <a:lnTo>
                    <a:pt x="164592" y="74295"/>
                  </a:lnTo>
                  <a:cubicBezTo>
                    <a:pt x="158648" y="89230"/>
                    <a:pt x="151409" y="99517"/>
                    <a:pt x="142875" y="105156"/>
                  </a:cubicBezTo>
                  <a:lnTo>
                    <a:pt x="93954" y="137389"/>
                  </a:lnTo>
                  <a:lnTo>
                    <a:pt x="90754" y="134417"/>
                  </a:lnTo>
                  <a:lnTo>
                    <a:pt x="124587" y="82296"/>
                  </a:lnTo>
                  <a:cubicBezTo>
                    <a:pt x="129311" y="74981"/>
                    <a:pt x="138074" y="68504"/>
                    <a:pt x="150876" y="62865"/>
                  </a:cubicBezTo>
                  <a:close/>
                  <a:moveTo>
                    <a:pt x="18288" y="0"/>
                  </a:moveTo>
                  <a:lnTo>
                    <a:pt x="25146" y="0"/>
                  </a:lnTo>
                  <a:lnTo>
                    <a:pt x="25146" y="117729"/>
                  </a:lnTo>
                  <a:cubicBezTo>
                    <a:pt x="25146" y="124892"/>
                    <a:pt x="27394" y="131064"/>
                    <a:pt x="31889" y="136246"/>
                  </a:cubicBezTo>
                  <a:cubicBezTo>
                    <a:pt x="36385" y="141427"/>
                    <a:pt x="42138" y="144018"/>
                    <a:pt x="49149" y="144018"/>
                  </a:cubicBezTo>
                  <a:cubicBezTo>
                    <a:pt x="52044" y="144018"/>
                    <a:pt x="55473" y="143256"/>
                    <a:pt x="59436" y="141732"/>
                  </a:cubicBezTo>
                  <a:lnTo>
                    <a:pt x="65151" y="147447"/>
                  </a:lnTo>
                  <a:cubicBezTo>
                    <a:pt x="59969" y="150495"/>
                    <a:pt x="55016" y="152019"/>
                    <a:pt x="50292" y="152019"/>
                  </a:cubicBezTo>
                  <a:cubicBezTo>
                    <a:pt x="41300" y="152019"/>
                    <a:pt x="33718" y="149085"/>
                    <a:pt x="27546" y="143218"/>
                  </a:cubicBezTo>
                  <a:cubicBezTo>
                    <a:pt x="21374" y="137350"/>
                    <a:pt x="18288" y="129997"/>
                    <a:pt x="18288" y="121158"/>
                  </a:cubicBezTo>
                  <a:close/>
                  <a:moveTo>
                    <a:pt x="0" y="0"/>
                  </a:moveTo>
                  <a:lnTo>
                    <a:pt x="6858" y="0"/>
                  </a:lnTo>
                  <a:lnTo>
                    <a:pt x="6858" y="221742"/>
                  </a:lnTo>
                  <a:lnTo>
                    <a:pt x="228600" y="221742"/>
                  </a:lnTo>
                  <a:lnTo>
                    <a:pt x="228600" y="228600"/>
                  </a:lnTo>
                  <a:lnTo>
                    <a:pt x="0" y="228600"/>
                  </a:ln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p>
          </p:txBody>
        </p:sp>
        <p:sp>
          <p:nvSpPr>
            <p:cNvPr id="12" name="TextBox 11">
              <a:extLst>
                <a:ext uri="{FF2B5EF4-FFF2-40B4-BE49-F238E27FC236}">
                  <a16:creationId xmlns:a16="http://schemas.microsoft.com/office/drawing/2014/main" id="{D253E4B1-140A-43BB-BE92-D7479FBD1DD7}"/>
                </a:ext>
              </a:extLst>
            </p:cNvPr>
            <p:cNvSpPr txBox="1"/>
            <p:nvPr/>
          </p:nvSpPr>
          <p:spPr>
            <a:xfrm>
              <a:off x="11913870" y="2418442"/>
              <a:ext cx="274320" cy="2286000"/>
            </a:xfrm>
            <a:custGeom>
              <a:avLst/>
              <a:gdLst/>
              <a:ahLst/>
              <a:cxnLst/>
              <a:rect l="l" t="t" r="r" b="b"/>
              <a:pathLst>
                <a:path w="341087" h="2595265">
                  <a:moveTo>
                    <a:pt x="217463" y="2508397"/>
                  </a:moveTo>
                  <a:cubicBezTo>
                    <a:pt x="221527" y="2515306"/>
                    <a:pt x="223559" y="2521910"/>
                    <a:pt x="223559" y="2528209"/>
                  </a:cubicBezTo>
                  <a:cubicBezTo>
                    <a:pt x="223559" y="2540198"/>
                    <a:pt x="219647" y="2550307"/>
                    <a:pt x="211824" y="2558537"/>
                  </a:cubicBezTo>
                  <a:cubicBezTo>
                    <a:pt x="204001" y="2566766"/>
                    <a:pt x="194196" y="2570881"/>
                    <a:pt x="182411" y="2570881"/>
                  </a:cubicBezTo>
                  <a:lnTo>
                    <a:pt x="20867" y="2570881"/>
                  </a:lnTo>
                  <a:lnTo>
                    <a:pt x="20867" y="2561737"/>
                  </a:lnTo>
                  <a:lnTo>
                    <a:pt x="177839" y="2561737"/>
                  </a:lnTo>
                  <a:cubicBezTo>
                    <a:pt x="187389" y="2561737"/>
                    <a:pt x="195619" y="2558740"/>
                    <a:pt x="202527" y="2552746"/>
                  </a:cubicBezTo>
                  <a:cubicBezTo>
                    <a:pt x="209436" y="2546751"/>
                    <a:pt x="212891" y="2539080"/>
                    <a:pt x="212891" y="2529733"/>
                  </a:cubicBezTo>
                  <a:cubicBezTo>
                    <a:pt x="212891" y="2525872"/>
                    <a:pt x="211875" y="2521300"/>
                    <a:pt x="209843" y="2516017"/>
                  </a:cubicBezTo>
                  <a:close/>
                  <a:moveTo>
                    <a:pt x="245504" y="2507178"/>
                  </a:moveTo>
                  <a:lnTo>
                    <a:pt x="267755" y="2520589"/>
                  </a:lnTo>
                  <a:cubicBezTo>
                    <a:pt x="286449" y="2531765"/>
                    <a:pt x="296609" y="2541925"/>
                    <a:pt x="298235" y="2551069"/>
                  </a:cubicBezTo>
                  <a:cubicBezTo>
                    <a:pt x="299251" y="2556759"/>
                    <a:pt x="301384" y="2562550"/>
                    <a:pt x="304635" y="2568443"/>
                  </a:cubicBezTo>
                  <a:lnTo>
                    <a:pt x="301283" y="2571491"/>
                  </a:lnTo>
                  <a:cubicBezTo>
                    <a:pt x="297219" y="2568036"/>
                    <a:pt x="291631" y="2565700"/>
                    <a:pt x="284519" y="2564480"/>
                  </a:cubicBezTo>
                  <a:cubicBezTo>
                    <a:pt x="274359" y="2561432"/>
                    <a:pt x="263691" y="2550866"/>
                    <a:pt x="252515" y="2532781"/>
                  </a:cubicBezTo>
                  <a:lnTo>
                    <a:pt x="240323" y="2512969"/>
                  </a:lnTo>
                  <a:close/>
                  <a:moveTo>
                    <a:pt x="182411" y="2488585"/>
                  </a:moveTo>
                  <a:cubicBezTo>
                    <a:pt x="190742" y="2488788"/>
                    <a:pt x="198362" y="2491328"/>
                    <a:pt x="205271" y="2496205"/>
                  </a:cubicBezTo>
                  <a:lnTo>
                    <a:pt x="199175" y="2503825"/>
                  </a:lnTo>
                  <a:cubicBezTo>
                    <a:pt x="194298" y="2500777"/>
                    <a:pt x="189218" y="2499253"/>
                    <a:pt x="183935" y="2499253"/>
                  </a:cubicBezTo>
                  <a:cubicBezTo>
                    <a:pt x="178448" y="2499253"/>
                    <a:pt x="173775" y="2501184"/>
                    <a:pt x="169914" y="2505044"/>
                  </a:cubicBezTo>
                  <a:cubicBezTo>
                    <a:pt x="166053" y="2508905"/>
                    <a:pt x="164123" y="2513579"/>
                    <a:pt x="164123" y="2519065"/>
                  </a:cubicBezTo>
                  <a:cubicBezTo>
                    <a:pt x="164123" y="2523536"/>
                    <a:pt x="165342" y="2527701"/>
                    <a:pt x="167780" y="2531562"/>
                  </a:cubicBezTo>
                  <a:cubicBezTo>
                    <a:pt x="170219" y="2535423"/>
                    <a:pt x="173571" y="2537353"/>
                    <a:pt x="177839" y="2537353"/>
                  </a:cubicBezTo>
                  <a:cubicBezTo>
                    <a:pt x="184951" y="2537353"/>
                    <a:pt x="188507" y="2534305"/>
                    <a:pt x="188507" y="2528209"/>
                  </a:cubicBezTo>
                  <a:cubicBezTo>
                    <a:pt x="188507" y="2523129"/>
                    <a:pt x="185967" y="2520589"/>
                    <a:pt x="180887" y="2520589"/>
                  </a:cubicBezTo>
                  <a:cubicBezTo>
                    <a:pt x="177839" y="2520589"/>
                    <a:pt x="175299" y="2522621"/>
                    <a:pt x="173267" y="2526685"/>
                  </a:cubicBezTo>
                  <a:cubicBezTo>
                    <a:pt x="173267" y="2517541"/>
                    <a:pt x="176823" y="2512969"/>
                    <a:pt x="183935" y="2512969"/>
                  </a:cubicBezTo>
                  <a:cubicBezTo>
                    <a:pt x="187999" y="2512969"/>
                    <a:pt x="191301" y="2514493"/>
                    <a:pt x="193841" y="2517541"/>
                  </a:cubicBezTo>
                  <a:cubicBezTo>
                    <a:pt x="196381" y="2520589"/>
                    <a:pt x="197651" y="2524145"/>
                    <a:pt x="197651" y="2528209"/>
                  </a:cubicBezTo>
                  <a:cubicBezTo>
                    <a:pt x="197651" y="2533899"/>
                    <a:pt x="195517" y="2538623"/>
                    <a:pt x="191250" y="2542382"/>
                  </a:cubicBezTo>
                  <a:cubicBezTo>
                    <a:pt x="186983" y="2546142"/>
                    <a:pt x="182004" y="2548021"/>
                    <a:pt x="176315" y="2548021"/>
                  </a:cubicBezTo>
                  <a:cubicBezTo>
                    <a:pt x="169203" y="2548021"/>
                    <a:pt x="163361" y="2545278"/>
                    <a:pt x="158789" y="2539792"/>
                  </a:cubicBezTo>
                  <a:cubicBezTo>
                    <a:pt x="154217" y="2534305"/>
                    <a:pt x="151931" y="2527904"/>
                    <a:pt x="151931" y="2520589"/>
                  </a:cubicBezTo>
                  <a:cubicBezTo>
                    <a:pt x="151931" y="2511648"/>
                    <a:pt x="154775" y="2504028"/>
                    <a:pt x="160465" y="2497729"/>
                  </a:cubicBezTo>
                  <a:cubicBezTo>
                    <a:pt x="166155" y="2491430"/>
                    <a:pt x="173470" y="2488382"/>
                    <a:pt x="182411" y="2488585"/>
                  </a:cubicBezTo>
                  <a:close/>
                  <a:moveTo>
                    <a:pt x="295187" y="2485537"/>
                  </a:moveTo>
                  <a:cubicBezTo>
                    <a:pt x="299251" y="2489601"/>
                    <a:pt x="301283" y="2494173"/>
                    <a:pt x="301283" y="2499253"/>
                  </a:cubicBezTo>
                  <a:cubicBezTo>
                    <a:pt x="301283" y="2504333"/>
                    <a:pt x="299301" y="2508397"/>
                    <a:pt x="295339" y="2511445"/>
                  </a:cubicBezTo>
                  <a:cubicBezTo>
                    <a:pt x="291377" y="2514493"/>
                    <a:pt x="286754" y="2516017"/>
                    <a:pt x="281471" y="2516017"/>
                  </a:cubicBezTo>
                  <a:cubicBezTo>
                    <a:pt x="272123" y="2516017"/>
                    <a:pt x="260439" y="2511953"/>
                    <a:pt x="246419" y="2503825"/>
                  </a:cubicBezTo>
                  <a:lnTo>
                    <a:pt x="235751" y="2512969"/>
                  </a:lnTo>
                  <a:cubicBezTo>
                    <a:pt x="245911" y="2527396"/>
                    <a:pt x="250991" y="2539080"/>
                    <a:pt x="250991" y="2548021"/>
                  </a:cubicBezTo>
                  <a:cubicBezTo>
                    <a:pt x="250991" y="2554320"/>
                    <a:pt x="248552" y="2559451"/>
                    <a:pt x="243675" y="2563414"/>
                  </a:cubicBezTo>
                  <a:cubicBezTo>
                    <a:pt x="238799" y="2567376"/>
                    <a:pt x="233109" y="2569357"/>
                    <a:pt x="226607" y="2569357"/>
                  </a:cubicBezTo>
                  <a:cubicBezTo>
                    <a:pt x="218072" y="2569357"/>
                    <a:pt x="211976" y="2567833"/>
                    <a:pt x="208319" y="2564785"/>
                  </a:cubicBezTo>
                  <a:cubicBezTo>
                    <a:pt x="215431" y="2563566"/>
                    <a:pt x="221527" y="2561026"/>
                    <a:pt x="226607" y="2557165"/>
                  </a:cubicBezTo>
                  <a:cubicBezTo>
                    <a:pt x="232703" y="2552492"/>
                    <a:pt x="235751" y="2546904"/>
                    <a:pt x="235751" y="2540401"/>
                  </a:cubicBezTo>
                  <a:cubicBezTo>
                    <a:pt x="235547" y="2532476"/>
                    <a:pt x="230975" y="2520284"/>
                    <a:pt x="222035" y="2503825"/>
                  </a:cubicBezTo>
                  <a:lnTo>
                    <a:pt x="234227" y="2491633"/>
                  </a:lnTo>
                  <a:cubicBezTo>
                    <a:pt x="251702" y="2499761"/>
                    <a:pt x="264402" y="2503825"/>
                    <a:pt x="272327" y="2503825"/>
                  </a:cubicBezTo>
                  <a:cubicBezTo>
                    <a:pt x="278016" y="2503825"/>
                    <a:pt x="283249" y="2502149"/>
                    <a:pt x="288024" y="2498796"/>
                  </a:cubicBezTo>
                  <a:cubicBezTo>
                    <a:pt x="292799" y="2495443"/>
                    <a:pt x="295187" y="2491024"/>
                    <a:pt x="295187" y="2485537"/>
                  </a:cubicBezTo>
                  <a:close/>
                  <a:moveTo>
                    <a:pt x="240323" y="2467249"/>
                  </a:moveTo>
                  <a:lnTo>
                    <a:pt x="247638" y="2474260"/>
                  </a:lnTo>
                  <a:lnTo>
                    <a:pt x="204356" y="2516322"/>
                  </a:lnTo>
                  <a:lnTo>
                    <a:pt x="197651" y="2508397"/>
                  </a:lnTo>
                  <a:close/>
                  <a:moveTo>
                    <a:pt x="250991" y="2421529"/>
                  </a:moveTo>
                  <a:cubicBezTo>
                    <a:pt x="257899" y="2421529"/>
                    <a:pt x="263945" y="2423866"/>
                    <a:pt x="269126" y="2428540"/>
                  </a:cubicBezTo>
                  <a:cubicBezTo>
                    <a:pt x="274308" y="2433213"/>
                    <a:pt x="276899" y="2439004"/>
                    <a:pt x="276899" y="2445913"/>
                  </a:cubicBezTo>
                  <a:cubicBezTo>
                    <a:pt x="276899" y="2451603"/>
                    <a:pt x="275019" y="2456429"/>
                    <a:pt x="271260" y="2460391"/>
                  </a:cubicBezTo>
                  <a:cubicBezTo>
                    <a:pt x="267501" y="2464354"/>
                    <a:pt x="262776" y="2466335"/>
                    <a:pt x="257087" y="2466335"/>
                  </a:cubicBezTo>
                  <a:cubicBezTo>
                    <a:pt x="252616" y="2466335"/>
                    <a:pt x="248959" y="2464811"/>
                    <a:pt x="246114" y="2461763"/>
                  </a:cubicBezTo>
                  <a:cubicBezTo>
                    <a:pt x="243269" y="2458715"/>
                    <a:pt x="241847" y="2454956"/>
                    <a:pt x="241847" y="2450485"/>
                  </a:cubicBezTo>
                  <a:cubicBezTo>
                    <a:pt x="241847" y="2444389"/>
                    <a:pt x="244895" y="2441341"/>
                    <a:pt x="250991" y="2441341"/>
                  </a:cubicBezTo>
                  <a:cubicBezTo>
                    <a:pt x="253632" y="2441748"/>
                    <a:pt x="255664" y="2442764"/>
                    <a:pt x="257087" y="2444389"/>
                  </a:cubicBezTo>
                  <a:cubicBezTo>
                    <a:pt x="253023" y="2444389"/>
                    <a:pt x="250991" y="2446421"/>
                    <a:pt x="250991" y="2450485"/>
                  </a:cubicBezTo>
                  <a:cubicBezTo>
                    <a:pt x="250991" y="2455565"/>
                    <a:pt x="253531" y="2458105"/>
                    <a:pt x="258611" y="2458105"/>
                  </a:cubicBezTo>
                  <a:cubicBezTo>
                    <a:pt x="264707" y="2458105"/>
                    <a:pt x="267755" y="2454041"/>
                    <a:pt x="267755" y="2445913"/>
                  </a:cubicBezTo>
                  <a:cubicBezTo>
                    <a:pt x="267755" y="2441240"/>
                    <a:pt x="265926" y="2437531"/>
                    <a:pt x="262268" y="2434788"/>
                  </a:cubicBezTo>
                  <a:cubicBezTo>
                    <a:pt x="258611" y="2432045"/>
                    <a:pt x="254343" y="2430673"/>
                    <a:pt x="249467" y="2430673"/>
                  </a:cubicBezTo>
                  <a:cubicBezTo>
                    <a:pt x="243980" y="2430673"/>
                    <a:pt x="239307" y="2432604"/>
                    <a:pt x="235446" y="2436464"/>
                  </a:cubicBezTo>
                  <a:cubicBezTo>
                    <a:pt x="231585" y="2440325"/>
                    <a:pt x="229655" y="2444999"/>
                    <a:pt x="229655" y="2450485"/>
                  </a:cubicBezTo>
                  <a:cubicBezTo>
                    <a:pt x="229655" y="2456378"/>
                    <a:pt x="231179" y="2461966"/>
                    <a:pt x="234227" y="2467249"/>
                  </a:cubicBezTo>
                  <a:lnTo>
                    <a:pt x="226607" y="2474869"/>
                  </a:lnTo>
                  <a:cubicBezTo>
                    <a:pt x="221527" y="2465725"/>
                    <a:pt x="218987" y="2458613"/>
                    <a:pt x="218987" y="2453533"/>
                  </a:cubicBezTo>
                  <a:cubicBezTo>
                    <a:pt x="218987" y="2444592"/>
                    <a:pt x="222085" y="2437023"/>
                    <a:pt x="228283" y="2430826"/>
                  </a:cubicBezTo>
                  <a:cubicBezTo>
                    <a:pt x="234481" y="2424628"/>
                    <a:pt x="242050" y="2421529"/>
                    <a:pt x="250991" y="2421529"/>
                  </a:cubicBezTo>
                  <a:close/>
                  <a:moveTo>
                    <a:pt x="218987" y="2384953"/>
                  </a:moveTo>
                  <a:cubicBezTo>
                    <a:pt x="223457" y="2384953"/>
                    <a:pt x="229807" y="2386477"/>
                    <a:pt x="238037" y="2389525"/>
                  </a:cubicBezTo>
                  <a:cubicBezTo>
                    <a:pt x="246266" y="2392573"/>
                    <a:pt x="252616" y="2394097"/>
                    <a:pt x="257087" y="2394097"/>
                  </a:cubicBezTo>
                  <a:cubicBezTo>
                    <a:pt x="259931" y="2394097"/>
                    <a:pt x="263995" y="2393081"/>
                    <a:pt x="269279" y="2391049"/>
                  </a:cubicBezTo>
                  <a:cubicBezTo>
                    <a:pt x="264402" y="2400193"/>
                    <a:pt x="255766" y="2404765"/>
                    <a:pt x="243371" y="2404765"/>
                  </a:cubicBezTo>
                  <a:cubicBezTo>
                    <a:pt x="233211" y="2404765"/>
                    <a:pt x="224575" y="2408067"/>
                    <a:pt x="217463" y="2414671"/>
                  </a:cubicBezTo>
                  <a:cubicBezTo>
                    <a:pt x="210351" y="2421275"/>
                    <a:pt x="206795" y="2429657"/>
                    <a:pt x="206795" y="2439817"/>
                  </a:cubicBezTo>
                  <a:cubicBezTo>
                    <a:pt x="206795" y="2452009"/>
                    <a:pt x="211875" y="2465217"/>
                    <a:pt x="222035" y="2479441"/>
                  </a:cubicBezTo>
                  <a:lnTo>
                    <a:pt x="209843" y="2491633"/>
                  </a:lnTo>
                  <a:cubicBezTo>
                    <a:pt x="196431" y="2480457"/>
                    <a:pt x="183731" y="2474869"/>
                    <a:pt x="171743" y="2474869"/>
                  </a:cubicBezTo>
                  <a:cubicBezTo>
                    <a:pt x="162599" y="2474869"/>
                    <a:pt x="154369" y="2477612"/>
                    <a:pt x="147054" y="2483099"/>
                  </a:cubicBezTo>
                  <a:cubicBezTo>
                    <a:pt x="139129" y="2488992"/>
                    <a:pt x="135167" y="2496408"/>
                    <a:pt x="135167" y="2505349"/>
                  </a:cubicBezTo>
                  <a:cubicBezTo>
                    <a:pt x="135167" y="2506568"/>
                    <a:pt x="135421" y="2508346"/>
                    <a:pt x="135929" y="2510683"/>
                  </a:cubicBezTo>
                  <a:cubicBezTo>
                    <a:pt x="136437" y="2513020"/>
                    <a:pt x="136691" y="2514798"/>
                    <a:pt x="136691" y="2516017"/>
                  </a:cubicBezTo>
                  <a:cubicBezTo>
                    <a:pt x="136691" y="2527803"/>
                    <a:pt x="132119" y="2535423"/>
                    <a:pt x="122975" y="2538877"/>
                  </a:cubicBezTo>
                  <a:cubicBezTo>
                    <a:pt x="125007" y="2535626"/>
                    <a:pt x="126023" y="2532070"/>
                    <a:pt x="126023" y="2528209"/>
                  </a:cubicBezTo>
                  <a:cubicBezTo>
                    <a:pt x="126023" y="2524755"/>
                    <a:pt x="125007" y="2521199"/>
                    <a:pt x="122975" y="2517541"/>
                  </a:cubicBezTo>
                  <a:cubicBezTo>
                    <a:pt x="116879" y="2506772"/>
                    <a:pt x="113831" y="2497628"/>
                    <a:pt x="113831" y="2490109"/>
                  </a:cubicBezTo>
                  <a:cubicBezTo>
                    <a:pt x="113831" y="2481372"/>
                    <a:pt x="117590" y="2474260"/>
                    <a:pt x="125108" y="2468773"/>
                  </a:cubicBezTo>
                  <a:cubicBezTo>
                    <a:pt x="132017" y="2463693"/>
                    <a:pt x="139942" y="2461153"/>
                    <a:pt x="148883" y="2461153"/>
                  </a:cubicBezTo>
                  <a:cubicBezTo>
                    <a:pt x="164123" y="2461153"/>
                    <a:pt x="181395" y="2466741"/>
                    <a:pt x="200699" y="2477917"/>
                  </a:cubicBezTo>
                  <a:lnTo>
                    <a:pt x="208319" y="2470297"/>
                  </a:lnTo>
                  <a:cubicBezTo>
                    <a:pt x="195111" y="2447539"/>
                    <a:pt x="188507" y="2432299"/>
                    <a:pt x="188507" y="2424577"/>
                  </a:cubicBezTo>
                  <a:cubicBezTo>
                    <a:pt x="188507" y="2413604"/>
                    <a:pt x="190843" y="2404562"/>
                    <a:pt x="195517" y="2397450"/>
                  </a:cubicBezTo>
                  <a:cubicBezTo>
                    <a:pt x="200800" y="2389119"/>
                    <a:pt x="208623" y="2384953"/>
                    <a:pt x="218987" y="2384953"/>
                  </a:cubicBezTo>
                  <a:close/>
                  <a:moveTo>
                    <a:pt x="97067" y="2366665"/>
                  </a:moveTo>
                  <a:lnTo>
                    <a:pt x="119927" y="2375809"/>
                  </a:lnTo>
                  <a:cubicBezTo>
                    <a:pt x="139840" y="2383734"/>
                    <a:pt x="153556" y="2393386"/>
                    <a:pt x="161075" y="2404765"/>
                  </a:cubicBezTo>
                  <a:lnTo>
                    <a:pt x="204051" y="2469992"/>
                  </a:lnTo>
                  <a:lnTo>
                    <a:pt x="200089" y="2474260"/>
                  </a:lnTo>
                  <a:lnTo>
                    <a:pt x="130595" y="2429149"/>
                  </a:lnTo>
                  <a:cubicBezTo>
                    <a:pt x="120841" y="2422850"/>
                    <a:pt x="112205" y="2411166"/>
                    <a:pt x="104687" y="2394097"/>
                  </a:cubicBezTo>
                  <a:lnTo>
                    <a:pt x="94019" y="2369713"/>
                  </a:lnTo>
                  <a:close/>
                  <a:moveTo>
                    <a:pt x="316523" y="2290465"/>
                  </a:moveTo>
                  <a:lnTo>
                    <a:pt x="325667" y="2290465"/>
                  </a:lnTo>
                  <a:lnTo>
                    <a:pt x="325667" y="2595265"/>
                  </a:lnTo>
                  <a:lnTo>
                    <a:pt x="20867" y="2595265"/>
                  </a:lnTo>
                  <a:lnTo>
                    <a:pt x="20867" y="2586121"/>
                  </a:lnTo>
                  <a:lnTo>
                    <a:pt x="316523" y="2586121"/>
                  </a:lnTo>
                  <a:close/>
                  <a:moveTo>
                    <a:pt x="292139" y="2290465"/>
                  </a:moveTo>
                  <a:lnTo>
                    <a:pt x="301283" y="2290465"/>
                  </a:lnTo>
                  <a:lnTo>
                    <a:pt x="301283" y="2441341"/>
                  </a:lnTo>
                  <a:cubicBezTo>
                    <a:pt x="301283" y="2454752"/>
                    <a:pt x="297320" y="2466538"/>
                    <a:pt x="289395" y="2476698"/>
                  </a:cubicBezTo>
                  <a:cubicBezTo>
                    <a:pt x="280861" y="2487671"/>
                    <a:pt x="270091" y="2493157"/>
                    <a:pt x="257087" y="2493157"/>
                  </a:cubicBezTo>
                  <a:cubicBezTo>
                    <a:pt x="254242" y="2493157"/>
                    <a:pt x="248654" y="2491633"/>
                    <a:pt x="240323" y="2488585"/>
                  </a:cubicBezTo>
                  <a:lnTo>
                    <a:pt x="247943" y="2479441"/>
                  </a:lnTo>
                  <a:cubicBezTo>
                    <a:pt x="254039" y="2480457"/>
                    <a:pt x="258103" y="2480965"/>
                    <a:pt x="260135" y="2480965"/>
                  </a:cubicBezTo>
                  <a:cubicBezTo>
                    <a:pt x="270091" y="2480965"/>
                    <a:pt x="278118" y="2475885"/>
                    <a:pt x="284214" y="2465725"/>
                  </a:cubicBezTo>
                  <a:cubicBezTo>
                    <a:pt x="289497" y="2456988"/>
                    <a:pt x="292139" y="2447336"/>
                    <a:pt x="292139" y="2436769"/>
                  </a:cubicBezTo>
                  <a:close/>
                  <a:moveTo>
                    <a:pt x="232883" y="2072827"/>
                  </a:moveTo>
                  <a:cubicBezTo>
                    <a:pt x="236947" y="2079736"/>
                    <a:pt x="238979" y="2086340"/>
                    <a:pt x="238979" y="2092639"/>
                  </a:cubicBezTo>
                  <a:cubicBezTo>
                    <a:pt x="238979" y="2104628"/>
                    <a:pt x="235067" y="2114737"/>
                    <a:pt x="227244" y="2122966"/>
                  </a:cubicBezTo>
                  <a:cubicBezTo>
                    <a:pt x="219421" y="2131196"/>
                    <a:pt x="209616" y="2135311"/>
                    <a:pt x="197831" y="2135311"/>
                  </a:cubicBezTo>
                  <a:lnTo>
                    <a:pt x="36287" y="2135311"/>
                  </a:lnTo>
                  <a:lnTo>
                    <a:pt x="36287" y="2126167"/>
                  </a:lnTo>
                  <a:lnTo>
                    <a:pt x="193259" y="2126167"/>
                  </a:lnTo>
                  <a:cubicBezTo>
                    <a:pt x="202809" y="2126167"/>
                    <a:pt x="211039" y="2123170"/>
                    <a:pt x="217947" y="2117175"/>
                  </a:cubicBezTo>
                  <a:cubicBezTo>
                    <a:pt x="224856" y="2111181"/>
                    <a:pt x="228311" y="2103510"/>
                    <a:pt x="228311" y="2094163"/>
                  </a:cubicBezTo>
                  <a:cubicBezTo>
                    <a:pt x="228311" y="2090302"/>
                    <a:pt x="227295" y="2085730"/>
                    <a:pt x="225263" y="2080447"/>
                  </a:cubicBezTo>
                  <a:close/>
                  <a:moveTo>
                    <a:pt x="260924" y="2071608"/>
                  </a:moveTo>
                  <a:lnTo>
                    <a:pt x="283175" y="2085019"/>
                  </a:lnTo>
                  <a:cubicBezTo>
                    <a:pt x="301869" y="2096195"/>
                    <a:pt x="312029" y="2106355"/>
                    <a:pt x="313655" y="2115499"/>
                  </a:cubicBezTo>
                  <a:cubicBezTo>
                    <a:pt x="314671" y="2121188"/>
                    <a:pt x="316804" y="2126980"/>
                    <a:pt x="320055" y="2132872"/>
                  </a:cubicBezTo>
                  <a:lnTo>
                    <a:pt x="316703" y="2135920"/>
                  </a:lnTo>
                  <a:cubicBezTo>
                    <a:pt x="312639" y="2132466"/>
                    <a:pt x="307051" y="2130129"/>
                    <a:pt x="299939" y="2128910"/>
                  </a:cubicBezTo>
                  <a:cubicBezTo>
                    <a:pt x="289779" y="2125862"/>
                    <a:pt x="279111" y="2115296"/>
                    <a:pt x="267935" y="2097211"/>
                  </a:cubicBezTo>
                  <a:lnTo>
                    <a:pt x="255743" y="2077399"/>
                  </a:lnTo>
                  <a:close/>
                  <a:moveTo>
                    <a:pt x="197831" y="2053015"/>
                  </a:moveTo>
                  <a:cubicBezTo>
                    <a:pt x="206162" y="2053218"/>
                    <a:pt x="213782" y="2055758"/>
                    <a:pt x="220691" y="2060635"/>
                  </a:cubicBezTo>
                  <a:lnTo>
                    <a:pt x="214595" y="2068255"/>
                  </a:lnTo>
                  <a:cubicBezTo>
                    <a:pt x="209718" y="2065207"/>
                    <a:pt x="204638" y="2063683"/>
                    <a:pt x="199355" y="2063683"/>
                  </a:cubicBezTo>
                  <a:cubicBezTo>
                    <a:pt x="193868" y="2063683"/>
                    <a:pt x="189195" y="2065613"/>
                    <a:pt x="185334" y="2069474"/>
                  </a:cubicBezTo>
                  <a:cubicBezTo>
                    <a:pt x="181473" y="2073335"/>
                    <a:pt x="179543" y="2078008"/>
                    <a:pt x="179543" y="2083495"/>
                  </a:cubicBezTo>
                  <a:cubicBezTo>
                    <a:pt x="179543" y="2087965"/>
                    <a:pt x="180762" y="2092131"/>
                    <a:pt x="183200" y="2095992"/>
                  </a:cubicBezTo>
                  <a:cubicBezTo>
                    <a:pt x="185639" y="2099852"/>
                    <a:pt x="188991" y="2101783"/>
                    <a:pt x="193259" y="2101783"/>
                  </a:cubicBezTo>
                  <a:cubicBezTo>
                    <a:pt x="200371" y="2101783"/>
                    <a:pt x="203927" y="2098735"/>
                    <a:pt x="203927" y="2092639"/>
                  </a:cubicBezTo>
                  <a:cubicBezTo>
                    <a:pt x="203927" y="2087559"/>
                    <a:pt x="201387" y="2085019"/>
                    <a:pt x="196307" y="2085019"/>
                  </a:cubicBezTo>
                  <a:cubicBezTo>
                    <a:pt x="193259" y="2085019"/>
                    <a:pt x="190719" y="2087051"/>
                    <a:pt x="188687" y="2091115"/>
                  </a:cubicBezTo>
                  <a:cubicBezTo>
                    <a:pt x="188687" y="2081971"/>
                    <a:pt x="192243" y="2077399"/>
                    <a:pt x="199355" y="2077399"/>
                  </a:cubicBezTo>
                  <a:cubicBezTo>
                    <a:pt x="203419" y="2077399"/>
                    <a:pt x="206721" y="2078923"/>
                    <a:pt x="209261" y="2081971"/>
                  </a:cubicBezTo>
                  <a:cubicBezTo>
                    <a:pt x="211801" y="2085019"/>
                    <a:pt x="213071" y="2088575"/>
                    <a:pt x="213071" y="2092639"/>
                  </a:cubicBezTo>
                  <a:cubicBezTo>
                    <a:pt x="213071" y="2098328"/>
                    <a:pt x="210937" y="2103053"/>
                    <a:pt x="206670" y="2106812"/>
                  </a:cubicBezTo>
                  <a:cubicBezTo>
                    <a:pt x="202403" y="2110571"/>
                    <a:pt x="197424" y="2112451"/>
                    <a:pt x="191735" y="2112451"/>
                  </a:cubicBezTo>
                  <a:cubicBezTo>
                    <a:pt x="184623" y="2112451"/>
                    <a:pt x="178781" y="2109708"/>
                    <a:pt x="174209" y="2104221"/>
                  </a:cubicBezTo>
                  <a:cubicBezTo>
                    <a:pt x="169637" y="2098735"/>
                    <a:pt x="167351" y="2092334"/>
                    <a:pt x="167351" y="2085019"/>
                  </a:cubicBezTo>
                  <a:cubicBezTo>
                    <a:pt x="167351" y="2076078"/>
                    <a:pt x="170195" y="2068458"/>
                    <a:pt x="175885" y="2062159"/>
                  </a:cubicBezTo>
                  <a:cubicBezTo>
                    <a:pt x="181575" y="2055860"/>
                    <a:pt x="188890" y="2052812"/>
                    <a:pt x="197831" y="2053015"/>
                  </a:cubicBezTo>
                  <a:close/>
                  <a:moveTo>
                    <a:pt x="310607" y="2049967"/>
                  </a:moveTo>
                  <a:cubicBezTo>
                    <a:pt x="314671" y="2054031"/>
                    <a:pt x="316703" y="2058603"/>
                    <a:pt x="316703" y="2063683"/>
                  </a:cubicBezTo>
                  <a:cubicBezTo>
                    <a:pt x="316703" y="2068763"/>
                    <a:pt x="314721" y="2072827"/>
                    <a:pt x="310759" y="2075875"/>
                  </a:cubicBezTo>
                  <a:cubicBezTo>
                    <a:pt x="306797" y="2078923"/>
                    <a:pt x="302174" y="2080447"/>
                    <a:pt x="296891" y="2080447"/>
                  </a:cubicBezTo>
                  <a:cubicBezTo>
                    <a:pt x="287543" y="2080447"/>
                    <a:pt x="275859" y="2076383"/>
                    <a:pt x="261839" y="2068255"/>
                  </a:cubicBezTo>
                  <a:lnTo>
                    <a:pt x="251171" y="2077399"/>
                  </a:lnTo>
                  <a:cubicBezTo>
                    <a:pt x="261331" y="2091826"/>
                    <a:pt x="266411" y="2103510"/>
                    <a:pt x="266411" y="2112451"/>
                  </a:cubicBezTo>
                  <a:cubicBezTo>
                    <a:pt x="266411" y="2118750"/>
                    <a:pt x="263972" y="2123881"/>
                    <a:pt x="259095" y="2127843"/>
                  </a:cubicBezTo>
                  <a:cubicBezTo>
                    <a:pt x="254219" y="2131806"/>
                    <a:pt x="248529" y="2133787"/>
                    <a:pt x="242027" y="2133787"/>
                  </a:cubicBezTo>
                  <a:cubicBezTo>
                    <a:pt x="233492" y="2133787"/>
                    <a:pt x="227396" y="2132263"/>
                    <a:pt x="223739" y="2129215"/>
                  </a:cubicBezTo>
                  <a:cubicBezTo>
                    <a:pt x="230851" y="2127996"/>
                    <a:pt x="236947" y="2125456"/>
                    <a:pt x="242027" y="2121595"/>
                  </a:cubicBezTo>
                  <a:cubicBezTo>
                    <a:pt x="248123" y="2116921"/>
                    <a:pt x="251171" y="2111333"/>
                    <a:pt x="251171" y="2104831"/>
                  </a:cubicBezTo>
                  <a:cubicBezTo>
                    <a:pt x="250967" y="2096906"/>
                    <a:pt x="246395" y="2084714"/>
                    <a:pt x="237455" y="2068255"/>
                  </a:cubicBezTo>
                  <a:lnTo>
                    <a:pt x="249647" y="2056063"/>
                  </a:lnTo>
                  <a:cubicBezTo>
                    <a:pt x="267122" y="2064191"/>
                    <a:pt x="279822" y="2068255"/>
                    <a:pt x="287747" y="2068255"/>
                  </a:cubicBezTo>
                  <a:cubicBezTo>
                    <a:pt x="293436" y="2068255"/>
                    <a:pt x="298669" y="2066578"/>
                    <a:pt x="303444" y="2063226"/>
                  </a:cubicBezTo>
                  <a:cubicBezTo>
                    <a:pt x="308219" y="2059873"/>
                    <a:pt x="310607" y="2055453"/>
                    <a:pt x="310607" y="2049967"/>
                  </a:cubicBezTo>
                  <a:close/>
                  <a:moveTo>
                    <a:pt x="255743" y="2031679"/>
                  </a:moveTo>
                  <a:lnTo>
                    <a:pt x="263058" y="2038689"/>
                  </a:lnTo>
                  <a:lnTo>
                    <a:pt x="219776" y="2080752"/>
                  </a:lnTo>
                  <a:lnTo>
                    <a:pt x="213071" y="2072827"/>
                  </a:lnTo>
                  <a:close/>
                  <a:moveTo>
                    <a:pt x="266411" y="1985959"/>
                  </a:moveTo>
                  <a:cubicBezTo>
                    <a:pt x="273319" y="1985959"/>
                    <a:pt x="279365" y="1988296"/>
                    <a:pt x="284546" y="1992969"/>
                  </a:cubicBezTo>
                  <a:cubicBezTo>
                    <a:pt x="289728" y="1997643"/>
                    <a:pt x="292319" y="2003434"/>
                    <a:pt x="292319" y="2010343"/>
                  </a:cubicBezTo>
                  <a:cubicBezTo>
                    <a:pt x="292319" y="2016032"/>
                    <a:pt x="290439" y="2020858"/>
                    <a:pt x="286680" y="2024821"/>
                  </a:cubicBezTo>
                  <a:cubicBezTo>
                    <a:pt x="282921" y="2028783"/>
                    <a:pt x="278196" y="2030764"/>
                    <a:pt x="272507" y="2030764"/>
                  </a:cubicBezTo>
                  <a:cubicBezTo>
                    <a:pt x="268036" y="2030764"/>
                    <a:pt x="264379" y="2029240"/>
                    <a:pt x="261534" y="2026192"/>
                  </a:cubicBezTo>
                  <a:cubicBezTo>
                    <a:pt x="258689" y="2023144"/>
                    <a:pt x="257267" y="2019385"/>
                    <a:pt x="257267" y="2014915"/>
                  </a:cubicBezTo>
                  <a:cubicBezTo>
                    <a:pt x="257267" y="2008819"/>
                    <a:pt x="260315" y="2005771"/>
                    <a:pt x="266411" y="2005771"/>
                  </a:cubicBezTo>
                  <a:cubicBezTo>
                    <a:pt x="269052" y="2006177"/>
                    <a:pt x="271084" y="2007193"/>
                    <a:pt x="272507" y="2008819"/>
                  </a:cubicBezTo>
                  <a:cubicBezTo>
                    <a:pt x="268443" y="2008819"/>
                    <a:pt x="266411" y="2010851"/>
                    <a:pt x="266411" y="2014915"/>
                  </a:cubicBezTo>
                  <a:cubicBezTo>
                    <a:pt x="266411" y="2019995"/>
                    <a:pt x="268951" y="2022535"/>
                    <a:pt x="274031" y="2022535"/>
                  </a:cubicBezTo>
                  <a:cubicBezTo>
                    <a:pt x="280127" y="2022535"/>
                    <a:pt x="283175" y="2018471"/>
                    <a:pt x="283175" y="2010343"/>
                  </a:cubicBezTo>
                  <a:cubicBezTo>
                    <a:pt x="283175" y="2005669"/>
                    <a:pt x="281346" y="2001961"/>
                    <a:pt x="277688" y="1999218"/>
                  </a:cubicBezTo>
                  <a:cubicBezTo>
                    <a:pt x="274031" y="1996474"/>
                    <a:pt x="269763" y="1995103"/>
                    <a:pt x="264887" y="1995103"/>
                  </a:cubicBezTo>
                  <a:cubicBezTo>
                    <a:pt x="259400" y="1995103"/>
                    <a:pt x="254727" y="1997033"/>
                    <a:pt x="250866" y="2000894"/>
                  </a:cubicBezTo>
                  <a:cubicBezTo>
                    <a:pt x="247005" y="2004755"/>
                    <a:pt x="245075" y="2009428"/>
                    <a:pt x="245075" y="2014915"/>
                  </a:cubicBezTo>
                  <a:cubicBezTo>
                    <a:pt x="245075" y="2020808"/>
                    <a:pt x="246599" y="2026396"/>
                    <a:pt x="249647" y="2031679"/>
                  </a:cubicBezTo>
                  <a:lnTo>
                    <a:pt x="242027" y="2039299"/>
                  </a:lnTo>
                  <a:cubicBezTo>
                    <a:pt x="236947" y="2030155"/>
                    <a:pt x="234407" y="2023043"/>
                    <a:pt x="234407" y="2017963"/>
                  </a:cubicBezTo>
                  <a:cubicBezTo>
                    <a:pt x="234407" y="2009022"/>
                    <a:pt x="237505" y="2001453"/>
                    <a:pt x="243703" y="1995255"/>
                  </a:cubicBezTo>
                  <a:cubicBezTo>
                    <a:pt x="249901" y="1989058"/>
                    <a:pt x="257470" y="1985959"/>
                    <a:pt x="266411" y="1985959"/>
                  </a:cubicBezTo>
                  <a:close/>
                  <a:moveTo>
                    <a:pt x="234407" y="1949383"/>
                  </a:moveTo>
                  <a:cubicBezTo>
                    <a:pt x="238877" y="1949383"/>
                    <a:pt x="245227" y="1950907"/>
                    <a:pt x="253457" y="1953955"/>
                  </a:cubicBezTo>
                  <a:cubicBezTo>
                    <a:pt x="261686" y="1957003"/>
                    <a:pt x="268036" y="1958527"/>
                    <a:pt x="272507" y="1958527"/>
                  </a:cubicBezTo>
                  <a:cubicBezTo>
                    <a:pt x="275351" y="1958527"/>
                    <a:pt x="279415" y="1957511"/>
                    <a:pt x="284699" y="1955479"/>
                  </a:cubicBezTo>
                  <a:cubicBezTo>
                    <a:pt x="279822" y="1964623"/>
                    <a:pt x="271186" y="1969195"/>
                    <a:pt x="258791" y="1969195"/>
                  </a:cubicBezTo>
                  <a:cubicBezTo>
                    <a:pt x="248631" y="1969195"/>
                    <a:pt x="239995" y="1972497"/>
                    <a:pt x="232883" y="1979101"/>
                  </a:cubicBezTo>
                  <a:cubicBezTo>
                    <a:pt x="225771" y="1985705"/>
                    <a:pt x="222215" y="1994087"/>
                    <a:pt x="222215" y="2004247"/>
                  </a:cubicBezTo>
                  <a:cubicBezTo>
                    <a:pt x="222215" y="2016439"/>
                    <a:pt x="227295" y="2029647"/>
                    <a:pt x="237455" y="2043871"/>
                  </a:cubicBezTo>
                  <a:lnTo>
                    <a:pt x="225263" y="2056063"/>
                  </a:lnTo>
                  <a:cubicBezTo>
                    <a:pt x="211851" y="2044887"/>
                    <a:pt x="199151" y="2039299"/>
                    <a:pt x="187163" y="2039299"/>
                  </a:cubicBezTo>
                  <a:cubicBezTo>
                    <a:pt x="178019" y="2039299"/>
                    <a:pt x="169789" y="2042042"/>
                    <a:pt x="162474" y="2047528"/>
                  </a:cubicBezTo>
                  <a:cubicBezTo>
                    <a:pt x="154549" y="2053421"/>
                    <a:pt x="150587" y="2060838"/>
                    <a:pt x="150587" y="2069779"/>
                  </a:cubicBezTo>
                  <a:cubicBezTo>
                    <a:pt x="150587" y="2070998"/>
                    <a:pt x="150841" y="2072776"/>
                    <a:pt x="151349" y="2075113"/>
                  </a:cubicBezTo>
                  <a:cubicBezTo>
                    <a:pt x="151857" y="2077450"/>
                    <a:pt x="152111" y="2079228"/>
                    <a:pt x="152111" y="2080447"/>
                  </a:cubicBezTo>
                  <a:cubicBezTo>
                    <a:pt x="152111" y="2092232"/>
                    <a:pt x="147539" y="2099852"/>
                    <a:pt x="138395" y="2103307"/>
                  </a:cubicBezTo>
                  <a:cubicBezTo>
                    <a:pt x="140427" y="2100056"/>
                    <a:pt x="141443" y="2096500"/>
                    <a:pt x="141443" y="2092639"/>
                  </a:cubicBezTo>
                  <a:cubicBezTo>
                    <a:pt x="141443" y="2089184"/>
                    <a:pt x="140427" y="2085628"/>
                    <a:pt x="138395" y="2081971"/>
                  </a:cubicBezTo>
                  <a:cubicBezTo>
                    <a:pt x="132299" y="2071201"/>
                    <a:pt x="129251" y="2062057"/>
                    <a:pt x="129251" y="2054539"/>
                  </a:cubicBezTo>
                  <a:cubicBezTo>
                    <a:pt x="129251" y="2045801"/>
                    <a:pt x="133010" y="2038689"/>
                    <a:pt x="140528" y="2033203"/>
                  </a:cubicBezTo>
                  <a:cubicBezTo>
                    <a:pt x="147437" y="2028123"/>
                    <a:pt x="155362" y="2025583"/>
                    <a:pt x="164303" y="2025583"/>
                  </a:cubicBezTo>
                  <a:cubicBezTo>
                    <a:pt x="179543" y="2025583"/>
                    <a:pt x="196815" y="2031171"/>
                    <a:pt x="216119" y="2042347"/>
                  </a:cubicBezTo>
                  <a:lnTo>
                    <a:pt x="223739" y="2034727"/>
                  </a:lnTo>
                  <a:cubicBezTo>
                    <a:pt x="210531" y="2011968"/>
                    <a:pt x="203927" y="1996728"/>
                    <a:pt x="203927" y="1989007"/>
                  </a:cubicBezTo>
                  <a:cubicBezTo>
                    <a:pt x="203927" y="1978034"/>
                    <a:pt x="206263" y="1968992"/>
                    <a:pt x="210937" y="1961880"/>
                  </a:cubicBezTo>
                  <a:cubicBezTo>
                    <a:pt x="216220" y="1953548"/>
                    <a:pt x="224043" y="1949383"/>
                    <a:pt x="234407" y="1949383"/>
                  </a:cubicBezTo>
                  <a:close/>
                  <a:moveTo>
                    <a:pt x="112487" y="1931095"/>
                  </a:moveTo>
                  <a:lnTo>
                    <a:pt x="135347" y="1940239"/>
                  </a:lnTo>
                  <a:cubicBezTo>
                    <a:pt x="155260" y="1948164"/>
                    <a:pt x="168976" y="1957816"/>
                    <a:pt x="176495" y="1969195"/>
                  </a:cubicBezTo>
                  <a:lnTo>
                    <a:pt x="219471" y="2034422"/>
                  </a:lnTo>
                  <a:lnTo>
                    <a:pt x="215509" y="2038689"/>
                  </a:lnTo>
                  <a:lnTo>
                    <a:pt x="146015" y="1993579"/>
                  </a:lnTo>
                  <a:cubicBezTo>
                    <a:pt x="136261" y="1987280"/>
                    <a:pt x="127625" y="1975596"/>
                    <a:pt x="120107" y="1958527"/>
                  </a:cubicBezTo>
                  <a:lnTo>
                    <a:pt x="109439" y="1934143"/>
                  </a:lnTo>
                  <a:close/>
                  <a:moveTo>
                    <a:pt x="331943" y="1854895"/>
                  </a:moveTo>
                  <a:lnTo>
                    <a:pt x="341087" y="1854895"/>
                  </a:lnTo>
                  <a:lnTo>
                    <a:pt x="341087" y="2159695"/>
                  </a:lnTo>
                  <a:lnTo>
                    <a:pt x="36287" y="2159695"/>
                  </a:lnTo>
                  <a:lnTo>
                    <a:pt x="36287" y="2150551"/>
                  </a:lnTo>
                  <a:lnTo>
                    <a:pt x="331943" y="2150551"/>
                  </a:lnTo>
                  <a:close/>
                  <a:moveTo>
                    <a:pt x="307559" y="1854895"/>
                  </a:moveTo>
                  <a:lnTo>
                    <a:pt x="316703" y="1854895"/>
                  </a:lnTo>
                  <a:lnTo>
                    <a:pt x="316703" y="2005771"/>
                  </a:lnTo>
                  <a:cubicBezTo>
                    <a:pt x="316703" y="2019182"/>
                    <a:pt x="312740" y="2030968"/>
                    <a:pt x="304815" y="2041128"/>
                  </a:cubicBezTo>
                  <a:cubicBezTo>
                    <a:pt x="296281" y="2052100"/>
                    <a:pt x="285511" y="2057587"/>
                    <a:pt x="272507" y="2057587"/>
                  </a:cubicBezTo>
                  <a:cubicBezTo>
                    <a:pt x="269662" y="2057587"/>
                    <a:pt x="264074" y="2056063"/>
                    <a:pt x="255743" y="2053015"/>
                  </a:cubicBezTo>
                  <a:lnTo>
                    <a:pt x="263363" y="2043871"/>
                  </a:lnTo>
                  <a:cubicBezTo>
                    <a:pt x="269459" y="2044887"/>
                    <a:pt x="273523" y="2045395"/>
                    <a:pt x="275555" y="2045395"/>
                  </a:cubicBezTo>
                  <a:cubicBezTo>
                    <a:pt x="285511" y="2045395"/>
                    <a:pt x="293538" y="2040315"/>
                    <a:pt x="299634" y="2030155"/>
                  </a:cubicBezTo>
                  <a:cubicBezTo>
                    <a:pt x="304917" y="2021417"/>
                    <a:pt x="307559" y="2011765"/>
                    <a:pt x="307559" y="2001199"/>
                  </a:cubicBezTo>
                  <a:close/>
                  <a:moveTo>
                    <a:pt x="196598" y="1611162"/>
                  </a:moveTo>
                  <a:cubicBezTo>
                    <a:pt x="200662" y="1618071"/>
                    <a:pt x="202694" y="1624675"/>
                    <a:pt x="202694" y="1630974"/>
                  </a:cubicBezTo>
                  <a:cubicBezTo>
                    <a:pt x="202694" y="1642963"/>
                    <a:pt x="198782" y="1653072"/>
                    <a:pt x="190959" y="1661301"/>
                  </a:cubicBezTo>
                  <a:cubicBezTo>
                    <a:pt x="183136" y="1669531"/>
                    <a:pt x="173331" y="1673646"/>
                    <a:pt x="161546" y="1673646"/>
                  </a:cubicBezTo>
                  <a:lnTo>
                    <a:pt x="2" y="1673646"/>
                  </a:lnTo>
                  <a:lnTo>
                    <a:pt x="2" y="1664502"/>
                  </a:lnTo>
                  <a:lnTo>
                    <a:pt x="156974" y="1664502"/>
                  </a:lnTo>
                  <a:cubicBezTo>
                    <a:pt x="166524" y="1664502"/>
                    <a:pt x="174754" y="1661505"/>
                    <a:pt x="181662" y="1655510"/>
                  </a:cubicBezTo>
                  <a:cubicBezTo>
                    <a:pt x="188571" y="1649516"/>
                    <a:pt x="192026" y="1641845"/>
                    <a:pt x="192026" y="1632498"/>
                  </a:cubicBezTo>
                  <a:cubicBezTo>
                    <a:pt x="192026" y="1628637"/>
                    <a:pt x="191010" y="1624065"/>
                    <a:pt x="188978" y="1618782"/>
                  </a:cubicBezTo>
                  <a:close/>
                  <a:moveTo>
                    <a:pt x="224639" y="1609943"/>
                  </a:moveTo>
                  <a:lnTo>
                    <a:pt x="246890" y="1623354"/>
                  </a:lnTo>
                  <a:cubicBezTo>
                    <a:pt x="265584" y="1634530"/>
                    <a:pt x="275744" y="1644690"/>
                    <a:pt x="277370" y="1653834"/>
                  </a:cubicBezTo>
                  <a:cubicBezTo>
                    <a:pt x="278386" y="1659523"/>
                    <a:pt x="280519" y="1665315"/>
                    <a:pt x="283770" y="1671207"/>
                  </a:cubicBezTo>
                  <a:lnTo>
                    <a:pt x="280418" y="1674255"/>
                  </a:lnTo>
                  <a:cubicBezTo>
                    <a:pt x="276354" y="1670801"/>
                    <a:pt x="270766" y="1668464"/>
                    <a:pt x="263654" y="1667245"/>
                  </a:cubicBezTo>
                  <a:cubicBezTo>
                    <a:pt x="253494" y="1664197"/>
                    <a:pt x="242826" y="1653631"/>
                    <a:pt x="231650" y="1635546"/>
                  </a:cubicBezTo>
                  <a:lnTo>
                    <a:pt x="219458" y="1615734"/>
                  </a:lnTo>
                  <a:close/>
                  <a:moveTo>
                    <a:pt x="161546" y="1591350"/>
                  </a:moveTo>
                  <a:cubicBezTo>
                    <a:pt x="169877" y="1591553"/>
                    <a:pt x="177497" y="1594093"/>
                    <a:pt x="184406" y="1598970"/>
                  </a:cubicBezTo>
                  <a:lnTo>
                    <a:pt x="178310" y="1606590"/>
                  </a:lnTo>
                  <a:cubicBezTo>
                    <a:pt x="173433" y="1603542"/>
                    <a:pt x="168353" y="1602018"/>
                    <a:pt x="163070" y="1602018"/>
                  </a:cubicBezTo>
                  <a:cubicBezTo>
                    <a:pt x="157583" y="1602018"/>
                    <a:pt x="152910" y="1603948"/>
                    <a:pt x="149049" y="1607809"/>
                  </a:cubicBezTo>
                  <a:cubicBezTo>
                    <a:pt x="145188" y="1611670"/>
                    <a:pt x="143258" y="1616343"/>
                    <a:pt x="143258" y="1621830"/>
                  </a:cubicBezTo>
                  <a:cubicBezTo>
                    <a:pt x="143258" y="1626300"/>
                    <a:pt x="144477" y="1630466"/>
                    <a:pt x="146915" y="1634327"/>
                  </a:cubicBezTo>
                  <a:cubicBezTo>
                    <a:pt x="149354" y="1638187"/>
                    <a:pt x="152706" y="1640118"/>
                    <a:pt x="156974" y="1640118"/>
                  </a:cubicBezTo>
                  <a:cubicBezTo>
                    <a:pt x="164086" y="1640118"/>
                    <a:pt x="167642" y="1637070"/>
                    <a:pt x="167642" y="1630974"/>
                  </a:cubicBezTo>
                  <a:cubicBezTo>
                    <a:pt x="167642" y="1625894"/>
                    <a:pt x="165102" y="1623354"/>
                    <a:pt x="160022" y="1623354"/>
                  </a:cubicBezTo>
                  <a:cubicBezTo>
                    <a:pt x="156974" y="1623354"/>
                    <a:pt x="154434" y="1625386"/>
                    <a:pt x="152402" y="1629450"/>
                  </a:cubicBezTo>
                  <a:cubicBezTo>
                    <a:pt x="152402" y="1620306"/>
                    <a:pt x="155958" y="1615734"/>
                    <a:pt x="163070" y="1615734"/>
                  </a:cubicBezTo>
                  <a:cubicBezTo>
                    <a:pt x="167134" y="1615734"/>
                    <a:pt x="170436" y="1617258"/>
                    <a:pt x="172976" y="1620306"/>
                  </a:cubicBezTo>
                  <a:cubicBezTo>
                    <a:pt x="175516" y="1623354"/>
                    <a:pt x="176786" y="1626910"/>
                    <a:pt x="176786" y="1630974"/>
                  </a:cubicBezTo>
                  <a:cubicBezTo>
                    <a:pt x="176786" y="1636663"/>
                    <a:pt x="174652" y="1641388"/>
                    <a:pt x="170385" y="1645147"/>
                  </a:cubicBezTo>
                  <a:cubicBezTo>
                    <a:pt x="166118" y="1648906"/>
                    <a:pt x="161139" y="1650786"/>
                    <a:pt x="155450" y="1650786"/>
                  </a:cubicBezTo>
                  <a:cubicBezTo>
                    <a:pt x="148338" y="1650786"/>
                    <a:pt x="142496" y="1648043"/>
                    <a:pt x="137924" y="1642556"/>
                  </a:cubicBezTo>
                  <a:cubicBezTo>
                    <a:pt x="133352" y="1637070"/>
                    <a:pt x="131066" y="1630669"/>
                    <a:pt x="131066" y="1623354"/>
                  </a:cubicBezTo>
                  <a:cubicBezTo>
                    <a:pt x="131066" y="1614413"/>
                    <a:pt x="133910" y="1606793"/>
                    <a:pt x="139600" y="1600494"/>
                  </a:cubicBezTo>
                  <a:cubicBezTo>
                    <a:pt x="145290" y="1594195"/>
                    <a:pt x="152605" y="1591147"/>
                    <a:pt x="161546" y="1591350"/>
                  </a:cubicBezTo>
                  <a:close/>
                  <a:moveTo>
                    <a:pt x="274322" y="1588302"/>
                  </a:moveTo>
                  <a:cubicBezTo>
                    <a:pt x="278386" y="1592366"/>
                    <a:pt x="280418" y="1596938"/>
                    <a:pt x="280418" y="1602018"/>
                  </a:cubicBezTo>
                  <a:cubicBezTo>
                    <a:pt x="280418" y="1607098"/>
                    <a:pt x="278436" y="1611162"/>
                    <a:pt x="274474" y="1614210"/>
                  </a:cubicBezTo>
                  <a:cubicBezTo>
                    <a:pt x="270512" y="1617258"/>
                    <a:pt x="265889" y="1618782"/>
                    <a:pt x="260606" y="1618782"/>
                  </a:cubicBezTo>
                  <a:cubicBezTo>
                    <a:pt x="251258" y="1618782"/>
                    <a:pt x="239574" y="1614718"/>
                    <a:pt x="225554" y="1606590"/>
                  </a:cubicBezTo>
                  <a:lnTo>
                    <a:pt x="214886" y="1615734"/>
                  </a:lnTo>
                  <a:cubicBezTo>
                    <a:pt x="225046" y="1630161"/>
                    <a:pt x="230126" y="1641845"/>
                    <a:pt x="230126" y="1650786"/>
                  </a:cubicBezTo>
                  <a:cubicBezTo>
                    <a:pt x="230126" y="1657085"/>
                    <a:pt x="227687" y="1662216"/>
                    <a:pt x="222810" y="1666178"/>
                  </a:cubicBezTo>
                  <a:cubicBezTo>
                    <a:pt x="217934" y="1670141"/>
                    <a:pt x="212244" y="1672122"/>
                    <a:pt x="205742" y="1672122"/>
                  </a:cubicBezTo>
                  <a:cubicBezTo>
                    <a:pt x="197207" y="1672122"/>
                    <a:pt x="191111" y="1670598"/>
                    <a:pt x="187454" y="1667550"/>
                  </a:cubicBezTo>
                  <a:cubicBezTo>
                    <a:pt x="194566" y="1666331"/>
                    <a:pt x="200662" y="1663791"/>
                    <a:pt x="205742" y="1659930"/>
                  </a:cubicBezTo>
                  <a:cubicBezTo>
                    <a:pt x="211838" y="1655256"/>
                    <a:pt x="214886" y="1649668"/>
                    <a:pt x="214886" y="1643166"/>
                  </a:cubicBezTo>
                  <a:cubicBezTo>
                    <a:pt x="214682" y="1635241"/>
                    <a:pt x="210110" y="1623049"/>
                    <a:pt x="201170" y="1606590"/>
                  </a:cubicBezTo>
                  <a:lnTo>
                    <a:pt x="213362" y="1594398"/>
                  </a:lnTo>
                  <a:cubicBezTo>
                    <a:pt x="230837" y="1602526"/>
                    <a:pt x="243537" y="1606590"/>
                    <a:pt x="251462" y="1606590"/>
                  </a:cubicBezTo>
                  <a:cubicBezTo>
                    <a:pt x="257151" y="1606590"/>
                    <a:pt x="262384" y="1604913"/>
                    <a:pt x="267159" y="1601561"/>
                  </a:cubicBezTo>
                  <a:cubicBezTo>
                    <a:pt x="271934" y="1598208"/>
                    <a:pt x="274322" y="1593788"/>
                    <a:pt x="274322" y="1588302"/>
                  </a:cubicBezTo>
                  <a:close/>
                  <a:moveTo>
                    <a:pt x="219458" y="1570014"/>
                  </a:moveTo>
                  <a:lnTo>
                    <a:pt x="226773" y="1577024"/>
                  </a:lnTo>
                  <a:lnTo>
                    <a:pt x="183491" y="1619087"/>
                  </a:lnTo>
                  <a:lnTo>
                    <a:pt x="176786" y="1611162"/>
                  </a:lnTo>
                  <a:close/>
                  <a:moveTo>
                    <a:pt x="230126" y="1524294"/>
                  </a:moveTo>
                  <a:cubicBezTo>
                    <a:pt x="237034" y="1524294"/>
                    <a:pt x="243080" y="1526631"/>
                    <a:pt x="248261" y="1531304"/>
                  </a:cubicBezTo>
                  <a:cubicBezTo>
                    <a:pt x="253443" y="1535978"/>
                    <a:pt x="256034" y="1541769"/>
                    <a:pt x="256034" y="1548678"/>
                  </a:cubicBezTo>
                  <a:cubicBezTo>
                    <a:pt x="256034" y="1554367"/>
                    <a:pt x="254154" y="1559193"/>
                    <a:pt x="250395" y="1563156"/>
                  </a:cubicBezTo>
                  <a:cubicBezTo>
                    <a:pt x="246636" y="1567118"/>
                    <a:pt x="241911" y="1569099"/>
                    <a:pt x="236222" y="1569099"/>
                  </a:cubicBezTo>
                  <a:cubicBezTo>
                    <a:pt x="231751" y="1569099"/>
                    <a:pt x="228094" y="1567575"/>
                    <a:pt x="225249" y="1564527"/>
                  </a:cubicBezTo>
                  <a:cubicBezTo>
                    <a:pt x="222404" y="1561479"/>
                    <a:pt x="220982" y="1557720"/>
                    <a:pt x="220982" y="1553250"/>
                  </a:cubicBezTo>
                  <a:cubicBezTo>
                    <a:pt x="220982" y="1547154"/>
                    <a:pt x="224030" y="1544106"/>
                    <a:pt x="230126" y="1544106"/>
                  </a:cubicBezTo>
                  <a:cubicBezTo>
                    <a:pt x="232767" y="1544512"/>
                    <a:pt x="234799" y="1545528"/>
                    <a:pt x="236222" y="1547154"/>
                  </a:cubicBezTo>
                  <a:cubicBezTo>
                    <a:pt x="232158" y="1547154"/>
                    <a:pt x="230126" y="1549186"/>
                    <a:pt x="230126" y="1553250"/>
                  </a:cubicBezTo>
                  <a:cubicBezTo>
                    <a:pt x="230126" y="1558330"/>
                    <a:pt x="232666" y="1560870"/>
                    <a:pt x="237746" y="1560870"/>
                  </a:cubicBezTo>
                  <a:cubicBezTo>
                    <a:pt x="243842" y="1560870"/>
                    <a:pt x="246890" y="1556806"/>
                    <a:pt x="246890" y="1548678"/>
                  </a:cubicBezTo>
                  <a:cubicBezTo>
                    <a:pt x="246890" y="1544004"/>
                    <a:pt x="245061" y="1540296"/>
                    <a:pt x="241403" y="1537553"/>
                  </a:cubicBezTo>
                  <a:cubicBezTo>
                    <a:pt x="237746" y="1534809"/>
                    <a:pt x="233478" y="1533438"/>
                    <a:pt x="228602" y="1533438"/>
                  </a:cubicBezTo>
                  <a:cubicBezTo>
                    <a:pt x="223115" y="1533438"/>
                    <a:pt x="218442" y="1535368"/>
                    <a:pt x="214581" y="1539229"/>
                  </a:cubicBezTo>
                  <a:cubicBezTo>
                    <a:pt x="210720" y="1543090"/>
                    <a:pt x="208790" y="1547763"/>
                    <a:pt x="208790" y="1553250"/>
                  </a:cubicBezTo>
                  <a:cubicBezTo>
                    <a:pt x="208790" y="1559143"/>
                    <a:pt x="210314" y="1564731"/>
                    <a:pt x="213362" y="1570014"/>
                  </a:cubicBezTo>
                  <a:lnTo>
                    <a:pt x="205742" y="1577634"/>
                  </a:lnTo>
                  <a:cubicBezTo>
                    <a:pt x="200662" y="1568490"/>
                    <a:pt x="198122" y="1561378"/>
                    <a:pt x="198122" y="1556298"/>
                  </a:cubicBezTo>
                  <a:cubicBezTo>
                    <a:pt x="198122" y="1547357"/>
                    <a:pt x="201220" y="1539788"/>
                    <a:pt x="207418" y="1533590"/>
                  </a:cubicBezTo>
                  <a:cubicBezTo>
                    <a:pt x="213616" y="1527393"/>
                    <a:pt x="221185" y="1524294"/>
                    <a:pt x="230126" y="1524294"/>
                  </a:cubicBezTo>
                  <a:close/>
                  <a:moveTo>
                    <a:pt x="198122" y="1487718"/>
                  </a:moveTo>
                  <a:cubicBezTo>
                    <a:pt x="202592" y="1487718"/>
                    <a:pt x="208942" y="1489242"/>
                    <a:pt x="217172" y="1492290"/>
                  </a:cubicBezTo>
                  <a:cubicBezTo>
                    <a:pt x="225401" y="1495338"/>
                    <a:pt x="231751" y="1496862"/>
                    <a:pt x="236222" y="1496862"/>
                  </a:cubicBezTo>
                  <a:cubicBezTo>
                    <a:pt x="239066" y="1496862"/>
                    <a:pt x="243130" y="1495846"/>
                    <a:pt x="248414" y="1493814"/>
                  </a:cubicBezTo>
                  <a:cubicBezTo>
                    <a:pt x="243537" y="1502958"/>
                    <a:pt x="234901" y="1507530"/>
                    <a:pt x="222506" y="1507530"/>
                  </a:cubicBezTo>
                  <a:cubicBezTo>
                    <a:pt x="212346" y="1507530"/>
                    <a:pt x="203710" y="1510832"/>
                    <a:pt x="196598" y="1517436"/>
                  </a:cubicBezTo>
                  <a:cubicBezTo>
                    <a:pt x="189486" y="1524040"/>
                    <a:pt x="185930" y="1532422"/>
                    <a:pt x="185930" y="1542582"/>
                  </a:cubicBezTo>
                  <a:cubicBezTo>
                    <a:pt x="185930" y="1554774"/>
                    <a:pt x="191010" y="1567982"/>
                    <a:pt x="201170" y="1582206"/>
                  </a:cubicBezTo>
                  <a:lnTo>
                    <a:pt x="188978" y="1594398"/>
                  </a:lnTo>
                  <a:cubicBezTo>
                    <a:pt x="175566" y="1583222"/>
                    <a:pt x="162866" y="1577634"/>
                    <a:pt x="150878" y="1577634"/>
                  </a:cubicBezTo>
                  <a:cubicBezTo>
                    <a:pt x="141734" y="1577634"/>
                    <a:pt x="133504" y="1580377"/>
                    <a:pt x="126189" y="1585863"/>
                  </a:cubicBezTo>
                  <a:cubicBezTo>
                    <a:pt x="118264" y="1591756"/>
                    <a:pt x="114302" y="1599173"/>
                    <a:pt x="114302" y="1608114"/>
                  </a:cubicBezTo>
                  <a:cubicBezTo>
                    <a:pt x="114302" y="1609333"/>
                    <a:pt x="114556" y="1611111"/>
                    <a:pt x="115064" y="1613448"/>
                  </a:cubicBezTo>
                  <a:cubicBezTo>
                    <a:pt x="115572" y="1615785"/>
                    <a:pt x="115826" y="1617563"/>
                    <a:pt x="115826" y="1618782"/>
                  </a:cubicBezTo>
                  <a:cubicBezTo>
                    <a:pt x="115826" y="1630567"/>
                    <a:pt x="111254" y="1638187"/>
                    <a:pt x="102110" y="1641642"/>
                  </a:cubicBezTo>
                  <a:cubicBezTo>
                    <a:pt x="104142" y="1638391"/>
                    <a:pt x="105158" y="1634835"/>
                    <a:pt x="105158" y="1630974"/>
                  </a:cubicBezTo>
                  <a:cubicBezTo>
                    <a:pt x="105158" y="1627519"/>
                    <a:pt x="104142" y="1623963"/>
                    <a:pt x="102110" y="1620306"/>
                  </a:cubicBezTo>
                  <a:cubicBezTo>
                    <a:pt x="96014" y="1609536"/>
                    <a:pt x="92966" y="1600392"/>
                    <a:pt x="92966" y="1592874"/>
                  </a:cubicBezTo>
                  <a:cubicBezTo>
                    <a:pt x="92966" y="1584136"/>
                    <a:pt x="96725" y="1577024"/>
                    <a:pt x="104243" y="1571538"/>
                  </a:cubicBezTo>
                  <a:cubicBezTo>
                    <a:pt x="111152" y="1566458"/>
                    <a:pt x="119077" y="1563918"/>
                    <a:pt x="128018" y="1563918"/>
                  </a:cubicBezTo>
                  <a:cubicBezTo>
                    <a:pt x="143258" y="1563918"/>
                    <a:pt x="160530" y="1569506"/>
                    <a:pt x="179834" y="1580682"/>
                  </a:cubicBezTo>
                  <a:lnTo>
                    <a:pt x="187454" y="1573062"/>
                  </a:lnTo>
                  <a:cubicBezTo>
                    <a:pt x="174246" y="1550303"/>
                    <a:pt x="167642" y="1535063"/>
                    <a:pt x="167642" y="1527342"/>
                  </a:cubicBezTo>
                  <a:cubicBezTo>
                    <a:pt x="167642" y="1516369"/>
                    <a:pt x="169978" y="1507327"/>
                    <a:pt x="174652" y="1500215"/>
                  </a:cubicBezTo>
                  <a:cubicBezTo>
                    <a:pt x="179935" y="1491883"/>
                    <a:pt x="187758" y="1487718"/>
                    <a:pt x="198122" y="1487718"/>
                  </a:cubicBezTo>
                  <a:close/>
                  <a:moveTo>
                    <a:pt x="76202" y="1469430"/>
                  </a:moveTo>
                  <a:lnTo>
                    <a:pt x="99062" y="1478574"/>
                  </a:lnTo>
                  <a:cubicBezTo>
                    <a:pt x="118975" y="1486499"/>
                    <a:pt x="132691" y="1496151"/>
                    <a:pt x="140210" y="1507530"/>
                  </a:cubicBezTo>
                  <a:lnTo>
                    <a:pt x="183186" y="1572757"/>
                  </a:lnTo>
                  <a:lnTo>
                    <a:pt x="179224" y="1577024"/>
                  </a:lnTo>
                  <a:lnTo>
                    <a:pt x="109730" y="1531914"/>
                  </a:lnTo>
                  <a:cubicBezTo>
                    <a:pt x="99976" y="1525615"/>
                    <a:pt x="91340" y="1513931"/>
                    <a:pt x="83822" y="1496862"/>
                  </a:cubicBezTo>
                  <a:lnTo>
                    <a:pt x="73154" y="1472478"/>
                  </a:lnTo>
                  <a:close/>
                  <a:moveTo>
                    <a:pt x="295658" y="1393230"/>
                  </a:moveTo>
                  <a:lnTo>
                    <a:pt x="304802" y="1393230"/>
                  </a:lnTo>
                  <a:lnTo>
                    <a:pt x="304802" y="1698030"/>
                  </a:lnTo>
                  <a:lnTo>
                    <a:pt x="2" y="1698030"/>
                  </a:lnTo>
                  <a:lnTo>
                    <a:pt x="2" y="1688886"/>
                  </a:lnTo>
                  <a:lnTo>
                    <a:pt x="295658" y="1688886"/>
                  </a:lnTo>
                  <a:close/>
                  <a:moveTo>
                    <a:pt x="271274" y="1393230"/>
                  </a:moveTo>
                  <a:lnTo>
                    <a:pt x="280418" y="1393230"/>
                  </a:lnTo>
                  <a:lnTo>
                    <a:pt x="280418" y="1544106"/>
                  </a:lnTo>
                  <a:cubicBezTo>
                    <a:pt x="280418" y="1557517"/>
                    <a:pt x="276455" y="1569303"/>
                    <a:pt x="268530" y="1579463"/>
                  </a:cubicBezTo>
                  <a:cubicBezTo>
                    <a:pt x="259996" y="1590435"/>
                    <a:pt x="249226" y="1595922"/>
                    <a:pt x="236222" y="1595922"/>
                  </a:cubicBezTo>
                  <a:cubicBezTo>
                    <a:pt x="233377" y="1595922"/>
                    <a:pt x="227789" y="1594398"/>
                    <a:pt x="219458" y="1591350"/>
                  </a:cubicBezTo>
                  <a:lnTo>
                    <a:pt x="227078" y="1582206"/>
                  </a:lnTo>
                  <a:cubicBezTo>
                    <a:pt x="233174" y="1583222"/>
                    <a:pt x="237238" y="1583730"/>
                    <a:pt x="239270" y="1583730"/>
                  </a:cubicBezTo>
                  <a:cubicBezTo>
                    <a:pt x="249226" y="1583730"/>
                    <a:pt x="257253" y="1578650"/>
                    <a:pt x="263349" y="1568490"/>
                  </a:cubicBezTo>
                  <a:cubicBezTo>
                    <a:pt x="268632" y="1559752"/>
                    <a:pt x="271274" y="1550100"/>
                    <a:pt x="271274" y="1539534"/>
                  </a:cubicBezTo>
                  <a:close/>
                  <a:moveTo>
                    <a:pt x="217463" y="1141262"/>
                  </a:moveTo>
                  <a:cubicBezTo>
                    <a:pt x="221527" y="1148171"/>
                    <a:pt x="223559" y="1154775"/>
                    <a:pt x="223559" y="1161074"/>
                  </a:cubicBezTo>
                  <a:cubicBezTo>
                    <a:pt x="223559" y="1173063"/>
                    <a:pt x="219647" y="1183172"/>
                    <a:pt x="211824" y="1191401"/>
                  </a:cubicBezTo>
                  <a:cubicBezTo>
                    <a:pt x="204001" y="1199631"/>
                    <a:pt x="194196" y="1203746"/>
                    <a:pt x="182411" y="1203746"/>
                  </a:cubicBezTo>
                  <a:lnTo>
                    <a:pt x="20867" y="1203746"/>
                  </a:lnTo>
                  <a:lnTo>
                    <a:pt x="20867" y="1194602"/>
                  </a:lnTo>
                  <a:lnTo>
                    <a:pt x="177839" y="1194602"/>
                  </a:lnTo>
                  <a:cubicBezTo>
                    <a:pt x="187389" y="1194602"/>
                    <a:pt x="195619" y="1191605"/>
                    <a:pt x="202527" y="1185610"/>
                  </a:cubicBezTo>
                  <a:cubicBezTo>
                    <a:pt x="209436" y="1179616"/>
                    <a:pt x="212891" y="1171945"/>
                    <a:pt x="212891" y="1162598"/>
                  </a:cubicBezTo>
                  <a:cubicBezTo>
                    <a:pt x="212891" y="1158737"/>
                    <a:pt x="211875" y="1154165"/>
                    <a:pt x="209843" y="1148882"/>
                  </a:cubicBezTo>
                  <a:close/>
                  <a:moveTo>
                    <a:pt x="245504" y="1140043"/>
                  </a:moveTo>
                  <a:lnTo>
                    <a:pt x="267755" y="1153454"/>
                  </a:lnTo>
                  <a:cubicBezTo>
                    <a:pt x="286449" y="1164630"/>
                    <a:pt x="296609" y="1174790"/>
                    <a:pt x="298235" y="1183934"/>
                  </a:cubicBezTo>
                  <a:cubicBezTo>
                    <a:pt x="299251" y="1189623"/>
                    <a:pt x="301384" y="1195415"/>
                    <a:pt x="304635" y="1201307"/>
                  </a:cubicBezTo>
                  <a:lnTo>
                    <a:pt x="301283" y="1204355"/>
                  </a:lnTo>
                  <a:cubicBezTo>
                    <a:pt x="297219" y="1200901"/>
                    <a:pt x="291631" y="1198564"/>
                    <a:pt x="284519" y="1197345"/>
                  </a:cubicBezTo>
                  <a:cubicBezTo>
                    <a:pt x="274359" y="1194297"/>
                    <a:pt x="263691" y="1183731"/>
                    <a:pt x="252515" y="1165646"/>
                  </a:cubicBezTo>
                  <a:lnTo>
                    <a:pt x="240323" y="1145834"/>
                  </a:lnTo>
                  <a:close/>
                  <a:moveTo>
                    <a:pt x="182411" y="1121450"/>
                  </a:moveTo>
                  <a:cubicBezTo>
                    <a:pt x="190742" y="1121653"/>
                    <a:pt x="198362" y="1124193"/>
                    <a:pt x="205271" y="1129070"/>
                  </a:cubicBezTo>
                  <a:lnTo>
                    <a:pt x="199175" y="1136690"/>
                  </a:lnTo>
                  <a:cubicBezTo>
                    <a:pt x="194298" y="1133642"/>
                    <a:pt x="189218" y="1132118"/>
                    <a:pt x="183935" y="1132118"/>
                  </a:cubicBezTo>
                  <a:cubicBezTo>
                    <a:pt x="178448" y="1132118"/>
                    <a:pt x="173775" y="1134048"/>
                    <a:pt x="169914" y="1137909"/>
                  </a:cubicBezTo>
                  <a:cubicBezTo>
                    <a:pt x="166053" y="1141770"/>
                    <a:pt x="164123" y="1146443"/>
                    <a:pt x="164123" y="1151930"/>
                  </a:cubicBezTo>
                  <a:cubicBezTo>
                    <a:pt x="164123" y="1156400"/>
                    <a:pt x="165342" y="1160566"/>
                    <a:pt x="167780" y="1164427"/>
                  </a:cubicBezTo>
                  <a:cubicBezTo>
                    <a:pt x="170219" y="1168287"/>
                    <a:pt x="173571" y="1170218"/>
                    <a:pt x="177839" y="1170218"/>
                  </a:cubicBezTo>
                  <a:cubicBezTo>
                    <a:pt x="184951" y="1170218"/>
                    <a:pt x="188507" y="1167170"/>
                    <a:pt x="188507" y="1161074"/>
                  </a:cubicBezTo>
                  <a:cubicBezTo>
                    <a:pt x="188507" y="1155994"/>
                    <a:pt x="185967" y="1153454"/>
                    <a:pt x="180887" y="1153454"/>
                  </a:cubicBezTo>
                  <a:cubicBezTo>
                    <a:pt x="177839" y="1153454"/>
                    <a:pt x="175299" y="1155486"/>
                    <a:pt x="173267" y="1159550"/>
                  </a:cubicBezTo>
                  <a:cubicBezTo>
                    <a:pt x="173267" y="1150406"/>
                    <a:pt x="176823" y="1145834"/>
                    <a:pt x="183935" y="1145834"/>
                  </a:cubicBezTo>
                  <a:cubicBezTo>
                    <a:pt x="187999" y="1145834"/>
                    <a:pt x="191301" y="1147358"/>
                    <a:pt x="193841" y="1150406"/>
                  </a:cubicBezTo>
                  <a:cubicBezTo>
                    <a:pt x="196381" y="1153454"/>
                    <a:pt x="197651" y="1157010"/>
                    <a:pt x="197651" y="1161074"/>
                  </a:cubicBezTo>
                  <a:cubicBezTo>
                    <a:pt x="197651" y="1166763"/>
                    <a:pt x="195517" y="1171488"/>
                    <a:pt x="191250" y="1175247"/>
                  </a:cubicBezTo>
                  <a:cubicBezTo>
                    <a:pt x="186983" y="1179006"/>
                    <a:pt x="182004" y="1180886"/>
                    <a:pt x="176315" y="1180886"/>
                  </a:cubicBezTo>
                  <a:cubicBezTo>
                    <a:pt x="169203" y="1180886"/>
                    <a:pt x="163361" y="1178143"/>
                    <a:pt x="158789" y="1172656"/>
                  </a:cubicBezTo>
                  <a:cubicBezTo>
                    <a:pt x="154217" y="1167170"/>
                    <a:pt x="151931" y="1160769"/>
                    <a:pt x="151931" y="1153454"/>
                  </a:cubicBezTo>
                  <a:cubicBezTo>
                    <a:pt x="151931" y="1144513"/>
                    <a:pt x="154775" y="1136893"/>
                    <a:pt x="160465" y="1130594"/>
                  </a:cubicBezTo>
                  <a:cubicBezTo>
                    <a:pt x="166155" y="1124295"/>
                    <a:pt x="173470" y="1121247"/>
                    <a:pt x="182411" y="1121450"/>
                  </a:cubicBezTo>
                  <a:close/>
                  <a:moveTo>
                    <a:pt x="295187" y="1118402"/>
                  </a:moveTo>
                  <a:cubicBezTo>
                    <a:pt x="299251" y="1122466"/>
                    <a:pt x="301283" y="1127038"/>
                    <a:pt x="301283" y="1132118"/>
                  </a:cubicBezTo>
                  <a:cubicBezTo>
                    <a:pt x="301283" y="1137198"/>
                    <a:pt x="299301" y="1141262"/>
                    <a:pt x="295339" y="1144310"/>
                  </a:cubicBezTo>
                  <a:cubicBezTo>
                    <a:pt x="291377" y="1147358"/>
                    <a:pt x="286754" y="1148882"/>
                    <a:pt x="281471" y="1148882"/>
                  </a:cubicBezTo>
                  <a:cubicBezTo>
                    <a:pt x="272123" y="1148882"/>
                    <a:pt x="260439" y="1144818"/>
                    <a:pt x="246419" y="1136690"/>
                  </a:cubicBezTo>
                  <a:lnTo>
                    <a:pt x="235751" y="1145834"/>
                  </a:lnTo>
                  <a:cubicBezTo>
                    <a:pt x="245911" y="1160261"/>
                    <a:pt x="250991" y="1171945"/>
                    <a:pt x="250991" y="1180886"/>
                  </a:cubicBezTo>
                  <a:cubicBezTo>
                    <a:pt x="250991" y="1187185"/>
                    <a:pt x="248552" y="1192316"/>
                    <a:pt x="243675" y="1196278"/>
                  </a:cubicBezTo>
                  <a:cubicBezTo>
                    <a:pt x="238799" y="1200241"/>
                    <a:pt x="233109" y="1202222"/>
                    <a:pt x="226607" y="1202222"/>
                  </a:cubicBezTo>
                  <a:cubicBezTo>
                    <a:pt x="218072" y="1202222"/>
                    <a:pt x="211976" y="1200698"/>
                    <a:pt x="208319" y="1197650"/>
                  </a:cubicBezTo>
                  <a:cubicBezTo>
                    <a:pt x="215431" y="1196431"/>
                    <a:pt x="221527" y="1193891"/>
                    <a:pt x="226607" y="1190030"/>
                  </a:cubicBezTo>
                  <a:cubicBezTo>
                    <a:pt x="232703" y="1185356"/>
                    <a:pt x="235751" y="1179768"/>
                    <a:pt x="235751" y="1173266"/>
                  </a:cubicBezTo>
                  <a:cubicBezTo>
                    <a:pt x="235547" y="1165341"/>
                    <a:pt x="230975" y="1153149"/>
                    <a:pt x="222035" y="1136690"/>
                  </a:cubicBezTo>
                  <a:lnTo>
                    <a:pt x="234227" y="1124498"/>
                  </a:lnTo>
                  <a:cubicBezTo>
                    <a:pt x="251702" y="1132626"/>
                    <a:pt x="264402" y="1136690"/>
                    <a:pt x="272327" y="1136690"/>
                  </a:cubicBezTo>
                  <a:cubicBezTo>
                    <a:pt x="278016" y="1136690"/>
                    <a:pt x="283249" y="1135013"/>
                    <a:pt x="288024" y="1131661"/>
                  </a:cubicBezTo>
                  <a:cubicBezTo>
                    <a:pt x="292799" y="1128308"/>
                    <a:pt x="295187" y="1123888"/>
                    <a:pt x="295187" y="1118402"/>
                  </a:cubicBezTo>
                  <a:close/>
                  <a:moveTo>
                    <a:pt x="240323" y="1100114"/>
                  </a:moveTo>
                  <a:lnTo>
                    <a:pt x="247638" y="1107124"/>
                  </a:lnTo>
                  <a:lnTo>
                    <a:pt x="204356" y="1149187"/>
                  </a:lnTo>
                  <a:lnTo>
                    <a:pt x="197651" y="1141262"/>
                  </a:lnTo>
                  <a:close/>
                  <a:moveTo>
                    <a:pt x="250991" y="1054394"/>
                  </a:moveTo>
                  <a:cubicBezTo>
                    <a:pt x="257899" y="1054394"/>
                    <a:pt x="263945" y="1056731"/>
                    <a:pt x="269126" y="1061404"/>
                  </a:cubicBezTo>
                  <a:cubicBezTo>
                    <a:pt x="274308" y="1066078"/>
                    <a:pt x="276899" y="1071869"/>
                    <a:pt x="276899" y="1078778"/>
                  </a:cubicBezTo>
                  <a:cubicBezTo>
                    <a:pt x="276899" y="1084467"/>
                    <a:pt x="275019" y="1089293"/>
                    <a:pt x="271260" y="1093256"/>
                  </a:cubicBezTo>
                  <a:cubicBezTo>
                    <a:pt x="267501" y="1097218"/>
                    <a:pt x="262776" y="1099199"/>
                    <a:pt x="257087" y="1099199"/>
                  </a:cubicBezTo>
                  <a:cubicBezTo>
                    <a:pt x="252616" y="1099199"/>
                    <a:pt x="248959" y="1097675"/>
                    <a:pt x="246114" y="1094627"/>
                  </a:cubicBezTo>
                  <a:cubicBezTo>
                    <a:pt x="243269" y="1091579"/>
                    <a:pt x="241847" y="1087820"/>
                    <a:pt x="241847" y="1083350"/>
                  </a:cubicBezTo>
                  <a:cubicBezTo>
                    <a:pt x="241847" y="1077254"/>
                    <a:pt x="244895" y="1074206"/>
                    <a:pt x="250991" y="1074206"/>
                  </a:cubicBezTo>
                  <a:cubicBezTo>
                    <a:pt x="253632" y="1074612"/>
                    <a:pt x="255664" y="1075628"/>
                    <a:pt x="257087" y="1077254"/>
                  </a:cubicBezTo>
                  <a:cubicBezTo>
                    <a:pt x="253023" y="1077254"/>
                    <a:pt x="250991" y="1079286"/>
                    <a:pt x="250991" y="1083350"/>
                  </a:cubicBezTo>
                  <a:cubicBezTo>
                    <a:pt x="250991" y="1088430"/>
                    <a:pt x="253531" y="1090970"/>
                    <a:pt x="258611" y="1090970"/>
                  </a:cubicBezTo>
                  <a:cubicBezTo>
                    <a:pt x="264707" y="1090970"/>
                    <a:pt x="267755" y="1086906"/>
                    <a:pt x="267755" y="1078778"/>
                  </a:cubicBezTo>
                  <a:cubicBezTo>
                    <a:pt x="267755" y="1074104"/>
                    <a:pt x="265926" y="1070396"/>
                    <a:pt x="262268" y="1067653"/>
                  </a:cubicBezTo>
                  <a:cubicBezTo>
                    <a:pt x="258611" y="1064909"/>
                    <a:pt x="254343" y="1063538"/>
                    <a:pt x="249467" y="1063538"/>
                  </a:cubicBezTo>
                  <a:cubicBezTo>
                    <a:pt x="243980" y="1063538"/>
                    <a:pt x="239307" y="1065468"/>
                    <a:pt x="235446" y="1069329"/>
                  </a:cubicBezTo>
                  <a:cubicBezTo>
                    <a:pt x="231585" y="1073190"/>
                    <a:pt x="229655" y="1077863"/>
                    <a:pt x="229655" y="1083350"/>
                  </a:cubicBezTo>
                  <a:cubicBezTo>
                    <a:pt x="229655" y="1089243"/>
                    <a:pt x="231179" y="1094831"/>
                    <a:pt x="234227" y="1100114"/>
                  </a:cubicBezTo>
                  <a:lnTo>
                    <a:pt x="226607" y="1107734"/>
                  </a:lnTo>
                  <a:cubicBezTo>
                    <a:pt x="221527" y="1098590"/>
                    <a:pt x="218987" y="1091478"/>
                    <a:pt x="218987" y="1086398"/>
                  </a:cubicBezTo>
                  <a:cubicBezTo>
                    <a:pt x="218987" y="1077457"/>
                    <a:pt x="222085" y="1069888"/>
                    <a:pt x="228283" y="1063690"/>
                  </a:cubicBezTo>
                  <a:cubicBezTo>
                    <a:pt x="234481" y="1057493"/>
                    <a:pt x="242050" y="1054394"/>
                    <a:pt x="250991" y="1054394"/>
                  </a:cubicBezTo>
                  <a:close/>
                  <a:moveTo>
                    <a:pt x="218987" y="1017818"/>
                  </a:moveTo>
                  <a:cubicBezTo>
                    <a:pt x="223457" y="1017818"/>
                    <a:pt x="229807" y="1019342"/>
                    <a:pt x="238037" y="1022390"/>
                  </a:cubicBezTo>
                  <a:cubicBezTo>
                    <a:pt x="246266" y="1025438"/>
                    <a:pt x="252616" y="1026962"/>
                    <a:pt x="257087" y="1026962"/>
                  </a:cubicBezTo>
                  <a:cubicBezTo>
                    <a:pt x="259931" y="1026962"/>
                    <a:pt x="263995" y="1025946"/>
                    <a:pt x="269279" y="1023914"/>
                  </a:cubicBezTo>
                  <a:cubicBezTo>
                    <a:pt x="264402" y="1033058"/>
                    <a:pt x="255766" y="1037630"/>
                    <a:pt x="243371" y="1037630"/>
                  </a:cubicBezTo>
                  <a:cubicBezTo>
                    <a:pt x="233211" y="1037630"/>
                    <a:pt x="224575" y="1040932"/>
                    <a:pt x="217463" y="1047536"/>
                  </a:cubicBezTo>
                  <a:cubicBezTo>
                    <a:pt x="210351" y="1054140"/>
                    <a:pt x="206795" y="1062522"/>
                    <a:pt x="206795" y="1072682"/>
                  </a:cubicBezTo>
                  <a:cubicBezTo>
                    <a:pt x="206795" y="1084874"/>
                    <a:pt x="211875" y="1098082"/>
                    <a:pt x="222035" y="1112306"/>
                  </a:cubicBezTo>
                  <a:lnTo>
                    <a:pt x="209843" y="1124498"/>
                  </a:lnTo>
                  <a:cubicBezTo>
                    <a:pt x="196431" y="1113322"/>
                    <a:pt x="183731" y="1107734"/>
                    <a:pt x="171743" y="1107734"/>
                  </a:cubicBezTo>
                  <a:cubicBezTo>
                    <a:pt x="162599" y="1107734"/>
                    <a:pt x="154369" y="1110477"/>
                    <a:pt x="147054" y="1115963"/>
                  </a:cubicBezTo>
                  <a:cubicBezTo>
                    <a:pt x="139129" y="1121856"/>
                    <a:pt x="135167" y="1129273"/>
                    <a:pt x="135167" y="1138214"/>
                  </a:cubicBezTo>
                  <a:cubicBezTo>
                    <a:pt x="135167" y="1139433"/>
                    <a:pt x="135421" y="1141211"/>
                    <a:pt x="135929" y="1143548"/>
                  </a:cubicBezTo>
                  <a:cubicBezTo>
                    <a:pt x="136437" y="1145885"/>
                    <a:pt x="136691" y="1147663"/>
                    <a:pt x="136691" y="1148882"/>
                  </a:cubicBezTo>
                  <a:cubicBezTo>
                    <a:pt x="136691" y="1160667"/>
                    <a:pt x="132119" y="1168287"/>
                    <a:pt x="122975" y="1171742"/>
                  </a:cubicBezTo>
                  <a:cubicBezTo>
                    <a:pt x="125007" y="1168491"/>
                    <a:pt x="126023" y="1164935"/>
                    <a:pt x="126023" y="1161074"/>
                  </a:cubicBezTo>
                  <a:cubicBezTo>
                    <a:pt x="126023" y="1157619"/>
                    <a:pt x="125007" y="1154063"/>
                    <a:pt x="122975" y="1150406"/>
                  </a:cubicBezTo>
                  <a:cubicBezTo>
                    <a:pt x="116879" y="1139636"/>
                    <a:pt x="113831" y="1130492"/>
                    <a:pt x="113831" y="1122974"/>
                  </a:cubicBezTo>
                  <a:cubicBezTo>
                    <a:pt x="113831" y="1114236"/>
                    <a:pt x="117590" y="1107124"/>
                    <a:pt x="125108" y="1101638"/>
                  </a:cubicBezTo>
                  <a:cubicBezTo>
                    <a:pt x="132017" y="1096558"/>
                    <a:pt x="139942" y="1094018"/>
                    <a:pt x="148883" y="1094018"/>
                  </a:cubicBezTo>
                  <a:cubicBezTo>
                    <a:pt x="164123" y="1094018"/>
                    <a:pt x="181395" y="1099606"/>
                    <a:pt x="200699" y="1110782"/>
                  </a:cubicBezTo>
                  <a:lnTo>
                    <a:pt x="208319" y="1103162"/>
                  </a:lnTo>
                  <a:cubicBezTo>
                    <a:pt x="195111" y="1080403"/>
                    <a:pt x="188507" y="1065163"/>
                    <a:pt x="188507" y="1057442"/>
                  </a:cubicBezTo>
                  <a:cubicBezTo>
                    <a:pt x="188507" y="1046469"/>
                    <a:pt x="190843" y="1037427"/>
                    <a:pt x="195517" y="1030315"/>
                  </a:cubicBezTo>
                  <a:cubicBezTo>
                    <a:pt x="200800" y="1021983"/>
                    <a:pt x="208623" y="1017818"/>
                    <a:pt x="218987" y="1017818"/>
                  </a:cubicBezTo>
                  <a:close/>
                  <a:moveTo>
                    <a:pt x="97067" y="999530"/>
                  </a:moveTo>
                  <a:lnTo>
                    <a:pt x="119927" y="1008674"/>
                  </a:lnTo>
                  <a:cubicBezTo>
                    <a:pt x="139840" y="1016599"/>
                    <a:pt x="153556" y="1026251"/>
                    <a:pt x="161075" y="1037630"/>
                  </a:cubicBezTo>
                  <a:lnTo>
                    <a:pt x="204051" y="1102857"/>
                  </a:lnTo>
                  <a:lnTo>
                    <a:pt x="200089" y="1107124"/>
                  </a:lnTo>
                  <a:lnTo>
                    <a:pt x="130595" y="1062014"/>
                  </a:lnTo>
                  <a:cubicBezTo>
                    <a:pt x="120841" y="1055715"/>
                    <a:pt x="112205" y="1044031"/>
                    <a:pt x="104687" y="1026962"/>
                  </a:cubicBezTo>
                  <a:lnTo>
                    <a:pt x="94019" y="1002578"/>
                  </a:lnTo>
                  <a:close/>
                  <a:moveTo>
                    <a:pt x="316523" y="923330"/>
                  </a:moveTo>
                  <a:lnTo>
                    <a:pt x="325667" y="923330"/>
                  </a:lnTo>
                  <a:lnTo>
                    <a:pt x="325667" y="1228130"/>
                  </a:lnTo>
                  <a:lnTo>
                    <a:pt x="20867" y="1228130"/>
                  </a:lnTo>
                  <a:lnTo>
                    <a:pt x="20867" y="1218986"/>
                  </a:lnTo>
                  <a:lnTo>
                    <a:pt x="316523" y="1218986"/>
                  </a:lnTo>
                  <a:close/>
                  <a:moveTo>
                    <a:pt x="292139" y="923330"/>
                  </a:moveTo>
                  <a:lnTo>
                    <a:pt x="301283" y="923330"/>
                  </a:lnTo>
                  <a:lnTo>
                    <a:pt x="301283" y="1074206"/>
                  </a:lnTo>
                  <a:cubicBezTo>
                    <a:pt x="301283" y="1087617"/>
                    <a:pt x="297320" y="1099403"/>
                    <a:pt x="289395" y="1109563"/>
                  </a:cubicBezTo>
                  <a:cubicBezTo>
                    <a:pt x="280861" y="1120535"/>
                    <a:pt x="270091" y="1126022"/>
                    <a:pt x="257087" y="1126022"/>
                  </a:cubicBezTo>
                  <a:cubicBezTo>
                    <a:pt x="254242" y="1126022"/>
                    <a:pt x="248654" y="1124498"/>
                    <a:pt x="240323" y="1121450"/>
                  </a:cubicBezTo>
                  <a:lnTo>
                    <a:pt x="247943" y="1112306"/>
                  </a:lnTo>
                  <a:cubicBezTo>
                    <a:pt x="254039" y="1113322"/>
                    <a:pt x="258103" y="1113830"/>
                    <a:pt x="260135" y="1113830"/>
                  </a:cubicBezTo>
                  <a:cubicBezTo>
                    <a:pt x="270091" y="1113830"/>
                    <a:pt x="278118" y="1108750"/>
                    <a:pt x="284214" y="1098590"/>
                  </a:cubicBezTo>
                  <a:cubicBezTo>
                    <a:pt x="289497" y="1089852"/>
                    <a:pt x="292139" y="1080200"/>
                    <a:pt x="292139" y="1069634"/>
                  </a:cubicBezTo>
                  <a:close/>
                  <a:moveTo>
                    <a:pt x="196597" y="613376"/>
                  </a:moveTo>
                  <a:cubicBezTo>
                    <a:pt x="200661" y="620285"/>
                    <a:pt x="202693" y="626889"/>
                    <a:pt x="202693" y="633188"/>
                  </a:cubicBezTo>
                  <a:cubicBezTo>
                    <a:pt x="202693" y="645177"/>
                    <a:pt x="198781" y="655286"/>
                    <a:pt x="190958" y="663515"/>
                  </a:cubicBezTo>
                  <a:cubicBezTo>
                    <a:pt x="183135" y="671745"/>
                    <a:pt x="173330" y="675860"/>
                    <a:pt x="161545" y="675860"/>
                  </a:cubicBezTo>
                  <a:lnTo>
                    <a:pt x="1" y="675860"/>
                  </a:lnTo>
                  <a:lnTo>
                    <a:pt x="1" y="666716"/>
                  </a:lnTo>
                  <a:lnTo>
                    <a:pt x="156973" y="666716"/>
                  </a:lnTo>
                  <a:cubicBezTo>
                    <a:pt x="166523" y="666716"/>
                    <a:pt x="174753" y="663719"/>
                    <a:pt x="181661" y="657724"/>
                  </a:cubicBezTo>
                  <a:cubicBezTo>
                    <a:pt x="188570" y="651730"/>
                    <a:pt x="192025" y="644059"/>
                    <a:pt x="192025" y="634712"/>
                  </a:cubicBezTo>
                  <a:cubicBezTo>
                    <a:pt x="192025" y="630851"/>
                    <a:pt x="191009" y="626279"/>
                    <a:pt x="188977" y="620996"/>
                  </a:cubicBezTo>
                  <a:close/>
                  <a:moveTo>
                    <a:pt x="224638" y="612157"/>
                  </a:moveTo>
                  <a:lnTo>
                    <a:pt x="246889" y="625568"/>
                  </a:lnTo>
                  <a:cubicBezTo>
                    <a:pt x="265583" y="636744"/>
                    <a:pt x="275743" y="646904"/>
                    <a:pt x="277369" y="656048"/>
                  </a:cubicBezTo>
                  <a:cubicBezTo>
                    <a:pt x="278385" y="661737"/>
                    <a:pt x="280518" y="667529"/>
                    <a:pt x="283769" y="673421"/>
                  </a:cubicBezTo>
                  <a:lnTo>
                    <a:pt x="280417" y="676469"/>
                  </a:lnTo>
                  <a:cubicBezTo>
                    <a:pt x="276353" y="673015"/>
                    <a:pt x="270765" y="670678"/>
                    <a:pt x="263653" y="669459"/>
                  </a:cubicBezTo>
                  <a:cubicBezTo>
                    <a:pt x="253493" y="666411"/>
                    <a:pt x="242825" y="655845"/>
                    <a:pt x="231649" y="637760"/>
                  </a:cubicBezTo>
                  <a:lnTo>
                    <a:pt x="219457" y="617948"/>
                  </a:lnTo>
                  <a:close/>
                  <a:moveTo>
                    <a:pt x="161545" y="593564"/>
                  </a:moveTo>
                  <a:cubicBezTo>
                    <a:pt x="169876" y="593767"/>
                    <a:pt x="177496" y="596307"/>
                    <a:pt x="184405" y="601184"/>
                  </a:cubicBezTo>
                  <a:lnTo>
                    <a:pt x="178309" y="608804"/>
                  </a:lnTo>
                  <a:cubicBezTo>
                    <a:pt x="173432" y="605756"/>
                    <a:pt x="168352" y="604232"/>
                    <a:pt x="163069" y="604232"/>
                  </a:cubicBezTo>
                  <a:cubicBezTo>
                    <a:pt x="157582" y="604232"/>
                    <a:pt x="152909" y="606162"/>
                    <a:pt x="149048" y="610023"/>
                  </a:cubicBezTo>
                  <a:cubicBezTo>
                    <a:pt x="145187" y="613884"/>
                    <a:pt x="143257" y="618557"/>
                    <a:pt x="143257" y="624044"/>
                  </a:cubicBezTo>
                  <a:cubicBezTo>
                    <a:pt x="143257" y="628514"/>
                    <a:pt x="144476" y="632680"/>
                    <a:pt x="146914" y="636541"/>
                  </a:cubicBezTo>
                  <a:cubicBezTo>
                    <a:pt x="149353" y="640401"/>
                    <a:pt x="152705" y="642332"/>
                    <a:pt x="156973" y="642332"/>
                  </a:cubicBezTo>
                  <a:cubicBezTo>
                    <a:pt x="164085" y="642332"/>
                    <a:pt x="167641" y="639284"/>
                    <a:pt x="167641" y="633188"/>
                  </a:cubicBezTo>
                  <a:cubicBezTo>
                    <a:pt x="167641" y="628108"/>
                    <a:pt x="165101" y="625568"/>
                    <a:pt x="160021" y="625568"/>
                  </a:cubicBezTo>
                  <a:cubicBezTo>
                    <a:pt x="156973" y="625568"/>
                    <a:pt x="154433" y="627600"/>
                    <a:pt x="152401" y="631664"/>
                  </a:cubicBezTo>
                  <a:cubicBezTo>
                    <a:pt x="152401" y="622520"/>
                    <a:pt x="155957" y="617948"/>
                    <a:pt x="163069" y="617948"/>
                  </a:cubicBezTo>
                  <a:cubicBezTo>
                    <a:pt x="167133" y="617948"/>
                    <a:pt x="170435" y="619472"/>
                    <a:pt x="172975" y="622520"/>
                  </a:cubicBezTo>
                  <a:cubicBezTo>
                    <a:pt x="175515" y="625568"/>
                    <a:pt x="176785" y="629124"/>
                    <a:pt x="176785" y="633188"/>
                  </a:cubicBezTo>
                  <a:cubicBezTo>
                    <a:pt x="176785" y="638877"/>
                    <a:pt x="174651" y="643602"/>
                    <a:pt x="170384" y="647361"/>
                  </a:cubicBezTo>
                  <a:cubicBezTo>
                    <a:pt x="166117" y="651120"/>
                    <a:pt x="161138" y="653000"/>
                    <a:pt x="155449" y="653000"/>
                  </a:cubicBezTo>
                  <a:cubicBezTo>
                    <a:pt x="148337" y="653000"/>
                    <a:pt x="142495" y="650257"/>
                    <a:pt x="137923" y="644770"/>
                  </a:cubicBezTo>
                  <a:cubicBezTo>
                    <a:pt x="133351" y="639284"/>
                    <a:pt x="131065" y="632883"/>
                    <a:pt x="131065" y="625568"/>
                  </a:cubicBezTo>
                  <a:cubicBezTo>
                    <a:pt x="131065" y="616627"/>
                    <a:pt x="133909" y="609007"/>
                    <a:pt x="139599" y="602708"/>
                  </a:cubicBezTo>
                  <a:cubicBezTo>
                    <a:pt x="145289" y="596409"/>
                    <a:pt x="152604" y="593361"/>
                    <a:pt x="161545" y="593564"/>
                  </a:cubicBezTo>
                  <a:close/>
                  <a:moveTo>
                    <a:pt x="274321" y="590516"/>
                  </a:moveTo>
                  <a:cubicBezTo>
                    <a:pt x="278385" y="594580"/>
                    <a:pt x="280417" y="599152"/>
                    <a:pt x="280417" y="604232"/>
                  </a:cubicBezTo>
                  <a:cubicBezTo>
                    <a:pt x="280417" y="609312"/>
                    <a:pt x="278435" y="613376"/>
                    <a:pt x="274473" y="616424"/>
                  </a:cubicBezTo>
                  <a:cubicBezTo>
                    <a:pt x="270511" y="619472"/>
                    <a:pt x="265888" y="620996"/>
                    <a:pt x="260605" y="620996"/>
                  </a:cubicBezTo>
                  <a:cubicBezTo>
                    <a:pt x="251257" y="620996"/>
                    <a:pt x="239573" y="616932"/>
                    <a:pt x="225553" y="608804"/>
                  </a:cubicBezTo>
                  <a:lnTo>
                    <a:pt x="214885" y="617948"/>
                  </a:lnTo>
                  <a:cubicBezTo>
                    <a:pt x="225045" y="632375"/>
                    <a:pt x="230125" y="644059"/>
                    <a:pt x="230125" y="653000"/>
                  </a:cubicBezTo>
                  <a:cubicBezTo>
                    <a:pt x="230125" y="659299"/>
                    <a:pt x="227686" y="664430"/>
                    <a:pt x="222809" y="668392"/>
                  </a:cubicBezTo>
                  <a:cubicBezTo>
                    <a:pt x="217933" y="672355"/>
                    <a:pt x="212243" y="674336"/>
                    <a:pt x="205741" y="674336"/>
                  </a:cubicBezTo>
                  <a:cubicBezTo>
                    <a:pt x="197206" y="674336"/>
                    <a:pt x="191110" y="672812"/>
                    <a:pt x="187453" y="669764"/>
                  </a:cubicBezTo>
                  <a:cubicBezTo>
                    <a:pt x="194565" y="668545"/>
                    <a:pt x="200661" y="666005"/>
                    <a:pt x="205741" y="662144"/>
                  </a:cubicBezTo>
                  <a:cubicBezTo>
                    <a:pt x="211837" y="657470"/>
                    <a:pt x="214885" y="651882"/>
                    <a:pt x="214885" y="645380"/>
                  </a:cubicBezTo>
                  <a:cubicBezTo>
                    <a:pt x="214681" y="637455"/>
                    <a:pt x="210109" y="625263"/>
                    <a:pt x="201169" y="608804"/>
                  </a:cubicBezTo>
                  <a:lnTo>
                    <a:pt x="213361" y="596612"/>
                  </a:lnTo>
                  <a:cubicBezTo>
                    <a:pt x="230836" y="604740"/>
                    <a:pt x="243536" y="608804"/>
                    <a:pt x="251461" y="608804"/>
                  </a:cubicBezTo>
                  <a:cubicBezTo>
                    <a:pt x="257150" y="608804"/>
                    <a:pt x="262383" y="607127"/>
                    <a:pt x="267158" y="603775"/>
                  </a:cubicBezTo>
                  <a:cubicBezTo>
                    <a:pt x="271933" y="600422"/>
                    <a:pt x="274321" y="596002"/>
                    <a:pt x="274321" y="590516"/>
                  </a:cubicBezTo>
                  <a:close/>
                  <a:moveTo>
                    <a:pt x="219457" y="572228"/>
                  </a:moveTo>
                  <a:lnTo>
                    <a:pt x="226772" y="579238"/>
                  </a:lnTo>
                  <a:lnTo>
                    <a:pt x="183490" y="621301"/>
                  </a:lnTo>
                  <a:lnTo>
                    <a:pt x="176785" y="613376"/>
                  </a:lnTo>
                  <a:close/>
                  <a:moveTo>
                    <a:pt x="230125" y="526508"/>
                  </a:moveTo>
                  <a:cubicBezTo>
                    <a:pt x="237033" y="526508"/>
                    <a:pt x="243079" y="528845"/>
                    <a:pt x="248260" y="533518"/>
                  </a:cubicBezTo>
                  <a:cubicBezTo>
                    <a:pt x="253442" y="538192"/>
                    <a:pt x="256033" y="543983"/>
                    <a:pt x="256033" y="550892"/>
                  </a:cubicBezTo>
                  <a:cubicBezTo>
                    <a:pt x="256033" y="556581"/>
                    <a:pt x="254153" y="561407"/>
                    <a:pt x="250394" y="565370"/>
                  </a:cubicBezTo>
                  <a:cubicBezTo>
                    <a:pt x="246635" y="569332"/>
                    <a:pt x="241910" y="571313"/>
                    <a:pt x="236221" y="571313"/>
                  </a:cubicBezTo>
                  <a:cubicBezTo>
                    <a:pt x="231750" y="571313"/>
                    <a:pt x="228093" y="569789"/>
                    <a:pt x="225248" y="566741"/>
                  </a:cubicBezTo>
                  <a:cubicBezTo>
                    <a:pt x="222403" y="563693"/>
                    <a:pt x="220981" y="559934"/>
                    <a:pt x="220981" y="555464"/>
                  </a:cubicBezTo>
                  <a:cubicBezTo>
                    <a:pt x="220981" y="549368"/>
                    <a:pt x="224029" y="546320"/>
                    <a:pt x="230125" y="546320"/>
                  </a:cubicBezTo>
                  <a:cubicBezTo>
                    <a:pt x="232766" y="546726"/>
                    <a:pt x="234798" y="547742"/>
                    <a:pt x="236221" y="549368"/>
                  </a:cubicBezTo>
                  <a:cubicBezTo>
                    <a:pt x="232157" y="549368"/>
                    <a:pt x="230125" y="551400"/>
                    <a:pt x="230125" y="555464"/>
                  </a:cubicBezTo>
                  <a:cubicBezTo>
                    <a:pt x="230125" y="560544"/>
                    <a:pt x="232665" y="563084"/>
                    <a:pt x="237745" y="563084"/>
                  </a:cubicBezTo>
                  <a:cubicBezTo>
                    <a:pt x="243841" y="563084"/>
                    <a:pt x="246889" y="559020"/>
                    <a:pt x="246889" y="550892"/>
                  </a:cubicBezTo>
                  <a:cubicBezTo>
                    <a:pt x="246889" y="546218"/>
                    <a:pt x="245060" y="542510"/>
                    <a:pt x="241402" y="539767"/>
                  </a:cubicBezTo>
                  <a:cubicBezTo>
                    <a:pt x="237745" y="537023"/>
                    <a:pt x="233477" y="535652"/>
                    <a:pt x="228601" y="535652"/>
                  </a:cubicBezTo>
                  <a:cubicBezTo>
                    <a:pt x="223114" y="535652"/>
                    <a:pt x="218441" y="537582"/>
                    <a:pt x="214580" y="541443"/>
                  </a:cubicBezTo>
                  <a:cubicBezTo>
                    <a:pt x="210719" y="545304"/>
                    <a:pt x="208789" y="549977"/>
                    <a:pt x="208789" y="555464"/>
                  </a:cubicBezTo>
                  <a:cubicBezTo>
                    <a:pt x="208789" y="561357"/>
                    <a:pt x="210313" y="566945"/>
                    <a:pt x="213361" y="572228"/>
                  </a:cubicBezTo>
                  <a:lnTo>
                    <a:pt x="205741" y="579848"/>
                  </a:lnTo>
                  <a:cubicBezTo>
                    <a:pt x="200661" y="570704"/>
                    <a:pt x="198121" y="563592"/>
                    <a:pt x="198121" y="558512"/>
                  </a:cubicBezTo>
                  <a:cubicBezTo>
                    <a:pt x="198121" y="549571"/>
                    <a:pt x="201219" y="542002"/>
                    <a:pt x="207417" y="535804"/>
                  </a:cubicBezTo>
                  <a:cubicBezTo>
                    <a:pt x="213615" y="529607"/>
                    <a:pt x="221184" y="526508"/>
                    <a:pt x="230125" y="526508"/>
                  </a:cubicBezTo>
                  <a:close/>
                  <a:moveTo>
                    <a:pt x="198121" y="489932"/>
                  </a:moveTo>
                  <a:cubicBezTo>
                    <a:pt x="202591" y="489932"/>
                    <a:pt x="208941" y="491456"/>
                    <a:pt x="217171" y="494504"/>
                  </a:cubicBezTo>
                  <a:cubicBezTo>
                    <a:pt x="225400" y="497552"/>
                    <a:pt x="231750" y="499076"/>
                    <a:pt x="236221" y="499076"/>
                  </a:cubicBezTo>
                  <a:cubicBezTo>
                    <a:pt x="239065" y="499076"/>
                    <a:pt x="243129" y="498060"/>
                    <a:pt x="248413" y="496028"/>
                  </a:cubicBezTo>
                  <a:cubicBezTo>
                    <a:pt x="243536" y="505172"/>
                    <a:pt x="234900" y="509744"/>
                    <a:pt x="222505" y="509744"/>
                  </a:cubicBezTo>
                  <a:cubicBezTo>
                    <a:pt x="212345" y="509744"/>
                    <a:pt x="203709" y="513046"/>
                    <a:pt x="196597" y="519650"/>
                  </a:cubicBezTo>
                  <a:cubicBezTo>
                    <a:pt x="189485" y="526254"/>
                    <a:pt x="185929" y="534636"/>
                    <a:pt x="185929" y="544796"/>
                  </a:cubicBezTo>
                  <a:cubicBezTo>
                    <a:pt x="185929" y="556988"/>
                    <a:pt x="191009" y="570196"/>
                    <a:pt x="201169" y="584420"/>
                  </a:cubicBezTo>
                  <a:lnTo>
                    <a:pt x="188977" y="596612"/>
                  </a:lnTo>
                  <a:cubicBezTo>
                    <a:pt x="175565" y="585436"/>
                    <a:pt x="162865" y="579848"/>
                    <a:pt x="150877" y="579848"/>
                  </a:cubicBezTo>
                  <a:cubicBezTo>
                    <a:pt x="141733" y="579848"/>
                    <a:pt x="133503" y="582591"/>
                    <a:pt x="126188" y="588077"/>
                  </a:cubicBezTo>
                  <a:cubicBezTo>
                    <a:pt x="118263" y="593970"/>
                    <a:pt x="114301" y="601387"/>
                    <a:pt x="114301" y="610328"/>
                  </a:cubicBezTo>
                  <a:cubicBezTo>
                    <a:pt x="114301" y="611547"/>
                    <a:pt x="114555" y="613325"/>
                    <a:pt x="115063" y="615662"/>
                  </a:cubicBezTo>
                  <a:cubicBezTo>
                    <a:pt x="115571" y="617999"/>
                    <a:pt x="115825" y="619777"/>
                    <a:pt x="115825" y="620996"/>
                  </a:cubicBezTo>
                  <a:cubicBezTo>
                    <a:pt x="115825" y="632781"/>
                    <a:pt x="111253" y="640401"/>
                    <a:pt x="102109" y="643856"/>
                  </a:cubicBezTo>
                  <a:cubicBezTo>
                    <a:pt x="104141" y="640605"/>
                    <a:pt x="105157" y="637049"/>
                    <a:pt x="105157" y="633188"/>
                  </a:cubicBezTo>
                  <a:cubicBezTo>
                    <a:pt x="105157" y="629733"/>
                    <a:pt x="104141" y="626177"/>
                    <a:pt x="102109" y="622520"/>
                  </a:cubicBezTo>
                  <a:cubicBezTo>
                    <a:pt x="96013" y="611750"/>
                    <a:pt x="92965" y="602606"/>
                    <a:pt x="92965" y="595088"/>
                  </a:cubicBezTo>
                  <a:cubicBezTo>
                    <a:pt x="92965" y="586350"/>
                    <a:pt x="96724" y="579238"/>
                    <a:pt x="104242" y="573752"/>
                  </a:cubicBezTo>
                  <a:cubicBezTo>
                    <a:pt x="111151" y="568672"/>
                    <a:pt x="119076" y="566132"/>
                    <a:pt x="128017" y="566132"/>
                  </a:cubicBezTo>
                  <a:cubicBezTo>
                    <a:pt x="143257" y="566132"/>
                    <a:pt x="160529" y="571720"/>
                    <a:pt x="179833" y="582896"/>
                  </a:cubicBezTo>
                  <a:lnTo>
                    <a:pt x="187453" y="575276"/>
                  </a:lnTo>
                  <a:cubicBezTo>
                    <a:pt x="174245" y="552517"/>
                    <a:pt x="167641" y="537277"/>
                    <a:pt x="167641" y="529556"/>
                  </a:cubicBezTo>
                  <a:cubicBezTo>
                    <a:pt x="167641" y="518583"/>
                    <a:pt x="169977" y="509541"/>
                    <a:pt x="174651" y="502429"/>
                  </a:cubicBezTo>
                  <a:cubicBezTo>
                    <a:pt x="179934" y="494097"/>
                    <a:pt x="187757" y="489932"/>
                    <a:pt x="198121" y="489932"/>
                  </a:cubicBezTo>
                  <a:close/>
                  <a:moveTo>
                    <a:pt x="76201" y="471644"/>
                  </a:moveTo>
                  <a:lnTo>
                    <a:pt x="99061" y="480788"/>
                  </a:lnTo>
                  <a:cubicBezTo>
                    <a:pt x="118974" y="488713"/>
                    <a:pt x="132690" y="498365"/>
                    <a:pt x="140209" y="509744"/>
                  </a:cubicBezTo>
                  <a:lnTo>
                    <a:pt x="183185" y="574971"/>
                  </a:lnTo>
                  <a:lnTo>
                    <a:pt x="179223" y="579238"/>
                  </a:lnTo>
                  <a:lnTo>
                    <a:pt x="109729" y="534128"/>
                  </a:lnTo>
                  <a:cubicBezTo>
                    <a:pt x="99975" y="527829"/>
                    <a:pt x="91339" y="516145"/>
                    <a:pt x="83821" y="499076"/>
                  </a:cubicBezTo>
                  <a:lnTo>
                    <a:pt x="73153" y="474692"/>
                  </a:lnTo>
                  <a:close/>
                  <a:moveTo>
                    <a:pt x="295657" y="395444"/>
                  </a:moveTo>
                  <a:lnTo>
                    <a:pt x="304801" y="395444"/>
                  </a:lnTo>
                  <a:lnTo>
                    <a:pt x="304801" y="700244"/>
                  </a:lnTo>
                  <a:lnTo>
                    <a:pt x="1" y="700244"/>
                  </a:lnTo>
                  <a:lnTo>
                    <a:pt x="1" y="691100"/>
                  </a:lnTo>
                  <a:lnTo>
                    <a:pt x="295657" y="691100"/>
                  </a:lnTo>
                  <a:close/>
                  <a:moveTo>
                    <a:pt x="271273" y="395444"/>
                  </a:moveTo>
                  <a:lnTo>
                    <a:pt x="280417" y="395444"/>
                  </a:lnTo>
                  <a:lnTo>
                    <a:pt x="280417" y="546320"/>
                  </a:lnTo>
                  <a:cubicBezTo>
                    <a:pt x="280417" y="559731"/>
                    <a:pt x="276454" y="571517"/>
                    <a:pt x="268529" y="581677"/>
                  </a:cubicBezTo>
                  <a:cubicBezTo>
                    <a:pt x="259995" y="592649"/>
                    <a:pt x="249225" y="598136"/>
                    <a:pt x="236221" y="598136"/>
                  </a:cubicBezTo>
                  <a:cubicBezTo>
                    <a:pt x="233376" y="598136"/>
                    <a:pt x="227788" y="596612"/>
                    <a:pt x="219457" y="593564"/>
                  </a:cubicBezTo>
                  <a:lnTo>
                    <a:pt x="227077" y="584420"/>
                  </a:lnTo>
                  <a:cubicBezTo>
                    <a:pt x="233173" y="585436"/>
                    <a:pt x="237237" y="585944"/>
                    <a:pt x="239269" y="585944"/>
                  </a:cubicBezTo>
                  <a:cubicBezTo>
                    <a:pt x="249225" y="585944"/>
                    <a:pt x="257252" y="580864"/>
                    <a:pt x="263348" y="570704"/>
                  </a:cubicBezTo>
                  <a:cubicBezTo>
                    <a:pt x="268631" y="561966"/>
                    <a:pt x="271273" y="552314"/>
                    <a:pt x="271273" y="541748"/>
                  </a:cubicBezTo>
                  <a:close/>
                  <a:moveTo>
                    <a:pt x="196596" y="217932"/>
                  </a:moveTo>
                  <a:cubicBezTo>
                    <a:pt x="200660" y="224841"/>
                    <a:pt x="202692" y="231445"/>
                    <a:pt x="202692" y="237744"/>
                  </a:cubicBezTo>
                  <a:cubicBezTo>
                    <a:pt x="202692" y="249733"/>
                    <a:pt x="198780" y="259842"/>
                    <a:pt x="190957" y="268071"/>
                  </a:cubicBezTo>
                  <a:cubicBezTo>
                    <a:pt x="183134" y="276301"/>
                    <a:pt x="173329" y="280416"/>
                    <a:pt x="161544" y="280416"/>
                  </a:cubicBezTo>
                  <a:lnTo>
                    <a:pt x="0" y="280416"/>
                  </a:lnTo>
                  <a:lnTo>
                    <a:pt x="0" y="271272"/>
                  </a:lnTo>
                  <a:lnTo>
                    <a:pt x="156972" y="271272"/>
                  </a:lnTo>
                  <a:cubicBezTo>
                    <a:pt x="166522" y="271272"/>
                    <a:pt x="174752" y="268275"/>
                    <a:pt x="181660" y="262280"/>
                  </a:cubicBezTo>
                  <a:cubicBezTo>
                    <a:pt x="188569" y="256286"/>
                    <a:pt x="192024" y="248615"/>
                    <a:pt x="192024" y="239268"/>
                  </a:cubicBezTo>
                  <a:cubicBezTo>
                    <a:pt x="192024" y="235407"/>
                    <a:pt x="191008" y="230835"/>
                    <a:pt x="188976" y="225552"/>
                  </a:cubicBezTo>
                  <a:close/>
                  <a:moveTo>
                    <a:pt x="224637" y="216713"/>
                  </a:moveTo>
                  <a:lnTo>
                    <a:pt x="246888" y="230124"/>
                  </a:lnTo>
                  <a:cubicBezTo>
                    <a:pt x="265582" y="241300"/>
                    <a:pt x="275742" y="251460"/>
                    <a:pt x="277368" y="260604"/>
                  </a:cubicBezTo>
                  <a:cubicBezTo>
                    <a:pt x="278384" y="266293"/>
                    <a:pt x="280517" y="272085"/>
                    <a:pt x="283768" y="277977"/>
                  </a:cubicBezTo>
                  <a:lnTo>
                    <a:pt x="280416" y="281025"/>
                  </a:lnTo>
                  <a:cubicBezTo>
                    <a:pt x="276352" y="277571"/>
                    <a:pt x="270764" y="275234"/>
                    <a:pt x="263652" y="274015"/>
                  </a:cubicBezTo>
                  <a:cubicBezTo>
                    <a:pt x="253492" y="270967"/>
                    <a:pt x="242824" y="260401"/>
                    <a:pt x="231648" y="242316"/>
                  </a:cubicBezTo>
                  <a:lnTo>
                    <a:pt x="219456" y="222504"/>
                  </a:lnTo>
                  <a:close/>
                  <a:moveTo>
                    <a:pt x="161544" y="198120"/>
                  </a:moveTo>
                  <a:cubicBezTo>
                    <a:pt x="169875" y="198323"/>
                    <a:pt x="177495" y="200863"/>
                    <a:pt x="184404" y="205740"/>
                  </a:cubicBezTo>
                  <a:lnTo>
                    <a:pt x="178308" y="213360"/>
                  </a:lnTo>
                  <a:cubicBezTo>
                    <a:pt x="173431" y="210312"/>
                    <a:pt x="168351" y="208788"/>
                    <a:pt x="163068" y="208788"/>
                  </a:cubicBezTo>
                  <a:cubicBezTo>
                    <a:pt x="157581" y="208788"/>
                    <a:pt x="152908" y="210718"/>
                    <a:pt x="149047" y="214579"/>
                  </a:cubicBezTo>
                  <a:cubicBezTo>
                    <a:pt x="145186" y="218440"/>
                    <a:pt x="143256" y="223113"/>
                    <a:pt x="143256" y="228600"/>
                  </a:cubicBezTo>
                  <a:cubicBezTo>
                    <a:pt x="143256" y="233070"/>
                    <a:pt x="144475" y="237236"/>
                    <a:pt x="146913" y="241097"/>
                  </a:cubicBezTo>
                  <a:cubicBezTo>
                    <a:pt x="149352" y="244957"/>
                    <a:pt x="152704" y="246888"/>
                    <a:pt x="156972" y="246888"/>
                  </a:cubicBezTo>
                  <a:cubicBezTo>
                    <a:pt x="164084" y="246888"/>
                    <a:pt x="167640" y="243840"/>
                    <a:pt x="167640" y="237744"/>
                  </a:cubicBezTo>
                  <a:cubicBezTo>
                    <a:pt x="167640" y="232664"/>
                    <a:pt x="165100" y="230124"/>
                    <a:pt x="160020" y="230124"/>
                  </a:cubicBezTo>
                  <a:cubicBezTo>
                    <a:pt x="156972" y="230124"/>
                    <a:pt x="154432" y="232156"/>
                    <a:pt x="152400" y="236220"/>
                  </a:cubicBezTo>
                  <a:cubicBezTo>
                    <a:pt x="152400" y="227076"/>
                    <a:pt x="155956" y="222504"/>
                    <a:pt x="163068" y="222504"/>
                  </a:cubicBezTo>
                  <a:cubicBezTo>
                    <a:pt x="167132" y="222504"/>
                    <a:pt x="170434" y="224028"/>
                    <a:pt x="172974" y="227076"/>
                  </a:cubicBezTo>
                  <a:cubicBezTo>
                    <a:pt x="175514" y="230124"/>
                    <a:pt x="176784" y="233680"/>
                    <a:pt x="176784" y="237744"/>
                  </a:cubicBezTo>
                  <a:cubicBezTo>
                    <a:pt x="176784" y="243433"/>
                    <a:pt x="174650" y="248158"/>
                    <a:pt x="170383" y="251917"/>
                  </a:cubicBezTo>
                  <a:cubicBezTo>
                    <a:pt x="166116" y="255676"/>
                    <a:pt x="161137" y="257556"/>
                    <a:pt x="155448" y="257556"/>
                  </a:cubicBezTo>
                  <a:cubicBezTo>
                    <a:pt x="148336" y="257556"/>
                    <a:pt x="142494" y="254813"/>
                    <a:pt x="137922" y="249326"/>
                  </a:cubicBezTo>
                  <a:cubicBezTo>
                    <a:pt x="133350" y="243840"/>
                    <a:pt x="131064" y="237439"/>
                    <a:pt x="131064" y="230124"/>
                  </a:cubicBezTo>
                  <a:cubicBezTo>
                    <a:pt x="131064" y="221183"/>
                    <a:pt x="133908" y="213563"/>
                    <a:pt x="139598" y="207264"/>
                  </a:cubicBezTo>
                  <a:cubicBezTo>
                    <a:pt x="145288" y="200965"/>
                    <a:pt x="152603" y="197917"/>
                    <a:pt x="161544" y="198120"/>
                  </a:cubicBezTo>
                  <a:close/>
                  <a:moveTo>
                    <a:pt x="274320" y="195072"/>
                  </a:moveTo>
                  <a:cubicBezTo>
                    <a:pt x="278384" y="199136"/>
                    <a:pt x="280416" y="203708"/>
                    <a:pt x="280416" y="208788"/>
                  </a:cubicBezTo>
                  <a:cubicBezTo>
                    <a:pt x="280416" y="213868"/>
                    <a:pt x="278434" y="217932"/>
                    <a:pt x="274472" y="220980"/>
                  </a:cubicBezTo>
                  <a:cubicBezTo>
                    <a:pt x="270510" y="224028"/>
                    <a:pt x="265887" y="225552"/>
                    <a:pt x="260604" y="225552"/>
                  </a:cubicBezTo>
                  <a:cubicBezTo>
                    <a:pt x="251256" y="225552"/>
                    <a:pt x="239572" y="221488"/>
                    <a:pt x="225552" y="213360"/>
                  </a:cubicBezTo>
                  <a:lnTo>
                    <a:pt x="214884" y="222504"/>
                  </a:lnTo>
                  <a:cubicBezTo>
                    <a:pt x="225044" y="236931"/>
                    <a:pt x="230124" y="248615"/>
                    <a:pt x="230124" y="257556"/>
                  </a:cubicBezTo>
                  <a:cubicBezTo>
                    <a:pt x="230124" y="263855"/>
                    <a:pt x="227685" y="268986"/>
                    <a:pt x="222808" y="272948"/>
                  </a:cubicBezTo>
                  <a:cubicBezTo>
                    <a:pt x="217932" y="276911"/>
                    <a:pt x="212242" y="278892"/>
                    <a:pt x="205740" y="278892"/>
                  </a:cubicBezTo>
                  <a:cubicBezTo>
                    <a:pt x="197205" y="278892"/>
                    <a:pt x="191109" y="277368"/>
                    <a:pt x="187452" y="274320"/>
                  </a:cubicBezTo>
                  <a:cubicBezTo>
                    <a:pt x="194564" y="273101"/>
                    <a:pt x="200660" y="270561"/>
                    <a:pt x="205740" y="266700"/>
                  </a:cubicBezTo>
                  <a:cubicBezTo>
                    <a:pt x="211836" y="262026"/>
                    <a:pt x="214884" y="256438"/>
                    <a:pt x="214884" y="249936"/>
                  </a:cubicBezTo>
                  <a:cubicBezTo>
                    <a:pt x="214680" y="242011"/>
                    <a:pt x="210108" y="229819"/>
                    <a:pt x="201168" y="213360"/>
                  </a:cubicBezTo>
                  <a:lnTo>
                    <a:pt x="213360" y="201168"/>
                  </a:lnTo>
                  <a:cubicBezTo>
                    <a:pt x="230835" y="209296"/>
                    <a:pt x="243535" y="213360"/>
                    <a:pt x="251460" y="213360"/>
                  </a:cubicBezTo>
                  <a:cubicBezTo>
                    <a:pt x="257149" y="213360"/>
                    <a:pt x="262382" y="211683"/>
                    <a:pt x="267157" y="208331"/>
                  </a:cubicBezTo>
                  <a:cubicBezTo>
                    <a:pt x="271932" y="204978"/>
                    <a:pt x="274320" y="200558"/>
                    <a:pt x="274320" y="195072"/>
                  </a:cubicBezTo>
                  <a:close/>
                  <a:moveTo>
                    <a:pt x="219456" y="176784"/>
                  </a:moveTo>
                  <a:lnTo>
                    <a:pt x="226771" y="183794"/>
                  </a:lnTo>
                  <a:lnTo>
                    <a:pt x="183489" y="225857"/>
                  </a:lnTo>
                  <a:lnTo>
                    <a:pt x="176784" y="217932"/>
                  </a:lnTo>
                  <a:close/>
                  <a:moveTo>
                    <a:pt x="230124" y="131064"/>
                  </a:moveTo>
                  <a:cubicBezTo>
                    <a:pt x="237032" y="131064"/>
                    <a:pt x="243078" y="133401"/>
                    <a:pt x="248259" y="138074"/>
                  </a:cubicBezTo>
                  <a:cubicBezTo>
                    <a:pt x="253441" y="142748"/>
                    <a:pt x="256032" y="148539"/>
                    <a:pt x="256032" y="155448"/>
                  </a:cubicBezTo>
                  <a:cubicBezTo>
                    <a:pt x="256032" y="161137"/>
                    <a:pt x="254152" y="165963"/>
                    <a:pt x="250393" y="169926"/>
                  </a:cubicBezTo>
                  <a:cubicBezTo>
                    <a:pt x="246634" y="173888"/>
                    <a:pt x="241909" y="175869"/>
                    <a:pt x="236220" y="175869"/>
                  </a:cubicBezTo>
                  <a:cubicBezTo>
                    <a:pt x="231749" y="175869"/>
                    <a:pt x="228092" y="174345"/>
                    <a:pt x="225247" y="171297"/>
                  </a:cubicBezTo>
                  <a:cubicBezTo>
                    <a:pt x="222402" y="168249"/>
                    <a:pt x="220980" y="164490"/>
                    <a:pt x="220980" y="160020"/>
                  </a:cubicBezTo>
                  <a:cubicBezTo>
                    <a:pt x="220980" y="153924"/>
                    <a:pt x="224028" y="150876"/>
                    <a:pt x="230124" y="150876"/>
                  </a:cubicBezTo>
                  <a:cubicBezTo>
                    <a:pt x="232765" y="151282"/>
                    <a:pt x="234797" y="152298"/>
                    <a:pt x="236220" y="153924"/>
                  </a:cubicBezTo>
                  <a:cubicBezTo>
                    <a:pt x="232156" y="153924"/>
                    <a:pt x="230124" y="155956"/>
                    <a:pt x="230124" y="160020"/>
                  </a:cubicBezTo>
                  <a:cubicBezTo>
                    <a:pt x="230124" y="165100"/>
                    <a:pt x="232664" y="167640"/>
                    <a:pt x="237744" y="167640"/>
                  </a:cubicBezTo>
                  <a:cubicBezTo>
                    <a:pt x="243840" y="167640"/>
                    <a:pt x="246888" y="163576"/>
                    <a:pt x="246888" y="155448"/>
                  </a:cubicBezTo>
                  <a:cubicBezTo>
                    <a:pt x="246888" y="150774"/>
                    <a:pt x="245059" y="147066"/>
                    <a:pt x="241401" y="144323"/>
                  </a:cubicBezTo>
                  <a:cubicBezTo>
                    <a:pt x="237744" y="141579"/>
                    <a:pt x="233476" y="140208"/>
                    <a:pt x="228600" y="140208"/>
                  </a:cubicBezTo>
                  <a:cubicBezTo>
                    <a:pt x="223113" y="140208"/>
                    <a:pt x="218440" y="142138"/>
                    <a:pt x="214579" y="145999"/>
                  </a:cubicBezTo>
                  <a:cubicBezTo>
                    <a:pt x="210718" y="149860"/>
                    <a:pt x="208788" y="154533"/>
                    <a:pt x="208788" y="160020"/>
                  </a:cubicBezTo>
                  <a:cubicBezTo>
                    <a:pt x="208788" y="165913"/>
                    <a:pt x="210312" y="171501"/>
                    <a:pt x="213360" y="176784"/>
                  </a:cubicBezTo>
                  <a:lnTo>
                    <a:pt x="205740" y="184404"/>
                  </a:lnTo>
                  <a:cubicBezTo>
                    <a:pt x="200660" y="175260"/>
                    <a:pt x="198120" y="168148"/>
                    <a:pt x="198120" y="163068"/>
                  </a:cubicBezTo>
                  <a:cubicBezTo>
                    <a:pt x="198120" y="154127"/>
                    <a:pt x="201218" y="146558"/>
                    <a:pt x="207416" y="140360"/>
                  </a:cubicBezTo>
                  <a:cubicBezTo>
                    <a:pt x="213614" y="134163"/>
                    <a:pt x="221183" y="131064"/>
                    <a:pt x="230124" y="131064"/>
                  </a:cubicBezTo>
                  <a:close/>
                  <a:moveTo>
                    <a:pt x="198120" y="94488"/>
                  </a:moveTo>
                  <a:cubicBezTo>
                    <a:pt x="202590" y="94488"/>
                    <a:pt x="208940" y="96012"/>
                    <a:pt x="217170" y="99060"/>
                  </a:cubicBezTo>
                  <a:cubicBezTo>
                    <a:pt x="225399" y="102108"/>
                    <a:pt x="231749" y="103632"/>
                    <a:pt x="236220" y="103632"/>
                  </a:cubicBezTo>
                  <a:cubicBezTo>
                    <a:pt x="239064" y="103632"/>
                    <a:pt x="243128" y="102616"/>
                    <a:pt x="248412" y="100584"/>
                  </a:cubicBezTo>
                  <a:cubicBezTo>
                    <a:pt x="243535" y="109728"/>
                    <a:pt x="234899" y="114300"/>
                    <a:pt x="222504" y="114300"/>
                  </a:cubicBezTo>
                  <a:cubicBezTo>
                    <a:pt x="212344" y="114300"/>
                    <a:pt x="203708" y="117602"/>
                    <a:pt x="196596" y="124206"/>
                  </a:cubicBezTo>
                  <a:cubicBezTo>
                    <a:pt x="189484" y="130810"/>
                    <a:pt x="185928" y="139192"/>
                    <a:pt x="185928" y="149352"/>
                  </a:cubicBezTo>
                  <a:cubicBezTo>
                    <a:pt x="185928" y="161544"/>
                    <a:pt x="191008" y="174752"/>
                    <a:pt x="201168" y="188976"/>
                  </a:cubicBezTo>
                  <a:lnTo>
                    <a:pt x="188976" y="201168"/>
                  </a:lnTo>
                  <a:cubicBezTo>
                    <a:pt x="175564" y="189992"/>
                    <a:pt x="162864" y="184404"/>
                    <a:pt x="150876" y="184404"/>
                  </a:cubicBezTo>
                  <a:cubicBezTo>
                    <a:pt x="141732" y="184404"/>
                    <a:pt x="133502" y="187147"/>
                    <a:pt x="126187" y="192633"/>
                  </a:cubicBezTo>
                  <a:cubicBezTo>
                    <a:pt x="118262" y="198526"/>
                    <a:pt x="114300" y="205943"/>
                    <a:pt x="114300" y="214884"/>
                  </a:cubicBezTo>
                  <a:cubicBezTo>
                    <a:pt x="114300" y="216103"/>
                    <a:pt x="114554" y="217881"/>
                    <a:pt x="115062" y="220218"/>
                  </a:cubicBezTo>
                  <a:cubicBezTo>
                    <a:pt x="115570" y="222555"/>
                    <a:pt x="115824" y="224333"/>
                    <a:pt x="115824" y="225552"/>
                  </a:cubicBezTo>
                  <a:cubicBezTo>
                    <a:pt x="115824" y="237337"/>
                    <a:pt x="111252" y="244957"/>
                    <a:pt x="102108" y="248412"/>
                  </a:cubicBezTo>
                  <a:cubicBezTo>
                    <a:pt x="104140" y="245161"/>
                    <a:pt x="105156" y="241605"/>
                    <a:pt x="105156" y="237744"/>
                  </a:cubicBezTo>
                  <a:cubicBezTo>
                    <a:pt x="105156" y="234289"/>
                    <a:pt x="104140" y="230733"/>
                    <a:pt x="102108" y="227076"/>
                  </a:cubicBezTo>
                  <a:cubicBezTo>
                    <a:pt x="96012" y="216306"/>
                    <a:pt x="92964" y="207162"/>
                    <a:pt x="92964" y="199644"/>
                  </a:cubicBezTo>
                  <a:cubicBezTo>
                    <a:pt x="92964" y="190906"/>
                    <a:pt x="96723" y="183794"/>
                    <a:pt x="104241" y="178308"/>
                  </a:cubicBezTo>
                  <a:cubicBezTo>
                    <a:pt x="111150" y="173228"/>
                    <a:pt x="119075" y="170688"/>
                    <a:pt x="128016" y="170688"/>
                  </a:cubicBezTo>
                  <a:cubicBezTo>
                    <a:pt x="143256" y="170688"/>
                    <a:pt x="160528" y="176276"/>
                    <a:pt x="179832" y="187452"/>
                  </a:cubicBezTo>
                  <a:lnTo>
                    <a:pt x="187452" y="179832"/>
                  </a:lnTo>
                  <a:cubicBezTo>
                    <a:pt x="174244" y="157073"/>
                    <a:pt x="167640" y="141833"/>
                    <a:pt x="167640" y="134112"/>
                  </a:cubicBezTo>
                  <a:cubicBezTo>
                    <a:pt x="167640" y="123139"/>
                    <a:pt x="169976" y="114097"/>
                    <a:pt x="174650" y="106985"/>
                  </a:cubicBezTo>
                  <a:cubicBezTo>
                    <a:pt x="179933" y="98653"/>
                    <a:pt x="187756" y="94488"/>
                    <a:pt x="198120" y="94488"/>
                  </a:cubicBezTo>
                  <a:close/>
                  <a:moveTo>
                    <a:pt x="76200" y="76200"/>
                  </a:moveTo>
                  <a:lnTo>
                    <a:pt x="99060" y="85344"/>
                  </a:lnTo>
                  <a:cubicBezTo>
                    <a:pt x="118973" y="93269"/>
                    <a:pt x="132689" y="102921"/>
                    <a:pt x="140208" y="114300"/>
                  </a:cubicBezTo>
                  <a:lnTo>
                    <a:pt x="183184" y="179527"/>
                  </a:lnTo>
                  <a:lnTo>
                    <a:pt x="179222" y="183794"/>
                  </a:lnTo>
                  <a:lnTo>
                    <a:pt x="109728" y="138684"/>
                  </a:lnTo>
                  <a:cubicBezTo>
                    <a:pt x="99974" y="132385"/>
                    <a:pt x="91338" y="120701"/>
                    <a:pt x="83820" y="103632"/>
                  </a:cubicBezTo>
                  <a:lnTo>
                    <a:pt x="73152" y="79248"/>
                  </a:lnTo>
                  <a:close/>
                  <a:moveTo>
                    <a:pt x="295656" y="0"/>
                  </a:moveTo>
                  <a:lnTo>
                    <a:pt x="304800" y="0"/>
                  </a:lnTo>
                  <a:lnTo>
                    <a:pt x="304800" y="304800"/>
                  </a:lnTo>
                  <a:lnTo>
                    <a:pt x="0" y="304800"/>
                  </a:lnTo>
                  <a:lnTo>
                    <a:pt x="0" y="295656"/>
                  </a:lnTo>
                  <a:lnTo>
                    <a:pt x="295656" y="295656"/>
                  </a:lnTo>
                  <a:close/>
                  <a:moveTo>
                    <a:pt x="271272" y="0"/>
                  </a:moveTo>
                  <a:lnTo>
                    <a:pt x="280416" y="0"/>
                  </a:lnTo>
                  <a:lnTo>
                    <a:pt x="280416" y="150876"/>
                  </a:lnTo>
                  <a:cubicBezTo>
                    <a:pt x="280416" y="164287"/>
                    <a:pt x="276453" y="176073"/>
                    <a:pt x="268528" y="186233"/>
                  </a:cubicBezTo>
                  <a:cubicBezTo>
                    <a:pt x="259994" y="197205"/>
                    <a:pt x="249224" y="202692"/>
                    <a:pt x="236220" y="202692"/>
                  </a:cubicBezTo>
                  <a:cubicBezTo>
                    <a:pt x="233375" y="202692"/>
                    <a:pt x="227787" y="201168"/>
                    <a:pt x="219456" y="198120"/>
                  </a:cubicBezTo>
                  <a:lnTo>
                    <a:pt x="227076" y="188976"/>
                  </a:lnTo>
                  <a:cubicBezTo>
                    <a:pt x="233172" y="189992"/>
                    <a:pt x="237236" y="190500"/>
                    <a:pt x="239268" y="190500"/>
                  </a:cubicBezTo>
                  <a:cubicBezTo>
                    <a:pt x="249224" y="190500"/>
                    <a:pt x="257251" y="185420"/>
                    <a:pt x="263347" y="175260"/>
                  </a:cubicBezTo>
                  <a:cubicBezTo>
                    <a:pt x="268630" y="166522"/>
                    <a:pt x="271272" y="156870"/>
                    <a:pt x="271272" y="146304"/>
                  </a:cubicBez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p>
          </p:txBody>
        </p:sp>
      </p:grpSp>
      <p:sp>
        <p:nvSpPr>
          <p:cNvPr id="17" name="Rectangle 16">
            <a:extLst>
              <a:ext uri="{FF2B5EF4-FFF2-40B4-BE49-F238E27FC236}">
                <a16:creationId xmlns:a16="http://schemas.microsoft.com/office/drawing/2014/main" id="{44DDA38A-D414-425D-B778-9119176A9DB4}"/>
              </a:ext>
            </a:extLst>
          </p:cNvPr>
          <p:cNvSpPr/>
          <p:nvPr/>
        </p:nvSpPr>
        <p:spPr>
          <a:xfrm>
            <a:off x="5755526" y="1981964"/>
            <a:ext cx="2960048" cy="2246769"/>
          </a:xfrm>
          <a:prstGeom prst="rect">
            <a:avLst/>
          </a:prstGeom>
        </p:spPr>
        <p:txBody>
          <a:bodyPr wrap="square">
            <a:spAutoFit/>
          </a:bodyPr>
          <a:lstStyle/>
          <a:p>
            <a:r>
              <a:rPr lang="as-IN" sz="2800" dirty="0">
                <a:latin typeface="Kalpurush" panose="02000600000000000000" pitchFamily="2" charset="0"/>
                <a:cs typeface="Kalpurush" panose="02000600000000000000" pitchFamily="2" charset="0"/>
              </a:rPr>
              <a:t>আপতিত রশ্মি, প্রতিসৃত রশ্মী এবং দুই মাধ্যমের বিভেদ তলে অভিলম্ব একই সমতলে থাকে।</a:t>
            </a:r>
          </a:p>
        </p:txBody>
      </p:sp>
      <p:pic>
        <p:nvPicPr>
          <p:cNvPr id="16" name="Picture 15">
            <a:extLst>
              <a:ext uri="{FF2B5EF4-FFF2-40B4-BE49-F238E27FC236}">
                <a16:creationId xmlns:a16="http://schemas.microsoft.com/office/drawing/2014/main" id="{66FF8C1E-4B89-4C8C-B063-2CD9734994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170" y="1813991"/>
            <a:ext cx="4749250" cy="3843143"/>
          </a:xfrm>
          <a:prstGeom prst="rect">
            <a:avLst/>
          </a:prstGeom>
          <a:solidFill>
            <a:srgbClr val="FFFFFF">
              <a:shade val="85000"/>
            </a:srgbClr>
          </a:solidFill>
          <a:ln w="28575" cap="rnd">
            <a:solidFill>
              <a:srgbClr val="FF000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4" name="TextBox 13">
            <a:extLst>
              <a:ext uri="{FF2B5EF4-FFF2-40B4-BE49-F238E27FC236}">
                <a16:creationId xmlns:a16="http://schemas.microsoft.com/office/drawing/2014/main" id="{80976FE7-4705-417A-8C8F-3DBAC39238C6}"/>
              </a:ext>
            </a:extLst>
          </p:cNvPr>
          <p:cNvSpPr txBox="1"/>
          <p:nvPr/>
        </p:nvSpPr>
        <p:spPr>
          <a:xfrm>
            <a:off x="2032000" y="740229"/>
            <a:ext cx="3062514" cy="369332"/>
          </a:xfrm>
          <a:prstGeom prst="rect">
            <a:avLst/>
          </a:prstGeom>
          <a:noFill/>
        </p:spPr>
        <p:txBody>
          <a:bodyPr wrap="square" rtlCol="0">
            <a:prstTxWarp prst="textPlain">
              <a:avLst/>
            </a:prstTxWarp>
            <a:spAutoFit/>
          </a:bodyPr>
          <a:lstStyle/>
          <a:p>
            <a:r>
              <a:rPr lang="en-US" dirty="0" err="1">
                <a:latin typeface="Kalpurush" panose="02000600000000000000" pitchFamily="2" charset="0"/>
                <a:cs typeface="Kalpurush" panose="02000600000000000000" pitchFamily="2" charset="0"/>
              </a:rPr>
              <a:t>সিদ্ধান্ত</a:t>
            </a:r>
            <a:r>
              <a:rPr lang="en-US" dirty="0">
                <a:latin typeface="Kalpurush" panose="02000600000000000000" pitchFamily="2" charset="0"/>
                <a:cs typeface="Kalpurush" panose="02000600000000000000" pitchFamily="2" charset="0"/>
              </a:rPr>
              <a:t> </a:t>
            </a:r>
          </a:p>
        </p:txBody>
      </p:sp>
    </p:spTree>
    <p:extLst>
      <p:ext uri="{BB962C8B-B14F-4D97-AF65-F5344CB8AC3E}">
        <p14:creationId xmlns:p14="http://schemas.microsoft.com/office/powerpoint/2010/main" val="81554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33EF1CCA-9408-4360-BCD2-5E0C288139FE}"/>
              </a:ext>
            </a:extLst>
          </p:cNvPr>
          <p:cNvGrpSpPr/>
          <p:nvPr/>
        </p:nvGrpSpPr>
        <p:grpSpPr>
          <a:xfrm>
            <a:off x="-171450" y="-188686"/>
            <a:ext cx="9576707" cy="7199086"/>
            <a:chOff x="-114300" y="0"/>
            <a:chExt cx="12420600" cy="7122884"/>
          </a:xfrm>
        </p:grpSpPr>
        <p:sp>
          <p:nvSpPr>
            <p:cNvPr id="4" name="Freeform: Shape 3">
              <a:extLst>
                <a:ext uri="{FF2B5EF4-FFF2-40B4-BE49-F238E27FC236}">
                  <a16:creationId xmlns:a16="http://schemas.microsoft.com/office/drawing/2014/main" id="{48F81F1A-BA5D-4521-A698-76DFD6CAFD8E}"/>
                </a:ext>
              </a:extLst>
            </p:cNvPr>
            <p:cNvSpPr/>
            <p:nvPr/>
          </p:nvSpPr>
          <p:spPr>
            <a:xfrm>
              <a:off x="0" y="132442"/>
              <a:ext cx="12192000" cy="6858000"/>
            </a:xfrm>
            <a:custGeom>
              <a:avLst/>
              <a:gdLst>
                <a:gd name="connsiteX0" fmla="*/ 1182192 w 12192000"/>
                <a:gd name="connsiteY0" fmla="*/ 352698 h 6858000"/>
                <a:gd name="connsiteX1" fmla="*/ 300446 w 12192000"/>
                <a:gd name="connsiteY1" fmla="*/ 1234444 h 6858000"/>
                <a:gd name="connsiteX2" fmla="*/ 300446 w 12192000"/>
                <a:gd name="connsiteY2" fmla="*/ 5701934 h 6858000"/>
                <a:gd name="connsiteX3" fmla="*/ 1182192 w 12192000"/>
                <a:gd name="connsiteY3" fmla="*/ 6583680 h 6858000"/>
                <a:gd name="connsiteX4" fmla="*/ 11018517 w 12192000"/>
                <a:gd name="connsiteY4" fmla="*/ 6583680 h 6858000"/>
                <a:gd name="connsiteX5" fmla="*/ 11900263 w 12192000"/>
                <a:gd name="connsiteY5" fmla="*/ 5701934 h 6858000"/>
                <a:gd name="connsiteX6" fmla="*/ 11900263 w 12192000"/>
                <a:gd name="connsiteY6" fmla="*/ 1234444 h 6858000"/>
                <a:gd name="connsiteX7" fmla="*/ 11018517 w 12192000"/>
                <a:gd name="connsiteY7" fmla="*/ 352698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1182192" y="352698"/>
                  </a:moveTo>
                  <a:cubicBezTo>
                    <a:pt x="695217" y="352698"/>
                    <a:pt x="300446" y="747469"/>
                    <a:pt x="300446" y="1234444"/>
                  </a:cubicBezTo>
                  <a:lnTo>
                    <a:pt x="300446" y="5701934"/>
                  </a:lnTo>
                  <a:cubicBezTo>
                    <a:pt x="300446" y="6188909"/>
                    <a:pt x="695217" y="6583680"/>
                    <a:pt x="1182192" y="6583680"/>
                  </a:cubicBezTo>
                  <a:lnTo>
                    <a:pt x="11018517" y="6583680"/>
                  </a:lnTo>
                  <a:cubicBezTo>
                    <a:pt x="11505492" y="6583680"/>
                    <a:pt x="11900263" y="6188909"/>
                    <a:pt x="11900263" y="5701934"/>
                  </a:cubicBezTo>
                  <a:lnTo>
                    <a:pt x="11900263" y="1234444"/>
                  </a:lnTo>
                  <a:cubicBezTo>
                    <a:pt x="11900263" y="747469"/>
                    <a:pt x="11505492" y="352698"/>
                    <a:pt x="11018517" y="352698"/>
                  </a:cubicBezTo>
                  <a:close/>
                  <a:moveTo>
                    <a:pt x="0" y="0"/>
                  </a:moveTo>
                  <a:lnTo>
                    <a:pt x="12192000" y="0"/>
                  </a:lnTo>
                  <a:lnTo>
                    <a:pt x="12192000" y="6858000"/>
                  </a:lnTo>
                  <a:lnTo>
                    <a:pt x="0" y="6858000"/>
                  </a:lnTo>
                  <a:close/>
                </a:path>
              </a:pathLst>
            </a:custGeom>
            <a:solidFill>
              <a:schemeClr val="accent6">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91F8DE4-0BE5-41FA-B9E4-FB23E1590521}"/>
                </a:ext>
              </a:extLst>
            </p:cNvPr>
            <p:cNvSpPr txBox="1"/>
            <p:nvPr/>
          </p:nvSpPr>
          <p:spPr>
            <a:xfrm>
              <a:off x="-114300" y="43542"/>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6" name="TextBox 5">
              <a:extLst>
                <a:ext uri="{FF2B5EF4-FFF2-40B4-BE49-F238E27FC236}">
                  <a16:creationId xmlns:a16="http://schemas.microsoft.com/office/drawing/2014/main" id="{2AF3EBCE-014B-44E1-93B8-FEC28BA51720}"/>
                </a:ext>
              </a:extLst>
            </p:cNvPr>
            <p:cNvSpPr txBox="1"/>
            <p:nvPr/>
          </p:nvSpPr>
          <p:spPr>
            <a:xfrm rot="16200000">
              <a:off x="47455" y="5796359"/>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7" name="TextBox 6">
              <a:extLst>
                <a:ext uri="{FF2B5EF4-FFF2-40B4-BE49-F238E27FC236}">
                  <a16:creationId xmlns:a16="http://schemas.microsoft.com/office/drawing/2014/main" id="{76F43A8B-D56B-44D9-8AA1-1E9234B972C1}"/>
                </a:ext>
              </a:extLst>
            </p:cNvPr>
            <p:cNvSpPr txBox="1"/>
            <p:nvPr/>
          </p:nvSpPr>
          <p:spPr>
            <a:xfrm rot="10800000">
              <a:off x="11099800" y="5610113"/>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8" name="TextBox 7">
              <a:extLst>
                <a:ext uri="{FF2B5EF4-FFF2-40B4-BE49-F238E27FC236}">
                  <a16:creationId xmlns:a16="http://schemas.microsoft.com/office/drawing/2014/main" id="{B5D91530-595A-49EF-9730-41040A3F7984}"/>
                </a:ext>
              </a:extLst>
            </p:cNvPr>
            <p:cNvSpPr txBox="1"/>
            <p:nvPr/>
          </p:nvSpPr>
          <p:spPr>
            <a:xfrm rot="5400000">
              <a:off x="10938045" y="-120025"/>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9" name="TextBox 8">
              <a:extLst>
                <a:ext uri="{FF2B5EF4-FFF2-40B4-BE49-F238E27FC236}">
                  <a16:creationId xmlns:a16="http://schemas.microsoft.com/office/drawing/2014/main" id="{680021FA-FA7B-4759-B815-A87F6D31DCB6}"/>
                </a:ext>
              </a:extLst>
            </p:cNvPr>
            <p:cNvSpPr txBox="1"/>
            <p:nvPr/>
          </p:nvSpPr>
          <p:spPr>
            <a:xfrm>
              <a:off x="4738109" y="174646"/>
              <a:ext cx="2834640" cy="274320"/>
            </a:xfrm>
            <a:custGeom>
              <a:avLst/>
              <a:gdLst/>
              <a:ahLst/>
              <a:cxnLst/>
              <a:rect l="l" t="t" r="r" b="b"/>
              <a:pathLst>
                <a:path w="2715781" h="257175">
                  <a:moveTo>
                    <a:pt x="2510041" y="216027"/>
                  </a:moveTo>
                  <a:lnTo>
                    <a:pt x="2516471" y="216027"/>
                  </a:lnTo>
                  <a:cubicBezTo>
                    <a:pt x="2518871" y="216027"/>
                    <a:pt x="2520971" y="216927"/>
                    <a:pt x="2522771" y="218727"/>
                  </a:cubicBezTo>
                  <a:cubicBezTo>
                    <a:pt x="2524572" y="220528"/>
                    <a:pt x="2525472" y="222628"/>
                    <a:pt x="2525472" y="225028"/>
                  </a:cubicBezTo>
                  <a:lnTo>
                    <a:pt x="2525472" y="236601"/>
                  </a:lnTo>
                  <a:lnTo>
                    <a:pt x="2515185" y="236601"/>
                  </a:lnTo>
                  <a:cubicBezTo>
                    <a:pt x="2512270" y="236601"/>
                    <a:pt x="2509827" y="235615"/>
                    <a:pt x="2507855" y="233644"/>
                  </a:cubicBezTo>
                  <a:cubicBezTo>
                    <a:pt x="2505884" y="231672"/>
                    <a:pt x="2504898" y="229229"/>
                    <a:pt x="2504898" y="226314"/>
                  </a:cubicBezTo>
                  <a:lnTo>
                    <a:pt x="2504898" y="221171"/>
                  </a:lnTo>
                  <a:lnTo>
                    <a:pt x="2510041" y="221171"/>
                  </a:lnTo>
                  <a:close/>
                  <a:moveTo>
                    <a:pt x="2489467" y="216027"/>
                  </a:moveTo>
                  <a:lnTo>
                    <a:pt x="2494611" y="216027"/>
                  </a:lnTo>
                  <a:lnTo>
                    <a:pt x="2494611" y="222456"/>
                  </a:lnTo>
                  <a:lnTo>
                    <a:pt x="2501040" y="222456"/>
                  </a:lnTo>
                  <a:lnTo>
                    <a:pt x="2501040" y="226314"/>
                  </a:lnTo>
                  <a:cubicBezTo>
                    <a:pt x="2501040" y="228886"/>
                    <a:pt x="2500183" y="231243"/>
                    <a:pt x="2498468" y="233386"/>
                  </a:cubicBezTo>
                  <a:cubicBezTo>
                    <a:pt x="2496754" y="235529"/>
                    <a:pt x="2494611" y="236601"/>
                    <a:pt x="2492039" y="236601"/>
                  </a:cubicBezTo>
                  <a:lnTo>
                    <a:pt x="2479180" y="236601"/>
                  </a:lnTo>
                  <a:lnTo>
                    <a:pt x="2479180" y="228886"/>
                  </a:lnTo>
                  <a:cubicBezTo>
                    <a:pt x="2479180" y="220313"/>
                    <a:pt x="2482609" y="216027"/>
                    <a:pt x="2489467" y="216027"/>
                  </a:cubicBezTo>
                  <a:close/>
                  <a:moveTo>
                    <a:pt x="1895391" y="216027"/>
                  </a:moveTo>
                  <a:lnTo>
                    <a:pt x="1901821" y="216027"/>
                  </a:lnTo>
                  <a:cubicBezTo>
                    <a:pt x="1904221" y="216027"/>
                    <a:pt x="1906321" y="216927"/>
                    <a:pt x="1908121" y="218727"/>
                  </a:cubicBezTo>
                  <a:cubicBezTo>
                    <a:pt x="1909922" y="220528"/>
                    <a:pt x="1910822" y="222628"/>
                    <a:pt x="1910822" y="225028"/>
                  </a:cubicBezTo>
                  <a:lnTo>
                    <a:pt x="1910822" y="236601"/>
                  </a:lnTo>
                  <a:lnTo>
                    <a:pt x="1900535" y="236601"/>
                  </a:lnTo>
                  <a:cubicBezTo>
                    <a:pt x="1897620" y="236601"/>
                    <a:pt x="1895177" y="235615"/>
                    <a:pt x="1893205" y="233644"/>
                  </a:cubicBezTo>
                  <a:cubicBezTo>
                    <a:pt x="1891234" y="231672"/>
                    <a:pt x="1890248" y="229229"/>
                    <a:pt x="1890248" y="226314"/>
                  </a:cubicBezTo>
                  <a:lnTo>
                    <a:pt x="1890248" y="221171"/>
                  </a:lnTo>
                  <a:lnTo>
                    <a:pt x="1895391" y="221171"/>
                  </a:lnTo>
                  <a:close/>
                  <a:moveTo>
                    <a:pt x="1874817" y="216027"/>
                  </a:moveTo>
                  <a:lnTo>
                    <a:pt x="1879961" y="216027"/>
                  </a:lnTo>
                  <a:lnTo>
                    <a:pt x="1879961" y="222456"/>
                  </a:lnTo>
                  <a:lnTo>
                    <a:pt x="1886390" y="222456"/>
                  </a:lnTo>
                  <a:lnTo>
                    <a:pt x="1886390" y="226314"/>
                  </a:lnTo>
                  <a:cubicBezTo>
                    <a:pt x="1886390" y="228886"/>
                    <a:pt x="1885533" y="231243"/>
                    <a:pt x="1883818" y="233386"/>
                  </a:cubicBezTo>
                  <a:cubicBezTo>
                    <a:pt x="1882104" y="235529"/>
                    <a:pt x="1879961" y="236601"/>
                    <a:pt x="1877389" y="236601"/>
                  </a:cubicBezTo>
                  <a:lnTo>
                    <a:pt x="1864530" y="236601"/>
                  </a:lnTo>
                  <a:lnTo>
                    <a:pt x="1864530" y="228886"/>
                  </a:lnTo>
                  <a:cubicBezTo>
                    <a:pt x="1864530" y="220313"/>
                    <a:pt x="1867959" y="216027"/>
                    <a:pt x="1874817" y="216027"/>
                  </a:cubicBezTo>
                  <a:close/>
                  <a:moveTo>
                    <a:pt x="1280739" y="216027"/>
                  </a:moveTo>
                  <a:lnTo>
                    <a:pt x="1287169" y="216027"/>
                  </a:lnTo>
                  <a:cubicBezTo>
                    <a:pt x="1289569" y="216027"/>
                    <a:pt x="1291669" y="216927"/>
                    <a:pt x="1293469" y="218727"/>
                  </a:cubicBezTo>
                  <a:cubicBezTo>
                    <a:pt x="1295270" y="220528"/>
                    <a:pt x="1296170" y="222628"/>
                    <a:pt x="1296170" y="225028"/>
                  </a:cubicBezTo>
                  <a:lnTo>
                    <a:pt x="1296170" y="236601"/>
                  </a:lnTo>
                  <a:lnTo>
                    <a:pt x="1285883" y="236601"/>
                  </a:lnTo>
                  <a:cubicBezTo>
                    <a:pt x="1282968" y="236601"/>
                    <a:pt x="1280525" y="235615"/>
                    <a:pt x="1278553" y="233644"/>
                  </a:cubicBezTo>
                  <a:cubicBezTo>
                    <a:pt x="1276582" y="231672"/>
                    <a:pt x="1275596" y="229229"/>
                    <a:pt x="1275596" y="226314"/>
                  </a:cubicBezTo>
                  <a:lnTo>
                    <a:pt x="1275596" y="221171"/>
                  </a:lnTo>
                  <a:lnTo>
                    <a:pt x="1280739" y="221171"/>
                  </a:lnTo>
                  <a:close/>
                  <a:moveTo>
                    <a:pt x="1260165" y="216027"/>
                  </a:moveTo>
                  <a:lnTo>
                    <a:pt x="1265309" y="216027"/>
                  </a:lnTo>
                  <a:lnTo>
                    <a:pt x="1265309" y="222456"/>
                  </a:lnTo>
                  <a:lnTo>
                    <a:pt x="1271738" y="222456"/>
                  </a:lnTo>
                  <a:lnTo>
                    <a:pt x="1271738" y="226314"/>
                  </a:lnTo>
                  <a:cubicBezTo>
                    <a:pt x="1271738" y="228886"/>
                    <a:pt x="1270881" y="231243"/>
                    <a:pt x="1269166" y="233386"/>
                  </a:cubicBezTo>
                  <a:cubicBezTo>
                    <a:pt x="1267452" y="235529"/>
                    <a:pt x="1265309" y="236601"/>
                    <a:pt x="1262737" y="236601"/>
                  </a:cubicBezTo>
                  <a:lnTo>
                    <a:pt x="1249878" y="236601"/>
                  </a:lnTo>
                  <a:lnTo>
                    <a:pt x="1249878" y="228886"/>
                  </a:lnTo>
                  <a:cubicBezTo>
                    <a:pt x="1249878" y="220313"/>
                    <a:pt x="1253307" y="216027"/>
                    <a:pt x="1260165" y="216027"/>
                  </a:cubicBezTo>
                  <a:close/>
                  <a:moveTo>
                    <a:pt x="666087" y="216027"/>
                  </a:moveTo>
                  <a:lnTo>
                    <a:pt x="672517" y="216027"/>
                  </a:lnTo>
                  <a:cubicBezTo>
                    <a:pt x="674917" y="216027"/>
                    <a:pt x="677017" y="216927"/>
                    <a:pt x="678817" y="218727"/>
                  </a:cubicBezTo>
                  <a:cubicBezTo>
                    <a:pt x="680618" y="220528"/>
                    <a:pt x="681518" y="222628"/>
                    <a:pt x="681518" y="225028"/>
                  </a:cubicBezTo>
                  <a:lnTo>
                    <a:pt x="681518" y="236601"/>
                  </a:lnTo>
                  <a:lnTo>
                    <a:pt x="671231" y="236601"/>
                  </a:lnTo>
                  <a:cubicBezTo>
                    <a:pt x="668316" y="236601"/>
                    <a:pt x="665873" y="235615"/>
                    <a:pt x="663901" y="233644"/>
                  </a:cubicBezTo>
                  <a:cubicBezTo>
                    <a:pt x="661930" y="231672"/>
                    <a:pt x="660944" y="229229"/>
                    <a:pt x="660944" y="226314"/>
                  </a:cubicBezTo>
                  <a:lnTo>
                    <a:pt x="660944" y="221171"/>
                  </a:lnTo>
                  <a:lnTo>
                    <a:pt x="666087" y="221171"/>
                  </a:lnTo>
                  <a:close/>
                  <a:moveTo>
                    <a:pt x="645513" y="216027"/>
                  </a:moveTo>
                  <a:lnTo>
                    <a:pt x="650657" y="216027"/>
                  </a:lnTo>
                  <a:lnTo>
                    <a:pt x="650657" y="222456"/>
                  </a:lnTo>
                  <a:lnTo>
                    <a:pt x="657086" y="222456"/>
                  </a:lnTo>
                  <a:lnTo>
                    <a:pt x="657086" y="226314"/>
                  </a:lnTo>
                  <a:cubicBezTo>
                    <a:pt x="657086" y="228886"/>
                    <a:pt x="656229" y="231243"/>
                    <a:pt x="654514" y="233386"/>
                  </a:cubicBezTo>
                  <a:cubicBezTo>
                    <a:pt x="652800" y="235529"/>
                    <a:pt x="650657" y="236601"/>
                    <a:pt x="648085" y="236601"/>
                  </a:cubicBezTo>
                  <a:lnTo>
                    <a:pt x="635226" y="236601"/>
                  </a:lnTo>
                  <a:lnTo>
                    <a:pt x="635226" y="228886"/>
                  </a:lnTo>
                  <a:cubicBezTo>
                    <a:pt x="635226" y="220313"/>
                    <a:pt x="638655" y="216027"/>
                    <a:pt x="645513" y="216027"/>
                  </a:cubicBezTo>
                  <a:close/>
                  <a:moveTo>
                    <a:pt x="51435" y="216027"/>
                  </a:moveTo>
                  <a:lnTo>
                    <a:pt x="57865" y="216027"/>
                  </a:lnTo>
                  <a:cubicBezTo>
                    <a:pt x="60265" y="216027"/>
                    <a:pt x="62365" y="216927"/>
                    <a:pt x="64166" y="218727"/>
                  </a:cubicBezTo>
                  <a:cubicBezTo>
                    <a:pt x="65966" y="220528"/>
                    <a:pt x="66866" y="222628"/>
                    <a:pt x="66866" y="225028"/>
                  </a:cubicBezTo>
                  <a:lnTo>
                    <a:pt x="66866" y="236601"/>
                  </a:lnTo>
                  <a:lnTo>
                    <a:pt x="56579" y="236601"/>
                  </a:lnTo>
                  <a:cubicBezTo>
                    <a:pt x="53664" y="236601"/>
                    <a:pt x="51221" y="235615"/>
                    <a:pt x="49249" y="233644"/>
                  </a:cubicBezTo>
                  <a:cubicBezTo>
                    <a:pt x="47278" y="231672"/>
                    <a:pt x="46292" y="229229"/>
                    <a:pt x="46292" y="226314"/>
                  </a:cubicBezTo>
                  <a:lnTo>
                    <a:pt x="46292" y="221171"/>
                  </a:lnTo>
                  <a:lnTo>
                    <a:pt x="51435" y="221171"/>
                  </a:lnTo>
                  <a:close/>
                  <a:moveTo>
                    <a:pt x="30861" y="216027"/>
                  </a:moveTo>
                  <a:lnTo>
                    <a:pt x="36005" y="216027"/>
                  </a:lnTo>
                  <a:lnTo>
                    <a:pt x="36005" y="222456"/>
                  </a:lnTo>
                  <a:lnTo>
                    <a:pt x="42434" y="222456"/>
                  </a:lnTo>
                  <a:lnTo>
                    <a:pt x="42434" y="226314"/>
                  </a:lnTo>
                  <a:cubicBezTo>
                    <a:pt x="42434" y="228886"/>
                    <a:pt x="41577" y="231243"/>
                    <a:pt x="39863" y="233386"/>
                  </a:cubicBezTo>
                  <a:cubicBezTo>
                    <a:pt x="38148" y="235529"/>
                    <a:pt x="36005" y="236601"/>
                    <a:pt x="33433" y="236601"/>
                  </a:cubicBezTo>
                  <a:lnTo>
                    <a:pt x="20574" y="236601"/>
                  </a:lnTo>
                  <a:lnTo>
                    <a:pt x="20574" y="228886"/>
                  </a:lnTo>
                  <a:cubicBezTo>
                    <a:pt x="20574" y="220313"/>
                    <a:pt x="24003" y="216027"/>
                    <a:pt x="30861" y="216027"/>
                  </a:cubicBezTo>
                  <a:close/>
                  <a:moveTo>
                    <a:pt x="2497182" y="208312"/>
                  </a:moveTo>
                  <a:lnTo>
                    <a:pt x="2507469" y="208312"/>
                  </a:lnTo>
                  <a:lnTo>
                    <a:pt x="2507469" y="218599"/>
                  </a:lnTo>
                  <a:lnTo>
                    <a:pt x="2497182" y="218599"/>
                  </a:lnTo>
                  <a:close/>
                  <a:moveTo>
                    <a:pt x="1882532" y="208312"/>
                  </a:moveTo>
                  <a:lnTo>
                    <a:pt x="1892819" y="208312"/>
                  </a:lnTo>
                  <a:lnTo>
                    <a:pt x="1892819" y="218599"/>
                  </a:lnTo>
                  <a:lnTo>
                    <a:pt x="1882532" y="218599"/>
                  </a:lnTo>
                  <a:close/>
                  <a:moveTo>
                    <a:pt x="1267880" y="208312"/>
                  </a:moveTo>
                  <a:lnTo>
                    <a:pt x="1278167" y="208312"/>
                  </a:lnTo>
                  <a:lnTo>
                    <a:pt x="1278167" y="218599"/>
                  </a:lnTo>
                  <a:lnTo>
                    <a:pt x="1267880" y="218599"/>
                  </a:lnTo>
                  <a:close/>
                  <a:moveTo>
                    <a:pt x="653228" y="208312"/>
                  </a:moveTo>
                  <a:lnTo>
                    <a:pt x="663515" y="208312"/>
                  </a:lnTo>
                  <a:lnTo>
                    <a:pt x="663515" y="218599"/>
                  </a:lnTo>
                  <a:lnTo>
                    <a:pt x="653228" y="218599"/>
                  </a:lnTo>
                  <a:close/>
                  <a:moveTo>
                    <a:pt x="38577" y="208312"/>
                  </a:moveTo>
                  <a:lnTo>
                    <a:pt x="48864" y="208312"/>
                  </a:lnTo>
                  <a:lnTo>
                    <a:pt x="48864" y="218599"/>
                  </a:lnTo>
                  <a:lnTo>
                    <a:pt x="38577" y="218599"/>
                  </a:lnTo>
                  <a:close/>
                  <a:moveTo>
                    <a:pt x="2664346" y="190310"/>
                  </a:moveTo>
                  <a:cubicBezTo>
                    <a:pt x="2668632" y="190310"/>
                    <a:pt x="2672490" y="192453"/>
                    <a:pt x="2675919" y="196739"/>
                  </a:cubicBezTo>
                  <a:cubicBezTo>
                    <a:pt x="2671290" y="196739"/>
                    <a:pt x="2664861" y="200168"/>
                    <a:pt x="2656631" y="207026"/>
                  </a:cubicBezTo>
                  <a:cubicBezTo>
                    <a:pt x="2650459" y="214741"/>
                    <a:pt x="2644029" y="218599"/>
                    <a:pt x="2637343" y="218599"/>
                  </a:cubicBezTo>
                  <a:cubicBezTo>
                    <a:pt x="2628770" y="218599"/>
                    <a:pt x="2623198" y="215941"/>
                    <a:pt x="2620626" y="210626"/>
                  </a:cubicBezTo>
                  <a:cubicBezTo>
                    <a:pt x="2624055" y="212512"/>
                    <a:pt x="2627656" y="213455"/>
                    <a:pt x="2631428" y="213455"/>
                  </a:cubicBezTo>
                  <a:cubicBezTo>
                    <a:pt x="2637086" y="213455"/>
                    <a:pt x="2639915" y="210884"/>
                    <a:pt x="2639915" y="205740"/>
                  </a:cubicBezTo>
                  <a:cubicBezTo>
                    <a:pt x="2639915" y="201454"/>
                    <a:pt x="2637771" y="199311"/>
                    <a:pt x="2633485" y="199311"/>
                  </a:cubicBezTo>
                  <a:cubicBezTo>
                    <a:pt x="2636400" y="195710"/>
                    <a:pt x="2638972" y="193996"/>
                    <a:pt x="2641200" y="194167"/>
                  </a:cubicBezTo>
                  <a:cubicBezTo>
                    <a:pt x="2644801" y="194339"/>
                    <a:pt x="2647373" y="195624"/>
                    <a:pt x="2648916" y="198025"/>
                  </a:cubicBezTo>
                  <a:cubicBezTo>
                    <a:pt x="2654916" y="192881"/>
                    <a:pt x="2660060" y="190310"/>
                    <a:pt x="2664346" y="190310"/>
                  </a:cubicBezTo>
                  <a:close/>
                  <a:moveTo>
                    <a:pt x="2515185" y="190310"/>
                  </a:moveTo>
                  <a:lnTo>
                    <a:pt x="2525472" y="190310"/>
                  </a:lnTo>
                  <a:lnTo>
                    <a:pt x="2525472" y="200597"/>
                  </a:lnTo>
                  <a:cubicBezTo>
                    <a:pt x="2525472" y="203854"/>
                    <a:pt x="2524357" y="206597"/>
                    <a:pt x="2522128" y="208826"/>
                  </a:cubicBezTo>
                  <a:cubicBezTo>
                    <a:pt x="2519900" y="211055"/>
                    <a:pt x="2517156" y="212169"/>
                    <a:pt x="2513899" y="212169"/>
                  </a:cubicBezTo>
                  <a:lnTo>
                    <a:pt x="2510041" y="212169"/>
                  </a:lnTo>
                  <a:lnTo>
                    <a:pt x="2510041" y="205740"/>
                  </a:lnTo>
                  <a:lnTo>
                    <a:pt x="2504898" y="205740"/>
                  </a:lnTo>
                  <a:lnTo>
                    <a:pt x="2504898" y="198025"/>
                  </a:lnTo>
                  <a:cubicBezTo>
                    <a:pt x="2504898" y="192881"/>
                    <a:pt x="2508327" y="190310"/>
                    <a:pt x="2515185" y="190310"/>
                  </a:cubicBezTo>
                  <a:close/>
                  <a:moveTo>
                    <a:pt x="2479180" y="190310"/>
                  </a:moveTo>
                  <a:lnTo>
                    <a:pt x="2490753" y="190310"/>
                  </a:lnTo>
                  <a:cubicBezTo>
                    <a:pt x="2493325" y="190310"/>
                    <a:pt x="2495682" y="191167"/>
                    <a:pt x="2497825" y="192881"/>
                  </a:cubicBezTo>
                  <a:cubicBezTo>
                    <a:pt x="2499969" y="194596"/>
                    <a:pt x="2501040" y="196739"/>
                    <a:pt x="2501040" y="199311"/>
                  </a:cubicBezTo>
                  <a:lnTo>
                    <a:pt x="2501040" y="205740"/>
                  </a:lnTo>
                  <a:lnTo>
                    <a:pt x="2494611" y="205740"/>
                  </a:lnTo>
                  <a:lnTo>
                    <a:pt x="2494611" y="212169"/>
                  </a:lnTo>
                  <a:lnTo>
                    <a:pt x="2490753" y="212169"/>
                  </a:lnTo>
                  <a:cubicBezTo>
                    <a:pt x="2487838" y="212169"/>
                    <a:pt x="2485181" y="211355"/>
                    <a:pt x="2482781" y="209726"/>
                  </a:cubicBezTo>
                  <a:cubicBezTo>
                    <a:pt x="2480380" y="208097"/>
                    <a:pt x="2479180" y="205911"/>
                    <a:pt x="2479180" y="203168"/>
                  </a:cubicBezTo>
                  <a:close/>
                  <a:moveTo>
                    <a:pt x="2049696" y="190310"/>
                  </a:moveTo>
                  <a:cubicBezTo>
                    <a:pt x="2053982" y="190310"/>
                    <a:pt x="2057840" y="192453"/>
                    <a:pt x="2061269" y="196739"/>
                  </a:cubicBezTo>
                  <a:cubicBezTo>
                    <a:pt x="2056640" y="196739"/>
                    <a:pt x="2050211" y="200168"/>
                    <a:pt x="2041981" y="207026"/>
                  </a:cubicBezTo>
                  <a:cubicBezTo>
                    <a:pt x="2035809" y="214741"/>
                    <a:pt x="2029379" y="218599"/>
                    <a:pt x="2022693" y="218599"/>
                  </a:cubicBezTo>
                  <a:cubicBezTo>
                    <a:pt x="2014120" y="218599"/>
                    <a:pt x="2008548" y="215941"/>
                    <a:pt x="2005976" y="210626"/>
                  </a:cubicBezTo>
                  <a:cubicBezTo>
                    <a:pt x="2009405" y="212512"/>
                    <a:pt x="2013006" y="213455"/>
                    <a:pt x="2016778" y="213455"/>
                  </a:cubicBezTo>
                  <a:cubicBezTo>
                    <a:pt x="2022436" y="213455"/>
                    <a:pt x="2025265" y="210884"/>
                    <a:pt x="2025265" y="205740"/>
                  </a:cubicBezTo>
                  <a:cubicBezTo>
                    <a:pt x="2025265" y="201454"/>
                    <a:pt x="2023121" y="199311"/>
                    <a:pt x="2018835" y="199311"/>
                  </a:cubicBezTo>
                  <a:cubicBezTo>
                    <a:pt x="2021750" y="195710"/>
                    <a:pt x="2024322" y="193996"/>
                    <a:pt x="2026550" y="194167"/>
                  </a:cubicBezTo>
                  <a:cubicBezTo>
                    <a:pt x="2030151" y="194339"/>
                    <a:pt x="2032723" y="195624"/>
                    <a:pt x="2034266" y="198025"/>
                  </a:cubicBezTo>
                  <a:cubicBezTo>
                    <a:pt x="2040266" y="192881"/>
                    <a:pt x="2045410" y="190310"/>
                    <a:pt x="2049696" y="190310"/>
                  </a:cubicBezTo>
                  <a:close/>
                  <a:moveTo>
                    <a:pt x="1900535" y="190310"/>
                  </a:moveTo>
                  <a:lnTo>
                    <a:pt x="1910822" y="190310"/>
                  </a:lnTo>
                  <a:lnTo>
                    <a:pt x="1910822" y="200597"/>
                  </a:lnTo>
                  <a:cubicBezTo>
                    <a:pt x="1910822" y="203854"/>
                    <a:pt x="1909707" y="206597"/>
                    <a:pt x="1907478" y="208826"/>
                  </a:cubicBezTo>
                  <a:cubicBezTo>
                    <a:pt x="1905250" y="211055"/>
                    <a:pt x="1902506" y="212169"/>
                    <a:pt x="1899249" y="212169"/>
                  </a:cubicBezTo>
                  <a:lnTo>
                    <a:pt x="1895391" y="212169"/>
                  </a:lnTo>
                  <a:lnTo>
                    <a:pt x="1895391" y="205740"/>
                  </a:lnTo>
                  <a:lnTo>
                    <a:pt x="1890248" y="205740"/>
                  </a:lnTo>
                  <a:lnTo>
                    <a:pt x="1890248" y="198025"/>
                  </a:lnTo>
                  <a:cubicBezTo>
                    <a:pt x="1890248" y="192881"/>
                    <a:pt x="1893677" y="190310"/>
                    <a:pt x="1900535" y="190310"/>
                  </a:cubicBezTo>
                  <a:close/>
                  <a:moveTo>
                    <a:pt x="1864530" y="190310"/>
                  </a:moveTo>
                  <a:lnTo>
                    <a:pt x="1876103" y="190310"/>
                  </a:lnTo>
                  <a:cubicBezTo>
                    <a:pt x="1878675" y="190310"/>
                    <a:pt x="1881032" y="191167"/>
                    <a:pt x="1883175" y="192881"/>
                  </a:cubicBezTo>
                  <a:cubicBezTo>
                    <a:pt x="1885319" y="194596"/>
                    <a:pt x="1886390" y="196739"/>
                    <a:pt x="1886390" y="199311"/>
                  </a:cubicBezTo>
                  <a:lnTo>
                    <a:pt x="1886390" y="205740"/>
                  </a:lnTo>
                  <a:lnTo>
                    <a:pt x="1879961" y="205740"/>
                  </a:lnTo>
                  <a:lnTo>
                    <a:pt x="1879961" y="212169"/>
                  </a:lnTo>
                  <a:lnTo>
                    <a:pt x="1876103" y="212169"/>
                  </a:lnTo>
                  <a:cubicBezTo>
                    <a:pt x="1873188" y="212169"/>
                    <a:pt x="1870531" y="211355"/>
                    <a:pt x="1868131" y="209726"/>
                  </a:cubicBezTo>
                  <a:cubicBezTo>
                    <a:pt x="1865730" y="208097"/>
                    <a:pt x="1864530" y="205911"/>
                    <a:pt x="1864530" y="203168"/>
                  </a:cubicBezTo>
                  <a:close/>
                  <a:moveTo>
                    <a:pt x="1435044" y="190310"/>
                  </a:moveTo>
                  <a:cubicBezTo>
                    <a:pt x="1439330" y="190310"/>
                    <a:pt x="1443188" y="192453"/>
                    <a:pt x="1446617" y="196739"/>
                  </a:cubicBezTo>
                  <a:cubicBezTo>
                    <a:pt x="1441988" y="196739"/>
                    <a:pt x="1435559" y="200168"/>
                    <a:pt x="1427329" y="207026"/>
                  </a:cubicBezTo>
                  <a:cubicBezTo>
                    <a:pt x="1421157" y="214741"/>
                    <a:pt x="1414727" y="218599"/>
                    <a:pt x="1408041" y="218599"/>
                  </a:cubicBezTo>
                  <a:cubicBezTo>
                    <a:pt x="1399468" y="218599"/>
                    <a:pt x="1393896" y="215941"/>
                    <a:pt x="1391324" y="210626"/>
                  </a:cubicBezTo>
                  <a:cubicBezTo>
                    <a:pt x="1394753" y="212512"/>
                    <a:pt x="1398354" y="213455"/>
                    <a:pt x="1402126" y="213455"/>
                  </a:cubicBezTo>
                  <a:cubicBezTo>
                    <a:pt x="1407784" y="213455"/>
                    <a:pt x="1410613" y="210884"/>
                    <a:pt x="1410613" y="205740"/>
                  </a:cubicBezTo>
                  <a:cubicBezTo>
                    <a:pt x="1410613" y="201454"/>
                    <a:pt x="1408469" y="199311"/>
                    <a:pt x="1404183" y="199311"/>
                  </a:cubicBezTo>
                  <a:cubicBezTo>
                    <a:pt x="1407098" y="195710"/>
                    <a:pt x="1409670" y="193996"/>
                    <a:pt x="1411898" y="194167"/>
                  </a:cubicBezTo>
                  <a:cubicBezTo>
                    <a:pt x="1415499" y="194339"/>
                    <a:pt x="1418071" y="195624"/>
                    <a:pt x="1419614" y="198025"/>
                  </a:cubicBezTo>
                  <a:cubicBezTo>
                    <a:pt x="1425614" y="192881"/>
                    <a:pt x="1430758" y="190310"/>
                    <a:pt x="1435044" y="190310"/>
                  </a:cubicBezTo>
                  <a:close/>
                  <a:moveTo>
                    <a:pt x="1285883" y="190310"/>
                  </a:moveTo>
                  <a:lnTo>
                    <a:pt x="1296170" y="190310"/>
                  </a:lnTo>
                  <a:lnTo>
                    <a:pt x="1296170" y="200597"/>
                  </a:lnTo>
                  <a:cubicBezTo>
                    <a:pt x="1296170" y="203854"/>
                    <a:pt x="1295055" y="206597"/>
                    <a:pt x="1292826" y="208826"/>
                  </a:cubicBezTo>
                  <a:cubicBezTo>
                    <a:pt x="1290598" y="211055"/>
                    <a:pt x="1287854" y="212169"/>
                    <a:pt x="1284597" y="212169"/>
                  </a:cubicBezTo>
                  <a:lnTo>
                    <a:pt x="1280739" y="212169"/>
                  </a:lnTo>
                  <a:lnTo>
                    <a:pt x="1280739" y="205740"/>
                  </a:lnTo>
                  <a:lnTo>
                    <a:pt x="1275596" y="205740"/>
                  </a:lnTo>
                  <a:lnTo>
                    <a:pt x="1275596" y="198025"/>
                  </a:lnTo>
                  <a:cubicBezTo>
                    <a:pt x="1275596" y="192881"/>
                    <a:pt x="1279025" y="190310"/>
                    <a:pt x="1285883" y="190310"/>
                  </a:cubicBezTo>
                  <a:close/>
                  <a:moveTo>
                    <a:pt x="1249878" y="190310"/>
                  </a:moveTo>
                  <a:lnTo>
                    <a:pt x="1261451" y="190310"/>
                  </a:lnTo>
                  <a:cubicBezTo>
                    <a:pt x="1264023" y="190310"/>
                    <a:pt x="1266380" y="191167"/>
                    <a:pt x="1268523" y="192881"/>
                  </a:cubicBezTo>
                  <a:cubicBezTo>
                    <a:pt x="1270667" y="194596"/>
                    <a:pt x="1271738" y="196739"/>
                    <a:pt x="1271738" y="199311"/>
                  </a:cubicBezTo>
                  <a:lnTo>
                    <a:pt x="1271738" y="205740"/>
                  </a:lnTo>
                  <a:lnTo>
                    <a:pt x="1265309" y="205740"/>
                  </a:lnTo>
                  <a:lnTo>
                    <a:pt x="1265309" y="212169"/>
                  </a:lnTo>
                  <a:lnTo>
                    <a:pt x="1261451" y="212169"/>
                  </a:lnTo>
                  <a:cubicBezTo>
                    <a:pt x="1258536" y="212169"/>
                    <a:pt x="1255879" y="211355"/>
                    <a:pt x="1253479" y="209726"/>
                  </a:cubicBezTo>
                  <a:cubicBezTo>
                    <a:pt x="1251078" y="208097"/>
                    <a:pt x="1249878" y="205911"/>
                    <a:pt x="1249878" y="203168"/>
                  </a:cubicBezTo>
                  <a:close/>
                  <a:moveTo>
                    <a:pt x="820392" y="190310"/>
                  </a:moveTo>
                  <a:cubicBezTo>
                    <a:pt x="824678" y="190310"/>
                    <a:pt x="828536" y="192453"/>
                    <a:pt x="831965" y="196739"/>
                  </a:cubicBezTo>
                  <a:cubicBezTo>
                    <a:pt x="827336" y="196739"/>
                    <a:pt x="820907" y="200168"/>
                    <a:pt x="812677" y="207026"/>
                  </a:cubicBezTo>
                  <a:cubicBezTo>
                    <a:pt x="806505" y="214741"/>
                    <a:pt x="800075" y="218599"/>
                    <a:pt x="793389" y="218599"/>
                  </a:cubicBezTo>
                  <a:cubicBezTo>
                    <a:pt x="784816" y="218599"/>
                    <a:pt x="779244" y="215941"/>
                    <a:pt x="776672" y="210626"/>
                  </a:cubicBezTo>
                  <a:cubicBezTo>
                    <a:pt x="780101" y="212512"/>
                    <a:pt x="783702" y="213455"/>
                    <a:pt x="787474" y="213455"/>
                  </a:cubicBezTo>
                  <a:cubicBezTo>
                    <a:pt x="793132" y="213455"/>
                    <a:pt x="795961" y="210884"/>
                    <a:pt x="795961" y="205740"/>
                  </a:cubicBezTo>
                  <a:cubicBezTo>
                    <a:pt x="795961" y="201454"/>
                    <a:pt x="793817" y="199311"/>
                    <a:pt x="789531" y="199311"/>
                  </a:cubicBezTo>
                  <a:cubicBezTo>
                    <a:pt x="792446" y="195710"/>
                    <a:pt x="795018" y="193996"/>
                    <a:pt x="797246" y="194167"/>
                  </a:cubicBezTo>
                  <a:cubicBezTo>
                    <a:pt x="800847" y="194339"/>
                    <a:pt x="803419" y="195624"/>
                    <a:pt x="804962" y="198025"/>
                  </a:cubicBezTo>
                  <a:cubicBezTo>
                    <a:pt x="810962" y="192881"/>
                    <a:pt x="816106" y="190310"/>
                    <a:pt x="820392" y="190310"/>
                  </a:cubicBezTo>
                  <a:close/>
                  <a:moveTo>
                    <a:pt x="671231" y="190310"/>
                  </a:moveTo>
                  <a:lnTo>
                    <a:pt x="681518" y="190310"/>
                  </a:lnTo>
                  <a:lnTo>
                    <a:pt x="681518" y="200597"/>
                  </a:lnTo>
                  <a:cubicBezTo>
                    <a:pt x="681518" y="203854"/>
                    <a:pt x="680403" y="206597"/>
                    <a:pt x="678174" y="208826"/>
                  </a:cubicBezTo>
                  <a:cubicBezTo>
                    <a:pt x="675946" y="211055"/>
                    <a:pt x="673202" y="212169"/>
                    <a:pt x="669945" y="212169"/>
                  </a:cubicBezTo>
                  <a:lnTo>
                    <a:pt x="666087" y="212169"/>
                  </a:lnTo>
                  <a:lnTo>
                    <a:pt x="666087" y="205740"/>
                  </a:lnTo>
                  <a:lnTo>
                    <a:pt x="660944" y="205740"/>
                  </a:lnTo>
                  <a:lnTo>
                    <a:pt x="660944" y="198025"/>
                  </a:lnTo>
                  <a:cubicBezTo>
                    <a:pt x="660944" y="192881"/>
                    <a:pt x="664373" y="190310"/>
                    <a:pt x="671231" y="190310"/>
                  </a:cubicBezTo>
                  <a:close/>
                  <a:moveTo>
                    <a:pt x="635226" y="190310"/>
                  </a:moveTo>
                  <a:lnTo>
                    <a:pt x="646799" y="190310"/>
                  </a:lnTo>
                  <a:cubicBezTo>
                    <a:pt x="649371" y="190310"/>
                    <a:pt x="651728" y="191167"/>
                    <a:pt x="653871" y="192881"/>
                  </a:cubicBezTo>
                  <a:cubicBezTo>
                    <a:pt x="656015" y="194596"/>
                    <a:pt x="657086" y="196739"/>
                    <a:pt x="657086" y="199311"/>
                  </a:cubicBezTo>
                  <a:lnTo>
                    <a:pt x="657086" y="205740"/>
                  </a:lnTo>
                  <a:lnTo>
                    <a:pt x="650657" y="205740"/>
                  </a:lnTo>
                  <a:lnTo>
                    <a:pt x="650657" y="212169"/>
                  </a:lnTo>
                  <a:lnTo>
                    <a:pt x="646799" y="212169"/>
                  </a:lnTo>
                  <a:cubicBezTo>
                    <a:pt x="643884" y="212169"/>
                    <a:pt x="641227" y="211355"/>
                    <a:pt x="638827" y="209726"/>
                  </a:cubicBezTo>
                  <a:cubicBezTo>
                    <a:pt x="636426" y="208097"/>
                    <a:pt x="635226" y="205911"/>
                    <a:pt x="635226" y="203168"/>
                  </a:cubicBezTo>
                  <a:close/>
                  <a:moveTo>
                    <a:pt x="205740" y="190310"/>
                  </a:moveTo>
                  <a:cubicBezTo>
                    <a:pt x="210027" y="190310"/>
                    <a:pt x="213884" y="192453"/>
                    <a:pt x="217313" y="196739"/>
                  </a:cubicBezTo>
                  <a:cubicBezTo>
                    <a:pt x="212684" y="196739"/>
                    <a:pt x="206255" y="200168"/>
                    <a:pt x="198025" y="207026"/>
                  </a:cubicBezTo>
                  <a:cubicBezTo>
                    <a:pt x="191853" y="214741"/>
                    <a:pt x="185424" y="218599"/>
                    <a:pt x="178737" y="218599"/>
                  </a:cubicBezTo>
                  <a:cubicBezTo>
                    <a:pt x="170165" y="218599"/>
                    <a:pt x="164592" y="215941"/>
                    <a:pt x="162021" y="210626"/>
                  </a:cubicBezTo>
                  <a:cubicBezTo>
                    <a:pt x="165450" y="212512"/>
                    <a:pt x="169050" y="213455"/>
                    <a:pt x="172822" y="213455"/>
                  </a:cubicBezTo>
                  <a:cubicBezTo>
                    <a:pt x="178480" y="213455"/>
                    <a:pt x="181309" y="210884"/>
                    <a:pt x="181309" y="205740"/>
                  </a:cubicBezTo>
                  <a:cubicBezTo>
                    <a:pt x="181309" y="201454"/>
                    <a:pt x="179166" y="199311"/>
                    <a:pt x="174879" y="199311"/>
                  </a:cubicBezTo>
                  <a:cubicBezTo>
                    <a:pt x="177794" y="195710"/>
                    <a:pt x="180366" y="193996"/>
                    <a:pt x="182595" y="194167"/>
                  </a:cubicBezTo>
                  <a:cubicBezTo>
                    <a:pt x="186195" y="194339"/>
                    <a:pt x="188767" y="195624"/>
                    <a:pt x="190310" y="198025"/>
                  </a:cubicBezTo>
                  <a:cubicBezTo>
                    <a:pt x="196311" y="192881"/>
                    <a:pt x="201454" y="190310"/>
                    <a:pt x="205740" y="190310"/>
                  </a:cubicBezTo>
                  <a:close/>
                  <a:moveTo>
                    <a:pt x="56579" y="190310"/>
                  </a:moveTo>
                  <a:lnTo>
                    <a:pt x="66866" y="190310"/>
                  </a:lnTo>
                  <a:lnTo>
                    <a:pt x="66866" y="200597"/>
                  </a:lnTo>
                  <a:cubicBezTo>
                    <a:pt x="66866" y="203854"/>
                    <a:pt x="65751" y="206597"/>
                    <a:pt x="63523" y="208826"/>
                  </a:cubicBezTo>
                  <a:cubicBezTo>
                    <a:pt x="61294" y="211055"/>
                    <a:pt x="58551" y="212169"/>
                    <a:pt x="55293" y="212169"/>
                  </a:cubicBezTo>
                  <a:lnTo>
                    <a:pt x="51435" y="212169"/>
                  </a:lnTo>
                  <a:lnTo>
                    <a:pt x="51435" y="205740"/>
                  </a:lnTo>
                  <a:lnTo>
                    <a:pt x="46292" y="205740"/>
                  </a:lnTo>
                  <a:lnTo>
                    <a:pt x="46292" y="198025"/>
                  </a:lnTo>
                  <a:cubicBezTo>
                    <a:pt x="46292" y="192881"/>
                    <a:pt x="49721" y="190310"/>
                    <a:pt x="56579" y="190310"/>
                  </a:cubicBezTo>
                  <a:close/>
                  <a:moveTo>
                    <a:pt x="20574" y="190310"/>
                  </a:moveTo>
                  <a:lnTo>
                    <a:pt x="32147" y="190310"/>
                  </a:lnTo>
                  <a:cubicBezTo>
                    <a:pt x="34719" y="190310"/>
                    <a:pt x="37076" y="191167"/>
                    <a:pt x="39220" y="192881"/>
                  </a:cubicBezTo>
                  <a:cubicBezTo>
                    <a:pt x="41363" y="194596"/>
                    <a:pt x="42434" y="196739"/>
                    <a:pt x="42434" y="199311"/>
                  </a:cubicBezTo>
                  <a:lnTo>
                    <a:pt x="42434" y="205740"/>
                  </a:lnTo>
                  <a:lnTo>
                    <a:pt x="36005" y="205740"/>
                  </a:lnTo>
                  <a:lnTo>
                    <a:pt x="36005" y="212169"/>
                  </a:lnTo>
                  <a:lnTo>
                    <a:pt x="32147" y="212169"/>
                  </a:lnTo>
                  <a:cubicBezTo>
                    <a:pt x="29233" y="212169"/>
                    <a:pt x="26575" y="211355"/>
                    <a:pt x="24175" y="209726"/>
                  </a:cubicBezTo>
                  <a:cubicBezTo>
                    <a:pt x="21775" y="208097"/>
                    <a:pt x="20574" y="205911"/>
                    <a:pt x="20574" y="203168"/>
                  </a:cubicBezTo>
                  <a:close/>
                  <a:moveTo>
                    <a:pt x="2533187" y="185166"/>
                  </a:moveTo>
                  <a:lnTo>
                    <a:pt x="2540902" y="185166"/>
                  </a:lnTo>
                  <a:lnTo>
                    <a:pt x="2540902" y="228886"/>
                  </a:lnTo>
                  <a:lnTo>
                    <a:pt x="2715781" y="228886"/>
                  </a:lnTo>
                  <a:lnTo>
                    <a:pt x="2715781" y="236601"/>
                  </a:lnTo>
                  <a:lnTo>
                    <a:pt x="2533187" y="236601"/>
                  </a:lnTo>
                  <a:close/>
                  <a:moveTo>
                    <a:pt x="1918537" y="185166"/>
                  </a:moveTo>
                  <a:lnTo>
                    <a:pt x="1926252" y="185166"/>
                  </a:lnTo>
                  <a:lnTo>
                    <a:pt x="1926252" y="228886"/>
                  </a:lnTo>
                  <a:lnTo>
                    <a:pt x="2101131" y="228886"/>
                  </a:lnTo>
                  <a:lnTo>
                    <a:pt x="2101131" y="236601"/>
                  </a:lnTo>
                  <a:lnTo>
                    <a:pt x="1918537" y="236601"/>
                  </a:lnTo>
                  <a:close/>
                  <a:moveTo>
                    <a:pt x="1303885" y="185166"/>
                  </a:moveTo>
                  <a:lnTo>
                    <a:pt x="1311600" y="185166"/>
                  </a:lnTo>
                  <a:lnTo>
                    <a:pt x="1311600" y="228886"/>
                  </a:lnTo>
                  <a:lnTo>
                    <a:pt x="1486479" y="228886"/>
                  </a:lnTo>
                  <a:lnTo>
                    <a:pt x="1486479" y="236601"/>
                  </a:lnTo>
                  <a:lnTo>
                    <a:pt x="1303885" y="236601"/>
                  </a:lnTo>
                  <a:close/>
                  <a:moveTo>
                    <a:pt x="689233" y="185166"/>
                  </a:moveTo>
                  <a:lnTo>
                    <a:pt x="696948" y="185166"/>
                  </a:lnTo>
                  <a:lnTo>
                    <a:pt x="696948" y="228886"/>
                  </a:lnTo>
                  <a:lnTo>
                    <a:pt x="871827" y="228886"/>
                  </a:lnTo>
                  <a:lnTo>
                    <a:pt x="871827" y="236601"/>
                  </a:lnTo>
                  <a:lnTo>
                    <a:pt x="689233" y="236601"/>
                  </a:lnTo>
                  <a:close/>
                  <a:moveTo>
                    <a:pt x="74581" y="185166"/>
                  </a:moveTo>
                  <a:lnTo>
                    <a:pt x="82296" y="185166"/>
                  </a:lnTo>
                  <a:lnTo>
                    <a:pt x="82296" y="228886"/>
                  </a:lnTo>
                  <a:lnTo>
                    <a:pt x="257175" y="228886"/>
                  </a:lnTo>
                  <a:lnTo>
                    <a:pt x="257175" y="236601"/>
                  </a:lnTo>
                  <a:lnTo>
                    <a:pt x="74581" y="236601"/>
                  </a:lnTo>
                  <a:close/>
                  <a:moveTo>
                    <a:pt x="2576907" y="171021"/>
                  </a:moveTo>
                  <a:cubicBezTo>
                    <a:pt x="2592166" y="171021"/>
                    <a:pt x="2607168" y="180023"/>
                    <a:pt x="2621912" y="198025"/>
                  </a:cubicBezTo>
                  <a:cubicBezTo>
                    <a:pt x="2626199" y="203168"/>
                    <a:pt x="2630485" y="207026"/>
                    <a:pt x="2634771" y="209598"/>
                  </a:cubicBezTo>
                  <a:cubicBezTo>
                    <a:pt x="2626027" y="209598"/>
                    <a:pt x="2620455" y="207883"/>
                    <a:pt x="2618055" y="204454"/>
                  </a:cubicBezTo>
                  <a:cubicBezTo>
                    <a:pt x="2618055" y="209598"/>
                    <a:pt x="2617197" y="213884"/>
                    <a:pt x="2615483" y="217313"/>
                  </a:cubicBezTo>
                  <a:cubicBezTo>
                    <a:pt x="2611368" y="215084"/>
                    <a:pt x="2608368" y="211226"/>
                    <a:pt x="2606482" y="205740"/>
                  </a:cubicBezTo>
                  <a:cubicBezTo>
                    <a:pt x="2603910" y="212598"/>
                    <a:pt x="2597909" y="216027"/>
                    <a:pt x="2588480" y="216027"/>
                  </a:cubicBezTo>
                  <a:cubicBezTo>
                    <a:pt x="2594480" y="213455"/>
                    <a:pt x="2597481" y="207455"/>
                    <a:pt x="2597481" y="198025"/>
                  </a:cubicBezTo>
                  <a:lnTo>
                    <a:pt x="2585103" y="181778"/>
                  </a:lnTo>
                  <a:lnTo>
                    <a:pt x="2585008" y="181566"/>
                  </a:lnTo>
                  <a:lnTo>
                    <a:pt x="2584912" y="181528"/>
                  </a:lnTo>
                  <a:close/>
                  <a:moveTo>
                    <a:pt x="1962257" y="171021"/>
                  </a:moveTo>
                  <a:cubicBezTo>
                    <a:pt x="1977516" y="171021"/>
                    <a:pt x="1992518" y="180023"/>
                    <a:pt x="2007262" y="198025"/>
                  </a:cubicBezTo>
                  <a:cubicBezTo>
                    <a:pt x="2011549" y="203168"/>
                    <a:pt x="2015835" y="207026"/>
                    <a:pt x="2020121" y="209598"/>
                  </a:cubicBezTo>
                  <a:cubicBezTo>
                    <a:pt x="2011377" y="209598"/>
                    <a:pt x="2005805" y="207883"/>
                    <a:pt x="2003405" y="204454"/>
                  </a:cubicBezTo>
                  <a:cubicBezTo>
                    <a:pt x="2003405" y="209598"/>
                    <a:pt x="2002547" y="213884"/>
                    <a:pt x="2000833" y="217313"/>
                  </a:cubicBezTo>
                  <a:cubicBezTo>
                    <a:pt x="1996718" y="215084"/>
                    <a:pt x="1993718" y="211226"/>
                    <a:pt x="1991832" y="205740"/>
                  </a:cubicBezTo>
                  <a:cubicBezTo>
                    <a:pt x="1989260" y="212598"/>
                    <a:pt x="1983259" y="216027"/>
                    <a:pt x="1973830" y="216027"/>
                  </a:cubicBezTo>
                  <a:cubicBezTo>
                    <a:pt x="1979830" y="213455"/>
                    <a:pt x="1982831" y="207455"/>
                    <a:pt x="1982831" y="198025"/>
                  </a:cubicBezTo>
                  <a:lnTo>
                    <a:pt x="1970453" y="181778"/>
                  </a:lnTo>
                  <a:lnTo>
                    <a:pt x="1970358" y="181566"/>
                  </a:lnTo>
                  <a:lnTo>
                    <a:pt x="1970262" y="181528"/>
                  </a:lnTo>
                  <a:close/>
                  <a:moveTo>
                    <a:pt x="1347605" y="171021"/>
                  </a:moveTo>
                  <a:cubicBezTo>
                    <a:pt x="1362864" y="171021"/>
                    <a:pt x="1377866" y="180023"/>
                    <a:pt x="1392610" y="198025"/>
                  </a:cubicBezTo>
                  <a:cubicBezTo>
                    <a:pt x="1396897" y="203168"/>
                    <a:pt x="1401183" y="207026"/>
                    <a:pt x="1405469" y="209598"/>
                  </a:cubicBezTo>
                  <a:cubicBezTo>
                    <a:pt x="1396725" y="209598"/>
                    <a:pt x="1391153" y="207883"/>
                    <a:pt x="1388753" y="204454"/>
                  </a:cubicBezTo>
                  <a:cubicBezTo>
                    <a:pt x="1388753" y="209598"/>
                    <a:pt x="1387895" y="213884"/>
                    <a:pt x="1386181" y="217313"/>
                  </a:cubicBezTo>
                  <a:cubicBezTo>
                    <a:pt x="1382066" y="215084"/>
                    <a:pt x="1379066" y="211226"/>
                    <a:pt x="1377180" y="205740"/>
                  </a:cubicBezTo>
                  <a:cubicBezTo>
                    <a:pt x="1374608" y="212598"/>
                    <a:pt x="1368607" y="216027"/>
                    <a:pt x="1359178" y="216027"/>
                  </a:cubicBezTo>
                  <a:cubicBezTo>
                    <a:pt x="1365178" y="213455"/>
                    <a:pt x="1368179" y="207455"/>
                    <a:pt x="1368179" y="198025"/>
                  </a:cubicBezTo>
                  <a:lnTo>
                    <a:pt x="1355801" y="181778"/>
                  </a:lnTo>
                  <a:lnTo>
                    <a:pt x="1355706" y="181566"/>
                  </a:lnTo>
                  <a:lnTo>
                    <a:pt x="1355610" y="181528"/>
                  </a:lnTo>
                  <a:close/>
                  <a:moveTo>
                    <a:pt x="732953" y="171021"/>
                  </a:moveTo>
                  <a:cubicBezTo>
                    <a:pt x="748212" y="171021"/>
                    <a:pt x="763214" y="180023"/>
                    <a:pt x="777958" y="198025"/>
                  </a:cubicBezTo>
                  <a:cubicBezTo>
                    <a:pt x="782245" y="203168"/>
                    <a:pt x="786531" y="207026"/>
                    <a:pt x="790817" y="209598"/>
                  </a:cubicBezTo>
                  <a:cubicBezTo>
                    <a:pt x="782073" y="209598"/>
                    <a:pt x="776501" y="207883"/>
                    <a:pt x="774101" y="204454"/>
                  </a:cubicBezTo>
                  <a:cubicBezTo>
                    <a:pt x="774101" y="209598"/>
                    <a:pt x="773243" y="213884"/>
                    <a:pt x="771529" y="217313"/>
                  </a:cubicBezTo>
                  <a:cubicBezTo>
                    <a:pt x="767414" y="215084"/>
                    <a:pt x="764414" y="211226"/>
                    <a:pt x="762528" y="205740"/>
                  </a:cubicBezTo>
                  <a:cubicBezTo>
                    <a:pt x="759956" y="212598"/>
                    <a:pt x="753955" y="216027"/>
                    <a:pt x="744526" y="216027"/>
                  </a:cubicBezTo>
                  <a:cubicBezTo>
                    <a:pt x="750526" y="213455"/>
                    <a:pt x="753527" y="207455"/>
                    <a:pt x="753527" y="198025"/>
                  </a:cubicBezTo>
                  <a:lnTo>
                    <a:pt x="741149" y="181778"/>
                  </a:lnTo>
                  <a:lnTo>
                    <a:pt x="741054" y="181566"/>
                  </a:lnTo>
                  <a:lnTo>
                    <a:pt x="740958" y="181528"/>
                  </a:lnTo>
                  <a:close/>
                  <a:moveTo>
                    <a:pt x="118301" y="171021"/>
                  </a:moveTo>
                  <a:cubicBezTo>
                    <a:pt x="133560" y="171021"/>
                    <a:pt x="148562" y="180023"/>
                    <a:pt x="163307" y="198025"/>
                  </a:cubicBezTo>
                  <a:cubicBezTo>
                    <a:pt x="167593" y="203168"/>
                    <a:pt x="171879" y="207026"/>
                    <a:pt x="176165" y="209598"/>
                  </a:cubicBezTo>
                  <a:cubicBezTo>
                    <a:pt x="167421" y="209598"/>
                    <a:pt x="161849" y="207883"/>
                    <a:pt x="159449" y="204454"/>
                  </a:cubicBezTo>
                  <a:cubicBezTo>
                    <a:pt x="159449" y="209598"/>
                    <a:pt x="158592" y="213884"/>
                    <a:pt x="156877" y="217313"/>
                  </a:cubicBezTo>
                  <a:cubicBezTo>
                    <a:pt x="152762" y="215084"/>
                    <a:pt x="149762" y="211226"/>
                    <a:pt x="147876" y="205740"/>
                  </a:cubicBezTo>
                  <a:cubicBezTo>
                    <a:pt x="145304" y="212598"/>
                    <a:pt x="139304" y="216027"/>
                    <a:pt x="129874" y="216027"/>
                  </a:cubicBezTo>
                  <a:cubicBezTo>
                    <a:pt x="135875" y="213455"/>
                    <a:pt x="138875" y="207455"/>
                    <a:pt x="138875" y="198025"/>
                  </a:cubicBezTo>
                  <a:lnTo>
                    <a:pt x="126496" y="181778"/>
                  </a:lnTo>
                  <a:lnTo>
                    <a:pt x="126402" y="181566"/>
                  </a:lnTo>
                  <a:lnTo>
                    <a:pt x="126306" y="181528"/>
                  </a:lnTo>
                  <a:close/>
                  <a:moveTo>
                    <a:pt x="2546046" y="159191"/>
                  </a:moveTo>
                  <a:cubicBezTo>
                    <a:pt x="2548960" y="159191"/>
                    <a:pt x="2551446" y="160220"/>
                    <a:pt x="2553504" y="162277"/>
                  </a:cubicBezTo>
                  <a:cubicBezTo>
                    <a:pt x="2555561" y="164335"/>
                    <a:pt x="2556590" y="166821"/>
                    <a:pt x="2556590" y="169736"/>
                  </a:cubicBezTo>
                  <a:lnTo>
                    <a:pt x="2546046" y="169736"/>
                  </a:lnTo>
                  <a:close/>
                  <a:moveTo>
                    <a:pt x="1931396" y="159191"/>
                  </a:moveTo>
                  <a:cubicBezTo>
                    <a:pt x="1934310" y="159191"/>
                    <a:pt x="1936796" y="160220"/>
                    <a:pt x="1938854" y="162277"/>
                  </a:cubicBezTo>
                  <a:cubicBezTo>
                    <a:pt x="1940911" y="164335"/>
                    <a:pt x="1941940" y="166821"/>
                    <a:pt x="1941940" y="169736"/>
                  </a:cubicBezTo>
                  <a:lnTo>
                    <a:pt x="1931396" y="169736"/>
                  </a:lnTo>
                  <a:close/>
                  <a:moveTo>
                    <a:pt x="1316744" y="159191"/>
                  </a:moveTo>
                  <a:cubicBezTo>
                    <a:pt x="1319658" y="159191"/>
                    <a:pt x="1322144" y="160220"/>
                    <a:pt x="1324202" y="162277"/>
                  </a:cubicBezTo>
                  <a:cubicBezTo>
                    <a:pt x="1326259" y="164335"/>
                    <a:pt x="1327288" y="166821"/>
                    <a:pt x="1327288" y="169736"/>
                  </a:cubicBezTo>
                  <a:lnTo>
                    <a:pt x="1316744" y="169736"/>
                  </a:lnTo>
                  <a:close/>
                  <a:moveTo>
                    <a:pt x="702092" y="159191"/>
                  </a:moveTo>
                  <a:cubicBezTo>
                    <a:pt x="705006" y="159191"/>
                    <a:pt x="707492" y="160220"/>
                    <a:pt x="709550" y="162277"/>
                  </a:cubicBezTo>
                  <a:cubicBezTo>
                    <a:pt x="711607" y="164335"/>
                    <a:pt x="712636" y="166821"/>
                    <a:pt x="712636" y="169736"/>
                  </a:cubicBezTo>
                  <a:lnTo>
                    <a:pt x="702092" y="169736"/>
                  </a:lnTo>
                  <a:close/>
                  <a:moveTo>
                    <a:pt x="87440" y="159191"/>
                  </a:moveTo>
                  <a:cubicBezTo>
                    <a:pt x="90355" y="159191"/>
                    <a:pt x="92841" y="160220"/>
                    <a:pt x="94898" y="162277"/>
                  </a:cubicBezTo>
                  <a:cubicBezTo>
                    <a:pt x="96955" y="164335"/>
                    <a:pt x="97984" y="166821"/>
                    <a:pt x="97984" y="169736"/>
                  </a:cubicBezTo>
                  <a:lnTo>
                    <a:pt x="87440" y="169736"/>
                  </a:lnTo>
                  <a:close/>
                  <a:moveTo>
                    <a:pt x="2624998" y="146333"/>
                  </a:moveTo>
                  <a:cubicBezTo>
                    <a:pt x="2634085" y="147876"/>
                    <a:pt x="2638629" y="153533"/>
                    <a:pt x="2638629" y="163306"/>
                  </a:cubicBezTo>
                  <a:cubicBezTo>
                    <a:pt x="2638629" y="167078"/>
                    <a:pt x="2636914" y="172522"/>
                    <a:pt x="2633485" y="179637"/>
                  </a:cubicBezTo>
                  <a:cubicBezTo>
                    <a:pt x="2630056" y="186752"/>
                    <a:pt x="2628342" y="191595"/>
                    <a:pt x="2628342" y="194167"/>
                  </a:cubicBezTo>
                  <a:cubicBezTo>
                    <a:pt x="2623884" y="191081"/>
                    <a:pt x="2621741" y="188081"/>
                    <a:pt x="2621912" y="185166"/>
                  </a:cubicBezTo>
                  <a:cubicBezTo>
                    <a:pt x="2621912" y="183794"/>
                    <a:pt x="2622427" y="181737"/>
                    <a:pt x="2623455" y="178994"/>
                  </a:cubicBezTo>
                  <a:cubicBezTo>
                    <a:pt x="2624484" y="176251"/>
                    <a:pt x="2624998" y="174708"/>
                    <a:pt x="2624998" y="174365"/>
                  </a:cubicBezTo>
                  <a:cubicBezTo>
                    <a:pt x="2624998" y="174193"/>
                    <a:pt x="2624827" y="173936"/>
                    <a:pt x="2624484" y="173593"/>
                  </a:cubicBezTo>
                  <a:lnTo>
                    <a:pt x="2621912" y="173593"/>
                  </a:lnTo>
                  <a:cubicBezTo>
                    <a:pt x="2616769" y="173593"/>
                    <a:pt x="2614197" y="171021"/>
                    <a:pt x="2614197" y="165878"/>
                  </a:cubicBezTo>
                  <a:cubicBezTo>
                    <a:pt x="2614369" y="164849"/>
                    <a:pt x="2614797" y="163135"/>
                    <a:pt x="2615483" y="160734"/>
                  </a:cubicBezTo>
                  <a:cubicBezTo>
                    <a:pt x="2615826" y="163649"/>
                    <a:pt x="2618140" y="165106"/>
                    <a:pt x="2622427" y="165106"/>
                  </a:cubicBezTo>
                  <a:cubicBezTo>
                    <a:pt x="2628256" y="165106"/>
                    <a:pt x="2631085" y="162792"/>
                    <a:pt x="2630913" y="158163"/>
                  </a:cubicBezTo>
                  <a:cubicBezTo>
                    <a:pt x="2630742" y="153019"/>
                    <a:pt x="2628770" y="149076"/>
                    <a:pt x="2624998" y="146333"/>
                  </a:cubicBezTo>
                  <a:close/>
                  <a:moveTo>
                    <a:pt x="2010348" y="146333"/>
                  </a:moveTo>
                  <a:cubicBezTo>
                    <a:pt x="2019435" y="147876"/>
                    <a:pt x="2023979" y="153533"/>
                    <a:pt x="2023979" y="163306"/>
                  </a:cubicBezTo>
                  <a:cubicBezTo>
                    <a:pt x="2023979" y="167078"/>
                    <a:pt x="2022264" y="172522"/>
                    <a:pt x="2018835" y="179637"/>
                  </a:cubicBezTo>
                  <a:cubicBezTo>
                    <a:pt x="2015406" y="186752"/>
                    <a:pt x="2013692" y="191595"/>
                    <a:pt x="2013692" y="194167"/>
                  </a:cubicBezTo>
                  <a:cubicBezTo>
                    <a:pt x="2009234" y="191081"/>
                    <a:pt x="2007091" y="188081"/>
                    <a:pt x="2007262" y="185166"/>
                  </a:cubicBezTo>
                  <a:cubicBezTo>
                    <a:pt x="2007262" y="183794"/>
                    <a:pt x="2007777" y="181737"/>
                    <a:pt x="2008805" y="178994"/>
                  </a:cubicBezTo>
                  <a:cubicBezTo>
                    <a:pt x="2009834" y="176251"/>
                    <a:pt x="2010348" y="174708"/>
                    <a:pt x="2010348" y="174365"/>
                  </a:cubicBezTo>
                  <a:cubicBezTo>
                    <a:pt x="2010348" y="174193"/>
                    <a:pt x="2010177" y="173936"/>
                    <a:pt x="2009834" y="173593"/>
                  </a:cubicBezTo>
                  <a:lnTo>
                    <a:pt x="2007262" y="173593"/>
                  </a:lnTo>
                  <a:cubicBezTo>
                    <a:pt x="2002119" y="173593"/>
                    <a:pt x="1999547" y="171021"/>
                    <a:pt x="1999547" y="165878"/>
                  </a:cubicBezTo>
                  <a:cubicBezTo>
                    <a:pt x="1999719" y="164849"/>
                    <a:pt x="2000147" y="163135"/>
                    <a:pt x="2000833" y="160734"/>
                  </a:cubicBezTo>
                  <a:cubicBezTo>
                    <a:pt x="2001176" y="163649"/>
                    <a:pt x="2003490" y="165106"/>
                    <a:pt x="2007777" y="165106"/>
                  </a:cubicBezTo>
                  <a:cubicBezTo>
                    <a:pt x="2013606" y="165106"/>
                    <a:pt x="2016435" y="162792"/>
                    <a:pt x="2016263" y="158163"/>
                  </a:cubicBezTo>
                  <a:cubicBezTo>
                    <a:pt x="2016092" y="153019"/>
                    <a:pt x="2014120" y="149076"/>
                    <a:pt x="2010348" y="146333"/>
                  </a:cubicBezTo>
                  <a:close/>
                  <a:moveTo>
                    <a:pt x="1395696" y="146333"/>
                  </a:moveTo>
                  <a:cubicBezTo>
                    <a:pt x="1404783" y="147876"/>
                    <a:pt x="1409327" y="153533"/>
                    <a:pt x="1409327" y="163306"/>
                  </a:cubicBezTo>
                  <a:cubicBezTo>
                    <a:pt x="1409327" y="167078"/>
                    <a:pt x="1407612" y="172522"/>
                    <a:pt x="1404183" y="179637"/>
                  </a:cubicBezTo>
                  <a:cubicBezTo>
                    <a:pt x="1400754" y="186752"/>
                    <a:pt x="1399040" y="191595"/>
                    <a:pt x="1399040" y="194167"/>
                  </a:cubicBezTo>
                  <a:cubicBezTo>
                    <a:pt x="1394582" y="191081"/>
                    <a:pt x="1392439" y="188081"/>
                    <a:pt x="1392610" y="185166"/>
                  </a:cubicBezTo>
                  <a:cubicBezTo>
                    <a:pt x="1392610" y="183794"/>
                    <a:pt x="1393125" y="181737"/>
                    <a:pt x="1394153" y="178994"/>
                  </a:cubicBezTo>
                  <a:cubicBezTo>
                    <a:pt x="1395182" y="176251"/>
                    <a:pt x="1395696" y="174708"/>
                    <a:pt x="1395696" y="174365"/>
                  </a:cubicBezTo>
                  <a:cubicBezTo>
                    <a:pt x="1395696" y="174193"/>
                    <a:pt x="1395525" y="173936"/>
                    <a:pt x="1395182" y="173593"/>
                  </a:cubicBezTo>
                  <a:lnTo>
                    <a:pt x="1392610" y="173593"/>
                  </a:lnTo>
                  <a:cubicBezTo>
                    <a:pt x="1387467" y="173593"/>
                    <a:pt x="1384895" y="171021"/>
                    <a:pt x="1384895" y="165878"/>
                  </a:cubicBezTo>
                  <a:cubicBezTo>
                    <a:pt x="1385067" y="164849"/>
                    <a:pt x="1385495" y="163135"/>
                    <a:pt x="1386181" y="160734"/>
                  </a:cubicBezTo>
                  <a:cubicBezTo>
                    <a:pt x="1386524" y="163649"/>
                    <a:pt x="1388838" y="165106"/>
                    <a:pt x="1393125" y="165106"/>
                  </a:cubicBezTo>
                  <a:cubicBezTo>
                    <a:pt x="1398954" y="165106"/>
                    <a:pt x="1401783" y="162792"/>
                    <a:pt x="1401611" y="158163"/>
                  </a:cubicBezTo>
                  <a:cubicBezTo>
                    <a:pt x="1401440" y="153019"/>
                    <a:pt x="1399468" y="149076"/>
                    <a:pt x="1395696" y="146333"/>
                  </a:cubicBezTo>
                  <a:close/>
                  <a:moveTo>
                    <a:pt x="781044" y="146333"/>
                  </a:moveTo>
                  <a:cubicBezTo>
                    <a:pt x="790131" y="147876"/>
                    <a:pt x="794675" y="153533"/>
                    <a:pt x="794675" y="163306"/>
                  </a:cubicBezTo>
                  <a:cubicBezTo>
                    <a:pt x="794675" y="167078"/>
                    <a:pt x="792960" y="172522"/>
                    <a:pt x="789531" y="179637"/>
                  </a:cubicBezTo>
                  <a:cubicBezTo>
                    <a:pt x="786102" y="186752"/>
                    <a:pt x="784388" y="191595"/>
                    <a:pt x="784388" y="194167"/>
                  </a:cubicBezTo>
                  <a:cubicBezTo>
                    <a:pt x="779930" y="191081"/>
                    <a:pt x="777787" y="188081"/>
                    <a:pt x="777958" y="185166"/>
                  </a:cubicBezTo>
                  <a:cubicBezTo>
                    <a:pt x="777958" y="183794"/>
                    <a:pt x="778473" y="181737"/>
                    <a:pt x="779501" y="178994"/>
                  </a:cubicBezTo>
                  <a:cubicBezTo>
                    <a:pt x="780530" y="176251"/>
                    <a:pt x="781044" y="174708"/>
                    <a:pt x="781044" y="174365"/>
                  </a:cubicBezTo>
                  <a:cubicBezTo>
                    <a:pt x="781044" y="174193"/>
                    <a:pt x="780873" y="173936"/>
                    <a:pt x="780530" y="173593"/>
                  </a:cubicBezTo>
                  <a:lnTo>
                    <a:pt x="777958" y="173593"/>
                  </a:lnTo>
                  <a:cubicBezTo>
                    <a:pt x="772815" y="173593"/>
                    <a:pt x="770243" y="171021"/>
                    <a:pt x="770243" y="165878"/>
                  </a:cubicBezTo>
                  <a:cubicBezTo>
                    <a:pt x="770415" y="164849"/>
                    <a:pt x="770843" y="163135"/>
                    <a:pt x="771529" y="160734"/>
                  </a:cubicBezTo>
                  <a:cubicBezTo>
                    <a:pt x="771872" y="163649"/>
                    <a:pt x="774186" y="165106"/>
                    <a:pt x="778473" y="165106"/>
                  </a:cubicBezTo>
                  <a:cubicBezTo>
                    <a:pt x="784302" y="165106"/>
                    <a:pt x="787131" y="162792"/>
                    <a:pt x="786959" y="158163"/>
                  </a:cubicBezTo>
                  <a:cubicBezTo>
                    <a:pt x="786788" y="153019"/>
                    <a:pt x="784816" y="149076"/>
                    <a:pt x="781044" y="146333"/>
                  </a:cubicBezTo>
                  <a:close/>
                  <a:moveTo>
                    <a:pt x="166393" y="146333"/>
                  </a:moveTo>
                  <a:cubicBezTo>
                    <a:pt x="175479" y="147876"/>
                    <a:pt x="180023" y="153533"/>
                    <a:pt x="180023" y="163306"/>
                  </a:cubicBezTo>
                  <a:cubicBezTo>
                    <a:pt x="180023" y="167078"/>
                    <a:pt x="178308" y="172522"/>
                    <a:pt x="174879" y="179637"/>
                  </a:cubicBezTo>
                  <a:cubicBezTo>
                    <a:pt x="171450" y="186752"/>
                    <a:pt x="169736" y="191595"/>
                    <a:pt x="169736" y="194167"/>
                  </a:cubicBezTo>
                  <a:cubicBezTo>
                    <a:pt x="165278" y="191081"/>
                    <a:pt x="163135" y="188081"/>
                    <a:pt x="163307" y="185166"/>
                  </a:cubicBezTo>
                  <a:cubicBezTo>
                    <a:pt x="163307" y="183794"/>
                    <a:pt x="163821" y="181737"/>
                    <a:pt x="164850" y="178994"/>
                  </a:cubicBezTo>
                  <a:cubicBezTo>
                    <a:pt x="165878" y="176251"/>
                    <a:pt x="166393" y="174708"/>
                    <a:pt x="166393" y="174365"/>
                  </a:cubicBezTo>
                  <a:cubicBezTo>
                    <a:pt x="166393" y="174193"/>
                    <a:pt x="166221" y="173936"/>
                    <a:pt x="165878" y="173593"/>
                  </a:cubicBezTo>
                  <a:lnTo>
                    <a:pt x="163307" y="173593"/>
                  </a:lnTo>
                  <a:cubicBezTo>
                    <a:pt x="158163" y="173593"/>
                    <a:pt x="155591" y="171021"/>
                    <a:pt x="155591" y="165878"/>
                  </a:cubicBezTo>
                  <a:cubicBezTo>
                    <a:pt x="155763" y="164849"/>
                    <a:pt x="156191" y="163135"/>
                    <a:pt x="156877" y="160734"/>
                  </a:cubicBezTo>
                  <a:cubicBezTo>
                    <a:pt x="157220" y="163649"/>
                    <a:pt x="159535" y="165106"/>
                    <a:pt x="163821" y="165106"/>
                  </a:cubicBezTo>
                  <a:cubicBezTo>
                    <a:pt x="169650" y="165106"/>
                    <a:pt x="172479" y="162792"/>
                    <a:pt x="172308" y="158163"/>
                  </a:cubicBezTo>
                  <a:cubicBezTo>
                    <a:pt x="172136" y="153019"/>
                    <a:pt x="170165" y="149076"/>
                    <a:pt x="166393" y="146333"/>
                  </a:cubicBezTo>
                  <a:close/>
                  <a:moveTo>
                    <a:pt x="2546046" y="142732"/>
                  </a:moveTo>
                  <a:cubicBezTo>
                    <a:pt x="2552046" y="142732"/>
                    <a:pt x="2555047" y="145304"/>
                    <a:pt x="2555047" y="150447"/>
                  </a:cubicBezTo>
                  <a:cubicBezTo>
                    <a:pt x="2557619" y="149419"/>
                    <a:pt x="2559419" y="148904"/>
                    <a:pt x="2560447" y="148904"/>
                  </a:cubicBezTo>
                  <a:cubicBezTo>
                    <a:pt x="2565077" y="148904"/>
                    <a:pt x="2567391" y="151390"/>
                    <a:pt x="2567391" y="156362"/>
                  </a:cubicBezTo>
                  <a:cubicBezTo>
                    <a:pt x="2567391" y="158763"/>
                    <a:pt x="2566705" y="160649"/>
                    <a:pt x="2565334" y="162020"/>
                  </a:cubicBezTo>
                  <a:cubicBezTo>
                    <a:pt x="2570477" y="162020"/>
                    <a:pt x="2573049" y="164592"/>
                    <a:pt x="2573049" y="169736"/>
                  </a:cubicBezTo>
                  <a:lnTo>
                    <a:pt x="2560705" y="169736"/>
                  </a:lnTo>
                  <a:cubicBezTo>
                    <a:pt x="2560705" y="165449"/>
                    <a:pt x="2559333" y="161935"/>
                    <a:pt x="2556590" y="159191"/>
                  </a:cubicBezTo>
                  <a:cubicBezTo>
                    <a:pt x="2553847" y="156448"/>
                    <a:pt x="2550332" y="155077"/>
                    <a:pt x="2546046" y="155077"/>
                  </a:cubicBezTo>
                  <a:close/>
                  <a:moveTo>
                    <a:pt x="1931396" y="142732"/>
                  </a:moveTo>
                  <a:cubicBezTo>
                    <a:pt x="1937396" y="142732"/>
                    <a:pt x="1940397" y="145304"/>
                    <a:pt x="1940397" y="150447"/>
                  </a:cubicBezTo>
                  <a:cubicBezTo>
                    <a:pt x="1942969" y="149419"/>
                    <a:pt x="1944769" y="148904"/>
                    <a:pt x="1945797" y="148904"/>
                  </a:cubicBezTo>
                  <a:cubicBezTo>
                    <a:pt x="1950427" y="148904"/>
                    <a:pt x="1952741" y="151390"/>
                    <a:pt x="1952741" y="156362"/>
                  </a:cubicBezTo>
                  <a:cubicBezTo>
                    <a:pt x="1952741" y="158763"/>
                    <a:pt x="1952055" y="160649"/>
                    <a:pt x="1950684" y="162020"/>
                  </a:cubicBezTo>
                  <a:cubicBezTo>
                    <a:pt x="1955827" y="162020"/>
                    <a:pt x="1958399" y="164592"/>
                    <a:pt x="1958399" y="169736"/>
                  </a:cubicBezTo>
                  <a:lnTo>
                    <a:pt x="1946055" y="169736"/>
                  </a:lnTo>
                  <a:cubicBezTo>
                    <a:pt x="1946055" y="165449"/>
                    <a:pt x="1944683" y="161935"/>
                    <a:pt x="1941940" y="159191"/>
                  </a:cubicBezTo>
                  <a:cubicBezTo>
                    <a:pt x="1939197" y="156448"/>
                    <a:pt x="1935682" y="155077"/>
                    <a:pt x="1931396" y="155077"/>
                  </a:cubicBezTo>
                  <a:close/>
                  <a:moveTo>
                    <a:pt x="1316744" y="142732"/>
                  </a:moveTo>
                  <a:cubicBezTo>
                    <a:pt x="1322744" y="142732"/>
                    <a:pt x="1325745" y="145304"/>
                    <a:pt x="1325745" y="150447"/>
                  </a:cubicBezTo>
                  <a:cubicBezTo>
                    <a:pt x="1328317" y="149419"/>
                    <a:pt x="1330117" y="148904"/>
                    <a:pt x="1331145" y="148904"/>
                  </a:cubicBezTo>
                  <a:cubicBezTo>
                    <a:pt x="1335775" y="148904"/>
                    <a:pt x="1338089" y="151390"/>
                    <a:pt x="1338089" y="156362"/>
                  </a:cubicBezTo>
                  <a:cubicBezTo>
                    <a:pt x="1338089" y="158763"/>
                    <a:pt x="1337403" y="160649"/>
                    <a:pt x="1336032" y="162020"/>
                  </a:cubicBezTo>
                  <a:cubicBezTo>
                    <a:pt x="1341175" y="162020"/>
                    <a:pt x="1343747" y="164592"/>
                    <a:pt x="1343747" y="169736"/>
                  </a:cubicBezTo>
                  <a:lnTo>
                    <a:pt x="1331403" y="169736"/>
                  </a:lnTo>
                  <a:cubicBezTo>
                    <a:pt x="1331403" y="165449"/>
                    <a:pt x="1330031" y="161935"/>
                    <a:pt x="1327288" y="159191"/>
                  </a:cubicBezTo>
                  <a:cubicBezTo>
                    <a:pt x="1324545" y="156448"/>
                    <a:pt x="1321030" y="155077"/>
                    <a:pt x="1316744" y="155077"/>
                  </a:cubicBezTo>
                  <a:close/>
                  <a:moveTo>
                    <a:pt x="702092" y="142732"/>
                  </a:moveTo>
                  <a:cubicBezTo>
                    <a:pt x="708092" y="142732"/>
                    <a:pt x="711093" y="145304"/>
                    <a:pt x="711093" y="150447"/>
                  </a:cubicBezTo>
                  <a:cubicBezTo>
                    <a:pt x="713665" y="149419"/>
                    <a:pt x="715465" y="148904"/>
                    <a:pt x="716493" y="148904"/>
                  </a:cubicBezTo>
                  <a:cubicBezTo>
                    <a:pt x="721123" y="148904"/>
                    <a:pt x="723437" y="151390"/>
                    <a:pt x="723437" y="156362"/>
                  </a:cubicBezTo>
                  <a:cubicBezTo>
                    <a:pt x="723437" y="158763"/>
                    <a:pt x="722751" y="160649"/>
                    <a:pt x="721380" y="162020"/>
                  </a:cubicBezTo>
                  <a:cubicBezTo>
                    <a:pt x="726523" y="162020"/>
                    <a:pt x="729095" y="164592"/>
                    <a:pt x="729095" y="169736"/>
                  </a:cubicBezTo>
                  <a:lnTo>
                    <a:pt x="716751" y="169736"/>
                  </a:lnTo>
                  <a:cubicBezTo>
                    <a:pt x="716751" y="165449"/>
                    <a:pt x="715379" y="161935"/>
                    <a:pt x="712636" y="159191"/>
                  </a:cubicBezTo>
                  <a:cubicBezTo>
                    <a:pt x="709893" y="156448"/>
                    <a:pt x="706378" y="155077"/>
                    <a:pt x="702092" y="155077"/>
                  </a:cubicBezTo>
                  <a:close/>
                  <a:moveTo>
                    <a:pt x="87440" y="142732"/>
                  </a:moveTo>
                  <a:cubicBezTo>
                    <a:pt x="93441" y="142732"/>
                    <a:pt x="96441" y="145304"/>
                    <a:pt x="96441" y="150447"/>
                  </a:cubicBezTo>
                  <a:cubicBezTo>
                    <a:pt x="99013" y="149419"/>
                    <a:pt x="100813" y="148904"/>
                    <a:pt x="101842" y="148904"/>
                  </a:cubicBezTo>
                  <a:cubicBezTo>
                    <a:pt x="106471" y="148904"/>
                    <a:pt x="108785" y="151390"/>
                    <a:pt x="108785" y="156362"/>
                  </a:cubicBezTo>
                  <a:cubicBezTo>
                    <a:pt x="108785" y="158763"/>
                    <a:pt x="108100" y="160649"/>
                    <a:pt x="106728" y="162020"/>
                  </a:cubicBezTo>
                  <a:cubicBezTo>
                    <a:pt x="111872" y="162020"/>
                    <a:pt x="114443" y="164592"/>
                    <a:pt x="114443" y="169736"/>
                  </a:cubicBezTo>
                  <a:lnTo>
                    <a:pt x="102099" y="169736"/>
                  </a:lnTo>
                  <a:cubicBezTo>
                    <a:pt x="102099" y="165449"/>
                    <a:pt x="100727" y="161935"/>
                    <a:pt x="97984" y="159191"/>
                  </a:cubicBezTo>
                  <a:cubicBezTo>
                    <a:pt x="95241" y="156448"/>
                    <a:pt x="91726" y="155077"/>
                    <a:pt x="87440" y="155077"/>
                  </a:cubicBezTo>
                  <a:close/>
                  <a:moveTo>
                    <a:pt x="2519042" y="124730"/>
                  </a:moveTo>
                  <a:cubicBezTo>
                    <a:pt x="2525386" y="124730"/>
                    <a:pt x="2530615" y="127173"/>
                    <a:pt x="2534730" y="132059"/>
                  </a:cubicBezTo>
                  <a:cubicBezTo>
                    <a:pt x="2538845" y="136946"/>
                    <a:pt x="2540902" y="142646"/>
                    <a:pt x="2540902" y="149162"/>
                  </a:cubicBezTo>
                  <a:lnTo>
                    <a:pt x="2540902" y="172307"/>
                  </a:lnTo>
                  <a:lnTo>
                    <a:pt x="2533187" y="172307"/>
                  </a:lnTo>
                  <a:lnTo>
                    <a:pt x="2533187" y="149162"/>
                  </a:lnTo>
                  <a:cubicBezTo>
                    <a:pt x="2533187" y="145047"/>
                    <a:pt x="2531815" y="141446"/>
                    <a:pt x="2529072" y="138360"/>
                  </a:cubicBezTo>
                  <a:cubicBezTo>
                    <a:pt x="2526329" y="135274"/>
                    <a:pt x="2522986" y="133731"/>
                    <a:pt x="2519042" y="133731"/>
                  </a:cubicBezTo>
                  <a:cubicBezTo>
                    <a:pt x="2516128" y="133731"/>
                    <a:pt x="2513470" y="134545"/>
                    <a:pt x="2511070" y="136174"/>
                  </a:cubicBezTo>
                  <a:cubicBezTo>
                    <a:pt x="2508670" y="137803"/>
                    <a:pt x="2507469" y="139989"/>
                    <a:pt x="2507469" y="142732"/>
                  </a:cubicBezTo>
                  <a:cubicBezTo>
                    <a:pt x="2507469" y="147876"/>
                    <a:pt x="2509613" y="150447"/>
                    <a:pt x="2513899" y="150447"/>
                  </a:cubicBezTo>
                  <a:cubicBezTo>
                    <a:pt x="2517328" y="150447"/>
                    <a:pt x="2519042" y="148304"/>
                    <a:pt x="2519042" y="144018"/>
                  </a:cubicBezTo>
                  <a:lnTo>
                    <a:pt x="2517756" y="141446"/>
                  </a:lnTo>
                  <a:cubicBezTo>
                    <a:pt x="2522900" y="141446"/>
                    <a:pt x="2525472" y="144875"/>
                    <a:pt x="2525472" y="151733"/>
                  </a:cubicBezTo>
                  <a:cubicBezTo>
                    <a:pt x="2525472" y="156877"/>
                    <a:pt x="2522900" y="159449"/>
                    <a:pt x="2517756" y="159449"/>
                  </a:cubicBezTo>
                  <a:cubicBezTo>
                    <a:pt x="2515870" y="159449"/>
                    <a:pt x="2514499" y="159020"/>
                    <a:pt x="2513642" y="158163"/>
                  </a:cubicBezTo>
                  <a:cubicBezTo>
                    <a:pt x="2513642" y="161592"/>
                    <a:pt x="2511841" y="164249"/>
                    <a:pt x="2508241" y="166135"/>
                  </a:cubicBezTo>
                  <a:cubicBezTo>
                    <a:pt x="2505498" y="167678"/>
                    <a:pt x="2502240" y="168450"/>
                    <a:pt x="2498468" y="168450"/>
                  </a:cubicBezTo>
                  <a:cubicBezTo>
                    <a:pt x="2501897" y="164163"/>
                    <a:pt x="2503612" y="160734"/>
                    <a:pt x="2503612" y="158163"/>
                  </a:cubicBezTo>
                  <a:cubicBezTo>
                    <a:pt x="2503612" y="156620"/>
                    <a:pt x="2502969" y="154219"/>
                    <a:pt x="2501683" y="150962"/>
                  </a:cubicBezTo>
                  <a:cubicBezTo>
                    <a:pt x="2500397" y="147704"/>
                    <a:pt x="2499754" y="145390"/>
                    <a:pt x="2499754" y="144018"/>
                  </a:cubicBezTo>
                  <a:cubicBezTo>
                    <a:pt x="2499926" y="138703"/>
                    <a:pt x="2501854" y="134160"/>
                    <a:pt x="2505541" y="130388"/>
                  </a:cubicBezTo>
                  <a:cubicBezTo>
                    <a:pt x="2509227" y="126616"/>
                    <a:pt x="2513727" y="124730"/>
                    <a:pt x="2519042" y="124730"/>
                  </a:cubicBezTo>
                  <a:close/>
                  <a:moveTo>
                    <a:pt x="1904392" y="124730"/>
                  </a:moveTo>
                  <a:cubicBezTo>
                    <a:pt x="1910736" y="124730"/>
                    <a:pt x="1915965" y="127173"/>
                    <a:pt x="1920080" y="132059"/>
                  </a:cubicBezTo>
                  <a:cubicBezTo>
                    <a:pt x="1924195" y="136946"/>
                    <a:pt x="1926252" y="142646"/>
                    <a:pt x="1926252" y="149162"/>
                  </a:cubicBezTo>
                  <a:lnTo>
                    <a:pt x="1926252" y="172307"/>
                  </a:lnTo>
                  <a:lnTo>
                    <a:pt x="1918537" y="172307"/>
                  </a:lnTo>
                  <a:lnTo>
                    <a:pt x="1918537" y="149162"/>
                  </a:lnTo>
                  <a:cubicBezTo>
                    <a:pt x="1918537" y="145047"/>
                    <a:pt x="1917165" y="141446"/>
                    <a:pt x="1914422" y="138360"/>
                  </a:cubicBezTo>
                  <a:cubicBezTo>
                    <a:pt x="1911679" y="135274"/>
                    <a:pt x="1908336" y="133731"/>
                    <a:pt x="1904392" y="133731"/>
                  </a:cubicBezTo>
                  <a:cubicBezTo>
                    <a:pt x="1901478" y="133731"/>
                    <a:pt x="1898820" y="134545"/>
                    <a:pt x="1896420" y="136174"/>
                  </a:cubicBezTo>
                  <a:cubicBezTo>
                    <a:pt x="1894020" y="137803"/>
                    <a:pt x="1892819" y="139989"/>
                    <a:pt x="1892819" y="142732"/>
                  </a:cubicBezTo>
                  <a:cubicBezTo>
                    <a:pt x="1892819" y="147876"/>
                    <a:pt x="1894963" y="150447"/>
                    <a:pt x="1899249" y="150447"/>
                  </a:cubicBezTo>
                  <a:cubicBezTo>
                    <a:pt x="1902678" y="150447"/>
                    <a:pt x="1904392" y="148304"/>
                    <a:pt x="1904392" y="144018"/>
                  </a:cubicBezTo>
                  <a:lnTo>
                    <a:pt x="1903106" y="141446"/>
                  </a:lnTo>
                  <a:cubicBezTo>
                    <a:pt x="1908250" y="141446"/>
                    <a:pt x="1910822" y="144875"/>
                    <a:pt x="1910822" y="151733"/>
                  </a:cubicBezTo>
                  <a:cubicBezTo>
                    <a:pt x="1910822" y="156877"/>
                    <a:pt x="1908250" y="159449"/>
                    <a:pt x="1903106" y="159449"/>
                  </a:cubicBezTo>
                  <a:cubicBezTo>
                    <a:pt x="1901220" y="159449"/>
                    <a:pt x="1899849" y="159020"/>
                    <a:pt x="1898992" y="158163"/>
                  </a:cubicBezTo>
                  <a:cubicBezTo>
                    <a:pt x="1898992" y="161592"/>
                    <a:pt x="1897191" y="164249"/>
                    <a:pt x="1893591" y="166135"/>
                  </a:cubicBezTo>
                  <a:cubicBezTo>
                    <a:pt x="1890848" y="167678"/>
                    <a:pt x="1887590" y="168450"/>
                    <a:pt x="1883818" y="168450"/>
                  </a:cubicBezTo>
                  <a:cubicBezTo>
                    <a:pt x="1887247" y="164163"/>
                    <a:pt x="1888962" y="160734"/>
                    <a:pt x="1888962" y="158163"/>
                  </a:cubicBezTo>
                  <a:cubicBezTo>
                    <a:pt x="1888962" y="156620"/>
                    <a:pt x="1888319" y="154219"/>
                    <a:pt x="1887033" y="150962"/>
                  </a:cubicBezTo>
                  <a:cubicBezTo>
                    <a:pt x="1885747" y="147704"/>
                    <a:pt x="1885104" y="145390"/>
                    <a:pt x="1885104" y="144018"/>
                  </a:cubicBezTo>
                  <a:cubicBezTo>
                    <a:pt x="1885276" y="138703"/>
                    <a:pt x="1887204" y="134160"/>
                    <a:pt x="1890891" y="130388"/>
                  </a:cubicBezTo>
                  <a:cubicBezTo>
                    <a:pt x="1894577" y="126616"/>
                    <a:pt x="1899077" y="124730"/>
                    <a:pt x="1904392" y="124730"/>
                  </a:cubicBezTo>
                  <a:close/>
                  <a:moveTo>
                    <a:pt x="1289740" y="124730"/>
                  </a:moveTo>
                  <a:cubicBezTo>
                    <a:pt x="1296084" y="124730"/>
                    <a:pt x="1301313" y="127173"/>
                    <a:pt x="1305428" y="132059"/>
                  </a:cubicBezTo>
                  <a:cubicBezTo>
                    <a:pt x="1309543" y="136946"/>
                    <a:pt x="1311600" y="142646"/>
                    <a:pt x="1311600" y="149162"/>
                  </a:cubicBezTo>
                  <a:lnTo>
                    <a:pt x="1311600" y="172307"/>
                  </a:lnTo>
                  <a:lnTo>
                    <a:pt x="1303885" y="172307"/>
                  </a:lnTo>
                  <a:lnTo>
                    <a:pt x="1303885" y="149162"/>
                  </a:lnTo>
                  <a:cubicBezTo>
                    <a:pt x="1303885" y="145047"/>
                    <a:pt x="1302513" y="141446"/>
                    <a:pt x="1299770" y="138360"/>
                  </a:cubicBezTo>
                  <a:cubicBezTo>
                    <a:pt x="1297027" y="135274"/>
                    <a:pt x="1293684" y="133731"/>
                    <a:pt x="1289740" y="133731"/>
                  </a:cubicBezTo>
                  <a:cubicBezTo>
                    <a:pt x="1286826" y="133731"/>
                    <a:pt x="1284168" y="134545"/>
                    <a:pt x="1281768" y="136174"/>
                  </a:cubicBezTo>
                  <a:cubicBezTo>
                    <a:pt x="1279368" y="137803"/>
                    <a:pt x="1278167" y="139989"/>
                    <a:pt x="1278167" y="142732"/>
                  </a:cubicBezTo>
                  <a:cubicBezTo>
                    <a:pt x="1278167" y="147876"/>
                    <a:pt x="1280311" y="150447"/>
                    <a:pt x="1284597" y="150447"/>
                  </a:cubicBezTo>
                  <a:cubicBezTo>
                    <a:pt x="1288026" y="150447"/>
                    <a:pt x="1289740" y="148304"/>
                    <a:pt x="1289740" y="144018"/>
                  </a:cubicBezTo>
                  <a:lnTo>
                    <a:pt x="1288454" y="141446"/>
                  </a:lnTo>
                  <a:cubicBezTo>
                    <a:pt x="1293598" y="141446"/>
                    <a:pt x="1296170" y="144875"/>
                    <a:pt x="1296170" y="151733"/>
                  </a:cubicBezTo>
                  <a:cubicBezTo>
                    <a:pt x="1296170" y="156877"/>
                    <a:pt x="1293598" y="159449"/>
                    <a:pt x="1288454" y="159449"/>
                  </a:cubicBezTo>
                  <a:cubicBezTo>
                    <a:pt x="1286568" y="159449"/>
                    <a:pt x="1285197" y="159020"/>
                    <a:pt x="1284340" y="158163"/>
                  </a:cubicBezTo>
                  <a:cubicBezTo>
                    <a:pt x="1284340" y="161592"/>
                    <a:pt x="1282539" y="164249"/>
                    <a:pt x="1278939" y="166135"/>
                  </a:cubicBezTo>
                  <a:cubicBezTo>
                    <a:pt x="1276196" y="167678"/>
                    <a:pt x="1272938" y="168450"/>
                    <a:pt x="1269166" y="168450"/>
                  </a:cubicBezTo>
                  <a:cubicBezTo>
                    <a:pt x="1272595" y="164163"/>
                    <a:pt x="1274310" y="160734"/>
                    <a:pt x="1274310" y="158163"/>
                  </a:cubicBezTo>
                  <a:cubicBezTo>
                    <a:pt x="1274310" y="156620"/>
                    <a:pt x="1273667" y="154219"/>
                    <a:pt x="1272381" y="150962"/>
                  </a:cubicBezTo>
                  <a:cubicBezTo>
                    <a:pt x="1271095" y="147704"/>
                    <a:pt x="1270452" y="145390"/>
                    <a:pt x="1270452" y="144018"/>
                  </a:cubicBezTo>
                  <a:cubicBezTo>
                    <a:pt x="1270624" y="138703"/>
                    <a:pt x="1272552" y="134160"/>
                    <a:pt x="1276239" y="130388"/>
                  </a:cubicBezTo>
                  <a:cubicBezTo>
                    <a:pt x="1279925" y="126616"/>
                    <a:pt x="1284425" y="124730"/>
                    <a:pt x="1289740" y="124730"/>
                  </a:cubicBezTo>
                  <a:close/>
                  <a:moveTo>
                    <a:pt x="675088" y="124730"/>
                  </a:moveTo>
                  <a:cubicBezTo>
                    <a:pt x="681432" y="124730"/>
                    <a:pt x="686661" y="127173"/>
                    <a:pt x="690776" y="132059"/>
                  </a:cubicBezTo>
                  <a:cubicBezTo>
                    <a:pt x="694891" y="136946"/>
                    <a:pt x="696948" y="142646"/>
                    <a:pt x="696948" y="149162"/>
                  </a:cubicBezTo>
                  <a:lnTo>
                    <a:pt x="696948" y="172307"/>
                  </a:lnTo>
                  <a:lnTo>
                    <a:pt x="689233" y="172307"/>
                  </a:lnTo>
                  <a:lnTo>
                    <a:pt x="689233" y="149162"/>
                  </a:lnTo>
                  <a:cubicBezTo>
                    <a:pt x="689233" y="145047"/>
                    <a:pt x="687861" y="141446"/>
                    <a:pt x="685118" y="138360"/>
                  </a:cubicBezTo>
                  <a:cubicBezTo>
                    <a:pt x="682375" y="135274"/>
                    <a:pt x="679032" y="133731"/>
                    <a:pt x="675088" y="133731"/>
                  </a:cubicBezTo>
                  <a:cubicBezTo>
                    <a:pt x="672174" y="133731"/>
                    <a:pt x="669516" y="134545"/>
                    <a:pt x="667116" y="136174"/>
                  </a:cubicBezTo>
                  <a:cubicBezTo>
                    <a:pt x="664716" y="137803"/>
                    <a:pt x="663515" y="139989"/>
                    <a:pt x="663515" y="142732"/>
                  </a:cubicBezTo>
                  <a:cubicBezTo>
                    <a:pt x="663515" y="147876"/>
                    <a:pt x="665659" y="150447"/>
                    <a:pt x="669945" y="150447"/>
                  </a:cubicBezTo>
                  <a:cubicBezTo>
                    <a:pt x="673374" y="150447"/>
                    <a:pt x="675088" y="148304"/>
                    <a:pt x="675088" y="144018"/>
                  </a:cubicBezTo>
                  <a:lnTo>
                    <a:pt x="673802" y="141446"/>
                  </a:lnTo>
                  <a:cubicBezTo>
                    <a:pt x="678946" y="141446"/>
                    <a:pt x="681518" y="144875"/>
                    <a:pt x="681518" y="151733"/>
                  </a:cubicBezTo>
                  <a:cubicBezTo>
                    <a:pt x="681518" y="156877"/>
                    <a:pt x="678946" y="159449"/>
                    <a:pt x="673802" y="159449"/>
                  </a:cubicBezTo>
                  <a:cubicBezTo>
                    <a:pt x="671916" y="159449"/>
                    <a:pt x="670545" y="159020"/>
                    <a:pt x="669688" y="158163"/>
                  </a:cubicBezTo>
                  <a:cubicBezTo>
                    <a:pt x="669688" y="161592"/>
                    <a:pt x="667887" y="164249"/>
                    <a:pt x="664287" y="166135"/>
                  </a:cubicBezTo>
                  <a:cubicBezTo>
                    <a:pt x="661544" y="167678"/>
                    <a:pt x="658286" y="168450"/>
                    <a:pt x="654514" y="168450"/>
                  </a:cubicBezTo>
                  <a:cubicBezTo>
                    <a:pt x="657943" y="164163"/>
                    <a:pt x="659658" y="160734"/>
                    <a:pt x="659658" y="158163"/>
                  </a:cubicBezTo>
                  <a:cubicBezTo>
                    <a:pt x="659658" y="156620"/>
                    <a:pt x="659015" y="154219"/>
                    <a:pt x="657729" y="150962"/>
                  </a:cubicBezTo>
                  <a:cubicBezTo>
                    <a:pt x="656443" y="147704"/>
                    <a:pt x="655800" y="145390"/>
                    <a:pt x="655800" y="144018"/>
                  </a:cubicBezTo>
                  <a:cubicBezTo>
                    <a:pt x="655972" y="138703"/>
                    <a:pt x="657900" y="134160"/>
                    <a:pt x="661587" y="130388"/>
                  </a:cubicBezTo>
                  <a:cubicBezTo>
                    <a:pt x="665273" y="126616"/>
                    <a:pt x="669773" y="124730"/>
                    <a:pt x="675088" y="124730"/>
                  </a:cubicBezTo>
                  <a:close/>
                  <a:moveTo>
                    <a:pt x="60437" y="124730"/>
                  </a:moveTo>
                  <a:cubicBezTo>
                    <a:pt x="66780" y="124730"/>
                    <a:pt x="72009" y="127173"/>
                    <a:pt x="76124" y="132059"/>
                  </a:cubicBezTo>
                  <a:cubicBezTo>
                    <a:pt x="80239" y="136946"/>
                    <a:pt x="82296" y="142646"/>
                    <a:pt x="82296" y="149162"/>
                  </a:cubicBezTo>
                  <a:lnTo>
                    <a:pt x="82296" y="172307"/>
                  </a:lnTo>
                  <a:lnTo>
                    <a:pt x="74581" y="172307"/>
                  </a:lnTo>
                  <a:lnTo>
                    <a:pt x="74581" y="149162"/>
                  </a:lnTo>
                  <a:cubicBezTo>
                    <a:pt x="74581" y="145047"/>
                    <a:pt x="73210" y="141446"/>
                    <a:pt x="70466" y="138360"/>
                  </a:cubicBezTo>
                  <a:cubicBezTo>
                    <a:pt x="67723" y="135274"/>
                    <a:pt x="64380" y="133731"/>
                    <a:pt x="60437" y="133731"/>
                  </a:cubicBezTo>
                  <a:cubicBezTo>
                    <a:pt x="57522" y="133731"/>
                    <a:pt x="54864" y="134545"/>
                    <a:pt x="52464" y="136174"/>
                  </a:cubicBezTo>
                  <a:cubicBezTo>
                    <a:pt x="50064" y="137803"/>
                    <a:pt x="48864" y="139989"/>
                    <a:pt x="48864" y="142732"/>
                  </a:cubicBezTo>
                  <a:cubicBezTo>
                    <a:pt x="48864" y="147876"/>
                    <a:pt x="51007" y="150447"/>
                    <a:pt x="55293" y="150447"/>
                  </a:cubicBezTo>
                  <a:cubicBezTo>
                    <a:pt x="58722" y="150447"/>
                    <a:pt x="60437" y="148304"/>
                    <a:pt x="60437" y="144018"/>
                  </a:cubicBezTo>
                  <a:lnTo>
                    <a:pt x="59151" y="141446"/>
                  </a:lnTo>
                  <a:cubicBezTo>
                    <a:pt x="64294" y="141446"/>
                    <a:pt x="66866" y="144875"/>
                    <a:pt x="66866" y="151733"/>
                  </a:cubicBezTo>
                  <a:cubicBezTo>
                    <a:pt x="66866" y="156877"/>
                    <a:pt x="64294" y="159449"/>
                    <a:pt x="59151" y="159449"/>
                  </a:cubicBezTo>
                  <a:cubicBezTo>
                    <a:pt x="57265" y="159449"/>
                    <a:pt x="55893" y="159020"/>
                    <a:pt x="55036" y="158163"/>
                  </a:cubicBezTo>
                  <a:cubicBezTo>
                    <a:pt x="55036" y="161592"/>
                    <a:pt x="53236" y="164249"/>
                    <a:pt x="49635" y="166135"/>
                  </a:cubicBezTo>
                  <a:cubicBezTo>
                    <a:pt x="46892" y="167678"/>
                    <a:pt x="43634" y="168450"/>
                    <a:pt x="39863" y="168450"/>
                  </a:cubicBezTo>
                  <a:cubicBezTo>
                    <a:pt x="43292" y="164163"/>
                    <a:pt x="45006" y="160734"/>
                    <a:pt x="45006" y="158163"/>
                  </a:cubicBezTo>
                  <a:cubicBezTo>
                    <a:pt x="45006" y="156620"/>
                    <a:pt x="44363" y="154219"/>
                    <a:pt x="43077" y="150962"/>
                  </a:cubicBezTo>
                  <a:cubicBezTo>
                    <a:pt x="41791" y="147704"/>
                    <a:pt x="41148" y="145390"/>
                    <a:pt x="41148" y="144018"/>
                  </a:cubicBezTo>
                  <a:cubicBezTo>
                    <a:pt x="41320" y="138703"/>
                    <a:pt x="43249" y="134160"/>
                    <a:pt x="46935" y="130388"/>
                  </a:cubicBezTo>
                  <a:cubicBezTo>
                    <a:pt x="50621" y="126616"/>
                    <a:pt x="55122" y="124730"/>
                    <a:pt x="60437" y="124730"/>
                  </a:cubicBezTo>
                  <a:close/>
                  <a:moveTo>
                    <a:pt x="2664346" y="123444"/>
                  </a:moveTo>
                  <a:cubicBezTo>
                    <a:pt x="2666061" y="124644"/>
                    <a:pt x="2666918" y="126787"/>
                    <a:pt x="2666918" y="129873"/>
                  </a:cubicBezTo>
                  <a:cubicBezTo>
                    <a:pt x="2666746" y="135017"/>
                    <a:pt x="2664775" y="139303"/>
                    <a:pt x="2661003" y="142732"/>
                  </a:cubicBezTo>
                  <a:cubicBezTo>
                    <a:pt x="2657231" y="146161"/>
                    <a:pt x="2652773" y="147876"/>
                    <a:pt x="2647630" y="147876"/>
                  </a:cubicBezTo>
                  <a:cubicBezTo>
                    <a:pt x="2644887" y="147876"/>
                    <a:pt x="2640815" y="147233"/>
                    <a:pt x="2635414" y="145947"/>
                  </a:cubicBezTo>
                  <a:cubicBezTo>
                    <a:pt x="2630013" y="144661"/>
                    <a:pt x="2625941" y="144018"/>
                    <a:pt x="2623198" y="144018"/>
                  </a:cubicBezTo>
                  <a:lnTo>
                    <a:pt x="2616769" y="144018"/>
                  </a:lnTo>
                  <a:cubicBezTo>
                    <a:pt x="2623627" y="147447"/>
                    <a:pt x="2627056" y="152162"/>
                    <a:pt x="2627056" y="158163"/>
                  </a:cubicBezTo>
                  <a:cubicBezTo>
                    <a:pt x="2616597" y="152162"/>
                    <a:pt x="2608882" y="149162"/>
                    <a:pt x="2603910" y="149162"/>
                  </a:cubicBezTo>
                  <a:cubicBezTo>
                    <a:pt x="2595338" y="149162"/>
                    <a:pt x="2585051" y="153448"/>
                    <a:pt x="2573049" y="162020"/>
                  </a:cubicBezTo>
                  <a:lnTo>
                    <a:pt x="2569191" y="159449"/>
                  </a:lnTo>
                  <a:cubicBezTo>
                    <a:pt x="2583593" y="142304"/>
                    <a:pt x="2601595" y="133731"/>
                    <a:pt x="2623198" y="133731"/>
                  </a:cubicBezTo>
                  <a:cubicBezTo>
                    <a:pt x="2625427" y="133731"/>
                    <a:pt x="2628856" y="133945"/>
                    <a:pt x="2633485" y="134374"/>
                  </a:cubicBezTo>
                  <a:cubicBezTo>
                    <a:pt x="2638114" y="134803"/>
                    <a:pt x="2641543" y="135017"/>
                    <a:pt x="2643772" y="135017"/>
                  </a:cubicBezTo>
                  <a:cubicBezTo>
                    <a:pt x="2655774" y="135017"/>
                    <a:pt x="2662632" y="131159"/>
                    <a:pt x="2664346" y="123444"/>
                  </a:cubicBezTo>
                  <a:close/>
                  <a:moveTo>
                    <a:pt x="2049696" y="123444"/>
                  </a:moveTo>
                  <a:cubicBezTo>
                    <a:pt x="2051411" y="124644"/>
                    <a:pt x="2052268" y="126787"/>
                    <a:pt x="2052268" y="129873"/>
                  </a:cubicBezTo>
                  <a:cubicBezTo>
                    <a:pt x="2052096" y="135017"/>
                    <a:pt x="2050125" y="139303"/>
                    <a:pt x="2046353" y="142732"/>
                  </a:cubicBezTo>
                  <a:cubicBezTo>
                    <a:pt x="2042581" y="146161"/>
                    <a:pt x="2038123" y="147876"/>
                    <a:pt x="2032980" y="147876"/>
                  </a:cubicBezTo>
                  <a:cubicBezTo>
                    <a:pt x="2030237" y="147876"/>
                    <a:pt x="2026165" y="147233"/>
                    <a:pt x="2020764" y="145947"/>
                  </a:cubicBezTo>
                  <a:cubicBezTo>
                    <a:pt x="2015363" y="144661"/>
                    <a:pt x="2011291" y="144018"/>
                    <a:pt x="2008548" y="144018"/>
                  </a:cubicBezTo>
                  <a:lnTo>
                    <a:pt x="2002119" y="144018"/>
                  </a:lnTo>
                  <a:cubicBezTo>
                    <a:pt x="2008977" y="147447"/>
                    <a:pt x="2012406" y="152162"/>
                    <a:pt x="2012406" y="158163"/>
                  </a:cubicBezTo>
                  <a:cubicBezTo>
                    <a:pt x="2001947" y="152162"/>
                    <a:pt x="1994232" y="149162"/>
                    <a:pt x="1989260" y="149162"/>
                  </a:cubicBezTo>
                  <a:cubicBezTo>
                    <a:pt x="1980688" y="149162"/>
                    <a:pt x="1970401" y="153448"/>
                    <a:pt x="1958399" y="162020"/>
                  </a:cubicBezTo>
                  <a:lnTo>
                    <a:pt x="1954541" y="159449"/>
                  </a:lnTo>
                  <a:cubicBezTo>
                    <a:pt x="1968943" y="142304"/>
                    <a:pt x="1986945" y="133731"/>
                    <a:pt x="2008548" y="133731"/>
                  </a:cubicBezTo>
                  <a:cubicBezTo>
                    <a:pt x="2010777" y="133731"/>
                    <a:pt x="2014206" y="133945"/>
                    <a:pt x="2018835" y="134374"/>
                  </a:cubicBezTo>
                  <a:cubicBezTo>
                    <a:pt x="2023464" y="134803"/>
                    <a:pt x="2026893" y="135017"/>
                    <a:pt x="2029122" y="135017"/>
                  </a:cubicBezTo>
                  <a:cubicBezTo>
                    <a:pt x="2041124" y="135017"/>
                    <a:pt x="2047982" y="131159"/>
                    <a:pt x="2049696" y="123444"/>
                  </a:cubicBezTo>
                  <a:close/>
                  <a:moveTo>
                    <a:pt x="1435044" y="123444"/>
                  </a:moveTo>
                  <a:cubicBezTo>
                    <a:pt x="1436759" y="124644"/>
                    <a:pt x="1437616" y="126787"/>
                    <a:pt x="1437616" y="129873"/>
                  </a:cubicBezTo>
                  <a:cubicBezTo>
                    <a:pt x="1437444" y="135017"/>
                    <a:pt x="1435473" y="139303"/>
                    <a:pt x="1431701" y="142732"/>
                  </a:cubicBezTo>
                  <a:cubicBezTo>
                    <a:pt x="1427929" y="146161"/>
                    <a:pt x="1423471" y="147876"/>
                    <a:pt x="1418328" y="147876"/>
                  </a:cubicBezTo>
                  <a:cubicBezTo>
                    <a:pt x="1415585" y="147876"/>
                    <a:pt x="1411513" y="147233"/>
                    <a:pt x="1406112" y="145947"/>
                  </a:cubicBezTo>
                  <a:cubicBezTo>
                    <a:pt x="1400711" y="144661"/>
                    <a:pt x="1396639" y="144018"/>
                    <a:pt x="1393896" y="144018"/>
                  </a:cubicBezTo>
                  <a:lnTo>
                    <a:pt x="1387467" y="144018"/>
                  </a:lnTo>
                  <a:cubicBezTo>
                    <a:pt x="1394325" y="147447"/>
                    <a:pt x="1397754" y="152162"/>
                    <a:pt x="1397754" y="158163"/>
                  </a:cubicBezTo>
                  <a:cubicBezTo>
                    <a:pt x="1387295" y="152162"/>
                    <a:pt x="1379580" y="149162"/>
                    <a:pt x="1374608" y="149162"/>
                  </a:cubicBezTo>
                  <a:cubicBezTo>
                    <a:pt x="1366036" y="149162"/>
                    <a:pt x="1355749" y="153448"/>
                    <a:pt x="1343747" y="162020"/>
                  </a:cubicBezTo>
                  <a:lnTo>
                    <a:pt x="1339889" y="159449"/>
                  </a:lnTo>
                  <a:cubicBezTo>
                    <a:pt x="1354291" y="142304"/>
                    <a:pt x="1372293" y="133731"/>
                    <a:pt x="1393896" y="133731"/>
                  </a:cubicBezTo>
                  <a:cubicBezTo>
                    <a:pt x="1396125" y="133731"/>
                    <a:pt x="1399554" y="133945"/>
                    <a:pt x="1404183" y="134374"/>
                  </a:cubicBezTo>
                  <a:cubicBezTo>
                    <a:pt x="1408812" y="134803"/>
                    <a:pt x="1412241" y="135017"/>
                    <a:pt x="1414470" y="135017"/>
                  </a:cubicBezTo>
                  <a:cubicBezTo>
                    <a:pt x="1426472" y="135017"/>
                    <a:pt x="1433330" y="131159"/>
                    <a:pt x="1435044" y="123444"/>
                  </a:cubicBezTo>
                  <a:close/>
                  <a:moveTo>
                    <a:pt x="820392" y="123444"/>
                  </a:moveTo>
                  <a:cubicBezTo>
                    <a:pt x="822107" y="124644"/>
                    <a:pt x="822964" y="126787"/>
                    <a:pt x="822964" y="129873"/>
                  </a:cubicBezTo>
                  <a:cubicBezTo>
                    <a:pt x="822792" y="135017"/>
                    <a:pt x="820821" y="139303"/>
                    <a:pt x="817049" y="142732"/>
                  </a:cubicBezTo>
                  <a:cubicBezTo>
                    <a:pt x="813277" y="146161"/>
                    <a:pt x="808819" y="147876"/>
                    <a:pt x="803676" y="147876"/>
                  </a:cubicBezTo>
                  <a:cubicBezTo>
                    <a:pt x="800933" y="147876"/>
                    <a:pt x="796861" y="147233"/>
                    <a:pt x="791460" y="145947"/>
                  </a:cubicBezTo>
                  <a:cubicBezTo>
                    <a:pt x="786059" y="144661"/>
                    <a:pt x="781987" y="144018"/>
                    <a:pt x="779244" y="144018"/>
                  </a:cubicBezTo>
                  <a:lnTo>
                    <a:pt x="772815" y="144018"/>
                  </a:lnTo>
                  <a:cubicBezTo>
                    <a:pt x="779673" y="147447"/>
                    <a:pt x="783102" y="152162"/>
                    <a:pt x="783102" y="158163"/>
                  </a:cubicBezTo>
                  <a:cubicBezTo>
                    <a:pt x="772643" y="152162"/>
                    <a:pt x="764928" y="149162"/>
                    <a:pt x="759956" y="149162"/>
                  </a:cubicBezTo>
                  <a:cubicBezTo>
                    <a:pt x="751384" y="149162"/>
                    <a:pt x="741097" y="153448"/>
                    <a:pt x="729095" y="162020"/>
                  </a:cubicBezTo>
                  <a:lnTo>
                    <a:pt x="725237" y="159449"/>
                  </a:lnTo>
                  <a:cubicBezTo>
                    <a:pt x="739639" y="142304"/>
                    <a:pt x="757641" y="133731"/>
                    <a:pt x="779244" y="133731"/>
                  </a:cubicBezTo>
                  <a:cubicBezTo>
                    <a:pt x="781473" y="133731"/>
                    <a:pt x="784902" y="133945"/>
                    <a:pt x="789531" y="134374"/>
                  </a:cubicBezTo>
                  <a:cubicBezTo>
                    <a:pt x="794160" y="134803"/>
                    <a:pt x="797589" y="135017"/>
                    <a:pt x="799818" y="135017"/>
                  </a:cubicBezTo>
                  <a:cubicBezTo>
                    <a:pt x="811820" y="135017"/>
                    <a:pt x="818678" y="131159"/>
                    <a:pt x="820392" y="123444"/>
                  </a:cubicBezTo>
                  <a:close/>
                  <a:moveTo>
                    <a:pt x="205740" y="123444"/>
                  </a:moveTo>
                  <a:cubicBezTo>
                    <a:pt x="207455" y="124644"/>
                    <a:pt x="208312" y="126787"/>
                    <a:pt x="208312" y="129873"/>
                  </a:cubicBezTo>
                  <a:cubicBezTo>
                    <a:pt x="208141" y="135017"/>
                    <a:pt x="206169" y="139303"/>
                    <a:pt x="202397" y="142732"/>
                  </a:cubicBezTo>
                  <a:cubicBezTo>
                    <a:pt x="198625" y="146161"/>
                    <a:pt x="194168" y="147876"/>
                    <a:pt x="189024" y="147876"/>
                  </a:cubicBezTo>
                  <a:cubicBezTo>
                    <a:pt x="186281" y="147876"/>
                    <a:pt x="182209" y="147233"/>
                    <a:pt x="176808" y="145947"/>
                  </a:cubicBezTo>
                  <a:cubicBezTo>
                    <a:pt x="171408" y="144661"/>
                    <a:pt x="167336" y="144018"/>
                    <a:pt x="164592" y="144018"/>
                  </a:cubicBezTo>
                  <a:lnTo>
                    <a:pt x="158163" y="144018"/>
                  </a:lnTo>
                  <a:cubicBezTo>
                    <a:pt x="165021" y="147447"/>
                    <a:pt x="168450" y="152162"/>
                    <a:pt x="168450" y="158163"/>
                  </a:cubicBezTo>
                  <a:cubicBezTo>
                    <a:pt x="157992" y="152162"/>
                    <a:pt x="150276" y="149162"/>
                    <a:pt x="145304" y="149162"/>
                  </a:cubicBezTo>
                  <a:cubicBezTo>
                    <a:pt x="136732" y="149162"/>
                    <a:pt x="126445" y="153448"/>
                    <a:pt x="114443" y="162020"/>
                  </a:cubicBezTo>
                  <a:lnTo>
                    <a:pt x="110586" y="159449"/>
                  </a:lnTo>
                  <a:cubicBezTo>
                    <a:pt x="124987" y="142304"/>
                    <a:pt x="142990" y="133731"/>
                    <a:pt x="164592" y="133731"/>
                  </a:cubicBezTo>
                  <a:cubicBezTo>
                    <a:pt x="166821" y="133731"/>
                    <a:pt x="170250" y="133945"/>
                    <a:pt x="174879" y="134374"/>
                  </a:cubicBezTo>
                  <a:cubicBezTo>
                    <a:pt x="179509" y="134803"/>
                    <a:pt x="182938" y="135017"/>
                    <a:pt x="185166" y="135017"/>
                  </a:cubicBezTo>
                  <a:cubicBezTo>
                    <a:pt x="197168" y="135017"/>
                    <a:pt x="204026" y="131159"/>
                    <a:pt x="205740" y="123444"/>
                  </a:cubicBezTo>
                  <a:close/>
                  <a:moveTo>
                    <a:pt x="662230" y="79724"/>
                  </a:moveTo>
                  <a:cubicBezTo>
                    <a:pt x="667545" y="87954"/>
                    <a:pt x="672259" y="93526"/>
                    <a:pt x="676374" y="96441"/>
                  </a:cubicBezTo>
                  <a:cubicBezTo>
                    <a:pt x="690947" y="106556"/>
                    <a:pt x="698234" y="118986"/>
                    <a:pt x="698234" y="133731"/>
                  </a:cubicBezTo>
                  <a:cubicBezTo>
                    <a:pt x="692062" y="123444"/>
                    <a:pt x="683918" y="118300"/>
                    <a:pt x="673802" y="118300"/>
                  </a:cubicBezTo>
                  <a:cubicBezTo>
                    <a:pt x="663858" y="118300"/>
                    <a:pt x="657000" y="121730"/>
                    <a:pt x="653228" y="128587"/>
                  </a:cubicBezTo>
                  <a:cubicBezTo>
                    <a:pt x="653400" y="124130"/>
                    <a:pt x="654686" y="120186"/>
                    <a:pt x="657086" y="116757"/>
                  </a:cubicBezTo>
                  <a:cubicBezTo>
                    <a:pt x="659829" y="112643"/>
                    <a:pt x="663258" y="110585"/>
                    <a:pt x="667373" y="110585"/>
                  </a:cubicBezTo>
                  <a:cubicBezTo>
                    <a:pt x="661201" y="107328"/>
                    <a:pt x="656915" y="103470"/>
                    <a:pt x="654514" y="99012"/>
                  </a:cubicBezTo>
                  <a:cubicBezTo>
                    <a:pt x="657772" y="97298"/>
                    <a:pt x="661629" y="96441"/>
                    <a:pt x="666087" y="96441"/>
                  </a:cubicBezTo>
                  <a:cubicBezTo>
                    <a:pt x="662658" y="93869"/>
                    <a:pt x="660944" y="90011"/>
                    <a:pt x="660944" y="84868"/>
                  </a:cubicBezTo>
                  <a:cubicBezTo>
                    <a:pt x="660944" y="86068"/>
                    <a:pt x="661372" y="84353"/>
                    <a:pt x="662230" y="79724"/>
                  </a:cubicBezTo>
                  <a:close/>
                  <a:moveTo>
                    <a:pt x="47578" y="79724"/>
                  </a:moveTo>
                  <a:cubicBezTo>
                    <a:pt x="52893" y="87954"/>
                    <a:pt x="57608" y="93526"/>
                    <a:pt x="61722" y="96441"/>
                  </a:cubicBezTo>
                  <a:cubicBezTo>
                    <a:pt x="76296" y="106556"/>
                    <a:pt x="83582" y="118986"/>
                    <a:pt x="83582" y="133731"/>
                  </a:cubicBezTo>
                  <a:cubicBezTo>
                    <a:pt x="77410" y="123444"/>
                    <a:pt x="69266" y="118300"/>
                    <a:pt x="59151" y="118300"/>
                  </a:cubicBezTo>
                  <a:cubicBezTo>
                    <a:pt x="49207" y="118300"/>
                    <a:pt x="42349" y="121730"/>
                    <a:pt x="38577" y="128587"/>
                  </a:cubicBezTo>
                  <a:cubicBezTo>
                    <a:pt x="38748" y="124130"/>
                    <a:pt x="40034" y="120186"/>
                    <a:pt x="42434" y="116757"/>
                  </a:cubicBezTo>
                  <a:cubicBezTo>
                    <a:pt x="45178" y="112643"/>
                    <a:pt x="48606" y="110585"/>
                    <a:pt x="52721" y="110585"/>
                  </a:cubicBezTo>
                  <a:cubicBezTo>
                    <a:pt x="46549" y="107328"/>
                    <a:pt x="42263" y="103470"/>
                    <a:pt x="39863" y="99012"/>
                  </a:cubicBezTo>
                  <a:cubicBezTo>
                    <a:pt x="43120" y="97298"/>
                    <a:pt x="46978" y="96441"/>
                    <a:pt x="51435" y="96441"/>
                  </a:cubicBezTo>
                  <a:cubicBezTo>
                    <a:pt x="48006" y="93869"/>
                    <a:pt x="46292" y="90011"/>
                    <a:pt x="46292" y="84868"/>
                  </a:cubicBezTo>
                  <a:cubicBezTo>
                    <a:pt x="46292" y="86068"/>
                    <a:pt x="46721" y="84353"/>
                    <a:pt x="47578" y="79724"/>
                  </a:cubicBezTo>
                  <a:close/>
                  <a:moveTo>
                    <a:pt x="1276882" y="79724"/>
                  </a:moveTo>
                  <a:cubicBezTo>
                    <a:pt x="1282197" y="87954"/>
                    <a:pt x="1286911" y="93526"/>
                    <a:pt x="1291026" y="96441"/>
                  </a:cubicBezTo>
                  <a:cubicBezTo>
                    <a:pt x="1305599" y="106556"/>
                    <a:pt x="1312886" y="118986"/>
                    <a:pt x="1312886" y="133731"/>
                  </a:cubicBezTo>
                  <a:cubicBezTo>
                    <a:pt x="1306714" y="123444"/>
                    <a:pt x="1298570" y="118300"/>
                    <a:pt x="1288454" y="118300"/>
                  </a:cubicBezTo>
                  <a:cubicBezTo>
                    <a:pt x="1278510" y="118300"/>
                    <a:pt x="1271652" y="121730"/>
                    <a:pt x="1267880" y="128587"/>
                  </a:cubicBezTo>
                  <a:cubicBezTo>
                    <a:pt x="1268052" y="124130"/>
                    <a:pt x="1269338" y="120186"/>
                    <a:pt x="1271738" y="116757"/>
                  </a:cubicBezTo>
                  <a:cubicBezTo>
                    <a:pt x="1274481" y="112643"/>
                    <a:pt x="1277910" y="110585"/>
                    <a:pt x="1282025" y="110585"/>
                  </a:cubicBezTo>
                  <a:cubicBezTo>
                    <a:pt x="1275853" y="107328"/>
                    <a:pt x="1271567" y="103470"/>
                    <a:pt x="1269166" y="99012"/>
                  </a:cubicBezTo>
                  <a:cubicBezTo>
                    <a:pt x="1272424" y="97298"/>
                    <a:pt x="1276281" y="96441"/>
                    <a:pt x="1280739" y="96441"/>
                  </a:cubicBezTo>
                  <a:cubicBezTo>
                    <a:pt x="1277310" y="93869"/>
                    <a:pt x="1275596" y="90011"/>
                    <a:pt x="1275596" y="84868"/>
                  </a:cubicBezTo>
                  <a:cubicBezTo>
                    <a:pt x="1275596" y="86068"/>
                    <a:pt x="1276024" y="84353"/>
                    <a:pt x="1276882" y="79724"/>
                  </a:cubicBezTo>
                  <a:close/>
                  <a:moveTo>
                    <a:pt x="1891534" y="79724"/>
                  </a:moveTo>
                  <a:cubicBezTo>
                    <a:pt x="1896849" y="87954"/>
                    <a:pt x="1901563" y="93526"/>
                    <a:pt x="1905678" y="96441"/>
                  </a:cubicBezTo>
                  <a:cubicBezTo>
                    <a:pt x="1920251" y="106556"/>
                    <a:pt x="1927538" y="118986"/>
                    <a:pt x="1927538" y="133731"/>
                  </a:cubicBezTo>
                  <a:cubicBezTo>
                    <a:pt x="1921366" y="123444"/>
                    <a:pt x="1913222" y="118300"/>
                    <a:pt x="1903106" y="118300"/>
                  </a:cubicBezTo>
                  <a:cubicBezTo>
                    <a:pt x="1893162" y="118300"/>
                    <a:pt x="1886304" y="121730"/>
                    <a:pt x="1882532" y="128587"/>
                  </a:cubicBezTo>
                  <a:cubicBezTo>
                    <a:pt x="1882704" y="124130"/>
                    <a:pt x="1883990" y="120186"/>
                    <a:pt x="1886390" y="116757"/>
                  </a:cubicBezTo>
                  <a:cubicBezTo>
                    <a:pt x="1889133" y="112643"/>
                    <a:pt x="1892562" y="110585"/>
                    <a:pt x="1896677" y="110585"/>
                  </a:cubicBezTo>
                  <a:cubicBezTo>
                    <a:pt x="1890505" y="107328"/>
                    <a:pt x="1886219" y="103470"/>
                    <a:pt x="1883818" y="99012"/>
                  </a:cubicBezTo>
                  <a:cubicBezTo>
                    <a:pt x="1887076" y="97298"/>
                    <a:pt x="1890933" y="96441"/>
                    <a:pt x="1895391" y="96441"/>
                  </a:cubicBezTo>
                  <a:cubicBezTo>
                    <a:pt x="1891962" y="93869"/>
                    <a:pt x="1890248" y="90011"/>
                    <a:pt x="1890248" y="84868"/>
                  </a:cubicBezTo>
                  <a:cubicBezTo>
                    <a:pt x="1890248" y="86068"/>
                    <a:pt x="1890676" y="84353"/>
                    <a:pt x="1891534" y="79724"/>
                  </a:cubicBezTo>
                  <a:close/>
                  <a:moveTo>
                    <a:pt x="2506184" y="79724"/>
                  </a:moveTo>
                  <a:cubicBezTo>
                    <a:pt x="2511499" y="87954"/>
                    <a:pt x="2516213" y="93526"/>
                    <a:pt x="2520328" y="96441"/>
                  </a:cubicBezTo>
                  <a:cubicBezTo>
                    <a:pt x="2534901" y="106556"/>
                    <a:pt x="2542188" y="118986"/>
                    <a:pt x="2542188" y="133731"/>
                  </a:cubicBezTo>
                  <a:cubicBezTo>
                    <a:pt x="2536016" y="123444"/>
                    <a:pt x="2527872" y="118300"/>
                    <a:pt x="2517756" y="118300"/>
                  </a:cubicBezTo>
                  <a:cubicBezTo>
                    <a:pt x="2507812" y="118300"/>
                    <a:pt x="2500954" y="121730"/>
                    <a:pt x="2497182" y="128587"/>
                  </a:cubicBezTo>
                  <a:cubicBezTo>
                    <a:pt x="2497354" y="124130"/>
                    <a:pt x="2498640" y="120186"/>
                    <a:pt x="2501040" y="116757"/>
                  </a:cubicBezTo>
                  <a:cubicBezTo>
                    <a:pt x="2503783" y="112643"/>
                    <a:pt x="2507212" y="110585"/>
                    <a:pt x="2511327" y="110585"/>
                  </a:cubicBezTo>
                  <a:cubicBezTo>
                    <a:pt x="2505155" y="107328"/>
                    <a:pt x="2500869" y="103470"/>
                    <a:pt x="2498468" y="99012"/>
                  </a:cubicBezTo>
                  <a:cubicBezTo>
                    <a:pt x="2501726" y="97298"/>
                    <a:pt x="2505583" y="96441"/>
                    <a:pt x="2510041" y="96441"/>
                  </a:cubicBezTo>
                  <a:cubicBezTo>
                    <a:pt x="2506612" y="93869"/>
                    <a:pt x="2504898" y="90011"/>
                    <a:pt x="2504898" y="84868"/>
                  </a:cubicBezTo>
                  <a:cubicBezTo>
                    <a:pt x="2504898" y="86068"/>
                    <a:pt x="2505326" y="84353"/>
                    <a:pt x="2506184" y="79724"/>
                  </a:cubicBezTo>
                  <a:close/>
                  <a:moveTo>
                    <a:pt x="1935253" y="77153"/>
                  </a:moveTo>
                  <a:cubicBezTo>
                    <a:pt x="1939368" y="77153"/>
                    <a:pt x="1942969" y="78095"/>
                    <a:pt x="1946055" y="79981"/>
                  </a:cubicBezTo>
                  <a:cubicBezTo>
                    <a:pt x="1949827" y="82210"/>
                    <a:pt x="1951713" y="85211"/>
                    <a:pt x="1951713" y="88983"/>
                  </a:cubicBezTo>
                  <a:cubicBezTo>
                    <a:pt x="1948969" y="85382"/>
                    <a:pt x="1945626" y="83582"/>
                    <a:pt x="1941683" y="83582"/>
                  </a:cubicBezTo>
                  <a:cubicBezTo>
                    <a:pt x="1937225" y="83582"/>
                    <a:pt x="1935082" y="85725"/>
                    <a:pt x="1935253" y="90011"/>
                  </a:cubicBezTo>
                  <a:cubicBezTo>
                    <a:pt x="1935425" y="93955"/>
                    <a:pt x="1936625" y="96526"/>
                    <a:pt x="1938854" y="97727"/>
                  </a:cubicBezTo>
                  <a:cubicBezTo>
                    <a:pt x="1937997" y="98584"/>
                    <a:pt x="1936368" y="99012"/>
                    <a:pt x="1933967" y="99012"/>
                  </a:cubicBezTo>
                  <a:cubicBezTo>
                    <a:pt x="1931567" y="99012"/>
                    <a:pt x="1929467" y="98027"/>
                    <a:pt x="1927667" y="96055"/>
                  </a:cubicBezTo>
                  <a:cubicBezTo>
                    <a:pt x="1925866" y="94083"/>
                    <a:pt x="1924966" y="91897"/>
                    <a:pt x="1924966" y="89497"/>
                  </a:cubicBezTo>
                  <a:cubicBezTo>
                    <a:pt x="1921709" y="91554"/>
                    <a:pt x="1919137" y="92583"/>
                    <a:pt x="1917251" y="92583"/>
                  </a:cubicBezTo>
                  <a:cubicBezTo>
                    <a:pt x="1912279" y="92412"/>
                    <a:pt x="1908850" y="90268"/>
                    <a:pt x="1906964" y="86154"/>
                  </a:cubicBezTo>
                  <a:cubicBezTo>
                    <a:pt x="1910393" y="86154"/>
                    <a:pt x="1915108" y="84653"/>
                    <a:pt x="1921109" y="81653"/>
                  </a:cubicBezTo>
                  <a:cubicBezTo>
                    <a:pt x="1927109" y="78653"/>
                    <a:pt x="1931824" y="77153"/>
                    <a:pt x="1935253" y="77153"/>
                  </a:cubicBezTo>
                  <a:close/>
                  <a:moveTo>
                    <a:pt x="1320601" y="77153"/>
                  </a:moveTo>
                  <a:cubicBezTo>
                    <a:pt x="1324716" y="77153"/>
                    <a:pt x="1328317" y="78095"/>
                    <a:pt x="1331403" y="79981"/>
                  </a:cubicBezTo>
                  <a:cubicBezTo>
                    <a:pt x="1335175" y="82210"/>
                    <a:pt x="1337061" y="85211"/>
                    <a:pt x="1337061" y="88983"/>
                  </a:cubicBezTo>
                  <a:cubicBezTo>
                    <a:pt x="1334317" y="85382"/>
                    <a:pt x="1330974" y="83582"/>
                    <a:pt x="1327031" y="83582"/>
                  </a:cubicBezTo>
                  <a:cubicBezTo>
                    <a:pt x="1322573" y="83582"/>
                    <a:pt x="1320430" y="85725"/>
                    <a:pt x="1320601" y="90011"/>
                  </a:cubicBezTo>
                  <a:cubicBezTo>
                    <a:pt x="1320773" y="93955"/>
                    <a:pt x="1321973" y="96526"/>
                    <a:pt x="1324202" y="97727"/>
                  </a:cubicBezTo>
                  <a:cubicBezTo>
                    <a:pt x="1323345" y="98584"/>
                    <a:pt x="1321716" y="99012"/>
                    <a:pt x="1319315" y="99012"/>
                  </a:cubicBezTo>
                  <a:cubicBezTo>
                    <a:pt x="1316915" y="99012"/>
                    <a:pt x="1314815" y="98027"/>
                    <a:pt x="1313015" y="96055"/>
                  </a:cubicBezTo>
                  <a:cubicBezTo>
                    <a:pt x="1311214" y="94083"/>
                    <a:pt x="1310314" y="91897"/>
                    <a:pt x="1310314" y="89497"/>
                  </a:cubicBezTo>
                  <a:cubicBezTo>
                    <a:pt x="1307057" y="91554"/>
                    <a:pt x="1304485" y="92583"/>
                    <a:pt x="1302599" y="92583"/>
                  </a:cubicBezTo>
                  <a:cubicBezTo>
                    <a:pt x="1297627" y="92412"/>
                    <a:pt x="1294198" y="90268"/>
                    <a:pt x="1292312" y="86154"/>
                  </a:cubicBezTo>
                  <a:cubicBezTo>
                    <a:pt x="1295741" y="86154"/>
                    <a:pt x="1300456" y="84653"/>
                    <a:pt x="1306457" y="81653"/>
                  </a:cubicBezTo>
                  <a:cubicBezTo>
                    <a:pt x="1312457" y="78653"/>
                    <a:pt x="1317172" y="77153"/>
                    <a:pt x="1320601" y="77153"/>
                  </a:cubicBezTo>
                  <a:close/>
                  <a:moveTo>
                    <a:pt x="705949" y="77153"/>
                  </a:moveTo>
                  <a:cubicBezTo>
                    <a:pt x="710064" y="77153"/>
                    <a:pt x="713665" y="78095"/>
                    <a:pt x="716751" y="79981"/>
                  </a:cubicBezTo>
                  <a:cubicBezTo>
                    <a:pt x="720523" y="82210"/>
                    <a:pt x="722409" y="85211"/>
                    <a:pt x="722409" y="88983"/>
                  </a:cubicBezTo>
                  <a:cubicBezTo>
                    <a:pt x="719665" y="85382"/>
                    <a:pt x="716322" y="83582"/>
                    <a:pt x="712379" y="83582"/>
                  </a:cubicBezTo>
                  <a:cubicBezTo>
                    <a:pt x="707921" y="83582"/>
                    <a:pt x="705778" y="85725"/>
                    <a:pt x="705949" y="90011"/>
                  </a:cubicBezTo>
                  <a:cubicBezTo>
                    <a:pt x="706121" y="93955"/>
                    <a:pt x="707321" y="96526"/>
                    <a:pt x="709550" y="97727"/>
                  </a:cubicBezTo>
                  <a:cubicBezTo>
                    <a:pt x="708693" y="98584"/>
                    <a:pt x="707064" y="99012"/>
                    <a:pt x="704663" y="99012"/>
                  </a:cubicBezTo>
                  <a:cubicBezTo>
                    <a:pt x="702263" y="99012"/>
                    <a:pt x="700163" y="98027"/>
                    <a:pt x="698363" y="96055"/>
                  </a:cubicBezTo>
                  <a:cubicBezTo>
                    <a:pt x="696562" y="94083"/>
                    <a:pt x="695662" y="91897"/>
                    <a:pt x="695662" y="89497"/>
                  </a:cubicBezTo>
                  <a:cubicBezTo>
                    <a:pt x="692405" y="91554"/>
                    <a:pt x="689833" y="92583"/>
                    <a:pt x="687947" y="92583"/>
                  </a:cubicBezTo>
                  <a:cubicBezTo>
                    <a:pt x="682975" y="92412"/>
                    <a:pt x="679546" y="90268"/>
                    <a:pt x="677660" y="86154"/>
                  </a:cubicBezTo>
                  <a:cubicBezTo>
                    <a:pt x="681089" y="86154"/>
                    <a:pt x="685804" y="84653"/>
                    <a:pt x="691805" y="81653"/>
                  </a:cubicBezTo>
                  <a:cubicBezTo>
                    <a:pt x="697805" y="78653"/>
                    <a:pt x="702520" y="77153"/>
                    <a:pt x="705949" y="77153"/>
                  </a:cubicBezTo>
                  <a:close/>
                  <a:moveTo>
                    <a:pt x="91298" y="77153"/>
                  </a:moveTo>
                  <a:cubicBezTo>
                    <a:pt x="95412" y="77153"/>
                    <a:pt x="99013" y="78095"/>
                    <a:pt x="102099" y="79981"/>
                  </a:cubicBezTo>
                  <a:cubicBezTo>
                    <a:pt x="105871" y="82210"/>
                    <a:pt x="107757" y="85211"/>
                    <a:pt x="107757" y="88983"/>
                  </a:cubicBezTo>
                  <a:cubicBezTo>
                    <a:pt x="105014" y="85382"/>
                    <a:pt x="101670" y="83582"/>
                    <a:pt x="97727" y="83582"/>
                  </a:cubicBezTo>
                  <a:cubicBezTo>
                    <a:pt x="93269" y="83582"/>
                    <a:pt x="91126" y="85725"/>
                    <a:pt x="91298" y="90011"/>
                  </a:cubicBezTo>
                  <a:cubicBezTo>
                    <a:pt x="91469" y="93955"/>
                    <a:pt x="92669" y="96526"/>
                    <a:pt x="94898" y="97727"/>
                  </a:cubicBezTo>
                  <a:cubicBezTo>
                    <a:pt x="94041" y="98584"/>
                    <a:pt x="92412" y="99012"/>
                    <a:pt x="90012" y="99012"/>
                  </a:cubicBezTo>
                  <a:cubicBezTo>
                    <a:pt x="87611" y="99012"/>
                    <a:pt x="85511" y="98027"/>
                    <a:pt x="83711" y="96055"/>
                  </a:cubicBezTo>
                  <a:cubicBezTo>
                    <a:pt x="81911" y="94083"/>
                    <a:pt x="81011" y="91897"/>
                    <a:pt x="81011" y="89497"/>
                  </a:cubicBezTo>
                  <a:cubicBezTo>
                    <a:pt x="77753" y="91554"/>
                    <a:pt x="75181" y="92583"/>
                    <a:pt x="73295" y="92583"/>
                  </a:cubicBezTo>
                  <a:cubicBezTo>
                    <a:pt x="68323" y="92412"/>
                    <a:pt x="64894" y="90268"/>
                    <a:pt x="63008" y="86154"/>
                  </a:cubicBezTo>
                  <a:cubicBezTo>
                    <a:pt x="66437" y="86154"/>
                    <a:pt x="71152" y="84653"/>
                    <a:pt x="77153" y="81653"/>
                  </a:cubicBezTo>
                  <a:cubicBezTo>
                    <a:pt x="83154" y="78653"/>
                    <a:pt x="87869" y="77153"/>
                    <a:pt x="91298" y="77153"/>
                  </a:cubicBezTo>
                  <a:close/>
                  <a:moveTo>
                    <a:pt x="2549903" y="77153"/>
                  </a:moveTo>
                  <a:cubicBezTo>
                    <a:pt x="2554018" y="77153"/>
                    <a:pt x="2557619" y="78095"/>
                    <a:pt x="2560705" y="79981"/>
                  </a:cubicBezTo>
                  <a:cubicBezTo>
                    <a:pt x="2564477" y="82210"/>
                    <a:pt x="2566363" y="85211"/>
                    <a:pt x="2566363" y="88983"/>
                  </a:cubicBezTo>
                  <a:cubicBezTo>
                    <a:pt x="2563619" y="85382"/>
                    <a:pt x="2560276" y="83582"/>
                    <a:pt x="2556333" y="83582"/>
                  </a:cubicBezTo>
                  <a:cubicBezTo>
                    <a:pt x="2551875" y="83582"/>
                    <a:pt x="2549732" y="85725"/>
                    <a:pt x="2549903" y="90011"/>
                  </a:cubicBezTo>
                  <a:cubicBezTo>
                    <a:pt x="2550075" y="93955"/>
                    <a:pt x="2551275" y="96526"/>
                    <a:pt x="2553504" y="97727"/>
                  </a:cubicBezTo>
                  <a:cubicBezTo>
                    <a:pt x="2552647" y="98584"/>
                    <a:pt x="2551018" y="99012"/>
                    <a:pt x="2548617" y="99012"/>
                  </a:cubicBezTo>
                  <a:cubicBezTo>
                    <a:pt x="2546217" y="99012"/>
                    <a:pt x="2544117" y="98027"/>
                    <a:pt x="2542317" y="96055"/>
                  </a:cubicBezTo>
                  <a:cubicBezTo>
                    <a:pt x="2540516" y="94083"/>
                    <a:pt x="2539616" y="91897"/>
                    <a:pt x="2539616" y="89497"/>
                  </a:cubicBezTo>
                  <a:cubicBezTo>
                    <a:pt x="2536359" y="91554"/>
                    <a:pt x="2533787" y="92583"/>
                    <a:pt x="2531901" y="92583"/>
                  </a:cubicBezTo>
                  <a:cubicBezTo>
                    <a:pt x="2526929" y="92412"/>
                    <a:pt x="2523500" y="90268"/>
                    <a:pt x="2521614" y="86154"/>
                  </a:cubicBezTo>
                  <a:cubicBezTo>
                    <a:pt x="2525043" y="86154"/>
                    <a:pt x="2529758" y="84653"/>
                    <a:pt x="2535759" y="81653"/>
                  </a:cubicBezTo>
                  <a:cubicBezTo>
                    <a:pt x="2541759" y="78653"/>
                    <a:pt x="2546474" y="77153"/>
                    <a:pt x="2549903" y="77153"/>
                  </a:cubicBezTo>
                  <a:close/>
                  <a:moveTo>
                    <a:pt x="807533" y="60436"/>
                  </a:moveTo>
                  <a:lnTo>
                    <a:pt x="810362" y="63522"/>
                  </a:lnTo>
                  <a:cubicBezTo>
                    <a:pt x="805905" y="67637"/>
                    <a:pt x="802819" y="72781"/>
                    <a:pt x="801104" y="78953"/>
                  </a:cubicBezTo>
                  <a:cubicBezTo>
                    <a:pt x="799047" y="86154"/>
                    <a:pt x="793475" y="92412"/>
                    <a:pt x="784388" y="97727"/>
                  </a:cubicBezTo>
                  <a:cubicBezTo>
                    <a:pt x="780273" y="100127"/>
                    <a:pt x="775987" y="103556"/>
                    <a:pt x="771529" y="108014"/>
                  </a:cubicBezTo>
                  <a:cubicBezTo>
                    <a:pt x="775987" y="106299"/>
                    <a:pt x="780273" y="105442"/>
                    <a:pt x="784388" y="105442"/>
                  </a:cubicBezTo>
                  <a:cubicBezTo>
                    <a:pt x="788331" y="105442"/>
                    <a:pt x="791931" y="106385"/>
                    <a:pt x="795189" y="108271"/>
                  </a:cubicBezTo>
                  <a:cubicBezTo>
                    <a:pt x="799132" y="110500"/>
                    <a:pt x="801104" y="113414"/>
                    <a:pt x="801104" y="117015"/>
                  </a:cubicBezTo>
                  <a:cubicBezTo>
                    <a:pt x="795789" y="116157"/>
                    <a:pt x="792360" y="115729"/>
                    <a:pt x="790817" y="115729"/>
                  </a:cubicBezTo>
                  <a:cubicBezTo>
                    <a:pt x="770072" y="115900"/>
                    <a:pt x="748212" y="127473"/>
                    <a:pt x="725237" y="150447"/>
                  </a:cubicBezTo>
                  <a:lnTo>
                    <a:pt x="720094" y="145304"/>
                  </a:lnTo>
                  <a:cubicBezTo>
                    <a:pt x="743411" y="121987"/>
                    <a:pt x="754984" y="100127"/>
                    <a:pt x="754813" y="79724"/>
                  </a:cubicBezTo>
                  <a:cubicBezTo>
                    <a:pt x="754813" y="75095"/>
                    <a:pt x="754384" y="71666"/>
                    <a:pt x="753527" y="69437"/>
                  </a:cubicBezTo>
                  <a:cubicBezTo>
                    <a:pt x="762099" y="72523"/>
                    <a:pt x="766385" y="78095"/>
                    <a:pt x="766385" y="86154"/>
                  </a:cubicBezTo>
                  <a:cubicBezTo>
                    <a:pt x="766385" y="89411"/>
                    <a:pt x="765528" y="93269"/>
                    <a:pt x="763814" y="97727"/>
                  </a:cubicBezTo>
                  <a:cubicBezTo>
                    <a:pt x="767071" y="94469"/>
                    <a:pt x="770500" y="89754"/>
                    <a:pt x="774101" y="83582"/>
                  </a:cubicBezTo>
                  <a:cubicBezTo>
                    <a:pt x="778730" y="77067"/>
                    <a:pt x="784216" y="72438"/>
                    <a:pt x="790560" y="69694"/>
                  </a:cubicBezTo>
                  <a:cubicBezTo>
                    <a:pt x="798104" y="66437"/>
                    <a:pt x="803761" y="63351"/>
                    <a:pt x="807533" y="60436"/>
                  </a:cubicBezTo>
                  <a:close/>
                  <a:moveTo>
                    <a:pt x="192882" y="60436"/>
                  </a:moveTo>
                  <a:lnTo>
                    <a:pt x="195711" y="63522"/>
                  </a:lnTo>
                  <a:cubicBezTo>
                    <a:pt x="191253" y="67637"/>
                    <a:pt x="188167" y="72781"/>
                    <a:pt x="186452" y="78953"/>
                  </a:cubicBezTo>
                  <a:cubicBezTo>
                    <a:pt x="184395" y="86154"/>
                    <a:pt x="178823" y="92412"/>
                    <a:pt x="169736" y="97727"/>
                  </a:cubicBezTo>
                  <a:cubicBezTo>
                    <a:pt x="165621" y="100127"/>
                    <a:pt x="161335" y="103556"/>
                    <a:pt x="156877" y="108014"/>
                  </a:cubicBezTo>
                  <a:cubicBezTo>
                    <a:pt x="161335" y="106299"/>
                    <a:pt x="165621" y="105442"/>
                    <a:pt x="169736" y="105442"/>
                  </a:cubicBezTo>
                  <a:cubicBezTo>
                    <a:pt x="173679" y="105442"/>
                    <a:pt x="177280" y="106385"/>
                    <a:pt x="180537" y="108271"/>
                  </a:cubicBezTo>
                  <a:cubicBezTo>
                    <a:pt x="184481" y="110500"/>
                    <a:pt x="186452" y="113414"/>
                    <a:pt x="186452" y="117015"/>
                  </a:cubicBezTo>
                  <a:cubicBezTo>
                    <a:pt x="181137" y="116157"/>
                    <a:pt x="177708" y="115729"/>
                    <a:pt x="176165" y="115729"/>
                  </a:cubicBezTo>
                  <a:cubicBezTo>
                    <a:pt x="155420" y="115900"/>
                    <a:pt x="133560" y="127473"/>
                    <a:pt x="110586" y="150447"/>
                  </a:cubicBezTo>
                  <a:lnTo>
                    <a:pt x="105442" y="145304"/>
                  </a:lnTo>
                  <a:cubicBezTo>
                    <a:pt x="128759" y="121987"/>
                    <a:pt x="140332" y="100127"/>
                    <a:pt x="140161" y="79724"/>
                  </a:cubicBezTo>
                  <a:cubicBezTo>
                    <a:pt x="140161" y="75095"/>
                    <a:pt x="139732" y="71666"/>
                    <a:pt x="138875" y="69437"/>
                  </a:cubicBezTo>
                  <a:cubicBezTo>
                    <a:pt x="147447" y="72523"/>
                    <a:pt x="151734" y="78095"/>
                    <a:pt x="151734" y="86154"/>
                  </a:cubicBezTo>
                  <a:cubicBezTo>
                    <a:pt x="151734" y="89411"/>
                    <a:pt x="150876" y="93269"/>
                    <a:pt x="149162" y="97727"/>
                  </a:cubicBezTo>
                  <a:cubicBezTo>
                    <a:pt x="152419" y="94469"/>
                    <a:pt x="155848" y="89754"/>
                    <a:pt x="159449" y="83582"/>
                  </a:cubicBezTo>
                  <a:cubicBezTo>
                    <a:pt x="164078" y="77067"/>
                    <a:pt x="169564" y="72438"/>
                    <a:pt x="175908" y="69694"/>
                  </a:cubicBezTo>
                  <a:cubicBezTo>
                    <a:pt x="183452" y="66437"/>
                    <a:pt x="189110" y="63351"/>
                    <a:pt x="192882" y="60436"/>
                  </a:cubicBezTo>
                  <a:close/>
                  <a:moveTo>
                    <a:pt x="1422185" y="60436"/>
                  </a:moveTo>
                  <a:lnTo>
                    <a:pt x="1425014" y="63522"/>
                  </a:lnTo>
                  <a:cubicBezTo>
                    <a:pt x="1420557" y="67637"/>
                    <a:pt x="1417471" y="72781"/>
                    <a:pt x="1415756" y="78953"/>
                  </a:cubicBezTo>
                  <a:cubicBezTo>
                    <a:pt x="1413699" y="86154"/>
                    <a:pt x="1408127" y="92412"/>
                    <a:pt x="1399040" y="97727"/>
                  </a:cubicBezTo>
                  <a:cubicBezTo>
                    <a:pt x="1394925" y="100127"/>
                    <a:pt x="1390639" y="103556"/>
                    <a:pt x="1386181" y="108014"/>
                  </a:cubicBezTo>
                  <a:cubicBezTo>
                    <a:pt x="1390639" y="106299"/>
                    <a:pt x="1394925" y="105442"/>
                    <a:pt x="1399040" y="105442"/>
                  </a:cubicBezTo>
                  <a:cubicBezTo>
                    <a:pt x="1402983" y="105442"/>
                    <a:pt x="1406583" y="106385"/>
                    <a:pt x="1409841" y="108271"/>
                  </a:cubicBezTo>
                  <a:cubicBezTo>
                    <a:pt x="1413784" y="110500"/>
                    <a:pt x="1415756" y="113414"/>
                    <a:pt x="1415756" y="117015"/>
                  </a:cubicBezTo>
                  <a:cubicBezTo>
                    <a:pt x="1410441" y="116157"/>
                    <a:pt x="1407012" y="115729"/>
                    <a:pt x="1405469" y="115729"/>
                  </a:cubicBezTo>
                  <a:cubicBezTo>
                    <a:pt x="1384724" y="115900"/>
                    <a:pt x="1362864" y="127473"/>
                    <a:pt x="1339889" y="150447"/>
                  </a:cubicBezTo>
                  <a:lnTo>
                    <a:pt x="1334746" y="145304"/>
                  </a:lnTo>
                  <a:cubicBezTo>
                    <a:pt x="1358063" y="121987"/>
                    <a:pt x="1369636" y="100127"/>
                    <a:pt x="1369465" y="79724"/>
                  </a:cubicBezTo>
                  <a:cubicBezTo>
                    <a:pt x="1369465" y="75095"/>
                    <a:pt x="1369036" y="71666"/>
                    <a:pt x="1368179" y="69437"/>
                  </a:cubicBezTo>
                  <a:cubicBezTo>
                    <a:pt x="1376751" y="72523"/>
                    <a:pt x="1381037" y="78095"/>
                    <a:pt x="1381037" y="86154"/>
                  </a:cubicBezTo>
                  <a:cubicBezTo>
                    <a:pt x="1381037" y="89411"/>
                    <a:pt x="1380180" y="93269"/>
                    <a:pt x="1378466" y="97727"/>
                  </a:cubicBezTo>
                  <a:cubicBezTo>
                    <a:pt x="1381723" y="94469"/>
                    <a:pt x="1385152" y="89754"/>
                    <a:pt x="1388753" y="83582"/>
                  </a:cubicBezTo>
                  <a:cubicBezTo>
                    <a:pt x="1393382" y="77067"/>
                    <a:pt x="1398868" y="72438"/>
                    <a:pt x="1405212" y="69694"/>
                  </a:cubicBezTo>
                  <a:cubicBezTo>
                    <a:pt x="1412756" y="66437"/>
                    <a:pt x="1418413" y="63351"/>
                    <a:pt x="1422185" y="60436"/>
                  </a:cubicBezTo>
                  <a:close/>
                  <a:moveTo>
                    <a:pt x="2036837" y="60436"/>
                  </a:moveTo>
                  <a:lnTo>
                    <a:pt x="2039666" y="63522"/>
                  </a:lnTo>
                  <a:cubicBezTo>
                    <a:pt x="2035209" y="67637"/>
                    <a:pt x="2032123" y="72781"/>
                    <a:pt x="2030408" y="78953"/>
                  </a:cubicBezTo>
                  <a:cubicBezTo>
                    <a:pt x="2028351" y="86154"/>
                    <a:pt x="2022779" y="92412"/>
                    <a:pt x="2013692" y="97727"/>
                  </a:cubicBezTo>
                  <a:cubicBezTo>
                    <a:pt x="2009577" y="100127"/>
                    <a:pt x="2005291" y="103556"/>
                    <a:pt x="2000833" y="108014"/>
                  </a:cubicBezTo>
                  <a:cubicBezTo>
                    <a:pt x="2005291" y="106299"/>
                    <a:pt x="2009577" y="105442"/>
                    <a:pt x="2013692" y="105442"/>
                  </a:cubicBezTo>
                  <a:cubicBezTo>
                    <a:pt x="2017635" y="105442"/>
                    <a:pt x="2021235" y="106385"/>
                    <a:pt x="2024493" y="108271"/>
                  </a:cubicBezTo>
                  <a:cubicBezTo>
                    <a:pt x="2028436" y="110500"/>
                    <a:pt x="2030408" y="113414"/>
                    <a:pt x="2030408" y="117015"/>
                  </a:cubicBezTo>
                  <a:cubicBezTo>
                    <a:pt x="2025093" y="116157"/>
                    <a:pt x="2021664" y="115729"/>
                    <a:pt x="2020121" y="115729"/>
                  </a:cubicBezTo>
                  <a:cubicBezTo>
                    <a:pt x="1999376" y="115900"/>
                    <a:pt x="1977516" y="127473"/>
                    <a:pt x="1954541" y="150447"/>
                  </a:cubicBezTo>
                  <a:lnTo>
                    <a:pt x="1949398" y="145304"/>
                  </a:lnTo>
                  <a:cubicBezTo>
                    <a:pt x="1972715" y="121987"/>
                    <a:pt x="1984288" y="100127"/>
                    <a:pt x="1984117" y="79724"/>
                  </a:cubicBezTo>
                  <a:cubicBezTo>
                    <a:pt x="1984117" y="75095"/>
                    <a:pt x="1983688" y="71666"/>
                    <a:pt x="1982831" y="69437"/>
                  </a:cubicBezTo>
                  <a:cubicBezTo>
                    <a:pt x="1991403" y="72523"/>
                    <a:pt x="1995689" y="78095"/>
                    <a:pt x="1995689" y="86154"/>
                  </a:cubicBezTo>
                  <a:cubicBezTo>
                    <a:pt x="1995689" y="89411"/>
                    <a:pt x="1994832" y="93269"/>
                    <a:pt x="1993118" y="97727"/>
                  </a:cubicBezTo>
                  <a:cubicBezTo>
                    <a:pt x="1996375" y="94469"/>
                    <a:pt x="1999804" y="89754"/>
                    <a:pt x="2003405" y="83582"/>
                  </a:cubicBezTo>
                  <a:cubicBezTo>
                    <a:pt x="2008034" y="77067"/>
                    <a:pt x="2013520" y="72438"/>
                    <a:pt x="2019864" y="69694"/>
                  </a:cubicBezTo>
                  <a:cubicBezTo>
                    <a:pt x="2027408" y="66437"/>
                    <a:pt x="2033065" y="63351"/>
                    <a:pt x="2036837" y="60436"/>
                  </a:cubicBezTo>
                  <a:close/>
                  <a:moveTo>
                    <a:pt x="2651487" y="60436"/>
                  </a:moveTo>
                  <a:lnTo>
                    <a:pt x="2654316" y="63522"/>
                  </a:lnTo>
                  <a:cubicBezTo>
                    <a:pt x="2649859" y="67637"/>
                    <a:pt x="2646773" y="72781"/>
                    <a:pt x="2645058" y="78953"/>
                  </a:cubicBezTo>
                  <a:cubicBezTo>
                    <a:pt x="2643001" y="86154"/>
                    <a:pt x="2637429" y="92412"/>
                    <a:pt x="2628342" y="97727"/>
                  </a:cubicBezTo>
                  <a:cubicBezTo>
                    <a:pt x="2624227" y="100127"/>
                    <a:pt x="2619941" y="103556"/>
                    <a:pt x="2615483" y="108014"/>
                  </a:cubicBezTo>
                  <a:cubicBezTo>
                    <a:pt x="2619941" y="106299"/>
                    <a:pt x="2624227" y="105442"/>
                    <a:pt x="2628342" y="105442"/>
                  </a:cubicBezTo>
                  <a:cubicBezTo>
                    <a:pt x="2632285" y="105442"/>
                    <a:pt x="2635885" y="106385"/>
                    <a:pt x="2639143" y="108271"/>
                  </a:cubicBezTo>
                  <a:cubicBezTo>
                    <a:pt x="2643086" y="110500"/>
                    <a:pt x="2645058" y="113414"/>
                    <a:pt x="2645058" y="117015"/>
                  </a:cubicBezTo>
                  <a:cubicBezTo>
                    <a:pt x="2639743" y="116157"/>
                    <a:pt x="2636314" y="115729"/>
                    <a:pt x="2634771" y="115729"/>
                  </a:cubicBezTo>
                  <a:cubicBezTo>
                    <a:pt x="2614026" y="115900"/>
                    <a:pt x="2592166" y="127473"/>
                    <a:pt x="2569191" y="150447"/>
                  </a:cubicBezTo>
                  <a:lnTo>
                    <a:pt x="2564048" y="145304"/>
                  </a:lnTo>
                  <a:cubicBezTo>
                    <a:pt x="2587365" y="121987"/>
                    <a:pt x="2598938" y="100127"/>
                    <a:pt x="2598767" y="79724"/>
                  </a:cubicBezTo>
                  <a:cubicBezTo>
                    <a:pt x="2598767" y="75095"/>
                    <a:pt x="2598338" y="71666"/>
                    <a:pt x="2597481" y="69437"/>
                  </a:cubicBezTo>
                  <a:cubicBezTo>
                    <a:pt x="2606053" y="72523"/>
                    <a:pt x="2610339" y="78095"/>
                    <a:pt x="2610339" y="86154"/>
                  </a:cubicBezTo>
                  <a:cubicBezTo>
                    <a:pt x="2610339" y="89411"/>
                    <a:pt x="2609482" y="93269"/>
                    <a:pt x="2607768" y="97727"/>
                  </a:cubicBezTo>
                  <a:cubicBezTo>
                    <a:pt x="2611025" y="94469"/>
                    <a:pt x="2614454" y="89754"/>
                    <a:pt x="2618055" y="83582"/>
                  </a:cubicBezTo>
                  <a:cubicBezTo>
                    <a:pt x="2622684" y="77067"/>
                    <a:pt x="2628170" y="72438"/>
                    <a:pt x="2634514" y="69694"/>
                  </a:cubicBezTo>
                  <a:cubicBezTo>
                    <a:pt x="2642058" y="66437"/>
                    <a:pt x="2647715" y="63351"/>
                    <a:pt x="2651487" y="60436"/>
                  </a:cubicBezTo>
                  <a:close/>
                  <a:moveTo>
                    <a:pt x="743240" y="47577"/>
                  </a:moveTo>
                  <a:cubicBezTo>
                    <a:pt x="743240" y="47577"/>
                    <a:pt x="744954" y="48435"/>
                    <a:pt x="748383" y="50149"/>
                  </a:cubicBezTo>
                  <a:cubicBezTo>
                    <a:pt x="744440" y="50835"/>
                    <a:pt x="741439" y="53750"/>
                    <a:pt x="739382" y="58893"/>
                  </a:cubicBezTo>
                  <a:cubicBezTo>
                    <a:pt x="737668" y="63008"/>
                    <a:pt x="736810" y="67380"/>
                    <a:pt x="736810" y="72009"/>
                  </a:cubicBezTo>
                  <a:cubicBezTo>
                    <a:pt x="736810" y="102527"/>
                    <a:pt x="729095" y="126959"/>
                    <a:pt x="713665" y="145304"/>
                  </a:cubicBezTo>
                  <a:lnTo>
                    <a:pt x="707235" y="141446"/>
                  </a:lnTo>
                  <a:cubicBezTo>
                    <a:pt x="715979" y="130988"/>
                    <a:pt x="720265" y="118986"/>
                    <a:pt x="720094" y="105442"/>
                  </a:cubicBezTo>
                  <a:cubicBezTo>
                    <a:pt x="720094" y="99612"/>
                    <a:pt x="717522" y="93612"/>
                    <a:pt x="712379" y="87440"/>
                  </a:cubicBezTo>
                  <a:cubicBezTo>
                    <a:pt x="718722" y="87440"/>
                    <a:pt x="723437" y="91726"/>
                    <a:pt x="726523" y="100298"/>
                  </a:cubicBezTo>
                  <a:lnTo>
                    <a:pt x="726523" y="95155"/>
                  </a:lnTo>
                  <a:cubicBezTo>
                    <a:pt x="726523" y="92412"/>
                    <a:pt x="726095" y="88340"/>
                    <a:pt x="725237" y="82939"/>
                  </a:cubicBezTo>
                  <a:cubicBezTo>
                    <a:pt x="724380" y="77538"/>
                    <a:pt x="723952" y="73466"/>
                    <a:pt x="723952" y="70723"/>
                  </a:cubicBezTo>
                  <a:cubicBezTo>
                    <a:pt x="723952" y="64894"/>
                    <a:pt x="725752" y="59579"/>
                    <a:pt x="729352" y="54778"/>
                  </a:cubicBezTo>
                  <a:cubicBezTo>
                    <a:pt x="732953" y="49978"/>
                    <a:pt x="737582" y="47577"/>
                    <a:pt x="743240" y="47577"/>
                  </a:cubicBezTo>
                  <a:close/>
                  <a:moveTo>
                    <a:pt x="128588" y="47577"/>
                  </a:moveTo>
                  <a:cubicBezTo>
                    <a:pt x="128588" y="47577"/>
                    <a:pt x="130302" y="48435"/>
                    <a:pt x="133731" y="50149"/>
                  </a:cubicBezTo>
                  <a:cubicBezTo>
                    <a:pt x="129788" y="50835"/>
                    <a:pt x="126788" y="53750"/>
                    <a:pt x="124730" y="58893"/>
                  </a:cubicBezTo>
                  <a:cubicBezTo>
                    <a:pt x="123016" y="63008"/>
                    <a:pt x="122159" y="67380"/>
                    <a:pt x="122159" y="72009"/>
                  </a:cubicBezTo>
                  <a:cubicBezTo>
                    <a:pt x="122159" y="102527"/>
                    <a:pt x="114443" y="126959"/>
                    <a:pt x="99013" y="145304"/>
                  </a:cubicBezTo>
                  <a:lnTo>
                    <a:pt x="92583" y="141446"/>
                  </a:lnTo>
                  <a:cubicBezTo>
                    <a:pt x="101327" y="130988"/>
                    <a:pt x="105614" y="118986"/>
                    <a:pt x="105442" y="105442"/>
                  </a:cubicBezTo>
                  <a:cubicBezTo>
                    <a:pt x="105442" y="99612"/>
                    <a:pt x="102870" y="93612"/>
                    <a:pt x="97727" y="87440"/>
                  </a:cubicBezTo>
                  <a:cubicBezTo>
                    <a:pt x="104071" y="87440"/>
                    <a:pt x="108785" y="91726"/>
                    <a:pt x="111872" y="100298"/>
                  </a:cubicBezTo>
                  <a:lnTo>
                    <a:pt x="111872" y="95155"/>
                  </a:lnTo>
                  <a:cubicBezTo>
                    <a:pt x="111872" y="92412"/>
                    <a:pt x="111443" y="88340"/>
                    <a:pt x="110586" y="82939"/>
                  </a:cubicBezTo>
                  <a:cubicBezTo>
                    <a:pt x="109728" y="77538"/>
                    <a:pt x="109300" y="73466"/>
                    <a:pt x="109300" y="70723"/>
                  </a:cubicBezTo>
                  <a:cubicBezTo>
                    <a:pt x="109300" y="64894"/>
                    <a:pt x="111100" y="59579"/>
                    <a:pt x="114700" y="54778"/>
                  </a:cubicBezTo>
                  <a:cubicBezTo>
                    <a:pt x="118301" y="49978"/>
                    <a:pt x="122930" y="47577"/>
                    <a:pt x="128588" y="47577"/>
                  </a:cubicBezTo>
                  <a:close/>
                  <a:moveTo>
                    <a:pt x="1357892" y="47577"/>
                  </a:moveTo>
                  <a:cubicBezTo>
                    <a:pt x="1357892" y="47577"/>
                    <a:pt x="1359606" y="48435"/>
                    <a:pt x="1363035" y="50149"/>
                  </a:cubicBezTo>
                  <a:cubicBezTo>
                    <a:pt x="1359092" y="50835"/>
                    <a:pt x="1356091" y="53750"/>
                    <a:pt x="1354034" y="58893"/>
                  </a:cubicBezTo>
                  <a:cubicBezTo>
                    <a:pt x="1352320" y="63008"/>
                    <a:pt x="1351462" y="67380"/>
                    <a:pt x="1351462" y="72009"/>
                  </a:cubicBezTo>
                  <a:cubicBezTo>
                    <a:pt x="1351462" y="102527"/>
                    <a:pt x="1343747" y="126959"/>
                    <a:pt x="1328317" y="145304"/>
                  </a:cubicBezTo>
                  <a:lnTo>
                    <a:pt x="1321887" y="141446"/>
                  </a:lnTo>
                  <a:cubicBezTo>
                    <a:pt x="1330631" y="130988"/>
                    <a:pt x="1334917" y="118986"/>
                    <a:pt x="1334746" y="105442"/>
                  </a:cubicBezTo>
                  <a:cubicBezTo>
                    <a:pt x="1334746" y="99612"/>
                    <a:pt x="1332174" y="93612"/>
                    <a:pt x="1327031" y="87440"/>
                  </a:cubicBezTo>
                  <a:cubicBezTo>
                    <a:pt x="1333374" y="87440"/>
                    <a:pt x="1338089" y="91726"/>
                    <a:pt x="1341175" y="100298"/>
                  </a:cubicBezTo>
                  <a:lnTo>
                    <a:pt x="1341175" y="95155"/>
                  </a:lnTo>
                  <a:cubicBezTo>
                    <a:pt x="1341175" y="92412"/>
                    <a:pt x="1340747" y="88340"/>
                    <a:pt x="1339889" y="82939"/>
                  </a:cubicBezTo>
                  <a:cubicBezTo>
                    <a:pt x="1339032" y="77538"/>
                    <a:pt x="1338604" y="73466"/>
                    <a:pt x="1338604" y="70723"/>
                  </a:cubicBezTo>
                  <a:cubicBezTo>
                    <a:pt x="1338604" y="64894"/>
                    <a:pt x="1340404" y="59579"/>
                    <a:pt x="1344004" y="54778"/>
                  </a:cubicBezTo>
                  <a:cubicBezTo>
                    <a:pt x="1347605" y="49978"/>
                    <a:pt x="1352234" y="47577"/>
                    <a:pt x="1357892" y="47577"/>
                  </a:cubicBezTo>
                  <a:close/>
                  <a:moveTo>
                    <a:pt x="1972544" y="47577"/>
                  </a:moveTo>
                  <a:cubicBezTo>
                    <a:pt x="1972544" y="47577"/>
                    <a:pt x="1974258" y="48435"/>
                    <a:pt x="1977687" y="50149"/>
                  </a:cubicBezTo>
                  <a:cubicBezTo>
                    <a:pt x="1973744" y="50835"/>
                    <a:pt x="1970743" y="53750"/>
                    <a:pt x="1968686" y="58893"/>
                  </a:cubicBezTo>
                  <a:cubicBezTo>
                    <a:pt x="1966972" y="63008"/>
                    <a:pt x="1966114" y="67380"/>
                    <a:pt x="1966114" y="72009"/>
                  </a:cubicBezTo>
                  <a:cubicBezTo>
                    <a:pt x="1966114" y="102527"/>
                    <a:pt x="1958399" y="126959"/>
                    <a:pt x="1942969" y="145304"/>
                  </a:cubicBezTo>
                  <a:lnTo>
                    <a:pt x="1936539" y="141446"/>
                  </a:lnTo>
                  <a:cubicBezTo>
                    <a:pt x="1945283" y="130988"/>
                    <a:pt x="1949569" y="118986"/>
                    <a:pt x="1949398" y="105442"/>
                  </a:cubicBezTo>
                  <a:cubicBezTo>
                    <a:pt x="1949398" y="99612"/>
                    <a:pt x="1946826" y="93612"/>
                    <a:pt x="1941683" y="87440"/>
                  </a:cubicBezTo>
                  <a:cubicBezTo>
                    <a:pt x="1948026" y="87440"/>
                    <a:pt x="1952741" y="91726"/>
                    <a:pt x="1955827" y="100298"/>
                  </a:cubicBezTo>
                  <a:lnTo>
                    <a:pt x="1955827" y="95155"/>
                  </a:lnTo>
                  <a:cubicBezTo>
                    <a:pt x="1955827" y="92412"/>
                    <a:pt x="1955399" y="88340"/>
                    <a:pt x="1954541" y="82939"/>
                  </a:cubicBezTo>
                  <a:cubicBezTo>
                    <a:pt x="1953684" y="77538"/>
                    <a:pt x="1953256" y="73466"/>
                    <a:pt x="1953256" y="70723"/>
                  </a:cubicBezTo>
                  <a:cubicBezTo>
                    <a:pt x="1953256" y="64894"/>
                    <a:pt x="1955056" y="59579"/>
                    <a:pt x="1958656" y="54778"/>
                  </a:cubicBezTo>
                  <a:cubicBezTo>
                    <a:pt x="1962257" y="49978"/>
                    <a:pt x="1966886" y="47577"/>
                    <a:pt x="1972544" y="47577"/>
                  </a:cubicBezTo>
                  <a:close/>
                  <a:moveTo>
                    <a:pt x="2587194" y="47577"/>
                  </a:moveTo>
                  <a:cubicBezTo>
                    <a:pt x="2587194" y="47577"/>
                    <a:pt x="2588908" y="48435"/>
                    <a:pt x="2592337" y="50149"/>
                  </a:cubicBezTo>
                  <a:cubicBezTo>
                    <a:pt x="2588394" y="50835"/>
                    <a:pt x="2585393" y="53750"/>
                    <a:pt x="2583336" y="58893"/>
                  </a:cubicBezTo>
                  <a:cubicBezTo>
                    <a:pt x="2581622" y="63008"/>
                    <a:pt x="2580764" y="67380"/>
                    <a:pt x="2580764" y="72009"/>
                  </a:cubicBezTo>
                  <a:cubicBezTo>
                    <a:pt x="2580764" y="102527"/>
                    <a:pt x="2573049" y="126959"/>
                    <a:pt x="2557619" y="145304"/>
                  </a:cubicBezTo>
                  <a:lnTo>
                    <a:pt x="2551189" y="141446"/>
                  </a:lnTo>
                  <a:cubicBezTo>
                    <a:pt x="2559933" y="130988"/>
                    <a:pt x="2564219" y="118986"/>
                    <a:pt x="2564048" y="105442"/>
                  </a:cubicBezTo>
                  <a:cubicBezTo>
                    <a:pt x="2564048" y="99612"/>
                    <a:pt x="2561476" y="93612"/>
                    <a:pt x="2556333" y="87440"/>
                  </a:cubicBezTo>
                  <a:cubicBezTo>
                    <a:pt x="2562676" y="87440"/>
                    <a:pt x="2567391" y="91726"/>
                    <a:pt x="2570477" y="100298"/>
                  </a:cubicBezTo>
                  <a:lnTo>
                    <a:pt x="2570477" y="95155"/>
                  </a:lnTo>
                  <a:cubicBezTo>
                    <a:pt x="2570477" y="92412"/>
                    <a:pt x="2570049" y="88340"/>
                    <a:pt x="2569191" y="82939"/>
                  </a:cubicBezTo>
                  <a:cubicBezTo>
                    <a:pt x="2568334" y="77538"/>
                    <a:pt x="2567906" y="73466"/>
                    <a:pt x="2567906" y="70723"/>
                  </a:cubicBezTo>
                  <a:cubicBezTo>
                    <a:pt x="2567906" y="64894"/>
                    <a:pt x="2569706" y="59579"/>
                    <a:pt x="2573306" y="54778"/>
                  </a:cubicBezTo>
                  <a:cubicBezTo>
                    <a:pt x="2576907" y="49978"/>
                    <a:pt x="2581536" y="47577"/>
                    <a:pt x="2587194" y="47577"/>
                  </a:cubicBezTo>
                  <a:close/>
                  <a:moveTo>
                    <a:pt x="673802" y="37290"/>
                  </a:moveTo>
                  <a:cubicBezTo>
                    <a:pt x="677231" y="39348"/>
                    <a:pt x="678946" y="44063"/>
                    <a:pt x="678946" y="51435"/>
                  </a:cubicBezTo>
                  <a:cubicBezTo>
                    <a:pt x="678946" y="57093"/>
                    <a:pt x="676374" y="61379"/>
                    <a:pt x="671231" y="64294"/>
                  </a:cubicBezTo>
                  <a:cubicBezTo>
                    <a:pt x="674831" y="64637"/>
                    <a:pt x="676546" y="67637"/>
                    <a:pt x="676374" y="73295"/>
                  </a:cubicBezTo>
                  <a:cubicBezTo>
                    <a:pt x="676203" y="77581"/>
                    <a:pt x="673631" y="80153"/>
                    <a:pt x="668659" y="81010"/>
                  </a:cubicBezTo>
                  <a:cubicBezTo>
                    <a:pt x="668316" y="76724"/>
                    <a:pt x="667030" y="74581"/>
                    <a:pt x="664801" y="74581"/>
                  </a:cubicBezTo>
                  <a:cubicBezTo>
                    <a:pt x="660515" y="74581"/>
                    <a:pt x="658372" y="76724"/>
                    <a:pt x="658372" y="81010"/>
                  </a:cubicBezTo>
                  <a:cubicBezTo>
                    <a:pt x="658372" y="87182"/>
                    <a:pt x="658715" y="90783"/>
                    <a:pt x="659401" y="91812"/>
                  </a:cubicBezTo>
                  <a:cubicBezTo>
                    <a:pt x="655286" y="90611"/>
                    <a:pt x="653228" y="86154"/>
                    <a:pt x="653228" y="78438"/>
                  </a:cubicBezTo>
                  <a:cubicBezTo>
                    <a:pt x="653228" y="75181"/>
                    <a:pt x="656657" y="68751"/>
                    <a:pt x="663515" y="59150"/>
                  </a:cubicBezTo>
                  <a:cubicBezTo>
                    <a:pt x="670373" y="49549"/>
                    <a:pt x="673802" y="42262"/>
                    <a:pt x="673802" y="37290"/>
                  </a:cubicBezTo>
                  <a:close/>
                  <a:moveTo>
                    <a:pt x="59151" y="37290"/>
                  </a:moveTo>
                  <a:cubicBezTo>
                    <a:pt x="62580" y="39348"/>
                    <a:pt x="64294" y="44063"/>
                    <a:pt x="64294" y="51435"/>
                  </a:cubicBezTo>
                  <a:cubicBezTo>
                    <a:pt x="64294" y="57093"/>
                    <a:pt x="61722" y="61379"/>
                    <a:pt x="56579" y="64294"/>
                  </a:cubicBezTo>
                  <a:cubicBezTo>
                    <a:pt x="60179" y="64637"/>
                    <a:pt x="61894" y="67637"/>
                    <a:pt x="61722" y="73295"/>
                  </a:cubicBezTo>
                  <a:cubicBezTo>
                    <a:pt x="61551" y="77581"/>
                    <a:pt x="58979" y="80153"/>
                    <a:pt x="54007" y="81010"/>
                  </a:cubicBezTo>
                  <a:cubicBezTo>
                    <a:pt x="53664" y="76724"/>
                    <a:pt x="52378" y="74581"/>
                    <a:pt x="50150" y="74581"/>
                  </a:cubicBezTo>
                  <a:cubicBezTo>
                    <a:pt x="45863" y="74581"/>
                    <a:pt x="43720" y="76724"/>
                    <a:pt x="43720" y="81010"/>
                  </a:cubicBezTo>
                  <a:cubicBezTo>
                    <a:pt x="43720" y="87182"/>
                    <a:pt x="44063" y="90783"/>
                    <a:pt x="44749" y="91812"/>
                  </a:cubicBezTo>
                  <a:cubicBezTo>
                    <a:pt x="40634" y="90611"/>
                    <a:pt x="38577" y="86154"/>
                    <a:pt x="38577" y="78438"/>
                  </a:cubicBezTo>
                  <a:cubicBezTo>
                    <a:pt x="38577" y="75181"/>
                    <a:pt x="42006" y="68751"/>
                    <a:pt x="48864" y="59150"/>
                  </a:cubicBezTo>
                  <a:cubicBezTo>
                    <a:pt x="55722" y="49549"/>
                    <a:pt x="59151" y="42262"/>
                    <a:pt x="59151" y="37290"/>
                  </a:cubicBezTo>
                  <a:close/>
                  <a:moveTo>
                    <a:pt x="1288454" y="37290"/>
                  </a:moveTo>
                  <a:cubicBezTo>
                    <a:pt x="1291883" y="39348"/>
                    <a:pt x="1293598" y="44063"/>
                    <a:pt x="1293598" y="51435"/>
                  </a:cubicBezTo>
                  <a:cubicBezTo>
                    <a:pt x="1293598" y="57093"/>
                    <a:pt x="1291026" y="61379"/>
                    <a:pt x="1285883" y="64294"/>
                  </a:cubicBezTo>
                  <a:cubicBezTo>
                    <a:pt x="1289483" y="64637"/>
                    <a:pt x="1291198" y="67637"/>
                    <a:pt x="1291026" y="73295"/>
                  </a:cubicBezTo>
                  <a:cubicBezTo>
                    <a:pt x="1290855" y="77581"/>
                    <a:pt x="1288283" y="80153"/>
                    <a:pt x="1283311" y="81010"/>
                  </a:cubicBezTo>
                  <a:cubicBezTo>
                    <a:pt x="1282968" y="76724"/>
                    <a:pt x="1281682" y="74581"/>
                    <a:pt x="1279453" y="74581"/>
                  </a:cubicBezTo>
                  <a:cubicBezTo>
                    <a:pt x="1275167" y="74581"/>
                    <a:pt x="1273024" y="76724"/>
                    <a:pt x="1273024" y="81010"/>
                  </a:cubicBezTo>
                  <a:cubicBezTo>
                    <a:pt x="1273024" y="87182"/>
                    <a:pt x="1273367" y="90783"/>
                    <a:pt x="1274053" y="91812"/>
                  </a:cubicBezTo>
                  <a:cubicBezTo>
                    <a:pt x="1269938" y="90611"/>
                    <a:pt x="1267880" y="86154"/>
                    <a:pt x="1267880" y="78438"/>
                  </a:cubicBezTo>
                  <a:cubicBezTo>
                    <a:pt x="1267880" y="75181"/>
                    <a:pt x="1271309" y="68751"/>
                    <a:pt x="1278167" y="59150"/>
                  </a:cubicBezTo>
                  <a:cubicBezTo>
                    <a:pt x="1285025" y="49549"/>
                    <a:pt x="1288454" y="42262"/>
                    <a:pt x="1288454" y="37290"/>
                  </a:cubicBezTo>
                  <a:close/>
                  <a:moveTo>
                    <a:pt x="1903106" y="37290"/>
                  </a:moveTo>
                  <a:cubicBezTo>
                    <a:pt x="1906535" y="39348"/>
                    <a:pt x="1908250" y="44063"/>
                    <a:pt x="1908250" y="51435"/>
                  </a:cubicBezTo>
                  <a:cubicBezTo>
                    <a:pt x="1908250" y="57093"/>
                    <a:pt x="1905678" y="61379"/>
                    <a:pt x="1900535" y="64294"/>
                  </a:cubicBezTo>
                  <a:cubicBezTo>
                    <a:pt x="1904135" y="64637"/>
                    <a:pt x="1905850" y="67637"/>
                    <a:pt x="1905678" y="73295"/>
                  </a:cubicBezTo>
                  <a:cubicBezTo>
                    <a:pt x="1905507" y="77581"/>
                    <a:pt x="1902935" y="80153"/>
                    <a:pt x="1897963" y="81010"/>
                  </a:cubicBezTo>
                  <a:cubicBezTo>
                    <a:pt x="1897620" y="76724"/>
                    <a:pt x="1896334" y="74581"/>
                    <a:pt x="1894105" y="74581"/>
                  </a:cubicBezTo>
                  <a:cubicBezTo>
                    <a:pt x="1889819" y="74581"/>
                    <a:pt x="1887676" y="76724"/>
                    <a:pt x="1887676" y="81010"/>
                  </a:cubicBezTo>
                  <a:cubicBezTo>
                    <a:pt x="1887676" y="87182"/>
                    <a:pt x="1888019" y="90783"/>
                    <a:pt x="1888705" y="91812"/>
                  </a:cubicBezTo>
                  <a:cubicBezTo>
                    <a:pt x="1884590" y="90611"/>
                    <a:pt x="1882532" y="86154"/>
                    <a:pt x="1882532" y="78438"/>
                  </a:cubicBezTo>
                  <a:cubicBezTo>
                    <a:pt x="1882532" y="75181"/>
                    <a:pt x="1885961" y="68751"/>
                    <a:pt x="1892819" y="59150"/>
                  </a:cubicBezTo>
                  <a:cubicBezTo>
                    <a:pt x="1899677" y="49549"/>
                    <a:pt x="1903106" y="42262"/>
                    <a:pt x="1903106" y="37290"/>
                  </a:cubicBezTo>
                  <a:close/>
                  <a:moveTo>
                    <a:pt x="2517756" y="37290"/>
                  </a:moveTo>
                  <a:cubicBezTo>
                    <a:pt x="2521185" y="39348"/>
                    <a:pt x="2522900" y="44063"/>
                    <a:pt x="2522900" y="51435"/>
                  </a:cubicBezTo>
                  <a:cubicBezTo>
                    <a:pt x="2522900" y="57093"/>
                    <a:pt x="2520328" y="61379"/>
                    <a:pt x="2515185" y="64294"/>
                  </a:cubicBezTo>
                  <a:cubicBezTo>
                    <a:pt x="2518785" y="64637"/>
                    <a:pt x="2520500" y="67637"/>
                    <a:pt x="2520328" y="73295"/>
                  </a:cubicBezTo>
                  <a:cubicBezTo>
                    <a:pt x="2520157" y="77581"/>
                    <a:pt x="2517585" y="80153"/>
                    <a:pt x="2512613" y="81010"/>
                  </a:cubicBezTo>
                  <a:cubicBezTo>
                    <a:pt x="2512270" y="76724"/>
                    <a:pt x="2510984" y="74581"/>
                    <a:pt x="2508755" y="74581"/>
                  </a:cubicBezTo>
                  <a:cubicBezTo>
                    <a:pt x="2504469" y="74581"/>
                    <a:pt x="2502326" y="76724"/>
                    <a:pt x="2502326" y="81010"/>
                  </a:cubicBezTo>
                  <a:cubicBezTo>
                    <a:pt x="2502326" y="87182"/>
                    <a:pt x="2502669" y="90783"/>
                    <a:pt x="2503355" y="91811"/>
                  </a:cubicBezTo>
                  <a:cubicBezTo>
                    <a:pt x="2499240" y="90611"/>
                    <a:pt x="2497182" y="86154"/>
                    <a:pt x="2497182" y="78438"/>
                  </a:cubicBezTo>
                  <a:cubicBezTo>
                    <a:pt x="2497182" y="75181"/>
                    <a:pt x="2500611" y="68751"/>
                    <a:pt x="2507469" y="59150"/>
                  </a:cubicBezTo>
                  <a:cubicBezTo>
                    <a:pt x="2514327" y="49549"/>
                    <a:pt x="2517756" y="42262"/>
                    <a:pt x="2517756" y="37290"/>
                  </a:cubicBezTo>
                  <a:close/>
                  <a:moveTo>
                    <a:pt x="635226" y="0"/>
                  </a:moveTo>
                  <a:lnTo>
                    <a:pt x="642941" y="0"/>
                  </a:lnTo>
                  <a:lnTo>
                    <a:pt x="642941" y="174879"/>
                  </a:lnTo>
                  <a:lnTo>
                    <a:pt x="723952" y="174879"/>
                  </a:lnTo>
                  <a:lnTo>
                    <a:pt x="740958" y="181528"/>
                  </a:lnTo>
                  <a:lnTo>
                    <a:pt x="741149" y="181778"/>
                  </a:lnTo>
                  <a:lnTo>
                    <a:pt x="748383" y="198025"/>
                  </a:lnTo>
                  <a:cubicBezTo>
                    <a:pt x="748383" y="203340"/>
                    <a:pt x="746497" y="207883"/>
                    <a:pt x="742725" y="211655"/>
                  </a:cubicBezTo>
                  <a:cubicBezTo>
                    <a:pt x="738953" y="215427"/>
                    <a:pt x="734410" y="217313"/>
                    <a:pt x="729095" y="217313"/>
                  </a:cubicBezTo>
                  <a:cubicBezTo>
                    <a:pt x="727381" y="217313"/>
                    <a:pt x="724980" y="216670"/>
                    <a:pt x="721894" y="215384"/>
                  </a:cubicBezTo>
                  <a:cubicBezTo>
                    <a:pt x="718808" y="214098"/>
                    <a:pt x="716493" y="213455"/>
                    <a:pt x="714950" y="213455"/>
                  </a:cubicBezTo>
                  <a:cubicBezTo>
                    <a:pt x="712722" y="213455"/>
                    <a:pt x="708864" y="214741"/>
                    <a:pt x="703378" y="217313"/>
                  </a:cubicBezTo>
                  <a:cubicBezTo>
                    <a:pt x="703720" y="210455"/>
                    <a:pt x="706721" y="207026"/>
                    <a:pt x="712379" y="207026"/>
                  </a:cubicBezTo>
                  <a:cubicBezTo>
                    <a:pt x="712379" y="203254"/>
                    <a:pt x="713150" y="199739"/>
                    <a:pt x="714693" y="196482"/>
                  </a:cubicBezTo>
                  <a:cubicBezTo>
                    <a:pt x="716579" y="192367"/>
                    <a:pt x="719237" y="190310"/>
                    <a:pt x="722666" y="190310"/>
                  </a:cubicBezTo>
                  <a:cubicBezTo>
                    <a:pt x="726952" y="190310"/>
                    <a:pt x="729095" y="192881"/>
                    <a:pt x="729095" y="198025"/>
                  </a:cubicBezTo>
                  <a:cubicBezTo>
                    <a:pt x="725666" y="197168"/>
                    <a:pt x="724380" y="196739"/>
                    <a:pt x="725237" y="196739"/>
                  </a:cubicBezTo>
                  <a:cubicBezTo>
                    <a:pt x="722666" y="196739"/>
                    <a:pt x="721380" y="198453"/>
                    <a:pt x="721380" y="201882"/>
                  </a:cubicBezTo>
                  <a:cubicBezTo>
                    <a:pt x="721380" y="206169"/>
                    <a:pt x="723952" y="208312"/>
                    <a:pt x="729095" y="208312"/>
                  </a:cubicBezTo>
                  <a:cubicBezTo>
                    <a:pt x="731838" y="208312"/>
                    <a:pt x="734024" y="207112"/>
                    <a:pt x="735653" y="204711"/>
                  </a:cubicBezTo>
                  <a:cubicBezTo>
                    <a:pt x="737282" y="202311"/>
                    <a:pt x="738096" y="199654"/>
                    <a:pt x="738096" y="196739"/>
                  </a:cubicBezTo>
                  <a:cubicBezTo>
                    <a:pt x="738096" y="192796"/>
                    <a:pt x="736725" y="189452"/>
                    <a:pt x="733981" y="186709"/>
                  </a:cubicBezTo>
                  <a:cubicBezTo>
                    <a:pt x="731238" y="183966"/>
                    <a:pt x="727895" y="182594"/>
                    <a:pt x="723952" y="182594"/>
                  </a:cubicBezTo>
                  <a:lnTo>
                    <a:pt x="635226" y="182594"/>
                  </a:lnTo>
                  <a:close/>
                  <a:moveTo>
                    <a:pt x="614652" y="0"/>
                  </a:moveTo>
                  <a:lnTo>
                    <a:pt x="622367" y="0"/>
                  </a:lnTo>
                  <a:lnTo>
                    <a:pt x="622367" y="249460"/>
                  </a:lnTo>
                  <a:lnTo>
                    <a:pt x="871827" y="249460"/>
                  </a:lnTo>
                  <a:lnTo>
                    <a:pt x="871827" y="257175"/>
                  </a:lnTo>
                  <a:lnTo>
                    <a:pt x="614652" y="257175"/>
                  </a:lnTo>
                  <a:close/>
                  <a:moveTo>
                    <a:pt x="20574" y="0"/>
                  </a:moveTo>
                  <a:lnTo>
                    <a:pt x="28290" y="0"/>
                  </a:lnTo>
                  <a:lnTo>
                    <a:pt x="28290" y="174879"/>
                  </a:lnTo>
                  <a:lnTo>
                    <a:pt x="109300" y="174879"/>
                  </a:lnTo>
                  <a:lnTo>
                    <a:pt x="126306" y="181528"/>
                  </a:lnTo>
                  <a:lnTo>
                    <a:pt x="126496" y="181778"/>
                  </a:lnTo>
                  <a:lnTo>
                    <a:pt x="133731" y="198025"/>
                  </a:lnTo>
                  <a:cubicBezTo>
                    <a:pt x="133731" y="203340"/>
                    <a:pt x="131845" y="207883"/>
                    <a:pt x="128074" y="211655"/>
                  </a:cubicBezTo>
                  <a:cubicBezTo>
                    <a:pt x="124302" y="215427"/>
                    <a:pt x="119758" y="217313"/>
                    <a:pt x="114443" y="217313"/>
                  </a:cubicBezTo>
                  <a:cubicBezTo>
                    <a:pt x="112729" y="217313"/>
                    <a:pt x="110328" y="216670"/>
                    <a:pt x="107242" y="215384"/>
                  </a:cubicBezTo>
                  <a:cubicBezTo>
                    <a:pt x="104156" y="214098"/>
                    <a:pt x="101842" y="213455"/>
                    <a:pt x="100299" y="213455"/>
                  </a:cubicBezTo>
                  <a:cubicBezTo>
                    <a:pt x="98070" y="213455"/>
                    <a:pt x="94212" y="214741"/>
                    <a:pt x="88726" y="217313"/>
                  </a:cubicBezTo>
                  <a:cubicBezTo>
                    <a:pt x="89069" y="210455"/>
                    <a:pt x="92069" y="207026"/>
                    <a:pt x="97727" y="207026"/>
                  </a:cubicBezTo>
                  <a:cubicBezTo>
                    <a:pt x="97727" y="203254"/>
                    <a:pt x="98498" y="199739"/>
                    <a:pt x="100041" y="196482"/>
                  </a:cubicBezTo>
                  <a:cubicBezTo>
                    <a:pt x="101927" y="192367"/>
                    <a:pt x="104585" y="190310"/>
                    <a:pt x="108014" y="190310"/>
                  </a:cubicBezTo>
                  <a:cubicBezTo>
                    <a:pt x="112300" y="190310"/>
                    <a:pt x="114443" y="192881"/>
                    <a:pt x="114443" y="198025"/>
                  </a:cubicBezTo>
                  <a:cubicBezTo>
                    <a:pt x="111014" y="197168"/>
                    <a:pt x="109728" y="196739"/>
                    <a:pt x="110586" y="196739"/>
                  </a:cubicBezTo>
                  <a:cubicBezTo>
                    <a:pt x="108014" y="196739"/>
                    <a:pt x="106728" y="198453"/>
                    <a:pt x="106728" y="201882"/>
                  </a:cubicBezTo>
                  <a:cubicBezTo>
                    <a:pt x="106728" y="206169"/>
                    <a:pt x="109300" y="208312"/>
                    <a:pt x="114443" y="208312"/>
                  </a:cubicBezTo>
                  <a:cubicBezTo>
                    <a:pt x="117186" y="208312"/>
                    <a:pt x="119372" y="207112"/>
                    <a:pt x="121001" y="204711"/>
                  </a:cubicBezTo>
                  <a:cubicBezTo>
                    <a:pt x="122630" y="202311"/>
                    <a:pt x="123444" y="199654"/>
                    <a:pt x="123444" y="196739"/>
                  </a:cubicBezTo>
                  <a:cubicBezTo>
                    <a:pt x="123444" y="192796"/>
                    <a:pt x="122073" y="189452"/>
                    <a:pt x="119330" y="186709"/>
                  </a:cubicBezTo>
                  <a:cubicBezTo>
                    <a:pt x="116586" y="183966"/>
                    <a:pt x="113243" y="182594"/>
                    <a:pt x="109300" y="182594"/>
                  </a:cubicBezTo>
                  <a:lnTo>
                    <a:pt x="20574" y="182594"/>
                  </a:lnTo>
                  <a:close/>
                  <a:moveTo>
                    <a:pt x="0" y="0"/>
                  </a:moveTo>
                  <a:lnTo>
                    <a:pt x="7716" y="0"/>
                  </a:lnTo>
                  <a:lnTo>
                    <a:pt x="7716" y="249460"/>
                  </a:lnTo>
                  <a:lnTo>
                    <a:pt x="257175" y="249460"/>
                  </a:lnTo>
                  <a:lnTo>
                    <a:pt x="257175" y="257175"/>
                  </a:lnTo>
                  <a:lnTo>
                    <a:pt x="0" y="257175"/>
                  </a:lnTo>
                  <a:close/>
                  <a:moveTo>
                    <a:pt x="1249878" y="0"/>
                  </a:moveTo>
                  <a:lnTo>
                    <a:pt x="1257593" y="0"/>
                  </a:lnTo>
                  <a:lnTo>
                    <a:pt x="1257593" y="174879"/>
                  </a:lnTo>
                  <a:lnTo>
                    <a:pt x="1338604" y="174879"/>
                  </a:lnTo>
                  <a:lnTo>
                    <a:pt x="1355610" y="181528"/>
                  </a:lnTo>
                  <a:lnTo>
                    <a:pt x="1355801" y="181778"/>
                  </a:lnTo>
                  <a:lnTo>
                    <a:pt x="1363035" y="198025"/>
                  </a:lnTo>
                  <a:cubicBezTo>
                    <a:pt x="1363035" y="203340"/>
                    <a:pt x="1361149" y="207883"/>
                    <a:pt x="1357377" y="211655"/>
                  </a:cubicBezTo>
                  <a:cubicBezTo>
                    <a:pt x="1353605" y="215427"/>
                    <a:pt x="1349062" y="217313"/>
                    <a:pt x="1343747" y="217313"/>
                  </a:cubicBezTo>
                  <a:cubicBezTo>
                    <a:pt x="1342033" y="217313"/>
                    <a:pt x="1339632" y="216670"/>
                    <a:pt x="1336546" y="215384"/>
                  </a:cubicBezTo>
                  <a:cubicBezTo>
                    <a:pt x="1333460" y="214098"/>
                    <a:pt x="1331145" y="213455"/>
                    <a:pt x="1329602" y="213455"/>
                  </a:cubicBezTo>
                  <a:cubicBezTo>
                    <a:pt x="1327374" y="213455"/>
                    <a:pt x="1323516" y="214741"/>
                    <a:pt x="1318030" y="217313"/>
                  </a:cubicBezTo>
                  <a:cubicBezTo>
                    <a:pt x="1318372" y="210455"/>
                    <a:pt x="1321373" y="207026"/>
                    <a:pt x="1327031" y="207026"/>
                  </a:cubicBezTo>
                  <a:cubicBezTo>
                    <a:pt x="1327031" y="203254"/>
                    <a:pt x="1327802" y="199739"/>
                    <a:pt x="1329345" y="196482"/>
                  </a:cubicBezTo>
                  <a:cubicBezTo>
                    <a:pt x="1331231" y="192367"/>
                    <a:pt x="1333889" y="190310"/>
                    <a:pt x="1337318" y="190310"/>
                  </a:cubicBezTo>
                  <a:cubicBezTo>
                    <a:pt x="1341604" y="190310"/>
                    <a:pt x="1343747" y="192881"/>
                    <a:pt x="1343747" y="198025"/>
                  </a:cubicBezTo>
                  <a:cubicBezTo>
                    <a:pt x="1340318" y="197168"/>
                    <a:pt x="1339032" y="196739"/>
                    <a:pt x="1339889" y="196739"/>
                  </a:cubicBezTo>
                  <a:cubicBezTo>
                    <a:pt x="1337318" y="196739"/>
                    <a:pt x="1336032" y="198453"/>
                    <a:pt x="1336032" y="201882"/>
                  </a:cubicBezTo>
                  <a:cubicBezTo>
                    <a:pt x="1336032" y="206169"/>
                    <a:pt x="1338604" y="208312"/>
                    <a:pt x="1343747" y="208312"/>
                  </a:cubicBezTo>
                  <a:cubicBezTo>
                    <a:pt x="1346490" y="208312"/>
                    <a:pt x="1348676" y="207112"/>
                    <a:pt x="1350305" y="204711"/>
                  </a:cubicBezTo>
                  <a:cubicBezTo>
                    <a:pt x="1351934" y="202311"/>
                    <a:pt x="1352748" y="199654"/>
                    <a:pt x="1352748" y="196739"/>
                  </a:cubicBezTo>
                  <a:cubicBezTo>
                    <a:pt x="1352748" y="192796"/>
                    <a:pt x="1351377" y="189452"/>
                    <a:pt x="1348633" y="186709"/>
                  </a:cubicBezTo>
                  <a:cubicBezTo>
                    <a:pt x="1345890" y="183966"/>
                    <a:pt x="1342547" y="182594"/>
                    <a:pt x="1338604" y="182594"/>
                  </a:cubicBezTo>
                  <a:lnTo>
                    <a:pt x="1249878" y="182594"/>
                  </a:lnTo>
                  <a:close/>
                  <a:moveTo>
                    <a:pt x="1229304" y="0"/>
                  </a:moveTo>
                  <a:lnTo>
                    <a:pt x="1237019" y="0"/>
                  </a:lnTo>
                  <a:lnTo>
                    <a:pt x="1237019" y="249460"/>
                  </a:lnTo>
                  <a:lnTo>
                    <a:pt x="1486479" y="249460"/>
                  </a:lnTo>
                  <a:lnTo>
                    <a:pt x="1486479" y="257175"/>
                  </a:lnTo>
                  <a:lnTo>
                    <a:pt x="1229304" y="257175"/>
                  </a:lnTo>
                  <a:close/>
                  <a:moveTo>
                    <a:pt x="1864530" y="0"/>
                  </a:moveTo>
                  <a:lnTo>
                    <a:pt x="1872245" y="0"/>
                  </a:lnTo>
                  <a:lnTo>
                    <a:pt x="1872245" y="174879"/>
                  </a:lnTo>
                  <a:lnTo>
                    <a:pt x="1953256" y="174879"/>
                  </a:lnTo>
                  <a:lnTo>
                    <a:pt x="1970262" y="181528"/>
                  </a:lnTo>
                  <a:lnTo>
                    <a:pt x="1970453" y="181778"/>
                  </a:lnTo>
                  <a:lnTo>
                    <a:pt x="1977687" y="198025"/>
                  </a:lnTo>
                  <a:cubicBezTo>
                    <a:pt x="1977687" y="203340"/>
                    <a:pt x="1975801" y="207883"/>
                    <a:pt x="1972029" y="211655"/>
                  </a:cubicBezTo>
                  <a:cubicBezTo>
                    <a:pt x="1968257" y="215427"/>
                    <a:pt x="1963714" y="217313"/>
                    <a:pt x="1958399" y="217313"/>
                  </a:cubicBezTo>
                  <a:cubicBezTo>
                    <a:pt x="1956685" y="217313"/>
                    <a:pt x="1954284" y="216670"/>
                    <a:pt x="1951198" y="215384"/>
                  </a:cubicBezTo>
                  <a:cubicBezTo>
                    <a:pt x="1948112" y="214098"/>
                    <a:pt x="1945797" y="213455"/>
                    <a:pt x="1944254" y="213455"/>
                  </a:cubicBezTo>
                  <a:cubicBezTo>
                    <a:pt x="1942026" y="213455"/>
                    <a:pt x="1938168" y="214741"/>
                    <a:pt x="1932682" y="217313"/>
                  </a:cubicBezTo>
                  <a:cubicBezTo>
                    <a:pt x="1933024" y="210455"/>
                    <a:pt x="1936025" y="207026"/>
                    <a:pt x="1941683" y="207026"/>
                  </a:cubicBezTo>
                  <a:cubicBezTo>
                    <a:pt x="1941683" y="203254"/>
                    <a:pt x="1942454" y="199739"/>
                    <a:pt x="1943997" y="196482"/>
                  </a:cubicBezTo>
                  <a:cubicBezTo>
                    <a:pt x="1945883" y="192367"/>
                    <a:pt x="1948541" y="190310"/>
                    <a:pt x="1951970" y="190310"/>
                  </a:cubicBezTo>
                  <a:cubicBezTo>
                    <a:pt x="1956256" y="190310"/>
                    <a:pt x="1958399" y="192881"/>
                    <a:pt x="1958399" y="198025"/>
                  </a:cubicBezTo>
                  <a:cubicBezTo>
                    <a:pt x="1954970" y="197168"/>
                    <a:pt x="1953684" y="196739"/>
                    <a:pt x="1954541" y="196739"/>
                  </a:cubicBezTo>
                  <a:cubicBezTo>
                    <a:pt x="1951970" y="196739"/>
                    <a:pt x="1950684" y="198453"/>
                    <a:pt x="1950684" y="201882"/>
                  </a:cubicBezTo>
                  <a:cubicBezTo>
                    <a:pt x="1950684" y="206169"/>
                    <a:pt x="1953256" y="208312"/>
                    <a:pt x="1958399" y="208312"/>
                  </a:cubicBezTo>
                  <a:cubicBezTo>
                    <a:pt x="1961142" y="208312"/>
                    <a:pt x="1963328" y="207112"/>
                    <a:pt x="1964957" y="204711"/>
                  </a:cubicBezTo>
                  <a:cubicBezTo>
                    <a:pt x="1966586" y="202311"/>
                    <a:pt x="1967400" y="199654"/>
                    <a:pt x="1967400" y="196739"/>
                  </a:cubicBezTo>
                  <a:cubicBezTo>
                    <a:pt x="1967400" y="192796"/>
                    <a:pt x="1966029" y="189452"/>
                    <a:pt x="1963285" y="186709"/>
                  </a:cubicBezTo>
                  <a:cubicBezTo>
                    <a:pt x="1960542" y="183966"/>
                    <a:pt x="1957199" y="182594"/>
                    <a:pt x="1953256" y="182594"/>
                  </a:cubicBezTo>
                  <a:lnTo>
                    <a:pt x="1864530" y="182594"/>
                  </a:lnTo>
                  <a:close/>
                  <a:moveTo>
                    <a:pt x="1843956" y="0"/>
                  </a:moveTo>
                  <a:lnTo>
                    <a:pt x="1851671" y="0"/>
                  </a:lnTo>
                  <a:lnTo>
                    <a:pt x="1851671" y="249460"/>
                  </a:lnTo>
                  <a:lnTo>
                    <a:pt x="2101131" y="249460"/>
                  </a:lnTo>
                  <a:lnTo>
                    <a:pt x="2101131" y="257175"/>
                  </a:lnTo>
                  <a:lnTo>
                    <a:pt x="1843956" y="257175"/>
                  </a:lnTo>
                  <a:close/>
                  <a:moveTo>
                    <a:pt x="2479180" y="0"/>
                  </a:moveTo>
                  <a:lnTo>
                    <a:pt x="2486895" y="0"/>
                  </a:lnTo>
                  <a:lnTo>
                    <a:pt x="2486895" y="174879"/>
                  </a:lnTo>
                  <a:lnTo>
                    <a:pt x="2567906" y="174879"/>
                  </a:lnTo>
                  <a:lnTo>
                    <a:pt x="2584912" y="181528"/>
                  </a:lnTo>
                  <a:lnTo>
                    <a:pt x="2585103" y="181778"/>
                  </a:lnTo>
                  <a:lnTo>
                    <a:pt x="2592337" y="198025"/>
                  </a:lnTo>
                  <a:cubicBezTo>
                    <a:pt x="2592337" y="203340"/>
                    <a:pt x="2590451" y="207883"/>
                    <a:pt x="2586679" y="211655"/>
                  </a:cubicBezTo>
                  <a:cubicBezTo>
                    <a:pt x="2582907" y="215427"/>
                    <a:pt x="2578364" y="217313"/>
                    <a:pt x="2573049" y="217313"/>
                  </a:cubicBezTo>
                  <a:cubicBezTo>
                    <a:pt x="2571335" y="217313"/>
                    <a:pt x="2568934" y="216670"/>
                    <a:pt x="2565848" y="215384"/>
                  </a:cubicBezTo>
                  <a:cubicBezTo>
                    <a:pt x="2562762" y="214098"/>
                    <a:pt x="2560447" y="213455"/>
                    <a:pt x="2558904" y="213455"/>
                  </a:cubicBezTo>
                  <a:cubicBezTo>
                    <a:pt x="2556676" y="213455"/>
                    <a:pt x="2552818" y="214741"/>
                    <a:pt x="2547332" y="217313"/>
                  </a:cubicBezTo>
                  <a:cubicBezTo>
                    <a:pt x="2547674" y="210455"/>
                    <a:pt x="2550675" y="207026"/>
                    <a:pt x="2556333" y="207026"/>
                  </a:cubicBezTo>
                  <a:cubicBezTo>
                    <a:pt x="2556333" y="203254"/>
                    <a:pt x="2557104" y="199739"/>
                    <a:pt x="2558647" y="196482"/>
                  </a:cubicBezTo>
                  <a:cubicBezTo>
                    <a:pt x="2560533" y="192367"/>
                    <a:pt x="2563191" y="190310"/>
                    <a:pt x="2566620" y="190310"/>
                  </a:cubicBezTo>
                  <a:cubicBezTo>
                    <a:pt x="2570906" y="190310"/>
                    <a:pt x="2573049" y="192881"/>
                    <a:pt x="2573049" y="198025"/>
                  </a:cubicBezTo>
                  <a:cubicBezTo>
                    <a:pt x="2569620" y="197168"/>
                    <a:pt x="2568334" y="196739"/>
                    <a:pt x="2569191" y="196739"/>
                  </a:cubicBezTo>
                  <a:cubicBezTo>
                    <a:pt x="2566620" y="196739"/>
                    <a:pt x="2565334" y="198453"/>
                    <a:pt x="2565334" y="201882"/>
                  </a:cubicBezTo>
                  <a:cubicBezTo>
                    <a:pt x="2565334" y="206169"/>
                    <a:pt x="2567906" y="208312"/>
                    <a:pt x="2573049" y="208312"/>
                  </a:cubicBezTo>
                  <a:cubicBezTo>
                    <a:pt x="2575792" y="208312"/>
                    <a:pt x="2577978" y="207112"/>
                    <a:pt x="2579607" y="204711"/>
                  </a:cubicBezTo>
                  <a:cubicBezTo>
                    <a:pt x="2581236" y="202311"/>
                    <a:pt x="2582050" y="199654"/>
                    <a:pt x="2582050" y="196739"/>
                  </a:cubicBezTo>
                  <a:cubicBezTo>
                    <a:pt x="2582050" y="192796"/>
                    <a:pt x="2580679" y="189452"/>
                    <a:pt x="2577935" y="186709"/>
                  </a:cubicBezTo>
                  <a:cubicBezTo>
                    <a:pt x="2575192" y="183966"/>
                    <a:pt x="2571849" y="182594"/>
                    <a:pt x="2567906" y="182594"/>
                  </a:cubicBezTo>
                  <a:lnTo>
                    <a:pt x="2479180" y="182594"/>
                  </a:lnTo>
                  <a:close/>
                  <a:moveTo>
                    <a:pt x="2458606" y="0"/>
                  </a:moveTo>
                  <a:lnTo>
                    <a:pt x="2466321" y="0"/>
                  </a:lnTo>
                  <a:lnTo>
                    <a:pt x="2466321" y="249460"/>
                  </a:lnTo>
                  <a:lnTo>
                    <a:pt x="2715781" y="249460"/>
                  </a:lnTo>
                  <a:lnTo>
                    <a:pt x="2715781" y="257175"/>
                  </a:lnTo>
                  <a:lnTo>
                    <a:pt x="2458606" y="257175"/>
                  </a:ln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000" dirty="0"/>
            </a:p>
          </p:txBody>
        </p:sp>
        <p:sp>
          <p:nvSpPr>
            <p:cNvPr id="10" name="TextBox 9">
              <a:extLst>
                <a:ext uri="{FF2B5EF4-FFF2-40B4-BE49-F238E27FC236}">
                  <a16:creationId xmlns:a16="http://schemas.microsoft.com/office/drawing/2014/main" id="{780CD27F-6F5E-4282-B420-4CC19CF9A9C8}"/>
                </a:ext>
              </a:extLst>
            </p:cNvPr>
            <p:cNvSpPr txBox="1"/>
            <p:nvPr/>
          </p:nvSpPr>
          <p:spPr>
            <a:xfrm>
              <a:off x="4738108" y="6713105"/>
              <a:ext cx="2834640" cy="274320"/>
            </a:xfrm>
            <a:custGeom>
              <a:avLst/>
              <a:gdLst/>
              <a:ahLst/>
              <a:cxnLst/>
              <a:rect l="l" t="t" r="r" b="b"/>
              <a:pathLst>
                <a:path w="2715781" h="257175">
                  <a:moveTo>
                    <a:pt x="2510041" y="216027"/>
                  </a:moveTo>
                  <a:lnTo>
                    <a:pt x="2516471" y="216027"/>
                  </a:lnTo>
                  <a:cubicBezTo>
                    <a:pt x="2518871" y="216027"/>
                    <a:pt x="2520971" y="216927"/>
                    <a:pt x="2522771" y="218727"/>
                  </a:cubicBezTo>
                  <a:cubicBezTo>
                    <a:pt x="2524572" y="220528"/>
                    <a:pt x="2525472" y="222628"/>
                    <a:pt x="2525472" y="225028"/>
                  </a:cubicBezTo>
                  <a:lnTo>
                    <a:pt x="2525472" y="236601"/>
                  </a:lnTo>
                  <a:lnTo>
                    <a:pt x="2515185" y="236601"/>
                  </a:lnTo>
                  <a:cubicBezTo>
                    <a:pt x="2512270" y="236601"/>
                    <a:pt x="2509827" y="235615"/>
                    <a:pt x="2507855" y="233644"/>
                  </a:cubicBezTo>
                  <a:cubicBezTo>
                    <a:pt x="2505884" y="231672"/>
                    <a:pt x="2504898" y="229229"/>
                    <a:pt x="2504898" y="226314"/>
                  </a:cubicBezTo>
                  <a:lnTo>
                    <a:pt x="2504898" y="221171"/>
                  </a:lnTo>
                  <a:lnTo>
                    <a:pt x="2510041" y="221171"/>
                  </a:lnTo>
                  <a:close/>
                  <a:moveTo>
                    <a:pt x="2489467" y="216027"/>
                  </a:moveTo>
                  <a:lnTo>
                    <a:pt x="2494611" y="216027"/>
                  </a:lnTo>
                  <a:lnTo>
                    <a:pt x="2494611" y="222456"/>
                  </a:lnTo>
                  <a:lnTo>
                    <a:pt x="2501040" y="222456"/>
                  </a:lnTo>
                  <a:lnTo>
                    <a:pt x="2501040" y="226314"/>
                  </a:lnTo>
                  <a:cubicBezTo>
                    <a:pt x="2501040" y="228886"/>
                    <a:pt x="2500183" y="231243"/>
                    <a:pt x="2498468" y="233386"/>
                  </a:cubicBezTo>
                  <a:cubicBezTo>
                    <a:pt x="2496754" y="235529"/>
                    <a:pt x="2494611" y="236601"/>
                    <a:pt x="2492039" y="236601"/>
                  </a:cubicBezTo>
                  <a:lnTo>
                    <a:pt x="2479180" y="236601"/>
                  </a:lnTo>
                  <a:lnTo>
                    <a:pt x="2479180" y="228886"/>
                  </a:lnTo>
                  <a:cubicBezTo>
                    <a:pt x="2479180" y="220313"/>
                    <a:pt x="2482609" y="216027"/>
                    <a:pt x="2489467" y="216027"/>
                  </a:cubicBezTo>
                  <a:close/>
                  <a:moveTo>
                    <a:pt x="1895391" y="216027"/>
                  </a:moveTo>
                  <a:lnTo>
                    <a:pt x="1901821" y="216027"/>
                  </a:lnTo>
                  <a:cubicBezTo>
                    <a:pt x="1904221" y="216027"/>
                    <a:pt x="1906321" y="216927"/>
                    <a:pt x="1908121" y="218727"/>
                  </a:cubicBezTo>
                  <a:cubicBezTo>
                    <a:pt x="1909922" y="220528"/>
                    <a:pt x="1910822" y="222628"/>
                    <a:pt x="1910822" y="225028"/>
                  </a:cubicBezTo>
                  <a:lnTo>
                    <a:pt x="1910822" y="236601"/>
                  </a:lnTo>
                  <a:lnTo>
                    <a:pt x="1900535" y="236601"/>
                  </a:lnTo>
                  <a:cubicBezTo>
                    <a:pt x="1897620" y="236601"/>
                    <a:pt x="1895177" y="235615"/>
                    <a:pt x="1893205" y="233644"/>
                  </a:cubicBezTo>
                  <a:cubicBezTo>
                    <a:pt x="1891234" y="231672"/>
                    <a:pt x="1890248" y="229229"/>
                    <a:pt x="1890248" y="226314"/>
                  </a:cubicBezTo>
                  <a:lnTo>
                    <a:pt x="1890248" y="221171"/>
                  </a:lnTo>
                  <a:lnTo>
                    <a:pt x="1895391" y="221171"/>
                  </a:lnTo>
                  <a:close/>
                  <a:moveTo>
                    <a:pt x="1874817" y="216027"/>
                  </a:moveTo>
                  <a:lnTo>
                    <a:pt x="1879961" y="216027"/>
                  </a:lnTo>
                  <a:lnTo>
                    <a:pt x="1879961" y="222456"/>
                  </a:lnTo>
                  <a:lnTo>
                    <a:pt x="1886390" y="222456"/>
                  </a:lnTo>
                  <a:lnTo>
                    <a:pt x="1886390" y="226314"/>
                  </a:lnTo>
                  <a:cubicBezTo>
                    <a:pt x="1886390" y="228886"/>
                    <a:pt x="1885533" y="231243"/>
                    <a:pt x="1883818" y="233386"/>
                  </a:cubicBezTo>
                  <a:cubicBezTo>
                    <a:pt x="1882104" y="235529"/>
                    <a:pt x="1879961" y="236601"/>
                    <a:pt x="1877389" y="236601"/>
                  </a:cubicBezTo>
                  <a:lnTo>
                    <a:pt x="1864530" y="236601"/>
                  </a:lnTo>
                  <a:lnTo>
                    <a:pt x="1864530" y="228886"/>
                  </a:lnTo>
                  <a:cubicBezTo>
                    <a:pt x="1864530" y="220313"/>
                    <a:pt x="1867959" y="216027"/>
                    <a:pt x="1874817" y="216027"/>
                  </a:cubicBezTo>
                  <a:close/>
                  <a:moveTo>
                    <a:pt x="1280739" y="216027"/>
                  </a:moveTo>
                  <a:lnTo>
                    <a:pt x="1287169" y="216027"/>
                  </a:lnTo>
                  <a:cubicBezTo>
                    <a:pt x="1289569" y="216027"/>
                    <a:pt x="1291669" y="216927"/>
                    <a:pt x="1293469" y="218727"/>
                  </a:cubicBezTo>
                  <a:cubicBezTo>
                    <a:pt x="1295270" y="220528"/>
                    <a:pt x="1296170" y="222628"/>
                    <a:pt x="1296170" y="225028"/>
                  </a:cubicBezTo>
                  <a:lnTo>
                    <a:pt x="1296170" y="236601"/>
                  </a:lnTo>
                  <a:lnTo>
                    <a:pt x="1285883" y="236601"/>
                  </a:lnTo>
                  <a:cubicBezTo>
                    <a:pt x="1282968" y="236601"/>
                    <a:pt x="1280525" y="235615"/>
                    <a:pt x="1278553" y="233644"/>
                  </a:cubicBezTo>
                  <a:cubicBezTo>
                    <a:pt x="1276582" y="231672"/>
                    <a:pt x="1275596" y="229229"/>
                    <a:pt x="1275596" y="226314"/>
                  </a:cubicBezTo>
                  <a:lnTo>
                    <a:pt x="1275596" y="221171"/>
                  </a:lnTo>
                  <a:lnTo>
                    <a:pt x="1280739" y="221171"/>
                  </a:lnTo>
                  <a:close/>
                  <a:moveTo>
                    <a:pt x="1260165" y="216027"/>
                  </a:moveTo>
                  <a:lnTo>
                    <a:pt x="1265309" y="216027"/>
                  </a:lnTo>
                  <a:lnTo>
                    <a:pt x="1265309" y="222456"/>
                  </a:lnTo>
                  <a:lnTo>
                    <a:pt x="1271738" y="222456"/>
                  </a:lnTo>
                  <a:lnTo>
                    <a:pt x="1271738" y="226314"/>
                  </a:lnTo>
                  <a:cubicBezTo>
                    <a:pt x="1271738" y="228886"/>
                    <a:pt x="1270881" y="231243"/>
                    <a:pt x="1269166" y="233386"/>
                  </a:cubicBezTo>
                  <a:cubicBezTo>
                    <a:pt x="1267452" y="235529"/>
                    <a:pt x="1265309" y="236601"/>
                    <a:pt x="1262737" y="236601"/>
                  </a:cubicBezTo>
                  <a:lnTo>
                    <a:pt x="1249878" y="236601"/>
                  </a:lnTo>
                  <a:lnTo>
                    <a:pt x="1249878" y="228886"/>
                  </a:lnTo>
                  <a:cubicBezTo>
                    <a:pt x="1249878" y="220313"/>
                    <a:pt x="1253307" y="216027"/>
                    <a:pt x="1260165" y="216027"/>
                  </a:cubicBezTo>
                  <a:close/>
                  <a:moveTo>
                    <a:pt x="666087" y="216027"/>
                  </a:moveTo>
                  <a:lnTo>
                    <a:pt x="672517" y="216027"/>
                  </a:lnTo>
                  <a:cubicBezTo>
                    <a:pt x="674917" y="216027"/>
                    <a:pt x="677017" y="216927"/>
                    <a:pt x="678817" y="218727"/>
                  </a:cubicBezTo>
                  <a:cubicBezTo>
                    <a:pt x="680618" y="220528"/>
                    <a:pt x="681518" y="222628"/>
                    <a:pt x="681518" y="225028"/>
                  </a:cubicBezTo>
                  <a:lnTo>
                    <a:pt x="681518" y="236601"/>
                  </a:lnTo>
                  <a:lnTo>
                    <a:pt x="671231" y="236601"/>
                  </a:lnTo>
                  <a:cubicBezTo>
                    <a:pt x="668316" y="236601"/>
                    <a:pt x="665873" y="235615"/>
                    <a:pt x="663901" y="233644"/>
                  </a:cubicBezTo>
                  <a:cubicBezTo>
                    <a:pt x="661930" y="231672"/>
                    <a:pt x="660944" y="229229"/>
                    <a:pt x="660944" y="226314"/>
                  </a:cubicBezTo>
                  <a:lnTo>
                    <a:pt x="660944" y="221171"/>
                  </a:lnTo>
                  <a:lnTo>
                    <a:pt x="666087" y="221171"/>
                  </a:lnTo>
                  <a:close/>
                  <a:moveTo>
                    <a:pt x="645513" y="216027"/>
                  </a:moveTo>
                  <a:lnTo>
                    <a:pt x="650657" y="216027"/>
                  </a:lnTo>
                  <a:lnTo>
                    <a:pt x="650657" y="222456"/>
                  </a:lnTo>
                  <a:lnTo>
                    <a:pt x="657086" y="222456"/>
                  </a:lnTo>
                  <a:lnTo>
                    <a:pt x="657086" y="226314"/>
                  </a:lnTo>
                  <a:cubicBezTo>
                    <a:pt x="657086" y="228886"/>
                    <a:pt x="656229" y="231243"/>
                    <a:pt x="654514" y="233386"/>
                  </a:cubicBezTo>
                  <a:cubicBezTo>
                    <a:pt x="652800" y="235529"/>
                    <a:pt x="650657" y="236601"/>
                    <a:pt x="648085" y="236601"/>
                  </a:cubicBezTo>
                  <a:lnTo>
                    <a:pt x="635226" y="236601"/>
                  </a:lnTo>
                  <a:lnTo>
                    <a:pt x="635226" y="228886"/>
                  </a:lnTo>
                  <a:cubicBezTo>
                    <a:pt x="635226" y="220313"/>
                    <a:pt x="638655" y="216027"/>
                    <a:pt x="645513" y="216027"/>
                  </a:cubicBezTo>
                  <a:close/>
                  <a:moveTo>
                    <a:pt x="51435" y="216027"/>
                  </a:moveTo>
                  <a:lnTo>
                    <a:pt x="57865" y="216027"/>
                  </a:lnTo>
                  <a:cubicBezTo>
                    <a:pt x="60265" y="216027"/>
                    <a:pt x="62365" y="216927"/>
                    <a:pt x="64166" y="218727"/>
                  </a:cubicBezTo>
                  <a:cubicBezTo>
                    <a:pt x="65966" y="220528"/>
                    <a:pt x="66866" y="222628"/>
                    <a:pt x="66866" y="225028"/>
                  </a:cubicBezTo>
                  <a:lnTo>
                    <a:pt x="66866" y="236601"/>
                  </a:lnTo>
                  <a:lnTo>
                    <a:pt x="56579" y="236601"/>
                  </a:lnTo>
                  <a:cubicBezTo>
                    <a:pt x="53664" y="236601"/>
                    <a:pt x="51221" y="235615"/>
                    <a:pt x="49249" y="233644"/>
                  </a:cubicBezTo>
                  <a:cubicBezTo>
                    <a:pt x="47278" y="231672"/>
                    <a:pt x="46292" y="229229"/>
                    <a:pt x="46292" y="226314"/>
                  </a:cubicBezTo>
                  <a:lnTo>
                    <a:pt x="46292" y="221171"/>
                  </a:lnTo>
                  <a:lnTo>
                    <a:pt x="51435" y="221171"/>
                  </a:lnTo>
                  <a:close/>
                  <a:moveTo>
                    <a:pt x="30861" y="216027"/>
                  </a:moveTo>
                  <a:lnTo>
                    <a:pt x="36005" y="216027"/>
                  </a:lnTo>
                  <a:lnTo>
                    <a:pt x="36005" y="222456"/>
                  </a:lnTo>
                  <a:lnTo>
                    <a:pt x="42434" y="222456"/>
                  </a:lnTo>
                  <a:lnTo>
                    <a:pt x="42434" y="226314"/>
                  </a:lnTo>
                  <a:cubicBezTo>
                    <a:pt x="42434" y="228886"/>
                    <a:pt x="41577" y="231243"/>
                    <a:pt x="39863" y="233386"/>
                  </a:cubicBezTo>
                  <a:cubicBezTo>
                    <a:pt x="38148" y="235529"/>
                    <a:pt x="36005" y="236601"/>
                    <a:pt x="33433" y="236601"/>
                  </a:cubicBezTo>
                  <a:lnTo>
                    <a:pt x="20574" y="236601"/>
                  </a:lnTo>
                  <a:lnTo>
                    <a:pt x="20574" y="228886"/>
                  </a:lnTo>
                  <a:cubicBezTo>
                    <a:pt x="20574" y="220313"/>
                    <a:pt x="24003" y="216027"/>
                    <a:pt x="30861" y="216027"/>
                  </a:cubicBezTo>
                  <a:close/>
                  <a:moveTo>
                    <a:pt x="2497182" y="208312"/>
                  </a:moveTo>
                  <a:lnTo>
                    <a:pt x="2507469" y="208312"/>
                  </a:lnTo>
                  <a:lnTo>
                    <a:pt x="2507469" y="218599"/>
                  </a:lnTo>
                  <a:lnTo>
                    <a:pt x="2497182" y="218599"/>
                  </a:lnTo>
                  <a:close/>
                  <a:moveTo>
                    <a:pt x="1882532" y="208312"/>
                  </a:moveTo>
                  <a:lnTo>
                    <a:pt x="1892819" y="208312"/>
                  </a:lnTo>
                  <a:lnTo>
                    <a:pt x="1892819" y="218599"/>
                  </a:lnTo>
                  <a:lnTo>
                    <a:pt x="1882532" y="218599"/>
                  </a:lnTo>
                  <a:close/>
                  <a:moveTo>
                    <a:pt x="1267880" y="208312"/>
                  </a:moveTo>
                  <a:lnTo>
                    <a:pt x="1278167" y="208312"/>
                  </a:lnTo>
                  <a:lnTo>
                    <a:pt x="1278167" y="218599"/>
                  </a:lnTo>
                  <a:lnTo>
                    <a:pt x="1267880" y="218599"/>
                  </a:lnTo>
                  <a:close/>
                  <a:moveTo>
                    <a:pt x="653228" y="208312"/>
                  </a:moveTo>
                  <a:lnTo>
                    <a:pt x="663515" y="208312"/>
                  </a:lnTo>
                  <a:lnTo>
                    <a:pt x="663515" y="218599"/>
                  </a:lnTo>
                  <a:lnTo>
                    <a:pt x="653228" y="218599"/>
                  </a:lnTo>
                  <a:close/>
                  <a:moveTo>
                    <a:pt x="38577" y="208312"/>
                  </a:moveTo>
                  <a:lnTo>
                    <a:pt x="48864" y="208312"/>
                  </a:lnTo>
                  <a:lnTo>
                    <a:pt x="48864" y="218599"/>
                  </a:lnTo>
                  <a:lnTo>
                    <a:pt x="38577" y="218599"/>
                  </a:lnTo>
                  <a:close/>
                  <a:moveTo>
                    <a:pt x="2664346" y="190310"/>
                  </a:moveTo>
                  <a:cubicBezTo>
                    <a:pt x="2668632" y="190310"/>
                    <a:pt x="2672490" y="192453"/>
                    <a:pt x="2675919" y="196739"/>
                  </a:cubicBezTo>
                  <a:cubicBezTo>
                    <a:pt x="2671290" y="196739"/>
                    <a:pt x="2664861" y="200168"/>
                    <a:pt x="2656631" y="207026"/>
                  </a:cubicBezTo>
                  <a:cubicBezTo>
                    <a:pt x="2650459" y="214741"/>
                    <a:pt x="2644029" y="218599"/>
                    <a:pt x="2637343" y="218599"/>
                  </a:cubicBezTo>
                  <a:cubicBezTo>
                    <a:pt x="2628770" y="218599"/>
                    <a:pt x="2623198" y="215941"/>
                    <a:pt x="2620626" y="210626"/>
                  </a:cubicBezTo>
                  <a:cubicBezTo>
                    <a:pt x="2624055" y="212512"/>
                    <a:pt x="2627656" y="213455"/>
                    <a:pt x="2631428" y="213455"/>
                  </a:cubicBezTo>
                  <a:cubicBezTo>
                    <a:pt x="2637086" y="213455"/>
                    <a:pt x="2639915" y="210884"/>
                    <a:pt x="2639915" y="205740"/>
                  </a:cubicBezTo>
                  <a:cubicBezTo>
                    <a:pt x="2639915" y="201454"/>
                    <a:pt x="2637771" y="199311"/>
                    <a:pt x="2633485" y="199311"/>
                  </a:cubicBezTo>
                  <a:cubicBezTo>
                    <a:pt x="2636400" y="195710"/>
                    <a:pt x="2638972" y="193996"/>
                    <a:pt x="2641200" y="194167"/>
                  </a:cubicBezTo>
                  <a:cubicBezTo>
                    <a:pt x="2644801" y="194339"/>
                    <a:pt x="2647373" y="195624"/>
                    <a:pt x="2648916" y="198025"/>
                  </a:cubicBezTo>
                  <a:cubicBezTo>
                    <a:pt x="2654916" y="192881"/>
                    <a:pt x="2660060" y="190310"/>
                    <a:pt x="2664346" y="190310"/>
                  </a:cubicBezTo>
                  <a:close/>
                  <a:moveTo>
                    <a:pt x="2515185" y="190310"/>
                  </a:moveTo>
                  <a:lnTo>
                    <a:pt x="2525472" y="190310"/>
                  </a:lnTo>
                  <a:lnTo>
                    <a:pt x="2525472" y="200597"/>
                  </a:lnTo>
                  <a:cubicBezTo>
                    <a:pt x="2525472" y="203854"/>
                    <a:pt x="2524357" y="206597"/>
                    <a:pt x="2522128" y="208826"/>
                  </a:cubicBezTo>
                  <a:cubicBezTo>
                    <a:pt x="2519900" y="211055"/>
                    <a:pt x="2517156" y="212169"/>
                    <a:pt x="2513899" y="212169"/>
                  </a:cubicBezTo>
                  <a:lnTo>
                    <a:pt x="2510041" y="212169"/>
                  </a:lnTo>
                  <a:lnTo>
                    <a:pt x="2510041" y="205740"/>
                  </a:lnTo>
                  <a:lnTo>
                    <a:pt x="2504898" y="205740"/>
                  </a:lnTo>
                  <a:lnTo>
                    <a:pt x="2504898" y="198025"/>
                  </a:lnTo>
                  <a:cubicBezTo>
                    <a:pt x="2504898" y="192881"/>
                    <a:pt x="2508327" y="190310"/>
                    <a:pt x="2515185" y="190310"/>
                  </a:cubicBezTo>
                  <a:close/>
                  <a:moveTo>
                    <a:pt x="2479180" y="190310"/>
                  </a:moveTo>
                  <a:lnTo>
                    <a:pt x="2490753" y="190310"/>
                  </a:lnTo>
                  <a:cubicBezTo>
                    <a:pt x="2493325" y="190310"/>
                    <a:pt x="2495682" y="191167"/>
                    <a:pt x="2497825" y="192881"/>
                  </a:cubicBezTo>
                  <a:cubicBezTo>
                    <a:pt x="2499969" y="194596"/>
                    <a:pt x="2501040" y="196739"/>
                    <a:pt x="2501040" y="199311"/>
                  </a:cubicBezTo>
                  <a:lnTo>
                    <a:pt x="2501040" y="205740"/>
                  </a:lnTo>
                  <a:lnTo>
                    <a:pt x="2494611" y="205740"/>
                  </a:lnTo>
                  <a:lnTo>
                    <a:pt x="2494611" y="212169"/>
                  </a:lnTo>
                  <a:lnTo>
                    <a:pt x="2490753" y="212169"/>
                  </a:lnTo>
                  <a:cubicBezTo>
                    <a:pt x="2487838" y="212169"/>
                    <a:pt x="2485181" y="211355"/>
                    <a:pt x="2482781" y="209726"/>
                  </a:cubicBezTo>
                  <a:cubicBezTo>
                    <a:pt x="2480380" y="208097"/>
                    <a:pt x="2479180" y="205911"/>
                    <a:pt x="2479180" y="203168"/>
                  </a:cubicBezTo>
                  <a:close/>
                  <a:moveTo>
                    <a:pt x="2049696" y="190310"/>
                  </a:moveTo>
                  <a:cubicBezTo>
                    <a:pt x="2053982" y="190310"/>
                    <a:pt x="2057840" y="192453"/>
                    <a:pt x="2061269" y="196739"/>
                  </a:cubicBezTo>
                  <a:cubicBezTo>
                    <a:pt x="2056640" y="196739"/>
                    <a:pt x="2050211" y="200168"/>
                    <a:pt x="2041981" y="207026"/>
                  </a:cubicBezTo>
                  <a:cubicBezTo>
                    <a:pt x="2035809" y="214741"/>
                    <a:pt x="2029379" y="218599"/>
                    <a:pt x="2022693" y="218599"/>
                  </a:cubicBezTo>
                  <a:cubicBezTo>
                    <a:pt x="2014120" y="218599"/>
                    <a:pt x="2008548" y="215941"/>
                    <a:pt x="2005976" y="210626"/>
                  </a:cubicBezTo>
                  <a:cubicBezTo>
                    <a:pt x="2009405" y="212512"/>
                    <a:pt x="2013006" y="213455"/>
                    <a:pt x="2016778" y="213455"/>
                  </a:cubicBezTo>
                  <a:cubicBezTo>
                    <a:pt x="2022436" y="213455"/>
                    <a:pt x="2025265" y="210884"/>
                    <a:pt x="2025265" y="205740"/>
                  </a:cubicBezTo>
                  <a:cubicBezTo>
                    <a:pt x="2025265" y="201454"/>
                    <a:pt x="2023121" y="199311"/>
                    <a:pt x="2018835" y="199311"/>
                  </a:cubicBezTo>
                  <a:cubicBezTo>
                    <a:pt x="2021750" y="195710"/>
                    <a:pt x="2024322" y="193996"/>
                    <a:pt x="2026550" y="194167"/>
                  </a:cubicBezTo>
                  <a:cubicBezTo>
                    <a:pt x="2030151" y="194339"/>
                    <a:pt x="2032723" y="195624"/>
                    <a:pt x="2034266" y="198025"/>
                  </a:cubicBezTo>
                  <a:cubicBezTo>
                    <a:pt x="2040266" y="192881"/>
                    <a:pt x="2045410" y="190310"/>
                    <a:pt x="2049696" y="190310"/>
                  </a:cubicBezTo>
                  <a:close/>
                  <a:moveTo>
                    <a:pt x="1900535" y="190310"/>
                  </a:moveTo>
                  <a:lnTo>
                    <a:pt x="1910822" y="190310"/>
                  </a:lnTo>
                  <a:lnTo>
                    <a:pt x="1910822" y="200597"/>
                  </a:lnTo>
                  <a:cubicBezTo>
                    <a:pt x="1910822" y="203854"/>
                    <a:pt x="1909707" y="206597"/>
                    <a:pt x="1907478" y="208826"/>
                  </a:cubicBezTo>
                  <a:cubicBezTo>
                    <a:pt x="1905250" y="211055"/>
                    <a:pt x="1902506" y="212169"/>
                    <a:pt x="1899249" y="212169"/>
                  </a:cubicBezTo>
                  <a:lnTo>
                    <a:pt x="1895391" y="212169"/>
                  </a:lnTo>
                  <a:lnTo>
                    <a:pt x="1895391" y="205740"/>
                  </a:lnTo>
                  <a:lnTo>
                    <a:pt x="1890248" y="205740"/>
                  </a:lnTo>
                  <a:lnTo>
                    <a:pt x="1890248" y="198025"/>
                  </a:lnTo>
                  <a:cubicBezTo>
                    <a:pt x="1890248" y="192881"/>
                    <a:pt x="1893677" y="190310"/>
                    <a:pt x="1900535" y="190310"/>
                  </a:cubicBezTo>
                  <a:close/>
                  <a:moveTo>
                    <a:pt x="1864530" y="190310"/>
                  </a:moveTo>
                  <a:lnTo>
                    <a:pt x="1876103" y="190310"/>
                  </a:lnTo>
                  <a:cubicBezTo>
                    <a:pt x="1878675" y="190310"/>
                    <a:pt x="1881032" y="191167"/>
                    <a:pt x="1883175" y="192881"/>
                  </a:cubicBezTo>
                  <a:cubicBezTo>
                    <a:pt x="1885319" y="194596"/>
                    <a:pt x="1886390" y="196739"/>
                    <a:pt x="1886390" y="199311"/>
                  </a:cubicBezTo>
                  <a:lnTo>
                    <a:pt x="1886390" y="205740"/>
                  </a:lnTo>
                  <a:lnTo>
                    <a:pt x="1879961" y="205740"/>
                  </a:lnTo>
                  <a:lnTo>
                    <a:pt x="1879961" y="212169"/>
                  </a:lnTo>
                  <a:lnTo>
                    <a:pt x="1876103" y="212169"/>
                  </a:lnTo>
                  <a:cubicBezTo>
                    <a:pt x="1873188" y="212169"/>
                    <a:pt x="1870531" y="211355"/>
                    <a:pt x="1868131" y="209726"/>
                  </a:cubicBezTo>
                  <a:cubicBezTo>
                    <a:pt x="1865730" y="208097"/>
                    <a:pt x="1864530" y="205911"/>
                    <a:pt x="1864530" y="203168"/>
                  </a:cubicBezTo>
                  <a:close/>
                  <a:moveTo>
                    <a:pt x="1435044" y="190310"/>
                  </a:moveTo>
                  <a:cubicBezTo>
                    <a:pt x="1439330" y="190310"/>
                    <a:pt x="1443188" y="192453"/>
                    <a:pt x="1446617" y="196739"/>
                  </a:cubicBezTo>
                  <a:cubicBezTo>
                    <a:pt x="1441988" y="196739"/>
                    <a:pt x="1435559" y="200168"/>
                    <a:pt x="1427329" y="207026"/>
                  </a:cubicBezTo>
                  <a:cubicBezTo>
                    <a:pt x="1421157" y="214741"/>
                    <a:pt x="1414727" y="218599"/>
                    <a:pt x="1408041" y="218599"/>
                  </a:cubicBezTo>
                  <a:cubicBezTo>
                    <a:pt x="1399468" y="218599"/>
                    <a:pt x="1393896" y="215941"/>
                    <a:pt x="1391324" y="210626"/>
                  </a:cubicBezTo>
                  <a:cubicBezTo>
                    <a:pt x="1394753" y="212512"/>
                    <a:pt x="1398354" y="213455"/>
                    <a:pt x="1402126" y="213455"/>
                  </a:cubicBezTo>
                  <a:cubicBezTo>
                    <a:pt x="1407784" y="213455"/>
                    <a:pt x="1410613" y="210884"/>
                    <a:pt x="1410613" y="205740"/>
                  </a:cubicBezTo>
                  <a:cubicBezTo>
                    <a:pt x="1410613" y="201454"/>
                    <a:pt x="1408469" y="199311"/>
                    <a:pt x="1404183" y="199311"/>
                  </a:cubicBezTo>
                  <a:cubicBezTo>
                    <a:pt x="1407098" y="195710"/>
                    <a:pt x="1409670" y="193996"/>
                    <a:pt x="1411898" y="194167"/>
                  </a:cubicBezTo>
                  <a:cubicBezTo>
                    <a:pt x="1415499" y="194339"/>
                    <a:pt x="1418071" y="195624"/>
                    <a:pt x="1419614" y="198025"/>
                  </a:cubicBezTo>
                  <a:cubicBezTo>
                    <a:pt x="1425614" y="192881"/>
                    <a:pt x="1430758" y="190310"/>
                    <a:pt x="1435044" y="190310"/>
                  </a:cubicBezTo>
                  <a:close/>
                  <a:moveTo>
                    <a:pt x="1285883" y="190310"/>
                  </a:moveTo>
                  <a:lnTo>
                    <a:pt x="1296170" y="190310"/>
                  </a:lnTo>
                  <a:lnTo>
                    <a:pt x="1296170" y="200597"/>
                  </a:lnTo>
                  <a:cubicBezTo>
                    <a:pt x="1296170" y="203854"/>
                    <a:pt x="1295055" y="206597"/>
                    <a:pt x="1292826" y="208826"/>
                  </a:cubicBezTo>
                  <a:cubicBezTo>
                    <a:pt x="1290598" y="211055"/>
                    <a:pt x="1287854" y="212169"/>
                    <a:pt x="1284597" y="212169"/>
                  </a:cubicBezTo>
                  <a:lnTo>
                    <a:pt x="1280739" y="212169"/>
                  </a:lnTo>
                  <a:lnTo>
                    <a:pt x="1280739" y="205740"/>
                  </a:lnTo>
                  <a:lnTo>
                    <a:pt x="1275596" y="205740"/>
                  </a:lnTo>
                  <a:lnTo>
                    <a:pt x="1275596" y="198025"/>
                  </a:lnTo>
                  <a:cubicBezTo>
                    <a:pt x="1275596" y="192881"/>
                    <a:pt x="1279025" y="190310"/>
                    <a:pt x="1285883" y="190310"/>
                  </a:cubicBezTo>
                  <a:close/>
                  <a:moveTo>
                    <a:pt x="1249878" y="190310"/>
                  </a:moveTo>
                  <a:lnTo>
                    <a:pt x="1261451" y="190310"/>
                  </a:lnTo>
                  <a:cubicBezTo>
                    <a:pt x="1264023" y="190310"/>
                    <a:pt x="1266380" y="191167"/>
                    <a:pt x="1268523" y="192881"/>
                  </a:cubicBezTo>
                  <a:cubicBezTo>
                    <a:pt x="1270667" y="194596"/>
                    <a:pt x="1271738" y="196739"/>
                    <a:pt x="1271738" y="199311"/>
                  </a:cubicBezTo>
                  <a:lnTo>
                    <a:pt x="1271738" y="205740"/>
                  </a:lnTo>
                  <a:lnTo>
                    <a:pt x="1265309" y="205740"/>
                  </a:lnTo>
                  <a:lnTo>
                    <a:pt x="1265309" y="212169"/>
                  </a:lnTo>
                  <a:lnTo>
                    <a:pt x="1261451" y="212169"/>
                  </a:lnTo>
                  <a:cubicBezTo>
                    <a:pt x="1258536" y="212169"/>
                    <a:pt x="1255879" y="211355"/>
                    <a:pt x="1253479" y="209726"/>
                  </a:cubicBezTo>
                  <a:cubicBezTo>
                    <a:pt x="1251078" y="208097"/>
                    <a:pt x="1249878" y="205911"/>
                    <a:pt x="1249878" y="203168"/>
                  </a:cubicBezTo>
                  <a:close/>
                  <a:moveTo>
                    <a:pt x="820392" y="190310"/>
                  </a:moveTo>
                  <a:cubicBezTo>
                    <a:pt x="824678" y="190310"/>
                    <a:pt x="828536" y="192453"/>
                    <a:pt x="831965" y="196739"/>
                  </a:cubicBezTo>
                  <a:cubicBezTo>
                    <a:pt x="827336" y="196739"/>
                    <a:pt x="820907" y="200168"/>
                    <a:pt x="812677" y="207026"/>
                  </a:cubicBezTo>
                  <a:cubicBezTo>
                    <a:pt x="806505" y="214741"/>
                    <a:pt x="800075" y="218599"/>
                    <a:pt x="793389" y="218599"/>
                  </a:cubicBezTo>
                  <a:cubicBezTo>
                    <a:pt x="784816" y="218599"/>
                    <a:pt x="779244" y="215941"/>
                    <a:pt x="776672" y="210626"/>
                  </a:cubicBezTo>
                  <a:cubicBezTo>
                    <a:pt x="780101" y="212512"/>
                    <a:pt x="783702" y="213455"/>
                    <a:pt x="787474" y="213455"/>
                  </a:cubicBezTo>
                  <a:cubicBezTo>
                    <a:pt x="793132" y="213455"/>
                    <a:pt x="795961" y="210884"/>
                    <a:pt x="795961" y="205740"/>
                  </a:cubicBezTo>
                  <a:cubicBezTo>
                    <a:pt x="795961" y="201454"/>
                    <a:pt x="793817" y="199311"/>
                    <a:pt x="789531" y="199311"/>
                  </a:cubicBezTo>
                  <a:cubicBezTo>
                    <a:pt x="792446" y="195710"/>
                    <a:pt x="795018" y="193996"/>
                    <a:pt x="797246" y="194167"/>
                  </a:cubicBezTo>
                  <a:cubicBezTo>
                    <a:pt x="800847" y="194339"/>
                    <a:pt x="803419" y="195624"/>
                    <a:pt x="804962" y="198025"/>
                  </a:cubicBezTo>
                  <a:cubicBezTo>
                    <a:pt x="810962" y="192881"/>
                    <a:pt x="816106" y="190310"/>
                    <a:pt x="820392" y="190310"/>
                  </a:cubicBezTo>
                  <a:close/>
                  <a:moveTo>
                    <a:pt x="671231" y="190310"/>
                  </a:moveTo>
                  <a:lnTo>
                    <a:pt x="681518" y="190310"/>
                  </a:lnTo>
                  <a:lnTo>
                    <a:pt x="681518" y="200597"/>
                  </a:lnTo>
                  <a:cubicBezTo>
                    <a:pt x="681518" y="203854"/>
                    <a:pt x="680403" y="206597"/>
                    <a:pt x="678174" y="208826"/>
                  </a:cubicBezTo>
                  <a:cubicBezTo>
                    <a:pt x="675946" y="211055"/>
                    <a:pt x="673202" y="212169"/>
                    <a:pt x="669945" y="212169"/>
                  </a:cubicBezTo>
                  <a:lnTo>
                    <a:pt x="666087" y="212169"/>
                  </a:lnTo>
                  <a:lnTo>
                    <a:pt x="666087" y="205740"/>
                  </a:lnTo>
                  <a:lnTo>
                    <a:pt x="660944" y="205740"/>
                  </a:lnTo>
                  <a:lnTo>
                    <a:pt x="660944" y="198025"/>
                  </a:lnTo>
                  <a:cubicBezTo>
                    <a:pt x="660944" y="192881"/>
                    <a:pt x="664373" y="190310"/>
                    <a:pt x="671231" y="190310"/>
                  </a:cubicBezTo>
                  <a:close/>
                  <a:moveTo>
                    <a:pt x="635226" y="190310"/>
                  </a:moveTo>
                  <a:lnTo>
                    <a:pt x="646799" y="190310"/>
                  </a:lnTo>
                  <a:cubicBezTo>
                    <a:pt x="649371" y="190310"/>
                    <a:pt x="651728" y="191167"/>
                    <a:pt x="653871" y="192881"/>
                  </a:cubicBezTo>
                  <a:cubicBezTo>
                    <a:pt x="656015" y="194596"/>
                    <a:pt x="657086" y="196739"/>
                    <a:pt x="657086" y="199311"/>
                  </a:cubicBezTo>
                  <a:lnTo>
                    <a:pt x="657086" y="205740"/>
                  </a:lnTo>
                  <a:lnTo>
                    <a:pt x="650657" y="205740"/>
                  </a:lnTo>
                  <a:lnTo>
                    <a:pt x="650657" y="212169"/>
                  </a:lnTo>
                  <a:lnTo>
                    <a:pt x="646799" y="212169"/>
                  </a:lnTo>
                  <a:cubicBezTo>
                    <a:pt x="643884" y="212169"/>
                    <a:pt x="641227" y="211355"/>
                    <a:pt x="638827" y="209726"/>
                  </a:cubicBezTo>
                  <a:cubicBezTo>
                    <a:pt x="636426" y="208097"/>
                    <a:pt x="635226" y="205911"/>
                    <a:pt x="635226" y="203168"/>
                  </a:cubicBezTo>
                  <a:close/>
                  <a:moveTo>
                    <a:pt x="205740" y="190310"/>
                  </a:moveTo>
                  <a:cubicBezTo>
                    <a:pt x="210027" y="190310"/>
                    <a:pt x="213884" y="192453"/>
                    <a:pt x="217313" y="196739"/>
                  </a:cubicBezTo>
                  <a:cubicBezTo>
                    <a:pt x="212684" y="196739"/>
                    <a:pt x="206255" y="200168"/>
                    <a:pt x="198025" y="207026"/>
                  </a:cubicBezTo>
                  <a:cubicBezTo>
                    <a:pt x="191853" y="214741"/>
                    <a:pt x="185424" y="218599"/>
                    <a:pt x="178737" y="218599"/>
                  </a:cubicBezTo>
                  <a:cubicBezTo>
                    <a:pt x="170165" y="218599"/>
                    <a:pt x="164592" y="215941"/>
                    <a:pt x="162021" y="210626"/>
                  </a:cubicBezTo>
                  <a:cubicBezTo>
                    <a:pt x="165450" y="212512"/>
                    <a:pt x="169050" y="213455"/>
                    <a:pt x="172822" y="213455"/>
                  </a:cubicBezTo>
                  <a:cubicBezTo>
                    <a:pt x="178480" y="213455"/>
                    <a:pt x="181309" y="210884"/>
                    <a:pt x="181309" y="205740"/>
                  </a:cubicBezTo>
                  <a:cubicBezTo>
                    <a:pt x="181309" y="201454"/>
                    <a:pt x="179166" y="199311"/>
                    <a:pt x="174879" y="199311"/>
                  </a:cubicBezTo>
                  <a:cubicBezTo>
                    <a:pt x="177794" y="195710"/>
                    <a:pt x="180366" y="193996"/>
                    <a:pt x="182595" y="194167"/>
                  </a:cubicBezTo>
                  <a:cubicBezTo>
                    <a:pt x="186195" y="194339"/>
                    <a:pt x="188767" y="195624"/>
                    <a:pt x="190310" y="198025"/>
                  </a:cubicBezTo>
                  <a:cubicBezTo>
                    <a:pt x="196311" y="192881"/>
                    <a:pt x="201454" y="190310"/>
                    <a:pt x="205740" y="190310"/>
                  </a:cubicBezTo>
                  <a:close/>
                  <a:moveTo>
                    <a:pt x="56579" y="190310"/>
                  </a:moveTo>
                  <a:lnTo>
                    <a:pt x="66866" y="190310"/>
                  </a:lnTo>
                  <a:lnTo>
                    <a:pt x="66866" y="200597"/>
                  </a:lnTo>
                  <a:cubicBezTo>
                    <a:pt x="66866" y="203854"/>
                    <a:pt x="65751" y="206597"/>
                    <a:pt x="63523" y="208826"/>
                  </a:cubicBezTo>
                  <a:cubicBezTo>
                    <a:pt x="61294" y="211055"/>
                    <a:pt x="58551" y="212169"/>
                    <a:pt x="55293" y="212169"/>
                  </a:cubicBezTo>
                  <a:lnTo>
                    <a:pt x="51435" y="212169"/>
                  </a:lnTo>
                  <a:lnTo>
                    <a:pt x="51435" y="205740"/>
                  </a:lnTo>
                  <a:lnTo>
                    <a:pt x="46292" y="205740"/>
                  </a:lnTo>
                  <a:lnTo>
                    <a:pt x="46292" y="198025"/>
                  </a:lnTo>
                  <a:cubicBezTo>
                    <a:pt x="46292" y="192881"/>
                    <a:pt x="49721" y="190310"/>
                    <a:pt x="56579" y="190310"/>
                  </a:cubicBezTo>
                  <a:close/>
                  <a:moveTo>
                    <a:pt x="20574" y="190310"/>
                  </a:moveTo>
                  <a:lnTo>
                    <a:pt x="32147" y="190310"/>
                  </a:lnTo>
                  <a:cubicBezTo>
                    <a:pt x="34719" y="190310"/>
                    <a:pt x="37076" y="191167"/>
                    <a:pt x="39220" y="192881"/>
                  </a:cubicBezTo>
                  <a:cubicBezTo>
                    <a:pt x="41363" y="194596"/>
                    <a:pt x="42434" y="196739"/>
                    <a:pt x="42434" y="199311"/>
                  </a:cubicBezTo>
                  <a:lnTo>
                    <a:pt x="42434" y="205740"/>
                  </a:lnTo>
                  <a:lnTo>
                    <a:pt x="36005" y="205740"/>
                  </a:lnTo>
                  <a:lnTo>
                    <a:pt x="36005" y="212169"/>
                  </a:lnTo>
                  <a:lnTo>
                    <a:pt x="32147" y="212169"/>
                  </a:lnTo>
                  <a:cubicBezTo>
                    <a:pt x="29233" y="212169"/>
                    <a:pt x="26575" y="211355"/>
                    <a:pt x="24175" y="209726"/>
                  </a:cubicBezTo>
                  <a:cubicBezTo>
                    <a:pt x="21775" y="208097"/>
                    <a:pt x="20574" y="205911"/>
                    <a:pt x="20574" y="203168"/>
                  </a:cubicBezTo>
                  <a:close/>
                  <a:moveTo>
                    <a:pt x="2533187" y="185166"/>
                  </a:moveTo>
                  <a:lnTo>
                    <a:pt x="2540902" y="185166"/>
                  </a:lnTo>
                  <a:lnTo>
                    <a:pt x="2540902" y="228886"/>
                  </a:lnTo>
                  <a:lnTo>
                    <a:pt x="2715781" y="228886"/>
                  </a:lnTo>
                  <a:lnTo>
                    <a:pt x="2715781" y="236601"/>
                  </a:lnTo>
                  <a:lnTo>
                    <a:pt x="2533187" y="236601"/>
                  </a:lnTo>
                  <a:close/>
                  <a:moveTo>
                    <a:pt x="1918537" y="185166"/>
                  </a:moveTo>
                  <a:lnTo>
                    <a:pt x="1926252" y="185166"/>
                  </a:lnTo>
                  <a:lnTo>
                    <a:pt x="1926252" y="228886"/>
                  </a:lnTo>
                  <a:lnTo>
                    <a:pt x="2101131" y="228886"/>
                  </a:lnTo>
                  <a:lnTo>
                    <a:pt x="2101131" y="236601"/>
                  </a:lnTo>
                  <a:lnTo>
                    <a:pt x="1918537" y="236601"/>
                  </a:lnTo>
                  <a:close/>
                  <a:moveTo>
                    <a:pt x="1303885" y="185166"/>
                  </a:moveTo>
                  <a:lnTo>
                    <a:pt x="1311600" y="185166"/>
                  </a:lnTo>
                  <a:lnTo>
                    <a:pt x="1311600" y="228886"/>
                  </a:lnTo>
                  <a:lnTo>
                    <a:pt x="1486479" y="228886"/>
                  </a:lnTo>
                  <a:lnTo>
                    <a:pt x="1486479" y="236601"/>
                  </a:lnTo>
                  <a:lnTo>
                    <a:pt x="1303885" y="236601"/>
                  </a:lnTo>
                  <a:close/>
                  <a:moveTo>
                    <a:pt x="689233" y="185166"/>
                  </a:moveTo>
                  <a:lnTo>
                    <a:pt x="696948" y="185166"/>
                  </a:lnTo>
                  <a:lnTo>
                    <a:pt x="696948" y="228886"/>
                  </a:lnTo>
                  <a:lnTo>
                    <a:pt x="871827" y="228886"/>
                  </a:lnTo>
                  <a:lnTo>
                    <a:pt x="871827" y="236601"/>
                  </a:lnTo>
                  <a:lnTo>
                    <a:pt x="689233" y="236601"/>
                  </a:lnTo>
                  <a:close/>
                  <a:moveTo>
                    <a:pt x="74581" y="185166"/>
                  </a:moveTo>
                  <a:lnTo>
                    <a:pt x="82296" y="185166"/>
                  </a:lnTo>
                  <a:lnTo>
                    <a:pt x="82296" y="228886"/>
                  </a:lnTo>
                  <a:lnTo>
                    <a:pt x="257175" y="228886"/>
                  </a:lnTo>
                  <a:lnTo>
                    <a:pt x="257175" y="236601"/>
                  </a:lnTo>
                  <a:lnTo>
                    <a:pt x="74581" y="236601"/>
                  </a:lnTo>
                  <a:close/>
                  <a:moveTo>
                    <a:pt x="2576907" y="171021"/>
                  </a:moveTo>
                  <a:cubicBezTo>
                    <a:pt x="2592166" y="171021"/>
                    <a:pt x="2607168" y="180023"/>
                    <a:pt x="2621912" y="198025"/>
                  </a:cubicBezTo>
                  <a:cubicBezTo>
                    <a:pt x="2626199" y="203168"/>
                    <a:pt x="2630485" y="207026"/>
                    <a:pt x="2634771" y="209598"/>
                  </a:cubicBezTo>
                  <a:cubicBezTo>
                    <a:pt x="2626027" y="209598"/>
                    <a:pt x="2620455" y="207883"/>
                    <a:pt x="2618055" y="204454"/>
                  </a:cubicBezTo>
                  <a:cubicBezTo>
                    <a:pt x="2618055" y="209598"/>
                    <a:pt x="2617197" y="213884"/>
                    <a:pt x="2615483" y="217313"/>
                  </a:cubicBezTo>
                  <a:cubicBezTo>
                    <a:pt x="2611368" y="215084"/>
                    <a:pt x="2608368" y="211226"/>
                    <a:pt x="2606482" y="205740"/>
                  </a:cubicBezTo>
                  <a:cubicBezTo>
                    <a:pt x="2603910" y="212598"/>
                    <a:pt x="2597909" y="216027"/>
                    <a:pt x="2588480" y="216027"/>
                  </a:cubicBezTo>
                  <a:cubicBezTo>
                    <a:pt x="2594480" y="213455"/>
                    <a:pt x="2597481" y="207455"/>
                    <a:pt x="2597481" y="198025"/>
                  </a:cubicBezTo>
                  <a:lnTo>
                    <a:pt x="2585103" y="181778"/>
                  </a:lnTo>
                  <a:lnTo>
                    <a:pt x="2585008" y="181566"/>
                  </a:lnTo>
                  <a:lnTo>
                    <a:pt x="2584912" y="181528"/>
                  </a:lnTo>
                  <a:close/>
                  <a:moveTo>
                    <a:pt x="1962257" y="171021"/>
                  </a:moveTo>
                  <a:cubicBezTo>
                    <a:pt x="1977516" y="171021"/>
                    <a:pt x="1992518" y="180023"/>
                    <a:pt x="2007262" y="198025"/>
                  </a:cubicBezTo>
                  <a:cubicBezTo>
                    <a:pt x="2011549" y="203168"/>
                    <a:pt x="2015835" y="207026"/>
                    <a:pt x="2020121" y="209598"/>
                  </a:cubicBezTo>
                  <a:cubicBezTo>
                    <a:pt x="2011377" y="209598"/>
                    <a:pt x="2005805" y="207883"/>
                    <a:pt x="2003405" y="204454"/>
                  </a:cubicBezTo>
                  <a:cubicBezTo>
                    <a:pt x="2003405" y="209598"/>
                    <a:pt x="2002547" y="213884"/>
                    <a:pt x="2000833" y="217313"/>
                  </a:cubicBezTo>
                  <a:cubicBezTo>
                    <a:pt x="1996718" y="215084"/>
                    <a:pt x="1993718" y="211226"/>
                    <a:pt x="1991832" y="205740"/>
                  </a:cubicBezTo>
                  <a:cubicBezTo>
                    <a:pt x="1989260" y="212598"/>
                    <a:pt x="1983259" y="216027"/>
                    <a:pt x="1973830" y="216027"/>
                  </a:cubicBezTo>
                  <a:cubicBezTo>
                    <a:pt x="1979830" y="213455"/>
                    <a:pt x="1982831" y="207455"/>
                    <a:pt x="1982831" y="198025"/>
                  </a:cubicBezTo>
                  <a:lnTo>
                    <a:pt x="1970453" y="181778"/>
                  </a:lnTo>
                  <a:lnTo>
                    <a:pt x="1970358" y="181566"/>
                  </a:lnTo>
                  <a:lnTo>
                    <a:pt x="1970262" y="181528"/>
                  </a:lnTo>
                  <a:close/>
                  <a:moveTo>
                    <a:pt x="1347605" y="171021"/>
                  </a:moveTo>
                  <a:cubicBezTo>
                    <a:pt x="1362864" y="171021"/>
                    <a:pt x="1377866" y="180023"/>
                    <a:pt x="1392610" y="198025"/>
                  </a:cubicBezTo>
                  <a:cubicBezTo>
                    <a:pt x="1396897" y="203168"/>
                    <a:pt x="1401183" y="207026"/>
                    <a:pt x="1405469" y="209598"/>
                  </a:cubicBezTo>
                  <a:cubicBezTo>
                    <a:pt x="1396725" y="209598"/>
                    <a:pt x="1391153" y="207883"/>
                    <a:pt x="1388753" y="204454"/>
                  </a:cubicBezTo>
                  <a:cubicBezTo>
                    <a:pt x="1388753" y="209598"/>
                    <a:pt x="1387895" y="213884"/>
                    <a:pt x="1386181" y="217313"/>
                  </a:cubicBezTo>
                  <a:cubicBezTo>
                    <a:pt x="1382066" y="215084"/>
                    <a:pt x="1379066" y="211226"/>
                    <a:pt x="1377180" y="205740"/>
                  </a:cubicBezTo>
                  <a:cubicBezTo>
                    <a:pt x="1374608" y="212598"/>
                    <a:pt x="1368607" y="216027"/>
                    <a:pt x="1359178" y="216027"/>
                  </a:cubicBezTo>
                  <a:cubicBezTo>
                    <a:pt x="1365178" y="213455"/>
                    <a:pt x="1368179" y="207455"/>
                    <a:pt x="1368179" y="198025"/>
                  </a:cubicBezTo>
                  <a:lnTo>
                    <a:pt x="1355801" y="181778"/>
                  </a:lnTo>
                  <a:lnTo>
                    <a:pt x="1355706" y="181566"/>
                  </a:lnTo>
                  <a:lnTo>
                    <a:pt x="1355610" y="181528"/>
                  </a:lnTo>
                  <a:close/>
                  <a:moveTo>
                    <a:pt x="732953" y="171021"/>
                  </a:moveTo>
                  <a:cubicBezTo>
                    <a:pt x="748212" y="171021"/>
                    <a:pt x="763214" y="180023"/>
                    <a:pt x="777958" y="198025"/>
                  </a:cubicBezTo>
                  <a:cubicBezTo>
                    <a:pt x="782245" y="203168"/>
                    <a:pt x="786531" y="207026"/>
                    <a:pt x="790817" y="209598"/>
                  </a:cubicBezTo>
                  <a:cubicBezTo>
                    <a:pt x="782073" y="209598"/>
                    <a:pt x="776501" y="207883"/>
                    <a:pt x="774101" y="204454"/>
                  </a:cubicBezTo>
                  <a:cubicBezTo>
                    <a:pt x="774101" y="209598"/>
                    <a:pt x="773243" y="213884"/>
                    <a:pt x="771529" y="217313"/>
                  </a:cubicBezTo>
                  <a:cubicBezTo>
                    <a:pt x="767414" y="215084"/>
                    <a:pt x="764414" y="211226"/>
                    <a:pt x="762528" y="205740"/>
                  </a:cubicBezTo>
                  <a:cubicBezTo>
                    <a:pt x="759956" y="212598"/>
                    <a:pt x="753955" y="216027"/>
                    <a:pt x="744526" y="216027"/>
                  </a:cubicBezTo>
                  <a:cubicBezTo>
                    <a:pt x="750526" y="213455"/>
                    <a:pt x="753527" y="207455"/>
                    <a:pt x="753527" y="198025"/>
                  </a:cubicBezTo>
                  <a:lnTo>
                    <a:pt x="741149" y="181778"/>
                  </a:lnTo>
                  <a:lnTo>
                    <a:pt x="741054" y="181566"/>
                  </a:lnTo>
                  <a:lnTo>
                    <a:pt x="740958" y="181528"/>
                  </a:lnTo>
                  <a:close/>
                  <a:moveTo>
                    <a:pt x="118301" y="171021"/>
                  </a:moveTo>
                  <a:cubicBezTo>
                    <a:pt x="133560" y="171021"/>
                    <a:pt x="148562" y="180023"/>
                    <a:pt x="163307" y="198025"/>
                  </a:cubicBezTo>
                  <a:cubicBezTo>
                    <a:pt x="167593" y="203168"/>
                    <a:pt x="171879" y="207026"/>
                    <a:pt x="176165" y="209598"/>
                  </a:cubicBezTo>
                  <a:cubicBezTo>
                    <a:pt x="167421" y="209598"/>
                    <a:pt x="161849" y="207883"/>
                    <a:pt x="159449" y="204454"/>
                  </a:cubicBezTo>
                  <a:cubicBezTo>
                    <a:pt x="159449" y="209598"/>
                    <a:pt x="158592" y="213884"/>
                    <a:pt x="156877" y="217313"/>
                  </a:cubicBezTo>
                  <a:cubicBezTo>
                    <a:pt x="152762" y="215084"/>
                    <a:pt x="149762" y="211226"/>
                    <a:pt x="147876" y="205740"/>
                  </a:cubicBezTo>
                  <a:cubicBezTo>
                    <a:pt x="145304" y="212598"/>
                    <a:pt x="139304" y="216027"/>
                    <a:pt x="129874" y="216027"/>
                  </a:cubicBezTo>
                  <a:cubicBezTo>
                    <a:pt x="135875" y="213455"/>
                    <a:pt x="138875" y="207455"/>
                    <a:pt x="138875" y="198025"/>
                  </a:cubicBezTo>
                  <a:lnTo>
                    <a:pt x="126496" y="181778"/>
                  </a:lnTo>
                  <a:lnTo>
                    <a:pt x="126402" y="181566"/>
                  </a:lnTo>
                  <a:lnTo>
                    <a:pt x="126306" y="181528"/>
                  </a:lnTo>
                  <a:close/>
                  <a:moveTo>
                    <a:pt x="2546046" y="159191"/>
                  </a:moveTo>
                  <a:cubicBezTo>
                    <a:pt x="2548960" y="159191"/>
                    <a:pt x="2551446" y="160220"/>
                    <a:pt x="2553504" y="162277"/>
                  </a:cubicBezTo>
                  <a:cubicBezTo>
                    <a:pt x="2555561" y="164335"/>
                    <a:pt x="2556590" y="166821"/>
                    <a:pt x="2556590" y="169736"/>
                  </a:cubicBezTo>
                  <a:lnTo>
                    <a:pt x="2546046" y="169736"/>
                  </a:lnTo>
                  <a:close/>
                  <a:moveTo>
                    <a:pt x="1931396" y="159191"/>
                  </a:moveTo>
                  <a:cubicBezTo>
                    <a:pt x="1934310" y="159191"/>
                    <a:pt x="1936796" y="160220"/>
                    <a:pt x="1938854" y="162277"/>
                  </a:cubicBezTo>
                  <a:cubicBezTo>
                    <a:pt x="1940911" y="164335"/>
                    <a:pt x="1941940" y="166821"/>
                    <a:pt x="1941940" y="169736"/>
                  </a:cubicBezTo>
                  <a:lnTo>
                    <a:pt x="1931396" y="169736"/>
                  </a:lnTo>
                  <a:close/>
                  <a:moveTo>
                    <a:pt x="1316744" y="159191"/>
                  </a:moveTo>
                  <a:cubicBezTo>
                    <a:pt x="1319658" y="159191"/>
                    <a:pt x="1322144" y="160220"/>
                    <a:pt x="1324202" y="162277"/>
                  </a:cubicBezTo>
                  <a:cubicBezTo>
                    <a:pt x="1326259" y="164335"/>
                    <a:pt x="1327288" y="166821"/>
                    <a:pt x="1327288" y="169736"/>
                  </a:cubicBezTo>
                  <a:lnTo>
                    <a:pt x="1316744" y="169736"/>
                  </a:lnTo>
                  <a:close/>
                  <a:moveTo>
                    <a:pt x="702092" y="159191"/>
                  </a:moveTo>
                  <a:cubicBezTo>
                    <a:pt x="705006" y="159191"/>
                    <a:pt x="707492" y="160220"/>
                    <a:pt x="709550" y="162277"/>
                  </a:cubicBezTo>
                  <a:cubicBezTo>
                    <a:pt x="711607" y="164335"/>
                    <a:pt x="712636" y="166821"/>
                    <a:pt x="712636" y="169736"/>
                  </a:cubicBezTo>
                  <a:lnTo>
                    <a:pt x="702092" y="169736"/>
                  </a:lnTo>
                  <a:close/>
                  <a:moveTo>
                    <a:pt x="87440" y="159191"/>
                  </a:moveTo>
                  <a:cubicBezTo>
                    <a:pt x="90355" y="159191"/>
                    <a:pt x="92841" y="160220"/>
                    <a:pt x="94898" y="162277"/>
                  </a:cubicBezTo>
                  <a:cubicBezTo>
                    <a:pt x="96955" y="164335"/>
                    <a:pt x="97984" y="166821"/>
                    <a:pt x="97984" y="169736"/>
                  </a:cubicBezTo>
                  <a:lnTo>
                    <a:pt x="87440" y="169736"/>
                  </a:lnTo>
                  <a:close/>
                  <a:moveTo>
                    <a:pt x="2624998" y="146333"/>
                  </a:moveTo>
                  <a:cubicBezTo>
                    <a:pt x="2634085" y="147876"/>
                    <a:pt x="2638629" y="153533"/>
                    <a:pt x="2638629" y="163306"/>
                  </a:cubicBezTo>
                  <a:cubicBezTo>
                    <a:pt x="2638629" y="167078"/>
                    <a:pt x="2636914" y="172522"/>
                    <a:pt x="2633485" y="179637"/>
                  </a:cubicBezTo>
                  <a:cubicBezTo>
                    <a:pt x="2630056" y="186752"/>
                    <a:pt x="2628342" y="191595"/>
                    <a:pt x="2628342" y="194167"/>
                  </a:cubicBezTo>
                  <a:cubicBezTo>
                    <a:pt x="2623884" y="191081"/>
                    <a:pt x="2621741" y="188081"/>
                    <a:pt x="2621912" y="185166"/>
                  </a:cubicBezTo>
                  <a:cubicBezTo>
                    <a:pt x="2621912" y="183794"/>
                    <a:pt x="2622427" y="181737"/>
                    <a:pt x="2623455" y="178994"/>
                  </a:cubicBezTo>
                  <a:cubicBezTo>
                    <a:pt x="2624484" y="176251"/>
                    <a:pt x="2624998" y="174708"/>
                    <a:pt x="2624998" y="174365"/>
                  </a:cubicBezTo>
                  <a:cubicBezTo>
                    <a:pt x="2624998" y="174193"/>
                    <a:pt x="2624827" y="173936"/>
                    <a:pt x="2624484" y="173593"/>
                  </a:cubicBezTo>
                  <a:lnTo>
                    <a:pt x="2621912" y="173593"/>
                  </a:lnTo>
                  <a:cubicBezTo>
                    <a:pt x="2616769" y="173593"/>
                    <a:pt x="2614197" y="171021"/>
                    <a:pt x="2614197" y="165878"/>
                  </a:cubicBezTo>
                  <a:cubicBezTo>
                    <a:pt x="2614369" y="164849"/>
                    <a:pt x="2614797" y="163135"/>
                    <a:pt x="2615483" y="160734"/>
                  </a:cubicBezTo>
                  <a:cubicBezTo>
                    <a:pt x="2615826" y="163649"/>
                    <a:pt x="2618140" y="165106"/>
                    <a:pt x="2622427" y="165106"/>
                  </a:cubicBezTo>
                  <a:cubicBezTo>
                    <a:pt x="2628256" y="165106"/>
                    <a:pt x="2631085" y="162792"/>
                    <a:pt x="2630913" y="158163"/>
                  </a:cubicBezTo>
                  <a:cubicBezTo>
                    <a:pt x="2630742" y="153019"/>
                    <a:pt x="2628770" y="149076"/>
                    <a:pt x="2624998" y="146333"/>
                  </a:cubicBezTo>
                  <a:close/>
                  <a:moveTo>
                    <a:pt x="2010348" y="146333"/>
                  </a:moveTo>
                  <a:cubicBezTo>
                    <a:pt x="2019435" y="147876"/>
                    <a:pt x="2023979" y="153533"/>
                    <a:pt x="2023979" y="163306"/>
                  </a:cubicBezTo>
                  <a:cubicBezTo>
                    <a:pt x="2023979" y="167078"/>
                    <a:pt x="2022264" y="172522"/>
                    <a:pt x="2018835" y="179637"/>
                  </a:cubicBezTo>
                  <a:cubicBezTo>
                    <a:pt x="2015406" y="186752"/>
                    <a:pt x="2013692" y="191595"/>
                    <a:pt x="2013692" y="194167"/>
                  </a:cubicBezTo>
                  <a:cubicBezTo>
                    <a:pt x="2009234" y="191081"/>
                    <a:pt x="2007091" y="188081"/>
                    <a:pt x="2007262" y="185166"/>
                  </a:cubicBezTo>
                  <a:cubicBezTo>
                    <a:pt x="2007262" y="183794"/>
                    <a:pt x="2007777" y="181737"/>
                    <a:pt x="2008805" y="178994"/>
                  </a:cubicBezTo>
                  <a:cubicBezTo>
                    <a:pt x="2009834" y="176251"/>
                    <a:pt x="2010348" y="174708"/>
                    <a:pt x="2010348" y="174365"/>
                  </a:cubicBezTo>
                  <a:cubicBezTo>
                    <a:pt x="2010348" y="174193"/>
                    <a:pt x="2010177" y="173936"/>
                    <a:pt x="2009834" y="173593"/>
                  </a:cubicBezTo>
                  <a:lnTo>
                    <a:pt x="2007262" y="173593"/>
                  </a:lnTo>
                  <a:cubicBezTo>
                    <a:pt x="2002119" y="173593"/>
                    <a:pt x="1999547" y="171021"/>
                    <a:pt x="1999547" y="165878"/>
                  </a:cubicBezTo>
                  <a:cubicBezTo>
                    <a:pt x="1999719" y="164849"/>
                    <a:pt x="2000147" y="163135"/>
                    <a:pt x="2000833" y="160734"/>
                  </a:cubicBezTo>
                  <a:cubicBezTo>
                    <a:pt x="2001176" y="163649"/>
                    <a:pt x="2003490" y="165106"/>
                    <a:pt x="2007777" y="165106"/>
                  </a:cubicBezTo>
                  <a:cubicBezTo>
                    <a:pt x="2013606" y="165106"/>
                    <a:pt x="2016435" y="162792"/>
                    <a:pt x="2016263" y="158163"/>
                  </a:cubicBezTo>
                  <a:cubicBezTo>
                    <a:pt x="2016092" y="153019"/>
                    <a:pt x="2014120" y="149076"/>
                    <a:pt x="2010348" y="146333"/>
                  </a:cubicBezTo>
                  <a:close/>
                  <a:moveTo>
                    <a:pt x="1395696" y="146333"/>
                  </a:moveTo>
                  <a:cubicBezTo>
                    <a:pt x="1404783" y="147876"/>
                    <a:pt x="1409327" y="153533"/>
                    <a:pt x="1409327" y="163306"/>
                  </a:cubicBezTo>
                  <a:cubicBezTo>
                    <a:pt x="1409327" y="167078"/>
                    <a:pt x="1407612" y="172522"/>
                    <a:pt x="1404183" y="179637"/>
                  </a:cubicBezTo>
                  <a:cubicBezTo>
                    <a:pt x="1400754" y="186752"/>
                    <a:pt x="1399040" y="191595"/>
                    <a:pt x="1399040" y="194167"/>
                  </a:cubicBezTo>
                  <a:cubicBezTo>
                    <a:pt x="1394582" y="191081"/>
                    <a:pt x="1392439" y="188081"/>
                    <a:pt x="1392610" y="185166"/>
                  </a:cubicBezTo>
                  <a:cubicBezTo>
                    <a:pt x="1392610" y="183794"/>
                    <a:pt x="1393125" y="181737"/>
                    <a:pt x="1394153" y="178994"/>
                  </a:cubicBezTo>
                  <a:cubicBezTo>
                    <a:pt x="1395182" y="176251"/>
                    <a:pt x="1395696" y="174708"/>
                    <a:pt x="1395696" y="174365"/>
                  </a:cubicBezTo>
                  <a:cubicBezTo>
                    <a:pt x="1395696" y="174193"/>
                    <a:pt x="1395525" y="173936"/>
                    <a:pt x="1395182" y="173593"/>
                  </a:cubicBezTo>
                  <a:lnTo>
                    <a:pt x="1392610" y="173593"/>
                  </a:lnTo>
                  <a:cubicBezTo>
                    <a:pt x="1387467" y="173593"/>
                    <a:pt x="1384895" y="171021"/>
                    <a:pt x="1384895" y="165878"/>
                  </a:cubicBezTo>
                  <a:cubicBezTo>
                    <a:pt x="1385067" y="164849"/>
                    <a:pt x="1385495" y="163135"/>
                    <a:pt x="1386181" y="160734"/>
                  </a:cubicBezTo>
                  <a:cubicBezTo>
                    <a:pt x="1386524" y="163649"/>
                    <a:pt x="1388838" y="165106"/>
                    <a:pt x="1393125" y="165106"/>
                  </a:cubicBezTo>
                  <a:cubicBezTo>
                    <a:pt x="1398954" y="165106"/>
                    <a:pt x="1401783" y="162792"/>
                    <a:pt x="1401611" y="158163"/>
                  </a:cubicBezTo>
                  <a:cubicBezTo>
                    <a:pt x="1401440" y="153019"/>
                    <a:pt x="1399468" y="149076"/>
                    <a:pt x="1395696" y="146333"/>
                  </a:cubicBezTo>
                  <a:close/>
                  <a:moveTo>
                    <a:pt x="781044" y="146333"/>
                  </a:moveTo>
                  <a:cubicBezTo>
                    <a:pt x="790131" y="147876"/>
                    <a:pt x="794675" y="153533"/>
                    <a:pt x="794675" y="163306"/>
                  </a:cubicBezTo>
                  <a:cubicBezTo>
                    <a:pt x="794675" y="167078"/>
                    <a:pt x="792960" y="172522"/>
                    <a:pt x="789531" y="179637"/>
                  </a:cubicBezTo>
                  <a:cubicBezTo>
                    <a:pt x="786102" y="186752"/>
                    <a:pt x="784388" y="191595"/>
                    <a:pt x="784388" y="194167"/>
                  </a:cubicBezTo>
                  <a:cubicBezTo>
                    <a:pt x="779930" y="191081"/>
                    <a:pt x="777787" y="188081"/>
                    <a:pt x="777958" y="185166"/>
                  </a:cubicBezTo>
                  <a:cubicBezTo>
                    <a:pt x="777958" y="183794"/>
                    <a:pt x="778473" y="181737"/>
                    <a:pt x="779501" y="178994"/>
                  </a:cubicBezTo>
                  <a:cubicBezTo>
                    <a:pt x="780530" y="176251"/>
                    <a:pt x="781044" y="174708"/>
                    <a:pt x="781044" y="174365"/>
                  </a:cubicBezTo>
                  <a:cubicBezTo>
                    <a:pt x="781044" y="174193"/>
                    <a:pt x="780873" y="173936"/>
                    <a:pt x="780530" y="173593"/>
                  </a:cubicBezTo>
                  <a:lnTo>
                    <a:pt x="777958" y="173593"/>
                  </a:lnTo>
                  <a:cubicBezTo>
                    <a:pt x="772815" y="173593"/>
                    <a:pt x="770243" y="171021"/>
                    <a:pt x="770243" y="165878"/>
                  </a:cubicBezTo>
                  <a:cubicBezTo>
                    <a:pt x="770415" y="164849"/>
                    <a:pt x="770843" y="163135"/>
                    <a:pt x="771529" y="160734"/>
                  </a:cubicBezTo>
                  <a:cubicBezTo>
                    <a:pt x="771872" y="163649"/>
                    <a:pt x="774186" y="165106"/>
                    <a:pt x="778473" y="165106"/>
                  </a:cubicBezTo>
                  <a:cubicBezTo>
                    <a:pt x="784302" y="165106"/>
                    <a:pt x="787131" y="162792"/>
                    <a:pt x="786959" y="158163"/>
                  </a:cubicBezTo>
                  <a:cubicBezTo>
                    <a:pt x="786788" y="153019"/>
                    <a:pt x="784816" y="149076"/>
                    <a:pt x="781044" y="146333"/>
                  </a:cubicBezTo>
                  <a:close/>
                  <a:moveTo>
                    <a:pt x="166393" y="146333"/>
                  </a:moveTo>
                  <a:cubicBezTo>
                    <a:pt x="175479" y="147876"/>
                    <a:pt x="180023" y="153533"/>
                    <a:pt x="180023" y="163306"/>
                  </a:cubicBezTo>
                  <a:cubicBezTo>
                    <a:pt x="180023" y="167078"/>
                    <a:pt x="178308" y="172522"/>
                    <a:pt x="174879" y="179637"/>
                  </a:cubicBezTo>
                  <a:cubicBezTo>
                    <a:pt x="171450" y="186752"/>
                    <a:pt x="169736" y="191595"/>
                    <a:pt x="169736" y="194167"/>
                  </a:cubicBezTo>
                  <a:cubicBezTo>
                    <a:pt x="165278" y="191081"/>
                    <a:pt x="163135" y="188081"/>
                    <a:pt x="163307" y="185166"/>
                  </a:cubicBezTo>
                  <a:cubicBezTo>
                    <a:pt x="163307" y="183794"/>
                    <a:pt x="163821" y="181737"/>
                    <a:pt x="164850" y="178994"/>
                  </a:cubicBezTo>
                  <a:cubicBezTo>
                    <a:pt x="165878" y="176251"/>
                    <a:pt x="166393" y="174708"/>
                    <a:pt x="166393" y="174365"/>
                  </a:cubicBezTo>
                  <a:cubicBezTo>
                    <a:pt x="166393" y="174193"/>
                    <a:pt x="166221" y="173936"/>
                    <a:pt x="165878" y="173593"/>
                  </a:cubicBezTo>
                  <a:lnTo>
                    <a:pt x="163307" y="173593"/>
                  </a:lnTo>
                  <a:cubicBezTo>
                    <a:pt x="158163" y="173593"/>
                    <a:pt x="155591" y="171021"/>
                    <a:pt x="155591" y="165878"/>
                  </a:cubicBezTo>
                  <a:cubicBezTo>
                    <a:pt x="155763" y="164849"/>
                    <a:pt x="156191" y="163135"/>
                    <a:pt x="156877" y="160734"/>
                  </a:cubicBezTo>
                  <a:cubicBezTo>
                    <a:pt x="157220" y="163649"/>
                    <a:pt x="159535" y="165106"/>
                    <a:pt x="163821" y="165106"/>
                  </a:cubicBezTo>
                  <a:cubicBezTo>
                    <a:pt x="169650" y="165106"/>
                    <a:pt x="172479" y="162792"/>
                    <a:pt x="172308" y="158163"/>
                  </a:cubicBezTo>
                  <a:cubicBezTo>
                    <a:pt x="172136" y="153019"/>
                    <a:pt x="170165" y="149076"/>
                    <a:pt x="166393" y="146333"/>
                  </a:cubicBezTo>
                  <a:close/>
                  <a:moveTo>
                    <a:pt x="2546046" y="142732"/>
                  </a:moveTo>
                  <a:cubicBezTo>
                    <a:pt x="2552046" y="142732"/>
                    <a:pt x="2555047" y="145304"/>
                    <a:pt x="2555047" y="150447"/>
                  </a:cubicBezTo>
                  <a:cubicBezTo>
                    <a:pt x="2557619" y="149419"/>
                    <a:pt x="2559419" y="148904"/>
                    <a:pt x="2560447" y="148904"/>
                  </a:cubicBezTo>
                  <a:cubicBezTo>
                    <a:pt x="2565077" y="148904"/>
                    <a:pt x="2567391" y="151390"/>
                    <a:pt x="2567391" y="156362"/>
                  </a:cubicBezTo>
                  <a:cubicBezTo>
                    <a:pt x="2567391" y="158763"/>
                    <a:pt x="2566705" y="160649"/>
                    <a:pt x="2565334" y="162020"/>
                  </a:cubicBezTo>
                  <a:cubicBezTo>
                    <a:pt x="2570477" y="162020"/>
                    <a:pt x="2573049" y="164592"/>
                    <a:pt x="2573049" y="169736"/>
                  </a:cubicBezTo>
                  <a:lnTo>
                    <a:pt x="2560705" y="169736"/>
                  </a:lnTo>
                  <a:cubicBezTo>
                    <a:pt x="2560705" y="165449"/>
                    <a:pt x="2559333" y="161935"/>
                    <a:pt x="2556590" y="159191"/>
                  </a:cubicBezTo>
                  <a:cubicBezTo>
                    <a:pt x="2553847" y="156448"/>
                    <a:pt x="2550332" y="155077"/>
                    <a:pt x="2546046" y="155077"/>
                  </a:cubicBezTo>
                  <a:close/>
                  <a:moveTo>
                    <a:pt x="1931396" y="142732"/>
                  </a:moveTo>
                  <a:cubicBezTo>
                    <a:pt x="1937396" y="142732"/>
                    <a:pt x="1940397" y="145304"/>
                    <a:pt x="1940397" y="150447"/>
                  </a:cubicBezTo>
                  <a:cubicBezTo>
                    <a:pt x="1942969" y="149419"/>
                    <a:pt x="1944769" y="148904"/>
                    <a:pt x="1945797" y="148904"/>
                  </a:cubicBezTo>
                  <a:cubicBezTo>
                    <a:pt x="1950427" y="148904"/>
                    <a:pt x="1952741" y="151390"/>
                    <a:pt x="1952741" y="156362"/>
                  </a:cubicBezTo>
                  <a:cubicBezTo>
                    <a:pt x="1952741" y="158763"/>
                    <a:pt x="1952055" y="160649"/>
                    <a:pt x="1950684" y="162020"/>
                  </a:cubicBezTo>
                  <a:cubicBezTo>
                    <a:pt x="1955827" y="162020"/>
                    <a:pt x="1958399" y="164592"/>
                    <a:pt x="1958399" y="169736"/>
                  </a:cubicBezTo>
                  <a:lnTo>
                    <a:pt x="1946055" y="169736"/>
                  </a:lnTo>
                  <a:cubicBezTo>
                    <a:pt x="1946055" y="165449"/>
                    <a:pt x="1944683" y="161935"/>
                    <a:pt x="1941940" y="159191"/>
                  </a:cubicBezTo>
                  <a:cubicBezTo>
                    <a:pt x="1939197" y="156448"/>
                    <a:pt x="1935682" y="155077"/>
                    <a:pt x="1931396" y="155077"/>
                  </a:cubicBezTo>
                  <a:close/>
                  <a:moveTo>
                    <a:pt x="1316744" y="142732"/>
                  </a:moveTo>
                  <a:cubicBezTo>
                    <a:pt x="1322744" y="142732"/>
                    <a:pt x="1325745" y="145304"/>
                    <a:pt x="1325745" y="150447"/>
                  </a:cubicBezTo>
                  <a:cubicBezTo>
                    <a:pt x="1328317" y="149419"/>
                    <a:pt x="1330117" y="148904"/>
                    <a:pt x="1331145" y="148904"/>
                  </a:cubicBezTo>
                  <a:cubicBezTo>
                    <a:pt x="1335775" y="148904"/>
                    <a:pt x="1338089" y="151390"/>
                    <a:pt x="1338089" y="156362"/>
                  </a:cubicBezTo>
                  <a:cubicBezTo>
                    <a:pt x="1338089" y="158763"/>
                    <a:pt x="1337403" y="160649"/>
                    <a:pt x="1336032" y="162020"/>
                  </a:cubicBezTo>
                  <a:cubicBezTo>
                    <a:pt x="1341175" y="162020"/>
                    <a:pt x="1343747" y="164592"/>
                    <a:pt x="1343747" y="169736"/>
                  </a:cubicBezTo>
                  <a:lnTo>
                    <a:pt x="1331403" y="169736"/>
                  </a:lnTo>
                  <a:cubicBezTo>
                    <a:pt x="1331403" y="165449"/>
                    <a:pt x="1330031" y="161935"/>
                    <a:pt x="1327288" y="159191"/>
                  </a:cubicBezTo>
                  <a:cubicBezTo>
                    <a:pt x="1324545" y="156448"/>
                    <a:pt x="1321030" y="155077"/>
                    <a:pt x="1316744" y="155077"/>
                  </a:cubicBezTo>
                  <a:close/>
                  <a:moveTo>
                    <a:pt x="702092" y="142732"/>
                  </a:moveTo>
                  <a:cubicBezTo>
                    <a:pt x="708092" y="142732"/>
                    <a:pt x="711093" y="145304"/>
                    <a:pt x="711093" y="150447"/>
                  </a:cubicBezTo>
                  <a:cubicBezTo>
                    <a:pt x="713665" y="149419"/>
                    <a:pt x="715465" y="148904"/>
                    <a:pt x="716493" y="148904"/>
                  </a:cubicBezTo>
                  <a:cubicBezTo>
                    <a:pt x="721123" y="148904"/>
                    <a:pt x="723437" y="151390"/>
                    <a:pt x="723437" y="156362"/>
                  </a:cubicBezTo>
                  <a:cubicBezTo>
                    <a:pt x="723437" y="158763"/>
                    <a:pt x="722751" y="160649"/>
                    <a:pt x="721380" y="162020"/>
                  </a:cubicBezTo>
                  <a:cubicBezTo>
                    <a:pt x="726523" y="162020"/>
                    <a:pt x="729095" y="164592"/>
                    <a:pt x="729095" y="169736"/>
                  </a:cubicBezTo>
                  <a:lnTo>
                    <a:pt x="716751" y="169736"/>
                  </a:lnTo>
                  <a:cubicBezTo>
                    <a:pt x="716751" y="165449"/>
                    <a:pt x="715379" y="161935"/>
                    <a:pt x="712636" y="159191"/>
                  </a:cubicBezTo>
                  <a:cubicBezTo>
                    <a:pt x="709893" y="156448"/>
                    <a:pt x="706378" y="155077"/>
                    <a:pt x="702092" y="155077"/>
                  </a:cubicBezTo>
                  <a:close/>
                  <a:moveTo>
                    <a:pt x="87440" y="142732"/>
                  </a:moveTo>
                  <a:cubicBezTo>
                    <a:pt x="93441" y="142732"/>
                    <a:pt x="96441" y="145304"/>
                    <a:pt x="96441" y="150447"/>
                  </a:cubicBezTo>
                  <a:cubicBezTo>
                    <a:pt x="99013" y="149419"/>
                    <a:pt x="100813" y="148904"/>
                    <a:pt x="101842" y="148904"/>
                  </a:cubicBezTo>
                  <a:cubicBezTo>
                    <a:pt x="106471" y="148904"/>
                    <a:pt x="108785" y="151390"/>
                    <a:pt x="108785" y="156362"/>
                  </a:cubicBezTo>
                  <a:cubicBezTo>
                    <a:pt x="108785" y="158763"/>
                    <a:pt x="108100" y="160649"/>
                    <a:pt x="106728" y="162020"/>
                  </a:cubicBezTo>
                  <a:cubicBezTo>
                    <a:pt x="111872" y="162020"/>
                    <a:pt x="114443" y="164592"/>
                    <a:pt x="114443" y="169736"/>
                  </a:cubicBezTo>
                  <a:lnTo>
                    <a:pt x="102099" y="169736"/>
                  </a:lnTo>
                  <a:cubicBezTo>
                    <a:pt x="102099" y="165449"/>
                    <a:pt x="100727" y="161935"/>
                    <a:pt x="97984" y="159191"/>
                  </a:cubicBezTo>
                  <a:cubicBezTo>
                    <a:pt x="95241" y="156448"/>
                    <a:pt x="91726" y="155077"/>
                    <a:pt x="87440" y="155077"/>
                  </a:cubicBezTo>
                  <a:close/>
                  <a:moveTo>
                    <a:pt x="2519042" y="124730"/>
                  </a:moveTo>
                  <a:cubicBezTo>
                    <a:pt x="2525386" y="124730"/>
                    <a:pt x="2530615" y="127173"/>
                    <a:pt x="2534730" y="132059"/>
                  </a:cubicBezTo>
                  <a:cubicBezTo>
                    <a:pt x="2538845" y="136946"/>
                    <a:pt x="2540902" y="142646"/>
                    <a:pt x="2540902" y="149162"/>
                  </a:cubicBezTo>
                  <a:lnTo>
                    <a:pt x="2540902" y="172307"/>
                  </a:lnTo>
                  <a:lnTo>
                    <a:pt x="2533187" y="172307"/>
                  </a:lnTo>
                  <a:lnTo>
                    <a:pt x="2533187" y="149162"/>
                  </a:lnTo>
                  <a:cubicBezTo>
                    <a:pt x="2533187" y="145047"/>
                    <a:pt x="2531815" y="141446"/>
                    <a:pt x="2529072" y="138360"/>
                  </a:cubicBezTo>
                  <a:cubicBezTo>
                    <a:pt x="2526329" y="135274"/>
                    <a:pt x="2522986" y="133731"/>
                    <a:pt x="2519042" y="133731"/>
                  </a:cubicBezTo>
                  <a:cubicBezTo>
                    <a:pt x="2516128" y="133731"/>
                    <a:pt x="2513470" y="134545"/>
                    <a:pt x="2511070" y="136174"/>
                  </a:cubicBezTo>
                  <a:cubicBezTo>
                    <a:pt x="2508670" y="137803"/>
                    <a:pt x="2507469" y="139989"/>
                    <a:pt x="2507469" y="142732"/>
                  </a:cubicBezTo>
                  <a:cubicBezTo>
                    <a:pt x="2507469" y="147876"/>
                    <a:pt x="2509613" y="150447"/>
                    <a:pt x="2513899" y="150447"/>
                  </a:cubicBezTo>
                  <a:cubicBezTo>
                    <a:pt x="2517328" y="150447"/>
                    <a:pt x="2519042" y="148304"/>
                    <a:pt x="2519042" y="144018"/>
                  </a:cubicBezTo>
                  <a:lnTo>
                    <a:pt x="2517756" y="141446"/>
                  </a:lnTo>
                  <a:cubicBezTo>
                    <a:pt x="2522900" y="141446"/>
                    <a:pt x="2525472" y="144875"/>
                    <a:pt x="2525472" y="151733"/>
                  </a:cubicBezTo>
                  <a:cubicBezTo>
                    <a:pt x="2525472" y="156877"/>
                    <a:pt x="2522900" y="159449"/>
                    <a:pt x="2517756" y="159449"/>
                  </a:cubicBezTo>
                  <a:cubicBezTo>
                    <a:pt x="2515870" y="159449"/>
                    <a:pt x="2514499" y="159020"/>
                    <a:pt x="2513642" y="158163"/>
                  </a:cubicBezTo>
                  <a:cubicBezTo>
                    <a:pt x="2513642" y="161592"/>
                    <a:pt x="2511841" y="164249"/>
                    <a:pt x="2508241" y="166135"/>
                  </a:cubicBezTo>
                  <a:cubicBezTo>
                    <a:pt x="2505498" y="167678"/>
                    <a:pt x="2502240" y="168450"/>
                    <a:pt x="2498468" y="168450"/>
                  </a:cubicBezTo>
                  <a:cubicBezTo>
                    <a:pt x="2501897" y="164163"/>
                    <a:pt x="2503612" y="160734"/>
                    <a:pt x="2503612" y="158163"/>
                  </a:cubicBezTo>
                  <a:cubicBezTo>
                    <a:pt x="2503612" y="156620"/>
                    <a:pt x="2502969" y="154219"/>
                    <a:pt x="2501683" y="150962"/>
                  </a:cubicBezTo>
                  <a:cubicBezTo>
                    <a:pt x="2500397" y="147704"/>
                    <a:pt x="2499754" y="145390"/>
                    <a:pt x="2499754" y="144018"/>
                  </a:cubicBezTo>
                  <a:cubicBezTo>
                    <a:pt x="2499926" y="138703"/>
                    <a:pt x="2501854" y="134160"/>
                    <a:pt x="2505541" y="130388"/>
                  </a:cubicBezTo>
                  <a:cubicBezTo>
                    <a:pt x="2509227" y="126616"/>
                    <a:pt x="2513727" y="124730"/>
                    <a:pt x="2519042" y="124730"/>
                  </a:cubicBezTo>
                  <a:close/>
                  <a:moveTo>
                    <a:pt x="1904392" y="124730"/>
                  </a:moveTo>
                  <a:cubicBezTo>
                    <a:pt x="1910736" y="124730"/>
                    <a:pt x="1915965" y="127173"/>
                    <a:pt x="1920080" y="132059"/>
                  </a:cubicBezTo>
                  <a:cubicBezTo>
                    <a:pt x="1924195" y="136946"/>
                    <a:pt x="1926252" y="142646"/>
                    <a:pt x="1926252" y="149162"/>
                  </a:cubicBezTo>
                  <a:lnTo>
                    <a:pt x="1926252" y="172307"/>
                  </a:lnTo>
                  <a:lnTo>
                    <a:pt x="1918537" y="172307"/>
                  </a:lnTo>
                  <a:lnTo>
                    <a:pt x="1918537" y="149162"/>
                  </a:lnTo>
                  <a:cubicBezTo>
                    <a:pt x="1918537" y="145047"/>
                    <a:pt x="1917165" y="141446"/>
                    <a:pt x="1914422" y="138360"/>
                  </a:cubicBezTo>
                  <a:cubicBezTo>
                    <a:pt x="1911679" y="135274"/>
                    <a:pt x="1908336" y="133731"/>
                    <a:pt x="1904392" y="133731"/>
                  </a:cubicBezTo>
                  <a:cubicBezTo>
                    <a:pt x="1901478" y="133731"/>
                    <a:pt x="1898820" y="134545"/>
                    <a:pt x="1896420" y="136174"/>
                  </a:cubicBezTo>
                  <a:cubicBezTo>
                    <a:pt x="1894020" y="137803"/>
                    <a:pt x="1892819" y="139989"/>
                    <a:pt x="1892819" y="142732"/>
                  </a:cubicBezTo>
                  <a:cubicBezTo>
                    <a:pt x="1892819" y="147876"/>
                    <a:pt x="1894963" y="150447"/>
                    <a:pt x="1899249" y="150447"/>
                  </a:cubicBezTo>
                  <a:cubicBezTo>
                    <a:pt x="1902678" y="150447"/>
                    <a:pt x="1904392" y="148304"/>
                    <a:pt x="1904392" y="144018"/>
                  </a:cubicBezTo>
                  <a:lnTo>
                    <a:pt x="1903106" y="141446"/>
                  </a:lnTo>
                  <a:cubicBezTo>
                    <a:pt x="1908250" y="141446"/>
                    <a:pt x="1910822" y="144875"/>
                    <a:pt x="1910822" y="151733"/>
                  </a:cubicBezTo>
                  <a:cubicBezTo>
                    <a:pt x="1910822" y="156877"/>
                    <a:pt x="1908250" y="159449"/>
                    <a:pt x="1903106" y="159449"/>
                  </a:cubicBezTo>
                  <a:cubicBezTo>
                    <a:pt x="1901220" y="159449"/>
                    <a:pt x="1899849" y="159020"/>
                    <a:pt x="1898992" y="158163"/>
                  </a:cubicBezTo>
                  <a:cubicBezTo>
                    <a:pt x="1898992" y="161592"/>
                    <a:pt x="1897191" y="164249"/>
                    <a:pt x="1893591" y="166135"/>
                  </a:cubicBezTo>
                  <a:cubicBezTo>
                    <a:pt x="1890848" y="167678"/>
                    <a:pt x="1887590" y="168450"/>
                    <a:pt x="1883818" y="168450"/>
                  </a:cubicBezTo>
                  <a:cubicBezTo>
                    <a:pt x="1887247" y="164163"/>
                    <a:pt x="1888962" y="160734"/>
                    <a:pt x="1888962" y="158163"/>
                  </a:cubicBezTo>
                  <a:cubicBezTo>
                    <a:pt x="1888962" y="156620"/>
                    <a:pt x="1888319" y="154219"/>
                    <a:pt x="1887033" y="150962"/>
                  </a:cubicBezTo>
                  <a:cubicBezTo>
                    <a:pt x="1885747" y="147704"/>
                    <a:pt x="1885104" y="145390"/>
                    <a:pt x="1885104" y="144018"/>
                  </a:cubicBezTo>
                  <a:cubicBezTo>
                    <a:pt x="1885276" y="138703"/>
                    <a:pt x="1887204" y="134160"/>
                    <a:pt x="1890891" y="130388"/>
                  </a:cubicBezTo>
                  <a:cubicBezTo>
                    <a:pt x="1894577" y="126616"/>
                    <a:pt x="1899077" y="124730"/>
                    <a:pt x="1904392" y="124730"/>
                  </a:cubicBezTo>
                  <a:close/>
                  <a:moveTo>
                    <a:pt x="1289740" y="124730"/>
                  </a:moveTo>
                  <a:cubicBezTo>
                    <a:pt x="1296084" y="124730"/>
                    <a:pt x="1301313" y="127173"/>
                    <a:pt x="1305428" y="132059"/>
                  </a:cubicBezTo>
                  <a:cubicBezTo>
                    <a:pt x="1309543" y="136946"/>
                    <a:pt x="1311600" y="142646"/>
                    <a:pt x="1311600" y="149162"/>
                  </a:cubicBezTo>
                  <a:lnTo>
                    <a:pt x="1311600" y="172307"/>
                  </a:lnTo>
                  <a:lnTo>
                    <a:pt x="1303885" y="172307"/>
                  </a:lnTo>
                  <a:lnTo>
                    <a:pt x="1303885" y="149162"/>
                  </a:lnTo>
                  <a:cubicBezTo>
                    <a:pt x="1303885" y="145047"/>
                    <a:pt x="1302513" y="141446"/>
                    <a:pt x="1299770" y="138360"/>
                  </a:cubicBezTo>
                  <a:cubicBezTo>
                    <a:pt x="1297027" y="135274"/>
                    <a:pt x="1293684" y="133731"/>
                    <a:pt x="1289740" y="133731"/>
                  </a:cubicBezTo>
                  <a:cubicBezTo>
                    <a:pt x="1286826" y="133731"/>
                    <a:pt x="1284168" y="134545"/>
                    <a:pt x="1281768" y="136174"/>
                  </a:cubicBezTo>
                  <a:cubicBezTo>
                    <a:pt x="1279368" y="137803"/>
                    <a:pt x="1278167" y="139989"/>
                    <a:pt x="1278167" y="142732"/>
                  </a:cubicBezTo>
                  <a:cubicBezTo>
                    <a:pt x="1278167" y="147876"/>
                    <a:pt x="1280311" y="150447"/>
                    <a:pt x="1284597" y="150447"/>
                  </a:cubicBezTo>
                  <a:cubicBezTo>
                    <a:pt x="1288026" y="150447"/>
                    <a:pt x="1289740" y="148304"/>
                    <a:pt x="1289740" y="144018"/>
                  </a:cubicBezTo>
                  <a:lnTo>
                    <a:pt x="1288454" y="141446"/>
                  </a:lnTo>
                  <a:cubicBezTo>
                    <a:pt x="1293598" y="141446"/>
                    <a:pt x="1296170" y="144875"/>
                    <a:pt x="1296170" y="151733"/>
                  </a:cubicBezTo>
                  <a:cubicBezTo>
                    <a:pt x="1296170" y="156877"/>
                    <a:pt x="1293598" y="159449"/>
                    <a:pt x="1288454" y="159449"/>
                  </a:cubicBezTo>
                  <a:cubicBezTo>
                    <a:pt x="1286568" y="159449"/>
                    <a:pt x="1285197" y="159020"/>
                    <a:pt x="1284340" y="158163"/>
                  </a:cubicBezTo>
                  <a:cubicBezTo>
                    <a:pt x="1284340" y="161592"/>
                    <a:pt x="1282539" y="164249"/>
                    <a:pt x="1278939" y="166135"/>
                  </a:cubicBezTo>
                  <a:cubicBezTo>
                    <a:pt x="1276196" y="167678"/>
                    <a:pt x="1272938" y="168450"/>
                    <a:pt x="1269166" y="168450"/>
                  </a:cubicBezTo>
                  <a:cubicBezTo>
                    <a:pt x="1272595" y="164163"/>
                    <a:pt x="1274310" y="160734"/>
                    <a:pt x="1274310" y="158163"/>
                  </a:cubicBezTo>
                  <a:cubicBezTo>
                    <a:pt x="1274310" y="156620"/>
                    <a:pt x="1273667" y="154219"/>
                    <a:pt x="1272381" y="150962"/>
                  </a:cubicBezTo>
                  <a:cubicBezTo>
                    <a:pt x="1271095" y="147704"/>
                    <a:pt x="1270452" y="145390"/>
                    <a:pt x="1270452" y="144018"/>
                  </a:cubicBezTo>
                  <a:cubicBezTo>
                    <a:pt x="1270624" y="138703"/>
                    <a:pt x="1272552" y="134160"/>
                    <a:pt x="1276239" y="130388"/>
                  </a:cubicBezTo>
                  <a:cubicBezTo>
                    <a:pt x="1279925" y="126616"/>
                    <a:pt x="1284425" y="124730"/>
                    <a:pt x="1289740" y="124730"/>
                  </a:cubicBezTo>
                  <a:close/>
                  <a:moveTo>
                    <a:pt x="675088" y="124730"/>
                  </a:moveTo>
                  <a:cubicBezTo>
                    <a:pt x="681432" y="124730"/>
                    <a:pt x="686661" y="127173"/>
                    <a:pt x="690776" y="132059"/>
                  </a:cubicBezTo>
                  <a:cubicBezTo>
                    <a:pt x="694891" y="136946"/>
                    <a:pt x="696948" y="142646"/>
                    <a:pt x="696948" y="149162"/>
                  </a:cubicBezTo>
                  <a:lnTo>
                    <a:pt x="696948" y="172307"/>
                  </a:lnTo>
                  <a:lnTo>
                    <a:pt x="689233" y="172307"/>
                  </a:lnTo>
                  <a:lnTo>
                    <a:pt x="689233" y="149162"/>
                  </a:lnTo>
                  <a:cubicBezTo>
                    <a:pt x="689233" y="145047"/>
                    <a:pt x="687861" y="141446"/>
                    <a:pt x="685118" y="138360"/>
                  </a:cubicBezTo>
                  <a:cubicBezTo>
                    <a:pt x="682375" y="135274"/>
                    <a:pt x="679032" y="133731"/>
                    <a:pt x="675088" y="133731"/>
                  </a:cubicBezTo>
                  <a:cubicBezTo>
                    <a:pt x="672174" y="133731"/>
                    <a:pt x="669516" y="134545"/>
                    <a:pt x="667116" y="136174"/>
                  </a:cubicBezTo>
                  <a:cubicBezTo>
                    <a:pt x="664716" y="137803"/>
                    <a:pt x="663515" y="139989"/>
                    <a:pt x="663515" y="142732"/>
                  </a:cubicBezTo>
                  <a:cubicBezTo>
                    <a:pt x="663515" y="147876"/>
                    <a:pt x="665659" y="150447"/>
                    <a:pt x="669945" y="150447"/>
                  </a:cubicBezTo>
                  <a:cubicBezTo>
                    <a:pt x="673374" y="150447"/>
                    <a:pt x="675088" y="148304"/>
                    <a:pt x="675088" y="144018"/>
                  </a:cubicBezTo>
                  <a:lnTo>
                    <a:pt x="673802" y="141446"/>
                  </a:lnTo>
                  <a:cubicBezTo>
                    <a:pt x="678946" y="141446"/>
                    <a:pt x="681518" y="144875"/>
                    <a:pt x="681518" y="151733"/>
                  </a:cubicBezTo>
                  <a:cubicBezTo>
                    <a:pt x="681518" y="156877"/>
                    <a:pt x="678946" y="159449"/>
                    <a:pt x="673802" y="159449"/>
                  </a:cubicBezTo>
                  <a:cubicBezTo>
                    <a:pt x="671916" y="159449"/>
                    <a:pt x="670545" y="159020"/>
                    <a:pt x="669688" y="158163"/>
                  </a:cubicBezTo>
                  <a:cubicBezTo>
                    <a:pt x="669688" y="161592"/>
                    <a:pt x="667887" y="164249"/>
                    <a:pt x="664287" y="166135"/>
                  </a:cubicBezTo>
                  <a:cubicBezTo>
                    <a:pt x="661544" y="167678"/>
                    <a:pt x="658286" y="168450"/>
                    <a:pt x="654514" y="168450"/>
                  </a:cubicBezTo>
                  <a:cubicBezTo>
                    <a:pt x="657943" y="164163"/>
                    <a:pt x="659658" y="160734"/>
                    <a:pt x="659658" y="158163"/>
                  </a:cubicBezTo>
                  <a:cubicBezTo>
                    <a:pt x="659658" y="156620"/>
                    <a:pt x="659015" y="154219"/>
                    <a:pt x="657729" y="150962"/>
                  </a:cubicBezTo>
                  <a:cubicBezTo>
                    <a:pt x="656443" y="147704"/>
                    <a:pt x="655800" y="145390"/>
                    <a:pt x="655800" y="144018"/>
                  </a:cubicBezTo>
                  <a:cubicBezTo>
                    <a:pt x="655972" y="138703"/>
                    <a:pt x="657900" y="134160"/>
                    <a:pt x="661587" y="130388"/>
                  </a:cubicBezTo>
                  <a:cubicBezTo>
                    <a:pt x="665273" y="126616"/>
                    <a:pt x="669773" y="124730"/>
                    <a:pt x="675088" y="124730"/>
                  </a:cubicBezTo>
                  <a:close/>
                  <a:moveTo>
                    <a:pt x="60437" y="124730"/>
                  </a:moveTo>
                  <a:cubicBezTo>
                    <a:pt x="66780" y="124730"/>
                    <a:pt x="72009" y="127173"/>
                    <a:pt x="76124" y="132059"/>
                  </a:cubicBezTo>
                  <a:cubicBezTo>
                    <a:pt x="80239" y="136946"/>
                    <a:pt x="82296" y="142646"/>
                    <a:pt x="82296" y="149162"/>
                  </a:cubicBezTo>
                  <a:lnTo>
                    <a:pt x="82296" y="172307"/>
                  </a:lnTo>
                  <a:lnTo>
                    <a:pt x="74581" y="172307"/>
                  </a:lnTo>
                  <a:lnTo>
                    <a:pt x="74581" y="149162"/>
                  </a:lnTo>
                  <a:cubicBezTo>
                    <a:pt x="74581" y="145047"/>
                    <a:pt x="73210" y="141446"/>
                    <a:pt x="70466" y="138360"/>
                  </a:cubicBezTo>
                  <a:cubicBezTo>
                    <a:pt x="67723" y="135274"/>
                    <a:pt x="64380" y="133731"/>
                    <a:pt x="60437" y="133731"/>
                  </a:cubicBezTo>
                  <a:cubicBezTo>
                    <a:pt x="57522" y="133731"/>
                    <a:pt x="54864" y="134545"/>
                    <a:pt x="52464" y="136174"/>
                  </a:cubicBezTo>
                  <a:cubicBezTo>
                    <a:pt x="50064" y="137803"/>
                    <a:pt x="48864" y="139989"/>
                    <a:pt x="48864" y="142732"/>
                  </a:cubicBezTo>
                  <a:cubicBezTo>
                    <a:pt x="48864" y="147876"/>
                    <a:pt x="51007" y="150447"/>
                    <a:pt x="55293" y="150447"/>
                  </a:cubicBezTo>
                  <a:cubicBezTo>
                    <a:pt x="58722" y="150447"/>
                    <a:pt x="60437" y="148304"/>
                    <a:pt x="60437" y="144018"/>
                  </a:cubicBezTo>
                  <a:lnTo>
                    <a:pt x="59151" y="141446"/>
                  </a:lnTo>
                  <a:cubicBezTo>
                    <a:pt x="64294" y="141446"/>
                    <a:pt x="66866" y="144875"/>
                    <a:pt x="66866" y="151733"/>
                  </a:cubicBezTo>
                  <a:cubicBezTo>
                    <a:pt x="66866" y="156877"/>
                    <a:pt x="64294" y="159449"/>
                    <a:pt x="59151" y="159449"/>
                  </a:cubicBezTo>
                  <a:cubicBezTo>
                    <a:pt x="57265" y="159449"/>
                    <a:pt x="55893" y="159020"/>
                    <a:pt x="55036" y="158163"/>
                  </a:cubicBezTo>
                  <a:cubicBezTo>
                    <a:pt x="55036" y="161592"/>
                    <a:pt x="53236" y="164249"/>
                    <a:pt x="49635" y="166135"/>
                  </a:cubicBezTo>
                  <a:cubicBezTo>
                    <a:pt x="46892" y="167678"/>
                    <a:pt x="43634" y="168450"/>
                    <a:pt x="39863" y="168450"/>
                  </a:cubicBezTo>
                  <a:cubicBezTo>
                    <a:pt x="43292" y="164163"/>
                    <a:pt x="45006" y="160734"/>
                    <a:pt x="45006" y="158163"/>
                  </a:cubicBezTo>
                  <a:cubicBezTo>
                    <a:pt x="45006" y="156620"/>
                    <a:pt x="44363" y="154219"/>
                    <a:pt x="43077" y="150962"/>
                  </a:cubicBezTo>
                  <a:cubicBezTo>
                    <a:pt x="41791" y="147704"/>
                    <a:pt x="41148" y="145390"/>
                    <a:pt x="41148" y="144018"/>
                  </a:cubicBezTo>
                  <a:cubicBezTo>
                    <a:pt x="41320" y="138703"/>
                    <a:pt x="43249" y="134160"/>
                    <a:pt x="46935" y="130388"/>
                  </a:cubicBezTo>
                  <a:cubicBezTo>
                    <a:pt x="50621" y="126616"/>
                    <a:pt x="55122" y="124730"/>
                    <a:pt x="60437" y="124730"/>
                  </a:cubicBezTo>
                  <a:close/>
                  <a:moveTo>
                    <a:pt x="2664346" y="123444"/>
                  </a:moveTo>
                  <a:cubicBezTo>
                    <a:pt x="2666061" y="124644"/>
                    <a:pt x="2666918" y="126787"/>
                    <a:pt x="2666918" y="129873"/>
                  </a:cubicBezTo>
                  <a:cubicBezTo>
                    <a:pt x="2666746" y="135017"/>
                    <a:pt x="2664775" y="139303"/>
                    <a:pt x="2661003" y="142732"/>
                  </a:cubicBezTo>
                  <a:cubicBezTo>
                    <a:pt x="2657231" y="146161"/>
                    <a:pt x="2652773" y="147876"/>
                    <a:pt x="2647630" y="147876"/>
                  </a:cubicBezTo>
                  <a:cubicBezTo>
                    <a:pt x="2644887" y="147876"/>
                    <a:pt x="2640815" y="147233"/>
                    <a:pt x="2635414" y="145947"/>
                  </a:cubicBezTo>
                  <a:cubicBezTo>
                    <a:pt x="2630013" y="144661"/>
                    <a:pt x="2625941" y="144018"/>
                    <a:pt x="2623198" y="144018"/>
                  </a:cubicBezTo>
                  <a:lnTo>
                    <a:pt x="2616769" y="144018"/>
                  </a:lnTo>
                  <a:cubicBezTo>
                    <a:pt x="2623627" y="147447"/>
                    <a:pt x="2627056" y="152162"/>
                    <a:pt x="2627056" y="158163"/>
                  </a:cubicBezTo>
                  <a:cubicBezTo>
                    <a:pt x="2616597" y="152162"/>
                    <a:pt x="2608882" y="149162"/>
                    <a:pt x="2603910" y="149162"/>
                  </a:cubicBezTo>
                  <a:cubicBezTo>
                    <a:pt x="2595338" y="149162"/>
                    <a:pt x="2585051" y="153448"/>
                    <a:pt x="2573049" y="162020"/>
                  </a:cubicBezTo>
                  <a:lnTo>
                    <a:pt x="2569191" y="159449"/>
                  </a:lnTo>
                  <a:cubicBezTo>
                    <a:pt x="2583593" y="142304"/>
                    <a:pt x="2601595" y="133731"/>
                    <a:pt x="2623198" y="133731"/>
                  </a:cubicBezTo>
                  <a:cubicBezTo>
                    <a:pt x="2625427" y="133731"/>
                    <a:pt x="2628856" y="133945"/>
                    <a:pt x="2633485" y="134374"/>
                  </a:cubicBezTo>
                  <a:cubicBezTo>
                    <a:pt x="2638114" y="134803"/>
                    <a:pt x="2641543" y="135017"/>
                    <a:pt x="2643772" y="135017"/>
                  </a:cubicBezTo>
                  <a:cubicBezTo>
                    <a:pt x="2655774" y="135017"/>
                    <a:pt x="2662632" y="131159"/>
                    <a:pt x="2664346" y="123444"/>
                  </a:cubicBezTo>
                  <a:close/>
                  <a:moveTo>
                    <a:pt x="2049696" y="123444"/>
                  </a:moveTo>
                  <a:cubicBezTo>
                    <a:pt x="2051411" y="124644"/>
                    <a:pt x="2052268" y="126787"/>
                    <a:pt x="2052268" y="129873"/>
                  </a:cubicBezTo>
                  <a:cubicBezTo>
                    <a:pt x="2052096" y="135017"/>
                    <a:pt x="2050125" y="139303"/>
                    <a:pt x="2046353" y="142732"/>
                  </a:cubicBezTo>
                  <a:cubicBezTo>
                    <a:pt x="2042581" y="146161"/>
                    <a:pt x="2038123" y="147876"/>
                    <a:pt x="2032980" y="147876"/>
                  </a:cubicBezTo>
                  <a:cubicBezTo>
                    <a:pt x="2030237" y="147876"/>
                    <a:pt x="2026165" y="147233"/>
                    <a:pt x="2020764" y="145947"/>
                  </a:cubicBezTo>
                  <a:cubicBezTo>
                    <a:pt x="2015363" y="144661"/>
                    <a:pt x="2011291" y="144018"/>
                    <a:pt x="2008548" y="144018"/>
                  </a:cubicBezTo>
                  <a:lnTo>
                    <a:pt x="2002119" y="144018"/>
                  </a:lnTo>
                  <a:cubicBezTo>
                    <a:pt x="2008977" y="147447"/>
                    <a:pt x="2012406" y="152162"/>
                    <a:pt x="2012406" y="158163"/>
                  </a:cubicBezTo>
                  <a:cubicBezTo>
                    <a:pt x="2001947" y="152162"/>
                    <a:pt x="1994232" y="149162"/>
                    <a:pt x="1989260" y="149162"/>
                  </a:cubicBezTo>
                  <a:cubicBezTo>
                    <a:pt x="1980688" y="149162"/>
                    <a:pt x="1970401" y="153448"/>
                    <a:pt x="1958399" y="162020"/>
                  </a:cubicBezTo>
                  <a:lnTo>
                    <a:pt x="1954541" y="159449"/>
                  </a:lnTo>
                  <a:cubicBezTo>
                    <a:pt x="1968943" y="142304"/>
                    <a:pt x="1986945" y="133731"/>
                    <a:pt x="2008548" y="133731"/>
                  </a:cubicBezTo>
                  <a:cubicBezTo>
                    <a:pt x="2010777" y="133731"/>
                    <a:pt x="2014206" y="133945"/>
                    <a:pt x="2018835" y="134374"/>
                  </a:cubicBezTo>
                  <a:cubicBezTo>
                    <a:pt x="2023464" y="134803"/>
                    <a:pt x="2026893" y="135017"/>
                    <a:pt x="2029122" y="135017"/>
                  </a:cubicBezTo>
                  <a:cubicBezTo>
                    <a:pt x="2041124" y="135017"/>
                    <a:pt x="2047982" y="131159"/>
                    <a:pt x="2049696" y="123444"/>
                  </a:cubicBezTo>
                  <a:close/>
                  <a:moveTo>
                    <a:pt x="1435044" y="123444"/>
                  </a:moveTo>
                  <a:cubicBezTo>
                    <a:pt x="1436759" y="124644"/>
                    <a:pt x="1437616" y="126787"/>
                    <a:pt x="1437616" y="129873"/>
                  </a:cubicBezTo>
                  <a:cubicBezTo>
                    <a:pt x="1437444" y="135017"/>
                    <a:pt x="1435473" y="139303"/>
                    <a:pt x="1431701" y="142732"/>
                  </a:cubicBezTo>
                  <a:cubicBezTo>
                    <a:pt x="1427929" y="146161"/>
                    <a:pt x="1423471" y="147876"/>
                    <a:pt x="1418328" y="147876"/>
                  </a:cubicBezTo>
                  <a:cubicBezTo>
                    <a:pt x="1415585" y="147876"/>
                    <a:pt x="1411513" y="147233"/>
                    <a:pt x="1406112" y="145947"/>
                  </a:cubicBezTo>
                  <a:cubicBezTo>
                    <a:pt x="1400711" y="144661"/>
                    <a:pt x="1396639" y="144018"/>
                    <a:pt x="1393896" y="144018"/>
                  </a:cubicBezTo>
                  <a:lnTo>
                    <a:pt x="1387467" y="144018"/>
                  </a:lnTo>
                  <a:cubicBezTo>
                    <a:pt x="1394325" y="147447"/>
                    <a:pt x="1397754" y="152162"/>
                    <a:pt x="1397754" y="158163"/>
                  </a:cubicBezTo>
                  <a:cubicBezTo>
                    <a:pt x="1387295" y="152162"/>
                    <a:pt x="1379580" y="149162"/>
                    <a:pt x="1374608" y="149162"/>
                  </a:cubicBezTo>
                  <a:cubicBezTo>
                    <a:pt x="1366036" y="149162"/>
                    <a:pt x="1355749" y="153448"/>
                    <a:pt x="1343747" y="162020"/>
                  </a:cubicBezTo>
                  <a:lnTo>
                    <a:pt x="1339889" y="159449"/>
                  </a:lnTo>
                  <a:cubicBezTo>
                    <a:pt x="1354291" y="142304"/>
                    <a:pt x="1372293" y="133731"/>
                    <a:pt x="1393896" y="133731"/>
                  </a:cubicBezTo>
                  <a:cubicBezTo>
                    <a:pt x="1396125" y="133731"/>
                    <a:pt x="1399554" y="133945"/>
                    <a:pt x="1404183" y="134374"/>
                  </a:cubicBezTo>
                  <a:cubicBezTo>
                    <a:pt x="1408812" y="134803"/>
                    <a:pt x="1412241" y="135017"/>
                    <a:pt x="1414470" y="135017"/>
                  </a:cubicBezTo>
                  <a:cubicBezTo>
                    <a:pt x="1426472" y="135017"/>
                    <a:pt x="1433330" y="131159"/>
                    <a:pt x="1435044" y="123444"/>
                  </a:cubicBezTo>
                  <a:close/>
                  <a:moveTo>
                    <a:pt x="820392" y="123444"/>
                  </a:moveTo>
                  <a:cubicBezTo>
                    <a:pt x="822107" y="124644"/>
                    <a:pt x="822964" y="126787"/>
                    <a:pt x="822964" y="129873"/>
                  </a:cubicBezTo>
                  <a:cubicBezTo>
                    <a:pt x="822792" y="135017"/>
                    <a:pt x="820821" y="139303"/>
                    <a:pt x="817049" y="142732"/>
                  </a:cubicBezTo>
                  <a:cubicBezTo>
                    <a:pt x="813277" y="146161"/>
                    <a:pt x="808819" y="147876"/>
                    <a:pt x="803676" y="147876"/>
                  </a:cubicBezTo>
                  <a:cubicBezTo>
                    <a:pt x="800933" y="147876"/>
                    <a:pt x="796861" y="147233"/>
                    <a:pt x="791460" y="145947"/>
                  </a:cubicBezTo>
                  <a:cubicBezTo>
                    <a:pt x="786059" y="144661"/>
                    <a:pt x="781987" y="144018"/>
                    <a:pt x="779244" y="144018"/>
                  </a:cubicBezTo>
                  <a:lnTo>
                    <a:pt x="772815" y="144018"/>
                  </a:lnTo>
                  <a:cubicBezTo>
                    <a:pt x="779673" y="147447"/>
                    <a:pt x="783102" y="152162"/>
                    <a:pt x="783102" y="158163"/>
                  </a:cubicBezTo>
                  <a:cubicBezTo>
                    <a:pt x="772643" y="152162"/>
                    <a:pt x="764928" y="149162"/>
                    <a:pt x="759956" y="149162"/>
                  </a:cubicBezTo>
                  <a:cubicBezTo>
                    <a:pt x="751384" y="149162"/>
                    <a:pt x="741097" y="153448"/>
                    <a:pt x="729095" y="162020"/>
                  </a:cubicBezTo>
                  <a:lnTo>
                    <a:pt x="725237" y="159449"/>
                  </a:lnTo>
                  <a:cubicBezTo>
                    <a:pt x="739639" y="142304"/>
                    <a:pt x="757641" y="133731"/>
                    <a:pt x="779244" y="133731"/>
                  </a:cubicBezTo>
                  <a:cubicBezTo>
                    <a:pt x="781473" y="133731"/>
                    <a:pt x="784902" y="133945"/>
                    <a:pt x="789531" y="134374"/>
                  </a:cubicBezTo>
                  <a:cubicBezTo>
                    <a:pt x="794160" y="134803"/>
                    <a:pt x="797589" y="135017"/>
                    <a:pt x="799818" y="135017"/>
                  </a:cubicBezTo>
                  <a:cubicBezTo>
                    <a:pt x="811820" y="135017"/>
                    <a:pt x="818678" y="131159"/>
                    <a:pt x="820392" y="123444"/>
                  </a:cubicBezTo>
                  <a:close/>
                  <a:moveTo>
                    <a:pt x="205740" y="123444"/>
                  </a:moveTo>
                  <a:cubicBezTo>
                    <a:pt x="207455" y="124644"/>
                    <a:pt x="208312" y="126787"/>
                    <a:pt x="208312" y="129873"/>
                  </a:cubicBezTo>
                  <a:cubicBezTo>
                    <a:pt x="208141" y="135017"/>
                    <a:pt x="206169" y="139303"/>
                    <a:pt x="202397" y="142732"/>
                  </a:cubicBezTo>
                  <a:cubicBezTo>
                    <a:pt x="198625" y="146161"/>
                    <a:pt x="194168" y="147876"/>
                    <a:pt x="189024" y="147876"/>
                  </a:cubicBezTo>
                  <a:cubicBezTo>
                    <a:pt x="186281" y="147876"/>
                    <a:pt x="182209" y="147233"/>
                    <a:pt x="176808" y="145947"/>
                  </a:cubicBezTo>
                  <a:cubicBezTo>
                    <a:pt x="171408" y="144661"/>
                    <a:pt x="167336" y="144018"/>
                    <a:pt x="164592" y="144018"/>
                  </a:cubicBezTo>
                  <a:lnTo>
                    <a:pt x="158163" y="144018"/>
                  </a:lnTo>
                  <a:cubicBezTo>
                    <a:pt x="165021" y="147447"/>
                    <a:pt x="168450" y="152162"/>
                    <a:pt x="168450" y="158163"/>
                  </a:cubicBezTo>
                  <a:cubicBezTo>
                    <a:pt x="157992" y="152162"/>
                    <a:pt x="150276" y="149162"/>
                    <a:pt x="145304" y="149162"/>
                  </a:cubicBezTo>
                  <a:cubicBezTo>
                    <a:pt x="136732" y="149162"/>
                    <a:pt x="126445" y="153448"/>
                    <a:pt x="114443" y="162020"/>
                  </a:cubicBezTo>
                  <a:lnTo>
                    <a:pt x="110586" y="159449"/>
                  </a:lnTo>
                  <a:cubicBezTo>
                    <a:pt x="124987" y="142304"/>
                    <a:pt x="142990" y="133731"/>
                    <a:pt x="164592" y="133731"/>
                  </a:cubicBezTo>
                  <a:cubicBezTo>
                    <a:pt x="166821" y="133731"/>
                    <a:pt x="170250" y="133945"/>
                    <a:pt x="174879" y="134374"/>
                  </a:cubicBezTo>
                  <a:cubicBezTo>
                    <a:pt x="179509" y="134803"/>
                    <a:pt x="182938" y="135017"/>
                    <a:pt x="185166" y="135017"/>
                  </a:cubicBezTo>
                  <a:cubicBezTo>
                    <a:pt x="197168" y="135017"/>
                    <a:pt x="204026" y="131159"/>
                    <a:pt x="205740" y="123444"/>
                  </a:cubicBezTo>
                  <a:close/>
                  <a:moveTo>
                    <a:pt x="662230" y="79724"/>
                  </a:moveTo>
                  <a:cubicBezTo>
                    <a:pt x="667545" y="87954"/>
                    <a:pt x="672259" y="93526"/>
                    <a:pt x="676374" y="96441"/>
                  </a:cubicBezTo>
                  <a:cubicBezTo>
                    <a:pt x="690947" y="106556"/>
                    <a:pt x="698234" y="118986"/>
                    <a:pt x="698234" y="133731"/>
                  </a:cubicBezTo>
                  <a:cubicBezTo>
                    <a:pt x="692062" y="123444"/>
                    <a:pt x="683918" y="118300"/>
                    <a:pt x="673802" y="118300"/>
                  </a:cubicBezTo>
                  <a:cubicBezTo>
                    <a:pt x="663858" y="118300"/>
                    <a:pt x="657000" y="121730"/>
                    <a:pt x="653228" y="128587"/>
                  </a:cubicBezTo>
                  <a:cubicBezTo>
                    <a:pt x="653400" y="124130"/>
                    <a:pt x="654686" y="120186"/>
                    <a:pt x="657086" y="116757"/>
                  </a:cubicBezTo>
                  <a:cubicBezTo>
                    <a:pt x="659829" y="112643"/>
                    <a:pt x="663258" y="110585"/>
                    <a:pt x="667373" y="110585"/>
                  </a:cubicBezTo>
                  <a:cubicBezTo>
                    <a:pt x="661201" y="107328"/>
                    <a:pt x="656915" y="103470"/>
                    <a:pt x="654514" y="99012"/>
                  </a:cubicBezTo>
                  <a:cubicBezTo>
                    <a:pt x="657772" y="97298"/>
                    <a:pt x="661629" y="96441"/>
                    <a:pt x="666087" y="96441"/>
                  </a:cubicBezTo>
                  <a:cubicBezTo>
                    <a:pt x="662658" y="93869"/>
                    <a:pt x="660944" y="90011"/>
                    <a:pt x="660944" y="84868"/>
                  </a:cubicBezTo>
                  <a:cubicBezTo>
                    <a:pt x="660944" y="86068"/>
                    <a:pt x="661372" y="84353"/>
                    <a:pt x="662230" y="79724"/>
                  </a:cubicBezTo>
                  <a:close/>
                  <a:moveTo>
                    <a:pt x="47578" y="79724"/>
                  </a:moveTo>
                  <a:cubicBezTo>
                    <a:pt x="52893" y="87954"/>
                    <a:pt x="57608" y="93526"/>
                    <a:pt x="61722" y="96441"/>
                  </a:cubicBezTo>
                  <a:cubicBezTo>
                    <a:pt x="76296" y="106556"/>
                    <a:pt x="83582" y="118986"/>
                    <a:pt x="83582" y="133731"/>
                  </a:cubicBezTo>
                  <a:cubicBezTo>
                    <a:pt x="77410" y="123444"/>
                    <a:pt x="69266" y="118300"/>
                    <a:pt x="59151" y="118300"/>
                  </a:cubicBezTo>
                  <a:cubicBezTo>
                    <a:pt x="49207" y="118300"/>
                    <a:pt x="42349" y="121730"/>
                    <a:pt x="38577" y="128587"/>
                  </a:cubicBezTo>
                  <a:cubicBezTo>
                    <a:pt x="38748" y="124130"/>
                    <a:pt x="40034" y="120186"/>
                    <a:pt x="42434" y="116757"/>
                  </a:cubicBezTo>
                  <a:cubicBezTo>
                    <a:pt x="45178" y="112643"/>
                    <a:pt x="48606" y="110585"/>
                    <a:pt x="52721" y="110585"/>
                  </a:cubicBezTo>
                  <a:cubicBezTo>
                    <a:pt x="46549" y="107328"/>
                    <a:pt x="42263" y="103470"/>
                    <a:pt x="39863" y="99012"/>
                  </a:cubicBezTo>
                  <a:cubicBezTo>
                    <a:pt x="43120" y="97298"/>
                    <a:pt x="46978" y="96441"/>
                    <a:pt x="51435" y="96441"/>
                  </a:cubicBezTo>
                  <a:cubicBezTo>
                    <a:pt x="48006" y="93869"/>
                    <a:pt x="46292" y="90011"/>
                    <a:pt x="46292" y="84868"/>
                  </a:cubicBezTo>
                  <a:cubicBezTo>
                    <a:pt x="46292" y="86068"/>
                    <a:pt x="46721" y="84353"/>
                    <a:pt x="47578" y="79724"/>
                  </a:cubicBezTo>
                  <a:close/>
                  <a:moveTo>
                    <a:pt x="1276882" y="79724"/>
                  </a:moveTo>
                  <a:cubicBezTo>
                    <a:pt x="1282197" y="87954"/>
                    <a:pt x="1286911" y="93526"/>
                    <a:pt x="1291026" y="96441"/>
                  </a:cubicBezTo>
                  <a:cubicBezTo>
                    <a:pt x="1305599" y="106556"/>
                    <a:pt x="1312886" y="118986"/>
                    <a:pt x="1312886" y="133731"/>
                  </a:cubicBezTo>
                  <a:cubicBezTo>
                    <a:pt x="1306714" y="123444"/>
                    <a:pt x="1298570" y="118300"/>
                    <a:pt x="1288454" y="118300"/>
                  </a:cubicBezTo>
                  <a:cubicBezTo>
                    <a:pt x="1278510" y="118300"/>
                    <a:pt x="1271652" y="121730"/>
                    <a:pt x="1267880" y="128587"/>
                  </a:cubicBezTo>
                  <a:cubicBezTo>
                    <a:pt x="1268052" y="124130"/>
                    <a:pt x="1269338" y="120186"/>
                    <a:pt x="1271738" y="116757"/>
                  </a:cubicBezTo>
                  <a:cubicBezTo>
                    <a:pt x="1274481" y="112643"/>
                    <a:pt x="1277910" y="110585"/>
                    <a:pt x="1282025" y="110585"/>
                  </a:cubicBezTo>
                  <a:cubicBezTo>
                    <a:pt x="1275853" y="107328"/>
                    <a:pt x="1271567" y="103470"/>
                    <a:pt x="1269166" y="99012"/>
                  </a:cubicBezTo>
                  <a:cubicBezTo>
                    <a:pt x="1272424" y="97298"/>
                    <a:pt x="1276281" y="96441"/>
                    <a:pt x="1280739" y="96441"/>
                  </a:cubicBezTo>
                  <a:cubicBezTo>
                    <a:pt x="1277310" y="93869"/>
                    <a:pt x="1275596" y="90011"/>
                    <a:pt x="1275596" y="84868"/>
                  </a:cubicBezTo>
                  <a:cubicBezTo>
                    <a:pt x="1275596" y="86068"/>
                    <a:pt x="1276024" y="84353"/>
                    <a:pt x="1276882" y="79724"/>
                  </a:cubicBezTo>
                  <a:close/>
                  <a:moveTo>
                    <a:pt x="1891534" y="79724"/>
                  </a:moveTo>
                  <a:cubicBezTo>
                    <a:pt x="1896849" y="87954"/>
                    <a:pt x="1901563" y="93526"/>
                    <a:pt x="1905678" y="96441"/>
                  </a:cubicBezTo>
                  <a:cubicBezTo>
                    <a:pt x="1920251" y="106556"/>
                    <a:pt x="1927538" y="118986"/>
                    <a:pt x="1927538" y="133731"/>
                  </a:cubicBezTo>
                  <a:cubicBezTo>
                    <a:pt x="1921366" y="123444"/>
                    <a:pt x="1913222" y="118300"/>
                    <a:pt x="1903106" y="118300"/>
                  </a:cubicBezTo>
                  <a:cubicBezTo>
                    <a:pt x="1893162" y="118300"/>
                    <a:pt x="1886304" y="121730"/>
                    <a:pt x="1882532" y="128587"/>
                  </a:cubicBezTo>
                  <a:cubicBezTo>
                    <a:pt x="1882704" y="124130"/>
                    <a:pt x="1883990" y="120186"/>
                    <a:pt x="1886390" y="116757"/>
                  </a:cubicBezTo>
                  <a:cubicBezTo>
                    <a:pt x="1889133" y="112643"/>
                    <a:pt x="1892562" y="110585"/>
                    <a:pt x="1896677" y="110585"/>
                  </a:cubicBezTo>
                  <a:cubicBezTo>
                    <a:pt x="1890505" y="107328"/>
                    <a:pt x="1886219" y="103470"/>
                    <a:pt x="1883818" y="99012"/>
                  </a:cubicBezTo>
                  <a:cubicBezTo>
                    <a:pt x="1887076" y="97298"/>
                    <a:pt x="1890933" y="96441"/>
                    <a:pt x="1895391" y="96441"/>
                  </a:cubicBezTo>
                  <a:cubicBezTo>
                    <a:pt x="1891962" y="93869"/>
                    <a:pt x="1890248" y="90011"/>
                    <a:pt x="1890248" y="84868"/>
                  </a:cubicBezTo>
                  <a:cubicBezTo>
                    <a:pt x="1890248" y="86068"/>
                    <a:pt x="1890676" y="84353"/>
                    <a:pt x="1891534" y="79724"/>
                  </a:cubicBezTo>
                  <a:close/>
                  <a:moveTo>
                    <a:pt x="2506184" y="79724"/>
                  </a:moveTo>
                  <a:cubicBezTo>
                    <a:pt x="2511499" y="87954"/>
                    <a:pt x="2516213" y="93526"/>
                    <a:pt x="2520328" y="96441"/>
                  </a:cubicBezTo>
                  <a:cubicBezTo>
                    <a:pt x="2534901" y="106556"/>
                    <a:pt x="2542188" y="118986"/>
                    <a:pt x="2542188" y="133731"/>
                  </a:cubicBezTo>
                  <a:cubicBezTo>
                    <a:pt x="2536016" y="123444"/>
                    <a:pt x="2527872" y="118300"/>
                    <a:pt x="2517756" y="118300"/>
                  </a:cubicBezTo>
                  <a:cubicBezTo>
                    <a:pt x="2507812" y="118300"/>
                    <a:pt x="2500954" y="121730"/>
                    <a:pt x="2497182" y="128587"/>
                  </a:cubicBezTo>
                  <a:cubicBezTo>
                    <a:pt x="2497354" y="124130"/>
                    <a:pt x="2498640" y="120186"/>
                    <a:pt x="2501040" y="116757"/>
                  </a:cubicBezTo>
                  <a:cubicBezTo>
                    <a:pt x="2503783" y="112643"/>
                    <a:pt x="2507212" y="110585"/>
                    <a:pt x="2511327" y="110585"/>
                  </a:cubicBezTo>
                  <a:cubicBezTo>
                    <a:pt x="2505155" y="107328"/>
                    <a:pt x="2500869" y="103470"/>
                    <a:pt x="2498468" y="99012"/>
                  </a:cubicBezTo>
                  <a:cubicBezTo>
                    <a:pt x="2501726" y="97298"/>
                    <a:pt x="2505583" y="96441"/>
                    <a:pt x="2510041" y="96441"/>
                  </a:cubicBezTo>
                  <a:cubicBezTo>
                    <a:pt x="2506612" y="93869"/>
                    <a:pt x="2504898" y="90011"/>
                    <a:pt x="2504898" y="84868"/>
                  </a:cubicBezTo>
                  <a:cubicBezTo>
                    <a:pt x="2504898" y="86068"/>
                    <a:pt x="2505326" y="84353"/>
                    <a:pt x="2506184" y="79724"/>
                  </a:cubicBezTo>
                  <a:close/>
                  <a:moveTo>
                    <a:pt x="1935253" y="77153"/>
                  </a:moveTo>
                  <a:cubicBezTo>
                    <a:pt x="1939368" y="77153"/>
                    <a:pt x="1942969" y="78095"/>
                    <a:pt x="1946055" y="79981"/>
                  </a:cubicBezTo>
                  <a:cubicBezTo>
                    <a:pt x="1949827" y="82210"/>
                    <a:pt x="1951713" y="85211"/>
                    <a:pt x="1951713" y="88983"/>
                  </a:cubicBezTo>
                  <a:cubicBezTo>
                    <a:pt x="1948969" y="85382"/>
                    <a:pt x="1945626" y="83582"/>
                    <a:pt x="1941683" y="83582"/>
                  </a:cubicBezTo>
                  <a:cubicBezTo>
                    <a:pt x="1937225" y="83582"/>
                    <a:pt x="1935082" y="85725"/>
                    <a:pt x="1935253" y="90011"/>
                  </a:cubicBezTo>
                  <a:cubicBezTo>
                    <a:pt x="1935425" y="93955"/>
                    <a:pt x="1936625" y="96526"/>
                    <a:pt x="1938854" y="97727"/>
                  </a:cubicBezTo>
                  <a:cubicBezTo>
                    <a:pt x="1937997" y="98584"/>
                    <a:pt x="1936368" y="99012"/>
                    <a:pt x="1933967" y="99012"/>
                  </a:cubicBezTo>
                  <a:cubicBezTo>
                    <a:pt x="1931567" y="99012"/>
                    <a:pt x="1929467" y="98027"/>
                    <a:pt x="1927667" y="96055"/>
                  </a:cubicBezTo>
                  <a:cubicBezTo>
                    <a:pt x="1925866" y="94083"/>
                    <a:pt x="1924966" y="91897"/>
                    <a:pt x="1924966" y="89497"/>
                  </a:cubicBezTo>
                  <a:cubicBezTo>
                    <a:pt x="1921709" y="91554"/>
                    <a:pt x="1919137" y="92583"/>
                    <a:pt x="1917251" y="92583"/>
                  </a:cubicBezTo>
                  <a:cubicBezTo>
                    <a:pt x="1912279" y="92412"/>
                    <a:pt x="1908850" y="90268"/>
                    <a:pt x="1906964" y="86154"/>
                  </a:cubicBezTo>
                  <a:cubicBezTo>
                    <a:pt x="1910393" y="86154"/>
                    <a:pt x="1915108" y="84653"/>
                    <a:pt x="1921109" y="81653"/>
                  </a:cubicBezTo>
                  <a:cubicBezTo>
                    <a:pt x="1927109" y="78653"/>
                    <a:pt x="1931824" y="77153"/>
                    <a:pt x="1935253" y="77153"/>
                  </a:cubicBezTo>
                  <a:close/>
                  <a:moveTo>
                    <a:pt x="1320601" y="77153"/>
                  </a:moveTo>
                  <a:cubicBezTo>
                    <a:pt x="1324716" y="77153"/>
                    <a:pt x="1328317" y="78095"/>
                    <a:pt x="1331403" y="79981"/>
                  </a:cubicBezTo>
                  <a:cubicBezTo>
                    <a:pt x="1335175" y="82210"/>
                    <a:pt x="1337061" y="85211"/>
                    <a:pt x="1337061" y="88983"/>
                  </a:cubicBezTo>
                  <a:cubicBezTo>
                    <a:pt x="1334317" y="85382"/>
                    <a:pt x="1330974" y="83582"/>
                    <a:pt x="1327031" y="83582"/>
                  </a:cubicBezTo>
                  <a:cubicBezTo>
                    <a:pt x="1322573" y="83582"/>
                    <a:pt x="1320430" y="85725"/>
                    <a:pt x="1320601" y="90011"/>
                  </a:cubicBezTo>
                  <a:cubicBezTo>
                    <a:pt x="1320773" y="93955"/>
                    <a:pt x="1321973" y="96526"/>
                    <a:pt x="1324202" y="97727"/>
                  </a:cubicBezTo>
                  <a:cubicBezTo>
                    <a:pt x="1323345" y="98584"/>
                    <a:pt x="1321716" y="99012"/>
                    <a:pt x="1319315" y="99012"/>
                  </a:cubicBezTo>
                  <a:cubicBezTo>
                    <a:pt x="1316915" y="99012"/>
                    <a:pt x="1314815" y="98027"/>
                    <a:pt x="1313015" y="96055"/>
                  </a:cubicBezTo>
                  <a:cubicBezTo>
                    <a:pt x="1311214" y="94083"/>
                    <a:pt x="1310314" y="91897"/>
                    <a:pt x="1310314" y="89497"/>
                  </a:cubicBezTo>
                  <a:cubicBezTo>
                    <a:pt x="1307057" y="91554"/>
                    <a:pt x="1304485" y="92583"/>
                    <a:pt x="1302599" y="92583"/>
                  </a:cubicBezTo>
                  <a:cubicBezTo>
                    <a:pt x="1297627" y="92412"/>
                    <a:pt x="1294198" y="90268"/>
                    <a:pt x="1292312" y="86154"/>
                  </a:cubicBezTo>
                  <a:cubicBezTo>
                    <a:pt x="1295741" y="86154"/>
                    <a:pt x="1300456" y="84653"/>
                    <a:pt x="1306457" y="81653"/>
                  </a:cubicBezTo>
                  <a:cubicBezTo>
                    <a:pt x="1312457" y="78653"/>
                    <a:pt x="1317172" y="77153"/>
                    <a:pt x="1320601" y="77153"/>
                  </a:cubicBezTo>
                  <a:close/>
                  <a:moveTo>
                    <a:pt x="705949" y="77153"/>
                  </a:moveTo>
                  <a:cubicBezTo>
                    <a:pt x="710064" y="77153"/>
                    <a:pt x="713665" y="78095"/>
                    <a:pt x="716751" y="79981"/>
                  </a:cubicBezTo>
                  <a:cubicBezTo>
                    <a:pt x="720523" y="82210"/>
                    <a:pt x="722409" y="85211"/>
                    <a:pt x="722409" y="88983"/>
                  </a:cubicBezTo>
                  <a:cubicBezTo>
                    <a:pt x="719665" y="85382"/>
                    <a:pt x="716322" y="83582"/>
                    <a:pt x="712379" y="83582"/>
                  </a:cubicBezTo>
                  <a:cubicBezTo>
                    <a:pt x="707921" y="83582"/>
                    <a:pt x="705778" y="85725"/>
                    <a:pt x="705949" y="90011"/>
                  </a:cubicBezTo>
                  <a:cubicBezTo>
                    <a:pt x="706121" y="93955"/>
                    <a:pt x="707321" y="96526"/>
                    <a:pt x="709550" y="97727"/>
                  </a:cubicBezTo>
                  <a:cubicBezTo>
                    <a:pt x="708693" y="98584"/>
                    <a:pt x="707064" y="99012"/>
                    <a:pt x="704663" y="99012"/>
                  </a:cubicBezTo>
                  <a:cubicBezTo>
                    <a:pt x="702263" y="99012"/>
                    <a:pt x="700163" y="98027"/>
                    <a:pt x="698363" y="96055"/>
                  </a:cubicBezTo>
                  <a:cubicBezTo>
                    <a:pt x="696562" y="94083"/>
                    <a:pt x="695662" y="91897"/>
                    <a:pt x="695662" y="89497"/>
                  </a:cubicBezTo>
                  <a:cubicBezTo>
                    <a:pt x="692405" y="91554"/>
                    <a:pt x="689833" y="92583"/>
                    <a:pt x="687947" y="92583"/>
                  </a:cubicBezTo>
                  <a:cubicBezTo>
                    <a:pt x="682975" y="92412"/>
                    <a:pt x="679546" y="90268"/>
                    <a:pt x="677660" y="86154"/>
                  </a:cubicBezTo>
                  <a:cubicBezTo>
                    <a:pt x="681089" y="86154"/>
                    <a:pt x="685804" y="84653"/>
                    <a:pt x="691805" y="81653"/>
                  </a:cubicBezTo>
                  <a:cubicBezTo>
                    <a:pt x="697805" y="78653"/>
                    <a:pt x="702520" y="77153"/>
                    <a:pt x="705949" y="77153"/>
                  </a:cubicBezTo>
                  <a:close/>
                  <a:moveTo>
                    <a:pt x="91298" y="77153"/>
                  </a:moveTo>
                  <a:cubicBezTo>
                    <a:pt x="95412" y="77153"/>
                    <a:pt x="99013" y="78095"/>
                    <a:pt x="102099" y="79981"/>
                  </a:cubicBezTo>
                  <a:cubicBezTo>
                    <a:pt x="105871" y="82210"/>
                    <a:pt x="107757" y="85211"/>
                    <a:pt x="107757" y="88983"/>
                  </a:cubicBezTo>
                  <a:cubicBezTo>
                    <a:pt x="105014" y="85382"/>
                    <a:pt x="101670" y="83582"/>
                    <a:pt x="97727" y="83582"/>
                  </a:cubicBezTo>
                  <a:cubicBezTo>
                    <a:pt x="93269" y="83582"/>
                    <a:pt x="91126" y="85725"/>
                    <a:pt x="91298" y="90011"/>
                  </a:cubicBezTo>
                  <a:cubicBezTo>
                    <a:pt x="91469" y="93955"/>
                    <a:pt x="92669" y="96526"/>
                    <a:pt x="94898" y="97727"/>
                  </a:cubicBezTo>
                  <a:cubicBezTo>
                    <a:pt x="94041" y="98584"/>
                    <a:pt x="92412" y="99012"/>
                    <a:pt x="90012" y="99012"/>
                  </a:cubicBezTo>
                  <a:cubicBezTo>
                    <a:pt x="87611" y="99012"/>
                    <a:pt x="85511" y="98027"/>
                    <a:pt x="83711" y="96055"/>
                  </a:cubicBezTo>
                  <a:cubicBezTo>
                    <a:pt x="81911" y="94083"/>
                    <a:pt x="81011" y="91897"/>
                    <a:pt x="81011" y="89497"/>
                  </a:cubicBezTo>
                  <a:cubicBezTo>
                    <a:pt x="77753" y="91554"/>
                    <a:pt x="75181" y="92583"/>
                    <a:pt x="73295" y="92583"/>
                  </a:cubicBezTo>
                  <a:cubicBezTo>
                    <a:pt x="68323" y="92412"/>
                    <a:pt x="64894" y="90268"/>
                    <a:pt x="63008" y="86154"/>
                  </a:cubicBezTo>
                  <a:cubicBezTo>
                    <a:pt x="66437" y="86154"/>
                    <a:pt x="71152" y="84653"/>
                    <a:pt x="77153" y="81653"/>
                  </a:cubicBezTo>
                  <a:cubicBezTo>
                    <a:pt x="83154" y="78653"/>
                    <a:pt x="87869" y="77153"/>
                    <a:pt x="91298" y="77153"/>
                  </a:cubicBezTo>
                  <a:close/>
                  <a:moveTo>
                    <a:pt x="2549903" y="77153"/>
                  </a:moveTo>
                  <a:cubicBezTo>
                    <a:pt x="2554018" y="77153"/>
                    <a:pt x="2557619" y="78095"/>
                    <a:pt x="2560705" y="79981"/>
                  </a:cubicBezTo>
                  <a:cubicBezTo>
                    <a:pt x="2564477" y="82210"/>
                    <a:pt x="2566363" y="85211"/>
                    <a:pt x="2566363" y="88983"/>
                  </a:cubicBezTo>
                  <a:cubicBezTo>
                    <a:pt x="2563619" y="85382"/>
                    <a:pt x="2560276" y="83582"/>
                    <a:pt x="2556333" y="83582"/>
                  </a:cubicBezTo>
                  <a:cubicBezTo>
                    <a:pt x="2551875" y="83582"/>
                    <a:pt x="2549732" y="85725"/>
                    <a:pt x="2549903" y="90011"/>
                  </a:cubicBezTo>
                  <a:cubicBezTo>
                    <a:pt x="2550075" y="93955"/>
                    <a:pt x="2551275" y="96526"/>
                    <a:pt x="2553504" y="97727"/>
                  </a:cubicBezTo>
                  <a:cubicBezTo>
                    <a:pt x="2552647" y="98584"/>
                    <a:pt x="2551018" y="99012"/>
                    <a:pt x="2548617" y="99012"/>
                  </a:cubicBezTo>
                  <a:cubicBezTo>
                    <a:pt x="2546217" y="99012"/>
                    <a:pt x="2544117" y="98027"/>
                    <a:pt x="2542317" y="96055"/>
                  </a:cubicBezTo>
                  <a:cubicBezTo>
                    <a:pt x="2540516" y="94083"/>
                    <a:pt x="2539616" y="91897"/>
                    <a:pt x="2539616" y="89497"/>
                  </a:cubicBezTo>
                  <a:cubicBezTo>
                    <a:pt x="2536359" y="91554"/>
                    <a:pt x="2533787" y="92583"/>
                    <a:pt x="2531901" y="92583"/>
                  </a:cubicBezTo>
                  <a:cubicBezTo>
                    <a:pt x="2526929" y="92412"/>
                    <a:pt x="2523500" y="90268"/>
                    <a:pt x="2521614" y="86154"/>
                  </a:cubicBezTo>
                  <a:cubicBezTo>
                    <a:pt x="2525043" y="86154"/>
                    <a:pt x="2529758" y="84653"/>
                    <a:pt x="2535759" y="81653"/>
                  </a:cubicBezTo>
                  <a:cubicBezTo>
                    <a:pt x="2541759" y="78653"/>
                    <a:pt x="2546474" y="77153"/>
                    <a:pt x="2549903" y="77153"/>
                  </a:cubicBezTo>
                  <a:close/>
                  <a:moveTo>
                    <a:pt x="807533" y="60436"/>
                  </a:moveTo>
                  <a:lnTo>
                    <a:pt x="810362" y="63522"/>
                  </a:lnTo>
                  <a:cubicBezTo>
                    <a:pt x="805905" y="67637"/>
                    <a:pt x="802819" y="72781"/>
                    <a:pt x="801104" y="78953"/>
                  </a:cubicBezTo>
                  <a:cubicBezTo>
                    <a:pt x="799047" y="86154"/>
                    <a:pt x="793475" y="92412"/>
                    <a:pt x="784388" y="97727"/>
                  </a:cubicBezTo>
                  <a:cubicBezTo>
                    <a:pt x="780273" y="100127"/>
                    <a:pt x="775987" y="103556"/>
                    <a:pt x="771529" y="108014"/>
                  </a:cubicBezTo>
                  <a:cubicBezTo>
                    <a:pt x="775987" y="106299"/>
                    <a:pt x="780273" y="105442"/>
                    <a:pt x="784388" y="105442"/>
                  </a:cubicBezTo>
                  <a:cubicBezTo>
                    <a:pt x="788331" y="105442"/>
                    <a:pt x="791931" y="106385"/>
                    <a:pt x="795189" y="108271"/>
                  </a:cubicBezTo>
                  <a:cubicBezTo>
                    <a:pt x="799132" y="110500"/>
                    <a:pt x="801104" y="113414"/>
                    <a:pt x="801104" y="117015"/>
                  </a:cubicBezTo>
                  <a:cubicBezTo>
                    <a:pt x="795789" y="116157"/>
                    <a:pt x="792360" y="115729"/>
                    <a:pt x="790817" y="115729"/>
                  </a:cubicBezTo>
                  <a:cubicBezTo>
                    <a:pt x="770072" y="115900"/>
                    <a:pt x="748212" y="127473"/>
                    <a:pt x="725237" y="150447"/>
                  </a:cubicBezTo>
                  <a:lnTo>
                    <a:pt x="720094" y="145304"/>
                  </a:lnTo>
                  <a:cubicBezTo>
                    <a:pt x="743411" y="121987"/>
                    <a:pt x="754984" y="100127"/>
                    <a:pt x="754813" y="79724"/>
                  </a:cubicBezTo>
                  <a:cubicBezTo>
                    <a:pt x="754813" y="75095"/>
                    <a:pt x="754384" y="71666"/>
                    <a:pt x="753527" y="69437"/>
                  </a:cubicBezTo>
                  <a:cubicBezTo>
                    <a:pt x="762099" y="72523"/>
                    <a:pt x="766385" y="78095"/>
                    <a:pt x="766385" y="86154"/>
                  </a:cubicBezTo>
                  <a:cubicBezTo>
                    <a:pt x="766385" y="89411"/>
                    <a:pt x="765528" y="93269"/>
                    <a:pt x="763814" y="97727"/>
                  </a:cubicBezTo>
                  <a:cubicBezTo>
                    <a:pt x="767071" y="94469"/>
                    <a:pt x="770500" y="89754"/>
                    <a:pt x="774101" y="83582"/>
                  </a:cubicBezTo>
                  <a:cubicBezTo>
                    <a:pt x="778730" y="77067"/>
                    <a:pt x="784216" y="72438"/>
                    <a:pt x="790560" y="69694"/>
                  </a:cubicBezTo>
                  <a:cubicBezTo>
                    <a:pt x="798104" y="66437"/>
                    <a:pt x="803761" y="63351"/>
                    <a:pt x="807533" y="60436"/>
                  </a:cubicBezTo>
                  <a:close/>
                  <a:moveTo>
                    <a:pt x="192882" y="60436"/>
                  </a:moveTo>
                  <a:lnTo>
                    <a:pt x="195711" y="63522"/>
                  </a:lnTo>
                  <a:cubicBezTo>
                    <a:pt x="191253" y="67637"/>
                    <a:pt x="188167" y="72781"/>
                    <a:pt x="186452" y="78953"/>
                  </a:cubicBezTo>
                  <a:cubicBezTo>
                    <a:pt x="184395" y="86154"/>
                    <a:pt x="178823" y="92412"/>
                    <a:pt x="169736" y="97727"/>
                  </a:cubicBezTo>
                  <a:cubicBezTo>
                    <a:pt x="165621" y="100127"/>
                    <a:pt x="161335" y="103556"/>
                    <a:pt x="156877" y="108014"/>
                  </a:cubicBezTo>
                  <a:cubicBezTo>
                    <a:pt x="161335" y="106299"/>
                    <a:pt x="165621" y="105442"/>
                    <a:pt x="169736" y="105442"/>
                  </a:cubicBezTo>
                  <a:cubicBezTo>
                    <a:pt x="173679" y="105442"/>
                    <a:pt x="177280" y="106385"/>
                    <a:pt x="180537" y="108271"/>
                  </a:cubicBezTo>
                  <a:cubicBezTo>
                    <a:pt x="184481" y="110500"/>
                    <a:pt x="186452" y="113414"/>
                    <a:pt x="186452" y="117015"/>
                  </a:cubicBezTo>
                  <a:cubicBezTo>
                    <a:pt x="181137" y="116157"/>
                    <a:pt x="177708" y="115729"/>
                    <a:pt x="176165" y="115729"/>
                  </a:cubicBezTo>
                  <a:cubicBezTo>
                    <a:pt x="155420" y="115900"/>
                    <a:pt x="133560" y="127473"/>
                    <a:pt x="110586" y="150447"/>
                  </a:cubicBezTo>
                  <a:lnTo>
                    <a:pt x="105442" y="145304"/>
                  </a:lnTo>
                  <a:cubicBezTo>
                    <a:pt x="128759" y="121987"/>
                    <a:pt x="140332" y="100127"/>
                    <a:pt x="140161" y="79724"/>
                  </a:cubicBezTo>
                  <a:cubicBezTo>
                    <a:pt x="140161" y="75095"/>
                    <a:pt x="139732" y="71666"/>
                    <a:pt x="138875" y="69437"/>
                  </a:cubicBezTo>
                  <a:cubicBezTo>
                    <a:pt x="147447" y="72523"/>
                    <a:pt x="151734" y="78095"/>
                    <a:pt x="151734" y="86154"/>
                  </a:cubicBezTo>
                  <a:cubicBezTo>
                    <a:pt x="151734" y="89411"/>
                    <a:pt x="150876" y="93269"/>
                    <a:pt x="149162" y="97727"/>
                  </a:cubicBezTo>
                  <a:cubicBezTo>
                    <a:pt x="152419" y="94469"/>
                    <a:pt x="155848" y="89754"/>
                    <a:pt x="159449" y="83582"/>
                  </a:cubicBezTo>
                  <a:cubicBezTo>
                    <a:pt x="164078" y="77067"/>
                    <a:pt x="169564" y="72438"/>
                    <a:pt x="175908" y="69694"/>
                  </a:cubicBezTo>
                  <a:cubicBezTo>
                    <a:pt x="183452" y="66437"/>
                    <a:pt x="189110" y="63351"/>
                    <a:pt x="192882" y="60436"/>
                  </a:cubicBezTo>
                  <a:close/>
                  <a:moveTo>
                    <a:pt x="1422185" y="60436"/>
                  </a:moveTo>
                  <a:lnTo>
                    <a:pt x="1425014" y="63522"/>
                  </a:lnTo>
                  <a:cubicBezTo>
                    <a:pt x="1420557" y="67637"/>
                    <a:pt x="1417471" y="72781"/>
                    <a:pt x="1415756" y="78953"/>
                  </a:cubicBezTo>
                  <a:cubicBezTo>
                    <a:pt x="1413699" y="86154"/>
                    <a:pt x="1408127" y="92412"/>
                    <a:pt x="1399040" y="97727"/>
                  </a:cubicBezTo>
                  <a:cubicBezTo>
                    <a:pt x="1394925" y="100127"/>
                    <a:pt x="1390639" y="103556"/>
                    <a:pt x="1386181" y="108014"/>
                  </a:cubicBezTo>
                  <a:cubicBezTo>
                    <a:pt x="1390639" y="106299"/>
                    <a:pt x="1394925" y="105442"/>
                    <a:pt x="1399040" y="105442"/>
                  </a:cubicBezTo>
                  <a:cubicBezTo>
                    <a:pt x="1402983" y="105442"/>
                    <a:pt x="1406583" y="106385"/>
                    <a:pt x="1409841" y="108271"/>
                  </a:cubicBezTo>
                  <a:cubicBezTo>
                    <a:pt x="1413784" y="110500"/>
                    <a:pt x="1415756" y="113414"/>
                    <a:pt x="1415756" y="117015"/>
                  </a:cubicBezTo>
                  <a:cubicBezTo>
                    <a:pt x="1410441" y="116157"/>
                    <a:pt x="1407012" y="115729"/>
                    <a:pt x="1405469" y="115729"/>
                  </a:cubicBezTo>
                  <a:cubicBezTo>
                    <a:pt x="1384724" y="115900"/>
                    <a:pt x="1362864" y="127473"/>
                    <a:pt x="1339889" y="150447"/>
                  </a:cubicBezTo>
                  <a:lnTo>
                    <a:pt x="1334746" y="145304"/>
                  </a:lnTo>
                  <a:cubicBezTo>
                    <a:pt x="1358063" y="121987"/>
                    <a:pt x="1369636" y="100127"/>
                    <a:pt x="1369465" y="79724"/>
                  </a:cubicBezTo>
                  <a:cubicBezTo>
                    <a:pt x="1369465" y="75095"/>
                    <a:pt x="1369036" y="71666"/>
                    <a:pt x="1368179" y="69437"/>
                  </a:cubicBezTo>
                  <a:cubicBezTo>
                    <a:pt x="1376751" y="72523"/>
                    <a:pt x="1381037" y="78095"/>
                    <a:pt x="1381037" y="86154"/>
                  </a:cubicBezTo>
                  <a:cubicBezTo>
                    <a:pt x="1381037" y="89411"/>
                    <a:pt x="1380180" y="93269"/>
                    <a:pt x="1378466" y="97727"/>
                  </a:cubicBezTo>
                  <a:cubicBezTo>
                    <a:pt x="1381723" y="94469"/>
                    <a:pt x="1385152" y="89754"/>
                    <a:pt x="1388753" y="83582"/>
                  </a:cubicBezTo>
                  <a:cubicBezTo>
                    <a:pt x="1393382" y="77067"/>
                    <a:pt x="1398868" y="72438"/>
                    <a:pt x="1405212" y="69694"/>
                  </a:cubicBezTo>
                  <a:cubicBezTo>
                    <a:pt x="1412756" y="66437"/>
                    <a:pt x="1418413" y="63351"/>
                    <a:pt x="1422185" y="60436"/>
                  </a:cubicBezTo>
                  <a:close/>
                  <a:moveTo>
                    <a:pt x="2036837" y="60436"/>
                  </a:moveTo>
                  <a:lnTo>
                    <a:pt x="2039666" y="63522"/>
                  </a:lnTo>
                  <a:cubicBezTo>
                    <a:pt x="2035209" y="67637"/>
                    <a:pt x="2032123" y="72781"/>
                    <a:pt x="2030408" y="78953"/>
                  </a:cubicBezTo>
                  <a:cubicBezTo>
                    <a:pt x="2028351" y="86154"/>
                    <a:pt x="2022779" y="92412"/>
                    <a:pt x="2013692" y="97727"/>
                  </a:cubicBezTo>
                  <a:cubicBezTo>
                    <a:pt x="2009577" y="100127"/>
                    <a:pt x="2005291" y="103556"/>
                    <a:pt x="2000833" y="108014"/>
                  </a:cubicBezTo>
                  <a:cubicBezTo>
                    <a:pt x="2005291" y="106299"/>
                    <a:pt x="2009577" y="105442"/>
                    <a:pt x="2013692" y="105442"/>
                  </a:cubicBezTo>
                  <a:cubicBezTo>
                    <a:pt x="2017635" y="105442"/>
                    <a:pt x="2021235" y="106385"/>
                    <a:pt x="2024493" y="108271"/>
                  </a:cubicBezTo>
                  <a:cubicBezTo>
                    <a:pt x="2028436" y="110500"/>
                    <a:pt x="2030408" y="113414"/>
                    <a:pt x="2030408" y="117015"/>
                  </a:cubicBezTo>
                  <a:cubicBezTo>
                    <a:pt x="2025093" y="116157"/>
                    <a:pt x="2021664" y="115729"/>
                    <a:pt x="2020121" y="115729"/>
                  </a:cubicBezTo>
                  <a:cubicBezTo>
                    <a:pt x="1999376" y="115900"/>
                    <a:pt x="1977516" y="127473"/>
                    <a:pt x="1954541" y="150447"/>
                  </a:cubicBezTo>
                  <a:lnTo>
                    <a:pt x="1949398" y="145304"/>
                  </a:lnTo>
                  <a:cubicBezTo>
                    <a:pt x="1972715" y="121987"/>
                    <a:pt x="1984288" y="100127"/>
                    <a:pt x="1984117" y="79724"/>
                  </a:cubicBezTo>
                  <a:cubicBezTo>
                    <a:pt x="1984117" y="75095"/>
                    <a:pt x="1983688" y="71666"/>
                    <a:pt x="1982831" y="69437"/>
                  </a:cubicBezTo>
                  <a:cubicBezTo>
                    <a:pt x="1991403" y="72523"/>
                    <a:pt x="1995689" y="78095"/>
                    <a:pt x="1995689" y="86154"/>
                  </a:cubicBezTo>
                  <a:cubicBezTo>
                    <a:pt x="1995689" y="89411"/>
                    <a:pt x="1994832" y="93269"/>
                    <a:pt x="1993118" y="97727"/>
                  </a:cubicBezTo>
                  <a:cubicBezTo>
                    <a:pt x="1996375" y="94469"/>
                    <a:pt x="1999804" y="89754"/>
                    <a:pt x="2003405" y="83582"/>
                  </a:cubicBezTo>
                  <a:cubicBezTo>
                    <a:pt x="2008034" y="77067"/>
                    <a:pt x="2013520" y="72438"/>
                    <a:pt x="2019864" y="69694"/>
                  </a:cubicBezTo>
                  <a:cubicBezTo>
                    <a:pt x="2027408" y="66437"/>
                    <a:pt x="2033065" y="63351"/>
                    <a:pt x="2036837" y="60436"/>
                  </a:cubicBezTo>
                  <a:close/>
                  <a:moveTo>
                    <a:pt x="2651487" y="60436"/>
                  </a:moveTo>
                  <a:lnTo>
                    <a:pt x="2654316" y="63522"/>
                  </a:lnTo>
                  <a:cubicBezTo>
                    <a:pt x="2649859" y="67637"/>
                    <a:pt x="2646773" y="72781"/>
                    <a:pt x="2645058" y="78953"/>
                  </a:cubicBezTo>
                  <a:cubicBezTo>
                    <a:pt x="2643001" y="86154"/>
                    <a:pt x="2637429" y="92412"/>
                    <a:pt x="2628342" y="97727"/>
                  </a:cubicBezTo>
                  <a:cubicBezTo>
                    <a:pt x="2624227" y="100127"/>
                    <a:pt x="2619941" y="103556"/>
                    <a:pt x="2615483" y="108014"/>
                  </a:cubicBezTo>
                  <a:cubicBezTo>
                    <a:pt x="2619941" y="106299"/>
                    <a:pt x="2624227" y="105442"/>
                    <a:pt x="2628342" y="105442"/>
                  </a:cubicBezTo>
                  <a:cubicBezTo>
                    <a:pt x="2632285" y="105442"/>
                    <a:pt x="2635885" y="106385"/>
                    <a:pt x="2639143" y="108271"/>
                  </a:cubicBezTo>
                  <a:cubicBezTo>
                    <a:pt x="2643086" y="110500"/>
                    <a:pt x="2645058" y="113414"/>
                    <a:pt x="2645058" y="117015"/>
                  </a:cubicBezTo>
                  <a:cubicBezTo>
                    <a:pt x="2639743" y="116157"/>
                    <a:pt x="2636314" y="115729"/>
                    <a:pt x="2634771" y="115729"/>
                  </a:cubicBezTo>
                  <a:cubicBezTo>
                    <a:pt x="2614026" y="115900"/>
                    <a:pt x="2592166" y="127473"/>
                    <a:pt x="2569191" y="150447"/>
                  </a:cubicBezTo>
                  <a:lnTo>
                    <a:pt x="2564048" y="145304"/>
                  </a:lnTo>
                  <a:cubicBezTo>
                    <a:pt x="2587365" y="121987"/>
                    <a:pt x="2598938" y="100127"/>
                    <a:pt x="2598767" y="79724"/>
                  </a:cubicBezTo>
                  <a:cubicBezTo>
                    <a:pt x="2598767" y="75095"/>
                    <a:pt x="2598338" y="71666"/>
                    <a:pt x="2597481" y="69437"/>
                  </a:cubicBezTo>
                  <a:cubicBezTo>
                    <a:pt x="2606053" y="72523"/>
                    <a:pt x="2610339" y="78095"/>
                    <a:pt x="2610339" y="86154"/>
                  </a:cubicBezTo>
                  <a:cubicBezTo>
                    <a:pt x="2610339" y="89411"/>
                    <a:pt x="2609482" y="93269"/>
                    <a:pt x="2607768" y="97727"/>
                  </a:cubicBezTo>
                  <a:cubicBezTo>
                    <a:pt x="2611025" y="94469"/>
                    <a:pt x="2614454" y="89754"/>
                    <a:pt x="2618055" y="83582"/>
                  </a:cubicBezTo>
                  <a:cubicBezTo>
                    <a:pt x="2622684" y="77067"/>
                    <a:pt x="2628170" y="72438"/>
                    <a:pt x="2634514" y="69694"/>
                  </a:cubicBezTo>
                  <a:cubicBezTo>
                    <a:pt x="2642058" y="66437"/>
                    <a:pt x="2647715" y="63351"/>
                    <a:pt x="2651487" y="60436"/>
                  </a:cubicBezTo>
                  <a:close/>
                  <a:moveTo>
                    <a:pt x="743240" y="47577"/>
                  </a:moveTo>
                  <a:cubicBezTo>
                    <a:pt x="743240" y="47577"/>
                    <a:pt x="744954" y="48435"/>
                    <a:pt x="748383" y="50149"/>
                  </a:cubicBezTo>
                  <a:cubicBezTo>
                    <a:pt x="744440" y="50835"/>
                    <a:pt x="741439" y="53750"/>
                    <a:pt x="739382" y="58893"/>
                  </a:cubicBezTo>
                  <a:cubicBezTo>
                    <a:pt x="737668" y="63008"/>
                    <a:pt x="736810" y="67380"/>
                    <a:pt x="736810" y="72009"/>
                  </a:cubicBezTo>
                  <a:cubicBezTo>
                    <a:pt x="736810" y="102527"/>
                    <a:pt x="729095" y="126959"/>
                    <a:pt x="713665" y="145304"/>
                  </a:cubicBezTo>
                  <a:lnTo>
                    <a:pt x="707235" y="141446"/>
                  </a:lnTo>
                  <a:cubicBezTo>
                    <a:pt x="715979" y="130988"/>
                    <a:pt x="720265" y="118986"/>
                    <a:pt x="720094" y="105442"/>
                  </a:cubicBezTo>
                  <a:cubicBezTo>
                    <a:pt x="720094" y="99612"/>
                    <a:pt x="717522" y="93612"/>
                    <a:pt x="712379" y="87440"/>
                  </a:cubicBezTo>
                  <a:cubicBezTo>
                    <a:pt x="718722" y="87440"/>
                    <a:pt x="723437" y="91726"/>
                    <a:pt x="726523" y="100298"/>
                  </a:cubicBezTo>
                  <a:lnTo>
                    <a:pt x="726523" y="95155"/>
                  </a:lnTo>
                  <a:cubicBezTo>
                    <a:pt x="726523" y="92412"/>
                    <a:pt x="726095" y="88340"/>
                    <a:pt x="725237" y="82939"/>
                  </a:cubicBezTo>
                  <a:cubicBezTo>
                    <a:pt x="724380" y="77538"/>
                    <a:pt x="723952" y="73466"/>
                    <a:pt x="723952" y="70723"/>
                  </a:cubicBezTo>
                  <a:cubicBezTo>
                    <a:pt x="723952" y="64894"/>
                    <a:pt x="725752" y="59579"/>
                    <a:pt x="729352" y="54778"/>
                  </a:cubicBezTo>
                  <a:cubicBezTo>
                    <a:pt x="732953" y="49978"/>
                    <a:pt x="737582" y="47577"/>
                    <a:pt x="743240" y="47577"/>
                  </a:cubicBezTo>
                  <a:close/>
                  <a:moveTo>
                    <a:pt x="128588" y="47577"/>
                  </a:moveTo>
                  <a:cubicBezTo>
                    <a:pt x="128588" y="47577"/>
                    <a:pt x="130302" y="48435"/>
                    <a:pt x="133731" y="50149"/>
                  </a:cubicBezTo>
                  <a:cubicBezTo>
                    <a:pt x="129788" y="50835"/>
                    <a:pt x="126788" y="53750"/>
                    <a:pt x="124730" y="58893"/>
                  </a:cubicBezTo>
                  <a:cubicBezTo>
                    <a:pt x="123016" y="63008"/>
                    <a:pt x="122159" y="67380"/>
                    <a:pt x="122159" y="72009"/>
                  </a:cubicBezTo>
                  <a:cubicBezTo>
                    <a:pt x="122159" y="102527"/>
                    <a:pt x="114443" y="126959"/>
                    <a:pt x="99013" y="145304"/>
                  </a:cubicBezTo>
                  <a:lnTo>
                    <a:pt x="92583" y="141446"/>
                  </a:lnTo>
                  <a:cubicBezTo>
                    <a:pt x="101327" y="130988"/>
                    <a:pt x="105614" y="118986"/>
                    <a:pt x="105442" y="105442"/>
                  </a:cubicBezTo>
                  <a:cubicBezTo>
                    <a:pt x="105442" y="99612"/>
                    <a:pt x="102870" y="93612"/>
                    <a:pt x="97727" y="87440"/>
                  </a:cubicBezTo>
                  <a:cubicBezTo>
                    <a:pt x="104071" y="87440"/>
                    <a:pt x="108785" y="91726"/>
                    <a:pt x="111872" y="100298"/>
                  </a:cubicBezTo>
                  <a:lnTo>
                    <a:pt x="111872" y="95155"/>
                  </a:lnTo>
                  <a:cubicBezTo>
                    <a:pt x="111872" y="92412"/>
                    <a:pt x="111443" y="88340"/>
                    <a:pt x="110586" y="82939"/>
                  </a:cubicBezTo>
                  <a:cubicBezTo>
                    <a:pt x="109728" y="77538"/>
                    <a:pt x="109300" y="73466"/>
                    <a:pt x="109300" y="70723"/>
                  </a:cubicBezTo>
                  <a:cubicBezTo>
                    <a:pt x="109300" y="64894"/>
                    <a:pt x="111100" y="59579"/>
                    <a:pt x="114700" y="54778"/>
                  </a:cubicBezTo>
                  <a:cubicBezTo>
                    <a:pt x="118301" y="49978"/>
                    <a:pt x="122930" y="47577"/>
                    <a:pt x="128588" y="47577"/>
                  </a:cubicBezTo>
                  <a:close/>
                  <a:moveTo>
                    <a:pt x="1357892" y="47577"/>
                  </a:moveTo>
                  <a:cubicBezTo>
                    <a:pt x="1357892" y="47577"/>
                    <a:pt x="1359606" y="48435"/>
                    <a:pt x="1363035" y="50149"/>
                  </a:cubicBezTo>
                  <a:cubicBezTo>
                    <a:pt x="1359092" y="50835"/>
                    <a:pt x="1356091" y="53750"/>
                    <a:pt x="1354034" y="58893"/>
                  </a:cubicBezTo>
                  <a:cubicBezTo>
                    <a:pt x="1352320" y="63008"/>
                    <a:pt x="1351462" y="67380"/>
                    <a:pt x="1351462" y="72009"/>
                  </a:cubicBezTo>
                  <a:cubicBezTo>
                    <a:pt x="1351462" y="102527"/>
                    <a:pt x="1343747" y="126959"/>
                    <a:pt x="1328317" y="145304"/>
                  </a:cubicBezTo>
                  <a:lnTo>
                    <a:pt x="1321887" y="141446"/>
                  </a:lnTo>
                  <a:cubicBezTo>
                    <a:pt x="1330631" y="130988"/>
                    <a:pt x="1334917" y="118986"/>
                    <a:pt x="1334746" y="105442"/>
                  </a:cubicBezTo>
                  <a:cubicBezTo>
                    <a:pt x="1334746" y="99612"/>
                    <a:pt x="1332174" y="93612"/>
                    <a:pt x="1327031" y="87440"/>
                  </a:cubicBezTo>
                  <a:cubicBezTo>
                    <a:pt x="1333374" y="87440"/>
                    <a:pt x="1338089" y="91726"/>
                    <a:pt x="1341175" y="100298"/>
                  </a:cubicBezTo>
                  <a:lnTo>
                    <a:pt x="1341175" y="95155"/>
                  </a:lnTo>
                  <a:cubicBezTo>
                    <a:pt x="1341175" y="92412"/>
                    <a:pt x="1340747" y="88340"/>
                    <a:pt x="1339889" y="82939"/>
                  </a:cubicBezTo>
                  <a:cubicBezTo>
                    <a:pt x="1339032" y="77538"/>
                    <a:pt x="1338604" y="73466"/>
                    <a:pt x="1338604" y="70723"/>
                  </a:cubicBezTo>
                  <a:cubicBezTo>
                    <a:pt x="1338604" y="64894"/>
                    <a:pt x="1340404" y="59579"/>
                    <a:pt x="1344004" y="54778"/>
                  </a:cubicBezTo>
                  <a:cubicBezTo>
                    <a:pt x="1347605" y="49978"/>
                    <a:pt x="1352234" y="47577"/>
                    <a:pt x="1357892" y="47577"/>
                  </a:cubicBezTo>
                  <a:close/>
                  <a:moveTo>
                    <a:pt x="1972544" y="47577"/>
                  </a:moveTo>
                  <a:cubicBezTo>
                    <a:pt x="1972544" y="47577"/>
                    <a:pt x="1974258" y="48435"/>
                    <a:pt x="1977687" y="50149"/>
                  </a:cubicBezTo>
                  <a:cubicBezTo>
                    <a:pt x="1973744" y="50835"/>
                    <a:pt x="1970743" y="53750"/>
                    <a:pt x="1968686" y="58893"/>
                  </a:cubicBezTo>
                  <a:cubicBezTo>
                    <a:pt x="1966972" y="63008"/>
                    <a:pt x="1966114" y="67380"/>
                    <a:pt x="1966114" y="72009"/>
                  </a:cubicBezTo>
                  <a:cubicBezTo>
                    <a:pt x="1966114" y="102527"/>
                    <a:pt x="1958399" y="126959"/>
                    <a:pt x="1942969" y="145304"/>
                  </a:cubicBezTo>
                  <a:lnTo>
                    <a:pt x="1936539" y="141446"/>
                  </a:lnTo>
                  <a:cubicBezTo>
                    <a:pt x="1945283" y="130988"/>
                    <a:pt x="1949569" y="118986"/>
                    <a:pt x="1949398" y="105442"/>
                  </a:cubicBezTo>
                  <a:cubicBezTo>
                    <a:pt x="1949398" y="99612"/>
                    <a:pt x="1946826" y="93612"/>
                    <a:pt x="1941683" y="87440"/>
                  </a:cubicBezTo>
                  <a:cubicBezTo>
                    <a:pt x="1948026" y="87440"/>
                    <a:pt x="1952741" y="91726"/>
                    <a:pt x="1955827" y="100298"/>
                  </a:cubicBezTo>
                  <a:lnTo>
                    <a:pt x="1955827" y="95155"/>
                  </a:lnTo>
                  <a:cubicBezTo>
                    <a:pt x="1955827" y="92412"/>
                    <a:pt x="1955399" y="88340"/>
                    <a:pt x="1954541" y="82939"/>
                  </a:cubicBezTo>
                  <a:cubicBezTo>
                    <a:pt x="1953684" y="77538"/>
                    <a:pt x="1953256" y="73466"/>
                    <a:pt x="1953256" y="70723"/>
                  </a:cubicBezTo>
                  <a:cubicBezTo>
                    <a:pt x="1953256" y="64894"/>
                    <a:pt x="1955056" y="59579"/>
                    <a:pt x="1958656" y="54778"/>
                  </a:cubicBezTo>
                  <a:cubicBezTo>
                    <a:pt x="1962257" y="49978"/>
                    <a:pt x="1966886" y="47577"/>
                    <a:pt x="1972544" y="47577"/>
                  </a:cubicBezTo>
                  <a:close/>
                  <a:moveTo>
                    <a:pt x="2587194" y="47577"/>
                  </a:moveTo>
                  <a:cubicBezTo>
                    <a:pt x="2587194" y="47577"/>
                    <a:pt x="2588908" y="48435"/>
                    <a:pt x="2592337" y="50149"/>
                  </a:cubicBezTo>
                  <a:cubicBezTo>
                    <a:pt x="2588394" y="50835"/>
                    <a:pt x="2585393" y="53750"/>
                    <a:pt x="2583336" y="58893"/>
                  </a:cubicBezTo>
                  <a:cubicBezTo>
                    <a:pt x="2581622" y="63008"/>
                    <a:pt x="2580764" y="67380"/>
                    <a:pt x="2580764" y="72009"/>
                  </a:cubicBezTo>
                  <a:cubicBezTo>
                    <a:pt x="2580764" y="102527"/>
                    <a:pt x="2573049" y="126959"/>
                    <a:pt x="2557619" y="145304"/>
                  </a:cubicBezTo>
                  <a:lnTo>
                    <a:pt x="2551189" y="141446"/>
                  </a:lnTo>
                  <a:cubicBezTo>
                    <a:pt x="2559933" y="130988"/>
                    <a:pt x="2564219" y="118986"/>
                    <a:pt x="2564048" y="105442"/>
                  </a:cubicBezTo>
                  <a:cubicBezTo>
                    <a:pt x="2564048" y="99612"/>
                    <a:pt x="2561476" y="93612"/>
                    <a:pt x="2556333" y="87440"/>
                  </a:cubicBezTo>
                  <a:cubicBezTo>
                    <a:pt x="2562676" y="87440"/>
                    <a:pt x="2567391" y="91726"/>
                    <a:pt x="2570477" y="100298"/>
                  </a:cubicBezTo>
                  <a:lnTo>
                    <a:pt x="2570477" y="95155"/>
                  </a:lnTo>
                  <a:cubicBezTo>
                    <a:pt x="2570477" y="92412"/>
                    <a:pt x="2570049" y="88340"/>
                    <a:pt x="2569191" y="82939"/>
                  </a:cubicBezTo>
                  <a:cubicBezTo>
                    <a:pt x="2568334" y="77538"/>
                    <a:pt x="2567906" y="73466"/>
                    <a:pt x="2567906" y="70723"/>
                  </a:cubicBezTo>
                  <a:cubicBezTo>
                    <a:pt x="2567906" y="64894"/>
                    <a:pt x="2569706" y="59579"/>
                    <a:pt x="2573306" y="54778"/>
                  </a:cubicBezTo>
                  <a:cubicBezTo>
                    <a:pt x="2576907" y="49978"/>
                    <a:pt x="2581536" y="47577"/>
                    <a:pt x="2587194" y="47577"/>
                  </a:cubicBezTo>
                  <a:close/>
                  <a:moveTo>
                    <a:pt x="673802" y="37290"/>
                  </a:moveTo>
                  <a:cubicBezTo>
                    <a:pt x="677231" y="39348"/>
                    <a:pt x="678946" y="44063"/>
                    <a:pt x="678946" y="51435"/>
                  </a:cubicBezTo>
                  <a:cubicBezTo>
                    <a:pt x="678946" y="57093"/>
                    <a:pt x="676374" y="61379"/>
                    <a:pt x="671231" y="64294"/>
                  </a:cubicBezTo>
                  <a:cubicBezTo>
                    <a:pt x="674831" y="64637"/>
                    <a:pt x="676546" y="67637"/>
                    <a:pt x="676374" y="73295"/>
                  </a:cubicBezTo>
                  <a:cubicBezTo>
                    <a:pt x="676203" y="77581"/>
                    <a:pt x="673631" y="80153"/>
                    <a:pt x="668659" y="81010"/>
                  </a:cubicBezTo>
                  <a:cubicBezTo>
                    <a:pt x="668316" y="76724"/>
                    <a:pt x="667030" y="74581"/>
                    <a:pt x="664801" y="74581"/>
                  </a:cubicBezTo>
                  <a:cubicBezTo>
                    <a:pt x="660515" y="74581"/>
                    <a:pt x="658372" y="76724"/>
                    <a:pt x="658372" y="81010"/>
                  </a:cubicBezTo>
                  <a:cubicBezTo>
                    <a:pt x="658372" y="87182"/>
                    <a:pt x="658715" y="90783"/>
                    <a:pt x="659401" y="91812"/>
                  </a:cubicBezTo>
                  <a:cubicBezTo>
                    <a:pt x="655286" y="90611"/>
                    <a:pt x="653228" y="86154"/>
                    <a:pt x="653228" y="78438"/>
                  </a:cubicBezTo>
                  <a:cubicBezTo>
                    <a:pt x="653228" y="75181"/>
                    <a:pt x="656657" y="68751"/>
                    <a:pt x="663515" y="59150"/>
                  </a:cubicBezTo>
                  <a:cubicBezTo>
                    <a:pt x="670373" y="49549"/>
                    <a:pt x="673802" y="42262"/>
                    <a:pt x="673802" y="37290"/>
                  </a:cubicBezTo>
                  <a:close/>
                  <a:moveTo>
                    <a:pt x="59151" y="37290"/>
                  </a:moveTo>
                  <a:cubicBezTo>
                    <a:pt x="62580" y="39348"/>
                    <a:pt x="64294" y="44063"/>
                    <a:pt x="64294" y="51435"/>
                  </a:cubicBezTo>
                  <a:cubicBezTo>
                    <a:pt x="64294" y="57093"/>
                    <a:pt x="61722" y="61379"/>
                    <a:pt x="56579" y="64294"/>
                  </a:cubicBezTo>
                  <a:cubicBezTo>
                    <a:pt x="60179" y="64637"/>
                    <a:pt x="61894" y="67637"/>
                    <a:pt x="61722" y="73295"/>
                  </a:cubicBezTo>
                  <a:cubicBezTo>
                    <a:pt x="61551" y="77581"/>
                    <a:pt x="58979" y="80153"/>
                    <a:pt x="54007" y="81010"/>
                  </a:cubicBezTo>
                  <a:cubicBezTo>
                    <a:pt x="53664" y="76724"/>
                    <a:pt x="52378" y="74581"/>
                    <a:pt x="50150" y="74581"/>
                  </a:cubicBezTo>
                  <a:cubicBezTo>
                    <a:pt x="45863" y="74581"/>
                    <a:pt x="43720" y="76724"/>
                    <a:pt x="43720" y="81010"/>
                  </a:cubicBezTo>
                  <a:cubicBezTo>
                    <a:pt x="43720" y="87182"/>
                    <a:pt x="44063" y="90783"/>
                    <a:pt x="44749" y="91812"/>
                  </a:cubicBezTo>
                  <a:cubicBezTo>
                    <a:pt x="40634" y="90611"/>
                    <a:pt x="38577" y="86154"/>
                    <a:pt x="38577" y="78438"/>
                  </a:cubicBezTo>
                  <a:cubicBezTo>
                    <a:pt x="38577" y="75181"/>
                    <a:pt x="42006" y="68751"/>
                    <a:pt x="48864" y="59150"/>
                  </a:cubicBezTo>
                  <a:cubicBezTo>
                    <a:pt x="55722" y="49549"/>
                    <a:pt x="59151" y="42262"/>
                    <a:pt x="59151" y="37290"/>
                  </a:cubicBezTo>
                  <a:close/>
                  <a:moveTo>
                    <a:pt x="1288454" y="37290"/>
                  </a:moveTo>
                  <a:cubicBezTo>
                    <a:pt x="1291883" y="39348"/>
                    <a:pt x="1293598" y="44063"/>
                    <a:pt x="1293598" y="51435"/>
                  </a:cubicBezTo>
                  <a:cubicBezTo>
                    <a:pt x="1293598" y="57093"/>
                    <a:pt x="1291026" y="61379"/>
                    <a:pt x="1285883" y="64294"/>
                  </a:cubicBezTo>
                  <a:cubicBezTo>
                    <a:pt x="1289483" y="64637"/>
                    <a:pt x="1291198" y="67637"/>
                    <a:pt x="1291026" y="73295"/>
                  </a:cubicBezTo>
                  <a:cubicBezTo>
                    <a:pt x="1290855" y="77581"/>
                    <a:pt x="1288283" y="80153"/>
                    <a:pt x="1283311" y="81010"/>
                  </a:cubicBezTo>
                  <a:cubicBezTo>
                    <a:pt x="1282968" y="76724"/>
                    <a:pt x="1281682" y="74581"/>
                    <a:pt x="1279453" y="74581"/>
                  </a:cubicBezTo>
                  <a:cubicBezTo>
                    <a:pt x="1275167" y="74581"/>
                    <a:pt x="1273024" y="76724"/>
                    <a:pt x="1273024" y="81010"/>
                  </a:cubicBezTo>
                  <a:cubicBezTo>
                    <a:pt x="1273024" y="87182"/>
                    <a:pt x="1273367" y="90783"/>
                    <a:pt x="1274053" y="91812"/>
                  </a:cubicBezTo>
                  <a:cubicBezTo>
                    <a:pt x="1269938" y="90611"/>
                    <a:pt x="1267880" y="86154"/>
                    <a:pt x="1267880" y="78438"/>
                  </a:cubicBezTo>
                  <a:cubicBezTo>
                    <a:pt x="1267880" y="75181"/>
                    <a:pt x="1271309" y="68751"/>
                    <a:pt x="1278167" y="59150"/>
                  </a:cubicBezTo>
                  <a:cubicBezTo>
                    <a:pt x="1285025" y="49549"/>
                    <a:pt x="1288454" y="42262"/>
                    <a:pt x="1288454" y="37290"/>
                  </a:cubicBezTo>
                  <a:close/>
                  <a:moveTo>
                    <a:pt x="1903106" y="37290"/>
                  </a:moveTo>
                  <a:cubicBezTo>
                    <a:pt x="1906535" y="39348"/>
                    <a:pt x="1908250" y="44063"/>
                    <a:pt x="1908250" y="51435"/>
                  </a:cubicBezTo>
                  <a:cubicBezTo>
                    <a:pt x="1908250" y="57093"/>
                    <a:pt x="1905678" y="61379"/>
                    <a:pt x="1900535" y="64294"/>
                  </a:cubicBezTo>
                  <a:cubicBezTo>
                    <a:pt x="1904135" y="64637"/>
                    <a:pt x="1905850" y="67637"/>
                    <a:pt x="1905678" y="73295"/>
                  </a:cubicBezTo>
                  <a:cubicBezTo>
                    <a:pt x="1905507" y="77581"/>
                    <a:pt x="1902935" y="80153"/>
                    <a:pt x="1897963" y="81010"/>
                  </a:cubicBezTo>
                  <a:cubicBezTo>
                    <a:pt x="1897620" y="76724"/>
                    <a:pt x="1896334" y="74581"/>
                    <a:pt x="1894105" y="74581"/>
                  </a:cubicBezTo>
                  <a:cubicBezTo>
                    <a:pt x="1889819" y="74581"/>
                    <a:pt x="1887676" y="76724"/>
                    <a:pt x="1887676" y="81010"/>
                  </a:cubicBezTo>
                  <a:cubicBezTo>
                    <a:pt x="1887676" y="87182"/>
                    <a:pt x="1888019" y="90783"/>
                    <a:pt x="1888705" y="91812"/>
                  </a:cubicBezTo>
                  <a:cubicBezTo>
                    <a:pt x="1884590" y="90611"/>
                    <a:pt x="1882532" y="86154"/>
                    <a:pt x="1882532" y="78438"/>
                  </a:cubicBezTo>
                  <a:cubicBezTo>
                    <a:pt x="1882532" y="75181"/>
                    <a:pt x="1885961" y="68751"/>
                    <a:pt x="1892819" y="59150"/>
                  </a:cubicBezTo>
                  <a:cubicBezTo>
                    <a:pt x="1899677" y="49549"/>
                    <a:pt x="1903106" y="42262"/>
                    <a:pt x="1903106" y="37290"/>
                  </a:cubicBezTo>
                  <a:close/>
                  <a:moveTo>
                    <a:pt x="2517756" y="37290"/>
                  </a:moveTo>
                  <a:cubicBezTo>
                    <a:pt x="2521185" y="39348"/>
                    <a:pt x="2522900" y="44063"/>
                    <a:pt x="2522900" y="51435"/>
                  </a:cubicBezTo>
                  <a:cubicBezTo>
                    <a:pt x="2522900" y="57093"/>
                    <a:pt x="2520328" y="61379"/>
                    <a:pt x="2515185" y="64294"/>
                  </a:cubicBezTo>
                  <a:cubicBezTo>
                    <a:pt x="2518785" y="64637"/>
                    <a:pt x="2520500" y="67637"/>
                    <a:pt x="2520328" y="73295"/>
                  </a:cubicBezTo>
                  <a:cubicBezTo>
                    <a:pt x="2520157" y="77581"/>
                    <a:pt x="2517585" y="80153"/>
                    <a:pt x="2512613" y="81010"/>
                  </a:cubicBezTo>
                  <a:cubicBezTo>
                    <a:pt x="2512270" y="76724"/>
                    <a:pt x="2510984" y="74581"/>
                    <a:pt x="2508755" y="74581"/>
                  </a:cubicBezTo>
                  <a:cubicBezTo>
                    <a:pt x="2504469" y="74581"/>
                    <a:pt x="2502326" y="76724"/>
                    <a:pt x="2502326" y="81010"/>
                  </a:cubicBezTo>
                  <a:cubicBezTo>
                    <a:pt x="2502326" y="87182"/>
                    <a:pt x="2502669" y="90783"/>
                    <a:pt x="2503355" y="91811"/>
                  </a:cubicBezTo>
                  <a:cubicBezTo>
                    <a:pt x="2499240" y="90611"/>
                    <a:pt x="2497182" y="86154"/>
                    <a:pt x="2497182" y="78438"/>
                  </a:cubicBezTo>
                  <a:cubicBezTo>
                    <a:pt x="2497182" y="75181"/>
                    <a:pt x="2500611" y="68751"/>
                    <a:pt x="2507469" y="59150"/>
                  </a:cubicBezTo>
                  <a:cubicBezTo>
                    <a:pt x="2514327" y="49549"/>
                    <a:pt x="2517756" y="42262"/>
                    <a:pt x="2517756" y="37290"/>
                  </a:cubicBezTo>
                  <a:close/>
                  <a:moveTo>
                    <a:pt x="635226" y="0"/>
                  </a:moveTo>
                  <a:lnTo>
                    <a:pt x="642941" y="0"/>
                  </a:lnTo>
                  <a:lnTo>
                    <a:pt x="642941" y="174879"/>
                  </a:lnTo>
                  <a:lnTo>
                    <a:pt x="723952" y="174879"/>
                  </a:lnTo>
                  <a:lnTo>
                    <a:pt x="740958" y="181528"/>
                  </a:lnTo>
                  <a:lnTo>
                    <a:pt x="741149" y="181778"/>
                  </a:lnTo>
                  <a:lnTo>
                    <a:pt x="748383" y="198025"/>
                  </a:lnTo>
                  <a:cubicBezTo>
                    <a:pt x="748383" y="203340"/>
                    <a:pt x="746497" y="207883"/>
                    <a:pt x="742725" y="211655"/>
                  </a:cubicBezTo>
                  <a:cubicBezTo>
                    <a:pt x="738953" y="215427"/>
                    <a:pt x="734410" y="217313"/>
                    <a:pt x="729095" y="217313"/>
                  </a:cubicBezTo>
                  <a:cubicBezTo>
                    <a:pt x="727381" y="217313"/>
                    <a:pt x="724980" y="216670"/>
                    <a:pt x="721894" y="215384"/>
                  </a:cubicBezTo>
                  <a:cubicBezTo>
                    <a:pt x="718808" y="214098"/>
                    <a:pt x="716493" y="213455"/>
                    <a:pt x="714950" y="213455"/>
                  </a:cubicBezTo>
                  <a:cubicBezTo>
                    <a:pt x="712722" y="213455"/>
                    <a:pt x="708864" y="214741"/>
                    <a:pt x="703378" y="217313"/>
                  </a:cubicBezTo>
                  <a:cubicBezTo>
                    <a:pt x="703720" y="210455"/>
                    <a:pt x="706721" y="207026"/>
                    <a:pt x="712379" y="207026"/>
                  </a:cubicBezTo>
                  <a:cubicBezTo>
                    <a:pt x="712379" y="203254"/>
                    <a:pt x="713150" y="199739"/>
                    <a:pt x="714693" y="196482"/>
                  </a:cubicBezTo>
                  <a:cubicBezTo>
                    <a:pt x="716579" y="192367"/>
                    <a:pt x="719237" y="190310"/>
                    <a:pt x="722666" y="190310"/>
                  </a:cubicBezTo>
                  <a:cubicBezTo>
                    <a:pt x="726952" y="190310"/>
                    <a:pt x="729095" y="192881"/>
                    <a:pt x="729095" y="198025"/>
                  </a:cubicBezTo>
                  <a:cubicBezTo>
                    <a:pt x="725666" y="197168"/>
                    <a:pt x="724380" y="196739"/>
                    <a:pt x="725237" y="196739"/>
                  </a:cubicBezTo>
                  <a:cubicBezTo>
                    <a:pt x="722666" y="196739"/>
                    <a:pt x="721380" y="198453"/>
                    <a:pt x="721380" y="201882"/>
                  </a:cubicBezTo>
                  <a:cubicBezTo>
                    <a:pt x="721380" y="206169"/>
                    <a:pt x="723952" y="208312"/>
                    <a:pt x="729095" y="208312"/>
                  </a:cubicBezTo>
                  <a:cubicBezTo>
                    <a:pt x="731838" y="208312"/>
                    <a:pt x="734024" y="207112"/>
                    <a:pt x="735653" y="204711"/>
                  </a:cubicBezTo>
                  <a:cubicBezTo>
                    <a:pt x="737282" y="202311"/>
                    <a:pt x="738096" y="199654"/>
                    <a:pt x="738096" y="196739"/>
                  </a:cubicBezTo>
                  <a:cubicBezTo>
                    <a:pt x="738096" y="192796"/>
                    <a:pt x="736725" y="189452"/>
                    <a:pt x="733981" y="186709"/>
                  </a:cubicBezTo>
                  <a:cubicBezTo>
                    <a:pt x="731238" y="183966"/>
                    <a:pt x="727895" y="182594"/>
                    <a:pt x="723952" y="182594"/>
                  </a:cubicBezTo>
                  <a:lnTo>
                    <a:pt x="635226" y="182594"/>
                  </a:lnTo>
                  <a:close/>
                  <a:moveTo>
                    <a:pt x="614652" y="0"/>
                  </a:moveTo>
                  <a:lnTo>
                    <a:pt x="622367" y="0"/>
                  </a:lnTo>
                  <a:lnTo>
                    <a:pt x="622367" y="249460"/>
                  </a:lnTo>
                  <a:lnTo>
                    <a:pt x="871827" y="249460"/>
                  </a:lnTo>
                  <a:lnTo>
                    <a:pt x="871827" y="257175"/>
                  </a:lnTo>
                  <a:lnTo>
                    <a:pt x="614652" y="257175"/>
                  </a:lnTo>
                  <a:close/>
                  <a:moveTo>
                    <a:pt x="20574" y="0"/>
                  </a:moveTo>
                  <a:lnTo>
                    <a:pt x="28290" y="0"/>
                  </a:lnTo>
                  <a:lnTo>
                    <a:pt x="28290" y="174879"/>
                  </a:lnTo>
                  <a:lnTo>
                    <a:pt x="109300" y="174879"/>
                  </a:lnTo>
                  <a:lnTo>
                    <a:pt x="126306" y="181528"/>
                  </a:lnTo>
                  <a:lnTo>
                    <a:pt x="126496" y="181778"/>
                  </a:lnTo>
                  <a:lnTo>
                    <a:pt x="133731" y="198025"/>
                  </a:lnTo>
                  <a:cubicBezTo>
                    <a:pt x="133731" y="203340"/>
                    <a:pt x="131845" y="207883"/>
                    <a:pt x="128074" y="211655"/>
                  </a:cubicBezTo>
                  <a:cubicBezTo>
                    <a:pt x="124302" y="215427"/>
                    <a:pt x="119758" y="217313"/>
                    <a:pt x="114443" y="217313"/>
                  </a:cubicBezTo>
                  <a:cubicBezTo>
                    <a:pt x="112729" y="217313"/>
                    <a:pt x="110328" y="216670"/>
                    <a:pt x="107242" y="215384"/>
                  </a:cubicBezTo>
                  <a:cubicBezTo>
                    <a:pt x="104156" y="214098"/>
                    <a:pt x="101842" y="213455"/>
                    <a:pt x="100299" y="213455"/>
                  </a:cubicBezTo>
                  <a:cubicBezTo>
                    <a:pt x="98070" y="213455"/>
                    <a:pt x="94212" y="214741"/>
                    <a:pt x="88726" y="217313"/>
                  </a:cubicBezTo>
                  <a:cubicBezTo>
                    <a:pt x="89069" y="210455"/>
                    <a:pt x="92069" y="207026"/>
                    <a:pt x="97727" y="207026"/>
                  </a:cubicBezTo>
                  <a:cubicBezTo>
                    <a:pt x="97727" y="203254"/>
                    <a:pt x="98498" y="199739"/>
                    <a:pt x="100041" y="196482"/>
                  </a:cubicBezTo>
                  <a:cubicBezTo>
                    <a:pt x="101927" y="192367"/>
                    <a:pt x="104585" y="190310"/>
                    <a:pt x="108014" y="190310"/>
                  </a:cubicBezTo>
                  <a:cubicBezTo>
                    <a:pt x="112300" y="190310"/>
                    <a:pt x="114443" y="192881"/>
                    <a:pt x="114443" y="198025"/>
                  </a:cubicBezTo>
                  <a:cubicBezTo>
                    <a:pt x="111014" y="197168"/>
                    <a:pt x="109728" y="196739"/>
                    <a:pt x="110586" y="196739"/>
                  </a:cubicBezTo>
                  <a:cubicBezTo>
                    <a:pt x="108014" y="196739"/>
                    <a:pt x="106728" y="198453"/>
                    <a:pt x="106728" y="201882"/>
                  </a:cubicBezTo>
                  <a:cubicBezTo>
                    <a:pt x="106728" y="206169"/>
                    <a:pt x="109300" y="208312"/>
                    <a:pt x="114443" y="208312"/>
                  </a:cubicBezTo>
                  <a:cubicBezTo>
                    <a:pt x="117186" y="208312"/>
                    <a:pt x="119372" y="207112"/>
                    <a:pt x="121001" y="204711"/>
                  </a:cubicBezTo>
                  <a:cubicBezTo>
                    <a:pt x="122630" y="202311"/>
                    <a:pt x="123444" y="199654"/>
                    <a:pt x="123444" y="196739"/>
                  </a:cubicBezTo>
                  <a:cubicBezTo>
                    <a:pt x="123444" y="192796"/>
                    <a:pt x="122073" y="189452"/>
                    <a:pt x="119330" y="186709"/>
                  </a:cubicBezTo>
                  <a:cubicBezTo>
                    <a:pt x="116586" y="183966"/>
                    <a:pt x="113243" y="182594"/>
                    <a:pt x="109300" y="182594"/>
                  </a:cubicBezTo>
                  <a:lnTo>
                    <a:pt x="20574" y="182594"/>
                  </a:lnTo>
                  <a:close/>
                  <a:moveTo>
                    <a:pt x="0" y="0"/>
                  </a:moveTo>
                  <a:lnTo>
                    <a:pt x="7716" y="0"/>
                  </a:lnTo>
                  <a:lnTo>
                    <a:pt x="7716" y="249460"/>
                  </a:lnTo>
                  <a:lnTo>
                    <a:pt x="257175" y="249460"/>
                  </a:lnTo>
                  <a:lnTo>
                    <a:pt x="257175" y="257175"/>
                  </a:lnTo>
                  <a:lnTo>
                    <a:pt x="0" y="257175"/>
                  </a:lnTo>
                  <a:close/>
                  <a:moveTo>
                    <a:pt x="1249878" y="0"/>
                  </a:moveTo>
                  <a:lnTo>
                    <a:pt x="1257593" y="0"/>
                  </a:lnTo>
                  <a:lnTo>
                    <a:pt x="1257593" y="174879"/>
                  </a:lnTo>
                  <a:lnTo>
                    <a:pt x="1338604" y="174879"/>
                  </a:lnTo>
                  <a:lnTo>
                    <a:pt x="1355610" y="181528"/>
                  </a:lnTo>
                  <a:lnTo>
                    <a:pt x="1355801" y="181778"/>
                  </a:lnTo>
                  <a:lnTo>
                    <a:pt x="1363035" y="198025"/>
                  </a:lnTo>
                  <a:cubicBezTo>
                    <a:pt x="1363035" y="203340"/>
                    <a:pt x="1361149" y="207883"/>
                    <a:pt x="1357377" y="211655"/>
                  </a:cubicBezTo>
                  <a:cubicBezTo>
                    <a:pt x="1353605" y="215427"/>
                    <a:pt x="1349062" y="217313"/>
                    <a:pt x="1343747" y="217313"/>
                  </a:cubicBezTo>
                  <a:cubicBezTo>
                    <a:pt x="1342033" y="217313"/>
                    <a:pt x="1339632" y="216670"/>
                    <a:pt x="1336546" y="215384"/>
                  </a:cubicBezTo>
                  <a:cubicBezTo>
                    <a:pt x="1333460" y="214098"/>
                    <a:pt x="1331145" y="213455"/>
                    <a:pt x="1329602" y="213455"/>
                  </a:cubicBezTo>
                  <a:cubicBezTo>
                    <a:pt x="1327374" y="213455"/>
                    <a:pt x="1323516" y="214741"/>
                    <a:pt x="1318030" y="217313"/>
                  </a:cubicBezTo>
                  <a:cubicBezTo>
                    <a:pt x="1318372" y="210455"/>
                    <a:pt x="1321373" y="207026"/>
                    <a:pt x="1327031" y="207026"/>
                  </a:cubicBezTo>
                  <a:cubicBezTo>
                    <a:pt x="1327031" y="203254"/>
                    <a:pt x="1327802" y="199739"/>
                    <a:pt x="1329345" y="196482"/>
                  </a:cubicBezTo>
                  <a:cubicBezTo>
                    <a:pt x="1331231" y="192367"/>
                    <a:pt x="1333889" y="190310"/>
                    <a:pt x="1337318" y="190310"/>
                  </a:cubicBezTo>
                  <a:cubicBezTo>
                    <a:pt x="1341604" y="190310"/>
                    <a:pt x="1343747" y="192881"/>
                    <a:pt x="1343747" y="198025"/>
                  </a:cubicBezTo>
                  <a:cubicBezTo>
                    <a:pt x="1340318" y="197168"/>
                    <a:pt x="1339032" y="196739"/>
                    <a:pt x="1339889" y="196739"/>
                  </a:cubicBezTo>
                  <a:cubicBezTo>
                    <a:pt x="1337318" y="196739"/>
                    <a:pt x="1336032" y="198453"/>
                    <a:pt x="1336032" y="201882"/>
                  </a:cubicBezTo>
                  <a:cubicBezTo>
                    <a:pt x="1336032" y="206169"/>
                    <a:pt x="1338604" y="208312"/>
                    <a:pt x="1343747" y="208312"/>
                  </a:cubicBezTo>
                  <a:cubicBezTo>
                    <a:pt x="1346490" y="208312"/>
                    <a:pt x="1348676" y="207112"/>
                    <a:pt x="1350305" y="204711"/>
                  </a:cubicBezTo>
                  <a:cubicBezTo>
                    <a:pt x="1351934" y="202311"/>
                    <a:pt x="1352748" y="199654"/>
                    <a:pt x="1352748" y="196739"/>
                  </a:cubicBezTo>
                  <a:cubicBezTo>
                    <a:pt x="1352748" y="192796"/>
                    <a:pt x="1351377" y="189452"/>
                    <a:pt x="1348633" y="186709"/>
                  </a:cubicBezTo>
                  <a:cubicBezTo>
                    <a:pt x="1345890" y="183966"/>
                    <a:pt x="1342547" y="182594"/>
                    <a:pt x="1338604" y="182594"/>
                  </a:cubicBezTo>
                  <a:lnTo>
                    <a:pt x="1249878" y="182594"/>
                  </a:lnTo>
                  <a:close/>
                  <a:moveTo>
                    <a:pt x="1229304" y="0"/>
                  </a:moveTo>
                  <a:lnTo>
                    <a:pt x="1237019" y="0"/>
                  </a:lnTo>
                  <a:lnTo>
                    <a:pt x="1237019" y="249460"/>
                  </a:lnTo>
                  <a:lnTo>
                    <a:pt x="1486479" y="249460"/>
                  </a:lnTo>
                  <a:lnTo>
                    <a:pt x="1486479" y="257175"/>
                  </a:lnTo>
                  <a:lnTo>
                    <a:pt x="1229304" y="257175"/>
                  </a:lnTo>
                  <a:close/>
                  <a:moveTo>
                    <a:pt x="1864530" y="0"/>
                  </a:moveTo>
                  <a:lnTo>
                    <a:pt x="1872245" y="0"/>
                  </a:lnTo>
                  <a:lnTo>
                    <a:pt x="1872245" y="174879"/>
                  </a:lnTo>
                  <a:lnTo>
                    <a:pt x="1953256" y="174879"/>
                  </a:lnTo>
                  <a:lnTo>
                    <a:pt x="1970262" y="181528"/>
                  </a:lnTo>
                  <a:lnTo>
                    <a:pt x="1970453" y="181778"/>
                  </a:lnTo>
                  <a:lnTo>
                    <a:pt x="1977687" y="198025"/>
                  </a:lnTo>
                  <a:cubicBezTo>
                    <a:pt x="1977687" y="203340"/>
                    <a:pt x="1975801" y="207883"/>
                    <a:pt x="1972029" y="211655"/>
                  </a:cubicBezTo>
                  <a:cubicBezTo>
                    <a:pt x="1968257" y="215427"/>
                    <a:pt x="1963714" y="217313"/>
                    <a:pt x="1958399" y="217313"/>
                  </a:cubicBezTo>
                  <a:cubicBezTo>
                    <a:pt x="1956685" y="217313"/>
                    <a:pt x="1954284" y="216670"/>
                    <a:pt x="1951198" y="215384"/>
                  </a:cubicBezTo>
                  <a:cubicBezTo>
                    <a:pt x="1948112" y="214098"/>
                    <a:pt x="1945797" y="213455"/>
                    <a:pt x="1944254" y="213455"/>
                  </a:cubicBezTo>
                  <a:cubicBezTo>
                    <a:pt x="1942026" y="213455"/>
                    <a:pt x="1938168" y="214741"/>
                    <a:pt x="1932682" y="217313"/>
                  </a:cubicBezTo>
                  <a:cubicBezTo>
                    <a:pt x="1933024" y="210455"/>
                    <a:pt x="1936025" y="207026"/>
                    <a:pt x="1941683" y="207026"/>
                  </a:cubicBezTo>
                  <a:cubicBezTo>
                    <a:pt x="1941683" y="203254"/>
                    <a:pt x="1942454" y="199739"/>
                    <a:pt x="1943997" y="196482"/>
                  </a:cubicBezTo>
                  <a:cubicBezTo>
                    <a:pt x="1945883" y="192367"/>
                    <a:pt x="1948541" y="190310"/>
                    <a:pt x="1951970" y="190310"/>
                  </a:cubicBezTo>
                  <a:cubicBezTo>
                    <a:pt x="1956256" y="190310"/>
                    <a:pt x="1958399" y="192881"/>
                    <a:pt x="1958399" y="198025"/>
                  </a:cubicBezTo>
                  <a:cubicBezTo>
                    <a:pt x="1954970" y="197168"/>
                    <a:pt x="1953684" y="196739"/>
                    <a:pt x="1954541" y="196739"/>
                  </a:cubicBezTo>
                  <a:cubicBezTo>
                    <a:pt x="1951970" y="196739"/>
                    <a:pt x="1950684" y="198453"/>
                    <a:pt x="1950684" y="201882"/>
                  </a:cubicBezTo>
                  <a:cubicBezTo>
                    <a:pt x="1950684" y="206169"/>
                    <a:pt x="1953256" y="208312"/>
                    <a:pt x="1958399" y="208312"/>
                  </a:cubicBezTo>
                  <a:cubicBezTo>
                    <a:pt x="1961142" y="208312"/>
                    <a:pt x="1963328" y="207112"/>
                    <a:pt x="1964957" y="204711"/>
                  </a:cubicBezTo>
                  <a:cubicBezTo>
                    <a:pt x="1966586" y="202311"/>
                    <a:pt x="1967400" y="199654"/>
                    <a:pt x="1967400" y="196739"/>
                  </a:cubicBezTo>
                  <a:cubicBezTo>
                    <a:pt x="1967400" y="192796"/>
                    <a:pt x="1966029" y="189452"/>
                    <a:pt x="1963285" y="186709"/>
                  </a:cubicBezTo>
                  <a:cubicBezTo>
                    <a:pt x="1960542" y="183966"/>
                    <a:pt x="1957199" y="182594"/>
                    <a:pt x="1953256" y="182594"/>
                  </a:cubicBezTo>
                  <a:lnTo>
                    <a:pt x="1864530" y="182594"/>
                  </a:lnTo>
                  <a:close/>
                  <a:moveTo>
                    <a:pt x="1843956" y="0"/>
                  </a:moveTo>
                  <a:lnTo>
                    <a:pt x="1851671" y="0"/>
                  </a:lnTo>
                  <a:lnTo>
                    <a:pt x="1851671" y="249460"/>
                  </a:lnTo>
                  <a:lnTo>
                    <a:pt x="2101131" y="249460"/>
                  </a:lnTo>
                  <a:lnTo>
                    <a:pt x="2101131" y="257175"/>
                  </a:lnTo>
                  <a:lnTo>
                    <a:pt x="1843956" y="257175"/>
                  </a:lnTo>
                  <a:close/>
                  <a:moveTo>
                    <a:pt x="2479180" y="0"/>
                  </a:moveTo>
                  <a:lnTo>
                    <a:pt x="2486895" y="0"/>
                  </a:lnTo>
                  <a:lnTo>
                    <a:pt x="2486895" y="174879"/>
                  </a:lnTo>
                  <a:lnTo>
                    <a:pt x="2567906" y="174879"/>
                  </a:lnTo>
                  <a:lnTo>
                    <a:pt x="2584912" y="181528"/>
                  </a:lnTo>
                  <a:lnTo>
                    <a:pt x="2585103" y="181778"/>
                  </a:lnTo>
                  <a:lnTo>
                    <a:pt x="2592337" y="198025"/>
                  </a:lnTo>
                  <a:cubicBezTo>
                    <a:pt x="2592337" y="203340"/>
                    <a:pt x="2590451" y="207883"/>
                    <a:pt x="2586679" y="211655"/>
                  </a:cubicBezTo>
                  <a:cubicBezTo>
                    <a:pt x="2582907" y="215427"/>
                    <a:pt x="2578364" y="217313"/>
                    <a:pt x="2573049" y="217313"/>
                  </a:cubicBezTo>
                  <a:cubicBezTo>
                    <a:pt x="2571335" y="217313"/>
                    <a:pt x="2568934" y="216670"/>
                    <a:pt x="2565848" y="215384"/>
                  </a:cubicBezTo>
                  <a:cubicBezTo>
                    <a:pt x="2562762" y="214098"/>
                    <a:pt x="2560447" y="213455"/>
                    <a:pt x="2558904" y="213455"/>
                  </a:cubicBezTo>
                  <a:cubicBezTo>
                    <a:pt x="2556676" y="213455"/>
                    <a:pt x="2552818" y="214741"/>
                    <a:pt x="2547332" y="217313"/>
                  </a:cubicBezTo>
                  <a:cubicBezTo>
                    <a:pt x="2547674" y="210455"/>
                    <a:pt x="2550675" y="207026"/>
                    <a:pt x="2556333" y="207026"/>
                  </a:cubicBezTo>
                  <a:cubicBezTo>
                    <a:pt x="2556333" y="203254"/>
                    <a:pt x="2557104" y="199739"/>
                    <a:pt x="2558647" y="196482"/>
                  </a:cubicBezTo>
                  <a:cubicBezTo>
                    <a:pt x="2560533" y="192367"/>
                    <a:pt x="2563191" y="190310"/>
                    <a:pt x="2566620" y="190310"/>
                  </a:cubicBezTo>
                  <a:cubicBezTo>
                    <a:pt x="2570906" y="190310"/>
                    <a:pt x="2573049" y="192881"/>
                    <a:pt x="2573049" y="198025"/>
                  </a:cubicBezTo>
                  <a:cubicBezTo>
                    <a:pt x="2569620" y="197168"/>
                    <a:pt x="2568334" y="196739"/>
                    <a:pt x="2569191" y="196739"/>
                  </a:cubicBezTo>
                  <a:cubicBezTo>
                    <a:pt x="2566620" y="196739"/>
                    <a:pt x="2565334" y="198453"/>
                    <a:pt x="2565334" y="201882"/>
                  </a:cubicBezTo>
                  <a:cubicBezTo>
                    <a:pt x="2565334" y="206169"/>
                    <a:pt x="2567906" y="208312"/>
                    <a:pt x="2573049" y="208312"/>
                  </a:cubicBezTo>
                  <a:cubicBezTo>
                    <a:pt x="2575792" y="208312"/>
                    <a:pt x="2577978" y="207112"/>
                    <a:pt x="2579607" y="204711"/>
                  </a:cubicBezTo>
                  <a:cubicBezTo>
                    <a:pt x="2581236" y="202311"/>
                    <a:pt x="2582050" y="199654"/>
                    <a:pt x="2582050" y="196739"/>
                  </a:cubicBezTo>
                  <a:cubicBezTo>
                    <a:pt x="2582050" y="192796"/>
                    <a:pt x="2580679" y="189452"/>
                    <a:pt x="2577935" y="186709"/>
                  </a:cubicBezTo>
                  <a:cubicBezTo>
                    <a:pt x="2575192" y="183966"/>
                    <a:pt x="2571849" y="182594"/>
                    <a:pt x="2567906" y="182594"/>
                  </a:cubicBezTo>
                  <a:lnTo>
                    <a:pt x="2479180" y="182594"/>
                  </a:lnTo>
                  <a:close/>
                  <a:moveTo>
                    <a:pt x="2458606" y="0"/>
                  </a:moveTo>
                  <a:lnTo>
                    <a:pt x="2466321" y="0"/>
                  </a:lnTo>
                  <a:lnTo>
                    <a:pt x="2466321" y="249460"/>
                  </a:lnTo>
                  <a:lnTo>
                    <a:pt x="2715781" y="249460"/>
                  </a:lnTo>
                  <a:lnTo>
                    <a:pt x="2715781" y="257175"/>
                  </a:lnTo>
                  <a:lnTo>
                    <a:pt x="2458606" y="257175"/>
                  </a:ln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000" dirty="0"/>
            </a:p>
          </p:txBody>
        </p:sp>
        <p:sp>
          <p:nvSpPr>
            <p:cNvPr id="11" name="TextBox 10">
              <a:extLst>
                <a:ext uri="{FF2B5EF4-FFF2-40B4-BE49-F238E27FC236}">
                  <a16:creationId xmlns:a16="http://schemas.microsoft.com/office/drawing/2014/main" id="{5EF7D356-7BE9-494C-B9E7-EDF9187422B9}"/>
                </a:ext>
              </a:extLst>
            </p:cNvPr>
            <p:cNvSpPr txBox="1"/>
            <p:nvPr/>
          </p:nvSpPr>
          <p:spPr>
            <a:xfrm>
              <a:off x="0" y="2538781"/>
              <a:ext cx="274320" cy="2286000"/>
            </a:xfrm>
            <a:custGeom>
              <a:avLst/>
              <a:gdLst/>
              <a:ahLst/>
              <a:cxnLst/>
              <a:rect l="l" t="t" r="r" b="b"/>
              <a:pathLst>
                <a:path w="228600" h="2072018">
                  <a:moveTo>
                    <a:pt x="80010" y="2008010"/>
                  </a:moveTo>
                  <a:lnTo>
                    <a:pt x="86868" y="2013725"/>
                  </a:lnTo>
                  <a:cubicBezTo>
                    <a:pt x="86106" y="2018297"/>
                    <a:pt x="85725" y="2021345"/>
                    <a:pt x="85725" y="2022869"/>
                  </a:cubicBezTo>
                  <a:cubicBezTo>
                    <a:pt x="85725" y="2030337"/>
                    <a:pt x="89535" y="2036357"/>
                    <a:pt x="97155" y="2040929"/>
                  </a:cubicBezTo>
                  <a:cubicBezTo>
                    <a:pt x="103708" y="2044891"/>
                    <a:pt x="110947" y="2046872"/>
                    <a:pt x="118872" y="2046872"/>
                  </a:cubicBezTo>
                  <a:lnTo>
                    <a:pt x="228600" y="2046872"/>
                  </a:lnTo>
                  <a:lnTo>
                    <a:pt x="228600" y="2053730"/>
                  </a:lnTo>
                  <a:lnTo>
                    <a:pt x="115443" y="2053730"/>
                  </a:lnTo>
                  <a:cubicBezTo>
                    <a:pt x="105384" y="2053730"/>
                    <a:pt x="96545" y="2050758"/>
                    <a:pt x="88925" y="2044815"/>
                  </a:cubicBezTo>
                  <a:cubicBezTo>
                    <a:pt x="80695" y="2038414"/>
                    <a:pt x="76581" y="2030337"/>
                    <a:pt x="76581" y="2020583"/>
                  </a:cubicBezTo>
                  <a:cubicBezTo>
                    <a:pt x="76581" y="2018297"/>
                    <a:pt x="77724" y="2014106"/>
                    <a:pt x="80010" y="2008010"/>
                  </a:cubicBezTo>
                  <a:close/>
                  <a:moveTo>
                    <a:pt x="61722" y="2008010"/>
                  </a:moveTo>
                  <a:lnTo>
                    <a:pt x="66065" y="2011896"/>
                  </a:lnTo>
                  <a:lnTo>
                    <a:pt x="56007" y="2028584"/>
                  </a:lnTo>
                  <a:cubicBezTo>
                    <a:pt x="47625" y="2042605"/>
                    <a:pt x="40005" y="2050225"/>
                    <a:pt x="33147" y="2051444"/>
                  </a:cubicBezTo>
                  <a:cubicBezTo>
                    <a:pt x="28879" y="2052206"/>
                    <a:pt x="24536" y="2053806"/>
                    <a:pt x="20116" y="2056245"/>
                  </a:cubicBezTo>
                  <a:lnTo>
                    <a:pt x="17830" y="2053730"/>
                  </a:lnTo>
                  <a:cubicBezTo>
                    <a:pt x="20421" y="2050682"/>
                    <a:pt x="22174" y="2046491"/>
                    <a:pt x="23088" y="2041157"/>
                  </a:cubicBezTo>
                  <a:cubicBezTo>
                    <a:pt x="25374" y="2033537"/>
                    <a:pt x="33299" y="2025536"/>
                    <a:pt x="46863" y="2017154"/>
                  </a:cubicBezTo>
                  <a:close/>
                  <a:moveTo>
                    <a:pt x="106299" y="1992008"/>
                  </a:moveTo>
                  <a:cubicBezTo>
                    <a:pt x="113004" y="1992008"/>
                    <a:pt x="118681" y="1994332"/>
                    <a:pt x="123329" y="1998980"/>
                  </a:cubicBezTo>
                  <a:cubicBezTo>
                    <a:pt x="127978" y="2003629"/>
                    <a:pt x="130302" y="2009306"/>
                    <a:pt x="130302" y="2016011"/>
                  </a:cubicBezTo>
                  <a:cubicBezTo>
                    <a:pt x="130302" y="2021193"/>
                    <a:pt x="128549" y="2025727"/>
                    <a:pt x="125044" y="2029613"/>
                  </a:cubicBezTo>
                  <a:cubicBezTo>
                    <a:pt x="121539" y="2033499"/>
                    <a:pt x="117195" y="2035442"/>
                    <a:pt x="112014" y="2035442"/>
                  </a:cubicBezTo>
                  <a:cubicBezTo>
                    <a:pt x="107746" y="2035442"/>
                    <a:pt x="104127" y="2034032"/>
                    <a:pt x="101155" y="2031213"/>
                  </a:cubicBezTo>
                  <a:cubicBezTo>
                    <a:pt x="98183" y="2028394"/>
                    <a:pt x="96697" y="2024850"/>
                    <a:pt x="96697" y="2020583"/>
                  </a:cubicBezTo>
                  <a:cubicBezTo>
                    <a:pt x="96697" y="2017230"/>
                    <a:pt x="97840" y="2014487"/>
                    <a:pt x="100126" y="2012354"/>
                  </a:cubicBezTo>
                  <a:cubicBezTo>
                    <a:pt x="102412" y="2010220"/>
                    <a:pt x="105232" y="2009153"/>
                    <a:pt x="108585" y="2009153"/>
                  </a:cubicBezTo>
                  <a:cubicBezTo>
                    <a:pt x="113157" y="2009153"/>
                    <a:pt x="115443" y="2011439"/>
                    <a:pt x="115443" y="2016011"/>
                  </a:cubicBezTo>
                  <a:cubicBezTo>
                    <a:pt x="115138" y="2017992"/>
                    <a:pt x="114376" y="2019516"/>
                    <a:pt x="113157" y="2020583"/>
                  </a:cubicBezTo>
                  <a:cubicBezTo>
                    <a:pt x="113157" y="2017535"/>
                    <a:pt x="111633" y="2016011"/>
                    <a:pt x="108585" y="2016011"/>
                  </a:cubicBezTo>
                  <a:cubicBezTo>
                    <a:pt x="104775" y="2016011"/>
                    <a:pt x="102870" y="2017916"/>
                    <a:pt x="102870" y="2021726"/>
                  </a:cubicBezTo>
                  <a:cubicBezTo>
                    <a:pt x="102870" y="2026298"/>
                    <a:pt x="105918" y="2028584"/>
                    <a:pt x="112014" y="2028584"/>
                  </a:cubicBezTo>
                  <a:cubicBezTo>
                    <a:pt x="115519" y="2028584"/>
                    <a:pt x="118300" y="2027213"/>
                    <a:pt x="120358" y="2024469"/>
                  </a:cubicBezTo>
                  <a:cubicBezTo>
                    <a:pt x="122415" y="2021726"/>
                    <a:pt x="123444" y="2018526"/>
                    <a:pt x="123444" y="2014868"/>
                  </a:cubicBezTo>
                  <a:cubicBezTo>
                    <a:pt x="123444" y="2010753"/>
                    <a:pt x="121996" y="2007248"/>
                    <a:pt x="119100" y="2004353"/>
                  </a:cubicBezTo>
                  <a:cubicBezTo>
                    <a:pt x="116205" y="2001457"/>
                    <a:pt x="112699" y="2000009"/>
                    <a:pt x="108585" y="2000009"/>
                  </a:cubicBezTo>
                  <a:cubicBezTo>
                    <a:pt x="104165" y="2000009"/>
                    <a:pt x="99974" y="2001152"/>
                    <a:pt x="96012" y="2003438"/>
                  </a:cubicBezTo>
                  <a:lnTo>
                    <a:pt x="90297" y="1997723"/>
                  </a:lnTo>
                  <a:cubicBezTo>
                    <a:pt x="97155" y="1993913"/>
                    <a:pt x="102489" y="1992008"/>
                    <a:pt x="106299" y="1992008"/>
                  </a:cubicBezTo>
                  <a:close/>
                  <a:moveTo>
                    <a:pt x="22860" y="1984007"/>
                  </a:moveTo>
                  <a:cubicBezTo>
                    <a:pt x="23774" y="1989341"/>
                    <a:pt x="25679" y="1993913"/>
                    <a:pt x="28575" y="1997723"/>
                  </a:cubicBezTo>
                  <a:cubicBezTo>
                    <a:pt x="32080" y="2002295"/>
                    <a:pt x="36271" y="2004581"/>
                    <a:pt x="41148" y="2004581"/>
                  </a:cubicBezTo>
                  <a:cubicBezTo>
                    <a:pt x="47091" y="2004429"/>
                    <a:pt x="56235" y="2001000"/>
                    <a:pt x="68580" y="1994294"/>
                  </a:cubicBezTo>
                  <a:lnTo>
                    <a:pt x="77724" y="2003438"/>
                  </a:lnTo>
                  <a:cubicBezTo>
                    <a:pt x="71628" y="2016545"/>
                    <a:pt x="68580" y="2026070"/>
                    <a:pt x="68580" y="2032013"/>
                  </a:cubicBezTo>
                  <a:cubicBezTo>
                    <a:pt x="68580" y="2036433"/>
                    <a:pt x="69799" y="2040395"/>
                    <a:pt x="72237" y="2043900"/>
                  </a:cubicBezTo>
                  <a:cubicBezTo>
                    <a:pt x="74676" y="2047406"/>
                    <a:pt x="78028" y="2049158"/>
                    <a:pt x="82296" y="2049158"/>
                  </a:cubicBezTo>
                  <a:cubicBezTo>
                    <a:pt x="79248" y="2052206"/>
                    <a:pt x="75819" y="2053730"/>
                    <a:pt x="72009" y="2053730"/>
                  </a:cubicBezTo>
                  <a:cubicBezTo>
                    <a:pt x="68199" y="2053730"/>
                    <a:pt x="65151" y="2052244"/>
                    <a:pt x="62865" y="2049272"/>
                  </a:cubicBezTo>
                  <a:cubicBezTo>
                    <a:pt x="60579" y="2046301"/>
                    <a:pt x="59436" y="2042834"/>
                    <a:pt x="59436" y="2038871"/>
                  </a:cubicBezTo>
                  <a:cubicBezTo>
                    <a:pt x="59436" y="2031861"/>
                    <a:pt x="62484" y="2023098"/>
                    <a:pt x="68580" y="2012582"/>
                  </a:cubicBezTo>
                  <a:lnTo>
                    <a:pt x="61722" y="2004581"/>
                  </a:lnTo>
                  <a:cubicBezTo>
                    <a:pt x="50901" y="2012201"/>
                    <a:pt x="42138" y="2016011"/>
                    <a:pt x="35433" y="2016011"/>
                  </a:cubicBezTo>
                  <a:cubicBezTo>
                    <a:pt x="30708" y="2016011"/>
                    <a:pt x="26860" y="2014182"/>
                    <a:pt x="23888" y="2010525"/>
                  </a:cubicBezTo>
                  <a:cubicBezTo>
                    <a:pt x="20917" y="2006867"/>
                    <a:pt x="19431" y="2002600"/>
                    <a:pt x="19431" y="1997723"/>
                  </a:cubicBezTo>
                  <a:cubicBezTo>
                    <a:pt x="19431" y="1991322"/>
                    <a:pt x="20574" y="1986750"/>
                    <a:pt x="22860" y="1984007"/>
                  </a:cubicBezTo>
                  <a:close/>
                  <a:moveTo>
                    <a:pt x="65151" y="1976006"/>
                  </a:moveTo>
                  <a:lnTo>
                    <a:pt x="96012" y="2008010"/>
                  </a:lnTo>
                  <a:lnTo>
                    <a:pt x="90754" y="2013497"/>
                  </a:lnTo>
                  <a:lnTo>
                    <a:pt x="59207" y="1981035"/>
                  </a:lnTo>
                  <a:close/>
                  <a:moveTo>
                    <a:pt x="56007" y="1941716"/>
                  </a:moveTo>
                  <a:cubicBezTo>
                    <a:pt x="62712" y="1941716"/>
                    <a:pt x="68427" y="1943850"/>
                    <a:pt x="73152" y="1948117"/>
                  </a:cubicBezTo>
                  <a:cubicBezTo>
                    <a:pt x="77876" y="1952384"/>
                    <a:pt x="80162" y="1957871"/>
                    <a:pt x="80010" y="1964576"/>
                  </a:cubicBezTo>
                  <a:cubicBezTo>
                    <a:pt x="79857" y="1970825"/>
                    <a:pt x="77952" y="1976540"/>
                    <a:pt x="74295" y="1981721"/>
                  </a:cubicBezTo>
                  <a:lnTo>
                    <a:pt x="68580" y="1977149"/>
                  </a:lnTo>
                  <a:cubicBezTo>
                    <a:pt x="70866" y="1973492"/>
                    <a:pt x="72009" y="1969682"/>
                    <a:pt x="72009" y="1965719"/>
                  </a:cubicBezTo>
                  <a:cubicBezTo>
                    <a:pt x="72009" y="1961604"/>
                    <a:pt x="70561" y="1958099"/>
                    <a:pt x="67665" y="1955204"/>
                  </a:cubicBezTo>
                  <a:cubicBezTo>
                    <a:pt x="64770" y="1952308"/>
                    <a:pt x="61264" y="1950860"/>
                    <a:pt x="57150" y="1950860"/>
                  </a:cubicBezTo>
                  <a:cubicBezTo>
                    <a:pt x="53797" y="1950860"/>
                    <a:pt x="50673" y="1951775"/>
                    <a:pt x="47777" y="1953603"/>
                  </a:cubicBezTo>
                  <a:cubicBezTo>
                    <a:pt x="44881" y="1955432"/>
                    <a:pt x="43434" y="1957947"/>
                    <a:pt x="43434" y="1961147"/>
                  </a:cubicBezTo>
                  <a:cubicBezTo>
                    <a:pt x="43434" y="1966481"/>
                    <a:pt x="45720" y="1969148"/>
                    <a:pt x="50292" y="1969148"/>
                  </a:cubicBezTo>
                  <a:cubicBezTo>
                    <a:pt x="54102" y="1969148"/>
                    <a:pt x="56007" y="1967243"/>
                    <a:pt x="56007" y="1963433"/>
                  </a:cubicBezTo>
                  <a:cubicBezTo>
                    <a:pt x="56007" y="1961147"/>
                    <a:pt x="54483" y="1959242"/>
                    <a:pt x="51435" y="1957718"/>
                  </a:cubicBezTo>
                  <a:cubicBezTo>
                    <a:pt x="58293" y="1957718"/>
                    <a:pt x="61722" y="1960385"/>
                    <a:pt x="61722" y="1965719"/>
                  </a:cubicBezTo>
                  <a:cubicBezTo>
                    <a:pt x="61722" y="1968767"/>
                    <a:pt x="60579" y="1971244"/>
                    <a:pt x="58293" y="1973149"/>
                  </a:cubicBezTo>
                  <a:cubicBezTo>
                    <a:pt x="56007" y="1975054"/>
                    <a:pt x="53340" y="1976006"/>
                    <a:pt x="50292" y="1976006"/>
                  </a:cubicBezTo>
                  <a:cubicBezTo>
                    <a:pt x="46024" y="1976006"/>
                    <a:pt x="42481" y="1974406"/>
                    <a:pt x="39662" y="1971206"/>
                  </a:cubicBezTo>
                  <a:cubicBezTo>
                    <a:pt x="36842" y="1968005"/>
                    <a:pt x="35433" y="1964271"/>
                    <a:pt x="35433" y="1960004"/>
                  </a:cubicBezTo>
                  <a:cubicBezTo>
                    <a:pt x="35433" y="1954670"/>
                    <a:pt x="37490" y="1950289"/>
                    <a:pt x="41605" y="1946860"/>
                  </a:cubicBezTo>
                  <a:cubicBezTo>
                    <a:pt x="45720" y="1943431"/>
                    <a:pt x="50520" y="1941716"/>
                    <a:pt x="56007" y="1941716"/>
                  </a:cubicBezTo>
                  <a:close/>
                  <a:moveTo>
                    <a:pt x="78867" y="1913141"/>
                  </a:moveTo>
                  <a:cubicBezTo>
                    <a:pt x="86182" y="1913141"/>
                    <a:pt x="92049" y="1916723"/>
                    <a:pt x="96469" y="1923885"/>
                  </a:cubicBezTo>
                  <a:cubicBezTo>
                    <a:pt x="99212" y="1928457"/>
                    <a:pt x="100584" y="1933639"/>
                    <a:pt x="100584" y="1939430"/>
                  </a:cubicBezTo>
                  <a:cubicBezTo>
                    <a:pt x="100584" y="1950860"/>
                    <a:pt x="96393" y="1963814"/>
                    <a:pt x="88011" y="1978292"/>
                  </a:cubicBezTo>
                  <a:lnTo>
                    <a:pt x="93726" y="1984007"/>
                  </a:lnTo>
                  <a:cubicBezTo>
                    <a:pt x="111252" y="1974101"/>
                    <a:pt x="122682" y="1969148"/>
                    <a:pt x="128016" y="1969148"/>
                  </a:cubicBezTo>
                  <a:cubicBezTo>
                    <a:pt x="136093" y="1969301"/>
                    <a:pt x="142798" y="1971053"/>
                    <a:pt x="148132" y="1974406"/>
                  </a:cubicBezTo>
                  <a:cubicBezTo>
                    <a:pt x="154533" y="1978521"/>
                    <a:pt x="157734" y="1984388"/>
                    <a:pt x="157734" y="1992008"/>
                  </a:cubicBezTo>
                  <a:cubicBezTo>
                    <a:pt x="157734" y="1995361"/>
                    <a:pt x="156591" y="2000123"/>
                    <a:pt x="154305" y="2006296"/>
                  </a:cubicBezTo>
                  <a:cubicBezTo>
                    <a:pt x="152019" y="2012468"/>
                    <a:pt x="150876" y="2017230"/>
                    <a:pt x="150876" y="2020583"/>
                  </a:cubicBezTo>
                  <a:cubicBezTo>
                    <a:pt x="150876" y="2022717"/>
                    <a:pt x="151638" y="2025765"/>
                    <a:pt x="153162" y="2029727"/>
                  </a:cubicBezTo>
                  <a:cubicBezTo>
                    <a:pt x="146304" y="2026070"/>
                    <a:pt x="142875" y="2019593"/>
                    <a:pt x="142875" y="2010296"/>
                  </a:cubicBezTo>
                  <a:cubicBezTo>
                    <a:pt x="142875" y="2002676"/>
                    <a:pt x="140398" y="1996199"/>
                    <a:pt x="135445" y="1990865"/>
                  </a:cubicBezTo>
                  <a:cubicBezTo>
                    <a:pt x="130492" y="1985531"/>
                    <a:pt x="124206" y="1982864"/>
                    <a:pt x="116586" y="1982864"/>
                  </a:cubicBezTo>
                  <a:cubicBezTo>
                    <a:pt x="107442" y="1982864"/>
                    <a:pt x="97536" y="1986674"/>
                    <a:pt x="86868" y="1994294"/>
                  </a:cubicBezTo>
                  <a:lnTo>
                    <a:pt x="77724" y="1985150"/>
                  </a:lnTo>
                  <a:cubicBezTo>
                    <a:pt x="86106" y="1975092"/>
                    <a:pt x="90297" y="1965567"/>
                    <a:pt x="90297" y="1956575"/>
                  </a:cubicBezTo>
                  <a:cubicBezTo>
                    <a:pt x="90297" y="1949412"/>
                    <a:pt x="88239" y="1943050"/>
                    <a:pt x="84124" y="1937487"/>
                  </a:cubicBezTo>
                  <a:cubicBezTo>
                    <a:pt x="80010" y="1931924"/>
                    <a:pt x="74447" y="1929143"/>
                    <a:pt x="67437" y="1929143"/>
                  </a:cubicBezTo>
                  <a:cubicBezTo>
                    <a:pt x="66522" y="1929143"/>
                    <a:pt x="65189" y="1929334"/>
                    <a:pt x="63436" y="1929715"/>
                  </a:cubicBezTo>
                  <a:cubicBezTo>
                    <a:pt x="61684" y="1930096"/>
                    <a:pt x="60350" y="1930286"/>
                    <a:pt x="59436" y="1930286"/>
                  </a:cubicBezTo>
                  <a:cubicBezTo>
                    <a:pt x="50596" y="1930286"/>
                    <a:pt x="44881" y="1926857"/>
                    <a:pt x="42291" y="1919999"/>
                  </a:cubicBezTo>
                  <a:cubicBezTo>
                    <a:pt x="44729" y="1921523"/>
                    <a:pt x="47396" y="1922285"/>
                    <a:pt x="50292" y="1922285"/>
                  </a:cubicBezTo>
                  <a:cubicBezTo>
                    <a:pt x="52882" y="1922285"/>
                    <a:pt x="55549" y="1921523"/>
                    <a:pt x="58293" y="1919999"/>
                  </a:cubicBezTo>
                  <a:cubicBezTo>
                    <a:pt x="66370" y="1915427"/>
                    <a:pt x="73228" y="1913141"/>
                    <a:pt x="78867" y="1913141"/>
                  </a:cubicBezTo>
                  <a:close/>
                  <a:moveTo>
                    <a:pt x="169164" y="1898282"/>
                  </a:moveTo>
                  <a:lnTo>
                    <a:pt x="171450" y="1900568"/>
                  </a:lnTo>
                  <a:lnTo>
                    <a:pt x="164592" y="1917713"/>
                  </a:lnTo>
                  <a:cubicBezTo>
                    <a:pt x="158648" y="1932648"/>
                    <a:pt x="151409" y="1942935"/>
                    <a:pt x="142875" y="1948574"/>
                  </a:cubicBezTo>
                  <a:lnTo>
                    <a:pt x="93954" y="1980807"/>
                  </a:lnTo>
                  <a:lnTo>
                    <a:pt x="90754" y="1977835"/>
                  </a:lnTo>
                  <a:lnTo>
                    <a:pt x="124587" y="1925714"/>
                  </a:lnTo>
                  <a:cubicBezTo>
                    <a:pt x="129311" y="1918399"/>
                    <a:pt x="138074" y="1911922"/>
                    <a:pt x="150876" y="1906283"/>
                  </a:cubicBezTo>
                  <a:close/>
                  <a:moveTo>
                    <a:pt x="18288" y="1843418"/>
                  </a:moveTo>
                  <a:lnTo>
                    <a:pt x="25146" y="1843418"/>
                  </a:lnTo>
                  <a:lnTo>
                    <a:pt x="25146" y="1961147"/>
                  </a:lnTo>
                  <a:cubicBezTo>
                    <a:pt x="25146" y="1968310"/>
                    <a:pt x="27394" y="1974482"/>
                    <a:pt x="31889" y="1979664"/>
                  </a:cubicBezTo>
                  <a:cubicBezTo>
                    <a:pt x="36385" y="1984845"/>
                    <a:pt x="42138" y="1987436"/>
                    <a:pt x="49149" y="1987436"/>
                  </a:cubicBezTo>
                  <a:cubicBezTo>
                    <a:pt x="52044" y="1987436"/>
                    <a:pt x="55473" y="1986674"/>
                    <a:pt x="59436" y="1985150"/>
                  </a:cubicBezTo>
                  <a:lnTo>
                    <a:pt x="65151" y="1990865"/>
                  </a:lnTo>
                  <a:cubicBezTo>
                    <a:pt x="59969" y="1993913"/>
                    <a:pt x="55016" y="1995437"/>
                    <a:pt x="50292" y="1995437"/>
                  </a:cubicBezTo>
                  <a:cubicBezTo>
                    <a:pt x="41300" y="1995437"/>
                    <a:pt x="33718" y="1992503"/>
                    <a:pt x="27546" y="1986636"/>
                  </a:cubicBezTo>
                  <a:cubicBezTo>
                    <a:pt x="21374" y="1980769"/>
                    <a:pt x="18288" y="1973415"/>
                    <a:pt x="18288" y="1964576"/>
                  </a:cubicBezTo>
                  <a:close/>
                  <a:moveTo>
                    <a:pt x="0" y="1843418"/>
                  </a:moveTo>
                  <a:lnTo>
                    <a:pt x="6858" y="1843418"/>
                  </a:lnTo>
                  <a:lnTo>
                    <a:pt x="6858" y="2065160"/>
                  </a:lnTo>
                  <a:lnTo>
                    <a:pt x="228600" y="2065160"/>
                  </a:lnTo>
                  <a:lnTo>
                    <a:pt x="228600" y="2072018"/>
                  </a:lnTo>
                  <a:lnTo>
                    <a:pt x="0" y="2072018"/>
                  </a:lnTo>
                  <a:close/>
                  <a:moveTo>
                    <a:pt x="80010" y="1639328"/>
                  </a:moveTo>
                  <a:lnTo>
                    <a:pt x="86868" y="1645043"/>
                  </a:lnTo>
                  <a:cubicBezTo>
                    <a:pt x="86106" y="1649615"/>
                    <a:pt x="85725" y="1652663"/>
                    <a:pt x="85725" y="1654187"/>
                  </a:cubicBezTo>
                  <a:cubicBezTo>
                    <a:pt x="85725" y="1661654"/>
                    <a:pt x="89535" y="1667674"/>
                    <a:pt x="97155" y="1672246"/>
                  </a:cubicBezTo>
                  <a:cubicBezTo>
                    <a:pt x="103708" y="1676209"/>
                    <a:pt x="110947" y="1678190"/>
                    <a:pt x="118872" y="1678190"/>
                  </a:cubicBezTo>
                  <a:lnTo>
                    <a:pt x="228600" y="1678190"/>
                  </a:lnTo>
                  <a:lnTo>
                    <a:pt x="228600" y="1685048"/>
                  </a:lnTo>
                  <a:lnTo>
                    <a:pt x="115443" y="1685048"/>
                  </a:lnTo>
                  <a:cubicBezTo>
                    <a:pt x="105384" y="1685048"/>
                    <a:pt x="96545" y="1682076"/>
                    <a:pt x="88925" y="1676132"/>
                  </a:cubicBezTo>
                  <a:cubicBezTo>
                    <a:pt x="80695" y="1669732"/>
                    <a:pt x="76581" y="1661654"/>
                    <a:pt x="76581" y="1651901"/>
                  </a:cubicBezTo>
                  <a:cubicBezTo>
                    <a:pt x="76581" y="1649615"/>
                    <a:pt x="77724" y="1645424"/>
                    <a:pt x="80010" y="1639328"/>
                  </a:cubicBezTo>
                  <a:close/>
                  <a:moveTo>
                    <a:pt x="61722" y="1639328"/>
                  </a:moveTo>
                  <a:lnTo>
                    <a:pt x="66065" y="1643214"/>
                  </a:lnTo>
                  <a:lnTo>
                    <a:pt x="56007" y="1659902"/>
                  </a:lnTo>
                  <a:cubicBezTo>
                    <a:pt x="47625" y="1673923"/>
                    <a:pt x="40005" y="1681543"/>
                    <a:pt x="33147" y="1682762"/>
                  </a:cubicBezTo>
                  <a:cubicBezTo>
                    <a:pt x="28879" y="1683524"/>
                    <a:pt x="24536" y="1685124"/>
                    <a:pt x="20116" y="1687562"/>
                  </a:cubicBezTo>
                  <a:lnTo>
                    <a:pt x="17830" y="1685048"/>
                  </a:lnTo>
                  <a:cubicBezTo>
                    <a:pt x="20421" y="1682000"/>
                    <a:pt x="22174" y="1677809"/>
                    <a:pt x="23088" y="1672475"/>
                  </a:cubicBezTo>
                  <a:cubicBezTo>
                    <a:pt x="25374" y="1664855"/>
                    <a:pt x="33299" y="1656854"/>
                    <a:pt x="46863" y="1648472"/>
                  </a:cubicBezTo>
                  <a:close/>
                  <a:moveTo>
                    <a:pt x="106299" y="1623326"/>
                  </a:moveTo>
                  <a:cubicBezTo>
                    <a:pt x="113004" y="1623326"/>
                    <a:pt x="118681" y="1625650"/>
                    <a:pt x="123329" y="1630298"/>
                  </a:cubicBezTo>
                  <a:cubicBezTo>
                    <a:pt x="127978" y="1634946"/>
                    <a:pt x="130302" y="1640623"/>
                    <a:pt x="130302" y="1647329"/>
                  </a:cubicBezTo>
                  <a:cubicBezTo>
                    <a:pt x="130302" y="1652510"/>
                    <a:pt x="128549" y="1657044"/>
                    <a:pt x="125044" y="1660931"/>
                  </a:cubicBezTo>
                  <a:cubicBezTo>
                    <a:pt x="121539" y="1664817"/>
                    <a:pt x="117195" y="1666760"/>
                    <a:pt x="112014" y="1666760"/>
                  </a:cubicBezTo>
                  <a:cubicBezTo>
                    <a:pt x="107746" y="1666760"/>
                    <a:pt x="104127" y="1665350"/>
                    <a:pt x="101155" y="1662531"/>
                  </a:cubicBezTo>
                  <a:cubicBezTo>
                    <a:pt x="98183" y="1659711"/>
                    <a:pt x="96697" y="1656168"/>
                    <a:pt x="96697" y="1651901"/>
                  </a:cubicBezTo>
                  <a:cubicBezTo>
                    <a:pt x="96697" y="1648548"/>
                    <a:pt x="97840" y="1645805"/>
                    <a:pt x="100126" y="1643671"/>
                  </a:cubicBezTo>
                  <a:cubicBezTo>
                    <a:pt x="102412" y="1641538"/>
                    <a:pt x="105232" y="1640471"/>
                    <a:pt x="108585" y="1640471"/>
                  </a:cubicBezTo>
                  <a:cubicBezTo>
                    <a:pt x="113157" y="1640471"/>
                    <a:pt x="115443" y="1642757"/>
                    <a:pt x="115443" y="1647329"/>
                  </a:cubicBezTo>
                  <a:cubicBezTo>
                    <a:pt x="115138" y="1649310"/>
                    <a:pt x="114376" y="1650834"/>
                    <a:pt x="113157" y="1651901"/>
                  </a:cubicBezTo>
                  <a:cubicBezTo>
                    <a:pt x="113157" y="1648853"/>
                    <a:pt x="111633" y="1647329"/>
                    <a:pt x="108585" y="1647329"/>
                  </a:cubicBezTo>
                  <a:cubicBezTo>
                    <a:pt x="104775" y="1647329"/>
                    <a:pt x="102870" y="1649234"/>
                    <a:pt x="102870" y="1653044"/>
                  </a:cubicBezTo>
                  <a:cubicBezTo>
                    <a:pt x="102870" y="1657616"/>
                    <a:pt x="105918" y="1659902"/>
                    <a:pt x="112014" y="1659902"/>
                  </a:cubicBezTo>
                  <a:cubicBezTo>
                    <a:pt x="115519" y="1659902"/>
                    <a:pt x="118300" y="1658530"/>
                    <a:pt x="120358" y="1655787"/>
                  </a:cubicBezTo>
                  <a:cubicBezTo>
                    <a:pt x="122415" y="1653044"/>
                    <a:pt x="123444" y="1649843"/>
                    <a:pt x="123444" y="1646186"/>
                  </a:cubicBezTo>
                  <a:cubicBezTo>
                    <a:pt x="123444" y="1642071"/>
                    <a:pt x="121996" y="1638566"/>
                    <a:pt x="119100" y="1635670"/>
                  </a:cubicBezTo>
                  <a:cubicBezTo>
                    <a:pt x="116205" y="1632775"/>
                    <a:pt x="112699" y="1631327"/>
                    <a:pt x="108585" y="1631327"/>
                  </a:cubicBezTo>
                  <a:cubicBezTo>
                    <a:pt x="104165" y="1631327"/>
                    <a:pt x="99974" y="1632470"/>
                    <a:pt x="96012" y="1634756"/>
                  </a:cubicBezTo>
                  <a:lnTo>
                    <a:pt x="90297" y="1629041"/>
                  </a:lnTo>
                  <a:cubicBezTo>
                    <a:pt x="97155" y="1625231"/>
                    <a:pt x="102489" y="1623326"/>
                    <a:pt x="106299" y="1623326"/>
                  </a:cubicBezTo>
                  <a:close/>
                  <a:moveTo>
                    <a:pt x="22860" y="1615325"/>
                  </a:moveTo>
                  <a:cubicBezTo>
                    <a:pt x="23774" y="1620659"/>
                    <a:pt x="25679" y="1625231"/>
                    <a:pt x="28575" y="1629041"/>
                  </a:cubicBezTo>
                  <a:cubicBezTo>
                    <a:pt x="32080" y="1633613"/>
                    <a:pt x="36271" y="1635899"/>
                    <a:pt x="41148" y="1635899"/>
                  </a:cubicBezTo>
                  <a:cubicBezTo>
                    <a:pt x="47091" y="1635746"/>
                    <a:pt x="56235" y="1632317"/>
                    <a:pt x="68580" y="1625612"/>
                  </a:cubicBezTo>
                  <a:lnTo>
                    <a:pt x="77724" y="1634756"/>
                  </a:lnTo>
                  <a:cubicBezTo>
                    <a:pt x="71628" y="1647862"/>
                    <a:pt x="68580" y="1657387"/>
                    <a:pt x="68580" y="1663331"/>
                  </a:cubicBezTo>
                  <a:cubicBezTo>
                    <a:pt x="68580" y="1667750"/>
                    <a:pt x="69799" y="1671713"/>
                    <a:pt x="72237" y="1675218"/>
                  </a:cubicBezTo>
                  <a:cubicBezTo>
                    <a:pt x="74676" y="1678723"/>
                    <a:pt x="78028" y="1680476"/>
                    <a:pt x="82296" y="1680476"/>
                  </a:cubicBezTo>
                  <a:cubicBezTo>
                    <a:pt x="79248" y="1683524"/>
                    <a:pt x="75819" y="1685048"/>
                    <a:pt x="72009" y="1685048"/>
                  </a:cubicBezTo>
                  <a:cubicBezTo>
                    <a:pt x="68199" y="1685048"/>
                    <a:pt x="65151" y="1683562"/>
                    <a:pt x="62865" y="1680590"/>
                  </a:cubicBezTo>
                  <a:cubicBezTo>
                    <a:pt x="60579" y="1677618"/>
                    <a:pt x="59436" y="1674151"/>
                    <a:pt x="59436" y="1670189"/>
                  </a:cubicBezTo>
                  <a:cubicBezTo>
                    <a:pt x="59436" y="1663178"/>
                    <a:pt x="62484" y="1654415"/>
                    <a:pt x="68580" y="1643900"/>
                  </a:cubicBezTo>
                  <a:lnTo>
                    <a:pt x="61722" y="1635899"/>
                  </a:lnTo>
                  <a:cubicBezTo>
                    <a:pt x="50901" y="1643519"/>
                    <a:pt x="42138" y="1647329"/>
                    <a:pt x="35433" y="1647329"/>
                  </a:cubicBezTo>
                  <a:cubicBezTo>
                    <a:pt x="30708" y="1647329"/>
                    <a:pt x="26860" y="1645500"/>
                    <a:pt x="23888" y="1641842"/>
                  </a:cubicBezTo>
                  <a:cubicBezTo>
                    <a:pt x="20917" y="1638185"/>
                    <a:pt x="19431" y="1633918"/>
                    <a:pt x="19431" y="1629041"/>
                  </a:cubicBezTo>
                  <a:cubicBezTo>
                    <a:pt x="19431" y="1622640"/>
                    <a:pt x="20574" y="1618068"/>
                    <a:pt x="22860" y="1615325"/>
                  </a:cubicBezTo>
                  <a:close/>
                  <a:moveTo>
                    <a:pt x="65151" y="1607324"/>
                  </a:moveTo>
                  <a:lnTo>
                    <a:pt x="96012" y="1639328"/>
                  </a:lnTo>
                  <a:lnTo>
                    <a:pt x="90754" y="1644814"/>
                  </a:lnTo>
                  <a:lnTo>
                    <a:pt x="59207" y="1612353"/>
                  </a:lnTo>
                  <a:close/>
                  <a:moveTo>
                    <a:pt x="56007" y="1573034"/>
                  </a:moveTo>
                  <a:cubicBezTo>
                    <a:pt x="62712" y="1573034"/>
                    <a:pt x="68427" y="1575167"/>
                    <a:pt x="73152" y="1579435"/>
                  </a:cubicBezTo>
                  <a:cubicBezTo>
                    <a:pt x="77876" y="1583702"/>
                    <a:pt x="80162" y="1589188"/>
                    <a:pt x="80010" y="1595894"/>
                  </a:cubicBezTo>
                  <a:cubicBezTo>
                    <a:pt x="79857" y="1602142"/>
                    <a:pt x="77952" y="1607857"/>
                    <a:pt x="74295" y="1613039"/>
                  </a:cubicBezTo>
                  <a:lnTo>
                    <a:pt x="68580" y="1608467"/>
                  </a:lnTo>
                  <a:cubicBezTo>
                    <a:pt x="70866" y="1604809"/>
                    <a:pt x="72009" y="1600999"/>
                    <a:pt x="72009" y="1597037"/>
                  </a:cubicBezTo>
                  <a:cubicBezTo>
                    <a:pt x="72009" y="1592922"/>
                    <a:pt x="70561" y="1589417"/>
                    <a:pt x="67665" y="1586521"/>
                  </a:cubicBezTo>
                  <a:cubicBezTo>
                    <a:pt x="64770" y="1583626"/>
                    <a:pt x="61264" y="1582178"/>
                    <a:pt x="57150" y="1582178"/>
                  </a:cubicBezTo>
                  <a:cubicBezTo>
                    <a:pt x="53797" y="1582178"/>
                    <a:pt x="50673" y="1583092"/>
                    <a:pt x="47777" y="1584921"/>
                  </a:cubicBezTo>
                  <a:cubicBezTo>
                    <a:pt x="44881" y="1586750"/>
                    <a:pt x="43434" y="1589264"/>
                    <a:pt x="43434" y="1592465"/>
                  </a:cubicBezTo>
                  <a:cubicBezTo>
                    <a:pt x="43434" y="1597799"/>
                    <a:pt x="45720" y="1600466"/>
                    <a:pt x="50292" y="1600466"/>
                  </a:cubicBezTo>
                  <a:cubicBezTo>
                    <a:pt x="54102" y="1600466"/>
                    <a:pt x="56007" y="1598561"/>
                    <a:pt x="56007" y="1594751"/>
                  </a:cubicBezTo>
                  <a:cubicBezTo>
                    <a:pt x="56007" y="1592465"/>
                    <a:pt x="54483" y="1590560"/>
                    <a:pt x="51435" y="1589036"/>
                  </a:cubicBezTo>
                  <a:cubicBezTo>
                    <a:pt x="58293" y="1589036"/>
                    <a:pt x="61722" y="1591703"/>
                    <a:pt x="61722" y="1597037"/>
                  </a:cubicBezTo>
                  <a:cubicBezTo>
                    <a:pt x="61722" y="1600085"/>
                    <a:pt x="60579" y="1602561"/>
                    <a:pt x="58293" y="1604466"/>
                  </a:cubicBezTo>
                  <a:cubicBezTo>
                    <a:pt x="56007" y="1606371"/>
                    <a:pt x="53340" y="1607324"/>
                    <a:pt x="50292" y="1607324"/>
                  </a:cubicBezTo>
                  <a:cubicBezTo>
                    <a:pt x="46024" y="1607324"/>
                    <a:pt x="42481" y="1605724"/>
                    <a:pt x="39662" y="1602523"/>
                  </a:cubicBezTo>
                  <a:cubicBezTo>
                    <a:pt x="36842" y="1599323"/>
                    <a:pt x="35433" y="1595589"/>
                    <a:pt x="35433" y="1591322"/>
                  </a:cubicBezTo>
                  <a:cubicBezTo>
                    <a:pt x="35433" y="1585988"/>
                    <a:pt x="37490" y="1581606"/>
                    <a:pt x="41605" y="1578177"/>
                  </a:cubicBezTo>
                  <a:cubicBezTo>
                    <a:pt x="45720" y="1574748"/>
                    <a:pt x="50520" y="1573034"/>
                    <a:pt x="56007" y="1573034"/>
                  </a:cubicBezTo>
                  <a:close/>
                  <a:moveTo>
                    <a:pt x="78867" y="1544459"/>
                  </a:moveTo>
                  <a:cubicBezTo>
                    <a:pt x="86182" y="1544459"/>
                    <a:pt x="92049" y="1548040"/>
                    <a:pt x="96469" y="1555203"/>
                  </a:cubicBezTo>
                  <a:cubicBezTo>
                    <a:pt x="99212" y="1559775"/>
                    <a:pt x="100584" y="1564957"/>
                    <a:pt x="100584" y="1570748"/>
                  </a:cubicBezTo>
                  <a:cubicBezTo>
                    <a:pt x="100584" y="1582178"/>
                    <a:pt x="96393" y="1595132"/>
                    <a:pt x="88011" y="1609610"/>
                  </a:cubicBezTo>
                  <a:lnTo>
                    <a:pt x="93726" y="1615325"/>
                  </a:lnTo>
                  <a:cubicBezTo>
                    <a:pt x="111252" y="1605419"/>
                    <a:pt x="122682" y="1600466"/>
                    <a:pt x="128016" y="1600466"/>
                  </a:cubicBezTo>
                  <a:cubicBezTo>
                    <a:pt x="136093" y="1600618"/>
                    <a:pt x="142798" y="1602371"/>
                    <a:pt x="148132" y="1605724"/>
                  </a:cubicBezTo>
                  <a:cubicBezTo>
                    <a:pt x="154533" y="1609838"/>
                    <a:pt x="157734" y="1615706"/>
                    <a:pt x="157734" y="1623326"/>
                  </a:cubicBezTo>
                  <a:cubicBezTo>
                    <a:pt x="157734" y="1626679"/>
                    <a:pt x="156591" y="1631441"/>
                    <a:pt x="154305" y="1637613"/>
                  </a:cubicBezTo>
                  <a:cubicBezTo>
                    <a:pt x="152019" y="1643786"/>
                    <a:pt x="150876" y="1648548"/>
                    <a:pt x="150876" y="1651901"/>
                  </a:cubicBezTo>
                  <a:cubicBezTo>
                    <a:pt x="150876" y="1654034"/>
                    <a:pt x="151638" y="1657082"/>
                    <a:pt x="153162" y="1661045"/>
                  </a:cubicBezTo>
                  <a:cubicBezTo>
                    <a:pt x="146304" y="1657387"/>
                    <a:pt x="142875" y="1650910"/>
                    <a:pt x="142875" y="1641614"/>
                  </a:cubicBezTo>
                  <a:cubicBezTo>
                    <a:pt x="142875" y="1633994"/>
                    <a:pt x="140398" y="1627517"/>
                    <a:pt x="135445" y="1622183"/>
                  </a:cubicBezTo>
                  <a:cubicBezTo>
                    <a:pt x="130492" y="1616849"/>
                    <a:pt x="124206" y="1614182"/>
                    <a:pt x="116586" y="1614182"/>
                  </a:cubicBezTo>
                  <a:cubicBezTo>
                    <a:pt x="107442" y="1614182"/>
                    <a:pt x="97536" y="1617992"/>
                    <a:pt x="86868" y="1625612"/>
                  </a:cubicBezTo>
                  <a:lnTo>
                    <a:pt x="77724" y="1616468"/>
                  </a:lnTo>
                  <a:cubicBezTo>
                    <a:pt x="86106" y="1606409"/>
                    <a:pt x="90297" y="1596884"/>
                    <a:pt x="90297" y="1587893"/>
                  </a:cubicBezTo>
                  <a:cubicBezTo>
                    <a:pt x="90297" y="1580730"/>
                    <a:pt x="88239" y="1574367"/>
                    <a:pt x="84124" y="1568805"/>
                  </a:cubicBezTo>
                  <a:cubicBezTo>
                    <a:pt x="80010" y="1563242"/>
                    <a:pt x="74447" y="1560461"/>
                    <a:pt x="67437" y="1560461"/>
                  </a:cubicBezTo>
                  <a:cubicBezTo>
                    <a:pt x="66522" y="1560461"/>
                    <a:pt x="65189" y="1560651"/>
                    <a:pt x="63436" y="1561032"/>
                  </a:cubicBezTo>
                  <a:cubicBezTo>
                    <a:pt x="61684" y="1561413"/>
                    <a:pt x="60350" y="1561604"/>
                    <a:pt x="59436" y="1561604"/>
                  </a:cubicBezTo>
                  <a:cubicBezTo>
                    <a:pt x="50596" y="1561604"/>
                    <a:pt x="44881" y="1558175"/>
                    <a:pt x="42291" y="1551317"/>
                  </a:cubicBezTo>
                  <a:cubicBezTo>
                    <a:pt x="44729" y="1552841"/>
                    <a:pt x="47396" y="1553603"/>
                    <a:pt x="50292" y="1553603"/>
                  </a:cubicBezTo>
                  <a:cubicBezTo>
                    <a:pt x="52882" y="1553603"/>
                    <a:pt x="55549" y="1552841"/>
                    <a:pt x="58293" y="1551317"/>
                  </a:cubicBezTo>
                  <a:cubicBezTo>
                    <a:pt x="66370" y="1546745"/>
                    <a:pt x="73228" y="1544459"/>
                    <a:pt x="78867" y="1544459"/>
                  </a:cubicBezTo>
                  <a:close/>
                  <a:moveTo>
                    <a:pt x="169164" y="1529600"/>
                  </a:moveTo>
                  <a:lnTo>
                    <a:pt x="171450" y="1531886"/>
                  </a:lnTo>
                  <a:lnTo>
                    <a:pt x="164592" y="1549031"/>
                  </a:lnTo>
                  <a:cubicBezTo>
                    <a:pt x="158648" y="1563966"/>
                    <a:pt x="151409" y="1574253"/>
                    <a:pt x="142875" y="1579892"/>
                  </a:cubicBezTo>
                  <a:lnTo>
                    <a:pt x="93954" y="1612124"/>
                  </a:lnTo>
                  <a:lnTo>
                    <a:pt x="90754" y="1609153"/>
                  </a:lnTo>
                  <a:lnTo>
                    <a:pt x="124587" y="1557032"/>
                  </a:lnTo>
                  <a:cubicBezTo>
                    <a:pt x="129311" y="1549717"/>
                    <a:pt x="138074" y="1543240"/>
                    <a:pt x="150876" y="1537601"/>
                  </a:cubicBezTo>
                  <a:close/>
                  <a:moveTo>
                    <a:pt x="18288" y="1474736"/>
                  </a:moveTo>
                  <a:lnTo>
                    <a:pt x="25146" y="1474736"/>
                  </a:lnTo>
                  <a:lnTo>
                    <a:pt x="25146" y="1592465"/>
                  </a:lnTo>
                  <a:cubicBezTo>
                    <a:pt x="25146" y="1599628"/>
                    <a:pt x="27394" y="1605800"/>
                    <a:pt x="31889" y="1610981"/>
                  </a:cubicBezTo>
                  <a:cubicBezTo>
                    <a:pt x="36385" y="1616163"/>
                    <a:pt x="42138" y="1618754"/>
                    <a:pt x="49149" y="1618754"/>
                  </a:cubicBezTo>
                  <a:cubicBezTo>
                    <a:pt x="52044" y="1618754"/>
                    <a:pt x="55473" y="1617992"/>
                    <a:pt x="59436" y="1616468"/>
                  </a:cubicBezTo>
                  <a:lnTo>
                    <a:pt x="65151" y="1622183"/>
                  </a:lnTo>
                  <a:cubicBezTo>
                    <a:pt x="59969" y="1625231"/>
                    <a:pt x="55016" y="1626755"/>
                    <a:pt x="50292" y="1626755"/>
                  </a:cubicBezTo>
                  <a:cubicBezTo>
                    <a:pt x="41300" y="1626755"/>
                    <a:pt x="33718" y="1623821"/>
                    <a:pt x="27546" y="1617954"/>
                  </a:cubicBezTo>
                  <a:cubicBezTo>
                    <a:pt x="21374" y="1612086"/>
                    <a:pt x="18288" y="1604733"/>
                    <a:pt x="18288" y="1595894"/>
                  </a:cubicBezTo>
                  <a:close/>
                  <a:moveTo>
                    <a:pt x="0" y="1474736"/>
                  </a:moveTo>
                  <a:lnTo>
                    <a:pt x="6858" y="1474736"/>
                  </a:lnTo>
                  <a:lnTo>
                    <a:pt x="6858" y="1696478"/>
                  </a:lnTo>
                  <a:lnTo>
                    <a:pt x="228600" y="1696478"/>
                  </a:lnTo>
                  <a:lnTo>
                    <a:pt x="228600" y="1703336"/>
                  </a:lnTo>
                  <a:lnTo>
                    <a:pt x="0" y="1703336"/>
                  </a:lnTo>
                  <a:close/>
                  <a:moveTo>
                    <a:pt x="80010" y="1270644"/>
                  </a:moveTo>
                  <a:lnTo>
                    <a:pt x="86868" y="1276359"/>
                  </a:lnTo>
                  <a:cubicBezTo>
                    <a:pt x="86106" y="1280931"/>
                    <a:pt x="85725" y="1283979"/>
                    <a:pt x="85725" y="1285503"/>
                  </a:cubicBezTo>
                  <a:cubicBezTo>
                    <a:pt x="85725" y="1292970"/>
                    <a:pt x="89535" y="1298990"/>
                    <a:pt x="97155" y="1303562"/>
                  </a:cubicBezTo>
                  <a:cubicBezTo>
                    <a:pt x="103708" y="1307525"/>
                    <a:pt x="110947" y="1309506"/>
                    <a:pt x="118872" y="1309506"/>
                  </a:cubicBezTo>
                  <a:lnTo>
                    <a:pt x="228600" y="1309506"/>
                  </a:lnTo>
                  <a:lnTo>
                    <a:pt x="228600" y="1316364"/>
                  </a:lnTo>
                  <a:lnTo>
                    <a:pt x="115443" y="1316364"/>
                  </a:lnTo>
                  <a:cubicBezTo>
                    <a:pt x="105384" y="1316364"/>
                    <a:pt x="96545" y="1313392"/>
                    <a:pt x="88925" y="1307448"/>
                  </a:cubicBezTo>
                  <a:cubicBezTo>
                    <a:pt x="80695" y="1301048"/>
                    <a:pt x="76581" y="1292970"/>
                    <a:pt x="76581" y="1283217"/>
                  </a:cubicBezTo>
                  <a:cubicBezTo>
                    <a:pt x="76581" y="1280931"/>
                    <a:pt x="77724" y="1276740"/>
                    <a:pt x="80010" y="1270644"/>
                  </a:cubicBezTo>
                  <a:close/>
                  <a:moveTo>
                    <a:pt x="61722" y="1270644"/>
                  </a:moveTo>
                  <a:lnTo>
                    <a:pt x="66065" y="1274530"/>
                  </a:lnTo>
                  <a:lnTo>
                    <a:pt x="56007" y="1291218"/>
                  </a:lnTo>
                  <a:cubicBezTo>
                    <a:pt x="47625" y="1305239"/>
                    <a:pt x="40005" y="1312859"/>
                    <a:pt x="33147" y="1314078"/>
                  </a:cubicBezTo>
                  <a:cubicBezTo>
                    <a:pt x="28879" y="1314840"/>
                    <a:pt x="24536" y="1316440"/>
                    <a:pt x="20116" y="1318878"/>
                  </a:cubicBezTo>
                  <a:lnTo>
                    <a:pt x="17830" y="1316364"/>
                  </a:lnTo>
                  <a:cubicBezTo>
                    <a:pt x="20421" y="1313316"/>
                    <a:pt x="22174" y="1309125"/>
                    <a:pt x="23088" y="1303791"/>
                  </a:cubicBezTo>
                  <a:cubicBezTo>
                    <a:pt x="25374" y="1296171"/>
                    <a:pt x="33299" y="1288170"/>
                    <a:pt x="46863" y="1279788"/>
                  </a:cubicBezTo>
                  <a:close/>
                  <a:moveTo>
                    <a:pt x="106299" y="1254642"/>
                  </a:moveTo>
                  <a:cubicBezTo>
                    <a:pt x="113004" y="1254642"/>
                    <a:pt x="118681" y="1256966"/>
                    <a:pt x="123329" y="1261614"/>
                  </a:cubicBezTo>
                  <a:cubicBezTo>
                    <a:pt x="127978" y="1266262"/>
                    <a:pt x="130302" y="1271939"/>
                    <a:pt x="130302" y="1278645"/>
                  </a:cubicBezTo>
                  <a:cubicBezTo>
                    <a:pt x="130302" y="1283826"/>
                    <a:pt x="128549" y="1288360"/>
                    <a:pt x="125044" y="1292247"/>
                  </a:cubicBezTo>
                  <a:cubicBezTo>
                    <a:pt x="121539" y="1296133"/>
                    <a:pt x="117195" y="1298076"/>
                    <a:pt x="112014" y="1298076"/>
                  </a:cubicBezTo>
                  <a:cubicBezTo>
                    <a:pt x="107746" y="1298076"/>
                    <a:pt x="104127" y="1296666"/>
                    <a:pt x="101155" y="1293847"/>
                  </a:cubicBezTo>
                  <a:cubicBezTo>
                    <a:pt x="98183" y="1291027"/>
                    <a:pt x="96697" y="1287484"/>
                    <a:pt x="96697" y="1283217"/>
                  </a:cubicBezTo>
                  <a:cubicBezTo>
                    <a:pt x="96697" y="1279864"/>
                    <a:pt x="97840" y="1277121"/>
                    <a:pt x="100126" y="1274987"/>
                  </a:cubicBezTo>
                  <a:cubicBezTo>
                    <a:pt x="102412" y="1272854"/>
                    <a:pt x="105232" y="1271787"/>
                    <a:pt x="108585" y="1271787"/>
                  </a:cubicBezTo>
                  <a:cubicBezTo>
                    <a:pt x="113157" y="1271787"/>
                    <a:pt x="115443" y="1274073"/>
                    <a:pt x="115443" y="1278645"/>
                  </a:cubicBezTo>
                  <a:cubicBezTo>
                    <a:pt x="115138" y="1280626"/>
                    <a:pt x="114376" y="1282150"/>
                    <a:pt x="113157" y="1283217"/>
                  </a:cubicBezTo>
                  <a:cubicBezTo>
                    <a:pt x="113157" y="1280169"/>
                    <a:pt x="111633" y="1278645"/>
                    <a:pt x="108585" y="1278645"/>
                  </a:cubicBezTo>
                  <a:cubicBezTo>
                    <a:pt x="104775" y="1278645"/>
                    <a:pt x="102870" y="1280550"/>
                    <a:pt x="102870" y="1284360"/>
                  </a:cubicBezTo>
                  <a:cubicBezTo>
                    <a:pt x="102870" y="1288932"/>
                    <a:pt x="105918" y="1291218"/>
                    <a:pt x="112014" y="1291218"/>
                  </a:cubicBezTo>
                  <a:cubicBezTo>
                    <a:pt x="115519" y="1291218"/>
                    <a:pt x="118300" y="1289846"/>
                    <a:pt x="120358" y="1287103"/>
                  </a:cubicBezTo>
                  <a:cubicBezTo>
                    <a:pt x="122415" y="1284360"/>
                    <a:pt x="123444" y="1281159"/>
                    <a:pt x="123444" y="1277502"/>
                  </a:cubicBezTo>
                  <a:cubicBezTo>
                    <a:pt x="123444" y="1273387"/>
                    <a:pt x="121996" y="1269882"/>
                    <a:pt x="119100" y="1266986"/>
                  </a:cubicBezTo>
                  <a:cubicBezTo>
                    <a:pt x="116205" y="1264091"/>
                    <a:pt x="112699" y="1262643"/>
                    <a:pt x="108585" y="1262643"/>
                  </a:cubicBezTo>
                  <a:cubicBezTo>
                    <a:pt x="104165" y="1262643"/>
                    <a:pt x="99974" y="1263786"/>
                    <a:pt x="96012" y="1266072"/>
                  </a:cubicBezTo>
                  <a:lnTo>
                    <a:pt x="90297" y="1260357"/>
                  </a:lnTo>
                  <a:cubicBezTo>
                    <a:pt x="97155" y="1256547"/>
                    <a:pt x="102489" y="1254642"/>
                    <a:pt x="106299" y="1254642"/>
                  </a:cubicBezTo>
                  <a:close/>
                  <a:moveTo>
                    <a:pt x="22860" y="1246641"/>
                  </a:moveTo>
                  <a:cubicBezTo>
                    <a:pt x="23774" y="1251975"/>
                    <a:pt x="25679" y="1256547"/>
                    <a:pt x="28575" y="1260357"/>
                  </a:cubicBezTo>
                  <a:cubicBezTo>
                    <a:pt x="32080" y="1264929"/>
                    <a:pt x="36271" y="1267215"/>
                    <a:pt x="41148" y="1267215"/>
                  </a:cubicBezTo>
                  <a:cubicBezTo>
                    <a:pt x="47091" y="1267062"/>
                    <a:pt x="56235" y="1263633"/>
                    <a:pt x="68580" y="1256928"/>
                  </a:cubicBezTo>
                  <a:lnTo>
                    <a:pt x="77724" y="1266072"/>
                  </a:lnTo>
                  <a:cubicBezTo>
                    <a:pt x="71628" y="1279178"/>
                    <a:pt x="68580" y="1288703"/>
                    <a:pt x="68580" y="1294647"/>
                  </a:cubicBezTo>
                  <a:cubicBezTo>
                    <a:pt x="68580" y="1299066"/>
                    <a:pt x="69799" y="1303029"/>
                    <a:pt x="72237" y="1306534"/>
                  </a:cubicBezTo>
                  <a:cubicBezTo>
                    <a:pt x="74676" y="1310039"/>
                    <a:pt x="78028" y="1311792"/>
                    <a:pt x="82296" y="1311792"/>
                  </a:cubicBezTo>
                  <a:cubicBezTo>
                    <a:pt x="79248" y="1314840"/>
                    <a:pt x="75819" y="1316364"/>
                    <a:pt x="72009" y="1316364"/>
                  </a:cubicBezTo>
                  <a:cubicBezTo>
                    <a:pt x="68199" y="1316364"/>
                    <a:pt x="65151" y="1314878"/>
                    <a:pt x="62865" y="1311906"/>
                  </a:cubicBezTo>
                  <a:cubicBezTo>
                    <a:pt x="60579" y="1308934"/>
                    <a:pt x="59436" y="1305467"/>
                    <a:pt x="59436" y="1301505"/>
                  </a:cubicBezTo>
                  <a:cubicBezTo>
                    <a:pt x="59436" y="1294494"/>
                    <a:pt x="62484" y="1285731"/>
                    <a:pt x="68580" y="1275216"/>
                  </a:cubicBezTo>
                  <a:lnTo>
                    <a:pt x="61722" y="1267215"/>
                  </a:lnTo>
                  <a:cubicBezTo>
                    <a:pt x="50901" y="1274835"/>
                    <a:pt x="42138" y="1278645"/>
                    <a:pt x="35433" y="1278645"/>
                  </a:cubicBezTo>
                  <a:cubicBezTo>
                    <a:pt x="30708" y="1278645"/>
                    <a:pt x="26860" y="1276816"/>
                    <a:pt x="23888" y="1273158"/>
                  </a:cubicBezTo>
                  <a:cubicBezTo>
                    <a:pt x="20917" y="1269501"/>
                    <a:pt x="19431" y="1265234"/>
                    <a:pt x="19431" y="1260357"/>
                  </a:cubicBezTo>
                  <a:cubicBezTo>
                    <a:pt x="19431" y="1253956"/>
                    <a:pt x="20574" y="1249384"/>
                    <a:pt x="22860" y="1246641"/>
                  </a:cubicBezTo>
                  <a:close/>
                  <a:moveTo>
                    <a:pt x="65151" y="1238640"/>
                  </a:moveTo>
                  <a:lnTo>
                    <a:pt x="96012" y="1270644"/>
                  </a:lnTo>
                  <a:lnTo>
                    <a:pt x="90754" y="1276130"/>
                  </a:lnTo>
                  <a:lnTo>
                    <a:pt x="59207" y="1243669"/>
                  </a:lnTo>
                  <a:close/>
                  <a:moveTo>
                    <a:pt x="56007" y="1204350"/>
                  </a:moveTo>
                  <a:cubicBezTo>
                    <a:pt x="62712" y="1204350"/>
                    <a:pt x="68427" y="1206483"/>
                    <a:pt x="73152" y="1210751"/>
                  </a:cubicBezTo>
                  <a:cubicBezTo>
                    <a:pt x="77876" y="1215018"/>
                    <a:pt x="80162" y="1220504"/>
                    <a:pt x="80010" y="1227210"/>
                  </a:cubicBezTo>
                  <a:cubicBezTo>
                    <a:pt x="79857" y="1233458"/>
                    <a:pt x="77952" y="1239173"/>
                    <a:pt x="74295" y="1244355"/>
                  </a:cubicBezTo>
                  <a:lnTo>
                    <a:pt x="68580" y="1239783"/>
                  </a:lnTo>
                  <a:cubicBezTo>
                    <a:pt x="70866" y="1236125"/>
                    <a:pt x="72009" y="1232315"/>
                    <a:pt x="72009" y="1228353"/>
                  </a:cubicBezTo>
                  <a:cubicBezTo>
                    <a:pt x="72009" y="1224238"/>
                    <a:pt x="70561" y="1220733"/>
                    <a:pt x="67665" y="1217837"/>
                  </a:cubicBezTo>
                  <a:cubicBezTo>
                    <a:pt x="64770" y="1214942"/>
                    <a:pt x="61264" y="1213494"/>
                    <a:pt x="57150" y="1213494"/>
                  </a:cubicBezTo>
                  <a:cubicBezTo>
                    <a:pt x="53797" y="1213494"/>
                    <a:pt x="50673" y="1214408"/>
                    <a:pt x="47777" y="1216237"/>
                  </a:cubicBezTo>
                  <a:cubicBezTo>
                    <a:pt x="44881" y="1218066"/>
                    <a:pt x="43434" y="1220580"/>
                    <a:pt x="43434" y="1223781"/>
                  </a:cubicBezTo>
                  <a:cubicBezTo>
                    <a:pt x="43434" y="1229115"/>
                    <a:pt x="45720" y="1231782"/>
                    <a:pt x="50292" y="1231782"/>
                  </a:cubicBezTo>
                  <a:cubicBezTo>
                    <a:pt x="54102" y="1231782"/>
                    <a:pt x="56007" y="1229877"/>
                    <a:pt x="56007" y="1226067"/>
                  </a:cubicBezTo>
                  <a:cubicBezTo>
                    <a:pt x="56007" y="1223781"/>
                    <a:pt x="54483" y="1221876"/>
                    <a:pt x="51435" y="1220352"/>
                  </a:cubicBezTo>
                  <a:cubicBezTo>
                    <a:pt x="58293" y="1220352"/>
                    <a:pt x="61722" y="1223019"/>
                    <a:pt x="61722" y="1228353"/>
                  </a:cubicBezTo>
                  <a:cubicBezTo>
                    <a:pt x="61722" y="1231401"/>
                    <a:pt x="60579" y="1233877"/>
                    <a:pt x="58293" y="1235782"/>
                  </a:cubicBezTo>
                  <a:cubicBezTo>
                    <a:pt x="56007" y="1237687"/>
                    <a:pt x="53340" y="1238640"/>
                    <a:pt x="50292" y="1238640"/>
                  </a:cubicBezTo>
                  <a:cubicBezTo>
                    <a:pt x="46024" y="1238640"/>
                    <a:pt x="42481" y="1237040"/>
                    <a:pt x="39662" y="1233839"/>
                  </a:cubicBezTo>
                  <a:cubicBezTo>
                    <a:pt x="36842" y="1230639"/>
                    <a:pt x="35433" y="1226905"/>
                    <a:pt x="35433" y="1222638"/>
                  </a:cubicBezTo>
                  <a:cubicBezTo>
                    <a:pt x="35433" y="1217304"/>
                    <a:pt x="37490" y="1212922"/>
                    <a:pt x="41605" y="1209493"/>
                  </a:cubicBezTo>
                  <a:cubicBezTo>
                    <a:pt x="45720" y="1206064"/>
                    <a:pt x="50520" y="1204350"/>
                    <a:pt x="56007" y="1204350"/>
                  </a:cubicBezTo>
                  <a:close/>
                  <a:moveTo>
                    <a:pt x="78867" y="1175775"/>
                  </a:moveTo>
                  <a:cubicBezTo>
                    <a:pt x="86182" y="1175775"/>
                    <a:pt x="92049" y="1179356"/>
                    <a:pt x="96469" y="1186519"/>
                  </a:cubicBezTo>
                  <a:cubicBezTo>
                    <a:pt x="99212" y="1191091"/>
                    <a:pt x="100584" y="1196273"/>
                    <a:pt x="100584" y="1202064"/>
                  </a:cubicBezTo>
                  <a:cubicBezTo>
                    <a:pt x="100584" y="1213494"/>
                    <a:pt x="96393" y="1226448"/>
                    <a:pt x="88011" y="1240926"/>
                  </a:cubicBezTo>
                  <a:lnTo>
                    <a:pt x="93726" y="1246641"/>
                  </a:lnTo>
                  <a:cubicBezTo>
                    <a:pt x="111252" y="1236735"/>
                    <a:pt x="122682" y="1231782"/>
                    <a:pt x="128016" y="1231782"/>
                  </a:cubicBezTo>
                  <a:cubicBezTo>
                    <a:pt x="136093" y="1231934"/>
                    <a:pt x="142798" y="1233687"/>
                    <a:pt x="148132" y="1237040"/>
                  </a:cubicBezTo>
                  <a:cubicBezTo>
                    <a:pt x="154533" y="1241154"/>
                    <a:pt x="157734" y="1247022"/>
                    <a:pt x="157734" y="1254642"/>
                  </a:cubicBezTo>
                  <a:cubicBezTo>
                    <a:pt x="157734" y="1257995"/>
                    <a:pt x="156591" y="1262757"/>
                    <a:pt x="154305" y="1268929"/>
                  </a:cubicBezTo>
                  <a:cubicBezTo>
                    <a:pt x="152019" y="1275102"/>
                    <a:pt x="150876" y="1279864"/>
                    <a:pt x="150876" y="1283217"/>
                  </a:cubicBezTo>
                  <a:cubicBezTo>
                    <a:pt x="150876" y="1285350"/>
                    <a:pt x="151638" y="1288398"/>
                    <a:pt x="153162" y="1292361"/>
                  </a:cubicBezTo>
                  <a:cubicBezTo>
                    <a:pt x="146304" y="1288703"/>
                    <a:pt x="142875" y="1282226"/>
                    <a:pt x="142875" y="1272930"/>
                  </a:cubicBezTo>
                  <a:cubicBezTo>
                    <a:pt x="142875" y="1265310"/>
                    <a:pt x="140398" y="1258833"/>
                    <a:pt x="135445" y="1253499"/>
                  </a:cubicBezTo>
                  <a:cubicBezTo>
                    <a:pt x="130492" y="1248165"/>
                    <a:pt x="124206" y="1245498"/>
                    <a:pt x="116586" y="1245498"/>
                  </a:cubicBezTo>
                  <a:cubicBezTo>
                    <a:pt x="107442" y="1245498"/>
                    <a:pt x="97536" y="1249308"/>
                    <a:pt x="86868" y="1256928"/>
                  </a:cubicBezTo>
                  <a:lnTo>
                    <a:pt x="77724" y="1247784"/>
                  </a:lnTo>
                  <a:cubicBezTo>
                    <a:pt x="86106" y="1237725"/>
                    <a:pt x="90297" y="1228200"/>
                    <a:pt x="90297" y="1219209"/>
                  </a:cubicBezTo>
                  <a:cubicBezTo>
                    <a:pt x="90297" y="1212046"/>
                    <a:pt x="88239" y="1205683"/>
                    <a:pt x="84124" y="1200121"/>
                  </a:cubicBezTo>
                  <a:cubicBezTo>
                    <a:pt x="80010" y="1194558"/>
                    <a:pt x="74447" y="1191777"/>
                    <a:pt x="67437" y="1191777"/>
                  </a:cubicBezTo>
                  <a:cubicBezTo>
                    <a:pt x="66522" y="1191777"/>
                    <a:pt x="65189" y="1191967"/>
                    <a:pt x="63436" y="1192348"/>
                  </a:cubicBezTo>
                  <a:cubicBezTo>
                    <a:pt x="61684" y="1192729"/>
                    <a:pt x="60350" y="1192920"/>
                    <a:pt x="59436" y="1192920"/>
                  </a:cubicBezTo>
                  <a:cubicBezTo>
                    <a:pt x="50596" y="1192920"/>
                    <a:pt x="44881" y="1189491"/>
                    <a:pt x="42291" y="1182633"/>
                  </a:cubicBezTo>
                  <a:cubicBezTo>
                    <a:pt x="44729" y="1184157"/>
                    <a:pt x="47396" y="1184919"/>
                    <a:pt x="50292" y="1184919"/>
                  </a:cubicBezTo>
                  <a:cubicBezTo>
                    <a:pt x="52882" y="1184919"/>
                    <a:pt x="55549" y="1184157"/>
                    <a:pt x="58293" y="1182633"/>
                  </a:cubicBezTo>
                  <a:cubicBezTo>
                    <a:pt x="66370" y="1178061"/>
                    <a:pt x="73228" y="1175775"/>
                    <a:pt x="78867" y="1175775"/>
                  </a:cubicBezTo>
                  <a:close/>
                  <a:moveTo>
                    <a:pt x="169164" y="1160916"/>
                  </a:moveTo>
                  <a:lnTo>
                    <a:pt x="171450" y="1163202"/>
                  </a:lnTo>
                  <a:lnTo>
                    <a:pt x="164592" y="1180347"/>
                  </a:lnTo>
                  <a:cubicBezTo>
                    <a:pt x="158648" y="1195282"/>
                    <a:pt x="151409" y="1205569"/>
                    <a:pt x="142875" y="1211208"/>
                  </a:cubicBezTo>
                  <a:lnTo>
                    <a:pt x="93954" y="1243440"/>
                  </a:lnTo>
                  <a:lnTo>
                    <a:pt x="90754" y="1240469"/>
                  </a:lnTo>
                  <a:lnTo>
                    <a:pt x="124587" y="1188348"/>
                  </a:lnTo>
                  <a:cubicBezTo>
                    <a:pt x="129311" y="1181033"/>
                    <a:pt x="138074" y="1174556"/>
                    <a:pt x="150876" y="1168917"/>
                  </a:cubicBezTo>
                  <a:close/>
                  <a:moveTo>
                    <a:pt x="18288" y="1106052"/>
                  </a:moveTo>
                  <a:lnTo>
                    <a:pt x="25146" y="1106052"/>
                  </a:lnTo>
                  <a:lnTo>
                    <a:pt x="25146" y="1223781"/>
                  </a:lnTo>
                  <a:cubicBezTo>
                    <a:pt x="25146" y="1230944"/>
                    <a:pt x="27394" y="1237116"/>
                    <a:pt x="31889" y="1242297"/>
                  </a:cubicBezTo>
                  <a:cubicBezTo>
                    <a:pt x="36385" y="1247479"/>
                    <a:pt x="42138" y="1250070"/>
                    <a:pt x="49149" y="1250070"/>
                  </a:cubicBezTo>
                  <a:cubicBezTo>
                    <a:pt x="52044" y="1250070"/>
                    <a:pt x="55473" y="1249308"/>
                    <a:pt x="59436" y="1247784"/>
                  </a:cubicBezTo>
                  <a:lnTo>
                    <a:pt x="65151" y="1253499"/>
                  </a:lnTo>
                  <a:cubicBezTo>
                    <a:pt x="59969" y="1256547"/>
                    <a:pt x="55016" y="1258071"/>
                    <a:pt x="50292" y="1258071"/>
                  </a:cubicBezTo>
                  <a:cubicBezTo>
                    <a:pt x="41300" y="1258071"/>
                    <a:pt x="33718" y="1255137"/>
                    <a:pt x="27546" y="1249270"/>
                  </a:cubicBezTo>
                  <a:cubicBezTo>
                    <a:pt x="21374" y="1243402"/>
                    <a:pt x="18288" y="1236049"/>
                    <a:pt x="18288" y="1227210"/>
                  </a:cubicBezTo>
                  <a:close/>
                  <a:moveTo>
                    <a:pt x="0" y="1106052"/>
                  </a:moveTo>
                  <a:lnTo>
                    <a:pt x="6858" y="1106052"/>
                  </a:lnTo>
                  <a:lnTo>
                    <a:pt x="6858" y="1327794"/>
                  </a:lnTo>
                  <a:lnTo>
                    <a:pt x="228600" y="1327794"/>
                  </a:lnTo>
                  <a:lnTo>
                    <a:pt x="228600" y="1334652"/>
                  </a:lnTo>
                  <a:lnTo>
                    <a:pt x="0" y="1334652"/>
                  </a:lnTo>
                  <a:close/>
                  <a:moveTo>
                    <a:pt x="80010" y="901960"/>
                  </a:moveTo>
                  <a:lnTo>
                    <a:pt x="86868" y="907675"/>
                  </a:lnTo>
                  <a:cubicBezTo>
                    <a:pt x="86106" y="912247"/>
                    <a:pt x="85725" y="915295"/>
                    <a:pt x="85725" y="916819"/>
                  </a:cubicBezTo>
                  <a:cubicBezTo>
                    <a:pt x="85725" y="924286"/>
                    <a:pt x="89535" y="930306"/>
                    <a:pt x="97155" y="934878"/>
                  </a:cubicBezTo>
                  <a:cubicBezTo>
                    <a:pt x="103708" y="938841"/>
                    <a:pt x="110947" y="940822"/>
                    <a:pt x="118872" y="940822"/>
                  </a:cubicBezTo>
                  <a:lnTo>
                    <a:pt x="228600" y="940822"/>
                  </a:lnTo>
                  <a:lnTo>
                    <a:pt x="228600" y="947680"/>
                  </a:lnTo>
                  <a:lnTo>
                    <a:pt x="115443" y="947680"/>
                  </a:lnTo>
                  <a:cubicBezTo>
                    <a:pt x="105384" y="947680"/>
                    <a:pt x="96545" y="944708"/>
                    <a:pt x="88925" y="938764"/>
                  </a:cubicBezTo>
                  <a:cubicBezTo>
                    <a:pt x="80695" y="932364"/>
                    <a:pt x="76581" y="924286"/>
                    <a:pt x="76581" y="914533"/>
                  </a:cubicBezTo>
                  <a:cubicBezTo>
                    <a:pt x="76581" y="912247"/>
                    <a:pt x="77724" y="908056"/>
                    <a:pt x="80010" y="901960"/>
                  </a:cubicBezTo>
                  <a:close/>
                  <a:moveTo>
                    <a:pt x="61722" y="901960"/>
                  </a:moveTo>
                  <a:lnTo>
                    <a:pt x="66065" y="905846"/>
                  </a:lnTo>
                  <a:lnTo>
                    <a:pt x="56007" y="922534"/>
                  </a:lnTo>
                  <a:cubicBezTo>
                    <a:pt x="47625" y="936555"/>
                    <a:pt x="40005" y="944175"/>
                    <a:pt x="33147" y="945394"/>
                  </a:cubicBezTo>
                  <a:cubicBezTo>
                    <a:pt x="28879" y="946156"/>
                    <a:pt x="24536" y="947756"/>
                    <a:pt x="20116" y="950194"/>
                  </a:cubicBezTo>
                  <a:lnTo>
                    <a:pt x="17830" y="947680"/>
                  </a:lnTo>
                  <a:cubicBezTo>
                    <a:pt x="20421" y="944632"/>
                    <a:pt x="22174" y="940441"/>
                    <a:pt x="23088" y="935107"/>
                  </a:cubicBezTo>
                  <a:cubicBezTo>
                    <a:pt x="25374" y="927487"/>
                    <a:pt x="33299" y="919486"/>
                    <a:pt x="46863" y="911104"/>
                  </a:cubicBezTo>
                  <a:close/>
                  <a:moveTo>
                    <a:pt x="106299" y="885958"/>
                  </a:moveTo>
                  <a:cubicBezTo>
                    <a:pt x="113004" y="885958"/>
                    <a:pt x="118681" y="888282"/>
                    <a:pt x="123329" y="892930"/>
                  </a:cubicBezTo>
                  <a:cubicBezTo>
                    <a:pt x="127978" y="897578"/>
                    <a:pt x="130302" y="903255"/>
                    <a:pt x="130302" y="909961"/>
                  </a:cubicBezTo>
                  <a:cubicBezTo>
                    <a:pt x="130302" y="915142"/>
                    <a:pt x="128549" y="919676"/>
                    <a:pt x="125044" y="923563"/>
                  </a:cubicBezTo>
                  <a:cubicBezTo>
                    <a:pt x="121539" y="927449"/>
                    <a:pt x="117195" y="929392"/>
                    <a:pt x="112014" y="929392"/>
                  </a:cubicBezTo>
                  <a:cubicBezTo>
                    <a:pt x="107746" y="929392"/>
                    <a:pt x="104127" y="927982"/>
                    <a:pt x="101155" y="925163"/>
                  </a:cubicBezTo>
                  <a:cubicBezTo>
                    <a:pt x="98183" y="922343"/>
                    <a:pt x="96697" y="918800"/>
                    <a:pt x="96697" y="914533"/>
                  </a:cubicBezTo>
                  <a:cubicBezTo>
                    <a:pt x="96697" y="911180"/>
                    <a:pt x="97840" y="908437"/>
                    <a:pt x="100126" y="906303"/>
                  </a:cubicBezTo>
                  <a:cubicBezTo>
                    <a:pt x="102412" y="904170"/>
                    <a:pt x="105232" y="903103"/>
                    <a:pt x="108585" y="903103"/>
                  </a:cubicBezTo>
                  <a:cubicBezTo>
                    <a:pt x="113157" y="903103"/>
                    <a:pt x="115443" y="905389"/>
                    <a:pt x="115443" y="909961"/>
                  </a:cubicBezTo>
                  <a:cubicBezTo>
                    <a:pt x="115138" y="911942"/>
                    <a:pt x="114376" y="913466"/>
                    <a:pt x="113157" y="914533"/>
                  </a:cubicBezTo>
                  <a:cubicBezTo>
                    <a:pt x="113157" y="911485"/>
                    <a:pt x="111633" y="909961"/>
                    <a:pt x="108585" y="909961"/>
                  </a:cubicBezTo>
                  <a:cubicBezTo>
                    <a:pt x="104775" y="909961"/>
                    <a:pt x="102870" y="911866"/>
                    <a:pt x="102870" y="915676"/>
                  </a:cubicBezTo>
                  <a:cubicBezTo>
                    <a:pt x="102870" y="920248"/>
                    <a:pt x="105918" y="922534"/>
                    <a:pt x="112014" y="922534"/>
                  </a:cubicBezTo>
                  <a:cubicBezTo>
                    <a:pt x="115519" y="922534"/>
                    <a:pt x="118300" y="921162"/>
                    <a:pt x="120358" y="918419"/>
                  </a:cubicBezTo>
                  <a:cubicBezTo>
                    <a:pt x="122415" y="915676"/>
                    <a:pt x="123444" y="912475"/>
                    <a:pt x="123444" y="908818"/>
                  </a:cubicBezTo>
                  <a:cubicBezTo>
                    <a:pt x="123444" y="904703"/>
                    <a:pt x="121996" y="901198"/>
                    <a:pt x="119100" y="898302"/>
                  </a:cubicBezTo>
                  <a:cubicBezTo>
                    <a:pt x="116205" y="895407"/>
                    <a:pt x="112699" y="893959"/>
                    <a:pt x="108585" y="893959"/>
                  </a:cubicBezTo>
                  <a:cubicBezTo>
                    <a:pt x="104165" y="893959"/>
                    <a:pt x="99974" y="895102"/>
                    <a:pt x="96012" y="897388"/>
                  </a:cubicBezTo>
                  <a:lnTo>
                    <a:pt x="90297" y="891673"/>
                  </a:lnTo>
                  <a:cubicBezTo>
                    <a:pt x="97155" y="887863"/>
                    <a:pt x="102489" y="885958"/>
                    <a:pt x="106299" y="885958"/>
                  </a:cubicBezTo>
                  <a:close/>
                  <a:moveTo>
                    <a:pt x="22860" y="877957"/>
                  </a:moveTo>
                  <a:cubicBezTo>
                    <a:pt x="23774" y="883291"/>
                    <a:pt x="25679" y="887863"/>
                    <a:pt x="28575" y="891673"/>
                  </a:cubicBezTo>
                  <a:cubicBezTo>
                    <a:pt x="32080" y="896245"/>
                    <a:pt x="36271" y="898531"/>
                    <a:pt x="41148" y="898531"/>
                  </a:cubicBezTo>
                  <a:cubicBezTo>
                    <a:pt x="47091" y="898378"/>
                    <a:pt x="56235" y="894949"/>
                    <a:pt x="68580" y="888244"/>
                  </a:cubicBezTo>
                  <a:lnTo>
                    <a:pt x="77724" y="897388"/>
                  </a:lnTo>
                  <a:cubicBezTo>
                    <a:pt x="71628" y="910494"/>
                    <a:pt x="68580" y="920019"/>
                    <a:pt x="68580" y="925963"/>
                  </a:cubicBezTo>
                  <a:cubicBezTo>
                    <a:pt x="68580" y="930382"/>
                    <a:pt x="69799" y="934345"/>
                    <a:pt x="72237" y="937850"/>
                  </a:cubicBezTo>
                  <a:cubicBezTo>
                    <a:pt x="74676" y="941355"/>
                    <a:pt x="78028" y="943108"/>
                    <a:pt x="82296" y="943108"/>
                  </a:cubicBezTo>
                  <a:cubicBezTo>
                    <a:pt x="79248" y="946156"/>
                    <a:pt x="75819" y="947680"/>
                    <a:pt x="72009" y="947680"/>
                  </a:cubicBezTo>
                  <a:cubicBezTo>
                    <a:pt x="68199" y="947680"/>
                    <a:pt x="65151" y="946194"/>
                    <a:pt x="62865" y="943222"/>
                  </a:cubicBezTo>
                  <a:cubicBezTo>
                    <a:pt x="60579" y="940250"/>
                    <a:pt x="59436" y="936783"/>
                    <a:pt x="59436" y="932821"/>
                  </a:cubicBezTo>
                  <a:cubicBezTo>
                    <a:pt x="59436" y="925810"/>
                    <a:pt x="62484" y="917047"/>
                    <a:pt x="68580" y="906532"/>
                  </a:cubicBezTo>
                  <a:lnTo>
                    <a:pt x="61722" y="898531"/>
                  </a:lnTo>
                  <a:cubicBezTo>
                    <a:pt x="50901" y="906151"/>
                    <a:pt x="42138" y="909961"/>
                    <a:pt x="35433" y="909961"/>
                  </a:cubicBezTo>
                  <a:cubicBezTo>
                    <a:pt x="30708" y="909961"/>
                    <a:pt x="26860" y="908132"/>
                    <a:pt x="23888" y="904474"/>
                  </a:cubicBezTo>
                  <a:cubicBezTo>
                    <a:pt x="20917" y="900817"/>
                    <a:pt x="19431" y="896550"/>
                    <a:pt x="19431" y="891673"/>
                  </a:cubicBezTo>
                  <a:cubicBezTo>
                    <a:pt x="19431" y="885272"/>
                    <a:pt x="20574" y="880700"/>
                    <a:pt x="22860" y="877957"/>
                  </a:cubicBezTo>
                  <a:close/>
                  <a:moveTo>
                    <a:pt x="65151" y="869956"/>
                  </a:moveTo>
                  <a:lnTo>
                    <a:pt x="96012" y="901960"/>
                  </a:lnTo>
                  <a:lnTo>
                    <a:pt x="90754" y="907446"/>
                  </a:lnTo>
                  <a:lnTo>
                    <a:pt x="59207" y="874985"/>
                  </a:lnTo>
                  <a:close/>
                  <a:moveTo>
                    <a:pt x="56007" y="835666"/>
                  </a:moveTo>
                  <a:cubicBezTo>
                    <a:pt x="62712" y="835666"/>
                    <a:pt x="68427" y="837799"/>
                    <a:pt x="73152" y="842067"/>
                  </a:cubicBezTo>
                  <a:cubicBezTo>
                    <a:pt x="77876" y="846334"/>
                    <a:pt x="80162" y="851820"/>
                    <a:pt x="80010" y="858526"/>
                  </a:cubicBezTo>
                  <a:cubicBezTo>
                    <a:pt x="79857" y="864774"/>
                    <a:pt x="77952" y="870489"/>
                    <a:pt x="74295" y="875671"/>
                  </a:cubicBezTo>
                  <a:lnTo>
                    <a:pt x="68580" y="871099"/>
                  </a:lnTo>
                  <a:cubicBezTo>
                    <a:pt x="70866" y="867441"/>
                    <a:pt x="72009" y="863631"/>
                    <a:pt x="72009" y="859669"/>
                  </a:cubicBezTo>
                  <a:cubicBezTo>
                    <a:pt x="72009" y="855554"/>
                    <a:pt x="70561" y="852049"/>
                    <a:pt x="67665" y="849153"/>
                  </a:cubicBezTo>
                  <a:cubicBezTo>
                    <a:pt x="64770" y="846258"/>
                    <a:pt x="61264" y="844810"/>
                    <a:pt x="57150" y="844810"/>
                  </a:cubicBezTo>
                  <a:cubicBezTo>
                    <a:pt x="53797" y="844810"/>
                    <a:pt x="50673" y="845724"/>
                    <a:pt x="47777" y="847553"/>
                  </a:cubicBezTo>
                  <a:cubicBezTo>
                    <a:pt x="44881" y="849382"/>
                    <a:pt x="43434" y="851896"/>
                    <a:pt x="43434" y="855097"/>
                  </a:cubicBezTo>
                  <a:cubicBezTo>
                    <a:pt x="43434" y="860431"/>
                    <a:pt x="45720" y="863098"/>
                    <a:pt x="50292" y="863098"/>
                  </a:cubicBezTo>
                  <a:cubicBezTo>
                    <a:pt x="54102" y="863098"/>
                    <a:pt x="56007" y="861193"/>
                    <a:pt x="56007" y="857383"/>
                  </a:cubicBezTo>
                  <a:cubicBezTo>
                    <a:pt x="56007" y="855097"/>
                    <a:pt x="54483" y="853192"/>
                    <a:pt x="51435" y="851668"/>
                  </a:cubicBezTo>
                  <a:cubicBezTo>
                    <a:pt x="58293" y="851668"/>
                    <a:pt x="61722" y="854335"/>
                    <a:pt x="61722" y="859669"/>
                  </a:cubicBezTo>
                  <a:cubicBezTo>
                    <a:pt x="61722" y="862717"/>
                    <a:pt x="60579" y="865193"/>
                    <a:pt x="58293" y="867098"/>
                  </a:cubicBezTo>
                  <a:cubicBezTo>
                    <a:pt x="56007" y="869003"/>
                    <a:pt x="53340" y="869956"/>
                    <a:pt x="50292" y="869956"/>
                  </a:cubicBezTo>
                  <a:cubicBezTo>
                    <a:pt x="46024" y="869956"/>
                    <a:pt x="42481" y="868356"/>
                    <a:pt x="39662" y="865155"/>
                  </a:cubicBezTo>
                  <a:cubicBezTo>
                    <a:pt x="36842" y="861955"/>
                    <a:pt x="35433" y="858221"/>
                    <a:pt x="35433" y="853954"/>
                  </a:cubicBezTo>
                  <a:cubicBezTo>
                    <a:pt x="35433" y="848620"/>
                    <a:pt x="37490" y="844238"/>
                    <a:pt x="41605" y="840809"/>
                  </a:cubicBezTo>
                  <a:cubicBezTo>
                    <a:pt x="45720" y="837380"/>
                    <a:pt x="50520" y="835666"/>
                    <a:pt x="56007" y="835666"/>
                  </a:cubicBezTo>
                  <a:close/>
                  <a:moveTo>
                    <a:pt x="78867" y="807091"/>
                  </a:moveTo>
                  <a:cubicBezTo>
                    <a:pt x="86182" y="807091"/>
                    <a:pt x="92049" y="810672"/>
                    <a:pt x="96469" y="817835"/>
                  </a:cubicBezTo>
                  <a:cubicBezTo>
                    <a:pt x="99212" y="822407"/>
                    <a:pt x="100584" y="827589"/>
                    <a:pt x="100584" y="833380"/>
                  </a:cubicBezTo>
                  <a:cubicBezTo>
                    <a:pt x="100584" y="844810"/>
                    <a:pt x="96393" y="857764"/>
                    <a:pt x="88011" y="872242"/>
                  </a:cubicBezTo>
                  <a:lnTo>
                    <a:pt x="93726" y="877957"/>
                  </a:lnTo>
                  <a:cubicBezTo>
                    <a:pt x="111252" y="868051"/>
                    <a:pt x="122682" y="863098"/>
                    <a:pt x="128016" y="863098"/>
                  </a:cubicBezTo>
                  <a:cubicBezTo>
                    <a:pt x="136093" y="863250"/>
                    <a:pt x="142798" y="865003"/>
                    <a:pt x="148132" y="868356"/>
                  </a:cubicBezTo>
                  <a:cubicBezTo>
                    <a:pt x="154533" y="872470"/>
                    <a:pt x="157734" y="878338"/>
                    <a:pt x="157734" y="885958"/>
                  </a:cubicBezTo>
                  <a:cubicBezTo>
                    <a:pt x="157734" y="889311"/>
                    <a:pt x="156591" y="894073"/>
                    <a:pt x="154305" y="900245"/>
                  </a:cubicBezTo>
                  <a:cubicBezTo>
                    <a:pt x="152019" y="906418"/>
                    <a:pt x="150876" y="911180"/>
                    <a:pt x="150876" y="914533"/>
                  </a:cubicBezTo>
                  <a:cubicBezTo>
                    <a:pt x="150876" y="916666"/>
                    <a:pt x="151638" y="919714"/>
                    <a:pt x="153162" y="923677"/>
                  </a:cubicBezTo>
                  <a:cubicBezTo>
                    <a:pt x="146304" y="920019"/>
                    <a:pt x="142875" y="913542"/>
                    <a:pt x="142875" y="904246"/>
                  </a:cubicBezTo>
                  <a:cubicBezTo>
                    <a:pt x="142875" y="896626"/>
                    <a:pt x="140398" y="890149"/>
                    <a:pt x="135445" y="884815"/>
                  </a:cubicBezTo>
                  <a:cubicBezTo>
                    <a:pt x="130492" y="879481"/>
                    <a:pt x="124206" y="876814"/>
                    <a:pt x="116586" y="876814"/>
                  </a:cubicBezTo>
                  <a:cubicBezTo>
                    <a:pt x="107442" y="876814"/>
                    <a:pt x="97536" y="880624"/>
                    <a:pt x="86868" y="888244"/>
                  </a:cubicBezTo>
                  <a:lnTo>
                    <a:pt x="77724" y="879100"/>
                  </a:lnTo>
                  <a:cubicBezTo>
                    <a:pt x="86106" y="869041"/>
                    <a:pt x="90297" y="859516"/>
                    <a:pt x="90297" y="850525"/>
                  </a:cubicBezTo>
                  <a:cubicBezTo>
                    <a:pt x="90297" y="843362"/>
                    <a:pt x="88239" y="836999"/>
                    <a:pt x="84124" y="831437"/>
                  </a:cubicBezTo>
                  <a:cubicBezTo>
                    <a:pt x="80010" y="825874"/>
                    <a:pt x="74447" y="823093"/>
                    <a:pt x="67437" y="823093"/>
                  </a:cubicBezTo>
                  <a:cubicBezTo>
                    <a:pt x="66522" y="823093"/>
                    <a:pt x="65189" y="823283"/>
                    <a:pt x="63436" y="823664"/>
                  </a:cubicBezTo>
                  <a:cubicBezTo>
                    <a:pt x="61684" y="824045"/>
                    <a:pt x="60350" y="824236"/>
                    <a:pt x="59436" y="824236"/>
                  </a:cubicBezTo>
                  <a:cubicBezTo>
                    <a:pt x="50596" y="824236"/>
                    <a:pt x="44881" y="820807"/>
                    <a:pt x="42291" y="813949"/>
                  </a:cubicBezTo>
                  <a:cubicBezTo>
                    <a:pt x="44729" y="815473"/>
                    <a:pt x="47396" y="816235"/>
                    <a:pt x="50292" y="816235"/>
                  </a:cubicBezTo>
                  <a:cubicBezTo>
                    <a:pt x="52882" y="816235"/>
                    <a:pt x="55549" y="815473"/>
                    <a:pt x="58293" y="813949"/>
                  </a:cubicBezTo>
                  <a:cubicBezTo>
                    <a:pt x="66370" y="809377"/>
                    <a:pt x="73228" y="807091"/>
                    <a:pt x="78867" y="807091"/>
                  </a:cubicBezTo>
                  <a:close/>
                  <a:moveTo>
                    <a:pt x="169164" y="792232"/>
                  </a:moveTo>
                  <a:lnTo>
                    <a:pt x="171450" y="794518"/>
                  </a:lnTo>
                  <a:lnTo>
                    <a:pt x="164592" y="811663"/>
                  </a:lnTo>
                  <a:cubicBezTo>
                    <a:pt x="158648" y="826598"/>
                    <a:pt x="151409" y="836885"/>
                    <a:pt x="142875" y="842524"/>
                  </a:cubicBezTo>
                  <a:lnTo>
                    <a:pt x="93954" y="874756"/>
                  </a:lnTo>
                  <a:lnTo>
                    <a:pt x="90754" y="871785"/>
                  </a:lnTo>
                  <a:lnTo>
                    <a:pt x="124587" y="819664"/>
                  </a:lnTo>
                  <a:cubicBezTo>
                    <a:pt x="129311" y="812349"/>
                    <a:pt x="138074" y="805872"/>
                    <a:pt x="150876" y="800233"/>
                  </a:cubicBezTo>
                  <a:close/>
                  <a:moveTo>
                    <a:pt x="18288" y="737368"/>
                  </a:moveTo>
                  <a:lnTo>
                    <a:pt x="25146" y="737368"/>
                  </a:lnTo>
                  <a:lnTo>
                    <a:pt x="25146" y="855097"/>
                  </a:lnTo>
                  <a:cubicBezTo>
                    <a:pt x="25146" y="862260"/>
                    <a:pt x="27394" y="868432"/>
                    <a:pt x="31889" y="873613"/>
                  </a:cubicBezTo>
                  <a:cubicBezTo>
                    <a:pt x="36385" y="878795"/>
                    <a:pt x="42138" y="881386"/>
                    <a:pt x="49149" y="881386"/>
                  </a:cubicBezTo>
                  <a:cubicBezTo>
                    <a:pt x="52044" y="881386"/>
                    <a:pt x="55473" y="880624"/>
                    <a:pt x="59436" y="879100"/>
                  </a:cubicBezTo>
                  <a:lnTo>
                    <a:pt x="65151" y="884815"/>
                  </a:lnTo>
                  <a:cubicBezTo>
                    <a:pt x="59969" y="887863"/>
                    <a:pt x="55016" y="889387"/>
                    <a:pt x="50292" y="889387"/>
                  </a:cubicBezTo>
                  <a:cubicBezTo>
                    <a:pt x="41300" y="889387"/>
                    <a:pt x="33718" y="886453"/>
                    <a:pt x="27546" y="880586"/>
                  </a:cubicBezTo>
                  <a:cubicBezTo>
                    <a:pt x="21374" y="874718"/>
                    <a:pt x="18288" y="867365"/>
                    <a:pt x="18288" y="858526"/>
                  </a:cubicBezTo>
                  <a:close/>
                  <a:moveTo>
                    <a:pt x="0" y="737368"/>
                  </a:moveTo>
                  <a:lnTo>
                    <a:pt x="6858" y="737368"/>
                  </a:lnTo>
                  <a:lnTo>
                    <a:pt x="6858" y="959110"/>
                  </a:lnTo>
                  <a:lnTo>
                    <a:pt x="228600" y="959110"/>
                  </a:lnTo>
                  <a:lnTo>
                    <a:pt x="228600" y="965968"/>
                  </a:lnTo>
                  <a:lnTo>
                    <a:pt x="0" y="965968"/>
                  </a:lnTo>
                  <a:close/>
                  <a:moveTo>
                    <a:pt x="80010" y="533276"/>
                  </a:moveTo>
                  <a:lnTo>
                    <a:pt x="86868" y="538991"/>
                  </a:lnTo>
                  <a:cubicBezTo>
                    <a:pt x="86106" y="543563"/>
                    <a:pt x="85725" y="546611"/>
                    <a:pt x="85725" y="548135"/>
                  </a:cubicBezTo>
                  <a:cubicBezTo>
                    <a:pt x="85725" y="555602"/>
                    <a:pt x="89535" y="561622"/>
                    <a:pt x="97155" y="566194"/>
                  </a:cubicBezTo>
                  <a:cubicBezTo>
                    <a:pt x="103708" y="570157"/>
                    <a:pt x="110947" y="572138"/>
                    <a:pt x="118872" y="572138"/>
                  </a:cubicBezTo>
                  <a:lnTo>
                    <a:pt x="228600" y="572138"/>
                  </a:lnTo>
                  <a:lnTo>
                    <a:pt x="228600" y="578996"/>
                  </a:lnTo>
                  <a:lnTo>
                    <a:pt x="115443" y="578996"/>
                  </a:lnTo>
                  <a:cubicBezTo>
                    <a:pt x="105384" y="578996"/>
                    <a:pt x="96545" y="576024"/>
                    <a:pt x="88925" y="570080"/>
                  </a:cubicBezTo>
                  <a:cubicBezTo>
                    <a:pt x="80695" y="563680"/>
                    <a:pt x="76581" y="555602"/>
                    <a:pt x="76581" y="545849"/>
                  </a:cubicBezTo>
                  <a:cubicBezTo>
                    <a:pt x="76581" y="543563"/>
                    <a:pt x="77724" y="539372"/>
                    <a:pt x="80010" y="533276"/>
                  </a:cubicBezTo>
                  <a:close/>
                  <a:moveTo>
                    <a:pt x="61722" y="533276"/>
                  </a:moveTo>
                  <a:lnTo>
                    <a:pt x="66065" y="537162"/>
                  </a:lnTo>
                  <a:lnTo>
                    <a:pt x="56007" y="553850"/>
                  </a:lnTo>
                  <a:cubicBezTo>
                    <a:pt x="47625" y="567871"/>
                    <a:pt x="40005" y="575491"/>
                    <a:pt x="33147" y="576710"/>
                  </a:cubicBezTo>
                  <a:cubicBezTo>
                    <a:pt x="28879" y="577472"/>
                    <a:pt x="24536" y="579072"/>
                    <a:pt x="20116" y="581510"/>
                  </a:cubicBezTo>
                  <a:lnTo>
                    <a:pt x="17830" y="578996"/>
                  </a:lnTo>
                  <a:cubicBezTo>
                    <a:pt x="20421" y="575948"/>
                    <a:pt x="22174" y="571757"/>
                    <a:pt x="23088" y="566423"/>
                  </a:cubicBezTo>
                  <a:cubicBezTo>
                    <a:pt x="25374" y="558803"/>
                    <a:pt x="33299" y="550802"/>
                    <a:pt x="46863" y="542420"/>
                  </a:cubicBezTo>
                  <a:close/>
                  <a:moveTo>
                    <a:pt x="106299" y="517274"/>
                  </a:moveTo>
                  <a:cubicBezTo>
                    <a:pt x="113004" y="517274"/>
                    <a:pt x="118681" y="519598"/>
                    <a:pt x="123329" y="524246"/>
                  </a:cubicBezTo>
                  <a:cubicBezTo>
                    <a:pt x="127978" y="528894"/>
                    <a:pt x="130302" y="534571"/>
                    <a:pt x="130302" y="541277"/>
                  </a:cubicBezTo>
                  <a:cubicBezTo>
                    <a:pt x="130302" y="546458"/>
                    <a:pt x="128549" y="550992"/>
                    <a:pt x="125044" y="554879"/>
                  </a:cubicBezTo>
                  <a:cubicBezTo>
                    <a:pt x="121539" y="558765"/>
                    <a:pt x="117195" y="560708"/>
                    <a:pt x="112014" y="560708"/>
                  </a:cubicBezTo>
                  <a:cubicBezTo>
                    <a:pt x="107746" y="560708"/>
                    <a:pt x="104127" y="559298"/>
                    <a:pt x="101155" y="556479"/>
                  </a:cubicBezTo>
                  <a:cubicBezTo>
                    <a:pt x="98183" y="553659"/>
                    <a:pt x="96697" y="550116"/>
                    <a:pt x="96697" y="545849"/>
                  </a:cubicBezTo>
                  <a:cubicBezTo>
                    <a:pt x="96697" y="542496"/>
                    <a:pt x="97840" y="539753"/>
                    <a:pt x="100126" y="537619"/>
                  </a:cubicBezTo>
                  <a:cubicBezTo>
                    <a:pt x="102412" y="535486"/>
                    <a:pt x="105232" y="534419"/>
                    <a:pt x="108585" y="534419"/>
                  </a:cubicBezTo>
                  <a:cubicBezTo>
                    <a:pt x="113157" y="534419"/>
                    <a:pt x="115443" y="536705"/>
                    <a:pt x="115443" y="541277"/>
                  </a:cubicBezTo>
                  <a:cubicBezTo>
                    <a:pt x="115138" y="543258"/>
                    <a:pt x="114376" y="544782"/>
                    <a:pt x="113157" y="545849"/>
                  </a:cubicBezTo>
                  <a:cubicBezTo>
                    <a:pt x="113157" y="542801"/>
                    <a:pt x="111633" y="541277"/>
                    <a:pt x="108585" y="541277"/>
                  </a:cubicBezTo>
                  <a:cubicBezTo>
                    <a:pt x="104775" y="541277"/>
                    <a:pt x="102870" y="543182"/>
                    <a:pt x="102870" y="546992"/>
                  </a:cubicBezTo>
                  <a:cubicBezTo>
                    <a:pt x="102870" y="551564"/>
                    <a:pt x="105918" y="553850"/>
                    <a:pt x="112014" y="553850"/>
                  </a:cubicBezTo>
                  <a:cubicBezTo>
                    <a:pt x="115519" y="553850"/>
                    <a:pt x="118300" y="552478"/>
                    <a:pt x="120358" y="549735"/>
                  </a:cubicBezTo>
                  <a:cubicBezTo>
                    <a:pt x="122415" y="546992"/>
                    <a:pt x="123444" y="543791"/>
                    <a:pt x="123444" y="540134"/>
                  </a:cubicBezTo>
                  <a:cubicBezTo>
                    <a:pt x="123444" y="536019"/>
                    <a:pt x="121996" y="532514"/>
                    <a:pt x="119100" y="529618"/>
                  </a:cubicBezTo>
                  <a:cubicBezTo>
                    <a:pt x="116205" y="526723"/>
                    <a:pt x="112699" y="525275"/>
                    <a:pt x="108585" y="525275"/>
                  </a:cubicBezTo>
                  <a:cubicBezTo>
                    <a:pt x="104165" y="525275"/>
                    <a:pt x="99974" y="526418"/>
                    <a:pt x="96012" y="528704"/>
                  </a:cubicBezTo>
                  <a:lnTo>
                    <a:pt x="90297" y="522989"/>
                  </a:lnTo>
                  <a:cubicBezTo>
                    <a:pt x="97155" y="519179"/>
                    <a:pt x="102489" y="517274"/>
                    <a:pt x="106299" y="517274"/>
                  </a:cubicBezTo>
                  <a:close/>
                  <a:moveTo>
                    <a:pt x="22860" y="509273"/>
                  </a:moveTo>
                  <a:cubicBezTo>
                    <a:pt x="23774" y="514607"/>
                    <a:pt x="25679" y="519179"/>
                    <a:pt x="28575" y="522989"/>
                  </a:cubicBezTo>
                  <a:cubicBezTo>
                    <a:pt x="32080" y="527561"/>
                    <a:pt x="36271" y="529847"/>
                    <a:pt x="41148" y="529847"/>
                  </a:cubicBezTo>
                  <a:cubicBezTo>
                    <a:pt x="47091" y="529694"/>
                    <a:pt x="56235" y="526265"/>
                    <a:pt x="68580" y="519560"/>
                  </a:cubicBezTo>
                  <a:lnTo>
                    <a:pt x="77724" y="528704"/>
                  </a:lnTo>
                  <a:cubicBezTo>
                    <a:pt x="71628" y="541810"/>
                    <a:pt x="68580" y="551335"/>
                    <a:pt x="68580" y="557279"/>
                  </a:cubicBezTo>
                  <a:cubicBezTo>
                    <a:pt x="68580" y="561698"/>
                    <a:pt x="69799" y="565661"/>
                    <a:pt x="72237" y="569166"/>
                  </a:cubicBezTo>
                  <a:cubicBezTo>
                    <a:pt x="74676" y="572671"/>
                    <a:pt x="78028" y="574424"/>
                    <a:pt x="82296" y="574424"/>
                  </a:cubicBezTo>
                  <a:cubicBezTo>
                    <a:pt x="79248" y="577472"/>
                    <a:pt x="75819" y="578996"/>
                    <a:pt x="72009" y="578996"/>
                  </a:cubicBezTo>
                  <a:cubicBezTo>
                    <a:pt x="68199" y="578996"/>
                    <a:pt x="65151" y="577510"/>
                    <a:pt x="62865" y="574538"/>
                  </a:cubicBezTo>
                  <a:cubicBezTo>
                    <a:pt x="60579" y="571566"/>
                    <a:pt x="59436" y="568099"/>
                    <a:pt x="59436" y="564137"/>
                  </a:cubicBezTo>
                  <a:cubicBezTo>
                    <a:pt x="59436" y="557126"/>
                    <a:pt x="62484" y="548363"/>
                    <a:pt x="68580" y="537848"/>
                  </a:cubicBezTo>
                  <a:lnTo>
                    <a:pt x="61722" y="529847"/>
                  </a:lnTo>
                  <a:cubicBezTo>
                    <a:pt x="50901" y="537467"/>
                    <a:pt x="42138" y="541277"/>
                    <a:pt x="35433" y="541277"/>
                  </a:cubicBezTo>
                  <a:cubicBezTo>
                    <a:pt x="30708" y="541277"/>
                    <a:pt x="26860" y="539448"/>
                    <a:pt x="23888" y="535790"/>
                  </a:cubicBezTo>
                  <a:cubicBezTo>
                    <a:pt x="20917" y="532133"/>
                    <a:pt x="19431" y="527866"/>
                    <a:pt x="19431" y="522989"/>
                  </a:cubicBezTo>
                  <a:cubicBezTo>
                    <a:pt x="19431" y="516588"/>
                    <a:pt x="20574" y="512016"/>
                    <a:pt x="22860" y="509273"/>
                  </a:cubicBezTo>
                  <a:close/>
                  <a:moveTo>
                    <a:pt x="65151" y="501272"/>
                  </a:moveTo>
                  <a:lnTo>
                    <a:pt x="96012" y="533276"/>
                  </a:lnTo>
                  <a:lnTo>
                    <a:pt x="90754" y="538762"/>
                  </a:lnTo>
                  <a:lnTo>
                    <a:pt x="59207" y="506301"/>
                  </a:lnTo>
                  <a:close/>
                  <a:moveTo>
                    <a:pt x="56007" y="466982"/>
                  </a:moveTo>
                  <a:cubicBezTo>
                    <a:pt x="62712" y="466982"/>
                    <a:pt x="68427" y="469115"/>
                    <a:pt x="73152" y="473383"/>
                  </a:cubicBezTo>
                  <a:cubicBezTo>
                    <a:pt x="77876" y="477650"/>
                    <a:pt x="80162" y="483136"/>
                    <a:pt x="80010" y="489842"/>
                  </a:cubicBezTo>
                  <a:cubicBezTo>
                    <a:pt x="79857" y="496090"/>
                    <a:pt x="77952" y="501805"/>
                    <a:pt x="74295" y="506987"/>
                  </a:cubicBezTo>
                  <a:lnTo>
                    <a:pt x="68580" y="502415"/>
                  </a:lnTo>
                  <a:cubicBezTo>
                    <a:pt x="70866" y="498757"/>
                    <a:pt x="72009" y="494947"/>
                    <a:pt x="72009" y="490985"/>
                  </a:cubicBezTo>
                  <a:cubicBezTo>
                    <a:pt x="72009" y="486870"/>
                    <a:pt x="70561" y="483365"/>
                    <a:pt x="67665" y="480469"/>
                  </a:cubicBezTo>
                  <a:cubicBezTo>
                    <a:pt x="64770" y="477574"/>
                    <a:pt x="61264" y="476126"/>
                    <a:pt x="57150" y="476126"/>
                  </a:cubicBezTo>
                  <a:cubicBezTo>
                    <a:pt x="53797" y="476126"/>
                    <a:pt x="50673" y="477040"/>
                    <a:pt x="47777" y="478869"/>
                  </a:cubicBezTo>
                  <a:cubicBezTo>
                    <a:pt x="44881" y="480698"/>
                    <a:pt x="43434" y="483212"/>
                    <a:pt x="43434" y="486413"/>
                  </a:cubicBezTo>
                  <a:cubicBezTo>
                    <a:pt x="43434" y="491747"/>
                    <a:pt x="45720" y="494414"/>
                    <a:pt x="50292" y="494414"/>
                  </a:cubicBezTo>
                  <a:cubicBezTo>
                    <a:pt x="54102" y="494414"/>
                    <a:pt x="56007" y="492509"/>
                    <a:pt x="56007" y="488699"/>
                  </a:cubicBezTo>
                  <a:cubicBezTo>
                    <a:pt x="56007" y="486413"/>
                    <a:pt x="54483" y="484508"/>
                    <a:pt x="51435" y="482984"/>
                  </a:cubicBezTo>
                  <a:cubicBezTo>
                    <a:pt x="58293" y="482984"/>
                    <a:pt x="61722" y="485651"/>
                    <a:pt x="61722" y="490985"/>
                  </a:cubicBezTo>
                  <a:cubicBezTo>
                    <a:pt x="61722" y="494033"/>
                    <a:pt x="60579" y="496509"/>
                    <a:pt x="58293" y="498414"/>
                  </a:cubicBezTo>
                  <a:cubicBezTo>
                    <a:pt x="56007" y="500319"/>
                    <a:pt x="53340" y="501272"/>
                    <a:pt x="50292" y="501272"/>
                  </a:cubicBezTo>
                  <a:cubicBezTo>
                    <a:pt x="46024" y="501272"/>
                    <a:pt x="42481" y="499672"/>
                    <a:pt x="39662" y="496471"/>
                  </a:cubicBezTo>
                  <a:cubicBezTo>
                    <a:pt x="36842" y="493271"/>
                    <a:pt x="35433" y="489537"/>
                    <a:pt x="35433" y="485270"/>
                  </a:cubicBezTo>
                  <a:cubicBezTo>
                    <a:pt x="35433" y="479936"/>
                    <a:pt x="37490" y="475554"/>
                    <a:pt x="41605" y="472125"/>
                  </a:cubicBezTo>
                  <a:cubicBezTo>
                    <a:pt x="45720" y="468696"/>
                    <a:pt x="50520" y="466982"/>
                    <a:pt x="56007" y="466982"/>
                  </a:cubicBezTo>
                  <a:close/>
                  <a:moveTo>
                    <a:pt x="78867" y="438407"/>
                  </a:moveTo>
                  <a:cubicBezTo>
                    <a:pt x="86182" y="438407"/>
                    <a:pt x="92049" y="441988"/>
                    <a:pt x="96469" y="449151"/>
                  </a:cubicBezTo>
                  <a:cubicBezTo>
                    <a:pt x="99212" y="453723"/>
                    <a:pt x="100584" y="458905"/>
                    <a:pt x="100584" y="464696"/>
                  </a:cubicBezTo>
                  <a:cubicBezTo>
                    <a:pt x="100584" y="476126"/>
                    <a:pt x="96393" y="489080"/>
                    <a:pt x="88011" y="503558"/>
                  </a:cubicBezTo>
                  <a:lnTo>
                    <a:pt x="93726" y="509273"/>
                  </a:lnTo>
                  <a:cubicBezTo>
                    <a:pt x="111252" y="499367"/>
                    <a:pt x="122682" y="494414"/>
                    <a:pt x="128016" y="494414"/>
                  </a:cubicBezTo>
                  <a:cubicBezTo>
                    <a:pt x="136093" y="494566"/>
                    <a:pt x="142798" y="496319"/>
                    <a:pt x="148132" y="499672"/>
                  </a:cubicBezTo>
                  <a:cubicBezTo>
                    <a:pt x="154533" y="503786"/>
                    <a:pt x="157734" y="509654"/>
                    <a:pt x="157734" y="517274"/>
                  </a:cubicBezTo>
                  <a:cubicBezTo>
                    <a:pt x="157734" y="520627"/>
                    <a:pt x="156591" y="525389"/>
                    <a:pt x="154305" y="531561"/>
                  </a:cubicBezTo>
                  <a:cubicBezTo>
                    <a:pt x="152019" y="537734"/>
                    <a:pt x="150876" y="542496"/>
                    <a:pt x="150876" y="545849"/>
                  </a:cubicBezTo>
                  <a:cubicBezTo>
                    <a:pt x="150876" y="547982"/>
                    <a:pt x="151638" y="551030"/>
                    <a:pt x="153162" y="554993"/>
                  </a:cubicBezTo>
                  <a:cubicBezTo>
                    <a:pt x="146304" y="551335"/>
                    <a:pt x="142875" y="544858"/>
                    <a:pt x="142875" y="535562"/>
                  </a:cubicBezTo>
                  <a:cubicBezTo>
                    <a:pt x="142875" y="527942"/>
                    <a:pt x="140398" y="521465"/>
                    <a:pt x="135445" y="516131"/>
                  </a:cubicBezTo>
                  <a:cubicBezTo>
                    <a:pt x="130492" y="510797"/>
                    <a:pt x="124206" y="508130"/>
                    <a:pt x="116586" y="508130"/>
                  </a:cubicBezTo>
                  <a:cubicBezTo>
                    <a:pt x="107442" y="508130"/>
                    <a:pt x="97536" y="511940"/>
                    <a:pt x="86868" y="519560"/>
                  </a:cubicBezTo>
                  <a:lnTo>
                    <a:pt x="77724" y="510416"/>
                  </a:lnTo>
                  <a:cubicBezTo>
                    <a:pt x="86106" y="500357"/>
                    <a:pt x="90297" y="490832"/>
                    <a:pt x="90297" y="481841"/>
                  </a:cubicBezTo>
                  <a:cubicBezTo>
                    <a:pt x="90297" y="474678"/>
                    <a:pt x="88239" y="468315"/>
                    <a:pt x="84124" y="462753"/>
                  </a:cubicBezTo>
                  <a:cubicBezTo>
                    <a:pt x="80010" y="457190"/>
                    <a:pt x="74447" y="454409"/>
                    <a:pt x="67437" y="454409"/>
                  </a:cubicBezTo>
                  <a:cubicBezTo>
                    <a:pt x="66522" y="454409"/>
                    <a:pt x="65189" y="454599"/>
                    <a:pt x="63436" y="454980"/>
                  </a:cubicBezTo>
                  <a:cubicBezTo>
                    <a:pt x="61684" y="455361"/>
                    <a:pt x="60350" y="455552"/>
                    <a:pt x="59436" y="455552"/>
                  </a:cubicBezTo>
                  <a:cubicBezTo>
                    <a:pt x="50596" y="455552"/>
                    <a:pt x="44881" y="452123"/>
                    <a:pt x="42291" y="445265"/>
                  </a:cubicBezTo>
                  <a:cubicBezTo>
                    <a:pt x="44729" y="446789"/>
                    <a:pt x="47396" y="447551"/>
                    <a:pt x="50292" y="447551"/>
                  </a:cubicBezTo>
                  <a:cubicBezTo>
                    <a:pt x="52882" y="447551"/>
                    <a:pt x="55549" y="446789"/>
                    <a:pt x="58293" y="445265"/>
                  </a:cubicBezTo>
                  <a:cubicBezTo>
                    <a:pt x="66370" y="440693"/>
                    <a:pt x="73228" y="438407"/>
                    <a:pt x="78867" y="438407"/>
                  </a:cubicBezTo>
                  <a:close/>
                  <a:moveTo>
                    <a:pt x="169164" y="423548"/>
                  </a:moveTo>
                  <a:lnTo>
                    <a:pt x="171450" y="425834"/>
                  </a:lnTo>
                  <a:lnTo>
                    <a:pt x="164592" y="442979"/>
                  </a:lnTo>
                  <a:cubicBezTo>
                    <a:pt x="158648" y="457914"/>
                    <a:pt x="151409" y="468201"/>
                    <a:pt x="142875" y="473840"/>
                  </a:cubicBezTo>
                  <a:lnTo>
                    <a:pt x="93954" y="506072"/>
                  </a:lnTo>
                  <a:lnTo>
                    <a:pt x="90754" y="503101"/>
                  </a:lnTo>
                  <a:lnTo>
                    <a:pt x="124587" y="450980"/>
                  </a:lnTo>
                  <a:cubicBezTo>
                    <a:pt x="129311" y="443665"/>
                    <a:pt x="138074" y="437188"/>
                    <a:pt x="150876" y="431549"/>
                  </a:cubicBezTo>
                  <a:close/>
                  <a:moveTo>
                    <a:pt x="18288" y="368684"/>
                  </a:moveTo>
                  <a:lnTo>
                    <a:pt x="25146" y="368684"/>
                  </a:lnTo>
                  <a:lnTo>
                    <a:pt x="25146" y="486413"/>
                  </a:lnTo>
                  <a:cubicBezTo>
                    <a:pt x="25146" y="493576"/>
                    <a:pt x="27394" y="499748"/>
                    <a:pt x="31889" y="504929"/>
                  </a:cubicBezTo>
                  <a:cubicBezTo>
                    <a:pt x="36385" y="510111"/>
                    <a:pt x="42138" y="512702"/>
                    <a:pt x="49149" y="512702"/>
                  </a:cubicBezTo>
                  <a:cubicBezTo>
                    <a:pt x="52044" y="512702"/>
                    <a:pt x="55473" y="511940"/>
                    <a:pt x="59436" y="510416"/>
                  </a:cubicBezTo>
                  <a:lnTo>
                    <a:pt x="65151" y="516131"/>
                  </a:lnTo>
                  <a:cubicBezTo>
                    <a:pt x="59969" y="519179"/>
                    <a:pt x="55016" y="520703"/>
                    <a:pt x="50292" y="520703"/>
                  </a:cubicBezTo>
                  <a:cubicBezTo>
                    <a:pt x="41300" y="520703"/>
                    <a:pt x="33718" y="517769"/>
                    <a:pt x="27546" y="511902"/>
                  </a:cubicBezTo>
                  <a:cubicBezTo>
                    <a:pt x="21374" y="506034"/>
                    <a:pt x="18288" y="498681"/>
                    <a:pt x="18288" y="489842"/>
                  </a:cubicBezTo>
                  <a:close/>
                  <a:moveTo>
                    <a:pt x="0" y="368684"/>
                  </a:moveTo>
                  <a:lnTo>
                    <a:pt x="6858" y="368684"/>
                  </a:lnTo>
                  <a:lnTo>
                    <a:pt x="6858" y="590426"/>
                  </a:lnTo>
                  <a:lnTo>
                    <a:pt x="228600" y="590426"/>
                  </a:lnTo>
                  <a:lnTo>
                    <a:pt x="228600" y="597284"/>
                  </a:lnTo>
                  <a:lnTo>
                    <a:pt x="0" y="597284"/>
                  </a:lnTo>
                  <a:close/>
                  <a:moveTo>
                    <a:pt x="80010" y="164592"/>
                  </a:moveTo>
                  <a:lnTo>
                    <a:pt x="86868" y="170307"/>
                  </a:lnTo>
                  <a:cubicBezTo>
                    <a:pt x="86106" y="174879"/>
                    <a:pt x="85725" y="177927"/>
                    <a:pt x="85725" y="179451"/>
                  </a:cubicBezTo>
                  <a:cubicBezTo>
                    <a:pt x="85725" y="186919"/>
                    <a:pt x="89535" y="192938"/>
                    <a:pt x="97155" y="197510"/>
                  </a:cubicBezTo>
                  <a:cubicBezTo>
                    <a:pt x="103708" y="201473"/>
                    <a:pt x="110947" y="203454"/>
                    <a:pt x="118872" y="203454"/>
                  </a:cubicBezTo>
                  <a:lnTo>
                    <a:pt x="228600" y="203454"/>
                  </a:lnTo>
                  <a:lnTo>
                    <a:pt x="228600" y="210312"/>
                  </a:lnTo>
                  <a:lnTo>
                    <a:pt x="115443" y="210312"/>
                  </a:lnTo>
                  <a:cubicBezTo>
                    <a:pt x="105384" y="210312"/>
                    <a:pt x="96545" y="207340"/>
                    <a:pt x="88925" y="201397"/>
                  </a:cubicBezTo>
                  <a:cubicBezTo>
                    <a:pt x="80695" y="194996"/>
                    <a:pt x="76581" y="186919"/>
                    <a:pt x="76581" y="177165"/>
                  </a:cubicBezTo>
                  <a:cubicBezTo>
                    <a:pt x="76581" y="174879"/>
                    <a:pt x="77724" y="170688"/>
                    <a:pt x="80010" y="164592"/>
                  </a:cubicBezTo>
                  <a:close/>
                  <a:moveTo>
                    <a:pt x="61722" y="164592"/>
                  </a:moveTo>
                  <a:lnTo>
                    <a:pt x="66065" y="168478"/>
                  </a:lnTo>
                  <a:lnTo>
                    <a:pt x="56007" y="185166"/>
                  </a:lnTo>
                  <a:cubicBezTo>
                    <a:pt x="47625" y="199187"/>
                    <a:pt x="40005" y="206807"/>
                    <a:pt x="33147" y="208026"/>
                  </a:cubicBezTo>
                  <a:cubicBezTo>
                    <a:pt x="28879" y="208788"/>
                    <a:pt x="24536" y="210388"/>
                    <a:pt x="20116" y="212827"/>
                  </a:cubicBezTo>
                  <a:lnTo>
                    <a:pt x="17830" y="210312"/>
                  </a:lnTo>
                  <a:cubicBezTo>
                    <a:pt x="20421" y="207264"/>
                    <a:pt x="22174" y="203073"/>
                    <a:pt x="23088" y="197739"/>
                  </a:cubicBezTo>
                  <a:cubicBezTo>
                    <a:pt x="25374" y="190119"/>
                    <a:pt x="33299" y="182118"/>
                    <a:pt x="46863" y="173736"/>
                  </a:cubicBezTo>
                  <a:close/>
                  <a:moveTo>
                    <a:pt x="106299" y="148590"/>
                  </a:moveTo>
                  <a:cubicBezTo>
                    <a:pt x="113004" y="148590"/>
                    <a:pt x="118681" y="150914"/>
                    <a:pt x="123329" y="155562"/>
                  </a:cubicBezTo>
                  <a:cubicBezTo>
                    <a:pt x="127978" y="160210"/>
                    <a:pt x="130302" y="165887"/>
                    <a:pt x="130302" y="172593"/>
                  </a:cubicBezTo>
                  <a:cubicBezTo>
                    <a:pt x="130302" y="177775"/>
                    <a:pt x="128549" y="182308"/>
                    <a:pt x="125044" y="186195"/>
                  </a:cubicBezTo>
                  <a:cubicBezTo>
                    <a:pt x="121539" y="190081"/>
                    <a:pt x="117195" y="192024"/>
                    <a:pt x="112014" y="192024"/>
                  </a:cubicBezTo>
                  <a:cubicBezTo>
                    <a:pt x="107746" y="192024"/>
                    <a:pt x="104127" y="190614"/>
                    <a:pt x="101155" y="187795"/>
                  </a:cubicBezTo>
                  <a:cubicBezTo>
                    <a:pt x="98183" y="184975"/>
                    <a:pt x="96697" y="181432"/>
                    <a:pt x="96697" y="177165"/>
                  </a:cubicBezTo>
                  <a:cubicBezTo>
                    <a:pt x="96697" y="173812"/>
                    <a:pt x="97840" y="171069"/>
                    <a:pt x="100126" y="168935"/>
                  </a:cubicBezTo>
                  <a:cubicBezTo>
                    <a:pt x="102412" y="166802"/>
                    <a:pt x="105232" y="165735"/>
                    <a:pt x="108585" y="165735"/>
                  </a:cubicBezTo>
                  <a:cubicBezTo>
                    <a:pt x="113157" y="165735"/>
                    <a:pt x="115443" y="168021"/>
                    <a:pt x="115443" y="172593"/>
                  </a:cubicBezTo>
                  <a:cubicBezTo>
                    <a:pt x="115138" y="174574"/>
                    <a:pt x="114376" y="176098"/>
                    <a:pt x="113157" y="177165"/>
                  </a:cubicBezTo>
                  <a:cubicBezTo>
                    <a:pt x="113157" y="174117"/>
                    <a:pt x="111633" y="172593"/>
                    <a:pt x="108585" y="172593"/>
                  </a:cubicBezTo>
                  <a:cubicBezTo>
                    <a:pt x="104775" y="172593"/>
                    <a:pt x="102870" y="174498"/>
                    <a:pt x="102870" y="178308"/>
                  </a:cubicBezTo>
                  <a:cubicBezTo>
                    <a:pt x="102870" y="182880"/>
                    <a:pt x="105918" y="185166"/>
                    <a:pt x="112014" y="185166"/>
                  </a:cubicBezTo>
                  <a:cubicBezTo>
                    <a:pt x="115519" y="185166"/>
                    <a:pt x="118300" y="183794"/>
                    <a:pt x="120358" y="181051"/>
                  </a:cubicBezTo>
                  <a:cubicBezTo>
                    <a:pt x="122415" y="178308"/>
                    <a:pt x="123444" y="175108"/>
                    <a:pt x="123444" y="171450"/>
                  </a:cubicBezTo>
                  <a:cubicBezTo>
                    <a:pt x="123444" y="167335"/>
                    <a:pt x="121996" y="163830"/>
                    <a:pt x="119100" y="160934"/>
                  </a:cubicBezTo>
                  <a:cubicBezTo>
                    <a:pt x="116205" y="158039"/>
                    <a:pt x="112699" y="156591"/>
                    <a:pt x="108585" y="156591"/>
                  </a:cubicBezTo>
                  <a:cubicBezTo>
                    <a:pt x="104165" y="156591"/>
                    <a:pt x="99974" y="157734"/>
                    <a:pt x="96012" y="160020"/>
                  </a:cubicBezTo>
                  <a:lnTo>
                    <a:pt x="90297" y="154305"/>
                  </a:lnTo>
                  <a:cubicBezTo>
                    <a:pt x="97155" y="150495"/>
                    <a:pt x="102489" y="148590"/>
                    <a:pt x="106299" y="148590"/>
                  </a:cubicBezTo>
                  <a:close/>
                  <a:moveTo>
                    <a:pt x="22860" y="140589"/>
                  </a:moveTo>
                  <a:cubicBezTo>
                    <a:pt x="23774" y="145923"/>
                    <a:pt x="25679" y="150495"/>
                    <a:pt x="28575" y="154305"/>
                  </a:cubicBezTo>
                  <a:cubicBezTo>
                    <a:pt x="32080" y="158877"/>
                    <a:pt x="36271" y="161163"/>
                    <a:pt x="41148" y="161163"/>
                  </a:cubicBezTo>
                  <a:cubicBezTo>
                    <a:pt x="47091" y="161011"/>
                    <a:pt x="56235" y="157582"/>
                    <a:pt x="68580" y="150876"/>
                  </a:cubicBezTo>
                  <a:lnTo>
                    <a:pt x="77724" y="160020"/>
                  </a:lnTo>
                  <a:cubicBezTo>
                    <a:pt x="71628" y="173126"/>
                    <a:pt x="68580" y="182651"/>
                    <a:pt x="68580" y="188595"/>
                  </a:cubicBezTo>
                  <a:cubicBezTo>
                    <a:pt x="68580" y="193015"/>
                    <a:pt x="69799" y="196977"/>
                    <a:pt x="72237" y="200482"/>
                  </a:cubicBezTo>
                  <a:cubicBezTo>
                    <a:pt x="74676" y="203987"/>
                    <a:pt x="78028" y="205740"/>
                    <a:pt x="82296" y="205740"/>
                  </a:cubicBezTo>
                  <a:cubicBezTo>
                    <a:pt x="79248" y="208788"/>
                    <a:pt x="75819" y="210312"/>
                    <a:pt x="72009" y="210312"/>
                  </a:cubicBezTo>
                  <a:cubicBezTo>
                    <a:pt x="68199" y="210312"/>
                    <a:pt x="65151" y="208826"/>
                    <a:pt x="62865" y="205854"/>
                  </a:cubicBezTo>
                  <a:cubicBezTo>
                    <a:pt x="60579" y="202882"/>
                    <a:pt x="59436" y="199415"/>
                    <a:pt x="59436" y="195453"/>
                  </a:cubicBezTo>
                  <a:cubicBezTo>
                    <a:pt x="59436" y="188443"/>
                    <a:pt x="62484" y="179680"/>
                    <a:pt x="68580" y="169164"/>
                  </a:cubicBezTo>
                  <a:lnTo>
                    <a:pt x="61722" y="161163"/>
                  </a:lnTo>
                  <a:cubicBezTo>
                    <a:pt x="50901" y="168783"/>
                    <a:pt x="42138" y="172593"/>
                    <a:pt x="35433" y="172593"/>
                  </a:cubicBezTo>
                  <a:cubicBezTo>
                    <a:pt x="30708" y="172593"/>
                    <a:pt x="26860" y="170764"/>
                    <a:pt x="23888" y="167107"/>
                  </a:cubicBezTo>
                  <a:cubicBezTo>
                    <a:pt x="20917" y="163449"/>
                    <a:pt x="19431" y="159182"/>
                    <a:pt x="19431" y="154305"/>
                  </a:cubicBezTo>
                  <a:cubicBezTo>
                    <a:pt x="19431" y="147904"/>
                    <a:pt x="20574" y="143332"/>
                    <a:pt x="22860" y="140589"/>
                  </a:cubicBezTo>
                  <a:close/>
                  <a:moveTo>
                    <a:pt x="65151" y="132588"/>
                  </a:moveTo>
                  <a:lnTo>
                    <a:pt x="96012" y="164592"/>
                  </a:lnTo>
                  <a:lnTo>
                    <a:pt x="90754" y="170078"/>
                  </a:lnTo>
                  <a:lnTo>
                    <a:pt x="59207" y="137617"/>
                  </a:lnTo>
                  <a:close/>
                  <a:moveTo>
                    <a:pt x="56007" y="98298"/>
                  </a:moveTo>
                  <a:cubicBezTo>
                    <a:pt x="62712" y="98298"/>
                    <a:pt x="68427" y="100432"/>
                    <a:pt x="73152" y="104699"/>
                  </a:cubicBezTo>
                  <a:cubicBezTo>
                    <a:pt x="77876" y="108966"/>
                    <a:pt x="80162" y="114452"/>
                    <a:pt x="80010" y="121158"/>
                  </a:cubicBezTo>
                  <a:cubicBezTo>
                    <a:pt x="79857" y="127406"/>
                    <a:pt x="77952" y="133121"/>
                    <a:pt x="74295" y="138303"/>
                  </a:cubicBezTo>
                  <a:lnTo>
                    <a:pt x="68580" y="133731"/>
                  </a:lnTo>
                  <a:cubicBezTo>
                    <a:pt x="70866" y="130073"/>
                    <a:pt x="72009" y="126263"/>
                    <a:pt x="72009" y="122301"/>
                  </a:cubicBezTo>
                  <a:cubicBezTo>
                    <a:pt x="72009" y="118186"/>
                    <a:pt x="70561" y="114681"/>
                    <a:pt x="67665" y="111785"/>
                  </a:cubicBezTo>
                  <a:cubicBezTo>
                    <a:pt x="64770" y="108890"/>
                    <a:pt x="61264" y="107442"/>
                    <a:pt x="57150" y="107442"/>
                  </a:cubicBezTo>
                  <a:cubicBezTo>
                    <a:pt x="53797" y="107442"/>
                    <a:pt x="50673" y="108356"/>
                    <a:pt x="47777" y="110185"/>
                  </a:cubicBezTo>
                  <a:cubicBezTo>
                    <a:pt x="44881" y="112014"/>
                    <a:pt x="43434" y="114529"/>
                    <a:pt x="43434" y="117729"/>
                  </a:cubicBezTo>
                  <a:cubicBezTo>
                    <a:pt x="43434" y="123063"/>
                    <a:pt x="45720" y="125730"/>
                    <a:pt x="50292" y="125730"/>
                  </a:cubicBezTo>
                  <a:cubicBezTo>
                    <a:pt x="54102" y="125730"/>
                    <a:pt x="56007" y="123825"/>
                    <a:pt x="56007" y="120015"/>
                  </a:cubicBezTo>
                  <a:cubicBezTo>
                    <a:pt x="56007" y="117729"/>
                    <a:pt x="54483" y="115824"/>
                    <a:pt x="51435" y="114300"/>
                  </a:cubicBezTo>
                  <a:cubicBezTo>
                    <a:pt x="58293" y="114300"/>
                    <a:pt x="61722" y="116967"/>
                    <a:pt x="61722" y="122301"/>
                  </a:cubicBezTo>
                  <a:cubicBezTo>
                    <a:pt x="61722" y="125349"/>
                    <a:pt x="60579" y="127825"/>
                    <a:pt x="58293" y="129730"/>
                  </a:cubicBezTo>
                  <a:cubicBezTo>
                    <a:pt x="56007" y="131635"/>
                    <a:pt x="53340" y="132588"/>
                    <a:pt x="50292" y="132588"/>
                  </a:cubicBezTo>
                  <a:cubicBezTo>
                    <a:pt x="46024" y="132588"/>
                    <a:pt x="42481" y="130988"/>
                    <a:pt x="39662" y="127787"/>
                  </a:cubicBezTo>
                  <a:cubicBezTo>
                    <a:pt x="36842" y="124587"/>
                    <a:pt x="35433" y="120853"/>
                    <a:pt x="35433" y="116586"/>
                  </a:cubicBezTo>
                  <a:cubicBezTo>
                    <a:pt x="35433" y="111252"/>
                    <a:pt x="37490" y="106870"/>
                    <a:pt x="41605" y="103441"/>
                  </a:cubicBezTo>
                  <a:cubicBezTo>
                    <a:pt x="45720" y="100012"/>
                    <a:pt x="50520" y="98298"/>
                    <a:pt x="56007" y="98298"/>
                  </a:cubicBezTo>
                  <a:close/>
                  <a:moveTo>
                    <a:pt x="78867" y="69723"/>
                  </a:moveTo>
                  <a:cubicBezTo>
                    <a:pt x="86182" y="69723"/>
                    <a:pt x="92049" y="73304"/>
                    <a:pt x="96469" y="80467"/>
                  </a:cubicBezTo>
                  <a:cubicBezTo>
                    <a:pt x="99212" y="85039"/>
                    <a:pt x="100584" y="90221"/>
                    <a:pt x="100584" y="96012"/>
                  </a:cubicBezTo>
                  <a:cubicBezTo>
                    <a:pt x="100584" y="107442"/>
                    <a:pt x="96393" y="120396"/>
                    <a:pt x="88011" y="134874"/>
                  </a:cubicBezTo>
                  <a:lnTo>
                    <a:pt x="93726" y="140589"/>
                  </a:lnTo>
                  <a:cubicBezTo>
                    <a:pt x="111252" y="130683"/>
                    <a:pt x="122682" y="125730"/>
                    <a:pt x="128016" y="125730"/>
                  </a:cubicBezTo>
                  <a:cubicBezTo>
                    <a:pt x="136093" y="125882"/>
                    <a:pt x="142798" y="127635"/>
                    <a:pt x="148132" y="130988"/>
                  </a:cubicBezTo>
                  <a:cubicBezTo>
                    <a:pt x="154533" y="135103"/>
                    <a:pt x="157734" y="140970"/>
                    <a:pt x="157734" y="148590"/>
                  </a:cubicBezTo>
                  <a:cubicBezTo>
                    <a:pt x="157734" y="151943"/>
                    <a:pt x="156591" y="156705"/>
                    <a:pt x="154305" y="162877"/>
                  </a:cubicBezTo>
                  <a:cubicBezTo>
                    <a:pt x="152019" y="169050"/>
                    <a:pt x="150876" y="173812"/>
                    <a:pt x="150876" y="177165"/>
                  </a:cubicBezTo>
                  <a:cubicBezTo>
                    <a:pt x="150876" y="179299"/>
                    <a:pt x="151638" y="182347"/>
                    <a:pt x="153162" y="186309"/>
                  </a:cubicBezTo>
                  <a:cubicBezTo>
                    <a:pt x="146304" y="182651"/>
                    <a:pt x="142875" y="176174"/>
                    <a:pt x="142875" y="166878"/>
                  </a:cubicBezTo>
                  <a:cubicBezTo>
                    <a:pt x="142875" y="159258"/>
                    <a:pt x="140398" y="152781"/>
                    <a:pt x="135445" y="147447"/>
                  </a:cubicBezTo>
                  <a:cubicBezTo>
                    <a:pt x="130492" y="142113"/>
                    <a:pt x="124206" y="139446"/>
                    <a:pt x="116586" y="139446"/>
                  </a:cubicBezTo>
                  <a:cubicBezTo>
                    <a:pt x="107442" y="139446"/>
                    <a:pt x="97536" y="143256"/>
                    <a:pt x="86868" y="150876"/>
                  </a:cubicBezTo>
                  <a:lnTo>
                    <a:pt x="77724" y="141732"/>
                  </a:lnTo>
                  <a:cubicBezTo>
                    <a:pt x="86106" y="131674"/>
                    <a:pt x="90297" y="122149"/>
                    <a:pt x="90297" y="113157"/>
                  </a:cubicBezTo>
                  <a:cubicBezTo>
                    <a:pt x="90297" y="105994"/>
                    <a:pt x="88239" y="99631"/>
                    <a:pt x="84124" y="94069"/>
                  </a:cubicBezTo>
                  <a:cubicBezTo>
                    <a:pt x="80010" y="88506"/>
                    <a:pt x="74447" y="85725"/>
                    <a:pt x="67437" y="85725"/>
                  </a:cubicBezTo>
                  <a:cubicBezTo>
                    <a:pt x="66522" y="85725"/>
                    <a:pt x="65189" y="85915"/>
                    <a:pt x="63436" y="86296"/>
                  </a:cubicBezTo>
                  <a:cubicBezTo>
                    <a:pt x="61684" y="86677"/>
                    <a:pt x="60350" y="86868"/>
                    <a:pt x="59436" y="86868"/>
                  </a:cubicBezTo>
                  <a:cubicBezTo>
                    <a:pt x="50596" y="86868"/>
                    <a:pt x="44881" y="83439"/>
                    <a:pt x="42291" y="76581"/>
                  </a:cubicBezTo>
                  <a:cubicBezTo>
                    <a:pt x="44729" y="78105"/>
                    <a:pt x="47396" y="78867"/>
                    <a:pt x="50292" y="78867"/>
                  </a:cubicBezTo>
                  <a:cubicBezTo>
                    <a:pt x="52882" y="78867"/>
                    <a:pt x="55549" y="78105"/>
                    <a:pt x="58293" y="76581"/>
                  </a:cubicBezTo>
                  <a:cubicBezTo>
                    <a:pt x="66370" y="72009"/>
                    <a:pt x="73228" y="69723"/>
                    <a:pt x="78867" y="69723"/>
                  </a:cubicBezTo>
                  <a:close/>
                  <a:moveTo>
                    <a:pt x="169164" y="54864"/>
                  </a:moveTo>
                  <a:lnTo>
                    <a:pt x="171450" y="57150"/>
                  </a:lnTo>
                  <a:lnTo>
                    <a:pt x="164592" y="74295"/>
                  </a:lnTo>
                  <a:cubicBezTo>
                    <a:pt x="158648" y="89230"/>
                    <a:pt x="151409" y="99517"/>
                    <a:pt x="142875" y="105156"/>
                  </a:cubicBezTo>
                  <a:lnTo>
                    <a:pt x="93954" y="137389"/>
                  </a:lnTo>
                  <a:lnTo>
                    <a:pt x="90754" y="134417"/>
                  </a:lnTo>
                  <a:lnTo>
                    <a:pt x="124587" y="82296"/>
                  </a:lnTo>
                  <a:cubicBezTo>
                    <a:pt x="129311" y="74981"/>
                    <a:pt x="138074" y="68504"/>
                    <a:pt x="150876" y="62865"/>
                  </a:cubicBezTo>
                  <a:close/>
                  <a:moveTo>
                    <a:pt x="18288" y="0"/>
                  </a:moveTo>
                  <a:lnTo>
                    <a:pt x="25146" y="0"/>
                  </a:lnTo>
                  <a:lnTo>
                    <a:pt x="25146" y="117729"/>
                  </a:lnTo>
                  <a:cubicBezTo>
                    <a:pt x="25146" y="124892"/>
                    <a:pt x="27394" y="131064"/>
                    <a:pt x="31889" y="136246"/>
                  </a:cubicBezTo>
                  <a:cubicBezTo>
                    <a:pt x="36385" y="141427"/>
                    <a:pt x="42138" y="144018"/>
                    <a:pt x="49149" y="144018"/>
                  </a:cubicBezTo>
                  <a:cubicBezTo>
                    <a:pt x="52044" y="144018"/>
                    <a:pt x="55473" y="143256"/>
                    <a:pt x="59436" y="141732"/>
                  </a:cubicBezTo>
                  <a:lnTo>
                    <a:pt x="65151" y="147447"/>
                  </a:lnTo>
                  <a:cubicBezTo>
                    <a:pt x="59969" y="150495"/>
                    <a:pt x="55016" y="152019"/>
                    <a:pt x="50292" y="152019"/>
                  </a:cubicBezTo>
                  <a:cubicBezTo>
                    <a:pt x="41300" y="152019"/>
                    <a:pt x="33718" y="149085"/>
                    <a:pt x="27546" y="143218"/>
                  </a:cubicBezTo>
                  <a:cubicBezTo>
                    <a:pt x="21374" y="137350"/>
                    <a:pt x="18288" y="129997"/>
                    <a:pt x="18288" y="121158"/>
                  </a:cubicBezTo>
                  <a:close/>
                  <a:moveTo>
                    <a:pt x="0" y="0"/>
                  </a:moveTo>
                  <a:lnTo>
                    <a:pt x="6858" y="0"/>
                  </a:lnTo>
                  <a:lnTo>
                    <a:pt x="6858" y="221742"/>
                  </a:lnTo>
                  <a:lnTo>
                    <a:pt x="228600" y="221742"/>
                  </a:lnTo>
                  <a:lnTo>
                    <a:pt x="228600" y="228600"/>
                  </a:lnTo>
                  <a:lnTo>
                    <a:pt x="0" y="228600"/>
                  </a:ln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p>
          </p:txBody>
        </p:sp>
        <p:sp>
          <p:nvSpPr>
            <p:cNvPr id="12" name="TextBox 11">
              <a:extLst>
                <a:ext uri="{FF2B5EF4-FFF2-40B4-BE49-F238E27FC236}">
                  <a16:creationId xmlns:a16="http://schemas.microsoft.com/office/drawing/2014/main" id="{D253E4B1-140A-43BB-BE92-D7479FBD1DD7}"/>
                </a:ext>
              </a:extLst>
            </p:cNvPr>
            <p:cNvSpPr txBox="1"/>
            <p:nvPr/>
          </p:nvSpPr>
          <p:spPr>
            <a:xfrm>
              <a:off x="11913870" y="2418442"/>
              <a:ext cx="274320" cy="2286000"/>
            </a:xfrm>
            <a:custGeom>
              <a:avLst/>
              <a:gdLst/>
              <a:ahLst/>
              <a:cxnLst/>
              <a:rect l="l" t="t" r="r" b="b"/>
              <a:pathLst>
                <a:path w="341087" h="2595265">
                  <a:moveTo>
                    <a:pt x="217463" y="2508397"/>
                  </a:moveTo>
                  <a:cubicBezTo>
                    <a:pt x="221527" y="2515306"/>
                    <a:pt x="223559" y="2521910"/>
                    <a:pt x="223559" y="2528209"/>
                  </a:cubicBezTo>
                  <a:cubicBezTo>
                    <a:pt x="223559" y="2540198"/>
                    <a:pt x="219647" y="2550307"/>
                    <a:pt x="211824" y="2558537"/>
                  </a:cubicBezTo>
                  <a:cubicBezTo>
                    <a:pt x="204001" y="2566766"/>
                    <a:pt x="194196" y="2570881"/>
                    <a:pt x="182411" y="2570881"/>
                  </a:cubicBezTo>
                  <a:lnTo>
                    <a:pt x="20867" y="2570881"/>
                  </a:lnTo>
                  <a:lnTo>
                    <a:pt x="20867" y="2561737"/>
                  </a:lnTo>
                  <a:lnTo>
                    <a:pt x="177839" y="2561737"/>
                  </a:lnTo>
                  <a:cubicBezTo>
                    <a:pt x="187389" y="2561737"/>
                    <a:pt x="195619" y="2558740"/>
                    <a:pt x="202527" y="2552746"/>
                  </a:cubicBezTo>
                  <a:cubicBezTo>
                    <a:pt x="209436" y="2546751"/>
                    <a:pt x="212891" y="2539080"/>
                    <a:pt x="212891" y="2529733"/>
                  </a:cubicBezTo>
                  <a:cubicBezTo>
                    <a:pt x="212891" y="2525872"/>
                    <a:pt x="211875" y="2521300"/>
                    <a:pt x="209843" y="2516017"/>
                  </a:cubicBezTo>
                  <a:close/>
                  <a:moveTo>
                    <a:pt x="245504" y="2507178"/>
                  </a:moveTo>
                  <a:lnTo>
                    <a:pt x="267755" y="2520589"/>
                  </a:lnTo>
                  <a:cubicBezTo>
                    <a:pt x="286449" y="2531765"/>
                    <a:pt x="296609" y="2541925"/>
                    <a:pt x="298235" y="2551069"/>
                  </a:cubicBezTo>
                  <a:cubicBezTo>
                    <a:pt x="299251" y="2556759"/>
                    <a:pt x="301384" y="2562550"/>
                    <a:pt x="304635" y="2568443"/>
                  </a:cubicBezTo>
                  <a:lnTo>
                    <a:pt x="301283" y="2571491"/>
                  </a:lnTo>
                  <a:cubicBezTo>
                    <a:pt x="297219" y="2568036"/>
                    <a:pt x="291631" y="2565700"/>
                    <a:pt x="284519" y="2564480"/>
                  </a:cubicBezTo>
                  <a:cubicBezTo>
                    <a:pt x="274359" y="2561432"/>
                    <a:pt x="263691" y="2550866"/>
                    <a:pt x="252515" y="2532781"/>
                  </a:cubicBezTo>
                  <a:lnTo>
                    <a:pt x="240323" y="2512969"/>
                  </a:lnTo>
                  <a:close/>
                  <a:moveTo>
                    <a:pt x="182411" y="2488585"/>
                  </a:moveTo>
                  <a:cubicBezTo>
                    <a:pt x="190742" y="2488788"/>
                    <a:pt x="198362" y="2491328"/>
                    <a:pt x="205271" y="2496205"/>
                  </a:cubicBezTo>
                  <a:lnTo>
                    <a:pt x="199175" y="2503825"/>
                  </a:lnTo>
                  <a:cubicBezTo>
                    <a:pt x="194298" y="2500777"/>
                    <a:pt x="189218" y="2499253"/>
                    <a:pt x="183935" y="2499253"/>
                  </a:cubicBezTo>
                  <a:cubicBezTo>
                    <a:pt x="178448" y="2499253"/>
                    <a:pt x="173775" y="2501184"/>
                    <a:pt x="169914" y="2505044"/>
                  </a:cubicBezTo>
                  <a:cubicBezTo>
                    <a:pt x="166053" y="2508905"/>
                    <a:pt x="164123" y="2513579"/>
                    <a:pt x="164123" y="2519065"/>
                  </a:cubicBezTo>
                  <a:cubicBezTo>
                    <a:pt x="164123" y="2523536"/>
                    <a:pt x="165342" y="2527701"/>
                    <a:pt x="167780" y="2531562"/>
                  </a:cubicBezTo>
                  <a:cubicBezTo>
                    <a:pt x="170219" y="2535423"/>
                    <a:pt x="173571" y="2537353"/>
                    <a:pt x="177839" y="2537353"/>
                  </a:cubicBezTo>
                  <a:cubicBezTo>
                    <a:pt x="184951" y="2537353"/>
                    <a:pt x="188507" y="2534305"/>
                    <a:pt x="188507" y="2528209"/>
                  </a:cubicBezTo>
                  <a:cubicBezTo>
                    <a:pt x="188507" y="2523129"/>
                    <a:pt x="185967" y="2520589"/>
                    <a:pt x="180887" y="2520589"/>
                  </a:cubicBezTo>
                  <a:cubicBezTo>
                    <a:pt x="177839" y="2520589"/>
                    <a:pt x="175299" y="2522621"/>
                    <a:pt x="173267" y="2526685"/>
                  </a:cubicBezTo>
                  <a:cubicBezTo>
                    <a:pt x="173267" y="2517541"/>
                    <a:pt x="176823" y="2512969"/>
                    <a:pt x="183935" y="2512969"/>
                  </a:cubicBezTo>
                  <a:cubicBezTo>
                    <a:pt x="187999" y="2512969"/>
                    <a:pt x="191301" y="2514493"/>
                    <a:pt x="193841" y="2517541"/>
                  </a:cubicBezTo>
                  <a:cubicBezTo>
                    <a:pt x="196381" y="2520589"/>
                    <a:pt x="197651" y="2524145"/>
                    <a:pt x="197651" y="2528209"/>
                  </a:cubicBezTo>
                  <a:cubicBezTo>
                    <a:pt x="197651" y="2533899"/>
                    <a:pt x="195517" y="2538623"/>
                    <a:pt x="191250" y="2542382"/>
                  </a:cubicBezTo>
                  <a:cubicBezTo>
                    <a:pt x="186983" y="2546142"/>
                    <a:pt x="182004" y="2548021"/>
                    <a:pt x="176315" y="2548021"/>
                  </a:cubicBezTo>
                  <a:cubicBezTo>
                    <a:pt x="169203" y="2548021"/>
                    <a:pt x="163361" y="2545278"/>
                    <a:pt x="158789" y="2539792"/>
                  </a:cubicBezTo>
                  <a:cubicBezTo>
                    <a:pt x="154217" y="2534305"/>
                    <a:pt x="151931" y="2527904"/>
                    <a:pt x="151931" y="2520589"/>
                  </a:cubicBezTo>
                  <a:cubicBezTo>
                    <a:pt x="151931" y="2511648"/>
                    <a:pt x="154775" y="2504028"/>
                    <a:pt x="160465" y="2497729"/>
                  </a:cubicBezTo>
                  <a:cubicBezTo>
                    <a:pt x="166155" y="2491430"/>
                    <a:pt x="173470" y="2488382"/>
                    <a:pt x="182411" y="2488585"/>
                  </a:cubicBezTo>
                  <a:close/>
                  <a:moveTo>
                    <a:pt x="295187" y="2485537"/>
                  </a:moveTo>
                  <a:cubicBezTo>
                    <a:pt x="299251" y="2489601"/>
                    <a:pt x="301283" y="2494173"/>
                    <a:pt x="301283" y="2499253"/>
                  </a:cubicBezTo>
                  <a:cubicBezTo>
                    <a:pt x="301283" y="2504333"/>
                    <a:pt x="299301" y="2508397"/>
                    <a:pt x="295339" y="2511445"/>
                  </a:cubicBezTo>
                  <a:cubicBezTo>
                    <a:pt x="291377" y="2514493"/>
                    <a:pt x="286754" y="2516017"/>
                    <a:pt x="281471" y="2516017"/>
                  </a:cubicBezTo>
                  <a:cubicBezTo>
                    <a:pt x="272123" y="2516017"/>
                    <a:pt x="260439" y="2511953"/>
                    <a:pt x="246419" y="2503825"/>
                  </a:cubicBezTo>
                  <a:lnTo>
                    <a:pt x="235751" y="2512969"/>
                  </a:lnTo>
                  <a:cubicBezTo>
                    <a:pt x="245911" y="2527396"/>
                    <a:pt x="250991" y="2539080"/>
                    <a:pt x="250991" y="2548021"/>
                  </a:cubicBezTo>
                  <a:cubicBezTo>
                    <a:pt x="250991" y="2554320"/>
                    <a:pt x="248552" y="2559451"/>
                    <a:pt x="243675" y="2563414"/>
                  </a:cubicBezTo>
                  <a:cubicBezTo>
                    <a:pt x="238799" y="2567376"/>
                    <a:pt x="233109" y="2569357"/>
                    <a:pt x="226607" y="2569357"/>
                  </a:cubicBezTo>
                  <a:cubicBezTo>
                    <a:pt x="218072" y="2569357"/>
                    <a:pt x="211976" y="2567833"/>
                    <a:pt x="208319" y="2564785"/>
                  </a:cubicBezTo>
                  <a:cubicBezTo>
                    <a:pt x="215431" y="2563566"/>
                    <a:pt x="221527" y="2561026"/>
                    <a:pt x="226607" y="2557165"/>
                  </a:cubicBezTo>
                  <a:cubicBezTo>
                    <a:pt x="232703" y="2552492"/>
                    <a:pt x="235751" y="2546904"/>
                    <a:pt x="235751" y="2540401"/>
                  </a:cubicBezTo>
                  <a:cubicBezTo>
                    <a:pt x="235547" y="2532476"/>
                    <a:pt x="230975" y="2520284"/>
                    <a:pt x="222035" y="2503825"/>
                  </a:cubicBezTo>
                  <a:lnTo>
                    <a:pt x="234227" y="2491633"/>
                  </a:lnTo>
                  <a:cubicBezTo>
                    <a:pt x="251702" y="2499761"/>
                    <a:pt x="264402" y="2503825"/>
                    <a:pt x="272327" y="2503825"/>
                  </a:cubicBezTo>
                  <a:cubicBezTo>
                    <a:pt x="278016" y="2503825"/>
                    <a:pt x="283249" y="2502149"/>
                    <a:pt x="288024" y="2498796"/>
                  </a:cubicBezTo>
                  <a:cubicBezTo>
                    <a:pt x="292799" y="2495443"/>
                    <a:pt x="295187" y="2491024"/>
                    <a:pt x="295187" y="2485537"/>
                  </a:cubicBezTo>
                  <a:close/>
                  <a:moveTo>
                    <a:pt x="240323" y="2467249"/>
                  </a:moveTo>
                  <a:lnTo>
                    <a:pt x="247638" y="2474260"/>
                  </a:lnTo>
                  <a:lnTo>
                    <a:pt x="204356" y="2516322"/>
                  </a:lnTo>
                  <a:lnTo>
                    <a:pt x="197651" y="2508397"/>
                  </a:lnTo>
                  <a:close/>
                  <a:moveTo>
                    <a:pt x="250991" y="2421529"/>
                  </a:moveTo>
                  <a:cubicBezTo>
                    <a:pt x="257899" y="2421529"/>
                    <a:pt x="263945" y="2423866"/>
                    <a:pt x="269126" y="2428540"/>
                  </a:cubicBezTo>
                  <a:cubicBezTo>
                    <a:pt x="274308" y="2433213"/>
                    <a:pt x="276899" y="2439004"/>
                    <a:pt x="276899" y="2445913"/>
                  </a:cubicBezTo>
                  <a:cubicBezTo>
                    <a:pt x="276899" y="2451603"/>
                    <a:pt x="275019" y="2456429"/>
                    <a:pt x="271260" y="2460391"/>
                  </a:cubicBezTo>
                  <a:cubicBezTo>
                    <a:pt x="267501" y="2464354"/>
                    <a:pt x="262776" y="2466335"/>
                    <a:pt x="257087" y="2466335"/>
                  </a:cubicBezTo>
                  <a:cubicBezTo>
                    <a:pt x="252616" y="2466335"/>
                    <a:pt x="248959" y="2464811"/>
                    <a:pt x="246114" y="2461763"/>
                  </a:cubicBezTo>
                  <a:cubicBezTo>
                    <a:pt x="243269" y="2458715"/>
                    <a:pt x="241847" y="2454956"/>
                    <a:pt x="241847" y="2450485"/>
                  </a:cubicBezTo>
                  <a:cubicBezTo>
                    <a:pt x="241847" y="2444389"/>
                    <a:pt x="244895" y="2441341"/>
                    <a:pt x="250991" y="2441341"/>
                  </a:cubicBezTo>
                  <a:cubicBezTo>
                    <a:pt x="253632" y="2441748"/>
                    <a:pt x="255664" y="2442764"/>
                    <a:pt x="257087" y="2444389"/>
                  </a:cubicBezTo>
                  <a:cubicBezTo>
                    <a:pt x="253023" y="2444389"/>
                    <a:pt x="250991" y="2446421"/>
                    <a:pt x="250991" y="2450485"/>
                  </a:cubicBezTo>
                  <a:cubicBezTo>
                    <a:pt x="250991" y="2455565"/>
                    <a:pt x="253531" y="2458105"/>
                    <a:pt x="258611" y="2458105"/>
                  </a:cubicBezTo>
                  <a:cubicBezTo>
                    <a:pt x="264707" y="2458105"/>
                    <a:pt x="267755" y="2454041"/>
                    <a:pt x="267755" y="2445913"/>
                  </a:cubicBezTo>
                  <a:cubicBezTo>
                    <a:pt x="267755" y="2441240"/>
                    <a:pt x="265926" y="2437531"/>
                    <a:pt x="262268" y="2434788"/>
                  </a:cubicBezTo>
                  <a:cubicBezTo>
                    <a:pt x="258611" y="2432045"/>
                    <a:pt x="254343" y="2430673"/>
                    <a:pt x="249467" y="2430673"/>
                  </a:cubicBezTo>
                  <a:cubicBezTo>
                    <a:pt x="243980" y="2430673"/>
                    <a:pt x="239307" y="2432604"/>
                    <a:pt x="235446" y="2436464"/>
                  </a:cubicBezTo>
                  <a:cubicBezTo>
                    <a:pt x="231585" y="2440325"/>
                    <a:pt x="229655" y="2444999"/>
                    <a:pt x="229655" y="2450485"/>
                  </a:cubicBezTo>
                  <a:cubicBezTo>
                    <a:pt x="229655" y="2456378"/>
                    <a:pt x="231179" y="2461966"/>
                    <a:pt x="234227" y="2467249"/>
                  </a:cubicBezTo>
                  <a:lnTo>
                    <a:pt x="226607" y="2474869"/>
                  </a:lnTo>
                  <a:cubicBezTo>
                    <a:pt x="221527" y="2465725"/>
                    <a:pt x="218987" y="2458613"/>
                    <a:pt x="218987" y="2453533"/>
                  </a:cubicBezTo>
                  <a:cubicBezTo>
                    <a:pt x="218987" y="2444592"/>
                    <a:pt x="222085" y="2437023"/>
                    <a:pt x="228283" y="2430826"/>
                  </a:cubicBezTo>
                  <a:cubicBezTo>
                    <a:pt x="234481" y="2424628"/>
                    <a:pt x="242050" y="2421529"/>
                    <a:pt x="250991" y="2421529"/>
                  </a:cubicBezTo>
                  <a:close/>
                  <a:moveTo>
                    <a:pt x="218987" y="2384953"/>
                  </a:moveTo>
                  <a:cubicBezTo>
                    <a:pt x="223457" y="2384953"/>
                    <a:pt x="229807" y="2386477"/>
                    <a:pt x="238037" y="2389525"/>
                  </a:cubicBezTo>
                  <a:cubicBezTo>
                    <a:pt x="246266" y="2392573"/>
                    <a:pt x="252616" y="2394097"/>
                    <a:pt x="257087" y="2394097"/>
                  </a:cubicBezTo>
                  <a:cubicBezTo>
                    <a:pt x="259931" y="2394097"/>
                    <a:pt x="263995" y="2393081"/>
                    <a:pt x="269279" y="2391049"/>
                  </a:cubicBezTo>
                  <a:cubicBezTo>
                    <a:pt x="264402" y="2400193"/>
                    <a:pt x="255766" y="2404765"/>
                    <a:pt x="243371" y="2404765"/>
                  </a:cubicBezTo>
                  <a:cubicBezTo>
                    <a:pt x="233211" y="2404765"/>
                    <a:pt x="224575" y="2408067"/>
                    <a:pt x="217463" y="2414671"/>
                  </a:cubicBezTo>
                  <a:cubicBezTo>
                    <a:pt x="210351" y="2421275"/>
                    <a:pt x="206795" y="2429657"/>
                    <a:pt x="206795" y="2439817"/>
                  </a:cubicBezTo>
                  <a:cubicBezTo>
                    <a:pt x="206795" y="2452009"/>
                    <a:pt x="211875" y="2465217"/>
                    <a:pt x="222035" y="2479441"/>
                  </a:cubicBezTo>
                  <a:lnTo>
                    <a:pt x="209843" y="2491633"/>
                  </a:lnTo>
                  <a:cubicBezTo>
                    <a:pt x="196431" y="2480457"/>
                    <a:pt x="183731" y="2474869"/>
                    <a:pt x="171743" y="2474869"/>
                  </a:cubicBezTo>
                  <a:cubicBezTo>
                    <a:pt x="162599" y="2474869"/>
                    <a:pt x="154369" y="2477612"/>
                    <a:pt x="147054" y="2483099"/>
                  </a:cubicBezTo>
                  <a:cubicBezTo>
                    <a:pt x="139129" y="2488992"/>
                    <a:pt x="135167" y="2496408"/>
                    <a:pt x="135167" y="2505349"/>
                  </a:cubicBezTo>
                  <a:cubicBezTo>
                    <a:pt x="135167" y="2506568"/>
                    <a:pt x="135421" y="2508346"/>
                    <a:pt x="135929" y="2510683"/>
                  </a:cubicBezTo>
                  <a:cubicBezTo>
                    <a:pt x="136437" y="2513020"/>
                    <a:pt x="136691" y="2514798"/>
                    <a:pt x="136691" y="2516017"/>
                  </a:cubicBezTo>
                  <a:cubicBezTo>
                    <a:pt x="136691" y="2527803"/>
                    <a:pt x="132119" y="2535423"/>
                    <a:pt x="122975" y="2538877"/>
                  </a:cubicBezTo>
                  <a:cubicBezTo>
                    <a:pt x="125007" y="2535626"/>
                    <a:pt x="126023" y="2532070"/>
                    <a:pt x="126023" y="2528209"/>
                  </a:cubicBezTo>
                  <a:cubicBezTo>
                    <a:pt x="126023" y="2524755"/>
                    <a:pt x="125007" y="2521199"/>
                    <a:pt x="122975" y="2517541"/>
                  </a:cubicBezTo>
                  <a:cubicBezTo>
                    <a:pt x="116879" y="2506772"/>
                    <a:pt x="113831" y="2497628"/>
                    <a:pt x="113831" y="2490109"/>
                  </a:cubicBezTo>
                  <a:cubicBezTo>
                    <a:pt x="113831" y="2481372"/>
                    <a:pt x="117590" y="2474260"/>
                    <a:pt x="125108" y="2468773"/>
                  </a:cubicBezTo>
                  <a:cubicBezTo>
                    <a:pt x="132017" y="2463693"/>
                    <a:pt x="139942" y="2461153"/>
                    <a:pt x="148883" y="2461153"/>
                  </a:cubicBezTo>
                  <a:cubicBezTo>
                    <a:pt x="164123" y="2461153"/>
                    <a:pt x="181395" y="2466741"/>
                    <a:pt x="200699" y="2477917"/>
                  </a:cubicBezTo>
                  <a:lnTo>
                    <a:pt x="208319" y="2470297"/>
                  </a:lnTo>
                  <a:cubicBezTo>
                    <a:pt x="195111" y="2447539"/>
                    <a:pt x="188507" y="2432299"/>
                    <a:pt x="188507" y="2424577"/>
                  </a:cubicBezTo>
                  <a:cubicBezTo>
                    <a:pt x="188507" y="2413604"/>
                    <a:pt x="190843" y="2404562"/>
                    <a:pt x="195517" y="2397450"/>
                  </a:cubicBezTo>
                  <a:cubicBezTo>
                    <a:pt x="200800" y="2389119"/>
                    <a:pt x="208623" y="2384953"/>
                    <a:pt x="218987" y="2384953"/>
                  </a:cubicBezTo>
                  <a:close/>
                  <a:moveTo>
                    <a:pt x="97067" y="2366665"/>
                  </a:moveTo>
                  <a:lnTo>
                    <a:pt x="119927" y="2375809"/>
                  </a:lnTo>
                  <a:cubicBezTo>
                    <a:pt x="139840" y="2383734"/>
                    <a:pt x="153556" y="2393386"/>
                    <a:pt x="161075" y="2404765"/>
                  </a:cubicBezTo>
                  <a:lnTo>
                    <a:pt x="204051" y="2469992"/>
                  </a:lnTo>
                  <a:lnTo>
                    <a:pt x="200089" y="2474260"/>
                  </a:lnTo>
                  <a:lnTo>
                    <a:pt x="130595" y="2429149"/>
                  </a:lnTo>
                  <a:cubicBezTo>
                    <a:pt x="120841" y="2422850"/>
                    <a:pt x="112205" y="2411166"/>
                    <a:pt x="104687" y="2394097"/>
                  </a:cubicBezTo>
                  <a:lnTo>
                    <a:pt x="94019" y="2369713"/>
                  </a:lnTo>
                  <a:close/>
                  <a:moveTo>
                    <a:pt x="316523" y="2290465"/>
                  </a:moveTo>
                  <a:lnTo>
                    <a:pt x="325667" y="2290465"/>
                  </a:lnTo>
                  <a:lnTo>
                    <a:pt x="325667" y="2595265"/>
                  </a:lnTo>
                  <a:lnTo>
                    <a:pt x="20867" y="2595265"/>
                  </a:lnTo>
                  <a:lnTo>
                    <a:pt x="20867" y="2586121"/>
                  </a:lnTo>
                  <a:lnTo>
                    <a:pt x="316523" y="2586121"/>
                  </a:lnTo>
                  <a:close/>
                  <a:moveTo>
                    <a:pt x="292139" y="2290465"/>
                  </a:moveTo>
                  <a:lnTo>
                    <a:pt x="301283" y="2290465"/>
                  </a:lnTo>
                  <a:lnTo>
                    <a:pt x="301283" y="2441341"/>
                  </a:lnTo>
                  <a:cubicBezTo>
                    <a:pt x="301283" y="2454752"/>
                    <a:pt x="297320" y="2466538"/>
                    <a:pt x="289395" y="2476698"/>
                  </a:cubicBezTo>
                  <a:cubicBezTo>
                    <a:pt x="280861" y="2487671"/>
                    <a:pt x="270091" y="2493157"/>
                    <a:pt x="257087" y="2493157"/>
                  </a:cubicBezTo>
                  <a:cubicBezTo>
                    <a:pt x="254242" y="2493157"/>
                    <a:pt x="248654" y="2491633"/>
                    <a:pt x="240323" y="2488585"/>
                  </a:cubicBezTo>
                  <a:lnTo>
                    <a:pt x="247943" y="2479441"/>
                  </a:lnTo>
                  <a:cubicBezTo>
                    <a:pt x="254039" y="2480457"/>
                    <a:pt x="258103" y="2480965"/>
                    <a:pt x="260135" y="2480965"/>
                  </a:cubicBezTo>
                  <a:cubicBezTo>
                    <a:pt x="270091" y="2480965"/>
                    <a:pt x="278118" y="2475885"/>
                    <a:pt x="284214" y="2465725"/>
                  </a:cubicBezTo>
                  <a:cubicBezTo>
                    <a:pt x="289497" y="2456988"/>
                    <a:pt x="292139" y="2447336"/>
                    <a:pt x="292139" y="2436769"/>
                  </a:cubicBezTo>
                  <a:close/>
                  <a:moveTo>
                    <a:pt x="232883" y="2072827"/>
                  </a:moveTo>
                  <a:cubicBezTo>
                    <a:pt x="236947" y="2079736"/>
                    <a:pt x="238979" y="2086340"/>
                    <a:pt x="238979" y="2092639"/>
                  </a:cubicBezTo>
                  <a:cubicBezTo>
                    <a:pt x="238979" y="2104628"/>
                    <a:pt x="235067" y="2114737"/>
                    <a:pt x="227244" y="2122966"/>
                  </a:cubicBezTo>
                  <a:cubicBezTo>
                    <a:pt x="219421" y="2131196"/>
                    <a:pt x="209616" y="2135311"/>
                    <a:pt x="197831" y="2135311"/>
                  </a:cubicBezTo>
                  <a:lnTo>
                    <a:pt x="36287" y="2135311"/>
                  </a:lnTo>
                  <a:lnTo>
                    <a:pt x="36287" y="2126167"/>
                  </a:lnTo>
                  <a:lnTo>
                    <a:pt x="193259" y="2126167"/>
                  </a:lnTo>
                  <a:cubicBezTo>
                    <a:pt x="202809" y="2126167"/>
                    <a:pt x="211039" y="2123170"/>
                    <a:pt x="217947" y="2117175"/>
                  </a:cubicBezTo>
                  <a:cubicBezTo>
                    <a:pt x="224856" y="2111181"/>
                    <a:pt x="228311" y="2103510"/>
                    <a:pt x="228311" y="2094163"/>
                  </a:cubicBezTo>
                  <a:cubicBezTo>
                    <a:pt x="228311" y="2090302"/>
                    <a:pt x="227295" y="2085730"/>
                    <a:pt x="225263" y="2080447"/>
                  </a:cubicBezTo>
                  <a:close/>
                  <a:moveTo>
                    <a:pt x="260924" y="2071608"/>
                  </a:moveTo>
                  <a:lnTo>
                    <a:pt x="283175" y="2085019"/>
                  </a:lnTo>
                  <a:cubicBezTo>
                    <a:pt x="301869" y="2096195"/>
                    <a:pt x="312029" y="2106355"/>
                    <a:pt x="313655" y="2115499"/>
                  </a:cubicBezTo>
                  <a:cubicBezTo>
                    <a:pt x="314671" y="2121188"/>
                    <a:pt x="316804" y="2126980"/>
                    <a:pt x="320055" y="2132872"/>
                  </a:cubicBezTo>
                  <a:lnTo>
                    <a:pt x="316703" y="2135920"/>
                  </a:lnTo>
                  <a:cubicBezTo>
                    <a:pt x="312639" y="2132466"/>
                    <a:pt x="307051" y="2130129"/>
                    <a:pt x="299939" y="2128910"/>
                  </a:cubicBezTo>
                  <a:cubicBezTo>
                    <a:pt x="289779" y="2125862"/>
                    <a:pt x="279111" y="2115296"/>
                    <a:pt x="267935" y="2097211"/>
                  </a:cubicBezTo>
                  <a:lnTo>
                    <a:pt x="255743" y="2077399"/>
                  </a:lnTo>
                  <a:close/>
                  <a:moveTo>
                    <a:pt x="197831" y="2053015"/>
                  </a:moveTo>
                  <a:cubicBezTo>
                    <a:pt x="206162" y="2053218"/>
                    <a:pt x="213782" y="2055758"/>
                    <a:pt x="220691" y="2060635"/>
                  </a:cubicBezTo>
                  <a:lnTo>
                    <a:pt x="214595" y="2068255"/>
                  </a:lnTo>
                  <a:cubicBezTo>
                    <a:pt x="209718" y="2065207"/>
                    <a:pt x="204638" y="2063683"/>
                    <a:pt x="199355" y="2063683"/>
                  </a:cubicBezTo>
                  <a:cubicBezTo>
                    <a:pt x="193868" y="2063683"/>
                    <a:pt x="189195" y="2065613"/>
                    <a:pt x="185334" y="2069474"/>
                  </a:cubicBezTo>
                  <a:cubicBezTo>
                    <a:pt x="181473" y="2073335"/>
                    <a:pt x="179543" y="2078008"/>
                    <a:pt x="179543" y="2083495"/>
                  </a:cubicBezTo>
                  <a:cubicBezTo>
                    <a:pt x="179543" y="2087965"/>
                    <a:pt x="180762" y="2092131"/>
                    <a:pt x="183200" y="2095992"/>
                  </a:cubicBezTo>
                  <a:cubicBezTo>
                    <a:pt x="185639" y="2099852"/>
                    <a:pt x="188991" y="2101783"/>
                    <a:pt x="193259" y="2101783"/>
                  </a:cubicBezTo>
                  <a:cubicBezTo>
                    <a:pt x="200371" y="2101783"/>
                    <a:pt x="203927" y="2098735"/>
                    <a:pt x="203927" y="2092639"/>
                  </a:cubicBezTo>
                  <a:cubicBezTo>
                    <a:pt x="203927" y="2087559"/>
                    <a:pt x="201387" y="2085019"/>
                    <a:pt x="196307" y="2085019"/>
                  </a:cubicBezTo>
                  <a:cubicBezTo>
                    <a:pt x="193259" y="2085019"/>
                    <a:pt x="190719" y="2087051"/>
                    <a:pt x="188687" y="2091115"/>
                  </a:cubicBezTo>
                  <a:cubicBezTo>
                    <a:pt x="188687" y="2081971"/>
                    <a:pt x="192243" y="2077399"/>
                    <a:pt x="199355" y="2077399"/>
                  </a:cubicBezTo>
                  <a:cubicBezTo>
                    <a:pt x="203419" y="2077399"/>
                    <a:pt x="206721" y="2078923"/>
                    <a:pt x="209261" y="2081971"/>
                  </a:cubicBezTo>
                  <a:cubicBezTo>
                    <a:pt x="211801" y="2085019"/>
                    <a:pt x="213071" y="2088575"/>
                    <a:pt x="213071" y="2092639"/>
                  </a:cubicBezTo>
                  <a:cubicBezTo>
                    <a:pt x="213071" y="2098328"/>
                    <a:pt x="210937" y="2103053"/>
                    <a:pt x="206670" y="2106812"/>
                  </a:cubicBezTo>
                  <a:cubicBezTo>
                    <a:pt x="202403" y="2110571"/>
                    <a:pt x="197424" y="2112451"/>
                    <a:pt x="191735" y="2112451"/>
                  </a:cubicBezTo>
                  <a:cubicBezTo>
                    <a:pt x="184623" y="2112451"/>
                    <a:pt x="178781" y="2109708"/>
                    <a:pt x="174209" y="2104221"/>
                  </a:cubicBezTo>
                  <a:cubicBezTo>
                    <a:pt x="169637" y="2098735"/>
                    <a:pt x="167351" y="2092334"/>
                    <a:pt x="167351" y="2085019"/>
                  </a:cubicBezTo>
                  <a:cubicBezTo>
                    <a:pt x="167351" y="2076078"/>
                    <a:pt x="170195" y="2068458"/>
                    <a:pt x="175885" y="2062159"/>
                  </a:cubicBezTo>
                  <a:cubicBezTo>
                    <a:pt x="181575" y="2055860"/>
                    <a:pt x="188890" y="2052812"/>
                    <a:pt x="197831" y="2053015"/>
                  </a:cubicBezTo>
                  <a:close/>
                  <a:moveTo>
                    <a:pt x="310607" y="2049967"/>
                  </a:moveTo>
                  <a:cubicBezTo>
                    <a:pt x="314671" y="2054031"/>
                    <a:pt x="316703" y="2058603"/>
                    <a:pt x="316703" y="2063683"/>
                  </a:cubicBezTo>
                  <a:cubicBezTo>
                    <a:pt x="316703" y="2068763"/>
                    <a:pt x="314721" y="2072827"/>
                    <a:pt x="310759" y="2075875"/>
                  </a:cubicBezTo>
                  <a:cubicBezTo>
                    <a:pt x="306797" y="2078923"/>
                    <a:pt x="302174" y="2080447"/>
                    <a:pt x="296891" y="2080447"/>
                  </a:cubicBezTo>
                  <a:cubicBezTo>
                    <a:pt x="287543" y="2080447"/>
                    <a:pt x="275859" y="2076383"/>
                    <a:pt x="261839" y="2068255"/>
                  </a:cubicBezTo>
                  <a:lnTo>
                    <a:pt x="251171" y="2077399"/>
                  </a:lnTo>
                  <a:cubicBezTo>
                    <a:pt x="261331" y="2091826"/>
                    <a:pt x="266411" y="2103510"/>
                    <a:pt x="266411" y="2112451"/>
                  </a:cubicBezTo>
                  <a:cubicBezTo>
                    <a:pt x="266411" y="2118750"/>
                    <a:pt x="263972" y="2123881"/>
                    <a:pt x="259095" y="2127843"/>
                  </a:cubicBezTo>
                  <a:cubicBezTo>
                    <a:pt x="254219" y="2131806"/>
                    <a:pt x="248529" y="2133787"/>
                    <a:pt x="242027" y="2133787"/>
                  </a:cubicBezTo>
                  <a:cubicBezTo>
                    <a:pt x="233492" y="2133787"/>
                    <a:pt x="227396" y="2132263"/>
                    <a:pt x="223739" y="2129215"/>
                  </a:cubicBezTo>
                  <a:cubicBezTo>
                    <a:pt x="230851" y="2127996"/>
                    <a:pt x="236947" y="2125456"/>
                    <a:pt x="242027" y="2121595"/>
                  </a:cubicBezTo>
                  <a:cubicBezTo>
                    <a:pt x="248123" y="2116921"/>
                    <a:pt x="251171" y="2111333"/>
                    <a:pt x="251171" y="2104831"/>
                  </a:cubicBezTo>
                  <a:cubicBezTo>
                    <a:pt x="250967" y="2096906"/>
                    <a:pt x="246395" y="2084714"/>
                    <a:pt x="237455" y="2068255"/>
                  </a:cubicBezTo>
                  <a:lnTo>
                    <a:pt x="249647" y="2056063"/>
                  </a:lnTo>
                  <a:cubicBezTo>
                    <a:pt x="267122" y="2064191"/>
                    <a:pt x="279822" y="2068255"/>
                    <a:pt x="287747" y="2068255"/>
                  </a:cubicBezTo>
                  <a:cubicBezTo>
                    <a:pt x="293436" y="2068255"/>
                    <a:pt x="298669" y="2066578"/>
                    <a:pt x="303444" y="2063226"/>
                  </a:cubicBezTo>
                  <a:cubicBezTo>
                    <a:pt x="308219" y="2059873"/>
                    <a:pt x="310607" y="2055453"/>
                    <a:pt x="310607" y="2049967"/>
                  </a:cubicBezTo>
                  <a:close/>
                  <a:moveTo>
                    <a:pt x="255743" y="2031679"/>
                  </a:moveTo>
                  <a:lnTo>
                    <a:pt x="263058" y="2038689"/>
                  </a:lnTo>
                  <a:lnTo>
                    <a:pt x="219776" y="2080752"/>
                  </a:lnTo>
                  <a:lnTo>
                    <a:pt x="213071" y="2072827"/>
                  </a:lnTo>
                  <a:close/>
                  <a:moveTo>
                    <a:pt x="266411" y="1985959"/>
                  </a:moveTo>
                  <a:cubicBezTo>
                    <a:pt x="273319" y="1985959"/>
                    <a:pt x="279365" y="1988296"/>
                    <a:pt x="284546" y="1992969"/>
                  </a:cubicBezTo>
                  <a:cubicBezTo>
                    <a:pt x="289728" y="1997643"/>
                    <a:pt x="292319" y="2003434"/>
                    <a:pt x="292319" y="2010343"/>
                  </a:cubicBezTo>
                  <a:cubicBezTo>
                    <a:pt x="292319" y="2016032"/>
                    <a:pt x="290439" y="2020858"/>
                    <a:pt x="286680" y="2024821"/>
                  </a:cubicBezTo>
                  <a:cubicBezTo>
                    <a:pt x="282921" y="2028783"/>
                    <a:pt x="278196" y="2030764"/>
                    <a:pt x="272507" y="2030764"/>
                  </a:cubicBezTo>
                  <a:cubicBezTo>
                    <a:pt x="268036" y="2030764"/>
                    <a:pt x="264379" y="2029240"/>
                    <a:pt x="261534" y="2026192"/>
                  </a:cubicBezTo>
                  <a:cubicBezTo>
                    <a:pt x="258689" y="2023144"/>
                    <a:pt x="257267" y="2019385"/>
                    <a:pt x="257267" y="2014915"/>
                  </a:cubicBezTo>
                  <a:cubicBezTo>
                    <a:pt x="257267" y="2008819"/>
                    <a:pt x="260315" y="2005771"/>
                    <a:pt x="266411" y="2005771"/>
                  </a:cubicBezTo>
                  <a:cubicBezTo>
                    <a:pt x="269052" y="2006177"/>
                    <a:pt x="271084" y="2007193"/>
                    <a:pt x="272507" y="2008819"/>
                  </a:cubicBezTo>
                  <a:cubicBezTo>
                    <a:pt x="268443" y="2008819"/>
                    <a:pt x="266411" y="2010851"/>
                    <a:pt x="266411" y="2014915"/>
                  </a:cubicBezTo>
                  <a:cubicBezTo>
                    <a:pt x="266411" y="2019995"/>
                    <a:pt x="268951" y="2022535"/>
                    <a:pt x="274031" y="2022535"/>
                  </a:cubicBezTo>
                  <a:cubicBezTo>
                    <a:pt x="280127" y="2022535"/>
                    <a:pt x="283175" y="2018471"/>
                    <a:pt x="283175" y="2010343"/>
                  </a:cubicBezTo>
                  <a:cubicBezTo>
                    <a:pt x="283175" y="2005669"/>
                    <a:pt x="281346" y="2001961"/>
                    <a:pt x="277688" y="1999218"/>
                  </a:cubicBezTo>
                  <a:cubicBezTo>
                    <a:pt x="274031" y="1996474"/>
                    <a:pt x="269763" y="1995103"/>
                    <a:pt x="264887" y="1995103"/>
                  </a:cubicBezTo>
                  <a:cubicBezTo>
                    <a:pt x="259400" y="1995103"/>
                    <a:pt x="254727" y="1997033"/>
                    <a:pt x="250866" y="2000894"/>
                  </a:cubicBezTo>
                  <a:cubicBezTo>
                    <a:pt x="247005" y="2004755"/>
                    <a:pt x="245075" y="2009428"/>
                    <a:pt x="245075" y="2014915"/>
                  </a:cubicBezTo>
                  <a:cubicBezTo>
                    <a:pt x="245075" y="2020808"/>
                    <a:pt x="246599" y="2026396"/>
                    <a:pt x="249647" y="2031679"/>
                  </a:cubicBezTo>
                  <a:lnTo>
                    <a:pt x="242027" y="2039299"/>
                  </a:lnTo>
                  <a:cubicBezTo>
                    <a:pt x="236947" y="2030155"/>
                    <a:pt x="234407" y="2023043"/>
                    <a:pt x="234407" y="2017963"/>
                  </a:cubicBezTo>
                  <a:cubicBezTo>
                    <a:pt x="234407" y="2009022"/>
                    <a:pt x="237505" y="2001453"/>
                    <a:pt x="243703" y="1995255"/>
                  </a:cubicBezTo>
                  <a:cubicBezTo>
                    <a:pt x="249901" y="1989058"/>
                    <a:pt x="257470" y="1985959"/>
                    <a:pt x="266411" y="1985959"/>
                  </a:cubicBezTo>
                  <a:close/>
                  <a:moveTo>
                    <a:pt x="234407" y="1949383"/>
                  </a:moveTo>
                  <a:cubicBezTo>
                    <a:pt x="238877" y="1949383"/>
                    <a:pt x="245227" y="1950907"/>
                    <a:pt x="253457" y="1953955"/>
                  </a:cubicBezTo>
                  <a:cubicBezTo>
                    <a:pt x="261686" y="1957003"/>
                    <a:pt x="268036" y="1958527"/>
                    <a:pt x="272507" y="1958527"/>
                  </a:cubicBezTo>
                  <a:cubicBezTo>
                    <a:pt x="275351" y="1958527"/>
                    <a:pt x="279415" y="1957511"/>
                    <a:pt x="284699" y="1955479"/>
                  </a:cubicBezTo>
                  <a:cubicBezTo>
                    <a:pt x="279822" y="1964623"/>
                    <a:pt x="271186" y="1969195"/>
                    <a:pt x="258791" y="1969195"/>
                  </a:cubicBezTo>
                  <a:cubicBezTo>
                    <a:pt x="248631" y="1969195"/>
                    <a:pt x="239995" y="1972497"/>
                    <a:pt x="232883" y="1979101"/>
                  </a:cubicBezTo>
                  <a:cubicBezTo>
                    <a:pt x="225771" y="1985705"/>
                    <a:pt x="222215" y="1994087"/>
                    <a:pt x="222215" y="2004247"/>
                  </a:cubicBezTo>
                  <a:cubicBezTo>
                    <a:pt x="222215" y="2016439"/>
                    <a:pt x="227295" y="2029647"/>
                    <a:pt x="237455" y="2043871"/>
                  </a:cubicBezTo>
                  <a:lnTo>
                    <a:pt x="225263" y="2056063"/>
                  </a:lnTo>
                  <a:cubicBezTo>
                    <a:pt x="211851" y="2044887"/>
                    <a:pt x="199151" y="2039299"/>
                    <a:pt x="187163" y="2039299"/>
                  </a:cubicBezTo>
                  <a:cubicBezTo>
                    <a:pt x="178019" y="2039299"/>
                    <a:pt x="169789" y="2042042"/>
                    <a:pt x="162474" y="2047528"/>
                  </a:cubicBezTo>
                  <a:cubicBezTo>
                    <a:pt x="154549" y="2053421"/>
                    <a:pt x="150587" y="2060838"/>
                    <a:pt x="150587" y="2069779"/>
                  </a:cubicBezTo>
                  <a:cubicBezTo>
                    <a:pt x="150587" y="2070998"/>
                    <a:pt x="150841" y="2072776"/>
                    <a:pt x="151349" y="2075113"/>
                  </a:cubicBezTo>
                  <a:cubicBezTo>
                    <a:pt x="151857" y="2077450"/>
                    <a:pt x="152111" y="2079228"/>
                    <a:pt x="152111" y="2080447"/>
                  </a:cubicBezTo>
                  <a:cubicBezTo>
                    <a:pt x="152111" y="2092232"/>
                    <a:pt x="147539" y="2099852"/>
                    <a:pt x="138395" y="2103307"/>
                  </a:cubicBezTo>
                  <a:cubicBezTo>
                    <a:pt x="140427" y="2100056"/>
                    <a:pt x="141443" y="2096500"/>
                    <a:pt x="141443" y="2092639"/>
                  </a:cubicBezTo>
                  <a:cubicBezTo>
                    <a:pt x="141443" y="2089184"/>
                    <a:pt x="140427" y="2085628"/>
                    <a:pt x="138395" y="2081971"/>
                  </a:cubicBezTo>
                  <a:cubicBezTo>
                    <a:pt x="132299" y="2071201"/>
                    <a:pt x="129251" y="2062057"/>
                    <a:pt x="129251" y="2054539"/>
                  </a:cubicBezTo>
                  <a:cubicBezTo>
                    <a:pt x="129251" y="2045801"/>
                    <a:pt x="133010" y="2038689"/>
                    <a:pt x="140528" y="2033203"/>
                  </a:cubicBezTo>
                  <a:cubicBezTo>
                    <a:pt x="147437" y="2028123"/>
                    <a:pt x="155362" y="2025583"/>
                    <a:pt x="164303" y="2025583"/>
                  </a:cubicBezTo>
                  <a:cubicBezTo>
                    <a:pt x="179543" y="2025583"/>
                    <a:pt x="196815" y="2031171"/>
                    <a:pt x="216119" y="2042347"/>
                  </a:cubicBezTo>
                  <a:lnTo>
                    <a:pt x="223739" y="2034727"/>
                  </a:lnTo>
                  <a:cubicBezTo>
                    <a:pt x="210531" y="2011968"/>
                    <a:pt x="203927" y="1996728"/>
                    <a:pt x="203927" y="1989007"/>
                  </a:cubicBezTo>
                  <a:cubicBezTo>
                    <a:pt x="203927" y="1978034"/>
                    <a:pt x="206263" y="1968992"/>
                    <a:pt x="210937" y="1961880"/>
                  </a:cubicBezTo>
                  <a:cubicBezTo>
                    <a:pt x="216220" y="1953548"/>
                    <a:pt x="224043" y="1949383"/>
                    <a:pt x="234407" y="1949383"/>
                  </a:cubicBezTo>
                  <a:close/>
                  <a:moveTo>
                    <a:pt x="112487" y="1931095"/>
                  </a:moveTo>
                  <a:lnTo>
                    <a:pt x="135347" y="1940239"/>
                  </a:lnTo>
                  <a:cubicBezTo>
                    <a:pt x="155260" y="1948164"/>
                    <a:pt x="168976" y="1957816"/>
                    <a:pt x="176495" y="1969195"/>
                  </a:cubicBezTo>
                  <a:lnTo>
                    <a:pt x="219471" y="2034422"/>
                  </a:lnTo>
                  <a:lnTo>
                    <a:pt x="215509" y="2038689"/>
                  </a:lnTo>
                  <a:lnTo>
                    <a:pt x="146015" y="1993579"/>
                  </a:lnTo>
                  <a:cubicBezTo>
                    <a:pt x="136261" y="1987280"/>
                    <a:pt x="127625" y="1975596"/>
                    <a:pt x="120107" y="1958527"/>
                  </a:cubicBezTo>
                  <a:lnTo>
                    <a:pt x="109439" y="1934143"/>
                  </a:lnTo>
                  <a:close/>
                  <a:moveTo>
                    <a:pt x="331943" y="1854895"/>
                  </a:moveTo>
                  <a:lnTo>
                    <a:pt x="341087" y="1854895"/>
                  </a:lnTo>
                  <a:lnTo>
                    <a:pt x="341087" y="2159695"/>
                  </a:lnTo>
                  <a:lnTo>
                    <a:pt x="36287" y="2159695"/>
                  </a:lnTo>
                  <a:lnTo>
                    <a:pt x="36287" y="2150551"/>
                  </a:lnTo>
                  <a:lnTo>
                    <a:pt x="331943" y="2150551"/>
                  </a:lnTo>
                  <a:close/>
                  <a:moveTo>
                    <a:pt x="307559" y="1854895"/>
                  </a:moveTo>
                  <a:lnTo>
                    <a:pt x="316703" y="1854895"/>
                  </a:lnTo>
                  <a:lnTo>
                    <a:pt x="316703" y="2005771"/>
                  </a:lnTo>
                  <a:cubicBezTo>
                    <a:pt x="316703" y="2019182"/>
                    <a:pt x="312740" y="2030968"/>
                    <a:pt x="304815" y="2041128"/>
                  </a:cubicBezTo>
                  <a:cubicBezTo>
                    <a:pt x="296281" y="2052100"/>
                    <a:pt x="285511" y="2057587"/>
                    <a:pt x="272507" y="2057587"/>
                  </a:cubicBezTo>
                  <a:cubicBezTo>
                    <a:pt x="269662" y="2057587"/>
                    <a:pt x="264074" y="2056063"/>
                    <a:pt x="255743" y="2053015"/>
                  </a:cubicBezTo>
                  <a:lnTo>
                    <a:pt x="263363" y="2043871"/>
                  </a:lnTo>
                  <a:cubicBezTo>
                    <a:pt x="269459" y="2044887"/>
                    <a:pt x="273523" y="2045395"/>
                    <a:pt x="275555" y="2045395"/>
                  </a:cubicBezTo>
                  <a:cubicBezTo>
                    <a:pt x="285511" y="2045395"/>
                    <a:pt x="293538" y="2040315"/>
                    <a:pt x="299634" y="2030155"/>
                  </a:cubicBezTo>
                  <a:cubicBezTo>
                    <a:pt x="304917" y="2021417"/>
                    <a:pt x="307559" y="2011765"/>
                    <a:pt x="307559" y="2001199"/>
                  </a:cubicBezTo>
                  <a:close/>
                  <a:moveTo>
                    <a:pt x="196598" y="1611162"/>
                  </a:moveTo>
                  <a:cubicBezTo>
                    <a:pt x="200662" y="1618071"/>
                    <a:pt x="202694" y="1624675"/>
                    <a:pt x="202694" y="1630974"/>
                  </a:cubicBezTo>
                  <a:cubicBezTo>
                    <a:pt x="202694" y="1642963"/>
                    <a:pt x="198782" y="1653072"/>
                    <a:pt x="190959" y="1661301"/>
                  </a:cubicBezTo>
                  <a:cubicBezTo>
                    <a:pt x="183136" y="1669531"/>
                    <a:pt x="173331" y="1673646"/>
                    <a:pt x="161546" y="1673646"/>
                  </a:cubicBezTo>
                  <a:lnTo>
                    <a:pt x="2" y="1673646"/>
                  </a:lnTo>
                  <a:lnTo>
                    <a:pt x="2" y="1664502"/>
                  </a:lnTo>
                  <a:lnTo>
                    <a:pt x="156974" y="1664502"/>
                  </a:lnTo>
                  <a:cubicBezTo>
                    <a:pt x="166524" y="1664502"/>
                    <a:pt x="174754" y="1661505"/>
                    <a:pt x="181662" y="1655510"/>
                  </a:cubicBezTo>
                  <a:cubicBezTo>
                    <a:pt x="188571" y="1649516"/>
                    <a:pt x="192026" y="1641845"/>
                    <a:pt x="192026" y="1632498"/>
                  </a:cubicBezTo>
                  <a:cubicBezTo>
                    <a:pt x="192026" y="1628637"/>
                    <a:pt x="191010" y="1624065"/>
                    <a:pt x="188978" y="1618782"/>
                  </a:cubicBezTo>
                  <a:close/>
                  <a:moveTo>
                    <a:pt x="224639" y="1609943"/>
                  </a:moveTo>
                  <a:lnTo>
                    <a:pt x="246890" y="1623354"/>
                  </a:lnTo>
                  <a:cubicBezTo>
                    <a:pt x="265584" y="1634530"/>
                    <a:pt x="275744" y="1644690"/>
                    <a:pt x="277370" y="1653834"/>
                  </a:cubicBezTo>
                  <a:cubicBezTo>
                    <a:pt x="278386" y="1659523"/>
                    <a:pt x="280519" y="1665315"/>
                    <a:pt x="283770" y="1671207"/>
                  </a:cubicBezTo>
                  <a:lnTo>
                    <a:pt x="280418" y="1674255"/>
                  </a:lnTo>
                  <a:cubicBezTo>
                    <a:pt x="276354" y="1670801"/>
                    <a:pt x="270766" y="1668464"/>
                    <a:pt x="263654" y="1667245"/>
                  </a:cubicBezTo>
                  <a:cubicBezTo>
                    <a:pt x="253494" y="1664197"/>
                    <a:pt x="242826" y="1653631"/>
                    <a:pt x="231650" y="1635546"/>
                  </a:cubicBezTo>
                  <a:lnTo>
                    <a:pt x="219458" y="1615734"/>
                  </a:lnTo>
                  <a:close/>
                  <a:moveTo>
                    <a:pt x="161546" y="1591350"/>
                  </a:moveTo>
                  <a:cubicBezTo>
                    <a:pt x="169877" y="1591553"/>
                    <a:pt x="177497" y="1594093"/>
                    <a:pt x="184406" y="1598970"/>
                  </a:cubicBezTo>
                  <a:lnTo>
                    <a:pt x="178310" y="1606590"/>
                  </a:lnTo>
                  <a:cubicBezTo>
                    <a:pt x="173433" y="1603542"/>
                    <a:pt x="168353" y="1602018"/>
                    <a:pt x="163070" y="1602018"/>
                  </a:cubicBezTo>
                  <a:cubicBezTo>
                    <a:pt x="157583" y="1602018"/>
                    <a:pt x="152910" y="1603948"/>
                    <a:pt x="149049" y="1607809"/>
                  </a:cubicBezTo>
                  <a:cubicBezTo>
                    <a:pt x="145188" y="1611670"/>
                    <a:pt x="143258" y="1616343"/>
                    <a:pt x="143258" y="1621830"/>
                  </a:cubicBezTo>
                  <a:cubicBezTo>
                    <a:pt x="143258" y="1626300"/>
                    <a:pt x="144477" y="1630466"/>
                    <a:pt x="146915" y="1634327"/>
                  </a:cubicBezTo>
                  <a:cubicBezTo>
                    <a:pt x="149354" y="1638187"/>
                    <a:pt x="152706" y="1640118"/>
                    <a:pt x="156974" y="1640118"/>
                  </a:cubicBezTo>
                  <a:cubicBezTo>
                    <a:pt x="164086" y="1640118"/>
                    <a:pt x="167642" y="1637070"/>
                    <a:pt x="167642" y="1630974"/>
                  </a:cubicBezTo>
                  <a:cubicBezTo>
                    <a:pt x="167642" y="1625894"/>
                    <a:pt x="165102" y="1623354"/>
                    <a:pt x="160022" y="1623354"/>
                  </a:cubicBezTo>
                  <a:cubicBezTo>
                    <a:pt x="156974" y="1623354"/>
                    <a:pt x="154434" y="1625386"/>
                    <a:pt x="152402" y="1629450"/>
                  </a:cubicBezTo>
                  <a:cubicBezTo>
                    <a:pt x="152402" y="1620306"/>
                    <a:pt x="155958" y="1615734"/>
                    <a:pt x="163070" y="1615734"/>
                  </a:cubicBezTo>
                  <a:cubicBezTo>
                    <a:pt x="167134" y="1615734"/>
                    <a:pt x="170436" y="1617258"/>
                    <a:pt x="172976" y="1620306"/>
                  </a:cubicBezTo>
                  <a:cubicBezTo>
                    <a:pt x="175516" y="1623354"/>
                    <a:pt x="176786" y="1626910"/>
                    <a:pt x="176786" y="1630974"/>
                  </a:cubicBezTo>
                  <a:cubicBezTo>
                    <a:pt x="176786" y="1636663"/>
                    <a:pt x="174652" y="1641388"/>
                    <a:pt x="170385" y="1645147"/>
                  </a:cubicBezTo>
                  <a:cubicBezTo>
                    <a:pt x="166118" y="1648906"/>
                    <a:pt x="161139" y="1650786"/>
                    <a:pt x="155450" y="1650786"/>
                  </a:cubicBezTo>
                  <a:cubicBezTo>
                    <a:pt x="148338" y="1650786"/>
                    <a:pt x="142496" y="1648043"/>
                    <a:pt x="137924" y="1642556"/>
                  </a:cubicBezTo>
                  <a:cubicBezTo>
                    <a:pt x="133352" y="1637070"/>
                    <a:pt x="131066" y="1630669"/>
                    <a:pt x="131066" y="1623354"/>
                  </a:cubicBezTo>
                  <a:cubicBezTo>
                    <a:pt x="131066" y="1614413"/>
                    <a:pt x="133910" y="1606793"/>
                    <a:pt x="139600" y="1600494"/>
                  </a:cubicBezTo>
                  <a:cubicBezTo>
                    <a:pt x="145290" y="1594195"/>
                    <a:pt x="152605" y="1591147"/>
                    <a:pt x="161546" y="1591350"/>
                  </a:cubicBezTo>
                  <a:close/>
                  <a:moveTo>
                    <a:pt x="274322" y="1588302"/>
                  </a:moveTo>
                  <a:cubicBezTo>
                    <a:pt x="278386" y="1592366"/>
                    <a:pt x="280418" y="1596938"/>
                    <a:pt x="280418" y="1602018"/>
                  </a:cubicBezTo>
                  <a:cubicBezTo>
                    <a:pt x="280418" y="1607098"/>
                    <a:pt x="278436" y="1611162"/>
                    <a:pt x="274474" y="1614210"/>
                  </a:cubicBezTo>
                  <a:cubicBezTo>
                    <a:pt x="270512" y="1617258"/>
                    <a:pt x="265889" y="1618782"/>
                    <a:pt x="260606" y="1618782"/>
                  </a:cubicBezTo>
                  <a:cubicBezTo>
                    <a:pt x="251258" y="1618782"/>
                    <a:pt x="239574" y="1614718"/>
                    <a:pt x="225554" y="1606590"/>
                  </a:cubicBezTo>
                  <a:lnTo>
                    <a:pt x="214886" y="1615734"/>
                  </a:lnTo>
                  <a:cubicBezTo>
                    <a:pt x="225046" y="1630161"/>
                    <a:pt x="230126" y="1641845"/>
                    <a:pt x="230126" y="1650786"/>
                  </a:cubicBezTo>
                  <a:cubicBezTo>
                    <a:pt x="230126" y="1657085"/>
                    <a:pt x="227687" y="1662216"/>
                    <a:pt x="222810" y="1666178"/>
                  </a:cubicBezTo>
                  <a:cubicBezTo>
                    <a:pt x="217934" y="1670141"/>
                    <a:pt x="212244" y="1672122"/>
                    <a:pt x="205742" y="1672122"/>
                  </a:cubicBezTo>
                  <a:cubicBezTo>
                    <a:pt x="197207" y="1672122"/>
                    <a:pt x="191111" y="1670598"/>
                    <a:pt x="187454" y="1667550"/>
                  </a:cubicBezTo>
                  <a:cubicBezTo>
                    <a:pt x="194566" y="1666331"/>
                    <a:pt x="200662" y="1663791"/>
                    <a:pt x="205742" y="1659930"/>
                  </a:cubicBezTo>
                  <a:cubicBezTo>
                    <a:pt x="211838" y="1655256"/>
                    <a:pt x="214886" y="1649668"/>
                    <a:pt x="214886" y="1643166"/>
                  </a:cubicBezTo>
                  <a:cubicBezTo>
                    <a:pt x="214682" y="1635241"/>
                    <a:pt x="210110" y="1623049"/>
                    <a:pt x="201170" y="1606590"/>
                  </a:cubicBezTo>
                  <a:lnTo>
                    <a:pt x="213362" y="1594398"/>
                  </a:lnTo>
                  <a:cubicBezTo>
                    <a:pt x="230837" y="1602526"/>
                    <a:pt x="243537" y="1606590"/>
                    <a:pt x="251462" y="1606590"/>
                  </a:cubicBezTo>
                  <a:cubicBezTo>
                    <a:pt x="257151" y="1606590"/>
                    <a:pt x="262384" y="1604913"/>
                    <a:pt x="267159" y="1601561"/>
                  </a:cubicBezTo>
                  <a:cubicBezTo>
                    <a:pt x="271934" y="1598208"/>
                    <a:pt x="274322" y="1593788"/>
                    <a:pt x="274322" y="1588302"/>
                  </a:cubicBezTo>
                  <a:close/>
                  <a:moveTo>
                    <a:pt x="219458" y="1570014"/>
                  </a:moveTo>
                  <a:lnTo>
                    <a:pt x="226773" y="1577024"/>
                  </a:lnTo>
                  <a:lnTo>
                    <a:pt x="183491" y="1619087"/>
                  </a:lnTo>
                  <a:lnTo>
                    <a:pt x="176786" y="1611162"/>
                  </a:lnTo>
                  <a:close/>
                  <a:moveTo>
                    <a:pt x="230126" y="1524294"/>
                  </a:moveTo>
                  <a:cubicBezTo>
                    <a:pt x="237034" y="1524294"/>
                    <a:pt x="243080" y="1526631"/>
                    <a:pt x="248261" y="1531304"/>
                  </a:cubicBezTo>
                  <a:cubicBezTo>
                    <a:pt x="253443" y="1535978"/>
                    <a:pt x="256034" y="1541769"/>
                    <a:pt x="256034" y="1548678"/>
                  </a:cubicBezTo>
                  <a:cubicBezTo>
                    <a:pt x="256034" y="1554367"/>
                    <a:pt x="254154" y="1559193"/>
                    <a:pt x="250395" y="1563156"/>
                  </a:cubicBezTo>
                  <a:cubicBezTo>
                    <a:pt x="246636" y="1567118"/>
                    <a:pt x="241911" y="1569099"/>
                    <a:pt x="236222" y="1569099"/>
                  </a:cubicBezTo>
                  <a:cubicBezTo>
                    <a:pt x="231751" y="1569099"/>
                    <a:pt x="228094" y="1567575"/>
                    <a:pt x="225249" y="1564527"/>
                  </a:cubicBezTo>
                  <a:cubicBezTo>
                    <a:pt x="222404" y="1561479"/>
                    <a:pt x="220982" y="1557720"/>
                    <a:pt x="220982" y="1553250"/>
                  </a:cubicBezTo>
                  <a:cubicBezTo>
                    <a:pt x="220982" y="1547154"/>
                    <a:pt x="224030" y="1544106"/>
                    <a:pt x="230126" y="1544106"/>
                  </a:cubicBezTo>
                  <a:cubicBezTo>
                    <a:pt x="232767" y="1544512"/>
                    <a:pt x="234799" y="1545528"/>
                    <a:pt x="236222" y="1547154"/>
                  </a:cubicBezTo>
                  <a:cubicBezTo>
                    <a:pt x="232158" y="1547154"/>
                    <a:pt x="230126" y="1549186"/>
                    <a:pt x="230126" y="1553250"/>
                  </a:cubicBezTo>
                  <a:cubicBezTo>
                    <a:pt x="230126" y="1558330"/>
                    <a:pt x="232666" y="1560870"/>
                    <a:pt x="237746" y="1560870"/>
                  </a:cubicBezTo>
                  <a:cubicBezTo>
                    <a:pt x="243842" y="1560870"/>
                    <a:pt x="246890" y="1556806"/>
                    <a:pt x="246890" y="1548678"/>
                  </a:cubicBezTo>
                  <a:cubicBezTo>
                    <a:pt x="246890" y="1544004"/>
                    <a:pt x="245061" y="1540296"/>
                    <a:pt x="241403" y="1537553"/>
                  </a:cubicBezTo>
                  <a:cubicBezTo>
                    <a:pt x="237746" y="1534809"/>
                    <a:pt x="233478" y="1533438"/>
                    <a:pt x="228602" y="1533438"/>
                  </a:cubicBezTo>
                  <a:cubicBezTo>
                    <a:pt x="223115" y="1533438"/>
                    <a:pt x="218442" y="1535368"/>
                    <a:pt x="214581" y="1539229"/>
                  </a:cubicBezTo>
                  <a:cubicBezTo>
                    <a:pt x="210720" y="1543090"/>
                    <a:pt x="208790" y="1547763"/>
                    <a:pt x="208790" y="1553250"/>
                  </a:cubicBezTo>
                  <a:cubicBezTo>
                    <a:pt x="208790" y="1559143"/>
                    <a:pt x="210314" y="1564731"/>
                    <a:pt x="213362" y="1570014"/>
                  </a:cubicBezTo>
                  <a:lnTo>
                    <a:pt x="205742" y="1577634"/>
                  </a:lnTo>
                  <a:cubicBezTo>
                    <a:pt x="200662" y="1568490"/>
                    <a:pt x="198122" y="1561378"/>
                    <a:pt x="198122" y="1556298"/>
                  </a:cubicBezTo>
                  <a:cubicBezTo>
                    <a:pt x="198122" y="1547357"/>
                    <a:pt x="201220" y="1539788"/>
                    <a:pt x="207418" y="1533590"/>
                  </a:cubicBezTo>
                  <a:cubicBezTo>
                    <a:pt x="213616" y="1527393"/>
                    <a:pt x="221185" y="1524294"/>
                    <a:pt x="230126" y="1524294"/>
                  </a:cubicBezTo>
                  <a:close/>
                  <a:moveTo>
                    <a:pt x="198122" y="1487718"/>
                  </a:moveTo>
                  <a:cubicBezTo>
                    <a:pt x="202592" y="1487718"/>
                    <a:pt x="208942" y="1489242"/>
                    <a:pt x="217172" y="1492290"/>
                  </a:cubicBezTo>
                  <a:cubicBezTo>
                    <a:pt x="225401" y="1495338"/>
                    <a:pt x="231751" y="1496862"/>
                    <a:pt x="236222" y="1496862"/>
                  </a:cubicBezTo>
                  <a:cubicBezTo>
                    <a:pt x="239066" y="1496862"/>
                    <a:pt x="243130" y="1495846"/>
                    <a:pt x="248414" y="1493814"/>
                  </a:cubicBezTo>
                  <a:cubicBezTo>
                    <a:pt x="243537" y="1502958"/>
                    <a:pt x="234901" y="1507530"/>
                    <a:pt x="222506" y="1507530"/>
                  </a:cubicBezTo>
                  <a:cubicBezTo>
                    <a:pt x="212346" y="1507530"/>
                    <a:pt x="203710" y="1510832"/>
                    <a:pt x="196598" y="1517436"/>
                  </a:cubicBezTo>
                  <a:cubicBezTo>
                    <a:pt x="189486" y="1524040"/>
                    <a:pt x="185930" y="1532422"/>
                    <a:pt x="185930" y="1542582"/>
                  </a:cubicBezTo>
                  <a:cubicBezTo>
                    <a:pt x="185930" y="1554774"/>
                    <a:pt x="191010" y="1567982"/>
                    <a:pt x="201170" y="1582206"/>
                  </a:cubicBezTo>
                  <a:lnTo>
                    <a:pt x="188978" y="1594398"/>
                  </a:lnTo>
                  <a:cubicBezTo>
                    <a:pt x="175566" y="1583222"/>
                    <a:pt x="162866" y="1577634"/>
                    <a:pt x="150878" y="1577634"/>
                  </a:cubicBezTo>
                  <a:cubicBezTo>
                    <a:pt x="141734" y="1577634"/>
                    <a:pt x="133504" y="1580377"/>
                    <a:pt x="126189" y="1585863"/>
                  </a:cubicBezTo>
                  <a:cubicBezTo>
                    <a:pt x="118264" y="1591756"/>
                    <a:pt x="114302" y="1599173"/>
                    <a:pt x="114302" y="1608114"/>
                  </a:cubicBezTo>
                  <a:cubicBezTo>
                    <a:pt x="114302" y="1609333"/>
                    <a:pt x="114556" y="1611111"/>
                    <a:pt x="115064" y="1613448"/>
                  </a:cubicBezTo>
                  <a:cubicBezTo>
                    <a:pt x="115572" y="1615785"/>
                    <a:pt x="115826" y="1617563"/>
                    <a:pt x="115826" y="1618782"/>
                  </a:cubicBezTo>
                  <a:cubicBezTo>
                    <a:pt x="115826" y="1630567"/>
                    <a:pt x="111254" y="1638187"/>
                    <a:pt x="102110" y="1641642"/>
                  </a:cubicBezTo>
                  <a:cubicBezTo>
                    <a:pt x="104142" y="1638391"/>
                    <a:pt x="105158" y="1634835"/>
                    <a:pt x="105158" y="1630974"/>
                  </a:cubicBezTo>
                  <a:cubicBezTo>
                    <a:pt x="105158" y="1627519"/>
                    <a:pt x="104142" y="1623963"/>
                    <a:pt x="102110" y="1620306"/>
                  </a:cubicBezTo>
                  <a:cubicBezTo>
                    <a:pt x="96014" y="1609536"/>
                    <a:pt x="92966" y="1600392"/>
                    <a:pt x="92966" y="1592874"/>
                  </a:cubicBezTo>
                  <a:cubicBezTo>
                    <a:pt x="92966" y="1584136"/>
                    <a:pt x="96725" y="1577024"/>
                    <a:pt x="104243" y="1571538"/>
                  </a:cubicBezTo>
                  <a:cubicBezTo>
                    <a:pt x="111152" y="1566458"/>
                    <a:pt x="119077" y="1563918"/>
                    <a:pt x="128018" y="1563918"/>
                  </a:cubicBezTo>
                  <a:cubicBezTo>
                    <a:pt x="143258" y="1563918"/>
                    <a:pt x="160530" y="1569506"/>
                    <a:pt x="179834" y="1580682"/>
                  </a:cubicBezTo>
                  <a:lnTo>
                    <a:pt x="187454" y="1573062"/>
                  </a:lnTo>
                  <a:cubicBezTo>
                    <a:pt x="174246" y="1550303"/>
                    <a:pt x="167642" y="1535063"/>
                    <a:pt x="167642" y="1527342"/>
                  </a:cubicBezTo>
                  <a:cubicBezTo>
                    <a:pt x="167642" y="1516369"/>
                    <a:pt x="169978" y="1507327"/>
                    <a:pt x="174652" y="1500215"/>
                  </a:cubicBezTo>
                  <a:cubicBezTo>
                    <a:pt x="179935" y="1491883"/>
                    <a:pt x="187758" y="1487718"/>
                    <a:pt x="198122" y="1487718"/>
                  </a:cubicBezTo>
                  <a:close/>
                  <a:moveTo>
                    <a:pt x="76202" y="1469430"/>
                  </a:moveTo>
                  <a:lnTo>
                    <a:pt x="99062" y="1478574"/>
                  </a:lnTo>
                  <a:cubicBezTo>
                    <a:pt x="118975" y="1486499"/>
                    <a:pt x="132691" y="1496151"/>
                    <a:pt x="140210" y="1507530"/>
                  </a:cubicBezTo>
                  <a:lnTo>
                    <a:pt x="183186" y="1572757"/>
                  </a:lnTo>
                  <a:lnTo>
                    <a:pt x="179224" y="1577024"/>
                  </a:lnTo>
                  <a:lnTo>
                    <a:pt x="109730" y="1531914"/>
                  </a:lnTo>
                  <a:cubicBezTo>
                    <a:pt x="99976" y="1525615"/>
                    <a:pt x="91340" y="1513931"/>
                    <a:pt x="83822" y="1496862"/>
                  </a:cubicBezTo>
                  <a:lnTo>
                    <a:pt x="73154" y="1472478"/>
                  </a:lnTo>
                  <a:close/>
                  <a:moveTo>
                    <a:pt x="295658" y="1393230"/>
                  </a:moveTo>
                  <a:lnTo>
                    <a:pt x="304802" y="1393230"/>
                  </a:lnTo>
                  <a:lnTo>
                    <a:pt x="304802" y="1698030"/>
                  </a:lnTo>
                  <a:lnTo>
                    <a:pt x="2" y="1698030"/>
                  </a:lnTo>
                  <a:lnTo>
                    <a:pt x="2" y="1688886"/>
                  </a:lnTo>
                  <a:lnTo>
                    <a:pt x="295658" y="1688886"/>
                  </a:lnTo>
                  <a:close/>
                  <a:moveTo>
                    <a:pt x="271274" y="1393230"/>
                  </a:moveTo>
                  <a:lnTo>
                    <a:pt x="280418" y="1393230"/>
                  </a:lnTo>
                  <a:lnTo>
                    <a:pt x="280418" y="1544106"/>
                  </a:lnTo>
                  <a:cubicBezTo>
                    <a:pt x="280418" y="1557517"/>
                    <a:pt x="276455" y="1569303"/>
                    <a:pt x="268530" y="1579463"/>
                  </a:cubicBezTo>
                  <a:cubicBezTo>
                    <a:pt x="259996" y="1590435"/>
                    <a:pt x="249226" y="1595922"/>
                    <a:pt x="236222" y="1595922"/>
                  </a:cubicBezTo>
                  <a:cubicBezTo>
                    <a:pt x="233377" y="1595922"/>
                    <a:pt x="227789" y="1594398"/>
                    <a:pt x="219458" y="1591350"/>
                  </a:cubicBezTo>
                  <a:lnTo>
                    <a:pt x="227078" y="1582206"/>
                  </a:lnTo>
                  <a:cubicBezTo>
                    <a:pt x="233174" y="1583222"/>
                    <a:pt x="237238" y="1583730"/>
                    <a:pt x="239270" y="1583730"/>
                  </a:cubicBezTo>
                  <a:cubicBezTo>
                    <a:pt x="249226" y="1583730"/>
                    <a:pt x="257253" y="1578650"/>
                    <a:pt x="263349" y="1568490"/>
                  </a:cubicBezTo>
                  <a:cubicBezTo>
                    <a:pt x="268632" y="1559752"/>
                    <a:pt x="271274" y="1550100"/>
                    <a:pt x="271274" y="1539534"/>
                  </a:cubicBezTo>
                  <a:close/>
                  <a:moveTo>
                    <a:pt x="217463" y="1141262"/>
                  </a:moveTo>
                  <a:cubicBezTo>
                    <a:pt x="221527" y="1148171"/>
                    <a:pt x="223559" y="1154775"/>
                    <a:pt x="223559" y="1161074"/>
                  </a:cubicBezTo>
                  <a:cubicBezTo>
                    <a:pt x="223559" y="1173063"/>
                    <a:pt x="219647" y="1183172"/>
                    <a:pt x="211824" y="1191401"/>
                  </a:cubicBezTo>
                  <a:cubicBezTo>
                    <a:pt x="204001" y="1199631"/>
                    <a:pt x="194196" y="1203746"/>
                    <a:pt x="182411" y="1203746"/>
                  </a:cubicBezTo>
                  <a:lnTo>
                    <a:pt x="20867" y="1203746"/>
                  </a:lnTo>
                  <a:lnTo>
                    <a:pt x="20867" y="1194602"/>
                  </a:lnTo>
                  <a:lnTo>
                    <a:pt x="177839" y="1194602"/>
                  </a:lnTo>
                  <a:cubicBezTo>
                    <a:pt x="187389" y="1194602"/>
                    <a:pt x="195619" y="1191605"/>
                    <a:pt x="202527" y="1185610"/>
                  </a:cubicBezTo>
                  <a:cubicBezTo>
                    <a:pt x="209436" y="1179616"/>
                    <a:pt x="212891" y="1171945"/>
                    <a:pt x="212891" y="1162598"/>
                  </a:cubicBezTo>
                  <a:cubicBezTo>
                    <a:pt x="212891" y="1158737"/>
                    <a:pt x="211875" y="1154165"/>
                    <a:pt x="209843" y="1148882"/>
                  </a:cubicBezTo>
                  <a:close/>
                  <a:moveTo>
                    <a:pt x="245504" y="1140043"/>
                  </a:moveTo>
                  <a:lnTo>
                    <a:pt x="267755" y="1153454"/>
                  </a:lnTo>
                  <a:cubicBezTo>
                    <a:pt x="286449" y="1164630"/>
                    <a:pt x="296609" y="1174790"/>
                    <a:pt x="298235" y="1183934"/>
                  </a:cubicBezTo>
                  <a:cubicBezTo>
                    <a:pt x="299251" y="1189623"/>
                    <a:pt x="301384" y="1195415"/>
                    <a:pt x="304635" y="1201307"/>
                  </a:cubicBezTo>
                  <a:lnTo>
                    <a:pt x="301283" y="1204355"/>
                  </a:lnTo>
                  <a:cubicBezTo>
                    <a:pt x="297219" y="1200901"/>
                    <a:pt x="291631" y="1198564"/>
                    <a:pt x="284519" y="1197345"/>
                  </a:cubicBezTo>
                  <a:cubicBezTo>
                    <a:pt x="274359" y="1194297"/>
                    <a:pt x="263691" y="1183731"/>
                    <a:pt x="252515" y="1165646"/>
                  </a:cubicBezTo>
                  <a:lnTo>
                    <a:pt x="240323" y="1145834"/>
                  </a:lnTo>
                  <a:close/>
                  <a:moveTo>
                    <a:pt x="182411" y="1121450"/>
                  </a:moveTo>
                  <a:cubicBezTo>
                    <a:pt x="190742" y="1121653"/>
                    <a:pt x="198362" y="1124193"/>
                    <a:pt x="205271" y="1129070"/>
                  </a:cubicBezTo>
                  <a:lnTo>
                    <a:pt x="199175" y="1136690"/>
                  </a:lnTo>
                  <a:cubicBezTo>
                    <a:pt x="194298" y="1133642"/>
                    <a:pt x="189218" y="1132118"/>
                    <a:pt x="183935" y="1132118"/>
                  </a:cubicBezTo>
                  <a:cubicBezTo>
                    <a:pt x="178448" y="1132118"/>
                    <a:pt x="173775" y="1134048"/>
                    <a:pt x="169914" y="1137909"/>
                  </a:cubicBezTo>
                  <a:cubicBezTo>
                    <a:pt x="166053" y="1141770"/>
                    <a:pt x="164123" y="1146443"/>
                    <a:pt x="164123" y="1151930"/>
                  </a:cubicBezTo>
                  <a:cubicBezTo>
                    <a:pt x="164123" y="1156400"/>
                    <a:pt x="165342" y="1160566"/>
                    <a:pt x="167780" y="1164427"/>
                  </a:cubicBezTo>
                  <a:cubicBezTo>
                    <a:pt x="170219" y="1168287"/>
                    <a:pt x="173571" y="1170218"/>
                    <a:pt x="177839" y="1170218"/>
                  </a:cubicBezTo>
                  <a:cubicBezTo>
                    <a:pt x="184951" y="1170218"/>
                    <a:pt x="188507" y="1167170"/>
                    <a:pt x="188507" y="1161074"/>
                  </a:cubicBezTo>
                  <a:cubicBezTo>
                    <a:pt x="188507" y="1155994"/>
                    <a:pt x="185967" y="1153454"/>
                    <a:pt x="180887" y="1153454"/>
                  </a:cubicBezTo>
                  <a:cubicBezTo>
                    <a:pt x="177839" y="1153454"/>
                    <a:pt x="175299" y="1155486"/>
                    <a:pt x="173267" y="1159550"/>
                  </a:cubicBezTo>
                  <a:cubicBezTo>
                    <a:pt x="173267" y="1150406"/>
                    <a:pt x="176823" y="1145834"/>
                    <a:pt x="183935" y="1145834"/>
                  </a:cubicBezTo>
                  <a:cubicBezTo>
                    <a:pt x="187999" y="1145834"/>
                    <a:pt x="191301" y="1147358"/>
                    <a:pt x="193841" y="1150406"/>
                  </a:cubicBezTo>
                  <a:cubicBezTo>
                    <a:pt x="196381" y="1153454"/>
                    <a:pt x="197651" y="1157010"/>
                    <a:pt x="197651" y="1161074"/>
                  </a:cubicBezTo>
                  <a:cubicBezTo>
                    <a:pt x="197651" y="1166763"/>
                    <a:pt x="195517" y="1171488"/>
                    <a:pt x="191250" y="1175247"/>
                  </a:cubicBezTo>
                  <a:cubicBezTo>
                    <a:pt x="186983" y="1179006"/>
                    <a:pt x="182004" y="1180886"/>
                    <a:pt x="176315" y="1180886"/>
                  </a:cubicBezTo>
                  <a:cubicBezTo>
                    <a:pt x="169203" y="1180886"/>
                    <a:pt x="163361" y="1178143"/>
                    <a:pt x="158789" y="1172656"/>
                  </a:cubicBezTo>
                  <a:cubicBezTo>
                    <a:pt x="154217" y="1167170"/>
                    <a:pt x="151931" y="1160769"/>
                    <a:pt x="151931" y="1153454"/>
                  </a:cubicBezTo>
                  <a:cubicBezTo>
                    <a:pt x="151931" y="1144513"/>
                    <a:pt x="154775" y="1136893"/>
                    <a:pt x="160465" y="1130594"/>
                  </a:cubicBezTo>
                  <a:cubicBezTo>
                    <a:pt x="166155" y="1124295"/>
                    <a:pt x="173470" y="1121247"/>
                    <a:pt x="182411" y="1121450"/>
                  </a:cubicBezTo>
                  <a:close/>
                  <a:moveTo>
                    <a:pt x="295187" y="1118402"/>
                  </a:moveTo>
                  <a:cubicBezTo>
                    <a:pt x="299251" y="1122466"/>
                    <a:pt x="301283" y="1127038"/>
                    <a:pt x="301283" y="1132118"/>
                  </a:cubicBezTo>
                  <a:cubicBezTo>
                    <a:pt x="301283" y="1137198"/>
                    <a:pt x="299301" y="1141262"/>
                    <a:pt x="295339" y="1144310"/>
                  </a:cubicBezTo>
                  <a:cubicBezTo>
                    <a:pt x="291377" y="1147358"/>
                    <a:pt x="286754" y="1148882"/>
                    <a:pt x="281471" y="1148882"/>
                  </a:cubicBezTo>
                  <a:cubicBezTo>
                    <a:pt x="272123" y="1148882"/>
                    <a:pt x="260439" y="1144818"/>
                    <a:pt x="246419" y="1136690"/>
                  </a:cubicBezTo>
                  <a:lnTo>
                    <a:pt x="235751" y="1145834"/>
                  </a:lnTo>
                  <a:cubicBezTo>
                    <a:pt x="245911" y="1160261"/>
                    <a:pt x="250991" y="1171945"/>
                    <a:pt x="250991" y="1180886"/>
                  </a:cubicBezTo>
                  <a:cubicBezTo>
                    <a:pt x="250991" y="1187185"/>
                    <a:pt x="248552" y="1192316"/>
                    <a:pt x="243675" y="1196278"/>
                  </a:cubicBezTo>
                  <a:cubicBezTo>
                    <a:pt x="238799" y="1200241"/>
                    <a:pt x="233109" y="1202222"/>
                    <a:pt x="226607" y="1202222"/>
                  </a:cubicBezTo>
                  <a:cubicBezTo>
                    <a:pt x="218072" y="1202222"/>
                    <a:pt x="211976" y="1200698"/>
                    <a:pt x="208319" y="1197650"/>
                  </a:cubicBezTo>
                  <a:cubicBezTo>
                    <a:pt x="215431" y="1196431"/>
                    <a:pt x="221527" y="1193891"/>
                    <a:pt x="226607" y="1190030"/>
                  </a:cubicBezTo>
                  <a:cubicBezTo>
                    <a:pt x="232703" y="1185356"/>
                    <a:pt x="235751" y="1179768"/>
                    <a:pt x="235751" y="1173266"/>
                  </a:cubicBezTo>
                  <a:cubicBezTo>
                    <a:pt x="235547" y="1165341"/>
                    <a:pt x="230975" y="1153149"/>
                    <a:pt x="222035" y="1136690"/>
                  </a:cubicBezTo>
                  <a:lnTo>
                    <a:pt x="234227" y="1124498"/>
                  </a:lnTo>
                  <a:cubicBezTo>
                    <a:pt x="251702" y="1132626"/>
                    <a:pt x="264402" y="1136690"/>
                    <a:pt x="272327" y="1136690"/>
                  </a:cubicBezTo>
                  <a:cubicBezTo>
                    <a:pt x="278016" y="1136690"/>
                    <a:pt x="283249" y="1135013"/>
                    <a:pt x="288024" y="1131661"/>
                  </a:cubicBezTo>
                  <a:cubicBezTo>
                    <a:pt x="292799" y="1128308"/>
                    <a:pt x="295187" y="1123888"/>
                    <a:pt x="295187" y="1118402"/>
                  </a:cubicBezTo>
                  <a:close/>
                  <a:moveTo>
                    <a:pt x="240323" y="1100114"/>
                  </a:moveTo>
                  <a:lnTo>
                    <a:pt x="247638" y="1107124"/>
                  </a:lnTo>
                  <a:lnTo>
                    <a:pt x="204356" y="1149187"/>
                  </a:lnTo>
                  <a:lnTo>
                    <a:pt x="197651" y="1141262"/>
                  </a:lnTo>
                  <a:close/>
                  <a:moveTo>
                    <a:pt x="250991" y="1054394"/>
                  </a:moveTo>
                  <a:cubicBezTo>
                    <a:pt x="257899" y="1054394"/>
                    <a:pt x="263945" y="1056731"/>
                    <a:pt x="269126" y="1061404"/>
                  </a:cubicBezTo>
                  <a:cubicBezTo>
                    <a:pt x="274308" y="1066078"/>
                    <a:pt x="276899" y="1071869"/>
                    <a:pt x="276899" y="1078778"/>
                  </a:cubicBezTo>
                  <a:cubicBezTo>
                    <a:pt x="276899" y="1084467"/>
                    <a:pt x="275019" y="1089293"/>
                    <a:pt x="271260" y="1093256"/>
                  </a:cubicBezTo>
                  <a:cubicBezTo>
                    <a:pt x="267501" y="1097218"/>
                    <a:pt x="262776" y="1099199"/>
                    <a:pt x="257087" y="1099199"/>
                  </a:cubicBezTo>
                  <a:cubicBezTo>
                    <a:pt x="252616" y="1099199"/>
                    <a:pt x="248959" y="1097675"/>
                    <a:pt x="246114" y="1094627"/>
                  </a:cubicBezTo>
                  <a:cubicBezTo>
                    <a:pt x="243269" y="1091579"/>
                    <a:pt x="241847" y="1087820"/>
                    <a:pt x="241847" y="1083350"/>
                  </a:cubicBezTo>
                  <a:cubicBezTo>
                    <a:pt x="241847" y="1077254"/>
                    <a:pt x="244895" y="1074206"/>
                    <a:pt x="250991" y="1074206"/>
                  </a:cubicBezTo>
                  <a:cubicBezTo>
                    <a:pt x="253632" y="1074612"/>
                    <a:pt x="255664" y="1075628"/>
                    <a:pt x="257087" y="1077254"/>
                  </a:cubicBezTo>
                  <a:cubicBezTo>
                    <a:pt x="253023" y="1077254"/>
                    <a:pt x="250991" y="1079286"/>
                    <a:pt x="250991" y="1083350"/>
                  </a:cubicBezTo>
                  <a:cubicBezTo>
                    <a:pt x="250991" y="1088430"/>
                    <a:pt x="253531" y="1090970"/>
                    <a:pt x="258611" y="1090970"/>
                  </a:cubicBezTo>
                  <a:cubicBezTo>
                    <a:pt x="264707" y="1090970"/>
                    <a:pt x="267755" y="1086906"/>
                    <a:pt x="267755" y="1078778"/>
                  </a:cubicBezTo>
                  <a:cubicBezTo>
                    <a:pt x="267755" y="1074104"/>
                    <a:pt x="265926" y="1070396"/>
                    <a:pt x="262268" y="1067653"/>
                  </a:cubicBezTo>
                  <a:cubicBezTo>
                    <a:pt x="258611" y="1064909"/>
                    <a:pt x="254343" y="1063538"/>
                    <a:pt x="249467" y="1063538"/>
                  </a:cubicBezTo>
                  <a:cubicBezTo>
                    <a:pt x="243980" y="1063538"/>
                    <a:pt x="239307" y="1065468"/>
                    <a:pt x="235446" y="1069329"/>
                  </a:cubicBezTo>
                  <a:cubicBezTo>
                    <a:pt x="231585" y="1073190"/>
                    <a:pt x="229655" y="1077863"/>
                    <a:pt x="229655" y="1083350"/>
                  </a:cubicBezTo>
                  <a:cubicBezTo>
                    <a:pt x="229655" y="1089243"/>
                    <a:pt x="231179" y="1094831"/>
                    <a:pt x="234227" y="1100114"/>
                  </a:cubicBezTo>
                  <a:lnTo>
                    <a:pt x="226607" y="1107734"/>
                  </a:lnTo>
                  <a:cubicBezTo>
                    <a:pt x="221527" y="1098590"/>
                    <a:pt x="218987" y="1091478"/>
                    <a:pt x="218987" y="1086398"/>
                  </a:cubicBezTo>
                  <a:cubicBezTo>
                    <a:pt x="218987" y="1077457"/>
                    <a:pt x="222085" y="1069888"/>
                    <a:pt x="228283" y="1063690"/>
                  </a:cubicBezTo>
                  <a:cubicBezTo>
                    <a:pt x="234481" y="1057493"/>
                    <a:pt x="242050" y="1054394"/>
                    <a:pt x="250991" y="1054394"/>
                  </a:cubicBezTo>
                  <a:close/>
                  <a:moveTo>
                    <a:pt x="218987" y="1017818"/>
                  </a:moveTo>
                  <a:cubicBezTo>
                    <a:pt x="223457" y="1017818"/>
                    <a:pt x="229807" y="1019342"/>
                    <a:pt x="238037" y="1022390"/>
                  </a:cubicBezTo>
                  <a:cubicBezTo>
                    <a:pt x="246266" y="1025438"/>
                    <a:pt x="252616" y="1026962"/>
                    <a:pt x="257087" y="1026962"/>
                  </a:cubicBezTo>
                  <a:cubicBezTo>
                    <a:pt x="259931" y="1026962"/>
                    <a:pt x="263995" y="1025946"/>
                    <a:pt x="269279" y="1023914"/>
                  </a:cubicBezTo>
                  <a:cubicBezTo>
                    <a:pt x="264402" y="1033058"/>
                    <a:pt x="255766" y="1037630"/>
                    <a:pt x="243371" y="1037630"/>
                  </a:cubicBezTo>
                  <a:cubicBezTo>
                    <a:pt x="233211" y="1037630"/>
                    <a:pt x="224575" y="1040932"/>
                    <a:pt x="217463" y="1047536"/>
                  </a:cubicBezTo>
                  <a:cubicBezTo>
                    <a:pt x="210351" y="1054140"/>
                    <a:pt x="206795" y="1062522"/>
                    <a:pt x="206795" y="1072682"/>
                  </a:cubicBezTo>
                  <a:cubicBezTo>
                    <a:pt x="206795" y="1084874"/>
                    <a:pt x="211875" y="1098082"/>
                    <a:pt x="222035" y="1112306"/>
                  </a:cubicBezTo>
                  <a:lnTo>
                    <a:pt x="209843" y="1124498"/>
                  </a:lnTo>
                  <a:cubicBezTo>
                    <a:pt x="196431" y="1113322"/>
                    <a:pt x="183731" y="1107734"/>
                    <a:pt x="171743" y="1107734"/>
                  </a:cubicBezTo>
                  <a:cubicBezTo>
                    <a:pt x="162599" y="1107734"/>
                    <a:pt x="154369" y="1110477"/>
                    <a:pt x="147054" y="1115963"/>
                  </a:cubicBezTo>
                  <a:cubicBezTo>
                    <a:pt x="139129" y="1121856"/>
                    <a:pt x="135167" y="1129273"/>
                    <a:pt x="135167" y="1138214"/>
                  </a:cubicBezTo>
                  <a:cubicBezTo>
                    <a:pt x="135167" y="1139433"/>
                    <a:pt x="135421" y="1141211"/>
                    <a:pt x="135929" y="1143548"/>
                  </a:cubicBezTo>
                  <a:cubicBezTo>
                    <a:pt x="136437" y="1145885"/>
                    <a:pt x="136691" y="1147663"/>
                    <a:pt x="136691" y="1148882"/>
                  </a:cubicBezTo>
                  <a:cubicBezTo>
                    <a:pt x="136691" y="1160667"/>
                    <a:pt x="132119" y="1168287"/>
                    <a:pt x="122975" y="1171742"/>
                  </a:cubicBezTo>
                  <a:cubicBezTo>
                    <a:pt x="125007" y="1168491"/>
                    <a:pt x="126023" y="1164935"/>
                    <a:pt x="126023" y="1161074"/>
                  </a:cubicBezTo>
                  <a:cubicBezTo>
                    <a:pt x="126023" y="1157619"/>
                    <a:pt x="125007" y="1154063"/>
                    <a:pt x="122975" y="1150406"/>
                  </a:cubicBezTo>
                  <a:cubicBezTo>
                    <a:pt x="116879" y="1139636"/>
                    <a:pt x="113831" y="1130492"/>
                    <a:pt x="113831" y="1122974"/>
                  </a:cubicBezTo>
                  <a:cubicBezTo>
                    <a:pt x="113831" y="1114236"/>
                    <a:pt x="117590" y="1107124"/>
                    <a:pt x="125108" y="1101638"/>
                  </a:cubicBezTo>
                  <a:cubicBezTo>
                    <a:pt x="132017" y="1096558"/>
                    <a:pt x="139942" y="1094018"/>
                    <a:pt x="148883" y="1094018"/>
                  </a:cubicBezTo>
                  <a:cubicBezTo>
                    <a:pt x="164123" y="1094018"/>
                    <a:pt x="181395" y="1099606"/>
                    <a:pt x="200699" y="1110782"/>
                  </a:cubicBezTo>
                  <a:lnTo>
                    <a:pt x="208319" y="1103162"/>
                  </a:lnTo>
                  <a:cubicBezTo>
                    <a:pt x="195111" y="1080403"/>
                    <a:pt x="188507" y="1065163"/>
                    <a:pt x="188507" y="1057442"/>
                  </a:cubicBezTo>
                  <a:cubicBezTo>
                    <a:pt x="188507" y="1046469"/>
                    <a:pt x="190843" y="1037427"/>
                    <a:pt x="195517" y="1030315"/>
                  </a:cubicBezTo>
                  <a:cubicBezTo>
                    <a:pt x="200800" y="1021983"/>
                    <a:pt x="208623" y="1017818"/>
                    <a:pt x="218987" y="1017818"/>
                  </a:cubicBezTo>
                  <a:close/>
                  <a:moveTo>
                    <a:pt x="97067" y="999530"/>
                  </a:moveTo>
                  <a:lnTo>
                    <a:pt x="119927" y="1008674"/>
                  </a:lnTo>
                  <a:cubicBezTo>
                    <a:pt x="139840" y="1016599"/>
                    <a:pt x="153556" y="1026251"/>
                    <a:pt x="161075" y="1037630"/>
                  </a:cubicBezTo>
                  <a:lnTo>
                    <a:pt x="204051" y="1102857"/>
                  </a:lnTo>
                  <a:lnTo>
                    <a:pt x="200089" y="1107124"/>
                  </a:lnTo>
                  <a:lnTo>
                    <a:pt x="130595" y="1062014"/>
                  </a:lnTo>
                  <a:cubicBezTo>
                    <a:pt x="120841" y="1055715"/>
                    <a:pt x="112205" y="1044031"/>
                    <a:pt x="104687" y="1026962"/>
                  </a:cubicBezTo>
                  <a:lnTo>
                    <a:pt x="94019" y="1002578"/>
                  </a:lnTo>
                  <a:close/>
                  <a:moveTo>
                    <a:pt x="316523" y="923330"/>
                  </a:moveTo>
                  <a:lnTo>
                    <a:pt x="325667" y="923330"/>
                  </a:lnTo>
                  <a:lnTo>
                    <a:pt x="325667" y="1228130"/>
                  </a:lnTo>
                  <a:lnTo>
                    <a:pt x="20867" y="1228130"/>
                  </a:lnTo>
                  <a:lnTo>
                    <a:pt x="20867" y="1218986"/>
                  </a:lnTo>
                  <a:lnTo>
                    <a:pt x="316523" y="1218986"/>
                  </a:lnTo>
                  <a:close/>
                  <a:moveTo>
                    <a:pt x="292139" y="923330"/>
                  </a:moveTo>
                  <a:lnTo>
                    <a:pt x="301283" y="923330"/>
                  </a:lnTo>
                  <a:lnTo>
                    <a:pt x="301283" y="1074206"/>
                  </a:lnTo>
                  <a:cubicBezTo>
                    <a:pt x="301283" y="1087617"/>
                    <a:pt x="297320" y="1099403"/>
                    <a:pt x="289395" y="1109563"/>
                  </a:cubicBezTo>
                  <a:cubicBezTo>
                    <a:pt x="280861" y="1120535"/>
                    <a:pt x="270091" y="1126022"/>
                    <a:pt x="257087" y="1126022"/>
                  </a:cubicBezTo>
                  <a:cubicBezTo>
                    <a:pt x="254242" y="1126022"/>
                    <a:pt x="248654" y="1124498"/>
                    <a:pt x="240323" y="1121450"/>
                  </a:cubicBezTo>
                  <a:lnTo>
                    <a:pt x="247943" y="1112306"/>
                  </a:lnTo>
                  <a:cubicBezTo>
                    <a:pt x="254039" y="1113322"/>
                    <a:pt x="258103" y="1113830"/>
                    <a:pt x="260135" y="1113830"/>
                  </a:cubicBezTo>
                  <a:cubicBezTo>
                    <a:pt x="270091" y="1113830"/>
                    <a:pt x="278118" y="1108750"/>
                    <a:pt x="284214" y="1098590"/>
                  </a:cubicBezTo>
                  <a:cubicBezTo>
                    <a:pt x="289497" y="1089852"/>
                    <a:pt x="292139" y="1080200"/>
                    <a:pt x="292139" y="1069634"/>
                  </a:cubicBezTo>
                  <a:close/>
                  <a:moveTo>
                    <a:pt x="196597" y="613376"/>
                  </a:moveTo>
                  <a:cubicBezTo>
                    <a:pt x="200661" y="620285"/>
                    <a:pt x="202693" y="626889"/>
                    <a:pt x="202693" y="633188"/>
                  </a:cubicBezTo>
                  <a:cubicBezTo>
                    <a:pt x="202693" y="645177"/>
                    <a:pt x="198781" y="655286"/>
                    <a:pt x="190958" y="663515"/>
                  </a:cubicBezTo>
                  <a:cubicBezTo>
                    <a:pt x="183135" y="671745"/>
                    <a:pt x="173330" y="675860"/>
                    <a:pt x="161545" y="675860"/>
                  </a:cubicBezTo>
                  <a:lnTo>
                    <a:pt x="1" y="675860"/>
                  </a:lnTo>
                  <a:lnTo>
                    <a:pt x="1" y="666716"/>
                  </a:lnTo>
                  <a:lnTo>
                    <a:pt x="156973" y="666716"/>
                  </a:lnTo>
                  <a:cubicBezTo>
                    <a:pt x="166523" y="666716"/>
                    <a:pt x="174753" y="663719"/>
                    <a:pt x="181661" y="657724"/>
                  </a:cubicBezTo>
                  <a:cubicBezTo>
                    <a:pt x="188570" y="651730"/>
                    <a:pt x="192025" y="644059"/>
                    <a:pt x="192025" y="634712"/>
                  </a:cubicBezTo>
                  <a:cubicBezTo>
                    <a:pt x="192025" y="630851"/>
                    <a:pt x="191009" y="626279"/>
                    <a:pt x="188977" y="620996"/>
                  </a:cubicBezTo>
                  <a:close/>
                  <a:moveTo>
                    <a:pt x="224638" y="612157"/>
                  </a:moveTo>
                  <a:lnTo>
                    <a:pt x="246889" y="625568"/>
                  </a:lnTo>
                  <a:cubicBezTo>
                    <a:pt x="265583" y="636744"/>
                    <a:pt x="275743" y="646904"/>
                    <a:pt x="277369" y="656048"/>
                  </a:cubicBezTo>
                  <a:cubicBezTo>
                    <a:pt x="278385" y="661737"/>
                    <a:pt x="280518" y="667529"/>
                    <a:pt x="283769" y="673421"/>
                  </a:cubicBezTo>
                  <a:lnTo>
                    <a:pt x="280417" y="676469"/>
                  </a:lnTo>
                  <a:cubicBezTo>
                    <a:pt x="276353" y="673015"/>
                    <a:pt x="270765" y="670678"/>
                    <a:pt x="263653" y="669459"/>
                  </a:cubicBezTo>
                  <a:cubicBezTo>
                    <a:pt x="253493" y="666411"/>
                    <a:pt x="242825" y="655845"/>
                    <a:pt x="231649" y="637760"/>
                  </a:cubicBezTo>
                  <a:lnTo>
                    <a:pt x="219457" y="617948"/>
                  </a:lnTo>
                  <a:close/>
                  <a:moveTo>
                    <a:pt x="161545" y="593564"/>
                  </a:moveTo>
                  <a:cubicBezTo>
                    <a:pt x="169876" y="593767"/>
                    <a:pt x="177496" y="596307"/>
                    <a:pt x="184405" y="601184"/>
                  </a:cubicBezTo>
                  <a:lnTo>
                    <a:pt x="178309" y="608804"/>
                  </a:lnTo>
                  <a:cubicBezTo>
                    <a:pt x="173432" y="605756"/>
                    <a:pt x="168352" y="604232"/>
                    <a:pt x="163069" y="604232"/>
                  </a:cubicBezTo>
                  <a:cubicBezTo>
                    <a:pt x="157582" y="604232"/>
                    <a:pt x="152909" y="606162"/>
                    <a:pt x="149048" y="610023"/>
                  </a:cubicBezTo>
                  <a:cubicBezTo>
                    <a:pt x="145187" y="613884"/>
                    <a:pt x="143257" y="618557"/>
                    <a:pt x="143257" y="624044"/>
                  </a:cubicBezTo>
                  <a:cubicBezTo>
                    <a:pt x="143257" y="628514"/>
                    <a:pt x="144476" y="632680"/>
                    <a:pt x="146914" y="636541"/>
                  </a:cubicBezTo>
                  <a:cubicBezTo>
                    <a:pt x="149353" y="640401"/>
                    <a:pt x="152705" y="642332"/>
                    <a:pt x="156973" y="642332"/>
                  </a:cubicBezTo>
                  <a:cubicBezTo>
                    <a:pt x="164085" y="642332"/>
                    <a:pt x="167641" y="639284"/>
                    <a:pt x="167641" y="633188"/>
                  </a:cubicBezTo>
                  <a:cubicBezTo>
                    <a:pt x="167641" y="628108"/>
                    <a:pt x="165101" y="625568"/>
                    <a:pt x="160021" y="625568"/>
                  </a:cubicBezTo>
                  <a:cubicBezTo>
                    <a:pt x="156973" y="625568"/>
                    <a:pt x="154433" y="627600"/>
                    <a:pt x="152401" y="631664"/>
                  </a:cubicBezTo>
                  <a:cubicBezTo>
                    <a:pt x="152401" y="622520"/>
                    <a:pt x="155957" y="617948"/>
                    <a:pt x="163069" y="617948"/>
                  </a:cubicBezTo>
                  <a:cubicBezTo>
                    <a:pt x="167133" y="617948"/>
                    <a:pt x="170435" y="619472"/>
                    <a:pt x="172975" y="622520"/>
                  </a:cubicBezTo>
                  <a:cubicBezTo>
                    <a:pt x="175515" y="625568"/>
                    <a:pt x="176785" y="629124"/>
                    <a:pt x="176785" y="633188"/>
                  </a:cubicBezTo>
                  <a:cubicBezTo>
                    <a:pt x="176785" y="638877"/>
                    <a:pt x="174651" y="643602"/>
                    <a:pt x="170384" y="647361"/>
                  </a:cubicBezTo>
                  <a:cubicBezTo>
                    <a:pt x="166117" y="651120"/>
                    <a:pt x="161138" y="653000"/>
                    <a:pt x="155449" y="653000"/>
                  </a:cubicBezTo>
                  <a:cubicBezTo>
                    <a:pt x="148337" y="653000"/>
                    <a:pt x="142495" y="650257"/>
                    <a:pt x="137923" y="644770"/>
                  </a:cubicBezTo>
                  <a:cubicBezTo>
                    <a:pt x="133351" y="639284"/>
                    <a:pt x="131065" y="632883"/>
                    <a:pt x="131065" y="625568"/>
                  </a:cubicBezTo>
                  <a:cubicBezTo>
                    <a:pt x="131065" y="616627"/>
                    <a:pt x="133909" y="609007"/>
                    <a:pt x="139599" y="602708"/>
                  </a:cubicBezTo>
                  <a:cubicBezTo>
                    <a:pt x="145289" y="596409"/>
                    <a:pt x="152604" y="593361"/>
                    <a:pt x="161545" y="593564"/>
                  </a:cubicBezTo>
                  <a:close/>
                  <a:moveTo>
                    <a:pt x="274321" y="590516"/>
                  </a:moveTo>
                  <a:cubicBezTo>
                    <a:pt x="278385" y="594580"/>
                    <a:pt x="280417" y="599152"/>
                    <a:pt x="280417" y="604232"/>
                  </a:cubicBezTo>
                  <a:cubicBezTo>
                    <a:pt x="280417" y="609312"/>
                    <a:pt x="278435" y="613376"/>
                    <a:pt x="274473" y="616424"/>
                  </a:cubicBezTo>
                  <a:cubicBezTo>
                    <a:pt x="270511" y="619472"/>
                    <a:pt x="265888" y="620996"/>
                    <a:pt x="260605" y="620996"/>
                  </a:cubicBezTo>
                  <a:cubicBezTo>
                    <a:pt x="251257" y="620996"/>
                    <a:pt x="239573" y="616932"/>
                    <a:pt x="225553" y="608804"/>
                  </a:cubicBezTo>
                  <a:lnTo>
                    <a:pt x="214885" y="617948"/>
                  </a:lnTo>
                  <a:cubicBezTo>
                    <a:pt x="225045" y="632375"/>
                    <a:pt x="230125" y="644059"/>
                    <a:pt x="230125" y="653000"/>
                  </a:cubicBezTo>
                  <a:cubicBezTo>
                    <a:pt x="230125" y="659299"/>
                    <a:pt x="227686" y="664430"/>
                    <a:pt x="222809" y="668392"/>
                  </a:cubicBezTo>
                  <a:cubicBezTo>
                    <a:pt x="217933" y="672355"/>
                    <a:pt x="212243" y="674336"/>
                    <a:pt x="205741" y="674336"/>
                  </a:cubicBezTo>
                  <a:cubicBezTo>
                    <a:pt x="197206" y="674336"/>
                    <a:pt x="191110" y="672812"/>
                    <a:pt x="187453" y="669764"/>
                  </a:cubicBezTo>
                  <a:cubicBezTo>
                    <a:pt x="194565" y="668545"/>
                    <a:pt x="200661" y="666005"/>
                    <a:pt x="205741" y="662144"/>
                  </a:cubicBezTo>
                  <a:cubicBezTo>
                    <a:pt x="211837" y="657470"/>
                    <a:pt x="214885" y="651882"/>
                    <a:pt x="214885" y="645380"/>
                  </a:cubicBezTo>
                  <a:cubicBezTo>
                    <a:pt x="214681" y="637455"/>
                    <a:pt x="210109" y="625263"/>
                    <a:pt x="201169" y="608804"/>
                  </a:cubicBezTo>
                  <a:lnTo>
                    <a:pt x="213361" y="596612"/>
                  </a:lnTo>
                  <a:cubicBezTo>
                    <a:pt x="230836" y="604740"/>
                    <a:pt x="243536" y="608804"/>
                    <a:pt x="251461" y="608804"/>
                  </a:cubicBezTo>
                  <a:cubicBezTo>
                    <a:pt x="257150" y="608804"/>
                    <a:pt x="262383" y="607127"/>
                    <a:pt x="267158" y="603775"/>
                  </a:cubicBezTo>
                  <a:cubicBezTo>
                    <a:pt x="271933" y="600422"/>
                    <a:pt x="274321" y="596002"/>
                    <a:pt x="274321" y="590516"/>
                  </a:cubicBezTo>
                  <a:close/>
                  <a:moveTo>
                    <a:pt x="219457" y="572228"/>
                  </a:moveTo>
                  <a:lnTo>
                    <a:pt x="226772" y="579238"/>
                  </a:lnTo>
                  <a:lnTo>
                    <a:pt x="183490" y="621301"/>
                  </a:lnTo>
                  <a:lnTo>
                    <a:pt x="176785" y="613376"/>
                  </a:lnTo>
                  <a:close/>
                  <a:moveTo>
                    <a:pt x="230125" y="526508"/>
                  </a:moveTo>
                  <a:cubicBezTo>
                    <a:pt x="237033" y="526508"/>
                    <a:pt x="243079" y="528845"/>
                    <a:pt x="248260" y="533518"/>
                  </a:cubicBezTo>
                  <a:cubicBezTo>
                    <a:pt x="253442" y="538192"/>
                    <a:pt x="256033" y="543983"/>
                    <a:pt x="256033" y="550892"/>
                  </a:cubicBezTo>
                  <a:cubicBezTo>
                    <a:pt x="256033" y="556581"/>
                    <a:pt x="254153" y="561407"/>
                    <a:pt x="250394" y="565370"/>
                  </a:cubicBezTo>
                  <a:cubicBezTo>
                    <a:pt x="246635" y="569332"/>
                    <a:pt x="241910" y="571313"/>
                    <a:pt x="236221" y="571313"/>
                  </a:cubicBezTo>
                  <a:cubicBezTo>
                    <a:pt x="231750" y="571313"/>
                    <a:pt x="228093" y="569789"/>
                    <a:pt x="225248" y="566741"/>
                  </a:cubicBezTo>
                  <a:cubicBezTo>
                    <a:pt x="222403" y="563693"/>
                    <a:pt x="220981" y="559934"/>
                    <a:pt x="220981" y="555464"/>
                  </a:cubicBezTo>
                  <a:cubicBezTo>
                    <a:pt x="220981" y="549368"/>
                    <a:pt x="224029" y="546320"/>
                    <a:pt x="230125" y="546320"/>
                  </a:cubicBezTo>
                  <a:cubicBezTo>
                    <a:pt x="232766" y="546726"/>
                    <a:pt x="234798" y="547742"/>
                    <a:pt x="236221" y="549368"/>
                  </a:cubicBezTo>
                  <a:cubicBezTo>
                    <a:pt x="232157" y="549368"/>
                    <a:pt x="230125" y="551400"/>
                    <a:pt x="230125" y="555464"/>
                  </a:cubicBezTo>
                  <a:cubicBezTo>
                    <a:pt x="230125" y="560544"/>
                    <a:pt x="232665" y="563084"/>
                    <a:pt x="237745" y="563084"/>
                  </a:cubicBezTo>
                  <a:cubicBezTo>
                    <a:pt x="243841" y="563084"/>
                    <a:pt x="246889" y="559020"/>
                    <a:pt x="246889" y="550892"/>
                  </a:cubicBezTo>
                  <a:cubicBezTo>
                    <a:pt x="246889" y="546218"/>
                    <a:pt x="245060" y="542510"/>
                    <a:pt x="241402" y="539767"/>
                  </a:cubicBezTo>
                  <a:cubicBezTo>
                    <a:pt x="237745" y="537023"/>
                    <a:pt x="233477" y="535652"/>
                    <a:pt x="228601" y="535652"/>
                  </a:cubicBezTo>
                  <a:cubicBezTo>
                    <a:pt x="223114" y="535652"/>
                    <a:pt x="218441" y="537582"/>
                    <a:pt x="214580" y="541443"/>
                  </a:cubicBezTo>
                  <a:cubicBezTo>
                    <a:pt x="210719" y="545304"/>
                    <a:pt x="208789" y="549977"/>
                    <a:pt x="208789" y="555464"/>
                  </a:cubicBezTo>
                  <a:cubicBezTo>
                    <a:pt x="208789" y="561357"/>
                    <a:pt x="210313" y="566945"/>
                    <a:pt x="213361" y="572228"/>
                  </a:cubicBezTo>
                  <a:lnTo>
                    <a:pt x="205741" y="579848"/>
                  </a:lnTo>
                  <a:cubicBezTo>
                    <a:pt x="200661" y="570704"/>
                    <a:pt x="198121" y="563592"/>
                    <a:pt x="198121" y="558512"/>
                  </a:cubicBezTo>
                  <a:cubicBezTo>
                    <a:pt x="198121" y="549571"/>
                    <a:pt x="201219" y="542002"/>
                    <a:pt x="207417" y="535804"/>
                  </a:cubicBezTo>
                  <a:cubicBezTo>
                    <a:pt x="213615" y="529607"/>
                    <a:pt x="221184" y="526508"/>
                    <a:pt x="230125" y="526508"/>
                  </a:cubicBezTo>
                  <a:close/>
                  <a:moveTo>
                    <a:pt x="198121" y="489932"/>
                  </a:moveTo>
                  <a:cubicBezTo>
                    <a:pt x="202591" y="489932"/>
                    <a:pt x="208941" y="491456"/>
                    <a:pt x="217171" y="494504"/>
                  </a:cubicBezTo>
                  <a:cubicBezTo>
                    <a:pt x="225400" y="497552"/>
                    <a:pt x="231750" y="499076"/>
                    <a:pt x="236221" y="499076"/>
                  </a:cubicBezTo>
                  <a:cubicBezTo>
                    <a:pt x="239065" y="499076"/>
                    <a:pt x="243129" y="498060"/>
                    <a:pt x="248413" y="496028"/>
                  </a:cubicBezTo>
                  <a:cubicBezTo>
                    <a:pt x="243536" y="505172"/>
                    <a:pt x="234900" y="509744"/>
                    <a:pt x="222505" y="509744"/>
                  </a:cubicBezTo>
                  <a:cubicBezTo>
                    <a:pt x="212345" y="509744"/>
                    <a:pt x="203709" y="513046"/>
                    <a:pt x="196597" y="519650"/>
                  </a:cubicBezTo>
                  <a:cubicBezTo>
                    <a:pt x="189485" y="526254"/>
                    <a:pt x="185929" y="534636"/>
                    <a:pt x="185929" y="544796"/>
                  </a:cubicBezTo>
                  <a:cubicBezTo>
                    <a:pt x="185929" y="556988"/>
                    <a:pt x="191009" y="570196"/>
                    <a:pt x="201169" y="584420"/>
                  </a:cubicBezTo>
                  <a:lnTo>
                    <a:pt x="188977" y="596612"/>
                  </a:lnTo>
                  <a:cubicBezTo>
                    <a:pt x="175565" y="585436"/>
                    <a:pt x="162865" y="579848"/>
                    <a:pt x="150877" y="579848"/>
                  </a:cubicBezTo>
                  <a:cubicBezTo>
                    <a:pt x="141733" y="579848"/>
                    <a:pt x="133503" y="582591"/>
                    <a:pt x="126188" y="588077"/>
                  </a:cubicBezTo>
                  <a:cubicBezTo>
                    <a:pt x="118263" y="593970"/>
                    <a:pt x="114301" y="601387"/>
                    <a:pt x="114301" y="610328"/>
                  </a:cubicBezTo>
                  <a:cubicBezTo>
                    <a:pt x="114301" y="611547"/>
                    <a:pt x="114555" y="613325"/>
                    <a:pt x="115063" y="615662"/>
                  </a:cubicBezTo>
                  <a:cubicBezTo>
                    <a:pt x="115571" y="617999"/>
                    <a:pt x="115825" y="619777"/>
                    <a:pt x="115825" y="620996"/>
                  </a:cubicBezTo>
                  <a:cubicBezTo>
                    <a:pt x="115825" y="632781"/>
                    <a:pt x="111253" y="640401"/>
                    <a:pt x="102109" y="643856"/>
                  </a:cubicBezTo>
                  <a:cubicBezTo>
                    <a:pt x="104141" y="640605"/>
                    <a:pt x="105157" y="637049"/>
                    <a:pt x="105157" y="633188"/>
                  </a:cubicBezTo>
                  <a:cubicBezTo>
                    <a:pt x="105157" y="629733"/>
                    <a:pt x="104141" y="626177"/>
                    <a:pt x="102109" y="622520"/>
                  </a:cubicBezTo>
                  <a:cubicBezTo>
                    <a:pt x="96013" y="611750"/>
                    <a:pt x="92965" y="602606"/>
                    <a:pt x="92965" y="595088"/>
                  </a:cubicBezTo>
                  <a:cubicBezTo>
                    <a:pt x="92965" y="586350"/>
                    <a:pt x="96724" y="579238"/>
                    <a:pt x="104242" y="573752"/>
                  </a:cubicBezTo>
                  <a:cubicBezTo>
                    <a:pt x="111151" y="568672"/>
                    <a:pt x="119076" y="566132"/>
                    <a:pt x="128017" y="566132"/>
                  </a:cubicBezTo>
                  <a:cubicBezTo>
                    <a:pt x="143257" y="566132"/>
                    <a:pt x="160529" y="571720"/>
                    <a:pt x="179833" y="582896"/>
                  </a:cubicBezTo>
                  <a:lnTo>
                    <a:pt x="187453" y="575276"/>
                  </a:lnTo>
                  <a:cubicBezTo>
                    <a:pt x="174245" y="552517"/>
                    <a:pt x="167641" y="537277"/>
                    <a:pt x="167641" y="529556"/>
                  </a:cubicBezTo>
                  <a:cubicBezTo>
                    <a:pt x="167641" y="518583"/>
                    <a:pt x="169977" y="509541"/>
                    <a:pt x="174651" y="502429"/>
                  </a:cubicBezTo>
                  <a:cubicBezTo>
                    <a:pt x="179934" y="494097"/>
                    <a:pt x="187757" y="489932"/>
                    <a:pt x="198121" y="489932"/>
                  </a:cubicBezTo>
                  <a:close/>
                  <a:moveTo>
                    <a:pt x="76201" y="471644"/>
                  </a:moveTo>
                  <a:lnTo>
                    <a:pt x="99061" y="480788"/>
                  </a:lnTo>
                  <a:cubicBezTo>
                    <a:pt x="118974" y="488713"/>
                    <a:pt x="132690" y="498365"/>
                    <a:pt x="140209" y="509744"/>
                  </a:cubicBezTo>
                  <a:lnTo>
                    <a:pt x="183185" y="574971"/>
                  </a:lnTo>
                  <a:lnTo>
                    <a:pt x="179223" y="579238"/>
                  </a:lnTo>
                  <a:lnTo>
                    <a:pt x="109729" y="534128"/>
                  </a:lnTo>
                  <a:cubicBezTo>
                    <a:pt x="99975" y="527829"/>
                    <a:pt x="91339" y="516145"/>
                    <a:pt x="83821" y="499076"/>
                  </a:cubicBezTo>
                  <a:lnTo>
                    <a:pt x="73153" y="474692"/>
                  </a:lnTo>
                  <a:close/>
                  <a:moveTo>
                    <a:pt x="295657" y="395444"/>
                  </a:moveTo>
                  <a:lnTo>
                    <a:pt x="304801" y="395444"/>
                  </a:lnTo>
                  <a:lnTo>
                    <a:pt x="304801" y="700244"/>
                  </a:lnTo>
                  <a:lnTo>
                    <a:pt x="1" y="700244"/>
                  </a:lnTo>
                  <a:lnTo>
                    <a:pt x="1" y="691100"/>
                  </a:lnTo>
                  <a:lnTo>
                    <a:pt x="295657" y="691100"/>
                  </a:lnTo>
                  <a:close/>
                  <a:moveTo>
                    <a:pt x="271273" y="395444"/>
                  </a:moveTo>
                  <a:lnTo>
                    <a:pt x="280417" y="395444"/>
                  </a:lnTo>
                  <a:lnTo>
                    <a:pt x="280417" y="546320"/>
                  </a:lnTo>
                  <a:cubicBezTo>
                    <a:pt x="280417" y="559731"/>
                    <a:pt x="276454" y="571517"/>
                    <a:pt x="268529" y="581677"/>
                  </a:cubicBezTo>
                  <a:cubicBezTo>
                    <a:pt x="259995" y="592649"/>
                    <a:pt x="249225" y="598136"/>
                    <a:pt x="236221" y="598136"/>
                  </a:cubicBezTo>
                  <a:cubicBezTo>
                    <a:pt x="233376" y="598136"/>
                    <a:pt x="227788" y="596612"/>
                    <a:pt x="219457" y="593564"/>
                  </a:cubicBezTo>
                  <a:lnTo>
                    <a:pt x="227077" y="584420"/>
                  </a:lnTo>
                  <a:cubicBezTo>
                    <a:pt x="233173" y="585436"/>
                    <a:pt x="237237" y="585944"/>
                    <a:pt x="239269" y="585944"/>
                  </a:cubicBezTo>
                  <a:cubicBezTo>
                    <a:pt x="249225" y="585944"/>
                    <a:pt x="257252" y="580864"/>
                    <a:pt x="263348" y="570704"/>
                  </a:cubicBezTo>
                  <a:cubicBezTo>
                    <a:pt x="268631" y="561966"/>
                    <a:pt x="271273" y="552314"/>
                    <a:pt x="271273" y="541748"/>
                  </a:cubicBezTo>
                  <a:close/>
                  <a:moveTo>
                    <a:pt x="196596" y="217932"/>
                  </a:moveTo>
                  <a:cubicBezTo>
                    <a:pt x="200660" y="224841"/>
                    <a:pt x="202692" y="231445"/>
                    <a:pt x="202692" y="237744"/>
                  </a:cubicBezTo>
                  <a:cubicBezTo>
                    <a:pt x="202692" y="249733"/>
                    <a:pt x="198780" y="259842"/>
                    <a:pt x="190957" y="268071"/>
                  </a:cubicBezTo>
                  <a:cubicBezTo>
                    <a:pt x="183134" y="276301"/>
                    <a:pt x="173329" y="280416"/>
                    <a:pt x="161544" y="280416"/>
                  </a:cubicBezTo>
                  <a:lnTo>
                    <a:pt x="0" y="280416"/>
                  </a:lnTo>
                  <a:lnTo>
                    <a:pt x="0" y="271272"/>
                  </a:lnTo>
                  <a:lnTo>
                    <a:pt x="156972" y="271272"/>
                  </a:lnTo>
                  <a:cubicBezTo>
                    <a:pt x="166522" y="271272"/>
                    <a:pt x="174752" y="268275"/>
                    <a:pt x="181660" y="262280"/>
                  </a:cubicBezTo>
                  <a:cubicBezTo>
                    <a:pt x="188569" y="256286"/>
                    <a:pt x="192024" y="248615"/>
                    <a:pt x="192024" y="239268"/>
                  </a:cubicBezTo>
                  <a:cubicBezTo>
                    <a:pt x="192024" y="235407"/>
                    <a:pt x="191008" y="230835"/>
                    <a:pt x="188976" y="225552"/>
                  </a:cubicBezTo>
                  <a:close/>
                  <a:moveTo>
                    <a:pt x="224637" y="216713"/>
                  </a:moveTo>
                  <a:lnTo>
                    <a:pt x="246888" y="230124"/>
                  </a:lnTo>
                  <a:cubicBezTo>
                    <a:pt x="265582" y="241300"/>
                    <a:pt x="275742" y="251460"/>
                    <a:pt x="277368" y="260604"/>
                  </a:cubicBezTo>
                  <a:cubicBezTo>
                    <a:pt x="278384" y="266293"/>
                    <a:pt x="280517" y="272085"/>
                    <a:pt x="283768" y="277977"/>
                  </a:cubicBezTo>
                  <a:lnTo>
                    <a:pt x="280416" y="281025"/>
                  </a:lnTo>
                  <a:cubicBezTo>
                    <a:pt x="276352" y="277571"/>
                    <a:pt x="270764" y="275234"/>
                    <a:pt x="263652" y="274015"/>
                  </a:cubicBezTo>
                  <a:cubicBezTo>
                    <a:pt x="253492" y="270967"/>
                    <a:pt x="242824" y="260401"/>
                    <a:pt x="231648" y="242316"/>
                  </a:cubicBezTo>
                  <a:lnTo>
                    <a:pt x="219456" y="222504"/>
                  </a:lnTo>
                  <a:close/>
                  <a:moveTo>
                    <a:pt x="161544" y="198120"/>
                  </a:moveTo>
                  <a:cubicBezTo>
                    <a:pt x="169875" y="198323"/>
                    <a:pt x="177495" y="200863"/>
                    <a:pt x="184404" y="205740"/>
                  </a:cubicBezTo>
                  <a:lnTo>
                    <a:pt x="178308" y="213360"/>
                  </a:lnTo>
                  <a:cubicBezTo>
                    <a:pt x="173431" y="210312"/>
                    <a:pt x="168351" y="208788"/>
                    <a:pt x="163068" y="208788"/>
                  </a:cubicBezTo>
                  <a:cubicBezTo>
                    <a:pt x="157581" y="208788"/>
                    <a:pt x="152908" y="210718"/>
                    <a:pt x="149047" y="214579"/>
                  </a:cubicBezTo>
                  <a:cubicBezTo>
                    <a:pt x="145186" y="218440"/>
                    <a:pt x="143256" y="223113"/>
                    <a:pt x="143256" y="228600"/>
                  </a:cubicBezTo>
                  <a:cubicBezTo>
                    <a:pt x="143256" y="233070"/>
                    <a:pt x="144475" y="237236"/>
                    <a:pt x="146913" y="241097"/>
                  </a:cubicBezTo>
                  <a:cubicBezTo>
                    <a:pt x="149352" y="244957"/>
                    <a:pt x="152704" y="246888"/>
                    <a:pt x="156972" y="246888"/>
                  </a:cubicBezTo>
                  <a:cubicBezTo>
                    <a:pt x="164084" y="246888"/>
                    <a:pt x="167640" y="243840"/>
                    <a:pt x="167640" y="237744"/>
                  </a:cubicBezTo>
                  <a:cubicBezTo>
                    <a:pt x="167640" y="232664"/>
                    <a:pt x="165100" y="230124"/>
                    <a:pt x="160020" y="230124"/>
                  </a:cubicBezTo>
                  <a:cubicBezTo>
                    <a:pt x="156972" y="230124"/>
                    <a:pt x="154432" y="232156"/>
                    <a:pt x="152400" y="236220"/>
                  </a:cubicBezTo>
                  <a:cubicBezTo>
                    <a:pt x="152400" y="227076"/>
                    <a:pt x="155956" y="222504"/>
                    <a:pt x="163068" y="222504"/>
                  </a:cubicBezTo>
                  <a:cubicBezTo>
                    <a:pt x="167132" y="222504"/>
                    <a:pt x="170434" y="224028"/>
                    <a:pt x="172974" y="227076"/>
                  </a:cubicBezTo>
                  <a:cubicBezTo>
                    <a:pt x="175514" y="230124"/>
                    <a:pt x="176784" y="233680"/>
                    <a:pt x="176784" y="237744"/>
                  </a:cubicBezTo>
                  <a:cubicBezTo>
                    <a:pt x="176784" y="243433"/>
                    <a:pt x="174650" y="248158"/>
                    <a:pt x="170383" y="251917"/>
                  </a:cubicBezTo>
                  <a:cubicBezTo>
                    <a:pt x="166116" y="255676"/>
                    <a:pt x="161137" y="257556"/>
                    <a:pt x="155448" y="257556"/>
                  </a:cubicBezTo>
                  <a:cubicBezTo>
                    <a:pt x="148336" y="257556"/>
                    <a:pt x="142494" y="254813"/>
                    <a:pt x="137922" y="249326"/>
                  </a:cubicBezTo>
                  <a:cubicBezTo>
                    <a:pt x="133350" y="243840"/>
                    <a:pt x="131064" y="237439"/>
                    <a:pt x="131064" y="230124"/>
                  </a:cubicBezTo>
                  <a:cubicBezTo>
                    <a:pt x="131064" y="221183"/>
                    <a:pt x="133908" y="213563"/>
                    <a:pt x="139598" y="207264"/>
                  </a:cubicBezTo>
                  <a:cubicBezTo>
                    <a:pt x="145288" y="200965"/>
                    <a:pt x="152603" y="197917"/>
                    <a:pt x="161544" y="198120"/>
                  </a:cubicBezTo>
                  <a:close/>
                  <a:moveTo>
                    <a:pt x="274320" y="195072"/>
                  </a:moveTo>
                  <a:cubicBezTo>
                    <a:pt x="278384" y="199136"/>
                    <a:pt x="280416" y="203708"/>
                    <a:pt x="280416" y="208788"/>
                  </a:cubicBezTo>
                  <a:cubicBezTo>
                    <a:pt x="280416" y="213868"/>
                    <a:pt x="278434" y="217932"/>
                    <a:pt x="274472" y="220980"/>
                  </a:cubicBezTo>
                  <a:cubicBezTo>
                    <a:pt x="270510" y="224028"/>
                    <a:pt x="265887" y="225552"/>
                    <a:pt x="260604" y="225552"/>
                  </a:cubicBezTo>
                  <a:cubicBezTo>
                    <a:pt x="251256" y="225552"/>
                    <a:pt x="239572" y="221488"/>
                    <a:pt x="225552" y="213360"/>
                  </a:cubicBezTo>
                  <a:lnTo>
                    <a:pt x="214884" y="222504"/>
                  </a:lnTo>
                  <a:cubicBezTo>
                    <a:pt x="225044" y="236931"/>
                    <a:pt x="230124" y="248615"/>
                    <a:pt x="230124" y="257556"/>
                  </a:cubicBezTo>
                  <a:cubicBezTo>
                    <a:pt x="230124" y="263855"/>
                    <a:pt x="227685" y="268986"/>
                    <a:pt x="222808" y="272948"/>
                  </a:cubicBezTo>
                  <a:cubicBezTo>
                    <a:pt x="217932" y="276911"/>
                    <a:pt x="212242" y="278892"/>
                    <a:pt x="205740" y="278892"/>
                  </a:cubicBezTo>
                  <a:cubicBezTo>
                    <a:pt x="197205" y="278892"/>
                    <a:pt x="191109" y="277368"/>
                    <a:pt x="187452" y="274320"/>
                  </a:cubicBezTo>
                  <a:cubicBezTo>
                    <a:pt x="194564" y="273101"/>
                    <a:pt x="200660" y="270561"/>
                    <a:pt x="205740" y="266700"/>
                  </a:cubicBezTo>
                  <a:cubicBezTo>
                    <a:pt x="211836" y="262026"/>
                    <a:pt x="214884" y="256438"/>
                    <a:pt x="214884" y="249936"/>
                  </a:cubicBezTo>
                  <a:cubicBezTo>
                    <a:pt x="214680" y="242011"/>
                    <a:pt x="210108" y="229819"/>
                    <a:pt x="201168" y="213360"/>
                  </a:cubicBezTo>
                  <a:lnTo>
                    <a:pt x="213360" y="201168"/>
                  </a:lnTo>
                  <a:cubicBezTo>
                    <a:pt x="230835" y="209296"/>
                    <a:pt x="243535" y="213360"/>
                    <a:pt x="251460" y="213360"/>
                  </a:cubicBezTo>
                  <a:cubicBezTo>
                    <a:pt x="257149" y="213360"/>
                    <a:pt x="262382" y="211683"/>
                    <a:pt x="267157" y="208331"/>
                  </a:cubicBezTo>
                  <a:cubicBezTo>
                    <a:pt x="271932" y="204978"/>
                    <a:pt x="274320" y="200558"/>
                    <a:pt x="274320" y="195072"/>
                  </a:cubicBezTo>
                  <a:close/>
                  <a:moveTo>
                    <a:pt x="219456" y="176784"/>
                  </a:moveTo>
                  <a:lnTo>
                    <a:pt x="226771" y="183794"/>
                  </a:lnTo>
                  <a:lnTo>
                    <a:pt x="183489" y="225857"/>
                  </a:lnTo>
                  <a:lnTo>
                    <a:pt x="176784" y="217932"/>
                  </a:lnTo>
                  <a:close/>
                  <a:moveTo>
                    <a:pt x="230124" y="131064"/>
                  </a:moveTo>
                  <a:cubicBezTo>
                    <a:pt x="237032" y="131064"/>
                    <a:pt x="243078" y="133401"/>
                    <a:pt x="248259" y="138074"/>
                  </a:cubicBezTo>
                  <a:cubicBezTo>
                    <a:pt x="253441" y="142748"/>
                    <a:pt x="256032" y="148539"/>
                    <a:pt x="256032" y="155448"/>
                  </a:cubicBezTo>
                  <a:cubicBezTo>
                    <a:pt x="256032" y="161137"/>
                    <a:pt x="254152" y="165963"/>
                    <a:pt x="250393" y="169926"/>
                  </a:cubicBezTo>
                  <a:cubicBezTo>
                    <a:pt x="246634" y="173888"/>
                    <a:pt x="241909" y="175869"/>
                    <a:pt x="236220" y="175869"/>
                  </a:cubicBezTo>
                  <a:cubicBezTo>
                    <a:pt x="231749" y="175869"/>
                    <a:pt x="228092" y="174345"/>
                    <a:pt x="225247" y="171297"/>
                  </a:cubicBezTo>
                  <a:cubicBezTo>
                    <a:pt x="222402" y="168249"/>
                    <a:pt x="220980" y="164490"/>
                    <a:pt x="220980" y="160020"/>
                  </a:cubicBezTo>
                  <a:cubicBezTo>
                    <a:pt x="220980" y="153924"/>
                    <a:pt x="224028" y="150876"/>
                    <a:pt x="230124" y="150876"/>
                  </a:cubicBezTo>
                  <a:cubicBezTo>
                    <a:pt x="232765" y="151282"/>
                    <a:pt x="234797" y="152298"/>
                    <a:pt x="236220" y="153924"/>
                  </a:cubicBezTo>
                  <a:cubicBezTo>
                    <a:pt x="232156" y="153924"/>
                    <a:pt x="230124" y="155956"/>
                    <a:pt x="230124" y="160020"/>
                  </a:cubicBezTo>
                  <a:cubicBezTo>
                    <a:pt x="230124" y="165100"/>
                    <a:pt x="232664" y="167640"/>
                    <a:pt x="237744" y="167640"/>
                  </a:cubicBezTo>
                  <a:cubicBezTo>
                    <a:pt x="243840" y="167640"/>
                    <a:pt x="246888" y="163576"/>
                    <a:pt x="246888" y="155448"/>
                  </a:cubicBezTo>
                  <a:cubicBezTo>
                    <a:pt x="246888" y="150774"/>
                    <a:pt x="245059" y="147066"/>
                    <a:pt x="241401" y="144323"/>
                  </a:cubicBezTo>
                  <a:cubicBezTo>
                    <a:pt x="237744" y="141579"/>
                    <a:pt x="233476" y="140208"/>
                    <a:pt x="228600" y="140208"/>
                  </a:cubicBezTo>
                  <a:cubicBezTo>
                    <a:pt x="223113" y="140208"/>
                    <a:pt x="218440" y="142138"/>
                    <a:pt x="214579" y="145999"/>
                  </a:cubicBezTo>
                  <a:cubicBezTo>
                    <a:pt x="210718" y="149860"/>
                    <a:pt x="208788" y="154533"/>
                    <a:pt x="208788" y="160020"/>
                  </a:cubicBezTo>
                  <a:cubicBezTo>
                    <a:pt x="208788" y="165913"/>
                    <a:pt x="210312" y="171501"/>
                    <a:pt x="213360" y="176784"/>
                  </a:cubicBezTo>
                  <a:lnTo>
                    <a:pt x="205740" y="184404"/>
                  </a:lnTo>
                  <a:cubicBezTo>
                    <a:pt x="200660" y="175260"/>
                    <a:pt x="198120" y="168148"/>
                    <a:pt x="198120" y="163068"/>
                  </a:cubicBezTo>
                  <a:cubicBezTo>
                    <a:pt x="198120" y="154127"/>
                    <a:pt x="201218" y="146558"/>
                    <a:pt x="207416" y="140360"/>
                  </a:cubicBezTo>
                  <a:cubicBezTo>
                    <a:pt x="213614" y="134163"/>
                    <a:pt x="221183" y="131064"/>
                    <a:pt x="230124" y="131064"/>
                  </a:cubicBezTo>
                  <a:close/>
                  <a:moveTo>
                    <a:pt x="198120" y="94488"/>
                  </a:moveTo>
                  <a:cubicBezTo>
                    <a:pt x="202590" y="94488"/>
                    <a:pt x="208940" y="96012"/>
                    <a:pt x="217170" y="99060"/>
                  </a:cubicBezTo>
                  <a:cubicBezTo>
                    <a:pt x="225399" y="102108"/>
                    <a:pt x="231749" y="103632"/>
                    <a:pt x="236220" y="103632"/>
                  </a:cubicBezTo>
                  <a:cubicBezTo>
                    <a:pt x="239064" y="103632"/>
                    <a:pt x="243128" y="102616"/>
                    <a:pt x="248412" y="100584"/>
                  </a:cubicBezTo>
                  <a:cubicBezTo>
                    <a:pt x="243535" y="109728"/>
                    <a:pt x="234899" y="114300"/>
                    <a:pt x="222504" y="114300"/>
                  </a:cubicBezTo>
                  <a:cubicBezTo>
                    <a:pt x="212344" y="114300"/>
                    <a:pt x="203708" y="117602"/>
                    <a:pt x="196596" y="124206"/>
                  </a:cubicBezTo>
                  <a:cubicBezTo>
                    <a:pt x="189484" y="130810"/>
                    <a:pt x="185928" y="139192"/>
                    <a:pt x="185928" y="149352"/>
                  </a:cubicBezTo>
                  <a:cubicBezTo>
                    <a:pt x="185928" y="161544"/>
                    <a:pt x="191008" y="174752"/>
                    <a:pt x="201168" y="188976"/>
                  </a:cubicBezTo>
                  <a:lnTo>
                    <a:pt x="188976" y="201168"/>
                  </a:lnTo>
                  <a:cubicBezTo>
                    <a:pt x="175564" y="189992"/>
                    <a:pt x="162864" y="184404"/>
                    <a:pt x="150876" y="184404"/>
                  </a:cubicBezTo>
                  <a:cubicBezTo>
                    <a:pt x="141732" y="184404"/>
                    <a:pt x="133502" y="187147"/>
                    <a:pt x="126187" y="192633"/>
                  </a:cubicBezTo>
                  <a:cubicBezTo>
                    <a:pt x="118262" y="198526"/>
                    <a:pt x="114300" y="205943"/>
                    <a:pt x="114300" y="214884"/>
                  </a:cubicBezTo>
                  <a:cubicBezTo>
                    <a:pt x="114300" y="216103"/>
                    <a:pt x="114554" y="217881"/>
                    <a:pt x="115062" y="220218"/>
                  </a:cubicBezTo>
                  <a:cubicBezTo>
                    <a:pt x="115570" y="222555"/>
                    <a:pt x="115824" y="224333"/>
                    <a:pt x="115824" y="225552"/>
                  </a:cubicBezTo>
                  <a:cubicBezTo>
                    <a:pt x="115824" y="237337"/>
                    <a:pt x="111252" y="244957"/>
                    <a:pt x="102108" y="248412"/>
                  </a:cubicBezTo>
                  <a:cubicBezTo>
                    <a:pt x="104140" y="245161"/>
                    <a:pt x="105156" y="241605"/>
                    <a:pt x="105156" y="237744"/>
                  </a:cubicBezTo>
                  <a:cubicBezTo>
                    <a:pt x="105156" y="234289"/>
                    <a:pt x="104140" y="230733"/>
                    <a:pt x="102108" y="227076"/>
                  </a:cubicBezTo>
                  <a:cubicBezTo>
                    <a:pt x="96012" y="216306"/>
                    <a:pt x="92964" y="207162"/>
                    <a:pt x="92964" y="199644"/>
                  </a:cubicBezTo>
                  <a:cubicBezTo>
                    <a:pt x="92964" y="190906"/>
                    <a:pt x="96723" y="183794"/>
                    <a:pt x="104241" y="178308"/>
                  </a:cubicBezTo>
                  <a:cubicBezTo>
                    <a:pt x="111150" y="173228"/>
                    <a:pt x="119075" y="170688"/>
                    <a:pt x="128016" y="170688"/>
                  </a:cubicBezTo>
                  <a:cubicBezTo>
                    <a:pt x="143256" y="170688"/>
                    <a:pt x="160528" y="176276"/>
                    <a:pt x="179832" y="187452"/>
                  </a:cubicBezTo>
                  <a:lnTo>
                    <a:pt x="187452" y="179832"/>
                  </a:lnTo>
                  <a:cubicBezTo>
                    <a:pt x="174244" y="157073"/>
                    <a:pt x="167640" y="141833"/>
                    <a:pt x="167640" y="134112"/>
                  </a:cubicBezTo>
                  <a:cubicBezTo>
                    <a:pt x="167640" y="123139"/>
                    <a:pt x="169976" y="114097"/>
                    <a:pt x="174650" y="106985"/>
                  </a:cubicBezTo>
                  <a:cubicBezTo>
                    <a:pt x="179933" y="98653"/>
                    <a:pt x="187756" y="94488"/>
                    <a:pt x="198120" y="94488"/>
                  </a:cubicBezTo>
                  <a:close/>
                  <a:moveTo>
                    <a:pt x="76200" y="76200"/>
                  </a:moveTo>
                  <a:lnTo>
                    <a:pt x="99060" y="85344"/>
                  </a:lnTo>
                  <a:cubicBezTo>
                    <a:pt x="118973" y="93269"/>
                    <a:pt x="132689" y="102921"/>
                    <a:pt x="140208" y="114300"/>
                  </a:cubicBezTo>
                  <a:lnTo>
                    <a:pt x="183184" y="179527"/>
                  </a:lnTo>
                  <a:lnTo>
                    <a:pt x="179222" y="183794"/>
                  </a:lnTo>
                  <a:lnTo>
                    <a:pt x="109728" y="138684"/>
                  </a:lnTo>
                  <a:cubicBezTo>
                    <a:pt x="99974" y="132385"/>
                    <a:pt x="91338" y="120701"/>
                    <a:pt x="83820" y="103632"/>
                  </a:cubicBezTo>
                  <a:lnTo>
                    <a:pt x="73152" y="79248"/>
                  </a:lnTo>
                  <a:close/>
                  <a:moveTo>
                    <a:pt x="295656" y="0"/>
                  </a:moveTo>
                  <a:lnTo>
                    <a:pt x="304800" y="0"/>
                  </a:lnTo>
                  <a:lnTo>
                    <a:pt x="304800" y="304800"/>
                  </a:lnTo>
                  <a:lnTo>
                    <a:pt x="0" y="304800"/>
                  </a:lnTo>
                  <a:lnTo>
                    <a:pt x="0" y="295656"/>
                  </a:lnTo>
                  <a:lnTo>
                    <a:pt x="295656" y="295656"/>
                  </a:lnTo>
                  <a:close/>
                  <a:moveTo>
                    <a:pt x="271272" y="0"/>
                  </a:moveTo>
                  <a:lnTo>
                    <a:pt x="280416" y="0"/>
                  </a:lnTo>
                  <a:lnTo>
                    <a:pt x="280416" y="150876"/>
                  </a:lnTo>
                  <a:cubicBezTo>
                    <a:pt x="280416" y="164287"/>
                    <a:pt x="276453" y="176073"/>
                    <a:pt x="268528" y="186233"/>
                  </a:cubicBezTo>
                  <a:cubicBezTo>
                    <a:pt x="259994" y="197205"/>
                    <a:pt x="249224" y="202692"/>
                    <a:pt x="236220" y="202692"/>
                  </a:cubicBezTo>
                  <a:cubicBezTo>
                    <a:pt x="233375" y="202692"/>
                    <a:pt x="227787" y="201168"/>
                    <a:pt x="219456" y="198120"/>
                  </a:cubicBezTo>
                  <a:lnTo>
                    <a:pt x="227076" y="188976"/>
                  </a:lnTo>
                  <a:cubicBezTo>
                    <a:pt x="233172" y="189992"/>
                    <a:pt x="237236" y="190500"/>
                    <a:pt x="239268" y="190500"/>
                  </a:cubicBezTo>
                  <a:cubicBezTo>
                    <a:pt x="249224" y="190500"/>
                    <a:pt x="257251" y="185420"/>
                    <a:pt x="263347" y="175260"/>
                  </a:cubicBezTo>
                  <a:cubicBezTo>
                    <a:pt x="268630" y="166522"/>
                    <a:pt x="271272" y="156870"/>
                    <a:pt x="271272" y="146304"/>
                  </a:cubicBez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p>
          </p:txBody>
        </p:sp>
      </p:grpSp>
      <p:sp>
        <p:nvSpPr>
          <p:cNvPr id="16" name="TextBox 15">
            <a:extLst>
              <a:ext uri="{FF2B5EF4-FFF2-40B4-BE49-F238E27FC236}">
                <a16:creationId xmlns:a16="http://schemas.microsoft.com/office/drawing/2014/main" id="{8AB3038A-09E0-41DD-9EB9-C810E3640829}"/>
              </a:ext>
            </a:extLst>
          </p:cNvPr>
          <p:cNvSpPr txBox="1"/>
          <p:nvPr/>
        </p:nvSpPr>
        <p:spPr>
          <a:xfrm>
            <a:off x="3519774" y="1292713"/>
            <a:ext cx="2699778" cy="769441"/>
          </a:xfrm>
          <a:prstGeom prst="rect">
            <a:avLst/>
          </a:prstGeom>
          <a:noFill/>
        </p:spPr>
        <p:txBody>
          <a:bodyPr wrap="none" rtlCol="0">
            <a:prstTxWarp prst="textPlain">
              <a:avLst/>
            </a:prstTxWarp>
            <a:spAutoFit/>
          </a:bodyPr>
          <a:lstStyle/>
          <a:p>
            <a:r>
              <a:rPr lang="en-US" sz="4400" dirty="0" err="1">
                <a:latin typeface="Kalpurush" panose="02000600000000000000" pitchFamily="2" charset="0"/>
                <a:cs typeface="Kalpurush" panose="02000600000000000000" pitchFamily="2" charset="0"/>
              </a:rPr>
              <a:t>জোড়ায়</a:t>
            </a:r>
            <a:r>
              <a:rPr lang="en-US" sz="4400" dirty="0">
                <a:latin typeface="Kalpurush" panose="02000600000000000000" pitchFamily="2" charset="0"/>
                <a:cs typeface="Kalpurush" panose="02000600000000000000" pitchFamily="2" charset="0"/>
              </a:rPr>
              <a:t> </a:t>
            </a:r>
            <a:r>
              <a:rPr lang="en-US" sz="4400" dirty="0" err="1">
                <a:latin typeface="Kalpurush" panose="02000600000000000000" pitchFamily="2" charset="0"/>
                <a:cs typeface="Kalpurush" panose="02000600000000000000" pitchFamily="2" charset="0"/>
              </a:rPr>
              <a:t>কাজ</a:t>
            </a:r>
            <a:endParaRPr lang="en-US" sz="4400" dirty="0">
              <a:latin typeface="Kalpurush" panose="02000600000000000000" pitchFamily="2" charset="0"/>
              <a:cs typeface="Kalpurush" panose="02000600000000000000" pitchFamily="2" charset="0"/>
            </a:endParaRPr>
          </a:p>
        </p:txBody>
      </p:sp>
      <p:pic>
        <p:nvPicPr>
          <p:cNvPr id="2" name="Picture 1">
            <a:extLst>
              <a:ext uri="{FF2B5EF4-FFF2-40B4-BE49-F238E27FC236}">
                <a16:creationId xmlns:a16="http://schemas.microsoft.com/office/drawing/2014/main" id="{A4C0E9E8-11B9-4D8A-8213-601CBF4E8AB2}"/>
              </a:ext>
            </a:extLst>
          </p:cNvPr>
          <p:cNvPicPr>
            <a:picLocks noChangeAspect="1"/>
          </p:cNvPicPr>
          <p:nvPr/>
        </p:nvPicPr>
        <p:blipFill rotWithShape="1">
          <a:blip r:embed="rId2"/>
          <a:srcRect l="2382" r="2479" b="26123"/>
          <a:stretch/>
        </p:blipFill>
        <p:spPr>
          <a:xfrm>
            <a:off x="619699" y="2812306"/>
            <a:ext cx="8086049" cy="1668223"/>
          </a:xfrm>
          <a:prstGeom prst="rect">
            <a:avLst/>
          </a:prstGeom>
        </p:spPr>
      </p:pic>
    </p:spTree>
    <p:extLst>
      <p:ext uri="{BB962C8B-B14F-4D97-AF65-F5344CB8AC3E}">
        <p14:creationId xmlns:p14="http://schemas.microsoft.com/office/powerpoint/2010/main" val="1921277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33EF1CCA-9408-4360-BCD2-5E0C288139FE}"/>
              </a:ext>
            </a:extLst>
          </p:cNvPr>
          <p:cNvGrpSpPr/>
          <p:nvPr/>
        </p:nvGrpSpPr>
        <p:grpSpPr>
          <a:xfrm>
            <a:off x="-171450" y="-188686"/>
            <a:ext cx="9576707" cy="7199086"/>
            <a:chOff x="-114300" y="0"/>
            <a:chExt cx="12420600" cy="7122884"/>
          </a:xfrm>
        </p:grpSpPr>
        <p:sp>
          <p:nvSpPr>
            <p:cNvPr id="4" name="Freeform: Shape 3">
              <a:extLst>
                <a:ext uri="{FF2B5EF4-FFF2-40B4-BE49-F238E27FC236}">
                  <a16:creationId xmlns:a16="http://schemas.microsoft.com/office/drawing/2014/main" id="{48F81F1A-BA5D-4521-A698-76DFD6CAFD8E}"/>
                </a:ext>
              </a:extLst>
            </p:cNvPr>
            <p:cNvSpPr/>
            <p:nvPr/>
          </p:nvSpPr>
          <p:spPr>
            <a:xfrm>
              <a:off x="0" y="132442"/>
              <a:ext cx="12192000" cy="6858000"/>
            </a:xfrm>
            <a:custGeom>
              <a:avLst/>
              <a:gdLst>
                <a:gd name="connsiteX0" fmla="*/ 1182192 w 12192000"/>
                <a:gd name="connsiteY0" fmla="*/ 352698 h 6858000"/>
                <a:gd name="connsiteX1" fmla="*/ 300446 w 12192000"/>
                <a:gd name="connsiteY1" fmla="*/ 1234444 h 6858000"/>
                <a:gd name="connsiteX2" fmla="*/ 300446 w 12192000"/>
                <a:gd name="connsiteY2" fmla="*/ 5701934 h 6858000"/>
                <a:gd name="connsiteX3" fmla="*/ 1182192 w 12192000"/>
                <a:gd name="connsiteY3" fmla="*/ 6583680 h 6858000"/>
                <a:gd name="connsiteX4" fmla="*/ 11018517 w 12192000"/>
                <a:gd name="connsiteY4" fmla="*/ 6583680 h 6858000"/>
                <a:gd name="connsiteX5" fmla="*/ 11900263 w 12192000"/>
                <a:gd name="connsiteY5" fmla="*/ 5701934 h 6858000"/>
                <a:gd name="connsiteX6" fmla="*/ 11900263 w 12192000"/>
                <a:gd name="connsiteY6" fmla="*/ 1234444 h 6858000"/>
                <a:gd name="connsiteX7" fmla="*/ 11018517 w 12192000"/>
                <a:gd name="connsiteY7" fmla="*/ 352698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1182192" y="352698"/>
                  </a:moveTo>
                  <a:cubicBezTo>
                    <a:pt x="695217" y="352698"/>
                    <a:pt x="300446" y="747469"/>
                    <a:pt x="300446" y="1234444"/>
                  </a:cubicBezTo>
                  <a:lnTo>
                    <a:pt x="300446" y="5701934"/>
                  </a:lnTo>
                  <a:cubicBezTo>
                    <a:pt x="300446" y="6188909"/>
                    <a:pt x="695217" y="6583680"/>
                    <a:pt x="1182192" y="6583680"/>
                  </a:cubicBezTo>
                  <a:lnTo>
                    <a:pt x="11018517" y="6583680"/>
                  </a:lnTo>
                  <a:cubicBezTo>
                    <a:pt x="11505492" y="6583680"/>
                    <a:pt x="11900263" y="6188909"/>
                    <a:pt x="11900263" y="5701934"/>
                  </a:cubicBezTo>
                  <a:lnTo>
                    <a:pt x="11900263" y="1234444"/>
                  </a:lnTo>
                  <a:cubicBezTo>
                    <a:pt x="11900263" y="747469"/>
                    <a:pt x="11505492" y="352698"/>
                    <a:pt x="11018517" y="352698"/>
                  </a:cubicBezTo>
                  <a:close/>
                  <a:moveTo>
                    <a:pt x="0" y="0"/>
                  </a:moveTo>
                  <a:lnTo>
                    <a:pt x="12192000" y="0"/>
                  </a:lnTo>
                  <a:lnTo>
                    <a:pt x="12192000" y="6858000"/>
                  </a:lnTo>
                  <a:lnTo>
                    <a:pt x="0" y="6858000"/>
                  </a:lnTo>
                  <a:close/>
                </a:path>
              </a:pathLst>
            </a:custGeom>
            <a:solidFill>
              <a:schemeClr val="accent6">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91F8DE4-0BE5-41FA-B9E4-FB23E1590521}"/>
                </a:ext>
              </a:extLst>
            </p:cNvPr>
            <p:cNvSpPr txBox="1"/>
            <p:nvPr/>
          </p:nvSpPr>
          <p:spPr>
            <a:xfrm>
              <a:off x="-114300" y="43542"/>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6" name="TextBox 5">
              <a:extLst>
                <a:ext uri="{FF2B5EF4-FFF2-40B4-BE49-F238E27FC236}">
                  <a16:creationId xmlns:a16="http://schemas.microsoft.com/office/drawing/2014/main" id="{2AF3EBCE-014B-44E1-93B8-FEC28BA51720}"/>
                </a:ext>
              </a:extLst>
            </p:cNvPr>
            <p:cNvSpPr txBox="1"/>
            <p:nvPr/>
          </p:nvSpPr>
          <p:spPr>
            <a:xfrm rot="16200000">
              <a:off x="47455" y="5796359"/>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7" name="TextBox 6">
              <a:extLst>
                <a:ext uri="{FF2B5EF4-FFF2-40B4-BE49-F238E27FC236}">
                  <a16:creationId xmlns:a16="http://schemas.microsoft.com/office/drawing/2014/main" id="{76F43A8B-D56B-44D9-8AA1-1E9234B972C1}"/>
                </a:ext>
              </a:extLst>
            </p:cNvPr>
            <p:cNvSpPr txBox="1"/>
            <p:nvPr/>
          </p:nvSpPr>
          <p:spPr>
            <a:xfrm rot="10800000">
              <a:off x="11099800" y="5610113"/>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8" name="TextBox 7">
              <a:extLst>
                <a:ext uri="{FF2B5EF4-FFF2-40B4-BE49-F238E27FC236}">
                  <a16:creationId xmlns:a16="http://schemas.microsoft.com/office/drawing/2014/main" id="{B5D91530-595A-49EF-9730-41040A3F7984}"/>
                </a:ext>
              </a:extLst>
            </p:cNvPr>
            <p:cNvSpPr txBox="1"/>
            <p:nvPr/>
          </p:nvSpPr>
          <p:spPr>
            <a:xfrm rot="5400000">
              <a:off x="10938045" y="-120025"/>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9" name="TextBox 8">
              <a:extLst>
                <a:ext uri="{FF2B5EF4-FFF2-40B4-BE49-F238E27FC236}">
                  <a16:creationId xmlns:a16="http://schemas.microsoft.com/office/drawing/2014/main" id="{680021FA-FA7B-4759-B815-A87F6D31DCB6}"/>
                </a:ext>
              </a:extLst>
            </p:cNvPr>
            <p:cNvSpPr txBox="1"/>
            <p:nvPr/>
          </p:nvSpPr>
          <p:spPr>
            <a:xfrm>
              <a:off x="4738109" y="174646"/>
              <a:ext cx="2834640" cy="274320"/>
            </a:xfrm>
            <a:custGeom>
              <a:avLst/>
              <a:gdLst/>
              <a:ahLst/>
              <a:cxnLst/>
              <a:rect l="l" t="t" r="r" b="b"/>
              <a:pathLst>
                <a:path w="2715781" h="257175">
                  <a:moveTo>
                    <a:pt x="2510041" y="216027"/>
                  </a:moveTo>
                  <a:lnTo>
                    <a:pt x="2516471" y="216027"/>
                  </a:lnTo>
                  <a:cubicBezTo>
                    <a:pt x="2518871" y="216027"/>
                    <a:pt x="2520971" y="216927"/>
                    <a:pt x="2522771" y="218727"/>
                  </a:cubicBezTo>
                  <a:cubicBezTo>
                    <a:pt x="2524572" y="220528"/>
                    <a:pt x="2525472" y="222628"/>
                    <a:pt x="2525472" y="225028"/>
                  </a:cubicBezTo>
                  <a:lnTo>
                    <a:pt x="2525472" y="236601"/>
                  </a:lnTo>
                  <a:lnTo>
                    <a:pt x="2515185" y="236601"/>
                  </a:lnTo>
                  <a:cubicBezTo>
                    <a:pt x="2512270" y="236601"/>
                    <a:pt x="2509827" y="235615"/>
                    <a:pt x="2507855" y="233644"/>
                  </a:cubicBezTo>
                  <a:cubicBezTo>
                    <a:pt x="2505884" y="231672"/>
                    <a:pt x="2504898" y="229229"/>
                    <a:pt x="2504898" y="226314"/>
                  </a:cubicBezTo>
                  <a:lnTo>
                    <a:pt x="2504898" y="221171"/>
                  </a:lnTo>
                  <a:lnTo>
                    <a:pt x="2510041" y="221171"/>
                  </a:lnTo>
                  <a:close/>
                  <a:moveTo>
                    <a:pt x="2489467" y="216027"/>
                  </a:moveTo>
                  <a:lnTo>
                    <a:pt x="2494611" y="216027"/>
                  </a:lnTo>
                  <a:lnTo>
                    <a:pt x="2494611" y="222456"/>
                  </a:lnTo>
                  <a:lnTo>
                    <a:pt x="2501040" y="222456"/>
                  </a:lnTo>
                  <a:lnTo>
                    <a:pt x="2501040" y="226314"/>
                  </a:lnTo>
                  <a:cubicBezTo>
                    <a:pt x="2501040" y="228886"/>
                    <a:pt x="2500183" y="231243"/>
                    <a:pt x="2498468" y="233386"/>
                  </a:cubicBezTo>
                  <a:cubicBezTo>
                    <a:pt x="2496754" y="235529"/>
                    <a:pt x="2494611" y="236601"/>
                    <a:pt x="2492039" y="236601"/>
                  </a:cubicBezTo>
                  <a:lnTo>
                    <a:pt x="2479180" y="236601"/>
                  </a:lnTo>
                  <a:lnTo>
                    <a:pt x="2479180" y="228886"/>
                  </a:lnTo>
                  <a:cubicBezTo>
                    <a:pt x="2479180" y="220313"/>
                    <a:pt x="2482609" y="216027"/>
                    <a:pt x="2489467" y="216027"/>
                  </a:cubicBezTo>
                  <a:close/>
                  <a:moveTo>
                    <a:pt x="1895391" y="216027"/>
                  </a:moveTo>
                  <a:lnTo>
                    <a:pt x="1901821" y="216027"/>
                  </a:lnTo>
                  <a:cubicBezTo>
                    <a:pt x="1904221" y="216027"/>
                    <a:pt x="1906321" y="216927"/>
                    <a:pt x="1908121" y="218727"/>
                  </a:cubicBezTo>
                  <a:cubicBezTo>
                    <a:pt x="1909922" y="220528"/>
                    <a:pt x="1910822" y="222628"/>
                    <a:pt x="1910822" y="225028"/>
                  </a:cubicBezTo>
                  <a:lnTo>
                    <a:pt x="1910822" y="236601"/>
                  </a:lnTo>
                  <a:lnTo>
                    <a:pt x="1900535" y="236601"/>
                  </a:lnTo>
                  <a:cubicBezTo>
                    <a:pt x="1897620" y="236601"/>
                    <a:pt x="1895177" y="235615"/>
                    <a:pt x="1893205" y="233644"/>
                  </a:cubicBezTo>
                  <a:cubicBezTo>
                    <a:pt x="1891234" y="231672"/>
                    <a:pt x="1890248" y="229229"/>
                    <a:pt x="1890248" y="226314"/>
                  </a:cubicBezTo>
                  <a:lnTo>
                    <a:pt x="1890248" y="221171"/>
                  </a:lnTo>
                  <a:lnTo>
                    <a:pt x="1895391" y="221171"/>
                  </a:lnTo>
                  <a:close/>
                  <a:moveTo>
                    <a:pt x="1874817" y="216027"/>
                  </a:moveTo>
                  <a:lnTo>
                    <a:pt x="1879961" y="216027"/>
                  </a:lnTo>
                  <a:lnTo>
                    <a:pt x="1879961" y="222456"/>
                  </a:lnTo>
                  <a:lnTo>
                    <a:pt x="1886390" y="222456"/>
                  </a:lnTo>
                  <a:lnTo>
                    <a:pt x="1886390" y="226314"/>
                  </a:lnTo>
                  <a:cubicBezTo>
                    <a:pt x="1886390" y="228886"/>
                    <a:pt x="1885533" y="231243"/>
                    <a:pt x="1883818" y="233386"/>
                  </a:cubicBezTo>
                  <a:cubicBezTo>
                    <a:pt x="1882104" y="235529"/>
                    <a:pt x="1879961" y="236601"/>
                    <a:pt x="1877389" y="236601"/>
                  </a:cubicBezTo>
                  <a:lnTo>
                    <a:pt x="1864530" y="236601"/>
                  </a:lnTo>
                  <a:lnTo>
                    <a:pt x="1864530" y="228886"/>
                  </a:lnTo>
                  <a:cubicBezTo>
                    <a:pt x="1864530" y="220313"/>
                    <a:pt x="1867959" y="216027"/>
                    <a:pt x="1874817" y="216027"/>
                  </a:cubicBezTo>
                  <a:close/>
                  <a:moveTo>
                    <a:pt x="1280739" y="216027"/>
                  </a:moveTo>
                  <a:lnTo>
                    <a:pt x="1287169" y="216027"/>
                  </a:lnTo>
                  <a:cubicBezTo>
                    <a:pt x="1289569" y="216027"/>
                    <a:pt x="1291669" y="216927"/>
                    <a:pt x="1293469" y="218727"/>
                  </a:cubicBezTo>
                  <a:cubicBezTo>
                    <a:pt x="1295270" y="220528"/>
                    <a:pt x="1296170" y="222628"/>
                    <a:pt x="1296170" y="225028"/>
                  </a:cubicBezTo>
                  <a:lnTo>
                    <a:pt x="1296170" y="236601"/>
                  </a:lnTo>
                  <a:lnTo>
                    <a:pt x="1285883" y="236601"/>
                  </a:lnTo>
                  <a:cubicBezTo>
                    <a:pt x="1282968" y="236601"/>
                    <a:pt x="1280525" y="235615"/>
                    <a:pt x="1278553" y="233644"/>
                  </a:cubicBezTo>
                  <a:cubicBezTo>
                    <a:pt x="1276582" y="231672"/>
                    <a:pt x="1275596" y="229229"/>
                    <a:pt x="1275596" y="226314"/>
                  </a:cubicBezTo>
                  <a:lnTo>
                    <a:pt x="1275596" y="221171"/>
                  </a:lnTo>
                  <a:lnTo>
                    <a:pt x="1280739" y="221171"/>
                  </a:lnTo>
                  <a:close/>
                  <a:moveTo>
                    <a:pt x="1260165" y="216027"/>
                  </a:moveTo>
                  <a:lnTo>
                    <a:pt x="1265309" y="216027"/>
                  </a:lnTo>
                  <a:lnTo>
                    <a:pt x="1265309" y="222456"/>
                  </a:lnTo>
                  <a:lnTo>
                    <a:pt x="1271738" y="222456"/>
                  </a:lnTo>
                  <a:lnTo>
                    <a:pt x="1271738" y="226314"/>
                  </a:lnTo>
                  <a:cubicBezTo>
                    <a:pt x="1271738" y="228886"/>
                    <a:pt x="1270881" y="231243"/>
                    <a:pt x="1269166" y="233386"/>
                  </a:cubicBezTo>
                  <a:cubicBezTo>
                    <a:pt x="1267452" y="235529"/>
                    <a:pt x="1265309" y="236601"/>
                    <a:pt x="1262737" y="236601"/>
                  </a:cubicBezTo>
                  <a:lnTo>
                    <a:pt x="1249878" y="236601"/>
                  </a:lnTo>
                  <a:lnTo>
                    <a:pt x="1249878" y="228886"/>
                  </a:lnTo>
                  <a:cubicBezTo>
                    <a:pt x="1249878" y="220313"/>
                    <a:pt x="1253307" y="216027"/>
                    <a:pt x="1260165" y="216027"/>
                  </a:cubicBezTo>
                  <a:close/>
                  <a:moveTo>
                    <a:pt x="666087" y="216027"/>
                  </a:moveTo>
                  <a:lnTo>
                    <a:pt x="672517" y="216027"/>
                  </a:lnTo>
                  <a:cubicBezTo>
                    <a:pt x="674917" y="216027"/>
                    <a:pt x="677017" y="216927"/>
                    <a:pt x="678817" y="218727"/>
                  </a:cubicBezTo>
                  <a:cubicBezTo>
                    <a:pt x="680618" y="220528"/>
                    <a:pt x="681518" y="222628"/>
                    <a:pt x="681518" y="225028"/>
                  </a:cubicBezTo>
                  <a:lnTo>
                    <a:pt x="681518" y="236601"/>
                  </a:lnTo>
                  <a:lnTo>
                    <a:pt x="671231" y="236601"/>
                  </a:lnTo>
                  <a:cubicBezTo>
                    <a:pt x="668316" y="236601"/>
                    <a:pt x="665873" y="235615"/>
                    <a:pt x="663901" y="233644"/>
                  </a:cubicBezTo>
                  <a:cubicBezTo>
                    <a:pt x="661930" y="231672"/>
                    <a:pt x="660944" y="229229"/>
                    <a:pt x="660944" y="226314"/>
                  </a:cubicBezTo>
                  <a:lnTo>
                    <a:pt x="660944" y="221171"/>
                  </a:lnTo>
                  <a:lnTo>
                    <a:pt x="666087" y="221171"/>
                  </a:lnTo>
                  <a:close/>
                  <a:moveTo>
                    <a:pt x="645513" y="216027"/>
                  </a:moveTo>
                  <a:lnTo>
                    <a:pt x="650657" y="216027"/>
                  </a:lnTo>
                  <a:lnTo>
                    <a:pt x="650657" y="222456"/>
                  </a:lnTo>
                  <a:lnTo>
                    <a:pt x="657086" y="222456"/>
                  </a:lnTo>
                  <a:lnTo>
                    <a:pt x="657086" y="226314"/>
                  </a:lnTo>
                  <a:cubicBezTo>
                    <a:pt x="657086" y="228886"/>
                    <a:pt x="656229" y="231243"/>
                    <a:pt x="654514" y="233386"/>
                  </a:cubicBezTo>
                  <a:cubicBezTo>
                    <a:pt x="652800" y="235529"/>
                    <a:pt x="650657" y="236601"/>
                    <a:pt x="648085" y="236601"/>
                  </a:cubicBezTo>
                  <a:lnTo>
                    <a:pt x="635226" y="236601"/>
                  </a:lnTo>
                  <a:lnTo>
                    <a:pt x="635226" y="228886"/>
                  </a:lnTo>
                  <a:cubicBezTo>
                    <a:pt x="635226" y="220313"/>
                    <a:pt x="638655" y="216027"/>
                    <a:pt x="645513" y="216027"/>
                  </a:cubicBezTo>
                  <a:close/>
                  <a:moveTo>
                    <a:pt x="51435" y="216027"/>
                  </a:moveTo>
                  <a:lnTo>
                    <a:pt x="57865" y="216027"/>
                  </a:lnTo>
                  <a:cubicBezTo>
                    <a:pt x="60265" y="216027"/>
                    <a:pt x="62365" y="216927"/>
                    <a:pt x="64166" y="218727"/>
                  </a:cubicBezTo>
                  <a:cubicBezTo>
                    <a:pt x="65966" y="220528"/>
                    <a:pt x="66866" y="222628"/>
                    <a:pt x="66866" y="225028"/>
                  </a:cubicBezTo>
                  <a:lnTo>
                    <a:pt x="66866" y="236601"/>
                  </a:lnTo>
                  <a:lnTo>
                    <a:pt x="56579" y="236601"/>
                  </a:lnTo>
                  <a:cubicBezTo>
                    <a:pt x="53664" y="236601"/>
                    <a:pt x="51221" y="235615"/>
                    <a:pt x="49249" y="233644"/>
                  </a:cubicBezTo>
                  <a:cubicBezTo>
                    <a:pt x="47278" y="231672"/>
                    <a:pt x="46292" y="229229"/>
                    <a:pt x="46292" y="226314"/>
                  </a:cubicBezTo>
                  <a:lnTo>
                    <a:pt x="46292" y="221171"/>
                  </a:lnTo>
                  <a:lnTo>
                    <a:pt x="51435" y="221171"/>
                  </a:lnTo>
                  <a:close/>
                  <a:moveTo>
                    <a:pt x="30861" y="216027"/>
                  </a:moveTo>
                  <a:lnTo>
                    <a:pt x="36005" y="216027"/>
                  </a:lnTo>
                  <a:lnTo>
                    <a:pt x="36005" y="222456"/>
                  </a:lnTo>
                  <a:lnTo>
                    <a:pt x="42434" y="222456"/>
                  </a:lnTo>
                  <a:lnTo>
                    <a:pt x="42434" y="226314"/>
                  </a:lnTo>
                  <a:cubicBezTo>
                    <a:pt x="42434" y="228886"/>
                    <a:pt x="41577" y="231243"/>
                    <a:pt x="39863" y="233386"/>
                  </a:cubicBezTo>
                  <a:cubicBezTo>
                    <a:pt x="38148" y="235529"/>
                    <a:pt x="36005" y="236601"/>
                    <a:pt x="33433" y="236601"/>
                  </a:cubicBezTo>
                  <a:lnTo>
                    <a:pt x="20574" y="236601"/>
                  </a:lnTo>
                  <a:lnTo>
                    <a:pt x="20574" y="228886"/>
                  </a:lnTo>
                  <a:cubicBezTo>
                    <a:pt x="20574" y="220313"/>
                    <a:pt x="24003" y="216027"/>
                    <a:pt x="30861" y="216027"/>
                  </a:cubicBezTo>
                  <a:close/>
                  <a:moveTo>
                    <a:pt x="2497182" y="208312"/>
                  </a:moveTo>
                  <a:lnTo>
                    <a:pt x="2507469" y="208312"/>
                  </a:lnTo>
                  <a:lnTo>
                    <a:pt x="2507469" y="218599"/>
                  </a:lnTo>
                  <a:lnTo>
                    <a:pt x="2497182" y="218599"/>
                  </a:lnTo>
                  <a:close/>
                  <a:moveTo>
                    <a:pt x="1882532" y="208312"/>
                  </a:moveTo>
                  <a:lnTo>
                    <a:pt x="1892819" y="208312"/>
                  </a:lnTo>
                  <a:lnTo>
                    <a:pt x="1892819" y="218599"/>
                  </a:lnTo>
                  <a:lnTo>
                    <a:pt x="1882532" y="218599"/>
                  </a:lnTo>
                  <a:close/>
                  <a:moveTo>
                    <a:pt x="1267880" y="208312"/>
                  </a:moveTo>
                  <a:lnTo>
                    <a:pt x="1278167" y="208312"/>
                  </a:lnTo>
                  <a:lnTo>
                    <a:pt x="1278167" y="218599"/>
                  </a:lnTo>
                  <a:lnTo>
                    <a:pt x="1267880" y="218599"/>
                  </a:lnTo>
                  <a:close/>
                  <a:moveTo>
                    <a:pt x="653228" y="208312"/>
                  </a:moveTo>
                  <a:lnTo>
                    <a:pt x="663515" y="208312"/>
                  </a:lnTo>
                  <a:lnTo>
                    <a:pt x="663515" y="218599"/>
                  </a:lnTo>
                  <a:lnTo>
                    <a:pt x="653228" y="218599"/>
                  </a:lnTo>
                  <a:close/>
                  <a:moveTo>
                    <a:pt x="38577" y="208312"/>
                  </a:moveTo>
                  <a:lnTo>
                    <a:pt x="48864" y="208312"/>
                  </a:lnTo>
                  <a:lnTo>
                    <a:pt x="48864" y="218599"/>
                  </a:lnTo>
                  <a:lnTo>
                    <a:pt x="38577" y="218599"/>
                  </a:lnTo>
                  <a:close/>
                  <a:moveTo>
                    <a:pt x="2664346" y="190310"/>
                  </a:moveTo>
                  <a:cubicBezTo>
                    <a:pt x="2668632" y="190310"/>
                    <a:pt x="2672490" y="192453"/>
                    <a:pt x="2675919" y="196739"/>
                  </a:cubicBezTo>
                  <a:cubicBezTo>
                    <a:pt x="2671290" y="196739"/>
                    <a:pt x="2664861" y="200168"/>
                    <a:pt x="2656631" y="207026"/>
                  </a:cubicBezTo>
                  <a:cubicBezTo>
                    <a:pt x="2650459" y="214741"/>
                    <a:pt x="2644029" y="218599"/>
                    <a:pt x="2637343" y="218599"/>
                  </a:cubicBezTo>
                  <a:cubicBezTo>
                    <a:pt x="2628770" y="218599"/>
                    <a:pt x="2623198" y="215941"/>
                    <a:pt x="2620626" y="210626"/>
                  </a:cubicBezTo>
                  <a:cubicBezTo>
                    <a:pt x="2624055" y="212512"/>
                    <a:pt x="2627656" y="213455"/>
                    <a:pt x="2631428" y="213455"/>
                  </a:cubicBezTo>
                  <a:cubicBezTo>
                    <a:pt x="2637086" y="213455"/>
                    <a:pt x="2639915" y="210884"/>
                    <a:pt x="2639915" y="205740"/>
                  </a:cubicBezTo>
                  <a:cubicBezTo>
                    <a:pt x="2639915" y="201454"/>
                    <a:pt x="2637771" y="199311"/>
                    <a:pt x="2633485" y="199311"/>
                  </a:cubicBezTo>
                  <a:cubicBezTo>
                    <a:pt x="2636400" y="195710"/>
                    <a:pt x="2638972" y="193996"/>
                    <a:pt x="2641200" y="194167"/>
                  </a:cubicBezTo>
                  <a:cubicBezTo>
                    <a:pt x="2644801" y="194339"/>
                    <a:pt x="2647373" y="195624"/>
                    <a:pt x="2648916" y="198025"/>
                  </a:cubicBezTo>
                  <a:cubicBezTo>
                    <a:pt x="2654916" y="192881"/>
                    <a:pt x="2660060" y="190310"/>
                    <a:pt x="2664346" y="190310"/>
                  </a:cubicBezTo>
                  <a:close/>
                  <a:moveTo>
                    <a:pt x="2515185" y="190310"/>
                  </a:moveTo>
                  <a:lnTo>
                    <a:pt x="2525472" y="190310"/>
                  </a:lnTo>
                  <a:lnTo>
                    <a:pt x="2525472" y="200597"/>
                  </a:lnTo>
                  <a:cubicBezTo>
                    <a:pt x="2525472" y="203854"/>
                    <a:pt x="2524357" y="206597"/>
                    <a:pt x="2522128" y="208826"/>
                  </a:cubicBezTo>
                  <a:cubicBezTo>
                    <a:pt x="2519900" y="211055"/>
                    <a:pt x="2517156" y="212169"/>
                    <a:pt x="2513899" y="212169"/>
                  </a:cubicBezTo>
                  <a:lnTo>
                    <a:pt x="2510041" y="212169"/>
                  </a:lnTo>
                  <a:lnTo>
                    <a:pt x="2510041" y="205740"/>
                  </a:lnTo>
                  <a:lnTo>
                    <a:pt x="2504898" y="205740"/>
                  </a:lnTo>
                  <a:lnTo>
                    <a:pt x="2504898" y="198025"/>
                  </a:lnTo>
                  <a:cubicBezTo>
                    <a:pt x="2504898" y="192881"/>
                    <a:pt x="2508327" y="190310"/>
                    <a:pt x="2515185" y="190310"/>
                  </a:cubicBezTo>
                  <a:close/>
                  <a:moveTo>
                    <a:pt x="2479180" y="190310"/>
                  </a:moveTo>
                  <a:lnTo>
                    <a:pt x="2490753" y="190310"/>
                  </a:lnTo>
                  <a:cubicBezTo>
                    <a:pt x="2493325" y="190310"/>
                    <a:pt x="2495682" y="191167"/>
                    <a:pt x="2497825" y="192881"/>
                  </a:cubicBezTo>
                  <a:cubicBezTo>
                    <a:pt x="2499969" y="194596"/>
                    <a:pt x="2501040" y="196739"/>
                    <a:pt x="2501040" y="199311"/>
                  </a:cubicBezTo>
                  <a:lnTo>
                    <a:pt x="2501040" y="205740"/>
                  </a:lnTo>
                  <a:lnTo>
                    <a:pt x="2494611" y="205740"/>
                  </a:lnTo>
                  <a:lnTo>
                    <a:pt x="2494611" y="212169"/>
                  </a:lnTo>
                  <a:lnTo>
                    <a:pt x="2490753" y="212169"/>
                  </a:lnTo>
                  <a:cubicBezTo>
                    <a:pt x="2487838" y="212169"/>
                    <a:pt x="2485181" y="211355"/>
                    <a:pt x="2482781" y="209726"/>
                  </a:cubicBezTo>
                  <a:cubicBezTo>
                    <a:pt x="2480380" y="208097"/>
                    <a:pt x="2479180" y="205911"/>
                    <a:pt x="2479180" y="203168"/>
                  </a:cubicBezTo>
                  <a:close/>
                  <a:moveTo>
                    <a:pt x="2049696" y="190310"/>
                  </a:moveTo>
                  <a:cubicBezTo>
                    <a:pt x="2053982" y="190310"/>
                    <a:pt x="2057840" y="192453"/>
                    <a:pt x="2061269" y="196739"/>
                  </a:cubicBezTo>
                  <a:cubicBezTo>
                    <a:pt x="2056640" y="196739"/>
                    <a:pt x="2050211" y="200168"/>
                    <a:pt x="2041981" y="207026"/>
                  </a:cubicBezTo>
                  <a:cubicBezTo>
                    <a:pt x="2035809" y="214741"/>
                    <a:pt x="2029379" y="218599"/>
                    <a:pt x="2022693" y="218599"/>
                  </a:cubicBezTo>
                  <a:cubicBezTo>
                    <a:pt x="2014120" y="218599"/>
                    <a:pt x="2008548" y="215941"/>
                    <a:pt x="2005976" y="210626"/>
                  </a:cubicBezTo>
                  <a:cubicBezTo>
                    <a:pt x="2009405" y="212512"/>
                    <a:pt x="2013006" y="213455"/>
                    <a:pt x="2016778" y="213455"/>
                  </a:cubicBezTo>
                  <a:cubicBezTo>
                    <a:pt x="2022436" y="213455"/>
                    <a:pt x="2025265" y="210884"/>
                    <a:pt x="2025265" y="205740"/>
                  </a:cubicBezTo>
                  <a:cubicBezTo>
                    <a:pt x="2025265" y="201454"/>
                    <a:pt x="2023121" y="199311"/>
                    <a:pt x="2018835" y="199311"/>
                  </a:cubicBezTo>
                  <a:cubicBezTo>
                    <a:pt x="2021750" y="195710"/>
                    <a:pt x="2024322" y="193996"/>
                    <a:pt x="2026550" y="194167"/>
                  </a:cubicBezTo>
                  <a:cubicBezTo>
                    <a:pt x="2030151" y="194339"/>
                    <a:pt x="2032723" y="195624"/>
                    <a:pt x="2034266" y="198025"/>
                  </a:cubicBezTo>
                  <a:cubicBezTo>
                    <a:pt x="2040266" y="192881"/>
                    <a:pt x="2045410" y="190310"/>
                    <a:pt x="2049696" y="190310"/>
                  </a:cubicBezTo>
                  <a:close/>
                  <a:moveTo>
                    <a:pt x="1900535" y="190310"/>
                  </a:moveTo>
                  <a:lnTo>
                    <a:pt x="1910822" y="190310"/>
                  </a:lnTo>
                  <a:lnTo>
                    <a:pt x="1910822" y="200597"/>
                  </a:lnTo>
                  <a:cubicBezTo>
                    <a:pt x="1910822" y="203854"/>
                    <a:pt x="1909707" y="206597"/>
                    <a:pt x="1907478" y="208826"/>
                  </a:cubicBezTo>
                  <a:cubicBezTo>
                    <a:pt x="1905250" y="211055"/>
                    <a:pt x="1902506" y="212169"/>
                    <a:pt x="1899249" y="212169"/>
                  </a:cubicBezTo>
                  <a:lnTo>
                    <a:pt x="1895391" y="212169"/>
                  </a:lnTo>
                  <a:lnTo>
                    <a:pt x="1895391" y="205740"/>
                  </a:lnTo>
                  <a:lnTo>
                    <a:pt x="1890248" y="205740"/>
                  </a:lnTo>
                  <a:lnTo>
                    <a:pt x="1890248" y="198025"/>
                  </a:lnTo>
                  <a:cubicBezTo>
                    <a:pt x="1890248" y="192881"/>
                    <a:pt x="1893677" y="190310"/>
                    <a:pt x="1900535" y="190310"/>
                  </a:cubicBezTo>
                  <a:close/>
                  <a:moveTo>
                    <a:pt x="1864530" y="190310"/>
                  </a:moveTo>
                  <a:lnTo>
                    <a:pt x="1876103" y="190310"/>
                  </a:lnTo>
                  <a:cubicBezTo>
                    <a:pt x="1878675" y="190310"/>
                    <a:pt x="1881032" y="191167"/>
                    <a:pt x="1883175" y="192881"/>
                  </a:cubicBezTo>
                  <a:cubicBezTo>
                    <a:pt x="1885319" y="194596"/>
                    <a:pt x="1886390" y="196739"/>
                    <a:pt x="1886390" y="199311"/>
                  </a:cubicBezTo>
                  <a:lnTo>
                    <a:pt x="1886390" y="205740"/>
                  </a:lnTo>
                  <a:lnTo>
                    <a:pt x="1879961" y="205740"/>
                  </a:lnTo>
                  <a:lnTo>
                    <a:pt x="1879961" y="212169"/>
                  </a:lnTo>
                  <a:lnTo>
                    <a:pt x="1876103" y="212169"/>
                  </a:lnTo>
                  <a:cubicBezTo>
                    <a:pt x="1873188" y="212169"/>
                    <a:pt x="1870531" y="211355"/>
                    <a:pt x="1868131" y="209726"/>
                  </a:cubicBezTo>
                  <a:cubicBezTo>
                    <a:pt x="1865730" y="208097"/>
                    <a:pt x="1864530" y="205911"/>
                    <a:pt x="1864530" y="203168"/>
                  </a:cubicBezTo>
                  <a:close/>
                  <a:moveTo>
                    <a:pt x="1435044" y="190310"/>
                  </a:moveTo>
                  <a:cubicBezTo>
                    <a:pt x="1439330" y="190310"/>
                    <a:pt x="1443188" y="192453"/>
                    <a:pt x="1446617" y="196739"/>
                  </a:cubicBezTo>
                  <a:cubicBezTo>
                    <a:pt x="1441988" y="196739"/>
                    <a:pt x="1435559" y="200168"/>
                    <a:pt x="1427329" y="207026"/>
                  </a:cubicBezTo>
                  <a:cubicBezTo>
                    <a:pt x="1421157" y="214741"/>
                    <a:pt x="1414727" y="218599"/>
                    <a:pt x="1408041" y="218599"/>
                  </a:cubicBezTo>
                  <a:cubicBezTo>
                    <a:pt x="1399468" y="218599"/>
                    <a:pt x="1393896" y="215941"/>
                    <a:pt x="1391324" y="210626"/>
                  </a:cubicBezTo>
                  <a:cubicBezTo>
                    <a:pt x="1394753" y="212512"/>
                    <a:pt x="1398354" y="213455"/>
                    <a:pt x="1402126" y="213455"/>
                  </a:cubicBezTo>
                  <a:cubicBezTo>
                    <a:pt x="1407784" y="213455"/>
                    <a:pt x="1410613" y="210884"/>
                    <a:pt x="1410613" y="205740"/>
                  </a:cubicBezTo>
                  <a:cubicBezTo>
                    <a:pt x="1410613" y="201454"/>
                    <a:pt x="1408469" y="199311"/>
                    <a:pt x="1404183" y="199311"/>
                  </a:cubicBezTo>
                  <a:cubicBezTo>
                    <a:pt x="1407098" y="195710"/>
                    <a:pt x="1409670" y="193996"/>
                    <a:pt x="1411898" y="194167"/>
                  </a:cubicBezTo>
                  <a:cubicBezTo>
                    <a:pt x="1415499" y="194339"/>
                    <a:pt x="1418071" y="195624"/>
                    <a:pt x="1419614" y="198025"/>
                  </a:cubicBezTo>
                  <a:cubicBezTo>
                    <a:pt x="1425614" y="192881"/>
                    <a:pt x="1430758" y="190310"/>
                    <a:pt x="1435044" y="190310"/>
                  </a:cubicBezTo>
                  <a:close/>
                  <a:moveTo>
                    <a:pt x="1285883" y="190310"/>
                  </a:moveTo>
                  <a:lnTo>
                    <a:pt x="1296170" y="190310"/>
                  </a:lnTo>
                  <a:lnTo>
                    <a:pt x="1296170" y="200597"/>
                  </a:lnTo>
                  <a:cubicBezTo>
                    <a:pt x="1296170" y="203854"/>
                    <a:pt x="1295055" y="206597"/>
                    <a:pt x="1292826" y="208826"/>
                  </a:cubicBezTo>
                  <a:cubicBezTo>
                    <a:pt x="1290598" y="211055"/>
                    <a:pt x="1287854" y="212169"/>
                    <a:pt x="1284597" y="212169"/>
                  </a:cubicBezTo>
                  <a:lnTo>
                    <a:pt x="1280739" y="212169"/>
                  </a:lnTo>
                  <a:lnTo>
                    <a:pt x="1280739" y="205740"/>
                  </a:lnTo>
                  <a:lnTo>
                    <a:pt x="1275596" y="205740"/>
                  </a:lnTo>
                  <a:lnTo>
                    <a:pt x="1275596" y="198025"/>
                  </a:lnTo>
                  <a:cubicBezTo>
                    <a:pt x="1275596" y="192881"/>
                    <a:pt x="1279025" y="190310"/>
                    <a:pt x="1285883" y="190310"/>
                  </a:cubicBezTo>
                  <a:close/>
                  <a:moveTo>
                    <a:pt x="1249878" y="190310"/>
                  </a:moveTo>
                  <a:lnTo>
                    <a:pt x="1261451" y="190310"/>
                  </a:lnTo>
                  <a:cubicBezTo>
                    <a:pt x="1264023" y="190310"/>
                    <a:pt x="1266380" y="191167"/>
                    <a:pt x="1268523" y="192881"/>
                  </a:cubicBezTo>
                  <a:cubicBezTo>
                    <a:pt x="1270667" y="194596"/>
                    <a:pt x="1271738" y="196739"/>
                    <a:pt x="1271738" y="199311"/>
                  </a:cubicBezTo>
                  <a:lnTo>
                    <a:pt x="1271738" y="205740"/>
                  </a:lnTo>
                  <a:lnTo>
                    <a:pt x="1265309" y="205740"/>
                  </a:lnTo>
                  <a:lnTo>
                    <a:pt x="1265309" y="212169"/>
                  </a:lnTo>
                  <a:lnTo>
                    <a:pt x="1261451" y="212169"/>
                  </a:lnTo>
                  <a:cubicBezTo>
                    <a:pt x="1258536" y="212169"/>
                    <a:pt x="1255879" y="211355"/>
                    <a:pt x="1253479" y="209726"/>
                  </a:cubicBezTo>
                  <a:cubicBezTo>
                    <a:pt x="1251078" y="208097"/>
                    <a:pt x="1249878" y="205911"/>
                    <a:pt x="1249878" y="203168"/>
                  </a:cubicBezTo>
                  <a:close/>
                  <a:moveTo>
                    <a:pt x="820392" y="190310"/>
                  </a:moveTo>
                  <a:cubicBezTo>
                    <a:pt x="824678" y="190310"/>
                    <a:pt x="828536" y="192453"/>
                    <a:pt x="831965" y="196739"/>
                  </a:cubicBezTo>
                  <a:cubicBezTo>
                    <a:pt x="827336" y="196739"/>
                    <a:pt x="820907" y="200168"/>
                    <a:pt x="812677" y="207026"/>
                  </a:cubicBezTo>
                  <a:cubicBezTo>
                    <a:pt x="806505" y="214741"/>
                    <a:pt x="800075" y="218599"/>
                    <a:pt x="793389" y="218599"/>
                  </a:cubicBezTo>
                  <a:cubicBezTo>
                    <a:pt x="784816" y="218599"/>
                    <a:pt x="779244" y="215941"/>
                    <a:pt x="776672" y="210626"/>
                  </a:cubicBezTo>
                  <a:cubicBezTo>
                    <a:pt x="780101" y="212512"/>
                    <a:pt x="783702" y="213455"/>
                    <a:pt x="787474" y="213455"/>
                  </a:cubicBezTo>
                  <a:cubicBezTo>
                    <a:pt x="793132" y="213455"/>
                    <a:pt x="795961" y="210884"/>
                    <a:pt x="795961" y="205740"/>
                  </a:cubicBezTo>
                  <a:cubicBezTo>
                    <a:pt x="795961" y="201454"/>
                    <a:pt x="793817" y="199311"/>
                    <a:pt x="789531" y="199311"/>
                  </a:cubicBezTo>
                  <a:cubicBezTo>
                    <a:pt x="792446" y="195710"/>
                    <a:pt x="795018" y="193996"/>
                    <a:pt x="797246" y="194167"/>
                  </a:cubicBezTo>
                  <a:cubicBezTo>
                    <a:pt x="800847" y="194339"/>
                    <a:pt x="803419" y="195624"/>
                    <a:pt x="804962" y="198025"/>
                  </a:cubicBezTo>
                  <a:cubicBezTo>
                    <a:pt x="810962" y="192881"/>
                    <a:pt x="816106" y="190310"/>
                    <a:pt x="820392" y="190310"/>
                  </a:cubicBezTo>
                  <a:close/>
                  <a:moveTo>
                    <a:pt x="671231" y="190310"/>
                  </a:moveTo>
                  <a:lnTo>
                    <a:pt x="681518" y="190310"/>
                  </a:lnTo>
                  <a:lnTo>
                    <a:pt x="681518" y="200597"/>
                  </a:lnTo>
                  <a:cubicBezTo>
                    <a:pt x="681518" y="203854"/>
                    <a:pt x="680403" y="206597"/>
                    <a:pt x="678174" y="208826"/>
                  </a:cubicBezTo>
                  <a:cubicBezTo>
                    <a:pt x="675946" y="211055"/>
                    <a:pt x="673202" y="212169"/>
                    <a:pt x="669945" y="212169"/>
                  </a:cubicBezTo>
                  <a:lnTo>
                    <a:pt x="666087" y="212169"/>
                  </a:lnTo>
                  <a:lnTo>
                    <a:pt x="666087" y="205740"/>
                  </a:lnTo>
                  <a:lnTo>
                    <a:pt x="660944" y="205740"/>
                  </a:lnTo>
                  <a:lnTo>
                    <a:pt x="660944" y="198025"/>
                  </a:lnTo>
                  <a:cubicBezTo>
                    <a:pt x="660944" y="192881"/>
                    <a:pt x="664373" y="190310"/>
                    <a:pt x="671231" y="190310"/>
                  </a:cubicBezTo>
                  <a:close/>
                  <a:moveTo>
                    <a:pt x="635226" y="190310"/>
                  </a:moveTo>
                  <a:lnTo>
                    <a:pt x="646799" y="190310"/>
                  </a:lnTo>
                  <a:cubicBezTo>
                    <a:pt x="649371" y="190310"/>
                    <a:pt x="651728" y="191167"/>
                    <a:pt x="653871" y="192881"/>
                  </a:cubicBezTo>
                  <a:cubicBezTo>
                    <a:pt x="656015" y="194596"/>
                    <a:pt x="657086" y="196739"/>
                    <a:pt x="657086" y="199311"/>
                  </a:cubicBezTo>
                  <a:lnTo>
                    <a:pt x="657086" y="205740"/>
                  </a:lnTo>
                  <a:lnTo>
                    <a:pt x="650657" y="205740"/>
                  </a:lnTo>
                  <a:lnTo>
                    <a:pt x="650657" y="212169"/>
                  </a:lnTo>
                  <a:lnTo>
                    <a:pt x="646799" y="212169"/>
                  </a:lnTo>
                  <a:cubicBezTo>
                    <a:pt x="643884" y="212169"/>
                    <a:pt x="641227" y="211355"/>
                    <a:pt x="638827" y="209726"/>
                  </a:cubicBezTo>
                  <a:cubicBezTo>
                    <a:pt x="636426" y="208097"/>
                    <a:pt x="635226" y="205911"/>
                    <a:pt x="635226" y="203168"/>
                  </a:cubicBezTo>
                  <a:close/>
                  <a:moveTo>
                    <a:pt x="205740" y="190310"/>
                  </a:moveTo>
                  <a:cubicBezTo>
                    <a:pt x="210027" y="190310"/>
                    <a:pt x="213884" y="192453"/>
                    <a:pt x="217313" y="196739"/>
                  </a:cubicBezTo>
                  <a:cubicBezTo>
                    <a:pt x="212684" y="196739"/>
                    <a:pt x="206255" y="200168"/>
                    <a:pt x="198025" y="207026"/>
                  </a:cubicBezTo>
                  <a:cubicBezTo>
                    <a:pt x="191853" y="214741"/>
                    <a:pt x="185424" y="218599"/>
                    <a:pt x="178737" y="218599"/>
                  </a:cubicBezTo>
                  <a:cubicBezTo>
                    <a:pt x="170165" y="218599"/>
                    <a:pt x="164592" y="215941"/>
                    <a:pt x="162021" y="210626"/>
                  </a:cubicBezTo>
                  <a:cubicBezTo>
                    <a:pt x="165450" y="212512"/>
                    <a:pt x="169050" y="213455"/>
                    <a:pt x="172822" y="213455"/>
                  </a:cubicBezTo>
                  <a:cubicBezTo>
                    <a:pt x="178480" y="213455"/>
                    <a:pt x="181309" y="210884"/>
                    <a:pt x="181309" y="205740"/>
                  </a:cubicBezTo>
                  <a:cubicBezTo>
                    <a:pt x="181309" y="201454"/>
                    <a:pt x="179166" y="199311"/>
                    <a:pt x="174879" y="199311"/>
                  </a:cubicBezTo>
                  <a:cubicBezTo>
                    <a:pt x="177794" y="195710"/>
                    <a:pt x="180366" y="193996"/>
                    <a:pt x="182595" y="194167"/>
                  </a:cubicBezTo>
                  <a:cubicBezTo>
                    <a:pt x="186195" y="194339"/>
                    <a:pt x="188767" y="195624"/>
                    <a:pt x="190310" y="198025"/>
                  </a:cubicBezTo>
                  <a:cubicBezTo>
                    <a:pt x="196311" y="192881"/>
                    <a:pt x="201454" y="190310"/>
                    <a:pt x="205740" y="190310"/>
                  </a:cubicBezTo>
                  <a:close/>
                  <a:moveTo>
                    <a:pt x="56579" y="190310"/>
                  </a:moveTo>
                  <a:lnTo>
                    <a:pt x="66866" y="190310"/>
                  </a:lnTo>
                  <a:lnTo>
                    <a:pt x="66866" y="200597"/>
                  </a:lnTo>
                  <a:cubicBezTo>
                    <a:pt x="66866" y="203854"/>
                    <a:pt x="65751" y="206597"/>
                    <a:pt x="63523" y="208826"/>
                  </a:cubicBezTo>
                  <a:cubicBezTo>
                    <a:pt x="61294" y="211055"/>
                    <a:pt x="58551" y="212169"/>
                    <a:pt x="55293" y="212169"/>
                  </a:cubicBezTo>
                  <a:lnTo>
                    <a:pt x="51435" y="212169"/>
                  </a:lnTo>
                  <a:lnTo>
                    <a:pt x="51435" y="205740"/>
                  </a:lnTo>
                  <a:lnTo>
                    <a:pt x="46292" y="205740"/>
                  </a:lnTo>
                  <a:lnTo>
                    <a:pt x="46292" y="198025"/>
                  </a:lnTo>
                  <a:cubicBezTo>
                    <a:pt x="46292" y="192881"/>
                    <a:pt x="49721" y="190310"/>
                    <a:pt x="56579" y="190310"/>
                  </a:cubicBezTo>
                  <a:close/>
                  <a:moveTo>
                    <a:pt x="20574" y="190310"/>
                  </a:moveTo>
                  <a:lnTo>
                    <a:pt x="32147" y="190310"/>
                  </a:lnTo>
                  <a:cubicBezTo>
                    <a:pt x="34719" y="190310"/>
                    <a:pt x="37076" y="191167"/>
                    <a:pt x="39220" y="192881"/>
                  </a:cubicBezTo>
                  <a:cubicBezTo>
                    <a:pt x="41363" y="194596"/>
                    <a:pt x="42434" y="196739"/>
                    <a:pt x="42434" y="199311"/>
                  </a:cubicBezTo>
                  <a:lnTo>
                    <a:pt x="42434" y="205740"/>
                  </a:lnTo>
                  <a:lnTo>
                    <a:pt x="36005" y="205740"/>
                  </a:lnTo>
                  <a:lnTo>
                    <a:pt x="36005" y="212169"/>
                  </a:lnTo>
                  <a:lnTo>
                    <a:pt x="32147" y="212169"/>
                  </a:lnTo>
                  <a:cubicBezTo>
                    <a:pt x="29233" y="212169"/>
                    <a:pt x="26575" y="211355"/>
                    <a:pt x="24175" y="209726"/>
                  </a:cubicBezTo>
                  <a:cubicBezTo>
                    <a:pt x="21775" y="208097"/>
                    <a:pt x="20574" y="205911"/>
                    <a:pt x="20574" y="203168"/>
                  </a:cubicBezTo>
                  <a:close/>
                  <a:moveTo>
                    <a:pt x="2533187" y="185166"/>
                  </a:moveTo>
                  <a:lnTo>
                    <a:pt x="2540902" y="185166"/>
                  </a:lnTo>
                  <a:lnTo>
                    <a:pt x="2540902" y="228886"/>
                  </a:lnTo>
                  <a:lnTo>
                    <a:pt x="2715781" y="228886"/>
                  </a:lnTo>
                  <a:lnTo>
                    <a:pt x="2715781" y="236601"/>
                  </a:lnTo>
                  <a:lnTo>
                    <a:pt x="2533187" y="236601"/>
                  </a:lnTo>
                  <a:close/>
                  <a:moveTo>
                    <a:pt x="1918537" y="185166"/>
                  </a:moveTo>
                  <a:lnTo>
                    <a:pt x="1926252" y="185166"/>
                  </a:lnTo>
                  <a:lnTo>
                    <a:pt x="1926252" y="228886"/>
                  </a:lnTo>
                  <a:lnTo>
                    <a:pt x="2101131" y="228886"/>
                  </a:lnTo>
                  <a:lnTo>
                    <a:pt x="2101131" y="236601"/>
                  </a:lnTo>
                  <a:lnTo>
                    <a:pt x="1918537" y="236601"/>
                  </a:lnTo>
                  <a:close/>
                  <a:moveTo>
                    <a:pt x="1303885" y="185166"/>
                  </a:moveTo>
                  <a:lnTo>
                    <a:pt x="1311600" y="185166"/>
                  </a:lnTo>
                  <a:lnTo>
                    <a:pt x="1311600" y="228886"/>
                  </a:lnTo>
                  <a:lnTo>
                    <a:pt x="1486479" y="228886"/>
                  </a:lnTo>
                  <a:lnTo>
                    <a:pt x="1486479" y="236601"/>
                  </a:lnTo>
                  <a:lnTo>
                    <a:pt x="1303885" y="236601"/>
                  </a:lnTo>
                  <a:close/>
                  <a:moveTo>
                    <a:pt x="689233" y="185166"/>
                  </a:moveTo>
                  <a:lnTo>
                    <a:pt x="696948" y="185166"/>
                  </a:lnTo>
                  <a:lnTo>
                    <a:pt x="696948" y="228886"/>
                  </a:lnTo>
                  <a:lnTo>
                    <a:pt x="871827" y="228886"/>
                  </a:lnTo>
                  <a:lnTo>
                    <a:pt x="871827" y="236601"/>
                  </a:lnTo>
                  <a:lnTo>
                    <a:pt x="689233" y="236601"/>
                  </a:lnTo>
                  <a:close/>
                  <a:moveTo>
                    <a:pt x="74581" y="185166"/>
                  </a:moveTo>
                  <a:lnTo>
                    <a:pt x="82296" y="185166"/>
                  </a:lnTo>
                  <a:lnTo>
                    <a:pt x="82296" y="228886"/>
                  </a:lnTo>
                  <a:lnTo>
                    <a:pt x="257175" y="228886"/>
                  </a:lnTo>
                  <a:lnTo>
                    <a:pt x="257175" y="236601"/>
                  </a:lnTo>
                  <a:lnTo>
                    <a:pt x="74581" y="236601"/>
                  </a:lnTo>
                  <a:close/>
                  <a:moveTo>
                    <a:pt x="2576907" y="171021"/>
                  </a:moveTo>
                  <a:cubicBezTo>
                    <a:pt x="2592166" y="171021"/>
                    <a:pt x="2607168" y="180023"/>
                    <a:pt x="2621912" y="198025"/>
                  </a:cubicBezTo>
                  <a:cubicBezTo>
                    <a:pt x="2626199" y="203168"/>
                    <a:pt x="2630485" y="207026"/>
                    <a:pt x="2634771" y="209598"/>
                  </a:cubicBezTo>
                  <a:cubicBezTo>
                    <a:pt x="2626027" y="209598"/>
                    <a:pt x="2620455" y="207883"/>
                    <a:pt x="2618055" y="204454"/>
                  </a:cubicBezTo>
                  <a:cubicBezTo>
                    <a:pt x="2618055" y="209598"/>
                    <a:pt x="2617197" y="213884"/>
                    <a:pt x="2615483" y="217313"/>
                  </a:cubicBezTo>
                  <a:cubicBezTo>
                    <a:pt x="2611368" y="215084"/>
                    <a:pt x="2608368" y="211226"/>
                    <a:pt x="2606482" y="205740"/>
                  </a:cubicBezTo>
                  <a:cubicBezTo>
                    <a:pt x="2603910" y="212598"/>
                    <a:pt x="2597909" y="216027"/>
                    <a:pt x="2588480" y="216027"/>
                  </a:cubicBezTo>
                  <a:cubicBezTo>
                    <a:pt x="2594480" y="213455"/>
                    <a:pt x="2597481" y="207455"/>
                    <a:pt x="2597481" y="198025"/>
                  </a:cubicBezTo>
                  <a:lnTo>
                    <a:pt x="2585103" y="181778"/>
                  </a:lnTo>
                  <a:lnTo>
                    <a:pt x="2585008" y="181566"/>
                  </a:lnTo>
                  <a:lnTo>
                    <a:pt x="2584912" y="181528"/>
                  </a:lnTo>
                  <a:close/>
                  <a:moveTo>
                    <a:pt x="1962257" y="171021"/>
                  </a:moveTo>
                  <a:cubicBezTo>
                    <a:pt x="1977516" y="171021"/>
                    <a:pt x="1992518" y="180023"/>
                    <a:pt x="2007262" y="198025"/>
                  </a:cubicBezTo>
                  <a:cubicBezTo>
                    <a:pt x="2011549" y="203168"/>
                    <a:pt x="2015835" y="207026"/>
                    <a:pt x="2020121" y="209598"/>
                  </a:cubicBezTo>
                  <a:cubicBezTo>
                    <a:pt x="2011377" y="209598"/>
                    <a:pt x="2005805" y="207883"/>
                    <a:pt x="2003405" y="204454"/>
                  </a:cubicBezTo>
                  <a:cubicBezTo>
                    <a:pt x="2003405" y="209598"/>
                    <a:pt x="2002547" y="213884"/>
                    <a:pt x="2000833" y="217313"/>
                  </a:cubicBezTo>
                  <a:cubicBezTo>
                    <a:pt x="1996718" y="215084"/>
                    <a:pt x="1993718" y="211226"/>
                    <a:pt x="1991832" y="205740"/>
                  </a:cubicBezTo>
                  <a:cubicBezTo>
                    <a:pt x="1989260" y="212598"/>
                    <a:pt x="1983259" y="216027"/>
                    <a:pt x="1973830" y="216027"/>
                  </a:cubicBezTo>
                  <a:cubicBezTo>
                    <a:pt x="1979830" y="213455"/>
                    <a:pt x="1982831" y="207455"/>
                    <a:pt x="1982831" y="198025"/>
                  </a:cubicBezTo>
                  <a:lnTo>
                    <a:pt x="1970453" y="181778"/>
                  </a:lnTo>
                  <a:lnTo>
                    <a:pt x="1970358" y="181566"/>
                  </a:lnTo>
                  <a:lnTo>
                    <a:pt x="1970262" y="181528"/>
                  </a:lnTo>
                  <a:close/>
                  <a:moveTo>
                    <a:pt x="1347605" y="171021"/>
                  </a:moveTo>
                  <a:cubicBezTo>
                    <a:pt x="1362864" y="171021"/>
                    <a:pt x="1377866" y="180023"/>
                    <a:pt x="1392610" y="198025"/>
                  </a:cubicBezTo>
                  <a:cubicBezTo>
                    <a:pt x="1396897" y="203168"/>
                    <a:pt x="1401183" y="207026"/>
                    <a:pt x="1405469" y="209598"/>
                  </a:cubicBezTo>
                  <a:cubicBezTo>
                    <a:pt x="1396725" y="209598"/>
                    <a:pt x="1391153" y="207883"/>
                    <a:pt x="1388753" y="204454"/>
                  </a:cubicBezTo>
                  <a:cubicBezTo>
                    <a:pt x="1388753" y="209598"/>
                    <a:pt x="1387895" y="213884"/>
                    <a:pt x="1386181" y="217313"/>
                  </a:cubicBezTo>
                  <a:cubicBezTo>
                    <a:pt x="1382066" y="215084"/>
                    <a:pt x="1379066" y="211226"/>
                    <a:pt x="1377180" y="205740"/>
                  </a:cubicBezTo>
                  <a:cubicBezTo>
                    <a:pt x="1374608" y="212598"/>
                    <a:pt x="1368607" y="216027"/>
                    <a:pt x="1359178" y="216027"/>
                  </a:cubicBezTo>
                  <a:cubicBezTo>
                    <a:pt x="1365178" y="213455"/>
                    <a:pt x="1368179" y="207455"/>
                    <a:pt x="1368179" y="198025"/>
                  </a:cubicBezTo>
                  <a:lnTo>
                    <a:pt x="1355801" y="181778"/>
                  </a:lnTo>
                  <a:lnTo>
                    <a:pt x="1355706" y="181566"/>
                  </a:lnTo>
                  <a:lnTo>
                    <a:pt x="1355610" y="181528"/>
                  </a:lnTo>
                  <a:close/>
                  <a:moveTo>
                    <a:pt x="732953" y="171021"/>
                  </a:moveTo>
                  <a:cubicBezTo>
                    <a:pt x="748212" y="171021"/>
                    <a:pt x="763214" y="180023"/>
                    <a:pt x="777958" y="198025"/>
                  </a:cubicBezTo>
                  <a:cubicBezTo>
                    <a:pt x="782245" y="203168"/>
                    <a:pt x="786531" y="207026"/>
                    <a:pt x="790817" y="209598"/>
                  </a:cubicBezTo>
                  <a:cubicBezTo>
                    <a:pt x="782073" y="209598"/>
                    <a:pt x="776501" y="207883"/>
                    <a:pt x="774101" y="204454"/>
                  </a:cubicBezTo>
                  <a:cubicBezTo>
                    <a:pt x="774101" y="209598"/>
                    <a:pt x="773243" y="213884"/>
                    <a:pt x="771529" y="217313"/>
                  </a:cubicBezTo>
                  <a:cubicBezTo>
                    <a:pt x="767414" y="215084"/>
                    <a:pt x="764414" y="211226"/>
                    <a:pt x="762528" y="205740"/>
                  </a:cubicBezTo>
                  <a:cubicBezTo>
                    <a:pt x="759956" y="212598"/>
                    <a:pt x="753955" y="216027"/>
                    <a:pt x="744526" y="216027"/>
                  </a:cubicBezTo>
                  <a:cubicBezTo>
                    <a:pt x="750526" y="213455"/>
                    <a:pt x="753527" y="207455"/>
                    <a:pt x="753527" y="198025"/>
                  </a:cubicBezTo>
                  <a:lnTo>
                    <a:pt x="741149" y="181778"/>
                  </a:lnTo>
                  <a:lnTo>
                    <a:pt x="741054" y="181566"/>
                  </a:lnTo>
                  <a:lnTo>
                    <a:pt x="740958" y="181528"/>
                  </a:lnTo>
                  <a:close/>
                  <a:moveTo>
                    <a:pt x="118301" y="171021"/>
                  </a:moveTo>
                  <a:cubicBezTo>
                    <a:pt x="133560" y="171021"/>
                    <a:pt x="148562" y="180023"/>
                    <a:pt x="163307" y="198025"/>
                  </a:cubicBezTo>
                  <a:cubicBezTo>
                    <a:pt x="167593" y="203168"/>
                    <a:pt x="171879" y="207026"/>
                    <a:pt x="176165" y="209598"/>
                  </a:cubicBezTo>
                  <a:cubicBezTo>
                    <a:pt x="167421" y="209598"/>
                    <a:pt x="161849" y="207883"/>
                    <a:pt x="159449" y="204454"/>
                  </a:cubicBezTo>
                  <a:cubicBezTo>
                    <a:pt x="159449" y="209598"/>
                    <a:pt x="158592" y="213884"/>
                    <a:pt x="156877" y="217313"/>
                  </a:cubicBezTo>
                  <a:cubicBezTo>
                    <a:pt x="152762" y="215084"/>
                    <a:pt x="149762" y="211226"/>
                    <a:pt x="147876" y="205740"/>
                  </a:cubicBezTo>
                  <a:cubicBezTo>
                    <a:pt x="145304" y="212598"/>
                    <a:pt x="139304" y="216027"/>
                    <a:pt x="129874" y="216027"/>
                  </a:cubicBezTo>
                  <a:cubicBezTo>
                    <a:pt x="135875" y="213455"/>
                    <a:pt x="138875" y="207455"/>
                    <a:pt x="138875" y="198025"/>
                  </a:cubicBezTo>
                  <a:lnTo>
                    <a:pt x="126496" y="181778"/>
                  </a:lnTo>
                  <a:lnTo>
                    <a:pt x="126402" y="181566"/>
                  </a:lnTo>
                  <a:lnTo>
                    <a:pt x="126306" y="181528"/>
                  </a:lnTo>
                  <a:close/>
                  <a:moveTo>
                    <a:pt x="2546046" y="159191"/>
                  </a:moveTo>
                  <a:cubicBezTo>
                    <a:pt x="2548960" y="159191"/>
                    <a:pt x="2551446" y="160220"/>
                    <a:pt x="2553504" y="162277"/>
                  </a:cubicBezTo>
                  <a:cubicBezTo>
                    <a:pt x="2555561" y="164335"/>
                    <a:pt x="2556590" y="166821"/>
                    <a:pt x="2556590" y="169736"/>
                  </a:cubicBezTo>
                  <a:lnTo>
                    <a:pt x="2546046" y="169736"/>
                  </a:lnTo>
                  <a:close/>
                  <a:moveTo>
                    <a:pt x="1931396" y="159191"/>
                  </a:moveTo>
                  <a:cubicBezTo>
                    <a:pt x="1934310" y="159191"/>
                    <a:pt x="1936796" y="160220"/>
                    <a:pt x="1938854" y="162277"/>
                  </a:cubicBezTo>
                  <a:cubicBezTo>
                    <a:pt x="1940911" y="164335"/>
                    <a:pt x="1941940" y="166821"/>
                    <a:pt x="1941940" y="169736"/>
                  </a:cubicBezTo>
                  <a:lnTo>
                    <a:pt x="1931396" y="169736"/>
                  </a:lnTo>
                  <a:close/>
                  <a:moveTo>
                    <a:pt x="1316744" y="159191"/>
                  </a:moveTo>
                  <a:cubicBezTo>
                    <a:pt x="1319658" y="159191"/>
                    <a:pt x="1322144" y="160220"/>
                    <a:pt x="1324202" y="162277"/>
                  </a:cubicBezTo>
                  <a:cubicBezTo>
                    <a:pt x="1326259" y="164335"/>
                    <a:pt x="1327288" y="166821"/>
                    <a:pt x="1327288" y="169736"/>
                  </a:cubicBezTo>
                  <a:lnTo>
                    <a:pt x="1316744" y="169736"/>
                  </a:lnTo>
                  <a:close/>
                  <a:moveTo>
                    <a:pt x="702092" y="159191"/>
                  </a:moveTo>
                  <a:cubicBezTo>
                    <a:pt x="705006" y="159191"/>
                    <a:pt x="707492" y="160220"/>
                    <a:pt x="709550" y="162277"/>
                  </a:cubicBezTo>
                  <a:cubicBezTo>
                    <a:pt x="711607" y="164335"/>
                    <a:pt x="712636" y="166821"/>
                    <a:pt x="712636" y="169736"/>
                  </a:cubicBezTo>
                  <a:lnTo>
                    <a:pt x="702092" y="169736"/>
                  </a:lnTo>
                  <a:close/>
                  <a:moveTo>
                    <a:pt x="87440" y="159191"/>
                  </a:moveTo>
                  <a:cubicBezTo>
                    <a:pt x="90355" y="159191"/>
                    <a:pt x="92841" y="160220"/>
                    <a:pt x="94898" y="162277"/>
                  </a:cubicBezTo>
                  <a:cubicBezTo>
                    <a:pt x="96955" y="164335"/>
                    <a:pt x="97984" y="166821"/>
                    <a:pt x="97984" y="169736"/>
                  </a:cubicBezTo>
                  <a:lnTo>
                    <a:pt x="87440" y="169736"/>
                  </a:lnTo>
                  <a:close/>
                  <a:moveTo>
                    <a:pt x="2624998" y="146333"/>
                  </a:moveTo>
                  <a:cubicBezTo>
                    <a:pt x="2634085" y="147876"/>
                    <a:pt x="2638629" y="153533"/>
                    <a:pt x="2638629" y="163306"/>
                  </a:cubicBezTo>
                  <a:cubicBezTo>
                    <a:pt x="2638629" y="167078"/>
                    <a:pt x="2636914" y="172522"/>
                    <a:pt x="2633485" y="179637"/>
                  </a:cubicBezTo>
                  <a:cubicBezTo>
                    <a:pt x="2630056" y="186752"/>
                    <a:pt x="2628342" y="191595"/>
                    <a:pt x="2628342" y="194167"/>
                  </a:cubicBezTo>
                  <a:cubicBezTo>
                    <a:pt x="2623884" y="191081"/>
                    <a:pt x="2621741" y="188081"/>
                    <a:pt x="2621912" y="185166"/>
                  </a:cubicBezTo>
                  <a:cubicBezTo>
                    <a:pt x="2621912" y="183794"/>
                    <a:pt x="2622427" y="181737"/>
                    <a:pt x="2623455" y="178994"/>
                  </a:cubicBezTo>
                  <a:cubicBezTo>
                    <a:pt x="2624484" y="176251"/>
                    <a:pt x="2624998" y="174708"/>
                    <a:pt x="2624998" y="174365"/>
                  </a:cubicBezTo>
                  <a:cubicBezTo>
                    <a:pt x="2624998" y="174193"/>
                    <a:pt x="2624827" y="173936"/>
                    <a:pt x="2624484" y="173593"/>
                  </a:cubicBezTo>
                  <a:lnTo>
                    <a:pt x="2621912" y="173593"/>
                  </a:lnTo>
                  <a:cubicBezTo>
                    <a:pt x="2616769" y="173593"/>
                    <a:pt x="2614197" y="171021"/>
                    <a:pt x="2614197" y="165878"/>
                  </a:cubicBezTo>
                  <a:cubicBezTo>
                    <a:pt x="2614369" y="164849"/>
                    <a:pt x="2614797" y="163135"/>
                    <a:pt x="2615483" y="160734"/>
                  </a:cubicBezTo>
                  <a:cubicBezTo>
                    <a:pt x="2615826" y="163649"/>
                    <a:pt x="2618140" y="165106"/>
                    <a:pt x="2622427" y="165106"/>
                  </a:cubicBezTo>
                  <a:cubicBezTo>
                    <a:pt x="2628256" y="165106"/>
                    <a:pt x="2631085" y="162792"/>
                    <a:pt x="2630913" y="158163"/>
                  </a:cubicBezTo>
                  <a:cubicBezTo>
                    <a:pt x="2630742" y="153019"/>
                    <a:pt x="2628770" y="149076"/>
                    <a:pt x="2624998" y="146333"/>
                  </a:cubicBezTo>
                  <a:close/>
                  <a:moveTo>
                    <a:pt x="2010348" y="146333"/>
                  </a:moveTo>
                  <a:cubicBezTo>
                    <a:pt x="2019435" y="147876"/>
                    <a:pt x="2023979" y="153533"/>
                    <a:pt x="2023979" y="163306"/>
                  </a:cubicBezTo>
                  <a:cubicBezTo>
                    <a:pt x="2023979" y="167078"/>
                    <a:pt x="2022264" y="172522"/>
                    <a:pt x="2018835" y="179637"/>
                  </a:cubicBezTo>
                  <a:cubicBezTo>
                    <a:pt x="2015406" y="186752"/>
                    <a:pt x="2013692" y="191595"/>
                    <a:pt x="2013692" y="194167"/>
                  </a:cubicBezTo>
                  <a:cubicBezTo>
                    <a:pt x="2009234" y="191081"/>
                    <a:pt x="2007091" y="188081"/>
                    <a:pt x="2007262" y="185166"/>
                  </a:cubicBezTo>
                  <a:cubicBezTo>
                    <a:pt x="2007262" y="183794"/>
                    <a:pt x="2007777" y="181737"/>
                    <a:pt x="2008805" y="178994"/>
                  </a:cubicBezTo>
                  <a:cubicBezTo>
                    <a:pt x="2009834" y="176251"/>
                    <a:pt x="2010348" y="174708"/>
                    <a:pt x="2010348" y="174365"/>
                  </a:cubicBezTo>
                  <a:cubicBezTo>
                    <a:pt x="2010348" y="174193"/>
                    <a:pt x="2010177" y="173936"/>
                    <a:pt x="2009834" y="173593"/>
                  </a:cubicBezTo>
                  <a:lnTo>
                    <a:pt x="2007262" y="173593"/>
                  </a:lnTo>
                  <a:cubicBezTo>
                    <a:pt x="2002119" y="173593"/>
                    <a:pt x="1999547" y="171021"/>
                    <a:pt x="1999547" y="165878"/>
                  </a:cubicBezTo>
                  <a:cubicBezTo>
                    <a:pt x="1999719" y="164849"/>
                    <a:pt x="2000147" y="163135"/>
                    <a:pt x="2000833" y="160734"/>
                  </a:cubicBezTo>
                  <a:cubicBezTo>
                    <a:pt x="2001176" y="163649"/>
                    <a:pt x="2003490" y="165106"/>
                    <a:pt x="2007777" y="165106"/>
                  </a:cubicBezTo>
                  <a:cubicBezTo>
                    <a:pt x="2013606" y="165106"/>
                    <a:pt x="2016435" y="162792"/>
                    <a:pt x="2016263" y="158163"/>
                  </a:cubicBezTo>
                  <a:cubicBezTo>
                    <a:pt x="2016092" y="153019"/>
                    <a:pt x="2014120" y="149076"/>
                    <a:pt x="2010348" y="146333"/>
                  </a:cubicBezTo>
                  <a:close/>
                  <a:moveTo>
                    <a:pt x="1395696" y="146333"/>
                  </a:moveTo>
                  <a:cubicBezTo>
                    <a:pt x="1404783" y="147876"/>
                    <a:pt x="1409327" y="153533"/>
                    <a:pt x="1409327" y="163306"/>
                  </a:cubicBezTo>
                  <a:cubicBezTo>
                    <a:pt x="1409327" y="167078"/>
                    <a:pt x="1407612" y="172522"/>
                    <a:pt x="1404183" y="179637"/>
                  </a:cubicBezTo>
                  <a:cubicBezTo>
                    <a:pt x="1400754" y="186752"/>
                    <a:pt x="1399040" y="191595"/>
                    <a:pt x="1399040" y="194167"/>
                  </a:cubicBezTo>
                  <a:cubicBezTo>
                    <a:pt x="1394582" y="191081"/>
                    <a:pt x="1392439" y="188081"/>
                    <a:pt x="1392610" y="185166"/>
                  </a:cubicBezTo>
                  <a:cubicBezTo>
                    <a:pt x="1392610" y="183794"/>
                    <a:pt x="1393125" y="181737"/>
                    <a:pt x="1394153" y="178994"/>
                  </a:cubicBezTo>
                  <a:cubicBezTo>
                    <a:pt x="1395182" y="176251"/>
                    <a:pt x="1395696" y="174708"/>
                    <a:pt x="1395696" y="174365"/>
                  </a:cubicBezTo>
                  <a:cubicBezTo>
                    <a:pt x="1395696" y="174193"/>
                    <a:pt x="1395525" y="173936"/>
                    <a:pt x="1395182" y="173593"/>
                  </a:cubicBezTo>
                  <a:lnTo>
                    <a:pt x="1392610" y="173593"/>
                  </a:lnTo>
                  <a:cubicBezTo>
                    <a:pt x="1387467" y="173593"/>
                    <a:pt x="1384895" y="171021"/>
                    <a:pt x="1384895" y="165878"/>
                  </a:cubicBezTo>
                  <a:cubicBezTo>
                    <a:pt x="1385067" y="164849"/>
                    <a:pt x="1385495" y="163135"/>
                    <a:pt x="1386181" y="160734"/>
                  </a:cubicBezTo>
                  <a:cubicBezTo>
                    <a:pt x="1386524" y="163649"/>
                    <a:pt x="1388838" y="165106"/>
                    <a:pt x="1393125" y="165106"/>
                  </a:cubicBezTo>
                  <a:cubicBezTo>
                    <a:pt x="1398954" y="165106"/>
                    <a:pt x="1401783" y="162792"/>
                    <a:pt x="1401611" y="158163"/>
                  </a:cubicBezTo>
                  <a:cubicBezTo>
                    <a:pt x="1401440" y="153019"/>
                    <a:pt x="1399468" y="149076"/>
                    <a:pt x="1395696" y="146333"/>
                  </a:cubicBezTo>
                  <a:close/>
                  <a:moveTo>
                    <a:pt x="781044" y="146333"/>
                  </a:moveTo>
                  <a:cubicBezTo>
                    <a:pt x="790131" y="147876"/>
                    <a:pt x="794675" y="153533"/>
                    <a:pt x="794675" y="163306"/>
                  </a:cubicBezTo>
                  <a:cubicBezTo>
                    <a:pt x="794675" y="167078"/>
                    <a:pt x="792960" y="172522"/>
                    <a:pt x="789531" y="179637"/>
                  </a:cubicBezTo>
                  <a:cubicBezTo>
                    <a:pt x="786102" y="186752"/>
                    <a:pt x="784388" y="191595"/>
                    <a:pt x="784388" y="194167"/>
                  </a:cubicBezTo>
                  <a:cubicBezTo>
                    <a:pt x="779930" y="191081"/>
                    <a:pt x="777787" y="188081"/>
                    <a:pt x="777958" y="185166"/>
                  </a:cubicBezTo>
                  <a:cubicBezTo>
                    <a:pt x="777958" y="183794"/>
                    <a:pt x="778473" y="181737"/>
                    <a:pt x="779501" y="178994"/>
                  </a:cubicBezTo>
                  <a:cubicBezTo>
                    <a:pt x="780530" y="176251"/>
                    <a:pt x="781044" y="174708"/>
                    <a:pt x="781044" y="174365"/>
                  </a:cubicBezTo>
                  <a:cubicBezTo>
                    <a:pt x="781044" y="174193"/>
                    <a:pt x="780873" y="173936"/>
                    <a:pt x="780530" y="173593"/>
                  </a:cubicBezTo>
                  <a:lnTo>
                    <a:pt x="777958" y="173593"/>
                  </a:lnTo>
                  <a:cubicBezTo>
                    <a:pt x="772815" y="173593"/>
                    <a:pt x="770243" y="171021"/>
                    <a:pt x="770243" y="165878"/>
                  </a:cubicBezTo>
                  <a:cubicBezTo>
                    <a:pt x="770415" y="164849"/>
                    <a:pt x="770843" y="163135"/>
                    <a:pt x="771529" y="160734"/>
                  </a:cubicBezTo>
                  <a:cubicBezTo>
                    <a:pt x="771872" y="163649"/>
                    <a:pt x="774186" y="165106"/>
                    <a:pt x="778473" y="165106"/>
                  </a:cubicBezTo>
                  <a:cubicBezTo>
                    <a:pt x="784302" y="165106"/>
                    <a:pt x="787131" y="162792"/>
                    <a:pt x="786959" y="158163"/>
                  </a:cubicBezTo>
                  <a:cubicBezTo>
                    <a:pt x="786788" y="153019"/>
                    <a:pt x="784816" y="149076"/>
                    <a:pt x="781044" y="146333"/>
                  </a:cubicBezTo>
                  <a:close/>
                  <a:moveTo>
                    <a:pt x="166393" y="146333"/>
                  </a:moveTo>
                  <a:cubicBezTo>
                    <a:pt x="175479" y="147876"/>
                    <a:pt x="180023" y="153533"/>
                    <a:pt x="180023" y="163306"/>
                  </a:cubicBezTo>
                  <a:cubicBezTo>
                    <a:pt x="180023" y="167078"/>
                    <a:pt x="178308" y="172522"/>
                    <a:pt x="174879" y="179637"/>
                  </a:cubicBezTo>
                  <a:cubicBezTo>
                    <a:pt x="171450" y="186752"/>
                    <a:pt x="169736" y="191595"/>
                    <a:pt x="169736" y="194167"/>
                  </a:cubicBezTo>
                  <a:cubicBezTo>
                    <a:pt x="165278" y="191081"/>
                    <a:pt x="163135" y="188081"/>
                    <a:pt x="163307" y="185166"/>
                  </a:cubicBezTo>
                  <a:cubicBezTo>
                    <a:pt x="163307" y="183794"/>
                    <a:pt x="163821" y="181737"/>
                    <a:pt x="164850" y="178994"/>
                  </a:cubicBezTo>
                  <a:cubicBezTo>
                    <a:pt x="165878" y="176251"/>
                    <a:pt x="166393" y="174708"/>
                    <a:pt x="166393" y="174365"/>
                  </a:cubicBezTo>
                  <a:cubicBezTo>
                    <a:pt x="166393" y="174193"/>
                    <a:pt x="166221" y="173936"/>
                    <a:pt x="165878" y="173593"/>
                  </a:cubicBezTo>
                  <a:lnTo>
                    <a:pt x="163307" y="173593"/>
                  </a:lnTo>
                  <a:cubicBezTo>
                    <a:pt x="158163" y="173593"/>
                    <a:pt x="155591" y="171021"/>
                    <a:pt x="155591" y="165878"/>
                  </a:cubicBezTo>
                  <a:cubicBezTo>
                    <a:pt x="155763" y="164849"/>
                    <a:pt x="156191" y="163135"/>
                    <a:pt x="156877" y="160734"/>
                  </a:cubicBezTo>
                  <a:cubicBezTo>
                    <a:pt x="157220" y="163649"/>
                    <a:pt x="159535" y="165106"/>
                    <a:pt x="163821" y="165106"/>
                  </a:cubicBezTo>
                  <a:cubicBezTo>
                    <a:pt x="169650" y="165106"/>
                    <a:pt x="172479" y="162792"/>
                    <a:pt x="172308" y="158163"/>
                  </a:cubicBezTo>
                  <a:cubicBezTo>
                    <a:pt x="172136" y="153019"/>
                    <a:pt x="170165" y="149076"/>
                    <a:pt x="166393" y="146333"/>
                  </a:cubicBezTo>
                  <a:close/>
                  <a:moveTo>
                    <a:pt x="2546046" y="142732"/>
                  </a:moveTo>
                  <a:cubicBezTo>
                    <a:pt x="2552046" y="142732"/>
                    <a:pt x="2555047" y="145304"/>
                    <a:pt x="2555047" y="150447"/>
                  </a:cubicBezTo>
                  <a:cubicBezTo>
                    <a:pt x="2557619" y="149419"/>
                    <a:pt x="2559419" y="148904"/>
                    <a:pt x="2560447" y="148904"/>
                  </a:cubicBezTo>
                  <a:cubicBezTo>
                    <a:pt x="2565077" y="148904"/>
                    <a:pt x="2567391" y="151390"/>
                    <a:pt x="2567391" y="156362"/>
                  </a:cubicBezTo>
                  <a:cubicBezTo>
                    <a:pt x="2567391" y="158763"/>
                    <a:pt x="2566705" y="160649"/>
                    <a:pt x="2565334" y="162020"/>
                  </a:cubicBezTo>
                  <a:cubicBezTo>
                    <a:pt x="2570477" y="162020"/>
                    <a:pt x="2573049" y="164592"/>
                    <a:pt x="2573049" y="169736"/>
                  </a:cubicBezTo>
                  <a:lnTo>
                    <a:pt x="2560705" y="169736"/>
                  </a:lnTo>
                  <a:cubicBezTo>
                    <a:pt x="2560705" y="165449"/>
                    <a:pt x="2559333" y="161935"/>
                    <a:pt x="2556590" y="159191"/>
                  </a:cubicBezTo>
                  <a:cubicBezTo>
                    <a:pt x="2553847" y="156448"/>
                    <a:pt x="2550332" y="155077"/>
                    <a:pt x="2546046" y="155077"/>
                  </a:cubicBezTo>
                  <a:close/>
                  <a:moveTo>
                    <a:pt x="1931396" y="142732"/>
                  </a:moveTo>
                  <a:cubicBezTo>
                    <a:pt x="1937396" y="142732"/>
                    <a:pt x="1940397" y="145304"/>
                    <a:pt x="1940397" y="150447"/>
                  </a:cubicBezTo>
                  <a:cubicBezTo>
                    <a:pt x="1942969" y="149419"/>
                    <a:pt x="1944769" y="148904"/>
                    <a:pt x="1945797" y="148904"/>
                  </a:cubicBezTo>
                  <a:cubicBezTo>
                    <a:pt x="1950427" y="148904"/>
                    <a:pt x="1952741" y="151390"/>
                    <a:pt x="1952741" y="156362"/>
                  </a:cubicBezTo>
                  <a:cubicBezTo>
                    <a:pt x="1952741" y="158763"/>
                    <a:pt x="1952055" y="160649"/>
                    <a:pt x="1950684" y="162020"/>
                  </a:cubicBezTo>
                  <a:cubicBezTo>
                    <a:pt x="1955827" y="162020"/>
                    <a:pt x="1958399" y="164592"/>
                    <a:pt x="1958399" y="169736"/>
                  </a:cubicBezTo>
                  <a:lnTo>
                    <a:pt x="1946055" y="169736"/>
                  </a:lnTo>
                  <a:cubicBezTo>
                    <a:pt x="1946055" y="165449"/>
                    <a:pt x="1944683" y="161935"/>
                    <a:pt x="1941940" y="159191"/>
                  </a:cubicBezTo>
                  <a:cubicBezTo>
                    <a:pt x="1939197" y="156448"/>
                    <a:pt x="1935682" y="155077"/>
                    <a:pt x="1931396" y="155077"/>
                  </a:cubicBezTo>
                  <a:close/>
                  <a:moveTo>
                    <a:pt x="1316744" y="142732"/>
                  </a:moveTo>
                  <a:cubicBezTo>
                    <a:pt x="1322744" y="142732"/>
                    <a:pt x="1325745" y="145304"/>
                    <a:pt x="1325745" y="150447"/>
                  </a:cubicBezTo>
                  <a:cubicBezTo>
                    <a:pt x="1328317" y="149419"/>
                    <a:pt x="1330117" y="148904"/>
                    <a:pt x="1331145" y="148904"/>
                  </a:cubicBezTo>
                  <a:cubicBezTo>
                    <a:pt x="1335775" y="148904"/>
                    <a:pt x="1338089" y="151390"/>
                    <a:pt x="1338089" y="156362"/>
                  </a:cubicBezTo>
                  <a:cubicBezTo>
                    <a:pt x="1338089" y="158763"/>
                    <a:pt x="1337403" y="160649"/>
                    <a:pt x="1336032" y="162020"/>
                  </a:cubicBezTo>
                  <a:cubicBezTo>
                    <a:pt x="1341175" y="162020"/>
                    <a:pt x="1343747" y="164592"/>
                    <a:pt x="1343747" y="169736"/>
                  </a:cubicBezTo>
                  <a:lnTo>
                    <a:pt x="1331403" y="169736"/>
                  </a:lnTo>
                  <a:cubicBezTo>
                    <a:pt x="1331403" y="165449"/>
                    <a:pt x="1330031" y="161935"/>
                    <a:pt x="1327288" y="159191"/>
                  </a:cubicBezTo>
                  <a:cubicBezTo>
                    <a:pt x="1324545" y="156448"/>
                    <a:pt x="1321030" y="155077"/>
                    <a:pt x="1316744" y="155077"/>
                  </a:cubicBezTo>
                  <a:close/>
                  <a:moveTo>
                    <a:pt x="702092" y="142732"/>
                  </a:moveTo>
                  <a:cubicBezTo>
                    <a:pt x="708092" y="142732"/>
                    <a:pt x="711093" y="145304"/>
                    <a:pt x="711093" y="150447"/>
                  </a:cubicBezTo>
                  <a:cubicBezTo>
                    <a:pt x="713665" y="149419"/>
                    <a:pt x="715465" y="148904"/>
                    <a:pt x="716493" y="148904"/>
                  </a:cubicBezTo>
                  <a:cubicBezTo>
                    <a:pt x="721123" y="148904"/>
                    <a:pt x="723437" y="151390"/>
                    <a:pt x="723437" y="156362"/>
                  </a:cubicBezTo>
                  <a:cubicBezTo>
                    <a:pt x="723437" y="158763"/>
                    <a:pt x="722751" y="160649"/>
                    <a:pt x="721380" y="162020"/>
                  </a:cubicBezTo>
                  <a:cubicBezTo>
                    <a:pt x="726523" y="162020"/>
                    <a:pt x="729095" y="164592"/>
                    <a:pt x="729095" y="169736"/>
                  </a:cubicBezTo>
                  <a:lnTo>
                    <a:pt x="716751" y="169736"/>
                  </a:lnTo>
                  <a:cubicBezTo>
                    <a:pt x="716751" y="165449"/>
                    <a:pt x="715379" y="161935"/>
                    <a:pt x="712636" y="159191"/>
                  </a:cubicBezTo>
                  <a:cubicBezTo>
                    <a:pt x="709893" y="156448"/>
                    <a:pt x="706378" y="155077"/>
                    <a:pt x="702092" y="155077"/>
                  </a:cubicBezTo>
                  <a:close/>
                  <a:moveTo>
                    <a:pt x="87440" y="142732"/>
                  </a:moveTo>
                  <a:cubicBezTo>
                    <a:pt x="93441" y="142732"/>
                    <a:pt x="96441" y="145304"/>
                    <a:pt x="96441" y="150447"/>
                  </a:cubicBezTo>
                  <a:cubicBezTo>
                    <a:pt x="99013" y="149419"/>
                    <a:pt x="100813" y="148904"/>
                    <a:pt x="101842" y="148904"/>
                  </a:cubicBezTo>
                  <a:cubicBezTo>
                    <a:pt x="106471" y="148904"/>
                    <a:pt x="108785" y="151390"/>
                    <a:pt x="108785" y="156362"/>
                  </a:cubicBezTo>
                  <a:cubicBezTo>
                    <a:pt x="108785" y="158763"/>
                    <a:pt x="108100" y="160649"/>
                    <a:pt x="106728" y="162020"/>
                  </a:cubicBezTo>
                  <a:cubicBezTo>
                    <a:pt x="111872" y="162020"/>
                    <a:pt x="114443" y="164592"/>
                    <a:pt x="114443" y="169736"/>
                  </a:cubicBezTo>
                  <a:lnTo>
                    <a:pt x="102099" y="169736"/>
                  </a:lnTo>
                  <a:cubicBezTo>
                    <a:pt x="102099" y="165449"/>
                    <a:pt x="100727" y="161935"/>
                    <a:pt x="97984" y="159191"/>
                  </a:cubicBezTo>
                  <a:cubicBezTo>
                    <a:pt x="95241" y="156448"/>
                    <a:pt x="91726" y="155077"/>
                    <a:pt x="87440" y="155077"/>
                  </a:cubicBezTo>
                  <a:close/>
                  <a:moveTo>
                    <a:pt x="2519042" y="124730"/>
                  </a:moveTo>
                  <a:cubicBezTo>
                    <a:pt x="2525386" y="124730"/>
                    <a:pt x="2530615" y="127173"/>
                    <a:pt x="2534730" y="132059"/>
                  </a:cubicBezTo>
                  <a:cubicBezTo>
                    <a:pt x="2538845" y="136946"/>
                    <a:pt x="2540902" y="142646"/>
                    <a:pt x="2540902" y="149162"/>
                  </a:cubicBezTo>
                  <a:lnTo>
                    <a:pt x="2540902" y="172307"/>
                  </a:lnTo>
                  <a:lnTo>
                    <a:pt x="2533187" y="172307"/>
                  </a:lnTo>
                  <a:lnTo>
                    <a:pt x="2533187" y="149162"/>
                  </a:lnTo>
                  <a:cubicBezTo>
                    <a:pt x="2533187" y="145047"/>
                    <a:pt x="2531815" y="141446"/>
                    <a:pt x="2529072" y="138360"/>
                  </a:cubicBezTo>
                  <a:cubicBezTo>
                    <a:pt x="2526329" y="135274"/>
                    <a:pt x="2522986" y="133731"/>
                    <a:pt x="2519042" y="133731"/>
                  </a:cubicBezTo>
                  <a:cubicBezTo>
                    <a:pt x="2516128" y="133731"/>
                    <a:pt x="2513470" y="134545"/>
                    <a:pt x="2511070" y="136174"/>
                  </a:cubicBezTo>
                  <a:cubicBezTo>
                    <a:pt x="2508670" y="137803"/>
                    <a:pt x="2507469" y="139989"/>
                    <a:pt x="2507469" y="142732"/>
                  </a:cubicBezTo>
                  <a:cubicBezTo>
                    <a:pt x="2507469" y="147876"/>
                    <a:pt x="2509613" y="150447"/>
                    <a:pt x="2513899" y="150447"/>
                  </a:cubicBezTo>
                  <a:cubicBezTo>
                    <a:pt x="2517328" y="150447"/>
                    <a:pt x="2519042" y="148304"/>
                    <a:pt x="2519042" y="144018"/>
                  </a:cubicBezTo>
                  <a:lnTo>
                    <a:pt x="2517756" y="141446"/>
                  </a:lnTo>
                  <a:cubicBezTo>
                    <a:pt x="2522900" y="141446"/>
                    <a:pt x="2525472" y="144875"/>
                    <a:pt x="2525472" y="151733"/>
                  </a:cubicBezTo>
                  <a:cubicBezTo>
                    <a:pt x="2525472" y="156877"/>
                    <a:pt x="2522900" y="159449"/>
                    <a:pt x="2517756" y="159449"/>
                  </a:cubicBezTo>
                  <a:cubicBezTo>
                    <a:pt x="2515870" y="159449"/>
                    <a:pt x="2514499" y="159020"/>
                    <a:pt x="2513642" y="158163"/>
                  </a:cubicBezTo>
                  <a:cubicBezTo>
                    <a:pt x="2513642" y="161592"/>
                    <a:pt x="2511841" y="164249"/>
                    <a:pt x="2508241" y="166135"/>
                  </a:cubicBezTo>
                  <a:cubicBezTo>
                    <a:pt x="2505498" y="167678"/>
                    <a:pt x="2502240" y="168450"/>
                    <a:pt x="2498468" y="168450"/>
                  </a:cubicBezTo>
                  <a:cubicBezTo>
                    <a:pt x="2501897" y="164163"/>
                    <a:pt x="2503612" y="160734"/>
                    <a:pt x="2503612" y="158163"/>
                  </a:cubicBezTo>
                  <a:cubicBezTo>
                    <a:pt x="2503612" y="156620"/>
                    <a:pt x="2502969" y="154219"/>
                    <a:pt x="2501683" y="150962"/>
                  </a:cubicBezTo>
                  <a:cubicBezTo>
                    <a:pt x="2500397" y="147704"/>
                    <a:pt x="2499754" y="145390"/>
                    <a:pt x="2499754" y="144018"/>
                  </a:cubicBezTo>
                  <a:cubicBezTo>
                    <a:pt x="2499926" y="138703"/>
                    <a:pt x="2501854" y="134160"/>
                    <a:pt x="2505541" y="130388"/>
                  </a:cubicBezTo>
                  <a:cubicBezTo>
                    <a:pt x="2509227" y="126616"/>
                    <a:pt x="2513727" y="124730"/>
                    <a:pt x="2519042" y="124730"/>
                  </a:cubicBezTo>
                  <a:close/>
                  <a:moveTo>
                    <a:pt x="1904392" y="124730"/>
                  </a:moveTo>
                  <a:cubicBezTo>
                    <a:pt x="1910736" y="124730"/>
                    <a:pt x="1915965" y="127173"/>
                    <a:pt x="1920080" y="132059"/>
                  </a:cubicBezTo>
                  <a:cubicBezTo>
                    <a:pt x="1924195" y="136946"/>
                    <a:pt x="1926252" y="142646"/>
                    <a:pt x="1926252" y="149162"/>
                  </a:cubicBezTo>
                  <a:lnTo>
                    <a:pt x="1926252" y="172307"/>
                  </a:lnTo>
                  <a:lnTo>
                    <a:pt x="1918537" y="172307"/>
                  </a:lnTo>
                  <a:lnTo>
                    <a:pt x="1918537" y="149162"/>
                  </a:lnTo>
                  <a:cubicBezTo>
                    <a:pt x="1918537" y="145047"/>
                    <a:pt x="1917165" y="141446"/>
                    <a:pt x="1914422" y="138360"/>
                  </a:cubicBezTo>
                  <a:cubicBezTo>
                    <a:pt x="1911679" y="135274"/>
                    <a:pt x="1908336" y="133731"/>
                    <a:pt x="1904392" y="133731"/>
                  </a:cubicBezTo>
                  <a:cubicBezTo>
                    <a:pt x="1901478" y="133731"/>
                    <a:pt x="1898820" y="134545"/>
                    <a:pt x="1896420" y="136174"/>
                  </a:cubicBezTo>
                  <a:cubicBezTo>
                    <a:pt x="1894020" y="137803"/>
                    <a:pt x="1892819" y="139989"/>
                    <a:pt x="1892819" y="142732"/>
                  </a:cubicBezTo>
                  <a:cubicBezTo>
                    <a:pt x="1892819" y="147876"/>
                    <a:pt x="1894963" y="150447"/>
                    <a:pt x="1899249" y="150447"/>
                  </a:cubicBezTo>
                  <a:cubicBezTo>
                    <a:pt x="1902678" y="150447"/>
                    <a:pt x="1904392" y="148304"/>
                    <a:pt x="1904392" y="144018"/>
                  </a:cubicBezTo>
                  <a:lnTo>
                    <a:pt x="1903106" y="141446"/>
                  </a:lnTo>
                  <a:cubicBezTo>
                    <a:pt x="1908250" y="141446"/>
                    <a:pt x="1910822" y="144875"/>
                    <a:pt x="1910822" y="151733"/>
                  </a:cubicBezTo>
                  <a:cubicBezTo>
                    <a:pt x="1910822" y="156877"/>
                    <a:pt x="1908250" y="159449"/>
                    <a:pt x="1903106" y="159449"/>
                  </a:cubicBezTo>
                  <a:cubicBezTo>
                    <a:pt x="1901220" y="159449"/>
                    <a:pt x="1899849" y="159020"/>
                    <a:pt x="1898992" y="158163"/>
                  </a:cubicBezTo>
                  <a:cubicBezTo>
                    <a:pt x="1898992" y="161592"/>
                    <a:pt x="1897191" y="164249"/>
                    <a:pt x="1893591" y="166135"/>
                  </a:cubicBezTo>
                  <a:cubicBezTo>
                    <a:pt x="1890848" y="167678"/>
                    <a:pt x="1887590" y="168450"/>
                    <a:pt x="1883818" y="168450"/>
                  </a:cubicBezTo>
                  <a:cubicBezTo>
                    <a:pt x="1887247" y="164163"/>
                    <a:pt x="1888962" y="160734"/>
                    <a:pt x="1888962" y="158163"/>
                  </a:cubicBezTo>
                  <a:cubicBezTo>
                    <a:pt x="1888962" y="156620"/>
                    <a:pt x="1888319" y="154219"/>
                    <a:pt x="1887033" y="150962"/>
                  </a:cubicBezTo>
                  <a:cubicBezTo>
                    <a:pt x="1885747" y="147704"/>
                    <a:pt x="1885104" y="145390"/>
                    <a:pt x="1885104" y="144018"/>
                  </a:cubicBezTo>
                  <a:cubicBezTo>
                    <a:pt x="1885276" y="138703"/>
                    <a:pt x="1887204" y="134160"/>
                    <a:pt x="1890891" y="130388"/>
                  </a:cubicBezTo>
                  <a:cubicBezTo>
                    <a:pt x="1894577" y="126616"/>
                    <a:pt x="1899077" y="124730"/>
                    <a:pt x="1904392" y="124730"/>
                  </a:cubicBezTo>
                  <a:close/>
                  <a:moveTo>
                    <a:pt x="1289740" y="124730"/>
                  </a:moveTo>
                  <a:cubicBezTo>
                    <a:pt x="1296084" y="124730"/>
                    <a:pt x="1301313" y="127173"/>
                    <a:pt x="1305428" y="132059"/>
                  </a:cubicBezTo>
                  <a:cubicBezTo>
                    <a:pt x="1309543" y="136946"/>
                    <a:pt x="1311600" y="142646"/>
                    <a:pt x="1311600" y="149162"/>
                  </a:cubicBezTo>
                  <a:lnTo>
                    <a:pt x="1311600" y="172307"/>
                  </a:lnTo>
                  <a:lnTo>
                    <a:pt x="1303885" y="172307"/>
                  </a:lnTo>
                  <a:lnTo>
                    <a:pt x="1303885" y="149162"/>
                  </a:lnTo>
                  <a:cubicBezTo>
                    <a:pt x="1303885" y="145047"/>
                    <a:pt x="1302513" y="141446"/>
                    <a:pt x="1299770" y="138360"/>
                  </a:cubicBezTo>
                  <a:cubicBezTo>
                    <a:pt x="1297027" y="135274"/>
                    <a:pt x="1293684" y="133731"/>
                    <a:pt x="1289740" y="133731"/>
                  </a:cubicBezTo>
                  <a:cubicBezTo>
                    <a:pt x="1286826" y="133731"/>
                    <a:pt x="1284168" y="134545"/>
                    <a:pt x="1281768" y="136174"/>
                  </a:cubicBezTo>
                  <a:cubicBezTo>
                    <a:pt x="1279368" y="137803"/>
                    <a:pt x="1278167" y="139989"/>
                    <a:pt x="1278167" y="142732"/>
                  </a:cubicBezTo>
                  <a:cubicBezTo>
                    <a:pt x="1278167" y="147876"/>
                    <a:pt x="1280311" y="150447"/>
                    <a:pt x="1284597" y="150447"/>
                  </a:cubicBezTo>
                  <a:cubicBezTo>
                    <a:pt x="1288026" y="150447"/>
                    <a:pt x="1289740" y="148304"/>
                    <a:pt x="1289740" y="144018"/>
                  </a:cubicBezTo>
                  <a:lnTo>
                    <a:pt x="1288454" y="141446"/>
                  </a:lnTo>
                  <a:cubicBezTo>
                    <a:pt x="1293598" y="141446"/>
                    <a:pt x="1296170" y="144875"/>
                    <a:pt x="1296170" y="151733"/>
                  </a:cubicBezTo>
                  <a:cubicBezTo>
                    <a:pt x="1296170" y="156877"/>
                    <a:pt x="1293598" y="159449"/>
                    <a:pt x="1288454" y="159449"/>
                  </a:cubicBezTo>
                  <a:cubicBezTo>
                    <a:pt x="1286568" y="159449"/>
                    <a:pt x="1285197" y="159020"/>
                    <a:pt x="1284340" y="158163"/>
                  </a:cubicBezTo>
                  <a:cubicBezTo>
                    <a:pt x="1284340" y="161592"/>
                    <a:pt x="1282539" y="164249"/>
                    <a:pt x="1278939" y="166135"/>
                  </a:cubicBezTo>
                  <a:cubicBezTo>
                    <a:pt x="1276196" y="167678"/>
                    <a:pt x="1272938" y="168450"/>
                    <a:pt x="1269166" y="168450"/>
                  </a:cubicBezTo>
                  <a:cubicBezTo>
                    <a:pt x="1272595" y="164163"/>
                    <a:pt x="1274310" y="160734"/>
                    <a:pt x="1274310" y="158163"/>
                  </a:cubicBezTo>
                  <a:cubicBezTo>
                    <a:pt x="1274310" y="156620"/>
                    <a:pt x="1273667" y="154219"/>
                    <a:pt x="1272381" y="150962"/>
                  </a:cubicBezTo>
                  <a:cubicBezTo>
                    <a:pt x="1271095" y="147704"/>
                    <a:pt x="1270452" y="145390"/>
                    <a:pt x="1270452" y="144018"/>
                  </a:cubicBezTo>
                  <a:cubicBezTo>
                    <a:pt x="1270624" y="138703"/>
                    <a:pt x="1272552" y="134160"/>
                    <a:pt x="1276239" y="130388"/>
                  </a:cubicBezTo>
                  <a:cubicBezTo>
                    <a:pt x="1279925" y="126616"/>
                    <a:pt x="1284425" y="124730"/>
                    <a:pt x="1289740" y="124730"/>
                  </a:cubicBezTo>
                  <a:close/>
                  <a:moveTo>
                    <a:pt x="675088" y="124730"/>
                  </a:moveTo>
                  <a:cubicBezTo>
                    <a:pt x="681432" y="124730"/>
                    <a:pt x="686661" y="127173"/>
                    <a:pt x="690776" y="132059"/>
                  </a:cubicBezTo>
                  <a:cubicBezTo>
                    <a:pt x="694891" y="136946"/>
                    <a:pt x="696948" y="142646"/>
                    <a:pt x="696948" y="149162"/>
                  </a:cubicBezTo>
                  <a:lnTo>
                    <a:pt x="696948" y="172307"/>
                  </a:lnTo>
                  <a:lnTo>
                    <a:pt x="689233" y="172307"/>
                  </a:lnTo>
                  <a:lnTo>
                    <a:pt x="689233" y="149162"/>
                  </a:lnTo>
                  <a:cubicBezTo>
                    <a:pt x="689233" y="145047"/>
                    <a:pt x="687861" y="141446"/>
                    <a:pt x="685118" y="138360"/>
                  </a:cubicBezTo>
                  <a:cubicBezTo>
                    <a:pt x="682375" y="135274"/>
                    <a:pt x="679032" y="133731"/>
                    <a:pt x="675088" y="133731"/>
                  </a:cubicBezTo>
                  <a:cubicBezTo>
                    <a:pt x="672174" y="133731"/>
                    <a:pt x="669516" y="134545"/>
                    <a:pt x="667116" y="136174"/>
                  </a:cubicBezTo>
                  <a:cubicBezTo>
                    <a:pt x="664716" y="137803"/>
                    <a:pt x="663515" y="139989"/>
                    <a:pt x="663515" y="142732"/>
                  </a:cubicBezTo>
                  <a:cubicBezTo>
                    <a:pt x="663515" y="147876"/>
                    <a:pt x="665659" y="150447"/>
                    <a:pt x="669945" y="150447"/>
                  </a:cubicBezTo>
                  <a:cubicBezTo>
                    <a:pt x="673374" y="150447"/>
                    <a:pt x="675088" y="148304"/>
                    <a:pt x="675088" y="144018"/>
                  </a:cubicBezTo>
                  <a:lnTo>
                    <a:pt x="673802" y="141446"/>
                  </a:lnTo>
                  <a:cubicBezTo>
                    <a:pt x="678946" y="141446"/>
                    <a:pt x="681518" y="144875"/>
                    <a:pt x="681518" y="151733"/>
                  </a:cubicBezTo>
                  <a:cubicBezTo>
                    <a:pt x="681518" y="156877"/>
                    <a:pt x="678946" y="159449"/>
                    <a:pt x="673802" y="159449"/>
                  </a:cubicBezTo>
                  <a:cubicBezTo>
                    <a:pt x="671916" y="159449"/>
                    <a:pt x="670545" y="159020"/>
                    <a:pt x="669688" y="158163"/>
                  </a:cubicBezTo>
                  <a:cubicBezTo>
                    <a:pt x="669688" y="161592"/>
                    <a:pt x="667887" y="164249"/>
                    <a:pt x="664287" y="166135"/>
                  </a:cubicBezTo>
                  <a:cubicBezTo>
                    <a:pt x="661544" y="167678"/>
                    <a:pt x="658286" y="168450"/>
                    <a:pt x="654514" y="168450"/>
                  </a:cubicBezTo>
                  <a:cubicBezTo>
                    <a:pt x="657943" y="164163"/>
                    <a:pt x="659658" y="160734"/>
                    <a:pt x="659658" y="158163"/>
                  </a:cubicBezTo>
                  <a:cubicBezTo>
                    <a:pt x="659658" y="156620"/>
                    <a:pt x="659015" y="154219"/>
                    <a:pt x="657729" y="150962"/>
                  </a:cubicBezTo>
                  <a:cubicBezTo>
                    <a:pt x="656443" y="147704"/>
                    <a:pt x="655800" y="145390"/>
                    <a:pt x="655800" y="144018"/>
                  </a:cubicBezTo>
                  <a:cubicBezTo>
                    <a:pt x="655972" y="138703"/>
                    <a:pt x="657900" y="134160"/>
                    <a:pt x="661587" y="130388"/>
                  </a:cubicBezTo>
                  <a:cubicBezTo>
                    <a:pt x="665273" y="126616"/>
                    <a:pt x="669773" y="124730"/>
                    <a:pt x="675088" y="124730"/>
                  </a:cubicBezTo>
                  <a:close/>
                  <a:moveTo>
                    <a:pt x="60437" y="124730"/>
                  </a:moveTo>
                  <a:cubicBezTo>
                    <a:pt x="66780" y="124730"/>
                    <a:pt x="72009" y="127173"/>
                    <a:pt x="76124" y="132059"/>
                  </a:cubicBezTo>
                  <a:cubicBezTo>
                    <a:pt x="80239" y="136946"/>
                    <a:pt x="82296" y="142646"/>
                    <a:pt x="82296" y="149162"/>
                  </a:cubicBezTo>
                  <a:lnTo>
                    <a:pt x="82296" y="172307"/>
                  </a:lnTo>
                  <a:lnTo>
                    <a:pt x="74581" y="172307"/>
                  </a:lnTo>
                  <a:lnTo>
                    <a:pt x="74581" y="149162"/>
                  </a:lnTo>
                  <a:cubicBezTo>
                    <a:pt x="74581" y="145047"/>
                    <a:pt x="73210" y="141446"/>
                    <a:pt x="70466" y="138360"/>
                  </a:cubicBezTo>
                  <a:cubicBezTo>
                    <a:pt x="67723" y="135274"/>
                    <a:pt x="64380" y="133731"/>
                    <a:pt x="60437" y="133731"/>
                  </a:cubicBezTo>
                  <a:cubicBezTo>
                    <a:pt x="57522" y="133731"/>
                    <a:pt x="54864" y="134545"/>
                    <a:pt x="52464" y="136174"/>
                  </a:cubicBezTo>
                  <a:cubicBezTo>
                    <a:pt x="50064" y="137803"/>
                    <a:pt x="48864" y="139989"/>
                    <a:pt x="48864" y="142732"/>
                  </a:cubicBezTo>
                  <a:cubicBezTo>
                    <a:pt x="48864" y="147876"/>
                    <a:pt x="51007" y="150447"/>
                    <a:pt x="55293" y="150447"/>
                  </a:cubicBezTo>
                  <a:cubicBezTo>
                    <a:pt x="58722" y="150447"/>
                    <a:pt x="60437" y="148304"/>
                    <a:pt x="60437" y="144018"/>
                  </a:cubicBezTo>
                  <a:lnTo>
                    <a:pt x="59151" y="141446"/>
                  </a:lnTo>
                  <a:cubicBezTo>
                    <a:pt x="64294" y="141446"/>
                    <a:pt x="66866" y="144875"/>
                    <a:pt x="66866" y="151733"/>
                  </a:cubicBezTo>
                  <a:cubicBezTo>
                    <a:pt x="66866" y="156877"/>
                    <a:pt x="64294" y="159449"/>
                    <a:pt x="59151" y="159449"/>
                  </a:cubicBezTo>
                  <a:cubicBezTo>
                    <a:pt x="57265" y="159449"/>
                    <a:pt x="55893" y="159020"/>
                    <a:pt x="55036" y="158163"/>
                  </a:cubicBezTo>
                  <a:cubicBezTo>
                    <a:pt x="55036" y="161592"/>
                    <a:pt x="53236" y="164249"/>
                    <a:pt x="49635" y="166135"/>
                  </a:cubicBezTo>
                  <a:cubicBezTo>
                    <a:pt x="46892" y="167678"/>
                    <a:pt x="43634" y="168450"/>
                    <a:pt x="39863" y="168450"/>
                  </a:cubicBezTo>
                  <a:cubicBezTo>
                    <a:pt x="43292" y="164163"/>
                    <a:pt x="45006" y="160734"/>
                    <a:pt x="45006" y="158163"/>
                  </a:cubicBezTo>
                  <a:cubicBezTo>
                    <a:pt x="45006" y="156620"/>
                    <a:pt x="44363" y="154219"/>
                    <a:pt x="43077" y="150962"/>
                  </a:cubicBezTo>
                  <a:cubicBezTo>
                    <a:pt x="41791" y="147704"/>
                    <a:pt x="41148" y="145390"/>
                    <a:pt x="41148" y="144018"/>
                  </a:cubicBezTo>
                  <a:cubicBezTo>
                    <a:pt x="41320" y="138703"/>
                    <a:pt x="43249" y="134160"/>
                    <a:pt x="46935" y="130388"/>
                  </a:cubicBezTo>
                  <a:cubicBezTo>
                    <a:pt x="50621" y="126616"/>
                    <a:pt x="55122" y="124730"/>
                    <a:pt x="60437" y="124730"/>
                  </a:cubicBezTo>
                  <a:close/>
                  <a:moveTo>
                    <a:pt x="2664346" y="123444"/>
                  </a:moveTo>
                  <a:cubicBezTo>
                    <a:pt x="2666061" y="124644"/>
                    <a:pt x="2666918" y="126787"/>
                    <a:pt x="2666918" y="129873"/>
                  </a:cubicBezTo>
                  <a:cubicBezTo>
                    <a:pt x="2666746" y="135017"/>
                    <a:pt x="2664775" y="139303"/>
                    <a:pt x="2661003" y="142732"/>
                  </a:cubicBezTo>
                  <a:cubicBezTo>
                    <a:pt x="2657231" y="146161"/>
                    <a:pt x="2652773" y="147876"/>
                    <a:pt x="2647630" y="147876"/>
                  </a:cubicBezTo>
                  <a:cubicBezTo>
                    <a:pt x="2644887" y="147876"/>
                    <a:pt x="2640815" y="147233"/>
                    <a:pt x="2635414" y="145947"/>
                  </a:cubicBezTo>
                  <a:cubicBezTo>
                    <a:pt x="2630013" y="144661"/>
                    <a:pt x="2625941" y="144018"/>
                    <a:pt x="2623198" y="144018"/>
                  </a:cubicBezTo>
                  <a:lnTo>
                    <a:pt x="2616769" y="144018"/>
                  </a:lnTo>
                  <a:cubicBezTo>
                    <a:pt x="2623627" y="147447"/>
                    <a:pt x="2627056" y="152162"/>
                    <a:pt x="2627056" y="158163"/>
                  </a:cubicBezTo>
                  <a:cubicBezTo>
                    <a:pt x="2616597" y="152162"/>
                    <a:pt x="2608882" y="149162"/>
                    <a:pt x="2603910" y="149162"/>
                  </a:cubicBezTo>
                  <a:cubicBezTo>
                    <a:pt x="2595338" y="149162"/>
                    <a:pt x="2585051" y="153448"/>
                    <a:pt x="2573049" y="162020"/>
                  </a:cubicBezTo>
                  <a:lnTo>
                    <a:pt x="2569191" y="159449"/>
                  </a:lnTo>
                  <a:cubicBezTo>
                    <a:pt x="2583593" y="142304"/>
                    <a:pt x="2601595" y="133731"/>
                    <a:pt x="2623198" y="133731"/>
                  </a:cubicBezTo>
                  <a:cubicBezTo>
                    <a:pt x="2625427" y="133731"/>
                    <a:pt x="2628856" y="133945"/>
                    <a:pt x="2633485" y="134374"/>
                  </a:cubicBezTo>
                  <a:cubicBezTo>
                    <a:pt x="2638114" y="134803"/>
                    <a:pt x="2641543" y="135017"/>
                    <a:pt x="2643772" y="135017"/>
                  </a:cubicBezTo>
                  <a:cubicBezTo>
                    <a:pt x="2655774" y="135017"/>
                    <a:pt x="2662632" y="131159"/>
                    <a:pt x="2664346" y="123444"/>
                  </a:cubicBezTo>
                  <a:close/>
                  <a:moveTo>
                    <a:pt x="2049696" y="123444"/>
                  </a:moveTo>
                  <a:cubicBezTo>
                    <a:pt x="2051411" y="124644"/>
                    <a:pt x="2052268" y="126787"/>
                    <a:pt x="2052268" y="129873"/>
                  </a:cubicBezTo>
                  <a:cubicBezTo>
                    <a:pt x="2052096" y="135017"/>
                    <a:pt x="2050125" y="139303"/>
                    <a:pt x="2046353" y="142732"/>
                  </a:cubicBezTo>
                  <a:cubicBezTo>
                    <a:pt x="2042581" y="146161"/>
                    <a:pt x="2038123" y="147876"/>
                    <a:pt x="2032980" y="147876"/>
                  </a:cubicBezTo>
                  <a:cubicBezTo>
                    <a:pt x="2030237" y="147876"/>
                    <a:pt x="2026165" y="147233"/>
                    <a:pt x="2020764" y="145947"/>
                  </a:cubicBezTo>
                  <a:cubicBezTo>
                    <a:pt x="2015363" y="144661"/>
                    <a:pt x="2011291" y="144018"/>
                    <a:pt x="2008548" y="144018"/>
                  </a:cubicBezTo>
                  <a:lnTo>
                    <a:pt x="2002119" y="144018"/>
                  </a:lnTo>
                  <a:cubicBezTo>
                    <a:pt x="2008977" y="147447"/>
                    <a:pt x="2012406" y="152162"/>
                    <a:pt x="2012406" y="158163"/>
                  </a:cubicBezTo>
                  <a:cubicBezTo>
                    <a:pt x="2001947" y="152162"/>
                    <a:pt x="1994232" y="149162"/>
                    <a:pt x="1989260" y="149162"/>
                  </a:cubicBezTo>
                  <a:cubicBezTo>
                    <a:pt x="1980688" y="149162"/>
                    <a:pt x="1970401" y="153448"/>
                    <a:pt x="1958399" y="162020"/>
                  </a:cubicBezTo>
                  <a:lnTo>
                    <a:pt x="1954541" y="159449"/>
                  </a:lnTo>
                  <a:cubicBezTo>
                    <a:pt x="1968943" y="142304"/>
                    <a:pt x="1986945" y="133731"/>
                    <a:pt x="2008548" y="133731"/>
                  </a:cubicBezTo>
                  <a:cubicBezTo>
                    <a:pt x="2010777" y="133731"/>
                    <a:pt x="2014206" y="133945"/>
                    <a:pt x="2018835" y="134374"/>
                  </a:cubicBezTo>
                  <a:cubicBezTo>
                    <a:pt x="2023464" y="134803"/>
                    <a:pt x="2026893" y="135017"/>
                    <a:pt x="2029122" y="135017"/>
                  </a:cubicBezTo>
                  <a:cubicBezTo>
                    <a:pt x="2041124" y="135017"/>
                    <a:pt x="2047982" y="131159"/>
                    <a:pt x="2049696" y="123444"/>
                  </a:cubicBezTo>
                  <a:close/>
                  <a:moveTo>
                    <a:pt x="1435044" y="123444"/>
                  </a:moveTo>
                  <a:cubicBezTo>
                    <a:pt x="1436759" y="124644"/>
                    <a:pt x="1437616" y="126787"/>
                    <a:pt x="1437616" y="129873"/>
                  </a:cubicBezTo>
                  <a:cubicBezTo>
                    <a:pt x="1437444" y="135017"/>
                    <a:pt x="1435473" y="139303"/>
                    <a:pt x="1431701" y="142732"/>
                  </a:cubicBezTo>
                  <a:cubicBezTo>
                    <a:pt x="1427929" y="146161"/>
                    <a:pt x="1423471" y="147876"/>
                    <a:pt x="1418328" y="147876"/>
                  </a:cubicBezTo>
                  <a:cubicBezTo>
                    <a:pt x="1415585" y="147876"/>
                    <a:pt x="1411513" y="147233"/>
                    <a:pt x="1406112" y="145947"/>
                  </a:cubicBezTo>
                  <a:cubicBezTo>
                    <a:pt x="1400711" y="144661"/>
                    <a:pt x="1396639" y="144018"/>
                    <a:pt x="1393896" y="144018"/>
                  </a:cubicBezTo>
                  <a:lnTo>
                    <a:pt x="1387467" y="144018"/>
                  </a:lnTo>
                  <a:cubicBezTo>
                    <a:pt x="1394325" y="147447"/>
                    <a:pt x="1397754" y="152162"/>
                    <a:pt x="1397754" y="158163"/>
                  </a:cubicBezTo>
                  <a:cubicBezTo>
                    <a:pt x="1387295" y="152162"/>
                    <a:pt x="1379580" y="149162"/>
                    <a:pt x="1374608" y="149162"/>
                  </a:cubicBezTo>
                  <a:cubicBezTo>
                    <a:pt x="1366036" y="149162"/>
                    <a:pt x="1355749" y="153448"/>
                    <a:pt x="1343747" y="162020"/>
                  </a:cubicBezTo>
                  <a:lnTo>
                    <a:pt x="1339889" y="159449"/>
                  </a:lnTo>
                  <a:cubicBezTo>
                    <a:pt x="1354291" y="142304"/>
                    <a:pt x="1372293" y="133731"/>
                    <a:pt x="1393896" y="133731"/>
                  </a:cubicBezTo>
                  <a:cubicBezTo>
                    <a:pt x="1396125" y="133731"/>
                    <a:pt x="1399554" y="133945"/>
                    <a:pt x="1404183" y="134374"/>
                  </a:cubicBezTo>
                  <a:cubicBezTo>
                    <a:pt x="1408812" y="134803"/>
                    <a:pt x="1412241" y="135017"/>
                    <a:pt x="1414470" y="135017"/>
                  </a:cubicBezTo>
                  <a:cubicBezTo>
                    <a:pt x="1426472" y="135017"/>
                    <a:pt x="1433330" y="131159"/>
                    <a:pt x="1435044" y="123444"/>
                  </a:cubicBezTo>
                  <a:close/>
                  <a:moveTo>
                    <a:pt x="820392" y="123444"/>
                  </a:moveTo>
                  <a:cubicBezTo>
                    <a:pt x="822107" y="124644"/>
                    <a:pt x="822964" y="126787"/>
                    <a:pt x="822964" y="129873"/>
                  </a:cubicBezTo>
                  <a:cubicBezTo>
                    <a:pt x="822792" y="135017"/>
                    <a:pt x="820821" y="139303"/>
                    <a:pt x="817049" y="142732"/>
                  </a:cubicBezTo>
                  <a:cubicBezTo>
                    <a:pt x="813277" y="146161"/>
                    <a:pt x="808819" y="147876"/>
                    <a:pt x="803676" y="147876"/>
                  </a:cubicBezTo>
                  <a:cubicBezTo>
                    <a:pt x="800933" y="147876"/>
                    <a:pt x="796861" y="147233"/>
                    <a:pt x="791460" y="145947"/>
                  </a:cubicBezTo>
                  <a:cubicBezTo>
                    <a:pt x="786059" y="144661"/>
                    <a:pt x="781987" y="144018"/>
                    <a:pt x="779244" y="144018"/>
                  </a:cubicBezTo>
                  <a:lnTo>
                    <a:pt x="772815" y="144018"/>
                  </a:lnTo>
                  <a:cubicBezTo>
                    <a:pt x="779673" y="147447"/>
                    <a:pt x="783102" y="152162"/>
                    <a:pt x="783102" y="158163"/>
                  </a:cubicBezTo>
                  <a:cubicBezTo>
                    <a:pt x="772643" y="152162"/>
                    <a:pt x="764928" y="149162"/>
                    <a:pt x="759956" y="149162"/>
                  </a:cubicBezTo>
                  <a:cubicBezTo>
                    <a:pt x="751384" y="149162"/>
                    <a:pt x="741097" y="153448"/>
                    <a:pt x="729095" y="162020"/>
                  </a:cubicBezTo>
                  <a:lnTo>
                    <a:pt x="725237" y="159449"/>
                  </a:lnTo>
                  <a:cubicBezTo>
                    <a:pt x="739639" y="142304"/>
                    <a:pt x="757641" y="133731"/>
                    <a:pt x="779244" y="133731"/>
                  </a:cubicBezTo>
                  <a:cubicBezTo>
                    <a:pt x="781473" y="133731"/>
                    <a:pt x="784902" y="133945"/>
                    <a:pt x="789531" y="134374"/>
                  </a:cubicBezTo>
                  <a:cubicBezTo>
                    <a:pt x="794160" y="134803"/>
                    <a:pt x="797589" y="135017"/>
                    <a:pt x="799818" y="135017"/>
                  </a:cubicBezTo>
                  <a:cubicBezTo>
                    <a:pt x="811820" y="135017"/>
                    <a:pt x="818678" y="131159"/>
                    <a:pt x="820392" y="123444"/>
                  </a:cubicBezTo>
                  <a:close/>
                  <a:moveTo>
                    <a:pt x="205740" y="123444"/>
                  </a:moveTo>
                  <a:cubicBezTo>
                    <a:pt x="207455" y="124644"/>
                    <a:pt x="208312" y="126787"/>
                    <a:pt x="208312" y="129873"/>
                  </a:cubicBezTo>
                  <a:cubicBezTo>
                    <a:pt x="208141" y="135017"/>
                    <a:pt x="206169" y="139303"/>
                    <a:pt x="202397" y="142732"/>
                  </a:cubicBezTo>
                  <a:cubicBezTo>
                    <a:pt x="198625" y="146161"/>
                    <a:pt x="194168" y="147876"/>
                    <a:pt x="189024" y="147876"/>
                  </a:cubicBezTo>
                  <a:cubicBezTo>
                    <a:pt x="186281" y="147876"/>
                    <a:pt x="182209" y="147233"/>
                    <a:pt x="176808" y="145947"/>
                  </a:cubicBezTo>
                  <a:cubicBezTo>
                    <a:pt x="171408" y="144661"/>
                    <a:pt x="167336" y="144018"/>
                    <a:pt x="164592" y="144018"/>
                  </a:cubicBezTo>
                  <a:lnTo>
                    <a:pt x="158163" y="144018"/>
                  </a:lnTo>
                  <a:cubicBezTo>
                    <a:pt x="165021" y="147447"/>
                    <a:pt x="168450" y="152162"/>
                    <a:pt x="168450" y="158163"/>
                  </a:cubicBezTo>
                  <a:cubicBezTo>
                    <a:pt x="157992" y="152162"/>
                    <a:pt x="150276" y="149162"/>
                    <a:pt x="145304" y="149162"/>
                  </a:cubicBezTo>
                  <a:cubicBezTo>
                    <a:pt x="136732" y="149162"/>
                    <a:pt x="126445" y="153448"/>
                    <a:pt x="114443" y="162020"/>
                  </a:cubicBezTo>
                  <a:lnTo>
                    <a:pt x="110586" y="159449"/>
                  </a:lnTo>
                  <a:cubicBezTo>
                    <a:pt x="124987" y="142304"/>
                    <a:pt x="142990" y="133731"/>
                    <a:pt x="164592" y="133731"/>
                  </a:cubicBezTo>
                  <a:cubicBezTo>
                    <a:pt x="166821" y="133731"/>
                    <a:pt x="170250" y="133945"/>
                    <a:pt x="174879" y="134374"/>
                  </a:cubicBezTo>
                  <a:cubicBezTo>
                    <a:pt x="179509" y="134803"/>
                    <a:pt x="182938" y="135017"/>
                    <a:pt x="185166" y="135017"/>
                  </a:cubicBezTo>
                  <a:cubicBezTo>
                    <a:pt x="197168" y="135017"/>
                    <a:pt x="204026" y="131159"/>
                    <a:pt x="205740" y="123444"/>
                  </a:cubicBezTo>
                  <a:close/>
                  <a:moveTo>
                    <a:pt x="662230" y="79724"/>
                  </a:moveTo>
                  <a:cubicBezTo>
                    <a:pt x="667545" y="87954"/>
                    <a:pt x="672259" y="93526"/>
                    <a:pt x="676374" y="96441"/>
                  </a:cubicBezTo>
                  <a:cubicBezTo>
                    <a:pt x="690947" y="106556"/>
                    <a:pt x="698234" y="118986"/>
                    <a:pt x="698234" y="133731"/>
                  </a:cubicBezTo>
                  <a:cubicBezTo>
                    <a:pt x="692062" y="123444"/>
                    <a:pt x="683918" y="118300"/>
                    <a:pt x="673802" y="118300"/>
                  </a:cubicBezTo>
                  <a:cubicBezTo>
                    <a:pt x="663858" y="118300"/>
                    <a:pt x="657000" y="121730"/>
                    <a:pt x="653228" y="128587"/>
                  </a:cubicBezTo>
                  <a:cubicBezTo>
                    <a:pt x="653400" y="124130"/>
                    <a:pt x="654686" y="120186"/>
                    <a:pt x="657086" y="116757"/>
                  </a:cubicBezTo>
                  <a:cubicBezTo>
                    <a:pt x="659829" y="112643"/>
                    <a:pt x="663258" y="110585"/>
                    <a:pt x="667373" y="110585"/>
                  </a:cubicBezTo>
                  <a:cubicBezTo>
                    <a:pt x="661201" y="107328"/>
                    <a:pt x="656915" y="103470"/>
                    <a:pt x="654514" y="99012"/>
                  </a:cubicBezTo>
                  <a:cubicBezTo>
                    <a:pt x="657772" y="97298"/>
                    <a:pt x="661629" y="96441"/>
                    <a:pt x="666087" y="96441"/>
                  </a:cubicBezTo>
                  <a:cubicBezTo>
                    <a:pt x="662658" y="93869"/>
                    <a:pt x="660944" y="90011"/>
                    <a:pt x="660944" y="84868"/>
                  </a:cubicBezTo>
                  <a:cubicBezTo>
                    <a:pt x="660944" y="86068"/>
                    <a:pt x="661372" y="84353"/>
                    <a:pt x="662230" y="79724"/>
                  </a:cubicBezTo>
                  <a:close/>
                  <a:moveTo>
                    <a:pt x="47578" y="79724"/>
                  </a:moveTo>
                  <a:cubicBezTo>
                    <a:pt x="52893" y="87954"/>
                    <a:pt x="57608" y="93526"/>
                    <a:pt x="61722" y="96441"/>
                  </a:cubicBezTo>
                  <a:cubicBezTo>
                    <a:pt x="76296" y="106556"/>
                    <a:pt x="83582" y="118986"/>
                    <a:pt x="83582" y="133731"/>
                  </a:cubicBezTo>
                  <a:cubicBezTo>
                    <a:pt x="77410" y="123444"/>
                    <a:pt x="69266" y="118300"/>
                    <a:pt x="59151" y="118300"/>
                  </a:cubicBezTo>
                  <a:cubicBezTo>
                    <a:pt x="49207" y="118300"/>
                    <a:pt x="42349" y="121730"/>
                    <a:pt x="38577" y="128587"/>
                  </a:cubicBezTo>
                  <a:cubicBezTo>
                    <a:pt x="38748" y="124130"/>
                    <a:pt x="40034" y="120186"/>
                    <a:pt x="42434" y="116757"/>
                  </a:cubicBezTo>
                  <a:cubicBezTo>
                    <a:pt x="45178" y="112643"/>
                    <a:pt x="48606" y="110585"/>
                    <a:pt x="52721" y="110585"/>
                  </a:cubicBezTo>
                  <a:cubicBezTo>
                    <a:pt x="46549" y="107328"/>
                    <a:pt x="42263" y="103470"/>
                    <a:pt x="39863" y="99012"/>
                  </a:cubicBezTo>
                  <a:cubicBezTo>
                    <a:pt x="43120" y="97298"/>
                    <a:pt x="46978" y="96441"/>
                    <a:pt x="51435" y="96441"/>
                  </a:cubicBezTo>
                  <a:cubicBezTo>
                    <a:pt x="48006" y="93869"/>
                    <a:pt x="46292" y="90011"/>
                    <a:pt x="46292" y="84868"/>
                  </a:cubicBezTo>
                  <a:cubicBezTo>
                    <a:pt x="46292" y="86068"/>
                    <a:pt x="46721" y="84353"/>
                    <a:pt x="47578" y="79724"/>
                  </a:cubicBezTo>
                  <a:close/>
                  <a:moveTo>
                    <a:pt x="1276882" y="79724"/>
                  </a:moveTo>
                  <a:cubicBezTo>
                    <a:pt x="1282197" y="87954"/>
                    <a:pt x="1286911" y="93526"/>
                    <a:pt x="1291026" y="96441"/>
                  </a:cubicBezTo>
                  <a:cubicBezTo>
                    <a:pt x="1305599" y="106556"/>
                    <a:pt x="1312886" y="118986"/>
                    <a:pt x="1312886" y="133731"/>
                  </a:cubicBezTo>
                  <a:cubicBezTo>
                    <a:pt x="1306714" y="123444"/>
                    <a:pt x="1298570" y="118300"/>
                    <a:pt x="1288454" y="118300"/>
                  </a:cubicBezTo>
                  <a:cubicBezTo>
                    <a:pt x="1278510" y="118300"/>
                    <a:pt x="1271652" y="121730"/>
                    <a:pt x="1267880" y="128587"/>
                  </a:cubicBezTo>
                  <a:cubicBezTo>
                    <a:pt x="1268052" y="124130"/>
                    <a:pt x="1269338" y="120186"/>
                    <a:pt x="1271738" y="116757"/>
                  </a:cubicBezTo>
                  <a:cubicBezTo>
                    <a:pt x="1274481" y="112643"/>
                    <a:pt x="1277910" y="110585"/>
                    <a:pt x="1282025" y="110585"/>
                  </a:cubicBezTo>
                  <a:cubicBezTo>
                    <a:pt x="1275853" y="107328"/>
                    <a:pt x="1271567" y="103470"/>
                    <a:pt x="1269166" y="99012"/>
                  </a:cubicBezTo>
                  <a:cubicBezTo>
                    <a:pt x="1272424" y="97298"/>
                    <a:pt x="1276281" y="96441"/>
                    <a:pt x="1280739" y="96441"/>
                  </a:cubicBezTo>
                  <a:cubicBezTo>
                    <a:pt x="1277310" y="93869"/>
                    <a:pt x="1275596" y="90011"/>
                    <a:pt x="1275596" y="84868"/>
                  </a:cubicBezTo>
                  <a:cubicBezTo>
                    <a:pt x="1275596" y="86068"/>
                    <a:pt x="1276024" y="84353"/>
                    <a:pt x="1276882" y="79724"/>
                  </a:cubicBezTo>
                  <a:close/>
                  <a:moveTo>
                    <a:pt x="1891534" y="79724"/>
                  </a:moveTo>
                  <a:cubicBezTo>
                    <a:pt x="1896849" y="87954"/>
                    <a:pt x="1901563" y="93526"/>
                    <a:pt x="1905678" y="96441"/>
                  </a:cubicBezTo>
                  <a:cubicBezTo>
                    <a:pt x="1920251" y="106556"/>
                    <a:pt x="1927538" y="118986"/>
                    <a:pt x="1927538" y="133731"/>
                  </a:cubicBezTo>
                  <a:cubicBezTo>
                    <a:pt x="1921366" y="123444"/>
                    <a:pt x="1913222" y="118300"/>
                    <a:pt x="1903106" y="118300"/>
                  </a:cubicBezTo>
                  <a:cubicBezTo>
                    <a:pt x="1893162" y="118300"/>
                    <a:pt x="1886304" y="121730"/>
                    <a:pt x="1882532" y="128587"/>
                  </a:cubicBezTo>
                  <a:cubicBezTo>
                    <a:pt x="1882704" y="124130"/>
                    <a:pt x="1883990" y="120186"/>
                    <a:pt x="1886390" y="116757"/>
                  </a:cubicBezTo>
                  <a:cubicBezTo>
                    <a:pt x="1889133" y="112643"/>
                    <a:pt x="1892562" y="110585"/>
                    <a:pt x="1896677" y="110585"/>
                  </a:cubicBezTo>
                  <a:cubicBezTo>
                    <a:pt x="1890505" y="107328"/>
                    <a:pt x="1886219" y="103470"/>
                    <a:pt x="1883818" y="99012"/>
                  </a:cubicBezTo>
                  <a:cubicBezTo>
                    <a:pt x="1887076" y="97298"/>
                    <a:pt x="1890933" y="96441"/>
                    <a:pt x="1895391" y="96441"/>
                  </a:cubicBezTo>
                  <a:cubicBezTo>
                    <a:pt x="1891962" y="93869"/>
                    <a:pt x="1890248" y="90011"/>
                    <a:pt x="1890248" y="84868"/>
                  </a:cubicBezTo>
                  <a:cubicBezTo>
                    <a:pt x="1890248" y="86068"/>
                    <a:pt x="1890676" y="84353"/>
                    <a:pt x="1891534" y="79724"/>
                  </a:cubicBezTo>
                  <a:close/>
                  <a:moveTo>
                    <a:pt x="2506184" y="79724"/>
                  </a:moveTo>
                  <a:cubicBezTo>
                    <a:pt x="2511499" y="87954"/>
                    <a:pt x="2516213" y="93526"/>
                    <a:pt x="2520328" y="96441"/>
                  </a:cubicBezTo>
                  <a:cubicBezTo>
                    <a:pt x="2534901" y="106556"/>
                    <a:pt x="2542188" y="118986"/>
                    <a:pt x="2542188" y="133731"/>
                  </a:cubicBezTo>
                  <a:cubicBezTo>
                    <a:pt x="2536016" y="123444"/>
                    <a:pt x="2527872" y="118300"/>
                    <a:pt x="2517756" y="118300"/>
                  </a:cubicBezTo>
                  <a:cubicBezTo>
                    <a:pt x="2507812" y="118300"/>
                    <a:pt x="2500954" y="121730"/>
                    <a:pt x="2497182" y="128587"/>
                  </a:cubicBezTo>
                  <a:cubicBezTo>
                    <a:pt x="2497354" y="124130"/>
                    <a:pt x="2498640" y="120186"/>
                    <a:pt x="2501040" y="116757"/>
                  </a:cubicBezTo>
                  <a:cubicBezTo>
                    <a:pt x="2503783" y="112643"/>
                    <a:pt x="2507212" y="110585"/>
                    <a:pt x="2511327" y="110585"/>
                  </a:cubicBezTo>
                  <a:cubicBezTo>
                    <a:pt x="2505155" y="107328"/>
                    <a:pt x="2500869" y="103470"/>
                    <a:pt x="2498468" y="99012"/>
                  </a:cubicBezTo>
                  <a:cubicBezTo>
                    <a:pt x="2501726" y="97298"/>
                    <a:pt x="2505583" y="96441"/>
                    <a:pt x="2510041" y="96441"/>
                  </a:cubicBezTo>
                  <a:cubicBezTo>
                    <a:pt x="2506612" y="93869"/>
                    <a:pt x="2504898" y="90011"/>
                    <a:pt x="2504898" y="84868"/>
                  </a:cubicBezTo>
                  <a:cubicBezTo>
                    <a:pt x="2504898" y="86068"/>
                    <a:pt x="2505326" y="84353"/>
                    <a:pt x="2506184" y="79724"/>
                  </a:cubicBezTo>
                  <a:close/>
                  <a:moveTo>
                    <a:pt x="1935253" y="77153"/>
                  </a:moveTo>
                  <a:cubicBezTo>
                    <a:pt x="1939368" y="77153"/>
                    <a:pt x="1942969" y="78095"/>
                    <a:pt x="1946055" y="79981"/>
                  </a:cubicBezTo>
                  <a:cubicBezTo>
                    <a:pt x="1949827" y="82210"/>
                    <a:pt x="1951713" y="85211"/>
                    <a:pt x="1951713" y="88983"/>
                  </a:cubicBezTo>
                  <a:cubicBezTo>
                    <a:pt x="1948969" y="85382"/>
                    <a:pt x="1945626" y="83582"/>
                    <a:pt x="1941683" y="83582"/>
                  </a:cubicBezTo>
                  <a:cubicBezTo>
                    <a:pt x="1937225" y="83582"/>
                    <a:pt x="1935082" y="85725"/>
                    <a:pt x="1935253" y="90011"/>
                  </a:cubicBezTo>
                  <a:cubicBezTo>
                    <a:pt x="1935425" y="93955"/>
                    <a:pt x="1936625" y="96526"/>
                    <a:pt x="1938854" y="97727"/>
                  </a:cubicBezTo>
                  <a:cubicBezTo>
                    <a:pt x="1937997" y="98584"/>
                    <a:pt x="1936368" y="99012"/>
                    <a:pt x="1933967" y="99012"/>
                  </a:cubicBezTo>
                  <a:cubicBezTo>
                    <a:pt x="1931567" y="99012"/>
                    <a:pt x="1929467" y="98027"/>
                    <a:pt x="1927667" y="96055"/>
                  </a:cubicBezTo>
                  <a:cubicBezTo>
                    <a:pt x="1925866" y="94083"/>
                    <a:pt x="1924966" y="91897"/>
                    <a:pt x="1924966" y="89497"/>
                  </a:cubicBezTo>
                  <a:cubicBezTo>
                    <a:pt x="1921709" y="91554"/>
                    <a:pt x="1919137" y="92583"/>
                    <a:pt x="1917251" y="92583"/>
                  </a:cubicBezTo>
                  <a:cubicBezTo>
                    <a:pt x="1912279" y="92412"/>
                    <a:pt x="1908850" y="90268"/>
                    <a:pt x="1906964" y="86154"/>
                  </a:cubicBezTo>
                  <a:cubicBezTo>
                    <a:pt x="1910393" y="86154"/>
                    <a:pt x="1915108" y="84653"/>
                    <a:pt x="1921109" y="81653"/>
                  </a:cubicBezTo>
                  <a:cubicBezTo>
                    <a:pt x="1927109" y="78653"/>
                    <a:pt x="1931824" y="77153"/>
                    <a:pt x="1935253" y="77153"/>
                  </a:cubicBezTo>
                  <a:close/>
                  <a:moveTo>
                    <a:pt x="1320601" y="77153"/>
                  </a:moveTo>
                  <a:cubicBezTo>
                    <a:pt x="1324716" y="77153"/>
                    <a:pt x="1328317" y="78095"/>
                    <a:pt x="1331403" y="79981"/>
                  </a:cubicBezTo>
                  <a:cubicBezTo>
                    <a:pt x="1335175" y="82210"/>
                    <a:pt x="1337061" y="85211"/>
                    <a:pt x="1337061" y="88983"/>
                  </a:cubicBezTo>
                  <a:cubicBezTo>
                    <a:pt x="1334317" y="85382"/>
                    <a:pt x="1330974" y="83582"/>
                    <a:pt x="1327031" y="83582"/>
                  </a:cubicBezTo>
                  <a:cubicBezTo>
                    <a:pt x="1322573" y="83582"/>
                    <a:pt x="1320430" y="85725"/>
                    <a:pt x="1320601" y="90011"/>
                  </a:cubicBezTo>
                  <a:cubicBezTo>
                    <a:pt x="1320773" y="93955"/>
                    <a:pt x="1321973" y="96526"/>
                    <a:pt x="1324202" y="97727"/>
                  </a:cubicBezTo>
                  <a:cubicBezTo>
                    <a:pt x="1323345" y="98584"/>
                    <a:pt x="1321716" y="99012"/>
                    <a:pt x="1319315" y="99012"/>
                  </a:cubicBezTo>
                  <a:cubicBezTo>
                    <a:pt x="1316915" y="99012"/>
                    <a:pt x="1314815" y="98027"/>
                    <a:pt x="1313015" y="96055"/>
                  </a:cubicBezTo>
                  <a:cubicBezTo>
                    <a:pt x="1311214" y="94083"/>
                    <a:pt x="1310314" y="91897"/>
                    <a:pt x="1310314" y="89497"/>
                  </a:cubicBezTo>
                  <a:cubicBezTo>
                    <a:pt x="1307057" y="91554"/>
                    <a:pt x="1304485" y="92583"/>
                    <a:pt x="1302599" y="92583"/>
                  </a:cubicBezTo>
                  <a:cubicBezTo>
                    <a:pt x="1297627" y="92412"/>
                    <a:pt x="1294198" y="90268"/>
                    <a:pt x="1292312" y="86154"/>
                  </a:cubicBezTo>
                  <a:cubicBezTo>
                    <a:pt x="1295741" y="86154"/>
                    <a:pt x="1300456" y="84653"/>
                    <a:pt x="1306457" y="81653"/>
                  </a:cubicBezTo>
                  <a:cubicBezTo>
                    <a:pt x="1312457" y="78653"/>
                    <a:pt x="1317172" y="77153"/>
                    <a:pt x="1320601" y="77153"/>
                  </a:cubicBezTo>
                  <a:close/>
                  <a:moveTo>
                    <a:pt x="705949" y="77153"/>
                  </a:moveTo>
                  <a:cubicBezTo>
                    <a:pt x="710064" y="77153"/>
                    <a:pt x="713665" y="78095"/>
                    <a:pt x="716751" y="79981"/>
                  </a:cubicBezTo>
                  <a:cubicBezTo>
                    <a:pt x="720523" y="82210"/>
                    <a:pt x="722409" y="85211"/>
                    <a:pt x="722409" y="88983"/>
                  </a:cubicBezTo>
                  <a:cubicBezTo>
                    <a:pt x="719665" y="85382"/>
                    <a:pt x="716322" y="83582"/>
                    <a:pt x="712379" y="83582"/>
                  </a:cubicBezTo>
                  <a:cubicBezTo>
                    <a:pt x="707921" y="83582"/>
                    <a:pt x="705778" y="85725"/>
                    <a:pt x="705949" y="90011"/>
                  </a:cubicBezTo>
                  <a:cubicBezTo>
                    <a:pt x="706121" y="93955"/>
                    <a:pt x="707321" y="96526"/>
                    <a:pt x="709550" y="97727"/>
                  </a:cubicBezTo>
                  <a:cubicBezTo>
                    <a:pt x="708693" y="98584"/>
                    <a:pt x="707064" y="99012"/>
                    <a:pt x="704663" y="99012"/>
                  </a:cubicBezTo>
                  <a:cubicBezTo>
                    <a:pt x="702263" y="99012"/>
                    <a:pt x="700163" y="98027"/>
                    <a:pt x="698363" y="96055"/>
                  </a:cubicBezTo>
                  <a:cubicBezTo>
                    <a:pt x="696562" y="94083"/>
                    <a:pt x="695662" y="91897"/>
                    <a:pt x="695662" y="89497"/>
                  </a:cubicBezTo>
                  <a:cubicBezTo>
                    <a:pt x="692405" y="91554"/>
                    <a:pt x="689833" y="92583"/>
                    <a:pt x="687947" y="92583"/>
                  </a:cubicBezTo>
                  <a:cubicBezTo>
                    <a:pt x="682975" y="92412"/>
                    <a:pt x="679546" y="90268"/>
                    <a:pt x="677660" y="86154"/>
                  </a:cubicBezTo>
                  <a:cubicBezTo>
                    <a:pt x="681089" y="86154"/>
                    <a:pt x="685804" y="84653"/>
                    <a:pt x="691805" y="81653"/>
                  </a:cubicBezTo>
                  <a:cubicBezTo>
                    <a:pt x="697805" y="78653"/>
                    <a:pt x="702520" y="77153"/>
                    <a:pt x="705949" y="77153"/>
                  </a:cubicBezTo>
                  <a:close/>
                  <a:moveTo>
                    <a:pt x="91298" y="77153"/>
                  </a:moveTo>
                  <a:cubicBezTo>
                    <a:pt x="95412" y="77153"/>
                    <a:pt x="99013" y="78095"/>
                    <a:pt x="102099" y="79981"/>
                  </a:cubicBezTo>
                  <a:cubicBezTo>
                    <a:pt x="105871" y="82210"/>
                    <a:pt x="107757" y="85211"/>
                    <a:pt x="107757" y="88983"/>
                  </a:cubicBezTo>
                  <a:cubicBezTo>
                    <a:pt x="105014" y="85382"/>
                    <a:pt x="101670" y="83582"/>
                    <a:pt x="97727" y="83582"/>
                  </a:cubicBezTo>
                  <a:cubicBezTo>
                    <a:pt x="93269" y="83582"/>
                    <a:pt x="91126" y="85725"/>
                    <a:pt x="91298" y="90011"/>
                  </a:cubicBezTo>
                  <a:cubicBezTo>
                    <a:pt x="91469" y="93955"/>
                    <a:pt x="92669" y="96526"/>
                    <a:pt x="94898" y="97727"/>
                  </a:cubicBezTo>
                  <a:cubicBezTo>
                    <a:pt x="94041" y="98584"/>
                    <a:pt x="92412" y="99012"/>
                    <a:pt x="90012" y="99012"/>
                  </a:cubicBezTo>
                  <a:cubicBezTo>
                    <a:pt x="87611" y="99012"/>
                    <a:pt x="85511" y="98027"/>
                    <a:pt x="83711" y="96055"/>
                  </a:cubicBezTo>
                  <a:cubicBezTo>
                    <a:pt x="81911" y="94083"/>
                    <a:pt x="81011" y="91897"/>
                    <a:pt x="81011" y="89497"/>
                  </a:cubicBezTo>
                  <a:cubicBezTo>
                    <a:pt x="77753" y="91554"/>
                    <a:pt x="75181" y="92583"/>
                    <a:pt x="73295" y="92583"/>
                  </a:cubicBezTo>
                  <a:cubicBezTo>
                    <a:pt x="68323" y="92412"/>
                    <a:pt x="64894" y="90268"/>
                    <a:pt x="63008" y="86154"/>
                  </a:cubicBezTo>
                  <a:cubicBezTo>
                    <a:pt x="66437" y="86154"/>
                    <a:pt x="71152" y="84653"/>
                    <a:pt x="77153" y="81653"/>
                  </a:cubicBezTo>
                  <a:cubicBezTo>
                    <a:pt x="83154" y="78653"/>
                    <a:pt x="87869" y="77153"/>
                    <a:pt x="91298" y="77153"/>
                  </a:cubicBezTo>
                  <a:close/>
                  <a:moveTo>
                    <a:pt x="2549903" y="77153"/>
                  </a:moveTo>
                  <a:cubicBezTo>
                    <a:pt x="2554018" y="77153"/>
                    <a:pt x="2557619" y="78095"/>
                    <a:pt x="2560705" y="79981"/>
                  </a:cubicBezTo>
                  <a:cubicBezTo>
                    <a:pt x="2564477" y="82210"/>
                    <a:pt x="2566363" y="85211"/>
                    <a:pt x="2566363" y="88983"/>
                  </a:cubicBezTo>
                  <a:cubicBezTo>
                    <a:pt x="2563619" y="85382"/>
                    <a:pt x="2560276" y="83582"/>
                    <a:pt x="2556333" y="83582"/>
                  </a:cubicBezTo>
                  <a:cubicBezTo>
                    <a:pt x="2551875" y="83582"/>
                    <a:pt x="2549732" y="85725"/>
                    <a:pt x="2549903" y="90011"/>
                  </a:cubicBezTo>
                  <a:cubicBezTo>
                    <a:pt x="2550075" y="93955"/>
                    <a:pt x="2551275" y="96526"/>
                    <a:pt x="2553504" y="97727"/>
                  </a:cubicBezTo>
                  <a:cubicBezTo>
                    <a:pt x="2552647" y="98584"/>
                    <a:pt x="2551018" y="99012"/>
                    <a:pt x="2548617" y="99012"/>
                  </a:cubicBezTo>
                  <a:cubicBezTo>
                    <a:pt x="2546217" y="99012"/>
                    <a:pt x="2544117" y="98027"/>
                    <a:pt x="2542317" y="96055"/>
                  </a:cubicBezTo>
                  <a:cubicBezTo>
                    <a:pt x="2540516" y="94083"/>
                    <a:pt x="2539616" y="91897"/>
                    <a:pt x="2539616" y="89497"/>
                  </a:cubicBezTo>
                  <a:cubicBezTo>
                    <a:pt x="2536359" y="91554"/>
                    <a:pt x="2533787" y="92583"/>
                    <a:pt x="2531901" y="92583"/>
                  </a:cubicBezTo>
                  <a:cubicBezTo>
                    <a:pt x="2526929" y="92412"/>
                    <a:pt x="2523500" y="90268"/>
                    <a:pt x="2521614" y="86154"/>
                  </a:cubicBezTo>
                  <a:cubicBezTo>
                    <a:pt x="2525043" y="86154"/>
                    <a:pt x="2529758" y="84653"/>
                    <a:pt x="2535759" y="81653"/>
                  </a:cubicBezTo>
                  <a:cubicBezTo>
                    <a:pt x="2541759" y="78653"/>
                    <a:pt x="2546474" y="77153"/>
                    <a:pt x="2549903" y="77153"/>
                  </a:cubicBezTo>
                  <a:close/>
                  <a:moveTo>
                    <a:pt x="807533" y="60436"/>
                  </a:moveTo>
                  <a:lnTo>
                    <a:pt x="810362" y="63522"/>
                  </a:lnTo>
                  <a:cubicBezTo>
                    <a:pt x="805905" y="67637"/>
                    <a:pt x="802819" y="72781"/>
                    <a:pt x="801104" y="78953"/>
                  </a:cubicBezTo>
                  <a:cubicBezTo>
                    <a:pt x="799047" y="86154"/>
                    <a:pt x="793475" y="92412"/>
                    <a:pt x="784388" y="97727"/>
                  </a:cubicBezTo>
                  <a:cubicBezTo>
                    <a:pt x="780273" y="100127"/>
                    <a:pt x="775987" y="103556"/>
                    <a:pt x="771529" y="108014"/>
                  </a:cubicBezTo>
                  <a:cubicBezTo>
                    <a:pt x="775987" y="106299"/>
                    <a:pt x="780273" y="105442"/>
                    <a:pt x="784388" y="105442"/>
                  </a:cubicBezTo>
                  <a:cubicBezTo>
                    <a:pt x="788331" y="105442"/>
                    <a:pt x="791931" y="106385"/>
                    <a:pt x="795189" y="108271"/>
                  </a:cubicBezTo>
                  <a:cubicBezTo>
                    <a:pt x="799132" y="110500"/>
                    <a:pt x="801104" y="113414"/>
                    <a:pt x="801104" y="117015"/>
                  </a:cubicBezTo>
                  <a:cubicBezTo>
                    <a:pt x="795789" y="116157"/>
                    <a:pt x="792360" y="115729"/>
                    <a:pt x="790817" y="115729"/>
                  </a:cubicBezTo>
                  <a:cubicBezTo>
                    <a:pt x="770072" y="115900"/>
                    <a:pt x="748212" y="127473"/>
                    <a:pt x="725237" y="150447"/>
                  </a:cubicBezTo>
                  <a:lnTo>
                    <a:pt x="720094" y="145304"/>
                  </a:lnTo>
                  <a:cubicBezTo>
                    <a:pt x="743411" y="121987"/>
                    <a:pt x="754984" y="100127"/>
                    <a:pt x="754813" y="79724"/>
                  </a:cubicBezTo>
                  <a:cubicBezTo>
                    <a:pt x="754813" y="75095"/>
                    <a:pt x="754384" y="71666"/>
                    <a:pt x="753527" y="69437"/>
                  </a:cubicBezTo>
                  <a:cubicBezTo>
                    <a:pt x="762099" y="72523"/>
                    <a:pt x="766385" y="78095"/>
                    <a:pt x="766385" y="86154"/>
                  </a:cubicBezTo>
                  <a:cubicBezTo>
                    <a:pt x="766385" y="89411"/>
                    <a:pt x="765528" y="93269"/>
                    <a:pt x="763814" y="97727"/>
                  </a:cubicBezTo>
                  <a:cubicBezTo>
                    <a:pt x="767071" y="94469"/>
                    <a:pt x="770500" y="89754"/>
                    <a:pt x="774101" y="83582"/>
                  </a:cubicBezTo>
                  <a:cubicBezTo>
                    <a:pt x="778730" y="77067"/>
                    <a:pt x="784216" y="72438"/>
                    <a:pt x="790560" y="69694"/>
                  </a:cubicBezTo>
                  <a:cubicBezTo>
                    <a:pt x="798104" y="66437"/>
                    <a:pt x="803761" y="63351"/>
                    <a:pt x="807533" y="60436"/>
                  </a:cubicBezTo>
                  <a:close/>
                  <a:moveTo>
                    <a:pt x="192882" y="60436"/>
                  </a:moveTo>
                  <a:lnTo>
                    <a:pt x="195711" y="63522"/>
                  </a:lnTo>
                  <a:cubicBezTo>
                    <a:pt x="191253" y="67637"/>
                    <a:pt x="188167" y="72781"/>
                    <a:pt x="186452" y="78953"/>
                  </a:cubicBezTo>
                  <a:cubicBezTo>
                    <a:pt x="184395" y="86154"/>
                    <a:pt x="178823" y="92412"/>
                    <a:pt x="169736" y="97727"/>
                  </a:cubicBezTo>
                  <a:cubicBezTo>
                    <a:pt x="165621" y="100127"/>
                    <a:pt x="161335" y="103556"/>
                    <a:pt x="156877" y="108014"/>
                  </a:cubicBezTo>
                  <a:cubicBezTo>
                    <a:pt x="161335" y="106299"/>
                    <a:pt x="165621" y="105442"/>
                    <a:pt x="169736" y="105442"/>
                  </a:cubicBezTo>
                  <a:cubicBezTo>
                    <a:pt x="173679" y="105442"/>
                    <a:pt x="177280" y="106385"/>
                    <a:pt x="180537" y="108271"/>
                  </a:cubicBezTo>
                  <a:cubicBezTo>
                    <a:pt x="184481" y="110500"/>
                    <a:pt x="186452" y="113414"/>
                    <a:pt x="186452" y="117015"/>
                  </a:cubicBezTo>
                  <a:cubicBezTo>
                    <a:pt x="181137" y="116157"/>
                    <a:pt x="177708" y="115729"/>
                    <a:pt x="176165" y="115729"/>
                  </a:cubicBezTo>
                  <a:cubicBezTo>
                    <a:pt x="155420" y="115900"/>
                    <a:pt x="133560" y="127473"/>
                    <a:pt x="110586" y="150447"/>
                  </a:cubicBezTo>
                  <a:lnTo>
                    <a:pt x="105442" y="145304"/>
                  </a:lnTo>
                  <a:cubicBezTo>
                    <a:pt x="128759" y="121987"/>
                    <a:pt x="140332" y="100127"/>
                    <a:pt x="140161" y="79724"/>
                  </a:cubicBezTo>
                  <a:cubicBezTo>
                    <a:pt x="140161" y="75095"/>
                    <a:pt x="139732" y="71666"/>
                    <a:pt x="138875" y="69437"/>
                  </a:cubicBezTo>
                  <a:cubicBezTo>
                    <a:pt x="147447" y="72523"/>
                    <a:pt x="151734" y="78095"/>
                    <a:pt x="151734" y="86154"/>
                  </a:cubicBezTo>
                  <a:cubicBezTo>
                    <a:pt x="151734" y="89411"/>
                    <a:pt x="150876" y="93269"/>
                    <a:pt x="149162" y="97727"/>
                  </a:cubicBezTo>
                  <a:cubicBezTo>
                    <a:pt x="152419" y="94469"/>
                    <a:pt x="155848" y="89754"/>
                    <a:pt x="159449" y="83582"/>
                  </a:cubicBezTo>
                  <a:cubicBezTo>
                    <a:pt x="164078" y="77067"/>
                    <a:pt x="169564" y="72438"/>
                    <a:pt x="175908" y="69694"/>
                  </a:cubicBezTo>
                  <a:cubicBezTo>
                    <a:pt x="183452" y="66437"/>
                    <a:pt x="189110" y="63351"/>
                    <a:pt x="192882" y="60436"/>
                  </a:cubicBezTo>
                  <a:close/>
                  <a:moveTo>
                    <a:pt x="1422185" y="60436"/>
                  </a:moveTo>
                  <a:lnTo>
                    <a:pt x="1425014" y="63522"/>
                  </a:lnTo>
                  <a:cubicBezTo>
                    <a:pt x="1420557" y="67637"/>
                    <a:pt x="1417471" y="72781"/>
                    <a:pt x="1415756" y="78953"/>
                  </a:cubicBezTo>
                  <a:cubicBezTo>
                    <a:pt x="1413699" y="86154"/>
                    <a:pt x="1408127" y="92412"/>
                    <a:pt x="1399040" y="97727"/>
                  </a:cubicBezTo>
                  <a:cubicBezTo>
                    <a:pt x="1394925" y="100127"/>
                    <a:pt x="1390639" y="103556"/>
                    <a:pt x="1386181" y="108014"/>
                  </a:cubicBezTo>
                  <a:cubicBezTo>
                    <a:pt x="1390639" y="106299"/>
                    <a:pt x="1394925" y="105442"/>
                    <a:pt x="1399040" y="105442"/>
                  </a:cubicBezTo>
                  <a:cubicBezTo>
                    <a:pt x="1402983" y="105442"/>
                    <a:pt x="1406583" y="106385"/>
                    <a:pt x="1409841" y="108271"/>
                  </a:cubicBezTo>
                  <a:cubicBezTo>
                    <a:pt x="1413784" y="110500"/>
                    <a:pt x="1415756" y="113414"/>
                    <a:pt x="1415756" y="117015"/>
                  </a:cubicBezTo>
                  <a:cubicBezTo>
                    <a:pt x="1410441" y="116157"/>
                    <a:pt x="1407012" y="115729"/>
                    <a:pt x="1405469" y="115729"/>
                  </a:cubicBezTo>
                  <a:cubicBezTo>
                    <a:pt x="1384724" y="115900"/>
                    <a:pt x="1362864" y="127473"/>
                    <a:pt x="1339889" y="150447"/>
                  </a:cubicBezTo>
                  <a:lnTo>
                    <a:pt x="1334746" y="145304"/>
                  </a:lnTo>
                  <a:cubicBezTo>
                    <a:pt x="1358063" y="121987"/>
                    <a:pt x="1369636" y="100127"/>
                    <a:pt x="1369465" y="79724"/>
                  </a:cubicBezTo>
                  <a:cubicBezTo>
                    <a:pt x="1369465" y="75095"/>
                    <a:pt x="1369036" y="71666"/>
                    <a:pt x="1368179" y="69437"/>
                  </a:cubicBezTo>
                  <a:cubicBezTo>
                    <a:pt x="1376751" y="72523"/>
                    <a:pt x="1381037" y="78095"/>
                    <a:pt x="1381037" y="86154"/>
                  </a:cubicBezTo>
                  <a:cubicBezTo>
                    <a:pt x="1381037" y="89411"/>
                    <a:pt x="1380180" y="93269"/>
                    <a:pt x="1378466" y="97727"/>
                  </a:cubicBezTo>
                  <a:cubicBezTo>
                    <a:pt x="1381723" y="94469"/>
                    <a:pt x="1385152" y="89754"/>
                    <a:pt x="1388753" y="83582"/>
                  </a:cubicBezTo>
                  <a:cubicBezTo>
                    <a:pt x="1393382" y="77067"/>
                    <a:pt x="1398868" y="72438"/>
                    <a:pt x="1405212" y="69694"/>
                  </a:cubicBezTo>
                  <a:cubicBezTo>
                    <a:pt x="1412756" y="66437"/>
                    <a:pt x="1418413" y="63351"/>
                    <a:pt x="1422185" y="60436"/>
                  </a:cubicBezTo>
                  <a:close/>
                  <a:moveTo>
                    <a:pt x="2036837" y="60436"/>
                  </a:moveTo>
                  <a:lnTo>
                    <a:pt x="2039666" y="63522"/>
                  </a:lnTo>
                  <a:cubicBezTo>
                    <a:pt x="2035209" y="67637"/>
                    <a:pt x="2032123" y="72781"/>
                    <a:pt x="2030408" y="78953"/>
                  </a:cubicBezTo>
                  <a:cubicBezTo>
                    <a:pt x="2028351" y="86154"/>
                    <a:pt x="2022779" y="92412"/>
                    <a:pt x="2013692" y="97727"/>
                  </a:cubicBezTo>
                  <a:cubicBezTo>
                    <a:pt x="2009577" y="100127"/>
                    <a:pt x="2005291" y="103556"/>
                    <a:pt x="2000833" y="108014"/>
                  </a:cubicBezTo>
                  <a:cubicBezTo>
                    <a:pt x="2005291" y="106299"/>
                    <a:pt x="2009577" y="105442"/>
                    <a:pt x="2013692" y="105442"/>
                  </a:cubicBezTo>
                  <a:cubicBezTo>
                    <a:pt x="2017635" y="105442"/>
                    <a:pt x="2021235" y="106385"/>
                    <a:pt x="2024493" y="108271"/>
                  </a:cubicBezTo>
                  <a:cubicBezTo>
                    <a:pt x="2028436" y="110500"/>
                    <a:pt x="2030408" y="113414"/>
                    <a:pt x="2030408" y="117015"/>
                  </a:cubicBezTo>
                  <a:cubicBezTo>
                    <a:pt x="2025093" y="116157"/>
                    <a:pt x="2021664" y="115729"/>
                    <a:pt x="2020121" y="115729"/>
                  </a:cubicBezTo>
                  <a:cubicBezTo>
                    <a:pt x="1999376" y="115900"/>
                    <a:pt x="1977516" y="127473"/>
                    <a:pt x="1954541" y="150447"/>
                  </a:cubicBezTo>
                  <a:lnTo>
                    <a:pt x="1949398" y="145304"/>
                  </a:lnTo>
                  <a:cubicBezTo>
                    <a:pt x="1972715" y="121987"/>
                    <a:pt x="1984288" y="100127"/>
                    <a:pt x="1984117" y="79724"/>
                  </a:cubicBezTo>
                  <a:cubicBezTo>
                    <a:pt x="1984117" y="75095"/>
                    <a:pt x="1983688" y="71666"/>
                    <a:pt x="1982831" y="69437"/>
                  </a:cubicBezTo>
                  <a:cubicBezTo>
                    <a:pt x="1991403" y="72523"/>
                    <a:pt x="1995689" y="78095"/>
                    <a:pt x="1995689" y="86154"/>
                  </a:cubicBezTo>
                  <a:cubicBezTo>
                    <a:pt x="1995689" y="89411"/>
                    <a:pt x="1994832" y="93269"/>
                    <a:pt x="1993118" y="97727"/>
                  </a:cubicBezTo>
                  <a:cubicBezTo>
                    <a:pt x="1996375" y="94469"/>
                    <a:pt x="1999804" y="89754"/>
                    <a:pt x="2003405" y="83582"/>
                  </a:cubicBezTo>
                  <a:cubicBezTo>
                    <a:pt x="2008034" y="77067"/>
                    <a:pt x="2013520" y="72438"/>
                    <a:pt x="2019864" y="69694"/>
                  </a:cubicBezTo>
                  <a:cubicBezTo>
                    <a:pt x="2027408" y="66437"/>
                    <a:pt x="2033065" y="63351"/>
                    <a:pt x="2036837" y="60436"/>
                  </a:cubicBezTo>
                  <a:close/>
                  <a:moveTo>
                    <a:pt x="2651487" y="60436"/>
                  </a:moveTo>
                  <a:lnTo>
                    <a:pt x="2654316" y="63522"/>
                  </a:lnTo>
                  <a:cubicBezTo>
                    <a:pt x="2649859" y="67637"/>
                    <a:pt x="2646773" y="72781"/>
                    <a:pt x="2645058" y="78953"/>
                  </a:cubicBezTo>
                  <a:cubicBezTo>
                    <a:pt x="2643001" y="86154"/>
                    <a:pt x="2637429" y="92412"/>
                    <a:pt x="2628342" y="97727"/>
                  </a:cubicBezTo>
                  <a:cubicBezTo>
                    <a:pt x="2624227" y="100127"/>
                    <a:pt x="2619941" y="103556"/>
                    <a:pt x="2615483" y="108014"/>
                  </a:cubicBezTo>
                  <a:cubicBezTo>
                    <a:pt x="2619941" y="106299"/>
                    <a:pt x="2624227" y="105442"/>
                    <a:pt x="2628342" y="105442"/>
                  </a:cubicBezTo>
                  <a:cubicBezTo>
                    <a:pt x="2632285" y="105442"/>
                    <a:pt x="2635885" y="106385"/>
                    <a:pt x="2639143" y="108271"/>
                  </a:cubicBezTo>
                  <a:cubicBezTo>
                    <a:pt x="2643086" y="110500"/>
                    <a:pt x="2645058" y="113414"/>
                    <a:pt x="2645058" y="117015"/>
                  </a:cubicBezTo>
                  <a:cubicBezTo>
                    <a:pt x="2639743" y="116157"/>
                    <a:pt x="2636314" y="115729"/>
                    <a:pt x="2634771" y="115729"/>
                  </a:cubicBezTo>
                  <a:cubicBezTo>
                    <a:pt x="2614026" y="115900"/>
                    <a:pt x="2592166" y="127473"/>
                    <a:pt x="2569191" y="150447"/>
                  </a:cubicBezTo>
                  <a:lnTo>
                    <a:pt x="2564048" y="145304"/>
                  </a:lnTo>
                  <a:cubicBezTo>
                    <a:pt x="2587365" y="121987"/>
                    <a:pt x="2598938" y="100127"/>
                    <a:pt x="2598767" y="79724"/>
                  </a:cubicBezTo>
                  <a:cubicBezTo>
                    <a:pt x="2598767" y="75095"/>
                    <a:pt x="2598338" y="71666"/>
                    <a:pt x="2597481" y="69437"/>
                  </a:cubicBezTo>
                  <a:cubicBezTo>
                    <a:pt x="2606053" y="72523"/>
                    <a:pt x="2610339" y="78095"/>
                    <a:pt x="2610339" y="86154"/>
                  </a:cubicBezTo>
                  <a:cubicBezTo>
                    <a:pt x="2610339" y="89411"/>
                    <a:pt x="2609482" y="93269"/>
                    <a:pt x="2607768" y="97727"/>
                  </a:cubicBezTo>
                  <a:cubicBezTo>
                    <a:pt x="2611025" y="94469"/>
                    <a:pt x="2614454" y="89754"/>
                    <a:pt x="2618055" y="83582"/>
                  </a:cubicBezTo>
                  <a:cubicBezTo>
                    <a:pt x="2622684" y="77067"/>
                    <a:pt x="2628170" y="72438"/>
                    <a:pt x="2634514" y="69694"/>
                  </a:cubicBezTo>
                  <a:cubicBezTo>
                    <a:pt x="2642058" y="66437"/>
                    <a:pt x="2647715" y="63351"/>
                    <a:pt x="2651487" y="60436"/>
                  </a:cubicBezTo>
                  <a:close/>
                  <a:moveTo>
                    <a:pt x="743240" y="47577"/>
                  </a:moveTo>
                  <a:cubicBezTo>
                    <a:pt x="743240" y="47577"/>
                    <a:pt x="744954" y="48435"/>
                    <a:pt x="748383" y="50149"/>
                  </a:cubicBezTo>
                  <a:cubicBezTo>
                    <a:pt x="744440" y="50835"/>
                    <a:pt x="741439" y="53750"/>
                    <a:pt x="739382" y="58893"/>
                  </a:cubicBezTo>
                  <a:cubicBezTo>
                    <a:pt x="737668" y="63008"/>
                    <a:pt x="736810" y="67380"/>
                    <a:pt x="736810" y="72009"/>
                  </a:cubicBezTo>
                  <a:cubicBezTo>
                    <a:pt x="736810" y="102527"/>
                    <a:pt x="729095" y="126959"/>
                    <a:pt x="713665" y="145304"/>
                  </a:cubicBezTo>
                  <a:lnTo>
                    <a:pt x="707235" y="141446"/>
                  </a:lnTo>
                  <a:cubicBezTo>
                    <a:pt x="715979" y="130988"/>
                    <a:pt x="720265" y="118986"/>
                    <a:pt x="720094" y="105442"/>
                  </a:cubicBezTo>
                  <a:cubicBezTo>
                    <a:pt x="720094" y="99612"/>
                    <a:pt x="717522" y="93612"/>
                    <a:pt x="712379" y="87440"/>
                  </a:cubicBezTo>
                  <a:cubicBezTo>
                    <a:pt x="718722" y="87440"/>
                    <a:pt x="723437" y="91726"/>
                    <a:pt x="726523" y="100298"/>
                  </a:cubicBezTo>
                  <a:lnTo>
                    <a:pt x="726523" y="95155"/>
                  </a:lnTo>
                  <a:cubicBezTo>
                    <a:pt x="726523" y="92412"/>
                    <a:pt x="726095" y="88340"/>
                    <a:pt x="725237" y="82939"/>
                  </a:cubicBezTo>
                  <a:cubicBezTo>
                    <a:pt x="724380" y="77538"/>
                    <a:pt x="723952" y="73466"/>
                    <a:pt x="723952" y="70723"/>
                  </a:cubicBezTo>
                  <a:cubicBezTo>
                    <a:pt x="723952" y="64894"/>
                    <a:pt x="725752" y="59579"/>
                    <a:pt x="729352" y="54778"/>
                  </a:cubicBezTo>
                  <a:cubicBezTo>
                    <a:pt x="732953" y="49978"/>
                    <a:pt x="737582" y="47577"/>
                    <a:pt x="743240" y="47577"/>
                  </a:cubicBezTo>
                  <a:close/>
                  <a:moveTo>
                    <a:pt x="128588" y="47577"/>
                  </a:moveTo>
                  <a:cubicBezTo>
                    <a:pt x="128588" y="47577"/>
                    <a:pt x="130302" y="48435"/>
                    <a:pt x="133731" y="50149"/>
                  </a:cubicBezTo>
                  <a:cubicBezTo>
                    <a:pt x="129788" y="50835"/>
                    <a:pt x="126788" y="53750"/>
                    <a:pt x="124730" y="58893"/>
                  </a:cubicBezTo>
                  <a:cubicBezTo>
                    <a:pt x="123016" y="63008"/>
                    <a:pt x="122159" y="67380"/>
                    <a:pt x="122159" y="72009"/>
                  </a:cubicBezTo>
                  <a:cubicBezTo>
                    <a:pt x="122159" y="102527"/>
                    <a:pt x="114443" y="126959"/>
                    <a:pt x="99013" y="145304"/>
                  </a:cubicBezTo>
                  <a:lnTo>
                    <a:pt x="92583" y="141446"/>
                  </a:lnTo>
                  <a:cubicBezTo>
                    <a:pt x="101327" y="130988"/>
                    <a:pt x="105614" y="118986"/>
                    <a:pt x="105442" y="105442"/>
                  </a:cubicBezTo>
                  <a:cubicBezTo>
                    <a:pt x="105442" y="99612"/>
                    <a:pt x="102870" y="93612"/>
                    <a:pt x="97727" y="87440"/>
                  </a:cubicBezTo>
                  <a:cubicBezTo>
                    <a:pt x="104071" y="87440"/>
                    <a:pt x="108785" y="91726"/>
                    <a:pt x="111872" y="100298"/>
                  </a:cubicBezTo>
                  <a:lnTo>
                    <a:pt x="111872" y="95155"/>
                  </a:lnTo>
                  <a:cubicBezTo>
                    <a:pt x="111872" y="92412"/>
                    <a:pt x="111443" y="88340"/>
                    <a:pt x="110586" y="82939"/>
                  </a:cubicBezTo>
                  <a:cubicBezTo>
                    <a:pt x="109728" y="77538"/>
                    <a:pt x="109300" y="73466"/>
                    <a:pt x="109300" y="70723"/>
                  </a:cubicBezTo>
                  <a:cubicBezTo>
                    <a:pt x="109300" y="64894"/>
                    <a:pt x="111100" y="59579"/>
                    <a:pt x="114700" y="54778"/>
                  </a:cubicBezTo>
                  <a:cubicBezTo>
                    <a:pt x="118301" y="49978"/>
                    <a:pt x="122930" y="47577"/>
                    <a:pt x="128588" y="47577"/>
                  </a:cubicBezTo>
                  <a:close/>
                  <a:moveTo>
                    <a:pt x="1357892" y="47577"/>
                  </a:moveTo>
                  <a:cubicBezTo>
                    <a:pt x="1357892" y="47577"/>
                    <a:pt x="1359606" y="48435"/>
                    <a:pt x="1363035" y="50149"/>
                  </a:cubicBezTo>
                  <a:cubicBezTo>
                    <a:pt x="1359092" y="50835"/>
                    <a:pt x="1356091" y="53750"/>
                    <a:pt x="1354034" y="58893"/>
                  </a:cubicBezTo>
                  <a:cubicBezTo>
                    <a:pt x="1352320" y="63008"/>
                    <a:pt x="1351462" y="67380"/>
                    <a:pt x="1351462" y="72009"/>
                  </a:cubicBezTo>
                  <a:cubicBezTo>
                    <a:pt x="1351462" y="102527"/>
                    <a:pt x="1343747" y="126959"/>
                    <a:pt x="1328317" y="145304"/>
                  </a:cubicBezTo>
                  <a:lnTo>
                    <a:pt x="1321887" y="141446"/>
                  </a:lnTo>
                  <a:cubicBezTo>
                    <a:pt x="1330631" y="130988"/>
                    <a:pt x="1334917" y="118986"/>
                    <a:pt x="1334746" y="105442"/>
                  </a:cubicBezTo>
                  <a:cubicBezTo>
                    <a:pt x="1334746" y="99612"/>
                    <a:pt x="1332174" y="93612"/>
                    <a:pt x="1327031" y="87440"/>
                  </a:cubicBezTo>
                  <a:cubicBezTo>
                    <a:pt x="1333374" y="87440"/>
                    <a:pt x="1338089" y="91726"/>
                    <a:pt x="1341175" y="100298"/>
                  </a:cubicBezTo>
                  <a:lnTo>
                    <a:pt x="1341175" y="95155"/>
                  </a:lnTo>
                  <a:cubicBezTo>
                    <a:pt x="1341175" y="92412"/>
                    <a:pt x="1340747" y="88340"/>
                    <a:pt x="1339889" y="82939"/>
                  </a:cubicBezTo>
                  <a:cubicBezTo>
                    <a:pt x="1339032" y="77538"/>
                    <a:pt x="1338604" y="73466"/>
                    <a:pt x="1338604" y="70723"/>
                  </a:cubicBezTo>
                  <a:cubicBezTo>
                    <a:pt x="1338604" y="64894"/>
                    <a:pt x="1340404" y="59579"/>
                    <a:pt x="1344004" y="54778"/>
                  </a:cubicBezTo>
                  <a:cubicBezTo>
                    <a:pt x="1347605" y="49978"/>
                    <a:pt x="1352234" y="47577"/>
                    <a:pt x="1357892" y="47577"/>
                  </a:cubicBezTo>
                  <a:close/>
                  <a:moveTo>
                    <a:pt x="1972544" y="47577"/>
                  </a:moveTo>
                  <a:cubicBezTo>
                    <a:pt x="1972544" y="47577"/>
                    <a:pt x="1974258" y="48435"/>
                    <a:pt x="1977687" y="50149"/>
                  </a:cubicBezTo>
                  <a:cubicBezTo>
                    <a:pt x="1973744" y="50835"/>
                    <a:pt x="1970743" y="53750"/>
                    <a:pt x="1968686" y="58893"/>
                  </a:cubicBezTo>
                  <a:cubicBezTo>
                    <a:pt x="1966972" y="63008"/>
                    <a:pt x="1966114" y="67380"/>
                    <a:pt x="1966114" y="72009"/>
                  </a:cubicBezTo>
                  <a:cubicBezTo>
                    <a:pt x="1966114" y="102527"/>
                    <a:pt x="1958399" y="126959"/>
                    <a:pt x="1942969" y="145304"/>
                  </a:cubicBezTo>
                  <a:lnTo>
                    <a:pt x="1936539" y="141446"/>
                  </a:lnTo>
                  <a:cubicBezTo>
                    <a:pt x="1945283" y="130988"/>
                    <a:pt x="1949569" y="118986"/>
                    <a:pt x="1949398" y="105442"/>
                  </a:cubicBezTo>
                  <a:cubicBezTo>
                    <a:pt x="1949398" y="99612"/>
                    <a:pt x="1946826" y="93612"/>
                    <a:pt x="1941683" y="87440"/>
                  </a:cubicBezTo>
                  <a:cubicBezTo>
                    <a:pt x="1948026" y="87440"/>
                    <a:pt x="1952741" y="91726"/>
                    <a:pt x="1955827" y="100298"/>
                  </a:cubicBezTo>
                  <a:lnTo>
                    <a:pt x="1955827" y="95155"/>
                  </a:lnTo>
                  <a:cubicBezTo>
                    <a:pt x="1955827" y="92412"/>
                    <a:pt x="1955399" y="88340"/>
                    <a:pt x="1954541" y="82939"/>
                  </a:cubicBezTo>
                  <a:cubicBezTo>
                    <a:pt x="1953684" y="77538"/>
                    <a:pt x="1953256" y="73466"/>
                    <a:pt x="1953256" y="70723"/>
                  </a:cubicBezTo>
                  <a:cubicBezTo>
                    <a:pt x="1953256" y="64894"/>
                    <a:pt x="1955056" y="59579"/>
                    <a:pt x="1958656" y="54778"/>
                  </a:cubicBezTo>
                  <a:cubicBezTo>
                    <a:pt x="1962257" y="49978"/>
                    <a:pt x="1966886" y="47577"/>
                    <a:pt x="1972544" y="47577"/>
                  </a:cubicBezTo>
                  <a:close/>
                  <a:moveTo>
                    <a:pt x="2587194" y="47577"/>
                  </a:moveTo>
                  <a:cubicBezTo>
                    <a:pt x="2587194" y="47577"/>
                    <a:pt x="2588908" y="48435"/>
                    <a:pt x="2592337" y="50149"/>
                  </a:cubicBezTo>
                  <a:cubicBezTo>
                    <a:pt x="2588394" y="50835"/>
                    <a:pt x="2585393" y="53750"/>
                    <a:pt x="2583336" y="58893"/>
                  </a:cubicBezTo>
                  <a:cubicBezTo>
                    <a:pt x="2581622" y="63008"/>
                    <a:pt x="2580764" y="67380"/>
                    <a:pt x="2580764" y="72009"/>
                  </a:cubicBezTo>
                  <a:cubicBezTo>
                    <a:pt x="2580764" y="102527"/>
                    <a:pt x="2573049" y="126959"/>
                    <a:pt x="2557619" y="145304"/>
                  </a:cubicBezTo>
                  <a:lnTo>
                    <a:pt x="2551189" y="141446"/>
                  </a:lnTo>
                  <a:cubicBezTo>
                    <a:pt x="2559933" y="130988"/>
                    <a:pt x="2564219" y="118986"/>
                    <a:pt x="2564048" y="105442"/>
                  </a:cubicBezTo>
                  <a:cubicBezTo>
                    <a:pt x="2564048" y="99612"/>
                    <a:pt x="2561476" y="93612"/>
                    <a:pt x="2556333" y="87440"/>
                  </a:cubicBezTo>
                  <a:cubicBezTo>
                    <a:pt x="2562676" y="87440"/>
                    <a:pt x="2567391" y="91726"/>
                    <a:pt x="2570477" y="100298"/>
                  </a:cubicBezTo>
                  <a:lnTo>
                    <a:pt x="2570477" y="95155"/>
                  </a:lnTo>
                  <a:cubicBezTo>
                    <a:pt x="2570477" y="92412"/>
                    <a:pt x="2570049" y="88340"/>
                    <a:pt x="2569191" y="82939"/>
                  </a:cubicBezTo>
                  <a:cubicBezTo>
                    <a:pt x="2568334" y="77538"/>
                    <a:pt x="2567906" y="73466"/>
                    <a:pt x="2567906" y="70723"/>
                  </a:cubicBezTo>
                  <a:cubicBezTo>
                    <a:pt x="2567906" y="64894"/>
                    <a:pt x="2569706" y="59579"/>
                    <a:pt x="2573306" y="54778"/>
                  </a:cubicBezTo>
                  <a:cubicBezTo>
                    <a:pt x="2576907" y="49978"/>
                    <a:pt x="2581536" y="47577"/>
                    <a:pt x="2587194" y="47577"/>
                  </a:cubicBezTo>
                  <a:close/>
                  <a:moveTo>
                    <a:pt x="673802" y="37290"/>
                  </a:moveTo>
                  <a:cubicBezTo>
                    <a:pt x="677231" y="39348"/>
                    <a:pt x="678946" y="44063"/>
                    <a:pt x="678946" y="51435"/>
                  </a:cubicBezTo>
                  <a:cubicBezTo>
                    <a:pt x="678946" y="57093"/>
                    <a:pt x="676374" y="61379"/>
                    <a:pt x="671231" y="64294"/>
                  </a:cubicBezTo>
                  <a:cubicBezTo>
                    <a:pt x="674831" y="64637"/>
                    <a:pt x="676546" y="67637"/>
                    <a:pt x="676374" y="73295"/>
                  </a:cubicBezTo>
                  <a:cubicBezTo>
                    <a:pt x="676203" y="77581"/>
                    <a:pt x="673631" y="80153"/>
                    <a:pt x="668659" y="81010"/>
                  </a:cubicBezTo>
                  <a:cubicBezTo>
                    <a:pt x="668316" y="76724"/>
                    <a:pt x="667030" y="74581"/>
                    <a:pt x="664801" y="74581"/>
                  </a:cubicBezTo>
                  <a:cubicBezTo>
                    <a:pt x="660515" y="74581"/>
                    <a:pt x="658372" y="76724"/>
                    <a:pt x="658372" y="81010"/>
                  </a:cubicBezTo>
                  <a:cubicBezTo>
                    <a:pt x="658372" y="87182"/>
                    <a:pt x="658715" y="90783"/>
                    <a:pt x="659401" y="91812"/>
                  </a:cubicBezTo>
                  <a:cubicBezTo>
                    <a:pt x="655286" y="90611"/>
                    <a:pt x="653228" y="86154"/>
                    <a:pt x="653228" y="78438"/>
                  </a:cubicBezTo>
                  <a:cubicBezTo>
                    <a:pt x="653228" y="75181"/>
                    <a:pt x="656657" y="68751"/>
                    <a:pt x="663515" y="59150"/>
                  </a:cubicBezTo>
                  <a:cubicBezTo>
                    <a:pt x="670373" y="49549"/>
                    <a:pt x="673802" y="42262"/>
                    <a:pt x="673802" y="37290"/>
                  </a:cubicBezTo>
                  <a:close/>
                  <a:moveTo>
                    <a:pt x="59151" y="37290"/>
                  </a:moveTo>
                  <a:cubicBezTo>
                    <a:pt x="62580" y="39348"/>
                    <a:pt x="64294" y="44063"/>
                    <a:pt x="64294" y="51435"/>
                  </a:cubicBezTo>
                  <a:cubicBezTo>
                    <a:pt x="64294" y="57093"/>
                    <a:pt x="61722" y="61379"/>
                    <a:pt x="56579" y="64294"/>
                  </a:cubicBezTo>
                  <a:cubicBezTo>
                    <a:pt x="60179" y="64637"/>
                    <a:pt x="61894" y="67637"/>
                    <a:pt x="61722" y="73295"/>
                  </a:cubicBezTo>
                  <a:cubicBezTo>
                    <a:pt x="61551" y="77581"/>
                    <a:pt x="58979" y="80153"/>
                    <a:pt x="54007" y="81010"/>
                  </a:cubicBezTo>
                  <a:cubicBezTo>
                    <a:pt x="53664" y="76724"/>
                    <a:pt x="52378" y="74581"/>
                    <a:pt x="50150" y="74581"/>
                  </a:cubicBezTo>
                  <a:cubicBezTo>
                    <a:pt x="45863" y="74581"/>
                    <a:pt x="43720" y="76724"/>
                    <a:pt x="43720" y="81010"/>
                  </a:cubicBezTo>
                  <a:cubicBezTo>
                    <a:pt x="43720" y="87182"/>
                    <a:pt x="44063" y="90783"/>
                    <a:pt x="44749" y="91812"/>
                  </a:cubicBezTo>
                  <a:cubicBezTo>
                    <a:pt x="40634" y="90611"/>
                    <a:pt x="38577" y="86154"/>
                    <a:pt x="38577" y="78438"/>
                  </a:cubicBezTo>
                  <a:cubicBezTo>
                    <a:pt x="38577" y="75181"/>
                    <a:pt x="42006" y="68751"/>
                    <a:pt x="48864" y="59150"/>
                  </a:cubicBezTo>
                  <a:cubicBezTo>
                    <a:pt x="55722" y="49549"/>
                    <a:pt x="59151" y="42262"/>
                    <a:pt x="59151" y="37290"/>
                  </a:cubicBezTo>
                  <a:close/>
                  <a:moveTo>
                    <a:pt x="1288454" y="37290"/>
                  </a:moveTo>
                  <a:cubicBezTo>
                    <a:pt x="1291883" y="39348"/>
                    <a:pt x="1293598" y="44063"/>
                    <a:pt x="1293598" y="51435"/>
                  </a:cubicBezTo>
                  <a:cubicBezTo>
                    <a:pt x="1293598" y="57093"/>
                    <a:pt x="1291026" y="61379"/>
                    <a:pt x="1285883" y="64294"/>
                  </a:cubicBezTo>
                  <a:cubicBezTo>
                    <a:pt x="1289483" y="64637"/>
                    <a:pt x="1291198" y="67637"/>
                    <a:pt x="1291026" y="73295"/>
                  </a:cubicBezTo>
                  <a:cubicBezTo>
                    <a:pt x="1290855" y="77581"/>
                    <a:pt x="1288283" y="80153"/>
                    <a:pt x="1283311" y="81010"/>
                  </a:cubicBezTo>
                  <a:cubicBezTo>
                    <a:pt x="1282968" y="76724"/>
                    <a:pt x="1281682" y="74581"/>
                    <a:pt x="1279453" y="74581"/>
                  </a:cubicBezTo>
                  <a:cubicBezTo>
                    <a:pt x="1275167" y="74581"/>
                    <a:pt x="1273024" y="76724"/>
                    <a:pt x="1273024" y="81010"/>
                  </a:cubicBezTo>
                  <a:cubicBezTo>
                    <a:pt x="1273024" y="87182"/>
                    <a:pt x="1273367" y="90783"/>
                    <a:pt x="1274053" y="91812"/>
                  </a:cubicBezTo>
                  <a:cubicBezTo>
                    <a:pt x="1269938" y="90611"/>
                    <a:pt x="1267880" y="86154"/>
                    <a:pt x="1267880" y="78438"/>
                  </a:cubicBezTo>
                  <a:cubicBezTo>
                    <a:pt x="1267880" y="75181"/>
                    <a:pt x="1271309" y="68751"/>
                    <a:pt x="1278167" y="59150"/>
                  </a:cubicBezTo>
                  <a:cubicBezTo>
                    <a:pt x="1285025" y="49549"/>
                    <a:pt x="1288454" y="42262"/>
                    <a:pt x="1288454" y="37290"/>
                  </a:cubicBezTo>
                  <a:close/>
                  <a:moveTo>
                    <a:pt x="1903106" y="37290"/>
                  </a:moveTo>
                  <a:cubicBezTo>
                    <a:pt x="1906535" y="39348"/>
                    <a:pt x="1908250" y="44063"/>
                    <a:pt x="1908250" y="51435"/>
                  </a:cubicBezTo>
                  <a:cubicBezTo>
                    <a:pt x="1908250" y="57093"/>
                    <a:pt x="1905678" y="61379"/>
                    <a:pt x="1900535" y="64294"/>
                  </a:cubicBezTo>
                  <a:cubicBezTo>
                    <a:pt x="1904135" y="64637"/>
                    <a:pt x="1905850" y="67637"/>
                    <a:pt x="1905678" y="73295"/>
                  </a:cubicBezTo>
                  <a:cubicBezTo>
                    <a:pt x="1905507" y="77581"/>
                    <a:pt x="1902935" y="80153"/>
                    <a:pt x="1897963" y="81010"/>
                  </a:cubicBezTo>
                  <a:cubicBezTo>
                    <a:pt x="1897620" y="76724"/>
                    <a:pt x="1896334" y="74581"/>
                    <a:pt x="1894105" y="74581"/>
                  </a:cubicBezTo>
                  <a:cubicBezTo>
                    <a:pt x="1889819" y="74581"/>
                    <a:pt x="1887676" y="76724"/>
                    <a:pt x="1887676" y="81010"/>
                  </a:cubicBezTo>
                  <a:cubicBezTo>
                    <a:pt x="1887676" y="87182"/>
                    <a:pt x="1888019" y="90783"/>
                    <a:pt x="1888705" y="91812"/>
                  </a:cubicBezTo>
                  <a:cubicBezTo>
                    <a:pt x="1884590" y="90611"/>
                    <a:pt x="1882532" y="86154"/>
                    <a:pt x="1882532" y="78438"/>
                  </a:cubicBezTo>
                  <a:cubicBezTo>
                    <a:pt x="1882532" y="75181"/>
                    <a:pt x="1885961" y="68751"/>
                    <a:pt x="1892819" y="59150"/>
                  </a:cubicBezTo>
                  <a:cubicBezTo>
                    <a:pt x="1899677" y="49549"/>
                    <a:pt x="1903106" y="42262"/>
                    <a:pt x="1903106" y="37290"/>
                  </a:cubicBezTo>
                  <a:close/>
                  <a:moveTo>
                    <a:pt x="2517756" y="37290"/>
                  </a:moveTo>
                  <a:cubicBezTo>
                    <a:pt x="2521185" y="39348"/>
                    <a:pt x="2522900" y="44063"/>
                    <a:pt x="2522900" y="51435"/>
                  </a:cubicBezTo>
                  <a:cubicBezTo>
                    <a:pt x="2522900" y="57093"/>
                    <a:pt x="2520328" y="61379"/>
                    <a:pt x="2515185" y="64294"/>
                  </a:cubicBezTo>
                  <a:cubicBezTo>
                    <a:pt x="2518785" y="64637"/>
                    <a:pt x="2520500" y="67637"/>
                    <a:pt x="2520328" y="73295"/>
                  </a:cubicBezTo>
                  <a:cubicBezTo>
                    <a:pt x="2520157" y="77581"/>
                    <a:pt x="2517585" y="80153"/>
                    <a:pt x="2512613" y="81010"/>
                  </a:cubicBezTo>
                  <a:cubicBezTo>
                    <a:pt x="2512270" y="76724"/>
                    <a:pt x="2510984" y="74581"/>
                    <a:pt x="2508755" y="74581"/>
                  </a:cubicBezTo>
                  <a:cubicBezTo>
                    <a:pt x="2504469" y="74581"/>
                    <a:pt x="2502326" y="76724"/>
                    <a:pt x="2502326" y="81010"/>
                  </a:cubicBezTo>
                  <a:cubicBezTo>
                    <a:pt x="2502326" y="87182"/>
                    <a:pt x="2502669" y="90783"/>
                    <a:pt x="2503355" y="91811"/>
                  </a:cubicBezTo>
                  <a:cubicBezTo>
                    <a:pt x="2499240" y="90611"/>
                    <a:pt x="2497182" y="86154"/>
                    <a:pt x="2497182" y="78438"/>
                  </a:cubicBezTo>
                  <a:cubicBezTo>
                    <a:pt x="2497182" y="75181"/>
                    <a:pt x="2500611" y="68751"/>
                    <a:pt x="2507469" y="59150"/>
                  </a:cubicBezTo>
                  <a:cubicBezTo>
                    <a:pt x="2514327" y="49549"/>
                    <a:pt x="2517756" y="42262"/>
                    <a:pt x="2517756" y="37290"/>
                  </a:cubicBezTo>
                  <a:close/>
                  <a:moveTo>
                    <a:pt x="635226" y="0"/>
                  </a:moveTo>
                  <a:lnTo>
                    <a:pt x="642941" y="0"/>
                  </a:lnTo>
                  <a:lnTo>
                    <a:pt x="642941" y="174879"/>
                  </a:lnTo>
                  <a:lnTo>
                    <a:pt x="723952" y="174879"/>
                  </a:lnTo>
                  <a:lnTo>
                    <a:pt x="740958" y="181528"/>
                  </a:lnTo>
                  <a:lnTo>
                    <a:pt x="741149" y="181778"/>
                  </a:lnTo>
                  <a:lnTo>
                    <a:pt x="748383" y="198025"/>
                  </a:lnTo>
                  <a:cubicBezTo>
                    <a:pt x="748383" y="203340"/>
                    <a:pt x="746497" y="207883"/>
                    <a:pt x="742725" y="211655"/>
                  </a:cubicBezTo>
                  <a:cubicBezTo>
                    <a:pt x="738953" y="215427"/>
                    <a:pt x="734410" y="217313"/>
                    <a:pt x="729095" y="217313"/>
                  </a:cubicBezTo>
                  <a:cubicBezTo>
                    <a:pt x="727381" y="217313"/>
                    <a:pt x="724980" y="216670"/>
                    <a:pt x="721894" y="215384"/>
                  </a:cubicBezTo>
                  <a:cubicBezTo>
                    <a:pt x="718808" y="214098"/>
                    <a:pt x="716493" y="213455"/>
                    <a:pt x="714950" y="213455"/>
                  </a:cubicBezTo>
                  <a:cubicBezTo>
                    <a:pt x="712722" y="213455"/>
                    <a:pt x="708864" y="214741"/>
                    <a:pt x="703378" y="217313"/>
                  </a:cubicBezTo>
                  <a:cubicBezTo>
                    <a:pt x="703720" y="210455"/>
                    <a:pt x="706721" y="207026"/>
                    <a:pt x="712379" y="207026"/>
                  </a:cubicBezTo>
                  <a:cubicBezTo>
                    <a:pt x="712379" y="203254"/>
                    <a:pt x="713150" y="199739"/>
                    <a:pt x="714693" y="196482"/>
                  </a:cubicBezTo>
                  <a:cubicBezTo>
                    <a:pt x="716579" y="192367"/>
                    <a:pt x="719237" y="190310"/>
                    <a:pt x="722666" y="190310"/>
                  </a:cubicBezTo>
                  <a:cubicBezTo>
                    <a:pt x="726952" y="190310"/>
                    <a:pt x="729095" y="192881"/>
                    <a:pt x="729095" y="198025"/>
                  </a:cubicBezTo>
                  <a:cubicBezTo>
                    <a:pt x="725666" y="197168"/>
                    <a:pt x="724380" y="196739"/>
                    <a:pt x="725237" y="196739"/>
                  </a:cubicBezTo>
                  <a:cubicBezTo>
                    <a:pt x="722666" y="196739"/>
                    <a:pt x="721380" y="198453"/>
                    <a:pt x="721380" y="201882"/>
                  </a:cubicBezTo>
                  <a:cubicBezTo>
                    <a:pt x="721380" y="206169"/>
                    <a:pt x="723952" y="208312"/>
                    <a:pt x="729095" y="208312"/>
                  </a:cubicBezTo>
                  <a:cubicBezTo>
                    <a:pt x="731838" y="208312"/>
                    <a:pt x="734024" y="207112"/>
                    <a:pt x="735653" y="204711"/>
                  </a:cubicBezTo>
                  <a:cubicBezTo>
                    <a:pt x="737282" y="202311"/>
                    <a:pt x="738096" y="199654"/>
                    <a:pt x="738096" y="196739"/>
                  </a:cubicBezTo>
                  <a:cubicBezTo>
                    <a:pt x="738096" y="192796"/>
                    <a:pt x="736725" y="189452"/>
                    <a:pt x="733981" y="186709"/>
                  </a:cubicBezTo>
                  <a:cubicBezTo>
                    <a:pt x="731238" y="183966"/>
                    <a:pt x="727895" y="182594"/>
                    <a:pt x="723952" y="182594"/>
                  </a:cubicBezTo>
                  <a:lnTo>
                    <a:pt x="635226" y="182594"/>
                  </a:lnTo>
                  <a:close/>
                  <a:moveTo>
                    <a:pt x="614652" y="0"/>
                  </a:moveTo>
                  <a:lnTo>
                    <a:pt x="622367" y="0"/>
                  </a:lnTo>
                  <a:lnTo>
                    <a:pt x="622367" y="249460"/>
                  </a:lnTo>
                  <a:lnTo>
                    <a:pt x="871827" y="249460"/>
                  </a:lnTo>
                  <a:lnTo>
                    <a:pt x="871827" y="257175"/>
                  </a:lnTo>
                  <a:lnTo>
                    <a:pt x="614652" y="257175"/>
                  </a:lnTo>
                  <a:close/>
                  <a:moveTo>
                    <a:pt x="20574" y="0"/>
                  </a:moveTo>
                  <a:lnTo>
                    <a:pt x="28290" y="0"/>
                  </a:lnTo>
                  <a:lnTo>
                    <a:pt x="28290" y="174879"/>
                  </a:lnTo>
                  <a:lnTo>
                    <a:pt x="109300" y="174879"/>
                  </a:lnTo>
                  <a:lnTo>
                    <a:pt x="126306" y="181528"/>
                  </a:lnTo>
                  <a:lnTo>
                    <a:pt x="126496" y="181778"/>
                  </a:lnTo>
                  <a:lnTo>
                    <a:pt x="133731" y="198025"/>
                  </a:lnTo>
                  <a:cubicBezTo>
                    <a:pt x="133731" y="203340"/>
                    <a:pt x="131845" y="207883"/>
                    <a:pt x="128074" y="211655"/>
                  </a:cubicBezTo>
                  <a:cubicBezTo>
                    <a:pt x="124302" y="215427"/>
                    <a:pt x="119758" y="217313"/>
                    <a:pt x="114443" y="217313"/>
                  </a:cubicBezTo>
                  <a:cubicBezTo>
                    <a:pt x="112729" y="217313"/>
                    <a:pt x="110328" y="216670"/>
                    <a:pt x="107242" y="215384"/>
                  </a:cubicBezTo>
                  <a:cubicBezTo>
                    <a:pt x="104156" y="214098"/>
                    <a:pt x="101842" y="213455"/>
                    <a:pt x="100299" y="213455"/>
                  </a:cubicBezTo>
                  <a:cubicBezTo>
                    <a:pt x="98070" y="213455"/>
                    <a:pt x="94212" y="214741"/>
                    <a:pt x="88726" y="217313"/>
                  </a:cubicBezTo>
                  <a:cubicBezTo>
                    <a:pt x="89069" y="210455"/>
                    <a:pt x="92069" y="207026"/>
                    <a:pt x="97727" y="207026"/>
                  </a:cubicBezTo>
                  <a:cubicBezTo>
                    <a:pt x="97727" y="203254"/>
                    <a:pt x="98498" y="199739"/>
                    <a:pt x="100041" y="196482"/>
                  </a:cubicBezTo>
                  <a:cubicBezTo>
                    <a:pt x="101927" y="192367"/>
                    <a:pt x="104585" y="190310"/>
                    <a:pt x="108014" y="190310"/>
                  </a:cubicBezTo>
                  <a:cubicBezTo>
                    <a:pt x="112300" y="190310"/>
                    <a:pt x="114443" y="192881"/>
                    <a:pt x="114443" y="198025"/>
                  </a:cubicBezTo>
                  <a:cubicBezTo>
                    <a:pt x="111014" y="197168"/>
                    <a:pt x="109728" y="196739"/>
                    <a:pt x="110586" y="196739"/>
                  </a:cubicBezTo>
                  <a:cubicBezTo>
                    <a:pt x="108014" y="196739"/>
                    <a:pt x="106728" y="198453"/>
                    <a:pt x="106728" y="201882"/>
                  </a:cubicBezTo>
                  <a:cubicBezTo>
                    <a:pt x="106728" y="206169"/>
                    <a:pt x="109300" y="208312"/>
                    <a:pt x="114443" y="208312"/>
                  </a:cubicBezTo>
                  <a:cubicBezTo>
                    <a:pt x="117186" y="208312"/>
                    <a:pt x="119372" y="207112"/>
                    <a:pt x="121001" y="204711"/>
                  </a:cubicBezTo>
                  <a:cubicBezTo>
                    <a:pt x="122630" y="202311"/>
                    <a:pt x="123444" y="199654"/>
                    <a:pt x="123444" y="196739"/>
                  </a:cubicBezTo>
                  <a:cubicBezTo>
                    <a:pt x="123444" y="192796"/>
                    <a:pt x="122073" y="189452"/>
                    <a:pt x="119330" y="186709"/>
                  </a:cubicBezTo>
                  <a:cubicBezTo>
                    <a:pt x="116586" y="183966"/>
                    <a:pt x="113243" y="182594"/>
                    <a:pt x="109300" y="182594"/>
                  </a:cubicBezTo>
                  <a:lnTo>
                    <a:pt x="20574" y="182594"/>
                  </a:lnTo>
                  <a:close/>
                  <a:moveTo>
                    <a:pt x="0" y="0"/>
                  </a:moveTo>
                  <a:lnTo>
                    <a:pt x="7716" y="0"/>
                  </a:lnTo>
                  <a:lnTo>
                    <a:pt x="7716" y="249460"/>
                  </a:lnTo>
                  <a:lnTo>
                    <a:pt x="257175" y="249460"/>
                  </a:lnTo>
                  <a:lnTo>
                    <a:pt x="257175" y="257175"/>
                  </a:lnTo>
                  <a:lnTo>
                    <a:pt x="0" y="257175"/>
                  </a:lnTo>
                  <a:close/>
                  <a:moveTo>
                    <a:pt x="1249878" y="0"/>
                  </a:moveTo>
                  <a:lnTo>
                    <a:pt x="1257593" y="0"/>
                  </a:lnTo>
                  <a:lnTo>
                    <a:pt x="1257593" y="174879"/>
                  </a:lnTo>
                  <a:lnTo>
                    <a:pt x="1338604" y="174879"/>
                  </a:lnTo>
                  <a:lnTo>
                    <a:pt x="1355610" y="181528"/>
                  </a:lnTo>
                  <a:lnTo>
                    <a:pt x="1355801" y="181778"/>
                  </a:lnTo>
                  <a:lnTo>
                    <a:pt x="1363035" y="198025"/>
                  </a:lnTo>
                  <a:cubicBezTo>
                    <a:pt x="1363035" y="203340"/>
                    <a:pt x="1361149" y="207883"/>
                    <a:pt x="1357377" y="211655"/>
                  </a:cubicBezTo>
                  <a:cubicBezTo>
                    <a:pt x="1353605" y="215427"/>
                    <a:pt x="1349062" y="217313"/>
                    <a:pt x="1343747" y="217313"/>
                  </a:cubicBezTo>
                  <a:cubicBezTo>
                    <a:pt x="1342033" y="217313"/>
                    <a:pt x="1339632" y="216670"/>
                    <a:pt x="1336546" y="215384"/>
                  </a:cubicBezTo>
                  <a:cubicBezTo>
                    <a:pt x="1333460" y="214098"/>
                    <a:pt x="1331145" y="213455"/>
                    <a:pt x="1329602" y="213455"/>
                  </a:cubicBezTo>
                  <a:cubicBezTo>
                    <a:pt x="1327374" y="213455"/>
                    <a:pt x="1323516" y="214741"/>
                    <a:pt x="1318030" y="217313"/>
                  </a:cubicBezTo>
                  <a:cubicBezTo>
                    <a:pt x="1318372" y="210455"/>
                    <a:pt x="1321373" y="207026"/>
                    <a:pt x="1327031" y="207026"/>
                  </a:cubicBezTo>
                  <a:cubicBezTo>
                    <a:pt x="1327031" y="203254"/>
                    <a:pt x="1327802" y="199739"/>
                    <a:pt x="1329345" y="196482"/>
                  </a:cubicBezTo>
                  <a:cubicBezTo>
                    <a:pt x="1331231" y="192367"/>
                    <a:pt x="1333889" y="190310"/>
                    <a:pt x="1337318" y="190310"/>
                  </a:cubicBezTo>
                  <a:cubicBezTo>
                    <a:pt x="1341604" y="190310"/>
                    <a:pt x="1343747" y="192881"/>
                    <a:pt x="1343747" y="198025"/>
                  </a:cubicBezTo>
                  <a:cubicBezTo>
                    <a:pt x="1340318" y="197168"/>
                    <a:pt x="1339032" y="196739"/>
                    <a:pt x="1339889" y="196739"/>
                  </a:cubicBezTo>
                  <a:cubicBezTo>
                    <a:pt x="1337318" y="196739"/>
                    <a:pt x="1336032" y="198453"/>
                    <a:pt x="1336032" y="201882"/>
                  </a:cubicBezTo>
                  <a:cubicBezTo>
                    <a:pt x="1336032" y="206169"/>
                    <a:pt x="1338604" y="208312"/>
                    <a:pt x="1343747" y="208312"/>
                  </a:cubicBezTo>
                  <a:cubicBezTo>
                    <a:pt x="1346490" y="208312"/>
                    <a:pt x="1348676" y="207112"/>
                    <a:pt x="1350305" y="204711"/>
                  </a:cubicBezTo>
                  <a:cubicBezTo>
                    <a:pt x="1351934" y="202311"/>
                    <a:pt x="1352748" y="199654"/>
                    <a:pt x="1352748" y="196739"/>
                  </a:cubicBezTo>
                  <a:cubicBezTo>
                    <a:pt x="1352748" y="192796"/>
                    <a:pt x="1351377" y="189452"/>
                    <a:pt x="1348633" y="186709"/>
                  </a:cubicBezTo>
                  <a:cubicBezTo>
                    <a:pt x="1345890" y="183966"/>
                    <a:pt x="1342547" y="182594"/>
                    <a:pt x="1338604" y="182594"/>
                  </a:cubicBezTo>
                  <a:lnTo>
                    <a:pt x="1249878" y="182594"/>
                  </a:lnTo>
                  <a:close/>
                  <a:moveTo>
                    <a:pt x="1229304" y="0"/>
                  </a:moveTo>
                  <a:lnTo>
                    <a:pt x="1237019" y="0"/>
                  </a:lnTo>
                  <a:lnTo>
                    <a:pt x="1237019" y="249460"/>
                  </a:lnTo>
                  <a:lnTo>
                    <a:pt x="1486479" y="249460"/>
                  </a:lnTo>
                  <a:lnTo>
                    <a:pt x="1486479" y="257175"/>
                  </a:lnTo>
                  <a:lnTo>
                    <a:pt x="1229304" y="257175"/>
                  </a:lnTo>
                  <a:close/>
                  <a:moveTo>
                    <a:pt x="1864530" y="0"/>
                  </a:moveTo>
                  <a:lnTo>
                    <a:pt x="1872245" y="0"/>
                  </a:lnTo>
                  <a:lnTo>
                    <a:pt x="1872245" y="174879"/>
                  </a:lnTo>
                  <a:lnTo>
                    <a:pt x="1953256" y="174879"/>
                  </a:lnTo>
                  <a:lnTo>
                    <a:pt x="1970262" y="181528"/>
                  </a:lnTo>
                  <a:lnTo>
                    <a:pt x="1970453" y="181778"/>
                  </a:lnTo>
                  <a:lnTo>
                    <a:pt x="1977687" y="198025"/>
                  </a:lnTo>
                  <a:cubicBezTo>
                    <a:pt x="1977687" y="203340"/>
                    <a:pt x="1975801" y="207883"/>
                    <a:pt x="1972029" y="211655"/>
                  </a:cubicBezTo>
                  <a:cubicBezTo>
                    <a:pt x="1968257" y="215427"/>
                    <a:pt x="1963714" y="217313"/>
                    <a:pt x="1958399" y="217313"/>
                  </a:cubicBezTo>
                  <a:cubicBezTo>
                    <a:pt x="1956685" y="217313"/>
                    <a:pt x="1954284" y="216670"/>
                    <a:pt x="1951198" y="215384"/>
                  </a:cubicBezTo>
                  <a:cubicBezTo>
                    <a:pt x="1948112" y="214098"/>
                    <a:pt x="1945797" y="213455"/>
                    <a:pt x="1944254" y="213455"/>
                  </a:cubicBezTo>
                  <a:cubicBezTo>
                    <a:pt x="1942026" y="213455"/>
                    <a:pt x="1938168" y="214741"/>
                    <a:pt x="1932682" y="217313"/>
                  </a:cubicBezTo>
                  <a:cubicBezTo>
                    <a:pt x="1933024" y="210455"/>
                    <a:pt x="1936025" y="207026"/>
                    <a:pt x="1941683" y="207026"/>
                  </a:cubicBezTo>
                  <a:cubicBezTo>
                    <a:pt x="1941683" y="203254"/>
                    <a:pt x="1942454" y="199739"/>
                    <a:pt x="1943997" y="196482"/>
                  </a:cubicBezTo>
                  <a:cubicBezTo>
                    <a:pt x="1945883" y="192367"/>
                    <a:pt x="1948541" y="190310"/>
                    <a:pt x="1951970" y="190310"/>
                  </a:cubicBezTo>
                  <a:cubicBezTo>
                    <a:pt x="1956256" y="190310"/>
                    <a:pt x="1958399" y="192881"/>
                    <a:pt x="1958399" y="198025"/>
                  </a:cubicBezTo>
                  <a:cubicBezTo>
                    <a:pt x="1954970" y="197168"/>
                    <a:pt x="1953684" y="196739"/>
                    <a:pt x="1954541" y="196739"/>
                  </a:cubicBezTo>
                  <a:cubicBezTo>
                    <a:pt x="1951970" y="196739"/>
                    <a:pt x="1950684" y="198453"/>
                    <a:pt x="1950684" y="201882"/>
                  </a:cubicBezTo>
                  <a:cubicBezTo>
                    <a:pt x="1950684" y="206169"/>
                    <a:pt x="1953256" y="208312"/>
                    <a:pt x="1958399" y="208312"/>
                  </a:cubicBezTo>
                  <a:cubicBezTo>
                    <a:pt x="1961142" y="208312"/>
                    <a:pt x="1963328" y="207112"/>
                    <a:pt x="1964957" y="204711"/>
                  </a:cubicBezTo>
                  <a:cubicBezTo>
                    <a:pt x="1966586" y="202311"/>
                    <a:pt x="1967400" y="199654"/>
                    <a:pt x="1967400" y="196739"/>
                  </a:cubicBezTo>
                  <a:cubicBezTo>
                    <a:pt x="1967400" y="192796"/>
                    <a:pt x="1966029" y="189452"/>
                    <a:pt x="1963285" y="186709"/>
                  </a:cubicBezTo>
                  <a:cubicBezTo>
                    <a:pt x="1960542" y="183966"/>
                    <a:pt x="1957199" y="182594"/>
                    <a:pt x="1953256" y="182594"/>
                  </a:cubicBezTo>
                  <a:lnTo>
                    <a:pt x="1864530" y="182594"/>
                  </a:lnTo>
                  <a:close/>
                  <a:moveTo>
                    <a:pt x="1843956" y="0"/>
                  </a:moveTo>
                  <a:lnTo>
                    <a:pt x="1851671" y="0"/>
                  </a:lnTo>
                  <a:lnTo>
                    <a:pt x="1851671" y="249460"/>
                  </a:lnTo>
                  <a:lnTo>
                    <a:pt x="2101131" y="249460"/>
                  </a:lnTo>
                  <a:lnTo>
                    <a:pt x="2101131" y="257175"/>
                  </a:lnTo>
                  <a:lnTo>
                    <a:pt x="1843956" y="257175"/>
                  </a:lnTo>
                  <a:close/>
                  <a:moveTo>
                    <a:pt x="2479180" y="0"/>
                  </a:moveTo>
                  <a:lnTo>
                    <a:pt x="2486895" y="0"/>
                  </a:lnTo>
                  <a:lnTo>
                    <a:pt x="2486895" y="174879"/>
                  </a:lnTo>
                  <a:lnTo>
                    <a:pt x="2567906" y="174879"/>
                  </a:lnTo>
                  <a:lnTo>
                    <a:pt x="2584912" y="181528"/>
                  </a:lnTo>
                  <a:lnTo>
                    <a:pt x="2585103" y="181778"/>
                  </a:lnTo>
                  <a:lnTo>
                    <a:pt x="2592337" y="198025"/>
                  </a:lnTo>
                  <a:cubicBezTo>
                    <a:pt x="2592337" y="203340"/>
                    <a:pt x="2590451" y="207883"/>
                    <a:pt x="2586679" y="211655"/>
                  </a:cubicBezTo>
                  <a:cubicBezTo>
                    <a:pt x="2582907" y="215427"/>
                    <a:pt x="2578364" y="217313"/>
                    <a:pt x="2573049" y="217313"/>
                  </a:cubicBezTo>
                  <a:cubicBezTo>
                    <a:pt x="2571335" y="217313"/>
                    <a:pt x="2568934" y="216670"/>
                    <a:pt x="2565848" y="215384"/>
                  </a:cubicBezTo>
                  <a:cubicBezTo>
                    <a:pt x="2562762" y="214098"/>
                    <a:pt x="2560447" y="213455"/>
                    <a:pt x="2558904" y="213455"/>
                  </a:cubicBezTo>
                  <a:cubicBezTo>
                    <a:pt x="2556676" y="213455"/>
                    <a:pt x="2552818" y="214741"/>
                    <a:pt x="2547332" y="217313"/>
                  </a:cubicBezTo>
                  <a:cubicBezTo>
                    <a:pt x="2547674" y="210455"/>
                    <a:pt x="2550675" y="207026"/>
                    <a:pt x="2556333" y="207026"/>
                  </a:cubicBezTo>
                  <a:cubicBezTo>
                    <a:pt x="2556333" y="203254"/>
                    <a:pt x="2557104" y="199739"/>
                    <a:pt x="2558647" y="196482"/>
                  </a:cubicBezTo>
                  <a:cubicBezTo>
                    <a:pt x="2560533" y="192367"/>
                    <a:pt x="2563191" y="190310"/>
                    <a:pt x="2566620" y="190310"/>
                  </a:cubicBezTo>
                  <a:cubicBezTo>
                    <a:pt x="2570906" y="190310"/>
                    <a:pt x="2573049" y="192881"/>
                    <a:pt x="2573049" y="198025"/>
                  </a:cubicBezTo>
                  <a:cubicBezTo>
                    <a:pt x="2569620" y="197168"/>
                    <a:pt x="2568334" y="196739"/>
                    <a:pt x="2569191" y="196739"/>
                  </a:cubicBezTo>
                  <a:cubicBezTo>
                    <a:pt x="2566620" y="196739"/>
                    <a:pt x="2565334" y="198453"/>
                    <a:pt x="2565334" y="201882"/>
                  </a:cubicBezTo>
                  <a:cubicBezTo>
                    <a:pt x="2565334" y="206169"/>
                    <a:pt x="2567906" y="208312"/>
                    <a:pt x="2573049" y="208312"/>
                  </a:cubicBezTo>
                  <a:cubicBezTo>
                    <a:pt x="2575792" y="208312"/>
                    <a:pt x="2577978" y="207112"/>
                    <a:pt x="2579607" y="204711"/>
                  </a:cubicBezTo>
                  <a:cubicBezTo>
                    <a:pt x="2581236" y="202311"/>
                    <a:pt x="2582050" y="199654"/>
                    <a:pt x="2582050" y="196739"/>
                  </a:cubicBezTo>
                  <a:cubicBezTo>
                    <a:pt x="2582050" y="192796"/>
                    <a:pt x="2580679" y="189452"/>
                    <a:pt x="2577935" y="186709"/>
                  </a:cubicBezTo>
                  <a:cubicBezTo>
                    <a:pt x="2575192" y="183966"/>
                    <a:pt x="2571849" y="182594"/>
                    <a:pt x="2567906" y="182594"/>
                  </a:cubicBezTo>
                  <a:lnTo>
                    <a:pt x="2479180" y="182594"/>
                  </a:lnTo>
                  <a:close/>
                  <a:moveTo>
                    <a:pt x="2458606" y="0"/>
                  </a:moveTo>
                  <a:lnTo>
                    <a:pt x="2466321" y="0"/>
                  </a:lnTo>
                  <a:lnTo>
                    <a:pt x="2466321" y="249460"/>
                  </a:lnTo>
                  <a:lnTo>
                    <a:pt x="2715781" y="249460"/>
                  </a:lnTo>
                  <a:lnTo>
                    <a:pt x="2715781" y="257175"/>
                  </a:lnTo>
                  <a:lnTo>
                    <a:pt x="2458606" y="257175"/>
                  </a:ln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000" dirty="0"/>
            </a:p>
          </p:txBody>
        </p:sp>
        <p:sp>
          <p:nvSpPr>
            <p:cNvPr id="10" name="TextBox 9">
              <a:extLst>
                <a:ext uri="{FF2B5EF4-FFF2-40B4-BE49-F238E27FC236}">
                  <a16:creationId xmlns:a16="http://schemas.microsoft.com/office/drawing/2014/main" id="{780CD27F-6F5E-4282-B420-4CC19CF9A9C8}"/>
                </a:ext>
              </a:extLst>
            </p:cNvPr>
            <p:cNvSpPr txBox="1"/>
            <p:nvPr/>
          </p:nvSpPr>
          <p:spPr>
            <a:xfrm>
              <a:off x="4738108" y="6713105"/>
              <a:ext cx="2834640" cy="274320"/>
            </a:xfrm>
            <a:custGeom>
              <a:avLst/>
              <a:gdLst/>
              <a:ahLst/>
              <a:cxnLst/>
              <a:rect l="l" t="t" r="r" b="b"/>
              <a:pathLst>
                <a:path w="2715781" h="257175">
                  <a:moveTo>
                    <a:pt x="2510041" y="216027"/>
                  </a:moveTo>
                  <a:lnTo>
                    <a:pt x="2516471" y="216027"/>
                  </a:lnTo>
                  <a:cubicBezTo>
                    <a:pt x="2518871" y="216027"/>
                    <a:pt x="2520971" y="216927"/>
                    <a:pt x="2522771" y="218727"/>
                  </a:cubicBezTo>
                  <a:cubicBezTo>
                    <a:pt x="2524572" y="220528"/>
                    <a:pt x="2525472" y="222628"/>
                    <a:pt x="2525472" y="225028"/>
                  </a:cubicBezTo>
                  <a:lnTo>
                    <a:pt x="2525472" y="236601"/>
                  </a:lnTo>
                  <a:lnTo>
                    <a:pt x="2515185" y="236601"/>
                  </a:lnTo>
                  <a:cubicBezTo>
                    <a:pt x="2512270" y="236601"/>
                    <a:pt x="2509827" y="235615"/>
                    <a:pt x="2507855" y="233644"/>
                  </a:cubicBezTo>
                  <a:cubicBezTo>
                    <a:pt x="2505884" y="231672"/>
                    <a:pt x="2504898" y="229229"/>
                    <a:pt x="2504898" y="226314"/>
                  </a:cubicBezTo>
                  <a:lnTo>
                    <a:pt x="2504898" y="221171"/>
                  </a:lnTo>
                  <a:lnTo>
                    <a:pt x="2510041" y="221171"/>
                  </a:lnTo>
                  <a:close/>
                  <a:moveTo>
                    <a:pt x="2489467" y="216027"/>
                  </a:moveTo>
                  <a:lnTo>
                    <a:pt x="2494611" y="216027"/>
                  </a:lnTo>
                  <a:lnTo>
                    <a:pt x="2494611" y="222456"/>
                  </a:lnTo>
                  <a:lnTo>
                    <a:pt x="2501040" y="222456"/>
                  </a:lnTo>
                  <a:lnTo>
                    <a:pt x="2501040" y="226314"/>
                  </a:lnTo>
                  <a:cubicBezTo>
                    <a:pt x="2501040" y="228886"/>
                    <a:pt x="2500183" y="231243"/>
                    <a:pt x="2498468" y="233386"/>
                  </a:cubicBezTo>
                  <a:cubicBezTo>
                    <a:pt x="2496754" y="235529"/>
                    <a:pt x="2494611" y="236601"/>
                    <a:pt x="2492039" y="236601"/>
                  </a:cubicBezTo>
                  <a:lnTo>
                    <a:pt x="2479180" y="236601"/>
                  </a:lnTo>
                  <a:lnTo>
                    <a:pt x="2479180" y="228886"/>
                  </a:lnTo>
                  <a:cubicBezTo>
                    <a:pt x="2479180" y="220313"/>
                    <a:pt x="2482609" y="216027"/>
                    <a:pt x="2489467" y="216027"/>
                  </a:cubicBezTo>
                  <a:close/>
                  <a:moveTo>
                    <a:pt x="1895391" y="216027"/>
                  </a:moveTo>
                  <a:lnTo>
                    <a:pt x="1901821" y="216027"/>
                  </a:lnTo>
                  <a:cubicBezTo>
                    <a:pt x="1904221" y="216027"/>
                    <a:pt x="1906321" y="216927"/>
                    <a:pt x="1908121" y="218727"/>
                  </a:cubicBezTo>
                  <a:cubicBezTo>
                    <a:pt x="1909922" y="220528"/>
                    <a:pt x="1910822" y="222628"/>
                    <a:pt x="1910822" y="225028"/>
                  </a:cubicBezTo>
                  <a:lnTo>
                    <a:pt x="1910822" y="236601"/>
                  </a:lnTo>
                  <a:lnTo>
                    <a:pt x="1900535" y="236601"/>
                  </a:lnTo>
                  <a:cubicBezTo>
                    <a:pt x="1897620" y="236601"/>
                    <a:pt x="1895177" y="235615"/>
                    <a:pt x="1893205" y="233644"/>
                  </a:cubicBezTo>
                  <a:cubicBezTo>
                    <a:pt x="1891234" y="231672"/>
                    <a:pt x="1890248" y="229229"/>
                    <a:pt x="1890248" y="226314"/>
                  </a:cubicBezTo>
                  <a:lnTo>
                    <a:pt x="1890248" y="221171"/>
                  </a:lnTo>
                  <a:lnTo>
                    <a:pt x="1895391" y="221171"/>
                  </a:lnTo>
                  <a:close/>
                  <a:moveTo>
                    <a:pt x="1874817" y="216027"/>
                  </a:moveTo>
                  <a:lnTo>
                    <a:pt x="1879961" y="216027"/>
                  </a:lnTo>
                  <a:lnTo>
                    <a:pt x="1879961" y="222456"/>
                  </a:lnTo>
                  <a:lnTo>
                    <a:pt x="1886390" y="222456"/>
                  </a:lnTo>
                  <a:lnTo>
                    <a:pt x="1886390" y="226314"/>
                  </a:lnTo>
                  <a:cubicBezTo>
                    <a:pt x="1886390" y="228886"/>
                    <a:pt x="1885533" y="231243"/>
                    <a:pt x="1883818" y="233386"/>
                  </a:cubicBezTo>
                  <a:cubicBezTo>
                    <a:pt x="1882104" y="235529"/>
                    <a:pt x="1879961" y="236601"/>
                    <a:pt x="1877389" y="236601"/>
                  </a:cubicBezTo>
                  <a:lnTo>
                    <a:pt x="1864530" y="236601"/>
                  </a:lnTo>
                  <a:lnTo>
                    <a:pt x="1864530" y="228886"/>
                  </a:lnTo>
                  <a:cubicBezTo>
                    <a:pt x="1864530" y="220313"/>
                    <a:pt x="1867959" y="216027"/>
                    <a:pt x="1874817" y="216027"/>
                  </a:cubicBezTo>
                  <a:close/>
                  <a:moveTo>
                    <a:pt x="1280739" y="216027"/>
                  </a:moveTo>
                  <a:lnTo>
                    <a:pt x="1287169" y="216027"/>
                  </a:lnTo>
                  <a:cubicBezTo>
                    <a:pt x="1289569" y="216027"/>
                    <a:pt x="1291669" y="216927"/>
                    <a:pt x="1293469" y="218727"/>
                  </a:cubicBezTo>
                  <a:cubicBezTo>
                    <a:pt x="1295270" y="220528"/>
                    <a:pt x="1296170" y="222628"/>
                    <a:pt x="1296170" y="225028"/>
                  </a:cubicBezTo>
                  <a:lnTo>
                    <a:pt x="1296170" y="236601"/>
                  </a:lnTo>
                  <a:lnTo>
                    <a:pt x="1285883" y="236601"/>
                  </a:lnTo>
                  <a:cubicBezTo>
                    <a:pt x="1282968" y="236601"/>
                    <a:pt x="1280525" y="235615"/>
                    <a:pt x="1278553" y="233644"/>
                  </a:cubicBezTo>
                  <a:cubicBezTo>
                    <a:pt x="1276582" y="231672"/>
                    <a:pt x="1275596" y="229229"/>
                    <a:pt x="1275596" y="226314"/>
                  </a:cubicBezTo>
                  <a:lnTo>
                    <a:pt x="1275596" y="221171"/>
                  </a:lnTo>
                  <a:lnTo>
                    <a:pt x="1280739" y="221171"/>
                  </a:lnTo>
                  <a:close/>
                  <a:moveTo>
                    <a:pt x="1260165" y="216027"/>
                  </a:moveTo>
                  <a:lnTo>
                    <a:pt x="1265309" y="216027"/>
                  </a:lnTo>
                  <a:lnTo>
                    <a:pt x="1265309" y="222456"/>
                  </a:lnTo>
                  <a:lnTo>
                    <a:pt x="1271738" y="222456"/>
                  </a:lnTo>
                  <a:lnTo>
                    <a:pt x="1271738" y="226314"/>
                  </a:lnTo>
                  <a:cubicBezTo>
                    <a:pt x="1271738" y="228886"/>
                    <a:pt x="1270881" y="231243"/>
                    <a:pt x="1269166" y="233386"/>
                  </a:cubicBezTo>
                  <a:cubicBezTo>
                    <a:pt x="1267452" y="235529"/>
                    <a:pt x="1265309" y="236601"/>
                    <a:pt x="1262737" y="236601"/>
                  </a:cubicBezTo>
                  <a:lnTo>
                    <a:pt x="1249878" y="236601"/>
                  </a:lnTo>
                  <a:lnTo>
                    <a:pt x="1249878" y="228886"/>
                  </a:lnTo>
                  <a:cubicBezTo>
                    <a:pt x="1249878" y="220313"/>
                    <a:pt x="1253307" y="216027"/>
                    <a:pt x="1260165" y="216027"/>
                  </a:cubicBezTo>
                  <a:close/>
                  <a:moveTo>
                    <a:pt x="666087" y="216027"/>
                  </a:moveTo>
                  <a:lnTo>
                    <a:pt x="672517" y="216027"/>
                  </a:lnTo>
                  <a:cubicBezTo>
                    <a:pt x="674917" y="216027"/>
                    <a:pt x="677017" y="216927"/>
                    <a:pt x="678817" y="218727"/>
                  </a:cubicBezTo>
                  <a:cubicBezTo>
                    <a:pt x="680618" y="220528"/>
                    <a:pt x="681518" y="222628"/>
                    <a:pt x="681518" y="225028"/>
                  </a:cubicBezTo>
                  <a:lnTo>
                    <a:pt x="681518" y="236601"/>
                  </a:lnTo>
                  <a:lnTo>
                    <a:pt x="671231" y="236601"/>
                  </a:lnTo>
                  <a:cubicBezTo>
                    <a:pt x="668316" y="236601"/>
                    <a:pt x="665873" y="235615"/>
                    <a:pt x="663901" y="233644"/>
                  </a:cubicBezTo>
                  <a:cubicBezTo>
                    <a:pt x="661930" y="231672"/>
                    <a:pt x="660944" y="229229"/>
                    <a:pt x="660944" y="226314"/>
                  </a:cubicBezTo>
                  <a:lnTo>
                    <a:pt x="660944" y="221171"/>
                  </a:lnTo>
                  <a:lnTo>
                    <a:pt x="666087" y="221171"/>
                  </a:lnTo>
                  <a:close/>
                  <a:moveTo>
                    <a:pt x="645513" y="216027"/>
                  </a:moveTo>
                  <a:lnTo>
                    <a:pt x="650657" y="216027"/>
                  </a:lnTo>
                  <a:lnTo>
                    <a:pt x="650657" y="222456"/>
                  </a:lnTo>
                  <a:lnTo>
                    <a:pt x="657086" y="222456"/>
                  </a:lnTo>
                  <a:lnTo>
                    <a:pt x="657086" y="226314"/>
                  </a:lnTo>
                  <a:cubicBezTo>
                    <a:pt x="657086" y="228886"/>
                    <a:pt x="656229" y="231243"/>
                    <a:pt x="654514" y="233386"/>
                  </a:cubicBezTo>
                  <a:cubicBezTo>
                    <a:pt x="652800" y="235529"/>
                    <a:pt x="650657" y="236601"/>
                    <a:pt x="648085" y="236601"/>
                  </a:cubicBezTo>
                  <a:lnTo>
                    <a:pt x="635226" y="236601"/>
                  </a:lnTo>
                  <a:lnTo>
                    <a:pt x="635226" y="228886"/>
                  </a:lnTo>
                  <a:cubicBezTo>
                    <a:pt x="635226" y="220313"/>
                    <a:pt x="638655" y="216027"/>
                    <a:pt x="645513" y="216027"/>
                  </a:cubicBezTo>
                  <a:close/>
                  <a:moveTo>
                    <a:pt x="51435" y="216027"/>
                  </a:moveTo>
                  <a:lnTo>
                    <a:pt x="57865" y="216027"/>
                  </a:lnTo>
                  <a:cubicBezTo>
                    <a:pt x="60265" y="216027"/>
                    <a:pt x="62365" y="216927"/>
                    <a:pt x="64166" y="218727"/>
                  </a:cubicBezTo>
                  <a:cubicBezTo>
                    <a:pt x="65966" y="220528"/>
                    <a:pt x="66866" y="222628"/>
                    <a:pt x="66866" y="225028"/>
                  </a:cubicBezTo>
                  <a:lnTo>
                    <a:pt x="66866" y="236601"/>
                  </a:lnTo>
                  <a:lnTo>
                    <a:pt x="56579" y="236601"/>
                  </a:lnTo>
                  <a:cubicBezTo>
                    <a:pt x="53664" y="236601"/>
                    <a:pt x="51221" y="235615"/>
                    <a:pt x="49249" y="233644"/>
                  </a:cubicBezTo>
                  <a:cubicBezTo>
                    <a:pt x="47278" y="231672"/>
                    <a:pt x="46292" y="229229"/>
                    <a:pt x="46292" y="226314"/>
                  </a:cubicBezTo>
                  <a:lnTo>
                    <a:pt x="46292" y="221171"/>
                  </a:lnTo>
                  <a:lnTo>
                    <a:pt x="51435" y="221171"/>
                  </a:lnTo>
                  <a:close/>
                  <a:moveTo>
                    <a:pt x="30861" y="216027"/>
                  </a:moveTo>
                  <a:lnTo>
                    <a:pt x="36005" y="216027"/>
                  </a:lnTo>
                  <a:lnTo>
                    <a:pt x="36005" y="222456"/>
                  </a:lnTo>
                  <a:lnTo>
                    <a:pt x="42434" y="222456"/>
                  </a:lnTo>
                  <a:lnTo>
                    <a:pt x="42434" y="226314"/>
                  </a:lnTo>
                  <a:cubicBezTo>
                    <a:pt x="42434" y="228886"/>
                    <a:pt x="41577" y="231243"/>
                    <a:pt x="39863" y="233386"/>
                  </a:cubicBezTo>
                  <a:cubicBezTo>
                    <a:pt x="38148" y="235529"/>
                    <a:pt x="36005" y="236601"/>
                    <a:pt x="33433" y="236601"/>
                  </a:cubicBezTo>
                  <a:lnTo>
                    <a:pt x="20574" y="236601"/>
                  </a:lnTo>
                  <a:lnTo>
                    <a:pt x="20574" y="228886"/>
                  </a:lnTo>
                  <a:cubicBezTo>
                    <a:pt x="20574" y="220313"/>
                    <a:pt x="24003" y="216027"/>
                    <a:pt x="30861" y="216027"/>
                  </a:cubicBezTo>
                  <a:close/>
                  <a:moveTo>
                    <a:pt x="2497182" y="208312"/>
                  </a:moveTo>
                  <a:lnTo>
                    <a:pt x="2507469" y="208312"/>
                  </a:lnTo>
                  <a:lnTo>
                    <a:pt x="2507469" y="218599"/>
                  </a:lnTo>
                  <a:lnTo>
                    <a:pt x="2497182" y="218599"/>
                  </a:lnTo>
                  <a:close/>
                  <a:moveTo>
                    <a:pt x="1882532" y="208312"/>
                  </a:moveTo>
                  <a:lnTo>
                    <a:pt x="1892819" y="208312"/>
                  </a:lnTo>
                  <a:lnTo>
                    <a:pt x="1892819" y="218599"/>
                  </a:lnTo>
                  <a:lnTo>
                    <a:pt x="1882532" y="218599"/>
                  </a:lnTo>
                  <a:close/>
                  <a:moveTo>
                    <a:pt x="1267880" y="208312"/>
                  </a:moveTo>
                  <a:lnTo>
                    <a:pt x="1278167" y="208312"/>
                  </a:lnTo>
                  <a:lnTo>
                    <a:pt x="1278167" y="218599"/>
                  </a:lnTo>
                  <a:lnTo>
                    <a:pt x="1267880" y="218599"/>
                  </a:lnTo>
                  <a:close/>
                  <a:moveTo>
                    <a:pt x="653228" y="208312"/>
                  </a:moveTo>
                  <a:lnTo>
                    <a:pt x="663515" y="208312"/>
                  </a:lnTo>
                  <a:lnTo>
                    <a:pt x="663515" y="218599"/>
                  </a:lnTo>
                  <a:lnTo>
                    <a:pt x="653228" y="218599"/>
                  </a:lnTo>
                  <a:close/>
                  <a:moveTo>
                    <a:pt x="38577" y="208312"/>
                  </a:moveTo>
                  <a:lnTo>
                    <a:pt x="48864" y="208312"/>
                  </a:lnTo>
                  <a:lnTo>
                    <a:pt x="48864" y="218599"/>
                  </a:lnTo>
                  <a:lnTo>
                    <a:pt x="38577" y="218599"/>
                  </a:lnTo>
                  <a:close/>
                  <a:moveTo>
                    <a:pt x="2664346" y="190310"/>
                  </a:moveTo>
                  <a:cubicBezTo>
                    <a:pt x="2668632" y="190310"/>
                    <a:pt x="2672490" y="192453"/>
                    <a:pt x="2675919" y="196739"/>
                  </a:cubicBezTo>
                  <a:cubicBezTo>
                    <a:pt x="2671290" y="196739"/>
                    <a:pt x="2664861" y="200168"/>
                    <a:pt x="2656631" y="207026"/>
                  </a:cubicBezTo>
                  <a:cubicBezTo>
                    <a:pt x="2650459" y="214741"/>
                    <a:pt x="2644029" y="218599"/>
                    <a:pt x="2637343" y="218599"/>
                  </a:cubicBezTo>
                  <a:cubicBezTo>
                    <a:pt x="2628770" y="218599"/>
                    <a:pt x="2623198" y="215941"/>
                    <a:pt x="2620626" y="210626"/>
                  </a:cubicBezTo>
                  <a:cubicBezTo>
                    <a:pt x="2624055" y="212512"/>
                    <a:pt x="2627656" y="213455"/>
                    <a:pt x="2631428" y="213455"/>
                  </a:cubicBezTo>
                  <a:cubicBezTo>
                    <a:pt x="2637086" y="213455"/>
                    <a:pt x="2639915" y="210884"/>
                    <a:pt x="2639915" y="205740"/>
                  </a:cubicBezTo>
                  <a:cubicBezTo>
                    <a:pt x="2639915" y="201454"/>
                    <a:pt x="2637771" y="199311"/>
                    <a:pt x="2633485" y="199311"/>
                  </a:cubicBezTo>
                  <a:cubicBezTo>
                    <a:pt x="2636400" y="195710"/>
                    <a:pt x="2638972" y="193996"/>
                    <a:pt x="2641200" y="194167"/>
                  </a:cubicBezTo>
                  <a:cubicBezTo>
                    <a:pt x="2644801" y="194339"/>
                    <a:pt x="2647373" y="195624"/>
                    <a:pt x="2648916" y="198025"/>
                  </a:cubicBezTo>
                  <a:cubicBezTo>
                    <a:pt x="2654916" y="192881"/>
                    <a:pt x="2660060" y="190310"/>
                    <a:pt x="2664346" y="190310"/>
                  </a:cubicBezTo>
                  <a:close/>
                  <a:moveTo>
                    <a:pt x="2515185" y="190310"/>
                  </a:moveTo>
                  <a:lnTo>
                    <a:pt x="2525472" y="190310"/>
                  </a:lnTo>
                  <a:lnTo>
                    <a:pt x="2525472" y="200597"/>
                  </a:lnTo>
                  <a:cubicBezTo>
                    <a:pt x="2525472" y="203854"/>
                    <a:pt x="2524357" y="206597"/>
                    <a:pt x="2522128" y="208826"/>
                  </a:cubicBezTo>
                  <a:cubicBezTo>
                    <a:pt x="2519900" y="211055"/>
                    <a:pt x="2517156" y="212169"/>
                    <a:pt x="2513899" y="212169"/>
                  </a:cubicBezTo>
                  <a:lnTo>
                    <a:pt x="2510041" y="212169"/>
                  </a:lnTo>
                  <a:lnTo>
                    <a:pt x="2510041" y="205740"/>
                  </a:lnTo>
                  <a:lnTo>
                    <a:pt x="2504898" y="205740"/>
                  </a:lnTo>
                  <a:lnTo>
                    <a:pt x="2504898" y="198025"/>
                  </a:lnTo>
                  <a:cubicBezTo>
                    <a:pt x="2504898" y="192881"/>
                    <a:pt x="2508327" y="190310"/>
                    <a:pt x="2515185" y="190310"/>
                  </a:cubicBezTo>
                  <a:close/>
                  <a:moveTo>
                    <a:pt x="2479180" y="190310"/>
                  </a:moveTo>
                  <a:lnTo>
                    <a:pt x="2490753" y="190310"/>
                  </a:lnTo>
                  <a:cubicBezTo>
                    <a:pt x="2493325" y="190310"/>
                    <a:pt x="2495682" y="191167"/>
                    <a:pt x="2497825" y="192881"/>
                  </a:cubicBezTo>
                  <a:cubicBezTo>
                    <a:pt x="2499969" y="194596"/>
                    <a:pt x="2501040" y="196739"/>
                    <a:pt x="2501040" y="199311"/>
                  </a:cubicBezTo>
                  <a:lnTo>
                    <a:pt x="2501040" y="205740"/>
                  </a:lnTo>
                  <a:lnTo>
                    <a:pt x="2494611" y="205740"/>
                  </a:lnTo>
                  <a:lnTo>
                    <a:pt x="2494611" y="212169"/>
                  </a:lnTo>
                  <a:lnTo>
                    <a:pt x="2490753" y="212169"/>
                  </a:lnTo>
                  <a:cubicBezTo>
                    <a:pt x="2487838" y="212169"/>
                    <a:pt x="2485181" y="211355"/>
                    <a:pt x="2482781" y="209726"/>
                  </a:cubicBezTo>
                  <a:cubicBezTo>
                    <a:pt x="2480380" y="208097"/>
                    <a:pt x="2479180" y="205911"/>
                    <a:pt x="2479180" y="203168"/>
                  </a:cubicBezTo>
                  <a:close/>
                  <a:moveTo>
                    <a:pt x="2049696" y="190310"/>
                  </a:moveTo>
                  <a:cubicBezTo>
                    <a:pt x="2053982" y="190310"/>
                    <a:pt x="2057840" y="192453"/>
                    <a:pt x="2061269" y="196739"/>
                  </a:cubicBezTo>
                  <a:cubicBezTo>
                    <a:pt x="2056640" y="196739"/>
                    <a:pt x="2050211" y="200168"/>
                    <a:pt x="2041981" y="207026"/>
                  </a:cubicBezTo>
                  <a:cubicBezTo>
                    <a:pt x="2035809" y="214741"/>
                    <a:pt x="2029379" y="218599"/>
                    <a:pt x="2022693" y="218599"/>
                  </a:cubicBezTo>
                  <a:cubicBezTo>
                    <a:pt x="2014120" y="218599"/>
                    <a:pt x="2008548" y="215941"/>
                    <a:pt x="2005976" y="210626"/>
                  </a:cubicBezTo>
                  <a:cubicBezTo>
                    <a:pt x="2009405" y="212512"/>
                    <a:pt x="2013006" y="213455"/>
                    <a:pt x="2016778" y="213455"/>
                  </a:cubicBezTo>
                  <a:cubicBezTo>
                    <a:pt x="2022436" y="213455"/>
                    <a:pt x="2025265" y="210884"/>
                    <a:pt x="2025265" y="205740"/>
                  </a:cubicBezTo>
                  <a:cubicBezTo>
                    <a:pt x="2025265" y="201454"/>
                    <a:pt x="2023121" y="199311"/>
                    <a:pt x="2018835" y="199311"/>
                  </a:cubicBezTo>
                  <a:cubicBezTo>
                    <a:pt x="2021750" y="195710"/>
                    <a:pt x="2024322" y="193996"/>
                    <a:pt x="2026550" y="194167"/>
                  </a:cubicBezTo>
                  <a:cubicBezTo>
                    <a:pt x="2030151" y="194339"/>
                    <a:pt x="2032723" y="195624"/>
                    <a:pt x="2034266" y="198025"/>
                  </a:cubicBezTo>
                  <a:cubicBezTo>
                    <a:pt x="2040266" y="192881"/>
                    <a:pt x="2045410" y="190310"/>
                    <a:pt x="2049696" y="190310"/>
                  </a:cubicBezTo>
                  <a:close/>
                  <a:moveTo>
                    <a:pt x="1900535" y="190310"/>
                  </a:moveTo>
                  <a:lnTo>
                    <a:pt x="1910822" y="190310"/>
                  </a:lnTo>
                  <a:lnTo>
                    <a:pt x="1910822" y="200597"/>
                  </a:lnTo>
                  <a:cubicBezTo>
                    <a:pt x="1910822" y="203854"/>
                    <a:pt x="1909707" y="206597"/>
                    <a:pt x="1907478" y="208826"/>
                  </a:cubicBezTo>
                  <a:cubicBezTo>
                    <a:pt x="1905250" y="211055"/>
                    <a:pt x="1902506" y="212169"/>
                    <a:pt x="1899249" y="212169"/>
                  </a:cubicBezTo>
                  <a:lnTo>
                    <a:pt x="1895391" y="212169"/>
                  </a:lnTo>
                  <a:lnTo>
                    <a:pt x="1895391" y="205740"/>
                  </a:lnTo>
                  <a:lnTo>
                    <a:pt x="1890248" y="205740"/>
                  </a:lnTo>
                  <a:lnTo>
                    <a:pt x="1890248" y="198025"/>
                  </a:lnTo>
                  <a:cubicBezTo>
                    <a:pt x="1890248" y="192881"/>
                    <a:pt x="1893677" y="190310"/>
                    <a:pt x="1900535" y="190310"/>
                  </a:cubicBezTo>
                  <a:close/>
                  <a:moveTo>
                    <a:pt x="1864530" y="190310"/>
                  </a:moveTo>
                  <a:lnTo>
                    <a:pt x="1876103" y="190310"/>
                  </a:lnTo>
                  <a:cubicBezTo>
                    <a:pt x="1878675" y="190310"/>
                    <a:pt x="1881032" y="191167"/>
                    <a:pt x="1883175" y="192881"/>
                  </a:cubicBezTo>
                  <a:cubicBezTo>
                    <a:pt x="1885319" y="194596"/>
                    <a:pt x="1886390" y="196739"/>
                    <a:pt x="1886390" y="199311"/>
                  </a:cubicBezTo>
                  <a:lnTo>
                    <a:pt x="1886390" y="205740"/>
                  </a:lnTo>
                  <a:lnTo>
                    <a:pt x="1879961" y="205740"/>
                  </a:lnTo>
                  <a:lnTo>
                    <a:pt x="1879961" y="212169"/>
                  </a:lnTo>
                  <a:lnTo>
                    <a:pt x="1876103" y="212169"/>
                  </a:lnTo>
                  <a:cubicBezTo>
                    <a:pt x="1873188" y="212169"/>
                    <a:pt x="1870531" y="211355"/>
                    <a:pt x="1868131" y="209726"/>
                  </a:cubicBezTo>
                  <a:cubicBezTo>
                    <a:pt x="1865730" y="208097"/>
                    <a:pt x="1864530" y="205911"/>
                    <a:pt x="1864530" y="203168"/>
                  </a:cubicBezTo>
                  <a:close/>
                  <a:moveTo>
                    <a:pt x="1435044" y="190310"/>
                  </a:moveTo>
                  <a:cubicBezTo>
                    <a:pt x="1439330" y="190310"/>
                    <a:pt x="1443188" y="192453"/>
                    <a:pt x="1446617" y="196739"/>
                  </a:cubicBezTo>
                  <a:cubicBezTo>
                    <a:pt x="1441988" y="196739"/>
                    <a:pt x="1435559" y="200168"/>
                    <a:pt x="1427329" y="207026"/>
                  </a:cubicBezTo>
                  <a:cubicBezTo>
                    <a:pt x="1421157" y="214741"/>
                    <a:pt x="1414727" y="218599"/>
                    <a:pt x="1408041" y="218599"/>
                  </a:cubicBezTo>
                  <a:cubicBezTo>
                    <a:pt x="1399468" y="218599"/>
                    <a:pt x="1393896" y="215941"/>
                    <a:pt x="1391324" y="210626"/>
                  </a:cubicBezTo>
                  <a:cubicBezTo>
                    <a:pt x="1394753" y="212512"/>
                    <a:pt x="1398354" y="213455"/>
                    <a:pt x="1402126" y="213455"/>
                  </a:cubicBezTo>
                  <a:cubicBezTo>
                    <a:pt x="1407784" y="213455"/>
                    <a:pt x="1410613" y="210884"/>
                    <a:pt x="1410613" y="205740"/>
                  </a:cubicBezTo>
                  <a:cubicBezTo>
                    <a:pt x="1410613" y="201454"/>
                    <a:pt x="1408469" y="199311"/>
                    <a:pt x="1404183" y="199311"/>
                  </a:cubicBezTo>
                  <a:cubicBezTo>
                    <a:pt x="1407098" y="195710"/>
                    <a:pt x="1409670" y="193996"/>
                    <a:pt x="1411898" y="194167"/>
                  </a:cubicBezTo>
                  <a:cubicBezTo>
                    <a:pt x="1415499" y="194339"/>
                    <a:pt x="1418071" y="195624"/>
                    <a:pt x="1419614" y="198025"/>
                  </a:cubicBezTo>
                  <a:cubicBezTo>
                    <a:pt x="1425614" y="192881"/>
                    <a:pt x="1430758" y="190310"/>
                    <a:pt x="1435044" y="190310"/>
                  </a:cubicBezTo>
                  <a:close/>
                  <a:moveTo>
                    <a:pt x="1285883" y="190310"/>
                  </a:moveTo>
                  <a:lnTo>
                    <a:pt x="1296170" y="190310"/>
                  </a:lnTo>
                  <a:lnTo>
                    <a:pt x="1296170" y="200597"/>
                  </a:lnTo>
                  <a:cubicBezTo>
                    <a:pt x="1296170" y="203854"/>
                    <a:pt x="1295055" y="206597"/>
                    <a:pt x="1292826" y="208826"/>
                  </a:cubicBezTo>
                  <a:cubicBezTo>
                    <a:pt x="1290598" y="211055"/>
                    <a:pt x="1287854" y="212169"/>
                    <a:pt x="1284597" y="212169"/>
                  </a:cubicBezTo>
                  <a:lnTo>
                    <a:pt x="1280739" y="212169"/>
                  </a:lnTo>
                  <a:lnTo>
                    <a:pt x="1280739" y="205740"/>
                  </a:lnTo>
                  <a:lnTo>
                    <a:pt x="1275596" y="205740"/>
                  </a:lnTo>
                  <a:lnTo>
                    <a:pt x="1275596" y="198025"/>
                  </a:lnTo>
                  <a:cubicBezTo>
                    <a:pt x="1275596" y="192881"/>
                    <a:pt x="1279025" y="190310"/>
                    <a:pt x="1285883" y="190310"/>
                  </a:cubicBezTo>
                  <a:close/>
                  <a:moveTo>
                    <a:pt x="1249878" y="190310"/>
                  </a:moveTo>
                  <a:lnTo>
                    <a:pt x="1261451" y="190310"/>
                  </a:lnTo>
                  <a:cubicBezTo>
                    <a:pt x="1264023" y="190310"/>
                    <a:pt x="1266380" y="191167"/>
                    <a:pt x="1268523" y="192881"/>
                  </a:cubicBezTo>
                  <a:cubicBezTo>
                    <a:pt x="1270667" y="194596"/>
                    <a:pt x="1271738" y="196739"/>
                    <a:pt x="1271738" y="199311"/>
                  </a:cubicBezTo>
                  <a:lnTo>
                    <a:pt x="1271738" y="205740"/>
                  </a:lnTo>
                  <a:lnTo>
                    <a:pt x="1265309" y="205740"/>
                  </a:lnTo>
                  <a:lnTo>
                    <a:pt x="1265309" y="212169"/>
                  </a:lnTo>
                  <a:lnTo>
                    <a:pt x="1261451" y="212169"/>
                  </a:lnTo>
                  <a:cubicBezTo>
                    <a:pt x="1258536" y="212169"/>
                    <a:pt x="1255879" y="211355"/>
                    <a:pt x="1253479" y="209726"/>
                  </a:cubicBezTo>
                  <a:cubicBezTo>
                    <a:pt x="1251078" y="208097"/>
                    <a:pt x="1249878" y="205911"/>
                    <a:pt x="1249878" y="203168"/>
                  </a:cubicBezTo>
                  <a:close/>
                  <a:moveTo>
                    <a:pt x="820392" y="190310"/>
                  </a:moveTo>
                  <a:cubicBezTo>
                    <a:pt x="824678" y="190310"/>
                    <a:pt x="828536" y="192453"/>
                    <a:pt x="831965" y="196739"/>
                  </a:cubicBezTo>
                  <a:cubicBezTo>
                    <a:pt x="827336" y="196739"/>
                    <a:pt x="820907" y="200168"/>
                    <a:pt x="812677" y="207026"/>
                  </a:cubicBezTo>
                  <a:cubicBezTo>
                    <a:pt x="806505" y="214741"/>
                    <a:pt x="800075" y="218599"/>
                    <a:pt x="793389" y="218599"/>
                  </a:cubicBezTo>
                  <a:cubicBezTo>
                    <a:pt x="784816" y="218599"/>
                    <a:pt x="779244" y="215941"/>
                    <a:pt x="776672" y="210626"/>
                  </a:cubicBezTo>
                  <a:cubicBezTo>
                    <a:pt x="780101" y="212512"/>
                    <a:pt x="783702" y="213455"/>
                    <a:pt x="787474" y="213455"/>
                  </a:cubicBezTo>
                  <a:cubicBezTo>
                    <a:pt x="793132" y="213455"/>
                    <a:pt x="795961" y="210884"/>
                    <a:pt x="795961" y="205740"/>
                  </a:cubicBezTo>
                  <a:cubicBezTo>
                    <a:pt x="795961" y="201454"/>
                    <a:pt x="793817" y="199311"/>
                    <a:pt x="789531" y="199311"/>
                  </a:cubicBezTo>
                  <a:cubicBezTo>
                    <a:pt x="792446" y="195710"/>
                    <a:pt x="795018" y="193996"/>
                    <a:pt x="797246" y="194167"/>
                  </a:cubicBezTo>
                  <a:cubicBezTo>
                    <a:pt x="800847" y="194339"/>
                    <a:pt x="803419" y="195624"/>
                    <a:pt x="804962" y="198025"/>
                  </a:cubicBezTo>
                  <a:cubicBezTo>
                    <a:pt x="810962" y="192881"/>
                    <a:pt x="816106" y="190310"/>
                    <a:pt x="820392" y="190310"/>
                  </a:cubicBezTo>
                  <a:close/>
                  <a:moveTo>
                    <a:pt x="671231" y="190310"/>
                  </a:moveTo>
                  <a:lnTo>
                    <a:pt x="681518" y="190310"/>
                  </a:lnTo>
                  <a:lnTo>
                    <a:pt x="681518" y="200597"/>
                  </a:lnTo>
                  <a:cubicBezTo>
                    <a:pt x="681518" y="203854"/>
                    <a:pt x="680403" y="206597"/>
                    <a:pt x="678174" y="208826"/>
                  </a:cubicBezTo>
                  <a:cubicBezTo>
                    <a:pt x="675946" y="211055"/>
                    <a:pt x="673202" y="212169"/>
                    <a:pt x="669945" y="212169"/>
                  </a:cubicBezTo>
                  <a:lnTo>
                    <a:pt x="666087" y="212169"/>
                  </a:lnTo>
                  <a:lnTo>
                    <a:pt x="666087" y="205740"/>
                  </a:lnTo>
                  <a:lnTo>
                    <a:pt x="660944" y="205740"/>
                  </a:lnTo>
                  <a:lnTo>
                    <a:pt x="660944" y="198025"/>
                  </a:lnTo>
                  <a:cubicBezTo>
                    <a:pt x="660944" y="192881"/>
                    <a:pt x="664373" y="190310"/>
                    <a:pt x="671231" y="190310"/>
                  </a:cubicBezTo>
                  <a:close/>
                  <a:moveTo>
                    <a:pt x="635226" y="190310"/>
                  </a:moveTo>
                  <a:lnTo>
                    <a:pt x="646799" y="190310"/>
                  </a:lnTo>
                  <a:cubicBezTo>
                    <a:pt x="649371" y="190310"/>
                    <a:pt x="651728" y="191167"/>
                    <a:pt x="653871" y="192881"/>
                  </a:cubicBezTo>
                  <a:cubicBezTo>
                    <a:pt x="656015" y="194596"/>
                    <a:pt x="657086" y="196739"/>
                    <a:pt x="657086" y="199311"/>
                  </a:cubicBezTo>
                  <a:lnTo>
                    <a:pt x="657086" y="205740"/>
                  </a:lnTo>
                  <a:lnTo>
                    <a:pt x="650657" y="205740"/>
                  </a:lnTo>
                  <a:lnTo>
                    <a:pt x="650657" y="212169"/>
                  </a:lnTo>
                  <a:lnTo>
                    <a:pt x="646799" y="212169"/>
                  </a:lnTo>
                  <a:cubicBezTo>
                    <a:pt x="643884" y="212169"/>
                    <a:pt x="641227" y="211355"/>
                    <a:pt x="638827" y="209726"/>
                  </a:cubicBezTo>
                  <a:cubicBezTo>
                    <a:pt x="636426" y="208097"/>
                    <a:pt x="635226" y="205911"/>
                    <a:pt x="635226" y="203168"/>
                  </a:cubicBezTo>
                  <a:close/>
                  <a:moveTo>
                    <a:pt x="205740" y="190310"/>
                  </a:moveTo>
                  <a:cubicBezTo>
                    <a:pt x="210027" y="190310"/>
                    <a:pt x="213884" y="192453"/>
                    <a:pt x="217313" y="196739"/>
                  </a:cubicBezTo>
                  <a:cubicBezTo>
                    <a:pt x="212684" y="196739"/>
                    <a:pt x="206255" y="200168"/>
                    <a:pt x="198025" y="207026"/>
                  </a:cubicBezTo>
                  <a:cubicBezTo>
                    <a:pt x="191853" y="214741"/>
                    <a:pt x="185424" y="218599"/>
                    <a:pt x="178737" y="218599"/>
                  </a:cubicBezTo>
                  <a:cubicBezTo>
                    <a:pt x="170165" y="218599"/>
                    <a:pt x="164592" y="215941"/>
                    <a:pt x="162021" y="210626"/>
                  </a:cubicBezTo>
                  <a:cubicBezTo>
                    <a:pt x="165450" y="212512"/>
                    <a:pt x="169050" y="213455"/>
                    <a:pt x="172822" y="213455"/>
                  </a:cubicBezTo>
                  <a:cubicBezTo>
                    <a:pt x="178480" y="213455"/>
                    <a:pt x="181309" y="210884"/>
                    <a:pt x="181309" y="205740"/>
                  </a:cubicBezTo>
                  <a:cubicBezTo>
                    <a:pt x="181309" y="201454"/>
                    <a:pt x="179166" y="199311"/>
                    <a:pt x="174879" y="199311"/>
                  </a:cubicBezTo>
                  <a:cubicBezTo>
                    <a:pt x="177794" y="195710"/>
                    <a:pt x="180366" y="193996"/>
                    <a:pt x="182595" y="194167"/>
                  </a:cubicBezTo>
                  <a:cubicBezTo>
                    <a:pt x="186195" y="194339"/>
                    <a:pt x="188767" y="195624"/>
                    <a:pt x="190310" y="198025"/>
                  </a:cubicBezTo>
                  <a:cubicBezTo>
                    <a:pt x="196311" y="192881"/>
                    <a:pt x="201454" y="190310"/>
                    <a:pt x="205740" y="190310"/>
                  </a:cubicBezTo>
                  <a:close/>
                  <a:moveTo>
                    <a:pt x="56579" y="190310"/>
                  </a:moveTo>
                  <a:lnTo>
                    <a:pt x="66866" y="190310"/>
                  </a:lnTo>
                  <a:lnTo>
                    <a:pt x="66866" y="200597"/>
                  </a:lnTo>
                  <a:cubicBezTo>
                    <a:pt x="66866" y="203854"/>
                    <a:pt x="65751" y="206597"/>
                    <a:pt x="63523" y="208826"/>
                  </a:cubicBezTo>
                  <a:cubicBezTo>
                    <a:pt x="61294" y="211055"/>
                    <a:pt x="58551" y="212169"/>
                    <a:pt x="55293" y="212169"/>
                  </a:cubicBezTo>
                  <a:lnTo>
                    <a:pt x="51435" y="212169"/>
                  </a:lnTo>
                  <a:lnTo>
                    <a:pt x="51435" y="205740"/>
                  </a:lnTo>
                  <a:lnTo>
                    <a:pt x="46292" y="205740"/>
                  </a:lnTo>
                  <a:lnTo>
                    <a:pt x="46292" y="198025"/>
                  </a:lnTo>
                  <a:cubicBezTo>
                    <a:pt x="46292" y="192881"/>
                    <a:pt x="49721" y="190310"/>
                    <a:pt x="56579" y="190310"/>
                  </a:cubicBezTo>
                  <a:close/>
                  <a:moveTo>
                    <a:pt x="20574" y="190310"/>
                  </a:moveTo>
                  <a:lnTo>
                    <a:pt x="32147" y="190310"/>
                  </a:lnTo>
                  <a:cubicBezTo>
                    <a:pt x="34719" y="190310"/>
                    <a:pt x="37076" y="191167"/>
                    <a:pt x="39220" y="192881"/>
                  </a:cubicBezTo>
                  <a:cubicBezTo>
                    <a:pt x="41363" y="194596"/>
                    <a:pt x="42434" y="196739"/>
                    <a:pt x="42434" y="199311"/>
                  </a:cubicBezTo>
                  <a:lnTo>
                    <a:pt x="42434" y="205740"/>
                  </a:lnTo>
                  <a:lnTo>
                    <a:pt x="36005" y="205740"/>
                  </a:lnTo>
                  <a:lnTo>
                    <a:pt x="36005" y="212169"/>
                  </a:lnTo>
                  <a:lnTo>
                    <a:pt x="32147" y="212169"/>
                  </a:lnTo>
                  <a:cubicBezTo>
                    <a:pt x="29233" y="212169"/>
                    <a:pt x="26575" y="211355"/>
                    <a:pt x="24175" y="209726"/>
                  </a:cubicBezTo>
                  <a:cubicBezTo>
                    <a:pt x="21775" y="208097"/>
                    <a:pt x="20574" y="205911"/>
                    <a:pt x="20574" y="203168"/>
                  </a:cubicBezTo>
                  <a:close/>
                  <a:moveTo>
                    <a:pt x="2533187" y="185166"/>
                  </a:moveTo>
                  <a:lnTo>
                    <a:pt x="2540902" y="185166"/>
                  </a:lnTo>
                  <a:lnTo>
                    <a:pt x="2540902" y="228886"/>
                  </a:lnTo>
                  <a:lnTo>
                    <a:pt x="2715781" y="228886"/>
                  </a:lnTo>
                  <a:lnTo>
                    <a:pt x="2715781" y="236601"/>
                  </a:lnTo>
                  <a:lnTo>
                    <a:pt x="2533187" y="236601"/>
                  </a:lnTo>
                  <a:close/>
                  <a:moveTo>
                    <a:pt x="1918537" y="185166"/>
                  </a:moveTo>
                  <a:lnTo>
                    <a:pt x="1926252" y="185166"/>
                  </a:lnTo>
                  <a:lnTo>
                    <a:pt x="1926252" y="228886"/>
                  </a:lnTo>
                  <a:lnTo>
                    <a:pt x="2101131" y="228886"/>
                  </a:lnTo>
                  <a:lnTo>
                    <a:pt x="2101131" y="236601"/>
                  </a:lnTo>
                  <a:lnTo>
                    <a:pt x="1918537" y="236601"/>
                  </a:lnTo>
                  <a:close/>
                  <a:moveTo>
                    <a:pt x="1303885" y="185166"/>
                  </a:moveTo>
                  <a:lnTo>
                    <a:pt x="1311600" y="185166"/>
                  </a:lnTo>
                  <a:lnTo>
                    <a:pt x="1311600" y="228886"/>
                  </a:lnTo>
                  <a:lnTo>
                    <a:pt x="1486479" y="228886"/>
                  </a:lnTo>
                  <a:lnTo>
                    <a:pt x="1486479" y="236601"/>
                  </a:lnTo>
                  <a:lnTo>
                    <a:pt x="1303885" y="236601"/>
                  </a:lnTo>
                  <a:close/>
                  <a:moveTo>
                    <a:pt x="689233" y="185166"/>
                  </a:moveTo>
                  <a:lnTo>
                    <a:pt x="696948" y="185166"/>
                  </a:lnTo>
                  <a:lnTo>
                    <a:pt x="696948" y="228886"/>
                  </a:lnTo>
                  <a:lnTo>
                    <a:pt x="871827" y="228886"/>
                  </a:lnTo>
                  <a:lnTo>
                    <a:pt x="871827" y="236601"/>
                  </a:lnTo>
                  <a:lnTo>
                    <a:pt x="689233" y="236601"/>
                  </a:lnTo>
                  <a:close/>
                  <a:moveTo>
                    <a:pt x="74581" y="185166"/>
                  </a:moveTo>
                  <a:lnTo>
                    <a:pt x="82296" y="185166"/>
                  </a:lnTo>
                  <a:lnTo>
                    <a:pt x="82296" y="228886"/>
                  </a:lnTo>
                  <a:lnTo>
                    <a:pt x="257175" y="228886"/>
                  </a:lnTo>
                  <a:lnTo>
                    <a:pt x="257175" y="236601"/>
                  </a:lnTo>
                  <a:lnTo>
                    <a:pt x="74581" y="236601"/>
                  </a:lnTo>
                  <a:close/>
                  <a:moveTo>
                    <a:pt x="2576907" y="171021"/>
                  </a:moveTo>
                  <a:cubicBezTo>
                    <a:pt x="2592166" y="171021"/>
                    <a:pt x="2607168" y="180023"/>
                    <a:pt x="2621912" y="198025"/>
                  </a:cubicBezTo>
                  <a:cubicBezTo>
                    <a:pt x="2626199" y="203168"/>
                    <a:pt x="2630485" y="207026"/>
                    <a:pt x="2634771" y="209598"/>
                  </a:cubicBezTo>
                  <a:cubicBezTo>
                    <a:pt x="2626027" y="209598"/>
                    <a:pt x="2620455" y="207883"/>
                    <a:pt x="2618055" y="204454"/>
                  </a:cubicBezTo>
                  <a:cubicBezTo>
                    <a:pt x="2618055" y="209598"/>
                    <a:pt x="2617197" y="213884"/>
                    <a:pt x="2615483" y="217313"/>
                  </a:cubicBezTo>
                  <a:cubicBezTo>
                    <a:pt x="2611368" y="215084"/>
                    <a:pt x="2608368" y="211226"/>
                    <a:pt x="2606482" y="205740"/>
                  </a:cubicBezTo>
                  <a:cubicBezTo>
                    <a:pt x="2603910" y="212598"/>
                    <a:pt x="2597909" y="216027"/>
                    <a:pt x="2588480" y="216027"/>
                  </a:cubicBezTo>
                  <a:cubicBezTo>
                    <a:pt x="2594480" y="213455"/>
                    <a:pt x="2597481" y="207455"/>
                    <a:pt x="2597481" y="198025"/>
                  </a:cubicBezTo>
                  <a:lnTo>
                    <a:pt x="2585103" y="181778"/>
                  </a:lnTo>
                  <a:lnTo>
                    <a:pt x="2585008" y="181566"/>
                  </a:lnTo>
                  <a:lnTo>
                    <a:pt x="2584912" y="181528"/>
                  </a:lnTo>
                  <a:close/>
                  <a:moveTo>
                    <a:pt x="1962257" y="171021"/>
                  </a:moveTo>
                  <a:cubicBezTo>
                    <a:pt x="1977516" y="171021"/>
                    <a:pt x="1992518" y="180023"/>
                    <a:pt x="2007262" y="198025"/>
                  </a:cubicBezTo>
                  <a:cubicBezTo>
                    <a:pt x="2011549" y="203168"/>
                    <a:pt x="2015835" y="207026"/>
                    <a:pt x="2020121" y="209598"/>
                  </a:cubicBezTo>
                  <a:cubicBezTo>
                    <a:pt x="2011377" y="209598"/>
                    <a:pt x="2005805" y="207883"/>
                    <a:pt x="2003405" y="204454"/>
                  </a:cubicBezTo>
                  <a:cubicBezTo>
                    <a:pt x="2003405" y="209598"/>
                    <a:pt x="2002547" y="213884"/>
                    <a:pt x="2000833" y="217313"/>
                  </a:cubicBezTo>
                  <a:cubicBezTo>
                    <a:pt x="1996718" y="215084"/>
                    <a:pt x="1993718" y="211226"/>
                    <a:pt x="1991832" y="205740"/>
                  </a:cubicBezTo>
                  <a:cubicBezTo>
                    <a:pt x="1989260" y="212598"/>
                    <a:pt x="1983259" y="216027"/>
                    <a:pt x="1973830" y="216027"/>
                  </a:cubicBezTo>
                  <a:cubicBezTo>
                    <a:pt x="1979830" y="213455"/>
                    <a:pt x="1982831" y="207455"/>
                    <a:pt x="1982831" y="198025"/>
                  </a:cubicBezTo>
                  <a:lnTo>
                    <a:pt x="1970453" y="181778"/>
                  </a:lnTo>
                  <a:lnTo>
                    <a:pt x="1970358" y="181566"/>
                  </a:lnTo>
                  <a:lnTo>
                    <a:pt x="1970262" y="181528"/>
                  </a:lnTo>
                  <a:close/>
                  <a:moveTo>
                    <a:pt x="1347605" y="171021"/>
                  </a:moveTo>
                  <a:cubicBezTo>
                    <a:pt x="1362864" y="171021"/>
                    <a:pt x="1377866" y="180023"/>
                    <a:pt x="1392610" y="198025"/>
                  </a:cubicBezTo>
                  <a:cubicBezTo>
                    <a:pt x="1396897" y="203168"/>
                    <a:pt x="1401183" y="207026"/>
                    <a:pt x="1405469" y="209598"/>
                  </a:cubicBezTo>
                  <a:cubicBezTo>
                    <a:pt x="1396725" y="209598"/>
                    <a:pt x="1391153" y="207883"/>
                    <a:pt x="1388753" y="204454"/>
                  </a:cubicBezTo>
                  <a:cubicBezTo>
                    <a:pt x="1388753" y="209598"/>
                    <a:pt x="1387895" y="213884"/>
                    <a:pt x="1386181" y="217313"/>
                  </a:cubicBezTo>
                  <a:cubicBezTo>
                    <a:pt x="1382066" y="215084"/>
                    <a:pt x="1379066" y="211226"/>
                    <a:pt x="1377180" y="205740"/>
                  </a:cubicBezTo>
                  <a:cubicBezTo>
                    <a:pt x="1374608" y="212598"/>
                    <a:pt x="1368607" y="216027"/>
                    <a:pt x="1359178" y="216027"/>
                  </a:cubicBezTo>
                  <a:cubicBezTo>
                    <a:pt x="1365178" y="213455"/>
                    <a:pt x="1368179" y="207455"/>
                    <a:pt x="1368179" y="198025"/>
                  </a:cubicBezTo>
                  <a:lnTo>
                    <a:pt x="1355801" y="181778"/>
                  </a:lnTo>
                  <a:lnTo>
                    <a:pt x="1355706" y="181566"/>
                  </a:lnTo>
                  <a:lnTo>
                    <a:pt x="1355610" y="181528"/>
                  </a:lnTo>
                  <a:close/>
                  <a:moveTo>
                    <a:pt x="732953" y="171021"/>
                  </a:moveTo>
                  <a:cubicBezTo>
                    <a:pt x="748212" y="171021"/>
                    <a:pt x="763214" y="180023"/>
                    <a:pt x="777958" y="198025"/>
                  </a:cubicBezTo>
                  <a:cubicBezTo>
                    <a:pt x="782245" y="203168"/>
                    <a:pt x="786531" y="207026"/>
                    <a:pt x="790817" y="209598"/>
                  </a:cubicBezTo>
                  <a:cubicBezTo>
                    <a:pt x="782073" y="209598"/>
                    <a:pt x="776501" y="207883"/>
                    <a:pt x="774101" y="204454"/>
                  </a:cubicBezTo>
                  <a:cubicBezTo>
                    <a:pt x="774101" y="209598"/>
                    <a:pt x="773243" y="213884"/>
                    <a:pt x="771529" y="217313"/>
                  </a:cubicBezTo>
                  <a:cubicBezTo>
                    <a:pt x="767414" y="215084"/>
                    <a:pt x="764414" y="211226"/>
                    <a:pt x="762528" y="205740"/>
                  </a:cubicBezTo>
                  <a:cubicBezTo>
                    <a:pt x="759956" y="212598"/>
                    <a:pt x="753955" y="216027"/>
                    <a:pt x="744526" y="216027"/>
                  </a:cubicBezTo>
                  <a:cubicBezTo>
                    <a:pt x="750526" y="213455"/>
                    <a:pt x="753527" y="207455"/>
                    <a:pt x="753527" y="198025"/>
                  </a:cubicBezTo>
                  <a:lnTo>
                    <a:pt x="741149" y="181778"/>
                  </a:lnTo>
                  <a:lnTo>
                    <a:pt x="741054" y="181566"/>
                  </a:lnTo>
                  <a:lnTo>
                    <a:pt x="740958" y="181528"/>
                  </a:lnTo>
                  <a:close/>
                  <a:moveTo>
                    <a:pt x="118301" y="171021"/>
                  </a:moveTo>
                  <a:cubicBezTo>
                    <a:pt x="133560" y="171021"/>
                    <a:pt x="148562" y="180023"/>
                    <a:pt x="163307" y="198025"/>
                  </a:cubicBezTo>
                  <a:cubicBezTo>
                    <a:pt x="167593" y="203168"/>
                    <a:pt x="171879" y="207026"/>
                    <a:pt x="176165" y="209598"/>
                  </a:cubicBezTo>
                  <a:cubicBezTo>
                    <a:pt x="167421" y="209598"/>
                    <a:pt x="161849" y="207883"/>
                    <a:pt x="159449" y="204454"/>
                  </a:cubicBezTo>
                  <a:cubicBezTo>
                    <a:pt x="159449" y="209598"/>
                    <a:pt x="158592" y="213884"/>
                    <a:pt x="156877" y="217313"/>
                  </a:cubicBezTo>
                  <a:cubicBezTo>
                    <a:pt x="152762" y="215084"/>
                    <a:pt x="149762" y="211226"/>
                    <a:pt x="147876" y="205740"/>
                  </a:cubicBezTo>
                  <a:cubicBezTo>
                    <a:pt x="145304" y="212598"/>
                    <a:pt x="139304" y="216027"/>
                    <a:pt x="129874" y="216027"/>
                  </a:cubicBezTo>
                  <a:cubicBezTo>
                    <a:pt x="135875" y="213455"/>
                    <a:pt x="138875" y="207455"/>
                    <a:pt x="138875" y="198025"/>
                  </a:cubicBezTo>
                  <a:lnTo>
                    <a:pt x="126496" y="181778"/>
                  </a:lnTo>
                  <a:lnTo>
                    <a:pt x="126402" y="181566"/>
                  </a:lnTo>
                  <a:lnTo>
                    <a:pt x="126306" y="181528"/>
                  </a:lnTo>
                  <a:close/>
                  <a:moveTo>
                    <a:pt x="2546046" y="159191"/>
                  </a:moveTo>
                  <a:cubicBezTo>
                    <a:pt x="2548960" y="159191"/>
                    <a:pt x="2551446" y="160220"/>
                    <a:pt x="2553504" y="162277"/>
                  </a:cubicBezTo>
                  <a:cubicBezTo>
                    <a:pt x="2555561" y="164335"/>
                    <a:pt x="2556590" y="166821"/>
                    <a:pt x="2556590" y="169736"/>
                  </a:cubicBezTo>
                  <a:lnTo>
                    <a:pt x="2546046" y="169736"/>
                  </a:lnTo>
                  <a:close/>
                  <a:moveTo>
                    <a:pt x="1931396" y="159191"/>
                  </a:moveTo>
                  <a:cubicBezTo>
                    <a:pt x="1934310" y="159191"/>
                    <a:pt x="1936796" y="160220"/>
                    <a:pt x="1938854" y="162277"/>
                  </a:cubicBezTo>
                  <a:cubicBezTo>
                    <a:pt x="1940911" y="164335"/>
                    <a:pt x="1941940" y="166821"/>
                    <a:pt x="1941940" y="169736"/>
                  </a:cubicBezTo>
                  <a:lnTo>
                    <a:pt x="1931396" y="169736"/>
                  </a:lnTo>
                  <a:close/>
                  <a:moveTo>
                    <a:pt x="1316744" y="159191"/>
                  </a:moveTo>
                  <a:cubicBezTo>
                    <a:pt x="1319658" y="159191"/>
                    <a:pt x="1322144" y="160220"/>
                    <a:pt x="1324202" y="162277"/>
                  </a:cubicBezTo>
                  <a:cubicBezTo>
                    <a:pt x="1326259" y="164335"/>
                    <a:pt x="1327288" y="166821"/>
                    <a:pt x="1327288" y="169736"/>
                  </a:cubicBezTo>
                  <a:lnTo>
                    <a:pt x="1316744" y="169736"/>
                  </a:lnTo>
                  <a:close/>
                  <a:moveTo>
                    <a:pt x="702092" y="159191"/>
                  </a:moveTo>
                  <a:cubicBezTo>
                    <a:pt x="705006" y="159191"/>
                    <a:pt x="707492" y="160220"/>
                    <a:pt x="709550" y="162277"/>
                  </a:cubicBezTo>
                  <a:cubicBezTo>
                    <a:pt x="711607" y="164335"/>
                    <a:pt x="712636" y="166821"/>
                    <a:pt x="712636" y="169736"/>
                  </a:cubicBezTo>
                  <a:lnTo>
                    <a:pt x="702092" y="169736"/>
                  </a:lnTo>
                  <a:close/>
                  <a:moveTo>
                    <a:pt x="87440" y="159191"/>
                  </a:moveTo>
                  <a:cubicBezTo>
                    <a:pt x="90355" y="159191"/>
                    <a:pt x="92841" y="160220"/>
                    <a:pt x="94898" y="162277"/>
                  </a:cubicBezTo>
                  <a:cubicBezTo>
                    <a:pt x="96955" y="164335"/>
                    <a:pt x="97984" y="166821"/>
                    <a:pt x="97984" y="169736"/>
                  </a:cubicBezTo>
                  <a:lnTo>
                    <a:pt x="87440" y="169736"/>
                  </a:lnTo>
                  <a:close/>
                  <a:moveTo>
                    <a:pt x="2624998" y="146333"/>
                  </a:moveTo>
                  <a:cubicBezTo>
                    <a:pt x="2634085" y="147876"/>
                    <a:pt x="2638629" y="153533"/>
                    <a:pt x="2638629" y="163306"/>
                  </a:cubicBezTo>
                  <a:cubicBezTo>
                    <a:pt x="2638629" y="167078"/>
                    <a:pt x="2636914" y="172522"/>
                    <a:pt x="2633485" y="179637"/>
                  </a:cubicBezTo>
                  <a:cubicBezTo>
                    <a:pt x="2630056" y="186752"/>
                    <a:pt x="2628342" y="191595"/>
                    <a:pt x="2628342" y="194167"/>
                  </a:cubicBezTo>
                  <a:cubicBezTo>
                    <a:pt x="2623884" y="191081"/>
                    <a:pt x="2621741" y="188081"/>
                    <a:pt x="2621912" y="185166"/>
                  </a:cubicBezTo>
                  <a:cubicBezTo>
                    <a:pt x="2621912" y="183794"/>
                    <a:pt x="2622427" y="181737"/>
                    <a:pt x="2623455" y="178994"/>
                  </a:cubicBezTo>
                  <a:cubicBezTo>
                    <a:pt x="2624484" y="176251"/>
                    <a:pt x="2624998" y="174708"/>
                    <a:pt x="2624998" y="174365"/>
                  </a:cubicBezTo>
                  <a:cubicBezTo>
                    <a:pt x="2624998" y="174193"/>
                    <a:pt x="2624827" y="173936"/>
                    <a:pt x="2624484" y="173593"/>
                  </a:cubicBezTo>
                  <a:lnTo>
                    <a:pt x="2621912" y="173593"/>
                  </a:lnTo>
                  <a:cubicBezTo>
                    <a:pt x="2616769" y="173593"/>
                    <a:pt x="2614197" y="171021"/>
                    <a:pt x="2614197" y="165878"/>
                  </a:cubicBezTo>
                  <a:cubicBezTo>
                    <a:pt x="2614369" y="164849"/>
                    <a:pt x="2614797" y="163135"/>
                    <a:pt x="2615483" y="160734"/>
                  </a:cubicBezTo>
                  <a:cubicBezTo>
                    <a:pt x="2615826" y="163649"/>
                    <a:pt x="2618140" y="165106"/>
                    <a:pt x="2622427" y="165106"/>
                  </a:cubicBezTo>
                  <a:cubicBezTo>
                    <a:pt x="2628256" y="165106"/>
                    <a:pt x="2631085" y="162792"/>
                    <a:pt x="2630913" y="158163"/>
                  </a:cubicBezTo>
                  <a:cubicBezTo>
                    <a:pt x="2630742" y="153019"/>
                    <a:pt x="2628770" y="149076"/>
                    <a:pt x="2624998" y="146333"/>
                  </a:cubicBezTo>
                  <a:close/>
                  <a:moveTo>
                    <a:pt x="2010348" y="146333"/>
                  </a:moveTo>
                  <a:cubicBezTo>
                    <a:pt x="2019435" y="147876"/>
                    <a:pt x="2023979" y="153533"/>
                    <a:pt x="2023979" y="163306"/>
                  </a:cubicBezTo>
                  <a:cubicBezTo>
                    <a:pt x="2023979" y="167078"/>
                    <a:pt x="2022264" y="172522"/>
                    <a:pt x="2018835" y="179637"/>
                  </a:cubicBezTo>
                  <a:cubicBezTo>
                    <a:pt x="2015406" y="186752"/>
                    <a:pt x="2013692" y="191595"/>
                    <a:pt x="2013692" y="194167"/>
                  </a:cubicBezTo>
                  <a:cubicBezTo>
                    <a:pt x="2009234" y="191081"/>
                    <a:pt x="2007091" y="188081"/>
                    <a:pt x="2007262" y="185166"/>
                  </a:cubicBezTo>
                  <a:cubicBezTo>
                    <a:pt x="2007262" y="183794"/>
                    <a:pt x="2007777" y="181737"/>
                    <a:pt x="2008805" y="178994"/>
                  </a:cubicBezTo>
                  <a:cubicBezTo>
                    <a:pt x="2009834" y="176251"/>
                    <a:pt x="2010348" y="174708"/>
                    <a:pt x="2010348" y="174365"/>
                  </a:cubicBezTo>
                  <a:cubicBezTo>
                    <a:pt x="2010348" y="174193"/>
                    <a:pt x="2010177" y="173936"/>
                    <a:pt x="2009834" y="173593"/>
                  </a:cubicBezTo>
                  <a:lnTo>
                    <a:pt x="2007262" y="173593"/>
                  </a:lnTo>
                  <a:cubicBezTo>
                    <a:pt x="2002119" y="173593"/>
                    <a:pt x="1999547" y="171021"/>
                    <a:pt x="1999547" y="165878"/>
                  </a:cubicBezTo>
                  <a:cubicBezTo>
                    <a:pt x="1999719" y="164849"/>
                    <a:pt x="2000147" y="163135"/>
                    <a:pt x="2000833" y="160734"/>
                  </a:cubicBezTo>
                  <a:cubicBezTo>
                    <a:pt x="2001176" y="163649"/>
                    <a:pt x="2003490" y="165106"/>
                    <a:pt x="2007777" y="165106"/>
                  </a:cubicBezTo>
                  <a:cubicBezTo>
                    <a:pt x="2013606" y="165106"/>
                    <a:pt x="2016435" y="162792"/>
                    <a:pt x="2016263" y="158163"/>
                  </a:cubicBezTo>
                  <a:cubicBezTo>
                    <a:pt x="2016092" y="153019"/>
                    <a:pt x="2014120" y="149076"/>
                    <a:pt x="2010348" y="146333"/>
                  </a:cubicBezTo>
                  <a:close/>
                  <a:moveTo>
                    <a:pt x="1395696" y="146333"/>
                  </a:moveTo>
                  <a:cubicBezTo>
                    <a:pt x="1404783" y="147876"/>
                    <a:pt x="1409327" y="153533"/>
                    <a:pt x="1409327" y="163306"/>
                  </a:cubicBezTo>
                  <a:cubicBezTo>
                    <a:pt x="1409327" y="167078"/>
                    <a:pt x="1407612" y="172522"/>
                    <a:pt x="1404183" y="179637"/>
                  </a:cubicBezTo>
                  <a:cubicBezTo>
                    <a:pt x="1400754" y="186752"/>
                    <a:pt x="1399040" y="191595"/>
                    <a:pt x="1399040" y="194167"/>
                  </a:cubicBezTo>
                  <a:cubicBezTo>
                    <a:pt x="1394582" y="191081"/>
                    <a:pt x="1392439" y="188081"/>
                    <a:pt x="1392610" y="185166"/>
                  </a:cubicBezTo>
                  <a:cubicBezTo>
                    <a:pt x="1392610" y="183794"/>
                    <a:pt x="1393125" y="181737"/>
                    <a:pt x="1394153" y="178994"/>
                  </a:cubicBezTo>
                  <a:cubicBezTo>
                    <a:pt x="1395182" y="176251"/>
                    <a:pt x="1395696" y="174708"/>
                    <a:pt x="1395696" y="174365"/>
                  </a:cubicBezTo>
                  <a:cubicBezTo>
                    <a:pt x="1395696" y="174193"/>
                    <a:pt x="1395525" y="173936"/>
                    <a:pt x="1395182" y="173593"/>
                  </a:cubicBezTo>
                  <a:lnTo>
                    <a:pt x="1392610" y="173593"/>
                  </a:lnTo>
                  <a:cubicBezTo>
                    <a:pt x="1387467" y="173593"/>
                    <a:pt x="1384895" y="171021"/>
                    <a:pt x="1384895" y="165878"/>
                  </a:cubicBezTo>
                  <a:cubicBezTo>
                    <a:pt x="1385067" y="164849"/>
                    <a:pt x="1385495" y="163135"/>
                    <a:pt x="1386181" y="160734"/>
                  </a:cubicBezTo>
                  <a:cubicBezTo>
                    <a:pt x="1386524" y="163649"/>
                    <a:pt x="1388838" y="165106"/>
                    <a:pt x="1393125" y="165106"/>
                  </a:cubicBezTo>
                  <a:cubicBezTo>
                    <a:pt x="1398954" y="165106"/>
                    <a:pt x="1401783" y="162792"/>
                    <a:pt x="1401611" y="158163"/>
                  </a:cubicBezTo>
                  <a:cubicBezTo>
                    <a:pt x="1401440" y="153019"/>
                    <a:pt x="1399468" y="149076"/>
                    <a:pt x="1395696" y="146333"/>
                  </a:cubicBezTo>
                  <a:close/>
                  <a:moveTo>
                    <a:pt x="781044" y="146333"/>
                  </a:moveTo>
                  <a:cubicBezTo>
                    <a:pt x="790131" y="147876"/>
                    <a:pt x="794675" y="153533"/>
                    <a:pt x="794675" y="163306"/>
                  </a:cubicBezTo>
                  <a:cubicBezTo>
                    <a:pt x="794675" y="167078"/>
                    <a:pt x="792960" y="172522"/>
                    <a:pt x="789531" y="179637"/>
                  </a:cubicBezTo>
                  <a:cubicBezTo>
                    <a:pt x="786102" y="186752"/>
                    <a:pt x="784388" y="191595"/>
                    <a:pt x="784388" y="194167"/>
                  </a:cubicBezTo>
                  <a:cubicBezTo>
                    <a:pt x="779930" y="191081"/>
                    <a:pt x="777787" y="188081"/>
                    <a:pt x="777958" y="185166"/>
                  </a:cubicBezTo>
                  <a:cubicBezTo>
                    <a:pt x="777958" y="183794"/>
                    <a:pt x="778473" y="181737"/>
                    <a:pt x="779501" y="178994"/>
                  </a:cubicBezTo>
                  <a:cubicBezTo>
                    <a:pt x="780530" y="176251"/>
                    <a:pt x="781044" y="174708"/>
                    <a:pt x="781044" y="174365"/>
                  </a:cubicBezTo>
                  <a:cubicBezTo>
                    <a:pt x="781044" y="174193"/>
                    <a:pt x="780873" y="173936"/>
                    <a:pt x="780530" y="173593"/>
                  </a:cubicBezTo>
                  <a:lnTo>
                    <a:pt x="777958" y="173593"/>
                  </a:lnTo>
                  <a:cubicBezTo>
                    <a:pt x="772815" y="173593"/>
                    <a:pt x="770243" y="171021"/>
                    <a:pt x="770243" y="165878"/>
                  </a:cubicBezTo>
                  <a:cubicBezTo>
                    <a:pt x="770415" y="164849"/>
                    <a:pt x="770843" y="163135"/>
                    <a:pt x="771529" y="160734"/>
                  </a:cubicBezTo>
                  <a:cubicBezTo>
                    <a:pt x="771872" y="163649"/>
                    <a:pt x="774186" y="165106"/>
                    <a:pt x="778473" y="165106"/>
                  </a:cubicBezTo>
                  <a:cubicBezTo>
                    <a:pt x="784302" y="165106"/>
                    <a:pt x="787131" y="162792"/>
                    <a:pt x="786959" y="158163"/>
                  </a:cubicBezTo>
                  <a:cubicBezTo>
                    <a:pt x="786788" y="153019"/>
                    <a:pt x="784816" y="149076"/>
                    <a:pt x="781044" y="146333"/>
                  </a:cubicBezTo>
                  <a:close/>
                  <a:moveTo>
                    <a:pt x="166393" y="146333"/>
                  </a:moveTo>
                  <a:cubicBezTo>
                    <a:pt x="175479" y="147876"/>
                    <a:pt x="180023" y="153533"/>
                    <a:pt x="180023" y="163306"/>
                  </a:cubicBezTo>
                  <a:cubicBezTo>
                    <a:pt x="180023" y="167078"/>
                    <a:pt x="178308" y="172522"/>
                    <a:pt x="174879" y="179637"/>
                  </a:cubicBezTo>
                  <a:cubicBezTo>
                    <a:pt x="171450" y="186752"/>
                    <a:pt x="169736" y="191595"/>
                    <a:pt x="169736" y="194167"/>
                  </a:cubicBezTo>
                  <a:cubicBezTo>
                    <a:pt x="165278" y="191081"/>
                    <a:pt x="163135" y="188081"/>
                    <a:pt x="163307" y="185166"/>
                  </a:cubicBezTo>
                  <a:cubicBezTo>
                    <a:pt x="163307" y="183794"/>
                    <a:pt x="163821" y="181737"/>
                    <a:pt x="164850" y="178994"/>
                  </a:cubicBezTo>
                  <a:cubicBezTo>
                    <a:pt x="165878" y="176251"/>
                    <a:pt x="166393" y="174708"/>
                    <a:pt x="166393" y="174365"/>
                  </a:cubicBezTo>
                  <a:cubicBezTo>
                    <a:pt x="166393" y="174193"/>
                    <a:pt x="166221" y="173936"/>
                    <a:pt x="165878" y="173593"/>
                  </a:cubicBezTo>
                  <a:lnTo>
                    <a:pt x="163307" y="173593"/>
                  </a:lnTo>
                  <a:cubicBezTo>
                    <a:pt x="158163" y="173593"/>
                    <a:pt x="155591" y="171021"/>
                    <a:pt x="155591" y="165878"/>
                  </a:cubicBezTo>
                  <a:cubicBezTo>
                    <a:pt x="155763" y="164849"/>
                    <a:pt x="156191" y="163135"/>
                    <a:pt x="156877" y="160734"/>
                  </a:cubicBezTo>
                  <a:cubicBezTo>
                    <a:pt x="157220" y="163649"/>
                    <a:pt x="159535" y="165106"/>
                    <a:pt x="163821" y="165106"/>
                  </a:cubicBezTo>
                  <a:cubicBezTo>
                    <a:pt x="169650" y="165106"/>
                    <a:pt x="172479" y="162792"/>
                    <a:pt x="172308" y="158163"/>
                  </a:cubicBezTo>
                  <a:cubicBezTo>
                    <a:pt x="172136" y="153019"/>
                    <a:pt x="170165" y="149076"/>
                    <a:pt x="166393" y="146333"/>
                  </a:cubicBezTo>
                  <a:close/>
                  <a:moveTo>
                    <a:pt x="2546046" y="142732"/>
                  </a:moveTo>
                  <a:cubicBezTo>
                    <a:pt x="2552046" y="142732"/>
                    <a:pt x="2555047" y="145304"/>
                    <a:pt x="2555047" y="150447"/>
                  </a:cubicBezTo>
                  <a:cubicBezTo>
                    <a:pt x="2557619" y="149419"/>
                    <a:pt x="2559419" y="148904"/>
                    <a:pt x="2560447" y="148904"/>
                  </a:cubicBezTo>
                  <a:cubicBezTo>
                    <a:pt x="2565077" y="148904"/>
                    <a:pt x="2567391" y="151390"/>
                    <a:pt x="2567391" y="156362"/>
                  </a:cubicBezTo>
                  <a:cubicBezTo>
                    <a:pt x="2567391" y="158763"/>
                    <a:pt x="2566705" y="160649"/>
                    <a:pt x="2565334" y="162020"/>
                  </a:cubicBezTo>
                  <a:cubicBezTo>
                    <a:pt x="2570477" y="162020"/>
                    <a:pt x="2573049" y="164592"/>
                    <a:pt x="2573049" y="169736"/>
                  </a:cubicBezTo>
                  <a:lnTo>
                    <a:pt x="2560705" y="169736"/>
                  </a:lnTo>
                  <a:cubicBezTo>
                    <a:pt x="2560705" y="165449"/>
                    <a:pt x="2559333" y="161935"/>
                    <a:pt x="2556590" y="159191"/>
                  </a:cubicBezTo>
                  <a:cubicBezTo>
                    <a:pt x="2553847" y="156448"/>
                    <a:pt x="2550332" y="155077"/>
                    <a:pt x="2546046" y="155077"/>
                  </a:cubicBezTo>
                  <a:close/>
                  <a:moveTo>
                    <a:pt x="1931396" y="142732"/>
                  </a:moveTo>
                  <a:cubicBezTo>
                    <a:pt x="1937396" y="142732"/>
                    <a:pt x="1940397" y="145304"/>
                    <a:pt x="1940397" y="150447"/>
                  </a:cubicBezTo>
                  <a:cubicBezTo>
                    <a:pt x="1942969" y="149419"/>
                    <a:pt x="1944769" y="148904"/>
                    <a:pt x="1945797" y="148904"/>
                  </a:cubicBezTo>
                  <a:cubicBezTo>
                    <a:pt x="1950427" y="148904"/>
                    <a:pt x="1952741" y="151390"/>
                    <a:pt x="1952741" y="156362"/>
                  </a:cubicBezTo>
                  <a:cubicBezTo>
                    <a:pt x="1952741" y="158763"/>
                    <a:pt x="1952055" y="160649"/>
                    <a:pt x="1950684" y="162020"/>
                  </a:cubicBezTo>
                  <a:cubicBezTo>
                    <a:pt x="1955827" y="162020"/>
                    <a:pt x="1958399" y="164592"/>
                    <a:pt x="1958399" y="169736"/>
                  </a:cubicBezTo>
                  <a:lnTo>
                    <a:pt x="1946055" y="169736"/>
                  </a:lnTo>
                  <a:cubicBezTo>
                    <a:pt x="1946055" y="165449"/>
                    <a:pt x="1944683" y="161935"/>
                    <a:pt x="1941940" y="159191"/>
                  </a:cubicBezTo>
                  <a:cubicBezTo>
                    <a:pt x="1939197" y="156448"/>
                    <a:pt x="1935682" y="155077"/>
                    <a:pt x="1931396" y="155077"/>
                  </a:cubicBezTo>
                  <a:close/>
                  <a:moveTo>
                    <a:pt x="1316744" y="142732"/>
                  </a:moveTo>
                  <a:cubicBezTo>
                    <a:pt x="1322744" y="142732"/>
                    <a:pt x="1325745" y="145304"/>
                    <a:pt x="1325745" y="150447"/>
                  </a:cubicBezTo>
                  <a:cubicBezTo>
                    <a:pt x="1328317" y="149419"/>
                    <a:pt x="1330117" y="148904"/>
                    <a:pt x="1331145" y="148904"/>
                  </a:cubicBezTo>
                  <a:cubicBezTo>
                    <a:pt x="1335775" y="148904"/>
                    <a:pt x="1338089" y="151390"/>
                    <a:pt x="1338089" y="156362"/>
                  </a:cubicBezTo>
                  <a:cubicBezTo>
                    <a:pt x="1338089" y="158763"/>
                    <a:pt x="1337403" y="160649"/>
                    <a:pt x="1336032" y="162020"/>
                  </a:cubicBezTo>
                  <a:cubicBezTo>
                    <a:pt x="1341175" y="162020"/>
                    <a:pt x="1343747" y="164592"/>
                    <a:pt x="1343747" y="169736"/>
                  </a:cubicBezTo>
                  <a:lnTo>
                    <a:pt x="1331403" y="169736"/>
                  </a:lnTo>
                  <a:cubicBezTo>
                    <a:pt x="1331403" y="165449"/>
                    <a:pt x="1330031" y="161935"/>
                    <a:pt x="1327288" y="159191"/>
                  </a:cubicBezTo>
                  <a:cubicBezTo>
                    <a:pt x="1324545" y="156448"/>
                    <a:pt x="1321030" y="155077"/>
                    <a:pt x="1316744" y="155077"/>
                  </a:cubicBezTo>
                  <a:close/>
                  <a:moveTo>
                    <a:pt x="702092" y="142732"/>
                  </a:moveTo>
                  <a:cubicBezTo>
                    <a:pt x="708092" y="142732"/>
                    <a:pt x="711093" y="145304"/>
                    <a:pt x="711093" y="150447"/>
                  </a:cubicBezTo>
                  <a:cubicBezTo>
                    <a:pt x="713665" y="149419"/>
                    <a:pt x="715465" y="148904"/>
                    <a:pt x="716493" y="148904"/>
                  </a:cubicBezTo>
                  <a:cubicBezTo>
                    <a:pt x="721123" y="148904"/>
                    <a:pt x="723437" y="151390"/>
                    <a:pt x="723437" y="156362"/>
                  </a:cubicBezTo>
                  <a:cubicBezTo>
                    <a:pt x="723437" y="158763"/>
                    <a:pt x="722751" y="160649"/>
                    <a:pt x="721380" y="162020"/>
                  </a:cubicBezTo>
                  <a:cubicBezTo>
                    <a:pt x="726523" y="162020"/>
                    <a:pt x="729095" y="164592"/>
                    <a:pt x="729095" y="169736"/>
                  </a:cubicBezTo>
                  <a:lnTo>
                    <a:pt x="716751" y="169736"/>
                  </a:lnTo>
                  <a:cubicBezTo>
                    <a:pt x="716751" y="165449"/>
                    <a:pt x="715379" y="161935"/>
                    <a:pt x="712636" y="159191"/>
                  </a:cubicBezTo>
                  <a:cubicBezTo>
                    <a:pt x="709893" y="156448"/>
                    <a:pt x="706378" y="155077"/>
                    <a:pt x="702092" y="155077"/>
                  </a:cubicBezTo>
                  <a:close/>
                  <a:moveTo>
                    <a:pt x="87440" y="142732"/>
                  </a:moveTo>
                  <a:cubicBezTo>
                    <a:pt x="93441" y="142732"/>
                    <a:pt x="96441" y="145304"/>
                    <a:pt x="96441" y="150447"/>
                  </a:cubicBezTo>
                  <a:cubicBezTo>
                    <a:pt x="99013" y="149419"/>
                    <a:pt x="100813" y="148904"/>
                    <a:pt x="101842" y="148904"/>
                  </a:cubicBezTo>
                  <a:cubicBezTo>
                    <a:pt x="106471" y="148904"/>
                    <a:pt x="108785" y="151390"/>
                    <a:pt x="108785" y="156362"/>
                  </a:cubicBezTo>
                  <a:cubicBezTo>
                    <a:pt x="108785" y="158763"/>
                    <a:pt x="108100" y="160649"/>
                    <a:pt x="106728" y="162020"/>
                  </a:cubicBezTo>
                  <a:cubicBezTo>
                    <a:pt x="111872" y="162020"/>
                    <a:pt x="114443" y="164592"/>
                    <a:pt x="114443" y="169736"/>
                  </a:cubicBezTo>
                  <a:lnTo>
                    <a:pt x="102099" y="169736"/>
                  </a:lnTo>
                  <a:cubicBezTo>
                    <a:pt x="102099" y="165449"/>
                    <a:pt x="100727" y="161935"/>
                    <a:pt x="97984" y="159191"/>
                  </a:cubicBezTo>
                  <a:cubicBezTo>
                    <a:pt x="95241" y="156448"/>
                    <a:pt x="91726" y="155077"/>
                    <a:pt x="87440" y="155077"/>
                  </a:cubicBezTo>
                  <a:close/>
                  <a:moveTo>
                    <a:pt x="2519042" y="124730"/>
                  </a:moveTo>
                  <a:cubicBezTo>
                    <a:pt x="2525386" y="124730"/>
                    <a:pt x="2530615" y="127173"/>
                    <a:pt x="2534730" y="132059"/>
                  </a:cubicBezTo>
                  <a:cubicBezTo>
                    <a:pt x="2538845" y="136946"/>
                    <a:pt x="2540902" y="142646"/>
                    <a:pt x="2540902" y="149162"/>
                  </a:cubicBezTo>
                  <a:lnTo>
                    <a:pt x="2540902" y="172307"/>
                  </a:lnTo>
                  <a:lnTo>
                    <a:pt x="2533187" y="172307"/>
                  </a:lnTo>
                  <a:lnTo>
                    <a:pt x="2533187" y="149162"/>
                  </a:lnTo>
                  <a:cubicBezTo>
                    <a:pt x="2533187" y="145047"/>
                    <a:pt x="2531815" y="141446"/>
                    <a:pt x="2529072" y="138360"/>
                  </a:cubicBezTo>
                  <a:cubicBezTo>
                    <a:pt x="2526329" y="135274"/>
                    <a:pt x="2522986" y="133731"/>
                    <a:pt x="2519042" y="133731"/>
                  </a:cubicBezTo>
                  <a:cubicBezTo>
                    <a:pt x="2516128" y="133731"/>
                    <a:pt x="2513470" y="134545"/>
                    <a:pt x="2511070" y="136174"/>
                  </a:cubicBezTo>
                  <a:cubicBezTo>
                    <a:pt x="2508670" y="137803"/>
                    <a:pt x="2507469" y="139989"/>
                    <a:pt x="2507469" y="142732"/>
                  </a:cubicBezTo>
                  <a:cubicBezTo>
                    <a:pt x="2507469" y="147876"/>
                    <a:pt x="2509613" y="150447"/>
                    <a:pt x="2513899" y="150447"/>
                  </a:cubicBezTo>
                  <a:cubicBezTo>
                    <a:pt x="2517328" y="150447"/>
                    <a:pt x="2519042" y="148304"/>
                    <a:pt x="2519042" y="144018"/>
                  </a:cubicBezTo>
                  <a:lnTo>
                    <a:pt x="2517756" y="141446"/>
                  </a:lnTo>
                  <a:cubicBezTo>
                    <a:pt x="2522900" y="141446"/>
                    <a:pt x="2525472" y="144875"/>
                    <a:pt x="2525472" y="151733"/>
                  </a:cubicBezTo>
                  <a:cubicBezTo>
                    <a:pt x="2525472" y="156877"/>
                    <a:pt x="2522900" y="159449"/>
                    <a:pt x="2517756" y="159449"/>
                  </a:cubicBezTo>
                  <a:cubicBezTo>
                    <a:pt x="2515870" y="159449"/>
                    <a:pt x="2514499" y="159020"/>
                    <a:pt x="2513642" y="158163"/>
                  </a:cubicBezTo>
                  <a:cubicBezTo>
                    <a:pt x="2513642" y="161592"/>
                    <a:pt x="2511841" y="164249"/>
                    <a:pt x="2508241" y="166135"/>
                  </a:cubicBezTo>
                  <a:cubicBezTo>
                    <a:pt x="2505498" y="167678"/>
                    <a:pt x="2502240" y="168450"/>
                    <a:pt x="2498468" y="168450"/>
                  </a:cubicBezTo>
                  <a:cubicBezTo>
                    <a:pt x="2501897" y="164163"/>
                    <a:pt x="2503612" y="160734"/>
                    <a:pt x="2503612" y="158163"/>
                  </a:cubicBezTo>
                  <a:cubicBezTo>
                    <a:pt x="2503612" y="156620"/>
                    <a:pt x="2502969" y="154219"/>
                    <a:pt x="2501683" y="150962"/>
                  </a:cubicBezTo>
                  <a:cubicBezTo>
                    <a:pt x="2500397" y="147704"/>
                    <a:pt x="2499754" y="145390"/>
                    <a:pt x="2499754" y="144018"/>
                  </a:cubicBezTo>
                  <a:cubicBezTo>
                    <a:pt x="2499926" y="138703"/>
                    <a:pt x="2501854" y="134160"/>
                    <a:pt x="2505541" y="130388"/>
                  </a:cubicBezTo>
                  <a:cubicBezTo>
                    <a:pt x="2509227" y="126616"/>
                    <a:pt x="2513727" y="124730"/>
                    <a:pt x="2519042" y="124730"/>
                  </a:cubicBezTo>
                  <a:close/>
                  <a:moveTo>
                    <a:pt x="1904392" y="124730"/>
                  </a:moveTo>
                  <a:cubicBezTo>
                    <a:pt x="1910736" y="124730"/>
                    <a:pt x="1915965" y="127173"/>
                    <a:pt x="1920080" y="132059"/>
                  </a:cubicBezTo>
                  <a:cubicBezTo>
                    <a:pt x="1924195" y="136946"/>
                    <a:pt x="1926252" y="142646"/>
                    <a:pt x="1926252" y="149162"/>
                  </a:cubicBezTo>
                  <a:lnTo>
                    <a:pt x="1926252" y="172307"/>
                  </a:lnTo>
                  <a:lnTo>
                    <a:pt x="1918537" y="172307"/>
                  </a:lnTo>
                  <a:lnTo>
                    <a:pt x="1918537" y="149162"/>
                  </a:lnTo>
                  <a:cubicBezTo>
                    <a:pt x="1918537" y="145047"/>
                    <a:pt x="1917165" y="141446"/>
                    <a:pt x="1914422" y="138360"/>
                  </a:cubicBezTo>
                  <a:cubicBezTo>
                    <a:pt x="1911679" y="135274"/>
                    <a:pt x="1908336" y="133731"/>
                    <a:pt x="1904392" y="133731"/>
                  </a:cubicBezTo>
                  <a:cubicBezTo>
                    <a:pt x="1901478" y="133731"/>
                    <a:pt x="1898820" y="134545"/>
                    <a:pt x="1896420" y="136174"/>
                  </a:cubicBezTo>
                  <a:cubicBezTo>
                    <a:pt x="1894020" y="137803"/>
                    <a:pt x="1892819" y="139989"/>
                    <a:pt x="1892819" y="142732"/>
                  </a:cubicBezTo>
                  <a:cubicBezTo>
                    <a:pt x="1892819" y="147876"/>
                    <a:pt x="1894963" y="150447"/>
                    <a:pt x="1899249" y="150447"/>
                  </a:cubicBezTo>
                  <a:cubicBezTo>
                    <a:pt x="1902678" y="150447"/>
                    <a:pt x="1904392" y="148304"/>
                    <a:pt x="1904392" y="144018"/>
                  </a:cubicBezTo>
                  <a:lnTo>
                    <a:pt x="1903106" y="141446"/>
                  </a:lnTo>
                  <a:cubicBezTo>
                    <a:pt x="1908250" y="141446"/>
                    <a:pt x="1910822" y="144875"/>
                    <a:pt x="1910822" y="151733"/>
                  </a:cubicBezTo>
                  <a:cubicBezTo>
                    <a:pt x="1910822" y="156877"/>
                    <a:pt x="1908250" y="159449"/>
                    <a:pt x="1903106" y="159449"/>
                  </a:cubicBezTo>
                  <a:cubicBezTo>
                    <a:pt x="1901220" y="159449"/>
                    <a:pt x="1899849" y="159020"/>
                    <a:pt x="1898992" y="158163"/>
                  </a:cubicBezTo>
                  <a:cubicBezTo>
                    <a:pt x="1898992" y="161592"/>
                    <a:pt x="1897191" y="164249"/>
                    <a:pt x="1893591" y="166135"/>
                  </a:cubicBezTo>
                  <a:cubicBezTo>
                    <a:pt x="1890848" y="167678"/>
                    <a:pt x="1887590" y="168450"/>
                    <a:pt x="1883818" y="168450"/>
                  </a:cubicBezTo>
                  <a:cubicBezTo>
                    <a:pt x="1887247" y="164163"/>
                    <a:pt x="1888962" y="160734"/>
                    <a:pt x="1888962" y="158163"/>
                  </a:cubicBezTo>
                  <a:cubicBezTo>
                    <a:pt x="1888962" y="156620"/>
                    <a:pt x="1888319" y="154219"/>
                    <a:pt x="1887033" y="150962"/>
                  </a:cubicBezTo>
                  <a:cubicBezTo>
                    <a:pt x="1885747" y="147704"/>
                    <a:pt x="1885104" y="145390"/>
                    <a:pt x="1885104" y="144018"/>
                  </a:cubicBezTo>
                  <a:cubicBezTo>
                    <a:pt x="1885276" y="138703"/>
                    <a:pt x="1887204" y="134160"/>
                    <a:pt x="1890891" y="130388"/>
                  </a:cubicBezTo>
                  <a:cubicBezTo>
                    <a:pt x="1894577" y="126616"/>
                    <a:pt x="1899077" y="124730"/>
                    <a:pt x="1904392" y="124730"/>
                  </a:cubicBezTo>
                  <a:close/>
                  <a:moveTo>
                    <a:pt x="1289740" y="124730"/>
                  </a:moveTo>
                  <a:cubicBezTo>
                    <a:pt x="1296084" y="124730"/>
                    <a:pt x="1301313" y="127173"/>
                    <a:pt x="1305428" y="132059"/>
                  </a:cubicBezTo>
                  <a:cubicBezTo>
                    <a:pt x="1309543" y="136946"/>
                    <a:pt x="1311600" y="142646"/>
                    <a:pt x="1311600" y="149162"/>
                  </a:cubicBezTo>
                  <a:lnTo>
                    <a:pt x="1311600" y="172307"/>
                  </a:lnTo>
                  <a:lnTo>
                    <a:pt x="1303885" y="172307"/>
                  </a:lnTo>
                  <a:lnTo>
                    <a:pt x="1303885" y="149162"/>
                  </a:lnTo>
                  <a:cubicBezTo>
                    <a:pt x="1303885" y="145047"/>
                    <a:pt x="1302513" y="141446"/>
                    <a:pt x="1299770" y="138360"/>
                  </a:cubicBezTo>
                  <a:cubicBezTo>
                    <a:pt x="1297027" y="135274"/>
                    <a:pt x="1293684" y="133731"/>
                    <a:pt x="1289740" y="133731"/>
                  </a:cubicBezTo>
                  <a:cubicBezTo>
                    <a:pt x="1286826" y="133731"/>
                    <a:pt x="1284168" y="134545"/>
                    <a:pt x="1281768" y="136174"/>
                  </a:cubicBezTo>
                  <a:cubicBezTo>
                    <a:pt x="1279368" y="137803"/>
                    <a:pt x="1278167" y="139989"/>
                    <a:pt x="1278167" y="142732"/>
                  </a:cubicBezTo>
                  <a:cubicBezTo>
                    <a:pt x="1278167" y="147876"/>
                    <a:pt x="1280311" y="150447"/>
                    <a:pt x="1284597" y="150447"/>
                  </a:cubicBezTo>
                  <a:cubicBezTo>
                    <a:pt x="1288026" y="150447"/>
                    <a:pt x="1289740" y="148304"/>
                    <a:pt x="1289740" y="144018"/>
                  </a:cubicBezTo>
                  <a:lnTo>
                    <a:pt x="1288454" y="141446"/>
                  </a:lnTo>
                  <a:cubicBezTo>
                    <a:pt x="1293598" y="141446"/>
                    <a:pt x="1296170" y="144875"/>
                    <a:pt x="1296170" y="151733"/>
                  </a:cubicBezTo>
                  <a:cubicBezTo>
                    <a:pt x="1296170" y="156877"/>
                    <a:pt x="1293598" y="159449"/>
                    <a:pt x="1288454" y="159449"/>
                  </a:cubicBezTo>
                  <a:cubicBezTo>
                    <a:pt x="1286568" y="159449"/>
                    <a:pt x="1285197" y="159020"/>
                    <a:pt x="1284340" y="158163"/>
                  </a:cubicBezTo>
                  <a:cubicBezTo>
                    <a:pt x="1284340" y="161592"/>
                    <a:pt x="1282539" y="164249"/>
                    <a:pt x="1278939" y="166135"/>
                  </a:cubicBezTo>
                  <a:cubicBezTo>
                    <a:pt x="1276196" y="167678"/>
                    <a:pt x="1272938" y="168450"/>
                    <a:pt x="1269166" y="168450"/>
                  </a:cubicBezTo>
                  <a:cubicBezTo>
                    <a:pt x="1272595" y="164163"/>
                    <a:pt x="1274310" y="160734"/>
                    <a:pt x="1274310" y="158163"/>
                  </a:cubicBezTo>
                  <a:cubicBezTo>
                    <a:pt x="1274310" y="156620"/>
                    <a:pt x="1273667" y="154219"/>
                    <a:pt x="1272381" y="150962"/>
                  </a:cubicBezTo>
                  <a:cubicBezTo>
                    <a:pt x="1271095" y="147704"/>
                    <a:pt x="1270452" y="145390"/>
                    <a:pt x="1270452" y="144018"/>
                  </a:cubicBezTo>
                  <a:cubicBezTo>
                    <a:pt x="1270624" y="138703"/>
                    <a:pt x="1272552" y="134160"/>
                    <a:pt x="1276239" y="130388"/>
                  </a:cubicBezTo>
                  <a:cubicBezTo>
                    <a:pt x="1279925" y="126616"/>
                    <a:pt x="1284425" y="124730"/>
                    <a:pt x="1289740" y="124730"/>
                  </a:cubicBezTo>
                  <a:close/>
                  <a:moveTo>
                    <a:pt x="675088" y="124730"/>
                  </a:moveTo>
                  <a:cubicBezTo>
                    <a:pt x="681432" y="124730"/>
                    <a:pt x="686661" y="127173"/>
                    <a:pt x="690776" y="132059"/>
                  </a:cubicBezTo>
                  <a:cubicBezTo>
                    <a:pt x="694891" y="136946"/>
                    <a:pt x="696948" y="142646"/>
                    <a:pt x="696948" y="149162"/>
                  </a:cubicBezTo>
                  <a:lnTo>
                    <a:pt x="696948" y="172307"/>
                  </a:lnTo>
                  <a:lnTo>
                    <a:pt x="689233" y="172307"/>
                  </a:lnTo>
                  <a:lnTo>
                    <a:pt x="689233" y="149162"/>
                  </a:lnTo>
                  <a:cubicBezTo>
                    <a:pt x="689233" y="145047"/>
                    <a:pt x="687861" y="141446"/>
                    <a:pt x="685118" y="138360"/>
                  </a:cubicBezTo>
                  <a:cubicBezTo>
                    <a:pt x="682375" y="135274"/>
                    <a:pt x="679032" y="133731"/>
                    <a:pt x="675088" y="133731"/>
                  </a:cubicBezTo>
                  <a:cubicBezTo>
                    <a:pt x="672174" y="133731"/>
                    <a:pt x="669516" y="134545"/>
                    <a:pt x="667116" y="136174"/>
                  </a:cubicBezTo>
                  <a:cubicBezTo>
                    <a:pt x="664716" y="137803"/>
                    <a:pt x="663515" y="139989"/>
                    <a:pt x="663515" y="142732"/>
                  </a:cubicBezTo>
                  <a:cubicBezTo>
                    <a:pt x="663515" y="147876"/>
                    <a:pt x="665659" y="150447"/>
                    <a:pt x="669945" y="150447"/>
                  </a:cubicBezTo>
                  <a:cubicBezTo>
                    <a:pt x="673374" y="150447"/>
                    <a:pt x="675088" y="148304"/>
                    <a:pt x="675088" y="144018"/>
                  </a:cubicBezTo>
                  <a:lnTo>
                    <a:pt x="673802" y="141446"/>
                  </a:lnTo>
                  <a:cubicBezTo>
                    <a:pt x="678946" y="141446"/>
                    <a:pt x="681518" y="144875"/>
                    <a:pt x="681518" y="151733"/>
                  </a:cubicBezTo>
                  <a:cubicBezTo>
                    <a:pt x="681518" y="156877"/>
                    <a:pt x="678946" y="159449"/>
                    <a:pt x="673802" y="159449"/>
                  </a:cubicBezTo>
                  <a:cubicBezTo>
                    <a:pt x="671916" y="159449"/>
                    <a:pt x="670545" y="159020"/>
                    <a:pt x="669688" y="158163"/>
                  </a:cubicBezTo>
                  <a:cubicBezTo>
                    <a:pt x="669688" y="161592"/>
                    <a:pt x="667887" y="164249"/>
                    <a:pt x="664287" y="166135"/>
                  </a:cubicBezTo>
                  <a:cubicBezTo>
                    <a:pt x="661544" y="167678"/>
                    <a:pt x="658286" y="168450"/>
                    <a:pt x="654514" y="168450"/>
                  </a:cubicBezTo>
                  <a:cubicBezTo>
                    <a:pt x="657943" y="164163"/>
                    <a:pt x="659658" y="160734"/>
                    <a:pt x="659658" y="158163"/>
                  </a:cubicBezTo>
                  <a:cubicBezTo>
                    <a:pt x="659658" y="156620"/>
                    <a:pt x="659015" y="154219"/>
                    <a:pt x="657729" y="150962"/>
                  </a:cubicBezTo>
                  <a:cubicBezTo>
                    <a:pt x="656443" y="147704"/>
                    <a:pt x="655800" y="145390"/>
                    <a:pt x="655800" y="144018"/>
                  </a:cubicBezTo>
                  <a:cubicBezTo>
                    <a:pt x="655972" y="138703"/>
                    <a:pt x="657900" y="134160"/>
                    <a:pt x="661587" y="130388"/>
                  </a:cubicBezTo>
                  <a:cubicBezTo>
                    <a:pt x="665273" y="126616"/>
                    <a:pt x="669773" y="124730"/>
                    <a:pt x="675088" y="124730"/>
                  </a:cubicBezTo>
                  <a:close/>
                  <a:moveTo>
                    <a:pt x="60437" y="124730"/>
                  </a:moveTo>
                  <a:cubicBezTo>
                    <a:pt x="66780" y="124730"/>
                    <a:pt x="72009" y="127173"/>
                    <a:pt x="76124" y="132059"/>
                  </a:cubicBezTo>
                  <a:cubicBezTo>
                    <a:pt x="80239" y="136946"/>
                    <a:pt x="82296" y="142646"/>
                    <a:pt x="82296" y="149162"/>
                  </a:cubicBezTo>
                  <a:lnTo>
                    <a:pt x="82296" y="172307"/>
                  </a:lnTo>
                  <a:lnTo>
                    <a:pt x="74581" y="172307"/>
                  </a:lnTo>
                  <a:lnTo>
                    <a:pt x="74581" y="149162"/>
                  </a:lnTo>
                  <a:cubicBezTo>
                    <a:pt x="74581" y="145047"/>
                    <a:pt x="73210" y="141446"/>
                    <a:pt x="70466" y="138360"/>
                  </a:cubicBezTo>
                  <a:cubicBezTo>
                    <a:pt x="67723" y="135274"/>
                    <a:pt x="64380" y="133731"/>
                    <a:pt x="60437" y="133731"/>
                  </a:cubicBezTo>
                  <a:cubicBezTo>
                    <a:pt x="57522" y="133731"/>
                    <a:pt x="54864" y="134545"/>
                    <a:pt x="52464" y="136174"/>
                  </a:cubicBezTo>
                  <a:cubicBezTo>
                    <a:pt x="50064" y="137803"/>
                    <a:pt x="48864" y="139989"/>
                    <a:pt x="48864" y="142732"/>
                  </a:cubicBezTo>
                  <a:cubicBezTo>
                    <a:pt x="48864" y="147876"/>
                    <a:pt x="51007" y="150447"/>
                    <a:pt x="55293" y="150447"/>
                  </a:cubicBezTo>
                  <a:cubicBezTo>
                    <a:pt x="58722" y="150447"/>
                    <a:pt x="60437" y="148304"/>
                    <a:pt x="60437" y="144018"/>
                  </a:cubicBezTo>
                  <a:lnTo>
                    <a:pt x="59151" y="141446"/>
                  </a:lnTo>
                  <a:cubicBezTo>
                    <a:pt x="64294" y="141446"/>
                    <a:pt x="66866" y="144875"/>
                    <a:pt x="66866" y="151733"/>
                  </a:cubicBezTo>
                  <a:cubicBezTo>
                    <a:pt x="66866" y="156877"/>
                    <a:pt x="64294" y="159449"/>
                    <a:pt x="59151" y="159449"/>
                  </a:cubicBezTo>
                  <a:cubicBezTo>
                    <a:pt x="57265" y="159449"/>
                    <a:pt x="55893" y="159020"/>
                    <a:pt x="55036" y="158163"/>
                  </a:cubicBezTo>
                  <a:cubicBezTo>
                    <a:pt x="55036" y="161592"/>
                    <a:pt x="53236" y="164249"/>
                    <a:pt x="49635" y="166135"/>
                  </a:cubicBezTo>
                  <a:cubicBezTo>
                    <a:pt x="46892" y="167678"/>
                    <a:pt x="43634" y="168450"/>
                    <a:pt x="39863" y="168450"/>
                  </a:cubicBezTo>
                  <a:cubicBezTo>
                    <a:pt x="43292" y="164163"/>
                    <a:pt x="45006" y="160734"/>
                    <a:pt x="45006" y="158163"/>
                  </a:cubicBezTo>
                  <a:cubicBezTo>
                    <a:pt x="45006" y="156620"/>
                    <a:pt x="44363" y="154219"/>
                    <a:pt x="43077" y="150962"/>
                  </a:cubicBezTo>
                  <a:cubicBezTo>
                    <a:pt x="41791" y="147704"/>
                    <a:pt x="41148" y="145390"/>
                    <a:pt x="41148" y="144018"/>
                  </a:cubicBezTo>
                  <a:cubicBezTo>
                    <a:pt x="41320" y="138703"/>
                    <a:pt x="43249" y="134160"/>
                    <a:pt x="46935" y="130388"/>
                  </a:cubicBezTo>
                  <a:cubicBezTo>
                    <a:pt x="50621" y="126616"/>
                    <a:pt x="55122" y="124730"/>
                    <a:pt x="60437" y="124730"/>
                  </a:cubicBezTo>
                  <a:close/>
                  <a:moveTo>
                    <a:pt x="2664346" y="123444"/>
                  </a:moveTo>
                  <a:cubicBezTo>
                    <a:pt x="2666061" y="124644"/>
                    <a:pt x="2666918" y="126787"/>
                    <a:pt x="2666918" y="129873"/>
                  </a:cubicBezTo>
                  <a:cubicBezTo>
                    <a:pt x="2666746" y="135017"/>
                    <a:pt x="2664775" y="139303"/>
                    <a:pt x="2661003" y="142732"/>
                  </a:cubicBezTo>
                  <a:cubicBezTo>
                    <a:pt x="2657231" y="146161"/>
                    <a:pt x="2652773" y="147876"/>
                    <a:pt x="2647630" y="147876"/>
                  </a:cubicBezTo>
                  <a:cubicBezTo>
                    <a:pt x="2644887" y="147876"/>
                    <a:pt x="2640815" y="147233"/>
                    <a:pt x="2635414" y="145947"/>
                  </a:cubicBezTo>
                  <a:cubicBezTo>
                    <a:pt x="2630013" y="144661"/>
                    <a:pt x="2625941" y="144018"/>
                    <a:pt x="2623198" y="144018"/>
                  </a:cubicBezTo>
                  <a:lnTo>
                    <a:pt x="2616769" y="144018"/>
                  </a:lnTo>
                  <a:cubicBezTo>
                    <a:pt x="2623627" y="147447"/>
                    <a:pt x="2627056" y="152162"/>
                    <a:pt x="2627056" y="158163"/>
                  </a:cubicBezTo>
                  <a:cubicBezTo>
                    <a:pt x="2616597" y="152162"/>
                    <a:pt x="2608882" y="149162"/>
                    <a:pt x="2603910" y="149162"/>
                  </a:cubicBezTo>
                  <a:cubicBezTo>
                    <a:pt x="2595338" y="149162"/>
                    <a:pt x="2585051" y="153448"/>
                    <a:pt x="2573049" y="162020"/>
                  </a:cubicBezTo>
                  <a:lnTo>
                    <a:pt x="2569191" y="159449"/>
                  </a:lnTo>
                  <a:cubicBezTo>
                    <a:pt x="2583593" y="142304"/>
                    <a:pt x="2601595" y="133731"/>
                    <a:pt x="2623198" y="133731"/>
                  </a:cubicBezTo>
                  <a:cubicBezTo>
                    <a:pt x="2625427" y="133731"/>
                    <a:pt x="2628856" y="133945"/>
                    <a:pt x="2633485" y="134374"/>
                  </a:cubicBezTo>
                  <a:cubicBezTo>
                    <a:pt x="2638114" y="134803"/>
                    <a:pt x="2641543" y="135017"/>
                    <a:pt x="2643772" y="135017"/>
                  </a:cubicBezTo>
                  <a:cubicBezTo>
                    <a:pt x="2655774" y="135017"/>
                    <a:pt x="2662632" y="131159"/>
                    <a:pt x="2664346" y="123444"/>
                  </a:cubicBezTo>
                  <a:close/>
                  <a:moveTo>
                    <a:pt x="2049696" y="123444"/>
                  </a:moveTo>
                  <a:cubicBezTo>
                    <a:pt x="2051411" y="124644"/>
                    <a:pt x="2052268" y="126787"/>
                    <a:pt x="2052268" y="129873"/>
                  </a:cubicBezTo>
                  <a:cubicBezTo>
                    <a:pt x="2052096" y="135017"/>
                    <a:pt x="2050125" y="139303"/>
                    <a:pt x="2046353" y="142732"/>
                  </a:cubicBezTo>
                  <a:cubicBezTo>
                    <a:pt x="2042581" y="146161"/>
                    <a:pt x="2038123" y="147876"/>
                    <a:pt x="2032980" y="147876"/>
                  </a:cubicBezTo>
                  <a:cubicBezTo>
                    <a:pt x="2030237" y="147876"/>
                    <a:pt x="2026165" y="147233"/>
                    <a:pt x="2020764" y="145947"/>
                  </a:cubicBezTo>
                  <a:cubicBezTo>
                    <a:pt x="2015363" y="144661"/>
                    <a:pt x="2011291" y="144018"/>
                    <a:pt x="2008548" y="144018"/>
                  </a:cubicBezTo>
                  <a:lnTo>
                    <a:pt x="2002119" y="144018"/>
                  </a:lnTo>
                  <a:cubicBezTo>
                    <a:pt x="2008977" y="147447"/>
                    <a:pt x="2012406" y="152162"/>
                    <a:pt x="2012406" y="158163"/>
                  </a:cubicBezTo>
                  <a:cubicBezTo>
                    <a:pt x="2001947" y="152162"/>
                    <a:pt x="1994232" y="149162"/>
                    <a:pt x="1989260" y="149162"/>
                  </a:cubicBezTo>
                  <a:cubicBezTo>
                    <a:pt x="1980688" y="149162"/>
                    <a:pt x="1970401" y="153448"/>
                    <a:pt x="1958399" y="162020"/>
                  </a:cubicBezTo>
                  <a:lnTo>
                    <a:pt x="1954541" y="159449"/>
                  </a:lnTo>
                  <a:cubicBezTo>
                    <a:pt x="1968943" y="142304"/>
                    <a:pt x="1986945" y="133731"/>
                    <a:pt x="2008548" y="133731"/>
                  </a:cubicBezTo>
                  <a:cubicBezTo>
                    <a:pt x="2010777" y="133731"/>
                    <a:pt x="2014206" y="133945"/>
                    <a:pt x="2018835" y="134374"/>
                  </a:cubicBezTo>
                  <a:cubicBezTo>
                    <a:pt x="2023464" y="134803"/>
                    <a:pt x="2026893" y="135017"/>
                    <a:pt x="2029122" y="135017"/>
                  </a:cubicBezTo>
                  <a:cubicBezTo>
                    <a:pt x="2041124" y="135017"/>
                    <a:pt x="2047982" y="131159"/>
                    <a:pt x="2049696" y="123444"/>
                  </a:cubicBezTo>
                  <a:close/>
                  <a:moveTo>
                    <a:pt x="1435044" y="123444"/>
                  </a:moveTo>
                  <a:cubicBezTo>
                    <a:pt x="1436759" y="124644"/>
                    <a:pt x="1437616" y="126787"/>
                    <a:pt x="1437616" y="129873"/>
                  </a:cubicBezTo>
                  <a:cubicBezTo>
                    <a:pt x="1437444" y="135017"/>
                    <a:pt x="1435473" y="139303"/>
                    <a:pt x="1431701" y="142732"/>
                  </a:cubicBezTo>
                  <a:cubicBezTo>
                    <a:pt x="1427929" y="146161"/>
                    <a:pt x="1423471" y="147876"/>
                    <a:pt x="1418328" y="147876"/>
                  </a:cubicBezTo>
                  <a:cubicBezTo>
                    <a:pt x="1415585" y="147876"/>
                    <a:pt x="1411513" y="147233"/>
                    <a:pt x="1406112" y="145947"/>
                  </a:cubicBezTo>
                  <a:cubicBezTo>
                    <a:pt x="1400711" y="144661"/>
                    <a:pt x="1396639" y="144018"/>
                    <a:pt x="1393896" y="144018"/>
                  </a:cubicBezTo>
                  <a:lnTo>
                    <a:pt x="1387467" y="144018"/>
                  </a:lnTo>
                  <a:cubicBezTo>
                    <a:pt x="1394325" y="147447"/>
                    <a:pt x="1397754" y="152162"/>
                    <a:pt x="1397754" y="158163"/>
                  </a:cubicBezTo>
                  <a:cubicBezTo>
                    <a:pt x="1387295" y="152162"/>
                    <a:pt x="1379580" y="149162"/>
                    <a:pt x="1374608" y="149162"/>
                  </a:cubicBezTo>
                  <a:cubicBezTo>
                    <a:pt x="1366036" y="149162"/>
                    <a:pt x="1355749" y="153448"/>
                    <a:pt x="1343747" y="162020"/>
                  </a:cubicBezTo>
                  <a:lnTo>
                    <a:pt x="1339889" y="159449"/>
                  </a:lnTo>
                  <a:cubicBezTo>
                    <a:pt x="1354291" y="142304"/>
                    <a:pt x="1372293" y="133731"/>
                    <a:pt x="1393896" y="133731"/>
                  </a:cubicBezTo>
                  <a:cubicBezTo>
                    <a:pt x="1396125" y="133731"/>
                    <a:pt x="1399554" y="133945"/>
                    <a:pt x="1404183" y="134374"/>
                  </a:cubicBezTo>
                  <a:cubicBezTo>
                    <a:pt x="1408812" y="134803"/>
                    <a:pt x="1412241" y="135017"/>
                    <a:pt x="1414470" y="135017"/>
                  </a:cubicBezTo>
                  <a:cubicBezTo>
                    <a:pt x="1426472" y="135017"/>
                    <a:pt x="1433330" y="131159"/>
                    <a:pt x="1435044" y="123444"/>
                  </a:cubicBezTo>
                  <a:close/>
                  <a:moveTo>
                    <a:pt x="820392" y="123444"/>
                  </a:moveTo>
                  <a:cubicBezTo>
                    <a:pt x="822107" y="124644"/>
                    <a:pt x="822964" y="126787"/>
                    <a:pt x="822964" y="129873"/>
                  </a:cubicBezTo>
                  <a:cubicBezTo>
                    <a:pt x="822792" y="135017"/>
                    <a:pt x="820821" y="139303"/>
                    <a:pt x="817049" y="142732"/>
                  </a:cubicBezTo>
                  <a:cubicBezTo>
                    <a:pt x="813277" y="146161"/>
                    <a:pt x="808819" y="147876"/>
                    <a:pt x="803676" y="147876"/>
                  </a:cubicBezTo>
                  <a:cubicBezTo>
                    <a:pt x="800933" y="147876"/>
                    <a:pt x="796861" y="147233"/>
                    <a:pt x="791460" y="145947"/>
                  </a:cubicBezTo>
                  <a:cubicBezTo>
                    <a:pt x="786059" y="144661"/>
                    <a:pt x="781987" y="144018"/>
                    <a:pt x="779244" y="144018"/>
                  </a:cubicBezTo>
                  <a:lnTo>
                    <a:pt x="772815" y="144018"/>
                  </a:lnTo>
                  <a:cubicBezTo>
                    <a:pt x="779673" y="147447"/>
                    <a:pt x="783102" y="152162"/>
                    <a:pt x="783102" y="158163"/>
                  </a:cubicBezTo>
                  <a:cubicBezTo>
                    <a:pt x="772643" y="152162"/>
                    <a:pt x="764928" y="149162"/>
                    <a:pt x="759956" y="149162"/>
                  </a:cubicBezTo>
                  <a:cubicBezTo>
                    <a:pt x="751384" y="149162"/>
                    <a:pt x="741097" y="153448"/>
                    <a:pt x="729095" y="162020"/>
                  </a:cubicBezTo>
                  <a:lnTo>
                    <a:pt x="725237" y="159449"/>
                  </a:lnTo>
                  <a:cubicBezTo>
                    <a:pt x="739639" y="142304"/>
                    <a:pt x="757641" y="133731"/>
                    <a:pt x="779244" y="133731"/>
                  </a:cubicBezTo>
                  <a:cubicBezTo>
                    <a:pt x="781473" y="133731"/>
                    <a:pt x="784902" y="133945"/>
                    <a:pt x="789531" y="134374"/>
                  </a:cubicBezTo>
                  <a:cubicBezTo>
                    <a:pt x="794160" y="134803"/>
                    <a:pt x="797589" y="135017"/>
                    <a:pt x="799818" y="135017"/>
                  </a:cubicBezTo>
                  <a:cubicBezTo>
                    <a:pt x="811820" y="135017"/>
                    <a:pt x="818678" y="131159"/>
                    <a:pt x="820392" y="123444"/>
                  </a:cubicBezTo>
                  <a:close/>
                  <a:moveTo>
                    <a:pt x="205740" y="123444"/>
                  </a:moveTo>
                  <a:cubicBezTo>
                    <a:pt x="207455" y="124644"/>
                    <a:pt x="208312" y="126787"/>
                    <a:pt x="208312" y="129873"/>
                  </a:cubicBezTo>
                  <a:cubicBezTo>
                    <a:pt x="208141" y="135017"/>
                    <a:pt x="206169" y="139303"/>
                    <a:pt x="202397" y="142732"/>
                  </a:cubicBezTo>
                  <a:cubicBezTo>
                    <a:pt x="198625" y="146161"/>
                    <a:pt x="194168" y="147876"/>
                    <a:pt x="189024" y="147876"/>
                  </a:cubicBezTo>
                  <a:cubicBezTo>
                    <a:pt x="186281" y="147876"/>
                    <a:pt x="182209" y="147233"/>
                    <a:pt x="176808" y="145947"/>
                  </a:cubicBezTo>
                  <a:cubicBezTo>
                    <a:pt x="171408" y="144661"/>
                    <a:pt x="167336" y="144018"/>
                    <a:pt x="164592" y="144018"/>
                  </a:cubicBezTo>
                  <a:lnTo>
                    <a:pt x="158163" y="144018"/>
                  </a:lnTo>
                  <a:cubicBezTo>
                    <a:pt x="165021" y="147447"/>
                    <a:pt x="168450" y="152162"/>
                    <a:pt x="168450" y="158163"/>
                  </a:cubicBezTo>
                  <a:cubicBezTo>
                    <a:pt x="157992" y="152162"/>
                    <a:pt x="150276" y="149162"/>
                    <a:pt x="145304" y="149162"/>
                  </a:cubicBezTo>
                  <a:cubicBezTo>
                    <a:pt x="136732" y="149162"/>
                    <a:pt x="126445" y="153448"/>
                    <a:pt x="114443" y="162020"/>
                  </a:cubicBezTo>
                  <a:lnTo>
                    <a:pt x="110586" y="159449"/>
                  </a:lnTo>
                  <a:cubicBezTo>
                    <a:pt x="124987" y="142304"/>
                    <a:pt x="142990" y="133731"/>
                    <a:pt x="164592" y="133731"/>
                  </a:cubicBezTo>
                  <a:cubicBezTo>
                    <a:pt x="166821" y="133731"/>
                    <a:pt x="170250" y="133945"/>
                    <a:pt x="174879" y="134374"/>
                  </a:cubicBezTo>
                  <a:cubicBezTo>
                    <a:pt x="179509" y="134803"/>
                    <a:pt x="182938" y="135017"/>
                    <a:pt x="185166" y="135017"/>
                  </a:cubicBezTo>
                  <a:cubicBezTo>
                    <a:pt x="197168" y="135017"/>
                    <a:pt x="204026" y="131159"/>
                    <a:pt x="205740" y="123444"/>
                  </a:cubicBezTo>
                  <a:close/>
                  <a:moveTo>
                    <a:pt x="662230" y="79724"/>
                  </a:moveTo>
                  <a:cubicBezTo>
                    <a:pt x="667545" y="87954"/>
                    <a:pt x="672259" y="93526"/>
                    <a:pt x="676374" y="96441"/>
                  </a:cubicBezTo>
                  <a:cubicBezTo>
                    <a:pt x="690947" y="106556"/>
                    <a:pt x="698234" y="118986"/>
                    <a:pt x="698234" y="133731"/>
                  </a:cubicBezTo>
                  <a:cubicBezTo>
                    <a:pt x="692062" y="123444"/>
                    <a:pt x="683918" y="118300"/>
                    <a:pt x="673802" y="118300"/>
                  </a:cubicBezTo>
                  <a:cubicBezTo>
                    <a:pt x="663858" y="118300"/>
                    <a:pt x="657000" y="121730"/>
                    <a:pt x="653228" y="128587"/>
                  </a:cubicBezTo>
                  <a:cubicBezTo>
                    <a:pt x="653400" y="124130"/>
                    <a:pt x="654686" y="120186"/>
                    <a:pt x="657086" y="116757"/>
                  </a:cubicBezTo>
                  <a:cubicBezTo>
                    <a:pt x="659829" y="112643"/>
                    <a:pt x="663258" y="110585"/>
                    <a:pt x="667373" y="110585"/>
                  </a:cubicBezTo>
                  <a:cubicBezTo>
                    <a:pt x="661201" y="107328"/>
                    <a:pt x="656915" y="103470"/>
                    <a:pt x="654514" y="99012"/>
                  </a:cubicBezTo>
                  <a:cubicBezTo>
                    <a:pt x="657772" y="97298"/>
                    <a:pt x="661629" y="96441"/>
                    <a:pt x="666087" y="96441"/>
                  </a:cubicBezTo>
                  <a:cubicBezTo>
                    <a:pt x="662658" y="93869"/>
                    <a:pt x="660944" y="90011"/>
                    <a:pt x="660944" y="84868"/>
                  </a:cubicBezTo>
                  <a:cubicBezTo>
                    <a:pt x="660944" y="86068"/>
                    <a:pt x="661372" y="84353"/>
                    <a:pt x="662230" y="79724"/>
                  </a:cubicBezTo>
                  <a:close/>
                  <a:moveTo>
                    <a:pt x="47578" y="79724"/>
                  </a:moveTo>
                  <a:cubicBezTo>
                    <a:pt x="52893" y="87954"/>
                    <a:pt x="57608" y="93526"/>
                    <a:pt x="61722" y="96441"/>
                  </a:cubicBezTo>
                  <a:cubicBezTo>
                    <a:pt x="76296" y="106556"/>
                    <a:pt x="83582" y="118986"/>
                    <a:pt x="83582" y="133731"/>
                  </a:cubicBezTo>
                  <a:cubicBezTo>
                    <a:pt x="77410" y="123444"/>
                    <a:pt x="69266" y="118300"/>
                    <a:pt x="59151" y="118300"/>
                  </a:cubicBezTo>
                  <a:cubicBezTo>
                    <a:pt x="49207" y="118300"/>
                    <a:pt x="42349" y="121730"/>
                    <a:pt x="38577" y="128587"/>
                  </a:cubicBezTo>
                  <a:cubicBezTo>
                    <a:pt x="38748" y="124130"/>
                    <a:pt x="40034" y="120186"/>
                    <a:pt x="42434" y="116757"/>
                  </a:cubicBezTo>
                  <a:cubicBezTo>
                    <a:pt x="45178" y="112643"/>
                    <a:pt x="48606" y="110585"/>
                    <a:pt x="52721" y="110585"/>
                  </a:cubicBezTo>
                  <a:cubicBezTo>
                    <a:pt x="46549" y="107328"/>
                    <a:pt x="42263" y="103470"/>
                    <a:pt x="39863" y="99012"/>
                  </a:cubicBezTo>
                  <a:cubicBezTo>
                    <a:pt x="43120" y="97298"/>
                    <a:pt x="46978" y="96441"/>
                    <a:pt x="51435" y="96441"/>
                  </a:cubicBezTo>
                  <a:cubicBezTo>
                    <a:pt x="48006" y="93869"/>
                    <a:pt x="46292" y="90011"/>
                    <a:pt x="46292" y="84868"/>
                  </a:cubicBezTo>
                  <a:cubicBezTo>
                    <a:pt x="46292" y="86068"/>
                    <a:pt x="46721" y="84353"/>
                    <a:pt x="47578" y="79724"/>
                  </a:cubicBezTo>
                  <a:close/>
                  <a:moveTo>
                    <a:pt x="1276882" y="79724"/>
                  </a:moveTo>
                  <a:cubicBezTo>
                    <a:pt x="1282197" y="87954"/>
                    <a:pt x="1286911" y="93526"/>
                    <a:pt x="1291026" y="96441"/>
                  </a:cubicBezTo>
                  <a:cubicBezTo>
                    <a:pt x="1305599" y="106556"/>
                    <a:pt x="1312886" y="118986"/>
                    <a:pt x="1312886" y="133731"/>
                  </a:cubicBezTo>
                  <a:cubicBezTo>
                    <a:pt x="1306714" y="123444"/>
                    <a:pt x="1298570" y="118300"/>
                    <a:pt x="1288454" y="118300"/>
                  </a:cubicBezTo>
                  <a:cubicBezTo>
                    <a:pt x="1278510" y="118300"/>
                    <a:pt x="1271652" y="121730"/>
                    <a:pt x="1267880" y="128587"/>
                  </a:cubicBezTo>
                  <a:cubicBezTo>
                    <a:pt x="1268052" y="124130"/>
                    <a:pt x="1269338" y="120186"/>
                    <a:pt x="1271738" y="116757"/>
                  </a:cubicBezTo>
                  <a:cubicBezTo>
                    <a:pt x="1274481" y="112643"/>
                    <a:pt x="1277910" y="110585"/>
                    <a:pt x="1282025" y="110585"/>
                  </a:cubicBezTo>
                  <a:cubicBezTo>
                    <a:pt x="1275853" y="107328"/>
                    <a:pt x="1271567" y="103470"/>
                    <a:pt x="1269166" y="99012"/>
                  </a:cubicBezTo>
                  <a:cubicBezTo>
                    <a:pt x="1272424" y="97298"/>
                    <a:pt x="1276281" y="96441"/>
                    <a:pt x="1280739" y="96441"/>
                  </a:cubicBezTo>
                  <a:cubicBezTo>
                    <a:pt x="1277310" y="93869"/>
                    <a:pt x="1275596" y="90011"/>
                    <a:pt x="1275596" y="84868"/>
                  </a:cubicBezTo>
                  <a:cubicBezTo>
                    <a:pt x="1275596" y="86068"/>
                    <a:pt x="1276024" y="84353"/>
                    <a:pt x="1276882" y="79724"/>
                  </a:cubicBezTo>
                  <a:close/>
                  <a:moveTo>
                    <a:pt x="1891534" y="79724"/>
                  </a:moveTo>
                  <a:cubicBezTo>
                    <a:pt x="1896849" y="87954"/>
                    <a:pt x="1901563" y="93526"/>
                    <a:pt x="1905678" y="96441"/>
                  </a:cubicBezTo>
                  <a:cubicBezTo>
                    <a:pt x="1920251" y="106556"/>
                    <a:pt x="1927538" y="118986"/>
                    <a:pt x="1927538" y="133731"/>
                  </a:cubicBezTo>
                  <a:cubicBezTo>
                    <a:pt x="1921366" y="123444"/>
                    <a:pt x="1913222" y="118300"/>
                    <a:pt x="1903106" y="118300"/>
                  </a:cubicBezTo>
                  <a:cubicBezTo>
                    <a:pt x="1893162" y="118300"/>
                    <a:pt x="1886304" y="121730"/>
                    <a:pt x="1882532" y="128587"/>
                  </a:cubicBezTo>
                  <a:cubicBezTo>
                    <a:pt x="1882704" y="124130"/>
                    <a:pt x="1883990" y="120186"/>
                    <a:pt x="1886390" y="116757"/>
                  </a:cubicBezTo>
                  <a:cubicBezTo>
                    <a:pt x="1889133" y="112643"/>
                    <a:pt x="1892562" y="110585"/>
                    <a:pt x="1896677" y="110585"/>
                  </a:cubicBezTo>
                  <a:cubicBezTo>
                    <a:pt x="1890505" y="107328"/>
                    <a:pt x="1886219" y="103470"/>
                    <a:pt x="1883818" y="99012"/>
                  </a:cubicBezTo>
                  <a:cubicBezTo>
                    <a:pt x="1887076" y="97298"/>
                    <a:pt x="1890933" y="96441"/>
                    <a:pt x="1895391" y="96441"/>
                  </a:cubicBezTo>
                  <a:cubicBezTo>
                    <a:pt x="1891962" y="93869"/>
                    <a:pt x="1890248" y="90011"/>
                    <a:pt x="1890248" y="84868"/>
                  </a:cubicBezTo>
                  <a:cubicBezTo>
                    <a:pt x="1890248" y="86068"/>
                    <a:pt x="1890676" y="84353"/>
                    <a:pt x="1891534" y="79724"/>
                  </a:cubicBezTo>
                  <a:close/>
                  <a:moveTo>
                    <a:pt x="2506184" y="79724"/>
                  </a:moveTo>
                  <a:cubicBezTo>
                    <a:pt x="2511499" y="87954"/>
                    <a:pt x="2516213" y="93526"/>
                    <a:pt x="2520328" y="96441"/>
                  </a:cubicBezTo>
                  <a:cubicBezTo>
                    <a:pt x="2534901" y="106556"/>
                    <a:pt x="2542188" y="118986"/>
                    <a:pt x="2542188" y="133731"/>
                  </a:cubicBezTo>
                  <a:cubicBezTo>
                    <a:pt x="2536016" y="123444"/>
                    <a:pt x="2527872" y="118300"/>
                    <a:pt x="2517756" y="118300"/>
                  </a:cubicBezTo>
                  <a:cubicBezTo>
                    <a:pt x="2507812" y="118300"/>
                    <a:pt x="2500954" y="121730"/>
                    <a:pt x="2497182" y="128587"/>
                  </a:cubicBezTo>
                  <a:cubicBezTo>
                    <a:pt x="2497354" y="124130"/>
                    <a:pt x="2498640" y="120186"/>
                    <a:pt x="2501040" y="116757"/>
                  </a:cubicBezTo>
                  <a:cubicBezTo>
                    <a:pt x="2503783" y="112643"/>
                    <a:pt x="2507212" y="110585"/>
                    <a:pt x="2511327" y="110585"/>
                  </a:cubicBezTo>
                  <a:cubicBezTo>
                    <a:pt x="2505155" y="107328"/>
                    <a:pt x="2500869" y="103470"/>
                    <a:pt x="2498468" y="99012"/>
                  </a:cubicBezTo>
                  <a:cubicBezTo>
                    <a:pt x="2501726" y="97298"/>
                    <a:pt x="2505583" y="96441"/>
                    <a:pt x="2510041" y="96441"/>
                  </a:cubicBezTo>
                  <a:cubicBezTo>
                    <a:pt x="2506612" y="93869"/>
                    <a:pt x="2504898" y="90011"/>
                    <a:pt x="2504898" y="84868"/>
                  </a:cubicBezTo>
                  <a:cubicBezTo>
                    <a:pt x="2504898" y="86068"/>
                    <a:pt x="2505326" y="84353"/>
                    <a:pt x="2506184" y="79724"/>
                  </a:cubicBezTo>
                  <a:close/>
                  <a:moveTo>
                    <a:pt x="1935253" y="77153"/>
                  </a:moveTo>
                  <a:cubicBezTo>
                    <a:pt x="1939368" y="77153"/>
                    <a:pt x="1942969" y="78095"/>
                    <a:pt x="1946055" y="79981"/>
                  </a:cubicBezTo>
                  <a:cubicBezTo>
                    <a:pt x="1949827" y="82210"/>
                    <a:pt x="1951713" y="85211"/>
                    <a:pt x="1951713" y="88983"/>
                  </a:cubicBezTo>
                  <a:cubicBezTo>
                    <a:pt x="1948969" y="85382"/>
                    <a:pt x="1945626" y="83582"/>
                    <a:pt x="1941683" y="83582"/>
                  </a:cubicBezTo>
                  <a:cubicBezTo>
                    <a:pt x="1937225" y="83582"/>
                    <a:pt x="1935082" y="85725"/>
                    <a:pt x="1935253" y="90011"/>
                  </a:cubicBezTo>
                  <a:cubicBezTo>
                    <a:pt x="1935425" y="93955"/>
                    <a:pt x="1936625" y="96526"/>
                    <a:pt x="1938854" y="97727"/>
                  </a:cubicBezTo>
                  <a:cubicBezTo>
                    <a:pt x="1937997" y="98584"/>
                    <a:pt x="1936368" y="99012"/>
                    <a:pt x="1933967" y="99012"/>
                  </a:cubicBezTo>
                  <a:cubicBezTo>
                    <a:pt x="1931567" y="99012"/>
                    <a:pt x="1929467" y="98027"/>
                    <a:pt x="1927667" y="96055"/>
                  </a:cubicBezTo>
                  <a:cubicBezTo>
                    <a:pt x="1925866" y="94083"/>
                    <a:pt x="1924966" y="91897"/>
                    <a:pt x="1924966" y="89497"/>
                  </a:cubicBezTo>
                  <a:cubicBezTo>
                    <a:pt x="1921709" y="91554"/>
                    <a:pt x="1919137" y="92583"/>
                    <a:pt x="1917251" y="92583"/>
                  </a:cubicBezTo>
                  <a:cubicBezTo>
                    <a:pt x="1912279" y="92412"/>
                    <a:pt x="1908850" y="90268"/>
                    <a:pt x="1906964" y="86154"/>
                  </a:cubicBezTo>
                  <a:cubicBezTo>
                    <a:pt x="1910393" y="86154"/>
                    <a:pt x="1915108" y="84653"/>
                    <a:pt x="1921109" y="81653"/>
                  </a:cubicBezTo>
                  <a:cubicBezTo>
                    <a:pt x="1927109" y="78653"/>
                    <a:pt x="1931824" y="77153"/>
                    <a:pt x="1935253" y="77153"/>
                  </a:cubicBezTo>
                  <a:close/>
                  <a:moveTo>
                    <a:pt x="1320601" y="77153"/>
                  </a:moveTo>
                  <a:cubicBezTo>
                    <a:pt x="1324716" y="77153"/>
                    <a:pt x="1328317" y="78095"/>
                    <a:pt x="1331403" y="79981"/>
                  </a:cubicBezTo>
                  <a:cubicBezTo>
                    <a:pt x="1335175" y="82210"/>
                    <a:pt x="1337061" y="85211"/>
                    <a:pt x="1337061" y="88983"/>
                  </a:cubicBezTo>
                  <a:cubicBezTo>
                    <a:pt x="1334317" y="85382"/>
                    <a:pt x="1330974" y="83582"/>
                    <a:pt x="1327031" y="83582"/>
                  </a:cubicBezTo>
                  <a:cubicBezTo>
                    <a:pt x="1322573" y="83582"/>
                    <a:pt x="1320430" y="85725"/>
                    <a:pt x="1320601" y="90011"/>
                  </a:cubicBezTo>
                  <a:cubicBezTo>
                    <a:pt x="1320773" y="93955"/>
                    <a:pt x="1321973" y="96526"/>
                    <a:pt x="1324202" y="97727"/>
                  </a:cubicBezTo>
                  <a:cubicBezTo>
                    <a:pt x="1323345" y="98584"/>
                    <a:pt x="1321716" y="99012"/>
                    <a:pt x="1319315" y="99012"/>
                  </a:cubicBezTo>
                  <a:cubicBezTo>
                    <a:pt x="1316915" y="99012"/>
                    <a:pt x="1314815" y="98027"/>
                    <a:pt x="1313015" y="96055"/>
                  </a:cubicBezTo>
                  <a:cubicBezTo>
                    <a:pt x="1311214" y="94083"/>
                    <a:pt x="1310314" y="91897"/>
                    <a:pt x="1310314" y="89497"/>
                  </a:cubicBezTo>
                  <a:cubicBezTo>
                    <a:pt x="1307057" y="91554"/>
                    <a:pt x="1304485" y="92583"/>
                    <a:pt x="1302599" y="92583"/>
                  </a:cubicBezTo>
                  <a:cubicBezTo>
                    <a:pt x="1297627" y="92412"/>
                    <a:pt x="1294198" y="90268"/>
                    <a:pt x="1292312" y="86154"/>
                  </a:cubicBezTo>
                  <a:cubicBezTo>
                    <a:pt x="1295741" y="86154"/>
                    <a:pt x="1300456" y="84653"/>
                    <a:pt x="1306457" y="81653"/>
                  </a:cubicBezTo>
                  <a:cubicBezTo>
                    <a:pt x="1312457" y="78653"/>
                    <a:pt x="1317172" y="77153"/>
                    <a:pt x="1320601" y="77153"/>
                  </a:cubicBezTo>
                  <a:close/>
                  <a:moveTo>
                    <a:pt x="705949" y="77153"/>
                  </a:moveTo>
                  <a:cubicBezTo>
                    <a:pt x="710064" y="77153"/>
                    <a:pt x="713665" y="78095"/>
                    <a:pt x="716751" y="79981"/>
                  </a:cubicBezTo>
                  <a:cubicBezTo>
                    <a:pt x="720523" y="82210"/>
                    <a:pt x="722409" y="85211"/>
                    <a:pt x="722409" y="88983"/>
                  </a:cubicBezTo>
                  <a:cubicBezTo>
                    <a:pt x="719665" y="85382"/>
                    <a:pt x="716322" y="83582"/>
                    <a:pt x="712379" y="83582"/>
                  </a:cubicBezTo>
                  <a:cubicBezTo>
                    <a:pt x="707921" y="83582"/>
                    <a:pt x="705778" y="85725"/>
                    <a:pt x="705949" y="90011"/>
                  </a:cubicBezTo>
                  <a:cubicBezTo>
                    <a:pt x="706121" y="93955"/>
                    <a:pt x="707321" y="96526"/>
                    <a:pt x="709550" y="97727"/>
                  </a:cubicBezTo>
                  <a:cubicBezTo>
                    <a:pt x="708693" y="98584"/>
                    <a:pt x="707064" y="99012"/>
                    <a:pt x="704663" y="99012"/>
                  </a:cubicBezTo>
                  <a:cubicBezTo>
                    <a:pt x="702263" y="99012"/>
                    <a:pt x="700163" y="98027"/>
                    <a:pt x="698363" y="96055"/>
                  </a:cubicBezTo>
                  <a:cubicBezTo>
                    <a:pt x="696562" y="94083"/>
                    <a:pt x="695662" y="91897"/>
                    <a:pt x="695662" y="89497"/>
                  </a:cubicBezTo>
                  <a:cubicBezTo>
                    <a:pt x="692405" y="91554"/>
                    <a:pt x="689833" y="92583"/>
                    <a:pt x="687947" y="92583"/>
                  </a:cubicBezTo>
                  <a:cubicBezTo>
                    <a:pt x="682975" y="92412"/>
                    <a:pt x="679546" y="90268"/>
                    <a:pt x="677660" y="86154"/>
                  </a:cubicBezTo>
                  <a:cubicBezTo>
                    <a:pt x="681089" y="86154"/>
                    <a:pt x="685804" y="84653"/>
                    <a:pt x="691805" y="81653"/>
                  </a:cubicBezTo>
                  <a:cubicBezTo>
                    <a:pt x="697805" y="78653"/>
                    <a:pt x="702520" y="77153"/>
                    <a:pt x="705949" y="77153"/>
                  </a:cubicBezTo>
                  <a:close/>
                  <a:moveTo>
                    <a:pt x="91298" y="77153"/>
                  </a:moveTo>
                  <a:cubicBezTo>
                    <a:pt x="95412" y="77153"/>
                    <a:pt x="99013" y="78095"/>
                    <a:pt x="102099" y="79981"/>
                  </a:cubicBezTo>
                  <a:cubicBezTo>
                    <a:pt x="105871" y="82210"/>
                    <a:pt x="107757" y="85211"/>
                    <a:pt x="107757" y="88983"/>
                  </a:cubicBezTo>
                  <a:cubicBezTo>
                    <a:pt x="105014" y="85382"/>
                    <a:pt x="101670" y="83582"/>
                    <a:pt x="97727" y="83582"/>
                  </a:cubicBezTo>
                  <a:cubicBezTo>
                    <a:pt x="93269" y="83582"/>
                    <a:pt x="91126" y="85725"/>
                    <a:pt x="91298" y="90011"/>
                  </a:cubicBezTo>
                  <a:cubicBezTo>
                    <a:pt x="91469" y="93955"/>
                    <a:pt x="92669" y="96526"/>
                    <a:pt x="94898" y="97727"/>
                  </a:cubicBezTo>
                  <a:cubicBezTo>
                    <a:pt x="94041" y="98584"/>
                    <a:pt x="92412" y="99012"/>
                    <a:pt x="90012" y="99012"/>
                  </a:cubicBezTo>
                  <a:cubicBezTo>
                    <a:pt x="87611" y="99012"/>
                    <a:pt x="85511" y="98027"/>
                    <a:pt x="83711" y="96055"/>
                  </a:cubicBezTo>
                  <a:cubicBezTo>
                    <a:pt x="81911" y="94083"/>
                    <a:pt x="81011" y="91897"/>
                    <a:pt x="81011" y="89497"/>
                  </a:cubicBezTo>
                  <a:cubicBezTo>
                    <a:pt x="77753" y="91554"/>
                    <a:pt x="75181" y="92583"/>
                    <a:pt x="73295" y="92583"/>
                  </a:cubicBezTo>
                  <a:cubicBezTo>
                    <a:pt x="68323" y="92412"/>
                    <a:pt x="64894" y="90268"/>
                    <a:pt x="63008" y="86154"/>
                  </a:cubicBezTo>
                  <a:cubicBezTo>
                    <a:pt x="66437" y="86154"/>
                    <a:pt x="71152" y="84653"/>
                    <a:pt x="77153" y="81653"/>
                  </a:cubicBezTo>
                  <a:cubicBezTo>
                    <a:pt x="83154" y="78653"/>
                    <a:pt x="87869" y="77153"/>
                    <a:pt x="91298" y="77153"/>
                  </a:cubicBezTo>
                  <a:close/>
                  <a:moveTo>
                    <a:pt x="2549903" y="77153"/>
                  </a:moveTo>
                  <a:cubicBezTo>
                    <a:pt x="2554018" y="77153"/>
                    <a:pt x="2557619" y="78095"/>
                    <a:pt x="2560705" y="79981"/>
                  </a:cubicBezTo>
                  <a:cubicBezTo>
                    <a:pt x="2564477" y="82210"/>
                    <a:pt x="2566363" y="85211"/>
                    <a:pt x="2566363" y="88983"/>
                  </a:cubicBezTo>
                  <a:cubicBezTo>
                    <a:pt x="2563619" y="85382"/>
                    <a:pt x="2560276" y="83582"/>
                    <a:pt x="2556333" y="83582"/>
                  </a:cubicBezTo>
                  <a:cubicBezTo>
                    <a:pt x="2551875" y="83582"/>
                    <a:pt x="2549732" y="85725"/>
                    <a:pt x="2549903" y="90011"/>
                  </a:cubicBezTo>
                  <a:cubicBezTo>
                    <a:pt x="2550075" y="93955"/>
                    <a:pt x="2551275" y="96526"/>
                    <a:pt x="2553504" y="97727"/>
                  </a:cubicBezTo>
                  <a:cubicBezTo>
                    <a:pt x="2552647" y="98584"/>
                    <a:pt x="2551018" y="99012"/>
                    <a:pt x="2548617" y="99012"/>
                  </a:cubicBezTo>
                  <a:cubicBezTo>
                    <a:pt x="2546217" y="99012"/>
                    <a:pt x="2544117" y="98027"/>
                    <a:pt x="2542317" y="96055"/>
                  </a:cubicBezTo>
                  <a:cubicBezTo>
                    <a:pt x="2540516" y="94083"/>
                    <a:pt x="2539616" y="91897"/>
                    <a:pt x="2539616" y="89497"/>
                  </a:cubicBezTo>
                  <a:cubicBezTo>
                    <a:pt x="2536359" y="91554"/>
                    <a:pt x="2533787" y="92583"/>
                    <a:pt x="2531901" y="92583"/>
                  </a:cubicBezTo>
                  <a:cubicBezTo>
                    <a:pt x="2526929" y="92412"/>
                    <a:pt x="2523500" y="90268"/>
                    <a:pt x="2521614" y="86154"/>
                  </a:cubicBezTo>
                  <a:cubicBezTo>
                    <a:pt x="2525043" y="86154"/>
                    <a:pt x="2529758" y="84653"/>
                    <a:pt x="2535759" y="81653"/>
                  </a:cubicBezTo>
                  <a:cubicBezTo>
                    <a:pt x="2541759" y="78653"/>
                    <a:pt x="2546474" y="77153"/>
                    <a:pt x="2549903" y="77153"/>
                  </a:cubicBezTo>
                  <a:close/>
                  <a:moveTo>
                    <a:pt x="807533" y="60436"/>
                  </a:moveTo>
                  <a:lnTo>
                    <a:pt x="810362" y="63522"/>
                  </a:lnTo>
                  <a:cubicBezTo>
                    <a:pt x="805905" y="67637"/>
                    <a:pt x="802819" y="72781"/>
                    <a:pt x="801104" y="78953"/>
                  </a:cubicBezTo>
                  <a:cubicBezTo>
                    <a:pt x="799047" y="86154"/>
                    <a:pt x="793475" y="92412"/>
                    <a:pt x="784388" y="97727"/>
                  </a:cubicBezTo>
                  <a:cubicBezTo>
                    <a:pt x="780273" y="100127"/>
                    <a:pt x="775987" y="103556"/>
                    <a:pt x="771529" y="108014"/>
                  </a:cubicBezTo>
                  <a:cubicBezTo>
                    <a:pt x="775987" y="106299"/>
                    <a:pt x="780273" y="105442"/>
                    <a:pt x="784388" y="105442"/>
                  </a:cubicBezTo>
                  <a:cubicBezTo>
                    <a:pt x="788331" y="105442"/>
                    <a:pt x="791931" y="106385"/>
                    <a:pt x="795189" y="108271"/>
                  </a:cubicBezTo>
                  <a:cubicBezTo>
                    <a:pt x="799132" y="110500"/>
                    <a:pt x="801104" y="113414"/>
                    <a:pt x="801104" y="117015"/>
                  </a:cubicBezTo>
                  <a:cubicBezTo>
                    <a:pt x="795789" y="116157"/>
                    <a:pt x="792360" y="115729"/>
                    <a:pt x="790817" y="115729"/>
                  </a:cubicBezTo>
                  <a:cubicBezTo>
                    <a:pt x="770072" y="115900"/>
                    <a:pt x="748212" y="127473"/>
                    <a:pt x="725237" y="150447"/>
                  </a:cubicBezTo>
                  <a:lnTo>
                    <a:pt x="720094" y="145304"/>
                  </a:lnTo>
                  <a:cubicBezTo>
                    <a:pt x="743411" y="121987"/>
                    <a:pt x="754984" y="100127"/>
                    <a:pt x="754813" y="79724"/>
                  </a:cubicBezTo>
                  <a:cubicBezTo>
                    <a:pt x="754813" y="75095"/>
                    <a:pt x="754384" y="71666"/>
                    <a:pt x="753527" y="69437"/>
                  </a:cubicBezTo>
                  <a:cubicBezTo>
                    <a:pt x="762099" y="72523"/>
                    <a:pt x="766385" y="78095"/>
                    <a:pt x="766385" y="86154"/>
                  </a:cubicBezTo>
                  <a:cubicBezTo>
                    <a:pt x="766385" y="89411"/>
                    <a:pt x="765528" y="93269"/>
                    <a:pt x="763814" y="97727"/>
                  </a:cubicBezTo>
                  <a:cubicBezTo>
                    <a:pt x="767071" y="94469"/>
                    <a:pt x="770500" y="89754"/>
                    <a:pt x="774101" y="83582"/>
                  </a:cubicBezTo>
                  <a:cubicBezTo>
                    <a:pt x="778730" y="77067"/>
                    <a:pt x="784216" y="72438"/>
                    <a:pt x="790560" y="69694"/>
                  </a:cubicBezTo>
                  <a:cubicBezTo>
                    <a:pt x="798104" y="66437"/>
                    <a:pt x="803761" y="63351"/>
                    <a:pt x="807533" y="60436"/>
                  </a:cubicBezTo>
                  <a:close/>
                  <a:moveTo>
                    <a:pt x="192882" y="60436"/>
                  </a:moveTo>
                  <a:lnTo>
                    <a:pt x="195711" y="63522"/>
                  </a:lnTo>
                  <a:cubicBezTo>
                    <a:pt x="191253" y="67637"/>
                    <a:pt x="188167" y="72781"/>
                    <a:pt x="186452" y="78953"/>
                  </a:cubicBezTo>
                  <a:cubicBezTo>
                    <a:pt x="184395" y="86154"/>
                    <a:pt x="178823" y="92412"/>
                    <a:pt x="169736" y="97727"/>
                  </a:cubicBezTo>
                  <a:cubicBezTo>
                    <a:pt x="165621" y="100127"/>
                    <a:pt x="161335" y="103556"/>
                    <a:pt x="156877" y="108014"/>
                  </a:cubicBezTo>
                  <a:cubicBezTo>
                    <a:pt x="161335" y="106299"/>
                    <a:pt x="165621" y="105442"/>
                    <a:pt x="169736" y="105442"/>
                  </a:cubicBezTo>
                  <a:cubicBezTo>
                    <a:pt x="173679" y="105442"/>
                    <a:pt x="177280" y="106385"/>
                    <a:pt x="180537" y="108271"/>
                  </a:cubicBezTo>
                  <a:cubicBezTo>
                    <a:pt x="184481" y="110500"/>
                    <a:pt x="186452" y="113414"/>
                    <a:pt x="186452" y="117015"/>
                  </a:cubicBezTo>
                  <a:cubicBezTo>
                    <a:pt x="181137" y="116157"/>
                    <a:pt x="177708" y="115729"/>
                    <a:pt x="176165" y="115729"/>
                  </a:cubicBezTo>
                  <a:cubicBezTo>
                    <a:pt x="155420" y="115900"/>
                    <a:pt x="133560" y="127473"/>
                    <a:pt x="110586" y="150447"/>
                  </a:cubicBezTo>
                  <a:lnTo>
                    <a:pt x="105442" y="145304"/>
                  </a:lnTo>
                  <a:cubicBezTo>
                    <a:pt x="128759" y="121987"/>
                    <a:pt x="140332" y="100127"/>
                    <a:pt x="140161" y="79724"/>
                  </a:cubicBezTo>
                  <a:cubicBezTo>
                    <a:pt x="140161" y="75095"/>
                    <a:pt x="139732" y="71666"/>
                    <a:pt x="138875" y="69437"/>
                  </a:cubicBezTo>
                  <a:cubicBezTo>
                    <a:pt x="147447" y="72523"/>
                    <a:pt x="151734" y="78095"/>
                    <a:pt x="151734" y="86154"/>
                  </a:cubicBezTo>
                  <a:cubicBezTo>
                    <a:pt x="151734" y="89411"/>
                    <a:pt x="150876" y="93269"/>
                    <a:pt x="149162" y="97727"/>
                  </a:cubicBezTo>
                  <a:cubicBezTo>
                    <a:pt x="152419" y="94469"/>
                    <a:pt x="155848" y="89754"/>
                    <a:pt x="159449" y="83582"/>
                  </a:cubicBezTo>
                  <a:cubicBezTo>
                    <a:pt x="164078" y="77067"/>
                    <a:pt x="169564" y="72438"/>
                    <a:pt x="175908" y="69694"/>
                  </a:cubicBezTo>
                  <a:cubicBezTo>
                    <a:pt x="183452" y="66437"/>
                    <a:pt x="189110" y="63351"/>
                    <a:pt x="192882" y="60436"/>
                  </a:cubicBezTo>
                  <a:close/>
                  <a:moveTo>
                    <a:pt x="1422185" y="60436"/>
                  </a:moveTo>
                  <a:lnTo>
                    <a:pt x="1425014" y="63522"/>
                  </a:lnTo>
                  <a:cubicBezTo>
                    <a:pt x="1420557" y="67637"/>
                    <a:pt x="1417471" y="72781"/>
                    <a:pt x="1415756" y="78953"/>
                  </a:cubicBezTo>
                  <a:cubicBezTo>
                    <a:pt x="1413699" y="86154"/>
                    <a:pt x="1408127" y="92412"/>
                    <a:pt x="1399040" y="97727"/>
                  </a:cubicBezTo>
                  <a:cubicBezTo>
                    <a:pt x="1394925" y="100127"/>
                    <a:pt x="1390639" y="103556"/>
                    <a:pt x="1386181" y="108014"/>
                  </a:cubicBezTo>
                  <a:cubicBezTo>
                    <a:pt x="1390639" y="106299"/>
                    <a:pt x="1394925" y="105442"/>
                    <a:pt x="1399040" y="105442"/>
                  </a:cubicBezTo>
                  <a:cubicBezTo>
                    <a:pt x="1402983" y="105442"/>
                    <a:pt x="1406583" y="106385"/>
                    <a:pt x="1409841" y="108271"/>
                  </a:cubicBezTo>
                  <a:cubicBezTo>
                    <a:pt x="1413784" y="110500"/>
                    <a:pt x="1415756" y="113414"/>
                    <a:pt x="1415756" y="117015"/>
                  </a:cubicBezTo>
                  <a:cubicBezTo>
                    <a:pt x="1410441" y="116157"/>
                    <a:pt x="1407012" y="115729"/>
                    <a:pt x="1405469" y="115729"/>
                  </a:cubicBezTo>
                  <a:cubicBezTo>
                    <a:pt x="1384724" y="115900"/>
                    <a:pt x="1362864" y="127473"/>
                    <a:pt x="1339889" y="150447"/>
                  </a:cubicBezTo>
                  <a:lnTo>
                    <a:pt x="1334746" y="145304"/>
                  </a:lnTo>
                  <a:cubicBezTo>
                    <a:pt x="1358063" y="121987"/>
                    <a:pt x="1369636" y="100127"/>
                    <a:pt x="1369465" y="79724"/>
                  </a:cubicBezTo>
                  <a:cubicBezTo>
                    <a:pt x="1369465" y="75095"/>
                    <a:pt x="1369036" y="71666"/>
                    <a:pt x="1368179" y="69437"/>
                  </a:cubicBezTo>
                  <a:cubicBezTo>
                    <a:pt x="1376751" y="72523"/>
                    <a:pt x="1381037" y="78095"/>
                    <a:pt x="1381037" y="86154"/>
                  </a:cubicBezTo>
                  <a:cubicBezTo>
                    <a:pt x="1381037" y="89411"/>
                    <a:pt x="1380180" y="93269"/>
                    <a:pt x="1378466" y="97727"/>
                  </a:cubicBezTo>
                  <a:cubicBezTo>
                    <a:pt x="1381723" y="94469"/>
                    <a:pt x="1385152" y="89754"/>
                    <a:pt x="1388753" y="83582"/>
                  </a:cubicBezTo>
                  <a:cubicBezTo>
                    <a:pt x="1393382" y="77067"/>
                    <a:pt x="1398868" y="72438"/>
                    <a:pt x="1405212" y="69694"/>
                  </a:cubicBezTo>
                  <a:cubicBezTo>
                    <a:pt x="1412756" y="66437"/>
                    <a:pt x="1418413" y="63351"/>
                    <a:pt x="1422185" y="60436"/>
                  </a:cubicBezTo>
                  <a:close/>
                  <a:moveTo>
                    <a:pt x="2036837" y="60436"/>
                  </a:moveTo>
                  <a:lnTo>
                    <a:pt x="2039666" y="63522"/>
                  </a:lnTo>
                  <a:cubicBezTo>
                    <a:pt x="2035209" y="67637"/>
                    <a:pt x="2032123" y="72781"/>
                    <a:pt x="2030408" y="78953"/>
                  </a:cubicBezTo>
                  <a:cubicBezTo>
                    <a:pt x="2028351" y="86154"/>
                    <a:pt x="2022779" y="92412"/>
                    <a:pt x="2013692" y="97727"/>
                  </a:cubicBezTo>
                  <a:cubicBezTo>
                    <a:pt x="2009577" y="100127"/>
                    <a:pt x="2005291" y="103556"/>
                    <a:pt x="2000833" y="108014"/>
                  </a:cubicBezTo>
                  <a:cubicBezTo>
                    <a:pt x="2005291" y="106299"/>
                    <a:pt x="2009577" y="105442"/>
                    <a:pt x="2013692" y="105442"/>
                  </a:cubicBezTo>
                  <a:cubicBezTo>
                    <a:pt x="2017635" y="105442"/>
                    <a:pt x="2021235" y="106385"/>
                    <a:pt x="2024493" y="108271"/>
                  </a:cubicBezTo>
                  <a:cubicBezTo>
                    <a:pt x="2028436" y="110500"/>
                    <a:pt x="2030408" y="113414"/>
                    <a:pt x="2030408" y="117015"/>
                  </a:cubicBezTo>
                  <a:cubicBezTo>
                    <a:pt x="2025093" y="116157"/>
                    <a:pt x="2021664" y="115729"/>
                    <a:pt x="2020121" y="115729"/>
                  </a:cubicBezTo>
                  <a:cubicBezTo>
                    <a:pt x="1999376" y="115900"/>
                    <a:pt x="1977516" y="127473"/>
                    <a:pt x="1954541" y="150447"/>
                  </a:cubicBezTo>
                  <a:lnTo>
                    <a:pt x="1949398" y="145304"/>
                  </a:lnTo>
                  <a:cubicBezTo>
                    <a:pt x="1972715" y="121987"/>
                    <a:pt x="1984288" y="100127"/>
                    <a:pt x="1984117" y="79724"/>
                  </a:cubicBezTo>
                  <a:cubicBezTo>
                    <a:pt x="1984117" y="75095"/>
                    <a:pt x="1983688" y="71666"/>
                    <a:pt x="1982831" y="69437"/>
                  </a:cubicBezTo>
                  <a:cubicBezTo>
                    <a:pt x="1991403" y="72523"/>
                    <a:pt x="1995689" y="78095"/>
                    <a:pt x="1995689" y="86154"/>
                  </a:cubicBezTo>
                  <a:cubicBezTo>
                    <a:pt x="1995689" y="89411"/>
                    <a:pt x="1994832" y="93269"/>
                    <a:pt x="1993118" y="97727"/>
                  </a:cubicBezTo>
                  <a:cubicBezTo>
                    <a:pt x="1996375" y="94469"/>
                    <a:pt x="1999804" y="89754"/>
                    <a:pt x="2003405" y="83582"/>
                  </a:cubicBezTo>
                  <a:cubicBezTo>
                    <a:pt x="2008034" y="77067"/>
                    <a:pt x="2013520" y="72438"/>
                    <a:pt x="2019864" y="69694"/>
                  </a:cubicBezTo>
                  <a:cubicBezTo>
                    <a:pt x="2027408" y="66437"/>
                    <a:pt x="2033065" y="63351"/>
                    <a:pt x="2036837" y="60436"/>
                  </a:cubicBezTo>
                  <a:close/>
                  <a:moveTo>
                    <a:pt x="2651487" y="60436"/>
                  </a:moveTo>
                  <a:lnTo>
                    <a:pt x="2654316" y="63522"/>
                  </a:lnTo>
                  <a:cubicBezTo>
                    <a:pt x="2649859" y="67637"/>
                    <a:pt x="2646773" y="72781"/>
                    <a:pt x="2645058" y="78953"/>
                  </a:cubicBezTo>
                  <a:cubicBezTo>
                    <a:pt x="2643001" y="86154"/>
                    <a:pt x="2637429" y="92412"/>
                    <a:pt x="2628342" y="97727"/>
                  </a:cubicBezTo>
                  <a:cubicBezTo>
                    <a:pt x="2624227" y="100127"/>
                    <a:pt x="2619941" y="103556"/>
                    <a:pt x="2615483" y="108014"/>
                  </a:cubicBezTo>
                  <a:cubicBezTo>
                    <a:pt x="2619941" y="106299"/>
                    <a:pt x="2624227" y="105442"/>
                    <a:pt x="2628342" y="105442"/>
                  </a:cubicBezTo>
                  <a:cubicBezTo>
                    <a:pt x="2632285" y="105442"/>
                    <a:pt x="2635885" y="106385"/>
                    <a:pt x="2639143" y="108271"/>
                  </a:cubicBezTo>
                  <a:cubicBezTo>
                    <a:pt x="2643086" y="110500"/>
                    <a:pt x="2645058" y="113414"/>
                    <a:pt x="2645058" y="117015"/>
                  </a:cubicBezTo>
                  <a:cubicBezTo>
                    <a:pt x="2639743" y="116157"/>
                    <a:pt x="2636314" y="115729"/>
                    <a:pt x="2634771" y="115729"/>
                  </a:cubicBezTo>
                  <a:cubicBezTo>
                    <a:pt x="2614026" y="115900"/>
                    <a:pt x="2592166" y="127473"/>
                    <a:pt x="2569191" y="150447"/>
                  </a:cubicBezTo>
                  <a:lnTo>
                    <a:pt x="2564048" y="145304"/>
                  </a:lnTo>
                  <a:cubicBezTo>
                    <a:pt x="2587365" y="121987"/>
                    <a:pt x="2598938" y="100127"/>
                    <a:pt x="2598767" y="79724"/>
                  </a:cubicBezTo>
                  <a:cubicBezTo>
                    <a:pt x="2598767" y="75095"/>
                    <a:pt x="2598338" y="71666"/>
                    <a:pt x="2597481" y="69437"/>
                  </a:cubicBezTo>
                  <a:cubicBezTo>
                    <a:pt x="2606053" y="72523"/>
                    <a:pt x="2610339" y="78095"/>
                    <a:pt x="2610339" y="86154"/>
                  </a:cubicBezTo>
                  <a:cubicBezTo>
                    <a:pt x="2610339" y="89411"/>
                    <a:pt x="2609482" y="93269"/>
                    <a:pt x="2607768" y="97727"/>
                  </a:cubicBezTo>
                  <a:cubicBezTo>
                    <a:pt x="2611025" y="94469"/>
                    <a:pt x="2614454" y="89754"/>
                    <a:pt x="2618055" y="83582"/>
                  </a:cubicBezTo>
                  <a:cubicBezTo>
                    <a:pt x="2622684" y="77067"/>
                    <a:pt x="2628170" y="72438"/>
                    <a:pt x="2634514" y="69694"/>
                  </a:cubicBezTo>
                  <a:cubicBezTo>
                    <a:pt x="2642058" y="66437"/>
                    <a:pt x="2647715" y="63351"/>
                    <a:pt x="2651487" y="60436"/>
                  </a:cubicBezTo>
                  <a:close/>
                  <a:moveTo>
                    <a:pt x="743240" y="47577"/>
                  </a:moveTo>
                  <a:cubicBezTo>
                    <a:pt x="743240" y="47577"/>
                    <a:pt x="744954" y="48435"/>
                    <a:pt x="748383" y="50149"/>
                  </a:cubicBezTo>
                  <a:cubicBezTo>
                    <a:pt x="744440" y="50835"/>
                    <a:pt x="741439" y="53750"/>
                    <a:pt x="739382" y="58893"/>
                  </a:cubicBezTo>
                  <a:cubicBezTo>
                    <a:pt x="737668" y="63008"/>
                    <a:pt x="736810" y="67380"/>
                    <a:pt x="736810" y="72009"/>
                  </a:cubicBezTo>
                  <a:cubicBezTo>
                    <a:pt x="736810" y="102527"/>
                    <a:pt x="729095" y="126959"/>
                    <a:pt x="713665" y="145304"/>
                  </a:cubicBezTo>
                  <a:lnTo>
                    <a:pt x="707235" y="141446"/>
                  </a:lnTo>
                  <a:cubicBezTo>
                    <a:pt x="715979" y="130988"/>
                    <a:pt x="720265" y="118986"/>
                    <a:pt x="720094" y="105442"/>
                  </a:cubicBezTo>
                  <a:cubicBezTo>
                    <a:pt x="720094" y="99612"/>
                    <a:pt x="717522" y="93612"/>
                    <a:pt x="712379" y="87440"/>
                  </a:cubicBezTo>
                  <a:cubicBezTo>
                    <a:pt x="718722" y="87440"/>
                    <a:pt x="723437" y="91726"/>
                    <a:pt x="726523" y="100298"/>
                  </a:cubicBezTo>
                  <a:lnTo>
                    <a:pt x="726523" y="95155"/>
                  </a:lnTo>
                  <a:cubicBezTo>
                    <a:pt x="726523" y="92412"/>
                    <a:pt x="726095" y="88340"/>
                    <a:pt x="725237" y="82939"/>
                  </a:cubicBezTo>
                  <a:cubicBezTo>
                    <a:pt x="724380" y="77538"/>
                    <a:pt x="723952" y="73466"/>
                    <a:pt x="723952" y="70723"/>
                  </a:cubicBezTo>
                  <a:cubicBezTo>
                    <a:pt x="723952" y="64894"/>
                    <a:pt x="725752" y="59579"/>
                    <a:pt x="729352" y="54778"/>
                  </a:cubicBezTo>
                  <a:cubicBezTo>
                    <a:pt x="732953" y="49978"/>
                    <a:pt x="737582" y="47577"/>
                    <a:pt x="743240" y="47577"/>
                  </a:cubicBezTo>
                  <a:close/>
                  <a:moveTo>
                    <a:pt x="128588" y="47577"/>
                  </a:moveTo>
                  <a:cubicBezTo>
                    <a:pt x="128588" y="47577"/>
                    <a:pt x="130302" y="48435"/>
                    <a:pt x="133731" y="50149"/>
                  </a:cubicBezTo>
                  <a:cubicBezTo>
                    <a:pt x="129788" y="50835"/>
                    <a:pt x="126788" y="53750"/>
                    <a:pt x="124730" y="58893"/>
                  </a:cubicBezTo>
                  <a:cubicBezTo>
                    <a:pt x="123016" y="63008"/>
                    <a:pt x="122159" y="67380"/>
                    <a:pt x="122159" y="72009"/>
                  </a:cubicBezTo>
                  <a:cubicBezTo>
                    <a:pt x="122159" y="102527"/>
                    <a:pt x="114443" y="126959"/>
                    <a:pt x="99013" y="145304"/>
                  </a:cubicBezTo>
                  <a:lnTo>
                    <a:pt x="92583" y="141446"/>
                  </a:lnTo>
                  <a:cubicBezTo>
                    <a:pt x="101327" y="130988"/>
                    <a:pt x="105614" y="118986"/>
                    <a:pt x="105442" y="105442"/>
                  </a:cubicBezTo>
                  <a:cubicBezTo>
                    <a:pt x="105442" y="99612"/>
                    <a:pt x="102870" y="93612"/>
                    <a:pt x="97727" y="87440"/>
                  </a:cubicBezTo>
                  <a:cubicBezTo>
                    <a:pt x="104071" y="87440"/>
                    <a:pt x="108785" y="91726"/>
                    <a:pt x="111872" y="100298"/>
                  </a:cubicBezTo>
                  <a:lnTo>
                    <a:pt x="111872" y="95155"/>
                  </a:lnTo>
                  <a:cubicBezTo>
                    <a:pt x="111872" y="92412"/>
                    <a:pt x="111443" y="88340"/>
                    <a:pt x="110586" y="82939"/>
                  </a:cubicBezTo>
                  <a:cubicBezTo>
                    <a:pt x="109728" y="77538"/>
                    <a:pt x="109300" y="73466"/>
                    <a:pt x="109300" y="70723"/>
                  </a:cubicBezTo>
                  <a:cubicBezTo>
                    <a:pt x="109300" y="64894"/>
                    <a:pt x="111100" y="59579"/>
                    <a:pt x="114700" y="54778"/>
                  </a:cubicBezTo>
                  <a:cubicBezTo>
                    <a:pt x="118301" y="49978"/>
                    <a:pt x="122930" y="47577"/>
                    <a:pt x="128588" y="47577"/>
                  </a:cubicBezTo>
                  <a:close/>
                  <a:moveTo>
                    <a:pt x="1357892" y="47577"/>
                  </a:moveTo>
                  <a:cubicBezTo>
                    <a:pt x="1357892" y="47577"/>
                    <a:pt x="1359606" y="48435"/>
                    <a:pt x="1363035" y="50149"/>
                  </a:cubicBezTo>
                  <a:cubicBezTo>
                    <a:pt x="1359092" y="50835"/>
                    <a:pt x="1356091" y="53750"/>
                    <a:pt x="1354034" y="58893"/>
                  </a:cubicBezTo>
                  <a:cubicBezTo>
                    <a:pt x="1352320" y="63008"/>
                    <a:pt x="1351462" y="67380"/>
                    <a:pt x="1351462" y="72009"/>
                  </a:cubicBezTo>
                  <a:cubicBezTo>
                    <a:pt x="1351462" y="102527"/>
                    <a:pt x="1343747" y="126959"/>
                    <a:pt x="1328317" y="145304"/>
                  </a:cubicBezTo>
                  <a:lnTo>
                    <a:pt x="1321887" y="141446"/>
                  </a:lnTo>
                  <a:cubicBezTo>
                    <a:pt x="1330631" y="130988"/>
                    <a:pt x="1334917" y="118986"/>
                    <a:pt x="1334746" y="105442"/>
                  </a:cubicBezTo>
                  <a:cubicBezTo>
                    <a:pt x="1334746" y="99612"/>
                    <a:pt x="1332174" y="93612"/>
                    <a:pt x="1327031" y="87440"/>
                  </a:cubicBezTo>
                  <a:cubicBezTo>
                    <a:pt x="1333374" y="87440"/>
                    <a:pt x="1338089" y="91726"/>
                    <a:pt x="1341175" y="100298"/>
                  </a:cubicBezTo>
                  <a:lnTo>
                    <a:pt x="1341175" y="95155"/>
                  </a:lnTo>
                  <a:cubicBezTo>
                    <a:pt x="1341175" y="92412"/>
                    <a:pt x="1340747" y="88340"/>
                    <a:pt x="1339889" y="82939"/>
                  </a:cubicBezTo>
                  <a:cubicBezTo>
                    <a:pt x="1339032" y="77538"/>
                    <a:pt x="1338604" y="73466"/>
                    <a:pt x="1338604" y="70723"/>
                  </a:cubicBezTo>
                  <a:cubicBezTo>
                    <a:pt x="1338604" y="64894"/>
                    <a:pt x="1340404" y="59579"/>
                    <a:pt x="1344004" y="54778"/>
                  </a:cubicBezTo>
                  <a:cubicBezTo>
                    <a:pt x="1347605" y="49978"/>
                    <a:pt x="1352234" y="47577"/>
                    <a:pt x="1357892" y="47577"/>
                  </a:cubicBezTo>
                  <a:close/>
                  <a:moveTo>
                    <a:pt x="1972544" y="47577"/>
                  </a:moveTo>
                  <a:cubicBezTo>
                    <a:pt x="1972544" y="47577"/>
                    <a:pt x="1974258" y="48435"/>
                    <a:pt x="1977687" y="50149"/>
                  </a:cubicBezTo>
                  <a:cubicBezTo>
                    <a:pt x="1973744" y="50835"/>
                    <a:pt x="1970743" y="53750"/>
                    <a:pt x="1968686" y="58893"/>
                  </a:cubicBezTo>
                  <a:cubicBezTo>
                    <a:pt x="1966972" y="63008"/>
                    <a:pt x="1966114" y="67380"/>
                    <a:pt x="1966114" y="72009"/>
                  </a:cubicBezTo>
                  <a:cubicBezTo>
                    <a:pt x="1966114" y="102527"/>
                    <a:pt x="1958399" y="126959"/>
                    <a:pt x="1942969" y="145304"/>
                  </a:cubicBezTo>
                  <a:lnTo>
                    <a:pt x="1936539" y="141446"/>
                  </a:lnTo>
                  <a:cubicBezTo>
                    <a:pt x="1945283" y="130988"/>
                    <a:pt x="1949569" y="118986"/>
                    <a:pt x="1949398" y="105442"/>
                  </a:cubicBezTo>
                  <a:cubicBezTo>
                    <a:pt x="1949398" y="99612"/>
                    <a:pt x="1946826" y="93612"/>
                    <a:pt x="1941683" y="87440"/>
                  </a:cubicBezTo>
                  <a:cubicBezTo>
                    <a:pt x="1948026" y="87440"/>
                    <a:pt x="1952741" y="91726"/>
                    <a:pt x="1955827" y="100298"/>
                  </a:cubicBezTo>
                  <a:lnTo>
                    <a:pt x="1955827" y="95155"/>
                  </a:lnTo>
                  <a:cubicBezTo>
                    <a:pt x="1955827" y="92412"/>
                    <a:pt x="1955399" y="88340"/>
                    <a:pt x="1954541" y="82939"/>
                  </a:cubicBezTo>
                  <a:cubicBezTo>
                    <a:pt x="1953684" y="77538"/>
                    <a:pt x="1953256" y="73466"/>
                    <a:pt x="1953256" y="70723"/>
                  </a:cubicBezTo>
                  <a:cubicBezTo>
                    <a:pt x="1953256" y="64894"/>
                    <a:pt x="1955056" y="59579"/>
                    <a:pt x="1958656" y="54778"/>
                  </a:cubicBezTo>
                  <a:cubicBezTo>
                    <a:pt x="1962257" y="49978"/>
                    <a:pt x="1966886" y="47577"/>
                    <a:pt x="1972544" y="47577"/>
                  </a:cubicBezTo>
                  <a:close/>
                  <a:moveTo>
                    <a:pt x="2587194" y="47577"/>
                  </a:moveTo>
                  <a:cubicBezTo>
                    <a:pt x="2587194" y="47577"/>
                    <a:pt x="2588908" y="48435"/>
                    <a:pt x="2592337" y="50149"/>
                  </a:cubicBezTo>
                  <a:cubicBezTo>
                    <a:pt x="2588394" y="50835"/>
                    <a:pt x="2585393" y="53750"/>
                    <a:pt x="2583336" y="58893"/>
                  </a:cubicBezTo>
                  <a:cubicBezTo>
                    <a:pt x="2581622" y="63008"/>
                    <a:pt x="2580764" y="67380"/>
                    <a:pt x="2580764" y="72009"/>
                  </a:cubicBezTo>
                  <a:cubicBezTo>
                    <a:pt x="2580764" y="102527"/>
                    <a:pt x="2573049" y="126959"/>
                    <a:pt x="2557619" y="145304"/>
                  </a:cubicBezTo>
                  <a:lnTo>
                    <a:pt x="2551189" y="141446"/>
                  </a:lnTo>
                  <a:cubicBezTo>
                    <a:pt x="2559933" y="130988"/>
                    <a:pt x="2564219" y="118986"/>
                    <a:pt x="2564048" y="105442"/>
                  </a:cubicBezTo>
                  <a:cubicBezTo>
                    <a:pt x="2564048" y="99612"/>
                    <a:pt x="2561476" y="93612"/>
                    <a:pt x="2556333" y="87440"/>
                  </a:cubicBezTo>
                  <a:cubicBezTo>
                    <a:pt x="2562676" y="87440"/>
                    <a:pt x="2567391" y="91726"/>
                    <a:pt x="2570477" y="100298"/>
                  </a:cubicBezTo>
                  <a:lnTo>
                    <a:pt x="2570477" y="95155"/>
                  </a:lnTo>
                  <a:cubicBezTo>
                    <a:pt x="2570477" y="92412"/>
                    <a:pt x="2570049" y="88340"/>
                    <a:pt x="2569191" y="82939"/>
                  </a:cubicBezTo>
                  <a:cubicBezTo>
                    <a:pt x="2568334" y="77538"/>
                    <a:pt x="2567906" y="73466"/>
                    <a:pt x="2567906" y="70723"/>
                  </a:cubicBezTo>
                  <a:cubicBezTo>
                    <a:pt x="2567906" y="64894"/>
                    <a:pt x="2569706" y="59579"/>
                    <a:pt x="2573306" y="54778"/>
                  </a:cubicBezTo>
                  <a:cubicBezTo>
                    <a:pt x="2576907" y="49978"/>
                    <a:pt x="2581536" y="47577"/>
                    <a:pt x="2587194" y="47577"/>
                  </a:cubicBezTo>
                  <a:close/>
                  <a:moveTo>
                    <a:pt x="673802" y="37290"/>
                  </a:moveTo>
                  <a:cubicBezTo>
                    <a:pt x="677231" y="39348"/>
                    <a:pt x="678946" y="44063"/>
                    <a:pt x="678946" y="51435"/>
                  </a:cubicBezTo>
                  <a:cubicBezTo>
                    <a:pt x="678946" y="57093"/>
                    <a:pt x="676374" y="61379"/>
                    <a:pt x="671231" y="64294"/>
                  </a:cubicBezTo>
                  <a:cubicBezTo>
                    <a:pt x="674831" y="64637"/>
                    <a:pt x="676546" y="67637"/>
                    <a:pt x="676374" y="73295"/>
                  </a:cubicBezTo>
                  <a:cubicBezTo>
                    <a:pt x="676203" y="77581"/>
                    <a:pt x="673631" y="80153"/>
                    <a:pt x="668659" y="81010"/>
                  </a:cubicBezTo>
                  <a:cubicBezTo>
                    <a:pt x="668316" y="76724"/>
                    <a:pt x="667030" y="74581"/>
                    <a:pt x="664801" y="74581"/>
                  </a:cubicBezTo>
                  <a:cubicBezTo>
                    <a:pt x="660515" y="74581"/>
                    <a:pt x="658372" y="76724"/>
                    <a:pt x="658372" y="81010"/>
                  </a:cubicBezTo>
                  <a:cubicBezTo>
                    <a:pt x="658372" y="87182"/>
                    <a:pt x="658715" y="90783"/>
                    <a:pt x="659401" y="91812"/>
                  </a:cubicBezTo>
                  <a:cubicBezTo>
                    <a:pt x="655286" y="90611"/>
                    <a:pt x="653228" y="86154"/>
                    <a:pt x="653228" y="78438"/>
                  </a:cubicBezTo>
                  <a:cubicBezTo>
                    <a:pt x="653228" y="75181"/>
                    <a:pt x="656657" y="68751"/>
                    <a:pt x="663515" y="59150"/>
                  </a:cubicBezTo>
                  <a:cubicBezTo>
                    <a:pt x="670373" y="49549"/>
                    <a:pt x="673802" y="42262"/>
                    <a:pt x="673802" y="37290"/>
                  </a:cubicBezTo>
                  <a:close/>
                  <a:moveTo>
                    <a:pt x="59151" y="37290"/>
                  </a:moveTo>
                  <a:cubicBezTo>
                    <a:pt x="62580" y="39348"/>
                    <a:pt x="64294" y="44063"/>
                    <a:pt x="64294" y="51435"/>
                  </a:cubicBezTo>
                  <a:cubicBezTo>
                    <a:pt x="64294" y="57093"/>
                    <a:pt x="61722" y="61379"/>
                    <a:pt x="56579" y="64294"/>
                  </a:cubicBezTo>
                  <a:cubicBezTo>
                    <a:pt x="60179" y="64637"/>
                    <a:pt x="61894" y="67637"/>
                    <a:pt x="61722" y="73295"/>
                  </a:cubicBezTo>
                  <a:cubicBezTo>
                    <a:pt x="61551" y="77581"/>
                    <a:pt x="58979" y="80153"/>
                    <a:pt x="54007" y="81010"/>
                  </a:cubicBezTo>
                  <a:cubicBezTo>
                    <a:pt x="53664" y="76724"/>
                    <a:pt x="52378" y="74581"/>
                    <a:pt x="50150" y="74581"/>
                  </a:cubicBezTo>
                  <a:cubicBezTo>
                    <a:pt x="45863" y="74581"/>
                    <a:pt x="43720" y="76724"/>
                    <a:pt x="43720" y="81010"/>
                  </a:cubicBezTo>
                  <a:cubicBezTo>
                    <a:pt x="43720" y="87182"/>
                    <a:pt x="44063" y="90783"/>
                    <a:pt x="44749" y="91812"/>
                  </a:cubicBezTo>
                  <a:cubicBezTo>
                    <a:pt x="40634" y="90611"/>
                    <a:pt x="38577" y="86154"/>
                    <a:pt x="38577" y="78438"/>
                  </a:cubicBezTo>
                  <a:cubicBezTo>
                    <a:pt x="38577" y="75181"/>
                    <a:pt x="42006" y="68751"/>
                    <a:pt x="48864" y="59150"/>
                  </a:cubicBezTo>
                  <a:cubicBezTo>
                    <a:pt x="55722" y="49549"/>
                    <a:pt x="59151" y="42262"/>
                    <a:pt x="59151" y="37290"/>
                  </a:cubicBezTo>
                  <a:close/>
                  <a:moveTo>
                    <a:pt x="1288454" y="37290"/>
                  </a:moveTo>
                  <a:cubicBezTo>
                    <a:pt x="1291883" y="39348"/>
                    <a:pt x="1293598" y="44063"/>
                    <a:pt x="1293598" y="51435"/>
                  </a:cubicBezTo>
                  <a:cubicBezTo>
                    <a:pt x="1293598" y="57093"/>
                    <a:pt x="1291026" y="61379"/>
                    <a:pt x="1285883" y="64294"/>
                  </a:cubicBezTo>
                  <a:cubicBezTo>
                    <a:pt x="1289483" y="64637"/>
                    <a:pt x="1291198" y="67637"/>
                    <a:pt x="1291026" y="73295"/>
                  </a:cubicBezTo>
                  <a:cubicBezTo>
                    <a:pt x="1290855" y="77581"/>
                    <a:pt x="1288283" y="80153"/>
                    <a:pt x="1283311" y="81010"/>
                  </a:cubicBezTo>
                  <a:cubicBezTo>
                    <a:pt x="1282968" y="76724"/>
                    <a:pt x="1281682" y="74581"/>
                    <a:pt x="1279453" y="74581"/>
                  </a:cubicBezTo>
                  <a:cubicBezTo>
                    <a:pt x="1275167" y="74581"/>
                    <a:pt x="1273024" y="76724"/>
                    <a:pt x="1273024" y="81010"/>
                  </a:cubicBezTo>
                  <a:cubicBezTo>
                    <a:pt x="1273024" y="87182"/>
                    <a:pt x="1273367" y="90783"/>
                    <a:pt x="1274053" y="91812"/>
                  </a:cubicBezTo>
                  <a:cubicBezTo>
                    <a:pt x="1269938" y="90611"/>
                    <a:pt x="1267880" y="86154"/>
                    <a:pt x="1267880" y="78438"/>
                  </a:cubicBezTo>
                  <a:cubicBezTo>
                    <a:pt x="1267880" y="75181"/>
                    <a:pt x="1271309" y="68751"/>
                    <a:pt x="1278167" y="59150"/>
                  </a:cubicBezTo>
                  <a:cubicBezTo>
                    <a:pt x="1285025" y="49549"/>
                    <a:pt x="1288454" y="42262"/>
                    <a:pt x="1288454" y="37290"/>
                  </a:cubicBezTo>
                  <a:close/>
                  <a:moveTo>
                    <a:pt x="1903106" y="37290"/>
                  </a:moveTo>
                  <a:cubicBezTo>
                    <a:pt x="1906535" y="39348"/>
                    <a:pt x="1908250" y="44063"/>
                    <a:pt x="1908250" y="51435"/>
                  </a:cubicBezTo>
                  <a:cubicBezTo>
                    <a:pt x="1908250" y="57093"/>
                    <a:pt x="1905678" y="61379"/>
                    <a:pt x="1900535" y="64294"/>
                  </a:cubicBezTo>
                  <a:cubicBezTo>
                    <a:pt x="1904135" y="64637"/>
                    <a:pt x="1905850" y="67637"/>
                    <a:pt x="1905678" y="73295"/>
                  </a:cubicBezTo>
                  <a:cubicBezTo>
                    <a:pt x="1905507" y="77581"/>
                    <a:pt x="1902935" y="80153"/>
                    <a:pt x="1897963" y="81010"/>
                  </a:cubicBezTo>
                  <a:cubicBezTo>
                    <a:pt x="1897620" y="76724"/>
                    <a:pt x="1896334" y="74581"/>
                    <a:pt x="1894105" y="74581"/>
                  </a:cubicBezTo>
                  <a:cubicBezTo>
                    <a:pt x="1889819" y="74581"/>
                    <a:pt x="1887676" y="76724"/>
                    <a:pt x="1887676" y="81010"/>
                  </a:cubicBezTo>
                  <a:cubicBezTo>
                    <a:pt x="1887676" y="87182"/>
                    <a:pt x="1888019" y="90783"/>
                    <a:pt x="1888705" y="91812"/>
                  </a:cubicBezTo>
                  <a:cubicBezTo>
                    <a:pt x="1884590" y="90611"/>
                    <a:pt x="1882532" y="86154"/>
                    <a:pt x="1882532" y="78438"/>
                  </a:cubicBezTo>
                  <a:cubicBezTo>
                    <a:pt x="1882532" y="75181"/>
                    <a:pt x="1885961" y="68751"/>
                    <a:pt x="1892819" y="59150"/>
                  </a:cubicBezTo>
                  <a:cubicBezTo>
                    <a:pt x="1899677" y="49549"/>
                    <a:pt x="1903106" y="42262"/>
                    <a:pt x="1903106" y="37290"/>
                  </a:cubicBezTo>
                  <a:close/>
                  <a:moveTo>
                    <a:pt x="2517756" y="37290"/>
                  </a:moveTo>
                  <a:cubicBezTo>
                    <a:pt x="2521185" y="39348"/>
                    <a:pt x="2522900" y="44063"/>
                    <a:pt x="2522900" y="51435"/>
                  </a:cubicBezTo>
                  <a:cubicBezTo>
                    <a:pt x="2522900" y="57093"/>
                    <a:pt x="2520328" y="61379"/>
                    <a:pt x="2515185" y="64294"/>
                  </a:cubicBezTo>
                  <a:cubicBezTo>
                    <a:pt x="2518785" y="64637"/>
                    <a:pt x="2520500" y="67637"/>
                    <a:pt x="2520328" y="73295"/>
                  </a:cubicBezTo>
                  <a:cubicBezTo>
                    <a:pt x="2520157" y="77581"/>
                    <a:pt x="2517585" y="80153"/>
                    <a:pt x="2512613" y="81010"/>
                  </a:cubicBezTo>
                  <a:cubicBezTo>
                    <a:pt x="2512270" y="76724"/>
                    <a:pt x="2510984" y="74581"/>
                    <a:pt x="2508755" y="74581"/>
                  </a:cubicBezTo>
                  <a:cubicBezTo>
                    <a:pt x="2504469" y="74581"/>
                    <a:pt x="2502326" y="76724"/>
                    <a:pt x="2502326" y="81010"/>
                  </a:cubicBezTo>
                  <a:cubicBezTo>
                    <a:pt x="2502326" y="87182"/>
                    <a:pt x="2502669" y="90783"/>
                    <a:pt x="2503355" y="91811"/>
                  </a:cubicBezTo>
                  <a:cubicBezTo>
                    <a:pt x="2499240" y="90611"/>
                    <a:pt x="2497182" y="86154"/>
                    <a:pt x="2497182" y="78438"/>
                  </a:cubicBezTo>
                  <a:cubicBezTo>
                    <a:pt x="2497182" y="75181"/>
                    <a:pt x="2500611" y="68751"/>
                    <a:pt x="2507469" y="59150"/>
                  </a:cubicBezTo>
                  <a:cubicBezTo>
                    <a:pt x="2514327" y="49549"/>
                    <a:pt x="2517756" y="42262"/>
                    <a:pt x="2517756" y="37290"/>
                  </a:cubicBezTo>
                  <a:close/>
                  <a:moveTo>
                    <a:pt x="635226" y="0"/>
                  </a:moveTo>
                  <a:lnTo>
                    <a:pt x="642941" y="0"/>
                  </a:lnTo>
                  <a:lnTo>
                    <a:pt x="642941" y="174879"/>
                  </a:lnTo>
                  <a:lnTo>
                    <a:pt x="723952" y="174879"/>
                  </a:lnTo>
                  <a:lnTo>
                    <a:pt x="740958" y="181528"/>
                  </a:lnTo>
                  <a:lnTo>
                    <a:pt x="741149" y="181778"/>
                  </a:lnTo>
                  <a:lnTo>
                    <a:pt x="748383" y="198025"/>
                  </a:lnTo>
                  <a:cubicBezTo>
                    <a:pt x="748383" y="203340"/>
                    <a:pt x="746497" y="207883"/>
                    <a:pt x="742725" y="211655"/>
                  </a:cubicBezTo>
                  <a:cubicBezTo>
                    <a:pt x="738953" y="215427"/>
                    <a:pt x="734410" y="217313"/>
                    <a:pt x="729095" y="217313"/>
                  </a:cubicBezTo>
                  <a:cubicBezTo>
                    <a:pt x="727381" y="217313"/>
                    <a:pt x="724980" y="216670"/>
                    <a:pt x="721894" y="215384"/>
                  </a:cubicBezTo>
                  <a:cubicBezTo>
                    <a:pt x="718808" y="214098"/>
                    <a:pt x="716493" y="213455"/>
                    <a:pt x="714950" y="213455"/>
                  </a:cubicBezTo>
                  <a:cubicBezTo>
                    <a:pt x="712722" y="213455"/>
                    <a:pt x="708864" y="214741"/>
                    <a:pt x="703378" y="217313"/>
                  </a:cubicBezTo>
                  <a:cubicBezTo>
                    <a:pt x="703720" y="210455"/>
                    <a:pt x="706721" y="207026"/>
                    <a:pt x="712379" y="207026"/>
                  </a:cubicBezTo>
                  <a:cubicBezTo>
                    <a:pt x="712379" y="203254"/>
                    <a:pt x="713150" y="199739"/>
                    <a:pt x="714693" y="196482"/>
                  </a:cubicBezTo>
                  <a:cubicBezTo>
                    <a:pt x="716579" y="192367"/>
                    <a:pt x="719237" y="190310"/>
                    <a:pt x="722666" y="190310"/>
                  </a:cubicBezTo>
                  <a:cubicBezTo>
                    <a:pt x="726952" y="190310"/>
                    <a:pt x="729095" y="192881"/>
                    <a:pt x="729095" y="198025"/>
                  </a:cubicBezTo>
                  <a:cubicBezTo>
                    <a:pt x="725666" y="197168"/>
                    <a:pt x="724380" y="196739"/>
                    <a:pt x="725237" y="196739"/>
                  </a:cubicBezTo>
                  <a:cubicBezTo>
                    <a:pt x="722666" y="196739"/>
                    <a:pt x="721380" y="198453"/>
                    <a:pt x="721380" y="201882"/>
                  </a:cubicBezTo>
                  <a:cubicBezTo>
                    <a:pt x="721380" y="206169"/>
                    <a:pt x="723952" y="208312"/>
                    <a:pt x="729095" y="208312"/>
                  </a:cubicBezTo>
                  <a:cubicBezTo>
                    <a:pt x="731838" y="208312"/>
                    <a:pt x="734024" y="207112"/>
                    <a:pt x="735653" y="204711"/>
                  </a:cubicBezTo>
                  <a:cubicBezTo>
                    <a:pt x="737282" y="202311"/>
                    <a:pt x="738096" y="199654"/>
                    <a:pt x="738096" y="196739"/>
                  </a:cubicBezTo>
                  <a:cubicBezTo>
                    <a:pt x="738096" y="192796"/>
                    <a:pt x="736725" y="189452"/>
                    <a:pt x="733981" y="186709"/>
                  </a:cubicBezTo>
                  <a:cubicBezTo>
                    <a:pt x="731238" y="183966"/>
                    <a:pt x="727895" y="182594"/>
                    <a:pt x="723952" y="182594"/>
                  </a:cubicBezTo>
                  <a:lnTo>
                    <a:pt x="635226" y="182594"/>
                  </a:lnTo>
                  <a:close/>
                  <a:moveTo>
                    <a:pt x="614652" y="0"/>
                  </a:moveTo>
                  <a:lnTo>
                    <a:pt x="622367" y="0"/>
                  </a:lnTo>
                  <a:lnTo>
                    <a:pt x="622367" y="249460"/>
                  </a:lnTo>
                  <a:lnTo>
                    <a:pt x="871827" y="249460"/>
                  </a:lnTo>
                  <a:lnTo>
                    <a:pt x="871827" y="257175"/>
                  </a:lnTo>
                  <a:lnTo>
                    <a:pt x="614652" y="257175"/>
                  </a:lnTo>
                  <a:close/>
                  <a:moveTo>
                    <a:pt x="20574" y="0"/>
                  </a:moveTo>
                  <a:lnTo>
                    <a:pt x="28290" y="0"/>
                  </a:lnTo>
                  <a:lnTo>
                    <a:pt x="28290" y="174879"/>
                  </a:lnTo>
                  <a:lnTo>
                    <a:pt x="109300" y="174879"/>
                  </a:lnTo>
                  <a:lnTo>
                    <a:pt x="126306" y="181528"/>
                  </a:lnTo>
                  <a:lnTo>
                    <a:pt x="126496" y="181778"/>
                  </a:lnTo>
                  <a:lnTo>
                    <a:pt x="133731" y="198025"/>
                  </a:lnTo>
                  <a:cubicBezTo>
                    <a:pt x="133731" y="203340"/>
                    <a:pt x="131845" y="207883"/>
                    <a:pt x="128074" y="211655"/>
                  </a:cubicBezTo>
                  <a:cubicBezTo>
                    <a:pt x="124302" y="215427"/>
                    <a:pt x="119758" y="217313"/>
                    <a:pt x="114443" y="217313"/>
                  </a:cubicBezTo>
                  <a:cubicBezTo>
                    <a:pt x="112729" y="217313"/>
                    <a:pt x="110328" y="216670"/>
                    <a:pt x="107242" y="215384"/>
                  </a:cubicBezTo>
                  <a:cubicBezTo>
                    <a:pt x="104156" y="214098"/>
                    <a:pt x="101842" y="213455"/>
                    <a:pt x="100299" y="213455"/>
                  </a:cubicBezTo>
                  <a:cubicBezTo>
                    <a:pt x="98070" y="213455"/>
                    <a:pt x="94212" y="214741"/>
                    <a:pt x="88726" y="217313"/>
                  </a:cubicBezTo>
                  <a:cubicBezTo>
                    <a:pt x="89069" y="210455"/>
                    <a:pt x="92069" y="207026"/>
                    <a:pt x="97727" y="207026"/>
                  </a:cubicBezTo>
                  <a:cubicBezTo>
                    <a:pt x="97727" y="203254"/>
                    <a:pt x="98498" y="199739"/>
                    <a:pt x="100041" y="196482"/>
                  </a:cubicBezTo>
                  <a:cubicBezTo>
                    <a:pt x="101927" y="192367"/>
                    <a:pt x="104585" y="190310"/>
                    <a:pt x="108014" y="190310"/>
                  </a:cubicBezTo>
                  <a:cubicBezTo>
                    <a:pt x="112300" y="190310"/>
                    <a:pt x="114443" y="192881"/>
                    <a:pt x="114443" y="198025"/>
                  </a:cubicBezTo>
                  <a:cubicBezTo>
                    <a:pt x="111014" y="197168"/>
                    <a:pt x="109728" y="196739"/>
                    <a:pt x="110586" y="196739"/>
                  </a:cubicBezTo>
                  <a:cubicBezTo>
                    <a:pt x="108014" y="196739"/>
                    <a:pt x="106728" y="198453"/>
                    <a:pt x="106728" y="201882"/>
                  </a:cubicBezTo>
                  <a:cubicBezTo>
                    <a:pt x="106728" y="206169"/>
                    <a:pt x="109300" y="208312"/>
                    <a:pt x="114443" y="208312"/>
                  </a:cubicBezTo>
                  <a:cubicBezTo>
                    <a:pt x="117186" y="208312"/>
                    <a:pt x="119372" y="207112"/>
                    <a:pt x="121001" y="204711"/>
                  </a:cubicBezTo>
                  <a:cubicBezTo>
                    <a:pt x="122630" y="202311"/>
                    <a:pt x="123444" y="199654"/>
                    <a:pt x="123444" y="196739"/>
                  </a:cubicBezTo>
                  <a:cubicBezTo>
                    <a:pt x="123444" y="192796"/>
                    <a:pt x="122073" y="189452"/>
                    <a:pt x="119330" y="186709"/>
                  </a:cubicBezTo>
                  <a:cubicBezTo>
                    <a:pt x="116586" y="183966"/>
                    <a:pt x="113243" y="182594"/>
                    <a:pt x="109300" y="182594"/>
                  </a:cubicBezTo>
                  <a:lnTo>
                    <a:pt x="20574" y="182594"/>
                  </a:lnTo>
                  <a:close/>
                  <a:moveTo>
                    <a:pt x="0" y="0"/>
                  </a:moveTo>
                  <a:lnTo>
                    <a:pt x="7716" y="0"/>
                  </a:lnTo>
                  <a:lnTo>
                    <a:pt x="7716" y="249460"/>
                  </a:lnTo>
                  <a:lnTo>
                    <a:pt x="257175" y="249460"/>
                  </a:lnTo>
                  <a:lnTo>
                    <a:pt x="257175" y="257175"/>
                  </a:lnTo>
                  <a:lnTo>
                    <a:pt x="0" y="257175"/>
                  </a:lnTo>
                  <a:close/>
                  <a:moveTo>
                    <a:pt x="1249878" y="0"/>
                  </a:moveTo>
                  <a:lnTo>
                    <a:pt x="1257593" y="0"/>
                  </a:lnTo>
                  <a:lnTo>
                    <a:pt x="1257593" y="174879"/>
                  </a:lnTo>
                  <a:lnTo>
                    <a:pt x="1338604" y="174879"/>
                  </a:lnTo>
                  <a:lnTo>
                    <a:pt x="1355610" y="181528"/>
                  </a:lnTo>
                  <a:lnTo>
                    <a:pt x="1355801" y="181778"/>
                  </a:lnTo>
                  <a:lnTo>
                    <a:pt x="1363035" y="198025"/>
                  </a:lnTo>
                  <a:cubicBezTo>
                    <a:pt x="1363035" y="203340"/>
                    <a:pt x="1361149" y="207883"/>
                    <a:pt x="1357377" y="211655"/>
                  </a:cubicBezTo>
                  <a:cubicBezTo>
                    <a:pt x="1353605" y="215427"/>
                    <a:pt x="1349062" y="217313"/>
                    <a:pt x="1343747" y="217313"/>
                  </a:cubicBezTo>
                  <a:cubicBezTo>
                    <a:pt x="1342033" y="217313"/>
                    <a:pt x="1339632" y="216670"/>
                    <a:pt x="1336546" y="215384"/>
                  </a:cubicBezTo>
                  <a:cubicBezTo>
                    <a:pt x="1333460" y="214098"/>
                    <a:pt x="1331145" y="213455"/>
                    <a:pt x="1329602" y="213455"/>
                  </a:cubicBezTo>
                  <a:cubicBezTo>
                    <a:pt x="1327374" y="213455"/>
                    <a:pt x="1323516" y="214741"/>
                    <a:pt x="1318030" y="217313"/>
                  </a:cubicBezTo>
                  <a:cubicBezTo>
                    <a:pt x="1318372" y="210455"/>
                    <a:pt x="1321373" y="207026"/>
                    <a:pt x="1327031" y="207026"/>
                  </a:cubicBezTo>
                  <a:cubicBezTo>
                    <a:pt x="1327031" y="203254"/>
                    <a:pt x="1327802" y="199739"/>
                    <a:pt x="1329345" y="196482"/>
                  </a:cubicBezTo>
                  <a:cubicBezTo>
                    <a:pt x="1331231" y="192367"/>
                    <a:pt x="1333889" y="190310"/>
                    <a:pt x="1337318" y="190310"/>
                  </a:cubicBezTo>
                  <a:cubicBezTo>
                    <a:pt x="1341604" y="190310"/>
                    <a:pt x="1343747" y="192881"/>
                    <a:pt x="1343747" y="198025"/>
                  </a:cubicBezTo>
                  <a:cubicBezTo>
                    <a:pt x="1340318" y="197168"/>
                    <a:pt x="1339032" y="196739"/>
                    <a:pt x="1339889" y="196739"/>
                  </a:cubicBezTo>
                  <a:cubicBezTo>
                    <a:pt x="1337318" y="196739"/>
                    <a:pt x="1336032" y="198453"/>
                    <a:pt x="1336032" y="201882"/>
                  </a:cubicBezTo>
                  <a:cubicBezTo>
                    <a:pt x="1336032" y="206169"/>
                    <a:pt x="1338604" y="208312"/>
                    <a:pt x="1343747" y="208312"/>
                  </a:cubicBezTo>
                  <a:cubicBezTo>
                    <a:pt x="1346490" y="208312"/>
                    <a:pt x="1348676" y="207112"/>
                    <a:pt x="1350305" y="204711"/>
                  </a:cubicBezTo>
                  <a:cubicBezTo>
                    <a:pt x="1351934" y="202311"/>
                    <a:pt x="1352748" y="199654"/>
                    <a:pt x="1352748" y="196739"/>
                  </a:cubicBezTo>
                  <a:cubicBezTo>
                    <a:pt x="1352748" y="192796"/>
                    <a:pt x="1351377" y="189452"/>
                    <a:pt x="1348633" y="186709"/>
                  </a:cubicBezTo>
                  <a:cubicBezTo>
                    <a:pt x="1345890" y="183966"/>
                    <a:pt x="1342547" y="182594"/>
                    <a:pt x="1338604" y="182594"/>
                  </a:cubicBezTo>
                  <a:lnTo>
                    <a:pt x="1249878" y="182594"/>
                  </a:lnTo>
                  <a:close/>
                  <a:moveTo>
                    <a:pt x="1229304" y="0"/>
                  </a:moveTo>
                  <a:lnTo>
                    <a:pt x="1237019" y="0"/>
                  </a:lnTo>
                  <a:lnTo>
                    <a:pt x="1237019" y="249460"/>
                  </a:lnTo>
                  <a:lnTo>
                    <a:pt x="1486479" y="249460"/>
                  </a:lnTo>
                  <a:lnTo>
                    <a:pt x="1486479" y="257175"/>
                  </a:lnTo>
                  <a:lnTo>
                    <a:pt x="1229304" y="257175"/>
                  </a:lnTo>
                  <a:close/>
                  <a:moveTo>
                    <a:pt x="1864530" y="0"/>
                  </a:moveTo>
                  <a:lnTo>
                    <a:pt x="1872245" y="0"/>
                  </a:lnTo>
                  <a:lnTo>
                    <a:pt x="1872245" y="174879"/>
                  </a:lnTo>
                  <a:lnTo>
                    <a:pt x="1953256" y="174879"/>
                  </a:lnTo>
                  <a:lnTo>
                    <a:pt x="1970262" y="181528"/>
                  </a:lnTo>
                  <a:lnTo>
                    <a:pt x="1970453" y="181778"/>
                  </a:lnTo>
                  <a:lnTo>
                    <a:pt x="1977687" y="198025"/>
                  </a:lnTo>
                  <a:cubicBezTo>
                    <a:pt x="1977687" y="203340"/>
                    <a:pt x="1975801" y="207883"/>
                    <a:pt x="1972029" y="211655"/>
                  </a:cubicBezTo>
                  <a:cubicBezTo>
                    <a:pt x="1968257" y="215427"/>
                    <a:pt x="1963714" y="217313"/>
                    <a:pt x="1958399" y="217313"/>
                  </a:cubicBezTo>
                  <a:cubicBezTo>
                    <a:pt x="1956685" y="217313"/>
                    <a:pt x="1954284" y="216670"/>
                    <a:pt x="1951198" y="215384"/>
                  </a:cubicBezTo>
                  <a:cubicBezTo>
                    <a:pt x="1948112" y="214098"/>
                    <a:pt x="1945797" y="213455"/>
                    <a:pt x="1944254" y="213455"/>
                  </a:cubicBezTo>
                  <a:cubicBezTo>
                    <a:pt x="1942026" y="213455"/>
                    <a:pt x="1938168" y="214741"/>
                    <a:pt x="1932682" y="217313"/>
                  </a:cubicBezTo>
                  <a:cubicBezTo>
                    <a:pt x="1933024" y="210455"/>
                    <a:pt x="1936025" y="207026"/>
                    <a:pt x="1941683" y="207026"/>
                  </a:cubicBezTo>
                  <a:cubicBezTo>
                    <a:pt x="1941683" y="203254"/>
                    <a:pt x="1942454" y="199739"/>
                    <a:pt x="1943997" y="196482"/>
                  </a:cubicBezTo>
                  <a:cubicBezTo>
                    <a:pt x="1945883" y="192367"/>
                    <a:pt x="1948541" y="190310"/>
                    <a:pt x="1951970" y="190310"/>
                  </a:cubicBezTo>
                  <a:cubicBezTo>
                    <a:pt x="1956256" y="190310"/>
                    <a:pt x="1958399" y="192881"/>
                    <a:pt x="1958399" y="198025"/>
                  </a:cubicBezTo>
                  <a:cubicBezTo>
                    <a:pt x="1954970" y="197168"/>
                    <a:pt x="1953684" y="196739"/>
                    <a:pt x="1954541" y="196739"/>
                  </a:cubicBezTo>
                  <a:cubicBezTo>
                    <a:pt x="1951970" y="196739"/>
                    <a:pt x="1950684" y="198453"/>
                    <a:pt x="1950684" y="201882"/>
                  </a:cubicBezTo>
                  <a:cubicBezTo>
                    <a:pt x="1950684" y="206169"/>
                    <a:pt x="1953256" y="208312"/>
                    <a:pt x="1958399" y="208312"/>
                  </a:cubicBezTo>
                  <a:cubicBezTo>
                    <a:pt x="1961142" y="208312"/>
                    <a:pt x="1963328" y="207112"/>
                    <a:pt x="1964957" y="204711"/>
                  </a:cubicBezTo>
                  <a:cubicBezTo>
                    <a:pt x="1966586" y="202311"/>
                    <a:pt x="1967400" y="199654"/>
                    <a:pt x="1967400" y="196739"/>
                  </a:cubicBezTo>
                  <a:cubicBezTo>
                    <a:pt x="1967400" y="192796"/>
                    <a:pt x="1966029" y="189452"/>
                    <a:pt x="1963285" y="186709"/>
                  </a:cubicBezTo>
                  <a:cubicBezTo>
                    <a:pt x="1960542" y="183966"/>
                    <a:pt x="1957199" y="182594"/>
                    <a:pt x="1953256" y="182594"/>
                  </a:cubicBezTo>
                  <a:lnTo>
                    <a:pt x="1864530" y="182594"/>
                  </a:lnTo>
                  <a:close/>
                  <a:moveTo>
                    <a:pt x="1843956" y="0"/>
                  </a:moveTo>
                  <a:lnTo>
                    <a:pt x="1851671" y="0"/>
                  </a:lnTo>
                  <a:lnTo>
                    <a:pt x="1851671" y="249460"/>
                  </a:lnTo>
                  <a:lnTo>
                    <a:pt x="2101131" y="249460"/>
                  </a:lnTo>
                  <a:lnTo>
                    <a:pt x="2101131" y="257175"/>
                  </a:lnTo>
                  <a:lnTo>
                    <a:pt x="1843956" y="257175"/>
                  </a:lnTo>
                  <a:close/>
                  <a:moveTo>
                    <a:pt x="2479180" y="0"/>
                  </a:moveTo>
                  <a:lnTo>
                    <a:pt x="2486895" y="0"/>
                  </a:lnTo>
                  <a:lnTo>
                    <a:pt x="2486895" y="174879"/>
                  </a:lnTo>
                  <a:lnTo>
                    <a:pt x="2567906" y="174879"/>
                  </a:lnTo>
                  <a:lnTo>
                    <a:pt x="2584912" y="181528"/>
                  </a:lnTo>
                  <a:lnTo>
                    <a:pt x="2585103" y="181778"/>
                  </a:lnTo>
                  <a:lnTo>
                    <a:pt x="2592337" y="198025"/>
                  </a:lnTo>
                  <a:cubicBezTo>
                    <a:pt x="2592337" y="203340"/>
                    <a:pt x="2590451" y="207883"/>
                    <a:pt x="2586679" y="211655"/>
                  </a:cubicBezTo>
                  <a:cubicBezTo>
                    <a:pt x="2582907" y="215427"/>
                    <a:pt x="2578364" y="217313"/>
                    <a:pt x="2573049" y="217313"/>
                  </a:cubicBezTo>
                  <a:cubicBezTo>
                    <a:pt x="2571335" y="217313"/>
                    <a:pt x="2568934" y="216670"/>
                    <a:pt x="2565848" y="215384"/>
                  </a:cubicBezTo>
                  <a:cubicBezTo>
                    <a:pt x="2562762" y="214098"/>
                    <a:pt x="2560447" y="213455"/>
                    <a:pt x="2558904" y="213455"/>
                  </a:cubicBezTo>
                  <a:cubicBezTo>
                    <a:pt x="2556676" y="213455"/>
                    <a:pt x="2552818" y="214741"/>
                    <a:pt x="2547332" y="217313"/>
                  </a:cubicBezTo>
                  <a:cubicBezTo>
                    <a:pt x="2547674" y="210455"/>
                    <a:pt x="2550675" y="207026"/>
                    <a:pt x="2556333" y="207026"/>
                  </a:cubicBezTo>
                  <a:cubicBezTo>
                    <a:pt x="2556333" y="203254"/>
                    <a:pt x="2557104" y="199739"/>
                    <a:pt x="2558647" y="196482"/>
                  </a:cubicBezTo>
                  <a:cubicBezTo>
                    <a:pt x="2560533" y="192367"/>
                    <a:pt x="2563191" y="190310"/>
                    <a:pt x="2566620" y="190310"/>
                  </a:cubicBezTo>
                  <a:cubicBezTo>
                    <a:pt x="2570906" y="190310"/>
                    <a:pt x="2573049" y="192881"/>
                    <a:pt x="2573049" y="198025"/>
                  </a:cubicBezTo>
                  <a:cubicBezTo>
                    <a:pt x="2569620" y="197168"/>
                    <a:pt x="2568334" y="196739"/>
                    <a:pt x="2569191" y="196739"/>
                  </a:cubicBezTo>
                  <a:cubicBezTo>
                    <a:pt x="2566620" y="196739"/>
                    <a:pt x="2565334" y="198453"/>
                    <a:pt x="2565334" y="201882"/>
                  </a:cubicBezTo>
                  <a:cubicBezTo>
                    <a:pt x="2565334" y="206169"/>
                    <a:pt x="2567906" y="208312"/>
                    <a:pt x="2573049" y="208312"/>
                  </a:cubicBezTo>
                  <a:cubicBezTo>
                    <a:pt x="2575792" y="208312"/>
                    <a:pt x="2577978" y="207112"/>
                    <a:pt x="2579607" y="204711"/>
                  </a:cubicBezTo>
                  <a:cubicBezTo>
                    <a:pt x="2581236" y="202311"/>
                    <a:pt x="2582050" y="199654"/>
                    <a:pt x="2582050" y="196739"/>
                  </a:cubicBezTo>
                  <a:cubicBezTo>
                    <a:pt x="2582050" y="192796"/>
                    <a:pt x="2580679" y="189452"/>
                    <a:pt x="2577935" y="186709"/>
                  </a:cubicBezTo>
                  <a:cubicBezTo>
                    <a:pt x="2575192" y="183966"/>
                    <a:pt x="2571849" y="182594"/>
                    <a:pt x="2567906" y="182594"/>
                  </a:cubicBezTo>
                  <a:lnTo>
                    <a:pt x="2479180" y="182594"/>
                  </a:lnTo>
                  <a:close/>
                  <a:moveTo>
                    <a:pt x="2458606" y="0"/>
                  </a:moveTo>
                  <a:lnTo>
                    <a:pt x="2466321" y="0"/>
                  </a:lnTo>
                  <a:lnTo>
                    <a:pt x="2466321" y="249460"/>
                  </a:lnTo>
                  <a:lnTo>
                    <a:pt x="2715781" y="249460"/>
                  </a:lnTo>
                  <a:lnTo>
                    <a:pt x="2715781" y="257175"/>
                  </a:lnTo>
                  <a:lnTo>
                    <a:pt x="2458606" y="257175"/>
                  </a:ln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000" dirty="0"/>
            </a:p>
          </p:txBody>
        </p:sp>
        <p:sp>
          <p:nvSpPr>
            <p:cNvPr id="11" name="TextBox 10">
              <a:extLst>
                <a:ext uri="{FF2B5EF4-FFF2-40B4-BE49-F238E27FC236}">
                  <a16:creationId xmlns:a16="http://schemas.microsoft.com/office/drawing/2014/main" id="{5EF7D356-7BE9-494C-B9E7-EDF9187422B9}"/>
                </a:ext>
              </a:extLst>
            </p:cNvPr>
            <p:cNvSpPr txBox="1"/>
            <p:nvPr/>
          </p:nvSpPr>
          <p:spPr>
            <a:xfrm>
              <a:off x="0" y="2538781"/>
              <a:ext cx="274320" cy="2286000"/>
            </a:xfrm>
            <a:custGeom>
              <a:avLst/>
              <a:gdLst/>
              <a:ahLst/>
              <a:cxnLst/>
              <a:rect l="l" t="t" r="r" b="b"/>
              <a:pathLst>
                <a:path w="228600" h="2072018">
                  <a:moveTo>
                    <a:pt x="80010" y="2008010"/>
                  </a:moveTo>
                  <a:lnTo>
                    <a:pt x="86868" y="2013725"/>
                  </a:lnTo>
                  <a:cubicBezTo>
                    <a:pt x="86106" y="2018297"/>
                    <a:pt x="85725" y="2021345"/>
                    <a:pt x="85725" y="2022869"/>
                  </a:cubicBezTo>
                  <a:cubicBezTo>
                    <a:pt x="85725" y="2030337"/>
                    <a:pt x="89535" y="2036357"/>
                    <a:pt x="97155" y="2040929"/>
                  </a:cubicBezTo>
                  <a:cubicBezTo>
                    <a:pt x="103708" y="2044891"/>
                    <a:pt x="110947" y="2046872"/>
                    <a:pt x="118872" y="2046872"/>
                  </a:cubicBezTo>
                  <a:lnTo>
                    <a:pt x="228600" y="2046872"/>
                  </a:lnTo>
                  <a:lnTo>
                    <a:pt x="228600" y="2053730"/>
                  </a:lnTo>
                  <a:lnTo>
                    <a:pt x="115443" y="2053730"/>
                  </a:lnTo>
                  <a:cubicBezTo>
                    <a:pt x="105384" y="2053730"/>
                    <a:pt x="96545" y="2050758"/>
                    <a:pt x="88925" y="2044815"/>
                  </a:cubicBezTo>
                  <a:cubicBezTo>
                    <a:pt x="80695" y="2038414"/>
                    <a:pt x="76581" y="2030337"/>
                    <a:pt x="76581" y="2020583"/>
                  </a:cubicBezTo>
                  <a:cubicBezTo>
                    <a:pt x="76581" y="2018297"/>
                    <a:pt x="77724" y="2014106"/>
                    <a:pt x="80010" y="2008010"/>
                  </a:cubicBezTo>
                  <a:close/>
                  <a:moveTo>
                    <a:pt x="61722" y="2008010"/>
                  </a:moveTo>
                  <a:lnTo>
                    <a:pt x="66065" y="2011896"/>
                  </a:lnTo>
                  <a:lnTo>
                    <a:pt x="56007" y="2028584"/>
                  </a:lnTo>
                  <a:cubicBezTo>
                    <a:pt x="47625" y="2042605"/>
                    <a:pt x="40005" y="2050225"/>
                    <a:pt x="33147" y="2051444"/>
                  </a:cubicBezTo>
                  <a:cubicBezTo>
                    <a:pt x="28879" y="2052206"/>
                    <a:pt x="24536" y="2053806"/>
                    <a:pt x="20116" y="2056245"/>
                  </a:cubicBezTo>
                  <a:lnTo>
                    <a:pt x="17830" y="2053730"/>
                  </a:lnTo>
                  <a:cubicBezTo>
                    <a:pt x="20421" y="2050682"/>
                    <a:pt x="22174" y="2046491"/>
                    <a:pt x="23088" y="2041157"/>
                  </a:cubicBezTo>
                  <a:cubicBezTo>
                    <a:pt x="25374" y="2033537"/>
                    <a:pt x="33299" y="2025536"/>
                    <a:pt x="46863" y="2017154"/>
                  </a:cubicBezTo>
                  <a:close/>
                  <a:moveTo>
                    <a:pt x="106299" y="1992008"/>
                  </a:moveTo>
                  <a:cubicBezTo>
                    <a:pt x="113004" y="1992008"/>
                    <a:pt x="118681" y="1994332"/>
                    <a:pt x="123329" y="1998980"/>
                  </a:cubicBezTo>
                  <a:cubicBezTo>
                    <a:pt x="127978" y="2003629"/>
                    <a:pt x="130302" y="2009306"/>
                    <a:pt x="130302" y="2016011"/>
                  </a:cubicBezTo>
                  <a:cubicBezTo>
                    <a:pt x="130302" y="2021193"/>
                    <a:pt x="128549" y="2025727"/>
                    <a:pt x="125044" y="2029613"/>
                  </a:cubicBezTo>
                  <a:cubicBezTo>
                    <a:pt x="121539" y="2033499"/>
                    <a:pt x="117195" y="2035442"/>
                    <a:pt x="112014" y="2035442"/>
                  </a:cubicBezTo>
                  <a:cubicBezTo>
                    <a:pt x="107746" y="2035442"/>
                    <a:pt x="104127" y="2034032"/>
                    <a:pt x="101155" y="2031213"/>
                  </a:cubicBezTo>
                  <a:cubicBezTo>
                    <a:pt x="98183" y="2028394"/>
                    <a:pt x="96697" y="2024850"/>
                    <a:pt x="96697" y="2020583"/>
                  </a:cubicBezTo>
                  <a:cubicBezTo>
                    <a:pt x="96697" y="2017230"/>
                    <a:pt x="97840" y="2014487"/>
                    <a:pt x="100126" y="2012354"/>
                  </a:cubicBezTo>
                  <a:cubicBezTo>
                    <a:pt x="102412" y="2010220"/>
                    <a:pt x="105232" y="2009153"/>
                    <a:pt x="108585" y="2009153"/>
                  </a:cubicBezTo>
                  <a:cubicBezTo>
                    <a:pt x="113157" y="2009153"/>
                    <a:pt x="115443" y="2011439"/>
                    <a:pt x="115443" y="2016011"/>
                  </a:cubicBezTo>
                  <a:cubicBezTo>
                    <a:pt x="115138" y="2017992"/>
                    <a:pt x="114376" y="2019516"/>
                    <a:pt x="113157" y="2020583"/>
                  </a:cubicBezTo>
                  <a:cubicBezTo>
                    <a:pt x="113157" y="2017535"/>
                    <a:pt x="111633" y="2016011"/>
                    <a:pt x="108585" y="2016011"/>
                  </a:cubicBezTo>
                  <a:cubicBezTo>
                    <a:pt x="104775" y="2016011"/>
                    <a:pt x="102870" y="2017916"/>
                    <a:pt x="102870" y="2021726"/>
                  </a:cubicBezTo>
                  <a:cubicBezTo>
                    <a:pt x="102870" y="2026298"/>
                    <a:pt x="105918" y="2028584"/>
                    <a:pt x="112014" y="2028584"/>
                  </a:cubicBezTo>
                  <a:cubicBezTo>
                    <a:pt x="115519" y="2028584"/>
                    <a:pt x="118300" y="2027213"/>
                    <a:pt x="120358" y="2024469"/>
                  </a:cubicBezTo>
                  <a:cubicBezTo>
                    <a:pt x="122415" y="2021726"/>
                    <a:pt x="123444" y="2018526"/>
                    <a:pt x="123444" y="2014868"/>
                  </a:cubicBezTo>
                  <a:cubicBezTo>
                    <a:pt x="123444" y="2010753"/>
                    <a:pt x="121996" y="2007248"/>
                    <a:pt x="119100" y="2004353"/>
                  </a:cubicBezTo>
                  <a:cubicBezTo>
                    <a:pt x="116205" y="2001457"/>
                    <a:pt x="112699" y="2000009"/>
                    <a:pt x="108585" y="2000009"/>
                  </a:cubicBezTo>
                  <a:cubicBezTo>
                    <a:pt x="104165" y="2000009"/>
                    <a:pt x="99974" y="2001152"/>
                    <a:pt x="96012" y="2003438"/>
                  </a:cubicBezTo>
                  <a:lnTo>
                    <a:pt x="90297" y="1997723"/>
                  </a:lnTo>
                  <a:cubicBezTo>
                    <a:pt x="97155" y="1993913"/>
                    <a:pt x="102489" y="1992008"/>
                    <a:pt x="106299" y="1992008"/>
                  </a:cubicBezTo>
                  <a:close/>
                  <a:moveTo>
                    <a:pt x="22860" y="1984007"/>
                  </a:moveTo>
                  <a:cubicBezTo>
                    <a:pt x="23774" y="1989341"/>
                    <a:pt x="25679" y="1993913"/>
                    <a:pt x="28575" y="1997723"/>
                  </a:cubicBezTo>
                  <a:cubicBezTo>
                    <a:pt x="32080" y="2002295"/>
                    <a:pt x="36271" y="2004581"/>
                    <a:pt x="41148" y="2004581"/>
                  </a:cubicBezTo>
                  <a:cubicBezTo>
                    <a:pt x="47091" y="2004429"/>
                    <a:pt x="56235" y="2001000"/>
                    <a:pt x="68580" y="1994294"/>
                  </a:cubicBezTo>
                  <a:lnTo>
                    <a:pt x="77724" y="2003438"/>
                  </a:lnTo>
                  <a:cubicBezTo>
                    <a:pt x="71628" y="2016545"/>
                    <a:pt x="68580" y="2026070"/>
                    <a:pt x="68580" y="2032013"/>
                  </a:cubicBezTo>
                  <a:cubicBezTo>
                    <a:pt x="68580" y="2036433"/>
                    <a:pt x="69799" y="2040395"/>
                    <a:pt x="72237" y="2043900"/>
                  </a:cubicBezTo>
                  <a:cubicBezTo>
                    <a:pt x="74676" y="2047406"/>
                    <a:pt x="78028" y="2049158"/>
                    <a:pt x="82296" y="2049158"/>
                  </a:cubicBezTo>
                  <a:cubicBezTo>
                    <a:pt x="79248" y="2052206"/>
                    <a:pt x="75819" y="2053730"/>
                    <a:pt x="72009" y="2053730"/>
                  </a:cubicBezTo>
                  <a:cubicBezTo>
                    <a:pt x="68199" y="2053730"/>
                    <a:pt x="65151" y="2052244"/>
                    <a:pt x="62865" y="2049272"/>
                  </a:cubicBezTo>
                  <a:cubicBezTo>
                    <a:pt x="60579" y="2046301"/>
                    <a:pt x="59436" y="2042834"/>
                    <a:pt x="59436" y="2038871"/>
                  </a:cubicBezTo>
                  <a:cubicBezTo>
                    <a:pt x="59436" y="2031861"/>
                    <a:pt x="62484" y="2023098"/>
                    <a:pt x="68580" y="2012582"/>
                  </a:cubicBezTo>
                  <a:lnTo>
                    <a:pt x="61722" y="2004581"/>
                  </a:lnTo>
                  <a:cubicBezTo>
                    <a:pt x="50901" y="2012201"/>
                    <a:pt x="42138" y="2016011"/>
                    <a:pt x="35433" y="2016011"/>
                  </a:cubicBezTo>
                  <a:cubicBezTo>
                    <a:pt x="30708" y="2016011"/>
                    <a:pt x="26860" y="2014182"/>
                    <a:pt x="23888" y="2010525"/>
                  </a:cubicBezTo>
                  <a:cubicBezTo>
                    <a:pt x="20917" y="2006867"/>
                    <a:pt x="19431" y="2002600"/>
                    <a:pt x="19431" y="1997723"/>
                  </a:cubicBezTo>
                  <a:cubicBezTo>
                    <a:pt x="19431" y="1991322"/>
                    <a:pt x="20574" y="1986750"/>
                    <a:pt x="22860" y="1984007"/>
                  </a:cubicBezTo>
                  <a:close/>
                  <a:moveTo>
                    <a:pt x="65151" y="1976006"/>
                  </a:moveTo>
                  <a:lnTo>
                    <a:pt x="96012" y="2008010"/>
                  </a:lnTo>
                  <a:lnTo>
                    <a:pt x="90754" y="2013497"/>
                  </a:lnTo>
                  <a:lnTo>
                    <a:pt x="59207" y="1981035"/>
                  </a:lnTo>
                  <a:close/>
                  <a:moveTo>
                    <a:pt x="56007" y="1941716"/>
                  </a:moveTo>
                  <a:cubicBezTo>
                    <a:pt x="62712" y="1941716"/>
                    <a:pt x="68427" y="1943850"/>
                    <a:pt x="73152" y="1948117"/>
                  </a:cubicBezTo>
                  <a:cubicBezTo>
                    <a:pt x="77876" y="1952384"/>
                    <a:pt x="80162" y="1957871"/>
                    <a:pt x="80010" y="1964576"/>
                  </a:cubicBezTo>
                  <a:cubicBezTo>
                    <a:pt x="79857" y="1970825"/>
                    <a:pt x="77952" y="1976540"/>
                    <a:pt x="74295" y="1981721"/>
                  </a:cubicBezTo>
                  <a:lnTo>
                    <a:pt x="68580" y="1977149"/>
                  </a:lnTo>
                  <a:cubicBezTo>
                    <a:pt x="70866" y="1973492"/>
                    <a:pt x="72009" y="1969682"/>
                    <a:pt x="72009" y="1965719"/>
                  </a:cubicBezTo>
                  <a:cubicBezTo>
                    <a:pt x="72009" y="1961604"/>
                    <a:pt x="70561" y="1958099"/>
                    <a:pt x="67665" y="1955204"/>
                  </a:cubicBezTo>
                  <a:cubicBezTo>
                    <a:pt x="64770" y="1952308"/>
                    <a:pt x="61264" y="1950860"/>
                    <a:pt x="57150" y="1950860"/>
                  </a:cubicBezTo>
                  <a:cubicBezTo>
                    <a:pt x="53797" y="1950860"/>
                    <a:pt x="50673" y="1951775"/>
                    <a:pt x="47777" y="1953603"/>
                  </a:cubicBezTo>
                  <a:cubicBezTo>
                    <a:pt x="44881" y="1955432"/>
                    <a:pt x="43434" y="1957947"/>
                    <a:pt x="43434" y="1961147"/>
                  </a:cubicBezTo>
                  <a:cubicBezTo>
                    <a:pt x="43434" y="1966481"/>
                    <a:pt x="45720" y="1969148"/>
                    <a:pt x="50292" y="1969148"/>
                  </a:cubicBezTo>
                  <a:cubicBezTo>
                    <a:pt x="54102" y="1969148"/>
                    <a:pt x="56007" y="1967243"/>
                    <a:pt x="56007" y="1963433"/>
                  </a:cubicBezTo>
                  <a:cubicBezTo>
                    <a:pt x="56007" y="1961147"/>
                    <a:pt x="54483" y="1959242"/>
                    <a:pt x="51435" y="1957718"/>
                  </a:cubicBezTo>
                  <a:cubicBezTo>
                    <a:pt x="58293" y="1957718"/>
                    <a:pt x="61722" y="1960385"/>
                    <a:pt x="61722" y="1965719"/>
                  </a:cubicBezTo>
                  <a:cubicBezTo>
                    <a:pt x="61722" y="1968767"/>
                    <a:pt x="60579" y="1971244"/>
                    <a:pt x="58293" y="1973149"/>
                  </a:cubicBezTo>
                  <a:cubicBezTo>
                    <a:pt x="56007" y="1975054"/>
                    <a:pt x="53340" y="1976006"/>
                    <a:pt x="50292" y="1976006"/>
                  </a:cubicBezTo>
                  <a:cubicBezTo>
                    <a:pt x="46024" y="1976006"/>
                    <a:pt x="42481" y="1974406"/>
                    <a:pt x="39662" y="1971206"/>
                  </a:cubicBezTo>
                  <a:cubicBezTo>
                    <a:pt x="36842" y="1968005"/>
                    <a:pt x="35433" y="1964271"/>
                    <a:pt x="35433" y="1960004"/>
                  </a:cubicBezTo>
                  <a:cubicBezTo>
                    <a:pt x="35433" y="1954670"/>
                    <a:pt x="37490" y="1950289"/>
                    <a:pt x="41605" y="1946860"/>
                  </a:cubicBezTo>
                  <a:cubicBezTo>
                    <a:pt x="45720" y="1943431"/>
                    <a:pt x="50520" y="1941716"/>
                    <a:pt x="56007" y="1941716"/>
                  </a:cubicBezTo>
                  <a:close/>
                  <a:moveTo>
                    <a:pt x="78867" y="1913141"/>
                  </a:moveTo>
                  <a:cubicBezTo>
                    <a:pt x="86182" y="1913141"/>
                    <a:pt x="92049" y="1916723"/>
                    <a:pt x="96469" y="1923885"/>
                  </a:cubicBezTo>
                  <a:cubicBezTo>
                    <a:pt x="99212" y="1928457"/>
                    <a:pt x="100584" y="1933639"/>
                    <a:pt x="100584" y="1939430"/>
                  </a:cubicBezTo>
                  <a:cubicBezTo>
                    <a:pt x="100584" y="1950860"/>
                    <a:pt x="96393" y="1963814"/>
                    <a:pt x="88011" y="1978292"/>
                  </a:cubicBezTo>
                  <a:lnTo>
                    <a:pt x="93726" y="1984007"/>
                  </a:lnTo>
                  <a:cubicBezTo>
                    <a:pt x="111252" y="1974101"/>
                    <a:pt x="122682" y="1969148"/>
                    <a:pt x="128016" y="1969148"/>
                  </a:cubicBezTo>
                  <a:cubicBezTo>
                    <a:pt x="136093" y="1969301"/>
                    <a:pt x="142798" y="1971053"/>
                    <a:pt x="148132" y="1974406"/>
                  </a:cubicBezTo>
                  <a:cubicBezTo>
                    <a:pt x="154533" y="1978521"/>
                    <a:pt x="157734" y="1984388"/>
                    <a:pt x="157734" y="1992008"/>
                  </a:cubicBezTo>
                  <a:cubicBezTo>
                    <a:pt x="157734" y="1995361"/>
                    <a:pt x="156591" y="2000123"/>
                    <a:pt x="154305" y="2006296"/>
                  </a:cubicBezTo>
                  <a:cubicBezTo>
                    <a:pt x="152019" y="2012468"/>
                    <a:pt x="150876" y="2017230"/>
                    <a:pt x="150876" y="2020583"/>
                  </a:cubicBezTo>
                  <a:cubicBezTo>
                    <a:pt x="150876" y="2022717"/>
                    <a:pt x="151638" y="2025765"/>
                    <a:pt x="153162" y="2029727"/>
                  </a:cubicBezTo>
                  <a:cubicBezTo>
                    <a:pt x="146304" y="2026070"/>
                    <a:pt x="142875" y="2019593"/>
                    <a:pt x="142875" y="2010296"/>
                  </a:cubicBezTo>
                  <a:cubicBezTo>
                    <a:pt x="142875" y="2002676"/>
                    <a:pt x="140398" y="1996199"/>
                    <a:pt x="135445" y="1990865"/>
                  </a:cubicBezTo>
                  <a:cubicBezTo>
                    <a:pt x="130492" y="1985531"/>
                    <a:pt x="124206" y="1982864"/>
                    <a:pt x="116586" y="1982864"/>
                  </a:cubicBezTo>
                  <a:cubicBezTo>
                    <a:pt x="107442" y="1982864"/>
                    <a:pt x="97536" y="1986674"/>
                    <a:pt x="86868" y="1994294"/>
                  </a:cubicBezTo>
                  <a:lnTo>
                    <a:pt x="77724" y="1985150"/>
                  </a:lnTo>
                  <a:cubicBezTo>
                    <a:pt x="86106" y="1975092"/>
                    <a:pt x="90297" y="1965567"/>
                    <a:pt x="90297" y="1956575"/>
                  </a:cubicBezTo>
                  <a:cubicBezTo>
                    <a:pt x="90297" y="1949412"/>
                    <a:pt x="88239" y="1943050"/>
                    <a:pt x="84124" y="1937487"/>
                  </a:cubicBezTo>
                  <a:cubicBezTo>
                    <a:pt x="80010" y="1931924"/>
                    <a:pt x="74447" y="1929143"/>
                    <a:pt x="67437" y="1929143"/>
                  </a:cubicBezTo>
                  <a:cubicBezTo>
                    <a:pt x="66522" y="1929143"/>
                    <a:pt x="65189" y="1929334"/>
                    <a:pt x="63436" y="1929715"/>
                  </a:cubicBezTo>
                  <a:cubicBezTo>
                    <a:pt x="61684" y="1930096"/>
                    <a:pt x="60350" y="1930286"/>
                    <a:pt x="59436" y="1930286"/>
                  </a:cubicBezTo>
                  <a:cubicBezTo>
                    <a:pt x="50596" y="1930286"/>
                    <a:pt x="44881" y="1926857"/>
                    <a:pt x="42291" y="1919999"/>
                  </a:cubicBezTo>
                  <a:cubicBezTo>
                    <a:pt x="44729" y="1921523"/>
                    <a:pt x="47396" y="1922285"/>
                    <a:pt x="50292" y="1922285"/>
                  </a:cubicBezTo>
                  <a:cubicBezTo>
                    <a:pt x="52882" y="1922285"/>
                    <a:pt x="55549" y="1921523"/>
                    <a:pt x="58293" y="1919999"/>
                  </a:cubicBezTo>
                  <a:cubicBezTo>
                    <a:pt x="66370" y="1915427"/>
                    <a:pt x="73228" y="1913141"/>
                    <a:pt x="78867" y="1913141"/>
                  </a:cubicBezTo>
                  <a:close/>
                  <a:moveTo>
                    <a:pt x="169164" y="1898282"/>
                  </a:moveTo>
                  <a:lnTo>
                    <a:pt x="171450" y="1900568"/>
                  </a:lnTo>
                  <a:lnTo>
                    <a:pt x="164592" y="1917713"/>
                  </a:lnTo>
                  <a:cubicBezTo>
                    <a:pt x="158648" y="1932648"/>
                    <a:pt x="151409" y="1942935"/>
                    <a:pt x="142875" y="1948574"/>
                  </a:cubicBezTo>
                  <a:lnTo>
                    <a:pt x="93954" y="1980807"/>
                  </a:lnTo>
                  <a:lnTo>
                    <a:pt x="90754" y="1977835"/>
                  </a:lnTo>
                  <a:lnTo>
                    <a:pt x="124587" y="1925714"/>
                  </a:lnTo>
                  <a:cubicBezTo>
                    <a:pt x="129311" y="1918399"/>
                    <a:pt x="138074" y="1911922"/>
                    <a:pt x="150876" y="1906283"/>
                  </a:cubicBezTo>
                  <a:close/>
                  <a:moveTo>
                    <a:pt x="18288" y="1843418"/>
                  </a:moveTo>
                  <a:lnTo>
                    <a:pt x="25146" y="1843418"/>
                  </a:lnTo>
                  <a:lnTo>
                    <a:pt x="25146" y="1961147"/>
                  </a:lnTo>
                  <a:cubicBezTo>
                    <a:pt x="25146" y="1968310"/>
                    <a:pt x="27394" y="1974482"/>
                    <a:pt x="31889" y="1979664"/>
                  </a:cubicBezTo>
                  <a:cubicBezTo>
                    <a:pt x="36385" y="1984845"/>
                    <a:pt x="42138" y="1987436"/>
                    <a:pt x="49149" y="1987436"/>
                  </a:cubicBezTo>
                  <a:cubicBezTo>
                    <a:pt x="52044" y="1987436"/>
                    <a:pt x="55473" y="1986674"/>
                    <a:pt x="59436" y="1985150"/>
                  </a:cubicBezTo>
                  <a:lnTo>
                    <a:pt x="65151" y="1990865"/>
                  </a:lnTo>
                  <a:cubicBezTo>
                    <a:pt x="59969" y="1993913"/>
                    <a:pt x="55016" y="1995437"/>
                    <a:pt x="50292" y="1995437"/>
                  </a:cubicBezTo>
                  <a:cubicBezTo>
                    <a:pt x="41300" y="1995437"/>
                    <a:pt x="33718" y="1992503"/>
                    <a:pt x="27546" y="1986636"/>
                  </a:cubicBezTo>
                  <a:cubicBezTo>
                    <a:pt x="21374" y="1980769"/>
                    <a:pt x="18288" y="1973415"/>
                    <a:pt x="18288" y="1964576"/>
                  </a:cubicBezTo>
                  <a:close/>
                  <a:moveTo>
                    <a:pt x="0" y="1843418"/>
                  </a:moveTo>
                  <a:lnTo>
                    <a:pt x="6858" y="1843418"/>
                  </a:lnTo>
                  <a:lnTo>
                    <a:pt x="6858" y="2065160"/>
                  </a:lnTo>
                  <a:lnTo>
                    <a:pt x="228600" y="2065160"/>
                  </a:lnTo>
                  <a:lnTo>
                    <a:pt x="228600" y="2072018"/>
                  </a:lnTo>
                  <a:lnTo>
                    <a:pt x="0" y="2072018"/>
                  </a:lnTo>
                  <a:close/>
                  <a:moveTo>
                    <a:pt x="80010" y="1639328"/>
                  </a:moveTo>
                  <a:lnTo>
                    <a:pt x="86868" y="1645043"/>
                  </a:lnTo>
                  <a:cubicBezTo>
                    <a:pt x="86106" y="1649615"/>
                    <a:pt x="85725" y="1652663"/>
                    <a:pt x="85725" y="1654187"/>
                  </a:cubicBezTo>
                  <a:cubicBezTo>
                    <a:pt x="85725" y="1661654"/>
                    <a:pt x="89535" y="1667674"/>
                    <a:pt x="97155" y="1672246"/>
                  </a:cubicBezTo>
                  <a:cubicBezTo>
                    <a:pt x="103708" y="1676209"/>
                    <a:pt x="110947" y="1678190"/>
                    <a:pt x="118872" y="1678190"/>
                  </a:cubicBezTo>
                  <a:lnTo>
                    <a:pt x="228600" y="1678190"/>
                  </a:lnTo>
                  <a:lnTo>
                    <a:pt x="228600" y="1685048"/>
                  </a:lnTo>
                  <a:lnTo>
                    <a:pt x="115443" y="1685048"/>
                  </a:lnTo>
                  <a:cubicBezTo>
                    <a:pt x="105384" y="1685048"/>
                    <a:pt x="96545" y="1682076"/>
                    <a:pt x="88925" y="1676132"/>
                  </a:cubicBezTo>
                  <a:cubicBezTo>
                    <a:pt x="80695" y="1669732"/>
                    <a:pt x="76581" y="1661654"/>
                    <a:pt x="76581" y="1651901"/>
                  </a:cubicBezTo>
                  <a:cubicBezTo>
                    <a:pt x="76581" y="1649615"/>
                    <a:pt x="77724" y="1645424"/>
                    <a:pt x="80010" y="1639328"/>
                  </a:cubicBezTo>
                  <a:close/>
                  <a:moveTo>
                    <a:pt x="61722" y="1639328"/>
                  </a:moveTo>
                  <a:lnTo>
                    <a:pt x="66065" y="1643214"/>
                  </a:lnTo>
                  <a:lnTo>
                    <a:pt x="56007" y="1659902"/>
                  </a:lnTo>
                  <a:cubicBezTo>
                    <a:pt x="47625" y="1673923"/>
                    <a:pt x="40005" y="1681543"/>
                    <a:pt x="33147" y="1682762"/>
                  </a:cubicBezTo>
                  <a:cubicBezTo>
                    <a:pt x="28879" y="1683524"/>
                    <a:pt x="24536" y="1685124"/>
                    <a:pt x="20116" y="1687562"/>
                  </a:cubicBezTo>
                  <a:lnTo>
                    <a:pt x="17830" y="1685048"/>
                  </a:lnTo>
                  <a:cubicBezTo>
                    <a:pt x="20421" y="1682000"/>
                    <a:pt x="22174" y="1677809"/>
                    <a:pt x="23088" y="1672475"/>
                  </a:cubicBezTo>
                  <a:cubicBezTo>
                    <a:pt x="25374" y="1664855"/>
                    <a:pt x="33299" y="1656854"/>
                    <a:pt x="46863" y="1648472"/>
                  </a:cubicBezTo>
                  <a:close/>
                  <a:moveTo>
                    <a:pt x="106299" y="1623326"/>
                  </a:moveTo>
                  <a:cubicBezTo>
                    <a:pt x="113004" y="1623326"/>
                    <a:pt x="118681" y="1625650"/>
                    <a:pt x="123329" y="1630298"/>
                  </a:cubicBezTo>
                  <a:cubicBezTo>
                    <a:pt x="127978" y="1634946"/>
                    <a:pt x="130302" y="1640623"/>
                    <a:pt x="130302" y="1647329"/>
                  </a:cubicBezTo>
                  <a:cubicBezTo>
                    <a:pt x="130302" y="1652510"/>
                    <a:pt x="128549" y="1657044"/>
                    <a:pt x="125044" y="1660931"/>
                  </a:cubicBezTo>
                  <a:cubicBezTo>
                    <a:pt x="121539" y="1664817"/>
                    <a:pt x="117195" y="1666760"/>
                    <a:pt x="112014" y="1666760"/>
                  </a:cubicBezTo>
                  <a:cubicBezTo>
                    <a:pt x="107746" y="1666760"/>
                    <a:pt x="104127" y="1665350"/>
                    <a:pt x="101155" y="1662531"/>
                  </a:cubicBezTo>
                  <a:cubicBezTo>
                    <a:pt x="98183" y="1659711"/>
                    <a:pt x="96697" y="1656168"/>
                    <a:pt x="96697" y="1651901"/>
                  </a:cubicBezTo>
                  <a:cubicBezTo>
                    <a:pt x="96697" y="1648548"/>
                    <a:pt x="97840" y="1645805"/>
                    <a:pt x="100126" y="1643671"/>
                  </a:cubicBezTo>
                  <a:cubicBezTo>
                    <a:pt x="102412" y="1641538"/>
                    <a:pt x="105232" y="1640471"/>
                    <a:pt x="108585" y="1640471"/>
                  </a:cubicBezTo>
                  <a:cubicBezTo>
                    <a:pt x="113157" y="1640471"/>
                    <a:pt x="115443" y="1642757"/>
                    <a:pt x="115443" y="1647329"/>
                  </a:cubicBezTo>
                  <a:cubicBezTo>
                    <a:pt x="115138" y="1649310"/>
                    <a:pt x="114376" y="1650834"/>
                    <a:pt x="113157" y="1651901"/>
                  </a:cubicBezTo>
                  <a:cubicBezTo>
                    <a:pt x="113157" y="1648853"/>
                    <a:pt x="111633" y="1647329"/>
                    <a:pt x="108585" y="1647329"/>
                  </a:cubicBezTo>
                  <a:cubicBezTo>
                    <a:pt x="104775" y="1647329"/>
                    <a:pt x="102870" y="1649234"/>
                    <a:pt x="102870" y="1653044"/>
                  </a:cubicBezTo>
                  <a:cubicBezTo>
                    <a:pt x="102870" y="1657616"/>
                    <a:pt x="105918" y="1659902"/>
                    <a:pt x="112014" y="1659902"/>
                  </a:cubicBezTo>
                  <a:cubicBezTo>
                    <a:pt x="115519" y="1659902"/>
                    <a:pt x="118300" y="1658530"/>
                    <a:pt x="120358" y="1655787"/>
                  </a:cubicBezTo>
                  <a:cubicBezTo>
                    <a:pt x="122415" y="1653044"/>
                    <a:pt x="123444" y="1649843"/>
                    <a:pt x="123444" y="1646186"/>
                  </a:cubicBezTo>
                  <a:cubicBezTo>
                    <a:pt x="123444" y="1642071"/>
                    <a:pt x="121996" y="1638566"/>
                    <a:pt x="119100" y="1635670"/>
                  </a:cubicBezTo>
                  <a:cubicBezTo>
                    <a:pt x="116205" y="1632775"/>
                    <a:pt x="112699" y="1631327"/>
                    <a:pt x="108585" y="1631327"/>
                  </a:cubicBezTo>
                  <a:cubicBezTo>
                    <a:pt x="104165" y="1631327"/>
                    <a:pt x="99974" y="1632470"/>
                    <a:pt x="96012" y="1634756"/>
                  </a:cubicBezTo>
                  <a:lnTo>
                    <a:pt x="90297" y="1629041"/>
                  </a:lnTo>
                  <a:cubicBezTo>
                    <a:pt x="97155" y="1625231"/>
                    <a:pt x="102489" y="1623326"/>
                    <a:pt x="106299" y="1623326"/>
                  </a:cubicBezTo>
                  <a:close/>
                  <a:moveTo>
                    <a:pt x="22860" y="1615325"/>
                  </a:moveTo>
                  <a:cubicBezTo>
                    <a:pt x="23774" y="1620659"/>
                    <a:pt x="25679" y="1625231"/>
                    <a:pt x="28575" y="1629041"/>
                  </a:cubicBezTo>
                  <a:cubicBezTo>
                    <a:pt x="32080" y="1633613"/>
                    <a:pt x="36271" y="1635899"/>
                    <a:pt x="41148" y="1635899"/>
                  </a:cubicBezTo>
                  <a:cubicBezTo>
                    <a:pt x="47091" y="1635746"/>
                    <a:pt x="56235" y="1632317"/>
                    <a:pt x="68580" y="1625612"/>
                  </a:cubicBezTo>
                  <a:lnTo>
                    <a:pt x="77724" y="1634756"/>
                  </a:lnTo>
                  <a:cubicBezTo>
                    <a:pt x="71628" y="1647862"/>
                    <a:pt x="68580" y="1657387"/>
                    <a:pt x="68580" y="1663331"/>
                  </a:cubicBezTo>
                  <a:cubicBezTo>
                    <a:pt x="68580" y="1667750"/>
                    <a:pt x="69799" y="1671713"/>
                    <a:pt x="72237" y="1675218"/>
                  </a:cubicBezTo>
                  <a:cubicBezTo>
                    <a:pt x="74676" y="1678723"/>
                    <a:pt x="78028" y="1680476"/>
                    <a:pt x="82296" y="1680476"/>
                  </a:cubicBezTo>
                  <a:cubicBezTo>
                    <a:pt x="79248" y="1683524"/>
                    <a:pt x="75819" y="1685048"/>
                    <a:pt x="72009" y="1685048"/>
                  </a:cubicBezTo>
                  <a:cubicBezTo>
                    <a:pt x="68199" y="1685048"/>
                    <a:pt x="65151" y="1683562"/>
                    <a:pt x="62865" y="1680590"/>
                  </a:cubicBezTo>
                  <a:cubicBezTo>
                    <a:pt x="60579" y="1677618"/>
                    <a:pt x="59436" y="1674151"/>
                    <a:pt x="59436" y="1670189"/>
                  </a:cubicBezTo>
                  <a:cubicBezTo>
                    <a:pt x="59436" y="1663178"/>
                    <a:pt x="62484" y="1654415"/>
                    <a:pt x="68580" y="1643900"/>
                  </a:cubicBezTo>
                  <a:lnTo>
                    <a:pt x="61722" y="1635899"/>
                  </a:lnTo>
                  <a:cubicBezTo>
                    <a:pt x="50901" y="1643519"/>
                    <a:pt x="42138" y="1647329"/>
                    <a:pt x="35433" y="1647329"/>
                  </a:cubicBezTo>
                  <a:cubicBezTo>
                    <a:pt x="30708" y="1647329"/>
                    <a:pt x="26860" y="1645500"/>
                    <a:pt x="23888" y="1641842"/>
                  </a:cubicBezTo>
                  <a:cubicBezTo>
                    <a:pt x="20917" y="1638185"/>
                    <a:pt x="19431" y="1633918"/>
                    <a:pt x="19431" y="1629041"/>
                  </a:cubicBezTo>
                  <a:cubicBezTo>
                    <a:pt x="19431" y="1622640"/>
                    <a:pt x="20574" y="1618068"/>
                    <a:pt x="22860" y="1615325"/>
                  </a:cubicBezTo>
                  <a:close/>
                  <a:moveTo>
                    <a:pt x="65151" y="1607324"/>
                  </a:moveTo>
                  <a:lnTo>
                    <a:pt x="96012" y="1639328"/>
                  </a:lnTo>
                  <a:lnTo>
                    <a:pt x="90754" y="1644814"/>
                  </a:lnTo>
                  <a:lnTo>
                    <a:pt x="59207" y="1612353"/>
                  </a:lnTo>
                  <a:close/>
                  <a:moveTo>
                    <a:pt x="56007" y="1573034"/>
                  </a:moveTo>
                  <a:cubicBezTo>
                    <a:pt x="62712" y="1573034"/>
                    <a:pt x="68427" y="1575167"/>
                    <a:pt x="73152" y="1579435"/>
                  </a:cubicBezTo>
                  <a:cubicBezTo>
                    <a:pt x="77876" y="1583702"/>
                    <a:pt x="80162" y="1589188"/>
                    <a:pt x="80010" y="1595894"/>
                  </a:cubicBezTo>
                  <a:cubicBezTo>
                    <a:pt x="79857" y="1602142"/>
                    <a:pt x="77952" y="1607857"/>
                    <a:pt x="74295" y="1613039"/>
                  </a:cubicBezTo>
                  <a:lnTo>
                    <a:pt x="68580" y="1608467"/>
                  </a:lnTo>
                  <a:cubicBezTo>
                    <a:pt x="70866" y="1604809"/>
                    <a:pt x="72009" y="1600999"/>
                    <a:pt x="72009" y="1597037"/>
                  </a:cubicBezTo>
                  <a:cubicBezTo>
                    <a:pt x="72009" y="1592922"/>
                    <a:pt x="70561" y="1589417"/>
                    <a:pt x="67665" y="1586521"/>
                  </a:cubicBezTo>
                  <a:cubicBezTo>
                    <a:pt x="64770" y="1583626"/>
                    <a:pt x="61264" y="1582178"/>
                    <a:pt x="57150" y="1582178"/>
                  </a:cubicBezTo>
                  <a:cubicBezTo>
                    <a:pt x="53797" y="1582178"/>
                    <a:pt x="50673" y="1583092"/>
                    <a:pt x="47777" y="1584921"/>
                  </a:cubicBezTo>
                  <a:cubicBezTo>
                    <a:pt x="44881" y="1586750"/>
                    <a:pt x="43434" y="1589264"/>
                    <a:pt x="43434" y="1592465"/>
                  </a:cubicBezTo>
                  <a:cubicBezTo>
                    <a:pt x="43434" y="1597799"/>
                    <a:pt x="45720" y="1600466"/>
                    <a:pt x="50292" y="1600466"/>
                  </a:cubicBezTo>
                  <a:cubicBezTo>
                    <a:pt x="54102" y="1600466"/>
                    <a:pt x="56007" y="1598561"/>
                    <a:pt x="56007" y="1594751"/>
                  </a:cubicBezTo>
                  <a:cubicBezTo>
                    <a:pt x="56007" y="1592465"/>
                    <a:pt x="54483" y="1590560"/>
                    <a:pt x="51435" y="1589036"/>
                  </a:cubicBezTo>
                  <a:cubicBezTo>
                    <a:pt x="58293" y="1589036"/>
                    <a:pt x="61722" y="1591703"/>
                    <a:pt x="61722" y="1597037"/>
                  </a:cubicBezTo>
                  <a:cubicBezTo>
                    <a:pt x="61722" y="1600085"/>
                    <a:pt x="60579" y="1602561"/>
                    <a:pt x="58293" y="1604466"/>
                  </a:cubicBezTo>
                  <a:cubicBezTo>
                    <a:pt x="56007" y="1606371"/>
                    <a:pt x="53340" y="1607324"/>
                    <a:pt x="50292" y="1607324"/>
                  </a:cubicBezTo>
                  <a:cubicBezTo>
                    <a:pt x="46024" y="1607324"/>
                    <a:pt x="42481" y="1605724"/>
                    <a:pt x="39662" y="1602523"/>
                  </a:cubicBezTo>
                  <a:cubicBezTo>
                    <a:pt x="36842" y="1599323"/>
                    <a:pt x="35433" y="1595589"/>
                    <a:pt x="35433" y="1591322"/>
                  </a:cubicBezTo>
                  <a:cubicBezTo>
                    <a:pt x="35433" y="1585988"/>
                    <a:pt x="37490" y="1581606"/>
                    <a:pt x="41605" y="1578177"/>
                  </a:cubicBezTo>
                  <a:cubicBezTo>
                    <a:pt x="45720" y="1574748"/>
                    <a:pt x="50520" y="1573034"/>
                    <a:pt x="56007" y="1573034"/>
                  </a:cubicBezTo>
                  <a:close/>
                  <a:moveTo>
                    <a:pt x="78867" y="1544459"/>
                  </a:moveTo>
                  <a:cubicBezTo>
                    <a:pt x="86182" y="1544459"/>
                    <a:pt x="92049" y="1548040"/>
                    <a:pt x="96469" y="1555203"/>
                  </a:cubicBezTo>
                  <a:cubicBezTo>
                    <a:pt x="99212" y="1559775"/>
                    <a:pt x="100584" y="1564957"/>
                    <a:pt x="100584" y="1570748"/>
                  </a:cubicBezTo>
                  <a:cubicBezTo>
                    <a:pt x="100584" y="1582178"/>
                    <a:pt x="96393" y="1595132"/>
                    <a:pt x="88011" y="1609610"/>
                  </a:cubicBezTo>
                  <a:lnTo>
                    <a:pt x="93726" y="1615325"/>
                  </a:lnTo>
                  <a:cubicBezTo>
                    <a:pt x="111252" y="1605419"/>
                    <a:pt x="122682" y="1600466"/>
                    <a:pt x="128016" y="1600466"/>
                  </a:cubicBezTo>
                  <a:cubicBezTo>
                    <a:pt x="136093" y="1600618"/>
                    <a:pt x="142798" y="1602371"/>
                    <a:pt x="148132" y="1605724"/>
                  </a:cubicBezTo>
                  <a:cubicBezTo>
                    <a:pt x="154533" y="1609838"/>
                    <a:pt x="157734" y="1615706"/>
                    <a:pt x="157734" y="1623326"/>
                  </a:cubicBezTo>
                  <a:cubicBezTo>
                    <a:pt x="157734" y="1626679"/>
                    <a:pt x="156591" y="1631441"/>
                    <a:pt x="154305" y="1637613"/>
                  </a:cubicBezTo>
                  <a:cubicBezTo>
                    <a:pt x="152019" y="1643786"/>
                    <a:pt x="150876" y="1648548"/>
                    <a:pt x="150876" y="1651901"/>
                  </a:cubicBezTo>
                  <a:cubicBezTo>
                    <a:pt x="150876" y="1654034"/>
                    <a:pt x="151638" y="1657082"/>
                    <a:pt x="153162" y="1661045"/>
                  </a:cubicBezTo>
                  <a:cubicBezTo>
                    <a:pt x="146304" y="1657387"/>
                    <a:pt x="142875" y="1650910"/>
                    <a:pt x="142875" y="1641614"/>
                  </a:cubicBezTo>
                  <a:cubicBezTo>
                    <a:pt x="142875" y="1633994"/>
                    <a:pt x="140398" y="1627517"/>
                    <a:pt x="135445" y="1622183"/>
                  </a:cubicBezTo>
                  <a:cubicBezTo>
                    <a:pt x="130492" y="1616849"/>
                    <a:pt x="124206" y="1614182"/>
                    <a:pt x="116586" y="1614182"/>
                  </a:cubicBezTo>
                  <a:cubicBezTo>
                    <a:pt x="107442" y="1614182"/>
                    <a:pt x="97536" y="1617992"/>
                    <a:pt x="86868" y="1625612"/>
                  </a:cubicBezTo>
                  <a:lnTo>
                    <a:pt x="77724" y="1616468"/>
                  </a:lnTo>
                  <a:cubicBezTo>
                    <a:pt x="86106" y="1606409"/>
                    <a:pt x="90297" y="1596884"/>
                    <a:pt x="90297" y="1587893"/>
                  </a:cubicBezTo>
                  <a:cubicBezTo>
                    <a:pt x="90297" y="1580730"/>
                    <a:pt x="88239" y="1574367"/>
                    <a:pt x="84124" y="1568805"/>
                  </a:cubicBezTo>
                  <a:cubicBezTo>
                    <a:pt x="80010" y="1563242"/>
                    <a:pt x="74447" y="1560461"/>
                    <a:pt x="67437" y="1560461"/>
                  </a:cubicBezTo>
                  <a:cubicBezTo>
                    <a:pt x="66522" y="1560461"/>
                    <a:pt x="65189" y="1560651"/>
                    <a:pt x="63436" y="1561032"/>
                  </a:cubicBezTo>
                  <a:cubicBezTo>
                    <a:pt x="61684" y="1561413"/>
                    <a:pt x="60350" y="1561604"/>
                    <a:pt x="59436" y="1561604"/>
                  </a:cubicBezTo>
                  <a:cubicBezTo>
                    <a:pt x="50596" y="1561604"/>
                    <a:pt x="44881" y="1558175"/>
                    <a:pt x="42291" y="1551317"/>
                  </a:cubicBezTo>
                  <a:cubicBezTo>
                    <a:pt x="44729" y="1552841"/>
                    <a:pt x="47396" y="1553603"/>
                    <a:pt x="50292" y="1553603"/>
                  </a:cubicBezTo>
                  <a:cubicBezTo>
                    <a:pt x="52882" y="1553603"/>
                    <a:pt x="55549" y="1552841"/>
                    <a:pt x="58293" y="1551317"/>
                  </a:cubicBezTo>
                  <a:cubicBezTo>
                    <a:pt x="66370" y="1546745"/>
                    <a:pt x="73228" y="1544459"/>
                    <a:pt x="78867" y="1544459"/>
                  </a:cubicBezTo>
                  <a:close/>
                  <a:moveTo>
                    <a:pt x="169164" y="1529600"/>
                  </a:moveTo>
                  <a:lnTo>
                    <a:pt x="171450" y="1531886"/>
                  </a:lnTo>
                  <a:lnTo>
                    <a:pt x="164592" y="1549031"/>
                  </a:lnTo>
                  <a:cubicBezTo>
                    <a:pt x="158648" y="1563966"/>
                    <a:pt x="151409" y="1574253"/>
                    <a:pt x="142875" y="1579892"/>
                  </a:cubicBezTo>
                  <a:lnTo>
                    <a:pt x="93954" y="1612124"/>
                  </a:lnTo>
                  <a:lnTo>
                    <a:pt x="90754" y="1609153"/>
                  </a:lnTo>
                  <a:lnTo>
                    <a:pt x="124587" y="1557032"/>
                  </a:lnTo>
                  <a:cubicBezTo>
                    <a:pt x="129311" y="1549717"/>
                    <a:pt x="138074" y="1543240"/>
                    <a:pt x="150876" y="1537601"/>
                  </a:cubicBezTo>
                  <a:close/>
                  <a:moveTo>
                    <a:pt x="18288" y="1474736"/>
                  </a:moveTo>
                  <a:lnTo>
                    <a:pt x="25146" y="1474736"/>
                  </a:lnTo>
                  <a:lnTo>
                    <a:pt x="25146" y="1592465"/>
                  </a:lnTo>
                  <a:cubicBezTo>
                    <a:pt x="25146" y="1599628"/>
                    <a:pt x="27394" y="1605800"/>
                    <a:pt x="31889" y="1610981"/>
                  </a:cubicBezTo>
                  <a:cubicBezTo>
                    <a:pt x="36385" y="1616163"/>
                    <a:pt x="42138" y="1618754"/>
                    <a:pt x="49149" y="1618754"/>
                  </a:cubicBezTo>
                  <a:cubicBezTo>
                    <a:pt x="52044" y="1618754"/>
                    <a:pt x="55473" y="1617992"/>
                    <a:pt x="59436" y="1616468"/>
                  </a:cubicBezTo>
                  <a:lnTo>
                    <a:pt x="65151" y="1622183"/>
                  </a:lnTo>
                  <a:cubicBezTo>
                    <a:pt x="59969" y="1625231"/>
                    <a:pt x="55016" y="1626755"/>
                    <a:pt x="50292" y="1626755"/>
                  </a:cubicBezTo>
                  <a:cubicBezTo>
                    <a:pt x="41300" y="1626755"/>
                    <a:pt x="33718" y="1623821"/>
                    <a:pt x="27546" y="1617954"/>
                  </a:cubicBezTo>
                  <a:cubicBezTo>
                    <a:pt x="21374" y="1612086"/>
                    <a:pt x="18288" y="1604733"/>
                    <a:pt x="18288" y="1595894"/>
                  </a:cubicBezTo>
                  <a:close/>
                  <a:moveTo>
                    <a:pt x="0" y="1474736"/>
                  </a:moveTo>
                  <a:lnTo>
                    <a:pt x="6858" y="1474736"/>
                  </a:lnTo>
                  <a:lnTo>
                    <a:pt x="6858" y="1696478"/>
                  </a:lnTo>
                  <a:lnTo>
                    <a:pt x="228600" y="1696478"/>
                  </a:lnTo>
                  <a:lnTo>
                    <a:pt x="228600" y="1703336"/>
                  </a:lnTo>
                  <a:lnTo>
                    <a:pt x="0" y="1703336"/>
                  </a:lnTo>
                  <a:close/>
                  <a:moveTo>
                    <a:pt x="80010" y="1270644"/>
                  </a:moveTo>
                  <a:lnTo>
                    <a:pt x="86868" y="1276359"/>
                  </a:lnTo>
                  <a:cubicBezTo>
                    <a:pt x="86106" y="1280931"/>
                    <a:pt x="85725" y="1283979"/>
                    <a:pt x="85725" y="1285503"/>
                  </a:cubicBezTo>
                  <a:cubicBezTo>
                    <a:pt x="85725" y="1292970"/>
                    <a:pt x="89535" y="1298990"/>
                    <a:pt x="97155" y="1303562"/>
                  </a:cubicBezTo>
                  <a:cubicBezTo>
                    <a:pt x="103708" y="1307525"/>
                    <a:pt x="110947" y="1309506"/>
                    <a:pt x="118872" y="1309506"/>
                  </a:cubicBezTo>
                  <a:lnTo>
                    <a:pt x="228600" y="1309506"/>
                  </a:lnTo>
                  <a:lnTo>
                    <a:pt x="228600" y="1316364"/>
                  </a:lnTo>
                  <a:lnTo>
                    <a:pt x="115443" y="1316364"/>
                  </a:lnTo>
                  <a:cubicBezTo>
                    <a:pt x="105384" y="1316364"/>
                    <a:pt x="96545" y="1313392"/>
                    <a:pt x="88925" y="1307448"/>
                  </a:cubicBezTo>
                  <a:cubicBezTo>
                    <a:pt x="80695" y="1301048"/>
                    <a:pt x="76581" y="1292970"/>
                    <a:pt x="76581" y="1283217"/>
                  </a:cubicBezTo>
                  <a:cubicBezTo>
                    <a:pt x="76581" y="1280931"/>
                    <a:pt x="77724" y="1276740"/>
                    <a:pt x="80010" y="1270644"/>
                  </a:cubicBezTo>
                  <a:close/>
                  <a:moveTo>
                    <a:pt x="61722" y="1270644"/>
                  </a:moveTo>
                  <a:lnTo>
                    <a:pt x="66065" y="1274530"/>
                  </a:lnTo>
                  <a:lnTo>
                    <a:pt x="56007" y="1291218"/>
                  </a:lnTo>
                  <a:cubicBezTo>
                    <a:pt x="47625" y="1305239"/>
                    <a:pt x="40005" y="1312859"/>
                    <a:pt x="33147" y="1314078"/>
                  </a:cubicBezTo>
                  <a:cubicBezTo>
                    <a:pt x="28879" y="1314840"/>
                    <a:pt x="24536" y="1316440"/>
                    <a:pt x="20116" y="1318878"/>
                  </a:cubicBezTo>
                  <a:lnTo>
                    <a:pt x="17830" y="1316364"/>
                  </a:lnTo>
                  <a:cubicBezTo>
                    <a:pt x="20421" y="1313316"/>
                    <a:pt x="22174" y="1309125"/>
                    <a:pt x="23088" y="1303791"/>
                  </a:cubicBezTo>
                  <a:cubicBezTo>
                    <a:pt x="25374" y="1296171"/>
                    <a:pt x="33299" y="1288170"/>
                    <a:pt x="46863" y="1279788"/>
                  </a:cubicBezTo>
                  <a:close/>
                  <a:moveTo>
                    <a:pt x="106299" y="1254642"/>
                  </a:moveTo>
                  <a:cubicBezTo>
                    <a:pt x="113004" y="1254642"/>
                    <a:pt x="118681" y="1256966"/>
                    <a:pt x="123329" y="1261614"/>
                  </a:cubicBezTo>
                  <a:cubicBezTo>
                    <a:pt x="127978" y="1266262"/>
                    <a:pt x="130302" y="1271939"/>
                    <a:pt x="130302" y="1278645"/>
                  </a:cubicBezTo>
                  <a:cubicBezTo>
                    <a:pt x="130302" y="1283826"/>
                    <a:pt x="128549" y="1288360"/>
                    <a:pt x="125044" y="1292247"/>
                  </a:cubicBezTo>
                  <a:cubicBezTo>
                    <a:pt x="121539" y="1296133"/>
                    <a:pt x="117195" y="1298076"/>
                    <a:pt x="112014" y="1298076"/>
                  </a:cubicBezTo>
                  <a:cubicBezTo>
                    <a:pt x="107746" y="1298076"/>
                    <a:pt x="104127" y="1296666"/>
                    <a:pt x="101155" y="1293847"/>
                  </a:cubicBezTo>
                  <a:cubicBezTo>
                    <a:pt x="98183" y="1291027"/>
                    <a:pt x="96697" y="1287484"/>
                    <a:pt x="96697" y="1283217"/>
                  </a:cubicBezTo>
                  <a:cubicBezTo>
                    <a:pt x="96697" y="1279864"/>
                    <a:pt x="97840" y="1277121"/>
                    <a:pt x="100126" y="1274987"/>
                  </a:cubicBezTo>
                  <a:cubicBezTo>
                    <a:pt x="102412" y="1272854"/>
                    <a:pt x="105232" y="1271787"/>
                    <a:pt x="108585" y="1271787"/>
                  </a:cubicBezTo>
                  <a:cubicBezTo>
                    <a:pt x="113157" y="1271787"/>
                    <a:pt x="115443" y="1274073"/>
                    <a:pt x="115443" y="1278645"/>
                  </a:cubicBezTo>
                  <a:cubicBezTo>
                    <a:pt x="115138" y="1280626"/>
                    <a:pt x="114376" y="1282150"/>
                    <a:pt x="113157" y="1283217"/>
                  </a:cubicBezTo>
                  <a:cubicBezTo>
                    <a:pt x="113157" y="1280169"/>
                    <a:pt x="111633" y="1278645"/>
                    <a:pt x="108585" y="1278645"/>
                  </a:cubicBezTo>
                  <a:cubicBezTo>
                    <a:pt x="104775" y="1278645"/>
                    <a:pt x="102870" y="1280550"/>
                    <a:pt x="102870" y="1284360"/>
                  </a:cubicBezTo>
                  <a:cubicBezTo>
                    <a:pt x="102870" y="1288932"/>
                    <a:pt x="105918" y="1291218"/>
                    <a:pt x="112014" y="1291218"/>
                  </a:cubicBezTo>
                  <a:cubicBezTo>
                    <a:pt x="115519" y="1291218"/>
                    <a:pt x="118300" y="1289846"/>
                    <a:pt x="120358" y="1287103"/>
                  </a:cubicBezTo>
                  <a:cubicBezTo>
                    <a:pt x="122415" y="1284360"/>
                    <a:pt x="123444" y="1281159"/>
                    <a:pt x="123444" y="1277502"/>
                  </a:cubicBezTo>
                  <a:cubicBezTo>
                    <a:pt x="123444" y="1273387"/>
                    <a:pt x="121996" y="1269882"/>
                    <a:pt x="119100" y="1266986"/>
                  </a:cubicBezTo>
                  <a:cubicBezTo>
                    <a:pt x="116205" y="1264091"/>
                    <a:pt x="112699" y="1262643"/>
                    <a:pt x="108585" y="1262643"/>
                  </a:cubicBezTo>
                  <a:cubicBezTo>
                    <a:pt x="104165" y="1262643"/>
                    <a:pt x="99974" y="1263786"/>
                    <a:pt x="96012" y="1266072"/>
                  </a:cubicBezTo>
                  <a:lnTo>
                    <a:pt x="90297" y="1260357"/>
                  </a:lnTo>
                  <a:cubicBezTo>
                    <a:pt x="97155" y="1256547"/>
                    <a:pt x="102489" y="1254642"/>
                    <a:pt x="106299" y="1254642"/>
                  </a:cubicBezTo>
                  <a:close/>
                  <a:moveTo>
                    <a:pt x="22860" y="1246641"/>
                  </a:moveTo>
                  <a:cubicBezTo>
                    <a:pt x="23774" y="1251975"/>
                    <a:pt x="25679" y="1256547"/>
                    <a:pt x="28575" y="1260357"/>
                  </a:cubicBezTo>
                  <a:cubicBezTo>
                    <a:pt x="32080" y="1264929"/>
                    <a:pt x="36271" y="1267215"/>
                    <a:pt x="41148" y="1267215"/>
                  </a:cubicBezTo>
                  <a:cubicBezTo>
                    <a:pt x="47091" y="1267062"/>
                    <a:pt x="56235" y="1263633"/>
                    <a:pt x="68580" y="1256928"/>
                  </a:cubicBezTo>
                  <a:lnTo>
                    <a:pt x="77724" y="1266072"/>
                  </a:lnTo>
                  <a:cubicBezTo>
                    <a:pt x="71628" y="1279178"/>
                    <a:pt x="68580" y="1288703"/>
                    <a:pt x="68580" y="1294647"/>
                  </a:cubicBezTo>
                  <a:cubicBezTo>
                    <a:pt x="68580" y="1299066"/>
                    <a:pt x="69799" y="1303029"/>
                    <a:pt x="72237" y="1306534"/>
                  </a:cubicBezTo>
                  <a:cubicBezTo>
                    <a:pt x="74676" y="1310039"/>
                    <a:pt x="78028" y="1311792"/>
                    <a:pt x="82296" y="1311792"/>
                  </a:cubicBezTo>
                  <a:cubicBezTo>
                    <a:pt x="79248" y="1314840"/>
                    <a:pt x="75819" y="1316364"/>
                    <a:pt x="72009" y="1316364"/>
                  </a:cubicBezTo>
                  <a:cubicBezTo>
                    <a:pt x="68199" y="1316364"/>
                    <a:pt x="65151" y="1314878"/>
                    <a:pt x="62865" y="1311906"/>
                  </a:cubicBezTo>
                  <a:cubicBezTo>
                    <a:pt x="60579" y="1308934"/>
                    <a:pt x="59436" y="1305467"/>
                    <a:pt x="59436" y="1301505"/>
                  </a:cubicBezTo>
                  <a:cubicBezTo>
                    <a:pt x="59436" y="1294494"/>
                    <a:pt x="62484" y="1285731"/>
                    <a:pt x="68580" y="1275216"/>
                  </a:cubicBezTo>
                  <a:lnTo>
                    <a:pt x="61722" y="1267215"/>
                  </a:lnTo>
                  <a:cubicBezTo>
                    <a:pt x="50901" y="1274835"/>
                    <a:pt x="42138" y="1278645"/>
                    <a:pt x="35433" y="1278645"/>
                  </a:cubicBezTo>
                  <a:cubicBezTo>
                    <a:pt x="30708" y="1278645"/>
                    <a:pt x="26860" y="1276816"/>
                    <a:pt x="23888" y="1273158"/>
                  </a:cubicBezTo>
                  <a:cubicBezTo>
                    <a:pt x="20917" y="1269501"/>
                    <a:pt x="19431" y="1265234"/>
                    <a:pt x="19431" y="1260357"/>
                  </a:cubicBezTo>
                  <a:cubicBezTo>
                    <a:pt x="19431" y="1253956"/>
                    <a:pt x="20574" y="1249384"/>
                    <a:pt x="22860" y="1246641"/>
                  </a:cubicBezTo>
                  <a:close/>
                  <a:moveTo>
                    <a:pt x="65151" y="1238640"/>
                  </a:moveTo>
                  <a:lnTo>
                    <a:pt x="96012" y="1270644"/>
                  </a:lnTo>
                  <a:lnTo>
                    <a:pt x="90754" y="1276130"/>
                  </a:lnTo>
                  <a:lnTo>
                    <a:pt x="59207" y="1243669"/>
                  </a:lnTo>
                  <a:close/>
                  <a:moveTo>
                    <a:pt x="56007" y="1204350"/>
                  </a:moveTo>
                  <a:cubicBezTo>
                    <a:pt x="62712" y="1204350"/>
                    <a:pt x="68427" y="1206483"/>
                    <a:pt x="73152" y="1210751"/>
                  </a:cubicBezTo>
                  <a:cubicBezTo>
                    <a:pt x="77876" y="1215018"/>
                    <a:pt x="80162" y="1220504"/>
                    <a:pt x="80010" y="1227210"/>
                  </a:cubicBezTo>
                  <a:cubicBezTo>
                    <a:pt x="79857" y="1233458"/>
                    <a:pt x="77952" y="1239173"/>
                    <a:pt x="74295" y="1244355"/>
                  </a:cubicBezTo>
                  <a:lnTo>
                    <a:pt x="68580" y="1239783"/>
                  </a:lnTo>
                  <a:cubicBezTo>
                    <a:pt x="70866" y="1236125"/>
                    <a:pt x="72009" y="1232315"/>
                    <a:pt x="72009" y="1228353"/>
                  </a:cubicBezTo>
                  <a:cubicBezTo>
                    <a:pt x="72009" y="1224238"/>
                    <a:pt x="70561" y="1220733"/>
                    <a:pt x="67665" y="1217837"/>
                  </a:cubicBezTo>
                  <a:cubicBezTo>
                    <a:pt x="64770" y="1214942"/>
                    <a:pt x="61264" y="1213494"/>
                    <a:pt x="57150" y="1213494"/>
                  </a:cubicBezTo>
                  <a:cubicBezTo>
                    <a:pt x="53797" y="1213494"/>
                    <a:pt x="50673" y="1214408"/>
                    <a:pt x="47777" y="1216237"/>
                  </a:cubicBezTo>
                  <a:cubicBezTo>
                    <a:pt x="44881" y="1218066"/>
                    <a:pt x="43434" y="1220580"/>
                    <a:pt x="43434" y="1223781"/>
                  </a:cubicBezTo>
                  <a:cubicBezTo>
                    <a:pt x="43434" y="1229115"/>
                    <a:pt x="45720" y="1231782"/>
                    <a:pt x="50292" y="1231782"/>
                  </a:cubicBezTo>
                  <a:cubicBezTo>
                    <a:pt x="54102" y="1231782"/>
                    <a:pt x="56007" y="1229877"/>
                    <a:pt x="56007" y="1226067"/>
                  </a:cubicBezTo>
                  <a:cubicBezTo>
                    <a:pt x="56007" y="1223781"/>
                    <a:pt x="54483" y="1221876"/>
                    <a:pt x="51435" y="1220352"/>
                  </a:cubicBezTo>
                  <a:cubicBezTo>
                    <a:pt x="58293" y="1220352"/>
                    <a:pt x="61722" y="1223019"/>
                    <a:pt x="61722" y="1228353"/>
                  </a:cubicBezTo>
                  <a:cubicBezTo>
                    <a:pt x="61722" y="1231401"/>
                    <a:pt x="60579" y="1233877"/>
                    <a:pt x="58293" y="1235782"/>
                  </a:cubicBezTo>
                  <a:cubicBezTo>
                    <a:pt x="56007" y="1237687"/>
                    <a:pt x="53340" y="1238640"/>
                    <a:pt x="50292" y="1238640"/>
                  </a:cubicBezTo>
                  <a:cubicBezTo>
                    <a:pt x="46024" y="1238640"/>
                    <a:pt x="42481" y="1237040"/>
                    <a:pt x="39662" y="1233839"/>
                  </a:cubicBezTo>
                  <a:cubicBezTo>
                    <a:pt x="36842" y="1230639"/>
                    <a:pt x="35433" y="1226905"/>
                    <a:pt x="35433" y="1222638"/>
                  </a:cubicBezTo>
                  <a:cubicBezTo>
                    <a:pt x="35433" y="1217304"/>
                    <a:pt x="37490" y="1212922"/>
                    <a:pt x="41605" y="1209493"/>
                  </a:cubicBezTo>
                  <a:cubicBezTo>
                    <a:pt x="45720" y="1206064"/>
                    <a:pt x="50520" y="1204350"/>
                    <a:pt x="56007" y="1204350"/>
                  </a:cubicBezTo>
                  <a:close/>
                  <a:moveTo>
                    <a:pt x="78867" y="1175775"/>
                  </a:moveTo>
                  <a:cubicBezTo>
                    <a:pt x="86182" y="1175775"/>
                    <a:pt x="92049" y="1179356"/>
                    <a:pt x="96469" y="1186519"/>
                  </a:cubicBezTo>
                  <a:cubicBezTo>
                    <a:pt x="99212" y="1191091"/>
                    <a:pt x="100584" y="1196273"/>
                    <a:pt x="100584" y="1202064"/>
                  </a:cubicBezTo>
                  <a:cubicBezTo>
                    <a:pt x="100584" y="1213494"/>
                    <a:pt x="96393" y="1226448"/>
                    <a:pt x="88011" y="1240926"/>
                  </a:cubicBezTo>
                  <a:lnTo>
                    <a:pt x="93726" y="1246641"/>
                  </a:lnTo>
                  <a:cubicBezTo>
                    <a:pt x="111252" y="1236735"/>
                    <a:pt x="122682" y="1231782"/>
                    <a:pt x="128016" y="1231782"/>
                  </a:cubicBezTo>
                  <a:cubicBezTo>
                    <a:pt x="136093" y="1231934"/>
                    <a:pt x="142798" y="1233687"/>
                    <a:pt x="148132" y="1237040"/>
                  </a:cubicBezTo>
                  <a:cubicBezTo>
                    <a:pt x="154533" y="1241154"/>
                    <a:pt x="157734" y="1247022"/>
                    <a:pt x="157734" y="1254642"/>
                  </a:cubicBezTo>
                  <a:cubicBezTo>
                    <a:pt x="157734" y="1257995"/>
                    <a:pt x="156591" y="1262757"/>
                    <a:pt x="154305" y="1268929"/>
                  </a:cubicBezTo>
                  <a:cubicBezTo>
                    <a:pt x="152019" y="1275102"/>
                    <a:pt x="150876" y="1279864"/>
                    <a:pt x="150876" y="1283217"/>
                  </a:cubicBezTo>
                  <a:cubicBezTo>
                    <a:pt x="150876" y="1285350"/>
                    <a:pt x="151638" y="1288398"/>
                    <a:pt x="153162" y="1292361"/>
                  </a:cubicBezTo>
                  <a:cubicBezTo>
                    <a:pt x="146304" y="1288703"/>
                    <a:pt x="142875" y="1282226"/>
                    <a:pt x="142875" y="1272930"/>
                  </a:cubicBezTo>
                  <a:cubicBezTo>
                    <a:pt x="142875" y="1265310"/>
                    <a:pt x="140398" y="1258833"/>
                    <a:pt x="135445" y="1253499"/>
                  </a:cubicBezTo>
                  <a:cubicBezTo>
                    <a:pt x="130492" y="1248165"/>
                    <a:pt x="124206" y="1245498"/>
                    <a:pt x="116586" y="1245498"/>
                  </a:cubicBezTo>
                  <a:cubicBezTo>
                    <a:pt x="107442" y="1245498"/>
                    <a:pt x="97536" y="1249308"/>
                    <a:pt x="86868" y="1256928"/>
                  </a:cubicBezTo>
                  <a:lnTo>
                    <a:pt x="77724" y="1247784"/>
                  </a:lnTo>
                  <a:cubicBezTo>
                    <a:pt x="86106" y="1237725"/>
                    <a:pt x="90297" y="1228200"/>
                    <a:pt x="90297" y="1219209"/>
                  </a:cubicBezTo>
                  <a:cubicBezTo>
                    <a:pt x="90297" y="1212046"/>
                    <a:pt x="88239" y="1205683"/>
                    <a:pt x="84124" y="1200121"/>
                  </a:cubicBezTo>
                  <a:cubicBezTo>
                    <a:pt x="80010" y="1194558"/>
                    <a:pt x="74447" y="1191777"/>
                    <a:pt x="67437" y="1191777"/>
                  </a:cubicBezTo>
                  <a:cubicBezTo>
                    <a:pt x="66522" y="1191777"/>
                    <a:pt x="65189" y="1191967"/>
                    <a:pt x="63436" y="1192348"/>
                  </a:cubicBezTo>
                  <a:cubicBezTo>
                    <a:pt x="61684" y="1192729"/>
                    <a:pt x="60350" y="1192920"/>
                    <a:pt x="59436" y="1192920"/>
                  </a:cubicBezTo>
                  <a:cubicBezTo>
                    <a:pt x="50596" y="1192920"/>
                    <a:pt x="44881" y="1189491"/>
                    <a:pt x="42291" y="1182633"/>
                  </a:cubicBezTo>
                  <a:cubicBezTo>
                    <a:pt x="44729" y="1184157"/>
                    <a:pt x="47396" y="1184919"/>
                    <a:pt x="50292" y="1184919"/>
                  </a:cubicBezTo>
                  <a:cubicBezTo>
                    <a:pt x="52882" y="1184919"/>
                    <a:pt x="55549" y="1184157"/>
                    <a:pt x="58293" y="1182633"/>
                  </a:cubicBezTo>
                  <a:cubicBezTo>
                    <a:pt x="66370" y="1178061"/>
                    <a:pt x="73228" y="1175775"/>
                    <a:pt x="78867" y="1175775"/>
                  </a:cubicBezTo>
                  <a:close/>
                  <a:moveTo>
                    <a:pt x="169164" y="1160916"/>
                  </a:moveTo>
                  <a:lnTo>
                    <a:pt x="171450" y="1163202"/>
                  </a:lnTo>
                  <a:lnTo>
                    <a:pt x="164592" y="1180347"/>
                  </a:lnTo>
                  <a:cubicBezTo>
                    <a:pt x="158648" y="1195282"/>
                    <a:pt x="151409" y="1205569"/>
                    <a:pt x="142875" y="1211208"/>
                  </a:cubicBezTo>
                  <a:lnTo>
                    <a:pt x="93954" y="1243440"/>
                  </a:lnTo>
                  <a:lnTo>
                    <a:pt x="90754" y="1240469"/>
                  </a:lnTo>
                  <a:lnTo>
                    <a:pt x="124587" y="1188348"/>
                  </a:lnTo>
                  <a:cubicBezTo>
                    <a:pt x="129311" y="1181033"/>
                    <a:pt x="138074" y="1174556"/>
                    <a:pt x="150876" y="1168917"/>
                  </a:cubicBezTo>
                  <a:close/>
                  <a:moveTo>
                    <a:pt x="18288" y="1106052"/>
                  </a:moveTo>
                  <a:lnTo>
                    <a:pt x="25146" y="1106052"/>
                  </a:lnTo>
                  <a:lnTo>
                    <a:pt x="25146" y="1223781"/>
                  </a:lnTo>
                  <a:cubicBezTo>
                    <a:pt x="25146" y="1230944"/>
                    <a:pt x="27394" y="1237116"/>
                    <a:pt x="31889" y="1242297"/>
                  </a:cubicBezTo>
                  <a:cubicBezTo>
                    <a:pt x="36385" y="1247479"/>
                    <a:pt x="42138" y="1250070"/>
                    <a:pt x="49149" y="1250070"/>
                  </a:cubicBezTo>
                  <a:cubicBezTo>
                    <a:pt x="52044" y="1250070"/>
                    <a:pt x="55473" y="1249308"/>
                    <a:pt x="59436" y="1247784"/>
                  </a:cubicBezTo>
                  <a:lnTo>
                    <a:pt x="65151" y="1253499"/>
                  </a:lnTo>
                  <a:cubicBezTo>
                    <a:pt x="59969" y="1256547"/>
                    <a:pt x="55016" y="1258071"/>
                    <a:pt x="50292" y="1258071"/>
                  </a:cubicBezTo>
                  <a:cubicBezTo>
                    <a:pt x="41300" y="1258071"/>
                    <a:pt x="33718" y="1255137"/>
                    <a:pt x="27546" y="1249270"/>
                  </a:cubicBezTo>
                  <a:cubicBezTo>
                    <a:pt x="21374" y="1243402"/>
                    <a:pt x="18288" y="1236049"/>
                    <a:pt x="18288" y="1227210"/>
                  </a:cubicBezTo>
                  <a:close/>
                  <a:moveTo>
                    <a:pt x="0" y="1106052"/>
                  </a:moveTo>
                  <a:lnTo>
                    <a:pt x="6858" y="1106052"/>
                  </a:lnTo>
                  <a:lnTo>
                    <a:pt x="6858" y="1327794"/>
                  </a:lnTo>
                  <a:lnTo>
                    <a:pt x="228600" y="1327794"/>
                  </a:lnTo>
                  <a:lnTo>
                    <a:pt x="228600" y="1334652"/>
                  </a:lnTo>
                  <a:lnTo>
                    <a:pt x="0" y="1334652"/>
                  </a:lnTo>
                  <a:close/>
                  <a:moveTo>
                    <a:pt x="80010" y="901960"/>
                  </a:moveTo>
                  <a:lnTo>
                    <a:pt x="86868" y="907675"/>
                  </a:lnTo>
                  <a:cubicBezTo>
                    <a:pt x="86106" y="912247"/>
                    <a:pt x="85725" y="915295"/>
                    <a:pt x="85725" y="916819"/>
                  </a:cubicBezTo>
                  <a:cubicBezTo>
                    <a:pt x="85725" y="924286"/>
                    <a:pt x="89535" y="930306"/>
                    <a:pt x="97155" y="934878"/>
                  </a:cubicBezTo>
                  <a:cubicBezTo>
                    <a:pt x="103708" y="938841"/>
                    <a:pt x="110947" y="940822"/>
                    <a:pt x="118872" y="940822"/>
                  </a:cubicBezTo>
                  <a:lnTo>
                    <a:pt x="228600" y="940822"/>
                  </a:lnTo>
                  <a:lnTo>
                    <a:pt x="228600" y="947680"/>
                  </a:lnTo>
                  <a:lnTo>
                    <a:pt x="115443" y="947680"/>
                  </a:lnTo>
                  <a:cubicBezTo>
                    <a:pt x="105384" y="947680"/>
                    <a:pt x="96545" y="944708"/>
                    <a:pt x="88925" y="938764"/>
                  </a:cubicBezTo>
                  <a:cubicBezTo>
                    <a:pt x="80695" y="932364"/>
                    <a:pt x="76581" y="924286"/>
                    <a:pt x="76581" y="914533"/>
                  </a:cubicBezTo>
                  <a:cubicBezTo>
                    <a:pt x="76581" y="912247"/>
                    <a:pt x="77724" y="908056"/>
                    <a:pt x="80010" y="901960"/>
                  </a:cubicBezTo>
                  <a:close/>
                  <a:moveTo>
                    <a:pt x="61722" y="901960"/>
                  </a:moveTo>
                  <a:lnTo>
                    <a:pt x="66065" y="905846"/>
                  </a:lnTo>
                  <a:lnTo>
                    <a:pt x="56007" y="922534"/>
                  </a:lnTo>
                  <a:cubicBezTo>
                    <a:pt x="47625" y="936555"/>
                    <a:pt x="40005" y="944175"/>
                    <a:pt x="33147" y="945394"/>
                  </a:cubicBezTo>
                  <a:cubicBezTo>
                    <a:pt x="28879" y="946156"/>
                    <a:pt x="24536" y="947756"/>
                    <a:pt x="20116" y="950194"/>
                  </a:cubicBezTo>
                  <a:lnTo>
                    <a:pt x="17830" y="947680"/>
                  </a:lnTo>
                  <a:cubicBezTo>
                    <a:pt x="20421" y="944632"/>
                    <a:pt x="22174" y="940441"/>
                    <a:pt x="23088" y="935107"/>
                  </a:cubicBezTo>
                  <a:cubicBezTo>
                    <a:pt x="25374" y="927487"/>
                    <a:pt x="33299" y="919486"/>
                    <a:pt x="46863" y="911104"/>
                  </a:cubicBezTo>
                  <a:close/>
                  <a:moveTo>
                    <a:pt x="106299" y="885958"/>
                  </a:moveTo>
                  <a:cubicBezTo>
                    <a:pt x="113004" y="885958"/>
                    <a:pt x="118681" y="888282"/>
                    <a:pt x="123329" y="892930"/>
                  </a:cubicBezTo>
                  <a:cubicBezTo>
                    <a:pt x="127978" y="897578"/>
                    <a:pt x="130302" y="903255"/>
                    <a:pt x="130302" y="909961"/>
                  </a:cubicBezTo>
                  <a:cubicBezTo>
                    <a:pt x="130302" y="915142"/>
                    <a:pt x="128549" y="919676"/>
                    <a:pt x="125044" y="923563"/>
                  </a:cubicBezTo>
                  <a:cubicBezTo>
                    <a:pt x="121539" y="927449"/>
                    <a:pt x="117195" y="929392"/>
                    <a:pt x="112014" y="929392"/>
                  </a:cubicBezTo>
                  <a:cubicBezTo>
                    <a:pt x="107746" y="929392"/>
                    <a:pt x="104127" y="927982"/>
                    <a:pt x="101155" y="925163"/>
                  </a:cubicBezTo>
                  <a:cubicBezTo>
                    <a:pt x="98183" y="922343"/>
                    <a:pt x="96697" y="918800"/>
                    <a:pt x="96697" y="914533"/>
                  </a:cubicBezTo>
                  <a:cubicBezTo>
                    <a:pt x="96697" y="911180"/>
                    <a:pt x="97840" y="908437"/>
                    <a:pt x="100126" y="906303"/>
                  </a:cubicBezTo>
                  <a:cubicBezTo>
                    <a:pt x="102412" y="904170"/>
                    <a:pt x="105232" y="903103"/>
                    <a:pt x="108585" y="903103"/>
                  </a:cubicBezTo>
                  <a:cubicBezTo>
                    <a:pt x="113157" y="903103"/>
                    <a:pt x="115443" y="905389"/>
                    <a:pt x="115443" y="909961"/>
                  </a:cubicBezTo>
                  <a:cubicBezTo>
                    <a:pt x="115138" y="911942"/>
                    <a:pt x="114376" y="913466"/>
                    <a:pt x="113157" y="914533"/>
                  </a:cubicBezTo>
                  <a:cubicBezTo>
                    <a:pt x="113157" y="911485"/>
                    <a:pt x="111633" y="909961"/>
                    <a:pt x="108585" y="909961"/>
                  </a:cubicBezTo>
                  <a:cubicBezTo>
                    <a:pt x="104775" y="909961"/>
                    <a:pt x="102870" y="911866"/>
                    <a:pt x="102870" y="915676"/>
                  </a:cubicBezTo>
                  <a:cubicBezTo>
                    <a:pt x="102870" y="920248"/>
                    <a:pt x="105918" y="922534"/>
                    <a:pt x="112014" y="922534"/>
                  </a:cubicBezTo>
                  <a:cubicBezTo>
                    <a:pt x="115519" y="922534"/>
                    <a:pt x="118300" y="921162"/>
                    <a:pt x="120358" y="918419"/>
                  </a:cubicBezTo>
                  <a:cubicBezTo>
                    <a:pt x="122415" y="915676"/>
                    <a:pt x="123444" y="912475"/>
                    <a:pt x="123444" y="908818"/>
                  </a:cubicBezTo>
                  <a:cubicBezTo>
                    <a:pt x="123444" y="904703"/>
                    <a:pt x="121996" y="901198"/>
                    <a:pt x="119100" y="898302"/>
                  </a:cubicBezTo>
                  <a:cubicBezTo>
                    <a:pt x="116205" y="895407"/>
                    <a:pt x="112699" y="893959"/>
                    <a:pt x="108585" y="893959"/>
                  </a:cubicBezTo>
                  <a:cubicBezTo>
                    <a:pt x="104165" y="893959"/>
                    <a:pt x="99974" y="895102"/>
                    <a:pt x="96012" y="897388"/>
                  </a:cubicBezTo>
                  <a:lnTo>
                    <a:pt x="90297" y="891673"/>
                  </a:lnTo>
                  <a:cubicBezTo>
                    <a:pt x="97155" y="887863"/>
                    <a:pt x="102489" y="885958"/>
                    <a:pt x="106299" y="885958"/>
                  </a:cubicBezTo>
                  <a:close/>
                  <a:moveTo>
                    <a:pt x="22860" y="877957"/>
                  </a:moveTo>
                  <a:cubicBezTo>
                    <a:pt x="23774" y="883291"/>
                    <a:pt x="25679" y="887863"/>
                    <a:pt x="28575" y="891673"/>
                  </a:cubicBezTo>
                  <a:cubicBezTo>
                    <a:pt x="32080" y="896245"/>
                    <a:pt x="36271" y="898531"/>
                    <a:pt x="41148" y="898531"/>
                  </a:cubicBezTo>
                  <a:cubicBezTo>
                    <a:pt x="47091" y="898378"/>
                    <a:pt x="56235" y="894949"/>
                    <a:pt x="68580" y="888244"/>
                  </a:cubicBezTo>
                  <a:lnTo>
                    <a:pt x="77724" y="897388"/>
                  </a:lnTo>
                  <a:cubicBezTo>
                    <a:pt x="71628" y="910494"/>
                    <a:pt x="68580" y="920019"/>
                    <a:pt x="68580" y="925963"/>
                  </a:cubicBezTo>
                  <a:cubicBezTo>
                    <a:pt x="68580" y="930382"/>
                    <a:pt x="69799" y="934345"/>
                    <a:pt x="72237" y="937850"/>
                  </a:cubicBezTo>
                  <a:cubicBezTo>
                    <a:pt x="74676" y="941355"/>
                    <a:pt x="78028" y="943108"/>
                    <a:pt x="82296" y="943108"/>
                  </a:cubicBezTo>
                  <a:cubicBezTo>
                    <a:pt x="79248" y="946156"/>
                    <a:pt x="75819" y="947680"/>
                    <a:pt x="72009" y="947680"/>
                  </a:cubicBezTo>
                  <a:cubicBezTo>
                    <a:pt x="68199" y="947680"/>
                    <a:pt x="65151" y="946194"/>
                    <a:pt x="62865" y="943222"/>
                  </a:cubicBezTo>
                  <a:cubicBezTo>
                    <a:pt x="60579" y="940250"/>
                    <a:pt x="59436" y="936783"/>
                    <a:pt x="59436" y="932821"/>
                  </a:cubicBezTo>
                  <a:cubicBezTo>
                    <a:pt x="59436" y="925810"/>
                    <a:pt x="62484" y="917047"/>
                    <a:pt x="68580" y="906532"/>
                  </a:cubicBezTo>
                  <a:lnTo>
                    <a:pt x="61722" y="898531"/>
                  </a:lnTo>
                  <a:cubicBezTo>
                    <a:pt x="50901" y="906151"/>
                    <a:pt x="42138" y="909961"/>
                    <a:pt x="35433" y="909961"/>
                  </a:cubicBezTo>
                  <a:cubicBezTo>
                    <a:pt x="30708" y="909961"/>
                    <a:pt x="26860" y="908132"/>
                    <a:pt x="23888" y="904474"/>
                  </a:cubicBezTo>
                  <a:cubicBezTo>
                    <a:pt x="20917" y="900817"/>
                    <a:pt x="19431" y="896550"/>
                    <a:pt x="19431" y="891673"/>
                  </a:cubicBezTo>
                  <a:cubicBezTo>
                    <a:pt x="19431" y="885272"/>
                    <a:pt x="20574" y="880700"/>
                    <a:pt x="22860" y="877957"/>
                  </a:cubicBezTo>
                  <a:close/>
                  <a:moveTo>
                    <a:pt x="65151" y="869956"/>
                  </a:moveTo>
                  <a:lnTo>
                    <a:pt x="96012" y="901960"/>
                  </a:lnTo>
                  <a:lnTo>
                    <a:pt x="90754" y="907446"/>
                  </a:lnTo>
                  <a:lnTo>
                    <a:pt x="59207" y="874985"/>
                  </a:lnTo>
                  <a:close/>
                  <a:moveTo>
                    <a:pt x="56007" y="835666"/>
                  </a:moveTo>
                  <a:cubicBezTo>
                    <a:pt x="62712" y="835666"/>
                    <a:pt x="68427" y="837799"/>
                    <a:pt x="73152" y="842067"/>
                  </a:cubicBezTo>
                  <a:cubicBezTo>
                    <a:pt x="77876" y="846334"/>
                    <a:pt x="80162" y="851820"/>
                    <a:pt x="80010" y="858526"/>
                  </a:cubicBezTo>
                  <a:cubicBezTo>
                    <a:pt x="79857" y="864774"/>
                    <a:pt x="77952" y="870489"/>
                    <a:pt x="74295" y="875671"/>
                  </a:cubicBezTo>
                  <a:lnTo>
                    <a:pt x="68580" y="871099"/>
                  </a:lnTo>
                  <a:cubicBezTo>
                    <a:pt x="70866" y="867441"/>
                    <a:pt x="72009" y="863631"/>
                    <a:pt x="72009" y="859669"/>
                  </a:cubicBezTo>
                  <a:cubicBezTo>
                    <a:pt x="72009" y="855554"/>
                    <a:pt x="70561" y="852049"/>
                    <a:pt x="67665" y="849153"/>
                  </a:cubicBezTo>
                  <a:cubicBezTo>
                    <a:pt x="64770" y="846258"/>
                    <a:pt x="61264" y="844810"/>
                    <a:pt x="57150" y="844810"/>
                  </a:cubicBezTo>
                  <a:cubicBezTo>
                    <a:pt x="53797" y="844810"/>
                    <a:pt x="50673" y="845724"/>
                    <a:pt x="47777" y="847553"/>
                  </a:cubicBezTo>
                  <a:cubicBezTo>
                    <a:pt x="44881" y="849382"/>
                    <a:pt x="43434" y="851896"/>
                    <a:pt x="43434" y="855097"/>
                  </a:cubicBezTo>
                  <a:cubicBezTo>
                    <a:pt x="43434" y="860431"/>
                    <a:pt x="45720" y="863098"/>
                    <a:pt x="50292" y="863098"/>
                  </a:cubicBezTo>
                  <a:cubicBezTo>
                    <a:pt x="54102" y="863098"/>
                    <a:pt x="56007" y="861193"/>
                    <a:pt x="56007" y="857383"/>
                  </a:cubicBezTo>
                  <a:cubicBezTo>
                    <a:pt x="56007" y="855097"/>
                    <a:pt x="54483" y="853192"/>
                    <a:pt x="51435" y="851668"/>
                  </a:cubicBezTo>
                  <a:cubicBezTo>
                    <a:pt x="58293" y="851668"/>
                    <a:pt x="61722" y="854335"/>
                    <a:pt x="61722" y="859669"/>
                  </a:cubicBezTo>
                  <a:cubicBezTo>
                    <a:pt x="61722" y="862717"/>
                    <a:pt x="60579" y="865193"/>
                    <a:pt x="58293" y="867098"/>
                  </a:cubicBezTo>
                  <a:cubicBezTo>
                    <a:pt x="56007" y="869003"/>
                    <a:pt x="53340" y="869956"/>
                    <a:pt x="50292" y="869956"/>
                  </a:cubicBezTo>
                  <a:cubicBezTo>
                    <a:pt x="46024" y="869956"/>
                    <a:pt x="42481" y="868356"/>
                    <a:pt x="39662" y="865155"/>
                  </a:cubicBezTo>
                  <a:cubicBezTo>
                    <a:pt x="36842" y="861955"/>
                    <a:pt x="35433" y="858221"/>
                    <a:pt x="35433" y="853954"/>
                  </a:cubicBezTo>
                  <a:cubicBezTo>
                    <a:pt x="35433" y="848620"/>
                    <a:pt x="37490" y="844238"/>
                    <a:pt x="41605" y="840809"/>
                  </a:cubicBezTo>
                  <a:cubicBezTo>
                    <a:pt x="45720" y="837380"/>
                    <a:pt x="50520" y="835666"/>
                    <a:pt x="56007" y="835666"/>
                  </a:cubicBezTo>
                  <a:close/>
                  <a:moveTo>
                    <a:pt x="78867" y="807091"/>
                  </a:moveTo>
                  <a:cubicBezTo>
                    <a:pt x="86182" y="807091"/>
                    <a:pt x="92049" y="810672"/>
                    <a:pt x="96469" y="817835"/>
                  </a:cubicBezTo>
                  <a:cubicBezTo>
                    <a:pt x="99212" y="822407"/>
                    <a:pt x="100584" y="827589"/>
                    <a:pt x="100584" y="833380"/>
                  </a:cubicBezTo>
                  <a:cubicBezTo>
                    <a:pt x="100584" y="844810"/>
                    <a:pt x="96393" y="857764"/>
                    <a:pt x="88011" y="872242"/>
                  </a:cubicBezTo>
                  <a:lnTo>
                    <a:pt x="93726" y="877957"/>
                  </a:lnTo>
                  <a:cubicBezTo>
                    <a:pt x="111252" y="868051"/>
                    <a:pt x="122682" y="863098"/>
                    <a:pt x="128016" y="863098"/>
                  </a:cubicBezTo>
                  <a:cubicBezTo>
                    <a:pt x="136093" y="863250"/>
                    <a:pt x="142798" y="865003"/>
                    <a:pt x="148132" y="868356"/>
                  </a:cubicBezTo>
                  <a:cubicBezTo>
                    <a:pt x="154533" y="872470"/>
                    <a:pt x="157734" y="878338"/>
                    <a:pt x="157734" y="885958"/>
                  </a:cubicBezTo>
                  <a:cubicBezTo>
                    <a:pt x="157734" y="889311"/>
                    <a:pt x="156591" y="894073"/>
                    <a:pt x="154305" y="900245"/>
                  </a:cubicBezTo>
                  <a:cubicBezTo>
                    <a:pt x="152019" y="906418"/>
                    <a:pt x="150876" y="911180"/>
                    <a:pt x="150876" y="914533"/>
                  </a:cubicBezTo>
                  <a:cubicBezTo>
                    <a:pt x="150876" y="916666"/>
                    <a:pt x="151638" y="919714"/>
                    <a:pt x="153162" y="923677"/>
                  </a:cubicBezTo>
                  <a:cubicBezTo>
                    <a:pt x="146304" y="920019"/>
                    <a:pt x="142875" y="913542"/>
                    <a:pt x="142875" y="904246"/>
                  </a:cubicBezTo>
                  <a:cubicBezTo>
                    <a:pt x="142875" y="896626"/>
                    <a:pt x="140398" y="890149"/>
                    <a:pt x="135445" y="884815"/>
                  </a:cubicBezTo>
                  <a:cubicBezTo>
                    <a:pt x="130492" y="879481"/>
                    <a:pt x="124206" y="876814"/>
                    <a:pt x="116586" y="876814"/>
                  </a:cubicBezTo>
                  <a:cubicBezTo>
                    <a:pt x="107442" y="876814"/>
                    <a:pt x="97536" y="880624"/>
                    <a:pt x="86868" y="888244"/>
                  </a:cubicBezTo>
                  <a:lnTo>
                    <a:pt x="77724" y="879100"/>
                  </a:lnTo>
                  <a:cubicBezTo>
                    <a:pt x="86106" y="869041"/>
                    <a:pt x="90297" y="859516"/>
                    <a:pt x="90297" y="850525"/>
                  </a:cubicBezTo>
                  <a:cubicBezTo>
                    <a:pt x="90297" y="843362"/>
                    <a:pt x="88239" y="836999"/>
                    <a:pt x="84124" y="831437"/>
                  </a:cubicBezTo>
                  <a:cubicBezTo>
                    <a:pt x="80010" y="825874"/>
                    <a:pt x="74447" y="823093"/>
                    <a:pt x="67437" y="823093"/>
                  </a:cubicBezTo>
                  <a:cubicBezTo>
                    <a:pt x="66522" y="823093"/>
                    <a:pt x="65189" y="823283"/>
                    <a:pt x="63436" y="823664"/>
                  </a:cubicBezTo>
                  <a:cubicBezTo>
                    <a:pt x="61684" y="824045"/>
                    <a:pt x="60350" y="824236"/>
                    <a:pt x="59436" y="824236"/>
                  </a:cubicBezTo>
                  <a:cubicBezTo>
                    <a:pt x="50596" y="824236"/>
                    <a:pt x="44881" y="820807"/>
                    <a:pt x="42291" y="813949"/>
                  </a:cubicBezTo>
                  <a:cubicBezTo>
                    <a:pt x="44729" y="815473"/>
                    <a:pt x="47396" y="816235"/>
                    <a:pt x="50292" y="816235"/>
                  </a:cubicBezTo>
                  <a:cubicBezTo>
                    <a:pt x="52882" y="816235"/>
                    <a:pt x="55549" y="815473"/>
                    <a:pt x="58293" y="813949"/>
                  </a:cubicBezTo>
                  <a:cubicBezTo>
                    <a:pt x="66370" y="809377"/>
                    <a:pt x="73228" y="807091"/>
                    <a:pt x="78867" y="807091"/>
                  </a:cubicBezTo>
                  <a:close/>
                  <a:moveTo>
                    <a:pt x="169164" y="792232"/>
                  </a:moveTo>
                  <a:lnTo>
                    <a:pt x="171450" y="794518"/>
                  </a:lnTo>
                  <a:lnTo>
                    <a:pt x="164592" y="811663"/>
                  </a:lnTo>
                  <a:cubicBezTo>
                    <a:pt x="158648" y="826598"/>
                    <a:pt x="151409" y="836885"/>
                    <a:pt x="142875" y="842524"/>
                  </a:cubicBezTo>
                  <a:lnTo>
                    <a:pt x="93954" y="874756"/>
                  </a:lnTo>
                  <a:lnTo>
                    <a:pt x="90754" y="871785"/>
                  </a:lnTo>
                  <a:lnTo>
                    <a:pt x="124587" y="819664"/>
                  </a:lnTo>
                  <a:cubicBezTo>
                    <a:pt x="129311" y="812349"/>
                    <a:pt x="138074" y="805872"/>
                    <a:pt x="150876" y="800233"/>
                  </a:cubicBezTo>
                  <a:close/>
                  <a:moveTo>
                    <a:pt x="18288" y="737368"/>
                  </a:moveTo>
                  <a:lnTo>
                    <a:pt x="25146" y="737368"/>
                  </a:lnTo>
                  <a:lnTo>
                    <a:pt x="25146" y="855097"/>
                  </a:lnTo>
                  <a:cubicBezTo>
                    <a:pt x="25146" y="862260"/>
                    <a:pt x="27394" y="868432"/>
                    <a:pt x="31889" y="873613"/>
                  </a:cubicBezTo>
                  <a:cubicBezTo>
                    <a:pt x="36385" y="878795"/>
                    <a:pt x="42138" y="881386"/>
                    <a:pt x="49149" y="881386"/>
                  </a:cubicBezTo>
                  <a:cubicBezTo>
                    <a:pt x="52044" y="881386"/>
                    <a:pt x="55473" y="880624"/>
                    <a:pt x="59436" y="879100"/>
                  </a:cubicBezTo>
                  <a:lnTo>
                    <a:pt x="65151" y="884815"/>
                  </a:lnTo>
                  <a:cubicBezTo>
                    <a:pt x="59969" y="887863"/>
                    <a:pt x="55016" y="889387"/>
                    <a:pt x="50292" y="889387"/>
                  </a:cubicBezTo>
                  <a:cubicBezTo>
                    <a:pt x="41300" y="889387"/>
                    <a:pt x="33718" y="886453"/>
                    <a:pt x="27546" y="880586"/>
                  </a:cubicBezTo>
                  <a:cubicBezTo>
                    <a:pt x="21374" y="874718"/>
                    <a:pt x="18288" y="867365"/>
                    <a:pt x="18288" y="858526"/>
                  </a:cubicBezTo>
                  <a:close/>
                  <a:moveTo>
                    <a:pt x="0" y="737368"/>
                  </a:moveTo>
                  <a:lnTo>
                    <a:pt x="6858" y="737368"/>
                  </a:lnTo>
                  <a:lnTo>
                    <a:pt x="6858" y="959110"/>
                  </a:lnTo>
                  <a:lnTo>
                    <a:pt x="228600" y="959110"/>
                  </a:lnTo>
                  <a:lnTo>
                    <a:pt x="228600" y="965968"/>
                  </a:lnTo>
                  <a:lnTo>
                    <a:pt x="0" y="965968"/>
                  </a:lnTo>
                  <a:close/>
                  <a:moveTo>
                    <a:pt x="80010" y="533276"/>
                  </a:moveTo>
                  <a:lnTo>
                    <a:pt x="86868" y="538991"/>
                  </a:lnTo>
                  <a:cubicBezTo>
                    <a:pt x="86106" y="543563"/>
                    <a:pt x="85725" y="546611"/>
                    <a:pt x="85725" y="548135"/>
                  </a:cubicBezTo>
                  <a:cubicBezTo>
                    <a:pt x="85725" y="555602"/>
                    <a:pt x="89535" y="561622"/>
                    <a:pt x="97155" y="566194"/>
                  </a:cubicBezTo>
                  <a:cubicBezTo>
                    <a:pt x="103708" y="570157"/>
                    <a:pt x="110947" y="572138"/>
                    <a:pt x="118872" y="572138"/>
                  </a:cubicBezTo>
                  <a:lnTo>
                    <a:pt x="228600" y="572138"/>
                  </a:lnTo>
                  <a:lnTo>
                    <a:pt x="228600" y="578996"/>
                  </a:lnTo>
                  <a:lnTo>
                    <a:pt x="115443" y="578996"/>
                  </a:lnTo>
                  <a:cubicBezTo>
                    <a:pt x="105384" y="578996"/>
                    <a:pt x="96545" y="576024"/>
                    <a:pt x="88925" y="570080"/>
                  </a:cubicBezTo>
                  <a:cubicBezTo>
                    <a:pt x="80695" y="563680"/>
                    <a:pt x="76581" y="555602"/>
                    <a:pt x="76581" y="545849"/>
                  </a:cubicBezTo>
                  <a:cubicBezTo>
                    <a:pt x="76581" y="543563"/>
                    <a:pt x="77724" y="539372"/>
                    <a:pt x="80010" y="533276"/>
                  </a:cubicBezTo>
                  <a:close/>
                  <a:moveTo>
                    <a:pt x="61722" y="533276"/>
                  </a:moveTo>
                  <a:lnTo>
                    <a:pt x="66065" y="537162"/>
                  </a:lnTo>
                  <a:lnTo>
                    <a:pt x="56007" y="553850"/>
                  </a:lnTo>
                  <a:cubicBezTo>
                    <a:pt x="47625" y="567871"/>
                    <a:pt x="40005" y="575491"/>
                    <a:pt x="33147" y="576710"/>
                  </a:cubicBezTo>
                  <a:cubicBezTo>
                    <a:pt x="28879" y="577472"/>
                    <a:pt x="24536" y="579072"/>
                    <a:pt x="20116" y="581510"/>
                  </a:cubicBezTo>
                  <a:lnTo>
                    <a:pt x="17830" y="578996"/>
                  </a:lnTo>
                  <a:cubicBezTo>
                    <a:pt x="20421" y="575948"/>
                    <a:pt x="22174" y="571757"/>
                    <a:pt x="23088" y="566423"/>
                  </a:cubicBezTo>
                  <a:cubicBezTo>
                    <a:pt x="25374" y="558803"/>
                    <a:pt x="33299" y="550802"/>
                    <a:pt x="46863" y="542420"/>
                  </a:cubicBezTo>
                  <a:close/>
                  <a:moveTo>
                    <a:pt x="106299" y="517274"/>
                  </a:moveTo>
                  <a:cubicBezTo>
                    <a:pt x="113004" y="517274"/>
                    <a:pt x="118681" y="519598"/>
                    <a:pt x="123329" y="524246"/>
                  </a:cubicBezTo>
                  <a:cubicBezTo>
                    <a:pt x="127978" y="528894"/>
                    <a:pt x="130302" y="534571"/>
                    <a:pt x="130302" y="541277"/>
                  </a:cubicBezTo>
                  <a:cubicBezTo>
                    <a:pt x="130302" y="546458"/>
                    <a:pt x="128549" y="550992"/>
                    <a:pt x="125044" y="554879"/>
                  </a:cubicBezTo>
                  <a:cubicBezTo>
                    <a:pt x="121539" y="558765"/>
                    <a:pt x="117195" y="560708"/>
                    <a:pt x="112014" y="560708"/>
                  </a:cubicBezTo>
                  <a:cubicBezTo>
                    <a:pt x="107746" y="560708"/>
                    <a:pt x="104127" y="559298"/>
                    <a:pt x="101155" y="556479"/>
                  </a:cubicBezTo>
                  <a:cubicBezTo>
                    <a:pt x="98183" y="553659"/>
                    <a:pt x="96697" y="550116"/>
                    <a:pt x="96697" y="545849"/>
                  </a:cubicBezTo>
                  <a:cubicBezTo>
                    <a:pt x="96697" y="542496"/>
                    <a:pt x="97840" y="539753"/>
                    <a:pt x="100126" y="537619"/>
                  </a:cubicBezTo>
                  <a:cubicBezTo>
                    <a:pt x="102412" y="535486"/>
                    <a:pt x="105232" y="534419"/>
                    <a:pt x="108585" y="534419"/>
                  </a:cubicBezTo>
                  <a:cubicBezTo>
                    <a:pt x="113157" y="534419"/>
                    <a:pt x="115443" y="536705"/>
                    <a:pt x="115443" y="541277"/>
                  </a:cubicBezTo>
                  <a:cubicBezTo>
                    <a:pt x="115138" y="543258"/>
                    <a:pt x="114376" y="544782"/>
                    <a:pt x="113157" y="545849"/>
                  </a:cubicBezTo>
                  <a:cubicBezTo>
                    <a:pt x="113157" y="542801"/>
                    <a:pt x="111633" y="541277"/>
                    <a:pt x="108585" y="541277"/>
                  </a:cubicBezTo>
                  <a:cubicBezTo>
                    <a:pt x="104775" y="541277"/>
                    <a:pt x="102870" y="543182"/>
                    <a:pt x="102870" y="546992"/>
                  </a:cubicBezTo>
                  <a:cubicBezTo>
                    <a:pt x="102870" y="551564"/>
                    <a:pt x="105918" y="553850"/>
                    <a:pt x="112014" y="553850"/>
                  </a:cubicBezTo>
                  <a:cubicBezTo>
                    <a:pt x="115519" y="553850"/>
                    <a:pt x="118300" y="552478"/>
                    <a:pt x="120358" y="549735"/>
                  </a:cubicBezTo>
                  <a:cubicBezTo>
                    <a:pt x="122415" y="546992"/>
                    <a:pt x="123444" y="543791"/>
                    <a:pt x="123444" y="540134"/>
                  </a:cubicBezTo>
                  <a:cubicBezTo>
                    <a:pt x="123444" y="536019"/>
                    <a:pt x="121996" y="532514"/>
                    <a:pt x="119100" y="529618"/>
                  </a:cubicBezTo>
                  <a:cubicBezTo>
                    <a:pt x="116205" y="526723"/>
                    <a:pt x="112699" y="525275"/>
                    <a:pt x="108585" y="525275"/>
                  </a:cubicBezTo>
                  <a:cubicBezTo>
                    <a:pt x="104165" y="525275"/>
                    <a:pt x="99974" y="526418"/>
                    <a:pt x="96012" y="528704"/>
                  </a:cubicBezTo>
                  <a:lnTo>
                    <a:pt x="90297" y="522989"/>
                  </a:lnTo>
                  <a:cubicBezTo>
                    <a:pt x="97155" y="519179"/>
                    <a:pt x="102489" y="517274"/>
                    <a:pt x="106299" y="517274"/>
                  </a:cubicBezTo>
                  <a:close/>
                  <a:moveTo>
                    <a:pt x="22860" y="509273"/>
                  </a:moveTo>
                  <a:cubicBezTo>
                    <a:pt x="23774" y="514607"/>
                    <a:pt x="25679" y="519179"/>
                    <a:pt x="28575" y="522989"/>
                  </a:cubicBezTo>
                  <a:cubicBezTo>
                    <a:pt x="32080" y="527561"/>
                    <a:pt x="36271" y="529847"/>
                    <a:pt x="41148" y="529847"/>
                  </a:cubicBezTo>
                  <a:cubicBezTo>
                    <a:pt x="47091" y="529694"/>
                    <a:pt x="56235" y="526265"/>
                    <a:pt x="68580" y="519560"/>
                  </a:cubicBezTo>
                  <a:lnTo>
                    <a:pt x="77724" y="528704"/>
                  </a:lnTo>
                  <a:cubicBezTo>
                    <a:pt x="71628" y="541810"/>
                    <a:pt x="68580" y="551335"/>
                    <a:pt x="68580" y="557279"/>
                  </a:cubicBezTo>
                  <a:cubicBezTo>
                    <a:pt x="68580" y="561698"/>
                    <a:pt x="69799" y="565661"/>
                    <a:pt x="72237" y="569166"/>
                  </a:cubicBezTo>
                  <a:cubicBezTo>
                    <a:pt x="74676" y="572671"/>
                    <a:pt x="78028" y="574424"/>
                    <a:pt x="82296" y="574424"/>
                  </a:cubicBezTo>
                  <a:cubicBezTo>
                    <a:pt x="79248" y="577472"/>
                    <a:pt x="75819" y="578996"/>
                    <a:pt x="72009" y="578996"/>
                  </a:cubicBezTo>
                  <a:cubicBezTo>
                    <a:pt x="68199" y="578996"/>
                    <a:pt x="65151" y="577510"/>
                    <a:pt x="62865" y="574538"/>
                  </a:cubicBezTo>
                  <a:cubicBezTo>
                    <a:pt x="60579" y="571566"/>
                    <a:pt x="59436" y="568099"/>
                    <a:pt x="59436" y="564137"/>
                  </a:cubicBezTo>
                  <a:cubicBezTo>
                    <a:pt x="59436" y="557126"/>
                    <a:pt x="62484" y="548363"/>
                    <a:pt x="68580" y="537848"/>
                  </a:cubicBezTo>
                  <a:lnTo>
                    <a:pt x="61722" y="529847"/>
                  </a:lnTo>
                  <a:cubicBezTo>
                    <a:pt x="50901" y="537467"/>
                    <a:pt x="42138" y="541277"/>
                    <a:pt x="35433" y="541277"/>
                  </a:cubicBezTo>
                  <a:cubicBezTo>
                    <a:pt x="30708" y="541277"/>
                    <a:pt x="26860" y="539448"/>
                    <a:pt x="23888" y="535790"/>
                  </a:cubicBezTo>
                  <a:cubicBezTo>
                    <a:pt x="20917" y="532133"/>
                    <a:pt x="19431" y="527866"/>
                    <a:pt x="19431" y="522989"/>
                  </a:cubicBezTo>
                  <a:cubicBezTo>
                    <a:pt x="19431" y="516588"/>
                    <a:pt x="20574" y="512016"/>
                    <a:pt x="22860" y="509273"/>
                  </a:cubicBezTo>
                  <a:close/>
                  <a:moveTo>
                    <a:pt x="65151" y="501272"/>
                  </a:moveTo>
                  <a:lnTo>
                    <a:pt x="96012" y="533276"/>
                  </a:lnTo>
                  <a:lnTo>
                    <a:pt x="90754" y="538762"/>
                  </a:lnTo>
                  <a:lnTo>
                    <a:pt x="59207" y="506301"/>
                  </a:lnTo>
                  <a:close/>
                  <a:moveTo>
                    <a:pt x="56007" y="466982"/>
                  </a:moveTo>
                  <a:cubicBezTo>
                    <a:pt x="62712" y="466982"/>
                    <a:pt x="68427" y="469115"/>
                    <a:pt x="73152" y="473383"/>
                  </a:cubicBezTo>
                  <a:cubicBezTo>
                    <a:pt x="77876" y="477650"/>
                    <a:pt x="80162" y="483136"/>
                    <a:pt x="80010" y="489842"/>
                  </a:cubicBezTo>
                  <a:cubicBezTo>
                    <a:pt x="79857" y="496090"/>
                    <a:pt x="77952" y="501805"/>
                    <a:pt x="74295" y="506987"/>
                  </a:cubicBezTo>
                  <a:lnTo>
                    <a:pt x="68580" y="502415"/>
                  </a:lnTo>
                  <a:cubicBezTo>
                    <a:pt x="70866" y="498757"/>
                    <a:pt x="72009" y="494947"/>
                    <a:pt x="72009" y="490985"/>
                  </a:cubicBezTo>
                  <a:cubicBezTo>
                    <a:pt x="72009" y="486870"/>
                    <a:pt x="70561" y="483365"/>
                    <a:pt x="67665" y="480469"/>
                  </a:cubicBezTo>
                  <a:cubicBezTo>
                    <a:pt x="64770" y="477574"/>
                    <a:pt x="61264" y="476126"/>
                    <a:pt x="57150" y="476126"/>
                  </a:cubicBezTo>
                  <a:cubicBezTo>
                    <a:pt x="53797" y="476126"/>
                    <a:pt x="50673" y="477040"/>
                    <a:pt x="47777" y="478869"/>
                  </a:cubicBezTo>
                  <a:cubicBezTo>
                    <a:pt x="44881" y="480698"/>
                    <a:pt x="43434" y="483212"/>
                    <a:pt x="43434" y="486413"/>
                  </a:cubicBezTo>
                  <a:cubicBezTo>
                    <a:pt x="43434" y="491747"/>
                    <a:pt x="45720" y="494414"/>
                    <a:pt x="50292" y="494414"/>
                  </a:cubicBezTo>
                  <a:cubicBezTo>
                    <a:pt x="54102" y="494414"/>
                    <a:pt x="56007" y="492509"/>
                    <a:pt x="56007" y="488699"/>
                  </a:cubicBezTo>
                  <a:cubicBezTo>
                    <a:pt x="56007" y="486413"/>
                    <a:pt x="54483" y="484508"/>
                    <a:pt x="51435" y="482984"/>
                  </a:cubicBezTo>
                  <a:cubicBezTo>
                    <a:pt x="58293" y="482984"/>
                    <a:pt x="61722" y="485651"/>
                    <a:pt x="61722" y="490985"/>
                  </a:cubicBezTo>
                  <a:cubicBezTo>
                    <a:pt x="61722" y="494033"/>
                    <a:pt x="60579" y="496509"/>
                    <a:pt x="58293" y="498414"/>
                  </a:cubicBezTo>
                  <a:cubicBezTo>
                    <a:pt x="56007" y="500319"/>
                    <a:pt x="53340" y="501272"/>
                    <a:pt x="50292" y="501272"/>
                  </a:cubicBezTo>
                  <a:cubicBezTo>
                    <a:pt x="46024" y="501272"/>
                    <a:pt x="42481" y="499672"/>
                    <a:pt x="39662" y="496471"/>
                  </a:cubicBezTo>
                  <a:cubicBezTo>
                    <a:pt x="36842" y="493271"/>
                    <a:pt x="35433" y="489537"/>
                    <a:pt x="35433" y="485270"/>
                  </a:cubicBezTo>
                  <a:cubicBezTo>
                    <a:pt x="35433" y="479936"/>
                    <a:pt x="37490" y="475554"/>
                    <a:pt x="41605" y="472125"/>
                  </a:cubicBezTo>
                  <a:cubicBezTo>
                    <a:pt x="45720" y="468696"/>
                    <a:pt x="50520" y="466982"/>
                    <a:pt x="56007" y="466982"/>
                  </a:cubicBezTo>
                  <a:close/>
                  <a:moveTo>
                    <a:pt x="78867" y="438407"/>
                  </a:moveTo>
                  <a:cubicBezTo>
                    <a:pt x="86182" y="438407"/>
                    <a:pt x="92049" y="441988"/>
                    <a:pt x="96469" y="449151"/>
                  </a:cubicBezTo>
                  <a:cubicBezTo>
                    <a:pt x="99212" y="453723"/>
                    <a:pt x="100584" y="458905"/>
                    <a:pt x="100584" y="464696"/>
                  </a:cubicBezTo>
                  <a:cubicBezTo>
                    <a:pt x="100584" y="476126"/>
                    <a:pt x="96393" y="489080"/>
                    <a:pt x="88011" y="503558"/>
                  </a:cubicBezTo>
                  <a:lnTo>
                    <a:pt x="93726" y="509273"/>
                  </a:lnTo>
                  <a:cubicBezTo>
                    <a:pt x="111252" y="499367"/>
                    <a:pt x="122682" y="494414"/>
                    <a:pt x="128016" y="494414"/>
                  </a:cubicBezTo>
                  <a:cubicBezTo>
                    <a:pt x="136093" y="494566"/>
                    <a:pt x="142798" y="496319"/>
                    <a:pt x="148132" y="499672"/>
                  </a:cubicBezTo>
                  <a:cubicBezTo>
                    <a:pt x="154533" y="503786"/>
                    <a:pt x="157734" y="509654"/>
                    <a:pt x="157734" y="517274"/>
                  </a:cubicBezTo>
                  <a:cubicBezTo>
                    <a:pt x="157734" y="520627"/>
                    <a:pt x="156591" y="525389"/>
                    <a:pt x="154305" y="531561"/>
                  </a:cubicBezTo>
                  <a:cubicBezTo>
                    <a:pt x="152019" y="537734"/>
                    <a:pt x="150876" y="542496"/>
                    <a:pt x="150876" y="545849"/>
                  </a:cubicBezTo>
                  <a:cubicBezTo>
                    <a:pt x="150876" y="547982"/>
                    <a:pt x="151638" y="551030"/>
                    <a:pt x="153162" y="554993"/>
                  </a:cubicBezTo>
                  <a:cubicBezTo>
                    <a:pt x="146304" y="551335"/>
                    <a:pt x="142875" y="544858"/>
                    <a:pt x="142875" y="535562"/>
                  </a:cubicBezTo>
                  <a:cubicBezTo>
                    <a:pt x="142875" y="527942"/>
                    <a:pt x="140398" y="521465"/>
                    <a:pt x="135445" y="516131"/>
                  </a:cubicBezTo>
                  <a:cubicBezTo>
                    <a:pt x="130492" y="510797"/>
                    <a:pt x="124206" y="508130"/>
                    <a:pt x="116586" y="508130"/>
                  </a:cubicBezTo>
                  <a:cubicBezTo>
                    <a:pt x="107442" y="508130"/>
                    <a:pt x="97536" y="511940"/>
                    <a:pt x="86868" y="519560"/>
                  </a:cubicBezTo>
                  <a:lnTo>
                    <a:pt x="77724" y="510416"/>
                  </a:lnTo>
                  <a:cubicBezTo>
                    <a:pt x="86106" y="500357"/>
                    <a:pt x="90297" y="490832"/>
                    <a:pt x="90297" y="481841"/>
                  </a:cubicBezTo>
                  <a:cubicBezTo>
                    <a:pt x="90297" y="474678"/>
                    <a:pt x="88239" y="468315"/>
                    <a:pt x="84124" y="462753"/>
                  </a:cubicBezTo>
                  <a:cubicBezTo>
                    <a:pt x="80010" y="457190"/>
                    <a:pt x="74447" y="454409"/>
                    <a:pt x="67437" y="454409"/>
                  </a:cubicBezTo>
                  <a:cubicBezTo>
                    <a:pt x="66522" y="454409"/>
                    <a:pt x="65189" y="454599"/>
                    <a:pt x="63436" y="454980"/>
                  </a:cubicBezTo>
                  <a:cubicBezTo>
                    <a:pt x="61684" y="455361"/>
                    <a:pt x="60350" y="455552"/>
                    <a:pt x="59436" y="455552"/>
                  </a:cubicBezTo>
                  <a:cubicBezTo>
                    <a:pt x="50596" y="455552"/>
                    <a:pt x="44881" y="452123"/>
                    <a:pt x="42291" y="445265"/>
                  </a:cubicBezTo>
                  <a:cubicBezTo>
                    <a:pt x="44729" y="446789"/>
                    <a:pt x="47396" y="447551"/>
                    <a:pt x="50292" y="447551"/>
                  </a:cubicBezTo>
                  <a:cubicBezTo>
                    <a:pt x="52882" y="447551"/>
                    <a:pt x="55549" y="446789"/>
                    <a:pt x="58293" y="445265"/>
                  </a:cubicBezTo>
                  <a:cubicBezTo>
                    <a:pt x="66370" y="440693"/>
                    <a:pt x="73228" y="438407"/>
                    <a:pt x="78867" y="438407"/>
                  </a:cubicBezTo>
                  <a:close/>
                  <a:moveTo>
                    <a:pt x="169164" y="423548"/>
                  </a:moveTo>
                  <a:lnTo>
                    <a:pt x="171450" y="425834"/>
                  </a:lnTo>
                  <a:lnTo>
                    <a:pt x="164592" y="442979"/>
                  </a:lnTo>
                  <a:cubicBezTo>
                    <a:pt x="158648" y="457914"/>
                    <a:pt x="151409" y="468201"/>
                    <a:pt x="142875" y="473840"/>
                  </a:cubicBezTo>
                  <a:lnTo>
                    <a:pt x="93954" y="506072"/>
                  </a:lnTo>
                  <a:lnTo>
                    <a:pt x="90754" y="503101"/>
                  </a:lnTo>
                  <a:lnTo>
                    <a:pt x="124587" y="450980"/>
                  </a:lnTo>
                  <a:cubicBezTo>
                    <a:pt x="129311" y="443665"/>
                    <a:pt x="138074" y="437188"/>
                    <a:pt x="150876" y="431549"/>
                  </a:cubicBezTo>
                  <a:close/>
                  <a:moveTo>
                    <a:pt x="18288" y="368684"/>
                  </a:moveTo>
                  <a:lnTo>
                    <a:pt x="25146" y="368684"/>
                  </a:lnTo>
                  <a:lnTo>
                    <a:pt x="25146" y="486413"/>
                  </a:lnTo>
                  <a:cubicBezTo>
                    <a:pt x="25146" y="493576"/>
                    <a:pt x="27394" y="499748"/>
                    <a:pt x="31889" y="504929"/>
                  </a:cubicBezTo>
                  <a:cubicBezTo>
                    <a:pt x="36385" y="510111"/>
                    <a:pt x="42138" y="512702"/>
                    <a:pt x="49149" y="512702"/>
                  </a:cubicBezTo>
                  <a:cubicBezTo>
                    <a:pt x="52044" y="512702"/>
                    <a:pt x="55473" y="511940"/>
                    <a:pt x="59436" y="510416"/>
                  </a:cubicBezTo>
                  <a:lnTo>
                    <a:pt x="65151" y="516131"/>
                  </a:lnTo>
                  <a:cubicBezTo>
                    <a:pt x="59969" y="519179"/>
                    <a:pt x="55016" y="520703"/>
                    <a:pt x="50292" y="520703"/>
                  </a:cubicBezTo>
                  <a:cubicBezTo>
                    <a:pt x="41300" y="520703"/>
                    <a:pt x="33718" y="517769"/>
                    <a:pt x="27546" y="511902"/>
                  </a:cubicBezTo>
                  <a:cubicBezTo>
                    <a:pt x="21374" y="506034"/>
                    <a:pt x="18288" y="498681"/>
                    <a:pt x="18288" y="489842"/>
                  </a:cubicBezTo>
                  <a:close/>
                  <a:moveTo>
                    <a:pt x="0" y="368684"/>
                  </a:moveTo>
                  <a:lnTo>
                    <a:pt x="6858" y="368684"/>
                  </a:lnTo>
                  <a:lnTo>
                    <a:pt x="6858" y="590426"/>
                  </a:lnTo>
                  <a:lnTo>
                    <a:pt x="228600" y="590426"/>
                  </a:lnTo>
                  <a:lnTo>
                    <a:pt x="228600" y="597284"/>
                  </a:lnTo>
                  <a:lnTo>
                    <a:pt x="0" y="597284"/>
                  </a:lnTo>
                  <a:close/>
                  <a:moveTo>
                    <a:pt x="80010" y="164592"/>
                  </a:moveTo>
                  <a:lnTo>
                    <a:pt x="86868" y="170307"/>
                  </a:lnTo>
                  <a:cubicBezTo>
                    <a:pt x="86106" y="174879"/>
                    <a:pt x="85725" y="177927"/>
                    <a:pt x="85725" y="179451"/>
                  </a:cubicBezTo>
                  <a:cubicBezTo>
                    <a:pt x="85725" y="186919"/>
                    <a:pt x="89535" y="192938"/>
                    <a:pt x="97155" y="197510"/>
                  </a:cubicBezTo>
                  <a:cubicBezTo>
                    <a:pt x="103708" y="201473"/>
                    <a:pt x="110947" y="203454"/>
                    <a:pt x="118872" y="203454"/>
                  </a:cubicBezTo>
                  <a:lnTo>
                    <a:pt x="228600" y="203454"/>
                  </a:lnTo>
                  <a:lnTo>
                    <a:pt x="228600" y="210312"/>
                  </a:lnTo>
                  <a:lnTo>
                    <a:pt x="115443" y="210312"/>
                  </a:lnTo>
                  <a:cubicBezTo>
                    <a:pt x="105384" y="210312"/>
                    <a:pt x="96545" y="207340"/>
                    <a:pt x="88925" y="201397"/>
                  </a:cubicBezTo>
                  <a:cubicBezTo>
                    <a:pt x="80695" y="194996"/>
                    <a:pt x="76581" y="186919"/>
                    <a:pt x="76581" y="177165"/>
                  </a:cubicBezTo>
                  <a:cubicBezTo>
                    <a:pt x="76581" y="174879"/>
                    <a:pt x="77724" y="170688"/>
                    <a:pt x="80010" y="164592"/>
                  </a:cubicBezTo>
                  <a:close/>
                  <a:moveTo>
                    <a:pt x="61722" y="164592"/>
                  </a:moveTo>
                  <a:lnTo>
                    <a:pt x="66065" y="168478"/>
                  </a:lnTo>
                  <a:lnTo>
                    <a:pt x="56007" y="185166"/>
                  </a:lnTo>
                  <a:cubicBezTo>
                    <a:pt x="47625" y="199187"/>
                    <a:pt x="40005" y="206807"/>
                    <a:pt x="33147" y="208026"/>
                  </a:cubicBezTo>
                  <a:cubicBezTo>
                    <a:pt x="28879" y="208788"/>
                    <a:pt x="24536" y="210388"/>
                    <a:pt x="20116" y="212827"/>
                  </a:cubicBezTo>
                  <a:lnTo>
                    <a:pt x="17830" y="210312"/>
                  </a:lnTo>
                  <a:cubicBezTo>
                    <a:pt x="20421" y="207264"/>
                    <a:pt x="22174" y="203073"/>
                    <a:pt x="23088" y="197739"/>
                  </a:cubicBezTo>
                  <a:cubicBezTo>
                    <a:pt x="25374" y="190119"/>
                    <a:pt x="33299" y="182118"/>
                    <a:pt x="46863" y="173736"/>
                  </a:cubicBezTo>
                  <a:close/>
                  <a:moveTo>
                    <a:pt x="106299" y="148590"/>
                  </a:moveTo>
                  <a:cubicBezTo>
                    <a:pt x="113004" y="148590"/>
                    <a:pt x="118681" y="150914"/>
                    <a:pt x="123329" y="155562"/>
                  </a:cubicBezTo>
                  <a:cubicBezTo>
                    <a:pt x="127978" y="160210"/>
                    <a:pt x="130302" y="165887"/>
                    <a:pt x="130302" y="172593"/>
                  </a:cubicBezTo>
                  <a:cubicBezTo>
                    <a:pt x="130302" y="177775"/>
                    <a:pt x="128549" y="182308"/>
                    <a:pt x="125044" y="186195"/>
                  </a:cubicBezTo>
                  <a:cubicBezTo>
                    <a:pt x="121539" y="190081"/>
                    <a:pt x="117195" y="192024"/>
                    <a:pt x="112014" y="192024"/>
                  </a:cubicBezTo>
                  <a:cubicBezTo>
                    <a:pt x="107746" y="192024"/>
                    <a:pt x="104127" y="190614"/>
                    <a:pt x="101155" y="187795"/>
                  </a:cubicBezTo>
                  <a:cubicBezTo>
                    <a:pt x="98183" y="184975"/>
                    <a:pt x="96697" y="181432"/>
                    <a:pt x="96697" y="177165"/>
                  </a:cubicBezTo>
                  <a:cubicBezTo>
                    <a:pt x="96697" y="173812"/>
                    <a:pt x="97840" y="171069"/>
                    <a:pt x="100126" y="168935"/>
                  </a:cubicBezTo>
                  <a:cubicBezTo>
                    <a:pt x="102412" y="166802"/>
                    <a:pt x="105232" y="165735"/>
                    <a:pt x="108585" y="165735"/>
                  </a:cubicBezTo>
                  <a:cubicBezTo>
                    <a:pt x="113157" y="165735"/>
                    <a:pt x="115443" y="168021"/>
                    <a:pt x="115443" y="172593"/>
                  </a:cubicBezTo>
                  <a:cubicBezTo>
                    <a:pt x="115138" y="174574"/>
                    <a:pt x="114376" y="176098"/>
                    <a:pt x="113157" y="177165"/>
                  </a:cubicBezTo>
                  <a:cubicBezTo>
                    <a:pt x="113157" y="174117"/>
                    <a:pt x="111633" y="172593"/>
                    <a:pt x="108585" y="172593"/>
                  </a:cubicBezTo>
                  <a:cubicBezTo>
                    <a:pt x="104775" y="172593"/>
                    <a:pt x="102870" y="174498"/>
                    <a:pt x="102870" y="178308"/>
                  </a:cubicBezTo>
                  <a:cubicBezTo>
                    <a:pt x="102870" y="182880"/>
                    <a:pt x="105918" y="185166"/>
                    <a:pt x="112014" y="185166"/>
                  </a:cubicBezTo>
                  <a:cubicBezTo>
                    <a:pt x="115519" y="185166"/>
                    <a:pt x="118300" y="183794"/>
                    <a:pt x="120358" y="181051"/>
                  </a:cubicBezTo>
                  <a:cubicBezTo>
                    <a:pt x="122415" y="178308"/>
                    <a:pt x="123444" y="175108"/>
                    <a:pt x="123444" y="171450"/>
                  </a:cubicBezTo>
                  <a:cubicBezTo>
                    <a:pt x="123444" y="167335"/>
                    <a:pt x="121996" y="163830"/>
                    <a:pt x="119100" y="160934"/>
                  </a:cubicBezTo>
                  <a:cubicBezTo>
                    <a:pt x="116205" y="158039"/>
                    <a:pt x="112699" y="156591"/>
                    <a:pt x="108585" y="156591"/>
                  </a:cubicBezTo>
                  <a:cubicBezTo>
                    <a:pt x="104165" y="156591"/>
                    <a:pt x="99974" y="157734"/>
                    <a:pt x="96012" y="160020"/>
                  </a:cubicBezTo>
                  <a:lnTo>
                    <a:pt x="90297" y="154305"/>
                  </a:lnTo>
                  <a:cubicBezTo>
                    <a:pt x="97155" y="150495"/>
                    <a:pt x="102489" y="148590"/>
                    <a:pt x="106299" y="148590"/>
                  </a:cubicBezTo>
                  <a:close/>
                  <a:moveTo>
                    <a:pt x="22860" y="140589"/>
                  </a:moveTo>
                  <a:cubicBezTo>
                    <a:pt x="23774" y="145923"/>
                    <a:pt x="25679" y="150495"/>
                    <a:pt x="28575" y="154305"/>
                  </a:cubicBezTo>
                  <a:cubicBezTo>
                    <a:pt x="32080" y="158877"/>
                    <a:pt x="36271" y="161163"/>
                    <a:pt x="41148" y="161163"/>
                  </a:cubicBezTo>
                  <a:cubicBezTo>
                    <a:pt x="47091" y="161011"/>
                    <a:pt x="56235" y="157582"/>
                    <a:pt x="68580" y="150876"/>
                  </a:cubicBezTo>
                  <a:lnTo>
                    <a:pt x="77724" y="160020"/>
                  </a:lnTo>
                  <a:cubicBezTo>
                    <a:pt x="71628" y="173126"/>
                    <a:pt x="68580" y="182651"/>
                    <a:pt x="68580" y="188595"/>
                  </a:cubicBezTo>
                  <a:cubicBezTo>
                    <a:pt x="68580" y="193015"/>
                    <a:pt x="69799" y="196977"/>
                    <a:pt x="72237" y="200482"/>
                  </a:cubicBezTo>
                  <a:cubicBezTo>
                    <a:pt x="74676" y="203987"/>
                    <a:pt x="78028" y="205740"/>
                    <a:pt x="82296" y="205740"/>
                  </a:cubicBezTo>
                  <a:cubicBezTo>
                    <a:pt x="79248" y="208788"/>
                    <a:pt x="75819" y="210312"/>
                    <a:pt x="72009" y="210312"/>
                  </a:cubicBezTo>
                  <a:cubicBezTo>
                    <a:pt x="68199" y="210312"/>
                    <a:pt x="65151" y="208826"/>
                    <a:pt x="62865" y="205854"/>
                  </a:cubicBezTo>
                  <a:cubicBezTo>
                    <a:pt x="60579" y="202882"/>
                    <a:pt x="59436" y="199415"/>
                    <a:pt x="59436" y="195453"/>
                  </a:cubicBezTo>
                  <a:cubicBezTo>
                    <a:pt x="59436" y="188443"/>
                    <a:pt x="62484" y="179680"/>
                    <a:pt x="68580" y="169164"/>
                  </a:cubicBezTo>
                  <a:lnTo>
                    <a:pt x="61722" y="161163"/>
                  </a:lnTo>
                  <a:cubicBezTo>
                    <a:pt x="50901" y="168783"/>
                    <a:pt x="42138" y="172593"/>
                    <a:pt x="35433" y="172593"/>
                  </a:cubicBezTo>
                  <a:cubicBezTo>
                    <a:pt x="30708" y="172593"/>
                    <a:pt x="26860" y="170764"/>
                    <a:pt x="23888" y="167107"/>
                  </a:cubicBezTo>
                  <a:cubicBezTo>
                    <a:pt x="20917" y="163449"/>
                    <a:pt x="19431" y="159182"/>
                    <a:pt x="19431" y="154305"/>
                  </a:cubicBezTo>
                  <a:cubicBezTo>
                    <a:pt x="19431" y="147904"/>
                    <a:pt x="20574" y="143332"/>
                    <a:pt x="22860" y="140589"/>
                  </a:cubicBezTo>
                  <a:close/>
                  <a:moveTo>
                    <a:pt x="65151" y="132588"/>
                  </a:moveTo>
                  <a:lnTo>
                    <a:pt x="96012" y="164592"/>
                  </a:lnTo>
                  <a:lnTo>
                    <a:pt x="90754" y="170078"/>
                  </a:lnTo>
                  <a:lnTo>
                    <a:pt x="59207" y="137617"/>
                  </a:lnTo>
                  <a:close/>
                  <a:moveTo>
                    <a:pt x="56007" y="98298"/>
                  </a:moveTo>
                  <a:cubicBezTo>
                    <a:pt x="62712" y="98298"/>
                    <a:pt x="68427" y="100432"/>
                    <a:pt x="73152" y="104699"/>
                  </a:cubicBezTo>
                  <a:cubicBezTo>
                    <a:pt x="77876" y="108966"/>
                    <a:pt x="80162" y="114452"/>
                    <a:pt x="80010" y="121158"/>
                  </a:cubicBezTo>
                  <a:cubicBezTo>
                    <a:pt x="79857" y="127406"/>
                    <a:pt x="77952" y="133121"/>
                    <a:pt x="74295" y="138303"/>
                  </a:cubicBezTo>
                  <a:lnTo>
                    <a:pt x="68580" y="133731"/>
                  </a:lnTo>
                  <a:cubicBezTo>
                    <a:pt x="70866" y="130073"/>
                    <a:pt x="72009" y="126263"/>
                    <a:pt x="72009" y="122301"/>
                  </a:cubicBezTo>
                  <a:cubicBezTo>
                    <a:pt x="72009" y="118186"/>
                    <a:pt x="70561" y="114681"/>
                    <a:pt x="67665" y="111785"/>
                  </a:cubicBezTo>
                  <a:cubicBezTo>
                    <a:pt x="64770" y="108890"/>
                    <a:pt x="61264" y="107442"/>
                    <a:pt x="57150" y="107442"/>
                  </a:cubicBezTo>
                  <a:cubicBezTo>
                    <a:pt x="53797" y="107442"/>
                    <a:pt x="50673" y="108356"/>
                    <a:pt x="47777" y="110185"/>
                  </a:cubicBezTo>
                  <a:cubicBezTo>
                    <a:pt x="44881" y="112014"/>
                    <a:pt x="43434" y="114529"/>
                    <a:pt x="43434" y="117729"/>
                  </a:cubicBezTo>
                  <a:cubicBezTo>
                    <a:pt x="43434" y="123063"/>
                    <a:pt x="45720" y="125730"/>
                    <a:pt x="50292" y="125730"/>
                  </a:cubicBezTo>
                  <a:cubicBezTo>
                    <a:pt x="54102" y="125730"/>
                    <a:pt x="56007" y="123825"/>
                    <a:pt x="56007" y="120015"/>
                  </a:cubicBezTo>
                  <a:cubicBezTo>
                    <a:pt x="56007" y="117729"/>
                    <a:pt x="54483" y="115824"/>
                    <a:pt x="51435" y="114300"/>
                  </a:cubicBezTo>
                  <a:cubicBezTo>
                    <a:pt x="58293" y="114300"/>
                    <a:pt x="61722" y="116967"/>
                    <a:pt x="61722" y="122301"/>
                  </a:cubicBezTo>
                  <a:cubicBezTo>
                    <a:pt x="61722" y="125349"/>
                    <a:pt x="60579" y="127825"/>
                    <a:pt x="58293" y="129730"/>
                  </a:cubicBezTo>
                  <a:cubicBezTo>
                    <a:pt x="56007" y="131635"/>
                    <a:pt x="53340" y="132588"/>
                    <a:pt x="50292" y="132588"/>
                  </a:cubicBezTo>
                  <a:cubicBezTo>
                    <a:pt x="46024" y="132588"/>
                    <a:pt x="42481" y="130988"/>
                    <a:pt x="39662" y="127787"/>
                  </a:cubicBezTo>
                  <a:cubicBezTo>
                    <a:pt x="36842" y="124587"/>
                    <a:pt x="35433" y="120853"/>
                    <a:pt x="35433" y="116586"/>
                  </a:cubicBezTo>
                  <a:cubicBezTo>
                    <a:pt x="35433" y="111252"/>
                    <a:pt x="37490" y="106870"/>
                    <a:pt x="41605" y="103441"/>
                  </a:cubicBezTo>
                  <a:cubicBezTo>
                    <a:pt x="45720" y="100012"/>
                    <a:pt x="50520" y="98298"/>
                    <a:pt x="56007" y="98298"/>
                  </a:cubicBezTo>
                  <a:close/>
                  <a:moveTo>
                    <a:pt x="78867" y="69723"/>
                  </a:moveTo>
                  <a:cubicBezTo>
                    <a:pt x="86182" y="69723"/>
                    <a:pt x="92049" y="73304"/>
                    <a:pt x="96469" y="80467"/>
                  </a:cubicBezTo>
                  <a:cubicBezTo>
                    <a:pt x="99212" y="85039"/>
                    <a:pt x="100584" y="90221"/>
                    <a:pt x="100584" y="96012"/>
                  </a:cubicBezTo>
                  <a:cubicBezTo>
                    <a:pt x="100584" y="107442"/>
                    <a:pt x="96393" y="120396"/>
                    <a:pt x="88011" y="134874"/>
                  </a:cubicBezTo>
                  <a:lnTo>
                    <a:pt x="93726" y="140589"/>
                  </a:lnTo>
                  <a:cubicBezTo>
                    <a:pt x="111252" y="130683"/>
                    <a:pt x="122682" y="125730"/>
                    <a:pt x="128016" y="125730"/>
                  </a:cubicBezTo>
                  <a:cubicBezTo>
                    <a:pt x="136093" y="125882"/>
                    <a:pt x="142798" y="127635"/>
                    <a:pt x="148132" y="130988"/>
                  </a:cubicBezTo>
                  <a:cubicBezTo>
                    <a:pt x="154533" y="135103"/>
                    <a:pt x="157734" y="140970"/>
                    <a:pt x="157734" y="148590"/>
                  </a:cubicBezTo>
                  <a:cubicBezTo>
                    <a:pt x="157734" y="151943"/>
                    <a:pt x="156591" y="156705"/>
                    <a:pt x="154305" y="162877"/>
                  </a:cubicBezTo>
                  <a:cubicBezTo>
                    <a:pt x="152019" y="169050"/>
                    <a:pt x="150876" y="173812"/>
                    <a:pt x="150876" y="177165"/>
                  </a:cubicBezTo>
                  <a:cubicBezTo>
                    <a:pt x="150876" y="179299"/>
                    <a:pt x="151638" y="182347"/>
                    <a:pt x="153162" y="186309"/>
                  </a:cubicBezTo>
                  <a:cubicBezTo>
                    <a:pt x="146304" y="182651"/>
                    <a:pt x="142875" y="176174"/>
                    <a:pt x="142875" y="166878"/>
                  </a:cubicBezTo>
                  <a:cubicBezTo>
                    <a:pt x="142875" y="159258"/>
                    <a:pt x="140398" y="152781"/>
                    <a:pt x="135445" y="147447"/>
                  </a:cubicBezTo>
                  <a:cubicBezTo>
                    <a:pt x="130492" y="142113"/>
                    <a:pt x="124206" y="139446"/>
                    <a:pt x="116586" y="139446"/>
                  </a:cubicBezTo>
                  <a:cubicBezTo>
                    <a:pt x="107442" y="139446"/>
                    <a:pt x="97536" y="143256"/>
                    <a:pt x="86868" y="150876"/>
                  </a:cubicBezTo>
                  <a:lnTo>
                    <a:pt x="77724" y="141732"/>
                  </a:lnTo>
                  <a:cubicBezTo>
                    <a:pt x="86106" y="131674"/>
                    <a:pt x="90297" y="122149"/>
                    <a:pt x="90297" y="113157"/>
                  </a:cubicBezTo>
                  <a:cubicBezTo>
                    <a:pt x="90297" y="105994"/>
                    <a:pt x="88239" y="99631"/>
                    <a:pt x="84124" y="94069"/>
                  </a:cubicBezTo>
                  <a:cubicBezTo>
                    <a:pt x="80010" y="88506"/>
                    <a:pt x="74447" y="85725"/>
                    <a:pt x="67437" y="85725"/>
                  </a:cubicBezTo>
                  <a:cubicBezTo>
                    <a:pt x="66522" y="85725"/>
                    <a:pt x="65189" y="85915"/>
                    <a:pt x="63436" y="86296"/>
                  </a:cubicBezTo>
                  <a:cubicBezTo>
                    <a:pt x="61684" y="86677"/>
                    <a:pt x="60350" y="86868"/>
                    <a:pt x="59436" y="86868"/>
                  </a:cubicBezTo>
                  <a:cubicBezTo>
                    <a:pt x="50596" y="86868"/>
                    <a:pt x="44881" y="83439"/>
                    <a:pt x="42291" y="76581"/>
                  </a:cubicBezTo>
                  <a:cubicBezTo>
                    <a:pt x="44729" y="78105"/>
                    <a:pt x="47396" y="78867"/>
                    <a:pt x="50292" y="78867"/>
                  </a:cubicBezTo>
                  <a:cubicBezTo>
                    <a:pt x="52882" y="78867"/>
                    <a:pt x="55549" y="78105"/>
                    <a:pt x="58293" y="76581"/>
                  </a:cubicBezTo>
                  <a:cubicBezTo>
                    <a:pt x="66370" y="72009"/>
                    <a:pt x="73228" y="69723"/>
                    <a:pt x="78867" y="69723"/>
                  </a:cubicBezTo>
                  <a:close/>
                  <a:moveTo>
                    <a:pt x="169164" y="54864"/>
                  </a:moveTo>
                  <a:lnTo>
                    <a:pt x="171450" y="57150"/>
                  </a:lnTo>
                  <a:lnTo>
                    <a:pt x="164592" y="74295"/>
                  </a:lnTo>
                  <a:cubicBezTo>
                    <a:pt x="158648" y="89230"/>
                    <a:pt x="151409" y="99517"/>
                    <a:pt x="142875" y="105156"/>
                  </a:cubicBezTo>
                  <a:lnTo>
                    <a:pt x="93954" y="137389"/>
                  </a:lnTo>
                  <a:lnTo>
                    <a:pt x="90754" y="134417"/>
                  </a:lnTo>
                  <a:lnTo>
                    <a:pt x="124587" y="82296"/>
                  </a:lnTo>
                  <a:cubicBezTo>
                    <a:pt x="129311" y="74981"/>
                    <a:pt x="138074" y="68504"/>
                    <a:pt x="150876" y="62865"/>
                  </a:cubicBezTo>
                  <a:close/>
                  <a:moveTo>
                    <a:pt x="18288" y="0"/>
                  </a:moveTo>
                  <a:lnTo>
                    <a:pt x="25146" y="0"/>
                  </a:lnTo>
                  <a:lnTo>
                    <a:pt x="25146" y="117729"/>
                  </a:lnTo>
                  <a:cubicBezTo>
                    <a:pt x="25146" y="124892"/>
                    <a:pt x="27394" y="131064"/>
                    <a:pt x="31889" y="136246"/>
                  </a:cubicBezTo>
                  <a:cubicBezTo>
                    <a:pt x="36385" y="141427"/>
                    <a:pt x="42138" y="144018"/>
                    <a:pt x="49149" y="144018"/>
                  </a:cubicBezTo>
                  <a:cubicBezTo>
                    <a:pt x="52044" y="144018"/>
                    <a:pt x="55473" y="143256"/>
                    <a:pt x="59436" y="141732"/>
                  </a:cubicBezTo>
                  <a:lnTo>
                    <a:pt x="65151" y="147447"/>
                  </a:lnTo>
                  <a:cubicBezTo>
                    <a:pt x="59969" y="150495"/>
                    <a:pt x="55016" y="152019"/>
                    <a:pt x="50292" y="152019"/>
                  </a:cubicBezTo>
                  <a:cubicBezTo>
                    <a:pt x="41300" y="152019"/>
                    <a:pt x="33718" y="149085"/>
                    <a:pt x="27546" y="143218"/>
                  </a:cubicBezTo>
                  <a:cubicBezTo>
                    <a:pt x="21374" y="137350"/>
                    <a:pt x="18288" y="129997"/>
                    <a:pt x="18288" y="121158"/>
                  </a:cubicBezTo>
                  <a:close/>
                  <a:moveTo>
                    <a:pt x="0" y="0"/>
                  </a:moveTo>
                  <a:lnTo>
                    <a:pt x="6858" y="0"/>
                  </a:lnTo>
                  <a:lnTo>
                    <a:pt x="6858" y="221742"/>
                  </a:lnTo>
                  <a:lnTo>
                    <a:pt x="228600" y="221742"/>
                  </a:lnTo>
                  <a:lnTo>
                    <a:pt x="228600" y="228600"/>
                  </a:lnTo>
                  <a:lnTo>
                    <a:pt x="0" y="228600"/>
                  </a:ln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p>
          </p:txBody>
        </p:sp>
        <p:sp>
          <p:nvSpPr>
            <p:cNvPr id="12" name="TextBox 11">
              <a:extLst>
                <a:ext uri="{FF2B5EF4-FFF2-40B4-BE49-F238E27FC236}">
                  <a16:creationId xmlns:a16="http://schemas.microsoft.com/office/drawing/2014/main" id="{D253E4B1-140A-43BB-BE92-D7479FBD1DD7}"/>
                </a:ext>
              </a:extLst>
            </p:cNvPr>
            <p:cNvSpPr txBox="1"/>
            <p:nvPr/>
          </p:nvSpPr>
          <p:spPr>
            <a:xfrm>
              <a:off x="11913870" y="2418442"/>
              <a:ext cx="274320" cy="2286000"/>
            </a:xfrm>
            <a:custGeom>
              <a:avLst/>
              <a:gdLst/>
              <a:ahLst/>
              <a:cxnLst/>
              <a:rect l="l" t="t" r="r" b="b"/>
              <a:pathLst>
                <a:path w="341087" h="2595265">
                  <a:moveTo>
                    <a:pt x="217463" y="2508397"/>
                  </a:moveTo>
                  <a:cubicBezTo>
                    <a:pt x="221527" y="2515306"/>
                    <a:pt x="223559" y="2521910"/>
                    <a:pt x="223559" y="2528209"/>
                  </a:cubicBezTo>
                  <a:cubicBezTo>
                    <a:pt x="223559" y="2540198"/>
                    <a:pt x="219647" y="2550307"/>
                    <a:pt x="211824" y="2558537"/>
                  </a:cubicBezTo>
                  <a:cubicBezTo>
                    <a:pt x="204001" y="2566766"/>
                    <a:pt x="194196" y="2570881"/>
                    <a:pt x="182411" y="2570881"/>
                  </a:cubicBezTo>
                  <a:lnTo>
                    <a:pt x="20867" y="2570881"/>
                  </a:lnTo>
                  <a:lnTo>
                    <a:pt x="20867" y="2561737"/>
                  </a:lnTo>
                  <a:lnTo>
                    <a:pt x="177839" y="2561737"/>
                  </a:lnTo>
                  <a:cubicBezTo>
                    <a:pt x="187389" y="2561737"/>
                    <a:pt x="195619" y="2558740"/>
                    <a:pt x="202527" y="2552746"/>
                  </a:cubicBezTo>
                  <a:cubicBezTo>
                    <a:pt x="209436" y="2546751"/>
                    <a:pt x="212891" y="2539080"/>
                    <a:pt x="212891" y="2529733"/>
                  </a:cubicBezTo>
                  <a:cubicBezTo>
                    <a:pt x="212891" y="2525872"/>
                    <a:pt x="211875" y="2521300"/>
                    <a:pt x="209843" y="2516017"/>
                  </a:cubicBezTo>
                  <a:close/>
                  <a:moveTo>
                    <a:pt x="245504" y="2507178"/>
                  </a:moveTo>
                  <a:lnTo>
                    <a:pt x="267755" y="2520589"/>
                  </a:lnTo>
                  <a:cubicBezTo>
                    <a:pt x="286449" y="2531765"/>
                    <a:pt x="296609" y="2541925"/>
                    <a:pt x="298235" y="2551069"/>
                  </a:cubicBezTo>
                  <a:cubicBezTo>
                    <a:pt x="299251" y="2556759"/>
                    <a:pt x="301384" y="2562550"/>
                    <a:pt x="304635" y="2568443"/>
                  </a:cubicBezTo>
                  <a:lnTo>
                    <a:pt x="301283" y="2571491"/>
                  </a:lnTo>
                  <a:cubicBezTo>
                    <a:pt x="297219" y="2568036"/>
                    <a:pt x="291631" y="2565700"/>
                    <a:pt x="284519" y="2564480"/>
                  </a:cubicBezTo>
                  <a:cubicBezTo>
                    <a:pt x="274359" y="2561432"/>
                    <a:pt x="263691" y="2550866"/>
                    <a:pt x="252515" y="2532781"/>
                  </a:cubicBezTo>
                  <a:lnTo>
                    <a:pt x="240323" y="2512969"/>
                  </a:lnTo>
                  <a:close/>
                  <a:moveTo>
                    <a:pt x="182411" y="2488585"/>
                  </a:moveTo>
                  <a:cubicBezTo>
                    <a:pt x="190742" y="2488788"/>
                    <a:pt x="198362" y="2491328"/>
                    <a:pt x="205271" y="2496205"/>
                  </a:cubicBezTo>
                  <a:lnTo>
                    <a:pt x="199175" y="2503825"/>
                  </a:lnTo>
                  <a:cubicBezTo>
                    <a:pt x="194298" y="2500777"/>
                    <a:pt x="189218" y="2499253"/>
                    <a:pt x="183935" y="2499253"/>
                  </a:cubicBezTo>
                  <a:cubicBezTo>
                    <a:pt x="178448" y="2499253"/>
                    <a:pt x="173775" y="2501184"/>
                    <a:pt x="169914" y="2505044"/>
                  </a:cubicBezTo>
                  <a:cubicBezTo>
                    <a:pt x="166053" y="2508905"/>
                    <a:pt x="164123" y="2513579"/>
                    <a:pt x="164123" y="2519065"/>
                  </a:cubicBezTo>
                  <a:cubicBezTo>
                    <a:pt x="164123" y="2523536"/>
                    <a:pt x="165342" y="2527701"/>
                    <a:pt x="167780" y="2531562"/>
                  </a:cubicBezTo>
                  <a:cubicBezTo>
                    <a:pt x="170219" y="2535423"/>
                    <a:pt x="173571" y="2537353"/>
                    <a:pt x="177839" y="2537353"/>
                  </a:cubicBezTo>
                  <a:cubicBezTo>
                    <a:pt x="184951" y="2537353"/>
                    <a:pt x="188507" y="2534305"/>
                    <a:pt x="188507" y="2528209"/>
                  </a:cubicBezTo>
                  <a:cubicBezTo>
                    <a:pt x="188507" y="2523129"/>
                    <a:pt x="185967" y="2520589"/>
                    <a:pt x="180887" y="2520589"/>
                  </a:cubicBezTo>
                  <a:cubicBezTo>
                    <a:pt x="177839" y="2520589"/>
                    <a:pt x="175299" y="2522621"/>
                    <a:pt x="173267" y="2526685"/>
                  </a:cubicBezTo>
                  <a:cubicBezTo>
                    <a:pt x="173267" y="2517541"/>
                    <a:pt x="176823" y="2512969"/>
                    <a:pt x="183935" y="2512969"/>
                  </a:cubicBezTo>
                  <a:cubicBezTo>
                    <a:pt x="187999" y="2512969"/>
                    <a:pt x="191301" y="2514493"/>
                    <a:pt x="193841" y="2517541"/>
                  </a:cubicBezTo>
                  <a:cubicBezTo>
                    <a:pt x="196381" y="2520589"/>
                    <a:pt x="197651" y="2524145"/>
                    <a:pt x="197651" y="2528209"/>
                  </a:cubicBezTo>
                  <a:cubicBezTo>
                    <a:pt x="197651" y="2533899"/>
                    <a:pt x="195517" y="2538623"/>
                    <a:pt x="191250" y="2542382"/>
                  </a:cubicBezTo>
                  <a:cubicBezTo>
                    <a:pt x="186983" y="2546142"/>
                    <a:pt x="182004" y="2548021"/>
                    <a:pt x="176315" y="2548021"/>
                  </a:cubicBezTo>
                  <a:cubicBezTo>
                    <a:pt x="169203" y="2548021"/>
                    <a:pt x="163361" y="2545278"/>
                    <a:pt x="158789" y="2539792"/>
                  </a:cubicBezTo>
                  <a:cubicBezTo>
                    <a:pt x="154217" y="2534305"/>
                    <a:pt x="151931" y="2527904"/>
                    <a:pt x="151931" y="2520589"/>
                  </a:cubicBezTo>
                  <a:cubicBezTo>
                    <a:pt x="151931" y="2511648"/>
                    <a:pt x="154775" y="2504028"/>
                    <a:pt x="160465" y="2497729"/>
                  </a:cubicBezTo>
                  <a:cubicBezTo>
                    <a:pt x="166155" y="2491430"/>
                    <a:pt x="173470" y="2488382"/>
                    <a:pt x="182411" y="2488585"/>
                  </a:cubicBezTo>
                  <a:close/>
                  <a:moveTo>
                    <a:pt x="295187" y="2485537"/>
                  </a:moveTo>
                  <a:cubicBezTo>
                    <a:pt x="299251" y="2489601"/>
                    <a:pt x="301283" y="2494173"/>
                    <a:pt x="301283" y="2499253"/>
                  </a:cubicBezTo>
                  <a:cubicBezTo>
                    <a:pt x="301283" y="2504333"/>
                    <a:pt x="299301" y="2508397"/>
                    <a:pt x="295339" y="2511445"/>
                  </a:cubicBezTo>
                  <a:cubicBezTo>
                    <a:pt x="291377" y="2514493"/>
                    <a:pt x="286754" y="2516017"/>
                    <a:pt x="281471" y="2516017"/>
                  </a:cubicBezTo>
                  <a:cubicBezTo>
                    <a:pt x="272123" y="2516017"/>
                    <a:pt x="260439" y="2511953"/>
                    <a:pt x="246419" y="2503825"/>
                  </a:cubicBezTo>
                  <a:lnTo>
                    <a:pt x="235751" y="2512969"/>
                  </a:lnTo>
                  <a:cubicBezTo>
                    <a:pt x="245911" y="2527396"/>
                    <a:pt x="250991" y="2539080"/>
                    <a:pt x="250991" y="2548021"/>
                  </a:cubicBezTo>
                  <a:cubicBezTo>
                    <a:pt x="250991" y="2554320"/>
                    <a:pt x="248552" y="2559451"/>
                    <a:pt x="243675" y="2563414"/>
                  </a:cubicBezTo>
                  <a:cubicBezTo>
                    <a:pt x="238799" y="2567376"/>
                    <a:pt x="233109" y="2569357"/>
                    <a:pt x="226607" y="2569357"/>
                  </a:cubicBezTo>
                  <a:cubicBezTo>
                    <a:pt x="218072" y="2569357"/>
                    <a:pt x="211976" y="2567833"/>
                    <a:pt x="208319" y="2564785"/>
                  </a:cubicBezTo>
                  <a:cubicBezTo>
                    <a:pt x="215431" y="2563566"/>
                    <a:pt x="221527" y="2561026"/>
                    <a:pt x="226607" y="2557165"/>
                  </a:cubicBezTo>
                  <a:cubicBezTo>
                    <a:pt x="232703" y="2552492"/>
                    <a:pt x="235751" y="2546904"/>
                    <a:pt x="235751" y="2540401"/>
                  </a:cubicBezTo>
                  <a:cubicBezTo>
                    <a:pt x="235547" y="2532476"/>
                    <a:pt x="230975" y="2520284"/>
                    <a:pt x="222035" y="2503825"/>
                  </a:cubicBezTo>
                  <a:lnTo>
                    <a:pt x="234227" y="2491633"/>
                  </a:lnTo>
                  <a:cubicBezTo>
                    <a:pt x="251702" y="2499761"/>
                    <a:pt x="264402" y="2503825"/>
                    <a:pt x="272327" y="2503825"/>
                  </a:cubicBezTo>
                  <a:cubicBezTo>
                    <a:pt x="278016" y="2503825"/>
                    <a:pt x="283249" y="2502149"/>
                    <a:pt x="288024" y="2498796"/>
                  </a:cubicBezTo>
                  <a:cubicBezTo>
                    <a:pt x="292799" y="2495443"/>
                    <a:pt x="295187" y="2491024"/>
                    <a:pt x="295187" y="2485537"/>
                  </a:cubicBezTo>
                  <a:close/>
                  <a:moveTo>
                    <a:pt x="240323" y="2467249"/>
                  </a:moveTo>
                  <a:lnTo>
                    <a:pt x="247638" y="2474260"/>
                  </a:lnTo>
                  <a:lnTo>
                    <a:pt x="204356" y="2516322"/>
                  </a:lnTo>
                  <a:lnTo>
                    <a:pt x="197651" y="2508397"/>
                  </a:lnTo>
                  <a:close/>
                  <a:moveTo>
                    <a:pt x="250991" y="2421529"/>
                  </a:moveTo>
                  <a:cubicBezTo>
                    <a:pt x="257899" y="2421529"/>
                    <a:pt x="263945" y="2423866"/>
                    <a:pt x="269126" y="2428540"/>
                  </a:cubicBezTo>
                  <a:cubicBezTo>
                    <a:pt x="274308" y="2433213"/>
                    <a:pt x="276899" y="2439004"/>
                    <a:pt x="276899" y="2445913"/>
                  </a:cubicBezTo>
                  <a:cubicBezTo>
                    <a:pt x="276899" y="2451603"/>
                    <a:pt x="275019" y="2456429"/>
                    <a:pt x="271260" y="2460391"/>
                  </a:cubicBezTo>
                  <a:cubicBezTo>
                    <a:pt x="267501" y="2464354"/>
                    <a:pt x="262776" y="2466335"/>
                    <a:pt x="257087" y="2466335"/>
                  </a:cubicBezTo>
                  <a:cubicBezTo>
                    <a:pt x="252616" y="2466335"/>
                    <a:pt x="248959" y="2464811"/>
                    <a:pt x="246114" y="2461763"/>
                  </a:cubicBezTo>
                  <a:cubicBezTo>
                    <a:pt x="243269" y="2458715"/>
                    <a:pt x="241847" y="2454956"/>
                    <a:pt x="241847" y="2450485"/>
                  </a:cubicBezTo>
                  <a:cubicBezTo>
                    <a:pt x="241847" y="2444389"/>
                    <a:pt x="244895" y="2441341"/>
                    <a:pt x="250991" y="2441341"/>
                  </a:cubicBezTo>
                  <a:cubicBezTo>
                    <a:pt x="253632" y="2441748"/>
                    <a:pt x="255664" y="2442764"/>
                    <a:pt x="257087" y="2444389"/>
                  </a:cubicBezTo>
                  <a:cubicBezTo>
                    <a:pt x="253023" y="2444389"/>
                    <a:pt x="250991" y="2446421"/>
                    <a:pt x="250991" y="2450485"/>
                  </a:cubicBezTo>
                  <a:cubicBezTo>
                    <a:pt x="250991" y="2455565"/>
                    <a:pt x="253531" y="2458105"/>
                    <a:pt x="258611" y="2458105"/>
                  </a:cubicBezTo>
                  <a:cubicBezTo>
                    <a:pt x="264707" y="2458105"/>
                    <a:pt x="267755" y="2454041"/>
                    <a:pt x="267755" y="2445913"/>
                  </a:cubicBezTo>
                  <a:cubicBezTo>
                    <a:pt x="267755" y="2441240"/>
                    <a:pt x="265926" y="2437531"/>
                    <a:pt x="262268" y="2434788"/>
                  </a:cubicBezTo>
                  <a:cubicBezTo>
                    <a:pt x="258611" y="2432045"/>
                    <a:pt x="254343" y="2430673"/>
                    <a:pt x="249467" y="2430673"/>
                  </a:cubicBezTo>
                  <a:cubicBezTo>
                    <a:pt x="243980" y="2430673"/>
                    <a:pt x="239307" y="2432604"/>
                    <a:pt x="235446" y="2436464"/>
                  </a:cubicBezTo>
                  <a:cubicBezTo>
                    <a:pt x="231585" y="2440325"/>
                    <a:pt x="229655" y="2444999"/>
                    <a:pt x="229655" y="2450485"/>
                  </a:cubicBezTo>
                  <a:cubicBezTo>
                    <a:pt x="229655" y="2456378"/>
                    <a:pt x="231179" y="2461966"/>
                    <a:pt x="234227" y="2467249"/>
                  </a:cubicBezTo>
                  <a:lnTo>
                    <a:pt x="226607" y="2474869"/>
                  </a:lnTo>
                  <a:cubicBezTo>
                    <a:pt x="221527" y="2465725"/>
                    <a:pt x="218987" y="2458613"/>
                    <a:pt x="218987" y="2453533"/>
                  </a:cubicBezTo>
                  <a:cubicBezTo>
                    <a:pt x="218987" y="2444592"/>
                    <a:pt x="222085" y="2437023"/>
                    <a:pt x="228283" y="2430826"/>
                  </a:cubicBezTo>
                  <a:cubicBezTo>
                    <a:pt x="234481" y="2424628"/>
                    <a:pt x="242050" y="2421529"/>
                    <a:pt x="250991" y="2421529"/>
                  </a:cubicBezTo>
                  <a:close/>
                  <a:moveTo>
                    <a:pt x="218987" y="2384953"/>
                  </a:moveTo>
                  <a:cubicBezTo>
                    <a:pt x="223457" y="2384953"/>
                    <a:pt x="229807" y="2386477"/>
                    <a:pt x="238037" y="2389525"/>
                  </a:cubicBezTo>
                  <a:cubicBezTo>
                    <a:pt x="246266" y="2392573"/>
                    <a:pt x="252616" y="2394097"/>
                    <a:pt x="257087" y="2394097"/>
                  </a:cubicBezTo>
                  <a:cubicBezTo>
                    <a:pt x="259931" y="2394097"/>
                    <a:pt x="263995" y="2393081"/>
                    <a:pt x="269279" y="2391049"/>
                  </a:cubicBezTo>
                  <a:cubicBezTo>
                    <a:pt x="264402" y="2400193"/>
                    <a:pt x="255766" y="2404765"/>
                    <a:pt x="243371" y="2404765"/>
                  </a:cubicBezTo>
                  <a:cubicBezTo>
                    <a:pt x="233211" y="2404765"/>
                    <a:pt x="224575" y="2408067"/>
                    <a:pt x="217463" y="2414671"/>
                  </a:cubicBezTo>
                  <a:cubicBezTo>
                    <a:pt x="210351" y="2421275"/>
                    <a:pt x="206795" y="2429657"/>
                    <a:pt x="206795" y="2439817"/>
                  </a:cubicBezTo>
                  <a:cubicBezTo>
                    <a:pt x="206795" y="2452009"/>
                    <a:pt x="211875" y="2465217"/>
                    <a:pt x="222035" y="2479441"/>
                  </a:cubicBezTo>
                  <a:lnTo>
                    <a:pt x="209843" y="2491633"/>
                  </a:lnTo>
                  <a:cubicBezTo>
                    <a:pt x="196431" y="2480457"/>
                    <a:pt x="183731" y="2474869"/>
                    <a:pt x="171743" y="2474869"/>
                  </a:cubicBezTo>
                  <a:cubicBezTo>
                    <a:pt x="162599" y="2474869"/>
                    <a:pt x="154369" y="2477612"/>
                    <a:pt x="147054" y="2483099"/>
                  </a:cubicBezTo>
                  <a:cubicBezTo>
                    <a:pt x="139129" y="2488992"/>
                    <a:pt x="135167" y="2496408"/>
                    <a:pt x="135167" y="2505349"/>
                  </a:cubicBezTo>
                  <a:cubicBezTo>
                    <a:pt x="135167" y="2506568"/>
                    <a:pt x="135421" y="2508346"/>
                    <a:pt x="135929" y="2510683"/>
                  </a:cubicBezTo>
                  <a:cubicBezTo>
                    <a:pt x="136437" y="2513020"/>
                    <a:pt x="136691" y="2514798"/>
                    <a:pt x="136691" y="2516017"/>
                  </a:cubicBezTo>
                  <a:cubicBezTo>
                    <a:pt x="136691" y="2527803"/>
                    <a:pt x="132119" y="2535423"/>
                    <a:pt x="122975" y="2538877"/>
                  </a:cubicBezTo>
                  <a:cubicBezTo>
                    <a:pt x="125007" y="2535626"/>
                    <a:pt x="126023" y="2532070"/>
                    <a:pt x="126023" y="2528209"/>
                  </a:cubicBezTo>
                  <a:cubicBezTo>
                    <a:pt x="126023" y="2524755"/>
                    <a:pt x="125007" y="2521199"/>
                    <a:pt x="122975" y="2517541"/>
                  </a:cubicBezTo>
                  <a:cubicBezTo>
                    <a:pt x="116879" y="2506772"/>
                    <a:pt x="113831" y="2497628"/>
                    <a:pt x="113831" y="2490109"/>
                  </a:cubicBezTo>
                  <a:cubicBezTo>
                    <a:pt x="113831" y="2481372"/>
                    <a:pt x="117590" y="2474260"/>
                    <a:pt x="125108" y="2468773"/>
                  </a:cubicBezTo>
                  <a:cubicBezTo>
                    <a:pt x="132017" y="2463693"/>
                    <a:pt x="139942" y="2461153"/>
                    <a:pt x="148883" y="2461153"/>
                  </a:cubicBezTo>
                  <a:cubicBezTo>
                    <a:pt x="164123" y="2461153"/>
                    <a:pt x="181395" y="2466741"/>
                    <a:pt x="200699" y="2477917"/>
                  </a:cubicBezTo>
                  <a:lnTo>
                    <a:pt x="208319" y="2470297"/>
                  </a:lnTo>
                  <a:cubicBezTo>
                    <a:pt x="195111" y="2447539"/>
                    <a:pt x="188507" y="2432299"/>
                    <a:pt x="188507" y="2424577"/>
                  </a:cubicBezTo>
                  <a:cubicBezTo>
                    <a:pt x="188507" y="2413604"/>
                    <a:pt x="190843" y="2404562"/>
                    <a:pt x="195517" y="2397450"/>
                  </a:cubicBezTo>
                  <a:cubicBezTo>
                    <a:pt x="200800" y="2389119"/>
                    <a:pt x="208623" y="2384953"/>
                    <a:pt x="218987" y="2384953"/>
                  </a:cubicBezTo>
                  <a:close/>
                  <a:moveTo>
                    <a:pt x="97067" y="2366665"/>
                  </a:moveTo>
                  <a:lnTo>
                    <a:pt x="119927" y="2375809"/>
                  </a:lnTo>
                  <a:cubicBezTo>
                    <a:pt x="139840" y="2383734"/>
                    <a:pt x="153556" y="2393386"/>
                    <a:pt x="161075" y="2404765"/>
                  </a:cubicBezTo>
                  <a:lnTo>
                    <a:pt x="204051" y="2469992"/>
                  </a:lnTo>
                  <a:lnTo>
                    <a:pt x="200089" y="2474260"/>
                  </a:lnTo>
                  <a:lnTo>
                    <a:pt x="130595" y="2429149"/>
                  </a:lnTo>
                  <a:cubicBezTo>
                    <a:pt x="120841" y="2422850"/>
                    <a:pt x="112205" y="2411166"/>
                    <a:pt x="104687" y="2394097"/>
                  </a:cubicBezTo>
                  <a:lnTo>
                    <a:pt x="94019" y="2369713"/>
                  </a:lnTo>
                  <a:close/>
                  <a:moveTo>
                    <a:pt x="316523" y="2290465"/>
                  </a:moveTo>
                  <a:lnTo>
                    <a:pt x="325667" y="2290465"/>
                  </a:lnTo>
                  <a:lnTo>
                    <a:pt x="325667" y="2595265"/>
                  </a:lnTo>
                  <a:lnTo>
                    <a:pt x="20867" y="2595265"/>
                  </a:lnTo>
                  <a:lnTo>
                    <a:pt x="20867" y="2586121"/>
                  </a:lnTo>
                  <a:lnTo>
                    <a:pt x="316523" y="2586121"/>
                  </a:lnTo>
                  <a:close/>
                  <a:moveTo>
                    <a:pt x="292139" y="2290465"/>
                  </a:moveTo>
                  <a:lnTo>
                    <a:pt x="301283" y="2290465"/>
                  </a:lnTo>
                  <a:lnTo>
                    <a:pt x="301283" y="2441341"/>
                  </a:lnTo>
                  <a:cubicBezTo>
                    <a:pt x="301283" y="2454752"/>
                    <a:pt x="297320" y="2466538"/>
                    <a:pt x="289395" y="2476698"/>
                  </a:cubicBezTo>
                  <a:cubicBezTo>
                    <a:pt x="280861" y="2487671"/>
                    <a:pt x="270091" y="2493157"/>
                    <a:pt x="257087" y="2493157"/>
                  </a:cubicBezTo>
                  <a:cubicBezTo>
                    <a:pt x="254242" y="2493157"/>
                    <a:pt x="248654" y="2491633"/>
                    <a:pt x="240323" y="2488585"/>
                  </a:cubicBezTo>
                  <a:lnTo>
                    <a:pt x="247943" y="2479441"/>
                  </a:lnTo>
                  <a:cubicBezTo>
                    <a:pt x="254039" y="2480457"/>
                    <a:pt x="258103" y="2480965"/>
                    <a:pt x="260135" y="2480965"/>
                  </a:cubicBezTo>
                  <a:cubicBezTo>
                    <a:pt x="270091" y="2480965"/>
                    <a:pt x="278118" y="2475885"/>
                    <a:pt x="284214" y="2465725"/>
                  </a:cubicBezTo>
                  <a:cubicBezTo>
                    <a:pt x="289497" y="2456988"/>
                    <a:pt x="292139" y="2447336"/>
                    <a:pt x="292139" y="2436769"/>
                  </a:cubicBezTo>
                  <a:close/>
                  <a:moveTo>
                    <a:pt x="232883" y="2072827"/>
                  </a:moveTo>
                  <a:cubicBezTo>
                    <a:pt x="236947" y="2079736"/>
                    <a:pt x="238979" y="2086340"/>
                    <a:pt x="238979" y="2092639"/>
                  </a:cubicBezTo>
                  <a:cubicBezTo>
                    <a:pt x="238979" y="2104628"/>
                    <a:pt x="235067" y="2114737"/>
                    <a:pt x="227244" y="2122966"/>
                  </a:cubicBezTo>
                  <a:cubicBezTo>
                    <a:pt x="219421" y="2131196"/>
                    <a:pt x="209616" y="2135311"/>
                    <a:pt x="197831" y="2135311"/>
                  </a:cubicBezTo>
                  <a:lnTo>
                    <a:pt x="36287" y="2135311"/>
                  </a:lnTo>
                  <a:lnTo>
                    <a:pt x="36287" y="2126167"/>
                  </a:lnTo>
                  <a:lnTo>
                    <a:pt x="193259" y="2126167"/>
                  </a:lnTo>
                  <a:cubicBezTo>
                    <a:pt x="202809" y="2126167"/>
                    <a:pt x="211039" y="2123170"/>
                    <a:pt x="217947" y="2117175"/>
                  </a:cubicBezTo>
                  <a:cubicBezTo>
                    <a:pt x="224856" y="2111181"/>
                    <a:pt x="228311" y="2103510"/>
                    <a:pt x="228311" y="2094163"/>
                  </a:cubicBezTo>
                  <a:cubicBezTo>
                    <a:pt x="228311" y="2090302"/>
                    <a:pt x="227295" y="2085730"/>
                    <a:pt x="225263" y="2080447"/>
                  </a:cubicBezTo>
                  <a:close/>
                  <a:moveTo>
                    <a:pt x="260924" y="2071608"/>
                  </a:moveTo>
                  <a:lnTo>
                    <a:pt x="283175" y="2085019"/>
                  </a:lnTo>
                  <a:cubicBezTo>
                    <a:pt x="301869" y="2096195"/>
                    <a:pt x="312029" y="2106355"/>
                    <a:pt x="313655" y="2115499"/>
                  </a:cubicBezTo>
                  <a:cubicBezTo>
                    <a:pt x="314671" y="2121188"/>
                    <a:pt x="316804" y="2126980"/>
                    <a:pt x="320055" y="2132872"/>
                  </a:cubicBezTo>
                  <a:lnTo>
                    <a:pt x="316703" y="2135920"/>
                  </a:lnTo>
                  <a:cubicBezTo>
                    <a:pt x="312639" y="2132466"/>
                    <a:pt x="307051" y="2130129"/>
                    <a:pt x="299939" y="2128910"/>
                  </a:cubicBezTo>
                  <a:cubicBezTo>
                    <a:pt x="289779" y="2125862"/>
                    <a:pt x="279111" y="2115296"/>
                    <a:pt x="267935" y="2097211"/>
                  </a:cubicBezTo>
                  <a:lnTo>
                    <a:pt x="255743" y="2077399"/>
                  </a:lnTo>
                  <a:close/>
                  <a:moveTo>
                    <a:pt x="197831" y="2053015"/>
                  </a:moveTo>
                  <a:cubicBezTo>
                    <a:pt x="206162" y="2053218"/>
                    <a:pt x="213782" y="2055758"/>
                    <a:pt x="220691" y="2060635"/>
                  </a:cubicBezTo>
                  <a:lnTo>
                    <a:pt x="214595" y="2068255"/>
                  </a:lnTo>
                  <a:cubicBezTo>
                    <a:pt x="209718" y="2065207"/>
                    <a:pt x="204638" y="2063683"/>
                    <a:pt x="199355" y="2063683"/>
                  </a:cubicBezTo>
                  <a:cubicBezTo>
                    <a:pt x="193868" y="2063683"/>
                    <a:pt x="189195" y="2065613"/>
                    <a:pt x="185334" y="2069474"/>
                  </a:cubicBezTo>
                  <a:cubicBezTo>
                    <a:pt x="181473" y="2073335"/>
                    <a:pt x="179543" y="2078008"/>
                    <a:pt x="179543" y="2083495"/>
                  </a:cubicBezTo>
                  <a:cubicBezTo>
                    <a:pt x="179543" y="2087965"/>
                    <a:pt x="180762" y="2092131"/>
                    <a:pt x="183200" y="2095992"/>
                  </a:cubicBezTo>
                  <a:cubicBezTo>
                    <a:pt x="185639" y="2099852"/>
                    <a:pt x="188991" y="2101783"/>
                    <a:pt x="193259" y="2101783"/>
                  </a:cubicBezTo>
                  <a:cubicBezTo>
                    <a:pt x="200371" y="2101783"/>
                    <a:pt x="203927" y="2098735"/>
                    <a:pt x="203927" y="2092639"/>
                  </a:cubicBezTo>
                  <a:cubicBezTo>
                    <a:pt x="203927" y="2087559"/>
                    <a:pt x="201387" y="2085019"/>
                    <a:pt x="196307" y="2085019"/>
                  </a:cubicBezTo>
                  <a:cubicBezTo>
                    <a:pt x="193259" y="2085019"/>
                    <a:pt x="190719" y="2087051"/>
                    <a:pt x="188687" y="2091115"/>
                  </a:cubicBezTo>
                  <a:cubicBezTo>
                    <a:pt x="188687" y="2081971"/>
                    <a:pt x="192243" y="2077399"/>
                    <a:pt x="199355" y="2077399"/>
                  </a:cubicBezTo>
                  <a:cubicBezTo>
                    <a:pt x="203419" y="2077399"/>
                    <a:pt x="206721" y="2078923"/>
                    <a:pt x="209261" y="2081971"/>
                  </a:cubicBezTo>
                  <a:cubicBezTo>
                    <a:pt x="211801" y="2085019"/>
                    <a:pt x="213071" y="2088575"/>
                    <a:pt x="213071" y="2092639"/>
                  </a:cubicBezTo>
                  <a:cubicBezTo>
                    <a:pt x="213071" y="2098328"/>
                    <a:pt x="210937" y="2103053"/>
                    <a:pt x="206670" y="2106812"/>
                  </a:cubicBezTo>
                  <a:cubicBezTo>
                    <a:pt x="202403" y="2110571"/>
                    <a:pt x="197424" y="2112451"/>
                    <a:pt x="191735" y="2112451"/>
                  </a:cubicBezTo>
                  <a:cubicBezTo>
                    <a:pt x="184623" y="2112451"/>
                    <a:pt x="178781" y="2109708"/>
                    <a:pt x="174209" y="2104221"/>
                  </a:cubicBezTo>
                  <a:cubicBezTo>
                    <a:pt x="169637" y="2098735"/>
                    <a:pt x="167351" y="2092334"/>
                    <a:pt x="167351" y="2085019"/>
                  </a:cubicBezTo>
                  <a:cubicBezTo>
                    <a:pt x="167351" y="2076078"/>
                    <a:pt x="170195" y="2068458"/>
                    <a:pt x="175885" y="2062159"/>
                  </a:cubicBezTo>
                  <a:cubicBezTo>
                    <a:pt x="181575" y="2055860"/>
                    <a:pt x="188890" y="2052812"/>
                    <a:pt x="197831" y="2053015"/>
                  </a:cubicBezTo>
                  <a:close/>
                  <a:moveTo>
                    <a:pt x="310607" y="2049967"/>
                  </a:moveTo>
                  <a:cubicBezTo>
                    <a:pt x="314671" y="2054031"/>
                    <a:pt x="316703" y="2058603"/>
                    <a:pt x="316703" y="2063683"/>
                  </a:cubicBezTo>
                  <a:cubicBezTo>
                    <a:pt x="316703" y="2068763"/>
                    <a:pt x="314721" y="2072827"/>
                    <a:pt x="310759" y="2075875"/>
                  </a:cubicBezTo>
                  <a:cubicBezTo>
                    <a:pt x="306797" y="2078923"/>
                    <a:pt x="302174" y="2080447"/>
                    <a:pt x="296891" y="2080447"/>
                  </a:cubicBezTo>
                  <a:cubicBezTo>
                    <a:pt x="287543" y="2080447"/>
                    <a:pt x="275859" y="2076383"/>
                    <a:pt x="261839" y="2068255"/>
                  </a:cubicBezTo>
                  <a:lnTo>
                    <a:pt x="251171" y="2077399"/>
                  </a:lnTo>
                  <a:cubicBezTo>
                    <a:pt x="261331" y="2091826"/>
                    <a:pt x="266411" y="2103510"/>
                    <a:pt x="266411" y="2112451"/>
                  </a:cubicBezTo>
                  <a:cubicBezTo>
                    <a:pt x="266411" y="2118750"/>
                    <a:pt x="263972" y="2123881"/>
                    <a:pt x="259095" y="2127843"/>
                  </a:cubicBezTo>
                  <a:cubicBezTo>
                    <a:pt x="254219" y="2131806"/>
                    <a:pt x="248529" y="2133787"/>
                    <a:pt x="242027" y="2133787"/>
                  </a:cubicBezTo>
                  <a:cubicBezTo>
                    <a:pt x="233492" y="2133787"/>
                    <a:pt x="227396" y="2132263"/>
                    <a:pt x="223739" y="2129215"/>
                  </a:cubicBezTo>
                  <a:cubicBezTo>
                    <a:pt x="230851" y="2127996"/>
                    <a:pt x="236947" y="2125456"/>
                    <a:pt x="242027" y="2121595"/>
                  </a:cubicBezTo>
                  <a:cubicBezTo>
                    <a:pt x="248123" y="2116921"/>
                    <a:pt x="251171" y="2111333"/>
                    <a:pt x="251171" y="2104831"/>
                  </a:cubicBezTo>
                  <a:cubicBezTo>
                    <a:pt x="250967" y="2096906"/>
                    <a:pt x="246395" y="2084714"/>
                    <a:pt x="237455" y="2068255"/>
                  </a:cubicBezTo>
                  <a:lnTo>
                    <a:pt x="249647" y="2056063"/>
                  </a:lnTo>
                  <a:cubicBezTo>
                    <a:pt x="267122" y="2064191"/>
                    <a:pt x="279822" y="2068255"/>
                    <a:pt x="287747" y="2068255"/>
                  </a:cubicBezTo>
                  <a:cubicBezTo>
                    <a:pt x="293436" y="2068255"/>
                    <a:pt x="298669" y="2066578"/>
                    <a:pt x="303444" y="2063226"/>
                  </a:cubicBezTo>
                  <a:cubicBezTo>
                    <a:pt x="308219" y="2059873"/>
                    <a:pt x="310607" y="2055453"/>
                    <a:pt x="310607" y="2049967"/>
                  </a:cubicBezTo>
                  <a:close/>
                  <a:moveTo>
                    <a:pt x="255743" y="2031679"/>
                  </a:moveTo>
                  <a:lnTo>
                    <a:pt x="263058" y="2038689"/>
                  </a:lnTo>
                  <a:lnTo>
                    <a:pt x="219776" y="2080752"/>
                  </a:lnTo>
                  <a:lnTo>
                    <a:pt x="213071" y="2072827"/>
                  </a:lnTo>
                  <a:close/>
                  <a:moveTo>
                    <a:pt x="266411" y="1985959"/>
                  </a:moveTo>
                  <a:cubicBezTo>
                    <a:pt x="273319" y="1985959"/>
                    <a:pt x="279365" y="1988296"/>
                    <a:pt x="284546" y="1992969"/>
                  </a:cubicBezTo>
                  <a:cubicBezTo>
                    <a:pt x="289728" y="1997643"/>
                    <a:pt x="292319" y="2003434"/>
                    <a:pt x="292319" y="2010343"/>
                  </a:cubicBezTo>
                  <a:cubicBezTo>
                    <a:pt x="292319" y="2016032"/>
                    <a:pt x="290439" y="2020858"/>
                    <a:pt x="286680" y="2024821"/>
                  </a:cubicBezTo>
                  <a:cubicBezTo>
                    <a:pt x="282921" y="2028783"/>
                    <a:pt x="278196" y="2030764"/>
                    <a:pt x="272507" y="2030764"/>
                  </a:cubicBezTo>
                  <a:cubicBezTo>
                    <a:pt x="268036" y="2030764"/>
                    <a:pt x="264379" y="2029240"/>
                    <a:pt x="261534" y="2026192"/>
                  </a:cubicBezTo>
                  <a:cubicBezTo>
                    <a:pt x="258689" y="2023144"/>
                    <a:pt x="257267" y="2019385"/>
                    <a:pt x="257267" y="2014915"/>
                  </a:cubicBezTo>
                  <a:cubicBezTo>
                    <a:pt x="257267" y="2008819"/>
                    <a:pt x="260315" y="2005771"/>
                    <a:pt x="266411" y="2005771"/>
                  </a:cubicBezTo>
                  <a:cubicBezTo>
                    <a:pt x="269052" y="2006177"/>
                    <a:pt x="271084" y="2007193"/>
                    <a:pt x="272507" y="2008819"/>
                  </a:cubicBezTo>
                  <a:cubicBezTo>
                    <a:pt x="268443" y="2008819"/>
                    <a:pt x="266411" y="2010851"/>
                    <a:pt x="266411" y="2014915"/>
                  </a:cubicBezTo>
                  <a:cubicBezTo>
                    <a:pt x="266411" y="2019995"/>
                    <a:pt x="268951" y="2022535"/>
                    <a:pt x="274031" y="2022535"/>
                  </a:cubicBezTo>
                  <a:cubicBezTo>
                    <a:pt x="280127" y="2022535"/>
                    <a:pt x="283175" y="2018471"/>
                    <a:pt x="283175" y="2010343"/>
                  </a:cubicBezTo>
                  <a:cubicBezTo>
                    <a:pt x="283175" y="2005669"/>
                    <a:pt x="281346" y="2001961"/>
                    <a:pt x="277688" y="1999218"/>
                  </a:cubicBezTo>
                  <a:cubicBezTo>
                    <a:pt x="274031" y="1996474"/>
                    <a:pt x="269763" y="1995103"/>
                    <a:pt x="264887" y="1995103"/>
                  </a:cubicBezTo>
                  <a:cubicBezTo>
                    <a:pt x="259400" y="1995103"/>
                    <a:pt x="254727" y="1997033"/>
                    <a:pt x="250866" y="2000894"/>
                  </a:cubicBezTo>
                  <a:cubicBezTo>
                    <a:pt x="247005" y="2004755"/>
                    <a:pt x="245075" y="2009428"/>
                    <a:pt x="245075" y="2014915"/>
                  </a:cubicBezTo>
                  <a:cubicBezTo>
                    <a:pt x="245075" y="2020808"/>
                    <a:pt x="246599" y="2026396"/>
                    <a:pt x="249647" y="2031679"/>
                  </a:cubicBezTo>
                  <a:lnTo>
                    <a:pt x="242027" y="2039299"/>
                  </a:lnTo>
                  <a:cubicBezTo>
                    <a:pt x="236947" y="2030155"/>
                    <a:pt x="234407" y="2023043"/>
                    <a:pt x="234407" y="2017963"/>
                  </a:cubicBezTo>
                  <a:cubicBezTo>
                    <a:pt x="234407" y="2009022"/>
                    <a:pt x="237505" y="2001453"/>
                    <a:pt x="243703" y="1995255"/>
                  </a:cubicBezTo>
                  <a:cubicBezTo>
                    <a:pt x="249901" y="1989058"/>
                    <a:pt x="257470" y="1985959"/>
                    <a:pt x="266411" y="1985959"/>
                  </a:cubicBezTo>
                  <a:close/>
                  <a:moveTo>
                    <a:pt x="234407" y="1949383"/>
                  </a:moveTo>
                  <a:cubicBezTo>
                    <a:pt x="238877" y="1949383"/>
                    <a:pt x="245227" y="1950907"/>
                    <a:pt x="253457" y="1953955"/>
                  </a:cubicBezTo>
                  <a:cubicBezTo>
                    <a:pt x="261686" y="1957003"/>
                    <a:pt x="268036" y="1958527"/>
                    <a:pt x="272507" y="1958527"/>
                  </a:cubicBezTo>
                  <a:cubicBezTo>
                    <a:pt x="275351" y="1958527"/>
                    <a:pt x="279415" y="1957511"/>
                    <a:pt x="284699" y="1955479"/>
                  </a:cubicBezTo>
                  <a:cubicBezTo>
                    <a:pt x="279822" y="1964623"/>
                    <a:pt x="271186" y="1969195"/>
                    <a:pt x="258791" y="1969195"/>
                  </a:cubicBezTo>
                  <a:cubicBezTo>
                    <a:pt x="248631" y="1969195"/>
                    <a:pt x="239995" y="1972497"/>
                    <a:pt x="232883" y="1979101"/>
                  </a:cubicBezTo>
                  <a:cubicBezTo>
                    <a:pt x="225771" y="1985705"/>
                    <a:pt x="222215" y="1994087"/>
                    <a:pt x="222215" y="2004247"/>
                  </a:cubicBezTo>
                  <a:cubicBezTo>
                    <a:pt x="222215" y="2016439"/>
                    <a:pt x="227295" y="2029647"/>
                    <a:pt x="237455" y="2043871"/>
                  </a:cubicBezTo>
                  <a:lnTo>
                    <a:pt x="225263" y="2056063"/>
                  </a:lnTo>
                  <a:cubicBezTo>
                    <a:pt x="211851" y="2044887"/>
                    <a:pt x="199151" y="2039299"/>
                    <a:pt x="187163" y="2039299"/>
                  </a:cubicBezTo>
                  <a:cubicBezTo>
                    <a:pt x="178019" y="2039299"/>
                    <a:pt x="169789" y="2042042"/>
                    <a:pt x="162474" y="2047528"/>
                  </a:cubicBezTo>
                  <a:cubicBezTo>
                    <a:pt x="154549" y="2053421"/>
                    <a:pt x="150587" y="2060838"/>
                    <a:pt x="150587" y="2069779"/>
                  </a:cubicBezTo>
                  <a:cubicBezTo>
                    <a:pt x="150587" y="2070998"/>
                    <a:pt x="150841" y="2072776"/>
                    <a:pt x="151349" y="2075113"/>
                  </a:cubicBezTo>
                  <a:cubicBezTo>
                    <a:pt x="151857" y="2077450"/>
                    <a:pt x="152111" y="2079228"/>
                    <a:pt x="152111" y="2080447"/>
                  </a:cubicBezTo>
                  <a:cubicBezTo>
                    <a:pt x="152111" y="2092232"/>
                    <a:pt x="147539" y="2099852"/>
                    <a:pt x="138395" y="2103307"/>
                  </a:cubicBezTo>
                  <a:cubicBezTo>
                    <a:pt x="140427" y="2100056"/>
                    <a:pt x="141443" y="2096500"/>
                    <a:pt x="141443" y="2092639"/>
                  </a:cubicBezTo>
                  <a:cubicBezTo>
                    <a:pt x="141443" y="2089184"/>
                    <a:pt x="140427" y="2085628"/>
                    <a:pt x="138395" y="2081971"/>
                  </a:cubicBezTo>
                  <a:cubicBezTo>
                    <a:pt x="132299" y="2071201"/>
                    <a:pt x="129251" y="2062057"/>
                    <a:pt x="129251" y="2054539"/>
                  </a:cubicBezTo>
                  <a:cubicBezTo>
                    <a:pt x="129251" y="2045801"/>
                    <a:pt x="133010" y="2038689"/>
                    <a:pt x="140528" y="2033203"/>
                  </a:cubicBezTo>
                  <a:cubicBezTo>
                    <a:pt x="147437" y="2028123"/>
                    <a:pt x="155362" y="2025583"/>
                    <a:pt x="164303" y="2025583"/>
                  </a:cubicBezTo>
                  <a:cubicBezTo>
                    <a:pt x="179543" y="2025583"/>
                    <a:pt x="196815" y="2031171"/>
                    <a:pt x="216119" y="2042347"/>
                  </a:cubicBezTo>
                  <a:lnTo>
                    <a:pt x="223739" y="2034727"/>
                  </a:lnTo>
                  <a:cubicBezTo>
                    <a:pt x="210531" y="2011968"/>
                    <a:pt x="203927" y="1996728"/>
                    <a:pt x="203927" y="1989007"/>
                  </a:cubicBezTo>
                  <a:cubicBezTo>
                    <a:pt x="203927" y="1978034"/>
                    <a:pt x="206263" y="1968992"/>
                    <a:pt x="210937" y="1961880"/>
                  </a:cubicBezTo>
                  <a:cubicBezTo>
                    <a:pt x="216220" y="1953548"/>
                    <a:pt x="224043" y="1949383"/>
                    <a:pt x="234407" y="1949383"/>
                  </a:cubicBezTo>
                  <a:close/>
                  <a:moveTo>
                    <a:pt x="112487" y="1931095"/>
                  </a:moveTo>
                  <a:lnTo>
                    <a:pt x="135347" y="1940239"/>
                  </a:lnTo>
                  <a:cubicBezTo>
                    <a:pt x="155260" y="1948164"/>
                    <a:pt x="168976" y="1957816"/>
                    <a:pt x="176495" y="1969195"/>
                  </a:cubicBezTo>
                  <a:lnTo>
                    <a:pt x="219471" y="2034422"/>
                  </a:lnTo>
                  <a:lnTo>
                    <a:pt x="215509" y="2038689"/>
                  </a:lnTo>
                  <a:lnTo>
                    <a:pt x="146015" y="1993579"/>
                  </a:lnTo>
                  <a:cubicBezTo>
                    <a:pt x="136261" y="1987280"/>
                    <a:pt x="127625" y="1975596"/>
                    <a:pt x="120107" y="1958527"/>
                  </a:cubicBezTo>
                  <a:lnTo>
                    <a:pt x="109439" y="1934143"/>
                  </a:lnTo>
                  <a:close/>
                  <a:moveTo>
                    <a:pt x="331943" y="1854895"/>
                  </a:moveTo>
                  <a:lnTo>
                    <a:pt x="341087" y="1854895"/>
                  </a:lnTo>
                  <a:lnTo>
                    <a:pt x="341087" y="2159695"/>
                  </a:lnTo>
                  <a:lnTo>
                    <a:pt x="36287" y="2159695"/>
                  </a:lnTo>
                  <a:lnTo>
                    <a:pt x="36287" y="2150551"/>
                  </a:lnTo>
                  <a:lnTo>
                    <a:pt x="331943" y="2150551"/>
                  </a:lnTo>
                  <a:close/>
                  <a:moveTo>
                    <a:pt x="307559" y="1854895"/>
                  </a:moveTo>
                  <a:lnTo>
                    <a:pt x="316703" y="1854895"/>
                  </a:lnTo>
                  <a:lnTo>
                    <a:pt x="316703" y="2005771"/>
                  </a:lnTo>
                  <a:cubicBezTo>
                    <a:pt x="316703" y="2019182"/>
                    <a:pt x="312740" y="2030968"/>
                    <a:pt x="304815" y="2041128"/>
                  </a:cubicBezTo>
                  <a:cubicBezTo>
                    <a:pt x="296281" y="2052100"/>
                    <a:pt x="285511" y="2057587"/>
                    <a:pt x="272507" y="2057587"/>
                  </a:cubicBezTo>
                  <a:cubicBezTo>
                    <a:pt x="269662" y="2057587"/>
                    <a:pt x="264074" y="2056063"/>
                    <a:pt x="255743" y="2053015"/>
                  </a:cubicBezTo>
                  <a:lnTo>
                    <a:pt x="263363" y="2043871"/>
                  </a:lnTo>
                  <a:cubicBezTo>
                    <a:pt x="269459" y="2044887"/>
                    <a:pt x="273523" y="2045395"/>
                    <a:pt x="275555" y="2045395"/>
                  </a:cubicBezTo>
                  <a:cubicBezTo>
                    <a:pt x="285511" y="2045395"/>
                    <a:pt x="293538" y="2040315"/>
                    <a:pt x="299634" y="2030155"/>
                  </a:cubicBezTo>
                  <a:cubicBezTo>
                    <a:pt x="304917" y="2021417"/>
                    <a:pt x="307559" y="2011765"/>
                    <a:pt x="307559" y="2001199"/>
                  </a:cubicBezTo>
                  <a:close/>
                  <a:moveTo>
                    <a:pt x="196598" y="1611162"/>
                  </a:moveTo>
                  <a:cubicBezTo>
                    <a:pt x="200662" y="1618071"/>
                    <a:pt x="202694" y="1624675"/>
                    <a:pt x="202694" y="1630974"/>
                  </a:cubicBezTo>
                  <a:cubicBezTo>
                    <a:pt x="202694" y="1642963"/>
                    <a:pt x="198782" y="1653072"/>
                    <a:pt x="190959" y="1661301"/>
                  </a:cubicBezTo>
                  <a:cubicBezTo>
                    <a:pt x="183136" y="1669531"/>
                    <a:pt x="173331" y="1673646"/>
                    <a:pt x="161546" y="1673646"/>
                  </a:cubicBezTo>
                  <a:lnTo>
                    <a:pt x="2" y="1673646"/>
                  </a:lnTo>
                  <a:lnTo>
                    <a:pt x="2" y="1664502"/>
                  </a:lnTo>
                  <a:lnTo>
                    <a:pt x="156974" y="1664502"/>
                  </a:lnTo>
                  <a:cubicBezTo>
                    <a:pt x="166524" y="1664502"/>
                    <a:pt x="174754" y="1661505"/>
                    <a:pt x="181662" y="1655510"/>
                  </a:cubicBezTo>
                  <a:cubicBezTo>
                    <a:pt x="188571" y="1649516"/>
                    <a:pt x="192026" y="1641845"/>
                    <a:pt x="192026" y="1632498"/>
                  </a:cubicBezTo>
                  <a:cubicBezTo>
                    <a:pt x="192026" y="1628637"/>
                    <a:pt x="191010" y="1624065"/>
                    <a:pt x="188978" y="1618782"/>
                  </a:cubicBezTo>
                  <a:close/>
                  <a:moveTo>
                    <a:pt x="224639" y="1609943"/>
                  </a:moveTo>
                  <a:lnTo>
                    <a:pt x="246890" y="1623354"/>
                  </a:lnTo>
                  <a:cubicBezTo>
                    <a:pt x="265584" y="1634530"/>
                    <a:pt x="275744" y="1644690"/>
                    <a:pt x="277370" y="1653834"/>
                  </a:cubicBezTo>
                  <a:cubicBezTo>
                    <a:pt x="278386" y="1659523"/>
                    <a:pt x="280519" y="1665315"/>
                    <a:pt x="283770" y="1671207"/>
                  </a:cubicBezTo>
                  <a:lnTo>
                    <a:pt x="280418" y="1674255"/>
                  </a:lnTo>
                  <a:cubicBezTo>
                    <a:pt x="276354" y="1670801"/>
                    <a:pt x="270766" y="1668464"/>
                    <a:pt x="263654" y="1667245"/>
                  </a:cubicBezTo>
                  <a:cubicBezTo>
                    <a:pt x="253494" y="1664197"/>
                    <a:pt x="242826" y="1653631"/>
                    <a:pt x="231650" y="1635546"/>
                  </a:cubicBezTo>
                  <a:lnTo>
                    <a:pt x="219458" y="1615734"/>
                  </a:lnTo>
                  <a:close/>
                  <a:moveTo>
                    <a:pt x="161546" y="1591350"/>
                  </a:moveTo>
                  <a:cubicBezTo>
                    <a:pt x="169877" y="1591553"/>
                    <a:pt x="177497" y="1594093"/>
                    <a:pt x="184406" y="1598970"/>
                  </a:cubicBezTo>
                  <a:lnTo>
                    <a:pt x="178310" y="1606590"/>
                  </a:lnTo>
                  <a:cubicBezTo>
                    <a:pt x="173433" y="1603542"/>
                    <a:pt x="168353" y="1602018"/>
                    <a:pt x="163070" y="1602018"/>
                  </a:cubicBezTo>
                  <a:cubicBezTo>
                    <a:pt x="157583" y="1602018"/>
                    <a:pt x="152910" y="1603948"/>
                    <a:pt x="149049" y="1607809"/>
                  </a:cubicBezTo>
                  <a:cubicBezTo>
                    <a:pt x="145188" y="1611670"/>
                    <a:pt x="143258" y="1616343"/>
                    <a:pt x="143258" y="1621830"/>
                  </a:cubicBezTo>
                  <a:cubicBezTo>
                    <a:pt x="143258" y="1626300"/>
                    <a:pt x="144477" y="1630466"/>
                    <a:pt x="146915" y="1634327"/>
                  </a:cubicBezTo>
                  <a:cubicBezTo>
                    <a:pt x="149354" y="1638187"/>
                    <a:pt x="152706" y="1640118"/>
                    <a:pt x="156974" y="1640118"/>
                  </a:cubicBezTo>
                  <a:cubicBezTo>
                    <a:pt x="164086" y="1640118"/>
                    <a:pt x="167642" y="1637070"/>
                    <a:pt x="167642" y="1630974"/>
                  </a:cubicBezTo>
                  <a:cubicBezTo>
                    <a:pt x="167642" y="1625894"/>
                    <a:pt x="165102" y="1623354"/>
                    <a:pt x="160022" y="1623354"/>
                  </a:cubicBezTo>
                  <a:cubicBezTo>
                    <a:pt x="156974" y="1623354"/>
                    <a:pt x="154434" y="1625386"/>
                    <a:pt x="152402" y="1629450"/>
                  </a:cubicBezTo>
                  <a:cubicBezTo>
                    <a:pt x="152402" y="1620306"/>
                    <a:pt x="155958" y="1615734"/>
                    <a:pt x="163070" y="1615734"/>
                  </a:cubicBezTo>
                  <a:cubicBezTo>
                    <a:pt x="167134" y="1615734"/>
                    <a:pt x="170436" y="1617258"/>
                    <a:pt x="172976" y="1620306"/>
                  </a:cubicBezTo>
                  <a:cubicBezTo>
                    <a:pt x="175516" y="1623354"/>
                    <a:pt x="176786" y="1626910"/>
                    <a:pt x="176786" y="1630974"/>
                  </a:cubicBezTo>
                  <a:cubicBezTo>
                    <a:pt x="176786" y="1636663"/>
                    <a:pt x="174652" y="1641388"/>
                    <a:pt x="170385" y="1645147"/>
                  </a:cubicBezTo>
                  <a:cubicBezTo>
                    <a:pt x="166118" y="1648906"/>
                    <a:pt x="161139" y="1650786"/>
                    <a:pt x="155450" y="1650786"/>
                  </a:cubicBezTo>
                  <a:cubicBezTo>
                    <a:pt x="148338" y="1650786"/>
                    <a:pt x="142496" y="1648043"/>
                    <a:pt x="137924" y="1642556"/>
                  </a:cubicBezTo>
                  <a:cubicBezTo>
                    <a:pt x="133352" y="1637070"/>
                    <a:pt x="131066" y="1630669"/>
                    <a:pt x="131066" y="1623354"/>
                  </a:cubicBezTo>
                  <a:cubicBezTo>
                    <a:pt x="131066" y="1614413"/>
                    <a:pt x="133910" y="1606793"/>
                    <a:pt x="139600" y="1600494"/>
                  </a:cubicBezTo>
                  <a:cubicBezTo>
                    <a:pt x="145290" y="1594195"/>
                    <a:pt x="152605" y="1591147"/>
                    <a:pt x="161546" y="1591350"/>
                  </a:cubicBezTo>
                  <a:close/>
                  <a:moveTo>
                    <a:pt x="274322" y="1588302"/>
                  </a:moveTo>
                  <a:cubicBezTo>
                    <a:pt x="278386" y="1592366"/>
                    <a:pt x="280418" y="1596938"/>
                    <a:pt x="280418" y="1602018"/>
                  </a:cubicBezTo>
                  <a:cubicBezTo>
                    <a:pt x="280418" y="1607098"/>
                    <a:pt x="278436" y="1611162"/>
                    <a:pt x="274474" y="1614210"/>
                  </a:cubicBezTo>
                  <a:cubicBezTo>
                    <a:pt x="270512" y="1617258"/>
                    <a:pt x="265889" y="1618782"/>
                    <a:pt x="260606" y="1618782"/>
                  </a:cubicBezTo>
                  <a:cubicBezTo>
                    <a:pt x="251258" y="1618782"/>
                    <a:pt x="239574" y="1614718"/>
                    <a:pt x="225554" y="1606590"/>
                  </a:cubicBezTo>
                  <a:lnTo>
                    <a:pt x="214886" y="1615734"/>
                  </a:lnTo>
                  <a:cubicBezTo>
                    <a:pt x="225046" y="1630161"/>
                    <a:pt x="230126" y="1641845"/>
                    <a:pt x="230126" y="1650786"/>
                  </a:cubicBezTo>
                  <a:cubicBezTo>
                    <a:pt x="230126" y="1657085"/>
                    <a:pt x="227687" y="1662216"/>
                    <a:pt x="222810" y="1666178"/>
                  </a:cubicBezTo>
                  <a:cubicBezTo>
                    <a:pt x="217934" y="1670141"/>
                    <a:pt x="212244" y="1672122"/>
                    <a:pt x="205742" y="1672122"/>
                  </a:cubicBezTo>
                  <a:cubicBezTo>
                    <a:pt x="197207" y="1672122"/>
                    <a:pt x="191111" y="1670598"/>
                    <a:pt x="187454" y="1667550"/>
                  </a:cubicBezTo>
                  <a:cubicBezTo>
                    <a:pt x="194566" y="1666331"/>
                    <a:pt x="200662" y="1663791"/>
                    <a:pt x="205742" y="1659930"/>
                  </a:cubicBezTo>
                  <a:cubicBezTo>
                    <a:pt x="211838" y="1655256"/>
                    <a:pt x="214886" y="1649668"/>
                    <a:pt x="214886" y="1643166"/>
                  </a:cubicBezTo>
                  <a:cubicBezTo>
                    <a:pt x="214682" y="1635241"/>
                    <a:pt x="210110" y="1623049"/>
                    <a:pt x="201170" y="1606590"/>
                  </a:cubicBezTo>
                  <a:lnTo>
                    <a:pt x="213362" y="1594398"/>
                  </a:lnTo>
                  <a:cubicBezTo>
                    <a:pt x="230837" y="1602526"/>
                    <a:pt x="243537" y="1606590"/>
                    <a:pt x="251462" y="1606590"/>
                  </a:cubicBezTo>
                  <a:cubicBezTo>
                    <a:pt x="257151" y="1606590"/>
                    <a:pt x="262384" y="1604913"/>
                    <a:pt x="267159" y="1601561"/>
                  </a:cubicBezTo>
                  <a:cubicBezTo>
                    <a:pt x="271934" y="1598208"/>
                    <a:pt x="274322" y="1593788"/>
                    <a:pt x="274322" y="1588302"/>
                  </a:cubicBezTo>
                  <a:close/>
                  <a:moveTo>
                    <a:pt x="219458" y="1570014"/>
                  </a:moveTo>
                  <a:lnTo>
                    <a:pt x="226773" y="1577024"/>
                  </a:lnTo>
                  <a:lnTo>
                    <a:pt x="183491" y="1619087"/>
                  </a:lnTo>
                  <a:lnTo>
                    <a:pt x="176786" y="1611162"/>
                  </a:lnTo>
                  <a:close/>
                  <a:moveTo>
                    <a:pt x="230126" y="1524294"/>
                  </a:moveTo>
                  <a:cubicBezTo>
                    <a:pt x="237034" y="1524294"/>
                    <a:pt x="243080" y="1526631"/>
                    <a:pt x="248261" y="1531304"/>
                  </a:cubicBezTo>
                  <a:cubicBezTo>
                    <a:pt x="253443" y="1535978"/>
                    <a:pt x="256034" y="1541769"/>
                    <a:pt x="256034" y="1548678"/>
                  </a:cubicBezTo>
                  <a:cubicBezTo>
                    <a:pt x="256034" y="1554367"/>
                    <a:pt x="254154" y="1559193"/>
                    <a:pt x="250395" y="1563156"/>
                  </a:cubicBezTo>
                  <a:cubicBezTo>
                    <a:pt x="246636" y="1567118"/>
                    <a:pt x="241911" y="1569099"/>
                    <a:pt x="236222" y="1569099"/>
                  </a:cubicBezTo>
                  <a:cubicBezTo>
                    <a:pt x="231751" y="1569099"/>
                    <a:pt x="228094" y="1567575"/>
                    <a:pt x="225249" y="1564527"/>
                  </a:cubicBezTo>
                  <a:cubicBezTo>
                    <a:pt x="222404" y="1561479"/>
                    <a:pt x="220982" y="1557720"/>
                    <a:pt x="220982" y="1553250"/>
                  </a:cubicBezTo>
                  <a:cubicBezTo>
                    <a:pt x="220982" y="1547154"/>
                    <a:pt x="224030" y="1544106"/>
                    <a:pt x="230126" y="1544106"/>
                  </a:cubicBezTo>
                  <a:cubicBezTo>
                    <a:pt x="232767" y="1544512"/>
                    <a:pt x="234799" y="1545528"/>
                    <a:pt x="236222" y="1547154"/>
                  </a:cubicBezTo>
                  <a:cubicBezTo>
                    <a:pt x="232158" y="1547154"/>
                    <a:pt x="230126" y="1549186"/>
                    <a:pt x="230126" y="1553250"/>
                  </a:cubicBezTo>
                  <a:cubicBezTo>
                    <a:pt x="230126" y="1558330"/>
                    <a:pt x="232666" y="1560870"/>
                    <a:pt x="237746" y="1560870"/>
                  </a:cubicBezTo>
                  <a:cubicBezTo>
                    <a:pt x="243842" y="1560870"/>
                    <a:pt x="246890" y="1556806"/>
                    <a:pt x="246890" y="1548678"/>
                  </a:cubicBezTo>
                  <a:cubicBezTo>
                    <a:pt x="246890" y="1544004"/>
                    <a:pt x="245061" y="1540296"/>
                    <a:pt x="241403" y="1537553"/>
                  </a:cubicBezTo>
                  <a:cubicBezTo>
                    <a:pt x="237746" y="1534809"/>
                    <a:pt x="233478" y="1533438"/>
                    <a:pt x="228602" y="1533438"/>
                  </a:cubicBezTo>
                  <a:cubicBezTo>
                    <a:pt x="223115" y="1533438"/>
                    <a:pt x="218442" y="1535368"/>
                    <a:pt x="214581" y="1539229"/>
                  </a:cubicBezTo>
                  <a:cubicBezTo>
                    <a:pt x="210720" y="1543090"/>
                    <a:pt x="208790" y="1547763"/>
                    <a:pt x="208790" y="1553250"/>
                  </a:cubicBezTo>
                  <a:cubicBezTo>
                    <a:pt x="208790" y="1559143"/>
                    <a:pt x="210314" y="1564731"/>
                    <a:pt x="213362" y="1570014"/>
                  </a:cubicBezTo>
                  <a:lnTo>
                    <a:pt x="205742" y="1577634"/>
                  </a:lnTo>
                  <a:cubicBezTo>
                    <a:pt x="200662" y="1568490"/>
                    <a:pt x="198122" y="1561378"/>
                    <a:pt x="198122" y="1556298"/>
                  </a:cubicBezTo>
                  <a:cubicBezTo>
                    <a:pt x="198122" y="1547357"/>
                    <a:pt x="201220" y="1539788"/>
                    <a:pt x="207418" y="1533590"/>
                  </a:cubicBezTo>
                  <a:cubicBezTo>
                    <a:pt x="213616" y="1527393"/>
                    <a:pt x="221185" y="1524294"/>
                    <a:pt x="230126" y="1524294"/>
                  </a:cubicBezTo>
                  <a:close/>
                  <a:moveTo>
                    <a:pt x="198122" y="1487718"/>
                  </a:moveTo>
                  <a:cubicBezTo>
                    <a:pt x="202592" y="1487718"/>
                    <a:pt x="208942" y="1489242"/>
                    <a:pt x="217172" y="1492290"/>
                  </a:cubicBezTo>
                  <a:cubicBezTo>
                    <a:pt x="225401" y="1495338"/>
                    <a:pt x="231751" y="1496862"/>
                    <a:pt x="236222" y="1496862"/>
                  </a:cubicBezTo>
                  <a:cubicBezTo>
                    <a:pt x="239066" y="1496862"/>
                    <a:pt x="243130" y="1495846"/>
                    <a:pt x="248414" y="1493814"/>
                  </a:cubicBezTo>
                  <a:cubicBezTo>
                    <a:pt x="243537" y="1502958"/>
                    <a:pt x="234901" y="1507530"/>
                    <a:pt x="222506" y="1507530"/>
                  </a:cubicBezTo>
                  <a:cubicBezTo>
                    <a:pt x="212346" y="1507530"/>
                    <a:pt x="203710" y="1510832"/>
                    <a:pt x="196598" y="1517436"/>
                  </a:cubicBezTo>
                  <a:cubicBezTo>
                    <a:pt x="189486" y="1524040"/>
                    <a:pt x="185930" y="1532422"/>
                    <a:pt x="185930" y="1542582"/>
                  </a:cubicBezTo>
                  <a:cubicBezTo>
                    <a:pt x="185930" y="1554774"/>
                    <a:pt x="191010" y="1567982"/>
                    <a:pt x="201170" y="1582206"/>
                  </a:cubicBezTo>
                  <a:lnTo>
                    <a:pt x="188978" y="1594398"/>
                  </a:lnTo>
                  <a:cubicBezTo>
                    <a:pt x="175566" y="1583222"/>
                    <a:pt x="162866" y="1577634"/>
                    <a:pt x="150878" y="1577634"/>
                  </a:cubicBezTo>
                  <a:cubicBezTo>
                    <a:pt x="141734" y="1577634"/>
                    <a:pt x="133504" y="1580377"/>
                    <a:pt x="126189" y="1585863"/>
                  </a:cubicBezTo>
                  <a:cubicBezTo>
                    <a:pt x="118264" y="1591756"/>
                    <a:pt x="114302" y="1599173"/>
                    <a:pt x="114302" y="1608114"/>
                  </a:cubicBezTo>
                  <a:cubicBezTo>
                    <a:pt x="114302" y="1609333"/>
                    <a:pt x="114556" y="1611111"/>
                    <a:pt x="115064" y="1613448"/>
                  </a:cubicBezTo>
                  <a:cubicBezTo>
                    <a:pt x="115572" y="1615785"/>
                    <a:pt x="115826" y="1617563"/>
                    <a:pt x="115826" y="1618782"/>
                  </a:cubicBezTo>
                  <a:cubicBezTo>
                    <a:pt x="115826" y="1630567"/>
                    <a:pt x="111254" y="1638187"/>
                    <a:pt x="102110" y="1641642"/>
                  </a:cubicBezTo>
                  <a:cubicBezTo>
                    <a:pt x="104142" y="1638391"/>
                    <a:pt x="105158" y="1634835"/>
                    <a:pt x="105158" y="1630974"/>
                  </a:cubicBezTo>
                  <a:cubicBezTo>
                    <a:pt x="105158" y="1627519"/>
                    <a:pt x="104142" y="1623963"/>
                    <a:pt x="102110" y="1620306"/>
                  </a:cubicBezTo>
                  <a:cubicBezTo>
                    <a:pt x="96014" y="1609536"/>
                    <a:pt x="92966" y="1600392"/>
                    <a:pt x="92966" y="1592874"/>
                  </a:cubicBezTo>
                  <a:cubicBezTo>
                    <a:pt x="92966" y="1584136"/>
                    <a:pt x="96725" y="1577024"/>
                    <a:pt x="104243" y="1571538"/>
                  </a:cubicBezTo>
                  <a:cubicBezTo>
                    <a:pt x="111152" y="1566458"/>
                    <a:pt x="119077" y="1563918"/>
                    <a:pt x="128018" y="1563918"/>
                  </a:cubicBezTo>
                  <a:cubicBezTo>
                    <a:pt x="143258" y="1563918"/>
                    <a:pt x="160530" y="1569506"/>
                    <a:pt x="179834" y="1580682"/>
                  </a:cubicBezTo>
                  <a:lnTo>
                    <a:pt x="187454" y="1573062"/>
                  </a:lnTo>
                  <a:cubicBezTo>
                    <a:pt x="174246" y="1550303"/>
                    <a:pt x="167642" y="1535063"/>
                    <a:pt x="167642" y="1527342"/>
                  </a:cubicBezTo>
                  <a:cubicBezTo>
                    <a:pt x="167642" y="1516369"/>
                    <a:pt x="169978" y="1507327"/>
                    <a:pt x="174652" y="1500215"/>
                  </a:cubicBezTo>
                  <a:cubicBezTo>
                    <a:pt x="179935" y="1491883"/>
                    <a:pt x="187758" y="1487718"/>
                    <a:pt x="198122" y="1487718"/>
                  </a:cubicBezTo>
                  <a:close/>
                  <a:moveTo>
                    <a:pt x="76202" y="1469430"/>
                  </a:moveTo>
                  <a:lnTo>
                    <a:pt x="99062" y="1478574"/>
                  </a:lnTo>
                  <a:cubicBezTo>
                    <a:pt x="118975" y="1486499"/>
                    <a:pt x="132691" y="1496151"/>
                    <a:pt x="140210" y="1507530"/>
                  </a:cubicBezTo>
                  <a:lnTo>
                    <a:pt x="183186" y="1572757"/>
                  </a:lnTo>
                  <a:lnTo>
                    <a:pt x="179224" y="1577024"/>
                  </a:lnTo>
                  <a:lnTo>
                    <a:pt x="109730" y="1531914"/>
                  </a:lnTo>
                  <a:cubicBezTo>
                    <a:pt x="99976" y="1525615"/>
                    <a:pt x="91340" y="1513931"/>
                    <a:pt x="83822" y="1496862"/>
                  </a:cubicBezTo>
                  <a:lnTo>
                    <a:pt x="73154" y="1472478"/>
                  </a:lnTo>
                  <a:close/>
                  <a:moveTo>
                    <a:pt x="295658" y="1393230"/>
                  </a:moveTo>
                  <a:lnTo>
                    <a:pt x="304802" y="1393230"/>
                  </a:lnTo>
                  <a:lnTo>
                    <a:pt x="304802" y="1698030"/>
                  </a:lnTo>
                  <a:lnTo>
                    <a:pt x="2" y="1698030"/>
                  </a:lnTo>
                  <a:lnTo>
                    <a:pt x="2" y="1688886"/>
                  </a:lnTo>
                  <a:lnTo>
                    <a:pt x="295658" y="1688886"/>
                  </a:lnTo>
                  <a:close/>
                  <a:moveTo>
                    <a:pt x="271274" y="1393230"/>
                  </a:moveTo>
                  <a:lnTo>
                    <a:pt x="280418" y="1393230"/>
                  </a:lnTo>
                  <a:lnTo>
                    <a:pt x="280418" y="1544106"/>
                  </a:lnTo>
                  <a:cubicBezTo>
                    <a:pt x="280418" y="1557517"/>
                    <a:pt x="276455" y="1569303"/>
                    <a:pt x="268530" y="1579463"/>
                  </a:cubicBezTo>
                  <a:cubicBezTo>
                    <a:pt x="259996" y="1590435"/>
                    <a:pt x="249226" y="1595922"/>
                    <a:pt x="236222" y="1595922"/>
                  </a:cubicBezTo>
                  <a:cubicBezTo>
                    <a:pt x="233377" y="1595922"/>
                    <a:pt x="227789" y="1594398"/>
                    <a:pt x="219458" y="1591350"/>
                  </a:cubicBezTo>
                  <a:lnTo>
                    <a:pt x="227078" y="1582206"/>
                  </a:lnTo>
                  <a:cubicBezTo>
                    <a:pt x="233174" y="1583222"/>
                    <a:pt x="237238" y="1583730"/>
                    <a:pt x="239270" y="1583730"/>
                  </a:cubicBezTo>
                  <a:cubicBezTo>
                    <a:pt x="249226" y="1583730"/>
                    <a:pt x="257253" y="1578650"/>
                    <a:pt x="263349" y="1568490"/>
                  </a:cubicBezTo>
                  <a:cubicBezTo>
                    <a:pt x="268632" y="1559752"/>
                    <a:pt x="271274" y="1550100"/>
                    <a:pt x="271274" y="1539534"/>
                  </a:cubicBezTo>
                  <a:close/>
                  <a:moveTo>
                    <a:pt x="217463" y="1141262"/>
                  </a:moveTo>
                  <a:cubicBezTo>
                    <a:pt x="221527" y="1148171"/>
                    <a:pt x="223559" y="1154775"/>
                    <a:pt x="223559" y="1161074"/>
                  </a:cubicBezTo>
                  <a:cubicBezTo>
                    <a:pt x="223559" y="1173063"/>
                    <a:pt x="219647" y="1183172"/>
                    <a:pt x="211824" y="1191401"/>
                  </a:cubicBezTo>
                  <a:cubicBezTo>
                    <a:pt x="204001" y="1199631"/>
                    <a:pt x="194196" y="1203746"/>
                    <a:pt x="182411" y="1203746"/>
                  </a:cubicBezTo>
                  <a:lnTo>
                    <a:pt x="20867" y="1203746"/>
                  </a:lnTo>
                  <a:lnTo>
                    <a:pt x="20867" y="1194602"/>
                  </a:lnTo>
                  <a:lnTo>
                    <a:pt x="177839" y="1194602"/>
                  </a:lnTo>
                  <a:cubicBezTo>
                    <a:pt x="187389" y="1194602"/>
                    <a:pt x="195619" y="1191605"/>
                    <a:pt x="202527" y="1185610"/>
                  </a:cubicBezTo>
                  <a:cubicBezTo>
                    <a:pt x="209436" y="1179616"/>
                    <a:pt x="212891" y="1171945"/>
                    <a:pt x="212891" y="1162598"/>
                  </a:cubicBezTo>
                  <a:cubicBezTo>
                    <a:pt x="212891" y="1158737"/>
                    <a:pt x="211875" y="1154165"/>
                    <a:pt x="209843" y="1148882"/>
                  </a:cubicBezTo>
                  <a:close/>
                  <a:moveTo>
                    <a:pt x="245504" y="1140043"/>
                  </a:moveTo>
                  <a:lnTo>
                    <a:pt x="267755" y="1153454"/>
                  </a:lnTo>
                  <a:cubicBezTo>
                    <a:pt x="286449" y="1164630"/>
                    <a:pt x="296609" y="1174790"/>
                    <a:pt x="298235" y="1183934"/>
                  </a:cubicBezTo>
                  <a:cubicBezTo>
                    <a:pt x="299251" y="1189623"/>
                    <a:pt x="301384" y="1195415"/>
                    <a:pt x="304635" y="1201307"/>
                  </a:cubicBezTo>
                  <a:lnTo>
                    <a:pt x="301283" y="1204355"/>
                  </a:lnTo>
                  <a:cubicBezTo>
                    <a:pt x="297219" y="1200901"/>
                    <a:pt x="291631" y="1198564"/>
                    <a:pt x="284519" y="1197345"/>
                  </a:cubicBezTo>
                  <a:cubicBezTo>
                    <a:pt x="274359" y="1194297"/>
                    <a:pt x="263691" y="1183731"/>
                    <a:pt x="252515" y="1165646"/>
                  </a:cubicBezTo>
                  <a:lnTo>
                    <a:pt x="240323" y="1145834"/>
                  </a:lnTo>
                  <a:close/>
                  <a:moveTo>
                    <a:pt x="182411" y="1121450"/>
                  </a:moveTo>
                  <a:cubicBezTo>
                    <a:pt x="190742" y="1121653"/>
                    <a:pt x="198362" y="1124193"/>
                    <a:pt x="205271" y="1129070"/>
                  </a:cubicBezTo>
                  <a:lnTo>
                    <a:pt x="199175" y="1136690"/>
                  </a:lnTo>
                  <a:cubicBezTo>
                    <a:pt x="194298" y="1133642"/>
                    <a:pt x="189218" y="1132118"/>
                    <a:pt x="183935" y="1132118"/>
                  </a:cubicBezTo>
                  <a:cubicBezTo>
                    <a:pt x="178448" y="1132118"/>
                    <a:pt x="173775" y="1134048"/>
                    <a:pt x="169914" y="1137909"/>
                  </a:cubicBezTo>
                  <a:cubicBezTo>
                    <a:pt x="166053" y="1141770"/>
                    <a:pt x="164123" y="1146443"/>
                    <a:pt x="164123" y="1151930"/>
                  </a:cubicBezTo>
                  <a:cubicBezTo>
                    <a:pt x="164123" y="1156400"/>
                    <a:pt x="165342" y="1160566"/>
                    <a:pt x="167780" y="1164427"/>
                  </a:cubicBezTo>
                  <a:cubicBezTo>
                    <a:pt x="170219" y="1168287"/>
                    <a:pt x="173571" y="1170218"/>
                    <a:pt x="177839" y="1170218"/>
                  </a:cubicBezTo>
                  <a:cubicBezTo>
                    <a:pt x="184951" y="1170218"/>
                    <a:pt x="188507" y="1167170"/>
                    <a:pt x="188507" y="1161074"/>
                  </a:cubicBezTo>
                  <a:cubicBezTo>
                    <a:pt x="188507" y="1155994"/>
                    <a:pt x="185967" y="1153454"/>
                    <a:pt x="180887" y="1153454"/>
                  </a:cubicBezTo>
                  <a:cubicBezTo>
                    <a:pt x="177839" y="1153454"/>
                    <a:pt x="175299" y="1155486"/>
                    <a:pt x="173267" y="1159550"/>
                  </a:cubicBezTo>
                  <a:cubicBezTo>
                    <a:pt x="173267" y="1150406"/>
                    <a:pt x="176823" y="1145834"/>
                    <a:pt x="183935" y="1145834"/>
                  </a:cubicBezTo>
                  <a:cubicBezTo>
                    <a:pt x="187999" y="1145834"/>
                    <a:pt x="191301" y="1147358"/>
                    <a:pt x="193841" y="1150406"/>
                  </a:cubicBezTo>
                  <a:cubicBezTo>
                    <a:pt x="196381" y="1153454"/>
                    <a:pt x="197651" y="1157010"/>
                    <a:pt x="197651" y="1161074"/>
                  </a:cubicBezTo>
                  <a:cubicBezTo>
                    <a:pt x="197651" y="1166763"/>
                    <a:pt x="195517" y="1171488"/>
                    <a:pt x="191250" y="1175247"/>
                  </a:cubicBezTo>
                  <a:cubicBezTo>
                    <a:pt x="186983" y="1179006"/>
                    <a:pt x="182004" y="1180886"/>
                    <a:pt x="176315" y="1180886"/>
                  </a:cubicBezTo>
                  <a:cubicBezTo>
                    <a:pt x="169203" y="1180886"/>
                    <a:pt x="163361" y="1178143"/>
                    <a:pt x="158789" y="1172656"/>
                  </a:cubicBezTo>
                  <a:cubicBezTo>
                    <a:pt x="154217" y="1167170"/>
                    <a:pt x="151931" y="1160769"/>
                    <a:pt x="151931" y="1153454"/>
                  </a:cubicBezTo>
                  <a:cubicBezTo>
                    <a:pt x="151931" y="1144513"/>
                    <a:pt x="154775" y="1136893"/>
                    <a:pt x="160465" y="1130594"/>
                  </a:cubicBezTo>
                  <a:cubicBezTo>
                    <a:pt x="166155" y="1124295"/>
                    <a:pt x="173470" y="1121247"/>
                    <a:pt x="182411" y="1121450"/>
                  </a:cubicBezTo>
                  <a:close/>
                  <a:moveTo>
                    <a:pt x="295187" y="1118402"/>
                  </a:moveTo>
                  <a:cubicBezTo>
                    <a:pt x="299251" y="1122466"/>
                    <a:pt x="301283" y="1127038"/>
                    <a:pt x="301283" y="1132118"/>
                  </a:cubicBezTo>
                  <a:cubicBezTo>
                    <a:pt x="301283" y="1137198"/>
                    <a:pt x="299301" y="1141262"/>
                    <a:pt x="295339" y="1144310"/>
                  </a:cubicBezTo>
                  <a:cubicBezTo>
                    <a:pt x="291377" y="1147358"/>
                    <a:pt x="286754" y="1148882"/>
                    <a:pt x="281471" y="1148882"/>
                  </a:cubicBezTo>
                  <a:cubicBezTo>
                    <a:pt x="272123" y="1148882"/>
                    <a:pt x="260439" y="1144818"/>
                    <a:pt x="246419" y="1136690"/>
                  </a:cubicBezTo>
                  <a:lnTo>
                    <a:pt x="235751" y="1145834"/>
                  </a:lnTo>
                  <a:cubicBezTo>
                    <a:pt x="245911" y="1160261"/>
                    <a:pt x="250991" y="1171945"/>
                    <a:pt x="250991" y="1180886"/>
                  </a:cubicBezTo>
                  <a:cubicBezTo>
                    <a:pt x="250991" y="1187185"/>
                    <a:pt x="248552" y="1192316"/>
                    <a:pt x="243675" y="1196278"/>
                  </a:cubicBezTo>
                  <a:cubicBezTo>
                    <a:pt x="238799" y="1200241"/>
                    <a:pt x="233109" y="1202222"/>
                    <a:pt x="226607" y="1202222"/>
                  </a:cubicBezTo>
                  <a:cubicBezTo>
                    <a:pt x="218072" y="1202222"/>
                    <a:pt x="211976" y="1200698"/>
                    <a:pt x="208319" y="1197650"/>
                  </a:cubicBezTo>
                  <a:cubicBezTo>
                    <a:pt x="215431" y="1196431"/>
                    <a:pt x="221527" y="1193891"/>
                    <a:pt x="226607" y="1190030"/>
                  </a:cubicBezTo>
                  <a:cubicBezTo>
                    <a:pt x="232703" y="1185356"/>
                    <a:pt x="235751" y="1179768"/>
                    <a:pt x="235751" y="1173266"/>
                  </a:cubicBezTo>
                  <a:cubicBezTo>
                    <a:pt x="235547" y="1165341"/>
                    <a:pt x="230975" y="1153149"/>
                    <a:pt x="222035" y="1136690"/>
                  </a:cubicBezTo>
                  <a:lnTo>
                    <a:pt x="234227" y="1124498"/>
                  </a:lnTo>
                  <a:cubicBezTo>
                    <a:pt x="251702" y="1132626"/>
                    <a:pt x="264402" y="1136690"/>
                    <a:pt x="272327" y="1136690"/>
                  </a:cubicBezTo>
                  <a:cubicBezTo>
                    <a:pt x="278016" y="1136690"/>
                    <a:pt x="283249" y="1135013"/>
                    <a:pt x="288024" y="1131661"/>
                  </a:cubicBezTo>
                  <a:cubicBezTo>
                    <a:pt x="292799" y="1128308"/>
                    <a:pt x="295187" y="1123888"/>
                    <a:pt x="295187" y="1118402"/>
                  </a:cubicBezTo>
                  <a:close/>
                  <a:moveTo>
                    <a:pt x="240323" y="1100114"/>
                  </a:moveTo>
                  <a:lnTo>
                    <a:pt x="247638" y="1107124"/>
                  </a:lnTo>
                  <a:lnTo>
                    <a:pt x="204356" y="1149187"/>
                  </a:lnTo>
                  <a:lnTo>
                    <a:pt x="197651" y="1141262"/>
                  </a:lnTo>
                  <a:close/>
                  <a:moveTo>
                    <a:pt x="250991" y="1054394"/>
                  </a:moveTo>
                  <a:cubicBezTo>
                    <a:pt x="257899" y="1054394"/>
                    <a:pt x="263945" y="1056731"/>
                    <a:pt x="269126" y="1061404"/>
                  </a:cubicBezTo>
                  <a:cubicBezTo>
                    <a:pt x="274308" y="1066078"/>
                    <a:pt x="276899" y="1071869"/>
                    <a:pt x="276899" y="1078778"/>
                  </a:cubicBezTo>
                  <a:cubicBezTo>
                    <a:pt x="276899" y="1084467"/>
                    <a:pt x="275019" y="1089293"/>
                    <a:pt x="271260" y="1093256"/>
                  </a:cubicBezTo>
                  <a:cubicBezTo>
                    <a:pt x="267501" y="1097218"/>
                    <a:pt x="262776" y="1099199"/>
                    <a:pt x="257087" y="1099199"/>
                  </a:cubicBezTo>
                  <a:cubicBezTo>
                    <a:pt x="252616" y="1099199"/>
                    <a:pt x="248959" y="1097675"/>
                    <a:pt x="246114" y="1094627"/>
                  </a:cubicBezTo>
                  <a:cubicBezTo>
                    <a:pt x="243269" y="1091579"/>
                    <a:pt x="241847" y="1087820"/>
                    <a:pt x="241847" y="1083350"/>
                  </a:cubicBezTo>
                  <a:cubicBezTo>
                    <a:pt x="241847" y="1077254"/>
                    <a:pt x="244895" y="1074206"/>
                    <a:pt x="250991" y="1074206"/>
                  </a:cubicBezTo>
                  <a:cubicBezTo>
                    <a:pt x="253632" y="1074612"/>
                    <a:pt x="255664" y="1075628"/>
                    <a:pt x="257087" y="1077254"/>
                  </a:cubicBezTo>
                  <a:cubicBezTo>
                    <a:pt x="253023" y="1077254"/>
                    <a:pt x="250991" y="1079286"/>
                    <a:pt x="250991" y="1083350"/>
                  </a:cubicBezTo>
                  <a:cubicBezTo>
                    <a:pt x="250991" y="1088430"/>
                    <a:pt x="253531" y="1090970"/>
                    <a:pt x="258611" y="1090970"/>
                  </a:cubicBezTo>
                  <a:cubicBezTo>
                    <a:pt x="264707" y="1090970"/>
                    <a:pt x="267755" y="1086906"/>
                    <a:pt x="267755" y="1078778"/>
                  </a:cubicBezTo>
                  <a:cubicBezTo>
                    <a:pt x="267755" y="1074104"/>
                    <a:pt x="265926" y="1070396"/>
                    <a:pt x="262268" y="1067653"/>
                  </a:cubicBezTo>
                  <a:cubicBezTo>
                    <a:pt x="258611" y="1064909"/>
                    <a:pt x="254343" y="1063538"/>
                    <a:pt x="249467" y="1063538"/>
                  </a:cubicBezTo>
                  <a:cubicBezTo>
                    <a:pt x="243980" y="1063538"/>
                    <a:pt x="239307" y="1065468"/>
                    <a:pt x="235446" y="1069329"/>
                  </a:cubicBezTo>
                  <a:cubicBezTo>
                    <a:pt x="231585" y="1073190"/>
                    <a:pt x="229655" y="1077863"/>
                    <a:pt x="229655" y="1083350"/>
                  </a:cubicBezTo>
                  <a:cubicBezTo>
                    <a:pt x="229655" y="1089243"/>
                    <a:pt x="231179" y="1094831"/>
                    <a:pt x="234227" y="1100114"/>
                  </a:cubicBezTo>
                  <a:lnTo>
                    <a:pt x="226607" y="1107734"/>
                  </a:lnTo>
                  <a:cubicBezTo>
                    <a:pt x="221527" y="1098590"/>
                    <a:pt x="218987" y="1091478"/>
                    <a:pt x="218987" y="1086398"/>
                  </a:cubicBezTo>
                  <a:cubicBezTo>
                    <a:pt x="218987" y="1077457"/>
                    <a:pt x="222085" y="1069888"/>
                    <a:pt x="228283" y="1063690"/>
                  </a:cubicBezTo>
                  <a:cubicBezTo>
                    <a:pt x="234481" y="1057493"/>
                    <a:pt x="242050" y="1054394"/>
                    <a:pt x="250991" y="1054394"/>
                  </a:cubicBezTo>
                  <a:close/>
                  <a:moveTo>
                    <a:pt x="218987" y="1017818"/>
                  </a:moveTo>
                  <a:cubicBezTo>
                    <a:pt x="223457" y="1017818"/>
                    <a:pt x="229807" y="1019342"/>
                    <a:pt x="238037" y="1022390"/>
                  </a:cubicBezTo>
                  <a:cubicBezTo>
                    <a:pt x="246266" y="1025438"/>
                    <a:pt x="252616" y="1026962"/>
                    <a:pt x="257087" y="1026962"/>
                  </a:cubicBezTo>
                  <a:cubicBezTo>
                    <a:pt x="259931" y="1026962"/>
                    <a:pt x="263995" y="1025946"/>
                    <a:pt x="269279" y="1023914"/>
                  </a:cubicBezTo>
                  <a:cubicBezTo>
                    <a:pt x="264402" y="1033058"/>
                    <a:pt x="255766" y="1037630"/>
                    <a:pt x="243371" y="1037630"/>
                  </a:cubicBezTo>
                  <a:cubicBezTo>
                    <a:pt x="233211" y="1037630"/>
                    <a:pt x="224575" y="1040932"/>
                    <a:pt x="217463" y="1047536"/>
                  </a:cubicBezTo>
                  <a:cubicBezTo>
                    <a:pt x="210351" y="1054140"/>
                    <a:pt x="206795" y="1062522"/>
                    <a:pt x="206795" y="1072682"/>
                  </a:cubicBezTo>
                  <a:cubicBezTo>
                    <a:pt x="206795" y="1084874"/>
                    <a:pt x="211875" y="1098082"/>
                    <a:pt x="222035" y="1112306"/>
                  </a:cubicBezTo>
                  <a:lnTo>
                    <a:pt x="209843" y="1124498"/>
                  </a:lnTo>
                  <a:cubicBezTo>
                    <a:pt x="196431" y="1113322"/>
                    <a:pt x="183731" y="1107734"/>
                    <a:pt x="171743" y="1107734"/>
                  </a:cubicBezTo>
                  <a:cubicBezTo>
                    <a:pt x="162599" y="1107734"/>
                    <a:pt x="154369" y="1110477"/>
                    <a:pt x="147054" y="1115963"/>
                  </a:cubicBezTo>
                  <a:cubicBezTo>
                    <a:pt x="139129" y="1121856"/>
                    <a:pt x="135167" y="1129273"/>
                    <a:pt x="135167" y="1138214"/>
                  </a:cubicBezTo>
                  <a:cubicBezTo>
                    <a:pt x="135167" y="1139433"/>
                    <a:pt x="135421" y="1141211"/>
                    <a:pt x="135929" y="1143548"/>
                  </a:cubicBezTo>
                  <a:cubicBezTo>
                    <a:pt x="136437" y="1145885"/>
                    <a:pt x="136691" y="1147663"/>
                    <a:pt x="136691" y="1148882"/>
                  </a:cubicBezTo>
                  <a:cubicBezTo>
                    <a:pt x="136691" y="1160667"/>
                    <a:pt x="132119" y="1168287"/>
                    <a:pt x="122975" y="1171742"/>
                  </a:cubicBezTo>
                  <a:cubicBezTo>
                    <a:pt x="125007" y="1168491"/>
                    <a:pt x="126023" y="1164935"/>
                    <a:pt x="126023" y="1161074"/>
                  </a:cubicBezTo>
                  <a:cubicBezTo>
                    <a:pt x="126023" y="1157619"/>
                    <a:pt x="125007" y="1154063"/>
                    <a:pt x="122975" y="1150406"/>
                  </a:cubicBezTo>
                  <a:cubicBezTo>
                    <a:pt x="116879" y="1139636"/>
                    <a:pt x="113831" y="1130492"/>
                    <a:pt x="113831" y="1122974"/>
                  </a:cubicBezTo>
                  <a:cubicBezTo>
                    <a:pt x="113831" y="1114236"/>
                    <a:pt x="117590" y="1107124"/>
                    <a:pt x="125108" y="1101638"/>
                  </a:cubicBezTo>
                  <a:cubicBezTo>
                    <a:pt x="132017" y="1096558"/>
                    <a:pt x="139942" y="1094018"/>
                    <a:pt x="148883" y="1094018"/>
                  </a:cubicBezTo>
                  <a:cubicBezTo>
                    <a:pt x="164123" y="1094018"/>
                    <a:pt x="181395" y="1099606"/>
                    <a:pt x="200699" y="1110782"/>
                  </a:cubicBezTo>
                  <a:lnTo>
                    <a:pt x="208319" y="1103162"/>
                  </a:lnTo>
                  <a:cubicBezTo>
                    <a:pt x="195111" y="1080403"/>
                    <a:pt x="188507" y="1065163"/>
                    <a:pt x="188507" y="1057442"/>
                  </a:cubicBezTo>
                  <a:cubicBezTo>
                    <a:pt x="188507" y="1046469"/>
                    <a:pt x="190843" y="1037427"/>
                    <a:pt x="195517" y="1030315"/>
                  </a:cubicBezTo>
                  <a:cubicBezTo>
                    <a:pt x="200800" y="1021983"/>
                    <a:pt x="208623" y="1017818"/>
                    <a:pt x="218987" y="1017818"/>
                  </a:cubicBezTo>
                  <a:close/>
                  <a:moveTo>
                    <a:pt x="97067" y="999530"/>
                  </a:moveTo>
                  <a:lnTo>
                    <a:pt x="119927" y="1008674"/>
                  </a:lnTo>
                  <a:cubicBezTo>
                    <a:pt x="139840" y="1016599"/>
                    <a:pt x="153556" y="1026251"/>
                    <a:pt x="161075" y="1037630"/>
                  </a:cubicBezTo>
                  <a:lnTo>
                    <a:pt x="204051" y="1102857"/>
                  </a:lnTo>
                  <a:lnTo>
                    <a:pt x="200089" y="1107124"/>
                  </a:lnTo>
                  <a:lnTo>
                    <a:pt x="130595" y="1062014"/>
                  </a:lnTo>
                  <a:cubicBezTo>
                    <a:pt x="120841" y="1055715"/>
                    <a:pt x="112205" y="1044031"/>
                    <a:pt x="104687" y="1026962"/>
                  </a:cubicBezTo>
                  <a:lnTo>
                    <a:pt x="94019" y="1002578"/>
                  </a:lnTo>
                  <a:close/>
                  <a:moveTo>
                    <a:pt x="316523" y="923330"/>
                  </a:moveTo>
                  <a:lnTo>
                    <a:pt x="325667" y="923330"/>
                  </a:lnTo>
                  <a:lnTo>
                    <a:pt x="325667" y="1228130"/>
                  </a:lnTo>
                  <a:lnTo>
                    <a:pt x="20867" y="1228130"/>
                  </a:lnTo>
                  <a:lnTo>
                    <a:pt x="20867" y="1218986"/>
                  </a:lnTo>
                  <a:lnTo>
                    <a:pt x="316523" y="1218986"/>
                  </a:lnTo>
                  <a:close/>
                  <a:moveTo>
                    <a:pt x="292139" y="923330"/>
                  </a:moveTo>
                  <a:lnTo>
                    <a:pt x="301283" y="923330"/>
                  </a:lnTo>
                  <a:lnTo>
                    <a:pt x="301283" y="1074206"/>
                  </a:lnTo>
                  <a:cubicBezTo>
                    <a:pt x="301283" y="1087617"/>
                    <a:pt x="297320" y="1099403"/>
                    <a:pt x="289395" y="1109563"/>
                  </a:cubicBezTo>
                  <a:cubicBezTo>
                    <a:pt x="280861" y="1120535"/>
                    <a:pt x="270091" y="1126022"/>
                    <a:pt x="257087" y="1126022"/>
                  </a:cubicBezTo>
                  <a:cubicBezTo>
                    <a:pt x="254242" y="1126022"/>
                    <a:pt x="248654" y="1124498"/>
                    <a:pt x="240323" y="1121450"/>
                  </a:cubicBezTo>
                  <a:lnTo>
                    <a:pt x="247943" y="1112306"/>
                  </a:lnTo>
                  <a:cubicBezTo>
                    <a:pt x="254039" y="1113322"/>
                    <a:pt x="258103" y="1113830"/>
                    <a:pt x="260135" y="1113830"/>
                  </a:cubicBezTo>
                  <a:cubicBezTo>
                    <a:pt x="270091" y="1113830"/>
                    <a:pt x="278118" y="1108750"/>
                    <a:pt x="284214" y="1098590"/>
                  </a:cubicBezTo>
                  <a:cubicBezTo>
                    <a:pt x="289497" y="1089852"/>
                    <a:pt x="292139" y="1080200"/>
                    <a:pt x="292139" y="1069634"/>
                  </a:cubicBezTo>
                  <a:close/>
                  <a:moveTo>
                    <a:pt x="196597" y="613376"/>
                  </a:moveTo>
                  <a:cubicBezTo>
                    <a:pt x="200661" y="620285"/>
                    <a:pt x="202693" y="626889"/>
                    <a:pt x="202693" y="633188"/>
                  </a:cubicBezTo>
                  <a:cubicBezTo>
                    <a:pt x="202693" y="645177"/>
                    <a:pt x="198781" y="655286"/>
                    <a:pt x="190958" y="663515"/>
                  </a:cubicBezTo>
                  <a:cubicBezTo>
                    <a:pt x="183135" y="671745"/>
                    <a:pt x="173330" y="675860"/>
                    <a:pt x="161545" y="675860"/>
                  </a:cubicBezTo>
                  <a:lnTo>
                    <a:pt x="1" y="675860"/>
                  </a:lnTo>
                  <a:lnTo>
                    <a:pt x="1" y="666716"/>
                  </a:lnTo>
                  <a:lnTo>
                    <a:pt x="156973" y="666716"/>
                  </a:lnTo>
                  <a:cubicBezTo>
                    <a:pt x="166523" y="666716"/>
                    <a:pt x="174753" y="663719"/>
                    <a:pt x="181661" y="657724"/>
                  </a:cubicBezTo>
                  <a:cubicBezTo>
                    <a:pt x="188570" y="651730"/>
                    <a:pt x="192025" y="644059"/>
                    <a:pt x="192025" y="634712"/>
                  </a:cubicBezTo>
                  <a:cubicBezTo>
                    <a:pt x="192025" y="630851"/>
                    <a:pt x="191009" y="626279"/>
                    <a:pt x="188977" y="620996"/>
                  </a:cubicBezTo>
                  <a:close/>
                  <a:moveTo>
                    <a:pt x="224638" y="612157"/>
                  </a:moveTo>
                  <a:lnTo>
                    <a:pt x="246889" y="625568"/>
                  </a:lnTo>
                  <a:cubicBezTo>
                    <a:pt x="265583" y="636744"/>
                    <a:pt x="275743" y="646904"/>
                    <a:pt x="277369" y="656048"/>
                  </a:cubicBezTo>
                  <a:cubicBezTo>
                    <a:pt x="278385" y="661737"/>
                    <a:pt x="280518" y="667529"/>
                    <a:pt x="283769" y="673421"/>
                  </a:cubicBezTo>
                  <a:lnTo>
                    <a:pt x="280417" y="676469"/>
                  </a:lnTo>
                  <a:cubicBezTo>
                    <a:pt x="276353" y="673015"/>
                    <a:pt x="270765" y="670678"/>
                    <a:pt x="263653" y="669459"/>
                  </a:cubicBezTo>
                  <a:cubicBezTo>
                    <a:pt x="253493" y="666411"/>
                    <a:pt x="242825" y="655845"/>
                    <a:pt x="231649" y="637760"/>
                  </a:cubicBezTo>
                  <a:lnTo>
                    <a:pt x="219457" y="617948"/>
                  </a:lnTo>
                  <a:close/>
                  <a:moveTo>
                    <a:pt x="161545" y="593564"/>
                  </a:moveTo>
                  <a:cubicBezTo>
                    <a:pt x="169876" y="593767"/>
                    <a:pt x="177496" y="596307"/>
                    <a:pt x="184405" y="601184"/>
                  </a:cubicBezTo>
                  <a:lnTo>
                    <a:pt x="178309" y="608804"/>
                  </a:lnTo>
                  <a:cubicBezTo>
                    <a:pt x="173432" y="605756"/>
                    <a:pt x="168352" y="604232"/>
                    <a:pt x="163069" y="604232"/>
                  </a:cubicBezTo>
                  <a:cubicBezTo>
                    <a:pt x="157582" y="604232"/>
                    <a:pt x="152909" y="606162"/>
                    <a:pt x="149048" y="610023"/>
                  </a:cubicBezTo>
                  <a:cubicBezTo>
                    <a:pt x="145187" y="613884"/>
                    <a:pt x="143257" y="618557"/>
                    <a:pt x="143257" y="624044"/>
                  </a:cubicBezTo>
                  <a:cubicBezTo>
                    <a:pt x="143257" y="628514"/>
                    <a:pt x="144476" y="632680"/>
                    <a:pt x="146914" y="636541"/>
                  </a:cubicBezTo>
                  <a:cubicBezTo>
                    <a:pt x="149353" y="640401"/>
                    <a:pt x="152705" y="642332"/>
                    <a:pt x="156973" y="642332"/>
                  </a:cubicBezTo>
                  <a:cubicBezTo>
                    <a:pt x="164085" y="642332"/>
                    <a:pt x="167641" y="639284"/>
                    <a:pt x="167641" y="633188"/>
                  </a:cubicBezTo>
                  <a:cubicBezTo>
                    <a:pt x="167641" y="628108"/>
                    <a:pt x="165101" y="625568"/>
                    <a:pt x="160021" y="625568"/>
                  </a:cubicBezTo>
                  <a:cubicBezTo>
                    <a:pt x="156973" y="625568"/>
                    <a:pt x="154433" y="627600"/>
                    <a:pt x="152401" y="631664"/>
                  </a:cubicBezTo>
                  <a:cubicBezTo>
                    <a:pt x="152401" y="622520"/>
                    <a:pt x="155957" y="617948"/>
                    <a:pt x="163069" y="617948"/>
                  </a:cubicBezTo>
                  <a:cubicBezTo>
                    <a:pt x="167133" y="617948"/>
                    <a:pt x="170435" y="619472"/>
                    <a:pt x="172975" y="622520"/>
                  </a:cubicBezTo>
                  <a:cubicBezTo>
                    <a:pt x="175515" y="625568"/>
                    <a:pt x="176785" y="629124"/>
                    <a:pt x="176785" y="633188"/>
                  </a:cubicBezTo>
                  <a:cubicBezTo>
                    <a:pt x="176785" y="638877"/>
                    <a:pt x="174651" y="643602"/>
                    <a:pt x="170384" y="647361"/>
                  </a:cubicBezTo>
                  <a:cubicBezTo>
                    <a:pt x="166117" y="651120"/>
                    <a:pt x="161138" y="653000"/>
                    <a:pt x="155449" y="653000"/>
                  </a:cubicBezTo>
                  <a:cubicBezTo>
                    <a:pt x="148337" y="653000"/>
                    <a:pt x="142495" y="650257"/>
                    <a:pt x="137923" y="644770"/>
                  </a:cubicBezTo>
                  <a:cubicBezTo>
                    <a:pt x="133351" y="639284"/>
                    <a:pt x="131065" y="632883"/>
                    <a:pt x="131065" y="625568"/>
                  </a:cubicBezTo>
                  <a:cubicBezTo>
                    <a:pt x="131065" y="616627"/>
                    <a:pt x="133909" y="609007"/>
                    <a:pt x="139599" y="602708"/>
                  </a:cubicBezTo>
                  <a:cubicBezTo>
                    <a:pt x="145289" y="596409"/>
                    <a:pt x="152604" y="593361"/>
                    <a:pt x="161545" y="593564"/>
                  </a:cubicBezTo>
                  <a:close/>
                  <a:moveTo>
                    <a:pt x="274321" y="590516"/>
                  </a:moveTo>
                  <a:cubicBezTo>
                    <a:pt x="278385" y="594580"/>
                    <a:pt x="280417" y="599152"/>
                    <a:pt x="280417" y="604232"/>
                  </a:cubicBezTo>
                  <a:cubicBezTo>
                    <a:pt x="280417" y="609312"/>
                    <a:pt x="278435" y="613376"/>
                    <a:pt x="274473" y="616424"/>
                  </a:cubicBezTo>
                  <a:cubicBezTo>
                    <a:pt x="270511" y="619472"/>
                    <a:pt x="265888" y="620996"/>
                    <a:pt x="260605" y="620996"/>
                  </a:cubicBezTo>
                  <a:cubicBezTo>
                    <a:pt x="251257" y="620996"/>
                    <a:pt x="239573" y="616932"/>
                    <a:pt x="225553" y="608804"/>
                  </a:cubicBezTo>
                  <a:lnTo>
                    <a:pt x="214885" y="617948"/>
                  </a:lnTo>
                  <a:cubicBezTo>
                    <a:pt x="225045" y="632375"/>
                    <a:pt x="230125" y="644059"/>
                    <a:pt x="230125" y="653000"/>
                  </a:cubicBezTo>
                  <a:cubicBezTo>
                    <a:pt x="230125" y="659299"/>
                    <a:pt x="227686" y="664430"/>
                    <a:pt x="222809" y="668392"/>
                  </a:cubicBezTo>
                  <a:cubicBezTo>
                    <a:pt x="217933" y="672355"/>
                    <a:pt x="212243" y="674336"/>
                    <a:pt x="205741" y="674336"/>
                  </a:cubicBezTo>
                  <a:cubicBezTo>
                    <a:pt x="197206" y="674336"/>
                    <a:pt x="191110" y="672812"/>
                    <a:pt x="187453" y="669764"/>
                  </a:cubicBezTo>
                  <a:cubicBezTo>
                    <a:pt x="194565" y="668545"/>
                    <a:pt x="200661" y="666005"/>
                    <a:pt x="205741" y="662144"/>
                  </a:cubicBezTo>
                  <a:cubicBezTo>
                    <a:pt x="211837" y="657470"/>
                    <a:pt x="214885" y="651882"/>
                    <a:pt x="214885" y="645380"/>
                  </a:cubicBezTo>
                  <a:cubicBezTo>
                    <a:pt x="214681" y="637455"/>
                    <a:pt x="210109" y="625263"/>
                    <a:pt x="201169" y="608804"/>
                  </a:cubicBezTo>
                  <a:lnTo>
                    <a:pt x="213361" y="596612"/>
                  </a:lnTo>
                  <a:cubicBezTo>
                    <a:pt x="230836" y="604740"/>
                    <a:pt x="243536" y="608804"/>
                    <a:pt x="251461" y="608804"/>
                  </a:cubicBezTo>
                  <a:cubicBezTo>
                    <a:pt x="257150" y="608804"/>
                    <a:pt x="262383" y="607127"/>
                    <a:pt x="267158" y="603775"/>
                  </a:cubicBezTo>
                  <a:cubicBezTo>
                    <a:pt x="271933" y="600422"/>
                    <a:pt x="274321" y="596002"/>
                    <a:pt x="274321" y="590516"/>
                  </a:cubicBezTo>
                  <a:close/>
                  <a:moveTo>
                    <a:pt x="219457" y="572228"/>
                  </a:moveTo>
                  <a:lnTo>
                    <a:pt x="226772" y="579238"/>
                  </a:lnTo>
                  <a:lnTo>
                    <a:pt x="183490" y="621301"/>
                  </a:lnTo>
                  <a:lnTo>
                    <a:pt x="176785" y="613376"/>
                  </a:lnTo>
                  <a:close/>
                  <a:moveTo>
                    <a:pt x="230125" y="526508"/>
                  </a:moveTo>
                  <a:cubicBezTo>
                    <a:pt x="237033" y="526508"/>
                    <a:pt x="243079" y="528845"/>
                    <a:pt x="248260" y="533518"/>
                  </a:cubicBezTo>
                  <a:cubicBezTo>
                    <a:pt x="253442" y="538192"/>
                    <a:pt x="256033" y="543983"/>
                    <a:pt x="256033" y="550892"/>
                  </a:cubicBezTo>
                  <a:cubicBezTo>
                    <a:pt x="256033" y="556581"/>
                    <a:pt x="254153" y="561407"/>
                    <a:pt x="250394" y="565370"/>
                  </a:cubicBezTo>
                  <a:cubicBezTo>
                    <a:pt x="246635" y="569332"/>
                    <a:pt x="241910" y="571313"/>
                    <a:pt x="236221" y="571313"/>
                  </a:cubicBezTo>
                  <a:cubicBezTo>
                    <a:pt x="231750" y="571313"/>
                    <a:pt x="228093" y="569789"/>
                    <a:pt x="225248" y="566741"/>
                  </a:cubicBezTo>
                  <a:cubicBezTo>
                    <a:pt x="222403" y="563693"/>
                    <a:pt x="220981" y="559934"/>
                    <a:pt x="220981" y="555464"/>
                  </a:cubicBezTo>
                  <a:cubicBezTo>
                    <a:pt x="220981" y="549368"/>
                    <a:pt x="224029" y="546320"/>
                    <a:pt x="230125" y="546320"/>
                  </a:cubicBezTo>
                  <a:cubicBezTo>
                    <a:pt x="232766" y="546726"/>
                    <a:pt x="234798" y="547742"/>
                    <a:pt x="236221" y="549368"/>
                  </a:cubicBezTo>
                  <a:cubicBezTo>
                    <a:pt x="232157" y="549368"/>
                    <a:pt x="230125" y="551400"/>
                    <a:pt x="230125" y="555464"/>
                  </a:cubicBezTo>
                  <a:cubicBezTo>
                    <a:pt x="230125" y="560544"/>
                    <a:pt x="232665" y="563084"/>
                    <a:pt x="237745" y="563084"/>
                  </a:cubicBezTo>
                  <a:cubicBezTo>
                    <a:pt x="243841" y="563084"/>
                    <a:pt x="246889" y="559020"/>
                    <a:pt x="246889" y="550892"/>
                  </a:cubicBezTo>
                  <a:cubicBezTo>
                    <a:pt x="246889" y="546218"/>
                    <a:pt x="245060" y="542510"/>
                    <a:pt x="241402" y="539767"/>
                  </a:cubicBezTo>
                  <a:cubicBezTo>
                    <a:pt x="237745" y="537023"/>
                    <a:pt x="233477" y="535652"/>
                    <a:pt x="228601" y="535652"/>
                  </a:cubicBezTo>
                  <a:cubicBezTo>
                    <a:pt x="223114" y="535652"/>
                    <a:pt x="218441" y="537582"/>
                    <a:pt x="214580" y="541443"/>
                  </a:cubicBezTo>
                  <a:cubicBezTo>
                    <a:pt x="210719" y="545304"/>
                    <a:pt x="208789" y="549977"/>
                    <a:pt x="208789" y="555464"/>
                  </a:cubicBezTo>
                  <a:cubicBezTo>
                    <a:pt x="208789" y="561357"/>
                    <a:pt x="210313" y="566945"/>
                    <a:pt x="213361" y="572228"/>
                  </a:cubicBezTo>
                  <a:lnTo>
                    <a:pt x="205741" y="579848"/>
                  </a:lnTo>
                  <a:cubicBezTo>
                    <a:pt x="200661" y="570704"/>
                    <a:pt x="198121" y="563592"/>
                    <a:pt x="198121" y="558512"/>
                  </a:cubicBezTo>
                  <a:cubicBezTo>
                    <a:pt x="198121" y="549571"/>
                    <a:pt x="201219" y="542002"/>
                    <a:pt x="207417" y="535804"/>
                  </a:cubicBezTo>
                  <a:cubicBezTo>
                    <a:pt x="213615" y="529607"/>
                    <a:pt x="221184" y="526508"/>
                    <a:pt x="230125" y="526508"/>
                  </a:cubicBezTo>
                  <a:close/>
                  <a:moveTo>
                    <a:pt x="198121" y="489932"/>
                  </a:moveTo>
                  <a:cubicBezTo>
                    <a:pt x="202591" y="489932"/>
                    <a:pt x="208941" y="491456"/>
                    <a:pt x="217171" y="494504"/>
                  </a:cubicBezTo>
                  <a:cubicBezTo>
                    <a:pt x="225400" y="497552"/>
                    <a:pt x="231750" y="499076"/>
                    <a:pt x="236221" y="499076"/>
                  </a:cubicBezTo>
                  <a:cubicBezTo>
                    <a:pt x="239065" y="499076"/>
                    <a:pt x="243129" y="498060"/>
                    <a:pt x="248413" y="496028"/>
                  </a:cubicBezTo>
                  <a:cubicBezTo>
                    <a:pt x="243536" y="505172"/>
                    <a:pt x="234900" y="509744"/>
                    <a:pt x="222505" y="509744"/>
                  </a:cubicBezTo>
                  <a:cubicBezTo>
                    <a:pt x="212345" y="509744"/>
                    <a:pt x="203709" y="513046"/>
                    <a:pt x="196597" y="519650"/>
                  </a:cubicBezTo>
                  <a:cubicBezTo>
                    <a:pt x="189485" y="526254"/>
                    <a:pt x="185929" y="534636"/>
                    <a:pt x="185929" y="544796"/>
                  </a:cubicBezTo>
                  <a:cubicBezTo>
                    <a:pt x="185929" y="556988"/>
                    <a:pt x="191009" y="570196"/>
                    <a:pt x="201169" y="584420"/>
                  </a:cubicBezTo>
                  <a:lnTo>
                    <a:pt x="188977" y="596612"/>
                  </a:lnTo>
                  <a:cubicBezTo>
                    <a:pt x="175565" y="585436"/>
                    <a:pt x="162865" y="579848"/>
                    <a:pt x="150877" y="579848"/>
                  </a:cubicBezTo>
                  <a:cubicBezTo>
                    <a:pt x="141733" y="579848"/>
                    <a:pt x="133503" y="582591"/>
                    <a:pt x="126188" y="588077"/>
                  </a:cubicBezTo>
                  <a:cubicBezTo>
                    <a:pt x="118263" y="593970"/>
                    <a:pt x="114301" y="601387"/>
                    <a:pt x="114301" y="610328"/>
                  </a:cubicBezTo>
                  <a:cubicBezTo>
                    <a:pt x="114301" y="611547"/>
                    <a:pt x="114555" y="613325"/>
                    <a:pt x="115063" y="615662"/>
                  </a:cubicBezTo>
                  <a:cubicBezTo>
                    <a:pt x="115571" y="617999"/>
                    <a:pt x="115825" y="619777"/>
                    <a:pt x="115825" y="620996"/>
                  </a:cubicBezTo>
                  <a:cubicBezTo>
                    <a:pt x="115825" y="632781"/>
                    <a:pt x="111253" y="640401"/>
                    <a:pt x="102109" y="643856"/>
                  </a:cubicBezTo>
                  <a:cubicBezTo>
                    <a:pt x="104141" y="640605"/>
                    <a:pt x="105157" y="637049"/>
                    <a:pt x="105157" y="633188"/>
                  </a:cubicBezTo>
                  <a:cubicBezTo>
                    <a:pt x="105157" y="629733"/>
                    <a:pt x="104141" y="626177"/>
                    <a:pt x="102109" y="622520"/>
                  </a:cubicBezTo>
                  <a:cubicBezTo>
                    <a:pt x="96013" y="611750"/>
                    <a:pt x="92965" y="602606"/>
                    <a:pt x="92965" y="595088"/>
                  </a:cubicBezTo>
                  <a:cubicBezTo>
                    <a:pt x="92965" y="586350"/>
                    <a:pt x="96724" y="579238"/>
                    <a:pt x="104242" y="573752"/>
                  </a:cubicBezTo>
                  <a:cubicBezTo>
                    <a:pt x="111151" y="568672"/>
                    <a:pt x="119076" y="566132"/>
                    <a:pt x="128017" y="566132"/>
                  </a:cubicBezTo>
                  <a:cubicBezTo>
                    <a:pt x="143257" y="566132"/>
                    <a:pt x="160529" y="571720"/>
                    <a:pt x="179833" y="582896"/>
                  </a:cubicBezTo>
                  <a:lnTo>
                    <a:pt x="187453" y="575276"/>
                  </a:lnTo>
                  <a:cubicBezTo>
                    <a:pt x="174245" y="552517"/>
                    <a:pt x="167641" y="537277"/>
                    <a:pt x="167641" y="529556"/>
                  </a:cubicBezTo>
                  <a:cubicBezTo>
                    <a:pt x="167641" y="518583"/>
                    <a:pt x="169977" y="509541"/>
                    <a:pt x="174651" y="502429"/>
                  </a:cubicBezTo>
                  <a:cubicBezTo>
                    <a:pt x="179934" y="494097"/>
                    <a:pt x="187757" y="489932"/>
                    <a:pt x="198121" y="489932"/>
                  </a:cubicBezTo>
                  <a:close/>
                  <a:moveTo>
                    <a:pt x="76201" y="471644"/>
                  </a:moveTo>
                  <a:lnTo>
                    <a:pt x="99061" y="480788"/>
                  </a:lnTo>
                  <a:cubicBezTo>
                    <a:pt x="118974" y="488713"/>
                    <a:pt x="132690" y="498365"/>
                    <a:pt x="140209" y="509744"/>
                  </a:cubicBezTo>
                  <a:lnTo>
                    <a:pt x="183185" y="574971"/>
                  </a:lnTo>
                  <a:lnTo>
                    <a:pt x="179223" y="579238"/>
                  </a:lnTo>
                  <a:lnTo>
                    <a:pt x="109729" y="534128"/>
                  </a:lnTo>
                  <a:cubicBezTo>
                    <a:pt x="99975" y="527829"/>
                    <a:pt x="91339" y="516145"/>
                    <a:pt x="83821" y="499076"/>
                  </a:cubicBezTo>
                  <a:lnTo>
                    <a:pt x="73153" y="474692"/>
                  </a:lnTo>
                  <a:close/>
                  <a:moveTo>
                    <a:pt x="295657" y="395444"/>
                  </a:moveTo>
                  <a:lnTo>
                    <a:pt x="304801" y="395444"/>
                  </a:lnTo>
                  <a:lnTo>
                    <a:pt x="304801" y="700244"/>
                  </a:lnTo>
                  <a:lnTo>
                    <a:pt x="1" y="700244"/>
                  </a:lnTo>
                  <a:lnTo>
                    <a:pt x="1" y="691100"/>
                  </a:lnTo>
                  <a:lnTo>
                    <a:pt x="295657" y="691100"/>
                  </a:lnTo>
                  <a:close/>
                  <a:moveTo>
                    <a:pt x="271273" y="395444"/>
                  </a:moveTo>
                  <a:lnTo>
                    <a:pt x="280417" y="395444"/>
                  </a:lnTo>
                  <a:lnTo>
                    <a:pt x="280417" y="546320"/>
                  </a:lnTo>
                  <a:cubicBezTo>
                    <a:pt x="280417" y="559731"/>
                    <a:pt x="276454" y="571517"/>
                    <a:pt x="268529" y="581677"/>
                  </a:cubicBezTo>
                  <a:cubicBezTo>
                    <a:pt x="259995" y="592649"/>
                    <a:pt x="249225" y="598136"/>
                    <a:pt x="236221" y="598136"/>
                  </a:cubicBezTo>
                  <a:cubicBezTo>
                    <a:pt x="233376" y="598136"/>
                    <a:pt x="227788" y="596612"/>
                    <a:pt x="219457" y="593564"/>
                  </a:cubicBezTo>
                  <a:lnTo>
                    <a:pt x="227077" y="584420"/>
                  </a:lnTo>
                  <a:cubicBezTo>
                    <a:pt x="233173" y="585436"/>
                    <a:pt x="237237" y="585944"/>
                    <a:pt x="239269" y="585944"/>
                  </a:cubicBezTo>
                  <a:cubicBezTo>
                    <a:pt x="249225" y="585944"/>
                    <a:pt x="257252" y="580864"/>
                    <a:pt x="263348" y="570704"/>
                  </a:cubicBezTo>
                  <a:cubicBezTo>
                    <a:pt x="268631" y="561966"/>
                    <a:pt x="271273" y="552314"/>
                    <a:pt x="271273" y="541748"/>
                  </a:cubicBezTo>
                  <a:close/>
                  <a:moveTo>
                    <a:pt x="196596" y="217932"/>
                  </a:moveTo>
                  <a:cubicBezTo>
                    <a:pt x="200660" y="224841"/>
                    <a:pt x="202692" y="231445"/>
                    <a:pt x="202692" y="237744"/>
                  </a:cubicBezTo>
                  <a:cubicBezTo>
                    <a:pt x="202692" y="249733"/>
                    <a:pt x="198780" y="259842"/>
                    <a:pt x="190957" y="268071"/>
                  </a:cubicBezTo>
                  <a:cubicBezTo>
                    <a:pt x="183134" y="276301"/>
                    <a:pt x="173329" y="280416"/>
                    <a:pt x="161544" y="280416"/>
                  </a:cubicBezTo>
                  <a:lnTo>
                    <a:pt x="0" y="280416"/>
                  </a:lnTo>
                  <a:lnTo>
                    <a:pt x="0" y="271272"/>
                  </a:lnTo>
                  <a:lnTo>
                    <a:pt x="156972" y="271272"/>
                  </a:lnTo>
                  <a:cubicBezTo>
                    <a:pt x="166522" y="271272"/>
                    <a:pt x="174752" y="268275"/>
                    <a:pt x="181660" y="262280"/>
                  </a:cubicBezTo>
                  <a:cubicBezTo>
                    <a:pt x="188569" y="256286"/>
                    <a:pt x="192024" y="248615"/>
                    <a:pt x="192024" y="239268"/>
                  </a:cubicBezTo>
                  <a:cubicBezTo>
                    <a:pt x="192024" y="235407"/>
                    <a:pt x="191008" y="230835"/>
                    <a:pt x="188976" y="225552"/>
                  </a:cubicBezTo>
                  <a:close/>
                  <a:moveTo>
                    <a:pt x="224637" y="216713"/>
                  </a:moveTo>
                  <a:lnTo>
                    <a:pt x="246888" y="230124"/>
                  </a:lnTo>
                  <a:cubicBezTo>
                    <a:pt x="265582" y="241300"/>
                    <a:pt x="275742" y="251460"/>
                    <a:pt x="277368" y="260604"/>
                  </a:cubicBezTo>
                  <a:cubicBezTo>
                    <a:pt x="278384" y="266293"/>
                    <a:pt x="280517" y="272085"/>
                    <a:pt x="283768" y="277977"/>
                  </a:cubicBezTo>
                  <a:lnTo>
                    <a:pt x="280416" y="281025"/>
                  </a:lnTo>
                  <a:cubicBezTo>
                    <a:pt x="276352" y="277571"/>
                    <a:pt x="270764" y="275234"/>
                    <a:pt x="263652" y="274015"/>
                  </a:cubicBezTo>
                  <a:cubicBezTo>
                    <a:pt x="253492" y="270967"/>
                    <a:pt x="242824" y="260401"/>
                    <a:pt x="231648" y="242316"/>
                  </a:cubicBezTo>
                  <a:lnTo>
                    <a:pt x="219456" y="222504"/>
                  </a:lnTo>
                  <a:close/>
                  <a:moveTo>
                    <a:pt x="161544" y="198120"/>
                  </a:moveTo>
                  <a:cubicBezTo>
                    <a:pt x="169875" y="198323"/>
                    <a:pt x="177495" y="200863"/>
                    <a:pt x="184404" y="205740"/>
                  </a:cubicBezTo>
                  <a:lnTo>
                    <a:pt x="178308" y="213360"/>
                  </a:lnTo>
                  <a:cubicBezTo>
                    <a:pt x="173431" y="210312"/>
                    <a:pt x="168351" y="208788"/>
                    <a:pt x="163068" y="208788"/>
                  </a:cubicBezTo>
                  <a:cubicBezTo>
                    <a:pt x="157581" y="208788"/>
                    <a:pt x="152908" y="210718"/>
                    <a:pt x="149047" y="214579"/>
                  </a:cubicBezTo>
                  <a:cubicBezTo>
                    <a:pt x="145186" y="218440"/>
                    <a:pt x="143256" y="223113"/>
                    <a:pt x="143256" y="228600"/>
                  </a:cubicBezTo>
                  <a:cubicBezTo>
                    <a:pt x="143256" y="233070"/>
                    <a:pt x="144475" y="237236"/>
                    <a:pt x="146913" y="241097"/>
                  </a:cubicBezTo>
                  <a:cubicBezTo>
                    <a:pt x="149352" y="244957"/>
                    <a:pt x="152704" y="246888"/>
                    <a:pt x="156972" y="246888"/>
                  </a:cubicBezTo>
                  <a:cubicBezTo>
                    <a:pt x="164084" y="246888"/>
                    <a:pt x="167640" y="243840"/>
                    <a:pt x="167640" y="237744"/>
                  </a:cubicBezTo>
                  <a:cubicBezTo>
                    <a:pt x="167640" y="232664"/>
                    <a:pt x="165100" y="230124"/>
                    <a:pt x="160020" y="230124"/>
                  </a:cubicBezTo>
                  <a:cubicBezTo>
                    <a:pt x="156972" y="230124"/>
                    <a:pt x="154432" y="232156"/>
                    <a:pt x="152400" y="236220"/>
                  </a:cubicBezTo>
                  <a:cubicBezTo>
                    <a:pt x="152400" y="227076"/>
                    <a:pt x="155956" y="222504"/>
                    <a:pt x="163068" y="222504"/>
                  </a:cubicBezTo>
                  <a:cubicBezTo>
                    <a:pt x="167132" y="222504"/>
                    <a:pt x="170434" y="224028"/>
                    <a:pt x="172974" y="227076"/>
                  </a:cubicBezTo>
                  <a:cubicBezTo>
                    <a:pt x="175514" y="230124"/>
                    <a:pt x="176784" y="233680"/>
                    <a:pt x="176784" y="237744"/>
                  </a:cubicBezTo>
                  <a:cubicBezTo>
                    <a:pt x="176784" y="243433"/>
                    <a:pt x="174650" y="248158"/>
                    <a:pt x="170383" y="251917"/>
                  </a:cubicBezTo>
                  <a:cubicBezTo>
                    <a:pt x="166116" y="255676"/>
                    <a:pt x="161137" y="257556"/>
                    <a:pt x="155448" y="257556"/>
                  </a:cubicBezTo>
                  <a:cubicBezTo>
                    <a:pt x="148336" y="257556"/>
                    <a:pt x="142494" y="254813"/>
                    <a:pt x="137922" y="249326"/>
                  </a:cubicBezTo>
                  <a:cubicBezTo>
                    <a:pt x="133350" y="243840"/>
                    <a:pt x="131064" y="237439"/>
                    <a:pt x="131064" y="230124"/>
                  </a:cubicBezTo>
                  <a:cubicBezTo>
                    <a:pt x="131064" y="221183"/>
                    <a:pt x="133908" y="213563"/>
                    <a:pt x="139598" y="207264"/>
                  </a:cubicBezTo>
                  <a:cubicBezTo>
                    <a:pt x="145288" y="200965"/>
                    <a:pt x="152603" y="197917"/>
                    <a:pt x="161544" y="198120"/>
                  </a:cubicBezTo>
                  <a:close/>
                  <a:moveTo>
                    <a:pt x="274320" y="195072"/>
                  </a:moveTo>
                  <a:cubicBezTo>
                    <a:pt x="278384" y="199136"/>
                    <a:pt x="280416" y="203708"/>
                    <a:pt x="280416" y="208788"/>
                  </a:cubicBezTo>
                  <a:cubicBezTo>
                    <a:pt x="280416" y="213868"/>
                    <a:pt x="278434" y="217932"/>
                    <a:pt x="274472" y="220980"/>
                  </a:cubicBezTo>
                  <a:cubicBezTo>
                    <a:pt x="270510" y="224028"/>
                    <a:pt x="265887" y="225552"/>
                    <a:pt x="260604" y="225552"/>
                  </a:cubicBezTo>
                  <a:cubicBezTo>
                    <a:pt x="251256" y="225552"/>
                    <a:pt x="239572" y="221488"/>
                    <a:pt x="225552" y="213360"/>
                  </a:cubicBezTo>
                  <a:lnTo>
                    <a:pt x="214884" y="222504"/>
                  </a:lnTo>
                  <a:cubicBezTo>
                    <a:pt x="225044" y="236931"/>
                    <a:pt x="230124" y="248615"/>
                    <a:pt x="230124" y="257556"/>
                  </a:cubicBezTo>
                  <a:cubicBezTo>
                    <a:pt x="230124" y="263855"/>
                    <a:pt x="227685" y="268986"/>
                    <a:pt x="222808" y="272948"/>
                  </a:cubicBezTo>
                  <a:cubicBezTo>
                    <a:pt x="217932" y="276911"/>
                    <a:pt x="212242" y="278892"/>
                    <a:pt x="205740" y="278892"/>
                  </a:cubicBezTo>
                  <a:cubicBezTo>
                    <a:pt x="197205" y="278892"/>
                    <a:pt x="191109" y="277368"/>
                    <a:pt x="187452" y="274320"/>
                  </a:cubicBezTo>
                  <a:cubicBezTo>
                    <a:pt x="194564" y="273101"/>
                    <a:pt x="200660" y="270561"/>
                    <a:pt x="205740" y="266700"/>
                  </a:cubicBezTo>
                  <a:cubicBezTo>
                    <a:pt x="211836" y="262026"/>
                    <a:pt x="214884" y="256438"/>
                    <a:pt x="214884" y="249936"/>
                  </a:cubicBezTo>
                  <a:cubicBezTo>
                    <a:pt x="214680" y="242011"/>
                    <a:pt x="210108" y="229819"/>
                    <a:pt x="201168" y="213360"/>
                  </a:cubicBezTo>
                  <a:lnTo>
                    <a:pt x="213360" y="201168"/>
                  </a:lnTo>
                  <a:cubicBezTo>
                    <a:pt x="230835" y="209296"/>
                    <a:pt x="243535" y="213360"/>
                    <a:pt x="251460" y="213360"/>
                  </a:cubicBezTo>
                  <a:cubicBezTo>
                    <a:pt x="257149" y="213360"/>
                    <a:pt x="262382" y="211683"/>
                    <a:pt x="267157" y="208331"/>
                  </a:cubicBezTo>
                  <a:cubicBezTo>
                    <a:pt x="271932" y="204978"/>
                    <a:pt x="274320" y="200558"/>
                    <a:pt x="274320" y="195072"/>
                  </a:cubicBezTo>
                  <a:close/>
                  <a:moveTo>
                    <a:pt x="219456" y="176784"/>
                  </a:moveTo>
                  <a:lnTo>
                    <a:pt x="226771" y="183794"/>
                  </a:lnTo>
                  <a:lnTo>
                    <a:pt x="183489" y="225857"/>
                  </a:lnTo>
                  <a:lnTo>
                    <a:pt x="176784" y="217932"/>
                  </a:lnTo>
                  <a:close/>
                  <a:moveTo>
                    <a:pt x="230124" y="131064"/>
                  </a:moveTo>
                  <a:cubicBezTo>
                    <a:pt x="237032" y="131064"/>
                    <a:pt x="243078" y="133401"/>
                    <a:pt x="248259" y="138074"/>
                  </a:cubicBezTo>
                  <a:cubicBezTo>
                    <a:pt x="253441" y="142748"/>
                    <a:pt x="256032" y="148539"/>
                    <a:pt x="256032" y="155448"/>
                  </a:cubicBezTo>
                  <a:cubicBezTo>
                    <a:pt x="256032" y="161137"/>
                    <a:pt x="254152" y="165963"/>
                    <a:pt x="250393" y="169926"/>
                  </a:cubicBezTo>
                  <a:cubicBezTo>
                    <a:pt x="246634" y="173888"/>
                    <a:pt x="241909" y="175869"/>
                    <a:pt x="236220" y="175869"/>
                  </a:cubicBezTo>
                  <a:cubicBezTo>
                    <a:pt x="231749" y="175869"/>
                    <a:pt x="228092" y="174345"/>
                    <a:pt x="225247" y="171297"/>
                  </a:cubicBezTo>
                  <a:cubicBezTo>
                    <a:pt x="222402" y="168249"/>
                    <a:pt x="220980" y="164490"/>
                    <a:pt x="220980" y="160020"/>
                  </a:cubicBezTo>
                  <a:cubicBezTo>
                    <a:pt x="220980" y="153924"/>
                    <a:pt x="224028" y="150876"/>
                    <a:pt x="230124" y="150876"/>
                  </a:cubicBezTo>
                  <a:cubicBezTo>
                    <a:pt x="232765" y="151282"/>
                    <a:pt x="234797" y="152298"/>
                    <a:pt x="236220" y="153924"/>
                  </a:cubicBezTo>
                  <a:cubicBezTo>
                    <a:pt x="232156" y="153924"/>
                    <a:pt x="230124" y="155956"/>
                    <a:pt x="230124" y="160020"/>
                  </a:cubicBezTo>
                  <a:cubicBezTo>
                    <a:pt x="230124" y="165100"/>
                    <a:pt x="232664" y="167640"/>
                    <a:pt x="237744" y="167640"/>
                  </a:cubicBezTo>
                  <a:cubicBezTo>
                    <a:pt x="243840" y="167640"/>
                    <a:pt x="246888" y="163576"/>
                    <a:pt x="246888" y="155448"/>
                  </a:cubicBezTo>
                  <a:cubicBezTo>
                    <a:pt x="246888" y="150774"/>
                    <a:pt x="245059" y="147066"/>
                    <a:pt x="241401" y="144323"/>
                  </a:cubicBezTo>
                  <a:cubicBezTo>
                    <a:pt x="237744" y="141579"/>
                    <a:pt x="233476" y="140208"/>
                    <a:pt x="228600" y="140208"/>
                  </a:cubicBezTo>
                  <a:cubicBezTo>
                    <a:pt x="223113" y="140208"/>
                    <a:pt x="218440" y="142138"/>
                    <a:pt x="214579" y="145999"/>
                  </a:cubicBezTo>
                  <a:cubicBezTo>
                    <a:pt x="210718" y="149860"/>
                    <a:pt x="208788" y="154533"/>
                    <a:pt x="208788" y="160020"/>
                  </a:cubicBezTo>
                  <a:cubicBezTo>
                    <a:pt x="208788" y="165913"/>
                    <a:pt x="210312" y="171501"/>
                    <a:pt x="213360" y="176784"/>
                  </a:cubicBezTo>
                  <a:lnTo>
                    <a:pt x="205740" y="184404"/>
                  </a:lnTo>
                  <a:cubicBezTo>
                    <a:pt x="200660" y="175260"/>
                    <a:pt x="198120" y="168148"/>
                    <a:pt x="198120" y="163068"/>
                  </a:cubicBezTo>
                  <a:cubicBezTo>
                    <a:pt x="198120" y="154127"/>
                    <a:pt x="201218" y="146558"/>
                    <a:pt x="207416" y="140360"/>
                  </a:cubicBezTo>
                  <a:cubicBezTo>
                    <a:pt x="213614" y="134163"/>
                    <a:pt x="221183" y="131064"/>
                    <a:pt x="230124" y="131064"/>
                  </a:cubicBezTo>
                  <a:close/>
                  <a:moveTo>
                    <a:pt x="198120" y="94488"/>
                  </a:moveTo>
                  <a:cubicBezTo>
                    <a:pt x="202590" y="94488"/>
                    <a:pt x="208940" y="96012"/>
                    <a:pt x="217170" y="99060"/>
                  </a:cubicBezTo>
                  <a:cubicBezTo>
                    <a:pt x="225399" y="102108"/>
                    <a:pt x="231749" y="103632"/>
                    <a:pt x="236220" y="103632"/>
                  </a:cubicBezTo>
                  <a:cubicBezTo>
                    <a:pt x="239064" y="103632"/>
                    <a:pt x="243128" y="102616"/>
                    <a:pt x="248412" y="100584"/>
                  </a:cubicBezTo>
                  <a:cubicBezTo>
                    <a:pt x="243535" y="109728"/>
                    <a:pt x="234899" y="114300"/>
                    <a:pt x="222504" y="114300"/>
                  </a:cubicBezTo>
                  <a:cubicBezTo>
                    <a:pt x="212344" y="114300"/>
                    <a:pt x="203708" y="117602"/>
                    <a:pt x="196596" y="124206"/>
                  </a:cubicBezTo>
                  <a:cubicBezTo>
                    <a:pt x="189484" y="130810"/>
                    <a:pt x="185928" y="139192"/>
                    <a:pt x="185928" y="149352"/>
                  </a:cubicBezTo>
                  <a:cubicBezTo>
                    <a:pt x="185928" y="161544"/>
                    <a:pt x="191008" y="174752"/>
                    <a:pt x="201168" y="188976"/>
                  </a:cubicBezTo>
                  <a:lnTo>
                    <a:pt x="188976" y="201168"/>
                  </a:lnTo>
                  <a:cubicBezTo>
                    <a:pt x="175564" y="189992"/>
                    <a:pt x="162864" y="184404"/>
                    <a:pt x="150876" y="184404"/>
                  </a:cubicBezTo>
                  <a:cubicBezTo>
                    <a:pt x="141732" y="184404"/>
                    <a:pt x="133502" y="187147"/>
                    <a:pt x="126187" y="192633"/>
                  </a:cubicBezTo>
                  <a:cubicBezTo>
                    <a:pt x="118262" y="198526"/>
                    <a:pt x="114300" y="205943"/>
                    <a:pt x="114300" y="214884"/>
                  </a:cubicBezTo>
                  <a:cubicBezTo>
                    <a:pt x="114300" y="216103"/>
                    <a:pt x="114554" y="217881"/>
                    <a:pt x="115062" y="220218"/>
                  </a:cubicBezTo>
                  <a:cubicBezTo>
                    <a:pt x="115570" y="222555"/>
                    <a:pt x="115824" y="224333"/>
                    <a:pt x="115824" y="225552"/>
                  </a:cubicBezTo>
                  <a:cubicBezTo>
                    <a:pt x="115824" y="237337"/>
                    <a:pt x="111252" y="244957"/>
                    <a:pt x="102108" y="248412"/>
                  </a:cubicBezTo>
                  <a:cubicBezTo>
                    <a:pt x="104140" y="245161"/>
                    <a:pt x="105156" y="241605"/>
                    <a:pt x="105156" y="237744"/>
                  </a:cubicBezTo>
                  <a:cubicBezTo>
                    <a:pt x="105156" y="234289"/>
                    <a:pt x="104140" y="230733"/>
                    <a:pt x="102108" y="227076"/>
                  </a:cubicBezTo>
                  <a:cubicBezTo>
                    <a:pt x="96012" y="216306"/>
                    <a:pt x="92964" y="207162"/>
                    <a:pt x="92964" y="199644"/>
                  </a:cubicBezTo>
                  <a:cubicBezTo>
                    <a:pt x="92964" y="190906"/>
                    <a:pt x="96723" y="183794"/>
                    <a:pt x="104241" y="178308"/>
                  </a:cubicBezTo>
                  <a:cubicBezTo>
                    <a:pt x="111150" y="173228"/>
                    <a:pt x="119075" y="170688"/>
                    <a:pt x="128016" y="170688"/>
                  </a:cubicBezTo>
                  <a:cubicBezTo>
                    <a:pt x="143256" y="170688"/>
                    <a:pt x="160528" y="176276"/>
                    <a:pt x="179832" y="187452"/>
                  </a:cubicBezTo>
                  <a:lnTo>
                    <a:pt x="187452" y="179832"/>
                  </a:lnTo>
                  <a:cubicBezTo>
                    <a:pt x="174244" y="157073"/>
                    <a:pt x="167640" y="141833"/>
                    <a:pt x="167640" y="134112"/>
                  </a:cubicBezTo>
                  <a:cubicBezTo>
                    <a:pt x="167640" y="123139"/>
                    <a:pt x="169976" y="114097"/>
                    <a:pt x="174650" y="106985"/>
                  </a:cubicBezTo>
                  <a:cubicBezTo>
                    <a:pt x="179933" y="98653"/>
                    <a:pt x="187756" y="94488"/>
                    <a:pt x="198120" y="94488"/>
                  </a:cubicBezTo>
                  <a:close/>
                  <a:moveTo>
                    <a:pt x="76200" y="76200"/>
                  </a:moveTo>
                  <a:lnTo>
                    <a:pt x="99060" y="85344"/>
                  </a:lnTo>
                  <a:cubicBezTo>
                    <a:pt x="118973" y="93269"/>
                    <a:pt x="132689" y="102921"/>
                    <a:pt x="140208" y="114300"/>
                  </a:cubicBezTo>
                  <a:lnTo>
                    <a:pt x="183184" y="179527"/>
                  </a:lnTo>
                  <a:lnTo>
                    <a:pt x="179222" y="183794"/>
                  </a:lnTo>
                  <a:lnTo>
                    <a:pt x="109728" y="138684"/>
                  </a:lnTo>
                  <a:cubicBezTo>
                    <a:pt x="99974" y="132385"/>
                    <a:pt x="91338" y="120701"/>
                    <a:pt x="83820" y="103632"/>
                  </a:cubicBezTo>
                  <a:lnTo>
                    <a:pt x="73152" y="79248"/>
                  </a:lnTo>
                  <a:close/>
                  <a:moveTo>
                    <a:pt x="295656" y="0"/>
                  </a:moveTo>
                  <a:lnTo>
                    <a:pt x="304800" y="0"/>
                  </a:lnTo>
                  <a:lnTo>
                    <a:pt x="304800" y="304800"/>
                  </a:lnTo>
                  <a:lnTo>
                    <a:pt x="0" y="304800"/>
                  </a:lnTo>
                  <a:lnTo>
                    <a:pt x="0" y="295656"/>
                  </a:lnTo>
                  <a:lnTo>
                    <a:pt x="295656" y="295656"/>
                  </a:lnTo>
                  <a:close/>
                  <a:moveTo>
                    <a:pt x="271272" y="0"/>
                  </a:moveTo>
                  <a:lnTo>
                    <a:pt x="280416" y="0"/>
                  </a:lnTo>
                  <a:lnTo>
                    <a:pt x="280416" y="150876"/>
                  </a:lnTo>
                  <a:cubicBezTo>
                    <a:pt x="280416" y="164287"/>
                    <a:pt x="276453" y="176073"/>
                    <a:pt x="268528" y="186233"/>
                  </a:cubicBezTo>
                  <a:cubicBezTo>
                    <a:pt x="259994" y="197205"/>
                    <a:pt x="249224" y="202692"/>
                    <a:pt x="236220" y="202692"/>
                  </a:cubicBezTo>
                  <a:cubicBezTo>
                    <a:pt x="233375" y="202692"/>
                    <a:pt x="227787" y="201168"/>
                    <a:pt x="219456" y="198120"/>
                  </a:cubicBezTo>
                  <a:lnTo>
                    <a:pt x="227076" y="188976"/>
                  </a:lnTo>
                  <a:cubicBezTo>
                    <a:pt x="233172" y="189992"/>
                    <a:pt x="237236" y="190500"/>
                    <a:pt x="239268" y="190500"/>
                  </a:cubicBezTo>
                  <a:cubicBezTo>
                    <a:pt x="249224" y="190500"/>
                    <a:pt x="257251" y="185420"/>
                    <a:pt x="263347" y="175260"/>
                  </a:cubicBezTo>
                  <a:cubicBezTo>
                    <a:pt x="268630" y="166522"/>
                    <a:pt x="271272" y="156870"/>
                    <a:pt x="271272" y="146304"/>
                  </a:cubicBez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p>
          </p:txBody>
        </p:sp>
      </p:grpSp>
      <p:sp>
        <p:nvSpPr>
          <p:cNvPr id="16" name="TextBox 15">
            <a:extLst>
              <a:ext uri="{FF2B5EF4-FFF2-40B4-BE49-F238E27FC236}">
                <a16:creationId xmlns:a16="http://schemas.microsoft.com/office/drawing/2014/main" id="{8AB3038A-09E0-41DD-9EB9-C810E3640829}"/>
              </a:ext>
            </a:extLst>
          </p:cNvPr>
          <p:cNvSpPr txBox="1"/>
          <p:nvPr/>
        </p:nvSpPr>
        <p:spPr>
          <a:xfrm>
            <a:off x="988298" y="261280"/>
            <a:ext cx="2699778" cy="769441"/>
          </a:xfrm>
          <a:prstGeom prst="rect">
            <a:avLst/>
          </a:prstGeom>
          <a:noFill/>
        </p:spPr>
        <p:txBody>
          <a:bodyPr wrap="none" rtlCol="0">
            <a:prstTxWarp prst="textPlain">
              <a:avLst/>
            </a:prstTxWarp>
            <a:spAutoFit/>
          </a:bodyPr>
          <a:lstStyle/>
          <a:p>
            <a:r>
              <a:rPr lang="as-IN" sz="4400" dirty="0">
                <a:latin typeface="Kalpurush" panose="02000600000000000000" pitchFamily="2" charset="0"/>
                <a:cs typeface="Kalpurush" panose="02000600000000000000" pitchFamily="2" charset="0"/>
              </a:rPr>
              <a:t>দ</a:t>
            </a:r>
            <a:r>
              <a:rPr lang="en-US" sz="4400" dirty="0">
                <a:latin typeface="Kalpurush" panose="02000600000000000000" pitchFamily="2" charset="0"/>
                <a:cs typeface="Kalpurush" panose="02000600000000000000" pitchFamily="2" charset="0"/>
              </a:rPr>
              <a:t>ল</a:t>
            </a:r>
            <a:r>
              <a:rPr lang="as-IN" sz="4400" dirty="0">
                <a:latin typeface="Kalpurush" panose="02000600000000000000" pitchFamily="2" charset="0"/>
                <a:cs typeface="Kalpurush" panose="02000600000000000000" pitchFamily="2" charset="0"/>
              </a:rPr>
              <a:t>ী</a:t>
            </a:r>
            <a:r>
              <a:rPr lang="en-US" sz="4400" dirty="0">
                <a:latin typeface="Kalpurush" panose="02000600000000000000" pitchFamily="2" charset="0"/>
                <a:cs typeface="Kalpurush" panose="02000600000000000000" pitchFamily="2" charset="0"/>
              </a:rPr>
              <a:t>য় </a:t>
            </a:r>
            <a:r>
              <a:rPr lang="as-IN" sz="4400" dirty="0">
                <a:latin typeface="Kalpurush" panose="02000600000000000000" pitchFamily="2" charset="0"/>
                <a:cs typeface="Kalpurush" panose="02000600000000000000" pitchFamily="2" charset="0"/>
              </a:rPr>
              <a:t>ক</a:t>
            </a:r>
            <a:r>
              <a:rPr lang="en-US" sz="4400" dirty="0">
                <a:latin typeface="Kalpurush" panose="02000600000000000000" pitchFamily="2" charset="0"/>
                <a:cs typeface="Kalpurush" panose="02000600000000000000" pitchFamily="2" charset="0"/>
              </a:rPr>
              <a:t>া</a:t>
            </a:r>
            <a:r>
              <a:rPr lang="as-IN" sz="4400" dirty="0">
                <a:latin typeface="Kalpurush" panose="02000600000000000000" pitchFamily="2" charset="0"/>
                <a:cs typeface="Kalpurush" panose="02000600000000000000" pitchFamily="2" charset="0"/>
              </a:rPr>
              <a:t>জ</a:t>
            </a:r>
            <a:endParaRPr lang="en-US" sz="4400" dirty="0">
              <a:latin typeface="Kalpurush" panose="02000600000000000000" pitchFamily="2" charset="0"/>
              <a:cs typeface="Kalpurush" panose="02000600000000000000" pitchFamily="2" charset="0"/>
            </a:endParaRPr>
          </a:p>
        </p:txBody>
      </p:sp>
      <p:pic>
        <p:nvPicPr>
          <p:cNvPr id="1028" name="Picture 4" descr="আলোর প্রতিসরণ |প্রতিসরণের নিয়ম ও সূত্র |আলোর প্রতিসরাঙ্ক ও স্নেলের সূত্র">
            <a:extLst>
              <a:ext uri="{FF2B5EF4-FFF2-40B4-BE49-F238E27FC236}">
                <a16:creationId xmlns:a16="http://schemas.microsoft.com/office/drawing/2014/main" id="{F8CE92B2-033B-412C-8152-E7D32C2B42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73" b="1736"/>
          <a:stretch/>
        </p:blipFill>
        <p:spPr bwMode="auto">
          <a:xfrm>
            <a:off x="2455208" y="1090283"/>
            <a:ext cx="5165515" cy="336315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9901244C-492F-427B-AD24-FC2D867E5E41}"/>
              </a:ext>
            </a:extLst>
          </p:cNvPr>
          <p:cNvPicPr>
            <a:picLocks noChangeAspect="1"/>
          </p:cNvPicPr>
          <p:nvPr/>
        </p:nvPicPr>
        <p:blipFill rotWithShape="1">
          <a:blip r:embed="rId3"/>
          <a:srcRect b="30009"/>
          <a:stretch/>
        </p:blipFill>
        <p:spPr>
          <a:xfrm>
            <a:off x="251736" y="4687711"/>
            <a:ext cx="8850944" cy="1103282"/>
          </a:xfrm>
          <a:prstGeom prst="rect">
            <a:avLst/>
          </a:prstGeom>
        </p:spPr>
      </p:pic>
    </p:spTree>
    <p:extLst>
      <p:ext uri="{BB962C8B-B14F-4D97-AF65-F5344CB8AC3E}">
        <p14:creationId xmlns:p14="http://schemas.microsoft.com/office/powerpoint/2010/main" val="1422235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8F8BDC9-EA5C-473F-BB5A-5E01852799D0}"/>
              </a:ext>
            </a:extLst>
          </p:cNvPr>
          <p:cNvGrpSpPr/>
          <p:nvPr/>
        </p:nvGrpSpPr>
        <p:grpSpPr>
          <a:xfrm>
            <a:off x="-171450" y="-188686"/>
            <a:ext cx="9576707" cy="7199086"/>
            <a:chOff x="-171450" y="-188686"/>
            <a:chExt cx="9576707" cy="7199086"/>
          </a:xfrm>
        </p:grpSpPr>
        <p:grpSp>
          <p:nvGrpSpPr>
            <p:cNvPr id="13" name="Group 12">
              <a:extLst>
                <a:ext uri="{FF2B5EF4-FFF2-40B4-BE49-F238E27FC236}">
                  <a16:creationId xmlns:a16="http://schemas.microsoft.com/office/drawing/2014/main" id="{33EF1CCA-9408-4360-BCD2-5E0C288139FE}"/>
                </a:ext>
              </a:extLst>
            </p:cNvPr>
            <p:cNvGrpSpPr/>
            <p:nvPr/>
          </p:nvGrpSpPr>
          <p:grpSpPr>
            <a:xfrm>
              <a:off x="-171450" y="-188686"/>
              <a:ext cx="9576707" cy="7199086"/>
              <a:chOff x="-114300" y="0"/>
              <a:chExt cx="12420600" cy="7122884"/>
            </a:xfrm>
          </p:grpSpPr>
          <p:sp>
            <p:nvSpPr>
              <p:cNvPr id="4" name="Freeform: Shape 3">
                <a:extLst>
                  <a:ext uri="{FF2B5EF4-FFF2-40B4-BE49-F238E27FC236}">
                    <a16:creationId xmlns:a16="http://schemas.microsoft.com/office/drawing/2014/main" id="{48F81F1A-BA5D-4521-A698-76DFD6CAFD8E}"/>
                  </a:ext>
                </a:extLst>
              </p:cNvPr>
              <p:cNvSpPr/>
              <p:nvPr/>
            </p:nvSpPr>
            <p:spPr>
              <a:xfrm>
                <a:off x="0" y="132442"/>
                <a:ext cx="12192000" cy="6858000"/>
              </a:xfrm>
              <a:custGeom>
                <a:avLst/>
                <a:gdLst>
                  <a:gd name="connsiteX0" fmla="*/ 1182192 w 12192000"/>
                  <a:gd name="connsiteY0" fmla="*/ 352698 h 6858000"/>
                  <a:gd name="connsiteX1" fmla="*/ 300446 w 12192000"/>
                  <a:gd name="connsiteY1" fmla="*/ 1234444 h 6858000"/>
                  <a:gd name="connsiteX2" fmla="*/ 300446 w 12192000"/>
                  <a:gd name="connsiteY2" fmla="*/ 5701934 h 6858000"/>
                  <a:gd name="connsiteX3" fmla="*/ 1182192 w 12192000"/>
                  <a:gd name="connsiteY3" fmla="*/ 6583680 h 6858000"/>
                  <a:gd name="connsiteX4" fmla="*/ 11018517 w 12192000"/>
                  <a:gd name="connsiteY4" fmla="*/ 6583680 h 6858000"/>
                  <a:gd name="connsiteX5" fmla="*/ 11900263 w 12192000"/>
                  <a:gd name="connsiteY5" fmla="*/ 5701934 h 6858000"/>
                  <a:gd name="connsiteX6" fmla="*/ 11900263 w 12192000"/>
                  <a:gd name="connsiteY6" fmla="*/ 1234444 h 6858000"/>
                  <a:gd name="connsiteX7" fmla="*/ 11018517 w 12192000"/>
                  <a:gd name="connsiteY7" fmla="*/ 352698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1182192" y="352698"/>
                    </a:moveTo>
                    <a:cubicBezTo>
                      <a:pt x="695217" y="352698"/>
                      <a:pt x="300446" y="747469"/>
                      <a:pt x="300446" y="1234444"/>
                    </a:cubicBezTo>
                    <a:lnTo>
                      <a:pt x="300446" y="5701934"/>
                    </a:lnTo>
                    <a:cubicBezTo>
                      <a:pt x="300446" y="6188909"/>
                      <a:pt x="695217" y="6583680"/>
                      <a:pt x="1182192" y="6583680"/>
                    </a:cubicBezTo>
                    <a:lnTo>
                      <a:pt x="11018517" y="6583680"/>
                    </a:lnTo>
                    <a:cubicBezTo>
                      <a:pt x="11505492" y="6583680"/>
                      <a:pt x="11900263" y="6188909"/>
                      <a:pt x="11900263" y="5701934"/>
                    </a:cubicBezTo>
                    <a:lnTo>
                      <a:pt x="11900263" y="1234444"/>
                    </a:lnTo>
                    <a:cubicBezTo>
                      <a:pt x="11900263" y="747469"/>
                      <a:pt x="11505492" y="352698"/>
                      <a:pt x="11018517" y="352698"/>
                    </a:cubicBezTo>
                    <a:close/>
                    <a:moveTo>
                      <a:pt x="0" y="0"/>
                    </a:moveTo>
                    <a:lnTo>
                      <a:pt x="12192000" y="0"/>
                    </a:lnTo>
                    <a:lnTo>
                      <a:pt x="12192000" y="6858000"/>
                    </a:lnTo>
                    <a:lnTo>
                      <a:pt x="0" y="6858000"/>
                    </a:lnTo>
                    <a:close/>
                  </a:path>
                </a:pathLst>
              </a:custGeom>
              <a:solidFill>
                <a:schemeClr val="accent6">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91F8DE4-0BE5-41FA-B9E4-FB23E1590521}"/>
                  </a:ext>
                </a:extLst>
              </p:cNvPr>
              <p:cNvSpPr txBox="1"/>
              <p:nvPr/>
            </p:nvSpPr>
            <p:spPr>
              <a:xfrm>
                <a:off x="-114300" y="43542"/>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6" name="TextBox 5">
                <a:extLst>
                  <a:ext uri="{FF2B5EF4-FFF2-40B4-BE49-F238E27FC236}">
                    <a16:creationId xmlns:a16="http://schemas.microsoft.com/office/drawing/2014/main" id="{2AF3EBCE-014B-44E1-93B8-FEC28BA51720}"/>
                  </a:ext>
                </a:extLst>
              </p:cNvPr>
              <p:cNvSpPr txBox="1"/>
              <p:nvPr/>
            </p:nvSpPr>
            <p:spPr>
              <a:xfrm rot="16200000">
                <a:off x="47455" y="5796359"/>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7" name="TextBox 6">
                <a:extLst>
                  <a:ext uri="{FF2B5EF4-FFF2-40B4-BE49-F238E27FC236}">
                    <a16:creationId xmlns:a16="http://schemas.microsoft.com/office/drawing/2014/main" id="{76F43A8B-D56B-44D9-8AA1-1E9234B972C1}"/>
                  </a:ext>
                </a:extLst>
              </p:cNvPr>
              <p:cNvSpPr txBox="1"/>
              <p:nvPr/>
            </p:nvSpPr>
            <p:spPr>
              <a:xfrm rot="10800000">
                <a:off x="11099800" y="5610113"/>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8" name="TextBox 7">
                <a:extLst>
                  <a:ext uri="{FF2B5EF4-FFF2-40B4-BE49-F238E27FC236}">
                    <a16:creationId xmlns:a16="http://schemas.microsoft.com/office/drawing/2014/main" id="{B5D91530-595A-49EF-9730-41040A3F7984}"/>
                  </a:ext>
                </a:extLst>
              </p:cNvPr>
              <p:cNvSpPr txBox="1"/>
              <p:nvPr/>
            </p:nvSpPr>
            <p:spPr>
              <a:xfrm rot="5400000">
                <a:off x="10938045" y="-120025"/>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9" name="TextBox 8">
                <a:extLst>
                  <a:ext uri="{FF2B5EF4-FFF2-40B4-BE49-F238E27FC236}">
                    <a16:creationId xmlns:a16="http://schemas.microsoft.com/office/drawing/2014/main" id="{680021FA-FA7B-4759-B815-A87F6D31DCB6}"/>
                  </a:ext>
                </a:extLst>
              </p:cNvPr>
              <p:cNvSpPr txBox="1"/>
              <p:nvPr/>
            </p:nvSpPr>
            <p:spPr>
              <a:xfrm>
                <a:off x="4738109" y="174646"/>
                <a:ext cx="2834640" cy="274320"/>
              </a:xfrm>
              <a:custGeom>
                <a:avLst/>
                <a:gdLst/>
                <a:ahLst/>
                <a:cxnLst/>
                <a:rect l="l" t="t" r="r" b="b"/>
                <a:pathLst>
                  <a:path w="2715781" h="257175">
                    <a:moveTo>
                      <a:pt x="2510041" y="216027"/>
                    </a:moveTo>
                    <a:lnTo>
                      <a:pt x="2516471" y="216027"/>
                    </a:lnTo>
                    <a:cubicBezTo>
                      <a:pt x="2518871" y="216027"/>
                      <a:pt x="2520971" y="216927"/>
                      <a:pt x="2522771" y="218727"/>
                    </a:cubicBezTo>
                    <a:cubicBezTo>
                      <a:pt x="2524572" y="220528"/>
                      <a:pt x="2525472" y="222628"/>
                      <a:pt x="2525472" y="225028"/>
                    </a:cubicBezTo>
                    <a:lnTo>
                      <a:pt x="2525472" y="236601"/>
                    </a:lnTo>
                    <a:lnTo>
                      <a:pt x="2515185" y="236601"/>
                    </a:lnTo>
                    <a:cubicBezTo>
                      <a:pt x="2512270" y="236601"/>
                      <a:pt x="2509827" y="235615"/>
                      <a:pt x="2507855" y="233644"/>
                    </a:cubicBezTo>
                    <a:cubicBezTo>
                      <a:pt x="2505884" y="231672"/>
                      <a:pt x="2504898" y="229229"/>
                      <a:pt x="2504898" y="226314"/>
                    </a:cubicBezTo>
                    <a:lnTo>
                      <a:pt x="2504898" y="221171"/>
                    </a:lnTo>
                    <a:lnTo>
                      <a:pt x="2510041" y="221171"/>
                    </a:lnTo>
                    <a:close/>
                    <a:moveTo>
                      <a:pt x="2489467" y="216027"/>
                    </a:moveTo>
                    <a:lnTo>
                      <a:pt x="2494611" y="216027"/>
                    </a:lnTo>
                    <a:lnTo>
                      <a:pt x="2494611" y="222456"/>
                    </a:lnTo>
                    <a:lnTo>
                      <a:pt x="2501040" y="222456"/>
                    </a:lnTo>
                    <a:lnTo>
                      <a:pt x="2501040" y="226314"/>
                    </a:lnTo>
                    <a:cubicBezTo>
                      <a:pt x="2501040" y="228886"/>
                      <a:pt x="2500183" y="231243"/>
                      <a:pt x="2498468" y="233386"/>
                    </a:cubicBezTo>
                    <a:cubicBezTo>
                      <a:pt x="2496754" y="235529"/>
                      <a:pt x="2494611" y="236601"/>
                      <a:pt x="2492039" y="236601"/>
                    </a:cubicBezTo>
                    <a:lnTo>
                      <a:pt x="2479180" y="236601"/>
                    </a:lnTo>
                    <a:lnTo>
                      <a:pt x="2479180" y="228886"/>
                    </a:lnTo>
                    <a:cubicBezTo>
                      <a:pt x="2479180" y="220313"/>
                      <a:pt x="2482609" y="216027"/>
                      <a:pt x="2489467" y="216027"/>
                    </a:cubicBezTo>
                    <a:close/>
                    <a:moveTo>
                      <a:pt x="1895391" y="216027"/>
                    </a:moveTo>
                    <a:lnTo>
                      <a:pt x="1901821" y="216027"/>
                    </a:lnTo>
                    <a:cubicBezTo>
                      <a:pt x="1904221" y="216027"/>
                      <a:pt x="1906321" y="216927"/>
                      <a:pt x="1908121" y="218727"/>
                    </a:cubicBezTo>
                    <a:cubicBezTo>
                      <a:pt x="1909922" y="220528"/>
                      <a:pt x="1910822" y="222628"/>
                      <a:pt x="1910822" y="225028"/>
                    </a:cubicBezTo>
                    <a:lnTo>
                      <a:pt x="1910822" y="236601"/>
                    </a:lnTo>
                    <a:lnTo>
                      <a:pt x="1900535" y="236601"/>
                    </a:lnTo>
                    <a:cubicBezTo>
                      <a:pt x="1897620" y="236601"/>
                      <a:pt x="1895177" y="235615"/>
                      <a:pt x="1893205" y="233644"/>
                    </a:cubicBezTo>
                    <a:cubicBezTo>
                      <a:pt x="1891234" y="231672"/>
                      <a:pt x="1890248" y="229229"/>
                      <a:pt x="1890248" y="226314"/>
                    </a:cubicBezTo>
                    <a:lnTo>
                      <a:pt x="1890248" y="221171"/>
                    </a:lnTo>
                    <a:lnTo>
                      <a:pt x="1895391" y="221171"/>
                    </a:lnTo>
                    <a:close/>
                    <a:moveTo>
                      <a:pt x="1874817" y="216027"/>
                    </a:moveTo>
                    <a:lnTo>
                      <a:pt x="1879961" y="216027"/>
                    </a:lnTo>
                    <a:lnTo>
                      <a:pt x="1879961" y="222456"/>
                    </a:lnTo>
                    <a:lnTo>
                      <a:pt x="1886390" y="222456"/>
                    </a:lnTo>
                    <a:lnTo>
                      <a:pt x="1886390" y="226314"/>
                    </a:lnTo>
                    <a:cubicBezTo>
                      <a:pt x="1886390" y="228886"/>
                      <a:pt x="1885533" y="231243"/>
                      <a:pt x="1883818" y="233386"/>
                    </a:cubicBezTo>
                    <a:cubicBezTo>
                      <a:pt x="1882104" y="235529"/>
                      <a:pt x="1879961" y="236601"/>
                      <a:pt x="1877389" y="236601"/>
                    </a:cubicBezTo>
                    <a:lnTo>
                      <a:pt x="1864530" y="236601"/>
                    </a:lnTo>
                    <a:lnTo>
                      <a:pt x="1864530" y="228886"/>
                    </a:lnTo>
                    <a:cubicBezTo>
                      <a:pt x="1864530" y="220313"/>
                      <a:pt x="1867959" y="216027"/>
                      <a:pt x="1874817" y="216027"/>
                    </a:cubicBezTo>
                    <a:close/>
                    <a:moveTo>
                      <a:pt x="1280739" y="216027"/>
                    </a:moveTo>
                    <a:lnTo>
                      <a:pt x="1287169" y="216027"/>
                    </a:lnTo>
                    <a:cubicBezTo>
                      <a:pt x="1289569" y="216027"/>
                      <a:pt x="1291669" y="216927"/>
                      <a:pt x="1293469" y="218727"/>
                    </a:cubicBezTo>
                    <a:cubicBezTo>
                      <a:pt x="1295270" y="220528"/>
                      <a:pt x="1296170" y="222628"/>
                      <a:pt x="1296170" y="225028"/>
                    </a:cubicBezTo>
                    <a:lnTo>
                      <a:pt x="1296170" y="236601"/>
                    </a:lnTo>
                    <a:lnTo>
                      <a:pt x="1285883" y="236601"/>
                    </a:lnTo>
                    <a:cubicBezTo>
                      <a:pt x="1282968" y="236601"/>
                      <a:pt x="1280525" y="235615"/>
                      <a:pt x="1278553" y="233644"/>
                    </a:cubicBezTo>
                    <a:cubicBezTo>
                      <a:pt x="1276582" y="231672"/>
                      <a:pt x="1275596" y="229229"/>
                      <a:pt x="1275596" y="226314"/>
                    </a:cubicBezTo>
                    <a:lnTo>
                      <a:pt x="1275596" y="221171"/>
                    </a:lnTo>
                    <a:lnTo>
                      <a:pt x="1280739" y="221171"/>
                    </a:lnTo>
                    <a:close/>
                    <a:moveTo>
                      <a:pt x="1260165" y="216027"/>
                    </a:moveTo>
                    <a:lnTo>
                      <a:pt x="1265309" y="216027"/>
                    </a:lnTo>
                    <a:lnTo>
                      <a:pt x="1265309" y="222456"/>
                    </a:lnTo>
                    <a:lnTo>
                      <a:pt x="1271738" y="222456"/>
                    </a:lnTo>
                    <a:lnTo>
                      <a:pt x="1271738" y="226314"/>
                    </a:lnTo>
                    <a:cubicBezTo>
                      <a:pt x="1271738" y="228886"/>
                      <a:pt x="1270881" y="231243"/>
                      <a:pt x="1269166" y="233386"/>
                    </a:cubicBezTo>
                    <a:cubicBezTo>
                      <a:pt x="1267452" y="235529"/>
                      <a:pt x="1265309" y="236601"/>
                      <a:pt x="1262737" y="236601"/>
                    </a:cubicBezTo>
                    <a:lnTo>
                      <a:pt x="1249878" y="236601"/>
                    </a:lnTo>
                    <a:lnTo>
                      <a:pt x="1249878" y="228886"/>
                    </a:lnTo>
                    <a:cubicBezTo>
                      <a:pt x="1249878" y="220313"/>
                      <a:pt x="1253307" y="216027"/>
                      <a:pt x="1260165" y="216027"/>
                    </a:cubicBezTo>
                    <a:close/>
                    <a:moveTo>
                      <a:pt x="666087" y="216027"/>
                    </a:moveTo>
                    <a:lnTo>
                      <a:pt x="672517" y="216027"/>
                    </a:lnTo>
                    <a:cubicBezTo>
                      <a:pt x="674917" y="216027"/>
                      <a:pt x="677017" y="216927"/>
                      <a:pt x="678817" y="218727"/>
                    </a:cubicBezTo>
                    <a:cubicBezTo>
                      <a:pt x="680618" y="220528"/>
                      <a:pt x="681518" y="222628"/>
                      <a:pt x="681518" y="225028"/>
                    </a:cubicBezTo>
                    <a:lnTo>
                      <a:pt x="681518" y="236601"/>
                    </a:lnTo>
                    <a:lnTo>
                      <a:pt x="671231" y="236601"/>
                    </a:lnTo>
                    <a:cubicBezTo>
                      <a:pt x="668316" y="236601"/>
                      <a:pt x="665873" y="235615"/>
                      <a:pt x="663901" y="233644"/>
                    </a:cubicBezTo>
                    <a:cubicBezTo>
                      <a:pt x="661930" y="231672"/>
                      <a:pt x="660944" y="229229"/>
                      <a:pt x="660944" y="226314"/>
                    </a:cubicBezTo>
                    <a:lnTo>
                      <a:pt x="660944" y="221171"/>
                    </a:lnTo>
                    <a:lnTo>
                      <a:pt x="666087" y="221171"/>
                    </a:lnTo>
                    <a:close/>
                    <a:moveTo>
                      <a:pt x="645513" y="216027"/>
                    </a:moveTo>
                    <a:lnTo>
                      <a:pt x="650657" y="216027"/>
                    </a:lnTo>
                    <a:lnTo>
                      <a:pt x="650657" y="222456"/>
                    </a:lnTo>
                    <a:lnTo>
                      <a:pt x="657086" y="222456"/>
                    </a:lnTo>
                    <a:lnTo>
                      <a:pt x="657086" y="226314"/>
                    </a:lnTo>
                    <a:cubicBezTo>
                      <a:pt x="657086" y="228886"/>
                      <a:pt x="656229" y="231243"/>
                      <a:pt x="654514" y="233386"/>
                    </a:cubicBezTo>
                    <a:cubicBezTo>
                      <a:pt x="652800" y="235529"/>
                      <a:pt x="650657" y="236601"/>
                      <a:pt x="648085" y="236601"/>
                    </a:cubicBezTo>
                    <a:lnTo>
                      <a:pt x="635226" y="236601"/>
                    </a:lnTo>
                    <a:lnTo>
                      <a:pt x="635226" y="228886"/>
                    </a:lnTo>
                    <a:cubicBezTo>
                      <a:pt x="635226" y="220313"/>
                      <a:pt x="638655" y="216027"/>
                      <a:pt x="645513" y="216027"/>
                    </a:cubicBezTo>
                    <a:close/>
                    <a:moveTo>
                      <a:pt x="51435" y="216027"/>
                    </a:moveTo>
                    <a:lnTo>
                      <a:pt x="57865" y="216027"/>
                    </a:lnTo>
                    <a:cubicBezTo>
                      <a:pt x="60265" y="216027"/>
                      <a:pt x="62365" y="216927"/>
                      <a:pt x="64166" y="218727"/>
                    </a:cubicBezTo>
                    <a:cubicBezTo>
                      <a:pt x="65966" y="220528"/>
                      <a:pt x="66866" y="222628"/>
                      <a:pt x="66866" y="225028"/>
                    </a:cubicBezTo>
                    <a:lnTo>
                      <a:pt x="66866" y="236601"/>
                    </a:lnTo>
                    <a:lnTo>
                      <a:pt x="56579" y="236601"/>
                    </a:lnTo>
                    <a:cubicBezTo>
                      <a:pt x="53664" y="236601"/>
                      <a:pt x="51221" y="235615"/>
                      <a:pt x="49249" y="233644"/>
                    </a:cubicBezTo>
                    <a:cubicBezTo>
                      <a:pt x="47278" y="231672"/>
                      <a:pt x="46292" y="229229"/>
                      <a:pt x="46292" y="226314"/>
                    </a:cubicBezTo>
                    <a:lnTo>
                      <a:pt x="46292" y="221171"/>
                    </a:lnTo>
                    <a:lnTo>
                      <a:pt x="51435" y="221171"/>
                    </a:lnTo>
                    <a:close/>
                    <a:moveTo>
                      <a:pt x="30861" y="216027"/>
                    </a:moveTo>
                    <a:lnTo>
                      <a:pt x="36005" y="216027"/>
                    </a:lnTo>
                    <a:lnTo>
                      <a:pt x="36005" y="222456"/>
                    </a:lnTo>
                    <a:lnTo>
                      <a:pt x="42434" y="222456"/>
                    </a:lnTo>
                    <a:lnTo>
                      <a:pt x="42434" y="226314"/>
                    </a:lnTo>
                    <a:cubicBezTo>
                      <a:pt x="42434" y="228886"/>
                      <a:pt x="41577" y="231243"/>
                      <a:pt x="39863" y="233386"/>
                    </a:cubicBezTo>
                    <a:cubicBezTo>
                      <a:pt x="38148" y="235529"/>
                      <a:pt x="36005" y="236601"/>
                      <a:pt x="33433" y="236601"/>
                    </a:cubicBezTo>
                    <a:lnTo>
                      <a:pt x="20574" y="236601"/>
                    </a:lnTo>
                    <a:lnTo>
                      <a:pt x="20574" y="228886"/>
                    </a:lnTo>
                    <a:cubicBezTo>
                      <a:pt x="20574" y="220313"/>
                      <a:pt x="24003" y="216027"/>
                      <a:pt x="30861" y="216027"/>
                    </a:cubicBezTo>
                    <a:close/>
                    <a:moveTo>
                      <a:pt x="2497182" y="208312"/>
                    </a:moveTo>
                    <a:lnTo>
                      <a:pt x="2507469" y="208312"/>
                    </a:lnTo>
                    <a:lnTo>
                      <a:pt x="2507469" y="218599"/>
                    </a:lnTo>
                    <a:lnTo>
                      <a:pt x="2497182" y="218599"/>
                    </a:lnTo>
                    <a:close/>
                    <a:moveTo>
                      <a:pt x="1882532" y="208312"/>
                    </a:moveTo>
                    <a:lnTo>
                      <a:pt x="1892819" y="208312"/>
                    </a:lnTo>
                    <a:lnTo>
                      <a:pt x="1892819" y="218599"/>
                    </a:lnTo>
                    <a:lnTo>
                      <a:pt x="1882532" y="218599"/>
                    </a:lnTo>
                    <a:close/>
                    <a:moveTo>
                      <a:pt x="1267880" y="208312"/>
                    </a:moveTo>
                    <a:lnTo>
                      <a:pt x="1278167" y="208312"/>
                    </a:lnTo>
                    <a:lnTo>
                      <a:pt x="1278167" y="218599"/>
                    </a:lnTo>
                    <a:lnTo>
                      <a:pt x="1267880" y="218599"/>
                    </a:lnTo>
                    <a:close/>
                    <a:moveTo>
                      <a:pt x="653228" y="208312"/>
                    </a:moveTo>
                    <a:lnTo>
                      <a:pt x="663515" y="208312"/>
                    </a:lnTo>
                    <a:lnTo>
                      <a:pt x="663515" y="218599"/>
                    </a:lnTo>
                    <a:lnTo>
                      <a:pt x="653228" y="218599"/>
                    </a:lnTo>
                    <a:close/>
                    <a:moveTo>
                      <a:pt x="38577" y="208312"/>
                    </a:moveTo>
                    <a:lnTo>
                      <a:pt x="48864" y="208312"/>
                    </a:lnTo>
                    <a:lnTo>
                      <a:pt x="48864" y="218599"/>
                    </a:lnTo>
                    <a:lnTo>
                      <a:pt x="38577" y="218599"/>
                    </a:lnTo>
                    <a:close/>
                    <a:moveTo>
                      <a:pt x="2664346" y="190310"/>
                    </a:moveTo>
                    <a:cubicBezTo>
                      <a:pt x="2668632" y="190310"/>
                      <a:pt x="2672490" y="192453"/>
                      <a:pt x="2675919" y="196739"/>
                    </a:cubicBezTo>
                    <a:cubicBezTo>
                      <a:pt x="2671290" y="196739"/>
                      <a:pt x="2664861" y="200168"/>
                      <a:pt x="2656631" y="207026"/>
                    </a:cubicBezTo>
                    <a:cubicBezTo>
                      <a:pt x="2650459" y="214741"/>
                      <a:pt x="2644029" y="218599"/>
                      <a:pt x="2637343" y="218599"/>
                    </a:cubicBezTo>
                    <a:cubicBezTo>
                      <a:pt x="2628770" y="218599"/>
                      <a:pt x="2623198" y="215941"/>
                      <a:pt x="2620626" y="210626"/>
                    </a:cubicBezTo>
                    <a:cubicBezTo>
                      <a:pt x="2624055" y="212512"/>
                      <a:pt x="2627656" y="213455"/>
                      <a:pt x="2631428" y="213455"/>
                    </a:cubicBezTo>
                    <a:cubicBezTo>
                      <a:pt x="2637086" y="213455"/>
                      <a:pt x="2639915" y="210884"/>
                      <a:pt x="2639915" y="205740"/>
                    </a:cubicBezTo>
                    <a:cubicBezTo>
                      <a:pt x="2639915" y="201454"/>
                      <a:pt x="2637771" y="199311"/>
                      <a:pt x="2633485" y="199311"/>
                    </a:cubicBezTo>
                    <a:cubicBezTo>
                      <a:pt x="2636400" y="195710"/>
                      <a:pt x="2638972" y="193996"/>
                      <a:pt x="2641200" y="194167"/>
                    </a:cubicBezTo>
                    <a:cubicBezTo>
                      <a:pt x="2644801" y="194339"/>
                      <a:pt x="2647373" y="195624"/>
                      <a:pt x="2648916" y="198025"/>
                    </a:cubicBezTo>
                    <a:cubicBezTo>
                      <a:pt x="2654916" y="192881"/>
                      <a:pt x="2660060" y="190310"/>
                      <a:pt x="2664346" y="190310"/>
                    </a:cubicBezTo>
                    <a:close/>
                    <a:moveTo>
                      <a:pt x="2515185" y="190310"/>
                    </a:moveTo>
                    <a:lnTo>
                      <a:pt x="2525472" y="190310"/>
                    </a:lnTo>
                    <a:lnTo>
                      <a:pt x="2525472" y="200597"/>
                    </a:lnTo>
                    <a:cubicBezTo>
                      <a:pt x="2525472" y="203854"/>
                      <a:pt x="2524357" y="206597"/>
                      <a:pt x="2522128" y="208826"/>
                    </a:cubicBezTo>
                    <a:cubicBezTo>
                      <a:pt x="2519900" y="211055"/>
                      <a:pt x="2517156" y="212169"/>
                      <a:pt x="2513899" y="212169"/>
                    </a:cubicBezTo>
                    <a:lnTo>
                      <a:pt x="2510041" y="212169"/>
                    </a:lnTo>
                    <a:lnTo>
                      <a:pt x="2510041" y="205740"/>
                    </a:lnTo>
                    <a:lnTo>
                      <a:pt x="2504898" y="205740"/>
                    </a:lnTo>
                    <a:lnTo>
                      <a:pt x="2504898" y="198025"/>
                    </a:lnTo>
                    <a:cubicBezTo>
                      <a:pt x="2504898" y="192881"/>
                      <a:pt x="2508327" y="190310"/>
                      <a:pt x="2515185" y="190310"/>
                    </a:cubicBezTo>
                    <a:close/>
                    <a:moveTo>
                      <a:pt x="2479180" y="190310"/>
                    </a:moveTo>
                    <a:lnTo>
                      <a:pt x="2490753" y="190310"/>
                    </a:lnTo>
                    <a:cubicBezTo>
                      <a:pt x="2493325" y="190310"/>
                      <a:pt x="2495682" y="191167"/>
                      <a:pt x="2497825" y="192881"/>
                    </a:cubicBezTo>
                    <a:cubicBezTo>
                      <a:pt x="2499969" y="194596"/>
                      <a:pt x="2501040" y="196739"/>
                      <a:pt x="2501040" y="199311"/>
                    </a:cubicBezTo>
                    <a:lnTo>
                      <a:pt x="2501040" y="205740"/>
                    </a:lnTo>
                    <a:lnTo>
                      <a:pt x="2494611" y="205740"/>
                    </a:lnTo>
                    <a:lnTo>
                      <a:pt x="2494611" y="212169"/>
                    </a:lnTo>
                    <a:lnTo>
                      <a:pt x="2490753" y="212169"/>
                    </a:lnTo>
                    <a:cubicBezTo>
                      <a:pt x="2487838" y="212169"/>
                      <a:pt x="2485181" y="211355"/>
                      <a:pt x="2482781" y="209726"/>
                    </a:cubicBezTo>
                    <a:cubicBezTo>
                      <a:pt x="2480380" y="208097"/>
                      <a:pt x="2479180" y="205911"/>
                      <a:pt x="2479180" y="203168"/>
                    </a:cubicBezTo>
                    <a:close/>
                    <a:moveTo>
                      <a:pt x="2049696" y="190310"/>
                    </a:moveTo>
                    <a:cubicBezTo>
                      <a:pt x="2053982" y="190310"/>
                      <a:pt x="2057840" y="192453"/>
                      <a:pt x="2061269" y="196739"/>
                    </a:cubicBezTo>
                    <a:cubicBezTo>
                      <a:pt x="2056640" y="196739"/>
                      <a:pt x="2050211" y="200168"/>
                      <a:pt x="2041981" y="207026"/>
                    </a:cubicBezTo>
                    <a:cubicBezTo>
                      <a:pt x="2035809" y="214741"/>
                      <a:pt x="2029379" y="218599"/>
                      <a:pt x="2022693" y="218599"/>
                    </a:cubicBezTo>
                    <a:cubicBezTo>
                      <a:pt x="2014120" y="218599"/>
                      <a:pt x="2008548" y="215941"/>
                      <a:pt x="2005976" y="210626"/>
                    </a:cubicBezTo>
                    <a:cubicBezTo>
                      <a:pt x="2009405" y="212512"/>
                      <a:pt x="2013006" y="213455"/>
                      <a:pt x="2016778" y="213455"/>
                    </a:cubicBezTo>
                    <a:cubicBezTo>
                      <a:pt x="2022436" y="213455"/>
                      <a:pt x="2025265" y="210884"/>
                      <a:pt x="2025265" y="205740"/>
                    </a:cubicBezTo>
                    <a:cubicBezTo>
                      <a:pt x="2025265" y="201454"/>
                      <a:pt x="2023121" y="199311"/>
                      <a:pt x="2018835" y="199311"/>
                    </a:cubicBezTo>
                    <a:cubicBezTo>
                      <a:pt x="2021750" y="195710"/>
                      <a:pt x="2024322" y="193996"/>
                      <a:pt x="2026550" y="194167"/>
                    </a:cubicBezTo>
                    <a:cubicBezTo>
                      <a:pt x="2030151" y="194339"/>
                      <a:pt x="2032723" y="195624"/>
                      <a:pt x="2034266" y="198025"/>
                    </a:cubicBezTo>
                    <a:cubicBezTo>
                      <a:pt x="2040266" y="192881"/>
                      <a:pt x="2045410" y="190310"/>
                      <a:pt x="2049696" y="190310"/>
                    </a:cubicBezTo>
                    <a:close/>
                    <a:moveTo>
                      <a:pt x="1900535" y="190310"/>
                    </a:moveTo>
                    <a:lnTo>
                      <a:pt x="1910822" y="190310"/>
                    </a:lnTo>
                    <a:lnTo>
                      <a:pt x="1910822" y="200597"/>
                    </a:lnTo>
                    <a:cubicBezTo>
                      <a:pt x="1910822" y="203854"/>
                      <a:pt x="1909707" y="206597"/>
                      <a:pt x="1907478" y="208826"/>
                    </a:cubicBezTo>
                    <a:cubicBezTo>
                      <a:pt x="1905250" y="211055"/>
                      <a:pt x="1902506" y="212169"/>
                      <a:pt x="1899249" y="212169"/>
                    </a:cubicBezTo>
                    <a:lnTo>
                      <a:pt x="1895391" y="212169"/>
                    </a:lnTo>
                    <a:lnTo>
                      <a:pt x="1895391" y="205740"/>
                    </a:lnTo>
                    <a:lnTo>
                      <a:pt x="1890248" y="205740"/>
                    </a:lnTo>
                    <a:lnTo>
                      <a:pt x="1890248" y="198025"/>
                    </a:lnTo>
                    <a:cubicBezTo>
                      <a:pt x="1890248" y="192881"/>
                      <a:pt x="1893677" y="190310"/>
                      <a:pt x="1900535" y="190310"/>
                    </a:cubicBezTo>
                    <a:close/>
                    <a:moveTo>
                      <a:pt x="1864530" y="190310"/>
                    </a:moveTo>
                    <a:lnTo>
                      <a:pt x="1876103" y="190310"/>
                    </a:lnTo>
                    <a:cubicBezTo>
                      <a:pt x="1878675" y="190310"/>
                      <a:pt x="1881032" y="191167"/>
                      <a:pt x="1883175" y="192881"/>
                    </a:cubicBezTo>
                    <a:cubicBezTo>
                      <a:pt x="1885319" y="194596"/>
                      <a:pt x="1886390" y="196739"/>
                      <a:pt x="1886390" y="199311"/>
                    </a:cubicBezTo>
                    <a:lnTo>
                      <a:pt x="1886390" y="205740"/>
                    </a:lnTo>
                    <a:lnTo>
                      <a:pt x="1879961" y="205740"/>
                    </a:lnTo>
                    <a:lnTo>
                      <a:pt x="1879961" y="212169"/>
                    </a:lnTo>
                    <a:lnTo>
                      <a:pt x="1876103" y="212169"/>
                    </a:lnTo>
                    <a:cubicBezTo>
                      <a:pt x="1873188" y="212169"/>
                      <a:pt x="1870531" y="211355"/>
                      <a:pt x="1868131" y="209726"/>
                    </a:cubicBezTo>
                    <a:cubicBezTo>
                      <a:pt x="1865730" y="208097"/>
                      <a:pt x="1864530" y="205911"/>
                      <a:pt x="1864530" y="203168"/>
                    </a:cubicBezTo>
                    <a:close/>
                    <a:moveTo>
                      <a:pt x="1435044" y="190310"/>
                    </a:moveTo>
                    <a:cubicBezTo>
                      <a:pt x="1439330" y="190310"/>
                      <a:pt x="1443188" y="192453"/>
                      <a:pt x="1446617" y="196739"/>
                    </a:cubicBezTo>
                    <a:cubicBezTo>
                      <a:pt x="1441988" y="196739"/>
                      <a:pt x="1435559" y="200168"/>
                      <a:pt x="1427329" y="207026"/>
                    </a:cubicBezTo>
                    <a:cubicBezTo>
                      <a:pt x="1421157" y="214741"/>
                      <a:pt x="1414727" y="218599"/>
                      <a:pt x="1408041" y="218599"/>
                    </a:cubicBezTo>
                    <a:cubicBezTo>
                      <a:pt x="1399468" y="218599"/>
                      <a:pt x="1393896" y="215941"/>
                      <a:pt x="1391324" y="210626"/>
                    </a:cubicBezTo>
                    <a:cubicBezTo>
                      <a:pt x="1394753" y="212512"/>
                      <a:pt x="1398354" y="213455"/>
                      <a:pt x="1402126" y="213455"/>
                    </a:cubicBezTo>
                    <a:cubicBezTo>
                      <a:pt x="1407784" y="213455"/>
                      <a:pt x="1410613" y="210884"/>
                      <a:pt x="1410613" y="205740"/>
                    </a:cubicBezTo>
                    <a:cubicBezTo>
                      <a:pt x="1410613" y="201454"/>
                      <a:pt x="1408469" y="199311"/>
                      <a:pt x="1404183" y="199311"/>
                    </a:cubicBezTo>
                    <a:cubicBezTo>
                      <a:pt x="1407098" y="195710"/>
                      <a:pt x="1409670" y="193996"/>
                      <a:pt x="1411898" y="194167"/>
                    </a:cubicBezTo>
                    <a:cubicBezTo>
                      <a:pt x="1415499" y="194339"/>
                      <a:pt x="1418071" y="195624"/>
                      <a:pt x="1419614" y="198025"/>
                    </a:cubicBezTo>
                    <a:cubicBezTo>
                      <a:pt x="1425614" y="192881"/>
                      <a:pt x="1430758" y="190310"/>
                      <a:pt x="1435044" y="190310"/>
                    </a:cubicBezTo>
                    <a:close/>
                    <a:moveTo>
                      <a:pt x="1285883" y="190310"/>
                    </a:moveTo>
                    <a:lnTo>
                      <a:pt x="1296170" y="190310"/>
                    </a:lnTo>
                    <a:lnTo>
                      <a:pt x="1296170" y="200597"/>
                    </a:lnTo>
                    <a:cubicBezTo>
                      <a:pt x="1296170" y="203854"/>
                      <a:pt x="1295055" y="206597"/>
                      <a:pt x="1292826" y="208826"/>
                    </a:cubicBezTo>
                    <a:cubicBezTo>
                      <a:pt x="1290598" y="211055"/>
                      <a:pt x="1287854" y="212169"/>
                      <a:pt x="1284597" y="212169"/>
                    </a:cubicBezTo>
                    <a:lnTo>
                      <a:pt x="1280739" y="212169"/>
                    </a:lnTo>
                    <a:lnTo>
                      <a:pt x="1280739" y="205740"/>
                    </a:lnTo>
                    <a:lnTo>
                      <a:pt x="1275596" y="205740"/>
                    </a:lnTo>
                    <a:lnTo>
                      <a:pt x="1275596" y="198025"/>
                    </a:lnTo>
                    <a:cubicBezTo>
                      <a:pt x="1275596" y="192881"/>
                      <a:pt x="1279025" y="190310"/>
                      <a:pt x="1285883" y="190310"/>
                    </a:cubicBezTo>
                    <a:close/>
                    <a:moveTo>
                      <a:pt x="1249878" y="190310"/>
                    </a:moveTo>
                    <a:lnTo>
                      <a:pt x="1261451" y="190310"/>
                    </a:lnTo>
                    <a:cubicBezTo>
                      <a:pt x="1264023" y="190310"/>
                      <a:pt x="1266380" y="191167"/>
                      <a:pt x="1268523" y="192881"/>
                    </a:cubicBezTo>
                    <a:cubicBezTo>
                      <a:pt x="1270667" y="194596"/>
                      <a:pt x="1271738" y="196739"/>
                      <a:pt x="1271738" y="199311"/>
                    </a:cubicBezTo>
                    <a:lnTo>
                      <a:pt x="1271738" y="205740"/>
                    </a:lnTo>
                    <a:lnTo>
                      <a:pt x="1265309" y="205740"/>
                    </a:lnTo>
                    <a:lnTo>
                      <a:pt x="1265309" y="212169"/>
                    </a:lnTo>
                    <a:lnTo>
                      <a:pt x="1261451" y="212169"/>
                    </a:lnTo>
                    <a:cubicBezTo>
                      <a:pt x="1258536" y="212169"/>
                      <a:pt x="1255879" y="211355"/>
                      <a:pt x="1253479" y="209726"/>
                    </a:cubicBezTo>
                    <a:cubicBezTo>
                      <a:pt x="1251078" y="208097"/>
                      <a:pt x="1249878" y="205911"/>
                      <a:pt x="1249878" y="203168"/>
                    </a:cubicBezTo>
                    <a:close/>
                    <a:moveTo>
                      <a:pt x="820392" y="190310"/>
                    </a:moveTo>
                    <a:cubicBezTo>
                      <a:pt x="824678" y="190310"/>
                      <a:pt x="828536" y="192453"/>
                      <a:pt x="831965" y="196739"/>
                    </a:cubicBezTo>
                    <a:cubicBezTo>
                      <a:pt x="827336" y="196739"/>
                      <a:pt x="820907" y="200168"/>
                      <a:pt x="812677" y="207026"/>
                    </a:cubicBezTo>
                    <a:cubicBezTo>
                      <a:pt x="806505" y="214741"/>
                      <a:pt x="800075" y="218599"/>
                      <a:pt x="793389" y="218599"/>
                    </a:cubicBezTo>
                    <a:cubicBezTo>
                      <a:pt x="784816" y="218599"/>
                      <a:pt x="779244" y="215941"/>
                      <a:pt x="776672" y="210626"/>
                    </a:cubicBezTo>
                    <a:cubicBezTo>
                      <a:pt x="780101" y="212512"/>
                      <a:pt x="783702" y="213455"/>
                      <a:pt x="787474" y="213455"/>
                    </a:cubicBezTo>
                    <a:cubicBezTo>
                      <a:pt x="793132" y="213455"/>
                      <a:pt x="795961" y="210884"/>
                      <a:pt x="795961" y="205740"/>
                    </a:cubicBezTo>
                    <a:cubicBezTo>
                      <a:pt x="795961" y="201454"/>
                      <a:pt x="793817" y="199311"/>
                      <a:pt x="789531" y="199311"/>
                    </a:cubicBezTo>
                    <a:cubicBezTo>
                      <a:pt x="792446" y="195710"/>
                      <a:pt x="795018" y="193996"/>
                      <a:pt x="797246" y="194167"/>
                    </a:cubicBezTo>
                    <a:cubicBezTo>
                      <a:pt x="800847" y="194339"/>
                      <a:pt x="803419" y="195624"/>
                      <a:pt x="804962" y="198025"/>
                    </a:cubicBezTo>
                    <a:cubicBezTo>
                      <a:pt x="810962" y="192881"/>
                      <a:pt x="816106" y="190310"/>
                      <a:pt x="820392" y="190310"/>
                    </a:cubicBezTo>
                    <a:close/>
                    <a:moveTo>
                      <a:pt x="671231" y="190310"/>
                    </a:moveTo>
                    <a:lnTo>
                      <a:pt x="681518" y="190310"/>
                    </a:lnTo>
                    <a:lnTo>
                      <a:pt x="681518" y="200597"/>
                    </a:lnTo>
                    <a:cubicBezTo>
                      <a:pt x="681518" y="203854"/>
                      <a:pt x="680403" y="206597"/>
                      <a:pt x="678174" y="208826"/>
                    </a:cubicBezTo>
                    <a:cubicBezTo>
                      <a:pt x="675946" y="211055"/>
                      <a:pt x="673202" y="212169"/>
                      <a:pt x="669945" y="212169"/>
                    </a:cubicBezTo>
                    <a:lnTo>
                      <a:pt x="666087" y="212169"/>
                    </a:lnTo>
                    <a:lnTo>
                      <a:pt x="666087" y="205740"/>
                    </a:lnTo>
                    <a:lnTo>
                      <a:pt x="660944" y="205740"/>
                    </a:lnTo>
                    <a:lnTo>
                      <a:pt x="660944" y="198025"/>
                    </a:lnTo>
                    <a:cubicBezTo>
                      <a:pt x="660944" y="192881"/>
                      <a:pt x="664373" y="190310"/>
                      <a:pt x="671231" y="190310"/>
                    </a:cubicBezTo>
                    <a:close/>
                    <a:moveTo>
                      <a:pt x="635226" y="190310"/>
                    </a:moveTo>
                    <a:lnTo>
                      <a:pt x="646799" y="190310"/>
                    </a:lnTo>
                    <a:cubicBezTo>
                      <a:pt x="649371" y="190310"/>
                      <a:pt x="651728" y="191167"/>
                      <a:pt x="653871" y="192881"/>
                    </a:cubicBezTo>
                    <a:cubicBezTo>
                      <a:pt x="656015" y="194596"/>
                      <a:pt x="657086" y="196739"/>
                      <a:pt x="657086" y="199311"/>
                    </a:cubicBezTo>
                    <a:lnTo>
                      <a:pt x="657086" y="205740"/>
                    </a:lnTo>
                    <a:lnTo>
                      <a:pt x="650657" y="205740"/>
                    </a:lnTo>
                    <a:lnTo>
                      <a:pt x="650657" y="212169"/>
                    </a:lnTo>
                    <a:lnTo>
                      <a:pt x="646799" y="212169"/>
                    </a:lnTo>
                    <a:cubicBezTo>
                      <a:pt x="643884" y="212169"/>
                      <a:pt x="641227" y="211355"/>
                      <a:pt x="638827" y="209726"/>
                    </a:cubicBezTo>
                    <a:cubicBezTo>
                      <a:pt x="636426" y="208097"/>
                      <a:pt x="635226" y="205911"/>
                      <a:pt x="635226" y="203168"/>
                    </a:cubicBezTo>
                    <a:close/>
                    <a:moveTo>
                      <a:pt x="205740" y="190310"/>
                    </a:moveTo>
                    <a:cubicBezTo>
                      <a:pt x="210027" y="190310"/>
                      <a:pt x="213884" y="192453"/>
                      <a:pt x="217313" y="196739"/>
                    </a:cubicBezTo>
                    <a:cubicBezTo>
                      <a:pt x="212684" y="196739"/>
                      <a:pt x="206255" y="200168"/>
                      <a:pt x="198025" y="207026"/>
                    </a:cubicBezTo>
                    <a:cubicBezTo>
                      <a:pt x="191853" y="214741"/>
                      <a:pt x="185424" y="218599"/>
                      <a:pt x="178737" y="218599"/>
                    </a:cubicBezTo>
                    <a:cubicBezTo>
                      <a:pt x="170165" y="218599"/>
                      <a:pt x="164592" y="215941"/>
                      <a:pt x="162021" y="210626"/>
                    </a:cubicBezTo>
                    <a:cubicBezTo>
                      <a:pt x="165450" y="212512"/>
                      <a:pt x="169050" y="213455"/>
                      <a:pt x="172822" y="213455"/>
                    </a:cubicBezTo>
                    <a:cubicBezTo>
                      <a:pt x="178480" y="213455"/>
                      <a:pt x="181309" y="210884"/>
                      <a:pt x="181309" y="205740"/>
                    </a:cubicBezTo>
                    <a:cubicBezTo>
                      <a:pt x="181309" y="201454"/>
                      <a:pt x="179166" y="199311"/>
                      <a:pt x="174879" y="199311"/>
                    </a:cubicBezTo>
                    <a:cubicBezTo>
                      <a:pt x="177794" y="195710"/>
                      <a:pt x="180366" y="193996"/>
                      <a:pt x="182595" y="194167"/>
                    </a:cubicBezTo>
                    <a:cubicBezTo>
                      <a:pt x="186195" y="194339"/>
                      <a:pt x="188767" y="195624"/>
                      <a:pt x="190310" y="198025"/>
                    </a:cubicBezTo>
                    <a:cubicBezTo>
                      <a:pt x="196311" y="192881"/>
                      <a:pt x="201454" y="190310"/>
                      <a:pt x="205740" y="190310"/>
                    </a:cubicBezTo>
                    <a:close/>
                    <a:moveTo>
                      <a:pt x="56579" y="190310"/>
                    </a:moveTo>
                    <a:lnTo>
                      <a:pt x="66866" y="190310"/>
                    </a:lnTo>
                    <a:lnTo>
                      <a:pt x="66866" y="200597"/>
                    </a:lnTo>
                    <a:cubicBezTo>
                      <a:pt x="66866" y="203854"/>
                      <a:pt x="65751" y="206597"/>
                      <a:pt x="63523" y="208826"/>
                    </a:cubicBezTo>
                    <a:cubicBezTo>
                      <a:pt x="61294" y="211055"/>
                      <a:pt x="58551" y="212169"/>
                      <a:pt x="55293" y="212169"/>
                    </a:cubicBezTo>
                    <a:lnTo>
                      <a:pt x="51435" y="212169"/>
                    </a:lnTo>
                    <a:lnTo>
                      <a:pt x="51435" y="205740"/>
                    </a:lnTo>
                    <a:lnTo>
                      <a:pt x="46292" y="205740"/>
                    </a:lnTo>
                    <a:lnTo>
                      <a:pt x="46292" y="198025"/>
                    </a:lnTo>
                    <a:cubicBezTo>
                      <a:pt x="46292" y="192881"/>
                      <a:pt x="49721" y="190310"/>
                      <a:pt x="56579" y="190310"/>
                    </a:cubicBezTo>
                    <a:close/>
                    <a:moveTo>
                      <a:pt x="20574" y="190310"/>
                    </a:moveTo>
                    <a:lnTo>
                      <a:pt x="32147" y="190310"/>
                    </a:lnTo>
                    <a:cubicBezTo>
                      <a:pt x="34719" y="190310"/>
                      <a:pt x="37076" y="191167"/>
                      <a:pt x="39220" y="192881"/>
                    </a:cubicBezTo>
                    <a:cubicBezTo>
                      <a:pt x="41363" y="194596"/>
                      <a:pt x="42434" y="196739"/>
                      <a:pt x="42434" y="199311"/>
                    </a:cubicBezTo>
                    <a:lnTo>
                      <a:pt x="42434" y="205740"/>
                    </a:lnTo>
                    <a:lnTo>
                      <a:pt x="36005" y="205740"/>
                    </a:lnTo>
                    <a:lnTo>
                      <a:pt x="36005" y="212169"/>
                    </a:lnTo>
                    <a:lnTo>
                      <a:pt x="32147" y="212169"/>
                    </a:lnTo>
                    <a:cubicBezTo>
                      <a:pt x="29233" y="212169"/>
                      <a:pt x="26575" y="211355"/>
                      <a:pt x="24175" y="209726"/>
                    </a:cubicBezTo>
                    <a:cubicBezTo>
                      <a:pt x="21775" y="208097"/>
                      <a:pt x="20574" y="205911"/>
                      <a:pt x="20574" y="203168"/>
                    </a:cubicBezTo>
                    <a:close/>
                    <a:moveTo>
                      <a:pt x="2533187" y="185166"/>
                    </a:moveTo>
                    <a:lnTo>
                      <a:pt x="2540902" y="185166"/>
                    </a:lnTo>
                    <a:lnTo>
                      <a:pt x="2540902" y="228886"/>
                    </a:lnTo>
                    <a:lnTo>
                      <a:pt x="2715781" y="228886"/>
                    </a:lnTo>
                    <a:lnTo>
                      <a:pt x="2715781" y="236601"/>
                    </a:lnTo>
                    <a:lnTo>
                      <a:pt x="2533187" y="236601"/>
                    </a:lnTo>
                    <a:close/>
                    <a:moveTo>
                      <a:pt x="1918537" y="185166"/>
                    </a:moveTo>
                    <a:lnTo>
                      <a:pt x="1926252" y="185166"/>
                    </a:lnTo>
                    <a:lnTo>
                      <a:pt x="1926252" y="228886"/>
                    </a:lnTo>
                    <a:lnTo>
                      <a:pt x="2101131" y="228886"/>
                    </a:lnTo>
                    <a:lnTo>
                      <a:pt x="2101131" y="236601"/>
                    </a:lnTo>
                    <a:lnTo>
                      <a:pt x="1918537" y="236601"/>
                    </a:lnTo>
                    <a:close/>
                    <a:moveTo>
                      <a:pt x="1303885" y="185166"/>
                    </a:moveTo>
                    <a:lnTo>
                      <a:pt x="1311600" y="185166"/>
                    </a:lnTo>
                    <a:lnTo>
                      <a:pt x="1311600" y="228886"/>
                    </a:lnTo>
                    <a:lnTo>
                      <a:pt x="1486479" y="228886"/>
                    </a:lnTo>
                    <a:lnTo>
                      <a:pt x="1486479" y="236601"/>
                    </a:lnTo>
                    <a:lnTo>
                      <a:pt x="1303885" y="236601"/>
                    </a:lnTo>
                    <a:close/>
                    <a:moveTo>
                      <a:pt x="689233" y="185166"/>
                    </a:moveTo>
                    <a:lnTo>
                      <a:pt x="696948" y="185166"/>
                    </a:lnTo>
                    <a:lnTo>
                      <a:pt x="696948" y="228886"/>
                    </a:lnTo>
                    <a:lnTo>
                      <a:pt x="871827" y="228886"/>
                    </a:lnTo>
                    <a:lnTo>
                      <a:pt x="871827" y="236601"/>
                    </a:lnTo>
                    <a:lnTo>
                      <a:pt x="689233" y="236601"/>
                    </a:lnTo>
                    <a:close/>
                    <a:moveTo>
                      <a:pt x="74581" y="185166"/>
                    </a:moveTo>
                    <a:lnTo>
                      <a:pt x="82296" y="185166"/>
                    </a:lnTo>
                    <a:lnTo>
                      <a:pt x="82296" y="228886"/>
                    </a:lnTo>
                    <a:lnTo>
                      <a:pt x="257175" y="228886"/>
                    </a:lnTo>
                    <a:lnTo>
                      <a:pt x="257175" y="236601"/>
                    </a:lnTo>
                    <a:lnTo>
                      <a:pt x="74581" y="236601"/>
                    </a:lnTo>
                    <a:close/>
                    <a:moveTo>
                      <a:pt x="2576907" y="171021"/>
                    </a:moveTo>
                    <a:cubicBezTo>
                      <a:pt x="2592166" y="171021"/>
                      <a:pt x="2607168" y="180023"/>
                      <a:pt x="2621912" y="198025"/>
                    </a:cubicBezTo>
                    <a:cubicBezTo>
                      <a:pt x="2626199" y="203168"/>
                      <a:pt x="2630485" y="207026"/>
                      <a:pt x="2634771" y="209598"/>
                    </a:cubicBezTo>
                    <a:cubicBezTo>
                      <a:pt x="2626027" y="209598"/>
                      <a:pt x="2620455" y="207883"/>
                      <a:pt x="2618055" y="204454"/>
                    </a:cubicBezTo>
                    <a:cubicBezTo>
                      <a:pt x="2618055" y="209598"/>
                      <a:pt x="2617197" y="213884"/>
                      <a:pt x="2615483" y="217313"/>
                    </a:cubicBezTo>
                    <a:cubicBezTo>
                      <a:pt x="2611368" y="215084"/>
                      <a:pt x="2608368" y="211226"/>
                      <a:pt x="2606482" y="205740"/>
                    </a:cubicBezTo>
                    <a:cubicBezTo>
                      <a:pt x="2603910" y="212598"/>
                      <a:pt x="2597909" y="216027"/>
                      <a:pt x="2588480" y="216027"/>
                    </a:cubicBezTo>
                    <a:cubicBezTo>
                      <a:pt x="2594480" y="213455"/>
                      <a:pt x="2597481" y="207455"/>
                      <a:pt x="2597481" y="198025"/>
                    </a:cubicBezTo>
                    <a:lnTo>
                      <a:pt x="2585103" y="181778"/>
                    </a:lnTo>
                    <a:lnTo>
                      <a:pt x="2585008" y="181566"/>
                    </a:lnTo>
                    <a:lnTo>
                      <a:pt x="2584912" y="181528"/>
                    </a:lnTo>
                    <a:close/>
                    <a:moveTo>
                      <a:pt x="1962257" y="171021"/>
                    </a:moveTo>
                    <a:cubicBezTo>
                      <a:pt x="1977516" y="171021"/>
                      <a:pt x="1992518" y="180023"/>
                      <a:pt x="2007262" y="198025"/>
                    </a:cubicBezTo>
                    <a:cubicBezTo>
                      <a:pt x="2011549" y="203168"/>
                      <a:pt x="2015835" y="207026"/>
                      <a:pt x="2020121" y="209598"/>
                    </a:cubicBezTo>
                    <a:cubicBezTo>
                      <a:pt x="2011377" y="209598"/>
                      <a:pt x="2005805" y="207883"/>
                      <a:pt x="2003405" y="204454"/>
                    </a:cubicBezTo>
                    <a:cubicBezTo>
                      <a:pt x="2003405" y="209598"/>
                      <a:pt x="2002547" y="213884"/>
                      <a:pt x="2000833" y="217313"/>
                    </a:cubicBezTo>
                    <a:cubicBezTo>
                      <a:pt x="1996718" y="215084"/>
                      <a:pt x="1993718" y="211226"/>
                      <a:pt x="1991832" y="205740"/>
                    </a:cubicBezTo>
                    <a:cubicBezTo>
                      <a:pt x="1989260" y="212598"/>
                      <a:pt x="1983259" y="216027"/>
                      <a:pt x="1973830" y="216027"/>
                    </a:cubicBezTo>
                    <a:cubicBezTo>
                      <a:pt x="1979830" y="213455"/>
                      <a:pt x="1982831" y="207455"/>
                      <a:pt x="1982831" y="198025"/>
                    </a:cubicBezTo>
                    <a:lnTo>
                      <a:pt x="1970453" y="181778"/>
                    </a:lnTo>
                    <a:lnTo>
                      <a:pt x="1970358" y="181566"/>
                    </a:lnTo>
                    <a:lnTo>
                      <a:pt x="1970262" y="181528"/>
                    </a:lnTo>
                    <a:close/>
                    <a:moveTo>
                      <a:pt x="1347605" y="171021"/>
                    </a:moveTo>
                    <a:cubicBezTo>
                      <a:pt x="1362864" y="171021"/>
                      <a:pt x="1377866" y="180023"/>
                      <a:pt x="1392610" y="198025"/>
                    </a:cubicBezTo>
                    <a:cubicBezTo>
                      <a:pt x="1396897" y="203168"/>
                      <a:pt x="1401183" y="207026"/>
                      <a:pt x="1405469" y="209598"/>
                    </a:cubicBezTo>
                    <a:cubicBezTo>
                      <a:pt x="1396725" y="209598"/>
                      <a:pt x="1391153" y="207883"/>
                      <a:pt x="1388753" y="204454"/>
                    </a:cubicBezTo>
                    <a:cubicBezTo>
                      <a:pt x="1388753" y="209598"/>
                      <a:pt x="1387895" y="213884"/>
                      <a:pt x="1386181" y="217313"/>
                    </a:cubicBezTo>
                    <a:cubicBezTo>
                      <a:pt x="1382066" y="215084"/>
                      <a:pt x="1379066" y="211226"/>
                      <a:pt x="1377180" y="205740"/>
                    </a:cubicBezTo>
                    <a:cubicBezTo>
                      <a:pt x="1374608" y="212598"/>
                      <a:pt x="1368607" y="216027"/>
                      <a:pt x="1359178" y="216027"/>
                    </a:cubicBezTo>
                    <a:cubicBezTo>
                      <a:pt x="1365178" y="213455"/>
                      <a:pt x="1368179" y="207455"/>
                      <a:pt x="1368179" y="198025"/>
                    </a:cubicBezTo>
                    <a:lnTo>
                      <a:pt x="1355801" y="181778"/>
                    </a:lnTo>
                    <a:lnTo>
                      <a:pt x="1355706" y="181566"/>
                    </a:lnTo>
                    <a:lnTo>
                      <a:pt x="1355610" y="181528"/>
                    </a:lnTo>
                    <a:close/>
                    <a:moveTo>
                      <a:pt x="732953" y="171021"/>
                    </a:moveTo>
                    <a:cubicBezTo>
                      <a:pt x="748212" y="171021"/>
                      <a:pt x="763214" y="180023"/>
                      <a:pt x="777958" y="198025"/>
                    </a:cubicBezTo>
                    <a:cubicBezTo>
                      <a:pt x="782245" y="203168"/>
                      <a:pt x="786531" y="207026"/>
                      <a:pt x="790817" y="209598"/>
                    </a:cubicBezTo>
                    <a:cubicBezTo>
                      <a:pt x="782073" y="209598"/>
                      <a:pt x="776501" y="207883"/>
                      <a:pt x="774101" y="204454"/>
                    </a:cubicBezTo>
                    <a:cubicBezTo>
                      <a:pt x="774101" y="209598"/>
                      <a:pt x="773243" y="213884"/>
                      <a:pt x="771529" y="217313"/>
                    </a:cubicBezTo>
                    <a:cubicBezTo>
                      <a:pt x="767414" y="215084"/>
                      <a:pt x="764414" y="211226"/>
                      <a:pt x="762528" y="205740"/>
                    </a:cubicBezTo>
                    <a:cubicBezTo>
                      <a:pt x="759956" y="212598"/>
                      <a:pt x="753955" y="216027"/>
                      <a:pt x="744526" y="216027"/>
                    </a:cubicBezTo>
                    <a:cubicBezTo>
                      <a:pt x="750526" y="213455"/>
                      <a:pt x="753527" y="207455"/>
                      <a:pt x="753527" y="198025"/>
                    </a:cubicBezTo>
                    <a:lnTo>
                      <a:pt x="741149" y="181778"/>
                    </a:lnTo>
                    <a:lnTo>
                      <a:pt x="741054" y="181566"/>
                    </a:lnTo>
                    <a:lnTo>
                      <a:pt x="740958" y="181528"/>
                    </a:lnTo>
                    <a:close/>
                    <a:moveTo>
                      <a:pt x="118301" y="171021"/>
                    </a:moveTo>
                    <a:cubicBezTo>
                      <a:pt x="133560" y="171021"/>
                      <a:pt x="148562" y="180023"/>
                      <a:pt x="163307" y="198025"/>
                    </a:cubicBezTo>
                    <a:cubicBezTo>
                      <a:pt x="167593" y="203168"/>
                      <a:pt x="171879" y="207026"/>
                      <a:pt x="176165" y="209598"/>
                    </a:cubicBezTo>
                    <a:cubicBezTo>
                      <a:pt x="167421" y="209598"/>
                      <a:pt x="161849" y="207883"/>
                      <a:pt x="159449" y="204454"/>
                    </a:cubicBezTo>
                    <a:cubicBezTo>
                      <a:pt x="159449" y="209598"/>
                      <a:pt x="158592" y="213884"/>
                      <a:pt x="156877" y="217313"/>
                    </a:cubicBezTo>
                    <a:cubicBezTo>
                      <a:pt x="152762" y="215084"/>
                      <a:pt x="149762" y="211226"/>
                      <a:pt x="147876" y="205740"/>
                    </a:cubicBezTo>
                    <a:cubicBezTo>
                      <a:pt x="145304" y="212598"/>
                      <a:pt x="139304" y="216027"/>
                      <a:pt x="129874" y="216027"/>
                    </a:cubicBezTo>
                    <a:cubicBezTo>
                      <a:pt x="135875" y="213455"/>
                      <a:pt x="138875" y="207455"/>
                      <a:pt x="138875" y="198025"/>
                    </a:cubicBezTo>
                    <a:lnTo>
                      <a:pt x="126496" y="181778"/>
                    </a:lnTo>
                    <a:lnTo>
                      <a:pt x="126402" y="181566"/>
                    </a:lnTo>
                    <a:lnTo>
                      <a:pt x="126306" y="181528"/>
                    </a:lnTo>
                    <a:close/>
                    <a:moveTo>
                      <a:pt x="2546046" y="159191"/>
                    </a:moveTo>
                    <a:cubicBezTo>
                      <a:pt x="2548960" y="159191"/>
                      <a:pt x="2551446" y="160220"/>
                      <a:pt x="2553504" y="162277"/>
                    </a:cubicBezTo>
                    <a:cubicBezTo>
                      <a:pt x="2555561" y="164335"/>
                      <a:pt x="2556590" y="166821"/>
                      <a:pt x="2556590" y="169736"/>
                    </a:cubicBezTo>
                    <a:lnTo>
                      <a:pt x="2546046" y="169736"/>
                    </a:lnTo>
                    <a:close/>
                    <a:moveTo>
                      <a:pt x="1931396" y="159191"/>
                    </a:moveTo>
                    <a:cubicBezTo>
                      <a:pt x="1934310" y="159191"/>
                      <a:pt x="1936796" y="160220"/>
                      <a:pt x="1938854" y="162277"/>
                    </a:cubicBezTo>
                    <a:cubicBezTo>
                      <a:pt x="1940911" y="164335"/>
                      <a:pt x="1941940" y="166821"/>
                      <a:pt x="1941940" y="169736"/>
                    </a:cubicBezTo>
                    <a:lnTo>
                      <a:pt x="1931396" y="169736"/>
                    </a:lnTo>
                    <a:close/>
                    <a:moveTo>
                      <a:pt x="1316744" y="159191"/>
                    </a:moveTo>
                    <a:cubicBezTo>
                      <a:pt x="1319658" y="159191"/>
                      <a:pt x="1322144" y="160220"/>
                      <a:pt x="1324202" y="162277"/>
                    </a:cubicBezTo>
                    <a:cubicBezTo>
                      <a:pt x="1326259" y="164335"/>
                      <a:pt x="1327288" y="166821"/>
                      <a:pt x="1327288" y="169736"/>
                    </a:cubicBezTo>
                    <a:lnTo>
                      <a:pt x="1316744" y="169736"/>
                    </a:lnTo>
                    <a:close/>
                    <a:moveTo>
                      <a:pt x="702092" y="159191"/>
                    </a:moveTo>
                    <a:cubicBezTo>
                      <a:pt x="705006" y="159191"/>
                      <a:pt x="707492" y="160220"/>
                      <a:pt x="709550" y="162277"/>
                    </a:cubicBezTo>
                    <a:cubicBezTo>
                      <a:pt x="711607" y="164335"/>
                      <a:pt x="712636" y="166821"/>
                      <a:pt x="712636" y="169736"/>
                    </a:cubicBezTo>
                    <a:lnTo>
                      <a:pt x="702092" y="169736"/>
                    </a:lnTo>
                    <a:close/>
                    <a:moveTo>
                      <a:pt x="87440" y="159191"/>
                    </a:moveTo>
                    <a:cubicBezTo>
                      <a:pt x="90355" y="159191"/>
                      <a:pt x="92841" y="160220"/>
                      <a:pt x="94898" y="162277"/>
                    </a:cubicBezTo>
                    <a:cubicBezTo>
                      <a:pt x="96955" y="164335"/>
                      <a:pt x="97984" y="166821"/>
                      <a:pt x="97984" y="169736"/>
                    </a:cubicBezTo>
                    <a:lnTo>
                      <a:pt x="87440" y="169736"/>
                    </a:lnTo>
                    <a:close/>
                    <a:moveTo>
                      <a:pt x="2624998" y="146333"/>
                    </a:moveTo>
                    <a:cubicBezTo>
                      <a:pt x="2634085" y="147876"/>
                      <a:pt x="2638629" y="153533"/>
                      <a:pt x="2638629" y="163306"/>
                    </a:cubicBezTo>
                    <a:cubicBezTo>
                      <a:pt x="2638629" y="167078"/>
                      <a:pt x="2636914" y="172522"/>
                      <a:pt x="2633485" y="179637"/>
                    </a:cubicBezTo>
                    <a:cubicBezTo>
                      <a:pt x="2630056" y="186752"/>
                      <a:pt x="2628342" y="191595"/>
                      <a:pt x="2628342" y="194167"/>
                    </a:cubicBezTo>
                    <a:cubicBezTo>
                      <a:pt x="2623884" y="191081"/>
                      <a:pt x="2621741" y="188081"/>
                      <a:pt x="2621912" y="185166"/>
                    </a:cubicBezTo>
                    <a:cubicBezTo>
                      <a:pt x="2621912" y="183794"/>
                      <a:pt x="2622427" y="181737"/>
                      <a:pt x="2623455" y="178994"/>
                    </a:cubicBezTo>
                    <a:cubicBezTo>
                      <a:pt x="2624484" y="176251"/>
                      <a:pt x="2624998" y="174708"/>
                      <a:pt x="2624998" y="174365"/>
                    </a:cubicBezTo>
                    <a:cubicBezTo>
                      <a:pt x="2624998" y="174193"/>
                      <a:pt x="2624827" y="173936"/>
                      <a:pt x="2624484" y="173593"/>
                    </a:cubicBezTo>
                    <a:lnTo>
                      <a:pt x="2621912" y="173593"/>
                    </a:lnTo>
                    <a:cubicBezTo>
                      <a:pt x="2616769" y="173593"/>
                      <a:pt x="2614197" y="171021"/>
                      <a:pt x="2614197" y="165878"/>
                    </a:cubicBezTo>
                    <a:cubicBezTo>
                      <a:pt x="2614369" y="164849"/>
                      <a:pt x="2614797" y="163135"/>
                      <a:pt x="2615483" y="160734"/>
                    </a:cubicBezTo>
                    <a:cubicBezTo>
                      <a:pt x="2615826" y="163649"/>
                      <a:pt x="2618140" y="165106"/>
                      <a:pt x="2622427" y="165106"/>
                    </a:cubicBezTo>
                    <a:cubicBezTo>
                      <a:pt x="2628256" y="165106"/>
                      <a:pt x="2631085" y="162792"/>
                      <a:pt x="2630913" y="158163"/>
                    </a:cubicBezTo>
                    <a:cubicBezTo>
                      <a:pt x="2630742" y="153019"/>
                      <a:pt x="2628770" y="149076"/>
                      <a:pt x="2624998" y="146333"/>
                    </a:cubicBezTo>
                    <a:close/>
                    <a:moveTo>
                      <a:pt x="2010348" y="146333"/>
                    </a:moveTo>
                    <a:cubicBezTo>
                      <a:pt x="2019435" y="147876"/>
                      <a:pt x="2023979" y="153533"/>
                      <a:pt x="2023979" y="163306"/>
                    </a:cubicBezTo>
                    <a:cubicBezTo>
                      <a:pt x="2023979" y="167078"/>
                      <a:pt x="2022264" y="172522"/>
                      <a:pt x="2018835" y="179637"/>
                    </a:cubicBezTo>
                    <a:cubicBezTo>
                      <a:pt x="2015406" y="186752"/>
                      <a:pt x="2013692" y="191595"/>
                      <a:pt x="2013692" y="194167"/>
                    </a:cubicBezTo>
                    <a:cubicBezTo>
                      <a:pt x="2009234" y="191081"/>
                      <a:pt x="2007091" y="188081"/>
                      <a:pt x="2007262" y="185166"/>
                    </a:cubicBezTo>
                    <a:cubicBezTo>
                      <a:pt x="2007262" y="183794"/>
                      <a:pt x="2007777" y="181737"/>
                      <a:pt x="2008805" y="178994"/>
                    </a:cubicBezTo>
                    <a:cubicBezTo>
                      <a:pt x="2009834" y="176251"/>
                      <a:pt x="2010348" y="174708"/>
                      <a:pt x="2010348" y="174365"/>
                    </a:cubicBezTo>
                    <a:cubicBezTo>
                      <a:pt x="2010348" y="174193"/>
                      <a:pt x="2010177" y="173936"/>
                      <a:pt x="2009834" y="173593"/>
                    </a:cubicBezTo>
                    <a:lnTo>
                      <a:pt x="2007262" y="173593"/>
                    </a:lnTo>
                    <a:cubicBezTo>
                      <a:pt x="2002119" y="173593"/>
                      <a:pt x="1999547" y="171021"/>
                      <a:pt x="1999547" y="165878"/>
                    </a:cubicBezTo>
                    <a:cubicBezTo>
                      <a:pt x="1999719" y="164849"/>
                      <a:pt x="2000147" y="163135"/>
                      <a:pt x="2000833" y="160734"/>
                    </a:cubicBezTo>
                    <a:cubicBezTo>
                      <a:pt x="2001176" y="163649"/>
                      <a:pt x="2003490" y="165106"/>
                      <a:pt x="2007777" y="165106"/>
                    </a:cubicBezTo>
                    <a:cubicBezTo>
                      <a:pt x="2013606" y="165106"/>
                      <a:pt x="2016435" y="162792"/>
                      <a:pt x="2016263" y="158163"/>
                    </a:cubicBezTo>
                    <a:cubicBezTo>
                      <a:pt x="2016092" y="153019"/>
                      <a:pt x="2014120" y="149076"/>
                      <a:pt x="2010348" y="146333"/>
                    </a:cubicBezTo>
                    <a:close/>
                    <a:moveTo>
                      <a:pt x="1395696" y="146333"/>
                    </a:moveTo>
                    <a:cubicBezTo>
                      <a:pt x="1404783" y="147876"/>
                      <a:pt x="1409327" y="153533"/>
                      <a:pt x="1409327" y="163306"/>
                    </a:cubicBezTo>
                    <a:cubicBezTo>
                      <a:pt x="1409327" y="167078"/>
                      <a:pt x="1407612" y="172522"/>
                      <a:pt x="1404183" y="179637"/>
                    </a:cubicBezTo>
                    <a:cubicBezTo>
                      <a:pt x="1400754" y="186752"/>
                      <a:pt x="1399040" y="191595"/>
                      <a:pt x="1399040" y="194167"/>
                    </a:cubicBezTo>
                    <a:cubicBezTo>
                      <a:pt x="1394582" y="191081"/>
                      <a:pt x="1392439" y="188081"/>
                      <a:pt x="1392610" y="185166"/>
                    </a:cubicBezTo>
                    <a:cubicBezTo>
                      <a:pt x="1392610" y="183794"/>
                      <a:pt x="1393125" y="181737"/>
                      <a:pt x="1394153" y="178994"/>
                    </a:cubicBezTo>
                    <a:cubicBezTo>
                      <a:pt x="1395182" y="176251"/>
                      <a:pt x="1395696" y="174708"/>
                      <a:pt x="1395696" y="174365"/>
                    </a:cubicBezTo>
                    <a:cubicBezTo>
                      <a:pt x="1395696" y="174193"/>
                      <a:pt x="1395525" y="173936"/>
                      <a:pt x="1395182" y="173593"/>
                    </a:cubicBezTo>
                    <a:lnTo>
                      <a:pt x="1392610" y="173593"/>
                    </a:lnTo>
                    <a:cubicBezTo>
                      <a:pt x="1387467" y="173593"/>
                      <a:pt x="1384895" y="171021"/>
                      <a:pt x="1384895" y="165878"/>
                    </a:cubicBezTo>
                    <a:cubicBezTo>
                      <a:pt x="1385067" y="164849"/>
                      <a:pt x="1385495" y="163135"/>
                      <a:pt x="1386181" y="160734"/>
                    </a:cubicBezTo>
                    <a:cubicBezTo>
                      <a:pt x="1386524" y="163649"/>
                      <a:pt x="1388838" y="165106"/>
                      <a:pt x="1393125" y="165106"/>
                    </a:cubicBezTo>
                    <a:cubicBezTo>
                      <a:pt x="1398954" y="165106"/>
                      <a:pt x="1401783" y="162792"/>
                      <a:pt x="1401611" y="158163"/>
                    </a:cubicBezTo>
                    <a:cubicBezTo>
                      <a:pt x="1401440" y="153019"/>
                      <a:pt x="1399468" y="149076"/>
                      <a:pt x="1395696" y="146333"/>
                    </a:cubicBezTo>
                    <a:close/>
                    <a:moveTo>
                      <a:pt x="781044" y="146333"/>
                    </a:moveTo>
                    <a:cubicBezTo>
                      <a:pt x="790131" y="147876"/>
                      <a:pt x="794675" y="153533"/>
                      <a:pt x="794675" y="163306"/>
                    </a:cubicBezTo>
                    <a:cubicBezTo>
                      <a:pt x="794675" y="167078"/>
                      <a:pt x="792960" y="172522"/>
                      <a:pt x="789531" y="179637"/>
                    </a:cubicBezTo>
                    <a:cubicBezTo>
                      <a:pt x="786102" y="186752"/>
                      <a:pt x="784388" y="191595"/>
                      <a:pt x="784388" y="194167"/>
                    </a:cubicBezTo>
                    <a:cubicBezTo>
                      <a:pt x="779930" y="191081"/>
                      <a:pt x="777787" y="188081"/>
                      <a:pt x="777958" y="185166"/>
                    </a:cubicBezTo>
                    <a:cubicBezTo>
                      <a:pt x="777958" y="183794"/>
                      <a:pt x="778473" y="181737"/>
                      <a:pt x="779501" y="178994"/>
                    </a:cubicBezTo>
                    <a:cubicBezTo>
                      <a:pt x="780530" y="176251"/>
                      <a:pt x="781044" y="174708"/>
                      <a:pt x="781044" y="174365"/>
                    </a:cubicBezTo>
                    <a:cubicBezTo>
                      <a:pt x="781044" y="174193"/>
                      <a:pt x="780873" y="173936"/>
                      <a:pt x="780530" y="173593"/>
                    </a:cubicBezTo>
                    <a:lnTo>
                      <a:pt x="777958" y="173593"/>
                    </a:lnTo>
                    <a:cubicBezTo>
                      <a:pt x="772815" y="173593"/>
                      <a:pt x="770243" y="171021"/>
                      <a:pt x="770243" y="165878"/>
                    </a:cubicBezTo>
                    <a:cubicBezTo>
                      <a:pt x="770415" y="164849"/>
                      <a:pt x="770843" y="163135"/>
                      <a:pt x="771529" y="160734"/>
                    </a:cubicBezTo>
                    <a:cubicBezTo>
                      <a:pt x="771872" y="163649"/>
                      <a:pt x="774186" y="165106"/>
                      <a:pt x="778473" y="165106"/>
                    </a:cubicBezTo>
                    <a:cubicBezTo>
                      <a:pt x="784302" y="165106"/>
                      <a:pt x="787131" y="162792"/>
                      <a:pt x="786959" y="158163"/>
                    </a:cubicBezTo>
                    <a:cubicBezTo>
                      <a:pt x="786788" y="153019"/>
                      <a:pt x="784816" y="149076"/>
                      <a:pt x="781044" y="146333"/>
                    </a:cubicBezTo>
                    <a:close/>
                    <a:moveTo>
                      <a:pt x="166393" y="146333"/>
                    </a:moveTo>
                    <a:cubicBezTo>
                      <a:pt x="175479" y="147876"/>
                      <a:pt x="180023" y="153533"/>
                      <a:pt x="180023" y="163306"/>
                    </a:cubicBezTo>
                    <a:cubicBezTo>
                      <a:pt x="180023" y="167078"/>
                      <a:pt x="178308" y="172522"/>
                      <a:pt x="174879" y="179637"/>
                    </a:cubicBezTo>
                    <a:cubicBezTo>
                      <a:pt x="171450" y="186752"/>
                      <a:pt x="169736" y="191595"/>
                      <a:pt x="169736" y="194167"/>
                    </a:cubicBezTo>
                    <a:cubicBezTo>
                      <a:pt x="165278" y="191081"/>
                      <a:pt x="163135" y="188081"/>
                      <a:pt x="163307" y="185166"/>
                    </a:cubicBezTo>
                    <a:cubicBezTo>
                      <a:pt x="163307" y="183794"/>
                      <a:pt x="163821" y="181737"/>
                      <a:pt x="164850" y="178994"/>
                    </a:cubicBezTo>
                    <a:cubicBezTo>
                      <a:pt x="165878" y="176251"/>
                      <a:pt x="166393" y="174708"/>
                      <a:pt x="166393" y="174365"/>
                    </a:cubicBezTo>
                    <a:cubicBezTo>
                      <a:pt x="166393" y="174193"/>
                      <a:pt x="166221" y="173936"/>
                      <a:pt x="165878" y="173593"/>
                    </a:cubicBezTo>
                    <a:lnTo>
                      <a:pt x="163307" y="173593"/>
                    </a:lnTo>
                    <a:cubicBezTo>
                      <a:pt x="158163" y="173593"/>
                      <a:pt x="155591" y="171021"/>
                      <a:pt x="155591" y="165878"/>
                    </a:cubicBezTo>
                    <a:cubicBezTo>
                      <a:pt x="155763" y="164849"/>
                      <a:pt x="156191" y="163135"/>
                      <a:pt x="156877" y="160734"/>
                    </a:cubicBezTo>
                    <a:cubicBezTo>
                      <a:pt x="157220" y="163649"/>
                      <a:pt x="159535" y="165106"/>
                      <a:pt x="163821" y="165106"/>
                    </a:cubicBezTo>
                    <a:cubicBezTo>
                      <a:pt x="169650" y="165106"/>
                      <a:pt x="172479" y="162792"/>
                      <a:pt x="172308" y="158163"/>
                    </a:cubicBezTo>
                    <a:cubicBezTo>
                      <a:pt x="172136" y="153019"/>
                      <a:pt x="170165" y="149076"/>
                      <a:pt x="166393" y="146333"/>
                    </a:cubicBezTo>
                    <a:close/>
                    <a:moveTo>
                      <a:pt x="2546046" y="142732"/>
                    </a:moveTo>
                    <a:cubicBezTo>
                      <a:pt x="2552046" y="142732"/>
                      <a:pt x="2555047" y="145304"/>
                      <a:pt x="2555047" y="150447"/>
                    </a:cubicBezTo>
                    <a:cubicBezTo>
                      <a:pt x="2557619" y="149419"/>
                      <a:pt x="2559419" y="148904"/>
                      <a:pt x="2560447" y="148904"/>
                    </a:cubicBezTo>
                    <a:cubicBezTo>
                      <a:pt x="2565077" y="148904"/>
                      <a:pt x="2567391" y="151390"/>
                      <a:pt x="2567391" y="156362"/>
                    </a:cubicBezTo>
                    <a:cubicBezTo>
                      <a:pt x="2567391" y="158763"/>
                      <a:pt x="2566705" y="160649"/>
                      <a:pt x="2565334" y="162020"/>
                    </a:cubicBezTo>
                    <a:cubicBezTo>
                      <a:pt x="2570477" y="162020"/>
                      <a:pt x="2573049" y="164592"/>
                      <a:pt x="2573049" y="169736"/>
                    </a:cubicBezTo>
                    <a:lnTo>
                      <a:pt x="2560705" y="169736"/>
                    </a:lnTo>
                    <a:cubicBezTo>
                      <a:pt x="2560705" y="165449"/>
                      <a:pt x="2559333" y="161935"/>
                      <a:pt x="2556590" y="159191"/>
                    </a:cubicBezTo>
                    <a:cubicBezTo>
                      <a:pt x="2553847" y="156448"/>
                      <a:pt x="2550332" y="155077"/>
                      <a:pt x="2546046" y="155077"/>
                    </a:cubicBezTo>
                    <a:close/>
                    <a:moveTo>
                      <a:pt x="1931396" y="142732"/>
                    </a:moveTo>
                    <a:cubicBezTo>
                      <a:pt x="1937396" y="142732"/>
                      <a:pt x="1940397" y="145304"/>
                      <a:pt x="1940397" y="150447"/>
                    </a:cubicBezTo>
                    <a:cubicBezTo>
                      <a:pt x="1942969" y="149419"/>
                      <a:pt x="1944769" y="148904"/>
                      <a:pt x="1945797" y="148904"/>
                    </a:cubicBezTo>
                    <a:cubicBezTo>
                      <a:pt x="1950427" y="148904"/>
                      <a:pt x="1952741" y="151390"/>
                      <a:pt x="1952741" y="156362"/>
                    </a:cubicBezTo>
                    <a:cubicBezTo>
                      <a:pt x="1952741" y="158763"/>
                      <a:pt x="1952055" y="160649"/>
                      <a:pt x="1950684" y="162020"/>
                    </a:cubicBezTo>
                    <a:cubicBezTo>
                      <a:pt x="1955827" y="162020"/>
                      <a:pt x="1958399" y="164592"/>
                      <a:pt x="1958399" y="169736"/>
                    </a:cubicBezTo>
                    <a:lnTo>
                      <a:pt x="1946055" y="169736"/>
                    </a:lnTo>
                    <a:cubicBezTo>
                      <a:pt x="1946055" y="165449"/>
                      <a:pt x="1944683" y="161935"/>
                      <a:pt x="1941940" y="159191"/>
                    </a:cubicBezTo>
                    <a:cubicBezTo>
                      <a:pt x="1939197" y="156448"/>
                      <a:pt x="1935682" y="155077"/>
                      <a:pt x="1931396" y="155077"/>
                    </a:cubicBezTo>
                    <a:close/>
                    <a:moveTo>
                      <a:pt x="1316744" y="142732"/>
                    </a:moveTo>
                    <a:cubicBezTo>
                      <a:pt x="1322744" y="142732"/>
                      <a:pt x="1325745" y="145304"/>
                      <a:pt x="1325745" y="150447"/>
                    </a:cubicBezTo>
                    <a:cubicBezTo>
                      <a:pt x="1328317" y="149419"/>
                      <a:pt x="1330117" y="148904"/>
                      <a:pt x="1331145" y="148904"/>
                    </a:cubicBezTo>
                    <a:cubicBezTo>
                      <a:pt x="1335775" y="148904"/>
                      <a:pt x="1338089" y="151390"/>
                      <a:pt x="1338089" y="156362"/>
                    </a:cubicBezTo>
                    <a:cubicBezTo>
                      <a:pt x="1338089" y="158763"/>
                      <a:pt x="1337403" y="160649"/>
                      <a:pt x="1336032" y="162020"/>
                    </a:cubicBezTo>
                    <a:cubicBezTo>
                      <a:pt x="1341175" y="162020"/>
                      <a:pt x="1343747" y="164592"/>
                      <a:pt x="1343747" y="169736"/>
                    </a:cubicBezTo>
                    <a:lnTo>
                      <a:pt x="1331403" y="169736"/>
                    </a:lnTo>
                    <a:cubicBezTo>
                      <a:pt x="1331403" y="165449"/>
                      <a:pt x="1330031" y="161935"/>
                      <a:pt x="1327288" y="159191"/>
                    </a:cubicBezTo>
                    <a:cubicBezTo>
                      <a:pt x="1324545" y="156448"/>
                      <a:pt x="1321030" y="155077"/>
                      <a:pt x="1316744" y="155077"/>
                    </a:cubicBezTo>
                    <a:close/>
                    <a:moveTo>
                      <a:pt x="702092" y="142732"/>
                    </a:moveTo>
                    <a:cubicBezTo>
                      <a:pt x="708092" y="142732"/>
                      <a:pt x="711093" y="145304"/>
                      <a:pt x="711093" y="150447"/>
                    </a:cubicBezTo>
                    <a:cubicBezTo>
                      <a:pt x="713665" y="149419"/>
                      <a:pt x="715465" y="148904"/>
                      <a:pt x="716493" y="148904"/>
                    </a:cubicBezTo>
                    <a:cubicBezTo>
                      <a:pt x="721123" y="148904"/>
                      <a:pt x="723437" y="151390"/>
                      <a:pt x="723437" y="156362"/>
                    </a:cubicBezTo>
                    <a:cubicBezTo>
                      <a:pt x="723437" y="158763"/>
                      <a:pt x="722751" y="160649"/>
                      <a:pt x="721380" y="162020"/>
                    </a:cubicBezTo>
                    <a:cubicBezTo>
                      <a:pt x="726523" y="162020"/>
                      <a:pt x="729095" y="164592"/>
                      <a:pt x="729095" y="169736"/>
                    </a:cubicBezTo>
                    <a:lnTo>
                      <a:pt x="716751" y="169736"/>
                    </a:lnTo>
                    <a:cubicBezTo>
                      <a:pt x="716751" y="165449"/>
                      <a:pt x="715379" y="161935"/>
                      <a:pt x="712636" y="159191"/>
                    </a:cubicBezTo>
                    <a:cubicBezTo>
                      <a:pt x="709893" y="156448"/>
                      <a:pt x="706378" y="155077"/>
                      <a:pt x="702092" y="155077"/>
                    </a:cubicBezTo>
                    <a:close/>
                    <a:moveTo>
                      <a:pt x="87440" y="142732"/>
                    </a:moveTo>
                    <a:cubicBezTo>
                      <a:pt x="93441" y="142732"/>
                      <a:pt x="96441" y="145304"/>
                      <a:pt x="96441" y="150447"/>
                    </a:cubicBezTo>
                    <a:cubicBezTo>
                      <a:pt x="99013" y="149419"/>
                      <a:pt x="100813" y="148904"/>
                      <a:pt x="101842" y="148904"/>
                    </a:cubicBezTo>
                    <a:cubicBezTo>
                      <a:pt x="106471" y="148904"/>
                      <a:pt x="108785" y="151390"/>
                      <a:pt x="108785" y="156362"/>
                    </a:cubicBezTo>
                    <a:cubicBezTo>
                      <a:pt x="108785" y="158763"/>
                      <a:pt x="108100" y="160649"/>
                      <a:pt x="106728" y="162020"/>
                    </a:cubicBezTo>
                    <a:cubicBezTo>
                      <a:pt x="111872" y="162020"/>
                      <a:pt x="114443" y="164592"/>
                      <a:pt x="114443" y="169736"/>
                    </a:cubicBezTo>
                    <a:lnTo>
                      <a:pt x="102099" y="169736"/>
                    </a:lnTo>
                    <a:cubicBezTo>
                      <a:pt x="102099" y="165449"/>
                      <a:pt x="100727" y="161935"/>
                      <a:pt x="97984" y="159191"/>
                    </a:cubicBezTo>
                    <a:cubicBezTo>
                      <a:pt x="95241" y="156448"/>
                      <a:pt x="91726" y="155077"/>
                      <a:pt x="87440" y="155077"/>
                    </a:cubicBezTo>
                    <a:close/>
                    <a:moveTo>
                      <a:pt x="2519042" y="124730"/>
                    </a:moveTo>
                    <a:cubicBezTo>
                      <a:pt x="2525386" y="124730"/>
                      <a:pt x="2530615" y="127173"/>
                      <a:pt x="2534730" y="132059"/>
                    </a:cubicBezTo>
                    <a:cubicBezTo>
                      <a:pt x="2538845" y="136946"/>
                      <a:pt x="2540902" y="142646"/>
                      <a:pt x="2540902" y="149162"/>
                    </a:cubicBezTo>
                    <a:lnTo>
                      <a:pt x="2540902" y="172307"/>
                    </a:lnTo>
                    <a:lnTo>
                      <a:pt x="2533187" y="172307"/>
                    </a:lnTo>
                    <a:lnTo>
                      <a:pt x="2533187" y="149162"/>
                    </a:lnTo>
                    <a:cubicBezTo>
                      <a:pt x="2533187" y="145047"/>
                      <a:pt x="2531815" y="141446"/>
                      <a:pt x="2529072" y="138360"/>
                    </a:cubicBezTo>
                    <a:cubicBezTo>
                      <a:pt x="2526329" y="135274"/>
                      <a:pt x="2522986" y="133731"/>
                      <a:pt x="2519042" y="133731"/>
                    </a:cubicBezTo>
                    <a:cubicBezTo>
                      <a:pt x="2516128" y="133731"/>
                      <a:pt x="2513470" y="134545"/>
                      <a:pt x="2511070" y="136174"/>
                    </a:cubicBezTo>
                    <a:cubicBezTo>
                      <a:pt x="2508670" y="137803"/>
                      <a:pt x="2507469" y="139989"/>
                      <a:pt x="2507469" y="142732"/>
                    </a:cubicBezTo>
                    <a:cubicBezTo>
                      <a:pt x="2507469" y="147876"/>
                      <a:pt x="2509613" y="150447"/>
                      <a:pt x="2513899" y="150447"/>
                    </a:cubicBezTo>
                    <a:cubicBezTo>
                      <a:pt x="2517328" y="150447"/>
                      <a:pt x="2519042" y="148304"/>
                      <a:pt x="2519042" y="144018"/>
                    </a:cubicBezTo>
                    <a:lnTo>
                      <a:pt x="2517756" y="141446"/>
                    </a:lnTo>
                    <a:cubicBezTo>
                      <a:pt x="2522900" y="141446"/>
                      <a:pt x="2525472" y="144875"/>
                      <a:pt x="2525472" y="151733"/>
                    </a:cubicBezTo>
                    <a:cubicBezTo>
                      <a:pt x="2525472" y="156877"/>
                      <a:pt x="2522900" y="159449"/>
                      <a:pt x="2517756" y="159449"/>
                    </a:cubicBezTo>
                    <a:cubicBezTo>
                      <a:pt x="2515870" y="159449"/>
                      <a:pt x="2514499" y="159020"/>
                      <a:pt x="2513642" y="158163"/>
                    </a:cubicBezTo>
                    <a:cubicBezTo>
                      <a:pt x="2513642" y="161592"/>
                      <a:pt x="2511841" y="164249"/>
                      <a:pt x="2508241" y="166135"/>
                    </a:cubicBezTo>
                    <a:cubicBezTo>
                      <a:pt x="2505498" y="167678"/>
                      <a:pt x="2502240" y="168450"/>
                      <a:pt x="2498468" y="168450"/>
                    </a:cubicBezTo>
                    <a:cubicBezTo>
                      <a:pt x="2501897" y="164163"/>
                      <a:pt x="2503612" y="160734"/>
                      <a:pt x="2503612" y="158163"/>
                    </a:cubicBezTo>
                    <a:cubicBezTo>
                      <a:pt x="2503612" y="156620"/>
                      <a:pt x="2502969" y="154219"/>
                      <a:pt x="2501683" y="150962"/>
                    </a:cubicBezTo>
                    <a:cubicBezTo>
                      <a:pt x="2500397" y="147704"/>
                      <a:pt x="2499754" y="145390"/>
                      <a:pt x="2499754" y="144018"/>
                    </a:cubicBezTo>
                    <a:cubicBezTo>
                      <a:pt x="2499926" y="138703"/>
                      <a:pt x="2501854" y="134160"/>
                      <a:pt x="2505541" y="130388"/>
                    </a:cubicBezTo>
                    <a:cubicBezTo>
                      <a:pt x="2509227" y="126616"/>
                      <a:pt x="2513727" y="124730"/>
                      <a:pt x="2519042" y="124730"/>
                    </a:cubicBezTo>
                    <a:close/>
                    <a:moveTo>
                      <a:pt x="1904392" y="124730"/>
                    </a:moveTo>
                    <a:cubicBezTo>
                      <a:pt x="1910736" y="124730"/>
                      <a:pt x="1915965" y="127173"/>
                      <a:pt x="1920080" y="132059"/>
                    </a:cubicBezTo>
                    <a:cubicBezTo>
                      <a:pt x="1924195" y="136946"/>
                      <a:pt x="1926252" y="142646"/>
                      <a:pt x="1926252" y="149162"/>
                    </a:cubicBezTo>
                    <a:lnTo>
                      <a:pt x="1926252" y="172307"/>
                    </a:lnTo>
                    <a:lnTo>
                      <a:pt x="1918537" y="172307"/>
                    </a:lnTo>
                    <a:lnTo>
                      <a:pt x="1918537" y="149162"/>
                    </a:lnTo>
                    <a:cubicBezTo>
                      <a:pt x="1918537" y="145047"/>
                      <a:pt x="1917165" y="141446"/>
                      <a:pt x="1914422" y="138360"/>
                    </a:cubicBezTo>
                    <a:cubicBezTo>
                      <a:pt x="1911679" y="135274"/>
                      <a:pt x="1908336" y="133731"/>
                      <a:pt x="1904392" y="133731"/>
                    </a:cubicBezTo>
                    <a:cubicBezTo>
                      <a:pt x="1901478" y="133731"/>
                      <a:pt x="1898820" y="134545"/>
                      <a:pt x="1896420" y="136174"/>
                    </a:cubicBezTo>
                    <a:cubicBezTo>
                      <a:pt x="1894020" y="137803"/>
                      <a:pt x="1892819" y="139989"/>
                      <a:pt x="1892819" y="142732"/>
                    </a:cubicBezTo>
                    <a:cubicBezTo>
                      <a:pt x="1892819" y="147876"/>
                      <a:pt x="1894963" y="150447"/>
                      <a:pt x="1899249" y="150447"/>
                    </a:cubicBezTo>
                    <a:cubicBezTo>
                      <a:pt x="1902678" y="150447"/>
                      <a:pt x="1904392" y="148304"/>
                      <a:pt x="1904392" y="144018"/>
                    </a:cubicBezTo>
                    <a:lnTo>
                      <a:pt x="1903106" y="141446"/>
                    </a:lnTo>
                    <a:cubicBezTo>
                      <a:pt x="1908250" y="141446"/>
                      <a:pt x="1910822" y="144875"/>
                      <a:pt x="1910822" y="151733"/>
                    </a:cubicBezTo>
                    <a:cubicBezTo>
                      <a:pt x="1910822" y="156877"/>
                      <a:pt x="1908250" y="159449"/>
                      <a:pt x="1903106" y="159449"/>
                    </a:cubicBezTo>
                    <a:cubicBezTo>
                      <a:pt x="1901220" y="159449"/>
                      <a:pt x="1899849" y="159020"/>
                      <a:pt x="1898992" y="158163"/>
                    </a:cubicBezTo>
                    <a:cubicBezTo>
                      <a:pt x="1898992" y="161592"/>
                      <a:pt x="1897191" y="164249"/>
                      <a:pt x="1893591" y="166135"/>
                    </a:cubicBezTo>
                    <a:cubicBezTo>
                      <a:pt x="1890848" y="167678"/>
                      <a:pt x="1887590" y="168450"/>
                      <a:pt x="1883818" y="168450"/>
                    </a:cubicBezTo>
                    <a:cubicBezTo>
                      <a:pt x="1887247" y="164163"/>
                      <a:pt x="1888962" y="160734"/>
                      <a:pt x="1888962" y="158163"/>
                    </a:cubicBezTo>
                    <a:cubicBezTo>
                      <a:pt x="1888962" y="156620"/>
                      <a:pt x="1888319" y="154219"/>
                      <a:pt x="1887033" y="150962"/>
                    </a:cubicBezTo>
                    <a:cubicBezTo>
                      <a:pt x="1885747" y="147704"/>
                      <a:pt x="1885104" y="145390"/>
                      <a:pt x="1885104" y="144018"/>
                    </a:cubicBezTo>
                    <a:cubicBezTo>
                      <a:pt x="1885276" y="138703"/>
                      <a:pt x="1887204" y="134160"/>
                      <a:pt x="1890891" y="130388"/>
                    </a:cubicBezTo>
                    <a:cubicBezTo>
                      <a:pt x="1894577" y="126616"/>
                      <a:pt x="1899077" y="124730"/>
                      <a:pt x="1904392" y="124730"/>
                    </a:cubicBezTo>
                    <a:close/>
                    <a:moveTo>
                      <a:pt x="1289740" y="124730"/>
                    </a:moveTo>
                    <a:cubicBezTo>
                      <a:pt x="1296084" y="124730"/>
                      <a:pt x="1301313" y="127173"/>
                      <a:pt x="1305428" y="132059"/>
                    </a:cubicBezTo>
                    <a:cubicBezTo>
                      <a:pt x="1309543" y="136946"/>
                      <a:pt x="1311600" y="142646"/>
                      <a:pt x="1311600" y="149162"/>
                    </a:cubicBezTo>
                    <a:lnTo>
                      <a:pt x="1311600" y="172307"/>
                    </a:lnTo>
                    <a:lnTo>
                      <a:pt x="1303885" y="172307"/>
                    </a:lnTo>
                    <a:lnTo>
                      <a:pt x="1303885" y="149162"/>
                    </a:lnTo>
                    <a:cubicBezTo>
                      <a:pt x="1303885" y="145047"/>
                      <a:pt x="1302513" y="141446"/>
                      <a:pt x="1299770" y="138360"/>
                    </a:cubicBezTo>
                    <a:cubicBezTo>
                      <a:pt x="1297027" y="135274"/>
                      <a:pt x="1293684" y="133731"/>
                      <a:pt x="1289740" y="133731"/>
                    </a:cubicBezTo>
                    <a:cubicBezTo>
                      <a:pt x="1286826" y="133731"/>
                      <a:pt x="1284168" y="134545"/>
                      <a:pt x="1281768" y="136174"/>
                    </a:cubicBezTo>
                    <a:cubicBezTo>
                      <a:pt x="1279368" y="137803"/>
                      <a:pt x="1278167" y="139989"/>
                      <a:pt x="1278167" y="142732"/>
                    </a:cubicBezTo>
                    <a:cubicBezTo>
                      <a:pt x="1278167" y="147876"/>
                      <a:pt x="1280311" y="150447"/>
                      <a:pt x="1284597" y="150447"/>
                    </a:cubicBezTo>
                    <a:cubicBezTo>
                      <a:pt x="1288026" y="150447"/>
                      <a:pt x="1289740" y="148304"/>
                      <a:pt x="1289740" y="144018"/>
                    </a:cubicBezTo>
                    <a:lnTo>
                      <a:pt x="1288454" y="141446"/>
                    </a:lnTo>
                    <a:cubicBezTo>
                      <a:pt x="1293598" y="141446"/>
                      <a:pt x="1296170" y="144875"/>
                      <a:pt x="1296170" y="151733"/>
                    </a:cubicBezTo>
                    <a:cubicBezTo>
                      <a:pt x="1296170" y="156877"/>
                      <a:pt x="1293598" y="159449"/>
                      <a:pt x="1288454" y="159449"/>
                    </a:cubicBezTo>
                    <a:cubicBezTo>
                      <a:pt x="1286568" y="159449"/>
                      <a:pt x="1285197" y="159020"/>
                      <a:pt x="1284340" y="158163"/>
                    </a:cubicBezTo>
                    <a:cubicBezTo>
                      <a:pt x="1284340" y="161592"/>
                      <a:pt x="1282539" y="164249"/>
                      <a:pt x="1278939" y="166135"/>
                    </a:cubicBezTo>
                    <a:cubicBezTo>
                      <a:pt x="1276196" y="167678"/>
                      <a:pt x="1272938" y="168450"/>
                      <a:pt x="1269166" y="168450"/>
                    </a:cubicBezTo>
                    <a:cubicBezTo>
                      <a:pt x="1272595" y="164163"/>
                      <a:pt x="1274310" y="160734"/>
                      <a:pt x="1274310" y="158163"/>
                    </a:cubicBezTo>
                    <a:cubicBezTo>
                      <a:pt x="1274310" y="156620"/>
                      <a:pt x="1273667" y="154219"/>
                      <a:pt x="1272381" y="150962"/>
                    </a:cubicBezTo>
                    <a:cubicBezTo>
                      <a:pt x="1271095" y="147704"/>
                      <a:pt x="1270452" y="145390"/>
                      <a:pt x="1270452" y="144018"/>
                    </a:cubicBezTo>
                    <a:cubicBezTo>
                      <a:pt x="1270624" y="138703"/>
                      <a:pt x="1272552" y="134160"/>
                      <a:pt x="1276239" y="130388"/>
                    </a:cubicBezTo>
                    <a:cubicBezTo>
                      <a:pt x="1279925" y="126616"/>
                      <a:pt x="1284425" y="124730"/>
                      <a:pt x="1289740" y="124730"/>
                    </a:cubicBezTo>
                    <a:close/>
                    <a:moveTo>
                      <a:pt x="675088" y="124730"/>
                    </a:moveTo>
                    <a:cubicBezTo>
                      <a:pt x="681432" y="124730"/>
                      <a:pt x="686661" y="127173"/>
                      <a:pt x="690776" y="132059"/>
                    </a:cubicBezTo>
                    <a:cubicBezTo>
                      <a:pt x="694891" y="136946"/>
                      <a:pt x="696948" y="142646"/>
                      <a:pt x="696948" y="149162"/>
                    </a:cubicBezTo>
                    <a:lnTo>
                      <a:pt x="696948" y="172307"/>
                    </a:lnTo>
                    <a:lnTo>
                      <a:pt x="689233" y="172307"/>
                    </a:lnTo>
                    <a:lnTo>
                      <a:pt x="689233" y="149162"/>
                    </a:lnTo>
                    <a:cubicBezTo>
                      <a:pt x="689233" y="145047"/>
                      <a:pt x="687861" y="141446"/>
                      <a:pt x="685118" y="138360"/>
                    </a:cubicBezTo>
                    <a:cubicBezTo>
                      <a:pt x="682375" y="135274"/>
                      <a:pt x="679032" y="133731"/>
                      <a:pt x="675088" y="133731"/>
                    </a:cubicBezTo>
                    <a:cubicBezTo>
                      <a:pt x="672174" y="133731"/>
                      <a:pt x="669516" y="134545"/>
                      <a:pt x="667116" y="136174"/>
                    </a:cubicBezTo>
                    <a:cubicBezTo>
                      <a:pt x="664716" y="137803"/>
                      <a:pt x="663515" y="139989"/>
                      <a:pt x="663515" y="142732"/>
                    </a:cubicBezTo>
                    <a:cubicBezTo>
                      <a:pt x="663515" y="147876"/>
                      <a:pt x="665659" y="150447"/>
                      <a:pt x="669945" y="150447"/>
                    </a:cubicBezTo>
                    <a:cubicBezTo>
                      <a:pt x="673374" y="150447"/>
                      <a:pt x="675088" y="148304"/>
                      <a:pt x="675088" y="144018"/>
                    </a:cubicBezTo>
                    <a:lnTo>
                      <a:pt x="673802" y="141446"/>
                    </a:lnTo>
                    <a:cubicBezTo>
                      <a:pt x="678946" y="141446"/>
                      <a:pt x="681518" y="144875"/>
                      <a:pt x="681518" y="151733"/>
                    </a:cubicBezTo>
                    <a:cubicBezTo>
                      <a:pt x="681518" y="156877"/>
                      <a:pt x="678946" y="159449"/>
                      <a:pt x="673802" y="159449"/>
                    </a:cubicBezTo>
                    <a:cubicBezTo>
                      <a:pt x="671916" y="159449"/>
                      <a:pt x="670545" y="159020"/>
                      <a:pt x="669688" y="158163"/>
                    </a:cubicBezTo>
                    <a:cubicBezTo>
                      <a:pt x="669688" y="161592"/>
                      <a:pt x="667887" y="164249"/>
                      <a:pt x="664287" y="166135"/>
                    </a:cubicBezTo>
                    <a:cubicBezTo>
                      <a:pt x="661544" y="167678"/>
                      <a:pt x="658286" y="168450"/>
                      <a:pt x="654514" y="168450"/>
                    </a:cubicBezTo>
                    <a:cubicBezTo>
                      <a:pt x="657943" y="164163"/>
                      <a:pt x="659658" y="160734"/>
                      <a:pt x="659658" y="158163"/>
                    </a:cubicBezTo>
                    <a:cubicBezTo>
                      <a:pt x="659658" y="156620"/>
                      <a:pt x="659015" y="154219"/>
                      <a:pt x="657729" y="150962"/>
                    </a:cubicBezTo>
                    <a:cubicBezTo>
                      <a:pt x="656443" y="147704"/>
                      <a:pt x="655800" y="145390"/>
                      <a:pt x="655800" y="144018"/>
                    </a:cubicBezTo>
                    <a:cubicBezTo>
                      <a:pt x="655972" y="138703"/>
                      <a:pt x="657900" y="134160"/>
                      <a:pt x="661587" y="130388"/>
                    </a:cubicBezTo>
                    <a:cubicBezTo>
                      <a:pt x="665273" y="126616"/>
                      <a:pt x="669773" y="124730"/>
                      <a:pt x="675088" y="124730"/>
                    </a:cubicBezTo>
                    <a:close/>
                    <a:moveTo>
                      <a:pt x="60437" y="124730"/>
                    </a:moveTo>
                    <a:cubicBezTo>
                      <a:pt x="66780" y="124730"/>
                      <a:pt x="72009" y="127173"/>
                      <a:pt x="76124" y="132059"/>
                    </a:cubicBezTo>
                    <a:cubicBezTo>
                      <a:pt x="80239" y="136946"/>
                      <a:pt x="82296" y="142646"/>
                      <a:pt x="82296" y="149162"/>
                    </a:cubicBezTo>
                    <a:lnTo>
                      <a:pt x="82296" y="172307"/>
                    </a:lnTo>
                    <a:lnTo>
                      <a:pt x="74581" y="172307"/>
                    </a:lnTo>
                    <a:lnTo>
                      <a:pt x="74581" y="149162"/>
                    </a:lnTo>
                    <a:cubicBezTo>
                      <a:pt x="74581" y="145047"/>
                      <a:pt x="73210" y="141446"/>
                      <a:pt x="70466" y="138360"/>
                    </a:cubicBezTo>
                    <a:cubicBezTo>
                      <a:pt x="67723" y="135274"/>
                      <a:pt x="64380" y="133731"/>
                      <a:pt x="60437" y="133731"/>
                    </a:cubicBezTo>
                    <a:cubicBezTo>
                      <a:pt x="57522" y="133731"/>
                      <a:pt x="54864" y="134545"/>
                      <a:pt x="52464" y="136174"/>
                    </a:cubicBezTo>
                    <a:cubicBezTo>
                      <a:pt x="50064" y="137803"/>
                      <a:pt x="48864" y="139989"/>
                      <a:pt x="48864" y="142732"/>
                    </a:cubicBezTo>
                    <a:cubicBezTo>
                      <a:pt x="48864" y="147876"/>
                      <a:pt x="51007" y="150447"/>
                      <a:pt x="55293" y="150447"/>
                    </a:cubicBezTo>
                    <a:cubicBezTo>
                      <a:pt x="58722" y="150447"/>
                      <a:pt x="60437" y="148304"/>
                      <a:pt x="60437" y="144018"/>
                    </a:cubicBezTo>
                    <a:lnTo>
                      <a:pt x="59151" y="141446"/>
                    </a:lnTo>
                    <a:cubicBezTo>
                      <a:pt x="64294" y="141446"/>
                      <a:pt x="66866" y="144875"/>
                      <a:pt x="66866" y="151733"/>
                    </a:cubicBezTo>
                    <a:cubicBezTo>
                      <a:pt x="66866" y="156877"/>
                      <a:pt x="64294" y="159449"/>
                      <a:pt x="59151" y="159449"/>
                    </a:cubicBezTo>
                    <a:cubicBezTo>
                      <a:pt x="57265" y="159449"/>
                      <a:pt x="55893" y="159020"/>
                      <a:pt x="55036" y="158163"/>
                    </a:cubicBezTo>
                    <a:cubicBezTo>
                      <a:pt x="55036" y="161592"/>
                      <a:pt x="53236" y="164249"/>
                      <a:pt x="49635" y="166135"/>
                    </a:cubicBezTo>
                    <a:cubicBezTo>
                      <a:pt x="46892" y="167678"/>
                      <a:pt x="43634" y="168450"/>
                      <a:pt x="39863" y="168450"/>
                    </a:cubicBezTo>
                    <a:cubicBezTo>
                      <a:pt x="43292" y="164163"/>
                      <a:pt x="45006" y="160734"/>
                      <a:pt x="45006" y="158163"/>
                    </a:cubicBezTo>
                    <a:cubicBezTo>
                      <a:pt x="45006" y="156620"/>
                      <a:pt x="44363" y="154219"/>
                      <a:pt x="43077" y="150962"/>
                    </a:cubicBezTo>
                    <a:cubicBezTo>
                      <a:pt x="41791" y="147704"/>
                      <a:pt x="41148" y="145390"/>
                      <a:pt x="41148" y="144018"/>
                    </a:cubicBezTo>
                    <a:cubicBezTo>
                      <a:pt x="41320" y="138703"/>
                      <a:pt x="43249" y="134160"/>
                      <a:pt x="46935" y="130388"/>
                    </a:cubicBezTo>
                    <a:cubicBezTo>
                      <a:pt x="50621" y="126616"/>
                      <a:pt x="55122" y="124730"/>
                      <a:pt x="60437" y="124730"/>
                    </a:cubicBezTo>
                    <a:close/>
                    <a:moveTo>
                      <a:pt x="2664346" y="123444"/>
                    </a:moveTo>
                    <a:cubicBezTo>
                      <a:pt x="2666061" y="124644"/>
                      <a:pt x="2666918" y="126787"/>
                      <a:pt x="2666918" y="129873"/>
                    </a:cubicBezTo>
                    <a:cubicBezTo>
                      <a:pt x="2666746" y="135017"/>
                      <a:pt x="2664775" y="139303"/>
                      <a:pt x="2661003" y="142732"/>
                    </a:cubicBezTo>
                    <a:cubicBezTo>
                      <a:pt x="2657231" y="146161"/>
                      <a:pt x="2652773" y="147876"/>
                      <a:pt x="2647630" y="147876"/>
                    </a:cubicBezTo>
                    <a:cubicBezTo>
                      <a:pt x="2644887" y="147876"/>
                      <a:pt x="2640815" y="147233"/>
                      <a:pt x="2635414" y="145947"/>
                    </a:cubicBezTo>
                    <a:cubicBezTo>
                      <a:pt x="2630013" y="144661"/>
                      <a:pt x="2625941" y="144018"/>
                      <a:pt x="2623198" y="144018"/>
                    </a:cubicBezTo>
                    <a:lnTo>
                      <a:pt x="2616769" y="144018"/>
                    </a:lnTo>
                    <a:cubicBezTo>
                      <a:pt x="2623627" y="147447"/>
                      <a:pt x="2627056" y="152162"/>
                      <a:pt x="2627056" y="158163"/>
                    </a:cubicBezTo>
                    <a:cubicBezTo>
                      <a:pt x="2616597" y="152162"/>
                      <a:pt x="2608882" y="149162"/>
                      <a:pt x="2603910" y="149162"/>
                    </a:cubicBezTo>
                    <a:cubicBezTo>
                      <a:pt x="2595338" y="149162"/>
                      <a:pt x="2585051" y="153448"/>
                      <a:pt x="2573049" y="162020"/>
                    </a:cubicBezTo>
                    <a:lnTo>
                      <a:pt x="2569191" y="159449"/>
                    </a:lnTo>
                    <a:cubicBezTo>
                      <a:pt x="2583593" y="142304"/>
                      <a:pt x="2601595" y="133731"/>
                      <a:pt x="2623198" y="133731"/>
                    </a:cubicBezTo>
                    <a:cubicBezTo>
                      <a:pt x="2625427" y="133731"/>
                      <a:pt x="2628856" y="133945"/>
                      <a:pt x="2633485" y="134374"/>
                    </a:cubicBezTo>
                    <a:cubicBezTo>
                      <a:pt x="2638114" y="134803"/>
                      <a:pt x="2641543" y="135017"/>
                      <a:pt x="2643772" y="135017"/>
                    </a:cubicBezTo>
                    <a:cubicBezTo>
                      <a:pt x="2655774" y="135017"/>
                      <a:pt x="2662632" y="131159"/>
                      <a:pt x="2664346" y="123444"/>
                    </a:cubicBezTo>
                    <a:close/>
                    <a:moveTo>
                      <a:pt x="2049696" y="123444"/>
                    </a:moveTo>
                    <a:cubicBezTo>
                      <a:pt x="2051411" y="124644"/>
                      <a:pt x="2052268" y="126787"/>
                      <a:pt x="2052268" y="129873"/>
                    </a:cubicBezTo>
                    <a:cubicBezTo>
                      <a:pt x="2052096" y="135017"/>
                      <a:pt x="2050125" y="139303"/>
                      <a:pt x="2046353" y="142732"/>
                    </a:cubicBezTo>
                    <a:cubicBezTo>
                      <a:pt x="2042581" y="146161"/>
                      <a:pt x="2038123" y="147876"/>
                      <a:pt x="2032980" y="147876"/>
                    </a:cubicBezTo>
                    <a:cubicBezTo>
                      <a:pt x="2030237" y="147876"/>
                      <a:pt x="2026165" y="147233"/>
                      <a:pt x="2020764" y="145947"/>
                    </a:cubicBezTo>
                    <a:cubicBezTo>
                      <a:pt x="2015363" y="144661"/>
                      <a:pt x="2011291" y="144018"/>
                      <a:pt x="2008548" y="144018"/>
                    </a:cubicBezTo>
                    <a:lnTo>
                      <a:pt x="2002119" y="144018"/>
                    </a:lnTo>
                    <a:cubicBezTo>
                      <a:pt x="2008977" y="147447"/>
                      <a:pt x="2012406" y="152162"/>
                      <a:pt x="2012406" y="158163"/>
                    </a:cubicBezTo>
                    <a:cubicBezTo>
                      <a:pt x="2001947" y="152162"/>
                      <a:pt x="1994232" y="149162"/>
                      <a:pt x="1989260" y="149162"/>
                    </a:cubicBezTo>
                    <a:cubicBezTo>
                      <a:pt x="1980688" y="149162"/>
                      <a:pt x="1970401" y="153448"/>
                      <a:pt x="1958399" y="162020"/>
                    </a:cubicBezTo>
                    <a:lnTo>
                      <a:pt x="1954541" y="159449"/>
                    </a:lnTo>
                    <a:cubicBezTo>
                      <a:pt x="1968943" y="142304"/>
                      <a:pt x="1986945" y="133731"/>
                      <a:pt x="2008548" y="133731"/>
                    </a:cubicBezTo>
                    <a:cubicBezTo>
                      <a:pt x="2010777" y="133731"/>
                      <a:pt x="2014206" y="133945"/>
                      <a:pt x="2018835" y="134374"/>
                    </a:cubicBezTo>
                    <a:cubicBezTo>
                      <a:pt x="2023464" y="134803"/>
                      <a:pt x="2026893" y="135017"/>
                      <a:pt x="2029122" y="135017"/>
                    </a:cubicBezTo>
                    <a:cubicBezTo>
                      <a:pt x="2041124" y="135017"/>
                      <a:pt x="2047982" y="131159"/>
                      <a:pt x="2049696" y="123444"/>
                    </a:cubicBezTo>
                    <a:close/>
                    <a:moveTo>
                      <a:pt x="1435044" y="123444"/>
                    </a:moveTo>
                    <a:cubicBezTo>
                      <a:pt x="1436759" y="124644"/>
                      <a:pt x="1437616" y="126787"/>
                      <a:pt x="1437616" y="129873"/>
                    </a:cubicBezTo>
                    <a:cubicBezTo>
                      <a:pt x="1437444" y="135017"/>
                      <a:pt x="1435473" y="139303"/>
                      <a:pt x="1431701" y="142732"/>
                    </a:cubicBezTo>
                    <a:cubicBezTo>
                      <a:pt x="1427929" y="146161"/>
                      <a:pt x="1423471" y="147876"/>
                      <a:pt x="1418328" y="147876"/>
                    </a:cubicBezTo>
                    <a:cubicBezTo>
                      <a:pt x="1415585" y="147876"/>
                      <a:pt x="1411513" y="147233"/>
                      <a:pt x="1406112" y="145947"/>
                    </a:cubicBezTo>
                    <a:cubicBezTo>
                      <a:pt x="1400711" y="144661"/>
                      <a:pt x="1396639" y="144018"/>
                      <a:pt x="1393896" y="144018"/>
                    </a:cubicBezTo>
                    <a:lnTo>
                      <a:pt x="1387467" y="144018"/>
                    </a:lnTo>
                    <a:cubicBezTo>
                      <a:pt x="1394325" y="147447"/>
                      <a:pt x="1397754" y="152162"/>
                      <a:pt x="1397754" y="158163"/>
                    </a:cubicBezTo>
                    <a:cubicBezTo>
                      <a:pt x="1387295" y="152162"/>
                      <a:pt x="1379580" y="149162"/>
                      <a:pt x="1374608" y="149162"/>
                    </a:cubicBezTo>
                    <a:cubicBezTo>
                      <a:pt x="1366036" y="149162"/>
                      <a:pt x="1355749" y="153448"/>
                      <a:pt x="1343747" y="162020"/>
                    </a:cubicBezTo>
                    <a:lnTo>
                      <a:pt x="1339889" y="159449"/>
                    </a:lnTo>
                    <a:cubicBezTo>
                      <a:pt x="1354291" y="142304"/>
                      <a:pt x="1372293" y="133731"/>
                      <a:pt x="1393896" y="133731"/>
                    </a:cubicBezTo>
                    <a:cubicBezTo>
                      <a:pt x="1396125" y="133731"/>
                      <a:pt x="1399554" y="133945"/>
                      <a:pt x="1404183" y="134374"/>
                    </a:cubicBezTo>
                    <a:cubicBezTo>
                      <a:pt x="1408812" y="134803"/>
                      <a:pt x="1412241" y="135017"/>
                      <a:pt x="1414470" y="135017"/>
                    </a:cubicBezTo>
                    <a:cubicBezTo>
                      <a:pt x="1426472" y="135017"/>
                      <a:pt x="1433330" y="131159"/>
                      <a:pt x="1435044" y="123444"/>
                    </a:cubicBezTo>
                    <a:close/>
                    <a:moveTo>
                      <a:pt x="820392" y="123444"/>
                    </a:moveTo>
                    <a:cubicBezTo>
                      <a:pt x="822107" y="124644"/>
                      <a:pt x="822964" y="126787"/>
                      <a:pt x="822964" y="129873"/>
                    </a:cubicBezTo>
                    <a:cubicBezTo>
                      <a:pt x="822792" y="135017"/>
                      <a:pt x="820821" y="139303"/>
                      <a:pt x="817049" y="142732"/>
                    </a:cubicBezTo>
                    <a:cubicBezTo>
                      <a:pt x="813277" y="146161"/>
                      <a:pt x="808819" y="147876"/>
                      <a:pt x="803676" y="147876"/>
                    </a:cubicBezTo>
                    <a:cubicBezTo>
                      <a:pt x="800933" y="147876"/>
                      <a:pt x="796861" y="147233"/>
                      <a:pt x="791460" y="145947"/>
                    </a:cubicBezTo>
                    <a:cubicBezTo>
                      <a:pt x="786059" y="144661"/>
                      <a:pt x="781987" y="144018"/>
                      <a:pt x="779244" y="144018"/>
                    </a:cubicBezTo>
                    <a:lnTo>
                      <a:pt x="772815" y="144018"/>
                    </a:lnTo>
                    <a:cubicBezTo>
                      <a:pt x="779673" y="147447"/>
                      <a:pt x="783102" y="152162"/>
                      <a:pt x="783102" y="158163"/>
                    </a:cubicBezTo>
                    <a:cubicBezTo>
                      <a:pt x="772643" y="152162"/>
                      <a:pt x="764928" y="149162"/>
                      <a:pt x="759956" y="149162"/>
                    </a:cubicBezTo>
                    <a:cubicBezTo>
                      <a:pt x="751384" y="149162"/>
                      <a:pt x="741097" y="153448"/>
                      <a:pt x="729095" y="162020"/>
                    </a:cubicBezTo>
                    <a:lnTo>
                      <a:pt x="725237" y="159449"/>
                    </a:lnTo>
                    <a:cubicBezTo>
                      <a:pt x="739639" y="142304"/>
                      <a:pt x="757641" y="133731"/>
                      <a:pt x="779244" y="133731"/>
                    </a:cubicBezTo>
                    <a:cubicBezTo>
                      <a:pt x="781473" y="133731"/>
                      <a:pt x="784902" y="133945"/>
                      <a:pt x="789531" y="134374"/>
                    </a:cubicBezTo>
                    <a:cubicBezTo>
                      <a:pt x="794160" y="134803"/>
                      <a:pt x="797589" y="135017"/>
                      <a:pt x="799818" y="135017"/>
                    </a:cubicBezTo>
                    <a:cubicBezTo>
                      <a:pt x="811820" y="135017"/>
                      <a:pt x="818678" y="131159"/>
                      <a:pt x="820392" y="123444"/>
                    </a:cubicBezTo>
                    <a:close/>
                    <a:moveTo>
                      <a:pt x="205740" y="123444"/>
                    </a:moveTo>
                    <a:cubicBezTo>
                      <a:pt x="207455" y="124644"/>
                      <a:pt x="208312" y="126787"/>
                      <a:pt x="208312" y="129873"/>
                    </a:cubicBezTo>
                    <a:cubicBezTo>
                      <a:pt x="208141" y="135017"/>
                      <a:pt x="206169" y="139303"/>
                      <a:pt x="202397" y="142732"/>
                    </a:cubicBezTo>
                    <a:cubicBezTo>
                      <a:pt x="198625" y="146161"/>
                      <a:pt x="194168" y="147876"/>
                      <a:pt x="189024" y="147876"/>
                    </a:cubicBezTo>
                    <a:cubicBezTo>
                      <a:pt x="186281" y="147876"/>
                      <a:pt x="182209" y="147233"/>
                      <a:pt x="176808" y="145947"/>
                    </a:cubicBezTo>
                    <a:cubicBezTo>
                      <a:pt x="171408" y="144661"/>
                      <a:pt x="167336" y="144018"/>
                      <a:pt x="164592" y="144018"/>
                    </a:cubicBezTo>
                    <a:lnTo>
                      <a:pt x="158163" y="144018"/>
                    </a:lnTo>
                    <a:cubicBezTo>
                      <a:pt x="165021" y="147447"/>
                      <a:pt x="168450" y="152162"/>
                      <a:pt x="168450" y="158163"/>
                    </a:cubicBezTo>
                    <a:cubicBezTo>
                      <a:pt x="157992" y="152162"/>
                      <a:pt x="150276" y="149162"/>
                      <a:pt x="145304" y="149162"/>
                    </a:cubicBezTo>
                    <a:cubicBezTo>
                      <a:pt x="136732" y="149162"/>
                      <a:pt x="126445" y="153448"/>
                      <a:pt x="114443" y="162020"/>
                    </a:cubicBezTo>
                    <a:lnTo>
                      <a:pt x="110586" y="159449"/>
                    </a:lnTo>
                    <a:cubicBezTo>
                      <a:pt x="124987" y="142304"/>
                      <a:pt x="142990" y="133731"/>
                      <a:pt x="164592" y="133731"/>
                    </a:cubicBezTo>
                    <a:cubicBezTo>
                      <a:pt x="166821" y="133731"/>
                      <a:pt x="170250" y="133945"/>
                      <a:pt x="174879" y="134374"/>
                    </a:cubicBezTo>
                    <a:cubicBezTo>
                      <a:pt x="179509" y="134803"/>
                      <a:pt x="182938" y="135017"/>
                      <a:pt x="185166" y="135017"/>
                    </a:cubicBezTo>
                    <a:cubicBezTo>
                      <a:pt x="197168" y="135017"/>
                      <a:pt x="204026" y="131159"/>
                      <a:pt x="205740" y="123444"/>
                    </a:cubicBezTo>
                    <a:close/>
                    <a:moveTo>
                      <a:pt x="662230" y="79724"/>
                    </a:moveTo>
                    <a:cubicBezTo>
                      <a:pt x="667545" y="87954"/>
                      <a:pt x="672259" y="93526"/>
                      <a:pt x="676374" y="96441"/>
                    </a:cubicBezTo>
                    <a:cubicBezTo>
                      <a:pt x="690947" y="106556"/>
                      <a:pt x="698234" y="118986"/>
                      <a:pt x="698234" y="133731"/>
                    </a:cubicBezTo>
                    <a:cubicBezTo>
                      <a:pt x="692062" y="123444"/>
                      <a:pt x="683918" y="118300"/>
                      <a:pt x="673802" y="118300"/>
                    </a:cubicBezTo>
                    <a:cubicBezTo>
                      <a:pt x="663858" y="118300"/>
                      <a:pt x="657000" y="121730"/>
                      <a:pt x="653228" y="128587"/>
                    </a:cubicBezTo>
                    <a:cubicBezTo>
                      <a:pt x="653400" y="124130"/>
                      <a:pt x="654686" y="120186"/>
                      <a:pt x="657086" y="116757"/>
                    </a:cubicBezTo>
                    <a:cubicBezTo>
                      <a:pt x="659829" y="112643"/>
                      <a:pt x="663258" y="110585"/>
                      <a:pt x="667373" y="110585"/>
                    </a:cubicBezTo>
                    <a:cubicBezTo>
                      <a:pt x="661201" y="107328"/>
                      <a:pt x="656915" y="103470"/>
                      <a:pt x="654514" y="99012"/>
                    </a:cubicBezTo>
                    <a:cubicBezTo>
                      <a:pt x="657772" y="97298"/>
                      <a:pt x="661629" y="96441"/>
                      <a:pt x="666087" y="96441"/>
                    </a:cubicBezTo>
                    <a:cubicBezTo>
                      <a:pt x="662658" y="93869"/>
                      <a:pt x="660944" y="90011"/>
                      <a:pt x="660944" y="84868"/>
                    </a:cubicBezTo>
                    <a:cubicBezTo>
                      <a:pt x="660944" y="86068"/>
                      <a:pt x="661372" y="84353"/>
                      <a:pt x="662230" y="79724"/>
                    </a:cubicBezTo>
                    <a:close/>
                    <a:moveTo>
                      <a:pt x="47578" y="79724"/>
                    </a:moveTo>
                    <a:cubicBezTo>
                      <a:pt x="52893" y="87954"/>
                      <a:pt x="57608" y="93526"/>
                      <a:pt x="61722" y="96441"/>
                    </a:cubicBezTo>
                    <a:cubicBezTo>
                      <a:pt x="76296" y="106556"/>
                      <a:pt x="83582" y="118986"/>
                      <a:pt x="83582" y="133731"/>
                    </a:cubicBezTo>
                    <a:cubicBezTo>
                      <a:pt x="77410" y="123444"/>
                      <a:pt x="69266" y="118300"/>
                      <a:pt x="59151" y="118300"/>
                    </a:cubicBezTo>
                    <a:cubicBezTo>
                      <a:pt x="49207" y="118300"/>
                      <a:pt x="42349" y="121730"/>
                      <a:pt x="38577" y="128587"/>
                    </a:cubicBezTo>
                    <a:cubicBezTo>
                      <a:pt x="38748" y="124130"/>
                      <a:pt x="40034" y="120186"/>
                      <a:pt x="42434" y="116757"/>
                    </a:cubicBezTo>
                    <a:cubicBezTo>
                      <a:pt x="45178" y="112643"/>
                      <a:pt x="48606" y="110585"/>
                      <a:pt x="52721" y="110585"/>
                    </a:cubicBezTo>
                    <a:cubicBezTo>
                      <a:pt x="46549" y="107328"/>
                      <a:pt x="42263" y="103470"/>
                      <a:pt x="39863" y="99012"/>
                    </a:cubicBezTo>
                    <a:cubicBezTo>
                      <a:pt x="43120" y="97298"/>
                      <a:pt x="46978" y="96441"/>
                      <a:pt x="51435" y="96441"/>
                    </a:cubicBezTo>
                    <a:cubicBezTo>
                      <a:pt x="48006" y="93869"/>
                      <a:pt x="46292" y="90011"/>
                      <a:pt x="46292" y="84868"/>
                    </a:cubicBezTo>
                    <a:cubicBezTo>
                      <a:pt x="46292" y="86068"/>
                      <a:pt x="46721" y="84353"/>
                      <a:pt x="47578" y="79724"/>
                    </a:cubicBezTo>
                    <a:close/>
                    <a:moveTo>
                      <a:pt x="1276882" y="79724"/>
                    </a:moveTo>
                    <a:cubicBezTo>
                      <a:pt x="1282197" y="87954"/>
                      <a:pt x="1286911" y="93526"/>
                      <a:pt x="1291026" y="96441"/>
                    </a:cubicBezTo>
                    <a:cubicBezTo>
                      <a:pt x="1305599" y="106556"/>
                      <a:pt x="1312886" y="118986"/>
                      <a:pt x="1312886" y="133731"/>
                    </a:cubicBezTo>
                    <a:cubicBezTo>
                      <a:pt x="1306714" y="123444"/>
                      <a:pt x="1298570" y="118300"/>
                      <a:pt x="1288454" y="118300"/>
                    </a:cubicBezTo>
                    <a:cubicBezTo>
                      <a:pt x="1278510" y="118300"/>
                      <a:pt x="1271652" y="121730"/>
                      <a:pt x="1267880" y="128587"/>
                    </a:cubicBezTo>
                    <a:cubicBezTo>
                      <a:pt x="1268052" y="124130"/>
                      <a:pt x="1269338" y="120186"/>
                      <a:pt x="1271738" y="116757"/>
                    </a:cubicBezTo>
                    <a:cubicBezTo>
                      <a:pt x="1274481" y="112643"/>
                      <a:pt x="1277910" y="110585"/>
                      <a:pt x="1282025" y="110585"/>
                    </a:cubicBezTo>
                    <a:cubicBezTo>
                      <a:pt x="1275853" y="107328"/>
                      <a:pt x="1271567" y="103470"/>
                      <a:pt x="1269166" y="99012"/>
                    </a:cubicBezTo>
                    <a:cubicBezTo>
                      <a:pt x="1272424" y="97298"/>
                      <a:pt x="1276281" y="96441"/>
                      <a:pt x="1280739" y="96441"/>
                    </a:cubicBezTo>
                    <a:cubicBezTo>
                      <a:pt x="1277310" y="93869"/>
                      <a:pt x="1275596" y="90011"/>
                      <a:pt x="1275596" y="84868"/>
                    </a:cubicBezTo>
                    <a:cubicBezTo>
                      <a:pt x="1275596" y="86068"/>
                      <a:pt x="1276024" y="84353"/>
                      <a:pt x="1276882" y="79724"/>
                    </a:cubicBezTo>
                    <a:close/>
                    <a:moveTo>
                      <a:pt x="1891534" y="79724"/>
                    </a:moveTo>
                    <a:cubicBezTo>
                      <a:pt x="1896849" y="87954"/>
                      <a:pt x="1901563" y="93526"/>
                      <a:pt x="1905678" y="96441"/>
                    </a:cubicBezTo>
                    <a:cubicBezTo>
                      <a:pt x="1920251" y="106556"/>
                      <a:pt x="1927538" y="118986"/>
                      <a:pt x="1927538" y="133731"/>
                    </a:cubicBezTo>
                    <a:cubicBezTo>
                      <a:pt x="1921366" y="123444"/>
                      <a:pt x="1913222" y="118300"/>
                      <a:pt x="1903106" y="118300"/>
                    </a:cubicBezTo>
                    <a:cubicBezTo>
                      <a:pt x="1893162" y="118300"/>
                      <a:pt x="1886304" y="121730"/>
                      <a:pt x="1882532" y="128587"/>
                    </a:cubicBezTo>
                    <a:cubicBezTo>
                      <a:pt x="1882704" y="124130"/>
                      <a:pt x="1883990" y="120186"/>
                      <a:pt x="1886390" y="116757"/>
                    </a:cubicBezTo>
                    <a:cubicBezTo>
                      <a:pt x="1889133" y="112643"/>
                      <a:pt x="1892562" y="110585"/>
                      <a:pt x="1896677" y="110585"/>
                    </a:cubicBezTo>
                    <a:cubicBezTo>
                      <a:pt x="1890505" y="107328"/>
                      <a:pt x="1886219" y="103470"/>
                      <a:pt x="1883818" y="99012"/>
                    </a:cubicBezTo>
                    <a:cubicBezTo>
                      <a:pt x="1887076" y="97298"/>
                      <a:pt x="1890933" y="96441"/>
                      <a:pt x="1895391" y="96441"/>
                    </a:cubicBezTo>
                    <a:cubicBezTo>
                      <a:pt x="1891962" y="93869"/>
                      <a:pt x="1890248" y="90011"/>
                      <a:pt x="1890248" y="84868"/>
                    </a:cubicBezTo>
                    <a:cubicBezTo>
                      <a:pt x="1890248" y="86068"/>
                      <a:pt x="1890676" y="84353"/>
                      <a:pt x="1891534" y="79724"/>
                    </a:cubicBezTo>
                    <a:close/>
                    <a:moveTo>
                      <a:pt x="2506184" y="79724"/>
                    </a:moveTo>
                    <a:cubicBezTo>
                      <a:pt x="2511499" y="87954"/>
                      <a:pt x="2516213" y="93526"/>
                      <a:pt x="2520328" y="96441"/>
                    </a:cubicBezTo>
                    <a:cubicBezTo>
                      <a:pt x="2534901" y="106556"/>
                      <a:pt x="2542188" y="118986"/>
                      <a:pt x="2542188" y="133731"/>
                    </a:cubicBezTo>
                    <a:cubicBezTo>
                      <a:pt x="2536016" y="123444"/>
                      <a:pt x="2527872" y="118300"/>
                      <a:pt x="2517756" y="118300"/>
                    </a:cubicBezTo>
                    <a:cubicBezTo>
                      <a:pt x="2507812" y="118300"/>
                      <a:pt x="2500954" y="121730"/>
                      <a:pt x="2497182" y="128587"/>
                    </a:cubicBezTo>
                    <a:cubicBezTo>
                      <a:pt x="2497354" y="124130"/>
                      <a:pt x="2498640" y="120186"/>
                      <a:pt x="2501040" y="116757"/>
                    </a:cubicBezTo>
                    <a:cubicBezTo>
                      <a:pt x="2503783" y="112643"/>
                      <a:pt x="2507212" y="110585"/>
                      <a:pt x="2511327" y="110585"/>
                    </a:cubicBezTo>
                    <a:cubicBezTo>
                      <a:pt x="2505155" y="107328"/>
                      <a:pt x="2500869" y="103470"/>
                      <a:pt x="2498468" y="99012"/>
                    </a:cubicBezTo>
                    <a:cubicBezTo>
                      <a:pt x="2501726" y="97298"/>
                      <a:pt x="2505583" y="96441"/>
                      <a:pt x="2510041" y="96441"/>
                    </a:cubicBezTo>
                    <a:cubicBezTo>
                      <a:pt x="2506612" y="93869"/>
                      <a:pt x="2504898" y="90011"/>
                      <a:pt x="2504898" y="84868"/>
                    </a:cubicBezTo>
                    <a:cubicBezTo>
                      <a:pt x="2504898" y="86068"/>
                      <a:pt x="2505326" y="84353"/>
                      <a:pt x="2506184" y="79724"/>
                    </a:cubicBezTo>
                    <a:close/>
                    <a:moveTo>
                      <a:pt x="1935253" y="77153"/>
                    </a:moveTo>
                    <a:cubicBezTo>
                      <a:pt x="1939368" y="77153"/>
                      <a:pt x="1942969" y="78095"/>
                      <a:pt x="1946055" y="79981"/>
                    </a:cubicBezTo>
                    <a:cubicBezTo>
                      <a:pt x="1949827" y="82210"/>
                      <a:pt x="1951713" y="85211"/>
                      <a:pt x="1951713" y="88983"/>
                    </a:cubicBezTo>
                    <a:cubicBezTo>
                      <a:pt x="1948969" y="85382"/>
                      <a:pt x="1945626" y="83582"/>
                      <a:pt x="1941683" y="83582"/>
                    </a:cubicBezTo>
                    <a:cubicBezTo>
                      <a:pt x="1937225" y="83582"/>
                      <a:pt x="1935082" y="85725"/>
                      <a:pt x="1935253" y="90011"/>
                    </a:cubicBezTo>
                    <a:cubicBezTo>
                      <a:pt x="1935425" y="93955"/>
                      <a:pt x="1936625" y="96526"/>
                      <a:pt x="1938854" y="97727"/>
                    </a:cubicBezTo>
                    <a:cubicBezTo>
                      <a:pt x="1937997" y="98584"/>
                      <a:pt x="1936368" y="99012"/>
                      <a:pt x="1933967" y="99012"/>
                    </a:cubicBezTo>
                    <a:cubicBezTo>
                      <a:pt x="1931567" y="99012"/>
                      <a:pt x="1929467" y="98027"/>
                      <a:pt x="1927667" y="96055"/>
                    </a:cubicBezTo>
                    <a:cubicBezTo>
                      <a:pt x="1925866" y="94083"/>
                      <a:pt x="1924966" y="91897"/>
                      <a:pt x="1924966" y="89497"/>
                    </a:cubicBezTo>
                    <a:cubicBezTo>
                      <a:pt x="1921709" y="91554"/>
                      <a:pt x="1919137" y="92583"/>
                      <a:pt x="1917251" y="92583"/>
                    </a:cubicBezTo>
                    <a:cubicBezTo>
                      <a:pt x="1912279" y="92412"/>
                      <a:pt x="1908850" y="90268"/>
                      <a:pt x="1906964" y="86154"/>
                    </a:cubicBezTo>
                    <a:cubicBezTo>
                      <a:pt x="1910393" y="86154"/>
                      <a:pt x="1915108" y="84653"/>
                      <a:pt x="1921109" y="81653"/>
                    </a:cubicBezTo>
                    <a:cubicBezTo>
                      <a:pt x="1927109" y="78653"/>
                      <a:pt x="1931824" y="77153"/>
                      <a:pt x="1935253" y="77153"/>
                    </a:cubicBezTo>
                    <a:close/>
                    <a:moveTo>
                      <a:pt x="1320601" y="77153"/>
                    </a:moveTo>
                    <a:cubicBezTo>
                      <a:pt x="1324716" y="77153"/>
                      <a:pt x="1328317" y="78095"/>
                      <a:pt x="1331403" y="79981"/>
                    </a:cubicBezTo>
                    <a:cubicBezTo>
                      <a:pt x="1335175" y="82210"/>
                      <a:pt x="1337061" y="85211"/>
                      <a:pt x="1337061" y="88983"/>
                    </a:cubicBezTo>
                    <a:cubicBezTo>
                      <a:pt x="1334317" y="85382"/>
                      <a:pt x="1330974" y="83582"/>
                      <a:pt x="1327031" y="83582"/>
                    </a:cubicBezTo>
                    <a:cubicBezTo>
                      <a:pt x="1322573" y="83582"/>
                      <a:pt x="1320430" y="85725"/>
                      <a:pt x="1320601" y="90011"/>
                    </a:cubicBezTo>
                    <a:cubicBezTo>
                      <a:pt x="1320773" y="93955"/>
                      <a:pt x="1321973" y="96526"/>
                      <a:pt x="1324202" y="97727"/>
                    </a:cubicBezTo>
                    <a:cubicBezTo>
                      <a:pt x="1323345" y="98584"/>
                      <a:pt x="1321716" y="99012"/>
                      <a:pt x="1319315" y="99012"/>
                    </a:cubicBezTo>
                    <a:cubicBezTo>
                      <a:pt x="1316915" y="99012"/>
                      <a:pt x="1314815" y="98027"/>
                      <a:pt x="1313015" y="96055"/>
                    </a:cubicBezTo>
                    <a:cubicBezTo>
                      <a:pt x="1311214" y="94083"/>
                      <a:pt x="1310314" y="91897"/>
                      <a:pt x="1310314" y="89497"/>
                    </a:cubicBezTo>
                    <a:cubicBezTo>
                      <a:pt x="1307057" y="91554"/>
                      <a:pt x="1304485" y="92583"/>
                      <a:pt x="1302599" y="92583"/>
                    </a:cubicBezTo>
                    <a:cubicBezTo>
                      <a:pt x="1297627" y="92412"/>
                      <a:pt x="1294198" y="90268"/>
                      <a:pt x="1292312" y="86154"/>
                    </a:cubicBezTo>
                    <a:cubicBezTo>
                      <a:pt x="1295741" y="86154"/>
                      <a:pt x="1300456" y="84653"/>
                      <a:pt x="1306457" y="81653"/>
                    </a:cubicBezTo>
                    <a:cubicBezTo>
                      <a:pt x="1312457" y="78653"/>
                      <a:pt x="1317172" y="77153"/>
                      <a:pt x="1320601" y="77153"/>
                    </a:cubicBezTo>
                    <a:close/>
                    <a:moveTo>
                      <a:pt x="705949" y="77153"/>
                    </a:moveTo>
                    <a:cubicBezTo>
                      <a:pt x="710064" y="77153"/>
                      <a:pt x="713665" y="78095"/>
                      <a:pt x="716751" y="79981"/>
                    </a:cubicBezTo>
                    <a:cubicBezTo>
                      <a:pt x="720523" y="82210"/>
                      <a:pt x="722409" y="85211"/>
                      <a:pt x="722409" y="88983"/>
                    </a:cubicBezTo>
                    <a:cubicBezTo>
                      <a:pt x="719665" y="85382"/>
                      <a:pt x="716322" y="83582"/>
                      <a:pt x="712379" y="83582"/>
                    </a:cubicBezTo>
                    <a:cubicBezTo>
                      <a:pt x="707921" y="83582"/>
                      <a:pt x="705778" y="85725"/>
                      <a:pt x="705949" y="90011"/>
                    </a:cubicBezTo>
                    <a:cubicBezTo>
                      <a:pt x="706121" y="93955"/>
                      <a:pt x="707321" y="96526"/>
                      <a:pt x="709550" y="97727"/>
                    </a:cubicBezTo>
                    <a:cubicBezTo>
                      <a:pt x="708693" y="98584"/>
                      <a:pt x="707064" y="99012"/>
                      <a:pt x="704663" y="99012"/>
                    </a:cubicBezTo>
                    <a:cubicBezTo>
                      <a:pt x="702263" y="99012"/>
                      <a:pt x="700163" y="98027"/>
                      <a:pt x="698363" y="96055"/>
                    </a:cubicBezTo>
                    <a:cubicBezTo>
                      <a:pt x="696562" y="94083"/>
                      <a:pt x="695662" y="91897"/>
                      <a:pt x="695662" y="89497"/>
                    </a:cubicBezTo>
                    <a:cubicBezTo>
                      <a:pt x="692405" y="91554"/>
                      <a:pt x="689833" y="92583"/>
                      <a:pt x="687947" y="92583"/>
                    </a:cubicBezTo>
                    <a:cubicBezTo>
                      <a:pt x="682975" y="92412"/>
                      <a:pt x="679546" y="90268"/>
                      <a:pt x="677660" y="86154"/>
                    </a:cubicBezTo>
                    <a:cubicBezTo>
                      <a:pt x="681089" y="86154"/>
                      <a:pt x="685804" y="84653"/>
                      <a:pt x="691805" y="81653"/>
                    </a:cubicBezTo>
                    <a:cubicBezTo>
                      <a:pt x="697805" y="78653"/>
                      <a:pt x="702520" y="77153"/>
                      <a:pt x="705949" y="77153"/>
                    </a:cubicBezTo>
                    <a:close/>
                    <a:moveTo>
                      <a:pt x="91298" y="77153"/>
                    </a:moveTo>
                    <a:cubicBezTo>
                      <a:pt x="95412" y="77153"/>
                      <a:pt x="99013" y="78095"/>
                      <a:pt x="102099" y="79981"/>
                    </a:cubicBezTo>
                    <a:cubicBezTo>
                      <a:pt x="105871" y="82210"/>
                      <a:pt x="107757" y="85211"/>
                      <a:pt x="107757" y="88983"/>
                    </a:cubicBezTo>
                    <a:cubicBezTo>
                      <a:pt x="105014" y="85382"/>
                      <a:pt x="101670" y="83582"/>
                      <a:pt x="97727" y="83582"/>
                    </a:cubicBezTo>
                    <a:cubicBezTo>
                      <a:pt x="93269" y="83582"/>
                      <a:pt x="91126" y="85725"/>
                      <a:pt x="91298" y="90011"/>
                    </a:cubicBezTo>
                    <a:cubicBezTo>
                      <a:pt x="91469" y="93955"/>
                      <a:pt x="92669" y="96526"/>
                      <a:pt x="94898" y="97727"/>
                    </a:cubicBezTo>
                    <a:cubicBezTo>
                      <a:pt x="94041" y="98584"/>
                      <a:pt x="92412" y="99012"/>
                      <a:pt x="90012" y="99012"/>
                    </a:cubicBezTo>
                    <a:cubicBezTo>
                      <a:pt x="87611" y="99012"/>
                      <a:pt x="85511" y="98027"/>
                      <a:pt x="83711" y="96055"/>
                    </a:cubicBezTo>
                    <a:cubicBezTo>
                      <a:pt x="81911" y="94083"/>
                      <a:pt x="81011" y="91897"/>
                      <a:pt x="81011" y="89497"/>
                    </a:cubicBezTo>
                    <a:cubicBezTo>
                      <a:pt x="77753" y="91554"/>
                      <a:pt x="75181" y="92583"/>
                      <a:pt x="73295" y="92583"/>
                    </a:cubicBezTo>
                    <a:cubicBezTo>
                      <a:pt x="68323" y="92412"/>
                      <a:pt x="64894" y="90268"/>
                      <a:pt x="63008" y="86154"/>
                    </a:cubicBezTo>
                    <a:cubicBezTo>
                      <a:pt x="66437" y="86154"/>
                      <a:pt x="71152" y="84653"/>
                      <a:pt x="77153" y="81653"/>
                    </a:cubicBezTo>
                    <a:cubicBezTo>
                      <a:pt x="83154" y="78653"/>
                      <a:pt x="87869" y="77153"/>
                      <a:pt x="91298" y="77153"/>
                    </a:cubicBezTo>
                    <a:close/>
                    <a:moveTo>
                      <a:pt x="2549903" y="77153"/>
                    </a:moveTo>
                    <a:cubicBezTo>
                      <a:pt x="2554018" y="77153"/>
                      <a:pt x="2557619" y="78095"/>
                      <a:pt x="2560705" y="79981"/>
                    </a:cubicBezTo>
                    <a:cubicBezTo>
                      <a:pt x="2564477" y="82210"/>
                      <a:pt x="2566363" y="85211"/>
                      <a:pt x="2566363" y="88983"/>
                    </a:cubicBezTo>
                    <a:cubicBezTo>
                      <a:pt x="2563619" y="85382"/>
                      <a:pt x="2560276" y="83582"/>
                      <a:pt x="2556333" y="83582"/>
                    </a:cubicBezTo>
                    <a:cubicBezTo>
                      <a:pt x="2551875" y="83582"/>
                      <a:pt x="2549732" y="85725"/>
                      <a:pt x="2549903" y="90011"/>
                    </a:cubicBezTo>
                    <a:cubicBezTo>
                      <a:pt x="2550075" y="93955"/>
                      <a:pt x="2551275" y="96526"/>
                      <a:pt x="2553504" y="97727"/>
                    </a:cubicBezTo>
                    <a:cubicBezTo>
                      <a:pt x="2552647" y="98584"/>
                      <a:pt x="2551018" y="99012"/>
                      <a:pt x="2548617" y="99012"/>
                    </a:cubicBezTo>
                    <a:cubicBezTo>
                      <a:pt x="2546217" y="99012"/>
                      <a:pt x="2544117" y="98027"/>
                      <a:pt x="2542317" y="96055"/>
                    </a:cubicBezTo>
                    <a:cubicBezTo>
                      <a:pt x="2540516" y="94083"/>
                      <a:pt x="2539616" y="91897"/>
                      <a:pt x="2539616" y="89497"/>
                    </a:cubicBezTo>
                    <a:cubicBezTo>
                      <a:pt x="2536359" y="91554"/>
                      <a:pt x="2533787" y="92583"/>
                      <a:pt x="2531901" y="92583"/>
                    </a:cubicBezTo>
                    <a:cubicBezTo>
                      <a:pt x="2526929" y="92412"/>
                      <a:pt x="2523500" y="90268"/>
                      <a:pt x="2521614" y="86154"/>
                    </a:cubicBezTo>
                    <a:cubicBezTo>
                      <a:pt x="2525043" y="86154"/>
                      <a:pt x="2529758" y="84653"/>
                      <a:pt x="2535759" y="81653"/>
                    </a:cubicBezTo>
                    <a:cubicBezTo>
                      <a:pt x="2541759" y="78653"/>
                      <a:pt x="2546474" y="77153"/>
                      <a:pt x="2549903" y="77153"/>
                    </a:cubicBezTo>
                    <a:close/>
                    <a:moveTo>
                      <a:pt x="807533" y="60436"/>
                    </a:moveTo>
                    <a:lnTo>
                      <a:pt x="810362" y="63522"/>
                    </a:lnTo>
                    <a:cubicBezTo>
                      <a:pt x="805905" y="67637"/>
                      <a:pt x="802819" y="72781"/>
                      <a:pt x="801104" y="78953"/>
                    </a:cubicBezTo>
                    <a:cubicBezTo>
                      <a:pt x="799047" y="86154"/>
                      <a:pt x="793475" y="92412"/>
                      <a:pt x="784388" y="97727"/>
                    </a:cubicBezTo>
                    <a:cubicBezTo>
                      <a:pt x="780273" y="100127"/>
                      <a:pt x="775987" y="103556"/>
                      <a:pt x="771529" y="108014"/>
                    </a:cubicBezTo>
                    <a:cubicBezTo>
                      <a:pt x="775987" y="106299"/>
                      <a:pt x="780273" y="105442"/>
                      <a:pt x="784388" y="105442"/>
                    </a:cubicBezTo>
                    <a:cubicBezTo>
                      <a:pt x="788331" y="105442"/>
                      <a:pt x="791931" y="106385"/>
                      <a:pt x="795189" y="108271"/>
                    </a:cubicBezTo>
                    <a:cubicBezTo>
                      <a:pt x="799132" y="110500"/>
                      <a:pt x="801104" y="113414"/>
                      <a:pt x="801104" y="117015"/>
                    </a:cubicBezTo>
                    <a:cubicBezTo>
                      <a:pt x="795789" y="116157"/>
                      <a:pt x="792360" y="115729"/>
                      <a:pt x="790817" y="115729"/>
                    </a:cubicBezTo>
                    <a:cubicBezTo>
                      <a:pt x="770072" y="115900"/>
                      <a:pt x="748212" y="127473"/>
                      <a:pt x="725237" y="150447"/>
                    </a:cubicBezTo>
                    <a:lnTo>
                      <a:pt x="720094" y="145304"/>
                    </a:lnTo>
                    <a:cubicBezTo>
                      <a:pt x="743411" y="121987"/>
                      <a:pt x="754984" y="100127"/>
                      <a:pt x="754813" y="79724"/>
                    </a:cubicBezTo>
                    <a:cubicBezTo>
                      <a:pt x="754813" y="75095"/>
                      <a:pt x="754384" y="71666"/>
                      <a:pt x="753527" y="69437"/>
                    </a:cubicBezTo>
                    <a:cubicBezTo>
                      <a:pt x="762099" y="72523"/>
                      <a:pt x="766385" y="78095"/>
                      <a:pt x="766385" y="86154"/>
                    </a:cubicBezTo>
                    <a:cubicBezTo>
                      <a:pt x="766385" y="89411"/>
                      <a:pt x="765528" y="93269"/>
                      <a:pt x="763814" y="97727"/>
                    </a:cubicBezTo>
                    <a:cubicBezTo>
                      <a:pt x="767071" y="94469"/>
                      <a:pt x="770500" y="89754"/>
                      <a:pt x="774101" y="83582"/>
                    </a:cubicBezTo>
                    <a:cubicBezTo>
                      <a:pt x="778730" y="77067"/>
                      <a:pt x="784216" y="72438"/>
                      <a:pt x="790560" y="69694"/>
                    </a:cubicBezTo>
                    <a:cubicBezTo>
                      <a:pt x="798104" y="66437"/>
                      <a:pt x="803761" y="63351"/>
                      <a:pt x="807533" y="60436"/>
                    </a:cubicBezTo>
                    <a:close/>
                    <a:moveTo>
                      <a:pt x="192882" y="60436"/>
                    </a:moveTo>
                    <a:lnTo>
                      <a:pt x="195711" y="63522"/>
                    </a:lnTo>
                    <a:cubicBezTo>
                      <a:pt x="191253" y="67637"/>
                      <a:pt x="188167" y="72781"/>
                      <a:pt x="186452" y="78953"/>
                    </a:cubicBezTo>
                    <a:cubicBezTo>
                      <a:pt x="184395" y="86154"/>
                      <a:pt x="178823" y="92412"/>
                      <a:pt x="169736" y="97727"/>
                    </a:cubicBezTo>
                    <a:cubicBezTo>
                      <a:pt x="165621" y="100127"/>
                      <a:pt x="161335" y="103556"/>
                      <a:pt x="156877" y="108014"/>
                    </a:cubicBezTo>
                    <a:cubicBezTo>
                      <a:pt x="161335" y="106299"/>
                      <a:pt x="165621" y="105442"/>
                      <a:pt x="169736" y="105442"/>
                    </a:cubicBezTo>
                    <a:cubicBezTo>
                      <a:pt x="173679" y="105442"/>
                      <a:pt x="177280" y="106385"/>
                      <a:pt x="180537" y="108271"/>
                    </a:cubicBezTo>
                    <a:cubicBezTo>
                      <a:pt x="184481" y="110500"/>
                      <a:pt x="186452" y="113414"/>
                      <a:pt x="186452" y="117015"/>
                    </a:cubicBezTo>
                    <a:cubicBezTo>
                      <a:pt x="181137" y="116157"/>
                      <a:pt x="177708" y="115729"/>
                      <a:pt x="176165" y="115729"/>
                    </a:cubicBezTo>
                    <a:cubicBezTo>
                      <a:pt x="155420" y="115900"/>
                      <a:pt x="133560" y="127473"/>
                      <a:pt x="110586" y="150447"/>
                    </a:cubicBezTo>
                    <a:lnTo>
                      <a:pt x="105442" y="145304"/>
                    </a:lnTo>
                    <a:cubicBezTo>
                      <a:pt x="128759" y="121987"/>
                      <a:pt x="140332" y="100127"/>
                      <a:pt x="140161" y="79724"/>
                    </a:cubicBezTo>
                    <a:cubicBezTo>
                      <a:pt x="140161" y="75095"/>
                      <a:pt x="139732" y="71666"/>
                      <a:pt x="138875" y="69437"/>
                    </a:cubicBezTo>
                    <a:cubicBezTo>
                      <a:pt x="147447" y="72523"/>
                      <a:pt x="151734" y="78095"/>
                      <a:pt x="151734" y="86154"/>
                    </a:cubicBezTo>
                    <a:cubicBezTo>
                      <a:pt x="151734" y="89411"/>
                      <a:pt x="150876" y="93269"/>
                      <a:pt x="149162" y="97727"/>
                    </a:cubicBezTo>
                    <a:cubicBezTo>
                      <a:pt x="152419" y="94469"/>
                      <a:pt x="155848" y="89754"/>
                      <a:pt x="159449" y="83582"/>
                    </a:cubicBezTo>
                    <a:cubicBezTo>
                      <a:pt x="164078" y="77067"/>
                      <a:pt x="169564" y="72438"/>
                      <a:pt x="175908" y="69694"/>
                    </a:cubicBezTo>
                    <a:cubicBezTo>
                      <a:pt x="183452" y="66437"/>
                      <a:pt x="189110" y="63351"/>
                      <a:pt x="192882" y="60436"/>
                    </a:cubicBezTo>
                    <a:close/>
                    <a:moveTo>
                      <a:pt x="1422185" y="60436"/>
                    </a:moveTo>
                    <a:lnTo>
                      <a:pt x="1425014" y="63522"/>
                    </a:lnTo>
                    <a:cubicBezTo>
                      <a:pt x="1420557" y="67637"/>
                      <a:pt x="1417471" y="72781"/>
                      <a:pt x="1415756" y="78953"/>
                    </a:cubicBezTo>
                    <a:cubicBezTo>
                      <a:pt x="1413699" y="86154"/>
                      <a:pt x="1408127" y="92412"/>
                      <a:pt x="1399040" y="97727"/>
                    </a:cubicBezTo>
                    <a:cubicBezTo>
                      <a:pt x="1394925" y="100127"/>
                      <a:pt x="1390639" y="103556"/>
                      <a:pt x="1386181" y="108014"/>
                    </a:cubicBezTo>
                    <a:cubicBezTo>
                      <a:pt x="1390639" y="106299"/>
                      <a:pt x="1394925" y="105442"/>
                      <a:pt x="1399040" y="105442"/>
                    </a:cubicBezTo>
                    <a:cubicBezTo>
                      <a:pt x="1402983" y="105442"/>
                      <a:pt x="1406583" y="106385"/>
                      <a:pt x="1409841" y="108271"/>
                    </a:cubicBezTo>
                    <a:cubicBezTo>
                      <a:pt x="1413784" y="110500"/>
                      <a:pt x="1415756" y="113414"/>
                      <a:pt x="1415756" y="117015"/>
                    </a:cubicBezTo>
                    <a:cubicBezTo>
                      <a:pt x="1410441" y="116157"/>
                      <a:pt x="1407012" y="115729"/>
                      <a:pt x="1405469" y="115729"/>
                    </a:cubicBezTo>
                    <a:cubicBezTo>
                      <a:pt x="1384724" y="115900"/>
                      <a:pt x="1362864" y="127473"/>
                      <a:pt x="1339889" y="150447"/>
                    </a:cubicBezTo>
                    <a:lnTo>
                      <a:pt x="1334746" y="145304"/>
                    </a:lnTo>
                    <a:cubicBezTo>
                      <a:pt x="1358063" y="121987"/>
                      <a:pt x="1369636" y="100127"/>
                      <a:pt x="1369465" y="79724"/>
                    </a:cubicBezTo>
                    <a:cubicBezTo>
                      <a:pt x="1369465" y="75095"/>
                      <a:pt x="1369036" y="71666"/>
                      <a:pt x="1368179" y="69437"/>
                    </a:cubicBezTo>
                    <a:cubicBezTo>
                      <a:pt x="1376751" y="72523"/>
                      <a:pt x="1381037" y="78095"/>
                      <a:pt x="1381037" y="86154"/>
                    </a:cubicBezTo>
                    <a:cubicBezTo>
                      <a:pt x="1381037" y="89411"/>
                      <a:pt x="1380180" y="93269"/>
                      <a:pt x="1378466" y="97727"/>
                    </a:cubicBezTo>
                    <a:cubicBezTo>
                      <a:pt x="1381723" y="94469"/>
                      <a:pt x="1385152" y="89754"/>
                      <a:pt x="1388753" y="83582"/>
                    </a:cubicBezTo>
                    <a:cubicBezTo>
                      <a:pt x="1393382" y="77067"/>
                      <a:pt x="1398868" y="72438"/>
                      <a:pt x="1405212" y="69694"/>
                    </a:cubicBezTo>
                    <a:cubicBezTo>
                      <a:pt x="1412756" y="66437"/>
                      <a:pt x="1418413" y="63351"/>
                      <a:pt x="1422185" y="60436"/>
                    </a:cubicBezTo>
                    <a:close/>
                    <a:moveTo>
                      <a:pt x="2036837" y="60436"/>
                    </a:moveTo>
                    <a:lnTo>
                      <a:pt x="2039666" y="63522"/>
                    </a:lnTo>
                    <a:cubicBezTo>
                      <a:pt x="2035209" y="67637"/>
                      <a:pt x="2032123" y="72781"/>
                      <a:pt x="2030408" y="78953"/>
                    </a:cubicBezTo>
                    <a:cubicBezTo>
                      <a:pt x="2028351" y="86154"/>
                      <a:pt x="2022779" y="92412"/>
                      <a:pt x="2013692" y="97727"/>
                    </a:cubicBezTo>
                    <a:cubicBezTo>
                      <a:pt x="2009577" y="100127"/>
                      <a:pt x="2005291" y="103556"/>
                      <a:pt x="2000833" y="108014"/>
                    </a:cubicBezTo>
                    <a:cubicBezTo>
                      <a:pt x="2005291" y="106299"/>
                      <a:pt x="2009577" y="105442"/>
                      <a:pt x="2013692" y="105442"/>
                    </a:cubicBezTo>
                    <a:cubicBezTo>
                      <a:pt x="2017635" y="105442"/>
                      <a:pt x="2021235" y="106385"/>
                      <a:pt x="2024493" y="108271"/>
                    </a:cubicBezTo>
                    <a:cubicBezTo>
                      <a:pt x="2028436" y="110500"/>
                      <a:pt x="2030408" y="113414"/>
                      <a:pt x="2030408" y="117015"/>
                    </a:cubicBezTo>
                    <a:cubicBezTo>
                      <a:pt x="2025093" y="116157"/>
                      <a:pt x="2021664" y="115729"/>
                      <a:pt x="2020121" y="115729"/>
                    </a:cubicBezTo>
                    <a:cubicBezTo>
                      <a:pt x="1999376" y="115900"/>
                      <a:pt x="1977516" y="127473"/>
                      <a:pt x="1954541" y="150447"/>
                    </a:cubicBezTo>
                    <a:lnTo>
                      <a:pt x="1949398" y="145304"/>
                    </a:lnTo>
                    <a:cubicBezTo>
                      <a:pt x="1972715" y="121987"/>
                      <a:pt x="1984288" y="100127"/>
                      <a:pt x="1984117" y="79724"/>
                    </a:cubicBezTo>
                    <a:cubicBezTo>
                      <a:pt x="1984117" y="75095"/>
                      <a:pt x="1983688" y="71666"/>
                      <a:pt x="1982831" y="69437"/>
                    </a:cubicBezTo>
                    <a:cubicBezTo>
                      <a:pt x="1991403" y="72523"/>
                      <a:pt x="1995689" y="78095"/>
                      <a:pt x="1995689" y="86154"/>
                    </a:cubicBezTo>
                    <a:cubicBezTo>
                      <a:pt x="1995689" y="89411"/>
                      <a:pt x="1994832" y="93269"/>
                      <a:pt x="1993118" y="97727"/>
                    </a:cubicBezTo>
                    <a:cubicBezTo>
                      <a:pt x="1996375" y="94469"/>
                      <a:pt x="1999804" y="89754"/>
                      <a:pt x="2003405" y="83582"/>
                    </a:cubicBezTo>
                    <a:cubicBezTo>
                      <a:pt x="2008034" y="77067"/>
                      <a:pt x="2013520" y="72438"/>
                      <a:pt x="2019864" y="69694"/>
                    </a:cubicBezTo>
                    <a:cubicBezTo>
                      <a:pt x="2027408" y="66437"/>
                      <a:pt x="2033065" y="63351"/>
                      <a:pt x="2036837" y="60436"/>
                    </a:cubicBezTo>
                    <a:close/>
                    <a:moveTo>
                      <a:pt x="2651487" y="60436"/>
                    </a:moveTo>
                    <a:lnTo>
                      <a:pt x="2654316" y="63522"/>
                    </a:lnTo>
                    <a:cubicBezTo>
                      <a:pt x="2649859" y="67637"/>
                      <a:pt x="2646773" y="72781"/>
                      <a:pt x="2645058" y="78953"/>
                    </a:cubicBezTo>
                    <a:cubicBezTo>
                      <a:pt x="2643001" y="86154"/>
                      <a:pt x="2637429" y="92412"/>
                      <a:pt x="2628342" y="97727"/>
                    </a:cubicBezTo>
                    <a:cubicBezTo>
                      <a:pt x="2624227" y="100127"/>
                      <a:pt x="2619941" y="103556"/>
                      <a:pt x="2615483" y="108014"/>
                    </a:cubicBezTo>
                    <a:cubicBezTo>
                      <a:pt x="2619941" y="106299"/>
                      <a:pt x="2624227" y="105442"/>
                      <a:pt x="2628342" y="105442"/>
                    </a:cubicBezTo>
                    <a:cubicBezTo>
                      <a:pt x="2632285" y="105442"/>
                      <a:pt x="2635885" y="106385"/>
                      <a:pt x="2639143" y="108271"/>
                    </a:cubicBezTo>
                    <a:cubicBezTo>
                      <a:pt x="2643086" y="110500"/>
                      <a:pt x="2645058" y="113414"/>
                      <a:pt x="2645058" y="117015"/>
                    </a:cubicBezTo>
                    <a:cubicBezTo>
                      <a:pt x="2639743" y="116157"/>
                      <a:pt x="2636314" y="115729"/>
                      <a:pt x="2634771" y="115729"/>
                    </a:cubicBezTo>
                    <a:cubicBezTo>
                      <a:pt x="2614026" y="115900"/>
                      <a:pt x="2592166" y="127473"/>
                      <a:pt x="2569191" y="150447"/>
                    </a:cubicBezTo>
                    <a:lnTo>
                      <a:pt x="2564048" y="145304"/>
                    </a:lnTo>
                    <a:cubicBezTo>
                      <a:pt x="2587365" y="121987"/>
                      <a:pt x="2598938" y="100127"/>
                      <a:pt x="2598767" y="79724"/>
                    </a:cubicBezTo>
                    <a:cubicBezTo>
                      <a:pt x="2598767" y="75095"/>
                      <a:pt x="2598338" y="71666"/>
                      <a:pt x="2597481" y="69437"/>
                    </a:cubicBezTo>
                    <a:cubicBezTo>
                      <a:pt x="2606053" y="72523"/>
                      <a:pt x="2610339" y="78095"/>
                      <a:pt x="2610339" y="86154"/>
                    </a:cubicBezTo>
                    <a:cubicBezTo>
                      <a:pt x="2610339" y="89411"/>
                      <a:pt x="2609482" y="93269"/>
                      <a:pt x="2607768" y="97727"/>
                    </a:cubicBezTo>
                    <a:cubicBezTo>
                      <a:pt x="2611025" y="94469"/>
                      <a:pt x="2614454" y="89754"/>
                      <a:pt x="2618055" y="83582"/>
                    </a:cubicBezTo>
                    <a:cubicBezTo>
                      <a:pt x="2622684" y="77067"/>
                      <a:pt x="2628170" y="72438"/>
                      <a:pt x="2634514" y="69694"/>
                    </a:cubicBezTo>
                    <a:cubicBezTo>
                      <a:pt x="2642058" y="66437"/>
                      <a:pt x="2647715" y="63351"/>
                      <a:pt x="2651487" y="60436"/>
                    </a:cubicBezTo>
                    <a:close/>
                    <a:moveTo>
                      <a:pt x="743240" y="47577"/>
                    </a:moveTo>
                    <a:cubicBezTo>
                      <a:pt x="743240" y="47577"/>
                      <a:pt x="744954" y="48435"/>
                      <a:pt x="748383" y="50149"/>
                    </a:cubicBezTo>
                    <a:cubicBezTo>
                      <a:pt x="744440" y="50835"/>
                      <a:pt x="741439" y="53750"/>
                      <a:pt x="739382" y="58893"/>
                    </a:cubicBezTo>
                    <a:cubicBezTo>
                      <a:pt x="737668" y="63008"/>
                      <a:pt x="736810" y="67380"/>
                      <a:pt x="736810" y="72009"/>
                    </a:cubicBezTo>
                    <a:cubicBezTo>
                      <a:pt x="736810" y="102527"/>
                      <a:pt x="729095" y="126959"/>
                      <a:pt x="713665" y="145304"/>
                    </a:cubicBezTo>
                    <a:lnTo>
                      <a:pt x="707235" y="141446"/>
                    </a:lnTo>
                    <a:cubicBezTo>
                      <a:pt x="715979" y="130988"/>
                      <a:pt x="720265" y="118986"/>
                      <a:pt x="720094" y="105442"/>
                    </a:cubicBezTo>
                    <a:cubicBezTo>
                      <a:pt x="720094" y="99612"/>
                      <a:pt x="717522" y="93612"/>
                      <a:pt x="712379" y="87440"/>
                    </a:cubicBezTo>
                    <a:cubicBezTo>
                      <a:pt x="718722" y="87440"/>
                      <a:pt x="723437" y="91726"/>
                      <a:pt x="726523" y="100298"/>
                    </a:cubicBezTo>
                    <a:lnTo>
                      <a:pt x="726523" y="95155"/>
                    </a:lnTo>
                    <a:cubicBezTo>
                      <a:pt x="726523" y="92412"/>
                      <a:pt x="726095" y="88340"/>
                      <a:pt x="725237" y="82939"/>
                    </a:cubicBezTo>
                    <a:cubicBezTo>
                      <a:pt x="724380" y="77538"/>
                      <a:pt x="723952" y="73466"/>
                      <a:pt x="723952" y="70723"/>
                    </a:cubicBezTo>
                    <a:cubicBezTo>
                      <a:pt x="723952" y="64894"/>
                      <a:pt x="725752" y="59579"/>
                      <a:pt x="729352" y="54778"/>
                    </a:cubicBezTo>
                    <a:cubicBezTo>
                      <a:pt x="732953" y="49978"/>
                      <a:pt x="737582" y="47577"/>
                      <a:pt x="743240" y="47577"/>
                    </a:cubicBezTo>
                    <a:close/>
                    <a:moveTo>
                      <a:pt x="128588" y="47577"/>
                    </a:moveTo>
                    <a:cubicBezTo>
                      <a:pt x="128588" y="47577"/>
                      <a:pt x="130302" y="48435"/>
                      <a:pt x="133731" y="50149"/>
                    </a:cubicBezTo>
                    <a:cubicBezTo>
                      <a:pt x="129788" y="50835"/>
                      <a:pt x="126788" y="53750"/>
                      <a:pt x="124730" y="58893"/>
                    </a:cubicBezTo>
                    <a:cubicBezTo>
                      <a:pt x="123016" y="63008"/>
                      <a:pt x="122159" y="67380"/>
                      <a:pt x="122159" y="72009"/>
                    </a:cubicBezTo>
                    <a:cubicBezTo>
                      <a:pt x="122159" y="102527"/>
                      <a:pt x="114443" y="126959"/>
                      <a:pt x="99013" y="145304"/>
                    </a:cubicBezTo>
                    <a:lnTo>
                      <a:pt x="92583" y="141446"/>
                    </a:lnTo>
                    <a:cubicBezTo>
                      <a:pt x="101327" y="130988"/>
                      <a:pt x="105614" y="118986"/>
                      <a:pt x="105442" y="105442"/>
                    </a:cubicBezTo>
                    <a:cubicBezTo>
                      <a:pt x="105442" y="99612"/>
                      <a:pt x="102870" y="93612"/>
                      <a:pt x="97727" y="87440"/>
                    </a:cubicBezTo>
                    <a:cubicBezTo>
                      <a:pt x="104071" y="87440"/>
                      <a:pt x="108785" y="91726"/>
                      <a:pt x="111872" y="100298"/>
                    </a:cubicBezTo>
                    <a:lnTo>
                      <a:pt x="111872" y="95155"/>
                    </a:lnTo>
                    <a:cubicBezTo>
                      <a:pt x="111872" y="92412"/>
                      <a:pt x="111443" y="88340"/>
                      <a:pt x="110586" y="82939"/>
                    </a:cubicBezTo>
                    <a:cubicBezTo>
                      <a:pt x="109728" y="77538"/>
                      <a:pt x="109300" y="73466"/>
                      <a:pt x="109300" y="70723"/>
                    </a:cubicBezTo>
                    <a:cubicBezTo>
                      <a:pt x="109300" y="64894"/>
                      <a:pt x="111100" y="59579"/>
                      <a:pt x="114700" y="54778"/>
                    </a:cubicBezTo>
                    <a:cubicBezTo>
                      <a:pt x="118301" y="49978"/>
                      <a:pt x="122930" y="47577"/>
                      <a:pt x="128588" y="47577"/>
                    </a:cubicBezTo>
                    <a:close/>
                    <a:moveTo>
                      <a:pt x="1357892" y="47577"/>
                    </a:moveTo>
                    <a:cubicBezTo>
                      <a:pt x="1357892" y="47577"/>
                      <a:pt x="1359606" y="48435"/>
                      <a:pt x="1363035" y="50149"/>
                    </a:cubicBezTo>
                    <a:cubicBezTo>
                      <a:pt x="1359092" y="50835"/>
                      <a:pt x="1356091" y="53750"/>
                      <a:pt x="1354034" y="58893"/>
                    </a:cubicBezTo>
                    <a:cubicBezTo>
                      <a:pt x="1352320" y="63008"/>
                      <a:pt x="1351462" y="67380"/>
                      <a:pt x="1351462" y="72009"/>
                    </a:cubicBezTo>
                    <a:cubicBezTo>
                      <a:pt x="1351462" y="102527"/>
                      <a:pt x="1343747" y="126959"/>
                      <a:pt x="1328317" y="145304"/>
                    </a:cubicBezTo>
                    <a:lnTo>
                      <a:pt x="1321887" y="141446"/>
                    </a:lnTo>
                    <a:cubicBezTo>
                      <a:pt x="1330631" y="130988"/>
                      <a:pt x="1334917" y="118986"/>
                      <a:pt x="1334746" y="105442"/>
                    </a:cubicBezTo>
                    <a:cubicBezTo>
                      <a:pt x="1334746" y="99612"/>
                      <a:pt x="1332174" y="93612"/>
                      <a:pt x="1327031" y="87440"/>
                    </a:cubicBezTo>
                    <a:cubicBezTo>
                      <a:pt x="1333374" y="87440"/>
                      <a:pt x="1338089" y="91726"/>
                      <a:pt x="1341175" y="100298"/>
                    </a:cubicBezTo>
                    <a:lnTo>
                      <a:pt x="1341175" y="95155"/>
                    </a:lnTo>
                    <a:cubicBezTo>
                      <a:pt x="1341175" y="92412"/>
                      <a:pt x="1340747" y="88340"/>
                      <a:pt x="1339889" y="82939"/>
                    </a:cubicBezTo>
                    <a:cubicBezTo>
                      <a:pt x="1339032" y="77538"/>
                      <a:pt x="1338604" y="73466"/>
                      <a:pt x="1338604" y="70723"/>
                    </a:cubicBezTo>
                    <a:cubicBezTo>
                      <a:pt x="1338604" y="64894"/>
                      <a:pt x="1340404" y="59579"/>
                      <a:pt x="1344004" y="54778"/>
                    </a:cubicBezTo>
                    <a:cubicBezTo>
                      <a:pt x="1347605" y="49978"/>
                      <a:pt x="1352234" y="47577"/>
                      <a:pt x="1357892" y="47577"/>
                    </a:cubicBezTo>
                    <a:close/>
                    <a:moveTo>
                      <a:pt x="1972544" y="47577"/>
                    </a:moveTo>
                    <a:cubicBezTo>
                      <a:pt x="1972544" y="47577"/>
                      <a:pt x="1974258" y="48435"/>
                      <a:pt x="1977687" y="50149"/>
                    </a:cubicBezTo>
                    <a:cubicBezTo>
                      <a:pt x="1973744" y="50835"/>
                      <a:pt x="1970743" y="53750"/>
                      <a:pt x="1968686" y="58893"/>
                    </a:cubicBezTo>
                    <a:cubicBezTo>
                      <a:pt x="1966972" y="63008"/>
                      <a:pt x="1966114" y="67380"/>
                      <a:pt x="1966114" y="72009"/>
                    </a:cubicBezTo>
                    <a:cubicBezTo>
                      <a:pt x="1966114" y="102527"/>
                      <a:pt x="1958399" y="126959"/>
                      <a:pt x="1942969" y="145304"/>
                    </a:cubicBezTo>
                    <a:lnTo>
                      <a:pt x="1936539" y="141446"/>
                    </a:lnTo>
                    <a:cubicBezTo>
                      <a:pt x="1945283" y="130988"/>
                      <a:pt x="1949569" y="118986"/>
                      <a:pt x="1949398" y="105442"/>
                    </a:cubicBezTo>
                    <a:cubicBezTo>
                      <a:pt x="1949398" y="99612"/>
                      <a:pt x="1946826" y="93612"/>
                      <a:pt x="1941683" y="87440"/>
                    </a:cubicBezTo>
                    <a:cubicBezTo>
                      <a:pt x="1948026" y="87440"/>
                      <a:pt x="1952741" y="91726"/>
                      <a:pt x="1955827" y="100298"/>
                    </a:cubicBezTo>
                    <a:lnTo>
                      <a:pt x="1955827" y="95155"/>
                    </a:lnTo>
                    <a:cubicBezTo>
                      <a:pt x="1955827" y="92412"/>
                      <a:pt x="1955399" y="88340"/>
                      <a:pt x="1954541" y="82939"/>
                    </a:cubicBezTo>
                    <a:cubicBezTo>
                      <a:pt x="1953684" y="77538"/>
                      <a:pt x="1953256" y="73466"/>
                      <a:pt x="1953256" y="70723"/>
                    </a:cubicBezTo>
                    <a:cubicBezTo>
                      <a:pt x="1953256" y="64894"/>
                      <a:pt x="1955056" y="59579"/>
                      <a:pt x="1958656" y="54778"/>
                    </a:cubicBezTo>
                    <a:cubicBezTo>
                      <a:pt x="1962257" y="49978"/>
                      <a:pt x="1966886" y="47577"/>
                      <a:pt x="1972544" y="47577"/>
                    </a:cubicBezTo>
                    <a:close/>
                    <a:moveTo>
                      <a:pt x="2587194" y="47577"/>
                    </a:moveTo>
                    <a:cubicBezTo>
                      <a:pt x="2587194" y="47577"/>
                      <a:pt x="2588908" y="48435"/>
                      <a:pt x="2592337" y="50149"/>
                    </a:cubicBezTo>
                    <a:cubicBezTo>
                      <a:pt x="2588394" y="50835"/>
                      <a:pt x="2585393" y="53750"/>
                      <a:pt x="2583336" y="58893"/>
                    </a:cubicBezTo>
                    <a:cubicBezTo>
                      <a:pt x="2581622" y="63008"/>
                      <a:pt x="2580764" y="67380"/>
                      <a:pt x="2580764" y="72009"/>
                    </a:cubicBezTo>
                    <a:cubicBezTo>
                      <a:pt x="2580764" y="102527"/>
                      <a:pt x="2573049" y="126959"/>
                      <a:pt x="2557619" y="145304"/>
                    </a:cubicBezTo>
                    <a:lnTo>
                      <a:pt x="2551189" y="141446"/>
                    </a:lnTo>
                    <a:cubicBezTo>
                      <a:pt x="2559933" y="130988"/>
                      <a:pt x="2564219" y="118986"/>
                      <a:pt x="2564048" y="105442"/>
                    </a:cubicBezTo>
                    <a:cubicBezTo>
                      <a:pt x="2564048" y="99612"/>
                      <a:pt x="2561476" y="93612"/>
                      <a:pt x="2556333" y="87440"/>
                    </a:cubicBezTo>
                    <a:cubicBezTo>
                      <a:pt x="2562676" y="87440"/>
                      <a:pt x="2567391" y="91726"/>
                      <a:pt x="2570477" y="100298"/>
                    </a:cubicBezTo>
                    <a:lnTo>
                      <a:pt x="2570477" y="95155"/>
                    </a:lnTo>
                    <a:cubicBezTo>
                      <a:pt x="2570477" y="92412"/>
                      <a:pt x="2570049" y="88340"/>
                      <a:pt x="2569191" y="82939"/>
                    </a:cubicBezTo>
                    <a:cubicBezTo>
                      <a:pt x="2568334" y="77538"/>
                      <a:pt x="2567906" y="73466"/>
                      <a:pt x="2567906" y="70723"/>
                    </a:cubicBezTo>
                    <a:cubicBezTo>
                      <a:pt x="2567906" y="64894"/>
                      <a:pt x="2569706" y="59579"/>
                      <a:pt x="2573306" y="54778"/>
                    </a:cubicBezTo>
                    <a:cubicBezTo>
                      <a:pt x="2576907" y="49978"/>
                      <a:pt x="2581536" y="47577"/>
                      <a:pt x="2587194" y="47577"/>
                    </a:cubicBezTo>
                    <a:close/>
                    <a:moveTo>
                      <a:pt x="673802" y="37290"/>
                    </a:moveTo>
                    <a:cubicBezTo>
                      <a:pt x="677231" y="39348"/>
                      <a:pt x="678946" y="44063"/>
                      <a:pt x="678946" y="51435"/>
                    </a:cubicBezTo>
                    <a:cubicBezTo>
                      <a:pt x="678946" y="57093"/>
                      <a:pt x="676374" y="61379"/>
                      <a:pt x="671231" y="64294"/>
                    </a:cubicBezTo>
                    <a:cubicBezTo>
                      <a:pt x="674831" y="64637"/>
                      <a:pt x="676546" y="67637"/>
                      <a:pt x="676374" y="73295"/>
                    </a:cubicBezTo>
                    <a:cubicBezTo>
                      <a:pt x="676203" y="77581"/>
                      <a:pt x="673631" y="80153"/>
                      <a:pt x="668659" y="81010"/>
                    </a:cubicBezTo>
                    <a:cubicBezTo>
                      <a:pt x="668316" y="76724"/>
                      <a:pt x="667030" y="74581"/>
                      <a:pt x="664801" y="74581"/>
                    </a:cubicBezTo>
                    <a:cubicBezTo>
                      <a:pt x="660515" y="74581"/>
                      <a:pt x="658372" y="76724"/>
                      <a:pt x="658372" y="81010"/>
                    </a:cubicBezTo>
                    <a:cubicBezTo>
                      <a:pt x="658372" y="87182"/>
                      <a:pt x="658715" y="90783"/>
                      <a:pt x="659401" y="91812"/>
                    </a:cubicBezTo>
                    <a:cubicBezTo>
                      <a:pt x="655286" y="90611"/>
                      <a:pt x="653228" y="86154"/>
                      <a:pt x="653228" y="78438"/>
                    </a:cubicBezTo>
                    <a:cubicBezTo>
                      <a:pt x="653228" y="75181"/>
                      <a:pt x="656657" y="68751"/>
                      <a:pt x="663515" y="59150"/>
                    </a:cubicBezTo>
                    <a:cubicBezTo>
                      <a:pt x="670373" y="49549"/>
                      <a:pt x="673802" y="42262"/>
                      <a:pt x="673802" y="37290"/>
                    </a:cubicBezTo>
                    <a:close/>
                    <a:moveTo>
                      <a:pt x="59151" y="37290"/>
                    </a:moveTo>
                    <a:cubicBezTo>
                      <a:pt x="62580" y="39348"/>
                      <a:pt x="64294" y="44063"/>
                      <a:pt x="64294" y="51435"/>
                    </a:cubicBezTo>
                    <a:cubicBezTo>
                      <a:pt x="64294" y="57093"/>
                      <a:pt x="61722" y="61379"/>
                      <a:pt x="56579" y="64294"/>
                    </a:cubicBezTo>
                    <a:cubicBezTo>
                      <a:pt x="60179" y="64637"/>
                      <a:pt x="61894" y="67637"/>
                      <a:pt x="61722" y="73295"/>
                    </a:cubicBezTo>
                    <a:cubicBezTo>
                      <a:pt x="61551" y="77581"/>
                      <a:pt x="58979" y="80153"/>
                      <a:pt x="54007" y="81010"/>
                    </a:cubicBezTo>
                    <a:cubicBezTo>
                      <a:pt x="53664" y="76724"/>
                      <a:pt x="52378" y="74581"/>
                      <a:pt x="50150" y="74581"/>
                    </a:cubicBezTo>
                    <a:cubicBezTo>
                      <a:pt x="45863" y="74581"/>
                      <a:pt x="43720" y="76724"/>
                      <a:pt x="43720" y="81010"/>
                    </a:cubicBezTo>
                    <a:cubicBezTo>
                      <a:pt x="43720" y="87182"/>
                      <a:pt x="44063" y="90783"/>
                      <a:pt x="44749" y="91812"/>
                    </a:cubicBezTo>
                    <a:cubicBezTo>
                      <a:pt x="40634" y="90611"/>
                      <a:pt x="38577" y="86154"/>
                      <a:pt x="38577" y="78438"/>
                    </a:cubicBezTo>
                    <a:cubicBezTo>
                      <a:pt x="38577" y="75181"/>
                      <a:pt x="42006" y="68751"/>
                      <a:pt x="48864" y="59150"/>
                    </a:cubicBezTo>
                    <a:cubicBezTo>
                      <a:pt x="55722" y="49549"/>
                      <a:pt x="59151" y="42262"/>
                      <a:pt x="59151" y="37290"/>
                    </a:cubicBezTo>
                    <a:close/>
                    <a:moveTo>
                      <a:pt x="1288454" y="37290"/>
                    </a:moveTo>
                    <a:cubicBezTo>
                      <a:pt x="1291883" y="39348"/>
                      <a:pt x="1293598" y="44063"/>
                      <a:pt x="1293598" y="51435"/>
                    </a:cubicBezTo>
                    <a:cubicBezTo>
                      <a:pt x="1293598" y="57093"/>
                      <a:pt x="1291026" y="61379"/>
                      <a:pt x="1285883" y="64294"/>
                    </a:cubicBezTo>
                    <a:cubicBezTo>
                      <a:pt x="1289483" y="64637"/>
                      <a:pt x="1291198" y="67637"/>
                      <a:pt x="1291026" y="73295"/>
                    </a:cubicBezTo>
                    <a:cubicBezTo>
                      <a:pt x="1290855" y="77581"/>
                      <a:pt x="1288283" y="80153"/>
                      <a:pt x="1283311" y="81010"/>
                    </a:cubicBezTo>
                    <a:cubicBezTo>
                      <a:pt x="1282968" y="76724"/>
                      <a:pt x="1281682" y="74581"/>
                      <a:pt x="1279453" y="74581"/>
                    </a:cubicBezTo>
                    <a:cubicBezTo>
                      <a:pt x="1275167" y="74581"/>
                      <a:pt x="1273024" y="76724"/>
                      <a:pt x="1273024" y="81010"/>
                    </a:cubicBezTo>
                    <a:cubicBezTo>
                      <a:pt x="1273024" y="87182"/>
                      <a:pt x="1273367" y="90783"/>
                      <a:pt x="1274053" y="91812"/>
                    </a:cubicBezTo>
                    <a:cubicBezTo>
                      <a:pt x="1269938" y="90611"/>
                      <a:pt x="1267880" y="86154"/>
                      <a:pt x="1267880" y="78438"/>
                    </a:cubicBezTo>
                    <a:cubicBezTo>
                      <a:pt x="1267880" y="75181"/>
                      <a:pt x="1271309" y="68751"/>
                      <a:pt x="1278167" y="59150"/>
                    </a:cubicBezTo>
                    <a:cubicBezTo>
                      <a:pt x="1285025" y="49549"/>
                      <a:pt x="1288454" y="42262"/>
                      <a:pt x="1288454" y="37290"/>
                    </a:cubicBezTo>
                    <a:close/>
                    <a:moveTo>
                      <a:pt x="1903106" y="37290"/>
                    </a:moveTo>
                    <a:cubicBezTo>
                      <a:pt x="1906535" y="39348"/>
                      <a:pt x="1908250" y="44063"/>
                      <a:pt x="1908250" y="51435"/>
                    </a:cubicBezTo>
                    <a:cubicBezTo>
                      <a:pt x="1908250" y="57093"/>
                      <a:pt x="1905678" y="61379"/>
                      <a:pt x="1900535" y="64294"/>
                    </a:cubicBezTo>
                    <a:cubicBezTo>
                      <a:pt x="1904135" y="64637"/>
                      <a:pt x="1905850" y="67637"/>
                      <a:pt x="1905678" y="73295"/>
                    </a:cubicBezTo>
                    <a:cubicBezTo>
                      <a:pt x="1905507" y="77581"/>
                      <a:pt x="1902935" y="80153"/>
                      <a:pt x="1897963" y="81010"/>
                    </a:cubicBezTo>
                    <a:cubicBezTo>
                      <a:pt x="1897620" y="76724"/>
                      <a:pt x="1896334" y="74581"/>
                      <a:pt x="1894105" y="74581"/>
                    </a:cubicBezTo>
                    <a:cubicBezTo>
                      <a:pt x="1889819" y="74581"/>
                      <a:pt x="1887676" y="76724"/>
                      <a:pt x="1887676" y="81010"/>
                    </a:cubicBezTo>
                    <a:cubicBezTo>
                      <a:pt x="1887676" y="87182"/>
                      <a:pt x="1888019" y="90783"/>
                      <a:pt x="1888705" y="91812"/>
                    </a:cubicBezTo>
                    <a:cubicBezTo>
                      <a:pt x="1884590" y="90611"/>
                      <a:pt x="1882532" y="86154"/>
                      <a:pt x="1882532" y="78438"/>
                    </a:cubicBezTo>
                    <a:cubicBezTo>
                      <a:pt x="1882532" y="75181"/>
                      <a:pt x="1885961" y="68751"/>
                      <a:pt x="1892819" y="59150"/>
                    </a:cubicBezTo>
                    <a:cubicBezTo>
                      <a:pt x="1899677" y="49549"/>
                      <a:pt x="1903106" y="42262"/>
                      <a:pt x="1903106" y="37290"/>
                    </a:cubicBezTo>
                    <a:close/>
                    <a:moveTo>
                      <a:pt x="2517756" y="37290"/>
                    </a:moveTo>
                    <a:cubicBezTo>
                      <a:pt x="2521185" y="39348"/>
                      <a:pt x="2522900" y="44063"/>
                      <a:pt x="2522900" y="51435"/>
                    </a:cubicBezTo>
                    <a:cubicBezTo>
                      <a:pt x="2522900" y="57093"/>
                      <a:pt x="2520328" y="61379"/>
                      <a:pt x="2515185" y="64294"/>
                    </a:cubicBezTo>
                    <a:cubicBezTo>
                      <a:pt x="2518785" y="64637"/>
                      <a:pt x="2520500" y="67637"/>
                      <a:pt x="2520328" y="73295"/>
                    </a:cubicBezTo>
                    <a:cubicBezTo>
                      <a:pt x="2520157" y="77581"/>
                      <a:pt x="2517585" y="80153"/>
                      <a:pt x="2512613" y="81010"/>
                    </a:cubicBezTo>
                    <a:cubicBezTo>
                      <a:pt x="2512270" y="76724"/>
                      <a:pt x="2510984" y="74581"/>
                      <a:pt x="2508755" y="74581"/>
                    </a:cubicBezTo>
                    <a:cubicBezTo>
                      <a:pt x="2504469" y="74581"/>
                      <a:pt x="2502326" y="76724"/>
                      <a:pt x="2502326" y="81010"/>
                    </a:cubicBezTo>
                    <a:cubicBezTo>
                      <a:pt x="2502326" y="87182"/>
                      <a:pt x="2502669" y="90783"/>
                      <a:pt x="2503355" y="91811"/>
                    </a:cubicBezTo>
                    <a:cubicBezTo>
                      <a:pt x="2499240" y="90611"/>
                      <a:pt x="2497182" y="86154"/>
                      <a:pt x="2497182" y="78438"/>
                    </a:cubicBezTo>
                    <a:cubicBezTo>
                      <a:pt x="2497182" y="75181"/>
                      <a:pt x="2500611" y="68751"/>
                      <a:pt x="2507469" y="59150"/>
                    </a:cubicBezTo>
                    <a:cubicBezTo>
                      <a:pt x="2514327" y="49549"/>
                      <a:pt x="2517756" y="42262"/>
                      <a:pt x="2517756" y="37290"/>
                    </a:cubicBezTo>
                    <a:close/>
                    <a:moveTo>
                      <a:pt x="635226" y="0"/>
                    </a:moveTo>
                    <a:lnTo>
                      <a:pt x="642941" y="0"/>
                    </a:lnTo>
                    <a:lnTo>
                      <a:pt x="642941" y="174879"/>
                    </a:lnTo>
                    <a:lnTo>
                      <a:pt x="723952" y="174879"/>
                    </a:lnTo>
                    <a:lnTo>
                      <a:pt x="740958" y="181528"/>
                    </a:lnTo>
                    <a:lnTo>
                      <a:pt x="741149" y="181778"/>
                    </a:lnTo>
                    <a:lnTo>
                      <a:pt x="748383" y="198025"/>
                    </a:lnTo>
                    <a:cubicBezTo>
                      <a:pt x="748383" y="203340"/>
                      <a:pt x="746497" y="207883"/>
                      <a:pt x="742725" y="211655"/>
                    </a:cubicBezTo>
                    <a:cubicBezTo>
                      <a:pt x="738953" y="215427"/>
                      <a:pt x="734410" y="217313"/>
                      <a:pt x="729095" y="217313"/>
                    </a:cubicBezTo>
                    <a:cubicBezTo>
                      <a:pt x="727381" y="217313"/>
                      <a:pt x="724980" y="216670"/>
                      <a:pt x="721894" y="215384"/>
                    </a:cubicBezTo>
                    <a:cubicBezTo>
                      <a:pt x="718808" y="214098"/>
                      <a:pt x="716493" y="213455"/>
                      <a:pt x="714950" y="213455"/>
                    </a:cubicBezTo>
                    <a:cubicBezTo>
                      <a:pt x="712722" y="213455"/>
                      <a:pt x="708864" y="214741"/>
                      <a:pt x="703378" y="217313"/>
                    </a:cubicBezTo>
                    <a:cubicBezTo>
                      <a:pt x="703720" y="210455"/>
                      <a:pt x="706721" y="207026"/>
                      <a:pt x="712379" y="207026"/>
                    </a:cubicBezTo>
                    <a:cubicBezTo>
                      <a:pt x="712379" y="203254"/>
                      <a:pt x="713150" y="199739"/>
                      <a:pt x="714693" y="196482"/>
                    </a:cubicBezTo>
                    <a:cubicBezTo>
                      <a:pt x="716579" y="192367"/>
                      <a:pt x="719237" y="190310"/>
                      <a:pt x="722666" y="190310"/>
                    </a:cubicBezTo>
                    <a:cubicBezTo>
                      <a:pt x="726952" y="190310"/>
                      <a:pt x="729095" y="192881"/>
                      <a:pt x="729095" y="198025"/>
                    </a:cubicBezTo>
                    <a:cubicBezTo>
                      <a:pt x="725666" y="197168"/>
                      <a:pt x="724380" y="196739"/>
                      <a:pt x="725237" y="196739"/>
                    </a:cubicBezTo>
                    <a:cubicBezTo>
                      <a:pt x="722666" y="196739"/>
                      <a:pt x="721380" y="198453"/>
                      <a:pt x="721380" y="201882"/>
                    </a:cubicBezTo>
                    <a:cubicBezTo>
                      <a:pt x="721380" y="206169"/>
                      <a:pt x="723952" y="208312"/>
                      <a:pt x="729095" y="208312"/>
                    </a:cubicBezTo>
                    <a:cubicBezTo>
                      <a:pt x="731838" y="208312"/>
                      <a:pt x="734024" y="207112"/>
                      <a:pt x="735653" y="204711"/>
                    </a:cubicBezTo>
                    <a:cubicBezTo>
                      <a:pt x="737282" y="202311"/>
                      <a:pt x="738096" y="199654"/>
                      <a:pt x="738096" y="196739"/>
                    </a:cubicBezTo>
                    <a:cubicBezTo>
                      <a:pt x="738096" y="192796"/>
                      <a:pt x="736725" y="189452"/>
                      <a:pt x="733981" y="186709"/>
                    </a:cubicBezTo>
                    <a:cubicBezTo>
                      <a:pt x="731238" y="183966"/>
                      <a:pt x="727895" y="182594"/>
                      <a:pt x="723952" y="182594"/>
                    </a:cubicBezTo>
                    <a:lnTo>
                      <a:pt x="635226" y="182594"/>
                    </a:lnTo>
                    <a:close/>
                    <a:moveTo>
                      <a:pt x="614652" y="0"/>
                    </a:moveTo>
                    <a:lnTo>
                      <a:pt x="622367" y="0"/>
                    </a:lnTo>
                    <a:lnTo>
                      <a:pt x="622367" y="249460"/>
                    </a:lnTo>
                    <a:lnTo>
                      <a:pt x="871827" y="249460"/>
                    </a:lnTo>
                    <a:lnTo>
                      <a:pt x="871827" y="257175"/>
                    </a:lnTo>
                    <a:lnTo>
                      <a:pt x="614652" y="257175"/>
                    </a:lnTo>
                    <a:close/>
                    <a:moveTo>
                      <a:pt x="20574" y="0"/>
                    </a:moveTo>
                    <a:lnTo>
                      <a:pt x="28290" y="0"/>
                    </a:lnTo>
                    <a:lnTo>
                      <a:pt x="28290" y="174879"/>
                    </a:lnTo>
                    <a:lnTo>
                      <a:pt x="109300" y="174879"/>
                    </a:lnTo>
                    <a:lnTo>
                      <a:pt x="126306" y="181528"/>
                    </a:lnTo>
                    <a:lnTo>
                      <a:pt x="126496" y="181778"/>
                    </a:lnTo>
                    <a:lnTo>
                      <a:pt x="133731" y="198025"/>
                    </a:lnTo>
                    <a:cubicBezTo>
                      <a:pt x="133731" y="203340"/>
                      <a:pt x="131845" y="207883"/>
                      <a:pt x="128074" y="211655"/>
                    </a:cubicBezTo>
                    <a:cubicBezTo>
                      <a:pt x="124302" y="215427"/>
                      <a:pt x="119758" y="217313"/>
                      <a:pt x="114443" y="217313"/>
                    </a:cubicBezTo>
                    <a:cubicBezTo>
                      <a:pt x="112729" y="217313"/>
                      <a:pt x="110328" y="216670"/>
                      <a:pt x="107242" y="215384"/>
                    </a:cubicBezTo>
                    <a:cubicBezTo>
                      <a:pt x="104156" y="214098"/>
                      <a:pt x="101842" y="213455"/>
                      <a:pt x="100299" y="213455"/>
                    </a:cubicBezTo>
                    <a:cubicBezTo>
                      <a:pt x="98070" y="213455"/>
                      <a:pt x="94212" y="214741"/>
                      <a:pt x="88726" y="217313"/>
                    </a:cubicBezTo>
                    <a:cubicBezTo>
                      <a:pt x="89069" y="210455"/>
                      <a:pt x="92069" y="207026"/>
                      <a:pt x="97727" y="207026"/>
                    </a:cubicBezTo>
                    <a:cubicBezTo>
                      <a:pt x="97727" y="203254"/>
                      <a:pt x="98498" y="199739"/>
                      <a:pt x="100041" y="196482"/>
                    </a:cubicBezTo>
                    <a:cubicBezTo>
                      <a:pt x="101927" y="192367"/>
                      <a:pt x="104585" y="190310"/>
                      <a:pt x="108014" y="190310"/>
                    </a:cubicBezTo>
                    <a:cubicBezTo>
                      <a:pt x="112300" y="190310"/>
                      <a:pt x="114443" y="192881"/>
                      <a:pt x="114443" y="198025"/>
                    </a:cubicBezTo>
                    <a:cubicBezTo>
                      <a:pt x="111014" y="197168"/>
                      <a:pt x="109728" y="196739"/>
                      <a:pt x="110586" y="196739"/>
                    </a:cubicBezTo>
                    <a:cubicBezTo>
                      <a:pt x="108014" y="196739"/>
                      <a:pt x="106728" y="198453"/>
                      <a:pt x="106728" y="201882"/>
                    </a:cubicBezTo>
                    <a:cubicBezTo>
                      <a:pt x="106728" y="206169"/>
                      <a:pt x="109300" y="208312"/>
                      <a:pt x="114443" y="208312"/>
                    </a:cubicBezTo>
                    <a:cubicBezTo>
                      <a:pt x="117186" y="208312"/>
                      <a:pt x="119372" y="207112"/>
                      <a:pt x="121001" y="204711"/>
                    </a:cubicBezTo>
                    <a:cubicBezTo>
                      <a:pt x="122630" y="202311"/>
                      <a:pt x="123444" y="199654"/>
                      <a:pt x="123444" y="196739"/>
                    </a:cubicBezTo>
                    <a:cubicBezTo>
                      <a:pt x="123444" y="192796"/>
                      <a:pt x="122073" y="189452"/>
                      <a:pt x="119330" y="186709"/>
                    </a:cubicBezTo>
                    <a:cubicBezTo>
                      <a:pt x="116586" y="183966"/>
                      <a:pt x="113243" y="182594"/>
                      <a:pt x="109300" y="182594"/>
                    </a:cubicBezTo>
                    <a:lnTo>
                      <a:pt x="20574" y="182594"/>
                    </a:lnTo>
                    <a:close/>
                    <a:moveTo>
                      <a:pt x="0" y="0"/>
                    </a:moveTo>
                    <a:lnTo>
                      <a:pt x="7716" y="0"/>
                    </a:lnTo>
                    <a:lnTo>
                      <a:pt x="7716" y="249460"/>
                    </a:lnTo>
                    <a:lnTo>
                      <a:pt x="257175" y="249460"/>
                    </a:lnTo>
                    <a:lnTo>
                      <a:pt x="257175" y="257175"/>
                    </a:lnTo>
                    <a:lnTo>
                      <a:pt x="0" y="257175"/>
                    </a:lnTo>
                    <a:close/>
                    <a:moveTo>
                      <a:pt x="1249878" y="0"/>
                    </a:moveTo>
                    <a:lnTo>
                      <a:pt x="1257593" y="0"/>
                    </a:lnTo>
                    <a:lnTo>
                      <a:pt x="1257593" y="174879"/>
                    </a:lnTo>
                    <a:lnTo>
                      <a:pt x="1338604" y="174879"/>
                    </a:lnTo>
                    <a:lnTo>
                      <a:pt x="1355610" y="181528"/>
                    </a:lnTo>
                    <a:lnTo>
                      <a:pt x="1355801" y="181778"/>
                    </a:lnTo>
                    <a:lnTo>
                      <a:pt x="1363035" y="198025"/>
                    </a:lnTo>
                    <a:cubicBezTo>
                      <a:pt x="1363035" y="203340"/>
                      <a:pt x="1361149" y="207883"/>
                      <a:pt x="1357377" y="211655"/>
                    </a:cubicBezTo>
                    <a:cubicBezTo>
                      <a:pt x="1353605" y="215427"/>
                      <a:pt x="1349062" y="217313"/>
                      <a:pt x="1343747" y="217313"/>
                    </a:cubicBezTo>
                    <a:cubicBezTo>
                      <a:pt x="1342033" y="217313"/>
                      <a:pt x="1339632" y="216670"/>
                      <a:pt x="1336546" y="215384"/>
                    </a:cubicBezTo>
                    <a:cubicBezTo>
                      <a:pt x="1333460" y="214098"/>
                      <a:pt x="1331145" y="213455"/>
                      <a:pt x="1329602" y="213455"/>
                    </a:cubicBezTo>
                    <a:cubicBezTo>
                      <a:pt x="1327374" y="213455"/>
                      <a:pt x="1323516" y="214741"/>
                      <a:pt x="1318030" y="217313"/>
                    </a:cubicBezTo>
                    <a:cubicBezTo>
                      <a:pt x="1318372" y="210455"/>
                      <a:pt x="1321373" y="207026"/>
                      <a:pt x="1327031" y="207026"/>
                    </a:cubicBezTo>
                    <a:cubicBezTo>
                      <a:pt x="1327031" y="203254"/>
                      <a:pt x="1327802" y="199739"/>
                      <a:pt x="1329345" y="196482"/>
                    </a:cubicBezTo>
                    <a:cubicBezTo>
                      <a:pt x="1331231" y="192367"/>
                      <a:pt x="1333889" y="190310"/>
                      <a:pt x="1337318" y="190310"/>
                    </a:cubicBezTo>
                    <a:cubicBezTo>
                      <a:pt x="1341604" y="190310"/>
                      <a:pt x="1343747" y="192881"/>
                      <a:pt x="1343747" y="198025"/>
                    </a:cubicBezTo>
                    <a:cubicBezTo>
                      <a:pt x="1340318" y="197168"/>
                      <a:pt x="1339032" y="196739"/>
                      <a:pt x="1339889" y="196739"/>
                    </a:cubicBezTo>
                    <a:cubicBezTo>
                      <a:pt x="1337318" y="196739"/>
                      <a:pt x="1336032" y="198453"/>
                      <a:pt x="1336032" y="201882"/>
                    </a:cubicBezTo>
                    <a:cubicBezTo>
                      <a:pt x="1336032" y="206169"/>
                      <a:pt x="1338604" y="208312"/>
                      <a:pt x="1343747" y="208312"/>
                    </a:cubicBezTo>
                    <a:cubicBezTo>
                      <a:pt x="1346490" y="208312"/>
                      <a:pt x="1348676" y="207112"/>
                      <a:pt x="1350305" y="204711"/>
                    </a:cubicBezTo>
                    <a:cubicBezTo>
                      <a:pt x="1351934" y="202311"/>
                      <a:pt x="1352748" y="199654"/>
                      <a:pt x="1352748" y="196739"/>
                    </a:cubicBezTo>
                    <a:cubicBezTo>
                      <a:pt x="1352748" y="192796"/>
                      <a:pt x="1351377" y="189452"/>
                      <a:pt x="1348633" y="186709"/>
                    </a:cubicBezTo>
                    <a:cubicBezTo>
                      <a:pt x="1345890" y="183966"/>
                      <a:pt x="1342547" y="182594"/>
                      <a:pt x="1338604" y="182594"/>
                    </a:cubicBezTo>
                    <a:lnTo>
                      <a:pt x="1249878" y="182594"/>
                    </a:lnTo>
                    <a:close/>
                    <a:moveTo>
                      <a:pt x="1229304" y="0"/>
                    </a:moveTo>
                    <a:lnTo>
                      <a:pt x="1237019" y="0"/>
                    </a:lnTo>
                    <a:lnTo>
                      <a:pt x="1237019" y="249460"/>
                    </a:lnTo>
                    <a:lnTo>
                      <a:pt x="1486479" y="249460"/>
                    </a:lnTo>
                    <a:lnTo>
                      <a:pt x="1486479" y="257175"/>
                    </a:lnTo>
                    <a:lnTo>
                      <a:pt x="1229304" y="257175"/>
                    </a:lnTo>
                    <a:close/>
                    <a:moveTo>
                      <a:pt x="1864530" y="0"/>
                    </a:moveTo>
                    <a:lnTo>
                      <a:pt x="1872245" y="0"/>
                    </a:lnTo>
                    <a:lnTo>
                      <a:pt x="1872245" y="174879"/>
                    </a:lnTo>
                    <a:lnTo>
                      <a:pt x="1953256" y="174879"/>
                    </a:lnTo>
                    <a:lnTo>
                      <a:pt x="1970262" y="181528"/>
                    </a:lnTo>
                    <a:lnTo>
                      <a:pt x="1970453" y="181778"/>
                    </a:lnTo>
                    <a:lnTo>
                      <a:pt x="1977687" y="198025"/>
                    </a:lnTo>
                    <a:cubicBezTo>
                      <a:pt x="1977687" y="203340"/>
                      <a:pt x="1975801" y="207883"/>
                      <a:pt x="1972029" y="211655"/>
                    </a:cubicBezTo>
                    <a:cubicBezTo>
                      <a:pt x="1968257" y="215427"/>
                      <a:pt x="1963714" y="217313"/>
                      <a:pt x="1958399" y="217313"/>
                    </a:cubicBezTo>
                    <a:cubicBezTo>
                      <a:pt x="1956685" y="217313"/>
                      <a:pt x="1954284" y="216670"/>
                      <a:pt x="1951198" y="215384"/>
                    </a:cubicBezTo>
                    <a:cubicBezTo>
                      <a:pt x="1948112" y="214098"/>
                      <a:pt x="1945797" y="213455"/>
                      <a:pt x="1944254" y="213455"/>
                    </a:cubicBezTo>
                    <a:cubicBezTo>
                      <a:pt x="1942026" y="213455"/>
                      <a:pt x="1938168" y="214741"/>
                      <a:pt x="1932682" y="217313"/>
                    </a:cubicBezTo>
                    <a:cubicBezTo>
                      <a:pt x="1933024" y="210455"/>
                      <a:pt x="1936025" y="207026"/>
                      <a:pt x="1941683" y="207026"/>
                    </a:cubicBezTo>
                    <a:cubicBezTo>
                      <a:pt x="1941683" y="203254"/>
                      <a:pt x="1942454" y="199739"/>
                      <a:pt x="1943997" y="196482"/>
                    </a:cubicBezTo>
                    <a:cubicBezTo>
                      <a:pt x="1945883" y="192367"/>
                      <a:pt x="1948541" y="190310"/>
                      <a:pt x="1951970" y="190310"/>
                    </a:cubicBezTo>
                    <a:cubicBezTo>
                      <a:pt x="1956256" y="190310"/>
                      <a:pt x="1958399" y="192881"/>
                      <a:pt x="1958399" y="198025"/>
                    </a:cubicBezTo>
                    <a:cubicBezTo>
                      <a:pt x="1954970" y="197168"/>
                      <a:pt x="1953684" y="196739"/>
                      <a:pt x="1954541" y="196739"/>
                    </a:cubicBezTo>
                    <a:cubicBezTo>
                      <a:pt x="1951970" y="196739"/>
                      <a:pt x="1950684" y="198453"/>
                      <a:pt x="1950684" y="201882"/>
                    </a:cubicBezTo>
                    <a:cubicBezTo>
                      <a:pt x="1950684" y="206169"/>
                      <a:pt x="1953256" y="208312"/>
                      <a:pt x="1958399" y="208312"/>
                    </a:cubicBezTo>
                    <a:cubicBezTo>
                      <a:pt x="1961142" y="208312"/>
                      <a:pt x="1963328" y="207112"/>
                      <a:pt x="1964957" y="204711"/>
                    </a:cubicBezTo>
                    <a:cubicBezTo>
                      <a:pt x="1966586" y="202311"/>
                      <a:pt x="1967400" y="199654"/>
                      <a:pt x="1967400" y="196739"/>
                    </a:cubicBezTo>
                    <a:cubicBezTo>
                      <a:pt x="1967400" y="192796"/>
                      <a:pt x="1966029" y="189452"/>
                      <a:pt x="1963285" y="186709"/>
                    </a:cubicBezTo>
                    <a:cubicBezTo>
                      <a:pt x="1960542" y="183966"/>
                      <a:pt x="1957199" y="182594"/>
                      <a:pt x="1953256" y="182594"/>
                    </a:cubicBezTo>
                    <a:lnTo>
                      <a:pt x="1864530" y="182594"/>
                    </a:lnTo>
                    <a:close/>
                    <a:moveTo>
                      <a:pt x="1843956" y="0"/>
                    </a:moveTo>
                    <a:lnTo>
                      <a:pt x="1851671" y="0"/>
                    </a:lnTo>
                    <a:lnTo>
                      <a:pt x="1851671" y="249460"/>
                    </a:lnTo>
                    <a:lnTo>
                      <a:pt x="2101131" y="249460"/>
                    </a:lnTo>
                    <a:lnTo>
                      <a:pt x="2101131" y="257175"/>
                    </a:lnTo>
                    <a:lnTo>
                      <a:pt x="1843956" y="257175"/>
                    </a:lnTo>
                    <a:close/>
                    <a:moveTo>
                      <a:pt x="2479180" y="0"/>
                    </a:moveTo>
                    <a:lnTo>
                      <a:pt x="2486895" y="0"/>
                    </a:lnTo>
                    <a:lnTo>
                      <a:pt x="2486895" y="174879"/>
                    </a:lnTo>
                    <a:lnTo>
                      <a:pt x="2567906" y="174879"/>
                    </a:lnTo>
                    <a:lnTo>
                      <a:pt x="2584912" y="181528"/>
                    </a:lnTo>
                    <a:lnTo>
                      <a:pt x="2585103" y="181778"/>
                    </a:lnTo>
                    <a:lnTo>
                      <a:pt x="2592337" y="198025"/>
                    </a:lnTo>
                    <a:cubicBezTo>
                      <a:pt x="2592337" y="203340"/>
                      <a:pt x="2590451" y="207883"/>
                      <a:pt x="2586679" y="211655"/>
                    </a:cubicBezTo>
                    <a:cubicBezTo>
                      <a:pt x="2582907" y="215427"/>
                      <a:pt x="2578364" y="217313"/>
                      <a:pt x="2573049" y="217313"/>
                    </a:cubicBezTo>
                    <a:cubicBezTo>
                      <a:pt x="2571335" y="217313"/>
                      <a:pt x="2568934" y="216670"/>
                      <a:pt x="2565848" y="215384"/>
                    </a:cubicBezTo>
                    <a:cubicBezTo>
                      <a:pt x="2562762" y="214098"/>
                      <a:pt x="2560447" y="213455"/>
                      <a:pt x="2558904" y="213455"/>
                    </a:cubicBezTo>
                    <a:cubicBezTo>
                      <a:pt x="2556676" y="213455"/>
                      <a:pt x="2552818" y="214741"/>
                      <a:pt x="2547332" y="217313"/>
                    </a:cubicBezTo>
                    <a:cubicBezTo>
                      <a:pt x="2547674" y="210455"/>
                      <a:pt x="2550675" y="207026"/>
                      <a:pt x="2556333" y="207026"/>
                    </a:cubicBezTo>
                    <a:cubicBezTo>
                      <a:pt x="2556333" y="203254"/>
                      <a:pt x="2557104" y="199739"/>
                      <a:pt x="2558647" y="196482"/>
                    </a:cubicBezTo>
                    <a:cubicBezTo>
                      <a:pt x="2560533" y="192367"/>
                      <a:pt x="2563191" y="190310"/>
                      <a:pt x="2566620" y="190310"/>
                    </a:cubicBezTo>
                    <a:cubicBezTo>
                      <a:pt x="2570906" y="190310"/>
                      <a:pt x="2573049" y="192881"/>
                      <a:pt x="2573049" y="198025"/>
                    </a:cubicBezTo>
                    <a:cubicBezTo>
                      <a:pt x="2569620" y="197168"/>
                      <a:pt x="2568334" y="196739"/>
                      <a:pt x="2569191" y="196739"/>
                    </a:cubicBezTo>
                    <a:cubicBezTo>
                      <a:pt x="2566620" y="196739"/>
                      <a:pt x="2565334" y="198453"/>
                      <a:pt x="2565334" y="201882"/>
                    </a:cubicBezTo>
                    <a:cubicBezTo>
                      <a:pt x="2565334" y="206169"/>
                      <a:pt x="2567906" y="208312"/>
                      <a:pt x="2573049" y="208312"/>
                    </a:cubicBezTo>
                    <a:cubicBezTo>
                      <a:pt x="2575792" y="208312"/>
                      <a:pt x="2577978" y="207112"/>
                      <a:pt x="2579607" y="204711"/>
                    </a:cubicBezTo>
                    <a:cubicBezTo>
                      <a:pt x="2581236" y="202311"/>
                      <a:pt x="2582050" y="199654"/>
                      <a:pt x="2582050" y="196739"/>
                    </a:cubicBezTo>
                    <a:cubicBezTo>
                      <a:pt x="2582050" y="192796"/>
                      <a:pt x="2580679" y="189452"/>
                      <a:pt x="2577935" y="186709"/>
                    </a:cubicBezTo>
                    <a:cubicBezTo>
                      <a:pt x="2575192" y="183966"/>
                      <a:pt x="2571849" y="182594"/>
                      <a:pt x="2567906" y="182594"/>
                    </a:cubicBezTo>
                    <a:lnTo>
                      <a:pt x="2479180" y="182594"/>
                    </a:lnTo>
                    <a:close/>
                    <a:moveTo>
                      <a:pt x="2458606" y="0"/>
                    </a:moveTo>
                    <a:lnTo>
                      <a:pt x="2466321" y="0"/>
                    </a:lnTo>
                    <a:lnTo>
                      <a:pt x="2466321" y="249460"/>
                    </a:lnTo>
                    <a:lnTo>
                      <a:pt x="2715781" y="249460"/>
                    </a:lnTo>
                    <a:lnTo>
                      <a:pt x="2715781" y="257175"/>
                    </a:lnTo>
                    <a:lnTo>
                      <a:pt x="2458606" y="257175"/>
                    </a:ln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000" dirty="0"/>
              </a:p>
            </p:txBody>
          </p:sp>
          <p:sp>
            <p:nvSpPr>
              <p:cNvPr id="10" name="TextBox 9">
                <a:extLst>
                  <a:ext uri="{FF2B5EF4-FFF2-40B4-BE49-F238E27FC236}">
                    <a16:creationId xmlns:a16="http://schemas.microsoft.com/office/drawing/2014/main" id="{780CD27F-6F5E-4282-B420-4CC19CF9A9C8}"/>
                  </a:ext>
                </a:extLst>
              </p:cNvPr>
              <p:cNvSpPr txBox="1"/>
              <p:nvPr/>
            </p:nvSpPr>
            <p:spPr>
              <a:xfrm>
                <a:off x="4738108" y="6713105"/>
                <a:ext cx="2834640" cy="274320"/>
              </a:xfrm>
              <a:custGeom>
                <a:avLst/>
                <a:gdLst/>
                <a:ahLst/>
                <a:cxnLst/>
                <a:rect l="l" t="t" r="r" b="b"/>
                <a:pathLst>
                  <a:path w="2715781" h="257175">
                    <a:moveTo>
                      <a:pt x="2510041" y="216027"/>
                    </a:moveTo>
                    <a:lnTo>
                      <a:pt x="2516471" y="216027"/>
                    </a:lnTo>
                    <a:cubicBezTo>
                      <a:pt x="2518871" y="216027"/>
                      <a:pt x="2520971" y="216927"/>
                      <a:pt x="2522771" y="218727"/>
                    </a:cubicBezTo>
                    <a:cubicBezTo>
                      <a:pt x="2524572" y="220528"/>
                      <a:pt x="2525472" y="222628"/>
                      <a:pt x="2525472" y="225028"/>
                    </a:cubicBezTo>
                    <a:lnTo>
                      <a:pt x="2525472" y="236601"/>
                    </a:lnTo>
                    <a:lnTo>
                      <a:pt x="2515185" y="236601"/>
                    </a:lnTo>
                    <a:cubicBezTo>
                      <a:pt x="2512270" y="236601"/>
                      <a:pt x="2509827" y="235615"/>
                      <a:pt x="2507855" y="233644"/>
                    </a:cubicBezTo>
                    <a:cubicBezTo>
                      <a:pt x="2505884" y="231672"/>
                      <a:pt x="2504898" y="229229"/>
                      <a:pt x="2504898" y="226314"/>
                    </a:cubicBezTo>
                    <a:lnTo>
                      <a:pt x="2504898" y="221171"/>
                    </a:lnTo>
                    <a:lnTo>
                      <a:pt x="2510041" y="221171"/>
                    </a:lnTo>
                    <a:close/>
                    <a:moveTo>
                      <a:pt x="2489467" y="216027"/>
                    </a:moveTo>
                    <a:lnTo>
                      <a:pt x="2494611" y="216027"/>
                    </a:lnTo>
                    <a:lnTo>
                      <a:pt x="2494611" y="222456"/>
                    </a:lnTo>
                    <a:lnTo>
                      <a:pt x="2501040" y="222456"/>
                    </a:lnTo>
                    <a:lnTo>
                      <a:pt x="2501040" y="226314"/>
                    </a:lnTo>
                    <a:cubicBezTo>
                      <a:pt x="2501040" y="228886"/>
                      <a:pt x="2500183" y="231243"/>
                      <a:pt x="2498468" y="233386"/>
                    </a:cubicBezTo>
                    <a:cubicBezTo>
                      <a:pt x="2496754" y="235529"/>
                      <a:pt x="2494611" y="236601"/>
                      <a:pt x="2492039" y="236601"/>
                    </a:cubicBezTo>
                    <a:lnTo>
                      <a:pt x="2479180" y="236601"/>
                    </a:lnTo>
                    <a:lnTo>
                      <a:pt x="2479180" y="228886"/>
                    </a:lnTo>
                    <a:cubicBezTo>
                      <a:pt x="2479180" y="220313"/>
                      <a:pt x="2482609" y="216027"/>
                      <a:pt x="2489467" y="216027"/>
                    </a:cubicBezTo>
                    <a:close/>
                    <a:moveTo>
                      <a:pt x="1895391" y="216027"/>
                    </a:moveTo>
                    <a:lnTo>
                      <a:pt x="1901821" y="216027"/>
                    </a:lnTo>
                    <a:cubicBezTo>
                      <a:pt x="1904221" y="216027"/>
                      <a:pt x="1906321" y="216927"/>
                      <a:pt x="1908121" y="218727"/>
                    </a:cubicBezTo>
                    <a:cubicBezTo>
                      <a:pt x="1909922" y="220528"/>
                      <a:pt x="1910822" y="222628"/>
                      <a:pt x="1910822" y="225028"/>
                    </a:cubicBezTo>
                    <a:lnTo>
                      <a:pt x="1910822" y="236601"/>
                    </a:lnTo>
                    <a:lnTo>
                      <a:pt x="1900535" y="236601"/>
                    </a:lnTo>
                    <a:cubicBezTo>
                      <a:pt x="1897620" y="236601"/>
                      <a:pt x="1895177" y="235615"/>
                      <a:pt x="1893205" y="233644"/>
                    </a:cubicBezTo>
                    <a:cubicBezTo>
                      <a:pt x="1891234" y="231672"/>
                      <a:pt x="1890248" y="229229"/>
                      <a:pt x="1890248" y="226314"/>
                    </a:cubicBezTo>
                    <a:lnTo>
                      <a:pt x="1890248" y="221171"/>
                    </a:lnTo>
                    <a:lnTo>
                      <a:pt x="1895391" y="221171"/>
                    </a:lnTo>
                    <a:close/>
                    <a:moveTo>
                      <a:pt x="1874817" y="216027"/>
                    </a:moveTo>
                    <a:lnTo>
                      <a:pt x="1879961" y="216027"/>
                    </a:lnTo>
                    <a:lnTo>
                      <a:pt x="1879961" y="222456"/>
                    </a:lnTo>
                    <a:lnTo>
                      <a:pt x="1886390" y="222456"/>
                    </a:lnTo>
                    <a:lnTo>
                      <a:pt x="1886390" y="226314"/>
                    </a:lnTo>
                    <a:cubicBezTo>
                      <a:pt x="1886390" y="228886"/>
                      <a:pt x="1885533" y="231243"/>
                      <a:pt x="1883818" y="233386"/>
                    </a:cubicBezTo>
                    <a:cubicBezTo>
                      <a:pt x="1882104" y="235529"/>
                      <a:pt x="1879961" y="236601"/>
                      <a:pt x="1877389" y="236601"/>
                    </a:cubicBezTo>
                    <a:lnTo>
                      <a:pt x="1864530" y="236601"/>
                    </a:lnTo>
                    <a:lnTo>
                      <a:pt x="1864530" y="228886"/>
                    </a:lnTo>
                    <a:cubicBezTo>
                      <a:pt x="1864530" y="220313"/>
                      <a:pt x="1867959" y="216027"/>
                      <a:pt x="1874817" y="216027"/>
                    </a:cubicBezTo>
                    <a:close/>
                    <a:moveTo>
                      <a:pt x="1280739" y="216027"/>
                    </a:moveTo>
                    <a:lnTo>
                      <a:pt x="1287169" y="216027"/>
                    </a:lnTo>
                    <a:cubicBezTo>
                      <a:pt x="1289569" y="216027"/>
                      <a:pt x="1291669" y="216927"/>
                      <a:pt x="1293469" y="218727"/>
                    </a:cubicBezTo>
                    <a:cubicBezTo>
                      <a:pt x="1295270" y="220528"/>
                      <a:pt x="1296170" y="222628"/>
                      <a:pt x="1296170" y="225028"/>
                    </a:cubicBezTo>
                    <a:lnTo>
                      <a:pt x="1296170" y="236601"/>
                    </a:lnTo>
                    <a:lnTo>
                      <a:pt x="1285883" y="236601"/>
                    </a:lnTo>
                    <a:cubicBezTo>
                      <a:pt x="1282968" y="236601"/>
                      <a:pt x="1280525" y="235615"/>
                      <a:pt x="1278553" y="233644"/>
                    </a:cubicBezTo>
                    <a:cubicBezTo>
                      <a:pt x="1276582" y="231672"/>
                      <a:pt x="1275596" y="229229"/>
                      <a:pt x="1275596" y="226314"/>
                    </a:cubicBezTo>
                    <a:lnTo>
                      <a:pt x="1275596" y="221171"/>
                    </a:lnTo>
                    <a:lnTo>
                      <a:pt x="1280739" y="221171"/>
                    </a:lnTo>
                    <a:close/>
                    <a:moveTo>
                      <a:pt x="1260165" y="216027"/>
                    </a:moveTo>
                    <a:lnTo>
                      <a:pt x="1265309" y="216027"/>
                    </a:lnTo>
                    <a:lnTo>
                      <a:pt x="1265309" y="222456"/>
                    </a:lnTo>
                    <a:lnTo>
                      <a:pt x="1271738" y="222456"/>
                    </a:lnTo>
                    <a:lnTo>
                      <a:pt x="1271738" y="226314"/>
                    </a:lnTo>
                    <a:cubicBezTo>
                      <a:pt x="1271738" y="228886"/>
                      <a:pt x="1270881" y="231243"/>
                      <a:pt x="1269166" y="233386"/>
                    </a:cubicBezTo>
                    <a:cubicBezTo>
                      <a:pt x="1267452" y="235529"/>
                      <a:pt x="1265309" y="236601"/>
                      <a:pt x="1262737" y="236601"/>
                    </a:cubicBezTo>
                    <a:lnTo>
                      <a:pt x="1249878" y="236601"/>
                    </a:lnTo>
                    <a:lnTo>
                      <a:pt x="1249878" y="228886"/>
                    </a:lnTo>
                    <a:cubicBezTo>
                      <a:pt x="1249878" y="220313"/>
                      <a:pt x="1253307" y="216027"/>
                      <a:pt x="1260165" y="216027"/>
                    </a:cubicBezTo>
                    <a:close/>
                    <a:moveTo>
                      <a:pt x="666087" y="216027"/>
                    </a:moveTo>
                    <a:lnTo>
                      <a:pt x="672517" y="216027"/>
                    </a:lnTo>
                    <a:cubicBezTo>
                      <a:pt x="674917" y="216027"/>
                      <a:pt x="677017" y="216927"/>
                      <a:pt x="678817" y="218727"/>
                    </a:cubicBezTo>
                    <a:cubicBezTo>
                      <a:pt x="680618" y="220528"/>
                      <a:pt x="681518" y="222628"/>
                      <a:pt x="681518" y="225028"/>
                    </a:cubicBezTo>
                    <a:lnTo>
                      <a:pt x="681518" y="236601"/>
                    </a:lnTo>
                    <a:lnTo>
                      <a:pt x="671231" y="236601"/>
                    </a:lnTo>
                    <a:cubicBezTo>
                      <a:pt x="668316" y="236601"/>
                      <a:pt x="665873" y="235615"/>
                      <a:pt x="663901" y="233644"/>
                    </a:cubicBezTo>
                    <a:cubicBezTo>
                      <a:pt x="661930" y="231672"/>
                      <a:pt x="660944" y="229229"/>
                      <a:pt x="660944" y="226314"/>
                    </a:cubicBezTo>
                    <a:lnTo>
                      <a:pt x="660944" y="221171"/>
                    </a:lnTo>
                    <a:lnTo>
                      <a:pt x="666087" y="221171"/>
                    </a:lnTo>
                    <a:close/>
                    <a:moveTo>
                      <a:pt x="645513" y="216027"/>
                    </a:moveTo>
                    <a:lnTo>
                      <a:pt x="650657" y="216027"/>
                    </a:lnTo>
                    <a:lnTo>
                      <a:pt x="650657" y="222456"/>
                    </a:lnTo>
                    <a:lnTo>
                      <a:pt x="657086" y="222456"/>
                    </a:lnTo>
                    <a:lnTo>
                      <a:pt x="657086" y="226314"/>
                    </a:lnTo>
                    <a:cubicBezTo>
                      <a:pt x="657086" y="228886"/>
                      <a:pt x="656229" y="231243"/>
                      <a:pt x="654514" y="233386"/>
                    </a:cubicBezTo>
                    <a:cubicBezTo>
                      <a:pt x="652800" y="235529"/>
                      <a:pt x="650657" y="236601"/>
                      <a:pt x="648085" y="236601"/>
                    </a:cubicBezTo>
                    <a:lnTo>
                      <a:pt x="635226" y="236601"/>
                    </a:lnTo>
                    <a:lnTo>
                      <a:pt x="635226" y="228886"/>
                    </a:lnTo>
                    <a:cubicBezTo>
                      <a:pt x="635226" y="220313"/>
                      <a:pt x="638655" y="216027"/>
                      <a:pt x="645513" y="216027"/>
                    </a:cubicBezTo>
                    <a:close/>
                    <a:moveTo>
                      <a:pt x="51435" y="216027"/>
                    </a:moveTo>
                    <a:lnTo>
                      <a:pt x="57865" y="216027"/>
                    </a:lnTo>
                    <a:cubicBezTo>
                      <a:pt x="60265" y="216027"/>
                      <a:pt x="62365" y="216927"/>
                      <a:pt x="64166" y="218727"/>
                    </a:cubicBezTo>
                    <a:cubicBezTo>
                      <a:pt x="65966" y="220528"/>
                      <a:pt x="66866" y="222628"/>
                      <a:pt x="66866" y="225028"/>
                    </a:cubicBezTo>
                    <a:lnTo>
                      <a:pt x="66866" y="236601"/>
                    </a:lnTo>
                    <a:lnTo>
                      <a:pt x="56579" y="236601"/>
                    </a:lnTo>
                    <a:cubicBezTo>
                      <a:pt x="53664" y="236601"/>
                      <a:pt x="51221" y="235615"/>
                      <a:pt x="49249" y="233644"/>
                    </a:cubicBezTo>
                    <a:cubicBezTo>
                      <a:pt x="47278" y="231672"/>
                      <a:pt x="46292" y="229229"/>
                      <a:pt x="46292" y="226314"/>
                    </a:cubicBezTo>
                    <a:lnTo>
                      <a:pt x="46292" y="221171"/>
                    </a:lnTo>
                    <a:lnTo>
                      <a:pt x="51435" y="221171"/>
                    </a:lnTo>
                    <a:close/>
                    <a:moveTo>
                      <a:pt x="30861" y="216027"/>
                    </a:moveTo>
                    <a:lnTo>
                      <a:pt x="36005" y="216027"/>
                    </a:lnTo>
                    <a:lnTo>
                      <a:pt x="36005" y="222456"/>
                    </a:lnTo>
                    <a:lnTo>
                      <a:pt x="42434" y="222456"/>
                    </a:lnTo>
                    <a:lnTo>
                      <a:pt x="42434" y="226314"/>
                    </a:lnTo>
                    <a:cubicBezTo>
                      <a:pt x="42434" y="228886"/>
                      <a:pt x="41577" y="231243"/>
                      <a:pt x="39863" y="233386"/>
                    </a:cubicBezTo>
                    <a:cubicBezTo>
                      <a:pt x="38148" y="235529"/>
                      <a:pt x="36005" y="236601"/>
                      <a:pt x="33433" y="236601"/>
                    </a:cubicBezTo>
                    <a:lnTo>
                      <a:pt x="20574" y="236601"/>
                    </a:lnTo>
                    <a:lnTo>
                      <a:pt x="20574" y="228886"/>
                    </a:lnTo>
                    <a:cubicBezTo>
                      <a:pt x="20574" y="220313"/>
                      <a:pt x="24003" y="216027"/>
                      <a:pt x="30861" y="216027"/>
                    </a:cubicBezTo>
                    <a:close/>
                    <a:moveTo>
                      <a:pt x="2497182" y="208312"/>
                    </a:moveTo>
                    <a:lnTo>
                      <a:pt x="2507469" y="208312"/>
                    </a:lnTo>
                    <a:lnTo>
                      <a:pt x="2507469" y="218599"/>
                    </a:lnTo>
                    <a:lnTo>
                      <a:pt x="2497182" y="218599"/>
                    </a:lnTo>
                    <a:close/>
                    <a:moveTo>
                      <a:pt x="1882532" y="208312"/>
                    </a:moveTo>
                    <a:lnTo>
                      <a:pt x="1892819" y="208312"/>
                    </a:lnTo>
                    <a:lnTo>
                      <a:pt x="1892819" y="218599"/>
                    </a:lnTo>
                    <a:lnTo>
                      <a:pt x="1882532" y="218599"/>
                    </a:lnTo>
                    <a:close/>
                    <a:moveTo>
                      <a:pt x="1267880" y="208312"/>
                    </a:moveTo>
                    <a:lnTo>
                      <a:pt x="1278167" y="208312"/>
                    </a:lnTo>
                    <a:lnTo>
                      <a:pt x="1278167" y="218599"/>
                    </a:lnTo>
                    <a:lnTo>
                      <a:pt x="1267880" y="218599"/>
                    </a:lnTo>
                    <a:close/>
                    <a:moveTo>
                      <a:pt x="653228" y="208312"/>
                    </a:moveTo>
                    <a:lnTo>
                      <a:pt x="663515" y="208312"/>
                    </a:lnTo>
                    <a:lnTo>
                      <a:pt x="663515" y="218599"/>
                    </a:lnTo>
                    <a:lnTo>
                      <a:pt x="653228" y="218599"/>
                    </a:lnTo>
                    <a:close/>
                    <a:moveTo>
                      <a:pt x="38577" y="208312"/>
                    </a:moveTo>
                    <a:lnTo>
                      <a:pt x="48864" y="208312"/>
                    </a:lnTo>
                    <a:lnTo>
                      <a:pt x="48864" y="218599"/>
                    </a:lnTo>
                    <a:lnTo>
                      <a:pt x="38577" y="218599"/>
                    </a:lnTo>
                    <a:close/>
                    <a:moveTo>
                      <a:pt x="2664346" y="190310"/>
                    </a:moveTo>
                    <a:cubicBezTo>
                      <a:pt x="2668632" y="190310"/>
                      <a:pt x="2672490" y="192453"/>
                      <a:pt x="2675919" y="196739"/>
                    </a:cubicBezTo>
                    <a:cubicBezTo>
                      <a:pt x="2671290" y="196739"/>
                      <a:pt x="2664861" y="200168"/>
                      <a:pt x="2656631" y="207026"/>
                    </a:cubicBezTo>
                    <a:cubicBezTo>
                      <a:pt x="2650459" y="214741"/>
                      <a:pt x="2644029" y="218599"/>
                      <a:pt x="2637343" y="218599"/>
                    </a:cubicBezTo>
                    <a:cubicBezTo>
                      <a:pt x="2628770" y="218599"/>
                      <a:pt x="2623198" y="215941"/>
                      <a:pt x="2620626" y="210626"/>
                    </a:cubicBezTo>
                    <a:cubicBezTo>
                      <a:pt x="2624055" y="212512"/>
                      <a:pt x="2627656" y="213455"/>
                      <a:pt x="2631428" y="213455"/>
                    </a:cubicBezTo>
                    <a:cubicBezTo>
                      <a:pt x="2637086" y="213455"/>
                      <a:pt x="2639915" y="210884"/>
                      <a:pt x="2639915" y="205740"/>
                    </a:cubicBezTo>
                    <a:cubicBezTo>
                      <a:pt x="2639915" y="201454"/>
                      <a:pt x="2637771" y="199311"/>
                      <a:pt x="2633485" y="199311"/>
                    </a:cubicBezTo>
                    <a:cubicBezTo>
                      <a:pt x="2636400" y="195710"/>
                      <a:pt x="2638972" y="193996"/>
                      <a:pt x="2641200" y="194167"/>
                    </a:cubicBezTo>
                    <a:cubicBezTo>
                      <a:pt x="2644801" y="194339"/>
                      <a:pt x="2647373" y="195624"/>
                      <a:pt x="2648916" y="198025"/>
                    </a:cubicBezTo>
                    <a:cubicBezTo>
                      <a:pt x="2654916" y="192881"/>
                      <a:pt x="2660060" y="190310"/>
                      <a:pt x="2664346" y="190310"/>
                    </a:cubicBezTo>
                    <a:close/>
                    <a:moveTo>
                      <a:pt x="2515185" y="190310"/>
                    </a:moveTo>
                    <a:lnTo>
                      <a:pt x="2525472" y="190310"/>
                    </a:lnTo>
                    <a:lnTo>
                      <a:pt x="2525472" y="200597"/>
                    </a:lnTo>
                    <a:cubicBezTo>
                      <a:pt x="2525472" y="203854"/>
                      <a:pt x="2524357" y="206597"/>
                      <a:pt x="2522128" y="208826"/>
                    </a:cubicBezTo>
                    <a:cubicBezTo>
                      <a:pt x="2519900" y="211055"/>
                      <a:pt x="2517156" y="212169"/>
                      <a:pt x="2513899" y="212169"/>
                    </a:cubicBezTo>
                    <a:lnTo>
                      <a:pt x="2510041" y="212169"/>
                    </a:lnTo>
                    <a:lnTo>
                      <a:pt x="2510041" y="205740"/>
                    </a:lnTo>
                    <a:lnTo>
                      <a:pt x="2504898" y="205740"/>
                    </a:lnTo>
                    <a:lnTo>
                      <a:pt x="2504898" y="198025"/>
                    </a:lnTo>
                    <a:cubicBezTo>
                      <a:pt x="2504898" y="192881"/>
                      <a:pt x="2508327" y="190310"/>
                      <a:pt x="2515185" y="190310"/>
                    </a:cubicBezTo>
                    <a:close/>
                    <a:moveTo>
                      <a:pt x="2479180" y="190310"/>
                    </a:moveTo>
                    <a:lnTo>
                      <a:pt x="2490753" y="190310"/>
                    </a:lnTo>
                    <a:cubicBezTo>
                      <a:pt x="2493325" y="190310"/>
                      <a:pt x="2495682" y="191167"/>
                      <a:pt x="2497825" y="192881"/>
                    </a:cubicBezTo>
                    <a:cubicBezTo>
                      <a:pt x="2499969" y="194596"/>
                      <a:pt x="2501040" y="196739"/>
                      <a:pt x="2501040" y="199311"/>
                    </a:cubicBezTo>
                    <a:lnTo>
                      <a:pt x="2501040" y="205740"/>
                    </a:lnTo>
                    <a:lnTo>
                      <a:pt x="2494611" y="205740"/>
                    </a:lnTo>
                    <a:lnTo>
                      <a:pt x="2494611" y="212169"/>
                    </a:lnTo>
                    <a:lnTo>
                      <a:pt x="2490753" y="212169"/>
                    </a:lnTo>
                    <a:cubicBezTo>
                      <a:pt x="2487838" y="212169"/>
                      <a:pt x="2485181" y="211355"/>
                      <a:pt x="2482781" y="209726"/>
                    </a:cubicBezTo>
                    <a:cubicBezTo>
                      <a:pt x="2480380" y="208097"/>
                      <a:pt x="2479180" y="205911"/>
                      <a:pt x="2479180" y="203168"/>
                    </a:cubicBezTo>
                    <a:close/>
                    <a:moveTo>
                      <a:pt x="2049696" y="190310"/>
                    </a:moveTo>
                    <a:cubicBezTo>
                      <a:pt x="2053982" y="190310"/>
                      <a:pt x="2057840" y="192453"/>
                      <a:pt x="2061269" y="196739"/>
                    </a:cubicBezTo>
                    <a:cubicBezTo>
                      <a:pt x="2056640" y="196739"/>
                      <a:pt x="2050211" y="200168"/>
                      <a:pt x="2041981" y="207026"/>
                    </a:cubicBezTo>
                    <a:cubicBezTo>
                      <a:pt x="2035809" y="214741"/>
                      <a:pt x="2029379" y="218599"/>
                      <a:pt x="2022693" y="218599"/>
                    </a:cubicBezTo>
                    <a:cubicBezTo>
                      <a:pt x="2014120" y="218599"/>
                      <a:pt x="2008548" y="215941"/>
                      <a:pt x="2005976" y="210626"/>
                    </a:cubicBezTo>
                    <a:cubicBezTo>
                      <a:pt x="2009405" y="212512"/>
                      <a:pt x="2013006" y="213455"/>
                      <a:pt x="2016778" y="213455"/>
                    </a:cubicBezTo>
                    <a:cubicBezTo>
                      <a:pt x="2022436" y="213455"/>
                      <a:pt x="2025265" y="210884"/>
                      <a:pt x="2025265" y="205740"/>
                    </a:cubicBezTo>
                    <a:cubicBezTo>
                      <a:pt x="2025265" y="201454"/>
                      <a:pt x="2023121" y="199311"/>
                      <a:pt x="2018835" y="199311"/>
                    </a:cubicBezTo>
                    <a:cubicBezTo>
                      <a:pt x="2021750" y="195710"/>
                      <a:pt x="2024322" y="193996"/>
                      <a:pt x="2026550" y="194167"/>
                    </a:cubicBezTo>
                    <a:cubicBezTo>
                      <a:pt x="2030151" y="194339"/>
                      <a:pt x="2032723" y="195624"/>
                      <a:pt x="2034266" y="198025"/>
                    </a:cubicBezTo>
                    <a:cubicBezTo>
                      <a:pt x="2040266" y="192881"/>
                      <a:pt x="2045410" y="190310"/>
                      <a:pt x="2049696" y="190310"/>
                    </a:cubicBezTo>
                    <a:close/>
                    <a:moveTo>
                      <a:pt x="1900535" y="190310"/>
                    </a:moveTo>
                    <a:lnTo>
                      <a:pt x="1910822" y="190310"/>
                    </a:lnTo>
                    <a:lnTo>
                      <a:pt x="1910822" y="200597"/>
                    </a:lnTo>
                    <a:cubicBezTo>
                      <a:pt x="1910822" y="203854"/>
                      <a:pt x="1909707" y="206597"/>
                      <a:pt x="1907478" y="208826"/>
                    </a:cubicBezTo>
                    <a:cubicBezTo>
                      <a:pt x="1905250" y="211055"/>
                      <a:pt x="1902506" y="212169"/>
                      <a:pt x="1899249" y="212169"/>
                    </a:cubicBezTo>
                    <a:lnTo>
                      <a:pt x="1895391" y="212169"/>
                    </a:lnTo>
                    <a:lnTo>
                      <a:pt x="1895391" y="205740"/>
                    </a:lnTo>
                    <a:lnTo>
                      <a:pt x="1890248" y="205740"/>
                    </a:lnTo>
                    <a:lnTo>
                      <a:pt x="1890248" y="198025"/>
                    </a:lnTo>
                    <a:cubicBezTo>
                      <a:pt x="1890248" y="192881"/>
                      <a:pt x="1893677" y="190310"/>
                      <a:pt x="1900535" y="190310"/>
                    </a:cubicBezTo>
                    <a:close/>
                    <a:moveTo>
                      <a:pt x="1864530" y="190310"/>
                    </a:moveTo>
                    <a:lnTo>
                      <a:pt x="1876103" y="190310"/>
                    </a:lnTo>
                    <a:cubicBezTo>
                      <a:pt x="1878675" y="190310"/>
                      <a:pt x="1881032" y="191167"/>
                      <a:pt x="1883175" y="192881"/>
                    </a:cubicBezTo>
                    <a:cubicBezTo>
                      <a:pt x="1885319" y="194596"/>
                      <a:pt x="1886390" y="196739"/>
                      <a:pt x="1886390" y="199311"/>
                    </a:cubicBezTo>
                    <a:lnTo>
                      <a:pt x="1886390" y="205740"/>
                    </a:lnTo>
                    <a:lnTo>
                      <a:pt x="1879961" y="205740"/>
                    </a:lnTo>
                    <a:lnTo>
                      <a:pt x="1879961" y="212169"/>
                    </a:lnTo>
                    <a:lnTo>
                      <a:pt x="1876103" y="212169"/>
                    </a:lnTo>
                    <a:cubicBezTo>
                      <a:pt x="1873188" y="212169"/>
                      <a:pt x="1870531" y="211355"/>
                      <a:pt x="1868131" y="209726"/>
                    </a:cubicBezTo>
                    <a:cubicBezTo>
                      <a:pt x="1865730" y="208097"/>
                      <a:pt x="1864530" y="205911"/>
                      <a:pt x="1864530" y="203168"/>
                    </a:cubicBezTo>
                    <a:close/>
                    <a:moveTo>
                      <a:pt x="1435044" y="190310"/>
                    </a:moveTo>
                    <a:cubicBezTo>
                      <a:pt x="1439330" y="190310"/>
                      <a:pt x="1443188" y="192453"/>
                      <a:pt x="1446617" y="196739"/>
                    </a:cubicBezTo>
                    <a:cubicBezTo>
                      <a:pt x="1441988" y="196739"/>
                      <a:pt x="1435559" y="200168"/>
                      <a:pt x="1427329" y="207026"/>
                    </a:cubicBezTo>
                    <a:cubicBezTo>
                      <a:pt x="1421157" y="214741"/>
                      <a:pt x="1414727" y="218599"/>
                      <a:pt x="1408041" y="218599"/>
                    </a:cubicBezTo>
                    <a:cubicBezTo>
                      <a:pt x="1399468" y="218599"/>
                      <a:pt x="1393896" y="215941"/>
                      <a:pt x="1391324" y="210626"/>
                    </a:cubicBezTo>
                    <a:cubicBezTo>
                      <a:pt x="1394753" y="212512"/>
                      <a:pt x="1398354" y="213455"/>
                      <a:pt x="1402126" y="213455"/>
                    </a:cubicBezTo>
                    <a:cubicBezTo>
                      <a:pt x="1407784" y="213455"/>
                      <a:pt x="1410613" y="210884"/>
                      <a:pt x="1410613" y="205740"/>
                    </a:cubicBezTo>
                    <a:cubicBezTo>
                      <a:pt x="1410613" y="201454"/>
                      <a:pt x="1408469" y="199311"/>
                      <a:pt x="1404183" y="199311"/>
                    </a:cubicBezTo>
                    <a:cubicBezTo>
                      <a:pt x="1407098" y="195710"/>
                      <a:pt x="1409670" y="193996"/>
                      <a:pt x="1411898" y="194167"/>
                    </a:cubicBezTo>
                    <a:cubicBezTo>
                      <a:pt x="1415499" y="194339"/>
                      <a:pt x="1418071" y="195624"/>
                      <a:pt x="1419614" y="198025"/>
                    </a:cubicBezTo>
                    <a:cubicBezTo>
                      <a:pt x="1425614" y="192881"/>
                      <a:pt x="1430758" y="190310"/>
                      <a:pt x="1435044" y="190310"/>
                    </a:cubicBezTo>
                    <a:close/>
                    <a:moveTo>
                      <a:pt x="1285883" y="190310"/>
                    </a:moveTo>
                    <a:lnTo>
                      <a:pt x="1296170" y="190310"/>
                    </a:lnTo>
                    <a:lnTo>
                      <a:pt x="1296170" y="200597"/>
                    </a:lnTo>
                    <a:cubicBezTo>
                      <a:pt x="1296170" y="203854"/>
                      <a:pt x="1295055" y="206597"/>
                      <a:pt x="1292826" y="208826"/>
                    </a:cubicBezTo>
                    <a:cubicBezTo>
                      <a:pt x="1290598" y="211055"/>
                      <a:pt x="1287854" y="212169"/>
                      <a:pt x="1284597" y="212169"/>
                    </a:cubicBezTo>
                    <a:lnTo>
                      <a:pt x="1280739" y="212169"/>
                    </a:lnTo>
                    <a:lnTo>
                      <a:pt x="1280739" y="205740"/>
                    </a:lnTo>
                    <a:lnTo>
                      <a:pt x="1275596" y="205740"/>
                    </a:lnTo>
                    <a:lnTo>
                      <a:pt x="1275596" y="198025"/>
                    </a:lnTo>
                    <a:cubicBezTo>
                      <a:pt x="1275596" y="192881"/>
                      <a:pt x="1279025" y="190310"/>
                      <a:pt x="1285883" y="190310"/>
                    </a:cubicBezTo>
                    <a:close/>
                    <a:moveTo>
                      <a:pt x="1249878" y="190310"/>
                    </a:moveTo>
                    <a:lnTo>
                      <a:pt x="1261451" y="190310"/>
                    </a:lnTo>
                    <a:cubicBezTo>
                      <a:pt x="1264023" y="190310"/>
                      <a:pt x="1266380" y="191167"/>
                      <a:pt x="1268523" y="192881"/>
                    </a:cubicBezTo>
                    <a:cubicBezTo>
                      <a:pt x="1270667" y="194596"/>
                      <a:pt x="1271738" y="196739"/>
                      <a:pt x="1271738" y="199311"/>
                    </a:cubicBezTo>
                    <a:lnTo>
                      <a:pt x="1271738" y="205740"/>
                    </a:lnTo>
                    <a:lnTo>
                      <a:pt x="1265309" y="205740"/>
                    </a:lnTo>
                    <a:lnTo>
                      <a:pt x="1265309" y="212169"/>
                    </a:lnTo>
                    <a:lnTo>
                      <a:pt x="1261451" y="212169"/>
                    </a:lnTo>
                    <a:cubicBezTo>
                      <a:pt x="1258536" y="212169"/>
                      <a:pt x="1255879" y="211355"/>
                      <a:pt x="1253479" y="209726"/>
                    </a:cubicBezTo>
                    <a:cubicBezTo>
                      <a:pt x="1251078" y="208097"/>
                      <a:pt x="1249878" y="205911"/>
                      <a:pt x="1249878" y="203168"/>
                    </a:cubicBezTo>
                    <a:close/>
                    <a:moveTo>
                      <a:pt x="820392" y="190310"/>
                    </a:moveTo>
                    <a:cubicBezTo>
                      <a:pt x="824678" y="190310"/>
                      <a:pt x="828536" y="192453"/>
                      <a:pt x="831965" y="196739"/>
                    </a:cubicBezTo>
                    <a:cubicBezTo>
                      <a:pt x="827336" y="196739"/>
                      <a:pt x="820907" y="200168"/>
                      <a:pt x="812677" y="207026"/>
                    </a:cubicBezTo>
                    <a:cubicBezTo>
                      <a:pt x="806505" y="214741"/>
                      <a:pt x="800075" y="218599"/>
                      <a:pt x="793389" y="218599"/>
                    </a:cubicBezTo>
                    <a:cubicBezTo>
                      <a:pt x="784816" y="218599"/>
                      <a:pt x="779244" y="215941"/>
                      <a:pt x="776672" y="210626"/>
                    </a:cubicBezTo>
                    <a:cubicBezTo>
                      <a:pt x="780101" y="212512"/>
                      <a:pt x="783702" y="213455"/>
                      <a:pt x="787474" y="213455"/>
                    </a:cubicBezTo>
                    <a:cubicBezTo>
                      <a:pt x="793132" y="213455"/>
                      <a:pt x="795961" y="210884"/>
                      <a:pt x="795961" y="205740"/>
                    </a:cubicBezTo>
                    <a:cubicBezTo>
                      <a:pt x="795961" y="201454"/>
                      <a:pt x="793817" y="199311"/>
                      <a:pt x="789531" y="199311"/>
                    </a:cubicBezTo>
                    <a:cubicBezTo>
                      <a:pt x="792446" y="195710"/>
                      <a:pt x="795018" y="193996"/>
                      <a:pt x="797246" y="194167"/>
                    </a:cubicBezTo>
                    <a:cubicBezTo>
                      <a:pt x="800847" y="194339"/>
                      <a:pt x="803419" y="195624"/>
                      <a:pt x="804962" y="198025"/>
                    </a:cubicBezTo>
                    <a:cubicBezTo>
                      <a:pt x="810962" y="192881"/>
                      <a:pt x="816106" y="190310"/>
                      <a:pt x="820392" y="190310"/>
                    </a:cubicBezTo>
                    <a:close/>
                    <a:moveTo>
                      <a:pt x="671231" y="190310"/>
                    </a:moveTo>
                    <a:lnTo>
                      <a:pt x="681518" y="190310"/>
                    </a:lnTo>
                    <a:lnTo>
                      <a:pt x="681518" y="200597"/>
                    </a:lnTo>
                    <a:cubicBezTo>
                      <a:pt x="681518" y="203854"/>
                      <a:pt x="680403" y="206597"/>
                      <a:pt x="678174" y="208826"/>
                    </a:cubicBezTo>
                    <a:cubicBezTo>
                      <a:pt x="675946" y="211055"/>
                      <a:pt x="673202" y="212169"/>
                      <a:pt x="669945" y="212169"/>
                    </a:cubicBezTo>
                    <a:lnTo>
                      <a:pt x="666087" y="212169"/>
                    </a:lnTo>
                    <a:lnTo>
                      <a:pt x="666087" y="205740"/>
                    </a:lnTo>
                    <a:lnTo>
                      <a:pt x="660944" y="205740"/>
                    </a:lnTo>
                    <a:lnTo>
                      <a:pt x="660944" y="198025"/>
                    </a:lnTo>
                    <a:cubicBezTo>
                      <a:pt x="660944" y="192881"/>
                      <a:pt x="664373" y="190310"/>
                      <a:pt x="671231" y="190310"/>
                    </a:cubicBezTo>
                    <a:close/>
                    <a:moveTo>
                      <a:pt x="635226" y="190310"/>
                    </a:moveTo>
                    <a:lnTo>
                      <a:pt x="646799" y="190310"/>
                    </a:lnTo>
                    <a:cubicBezTo>
                      <a:pt x="649371" y="190310"/>
                      <a:pt x="651728" y="191167"/>
                      <a:pt x="653871" y="192881"/>
                    </a:cubicBezTo>
                    <a:cubicBezTo>
                      <a:pt x="656015" y="194596"/>
                      <a:pt x="657086" y="196739"/>
                      <a:pt x="657086" y="199311"/>
                    </a:cubicBezTo>
                    <a:lnTo>
                      <a:pt x="657086" y="205740"/>
                    </a:lnTo>
                    <a:lnTo>
                      <a:pt x="650657" y="205740"/>
                    </a:lnTo>
                    <a:lnTo>
                      <a:pt x="650657" y="212169"/>
                    </a:lnTo>
                    <a:lnTo>
                      <a:pt x="646799" y="212169"/>
                    </a:lnTo>
                    <a:cubicBezTo>
                      <a:pt x="643884" y="212169"/>
                      <a:pt x="641227" y="211355"/>
                      <a:pt x="638827" y="209726"/>
                    </a:cubicBezTo>
                    <a:cubicBezTo>
                      <a:pt x="636426" y="208097"/>
                      <a:pt x="635226" y="205911"/>
                      <a:pt x="635226" y="203168"/>
                    </a:cubicBezTo>
                    <a:close/>
                    <a:moveTo>
                      <a:pt x="205740" y="190310"/>
                    </a:moveTo>
                    <a:cubicBezTo>
                      <a:pt x="210027" y="190310"/>
                      <a:pt x="213884" y="192453"/>
                      <a:pt x="217313" y="196739"/>
                    </a:cubicBezTo>
                    <a:cubicBezTo>
                      <a:pt x="212684" y="196739"/>
                      <a:pt x="206255" y="200168"/>
                      <a:pt x="198025" y="207026"/>
                    </a:cubicBezTo>
                    <a:cubicBezTo>
                      <a:pt x="191853" y="214741"/>
                      <a:pt x="185424" y="218599"/>
                      <a:pt x="178737" y="218599"/>
                    </a:cubicBezTo>
                    <a:cubicBezTo>
                      <a:pt x="170165" y="218599"/>
                      <a:pt x="164592" y="215941"/>
                      <a:pt x="162021" y="210626"/>
                    </a:cubicBezTo>
                    <a:cubicBezTo>
                      <a:pt x="165450" y="212512"/>
                      <a:pt x="169050" y="213455"/>
                      <a:pt x="172822" y="213455"/>
                    </a:cubicBezTo>
                    <a:cubicBezTo>
                      <a:pt x="178480" y="213455"/>
                      <a:pt x="181309" y="210884"/>
                      <a:pt x="181309" y="205740"/>
                    </a:cubicBezTo>
                    <a:cubicBezTo>
                      <a:pt x="181309" y="201454"/>
                      <a:pt x="179166" y="199311"/>
                      <a:pt x="174879" y="199311"/>
                    </a:cubicBezTo>
                    <a:cubicBezTo>
                      <a:pt x="177794" y="195710"/>
                      <a:pt x="180366" y="193996"/>
                      <a:pt x="182595" y="194167"/>
                    </a:cubicBezTo>
                    <a:cubicBezTo>
                      <a:pt x="186195" y="194339"/>
                      <a:pt x="188767" y="195624"/>
                      <a:pt x="190310" y="198025"/>
                    </a:cubicBezTo>
                    <a:cubicBezTo>
                      <a:pt x="196311" y="192881"/>
                      <a:pt x="201454" y="190310"/>
                      <a:pt x="205740" y="190310"/>
                    </a:cubicBezTo>
                    <a:close/>
                    <a:moveTo>
                      <a:pt x="56579" y="190310"/>
                    </a:moveTo>
                    <a:lnTo>
                      <a:pt x="66866" y="190310"/>
                    </a:lnTo>
                    <a:lnTo>
                      <a:pt x="66866" y="200597"/>
                    </a:lnTo>
                    <a:cubicBezTo>
                      <a:pt x="66866" y="203854"/>
                      <a:pt x="65751" y="206597"/>
                      <a:pt x="63523" y="208826"/>
                    </a:cubicBezTo>
                    <a:cubicBezTo>
                      <a:pt x="61294" y="211055"/>
                      <a:pt x="58551" y="212169"/>
                      <a:pt x="55293" y="212169"/>
                    </a:cubicBezTo>
                    <a:lnTo>
                      <a:pt x="51435" y="212169"/>
                    </a:lnTo>
                    <a:lnTo>
                      <a:pt x="51435" y="205740"/>
                    </a:lnTo>
                    <a:lnTo>
                      <a:pt x="46292" y="205740"/>
                    </a:lnTo>
                    <a:lnTo>
                      <a:pt x="46292" y="198025"/>
                    </a:lnTo>
                    <a:cubicBezTo>
                      <a:pt x="46292" y="192881"/>
                      <a:pt x="49721" y="190310"/>
                      <a:pt x="56579" y="190310"/>
                    </a:cubicBezTo>
                    <a:close/>
                    <a:moveTo>
                      <a:pt x="20574" y="190310"/>
                    </a:moveTo>
                    <a:lnTo>
                      <a:pt x="32147" y="190310"/>
                    </a:lnTo>
                    <a:cubicBezTo>
                      <a:pt x="34719" y="190310"/>
                      <a:pt x="37076" y="191167"/>
                      <a:pt x="39220" y="192881"/>
                    </a:cubicBezTo>
                    <a:cubicBezTo>
                      <a:pt x="41363" y="194596"/>
                      <a:pt x="42434" y="196739"/>
                      <a:pt x="42434" y="199311"/>
                    </a:cubicBezTo>
                    <a:lnTo>
                      <a:pt x="42434" y="205740"/>
                    </a:lnTo>
                    <a:lnTo>
                      <a:pt x="36005" y="205740"/>
                    </a:lnTo>
                    <a:lnTo>
                      <a:pt x="36005" y="212169"/>
                    </a:lnTo>
                    <a:lnTo>
                      <a:pt x="32147" y="212169"/>
                    </a:lnTo>
                    <a:cubicBezTo>
                      <a:pt x="29233" y="212169"/>
                      <a:pt x="26575" y="211355"/>
                      <a:pt x="24175" y="209726"/>
                    </a:cubicBezTo>
                    <a:cubicBezTo>
                      <a:pt x="21775" y="208097"/>
                      <a:pt x="20574" y="205911"/>
                      <a:pt x="20574" y="203168"/>
                    </a:cubicBezTo>
                    <a:close/>
                    <a:moveTo>
                      <a:pt x="2533187" y="185166"/>
                    </a:moveTo>
                    <a:lnTo>
                      <a:pt x="2540902" y="185166"/>
                    </a:lnTo>
                    <a:lnTo>
                      <a:pt x="2540902" y="228886"/>
                    </a:lnTo>
                    <a:lnTo>
                      <a:pt x="2715781" y="228886"/>
                    </a:lnTo>
                    <a:lnTo>
                      <a:pt x="2715781" y="236601"/>
                    </a:lnTo>
                    <a:lnTo>
                      <a:pt x="2533187" y="236601"/>
                    </a:lnTo>
                    <a:close/>
                    <a:moveTo>
                      <a:pt x="1918537" y="185166"/>
                    </a:moveTo>
                    <a:lnTo>
                      <a:pt x="1926252" y="185166"/>
                    </a:lnTo>
                    <a:lnTo>
                      <a:pt x="1926252" y="228886"/>
                    </a:lnTo>
                    <a:lnTo>
                      <a:pt x="2101131" y="228886"/>
                    </a:lnTo>
                    <a:lnTo>
                      <a:pt x="2101131" y="236601"/>
                    </a:lnTo>
                    <a:lnTo>
                      <a:pt x="1918537" y="236601"/>
                    </a:lnTo>
                    <a:close/>
                    <a:moveTo>
                      <a:pt x="1303885" y="185166"/>
                    </a:moveTo>
                    <a:lnTo>
                      <a:pt x="1311600" y="185166"/>
                    </a:lnTo>
                    <a:lnTo>
                      <a:pt x="1311600" y="228886"/>
                    </a:lnTo>
                    <a:lnTo>
                      <a:pt x="1486479" y="228886"/>
                    </a:lnTo>
                    <a:lnTo>
                      <a:pt x="1486479" y="236601"/>
                    </a:lnTo>
                    <a:lnTo>
                      <a:pt x="1303885" y="236601"/>
                    </a:lnTo>
                    <a:close/>
                    <a:moveTo>
                      <a:pt x="689233" y="185166"/>
                    </a:moveTo>
                    <a:lnTo>
                      <a:pt x="696948" y="185166"/>
                    </a:lnTo>
                    <a:lnTo>
                      <a:pt x="696948" y="228886"/>
                    </a:lnTo>
                    <a:lnTo>
                      <a:pt x="871827" y="228886"/>
                    </a:lnTo>
                    <a:lnTo>
                      <a:pt x="871827" y="236601"/>
                    </a:lnTo>
                    <a:lnTo>
                      <a:pt x="689233" y="236601"/>
                    </a:lnTo>
                    <a:close/>
                    <a:moveTo>
                      <a:pt x="74581" y="185166"/>
                    </a:moveTo>
                    <a:lnTo>
                      <a:pt x="82296" y="185166"/>
                    </a:lnTo>
                    <a:lnTo>
                      <a:pt x="82296" y="228886"/>
                    </a:lnTo>
                    <a:lnTo>
                      <a:pt x="257175" y="228886"/>
                    </a:lnTo>
                    <a:lnTo>
                      <a:pt x="257175" y="236601"/>
                    </a:lnTo>
                    <a:lnTo>
                      <a:pt x="74581" y="236601"/>
                    </a:lnTo>
                    <a:close/>
                    <a:moveTo>
                      <a:pt x="2576907" y="171021"/>
                    </a:moveTo>
                    <a:cubicBezTo>
                      <a:pt x="2592166" y="171021"/>
                      <a:pt x="2607168" y="180023"/>
                      <a:pt x="2621912" y="198025"/>
                    </a:cubicBezTo>
                    <a:cubicBezTo>
                      <a:pt x="2626199" y="203168"/>
                      <a:pt x="2630485" y="207026"/>
                      <a:pt x="2634771" y="209598"/>
                    </a:cubicBezTo>
                    <a:cubicBezTo>
                      <a:pt x="2626027" y="209598"/>
                      <a:pt x="2620455" y="207883"/>
                      <a:pt x="2618055" y="204454"/>
                    </a:cubicBezTo>
                    <a:cubicBezTo>
                      <a:pt x="2618055" y="209598"/>
                      <a:pt x="2617197" y="213884"/>
                      <a:pt x="2615483" y="217313"/>
                    </a:cubicBezTo>
                    <a:cubicBezTo>
                      <a:pt x="2611368" y="215084"/>
                      <a:pt x="2608368" y="211226"/>
                      <a:pt x="2606482" y="205740"/>
                    </a:cubicBezTo>
                    <a:cubicBezTo>
                      <a:pt x="2603910" y="212598"/>
                      <a:pt x="2597909" y="216027"/>
                      <a:pt x="2588480" y="216027"/>
                    </a:cubicBezTo>
                    <a:cubicBezTo>
                      <a:pt x="2594480" y="213455"/>
                      <a:pt x="2597481" y="207455"/>
                      <a:pt x="2597481" y="198025"/>
                    </a:cubicBezTo>
                    <a:lnTo>
                      <a:pt x="2585103" y="181778"/>
                    </a:lnTo>
                    <a:lnTo>
                      <a:pt x="2585008" y="181566"/>
                    </a:lnTo>
                    <a:lnTo>
                      <a:pt x="2584912" y="181528"/>
                    </a:lnTo>
                    <a:close/>
                    <a:moveTo>
                      <a:pt x="1962257" y="171021"/>
                    </a:moveTo>
                    <a:cubicBezTo>
                      <a:pt x="1977516" y="171021"/>
                      <a:pt x="1992518" y="180023"/>
                      <a:pt x="2007262" y="198025"/>
                    </a:cubicBezTo>
                    <a:cubicBezTo>
                      <a:pt x="2011549" y="203168"/>
                      <a:pt x="2015835" y="207026"/>
                      <a:pt x="2020121" y="209598"/>
                    </a:cubicBezTo>
                    <a:cubicBezTo>
                      <a:pt x="2011377" y="209598"/>
                      <a:pt x="2005805" y="207883"/>
                      <a:pt x="2003405" y="204454"/>
                    </a:cubicBezTo>
                    <a:cubicBezTo>
                      <a:pt x="2003405" y="209598"/>
                      <a:pt x="2002547" y="213884"/>
                      <a:pt x="2000833" y="217313"/>
                    </a:cubicBezTo>
                    <a:cubicBezTo>
                      <a:pt x="1996718" y="215084"/>
                      <a:pt x="1993718" y="211226"/>
                      <a:pt x="1991832" y="205740"/>
                    </a:cubicBezTo>
                    <a:cubicBezTo>
                      <a:pt x="1989260" y="212598"/>
                      <a:pt x="1983259" y="216027"/>
                      <a:pt x="1973830" y="216027"/>
                    </a:cubicBezTo>
                    <a:cubicBezTo>
                      <a:pt x="1979830" y="213455"/>
                      <a:pt x="1982831" y="207455"/>
                      <a:pt x="1982831" y="198025"/>
                    </a:cubicBezTo>
                    <a:lnTo>
                      <a:pt x="1970453" y="181778"/>
                    </a:lnTo>
                    <a:lnTo>
                      <a:pt x="1970358" y="181566"/>
                    </a:lnTo>
                    <a:lnTo>
                      <a:pt x="1970262" y="181528"/>
                    </a:lnTo>
                    <a:close/>
                    <a:moveTo>
                      <a:pt x="1347605" y="171021"/>
                    </a:moveTo>
                    <a:cubicBezTo>
                      <a:pt x="1362864" y="171021"/>
                      <a:pt x="1377866" y="180023"/>
                      <a:pt x="1392610" y="198025"/>
                    </a:cubicBezTo>
                    <a:cubicBezTo>
                      <a:pt x="1396897" y="203168"/>
                      <a:pt x="1401183" y="207026"/>
                      <a:pt x="1405469" y="209598"/>
                    </a:cubicBezTo>
                    <a:cubicBezTo>
                      <a:pt x="1396725" y="209598"/>
                      <a:pt x="1391153" y="207883"/>
                      <a:pt x="1388753" y="204454"/>
                    </a:cubicBezTo>
                    <a:cubicBezTo>
                      <a:pt x="1388753" y="209598"/>
                      <a:pt x="1387895" y="213884"/>
                      <a:pt x="1386181" y="217313"/>
                    </a:cubicBezTo>
                    <a:cubicBezTo>
                      <a:pt x="1382066" y="215084"/>
                      <a:pt x="1379066" y="211226"/>
                      <a:pt x="1377180" y="205740"/>
                    </a:cubicBezTo>
                    <a:cubicBezTo>
                      <a:pt x="1374608" y="212598"/>
                      <a:pt x="1368607" y="216027"/>
                      <a:pt x="1359178" y="216027"/>
                    </a:cubicBezTo>
                    <a:cubicBezTo>
                      <a:pt x="1365178" y="213455"/>
                      <a:pt x="1368179" y="207455"/>
                      <a:pt x="1368179" y="198025"/>
                    </a:cubicBezTo>
                    <a:lnTo>
                      <a:pt x="1355801" y="181778"/>
                    </a:lnTo>
                    <a:lnTo>
                      <a:pt x="1355706" y="181566"/>
                    </a:lnTo>
                    <a:lnTo>
                      <a:pt x="1355610" y="181528"/>
                    </a:lnTo>
                    <a:close/>
                    <a:moveTo>
                      <a:pt x="732953" y="171021"/>
                    </a:moveTo>
                    <a:cubicBezTo>
                      <a:pt x="748212" y="171021"/>
                      <a:pt x="763214" y="180023"/>
                      <a:pt x="777958" y="198025"/>
                    </a:cubicBezTo>
                    <a:cubicBezTo>
                      <a:pt x="782245" y="203168"/>
                      <a:pt x="786531" y="207026"/>
                      <a:pt x="790817" y="209598"/>
                    </a:cubicBezTo>
                    <a:cubicBezTo>
                      <a:pt x="782073" y="209598"/>
                      <a:pt x="776501" y="207883"/>
                      <a:pt x="774101" y="204454"/>
                    </a:cubicBezTo>
                    <a:cubicBezTo>
                      <a:pt x="774101" y="209598"/>
                      <a:pt x="773243" y="213884"/>
                      <a:pt x="771529" y="217313"/>
                    </a:cubicBezTo>
                    <a:cubicBezTo>
                      <a:pt x="767414" y="215084"/>
                      <a:pt x="764414" y="211226"/>
                      <a:pt x="762528" y="205740"/>
                    </a:cubicBezTo>
                    <a:cubicBezTo>
                      <a:pt x="759956" y="212598"/>
                      <a:pt x="753955" y="216027"/>
                      <a:pt x="744526" y="216027"/>
                    </a:cubicBezTo>
                    <a:cubicBezTo>
                      <a:pt x="750526" y="213455"/>
                      <a:pt x="753527" y="207455"/>
                      <a:pt x="753527" y="198025"/>
                    </a:cubicBezTo>
                    <a:lnTo>
                      <a:pt x="741149" y="181778"/>
                    </a:lnTo>
                    <a:lnTo>
                      <a:pt x="741054" y="181566"/>
                    </a:lnTo>
                    <a:lnTo>
                      <a:pt x="740958" y="181528"/>
                    </a:lnTo>
                    <a:close/>
                    <a:moveTo>
                      <a:pt x="118301" y="171021"/>
                    </a:moveTo>
                    <a:cubicBezTo>
                      <a:pt x="133560" y="171021"/>
                      <a:pt x="148562" y="180023"/>
                      <a:pt x="163307" y="198025"/>
                    </a:cubicBezTo>
                    <a:cubicBezTo>
                      <a:pt x="167593" y="203168"/>
                      <a:pt x="171879" y="207026"/>
                      <a:pt x="176165" y="209598"/>
                    </a:cubicBezTo>
                    <a:cubicBezTo>
                      <a:pt x="167421" y="209598"/>
                      <a:pt x="161849" y="207883"/>
                      <a:pt x="159449" y="204454"/>
                    </a:cubicBezTo>
                    <a:cubicBezTo>
                      <a:pt x="159449" y="209598"/>
                      <a:pt x="158592" y="213884"/>
                      <a:pt x="156877" y="217313"/>
                    </a:cubicBezTo>
                    <a:cubicBezTo>
                      <a:pt x="152762" y="215084"/>
                      <a:pt x="149762" y="211226"/>
                      <a:pt x="147876" y="205740"/>
                    </a:cubicBezTo>
                    <a:cubicBezTo>
                      <a:pt x="145304" y="212598"/>
                      <a:pt x="139304" y="216027"/>
                      <a:pt x="129874" y="216027"/>
                    </a:cubicBezTo>
                    <a:cubicBezTo>
                      <a:pt x="135875" y="213455"/>
                      <a:pt x="138875" y="207455"/>
                      <a:pt x="138875" y="198025"/>
                    </a:cubicBezTo>
                    <a:lnTo>
                      <a:pt x="126496" y="181778"/>
                    </a:lnTo>
                    <a:lnTo>
                      <a:pt x="126402" y="181566"/>
                    </a:lnTo>
                    <a:lnTo>
                      <a:pt x="126306" y="181528"/>
                    </a:lnTo>
                    <a:close/>
                    <a:moveTo>
                      <a:pt x="2546046" y="159191"/>
                    </a:moveTo>
                    <a:cubicBezTo>
                      <a:pt x="2548960" y="159191"/>
                      <a:pt x="2551446" y="160220"/>
                      <a:pt x="2553504" y="162277"/>
                    </a:cubicBezTo>
                    <a:cubicBezTo>
                      <a:pt x="2555561" y="164335"/>
                      <a:pt x="2556590" y="166821"/>
                      <a:pt x="2556590" y="169736"/>
                    </a:cubicBezTo>
                    <a:lnTo>
                      <a:pt x="2546046" y="169736"/>
                    </a:lnTo>
                    <a:close/>
                    <a:moveTo>
                      <a:pt x="1931396" y="159191"/>
                    </a:moveTo>
                    <a:cubicBezTo>
                      <a:pt x="1934310" y="159191"/>
                      <a:pt x="1936796" y="160220"/>
                      <a:pt x="1938854" y="162277"/>
                    </a:cubicBezTo>
                    <a:cubicBezTo>
                      <a:pt x="1940911" y="164335"/>
                      <a:pt x="1941940" y="166821"/>
                      <a:pt x="1941940" y="169736"/>
                    </a:cubicBezTo>
                    <a:lnTo>
                      <a:pt x="1931396" y="169736"/>
                    </a:lnTo>
                    <a:close/>
                    <a:moveTo>
                      <a:pt x="1316744" y="159191"/>
                    </a:moveTo>
                    <a:cubicBezTo>
                      <a:pt x="1319658" y="159191"/>
                      <a:pt x="1322144" y="160220"/>
                      <a:pt x="1324202" y="162277"/>
                    </a:cubicBezTo>
                    <a:cubicBezTo>
                      <a:pt x="1326259" y="164335"/>
                      <a:pt x="1327288" y="166821"/>
                      <a:pt x="1327288" y="169736"/>
                    </a:cubicBezTo>
                    <a:lnTo>
                      <a:pt x="1316744" y="169736"/>
                    </a:lnTo>
                    <a:close/>
                    <a:moveTo>
                      <a:pt x="702092" y="159191"/>
                    </a:moveTo>
                    <a:cubicBezTo>
                      <a:pt x="705006" y="159191"/>
                      <a:pt x="707492" y="160220"/>
                      <a:pt x="709550" y="162277"/>
                    </a:cubicBezTo>
                    <a:cubicBezTo>
                      <a:pt x="711607" y="164335"/>
                      <a:pt x="712636" y="166821"/>
                      <a:pt x="712636" y="169736"/>
                    </a:cubicBezTo>
                    <a:lnTo>
                      <a:pt x="702092" y="169736"/>
                    </a:lnTo>
                    <a:close/>
                    <a:moveTo>
                      <a:pt x="87440" y="159191"/>
                    </a:moveTo>
                    <a:cubicBezTo>
                      <a:pt x="90355" y="159191"/>
                      <a:pt x="92841" y="160220"/>
                      <a:pt x="94898" y="162277"/>
                    </a:cubicBezTo>
                    <a:cubicBezTo>
                      <a:pt x="96955" y="164335"/>
                      <a:pt x="97984" y="166821"/>
                      <a:pt x="97984" y="169736"/>
                    </a:cubicBezTo>
                    <a:lnTo>
                      <a:pt x="87440" y="169736"/>
                    </a:lnTo>
                    <a:close/>
                    <a:moveTo>
                      <a:pt x="2624998" y="146333"/>
                    </a:moveTo>
                    <a:cubicBezTo>
                      <a:pt x="2634085" y="147876"/>
                      <a:pt x="2638629" y="153533"/>
                      <a:pt x="2638629" y="163306"/>
                    </a:cubicBezTo>
                    <a:cubicBezTo>
                      <a:pt x="2638629" y="167078"/>
                      <a:pt x="2636914" y="172522"/>
                      <a:pt x="2633485" y="179637"/>
                    </a:cubicBezTo>
                    <a:cubicBezTo>
                      <a:pt x="2630056" y="186752"/>
                      <a:pt x="2628342" y="191595"/>
                      <a:pt x="2628342" y="194167"/>
                    </a:cubicBezTo>
                    <a:cubicBezTo>
                      <a:pt x="2623884" y="191081"/>
                      <a:pt x="2621741" y="188081"/>
                      <a:pt x="2621912" y="185166"/>
                    </a:cubicBezTo>
                    <a:cubicBezTo>
                      <a:pt x="2621912" y="183794"/>
                      <a:pt x="2622427" y="181737"/>
                      <a:pt x="2623455" y="178994"/>
                    </a:cubicBezTo>
                    <a:cubicBezTo>
                      <a:pt x="2624484" y="176251"/>
                      <a:pt x="2624998" y="174708"/>
                      <a:pt x="2624998" y="174365"/>
                    </a:cubicBezTo>
                    <a:cubicBezTo>
                      <a:pt x="2624998" y="174193"/>
                      <a:pt x="2624827" y="173936"/>
                      <a:pt x="2624484" y="173593"/>
                    </a:cubicBezTo>
                    <a:lnTo>
                      <a:pt x="2621912" y="173593"/>
                    </a:lnTo>
                    <a:cubicBezTo>
                      <a:pt x="2616769" y="173593"/>
                      <a:pt x="2614197" y="171021"/>
                      <a:pt x="2614197" y="165878"/>
                    </a:cubicBezTo>
                    <a:cubicBezTo>
                      <a:pt x="2614369" y="164849"/>
                      <a:pt x="2614797" y="163135"/>
                      <a:pt x="2615483" y="160734"/>
                    </a:cubicBezTo>
                    <a:cubicBezTo>
                      <a:pt x="2615826" y="163649"/>
                      <a:pt x="2618140" y="165106"/>
                      <a:pt x="2622427" y="165106"/>
                    </a:cubicBezTo>
                    <a:cubicBezTo>
                      <a:pt x="2628256" y="165106"/>
                      <a:pt x="2631085" y="162792"/>
                      <a:pt x="2630913" y="158163"/>
                    </a:cubicBezTo>
                    <a:cubicBezTo>
                      <a:pt x="2630742" y="153019"/>
                      <a:pt x="2628770" y="149076"/>
                      <a:pt x="2624998" y="146333"/>
                    </a:cubicBezTo>
                    <a:close/>
                    <a:moveTo>
                      <a:pt x="2010348" y="146333"/>
                    </a:moveTo>
                    <a:cubicBezTo>
                      <a:pt x="2019435" y="147876"/>
                      <a:pt x="2023979" y="153533"/>
                      <a:pt x="2023979" y="163306"/>
                    </a:cubicBezTo>
                    <a:cubicBezTo>
                      <a:pt x="2023979" y="167078"/>
                      <a:pt x="2022264" y="172522"/>
                      <a:pt x="2018835" y="179637"/>
                    </a:cubicBezTo>
                    <a:cubicBezTo>
                      <a:pt x="2015406" y="186752"/>
                      <a:pt x="2013692" y="191595"/>
                      <a:pt x="2013692" y="194167"/>
                    </a:cubicBezTo>
                    <a:cubicBezTo>
                      <a:pt x="2009234" y="191081"/>
                      <a:pt x="2007091" y="188081"/>
                      <a:pt x="2007262" y="185166"/>
                    </a:cubicBezTo>
                    <a:cubicBezTo>
                      <a:pt x="2007262" y="183794"/>
                      <a:pt x="2007777" y="181737"/>
                      <a:pt x="2008805" y="178994"/>
                    </a:cubicBezTo>
                    <a:cubicBezTo>
                      <a:pt x="2009834" y="176251"/>
                      <a:pt x="2010348" y="174708"/>
                      <a:pt x="2010348" y="174365"/>
                    </a:cubicBezTo>
                    <a:cubicBezTo>
                      <a:pt x="2010348" y="174193"/>
                      <a:pt x="2010177" y="173936"/>
                      <a:pt x="2009834" y="173593"/>
                    </a:cubicBezTo>
                    <a:lnTo>
                      <a:pt x="2007262" y="173593"/>
                    </a:lnTo>
                    <a:cubicBezTo>
                      <a:pt x="2002119" y="173593"/>
                      <a:pt x="1999547" y="171021"/>
                      <a:pt x="1999547" y="165878"/>
                    </a:cubicBezTo>
                    <a:cubicBezTo>
                      <a:pt x="1999719" y="164849"/>
                      <a:pt x="2000147" y="163135"/>
                      <a:pt x="2000833" y="160734"/>
                    </a:cubicBezTo>
                    <a:cubicBezTo>
                      <a:pt x="2001176" y="163649"/>
                      <a:pt x="2003490" y="165106"/>
                      <a:pt x="2007777" y="165106"/>
                    </a:cubicBezTo>
                    <a:cubicBezTo>
                      <a:pt x="2013606" y="165106"/>
                      <a:pt x="2016435" y="162792"/>
                      <a:pt x="2016263" y="158163"/>
                    </a:cubicBezTo>
                    <a:cubicBezTo>
                      <a:pt x="2016092" y="153019"/>
                      <a:pt x="2014120" y="149076"/>
                      <a:pt x="2010348" y="146333"/>
                    </a:cubicBezTo>
                    <a:close/>
                    <a:moveTo>
                      <a:pt x="1395696" y="146333"/>
                    </a:moveTo>
                    <a:cubicBezTo>
                      <a:pt x="1404783" y="147876"/>
                      <a:pt x="1409327" y="153533"/>
                      <a:pt x="1409327" y="163306"/>
                    </a:cubicBezTo>
                    <a:cubicBezTo>
                      <a:pt x="1409327" y="167078"/>
                      <a:pt x="1407612" y="172522"/>
                      <a:pt x="1404183" y="179637"/>
                    </a:cubicBezTo>
                    <a:cubicBezTo>
                      <a:pt x="1400754" y="186752"/>
                      <a:pt x="1399040" y="191595"/>
                      <a:pt x="1399040" y="194167"/>
                    </a:cubicBezTo>
                    <a:cubicBezTo>
                      <a:pt x="1394582" y="191081"/>
                      <a:pt x="1392439" y="188081"/>
                      <a:pt x="1392610" y="185166"/>
                    </a:cubicBezTo>
                    <a:cubicBezTo>
                      <a:pt x="1392610" y="183794"/>
                      <a:pt x="1393125" y="181737"/>
                      <a:pt x="1394153" y="178994"/>
                    </a:cubicBezTo>
                    <a:cubicBezTo>
                      <a:pt x="1395182" y="176251"/>
                      <a:pt x="1395696" y="174708"/>
                      <a:pt x="1395696" y="174365"/>
                    </a:cubicBezTo>
                    <a:cubicBezTo>
                      <a:pt x="1395696" y="174193"/>
                      <a:pt x="1395525" y="173936"/>
                      <a:pt x="1395182" y="173593"/>
                    </a:cubicBezTo>
                    <a:lnTo>
                      <a:pt x="1392610" y="173593"/>
                    </a:lnTo>
                    <a:cubicBezTo>
                      <a:pt x="1387467" y="173593"/>
                      <a:pt x="1384895" y="171021"/>
                      <a:pt x="1384895" y="165878"/>
                    </a:cubicBezTo>
                    <a:cubicBezTo>
                      <a:pt x="1385067" y="164849"/>
                      <a:pt x="1385495" y="163135"/>
                      <a:pt x="1386181" y="160734"/>
                    </a:cubicBezTo>
                    <a:cubicBezTo>
                      <a:pt x="1386524" y="163649"/>
                      <a:pt x="1388838" y="165106"/>
                      <a:pt x="1393125" y="165106"/>
                    </a:cubicBezTo>
                    <a:cubicBezTo>
                      <a:pt x="1398954" y="165106"/>
                      <a:pt x="1401783" y="162792"/>
                      <a:pt x="1401611" y="158163"/>
                    </a:cubicBezTo>
                    <a:cubicBezTo>
                      <a:pt x="1401440" y="153019"/>
                      <a:pt x="1399468" y="149076"/>
                      <a:pt x="1395696" y="146333"/>
                    </a:cubicBezTo>
                    <a:close/>
                    <a:moveTo>
                      <a:pt x="781044" y="146333"/>
                    </a:moveTo>
                    <a:cubicBezTo>
                      <a:pt x="790131" y="147876"/>
                      <a:pt x="794675" y="153533"/>
                      <a:pt x="794675" y="163306"/>
                    </a:cubicBezTo>
                    <a:cubicBezTo>
                      <a:pt x="794675" y="167078"/>
                      <a:pt x="792960" y="172522"/>
                      <a:pt x="789531" y="179637"/>
                    </a:cubicBezTo>
                    <a:cubicBezTo>
                      <a:pt x="786102" y="186752"/>
                      <a:pt x="784388" y="191595"/>
                      <a:pt x="784388" y="194167"/>
                    </a:cubicBezTo>
                    <a:cubicBezTo>
                      <a:pt x="779930" y="191081"/>
                      <a:pt x="777787" y="188081"/>
                      <a:pt x="777958" y="185166"/>
                    </a:cubicBezTo>
                    <a:cubicBezTo>
                      <a:pt x="777958" y="183794"/>
                      <a:pt x="778473" y="181737"/>
                      <a:pt x="779501" y="178994"/>
                    </a:cubicBezTo>
                    <a:cubicBezTo>
                      <a:pt x="780530" y="176251"/>
                      <a:pt x="781044" y="174708"/>
                      <a:pt x="781044" y="174365"/>
                    </a:cubicBezTo>
                    <a:cubicBezTo>
                      <a:pt x="781044" y="174193"/>
                      <a:pt x="780873" y="173936"/>
                      <a:pt x="780530" y="173593"/>
                    </a:cubicBezTo>
                    <a:lnTo>
                      <a:pt x="777958" y="173593"/>
                    </a:lnTo>
                    <a:cubicBezTo>
                      <a:pt x="772815" y="173593"/>
                      <a:pt x="770243" y="171021"/>
                      <a:pt x="770243" y="165878"/>
                    </a:cubicBezTo>
                    <a:cubicBezTo>
                      <a:pt x="770415" y="164849"/>
                      <a:pt x="770843" y="163135"/>
                      <a:pt x="771529" y="160734"/>
                    </a:cubicBezTo>
                    <a:cubicBezTo>
                      <a:pt x="771872" y="163649"/>
                      <a:pt x="774186" y="165106"/>
                      <a:pt x="778473" y="165106"/>
                    </a:cubicBezTo>
                    <a:cubicBezTo>
                      <a:pt x="784302" y="165106"/>
                      <a:pt x="787131" y="162792"/>
                      <a:pt x="786959" y="158163"/>
                    </a:cubicBezTo>
                    <a:cubicBezTo>
                      <a:pt x="786788" y="153019"/>
                      <a:pt x="784816" y="149076"/>
                      <a:pt x="781044" y="146333"/>
                    </a:cubicBezTo>
                    <a:close/>
                    <a:moveTo>
                      <a:pt x="166393" y="146333"/>
                    </a:moveTo>
                    <a:cubicBezTo>
                      <a:pt x="175479" y="147876"/>
                      <a:pt x="180023" y="153533"/>
                      <a:pt x="180023" y="163306"/>
                    </a:cubicBezTo>
                    <a:cubicBezTo>
                      <a:pt x="180023" y="167078"/>
                      <a:pt x="178308" y="172522"/>
                      <a:pt x="174879" y="179637"/>
                    </a:cubicBezTo>
                    <a:cubicBezTo>
                      <a:pt x="171450" y="186752"/>
                      <a:pt x="169736" y="191595"/>
                      <a:pt x="169736" y="194167"/>
                    </a:cubicBezTo>
                    <a:cubicBezTo>
                      <a:pt x="165278" y="191081"/>
                      <a:pt x="163135" y="188081"/>
                      <a:pt x="163307" y="185166"/>
                    </a:cubicBezTo>
                    <a:cubicBezTo>
                      <a:pt x="163307" y="183794"/>
                      <a:pt x="163821" y="181737"/>
                      <a:pt x="164850" y="178994"/>
                    </a:cubicBezTo>
                    <a:cubicBezTo>
                      <a:pt x="165878" y="176251"/>
                      <a:pt x="166393" y="174708"/>
                      <a:pt x="166393" y="174365"/>
                    </a:cubicBezTo>
                    <a:cubicBezTo>
                      <a:pt x="166393" y="174193"/>
                      <a:pt x="166221" y="173936"/>
                      <a:pt x="165878" y="173593"/>
                    </a:cubicBezTo>
                    <a:lnTo>
                      <a:pt x="163307" y="173593"/>
                    </a:lnTo>
                    <a:cubicBezTo>
                      <a:pt x="158163" y="173593"/>
                      <a:pt x="155591" y="171021"/>
                      <a:pt x="155591" y="165878"/>
                    </a:cubicBezTo>
                    <a:cubicBezTo>
                      <a:pt x="155763" y="164849"/>
                      <a:pt x="156191" y="163135"/>
                      <a:pt x="156877" y="160734"/>
                    </a:cubicBezTo>
                    <a:cubicBezTo>
                      <a:pt x="157220" y="163649"/>
                      <a:pt x="159535" y="165106"/>
                      <a:pt x="163821" y="165106"/>
                    </a:cubicBezTo>
                    <a:cubicBezTo>
                      <a:pt x="169650" y="165106"/>
                      <a:pt x="172479" y="162792"/>
                      <a:pt x="172308" y="158163"/>
                    </a:cubicBezTo>
                    <a:cubicBezTo>
                      <a:pt x="172136" y="153019"/>
                      <a:pt x="170165" y="149076"/>
                      <a:pt x="166393" y="146333"/>
                    </a:cubicBezTo>
                    <a:close/>
                    <a:moveTo>
                      <a:pt x="2546046" y="142732"/>
                    </a:moveTo>
                    <a:cubicBezTo>
                      <a:pt x="2552046" y="142732"/>
                      <a:pt x="2555047" y="145304"/>
                      <a:pt x="2555047" y="150447"/>
                    </a:cubicBezTo>
                    <a:cubicBezTo>
                      <a:pt x="2557619" y="149419"/>
                      <a:pt x="2559419" y="148904"/>
                      <a:pt x="2560447" y="148904"/>
                    </a:cubicBezTo>
                    <a:cubicBezTo>
                      <a:pt x="2565077" y="148904"/>
                      <a:pt x="2567391" y="151390"/>
                      <a:pt x="2567391" y="156362"/>
                    </a:cubicBezTo>
                    <a:cubicBezTo>
                      <a:pt x="2567391" y="158763"/>
                      <a:pt x="2566705" y="160649"/>
                      <a:pt x="2565334" y="162020"/>
                    </a:cubicBezTo>
                    <a:cubicBezTo>
                      <a:pt x="2570477" y="162020"/>
                      <a:pt x="2573049" y="164592"/>
                      <a:pt x="2573049" y="169736"/>
                    </a:cubicBezTo>
                    <a:lnTo>
                      <a:pt x="2560705" y="169736"/>
                    </a:lnTo>
                    <a:cubicBezTo>
                      <a:pt x="2560705" y="165449"/>
                      <a:pt x="2559333" y="161935"/>
                      <a:pt x="2556590" y="159191"/>
                    </a:cubicBezTo>
                    <a:cubicBezTo>
                      <a:pt x="2553847" y="156448"/>
                      <a:pt x="2550332" y="155077"/>
                      <a:pt x="2546046" y="155077"/>
                    </a:cubicBezTo>
                    <a:close/>
                    <a:moveTo>
                      <a:pt x="1931396" y="142732"/>
                    </a:moveTo>
                    <a:cubicBezTo>
                      <a:pt x="1937396" y="142732"/>
                      <a:pt x="1940397" y="145304"/>
                      <a:pt x="1940397" y="150447"/>
                    </a:cubicBezTo>
                    <a:cubicBezTo>
                      <a:pt x="1942969" y="149419"/>
                      <a:pt x="1944769" y="148904"/>
                      <a:pt x="1945797" y="148904"/>
                    </a:cubicBezTo>
                    <a:cubicBezTo>
                      <a:pt x="1950427" y="148904"/>
                      <a:pt x="1952741" y="151390"/>
                      <a:pt x="1952741" y="156362"/>
                    </a:cubicBezTo>
                    <a:cubicBezTo>
                      <a:pt x="1952741" y="158763"/>
                      <a:pt x="1952055" y="160649"/>
                      <a:pt x="1950684" y="162020"/>
                    </a:cubicBezTo>
                    <a:cubicBezTo>
                      <a:pt x="1955827" y="162020"/>
                      <a:pt x="1958399" y="164592"/>
                      <a:pt x="1958399" y="169736"/>
                    </a:cubicBezTo>
                    <a:lnTo>
                      <a:pt x="1946055" y="169736"/>
                    </a:lnTo>
                    <a:cubicBezTo>
                      <a:pt x="1946055" y="165449"/>
                      <a:pt x="1944683" y="161935"/>
                      <a:pt x="1941940" y="159191"/>
                    </a:cubicBezTo>
                    <a:cubicBezTo>
                      <a:pt x="1939197" y="156448"/>
                      <a:pt x="1935682" y="155077"/>
                      <a:pt x="1931396" y="155077"/>
                    </a:cubicBezTo>
                    <a:close/>
                    <a:moveTo>
                      <a:pt x="1316744" y="142732"/>
                    </a:moveTo>
                    <a:cubicBezTo>
                      <a:pt x="1322744" y="142732"/>
                      <a:pt x="1325745" y="145304"/>
                      <a:pt x="1325745" y="150447"/>
                    </a:cubicBezTo>
                    <a:cubicBezTo>
                      <a:pt x="1328317" y="149419"/>
                      <a:pt x="1330117" y="148904"/>
                      <a:pt x="1331145" y="148904"/>
                    </a:cubicBezTo>
                    <a:cubicBezTo>
                      <a:pt x="1335775" y="148904"/>
                      <a:pt x="1338089" y="151390"/>
                      <a:pt x="1338089" y="156362"/>
                    </a:cubicBezTo>
                    <a:cubicBezTo>
                      <a:pt x="1338089" y="158763"/>
                      <a:pt x="1337403" y="160649"/>
                      <a:pt x="1336032" y="162020"/>
                    </a:cubicBezTo>
                    <a:cubicBezTo>
                      <a:pt x="1341175" y="162020"/>
                      <a:pt x="1343747" y="164592"/>
                      <a:pt x="1343747" y="169736"/>
                    </a:cubicBezTo>
                    <a:lnTo>
                      <a:pt x="1331403" y="169736"/>
                    </a:lnTo>
                    <a:cubicBezTo>
                      <a:pt x="1331403" y="165449"/>
                      <a:pt x="1330031" y="161935"/>
                      <a:pt x="1327288" y="159191"/>
                    </a:cubicBezTo>
                    <a:cubicBezTo>
                      <a:pt x="1324545" y="156448"/>
                      <a:pt x="1321030" y="155077"/>
                      <a:pt x="1316744" y="155077"/>
                    </a:cubicBezTo>
                    <a:close/>
                    <a:moveTo>
                      <a:pt x="702092" y="142732"/>
                    </a:moveTo>
                    <a:cubicBezTo>
                      <a:pt x="708092" y="142732"/>
                      <a:pt x="711093" y="145304"/>
                      <a:pt x="711093" y="150447"/>
                    </a:cubicBezTo>
                    <a:cubicBezTo>
                      <a:pt x="713665" y="149419"/>
                      <a:pt x="715465" y="148904"/>
                      <a:pt x="716493" y="148904"/>
                    </a:cubicBezTo>
                    <a:cubicBezTo>
                      <a:pt x="721123" y="148904"/>
                      <a:pt x="723437" y="151390"/>
                      <a:pt x="723437" y="156362"/>
                    </a:cubicBezTo>
                    <a:cubicBezTo>
                      <a:pt x="723437" y="158763"/>
                      <a:pt x="722751" y="160649"/>
                      <a:pt x="721380" y="162020"/>
                    </a:cubicBezTo>
                    <a:cubicBezTo>
                      <a:pt x="726523" y="162020"/>
                      <a:pt x="729095" y="164592"/>
                      <a:pt x="729095" y="169736"/>
                    </a:cubicBezTo>
                    <a:lnTo>
                      <a:pt x="716751" y="169736"/>
                    </a:lnTo>
                    <a:cubicBezTo>
                      <a:pt x="716751" y="165449"/>
                      <a:pt x="715379" y="161935"/>
                      <a:pt x="712636" y="159191"/>
                    </a:cubicBezTo>
                    <a:cubicBezTo>
                      <a:pt x="709893" y="156448"/>
                      <a:pt x="706378" y="155077"/>
                      <a:pt x="702092" y="155077"/>
                    </a:cubicBezTo>
                    <a:close/>
                    <a:moveTo>
                      <a:pt x="87440" y="142732"/>
                    </a:moveTo>
                    <a:cubicBezTo>
                      <a:pt x="93441" y="142732"/>
                      <a:pt x="96441" y="145304"/>
                      <a:pt x="96441" y="150447"/>
                    </a:cubicBezTo>
                    <a:cubicBezTo>
                      <a:pt x="99013" y="149419"/>
                      <a:pt x="100813" y="148904"/>
                      <a:pt x="101842" y="148904"/>
                    </a:cubicBezTo>
                    <a:cubicBezTo>
                      <a:pt x="106471" y="148904"/>
                      <a:pt x="108785" y="151390"/>
                      <a:pt x="108785" y="156362"/>
                    </a:cubicBezTo>
                    <a:cubicBezTo>
                      <a:pt x="108785" y="158763"/>
                      <a:pt x="108100" y="160649"/>
                      <a:pt x="106728" y="162020"/>
                    </a:cubicBezTo>
                    <a:cubicBezTo>
                      <a:pt x="111872" y="162020"/>
                      <a:pt x="114443" y="164592"/>
                      <a:pt x="114443" y="169736"/>
                    </a:cubicBezTo>
                    <a:lnTo>
                      <a:pt x="102099" y="169736"/>
                    </a:lnTo>
                    <a:cubicBezTo>
                      <a:pt x="102099" y="165449"/>
                      <a:pt x="100727" y="161935"/>
                      <a:pt x="97984" y="159191"/>
                    </a:cubicBezTo>
                    <a:cubicBezTo>
                      <a:pt x="95241" y="156448"/>
                      <a:pt x="91726" y="155077"/>
                      <a:pt x="87440" y="155077"/>
                    </a:cubicBezTo>
                    <a:close/>
                    <a:moveTo>
                      <a:pt x="2519042" y="124730"/>
                    </a:moveTo>
                    <a:cubicBezTo>
                      <a:pt x="2525386" y="124730"/>
                      <a:pt x="2530615" y="127173"/>
                      <a:pt x="2534730" y="132059"/>
                    </a:cubicBezTo>
                    <a:cubicBezTo>
                      <a:pt x="2538845" y="136946"/>
                      <a:pt x="2540902" y="142646"/>
                      <a:pt x="2540902" y="149162"/>
                    </a:cubicBezTo>
                    <a:lnTo>
                      <a:pt x="2540902" y="172307"/>
                    </a:lnTo>
                    <a:lnTo>
                      <a:pt x="2533187" y="172307"/>
                    </a:lnTo>
                    <a:lnTo>
                      <a:pt x="2533187" y="149162"/>
                    </a:lnTo>
                    <a:cubicBezTo>
                      <a:pt x="2533187" y="145047"/>
                      <a:pt x="2531815" y="141446"/>
                      <a:pt x="2529072" y="138360"/>
                    </a:cubicBezTo>
                    <a:cubicBezTo>
                      <a:pt x="2526329" y="135274"/>
                      <a:pt x="2522986" y="133731"/>
                      <a:pt x="2519042" y="133731"/>
                    </a:cubicBezTo>
                    <a:cubicBezTo>
                      <a:pt x="2516128" y="133731"/>
                      <a:pt x="2513470" y="134545"/>
                      <a:pt x="2511070" y="136174"/>
                    </a:cubicBezTo>
                    <a:cubicBezTo>
                      <a:pt x="2508670" y="137803"/>
                      <a:pt x="2507469" y="139989"/>
                      <a:pt x="2507469" y="142732"/>
                    </a:cubicBezTo>
                    <a:cubicBezTo>
                      <a:pt x="2507469" y="147876"/>
                      <a:pt x="2509613" y="150447"/>
                      <a:pt x="2513899" y="150447"/>
                    </a:cubicBezTo>
                    <a:cubicBezTo>
                      <a:pt x="2517328" y="150447"/>
                      <a:pt x="2519042" y="148304"/>
                      <a:pt x="2519042" y="144018"/>
                    </a:cubicBezTo>
                    <a:lnTo>
                      <a:pt x="2517756" y="141446"/>
                    </a:lnTo>
                    <a:cubicBezTo>
                      <a:pt x="2522900" y="141446"/>
                      <a:pt x="2525472" y="144875"/>
                      <a:pt x="2525472" y="151733"/>
                    </a:cubicBezTo>
                    <a:cubicBezTo>
                      <a:pt x="2525472" y="156877"/>
                      <a:pt x="2522900" y="159449"/>
                      <a:pt x="2517756" y="159449"/>
                    </a:cubicBezTo>
                    <a:cubicBezTo>
                      <a:pt x="2515870" y="159449"/>
                      <a:pt x="2514499" y="159020"/>
                      <a:pt x="2513642" y="158163"/>
                    </a:cubicBezTo>
                    <a:cubicBezTo>
                      <a:pt x="2513642" y="161592"/>
                      <a:pt x="2511841" y="164249"/>
                      <a:pt x="2508241" y="166135"/>
                    </a:cubicBezTo>
                    <a:cubicBezTo>
                      <a:pt x="2505498" y="167678"/>
                      <a:pt x="2502240" y="168450"/>
                      <a:pt x="2498468" y="168450"/>
                    </a:cubicBezTo>
                    <a:cubicBezTo>
                      <a:pt x="2501897" y="164163"/>
                      <a:pt x="2503612" y="160734"/>
                      <a:pt x="2503612" y="158163"/>
                    </a:cubicBezTo>
                    <a:cubicBezTo>
                      <a:pt x="2503612" y="156620"/>
                      <a:pt x="2502969" y="154219"/>
                      <a:pt x="2501683" y="150962"/>
                    </a:cubicBezTo>
                    <a:cubicBezTo>
                      <a:pt x="2500397" y="147704"/>
                      <a:pt x="2499754" y="145390"/>
                      <a:pt x="2499754" y="144018"/>
                    </a:cubicBezTo>
                    <a:cubicBezTo>
                      <a:pt x="2499926" y="138703"/>
                      <a:pt x="2501854" y="134160"/>
                      <a:pt x="2505541" y="130388"/>
                    </a:cubicBezTo>
                    <a:cubicBezTo>
                      <a:pt x="2509227" y="126616"/>
                      <a:pt x="2513727" y="124730"/>
                      <a:pt x="2519042" y="124730"/>
                    </a:cubicBezTo>
                    <a:close/>
                    <a:moveTo>
                      <a:pt x="1904392" y="124730"/>
                    </a:moveTo>
                    <a:cubicBezTo>
                      <a:pt x="1910736" y="124730"/>
                      <a:pt x="1915965" y="127173"/>
                      <a:pt x="1920080" y="132059"/>
                    </a:cubicBezTo>
                    <a:cubicBezTo>
                      <a:pt x="1924195" y="136946"/>
                      <a:pt x="1926252" y="142646"/>
                      <a:pt x="1926252" y="149162"/>
                    </a:cubicBezTo>
                    <a:lnTo>
                      <a:pt x="1926252" y="172307"/>
                    </a:lnTo>
                    <a:lnTo>
                      <a:pt x="1918537" y="172307"/>
                    </a:lnTo>
                    <a:lnTo>
                      <a:pt x="1918537" y="149162"/>
                    </a:lnTo>
                    <a:cubicBezTo>
                      <a:pt x="1918537" y="145047"/>
                      <a:pt x="1917165" y="141446"/>
                      <a:pt x="1914422" y="138360"/>
                    </a:cubicBezTo>
                    <a:cubicBezTo>
                      <a:pt x="1911679" y="135274"/>
                      <a:pt x="1908336" y="133731"/>
                      <a:pt x="1904392" y="133731"/>
                    </a:cubicBezTo>
                    <a:cubicBezTo>
                      <a:pt x="1901478" y="133731"/>
                      <a:pt x="1898820" y="134545"/>
                      <a:pt x="1896420" y="136174"/>
                    </a:cubicBezTo>
                    <a:cubicBezTo>
                      <a:pt x="1894020" y="137803"/>
                      <a:pt x="1892819" y="139989"/>
                      <a:pt x="1892819" y="142732"/>
                    </a:cubicBezTo>
                    <a:cubicBezTo>
                      <a:pt x="1892819" y="147876"/>
                      <a:pt x="1894963" y="150447"/>
                      <a:pt x="1899249" y="150447"/>
                    </a:cubicBezTo>
                    <a:cubicBezTo>
                      <a:pt x="1902678" y="150447"/>
                      <a:pt x="1904392" y="148304"/>
                      <a:pt x="1904392" y="144018"/>
                    </a:cubicBezTo>
                    <a:lnTo>
                      <a:pt x="1903106" y="141446"/>
                    </a:lnTo>
                    <a:cubicBezTo>
                      <a:pt x="1908250" y="141446"/>
                      <a:pt x="1910822" y="144875"/>
                      <a:pt x="1910822" y="151733"/>
                    </a:cubicBezTo>
                    <a:cubicBezTo>
                      <a:pt x="1910822" y="156877"/>
                      <a:pt x="1908250" y="159449"/>
                      <a:pt x="1903106" y="159449"/>
                    </a:cubicBezTo>
                    <a:cubicBezTo>
                      <a:pt x="1901220" y="159449"/>
                      <a:pt x="1899849" y="159020"/>
                      <a:pt x="1898992" y="158163"/>
                    </a:cubicBezTo>
                    <a:cubicBezTo>
                      <a:pt x="1898992" y="161592"/>
                      <a:pt x="1897191" y="164249"/>
                      <a:pt x="1893591" y="166135"/>
                    </a:cubicBezTo>
                    <a:cubicBezTo>
                      <a:pt x="1890848" y="167678"/>
                      <a:pt x="1887590" y="168450"/>
                      <a:pt x="1883818" y="168450"/>
                    </a:cubicBezTo>
                    <a:cubicBezTo>
                      <a:pt x="1887247" y="164163"/>
                      <a:pt x="1888962" y="160734"/>
                      <a:pt x="1888962" y="158163"/>
                    </a:cubicBezTo>
                    <a:cubicBezTo>
                      <a:pt x="1888962" y="156620"/>
                      <a:pt x="1888319" y="154219"/>
                      <a:pt x="1887033" y="150962"/>
                    </a:cubicBezTo>
                    <a:cubicBezTo>
                      <a:pt x="1885747" y="147704"/>
                      <a:pt x="1885104" y="145390"/>
                      <a:pt x="1885104" y="144018"/>
                    </a:cubicBezTo>
                    <a:cubicBezTo>
                      <a:pt x="1885276" y="138703"/>
                      <a:pt x="1887204" y="134160"/>
                      <a:pt x="1890891" y="130388"/>
                    </a:cubicBezTo>
                    <a:cubicBezTo>
                      <a:pt x="1894577" y="126616"/>
                      <a:pt x="1899077" y="124730"/>
                      <a:pt x="1904392" y="124730"/>
                    </a:cubicBezTo>
                    <a:close/>
                    <a:moveTo>
                      <a:pt x="1289740" y="124730"/>
                    </a:moveTo>
                    <a:cubicBezTo>
                      <a:pt x="1296084" y="124730"/>
                      <a:pt x="1301313" y="127173"/>
                      <a:pt x="1305428" y="132059"/>
                    </a:cubicBezTo>
                    <a:cubicBezTo>
                      <a:pt x="1309543" y="136946"/>
                      <a:pt x="1311600" y="142646"/>
                      <a:pt x="1311600" y="149162"/>
                    </a:cubicBezTo>
                    <a:lnTo>
                      <a:pt x="1311600" y="172307"/>
                    </a:lnTo>
                    <a:lnTo>
                      <a:pt x="1303885" y="172307"/>
                    </a:lnTo>
                    <a:lnTo>
                      <a:pt x="1303885" y="149162"/>
                    </a:lnTo>
                    <a:cubicBezTo>
                      <a:pt x="1303885" y="145047"/>
                      <a:pt x="1302513" y="141446"/>
                      <a:pt x="1299770" y="138360"/>
                    </a:cubicBezTo>
                    <a:cubicBezTo>
                      <a:pt x="1297027" y="135274"/>
                      <a:pt x="1293684" y="133731"/>
                      <a:pt x="1289740" y="133731"/>
                    </a:cubicBezTo>
                    <a:cubicBezTo>
                      <a:pt x="1286826" y="133731"/>
                      <a:pt x="1284168" y="134545"/>
                      <a:pt x="1281768" y="136174"/>
                    </a:cubicBezTo>
                    <a:cubicBezTo>
                      <a:pt x="1279368" y="137803"/>
                      <a:pt x="1278167" y="139989"/>
                      <a:pt x="1278167" y="142732"/>
                    </a:cubicBezTo>
                    <a:cubicBezTo>
                      <a:pt x="1278167" y="147876"/>
                      <a:pt x="1280311" y="150447"/>
                      <a:pt x="1284597" y="150447"/>
                    </a:cubicBezTo>
                    <a:cubicBezTo>
                      <a:pt x="1288026" y="150447"/>
                      <a:pt x="1289740" y="148304"/>
                      <a:pt x="1289740" y="144018"/>
                    </a:cubicBezTo>
                    <a:lnTo>
                      <a:pt x="1288454" y="141446"/>
                    </a:lnTo>
                    <a:cubicBezTo>
                      <a:pt x="1293598" y="141446"/>
                      <a:pt x="1296170" y="144875"/>
                      <a:pt x="1296170" y="151733"/>
                    </a:cubicBezTo>
                    <a:cubicBezTo>
                      <a:pt x="1296170" y="156877"/>
                      <a:pt x="1293598" y="159449"/>
                      <a:pt x="1288454" y="159449"/>
                    </a:cubicBezTo>
                    <a:cubicBezTo>
                      <a:pt x="1286568" y="159449"/>
                      <a:pt x="1285197" y="159020"/>
                      <a:pt x="1284340" y="158163"/>
                    </a:cubicBezTo>
                    <a:cubicBezTo>
                      <a:pt x="1284340" y="161592"/>
                      <a:pt x="1282539" y="164249"/>
                      <a:pt x="1278939" y="166135"/>
                    </a:cubicBezTo>
                    <a:cubicBezTo>
                      <a:pt x="1276196" y="167678"/>
                      <a:pt x="1272938" y="168450"/>
                      <a:pt x="1269166" y="168450"/>
                    </a:cubicBezTo>
                    <a:cubicBezTo>
                      <a:pt x="1272595" y="164163"/>
                      <a:pt x="1274310" y="160734"/>
                      <a:pt x="1274310" y="158163"/>
                    </a:cubicBezTo>
                    <a:cubicBezTo>
                      <a:pt x="1274310" y="156620"/>
                      <a:pt x="1273667" y="154219"/>
                      <a:pt x="1272381" y="150962"/>
                    </a:cubicBezTo>
                    <a:cubicBezTo>
                      <a:pt x="1271095" y="147704"/>
                      <a:pt x="1270452" y="145390"/>
                      <a:pt x="1270452" y="144018"/>
                    </a:cubicBezTo>
                    <a:cubicBezTo>
                      <a:pt x="1270624" y="138703"/>
                      <a:pt x="1272552" y="134160"/>
                      <a:pt x="1276239" y="130388"/>
                    </a:cubicBezTo>
                    <a:cubicBezTo>
                      <a:pt x="1279925" y="126616"/>
                      <a:pt x="1284425" y="124730"/>
                      <a:pt x="1289740" y="124730"/>
                    </a:cubicBezTo>
                    <a:close/>
                    <a:moveTo>
                      <a:pt x="675088" y="124730"/>
                    </a:moveTo>
                    <a:cubicBezTo>
                      <a:pt x="681432" y="124730"/>
                      <a:pt x="686661" y="127173"/>
                      <a:pt x="690776" y="132059"/>
                    </a:cubicBezTo>
                    <a:cubicBezTo>
                      <a:pt x="694891" y="136946"/>
                      <a:pt x="696948" y="142646"/>
                      <a:pt x="696948" y="149162"/>
                    </a:cubicBezTo>
                    <a:lnTo>
                      <a:pt x="696948" y="172307"/>
                    </a:lnTo>
                    <a:lnTo>
                      <a:pt x="689233" y="172307"/>
                    </a:lnTo>
                    <a:lnTo>
                      <a:pt x="689233" y="149162"/>
                    </a:lnTo>
                    <a:cubicBezTo>
                      <a:pt x="689233" y="145047"/>
                      <a:pt x="687861" y="141446"/>
                      <a:pt x="685118" y="138360"/>
                    </a:cubicBezTo>
                    <a:cubicBezTo>
                      <a:pt x="682375" y="135274"/>
                      <a:pt x="679032" y="133731"/>
                      <a:pt x="675088" y="133731"/>
                    </a:cubicBezTo>
                    <a:cubicBezTo>
                      <a:pt x="672174" y="133731"/>
                      <a:pt x="669516" y="134545"/>
                      <a:pt x="667116" y="136174"/>
                    </a:cubicBezTo>
                    <a:cubicBezTo>
                      <a:pt x="664716" y="137803"/>
                      <a:pt x="663515" y="139989"/>
                      <a:pt x="663515" y="142732"/>
                    </a:cubicBezTo>
                    <a:cubicBezTo>
                      <a:pt x="663515" y="147876"/>
                      <a:pt x="665659" y="150447"/>
                      <a:pt x="669945" y="150447"/>
                    </a:cubicBezTo>
                    <a:cubicBezTo>
                      <a:pt x="673374" y="150447"/>
                      <a:pt x="675088" y="148304"/>
                      <a:pt x="675088" y="144018"/>
                    </a:cubicBezTo>
                    <a:lnTo>
                      <a:pt x="673802" y="141446"/>
                    </a:lnTo>
                    <a:cubicBezTo>
                      <a:pt x="678946" y="141446"/>
                      <a:pt x="681518" y="144875"/>
                      <a:pt x="681518" y="151733"/>
                    </a:cubicBezTo>
                    <a:cubicBezTo>
                      <a:pt x="681518" y="156877"/>
                      <a:pt x="678946" y="159449"/>
                      <a:pt x="673802" y="159449"/>
                    </a:cubicBezTo>
                    <a:cubicBezTo>
                      <a:pt x="671916" y="159449"/>
                      <a:pt x="670545" y="159020"/>
                      <a:pt x="669688" y="158163"/>
                    </a:cubicBezTo>
                    <a:cubicBezTo>
                      <a:pt x="669688" y="161592"/>
                      <a:pt x="667887" y="164249"/>
                      <a:pt x="664287" y="166135"/>
                    </a:cubicBezTo>
                    <a:cubicBezTo>
                      <a:pt x="661544" y="167678"/>
                      <a:pt x="658286" y="168450"/>
                      <a:pt x="654514" y="168450"/>
                    </a:cubicBezTo>
                    <a:cubicBezTo>
                      <a:pt x="657943" y="164163"/>
                      <a:pt x="659658" y="160734"/>
                      <a:pt x="659658" y="158163"/>
                    </a:cubicBezTo>
                    <a:cubicBezTo>
                      <a:pt x="659658" y="156620"/>
                      <a:pt x="659015" y="154219"/>
                      <a:pt x="657729" y="150962"/>
                    </a:cubicBezTo>
                    <a:cubicBezTo>
                      <a:pt x="656443" y="147704"/>
                      <a:pt x="655800" y="145390"/>
                      <a:pt x="655800" y="144018"/>
                    </a:cubicBezTo>
                    <a:cubicBezTo>
                      <a:pt x="655972" y="138703"/>
                      <a:pt x="657900" y="134160"/>
                      <a:pt x="661587" y="130388"/>
                    </a:cubicBezTo>
                    <a:cubicBezTo>
                      <a:pt x="665273" y="126616"/>
                      <a:pt x="669773" y="124730"/>
                      <a:pt x="675088" y="124730"/>
                    </a:cubicBezTo>
                    <a:close/>
                    <a:moveTo>
                      <a:pt x="60437" y="124730"/>
                    </a:moveTo>
                    <a:cubicBezTo>
                      <a:pt x="66780" y="124730"/>
                      <a:pt x="72009" y="127173"/>
                      <a:pt x="76124" y="132059"/>
                    </a:cubicBezTo>
                    <a:cubicBezTo>
                      <a:pt x="80239" y="136946"/>
                      <a:pt x="82296" y="142646"/>
                      <a:pt x="82296" y="149162"/>
                    </a:cubicBezTo>
                    <a:lnTo>
                      <a:pt x="82296" y="172307"/>
                    </a:lnTo>
                    <a:lnTo>
                      <a:pt x="74581" y="172307"/>
                    </a:lnTo>
                    <a:lnTo>
                      <a:pt x="74581" y="149162"/>
                    </a:lnTo>
                    <a:cubicBezTo>
                      <a:pt x="74581" y="145047"/>
                      <a:pt x="73210" y="141446"/>
                      <a:pt x="70466" y="138360"/>
                    </a:cubicBezTo>
                    <a:cubicBezTo>
                      <a:pt x="67723" y="135274"/>
                      <a:pt x="64380" y="133731"/>
                      <a:pt x="60437" y="133731"/>
                    </a:cubicBezTo>
                    <a:cubicBezTo>
                      <a:pt x="57522" y="133731"/>
                      <a:pt x="54864" y="134545"/>
                      <a:pt x="52464" y="136174"/>
                    </a:cubicBezTo>
                    <a:cubicBezTo>
                      <a:pt x="50064" y="137803"/>
                      <a:pt x="48864" y="139989"/>
                      <a:pt x="48864" y="142732"/>
                    </a:cubicBezTo>
                    <a:cubicBezTo>
                      <a:pt x="48864" y="147876"/>
                      <a:pt x="51007" y="150447"/>
                      <a:pt x="55293" y="150447"/>
                    </a:cubicBezTo>
                    <a:cubicBezTo>
                      <a:pt x="58722" y="150447"/>
                      <a:pt x="60437" y="148304"/>
                      <a:pt x="60437" y="144018"/>
                    </a:cubicBezTo>
                    <a:lnTo>
                      <a:pt x="59151" y="141446"/>
                    </a:lnTo>
                    <a:cubicBezTo>
                      <a:pt x="64294" y="141446"/>
                      <a:pt x="66866" y="144875"/>
                      <a:pt x="66866" y="151733"/>
                    </a:cubicBezTo>
                    <a:cubicBezTo>
                      <a:pt x="66866" y="156877"/>
                      <a:pt x="64294" y="159449"/>
                      <a:pt x="59151" y="159449"/>
                    </a:cubicBezTo>
                    <a:cubicBezTo>
                      <a:pt x="57265" y="159449"/>
                      <a:pt x="55893" y="159020"/>
                      <a:pt x="55036" y="158163"/>
                    </a:cubicBezTo>
                    <a:cubicBezTo>
                      <a:pt x="55036" y="161592"/>
                      <a:pt x="53236" y="164249"/>
                      <a:pt x="49635" y="166135"/>
                    </a:cubicBezTo>
                    <a:cubicBezTo>
                      <a:pt x="46892" y="167678"/>
                      <a:pt x="43634" y="168450"/>
                      <a:pt x="39863" y="168450"/>
                    </a:cubicBezTo>
                    <a:cubicBezTo>
                      <a:pt x="43292" y="164163"/>
                      <a:pt x="45006" y="160734"/>
                      <a:pt x="45006" y="158163"/>
                    </a:cubicBezTo>
                    <a:cubicBezTo>
                      <a:pt x="45006" y="156620"/>
                      <a:pt x="44363" y="154219"/>
                      <a:pt x="43077" y="150962"/>
                    </a:cubicBezTo>
                    <a:cubicBezTo>
                      <a:pt x="41791" y="147704"/>
                      <a:pt x="41148" y="145390"/>
                      <a:pt x="41148" y="144018"/>
                    </a:cubicBezTo>
                    <a:cubicBezTo>
                      <a:pt x="41320" y="138703"/>
                      <a:pt x="43249" y="134160"/>
                      <a:pt x="46935" y="130388"/>
                    </a:cubicBezTo>
                    <a:cubicBezTo>
                      <a:pt x="50621" y="126616"/>
                      <a:pt x="55122" y="124730"/>
                      <a:pt x="60437" y="124730"/>
                    </a:cubicBezTo>
                    <a:close/>
                    <a:moveTo>
                      <a:pt x="2664346" y="123444"/>
                    </a:moveTo>
                    <a:cubicBezTo>
                      <a:pt x="2666061" y="124644"/>
                      <a:pt x="2666918" y="126787"/>
                      <a:pt x="2666918" y="129873"/>
                    </a:cubicBezTo>
                    <a:cubicBezTo>
                      <a:pt x="2666746" y="135017"/>
                      <a:pt x="2664775" y="139303"/>
                      <a:pt x="2661003" y="142732"/>
                    </a:cubicBezTo>
                    <a:cubicBezTo>
                      <a:pt x="2657231" y="146161"/>
                      <a:pt x="2652773" y="147876"/>
                      <a:pt x="2647630" y="147876"/>
                    </a:cubicBezTo>
                    <a:cubicBezTo>
                      <a:pt x="2644887" y="147876"/>
                      <a:pt x="2640815" y="147233"/>
                      <a:pt x="2635414" y="145947"/>
                    </a:cubicBezTo>
                    <a:cubicBezTo>
                      <a:pt x="2630013" y="144661"/>
                      <a:pt x="2625941" y="144018"/>
                      <a:pt x="2623198" y="144018"/>
                    </a:cubicBezTo>
                    <a:lnTo>
                      <a:pt x="2616769" y="144018"/>
                    </a:lnTo>
                    <a:cubicBezTo>
                      <a:pt x="2623627" y="147447"/>
                      <a:pt x="2627056" y="152162"/>
                      <a:pt x="2627056" y="158163"/>
                    </a:cubicBezTo>
                    <a:cubicBezTo>
                      <a:pt x="2616597" y="152162"/>
                      <a:pt x="2608882" y="149162"/>
                      <a:pt x="2603910" y="149162"/>
                    </a:cubicBezTo>
                    <a:cubicBezTo>
                      <a:pt x="2595338" y="149162"/>
                      <a:pt x="2585051" y="153448"/>
                      <a:pt x="2573049" y="162020"/>
                    </a:cubicBezTo>
                    <a:lnTo>
                      <a:pt x="2569191" y="159449"/>
                    </a:lnTo>
                    <a:cubicBezTo>
                      <a:pt x="2583593" y="142304"/>
                      <a:pt x="2601595" y="133731"/>
                      <a:pt x="2623198" y="133731"/>
                    </a:cubicBezTo>
                    <a:cubicBezTo>
                      <a:pt x="2625427" y="133731"/>
                      <a:pt x="2628856" y="133945"/>
                      <a:pt x="2633485" y="134374"/>
                    </a:cubicBezTo>
                    <a:cubicBezTo>
                      <a:pt x="2638114" y="134803"/>
                      <a:pt x="2641543" y="135017"/>
                      <a:pt x="2643772" y="135017"/>
                    </a:cubicBezTo>
                    <a:cubicBezTo>
                      <a:pt x="2655774" y="135017"/>
                      <a:pt x="2662632" y="131159"/>
                      <a:pt x="2664346" y="123444"/>
                    </a:cubicBezTo>
                    <a:close/>
                    <a:moveTo>
                      <a:pt x="2049696" y="123444"/>
                    </a:moveTo>
                    <a:cubicBezTo>
                      <a:pt x="2051411" y="124644"/>
                      <a:pt x="2052268" y="126787"/>
                      <a:pt x="2052268" y="129873"/>
                    </a:cubicBezTo>
                    <a:cubicBezTo>
                      <a:pt x="2052096" y="135017"/>
                      <a:pt x="2050125" y="139303"/>
                      <a:pt x="2046353" y="142732"/>
                    </a:cubicBezTo>
                    <a:cubicBezTo>
                      <a:pt x="2042581" y="146161"/>
                      <a:pt x="2038123" y="147876"/>
                      <a:pt x="2032980" y="147876"/>
                    </a:cubicBezTo>
                    <a:cubicBezTo>
                      <a:pt x="2030237" y="147876"/>
                      <a:pt x="2026165" y="147233"/>
                      <a:pt x="2020764" y="145947"/>
                    </a:cubicBezTo>
                    <a:cubicBezTo>
                      <a:pt x="2015363" y="144661"/>
                      <a:pt x="2011291" y="144018"/>
                      <a:pt x="2008548" y="144018"/>
                    </a:cubicBezTo>
                    <a:lnTo>
                      <a:pt x="2002119" y="144018"/>
                    </a:lnTo>
                    <a:cubicBezTo>
                      <a:pt x="2008977" y="147447"/>
                      <a:pt x="2012406" y="152162"/>
                      <a:pt x="2012406" y="158163"/>
                    </a:cubicBezTo>
                    <a:cubicBezTo>
                      <a:pt x="2001947" y="152162"/>
                      <a:pt x="1994232" y="149162"/>
                      <a:pt x="1989260" y="149162"/>
                    </a:cubicBezTo>
                    <a:cubicBezTo>
                      <a:pt x="1980688" y="149162"/>
                      <a:pt x="1970401" y="153448"/>
                      <a:pt x="1958399" y="162020"/>
                    </a:cubicBezTo>
                    <a:lnTo>
                      <a:pt x="1954541" y="159449"/>
                    </a:lnTo>
                    <a:cubicBezTo>
                      <a:pt x="1968943" y="142304"/>
                      <a:pt x="1986945" y="133731"/>
                      <a:pt x="2008548" y="133731"/>
                    </a:cubicBezTo>
                    <a:cubicBezTo>
                      <a:pt x="2010777" y="133731"/>
                      <a:pt x="2014206" y="133945"/>
                      <a:pt x="2018835" y="134374"/>
                    </a:cubicBezTo>
                    <a:cubicBezTo>
                      <a:pt x="2023464" y="134803"/>
                      <a:pt x="2026893" y="135017"/>
                      <a:pt x="2029122" y="135017"/>
                    </a:cubicBezTo>
                    <a:cubicBezTo>
                      <a:pt x="2041124" y="135017"/>
                      <a:pt x="2047982" y="131159"/>
                      <a:pt x="2049696" y="123444"/>
                    </a:cubicBezTo>
                    <a:close/>
                    <a:moveTo>
                      <a:pt x="1435044" y="123444"/>
                    </a:moveTo>
                    <a:cubicBezTo>
                      <a:pt x="1436759" y="124644"/>
                      <a:pt x="1437616" y="126787"/>
                      <a:pt x="1437616" y="129873"/>
                    </a:cubicBezTo>
                    <a:cubicBezTo>
                      <a:pt x="1437444" y="135017"/>
                      <a:pt x="1435473" y="139303"/>
                      <a:pt x="1431701" y="142732"/>
                    </a:cubicBezTo>
                    <a:cubicBezTo>
                      <a:pt x="1427929" y="146161"/>
                      <a:pt x="1423471" y="147876"/>
                      <a:pt x="1418328" y="147876"/>
                    </a:cubicBezTo>
                    <a:cubicBezTo>
                      <a:pt x="1415585" y="147876"/>
                      <a:pt x="1411513" y="147233"/>
                      <a:pt x="1406112" y="145947"/>
                    </a:cubicBezTo>
                    <a:cubicBezTo>
                      <a:pt x="1400711" y="144661"/>
                      <a:pt x="1396639" y="144018"/>
                      <a:pt x="1393896" y="144018"/>
                    </a:cubicBezTo>
                    <a:lnTo>
                      <a:pt x="1387467" y="144018"/>
                    </a:lnTo>
                    <a:cubicBezTo>
                      <a:pt x="1394325" y="147447"/>
                      <a:pt x="1397754" y="152162"/>
                      <a:pt x="1397754" y="158163"/>
                    </a:cubicBezTo>
                    <a:cubicBezTo>
                      <a:pt x="1387295" y="152162"/>
                      <a:pt x="1379580" y="149162"/>
                      <a:pt x="1374608" y="149162"/>
                    </a:cubicBezTo>
                    <a:cubicBezTo>
                      <a:pt x="1366036" y="149162"/>
                      <a:pt x="1355749" y="153448"/>
                      <a:pt x="1343747" y="162020"/>
                    </a:cubicBezTo>
                    <a:lnTo>
                      <a:pt x="1339889" y="159449"/>
                    </a:lnTo>
                    <a:cubicBezTo>
                      <a:pt x="1354291" y="142304"/>
                      <a:pt x="1372293" y="133731"/>
                      <a:pt x="1393896" y="133731"/>
                    </a:cubicBezTo>
                    <a:cubicBezTo>
                      <a:pt x="1396125" y="133731"/>
                      <a:pt x="1399554" y="133945"/>
                      <a:pt x="1404183" y="134374"/>
                    </a:cubicBezTo>
                    <a:cubicBezTo>
                      <a:pt x="1408812" y="134803"/>
                      <a:pt x="1412241" y="135017"/>
                      <a:pt x="1414470" y="135017"/>
                    </a:cubicBezTo>
                    <a:cubicBezTo>
                      <a:pt x="1426472" y="135017"/>
                      <a:pt x="1433330" y="131159"/>
                      <a:pt x="1435044" y="123444"/>
                    </a:cubicBezTo>
                    <a:close/>
                    <a:moveTo>
                      <a:pt x="820392" y="123444"/>
                    </a:moveTo>
                    <a:cubicBezTo>
                      <a:pt x="822107" y="124644"/>
                      <a:pt x="822964" y="126787"/>
                      <a:pt x="822964" y="129873"/>
                    </a:cubicBezTo>
                    <a:cubicBezTo>
                      <a:pt x="822792" y="135017"/>
                      <a:pt x="820821" y="139303"/>
                      <a:pt x="817049" y="142732"/>
                    </a:cubicBezTo>
                    <a:cubicBezTo>
                      <a:pt x="813277" y="146161"/>
                      <a:pt x="808819" y="147876"/>
                      <a:pt x="803676" y="147876"/>
                    </a:cubicBezTo>
                    <a:cubicBezTo>
                      <a:pt x="800933" y="147876"/>
                      <a:pt x="796861" y="147233"/>
                      <a:pt x="791460" y="145947"/>
                    </a:cubicBezTo>
                    <a:cubicBezTo>
                      <a:pt x="786059" y="144661"/>
                      <a:pt x="781987" y="144018"/>
                      <a:pt x="779244" y="144018"/>
                    </a:cubicBezTo>
                    <a:lnTo>
                      <a:pt x="772815" y="144018"/>
                    </a:lnTo>
                    <a:cubicBezTo>
                      <a:pt x="779673" y="147447"/>
                      <a:pt x="783102" y="152162"/>
                      <a:pt x="783102" y="158163"/>
                    </a:cubicBezTo>
                    <a:cubicBezTo>
                      <a:pt x="772643" y="152162"/>
                      <a:pt x="764928" y="149162"/>
                      <a:pt x="759956" y="149162"/>
                    </a:cubicBezTo>
                    <a:cubicBezTo>
                      <a:pt x="751384" y="149162"/>
                      <a:pt x="741097" y="153448"/>
                      <a:pt x="729095" y="162020"/>
                    </a:cubicBezTo>
                    <a:lnTo>
                      <a:pt x="725237" y="159449"/>
                    </a:lnTo>
                    <a:cubicBezTo>
                      <a:pt x="739639" y="142304"/>
                      <a:pt x="757641" y="133731"/>
                      <a:pt x="779244" y="133731"/>
                    </a:cubicBezTo>
                    <a:cubicBezTo>
                      <a:pt x="781473" y="133731"/>
                      <a:pt x="784902" y="133945"/>
                      <a:pt x="789531" y="134374"/>
                    </a:cubicBezTo>
                    <a:cubicBezTo>
                      <a:pt x="794160" y="134803"/>
                      <a:pt x="797589" y="135017"/>
                      <a:pt x="799818" y="135017"/>
                    </a:cubicBezTo>
                    <a:cubicBezTo>
                      <a:pt x="811820" y="135017"/>
                      <a:pt x="818678" y="131159"/>
                      <a:pt x="820392" y="123444"/>
                    </a:cubicBezTo>
                    <a:close/>
                    <a:moveTo>
                      <a:pt x="205740" y="123444"/>
                    </a:moveTo>
                    <a:cubicBezTo>
                      <a:pt x="207455" y="124644"/>
                      <a:pt x="208312" y="126787"/>
                      <a:pt x="208312" y="129873"/>
                    </a:cubicBezTo>
                    <a:cubicBezTo>
                      <a:pt x="208141" y="135017"/>
                      <a:pt x="206169" y="139303"/>
                      <a:pt x="202397" y="142732"/>
                    </a:cubicBezTo>
                    <a:cubicBezTo>
                      <a:pt x="198625" y="146161"/>
                      <a:pt x="194168" y="147876"/>
                      <a:pt x="189024" y="147876"/>
                    </a:cubicBezTo>
                    <a:cubicBezTo>
                      <a:pt x="186281" y="147876"/>
                      <a:pt x="182209" y="147233"/>
                      <a:pt x="176808" y="145947"/>
                    </a:cubicBezTo>
                    <a:cubicBezTo>
                      <a:pt x="171408" y="144661"/>
                      <a:pt x="167336" y="144018"/>
                      <a:pt x="164592" y="144018"/>
                    </a:cubicBezTo>
                    <a:lnTo>
                      <a:pt x="158163" y="144018"/>
                    </a:lnTo>
                    <a:cubicBezTo>
                      <a:pt x="165021" y="147447"/>
                      <a:pt x="168450" y="152162"/>
                      <a:pt x="168450" y="158163"/>
                    </a:cubicBezTo>
                    <a:cubicBezTo>
                      <a:pt x="157992" y="152162"/>
                      <a:pt x="150276" y="149162"/>
                      <a:pt x="145304" y="149162"/>
                    </a:cubicBezTo>
                    <a:cubicBezTo>
                      <a:pt x="136732" y="149162"/>
                      <a:pt x="126445" y="153448"/>
                      <a:pt x="114443" y="162020"/>
                    </a:cubicBezTo>
                    <a:lnTo>
                      <a:pt x="110586" y="159449"/>
                    </a:lnTo>
                    <a:cubicBezTo>
                      <a:pt x="124987" y="142304"/>
                      <a:pt x="142990" y="133731"/>
                      <a:pt x="164592" y="133731"/>
                    </a:cubicBezTo>
                    <a:cubicBezTo>
                      <a:pt x="166821" y="133731"/>
                      <a:pt x="170250" y="133945"/>
                      <a:pt x="174879" y="134374"/>
                    </a:cubicBezTo>
                    <a:cubicBezTo>
                      <a:pt x="179509" y="134803"/>
                      <a:pt x="182938" y="135017"/>
                      <a:pt x="185166" y="135017"/>
                    </a:cubicBezTo>
                    <a:cubicBezTo>
                      <a:pt x="197168" y="135017"/>
                      <a:pt x="204026" y="131159"/>
                      <a:pt x="205740" y="123444"/>
                    </a:cubicBezTo>
                    <a:close/>
                    <a:moveTo>
                      <a:pt x="662230" y="79724"/>
                    </a:moveTo>
                    <a:cubicBezTo>
                      <a:pt x="667545" y="87954"/>
                      <a:pt x="672259" y="93526"/>
                      <a:pt x="676374" y="96441"/>
                    </a:cubicBezTo>
                    <a:cubicBezTo>
                      <a:pt x="690947" y="106556"/>
                      <a:pt x="698234" y="118986"/>
                      <a:pt x="698234" y="133731"/>
                    </a:cubicBezTo>
                    <a:cubicBezTo>
                      <a:pt x="692062" y="123444"/>
                      <a:pt x="683918" y="118300"/>
                      <a:pt x="673802" y="118300"/>
                    </a:cubicBezTo>
                    <a:cubicBezTo>
                      <a:pt x="663858" y="118300"/>
                      <a:pt x="657000" y="121730"/>
                      <a:pt x="653228" y="128587"/>
                    </a:cubicBezTo>
                    <a:cubicBezTo>
                      <a:pt x="653400" y="124130"/>
                      <a:pt x="654686" y="120186"/>
                      <a:pt x="657086" y="116757"/>
                    </a:cubicBezTo>
                    <a:cubicBezTo>
                      <a:pt x="659829" y="112643"/>
                      <a:pt x="663258" y="110585"/>
                      <a:pt x="667373" y="110585"/>
                    </a:cubicBezTo>
                    <a:cubicBezTo>
                      <a:pt x="661201" y="107328"/>
                      <a:pt x="656915" y="103470"/>
                      <a:pt x="654514" y="99012"/>
                    </a:cubicBezTo>
                    <a:cubicBezTo>
                      <a:pt x="657772" y="97298"/>
                      <a:pt x="661629" y="96441"/>
                      <a:pt x="666087" y="96441"/>
                    </a:cubicBezTo>
                    <a:cubicBezTo>
                      <a:pt x="662658" y="93869"/>
                      <a:pt x="660944" y="90011"/>
                      <a:pt x="660944" y="84868"/>
                    </a:cubicBezTo>
                    <a:cubicBezTo>
                      <a:pt x="660944" y="86068"/>
                      <a:pt x="661372" y="84353"/>
                      <a:pt x="662230" y="79724"/>
                    </a:cubicBezTo>
                    <a:close/>
                    <a:moveTo>
                      <a:pt x="47578" y="79724"/>
                    </a:moveTo>
                    <a:cubicBezTo>
                      <a:pt x="52893" y="87954"/>
                      <a:pt x="57608" y="93526"/>
                      <a:pt x="61722" y="96441"/>
                    </a:cubicBezTo>
                    <a:cubicBezTo>
                      <a:pt x="76296" y="106556"/>
                      <a:pt x="83582" y="118986"/>
                      <a:pt x="83582" y="133731"/>
                    </a:cubicBezTo>
                    <a:cubicBezTo>
                      <a:pt x="77410" y="123444"/>
                      <a:pt x="69266" y="118300"/>
                      <a:pt x="59151" y="118300"/>
                    </a:cubicBezTo>
                    <a:cubicBezTo>
                      <a:pt x="49207" y="118300"/>
                      <a:pt x="42349" y="121730"/>
                      <a:pt x="38577" y="128587"/>
                    </a:cubicBezTo>
                    <a:cubicBezTo>
                      <a:pt x="38748" y="124130"/>
                      <a:pt x="40034" y="120186"/>
                      <a:pt x="42434" y="116757"/>
                    </a:cubicBezTo>
                    <a:cubicBezTo>
                      <a:pt x="45178" y="112643"/>
                      <a:pt x="48606" y="110585"/>
                      <a:pt x="52721" y="110585"/>
                    </a:cubicBezTo>
                    <a:cubicBezTo>
                      <a:pt x="46549" y="107328"/>
                      <a:pt x="42263" y="103470"/>
                      <a:pt x="39863" y="99012"/>
                    </a:cubicBezTo>
                    <a:cubicBezTo>
                      <a:pt x="43120" y="97298"/>
                      <a:pt x="46978" y="96441"/>
                      <a:pt x="51435" y="96441"/>
                    </a:cubicBezTo>
                    <a:cubicBezTo>
                      <a:pt x="48006" y="93869"/>
                      <a:pt x="46292" y="90011"/>
                      <a:pt x="46292" y="84868"/>
                    </a:cubicBezTo>
                    <a:cubicBezTo>
                      <a:pt x="46292" y="86068"/>
                      <a:pt x="46721" y="84353"/>
                      <a:pt x="47578" y="79724"/>
                    </a:cubicBezTo>
                    <a:close/>
                    <a:moveTo>
                      <a:pt x="1276882" y="79724"/>
                    </a:moveTo>
                    <a:cubicBezTo>
                      <a:pt x="1282197" y="87954"/>
                      <a:pt x="1286911" y="93526"/>
                      <a:pt x="1291026" y="96441"/>
                    </a:cubicBezTo>
                    <a:cubicBezTo>
                      <a:pt x="1305599" y="106556"/>
                      <a:pt x="1312886" y="118986"/>
                      <a:pt x="1312886" y="133731"/>
                    </a:cubicBezTo>
                    <a:cubicBezTo>
                      <a:pt x="1306714" y="123444"/>
                      <a:pt x="1298570" y="118300"/>
                      <a:pt x="1288454" y="118300"/>
                    </a:cubicBezTo>
                    <a:cubicBezTo>
                      <a:pt x="1278510" y="118300"/>
                      <a:pt x="1271652" y="121730"/>
                      <a:pt x="1267880" y="128587"/>
                    </a:cubicBezTo>
                    <a:cubicBezTo>
                      <a:pt x="1268052" y="124130"/>
                      <a:pt x="1269338" y="120186"/>
                      <a:pt x="1271738" y="116757"/>
                    </a:cubicBezTo>
                    <a:cubicBezTo>
                      <a:pt x="1274481" y="112643"/>
                      <a:pt x="1277910" y="110585"/>
                      <a:pt x="1282025" y="110585"/>
                    </a:cubicBezTo>
                    <a:cubicBezTo>
                      <a:pt x="1275853" y="107328"/>
                      <a:pt x="1271567" y="103470"/>
                      <a:pt x="1269166" y="99012"/>
                    </a:cubicBezTo>
                    <a:cubicBezTo>
                      <a:pt x="1272424" y="97298"/>
                      <a:pt x="1276281" y="96441"/>
                      <a:pt x="1280739" y="96441"/>
                    </a:cubicBezTo>
                    <a:cubicBezTo>
                      <a:pt x="1277310" y="93869"/>
                      <a:pt x="1275596" y="90011"/>
                      <a:pt x="1275596" y="84868"/>
                    </a:cubicBezTo>
                    <a:cubicBezTo>
                      <a:pt x="1275596" y="86068"/>
                      <a:pt x="1276024" y="84353"/>
                      <a:pt x="1276882" y="79724"/>
                    </a:cubicBezTo>
                    <a:close/>
                    <a:moveTo>
                      <a:pt x="1891534" y="79724"/>
                    </a:moveTo>
                    <a:cubicBezTo>
                      <a:pt x="1896849" y="87954"/>
                      <a:pt x="1901563" y="93526"/>
                      <a:pt x="1905678" y="96441"/>
                    </a:cubicBezTo>
                    <a:cubicBezTo>
                      <a:pt x="1920251" y="106556"/>
                      <a:pt x="1927538" y="118986"/>
                      <a:pt x="1927538" y="133731"/>
                    </a:cubicBezTo>
                    <a:cubicBezTo>
                      <a:pt x="1921366" y="123444"/>
                      <a:pt x="1913222" y="118300"/>
                      <a:pt x="1903106" y="118300"/>
                    </a:cubicBezTo>
                    <a:cubicBezTo>
                      <a:pt x="1893162" y="118300"/>
                      <a:pt x="1886304" y="121730"/>
                      <a:pt x="1882532" y="128587"/>
                    </a:cubicBezTo>
                    <a:cubicBezTo>
                      <a:pt x="1882704" y="124130"/>
                      <a:pt x="1883990" y="120186"/>
                      <a:pt x="1886390" y="116757"/>
                    </a:cubicBezTo>
                    <a:cubicBezTo>
                      <a:pt x="1889133" y="112643"/>
                      <a:pt x="1892562" y="110585"/>
                      <a:pt x="1896677" y="110585"/>
                    </a:cubicBezTo>
                    <a:cubicBezTo>
                      <a:pt x="1890505" y="107328"/>
                      <a:pt x="1886219" y="103470"/>
                      <a:pt x="1883818" y="99012"/>
                    </a:cubicBezTo>
                    <a:cubicBezTo>
                      <a:pt x="1887076" y="97298"/>
                      <a:pt x="1890933" y="96441"/>
                      <a:pt x="1895391" y="96441"/>
                    </a:cubicBezTo>
                    <a:cubicBezTo>
                      <a:pt x="1891962" y="93869"/>
                      <a:pt x="1890248" y="90011"/>
                      <a:pt x="1890248" y="84868"/>
                    </a:cubicBezTo>
                    <a:cubicBezTo>
                      <a:pt x="1890248" y="86068"/>
                      <a:pt x="1890676" y="84353"/>
                      <a:pt x="1891534" y="79724"/>
                    </a:cubicBezTo>
                    <a:close/>
                    <a:moveTo>
                      <a:pt x="2506184" y="79724"/>
                    </a:moveTo>
                    <a:cubicBezTo>
                      <a:pt x="2511499" y="87954"/>
                      <a:pt x="2516213" y="93526"/>
                      <a:pt x="2520328" y="96441"/>
                    </a:cubicBezTo>
                    <a:cubicBezTo>
                      <a:pt x="2534901" y="106556"/>
                      <a:pt x="2542188" y="118986"/>
                      <a:pt x="2542188" y="133731"/>
                    </a:cubicBezTo>
                    <a:cubicBezTo>
                      <a:pt x="2536016" y="123444"/>
                      <a:pt x="2527872" y="118300"/>
                      <a:pt x="2517756" y="118300"/>
                    </a:cubicBezTo>
                    <a:cubicBezTo>
                      <a:pt x="2507812" y="118300"/>
                      <a:pt x="2500954" y="121730"/>
                      <a:pt x="2497182" y="128587"/>
                    </a:cubicBezTo>
                    <a:cubicBezTo>
                      <a:pt x="2497354" y="124130"/>
                      <a:pt x="2498640" y="120186"/>
                      <a:pt x="2501040" y="116757"/>
                    </a:cubicBezTo>
                    <a:cubicBezTo>
                      <a:pt x="2503783" y="112643"/>
                      <a:pt x="2507212" y="110585"/>
                      <a:pt x="2511327" y="110585"/>
                    </a:cubicBezTo>
                    <a:cubicBezTo>
                      <a:pt x="2505155" y="107328"/>
                      <a:pt x="2500869" y="103470"/>
                      <a:pt x="2498468" y="99012"/>
                    </a:cubicBezTo>
                    <a:cubicBezTo>
                      <a:pt x="2501726" y="97298"/>
                      <a:pt x="2505583" y="96441"/>
                      <a:pt x="2510041" y="96441"/>
                    </a:cubicBezTo>
                    <a:cubicBezTo>
                      <a:pt x="2506612" y="93869"/>
                      <a:pt x="2504898" y="90011"/>
                      <a:pt x="2504898" y="84868"/>
                    </a:cubicBezTo>
                    <a:cubicBezTo>
                      <a:pt x="2504898" y="86068"/>
                      <a:pt x="2505326" y="84353"/>
                      <a:pt x="2506184" y="79724"/>
                    </a:cubicBezTo>
                    <a:close/>
                    <a:moveTo>
                      <a:pt x="1935253" y="77153"/>
                    </a:moveTo>
                    <a:cubicBezTo>
                      <a:pt x="1939368" y="77153"/>
                      <a:pt x="1942969" y="78095"/>
                      <a:pt x="1946055" y="79981"/>
                    </a:cubicBezTo>
                    <a:cubicBezTo>
                      <a:pt x="1949827" y="82210"/>
                      <a:pt x="1951713" y="85211"/>
                      <a:pt x="1951713" y="88983"/>
                    </a:cubicBezTo>
                    <a:cubicBezTo>
                      <a:pt x="1948969" y="85382"/>
                      <a:pt x="1945626" y="83582"/>
                      <a:pt x="1941683" y="83582"/>
                    </a:cubicBezTo>
                    <a:cubicBezTo>
                      <a:pt x="1937225" y="83582"/>
                      <a:pt x="1935082" y="85725"/>
                      <a:pt x="1935253" y="90011"/>
                    </a:cubicBezTo>
                    <a:cubicBezTo>
                      <a:pt x="1935425" y="93955"/>
                      <a:pt x="1936625" y="96526"/>
                      <a:pt x="1938854" y="97727"/>
                    </a:cubicBezTo>
                    <a:cubicBezTo>
                      <a:pt x="1937997" y="98584"/>
                      <a:pt x="1936368" y="99012"/>
                      <a:pt x="1933967" y="99012"/>
                    </a:cubicBezTo>
                    <a:cubicBezTo>
                      <a:pt x="1931567" y="99012"/>
                      <a:pt x="1929467" y="98027"/>
                      <a:pt x="1927667" y="96055"/>
                    </a:cubicBezTo>
                    <a:cubicBezTo>
                      <a:pt x="1925866" y="94083"/>
                      <a:pt x="1924966" y="91897"/>
                      <a:pt x="1924966" y="89497"/>
                    </a:cubicBezTo>
                    <a:cubicBezTo>
                      <a:pt x="1921709" y="91554"/>
                      <a:pt x="1919137" y="92583"/>
                      <a:pt x="1917251" y="92583"/>
                    </a:cubicBezTo>
                    <a:cubicBezTo>
                      <a:pt x="1912279" y="92412"/>
                      <a:pt x="1908850" y="90268"/>
                      <a:pt x="1906964" y="86154"/>
                    </a:cubicBezTo>
                    <a:cubicBezTo>
                      <a:pt x="1910393" y="86154"/>
                      <a:pt x="1915108" y="84653"/>
                      <a:pt x="1921109" y="81653"/>
                    </a:cubicBezTo>
                    <a:cubicBezTo>
                      <a:pt x="1927109" y="78653"/>
                      <a:pt x="1931824" y="77153"/>
                      <a:pt x="1935253" y="77153"/>
                    </a:cubicBezTo>
                    <a:close/>
                    <a:moveTo>
                      <a:pt x="1320601" y="77153"/>
                    </a:moveTo>
                    <a:cubicBezTo>
                      <a:pt x="1324716" y="77153"/>
                      <a:pt x="1328317" y="78095"/>
                      <a:pt x="1331403" y="79981"/>
                    </a:cubicBezTo>
                    <a:cubicBezTo>
                      <a:pt x="1335175" y="82210"/>
                      <a:pt x="1337061" y="85211"/>
                      <a:pt x="1337061" y="88983"/>
                    </a:cubicBezTo>
                    <a:cubicBezTo>
                      <a:pt x="1334317" y="85382"/>
                      <a:pt x="1330974" y="83582"/>
                      <a:pt x="1327031" y="83582"/>
                    </a:cubicBezTo>
                    <a:cubicBezTo>
                      <a:pt x="1322573" y="83582"/>
                      <a:pt x="1320430" y="85725"/>
                      <a:pt x="1320601" y="90011"/>
                    </a:cubicBezTo>
                    <a:cubicBezTo>
                      <a:pt x="1320773" y="93955"/>
                      <a:pt x="1321973" y="96526"/>
                      <a:pt x="1324202" y="97727"/>
                    </a:cubicBezTo>
                    <a:cubicBezTo>
                      <a:pt x="1323345" y="98584"/>
                      <a:pt x="1321716" y="99012"/>
                      <a:pt x="1319315" y="99012"/>
                    </a:cubicBezTo>
                    <a:cubicBezTo>
                      <a:pt x="1316915" y="99012"/>
                      <a:pt x="1314815" y="98027"/>
                      <a:pt x="1313015" y="96055"/>
                    </a:cubicBezTo>
                    <a:cubicBezTo>
                      <a:pt x="1311214" y="94083"/>
                      <a:pt x="1310314" y="91897"/>
                      <a:pt x="1310314" y="89497"/>
                    </a:cubicBezTo>
                    <a:cubicBezTo>
                      <a:pt x="1307057" y="91554"/>
                      <a:pt x="1304485" y="92583"/>
                      <a:pt x="1302599" y="92583"/>
                    </a:cubicBezTo>
                    <a:cubicBezTo>
                      <a:pt x="1297627" y="92412"/>
                      <a:pt x="1294198" y="90268"/>
                      <a:pt x="1292312" y="86154"/>
                    </a:cubicBezTo>
                    <a:cubicBezTo>
                      <a:pt x="1295741" y="86154"/>
                      <a:pt x="1300456" y="84653"/>
                      <a:pt x="1306457" y="81653"/>
                    </a:cubicBezTo>
                    <a:cubicBezTo>
                      <a:pt x="1312457" y="78653"/>
                      <a:pt x="1317172" y="77153"/>
                      <a:pt x="1320601" y="77153"/>
                    </a:cubicBezTo>
                    <a:close/>
                    <a:moveTo>
                      <a:pt x="705949" y="77153"/>
                    </a:moveTo>
                    <a:cubicBezTo>
                      <a:pt x="710064" y="77153"/>
                      <a:pt x="713665" y="78095"/>
                      <a:pt x="716751" y="79981"/>
                    </a:cubicBezTo>
                    <a:cubicBezTo>
                      <a:pt x="720523" y="82210"/>
                      <a:pt x="722409" y="85211"/>
                      <a:pt x="722409" y="88983"/>
                    </a:cubicBezTo>
                    <a:cubicBezTo>
                      <a:pt x="719665" y="85382"/>
                      <a:pt x="716322" y="83582"/>
                      <a:pt x="712379" y="83582"/>
                    </a:cubicBezTo>
                    <a:cubicBezTo>
                      <a:pt x="707921" y="83582"/>
                      <a:pt x="705778" y="85725"/>
                      <a:pt x="705949" y="90011"/>
                    </a:cubicBezTo>
                    <a:cubicBezTo>
                      <a:pt x="706121" y="93955"/>
                      <a:pt x="707321" y="96526"/>
                      <a:pt x="709550" y="97727"/>
                    </a:cubicBezTo>
                    <a:cubicBezTo>
                      <a:pt x="708693" y="98584"/>
                      <a:pt x="707064" y="99012"/>
                      <a:pt x="704663" y="99012"/>
                    </a:cubicBezTo>
                    <a:cubicBezTo>
                      <a:pt x="702263" y="99012"/>
                      <a:pt x="700163" y="98027"/>
                      <a:pt x="698363" y="96055"/>
                    </a:cubicBezTo>
                    <a:cubicBezTo>
                      <a:pt x="696562" y="94083"/>
                      <a:pt x="695662" y="91897"/>
                      <a:pt x="695662" y="89497"/>
                    </a:cubicBezTo>
                    <a:cubicBezTo>
                      <a:pt x="692405" y="91554"/>
                      <a:pt x="689833" y="92583"/>
                      <a:pt x="687947" y="92583"/>
                    </a:cubicBezTo>
                    <a:cubicBezTo>
                      <a:pt x="682975" y="92412"/>
                      <a:pt x="679546" y="90268"/>
                      <a:pt x="677660" y="86154"/>
                    </a:cubicBezTo>
                    <a:cubicBezTo>
                      <a:pt x="681089" y="86154"/>
                      <a:pt x="685804" y="84653"/>
                      <a:pt x="691805" y="81653"/>
                    </a:cubicBezTo>
                    <a:cubicBezTo>
                      <a:pt x="697805" y="78653"/>
                      <a:pt x="702520" y="77153"/>
                      <a:pt x="705949" y="77153"/>
                    </a:cubicBezTo>
                    <a:close/>
                    <a:moveTo>
                      <a:pt x="91298" y="77153"/>
                    </a:moveTo>
                    <a:cubicBezTo>
                      <a:pt x="95412" y="77153"/>
                      <a:pt x="99013" y="78095"/>
                      <a:pt x="102099" y="79981"/>
                    </a:cubicBezTo>
                    <a:cubicBezTo>
                      <a:pt x="105871" y="82210"/>
                      <a:pt x="107757" y="85211"/>
                      <a:pt x="107757" y="88983"/>
                    </a:cubicBezTo>
                    <a:cubicBezTo>
                      <a:pt x="105014" y="85382"/>
                      <a:pt x="101670" y="83582"/>
                      <a:pt x="97727" y="83582"/>
                    </a:cubicBezTo>
                    <a:cubicBezTo>
                      <a:pt x="93269" y="83582"/>
                      <a:pt x="91126" y="85725"/>
                      <a:pt x="91298" y="90011"/>
                    </a:cubicBezTo>
                    <a:cubicBezTo>
                      <a:pt x="91469" y="93955"/>
                      <a:pt x="92669" y="96526"/>
                      <a:pt x="94898" y="97727"/>
                    </a:cubicBezTo>
                    <a:cubicBezTo>
                      <a:pt x="94041" y="98584"/>
                      <a:pt x="92412" y="99012"/>
                      <a:pt x="90012" y="99012"/>
                    </a:cubicBezTo>
                    <a:cubicBezTo>
                      <a:pt x="87611" y="99012"/>
                      <a:pt x="85511" y="98027"/>
                      <a:pt x="83711" y="96055"/>
                    </a:cubicBezTo>
                    <a:cubicBezTo>
                      <a:pt x="81911" y="94083"/>
                      <a:pt x="81011" y="91897"/>
                      <a:pt x="81011" y="89497"/>
                    </a:cubicBezTo>
                    <a:cubicBezTo>
                      <a:pt x="77753" y="91554"/>
                      <a:pt x="75181" y="92583"/>
                      <a:pt x="73295" y="92583"/>
                    </a:cubicBezTo>
                    <a:cubicBezTo>
                      <a:pt x="68323" y="92412"/>
                      <a:pt x="64894" y="90268"/>
                      <a:pt x="63008" y="86154"/>
                    </a:cubicBezTo>
                    <a:cubicBezTo>
                      <a:pt x="66437" y="86154"/>
                      <a:pt x="71152" y="84653"/>
                      <a:pt x="77153" y="81653"/>
                    </a:cubicBezTo>
                    <a:cubicBezTo>
                      <a:pt x="83154" y="78653"/>
                      <a:pt x="87869" y="77153"/>
                      <a:pt x="91298" y="77153"/>
                    </a:cubicBezTo>
                    <a:close/>
                    <a:moveTo>
                      <a:pt x="2549903" y="77153"/>
                    </a:moveTo>
                    <a:cubicBezTo>
                      <a:pt x="2554018" y="77153"/>
                      <a:pt x="2557619" y="78095"/>
                      <a:pt x="2560705" y="79981"/>
                    </a:cubicBezTo>
                    <a:cubicBezTo>
                      <a:pt x="2564477" y="82210"/>
                      <a:pt x="2566363" y="85211"/>
                      <a:pt x="2566363" y="88983"/>
                    </a:cubicBezTo>
                    <a:cubicBezTo>
                      <a:pt x="2563619" y="85382"/>
                      <a:pt x="2560276" y="83582"/>
                      <a:pt x="2556333" y="83582"/>
                    </a:cubicBezTo>
                    <a:cubicBezTo>
                      <a:pt x="2551875" y="83582"/>
                      <a:pt x="2549732" y="85725"/>
                      <a:pt x="2549903" y="90011"/>
                    </a:cubicBezTo>
                    <a:cubicBezTo>
                      <a:pt x="2550075" y="93955"/>
                      <a:pt x="2551275" y="96526"/>
                      <a:pt x="2553504" y="97727"/>
                    </a:cubicBezTo>
                    <a:cubicBezTo>
                      <a:pt x="2552647" y="98584"/>
                      <a:pt x="2551018" y="99012"/>
                      <a:pt x="2548617" y="99012"/>
                    </a:cubicBezTo>
                    <a:cubicBezTo>
                      <a:pt x="2546217" y="99012"/>
                      <a:pt x="2544117" y="98027"/>
                      <a:pt x="2542317" y="96055"/>
                    </a:cubicBezTo>
                    <a:cubicBezTo>
                      <a:pt x="2540516" y="94083"/>
                      <a:pt x="2539616" y="91897"/>
                      <a:pt x="2539616" y="89497"/>
                    </a:cubicBezTo>
                    <a:cubicBezTo>
                      <a:pt x="2536359" y="91554"/>
                      <a:pt x="2533787" y="92583"/>
                      <a:pt x="2531901" y="92583"/>
                    </a:cubicBezTo>
                    <a:cubicBezTo>
                      <a:pt x="2526929" y="92412"/>
                      <a:pt x="2523500" y="90268"/>
                      <a:pt x="2521614" y="86154"/>
                    </a:cubicBezTo>
                    <a:cubicBezTo>
                      <a:pt x="2525043" y="86154"/>
                      <a:pt x="2529758" y="84653"/>
                      <a:pt x="2535759" y="81653"/>
                    </a:cubicBezTo>
                    <a:cubicBezTo>
                      <a:pt x="2541759" y="78653"/>
                      <a:pt x="2546474" y="77153"/>
                      <a:pt x="2549903" y="77153"/>
                    </a:cubicBezTo>
                    <a:close/>
                    <a:moveTo>
                      <a:pt x="807533" y="60436"/>
                    </a:moveTo>
                    <a:lnTo>
                      <a:pt x="810362" y="63522"/>
                    </a:lnTo>
                    <a:cubicBezTo>
                      <a:pt x="805905" y="67637"/>
                      <a:pt x="802819" y="72781"/>
                      <a:pt x="801104" y="78953"/>
                    </a:cubicBezTo>
                    <a:cubicBezTo>
                      <a:pt x="799047" y="86154"/>
                      <a:pt x="793475" y="92412"/>
                      <a:pt x="784388" y="97727"/>
                    </a:cubicBezTo>
                    <a:cubicBezTo>
                      <a:pt x="780273" y="100127"/>
                      <a:pt x="775987" y="103556"/>
                      <a:pt x="771529" y="108014"/>
                    </a:cubicBezTo>
                    <a:cubicBezTo>
                      <a:pt x="775987" y="106299"/>
                      <a:pt x="780273" y="105442"/>
                      <a:pt x="784388" y="105442"/>
                    </a:cubicBezTo>
                    <a:cubicBezTo>
                      <a:pt x="788331" y="105442"/>
                      <a:pt x="791931" y="106385"/>
                      <a:pt x="795189" y="108271"/>
                    </a:cubicBezTo>
                    <a:cubicBezTo>
                      <a:pt x="799132" y="110500"/>
                      <a:pt x="801104" y="113414"/>
                      <a:pt x="801104" y="117015"/>
                    </a:cubicBezTo>
                    <a:cubicBezTo>
                      <a:pt x="795789" y="116157"/>
                      <a:pt x="792360" y="115729"/>
                      <a:pt x="790817" y="115729"/>
                    </a:cubicBezTo>
                    <a:cubicBezTo>
                      <a:pt x="770072" y="115900"/>
                      <a:pt x="748212" y="127473"/>
                      <a:pt x="725237" y="150447"/>
                    </a:cubicBezTo>
                    <a:lnTo>
                      <a:pt x="720094" y="145304"/>
                    </a:lnTo>
                    <a:cubicBezTo>
                      <a:pt x="743411" y="121987"/>
                      <a:pt x="754984" y="100127"/>
                      <a:pt x="754813" y="79724"/>
                    </a:cubicBezTo>
                    <a:cubicBezTo>
                      <a:pt x="754813" y="75095"/>
                      <a:pt x="754384" y="71666"/>
                      <a:pt x="753527" y="69437"/>
                    </a:cubicBezTo>
                    <a:cubicBezTo>
                      <a:pt x="762099" y="72523"/>
                      <a:pt x="766385" y="78095"/>
                      <a:pt x="766385" y="86154"/>
                    </a:cubicBezTo>
                    <a:cubicBezTo>
                      <a:pt x="766385" y="89411"/>
                      <a:pt x="765528" y="93269"/>
                      <a:pt x="763814" y="97727"/>
                    </a:cubicBezTo>
                    <a:cubicBezTo>
                      <a:pt x="767071" y="94469"/>
                      <a:pt x="770500" y="89754"/>
                      <a:pt x="774101" y="83582"/>
                    </a:cubicBezTo>
                    <a:cubicBezTo>
                      <a:pt x="778730" y="77067"/>
                      <a:pt x="784216" y="72438"/>
                      <a:pt x="790560" y="69694"/>
                    </a:cubicBezTo>
                    <a:cubicBezTo>
                      <a:pt x="798104" y="66437"/>
                      <a:pt x="803761" y="63351"/>
                      <a:pt x="807533" y="60436"/>
                    </a:cubicBezTo>
                    <a:close/>
                    <a:moveTo>
                      <a:pt x="192882" y="60436"/>
                    </a:moveTo>
                    <a:lnTo>
                      <a:pt x="195711" y="63522"/>
                    </a:lnTo>
                    <a:cubicBezTo>
                      <a:pt x="191253" y="67637"/>
                      <a:pt x="188167" y="72781"/>
                      <a:pt x="186452" y="78953"/>
                    </a:cubicBezTo>
                    <a:cubicBezTo>
                      <a:pt x="184395" y="86154"/>
                      <a:pt x="178823" y="92412"/>
                      <a:pt x="169736" y="97727"/>
                    </a:cubicBezTo>
                    <a:cubicBezTo>
                      <a:pt x="165621" y="100127"/>
                      <a:pt x="161335" y="103556"/>
                      <a:pt x="156877" y="108014"/>
                    </a:cubicBezTo>
                    <a:cubicBezTo>
                      <a:pt x="161335" y="106299"/>
                      <a:pt x="165621" y="105442"/>
                      <a:pt x="169736" y="105442"/>
                    </a:cubicBezTo>
                    <a:cubicBezTo>
                      <a:pt x="173679" y="105442"/>
                      <a:pt x="177280" y="106385"/>
                      <a:pt x="180537" y="108271"/>
                    </a:cubicBezTo>
                    <a:cubicBezTo>
                      <a:pt x="184481" y="110500"/>
                      <a:pt x="186452" y="113414"/>
                      <a:pt x="186452" y="117015"/>
                    </a:cubicBezTo>
                    <a:cubicBezTo>
                      <a:pt x="181137" y="116157"/>
                      <a:pt x="177708" y="115729"/>
                      <a:pt x="176165" y="115729"/>
                    </a:cubicBezTo>
                    <a:cubicBezTo>
                      <a:pt x="155420" y="115900"/>
                      <a:pt x="133560" y="127473"/>
                      <a:pt x="110586" y="150447"/>
                    </a:cubicBezTo>
                    <a:lnTo>
                      <a:pt x="105442" y="145304"/>
                    </a:lnTo>
                    <a:cubicBezTo>
                      <a:pt x="128759" y="121987"/>
                      <a:pt x="140332" y="100127"/>
                      <a:pt x="140161" y="79724"/>
                    </a:cubicBezTo>
                    <a:cubicBezTo>
                      <a:pt x="140161" y="75095"/>
                      <a:pt x="139732" y="71666"/>
                      <a:pt x="138875" y="69437"/>
                    </a:cubicBezTo>
                    <a:cubicBezTo>
                      <a:pt x="147447" y="72523"/>
                      <a:pt x="151734" y="78095"/>
                      <a:pt x="151734" y="86154"/>
                    </a:cubicBezTo>
                    <a:cubicBezTo>
                      <a:pt x="151734" y="89411"/>
                      <a:pt x="150876" y="93269"/>
                      <a:pt x="149162" y="97727"/>
                    </a:cubicBezTo>
                    <a:cubicBezTo>
                      <a:pt x="152419" y="94469"/>
                      <a:pt x="155848" y="89754"/>
                      <a:pt x="159449" y="83582"/>
                    </a:cubicBezTo>
                    <a:cubicBezTo>
                      <a:pt x="164078" y="77067"/>
                      <a:pt x="169564" y="72438"/>
                      <a:pt x="175908" y="69694"/>
                    </a:cubicBezTo>
                    <a:cubicBezTo>
                      <a:pt x="183452" y="66437"/>
                      <a:pt x="189110" y="63351"/>
                      <a:pt x="192882" y="60436"/>
                    </a:cubicBezTo>
                    <a:close/>
                    <a:moveTo>
                      <a:pt x="1422185" y="60436"/>
                    </a:moveTo>
                    <a:lnTo>
                      <a:pt x="1425014" y="63522"/>
                    </a:lnTo>
                    <a:cubicBezTo>
                      <a:pt x="1420557" y="67637"/>
                      <a:pt x="1417471" y="72781"/>
                      <a:pt x="1415756" y="78953"/>
                    </a:cubicBezTo>
                    <a:cubicBezTo>
                      <a:pt x="1413699" y="86154"/>
                      <a:pt x="1408127" y="92412"/>
                      <a:pt x="1399040" y="97727"/>
                    </a:cubicBezTo>
                    <a:cubicBezTo>
                      <a:pt x="1394925" y="100127"/>
                      <a:pt x="1390639" y="103556"/>
                      <a:pt x="1386181" y="108014"/>
                    </a:cubicBezTo>
                    <a:cubicBezTo>
                      <a:pt x="1390639" y="106299"/>
                      <a:pt x="1394925" y="105442"/>
                      <a:pt x="1399040" y="105442"/>
                    </a:cubicBezTo>
                    <a:cubicBezTo>
                      <a:pt x="1402983" y="105442"/>
                      <a:pt x="1406583" y="106385"/>
                      <a:pt x="1409841" y="108271"/>
                    </a:cubicBezTo>
                    <a:cubicBezTo>
                      <a:pt x="1413784" y="110500"/>
                      <a:pt x="1415756" y="113414"/>
                      <a:pt x="1415756" y="117015"/>
                    </a:cubicBezTo>
                    <a:cubicBezTo>
                      <a:pt x="1410441" y="116157"/>
                      <a:pt x="1407012" y="115729"/>
                      <a:pt x="1405469" y="115729"/>
                    </a:cubicBezTo>
                    <a:cubicBezTo>
                      <a:pt x="1384724" y="115900"/>
                      <a:pt x="1362864" y="127473"/>
                      <a:pt x="1339889" y="150447"/>
                    </a:cubicBezTo>
                    <a:lnTo>
                      <a:pt x="1334746" y="145304"/>
                    </a:lnTo>
                    <a:cubicBezTo>
                      <a:pt x="1358063" y="121987"/>
                      <a:pt x="1369636" y="100127"/>
                      <a:pt x="1369465" y="79724"/>
                    </a:cubicBezTo>
                    <a:cubicBezTo>
                      <a:pt x="1369465" y="75095"/>
                      <a:pt x="1369036" y="71666"/>
                      <a:pt x="1368179" y="69437"/>
                    </a:cubicBezTo>
                    <a:cubicBezTo>
                      <a:pt x="1376751" y="72523"/>
                      <a:pt x="1381037" y="78095"/>
                      <a:pt x="1381037" y="86154"/>
                    </a:cubicBezTo>
                    <a:cubicBezTo>
                      <a:pt x="1381037" y="89411"/>
                      <a:pt x="1380180" y="93269"/>
                      <a:pt x="1378466" y="97727"/>
                    </a:cubicBezTo>
                    <a:cubicBezTo>
                      <a:pt x="1381723" y="94469"/>
                      <a:pt x="1385152" y="89754"/>
                      <a:pt x="1388753" y="83582"/>
                    </a:cubicBezTo>
                    <a:cubicBezTo>
                      <a:pt x="1393382" y="77067"/>
                      <a:pt x="1398868" y="72438"/>
                      <a:pt x="1405212" y="69694"/>
                    </a:cubicBezTo>
                    <a:cubicBezTo>
                      <a:pt x="1412756" y="66437"/>
                      <a:pt x="1418413" y="63351"/>
                      <a:pt x="1422185" y="60436"/>
                    </a:cubicBezTo>
                    <a:close/>
                    <a:moveTo>
                      <a:pt x="2036837" y="60436"/>
                    </a:moveTo>
                    <a:lnTo>
                      <a:pt x="2039666" y="63522"/>
                    </a:lnTo>
                    <a:cubicBezTo>
                      <a:pt x="2035209" y="67637"/>
                      <a:pt x="2032123" y="72781"/>
                      <a:pt x="2030408" y="78953"/>
                    </a:cubicBezTo>
                    <a:cubicBezTo>
                      <a:pt x="2028351" y="86154"/>
                      <a:pt x="2022779" y="92412"/>
                      <a:pt x="2013692" y="97727"/>
                    </a:cubicBezTo>
                    <a:cubicBezTo>
                      <a:pt x="2009577" y="100127"/>
                      <a:pt x="2005291" y="103556"/>
                      <a:pt x="2000833" y="108014"/>
                    </a:cubicBezTo>
                    <a:cubicBezTo>
                      <a:pt x="2005291" y="106299"/>
                      <a:pt x="2009577" y="105442"/>
                      <a:pt x="2013692" y="105442"/>
                    </a:cubicBezTo>
                    <a:cubicBezTo>
                      <a:pt x="2017635" y="105442"/>
                      <a:pt x="2021235" y="106385"/>
                      <a:pt x="2024493" y="108271"/>
                    </a:cubicBezTo>
                    <a:cubicBezTo>
                      <a:pt x="2028436" y="110500"/>
                      <a:pt x="2030408" y="113414"/>
                      <a:pt x="2030408" y="117015"/>
                    </a:cubicBezTo>
                    <a:cubicBezTo>
                      <a:pt x="2025093" y="116157"/>
                      <a:pt x="2021664" y="115729"/>
                      <a:pt x="2020121" y="115729"/>
                    </a:cubicBezTo>
                    <a:cubicBezTo>
                      <a:pt x="1999376" y="115900"/>
                      <a:pt x="1977516" y="127473"/>
                      <a:pt x="1954541" y="150447"/>
                    </a:cubicBezTo>
                    <a:lnTo>
                      <a:pt x="1949398" y="145304"/>
                    </a:lnTo>
                    <a:cubicBezTo>
                      <a:pt x="1972715" y="121987"/>
                      <a:pt x="1984288" y="100127"/>
                      <a:pt x="1984117" y="79724"/>
                    </a:cubicBezTo>
                    <a:cubicBezTo>
                      <a:pt x="1984117" y="75095"/>
                      <a:pt x="1983688" y="71666"/>
                      <a:pt x="1982831" y="69437"/>
                    </a:cubicBezTo>
                    <a:cubicBezTo>
                      <a:pt x="1991403" y="72523"/>
                      <a:pt x="1995689" y="78095"/>
                      <a:pt x="1995689" y="86154"/>
                    </a:cubicBezTo>
                    <a:cubicBezTo>
                      <a:pt x="1995689" y="89411"/>
                      <a:pt x="1994832" y="93269"/>
                      <a:pt x="1993118" y="97727"/>
                    </a:cubicBezTo>
                    <a:cubicBezTo>
                      <a:pt x="1996375" y="94469"/>
                      <a:pt x="1999804" y="89754"/>
                      <a:pt x="2003405" y="83582"/>
                    </a:cubicBezTo>
                    <a:cubicBezTo>
                      <a:pt x="2008034" y="77067"/>
                      <a:pt x="2013520" y="72438"/>
                      <a:pt x="2019864" y="69694"/>
                    </a:cubicBezTo>
                    <a:cubicBezTo>
                      <a:pt x="2027408" y="66437"/>
                      <a:pt x="2033065" y="63351"/>
                      <a:pt x="2036837" y="60436"/>
                    </a:cubicBezTo>
                    <a:close/>
                    <a:moveTo>
                      <a:pt x="2651487" y="60436"/>
                    </a:moveTo>
                    <a:lnTo>
                      <a:pt x="2654316" y="63522"/>
                    </a:lnTo>
                    <a:cubicBezTo>
                      <a:pt x="2649859" y="67637"/>
                      <a:pt x="2646773" y="72781"/>
                      <a:pt x="2645058" y="78953"/>
                    </a:cubicBezTo>
                    <a:cubicBezTo>
                      <a:pt x="2643001" y="86154"/>
                      <a:pt x="2637429" y="92412"/>
                      <a:pt x="2628342" y="97727"/>
                    </a:cubicBezTo>
                    <a:cubicBezTo>
                      <a:pt x="2624227" y="100127"/>
                      <a:pt x="2619941" y="103556"/>
                      <a:pt x="2615483" y="108014"/>
                    </a:cubicBezTo>
                    <a:cubicBezTo>
                      <a:pt x="2619941" y="106299"/>
                      <a:pt x="2624227" y="105442"/>
                      <a:pt x="2628342" y="105442"/>
                    </a:cubicBezTo>
                    <a:cubicBezTo>
                      <a:pt x="2632285" y="105442"/>
                      <a:pt x="2635885" y="106385"/>
                      <a:pt x="2639143" y="108271"/>
                    </a:cubicBezTo>
                    <a:cubicBezTo>
                      <a:pt x="2643086" y="110500"/>
                      <a:pt x="2645058" y="113414"/>
                      <a:pt x="2645058" y="117015"/>
                    </a:cubicBezTo>
                    <a:cubicBezTo>
                      <a:pt x="2639743" y="116157"/>
                      <a:pt x="2636314" y="115729"/>
                      <a:pt x="2634771" y="115729"/>
                    </a:cubicBezTo>
                    <a:cubicBezTo>
                      <a:pt x="2614026" y="115900"/>
                      <a:pt x="2592166" y="127473"/>
                      <a:pt x="2569191" y="150447"/>
                    </a:cubicBezTo>
                    <a:lnTo>
                      <a:pt x="2564048" y="145304"/>
                    </a:lnTo>
                    <a:cubicBezTo>
                      <a:pt x="2587365" y="121987"/>
                      <a:pt x="2598938" y="100127"/>
                      <a:pt x="2598767" y="79724"/>
                    </a:cubicBezTo>
                    <a:cubicBezTo>
                      <a:pt x="2598767" y="75095"/>
                      <a:pt x="2598338" y="71666"/>
                      <a:pt x="2597481" y="69437"/>
                    </a:cubicBezTo>
                    <a:cubicBezTo>
                      <a:pt x="2606053" y="72523"/>
                      <a:pt x="2610339" y="78095"/>
                      <a:pt x="2610339" y="86154"/>
                    </a:cubicBezTo>
                    <a:cubicBezTo>
                      <a:pt x="2610339" y="89411"/>
                      <a:pt x="2609482" y="93269"/>
                      <a:pt x="2607768" y="97727"/>
                    </a:cubicBezTo>
                    <a:cubicBezTo>
                      <a:pt x="2611025" y="94469"/>
                      <a:pt x="2614454" y="89754"/>
                      <a:pt x="2618055" y="83582"/>
                    </a:cubicBezTo>
                    <a:cubicBezTo>
                      <a:pt x="2622684" y="77067"/>
                      <a:pt x="2628170" y="72438"/>
                      <a:pt x="2634514" y="69694"/>
                    </a:cubicBezTo>
                    <a:cubicBezTo>
                      <a:pt x="2642058" y="66437"/>
                      <a:pt x="2647715" y="63351"/>
                      <a:pt x="2651487" y="60436"/>
                    </a:cubicBezTo>
                    <a:close/>
                    <a:moveTo>
                      <a:pt x="743240" y="47577"/>
                    </a:moveTo>
                    <a:cubicBezTo>
                      <a:pt x="743240" y="47577"/>
                      <a:pt x="744954" y="48435"/>
                      <a:pt x="748383" y="50149"/>
                    </a:cubicBezTo>
                    <a:cubicBezTo>
                      <a:pt x="744440" y="50835"/>
                      <a:pt x="741439" y="53750"/>
                      <a:pt x="739382" y="58893"/>
                    </a:cubicBezTo>
                    <a:cubicBezTo>
                      <a:pt x="737668" y="63008"/>
                      <a:pt x="736810" y="67380"/>
                      <a:pt x="736810" y="72009"/>
                    </a:cubicBezTo>
                    <a:cubicBezTo>
                      <a:pt x="736810" y="102527"/>
                      <a:pt x="729095" y="126959"/>
                      <a:pt x="713665" y="145304"/>
                    </a:cubicBezTo>
                    <a:lnTo>
                      <a:pt x="707235" y="141446"/>
                    </a:lnTo>
                    <a:cubicBezTo>
                      <a:pt x="715979" y="130988"/>
                      <a:pt x="720265" y="118986"/>
                      <a:pt x="720094" y="105442"/>
                    </a:cubicBezTo>
                    <a:cubicBezTo>
                      <a:pt x="720094" y="99612"/>
                      <a:pt x="717522" y="93612"/>
                      <a:pt x="712379" y="87440"/>
                    </a:cubicBezTo>
                    <a:cubicBezTo>
                      <a:pt x="718722" y="87440"/>
                      <a:pt x="723437" y="91726"/>
                      <a:pt x="726523" y="100298"/>
                    </a:cubicBezTo>
                    <a:lnTo>
                      <a:pt x="726523" y="95155"/>
                    </a:lnTo>
                    <a:cubicBezTo>
                      <a:pt x="726523" y="92412"/>
                      <a:pt x="726095" y="88340"/>
                      <a:pt x="725237" y="82939"/>
                    </a:cubicBezTo>
                    <a:cubicBezTo>
                      <a:pt x="724380" y="77538"/>
                      <a:pt x="723952" y="73466"/>
                      <a:pt x="723952" y="70723"/>
                    </a:cubicBezTo>
                    <a:cubicBezTo>
                      <a:pt x="723952" y="64894"/>
                      <a:pt x="725752" y="59579"/>
                      <a:pt x="729352" y="54778"/>
                    </a:cubicBezTo>
                    <a:cubicBezTo>
                      <a:pt x="732953" y="49978"/>
                      <a:pt x="737582" y="47577"/>
                      <a:pt x="743240" y="47577"/>
                    </a:cubicBezTo>
                    <a:close/>
                    <a:moveTo>
                      <a:pt x="128588" y="47577"/>
                    </a:moveTo>
                    <a:cubicBezTo>
                      <a:pt x="128588" y="47577"/>
                      <a:pt x="130302" y="48435"/>
                      <a:pt x="133731" y="50149"/>
                    </a:cubicBezTo>
                    <a:cubicBezTo>
                      <a:pt x="129788" y="50835"/>
                      <a:pt x="126788" y="53750"/>
                      <a:pt x="124730" y="58893"/>
                    </a:cubicBezTo>
                    <a:cubicBezTo>
                      <a:pt x="123016" y="63008"/>
                      <a:pt x="122159" y="67380"/>
                      <a:pt x="122159" y="72009"/>
                    </a:cubicBezTo>
                    <a:cubicBezTo>
                      <a:pt x="122159" y="102527"/>
                      <a:pt x="114443" y="126959"/>
                      <a:pt x="99013" y="145304"/>
                    </a:cubicBezTo>
                    <a:lnTo>
                      <a:pt x="92583" y="141446"/>
                    </a:lnTo>
                    <a:cubicBezTo>
                      <a:pt x="101327" y="130988"/>
                      <a:pt x="105614" y="118986"/>
                      <a:pt x="105442" y="105442"/>
                    </a:cubicBezTo>
                    <a:cubicBezTo>
                      <a:pt x="105442" y="99612"/>
                      <a:pt x="102870" y="93612"/>
                      <a:pt x="97727" y="87440"/>
                    </a:cubicBezTo>
                    <a:cubicBezTo>
                      <a:pt x="104071" y="87440"/>
                      <a:pt x="108785" y="91726"/>
                      <a:pt x="111872" y="100298"/>
                    </a:cubicBezTo>
                    <a:lnTo>
                      <a:pt x="111872" y="95155"/>
                    </a:lnTo>
                    <a:cubicBezTo>
                      <a:pt x="111872" y="92412"/>
                      <a:pt x="111443" y="88340"/>
                      <a:pt x="110586" y="82939"/>
                    </a:cubicBezTo>
                    <a:cubicBezTo>
                      <a:pt x="109728" y="77538"/>
                      <a:pt x="109300" y="73466"/>
                      <a:pt x="109300" y="70723"/>
                    </a:cubicBezTo>
                    <a:cubicBezTo>
                      <a:pt x="109300" y="64894"/>
                      <a:pt x="111100" y="59579"/>
                      <a:pt x="114700" y="54778"/>
                    </a:cubicBezTo>
                    <a:cubicBezTo>
                      <a:pt x="118301" y="49978"/>
                      <a:pt x="122930" y="47577"/>
                      <a:pt x="128588" y="47577"/>
                    </a:cubicBezTo>
                    <a:close/>
                    <a:moveTo>
                      <a:pt x="1357892" y="47577"/>
                    </a:moveTo>
                    <a:cubicBezTo>
                      <a:pt x="1357892" y="47577"/>
                      <a:pt x="1359606" y="48435"/>
                      <a:pt x="1363035" y="50149"/>
                    </a:cubicBezTo>
                    <a:cubicBezTo>
                      <a:pt x="1359092" y="50835"/>
                      <a:pt x="1356091" y="53750"/>
                      <a:pt x="1354034" y="58893"/>
                    </a:cubicBezTo>
                    <a:cubicBezTo>
                      <a:pt x="1352320" y="63008"/>
                      <a:pt x="1351462" y="67380"/>
                      <a:pt x="1351462" y="72009"/>
                    </a:cubicBezTo>
                    <a:cubicBezTo>
                      <a:pt x="1351462" y="102527"/>
                      <a:pt x="1343747" y="126959"/>
                      <a:pt x="1328317" y="145304"/>
                    </a:cubicBezTo>
                    <a:lnTo>
                      <a:pt x="1321887" y="141446"/>
                    </a:lnTo>
                    <a:cubicBezTo>
                      <a:pt x="1330631" y="130988"/>
                      <a:pt x="1334917" y="118986"/>
                      <a:pt x="1334746" y="105442"/>
                    </a:cubicBezTo>
                    <a:cubicBezTo>
                      <a:pt x="1334746" y="99612"/>
                      <a:pt x="1332174" y="93612"/>
                      <a:pt x="1327031" y="87440"/>
                    </a:cubicBezTo>
                    <a:cubicBezTo>
                      <a:pt x="1333374" y="87440"/>
                      <a:pt x="1338089" y="91726"/>
                      <a:pt x="1341175" y="100298"/>
                    </a:cubicBezTo>
                    <a:lnTo>
                      <a:pt x="1341175" y="95155"/>
                    </a:lnTo>
                    <a:cubicBezTo>
                      <a:pt x="1341175" y="92412"/>
                      <a:pt x="1340747" y="88340"/>
                      <a:pt x="1339889" y="82939"/>
                    </a:cubicBezTo>
                    <a:cubicBezTo>
                      <a:pt x="1339032" y="77538"/>
                      <a:pt x="1338604" y="73466"/>
                      <a:pt x="1338604" y="70723"/>
                    </a:cubicBezTo>
                    <a:cubicBezTo>
                      <a:pt x="1338604" y="64894"/>
                      <a:pt x="1340404" y="59579"/>
                      <a:pt x="1344004" y="54778"/>
                    </a:cubicBezTo>
                    <a:cubicBezTo>
                      <a:pt x="1347605" y="49978"/>
                      <a:pt x="1352234" y="47577"/>
                      <a:pt x="1357892" y="47577"/>
                    </a:cubicBezTo>
                    <a:close/>
                    <a:moveTo>
                      <a:pt x="1972544" y="47577"/>
                    </a:moveTo>
                    <a:cubicBezTo>
                      <a:pt x="1972544" y="47577"/>
                      <a:pt x="1974258" y="48435"/>
                      <a:pt x="1977687" y="50149"/>
                    </a:cubicBezTo>
                    <a:cubicBezTo>
                      <a:pt x="1973744" y="50835"/>
                      <a:pt x="1970743" y="53750"/>
                      <a:pt x="1968686" y="58893"/>
                    </a:cubicBezTo>
                    <a:cubicBezTo>
                      <a:pt x="1966972" y="63008"/>
                      <a:pt x="1966114" y="67380"/>
                      <a:pt x="1966114" y="72009"/>
                    </a:cubicBezTo>
                    <a:cubicBezTo>
                      <a:pt x="1966114" y="102527"/>
                      <a:pt x="1958399" y="126959"/>
                      <a:pt x="1942969" y="145304"/>
                    </a:cubicBezTo>
                    <a:lnTo>
                      <a:pt x="1936539" y="141446"/>
                    </a:lnTo>
                    <a:cubicBezTo>
                      <a:pt x="1945283" y="130988"/>
                      <a:pt x="1949569" y="118986"/>
                      <a:pt x="1949398" y="105442"/>
                    </a:cubicBezTo>
                    <a:cubicBezTo>
                      <a:pt x="1949398" y="99612"/>
                      <a:pt x="1946826" y="93612"/>
                      <a:pt x="1941683" y="87440"/>
                    </a:cubicBezTo>
                    <a:cubicBezTo>
                      <a:pt x="1948026" y="87440"/>
                      <a:pt x="1952741" y="91726"/>
                      <a:pt x="1955827" y="100298"/>
                    </a:cubicBezTo>
                    <a:lnTo>
                      <a:pt x="1955827" y="95155"/>
                    </a:lnTo>
                    <a:cubicBezTo>
                      <a:pt x="1955827" y="92412"/>
                      <a:pt x="1955399" y="88340"/>
                      <a:pt x="1954541" y="82939"/>
                    </a:cubicBezTo>
                    <a:cubicBezTo>
                      <a:pt x="1953684" y="77538"/>
                      <a:pt x="1953256" y="73466"/>
                      <a:pt x="1953256" y="70723"/>
                    </a:cubicBezTo>
                    <a:cubicBezTo>
                      <a:pt x="1953256" y="64894"/>
                      <a:pt x="1955056" y="59579"/>
                      <a:pt x="1958656" y="54778"/>
                    </a:cubicBezTo>
                    <a:cubicBezTo>
                      <a:pt x="1962257" y="49978"/>
                      <a:pt x="1966886" y="47577"/>
                      <a:pt x="1972544" y="47577"/>
                    </a:cubicBezTo>
                    <a:close/>
                    <a:moveTo>
                      <a:pt x="2587194" y="47577"/>
                    </a:moveTo>
                    <a:cubicBezTo>
                      <a:pt x="2587194" y="47577"/>
                      <a:pt x="2588908" y="48435"/>
                      <a:pt x="2592337" y="50149"/>
                    </a:cubicBezTo>
                    <a:cubicBezTo>
                      <a:pt x="2588394" y="50835"/>
                      <a:pt x="2585393" y="53750"/>
                      <a:pt x="2583336" y="58893"/>
                    </a:cubicBezTo>
                    <a:cubicBezTo>
                      <a:pt x="2581622" y="63008"/>
                      <a:pt x="2580764" y="67380"/>
                      <a:pt x="2580764" y="72009"/>
                    </a:cubicBezTo>
                    <a:cubicBezTo>
                      <a:pt x="2580764" y="102527"/>
                      <a:pt x="2573049" y="126959"/>
                      <a:pt x="2557619" y="145304"/>
                    </a:cubicBezTo>
                    <a:lnTo>
                      <a:pt x="2551189" y="141446"/>
                    </a:lnTo>
                    <a:cubicBezTo>
                      <a:pt x="2559933" y="130988"/>
                      <a:pt x="2564219" y="118986"/>
                      <a:pt x="2564048" y="105442"/>
                    </a:cubicBezTo>
                    <a:cubicBezTo>
                      <a:pt x="2564048" y="99612"/>
                      <a:pt x="2561476" y="93612"/>
                      <a:pt x="2556333" y="87440"/>
                    </a:cubicBezTo>
                    <a:cubicBezTo>
                      <a:pt x="2562676" y="87440"/>
                      <a:pt x="2567391" y="91726"/>
                      <a:pt x="2570477" y="100298"/>
                    </a:cubicBezTo>
                    <a:lnTo>
                      <a:pt x="2570477" y="95155"/>
                    </a:lnTo>
                    <a:cubicBezTo>
                      <a:pt x="2570477" y="92412"/>
                      <a:pt x="2570049" y="88340"/>
                      <a:pt x="2569191" y="82939"/>
                    </a:cubicBezTo>
                    <a:cubicBezTo>
                      <a:pt x="2568334" y="77538"/>
                      <a:pt x="2567906" y="73466"/>
                      <a:pt x="2567906" y="70723"/>
                    </a:cubicBezTo>
                    <a:cubicBezTo>
                      <a:pt x="2567906" y="64894"/>
                      <a:pt x="2569706" y="59579"/>
                      <a:pt x="2573306" y="54778"/>
                    </a:cubicBezTo>
                    <a:cubicBezTo>
                      <a:pt x="2576907" y="49978"/>
                      <a:pt x="2581536" y="47577"/>
                      <a:pt x="2587194" y="47577"/>
                    </a:cubicBezTo>
                    <a:close/>
                    <a:moveTo>
                      <a:pt x="673802" y="37290"/>
                    </a:moveTo>
                    <a:cubicBezTo>
                      <a:pt x="677231" y="39348"/>
                      <a:pt x="678946" y="44063"/>
                      <a:pt x="678946" y="51435"/>
                    </a:cubicBezTo>
                    <a:cubicBezTo>
                      <a:pt x="678946" y="57093"/>
                      <a:pt x="676374" y="61379"/>
                      <a:pt x="671231" y="64294"/>
                    </a:cubicBezTo>
                    <a:cubicBezTo>
                      <a:pt x="674831" y="64637"/>
                      <a:pt x="676546" y="67637"/>
                      <a:pt x="676374" y="73295"/>
                    </a:cubicBezTo>
                    <a:cubicBezTo>
                      <a:pt x="676203" y="77581"/>
                      <a:pt x="673631" y="80153"/>
                      <a:pt x="668659" y="81010"/>
                    </a:cubicBezTo>
                    <a:cubicBezTo>
                      <a:pt x="668316" y="76724"/>
                      <a:pt x="667030" y="74581"/>
                      <a:pt x="664801" y="74581"/>
                    </a:cubicBezTo>
                    <a:cubicBezTo>
                      <a:pt x="660515" y="74581"/>
                      <a:pt x="658372" y="76724"/>
                      <a:pt x="658372" y="81010"/>
                    </a:cubicBezTo>
                    <a:cubicBezTo>
                      <a:pt x="658372" y="87182"/>
                      <a:pt x="658715" y="90783"/>
                      <a:pt x="659401" y="91812"/>
                    </a:cubicBezTo>
                    <a:cubicBezTo>
                      <a:pt x="655286" y="90611"/>
                      <a:pt x="653228" y="86154"/>
                      <a:pt x="653228" y="78438"/>
                    </a:cubicBezTo>
                    <a:cubicBezTo>
                      <a:pt x="653228" y="75181"/>
                      <a:pt x="656657" y="68751"/>
                      <a:pt x="663515" y="59150"/>
                    </a:cubicBezTo>
                    <a:cubicBezTo>
                      <a:pt x="670373" y="49549"/>
                      <a:pt x="673802" y="42262"/>
                      <a:pt x="673802" y="37290"/>
                    </a:cubicBezTo>
                    <a:close/>
                    <a:moveTo>
                      <a:pt x="59151" y="37290"/>
                    </a:moveTo>
                    <a:cubicBezTo>
                      <a:pt x="62580" y="39348"/>
                      <a:pt x="64294" y="44063"/>
                      <a:pt x="64294" y="51435"/>
                    </a:cubicBezTo>
                    <a:cubicBezTo>
                      <a:pt x="64294" y="57093"/>
                      <a:pt x="61722" y="61379"/>
                      <a:pt x="56579" y="64294"/>
                    </a:cubicBezTo>
                    <a:cubicBezTo>
                      <a:pt x="60179" y="64637"/>
                      <a:pt x="61894" y="67637"/>
                      <a:pt x="61722" y="73295"/>
                    </a:cubicBezTo>
                    <a:cubicBezTo>
                      <a:pt x="61551" y="77581"/>
                      <a:pt x="58979" y="80153"/>
                      <a:pt x="54007" y="81010"/>
                    </a:cubicBezTo>
                    <a:cubicBezTo>
                      <a:pt x="53664" y="76724"/>
                      <a:pt x="52378" y="74581"/>
                      <a:pt x="50150" y="74581"/>
                    </a:cubicBezTo>
                    <a:cubicBezTo>
                      <a:pt x="45863" y="74581"/>
                      <a:pt x="43720" y="76724"/>
                      <a:pt x="43720" y="81010"/>
                    </a:cubicBezTo>
                    <a:cubicBezTo>
                      <a:pt x="43720" y="87182"/>
                      <a:pt x="44063" y="90783"/>
                      <a:pt x="44749" y="91812"/>
                    </a:cubicBezTo>
                    <a:cubicBezTo>
                      <a:pt x="40634" y="90611"/>
                      <a:pt x="38577" y="86154"/>
                      <a:pt x="38577" y="78438"/>
                    </a:cubicBezTo>
                    <a:cubicBezTo>
                      <a:pt x="38577" y="75181"/>
                      <a:pt x="42006" y="68751"/>
                      <a:pt x="48864" y="59150"/>
                    </a:cubicBezTo>
                    <a:cubicBezTo>
                      <a:pt x="55722" y="49549"/>
                      <a:pt x="59151" y="42262"/>
                      <a:pt x="59151" y="37290"/>
                    </a:cubicBezTo>
                    <a:close/>
                    <a:moveTo>
                      <a:pt x="1288454" y="37290"/>
                    </a:moveTo>
                    <a:cubicBezTo>
                      <a:pt x="1291883" y="39348"/>
                      <a:pt x="1293598" y="44063"/>
                      <a:pt x="1293598" y="51435"/>
                    </a:cubicBezTo>
                    <a:cubicBezTo>
                      <a:pt x="1293598" y="57093"/>
                      <a:pt x="1291026" y="61379"/>
                      <a:pt x="1285883" y="64294"/>
                    </a:cubicBezTo>
                    <a:cubicBezTo>
                      <a:pt x="1289483" y="64637"/>
                      <a:pt x="1291198" y="67637"/>
                      <a:pt x="1291026" y="73295"/>
                    </a:cubicBezTo>
                    <a:cubicBezTo>
                      <a:pt x="1290855" y="77581"/>
                      <a:pt x="1288283" y="80153"/>
                      <a:pt x="1283311" y="81010"/>
                    </a:cubicBezTo>
                    <a:cubicBezTo>
                      <a:pt x="1282968" y="76724"/>
                      <a:pt x="1281682" y="74581"/>
                      <a:pt x="1279453" y="74581"/>
                    </a:cubicBezTo>
                    <a:cubicBezTo>
                      <a:pt x="1275167" y="74581"/>
                      <a:pt x="1273024" y="76724"/>
                      <a:pt x="1273024" y="81010"/>
                    </a:cubicBezTo>
                    <a:cubicBezTo>
                      <a:pt x="1273024" y="87182"/>
                      <a:pt x="1273367" y="90783"/>
                      <a:pt x="1274053" y="91812"/>
                    </a:cubicBezTo>
                    <a:cubicBezTo>
                      <a:pt x="1269938" y="90611"/>
                      <a:pt x="1267880" y="86154"/>
                      <a:pt x="1267880" y="78438"/>
                    </a:cubicBezTo>
                    <a:cubicBezTo>
                      <a:pt x="1267880" y="75181"/>
                      <a:pt x="1271309" y="68751"/>
                      <a:pt x="1278167" y="59150"/>
                    </a:cubicBezTo>
                    <a:cubicBezTo>
                      <a:pt x="1285025" y="49549"/>
                      <a:pt x="1288454" y="42262"/>
                      <a:pt x="1288454" y="37290"/>
                    </a:cubicBezTo>
                    <a:close/>
                    <a:moveTo>
                      <a:pt x="1903106" y="37290"/>
                    </a:moveTo>
                    <a:cubicBezTo>
                      <a:pt x="1906535" y="39348"/>
                      <a:pt x="1908250" y="44063"/>
                      <a:pt x="1908250" y="51435"/>
                    </a:cubicBezTo>
                    <a:cubicBezTo>
                      <a:pt x="1908250" y="57093"/>
                      <a:pt x="1905678" y="61379"/>
                      <a:pt x="1900535" y="64294"/>
                    </a:cubicBezTo>
                    <a:cubicBezTo>
                      <a:pt x="1904135" y="64637"/>
                      <a:pt x="1905850" y="67637"/>
                      <a:pt x="1905678" y="73295"/>
                    </a:cubicBezTo>
                    <a:cubicBezTo>
                      <a:pt x="1905507" y="77581"/>
                      <a:pt x="1902935" y="80153"/>
                      <a:pt x="1897963" y="81010"/>
                    </a:cubicBezTo>
                    <a:cubicBezTo>
                      <a:pt x="1897620" y="76724"/>
                      <a:pt x="1896334" y="74581"/>
                      <a:pt x="1894105" y="74581"/>
                    </a:cubicBezTo>
                    <a:cubicBezTo>
                      <a:pt x="1889819" y="74581"/>
                      <a:pt x="1887676" y="76724"/>
                      <a:pt x="1887676" y="81010"/>
                    </a:cubicBezTo>
                    <a:cubicBezTo>
                      <a:pt x="1887676" y="87182"/>
                      <a:pt x="1888019" y="90783"/>
                      <a:pt x="1888705" y="91812"/>
                    </a:cubicBezTo>
                    <a:cubicBezTo>
                      <a:pt x="1884590" y="90611"/>
                      <a:pt x="1882532" y="86154"/>
                      <a:pt x="1882532" y="78438"/>
                    </a:cubicBezTo>
                    <a:cubicBezTo>
                      <a:pt x="1882532" y="75181"/>
                      <a:pt x="1885961" y="68751"/>
                      <a:pt x="1892819" y="59150"/>
                    </a:cubicBezTo>
                    <a:cubicBezTo>
                      <a:pt x="1899677" y="49549"/>
                      <a:pt x="1903106" y="42262"/>
                      <a:pt x="1903106" y="37290"/>
                    </a:cubicBezTo>
                    <a:close/>
                    <a:moveTo>
                      <a:pt x="2517756" y="37290"/>
                    </a:moveTo>
                    <a:cubicBezTo>
                      <a:pt x="2521185" y="39348"/>
                      <a:pt x="2522900" y="44063"/>
                      <a:pt x="2522900" y="51435"/>
                    </a:cubicBezTo>
                    <a:cubicBezTo>
                      <a:pt x="2522900" y="57093"/>
                      <a:pt x="2520328" y="61379"/>
                      <a:pt x="2515185" y="64294"/>
                    </a:cubicBezTo>
                    <a:cubicBezTo>
                      <a:pt x="2518785" y="64637"/>
                      <a:pt x="2520500" y="67637"/>
                      <a:pt x="2520328" y="73295"/>
                    </a:cubicBezTo>
                    <a:cubicBezTo>
                      <a:pt x="2520157" y="77581"/>
                      <a:pt x="2517585" y="80153"/>
                      <a:pt x="2512613" y="81010"/>
                    </a:cubicBezTo>
                    <a:cubicBezTo>
                      <a:pt x="2512270" y="76724"/>
                      <a:pt x="2510984" y="74581"/>
                      <a:pt x="2508755" y="74581"/>
                    </a:cubicBezTo>
                    <a:cubicBezTo>
                      <a:pt x="2504469" y="74581"/>
                      <a:pt x="2502326" y="76724"/>
                      <a:pt x="2502326" y="81010"/>
                    </a:cubicBezTo>
                    <a:cubicBezTo>
                      <a:pt x="2502326" y="87182"/>
                      <a:pt x="2502669" y="90783"/>
                      <a:pt x="2503355" y="91811"/>
                    </a:cubicBezTo>
                    <a:cubicBezTo>
                      <a:pt x="2499240" y="90611"/>
                      <a:pt x="2497182" y="86154"/>
                      <a:pt x="2497182" y="78438"/>
                    </a:cubicBezTo>
                    <a:cubicBezTo>
                      <a:pt x="2497182" y="75181"/>
                      <a:pt x="2500611" y="68751"/>
                      <a:pt x="2507469" y="59150"/>
                    </a:cubicBezTo>
                    <a:cubicBezTo>
                      <a:pt x="2514327" y="49549"/>
                      <a:pt x="2517756" y="42262"/>
                      <a:pt x="2517756" y="37290"/>
                    </a:cubicBezTo>
                    <a:close/>
                    <a:moveTo>
                      <a:pt x="635226" y="0"/>
                    </a:moveTo>
                    <a:lnTo>
                      <a:pt x="642941" y="0"/>
                    </a:lnTo>
                    <a:lnTo>
                      <a:pt x="642941" y="174879"/>
                    </a:lnTo>
                    <a:lnTo>
                      <a:pt x="723952" y="174879"/>
                    </a:lnTo>
                    <a:lnTo>
                      <a:pt x="740958" y="181528"/>
                    </a:lnTo>
                    <a:lnTo>
                      <a:pt x="741149" y="181778"/>
                    </a:lnTo>
                    <a:lnTo>
                      <a:pt x="748383" y="198025"/>
                    </a:lnTo>
                    <a:cubicBezTo>
                      <a:pt x="748383" y="203340"/>
                      <a:pt x="746497" y="207883"/>
                      <a:pt x="742725" y="211655"/>
                    </a:cubicBezTo>
                    <a:cubicBezTo>
                      <a:pt x="738953" y="215427"/>
                      <a:pt x="734410" y="217313"/>
                      <a:pt x="729095" y="217313"/>
                    </a:cubicBezTo>
                    <a:cubicBezTo>
                      <a:pt x="727381" y="217313"/>
                      <a:pt x="724980" y="216670"/>
                      <a:pt x="721894" y="215384"/>
                    </a:cubicBezTo>
                    <a:cubicBezTo>
                      <a:pt x="718808" y="214098"/>
                      <a:pt x="716493" y="213455"/>
                      <a:pt x="714950" y="213455"/>
                    </a:cubicBezTo>
                    <a:cubicBezTo>
                      <a:pt x="712722" y="213455"/>
                      <a:pt x="708864" y="214741"/>
                      <a:pt x="703378" y="217313"/>
                    </a:cubicBezTo>
                    <a:cubicBezTo>
                      <a:pt x="703720" y="210455"/>
                      <a:pt x="706721" y="207026"/>
                      <a:pt x="712379" y="207026"/>
                    </a:cubicBezTo>
                    <a:cubicBezTo>
                      <a:pt x="712379" y="203254"/>
                      <a:pt x="713150" y="199739"/>
                      <a:pt x="714693" y="196482"/>
                    </a:cubicBezTo>
                    <a:cubicBezTo>
                      <a:pt x="716579" y="192367"/>
                      <a:pt x="719237" y="190310"/>
                      <a:pt x="722666" y="190310"/>
                    </a:cubicBezTo>
                    <a:cubicBezTo>
                      <a:pt x="726952" y="190310"/>
                      <a:pt x="729095" y="192881"/>
                      <a:pt x="729095" y="198025"/>
                    </a:cubicBezTo>
                    <a:cubicBezTo>
                      <a:pt x="725666" y="197168"/>
                      <a:pt x="724380" y="196739"/>
                      <a:pt x="725237" y="196739"/>
                    </a:cubicBezTo>
                    <a:cubicBezTo>
                      <a:pt x="722666" y="196739"/>
                      <a:pt x="721380" y="198453"/>
                      <a:pt x="721380" y="201882"/>
                    </a:cubicBezTo>
                    <a:cubicBezTo>
                      <a:pt x="721380" y="206169"/>
                      <a:pt x="723952" y="208312"/>
                      <a:pt x="729095" y="208312"/>
                    </a:cubicBezTo>
                    <a:cubicBezTo>
                      <a:pt x="731838" y="208312"/>
                      <a:pt x="734024" y="207112"/>
                      <a:pt x="735653" y="204711"/>
                    </a:cubicBezTo>
                    <a:cubicBezTo>
                      <a:pt x="737282" y="202311"/>
                      <a:pt x="738096" y="199654"/>
                      <a:pt x="738096" y="196739"/>
                    </a:cubicBezTo>
                    <a:cubicBezTo>
                      <a:pt x="738096" y="192796"/>
                      <a:pt x="736725" y="189452"/>
                      <a:pt x="733981" y="186709"/>
                    </a:cubicBezTo>
                    <a:cubicBezTo>
                      <a:pt x="731238" y="183966"/>
                      <a:pt x="727895" y="182594"/>
                      <a:pt x="723952" y="182594"/>
                    </a:cubicBezTo>
                    <a:lnTo>
                      <a:pt x="635226" y="182594"/>
                    </a:lnTo>
                    <a:close/>
                    <a:moveTo>
                      <a:pt x="614652" y="0"/>
                    </a:moveTo>
                    <a:lnTo>
                      <a:pt x="622367" y="0"/>
                    </a:lnTo>
                    <a:lnTo>
                      <a:pt x="622367" y="249460"/>
                    </a:lnTo>
                    <a:lnTo>
                      <a:pt x="871827" y="249460"/>
                    </a:lnTo>
                    <a:lnTo>
                      <a:pt x="871827" y="257175"/>
                    </a:lnTo>
                    <a:lnTo>
                      <a:pt x="614652" y="257175"/>
                    </a:lnTo>
                    <a:close/>
                    <a:moveTo>
                      <a:pt x="20574" y="0"/>
                    </a:moveTo>
                    <a:lnTo>
                      <a:pt x="28290" y="0"/>
                    </a:lnTo>
                    <a:lnTo>
                      <a:pt x="28290" y="174879"/>
                    </a:lnTo>
                    <a:lnTo>
                      <a:pt x="109300" y="174879"/>
                    </a:lnTo>
                    <a:lnTo>
                      <a:pt x="126306" y="181528"/>
                    </a:lnTo>
                    <a:lnTo>
                      <a:pt x="126496" y="181778"/>
                    </a:lnTo>
                    <a:lnTo>
                      <a:pt x="133731" y="198025"/>
                    </a:lnTo>
                    <a:cubicBezTo>
                      <a:pt x="133731" y="203340"/>
                      <a:pt x="131845" y="207883"/>
                      <a:pt x="128074" y="211655"/>
                    </a:cubicBezTo>
                    <a:cubicBezTo>
                      <a:pt x="124302" y="215427"/>
                      <a:pt x="119758" y="217313"/>
                      <a:pt x="114443" y="217313"/>
                    </a:cubicBezTo>
                    <a:cubicBezTo>
                      <a:pt x="112729" y="217313"/>
                      <a:pt x="110328" y="216670"/>
                      <a:pt x="107242" y="215384"/>
                    </a:cubicBezTo>
                    <a:cubicBezTo>
                      <a:pt x="104156" y="214098"/>
                      <a:pt x="101842" y="213455"/>
                      <a:pt x="100299" y="213455"/>
                    </a:cubicBezTo>
                    <a:cubicBezTo>
                      <a:pt x="98070" y="213455"/>
                      <a:pt x="94212" y="214741"/>
                      <a:pt x="88726" y="217313"/>
                    </a:cubicBezTo>
                    <a:cubicBezTo>
                      <a:pt x="89069" y="210455"/>
                      <a:pt x="92069" y="207026"/>
                      <a:pt x="97727" y="207026"/>
                    </a:cubicBezTo>
                    <a:cubicBezTo>
                      <a:pt x="97727" y="203254"/>
                      <a:pt x="98498" y="199739"/>
                      <a:pt x="100041" y="196482"/>
                    </a:cubicBezTo>
                    <a:cubicBezTo>
                      <a:pt x="101927" y="192367"/>
                      <a:pt x="104585" y="190310"/>
                      <a:pt x="108014" y="190310"/>
                    </a:cubicBezTo>
                    <a:cubicBezTo>
                      <a:pt x="112300" y="190310"/>
                      <a:pt x="114443" y="192881"/>
                      <a:pt x="114443" y="198025"/>
                    </a:cubicBezTo>
                    <a:cubicBezTo>
                      <a:pt x="111014" y="197168"/>
                      <a:pt x="109728" y="196739"/>
                      <a:pt x="110586" y="196739"/>
                    </a:cubicBezTo>
                    <a:cubicBezTo>
                      <a:pt x="108014" y="196739"/>
                      <a:pt x="106728" y="198453"/>
                      <a:pt x="106728" y="201882"/>
                    </a:cubicBezTo>
                    <a:cubicBezTo>
                      <a:pt x="106728" y="206169"/>
                      <a:pt x="109300" y="208312"/>
                      <a:pt x="114443" y="208312"/>
                    </a:cubicBezTo>
                    <a:cubicBezTo>
                      <a:pt x="117186" y="208312"/>
                      <a:pt x="119372" y="207112"/>
                      <a:pt x="121001" y="204711"/>
                    </a:cubicBezTo>
                    <a:cubicBezTo>
                      <a:pt x="122630" y="202311"/>
                      <a:pt x="123444" y="199654"/>
                      <a:pt x="123444" y="196739"/>
                    </a:cubicBezTo>
                    <a:cubicBezTo>
                      <a:pt x="123444" y="192796"/>
                      <a:pt x="122073" y="189452"/>
                      <a:pt x="119330" y="186709"/>
                    </a:cubicBezTo>
                    <a:cubicBezTo>
                      <a:pt x="116586" y="183966"/>
                      <a:pt x="113243" y="182594"/>
                      <a:pt x="109300" y="182594"/>
                    </a:cubicBezTo>
                    <a:lnTo>
                      <a:pt x="20574" y="182594"/>
                    </a:lnTo>
                    <a:close/>
                    <a:moveTo>
                      <a:pt x="0" y="0"/>
                    </a:moveTo>
                    <a:lnTo>
                      <a:pt x="7716" y="0"/>
                    </a:lnTo>
                    <a:lnTo>
                      <a:pt x="7716" y="249460"/>
                    </a:lnTo>
                    <a:lnTo>
                      <a:pt x="257175" y="249460"/>
                    </a:lnTo>
                    <a:lnTo>
                      <a:pt x="257175" y="257175"/>
                    </a:lnTo>
                    <a:lnTo>
                      <a:pt x="0" y="257175"/>
                    </a:lnTo>
                    <a:close/>
                    <a:moveTo>
                      <a:pt x="1249878" y="0"/>
                    </a:moveTo>
                    <a:lnTo>
                      <a:pt x="1257593" y="0"/>
                    </a:lnTo>
                    <a:lnTo>
                      <a:pt x="1257593" y="174879"/>
                    </a:lnTo>
                    <a:lnTo>
                      <a:pt x="1338604" y="174879"/>
                    </a:lnTo>
                    <a:lnTo>
                      <a:pt x="1355610" y="181528"/>
                    </a:lnTo>
                    <a:lnTo>
                      <a:pt x="1355801" y="181778"/>
                    </a:lnTo>
                    <a:lnTo>
                      <a:pt x="1363035" y="198025"/>
                    </a:lnTo>
                    <a:cubicBezTo>
                      <a:pt x="1363035" y="203340"/>
                      <a:pt x="1361149" y="207883"/>
                      <a:pt x="1357377" y="211655"/>
                    </a:cubicBezTo>
                    <a:cubicBezTo>
                      <a:pt x="1353605" y="215427"/>
                      <a:pt x="1349062" y="217313"/>
                      <a:pt x="1343747" y="217313"/>
                    </a:cubicBezTo>
                    <a:cubicBezTo>
                      <a:pt x="1342033" y="217313"/>
                      <a:pt x="1339632" y="216670"/>
                      <a:pt x="1336546" y="215384"/>
                    </a:cubicBezTo>
                    <a:cubicBezTo>
                      <a:pt x="1333460" y="214098"/>
                      <a:pt x="1331145" y="213455"/>
                      <a:pt x="1329602" y="213455"/>
                    </a:cubicBezTo>
                    <a:cubicBezTo>
                      <a:pt x="1327374" y="213455"/>
                      <a:pt x="1323516" y="214741"/>
                      <a:pt x="1318030" y="217313"/>
                    </a:cubicBezTo>
                    <a:cubicBezTo>
                      <a:pt x="1318372" y="210455"/>
                      <a:pt x="1321373" y="207026"/>
                      <a:pt x="1327031" y="207026"/>
                    </a:cubicBezTo>
                    <a:cubicBezTo>
                      <a:pt x="1327031" y="203254"/>
                      <a:pt x="1327802" y="199739"/>
                      <a:pt x="1329345" y="196482"/>
                    </a:cubicBezTo>
                    <a:cubicBezTo>
                      <a:pt x="1331231" y="192367"/>
                      <a:pt x="1333889" y="190310"/>
                      <a:pt x="1337318" y="190310"/>
                    </a:cubicBezTo>
                    <a:cubicBezTo>
                      <a:pt x="1341604" y="190310"/>
                      <a:pt x="1343747" y="192881"/>
                      <a:pt x="1343747" y="198025"/>
                    </a:cubicBezTo>
                    <a:cubicBezTo>
                      <a:pt x="1340318" y="197168"/>
                      <a:pt x="1339032" y="196739"/>
                      <a:pt x="1339889" y="196739"/>
                    </a:cubicBezTo>
                    <a:cubicBezTo>
                      <a:pt x="1337318" y="196739"/>
                      <a:pt x="1336032" y="198453"/>
                      <a:pt x="1336032" y="201882"/>
                    </a:cubicBezTo>
                    <a:cubicBezTo>
                      <a:pt x="1336032" y="206169"/>
                      <a:pt x="1338604" y="208312"/>
                      <a:pt x="1343747" y="208312"/>
                    </a:cubicBezTo>
                    <a:cubicBezTo>
                      <a:pt x="1346490" y="208312"/>
                      <a:pt x="1348676" y="207112"/>
                      <a:pt x="1350305" y="204711"/>
                    </a:cubicBezTo>
                    <a:cubicBezTo>
                      <a:pt x="1351934" y="202311"/>
                      <a:pt x="1352748" y="199654"/>
                      <a:pt x="1352748" y="196739"/>
                    </a:cubicBezTo>
                    <a:cubicBezTo>
                      <a:pt x="1352748" y="192796"/>
                      <a:pt x="1351377" y="189452"/>
                      <a:pt x="1348633" y="186709"/>
                    </a:cubicBezTo>
                    <a:cubicBezTo>
                      <a:pt x="1345890" y="183966"/>
                      <a:pt x="1342547" y="182594"/>
                      <a:pt x="1338604" y="182594"/>
                    </a:cubicBezTo>
                    <a:lnTo>
                      <a:pt x="1249878" y="182594"/>
                    </a:lnTo>
                    <a:close/>
                    <a:moveTo>
                      <a:pt x="1229304" y="0"/>
                    </a:moveTo>
                    <a:lnTo>
                      <a:pt x="1237019" y="0"/>
                    </a:lnTo>
                    <a:lnTo>
                      <a:pt x="1237019" y="249460"/>
                    </a:lnTo>
                    <a:lnTo>
                      <a:pt x="1486479" y="249460"/>
                    </a:lnTo>
                    <a:lnTo>
                      <a:pt x="1486479" y="257175"/>
                    </a:lnTo>
                    <a:lnTo>
                      <a:pt x="1229304" y="257175"/>
                    </a:lnTo>
                    <a:close/>
                    <a:moveTo>
                      <a:pt x="1864530" y="0"/>
                    </a:moveTo>
                    <a:lnTo>
                      <a:pt x="1872245" y="0"/>
                    </a:lnTo>
                    <a:lnTo>
                      <a:pt x="1872245" y="174879"/>
                    </a:lnTo>
                    <a:lnTo>
                      <a:pt x="1953256" y="174879"/>
                    </a:lnTo>
                    <a:lnTo>
                      <a:pt x="1970262" y="181528"/>
                    </a:lnTo>
                    <a:lnTo>
                      <a:pt x="1970453" y="181778"/>
                    </a:lnTo>
                    <a:lnTo>
                      <a:pt x="1977687" y="198025"/>
                    </a:lnTo>
                    <a:cubicBezTo>
                      <a:pt x="1977687" y="203340"/>
                      <a:pt x="1975801" y="207883"/>
                      <a:pt x="1972029" y="211655"/>
                    </a:cubicBezTo>
                    <a:cubicBezTo>
                      <a:pt x="1968257" y="215427"/>
                      <a:pt x="1963714" y="217313"/>
                      <a:pt x="1958399" y="217313"/>
                    </a:cubicBezTo>
                    <a:cubicBezTo>
                      <a:pt x="1956685" y="217313"/>
                      <a:pt x="1954284" y="216670"/>
                      <a:pt x="1951198" y="215384"/>
                    </a:cubicBezTo>
                    <a:cubicBezTo>
                      <a:pt x="1948112" y="214098"/>
                      <a:pt x="1945797" y="213455"/>
                      <a:pt x="1944254" y="213455"/>
                    </a:cubicBezTo>
                    <a:cubicBezTo>
                      <a:pt x="1942026" y="213455"/>
                      <a:pt x="1938168" y="214741"/>
                      <a:pt x="1932682" y="217313"/>
                    </a:cubicBezTo>
                    <a:cubicBezTo>
                      <a:pt x="1933024" y="210455"/>
                      <a:pt x="1936025" y="207026"/>
                      <a:pt x="1941683" y="207026"/>
                    </a:cubicBezTo>
                    <a:cubicBezTo>
                      <a:pt x="1941683" y="203254"/>
                      <a:pt x="1942454" y="199739"/>
                      <a:pt x="1943997" y="196482"/>
                    </a:cubicBezTo>
                    <a:cubicBezTo>
                      <a:pt x="1945883" y="192367"/>
                      <a:pt x="1948541" y="190310"/>
                      <a:pt x="1951970" y="190310"/>
                    </a:cubicBezTo>
                    <a:cubicBezTo>
                      <a:pt x="1956256" y="190310"/>
                      <a:pt x="1958399" y="192881"/>
                      <a:pt x="1958399" y="198025"/>
                    </a:cubicBezTo>
                    <a:cubicBezTo>
                      <a:pt x="1954970" y="197168"/>
                      <a:pt x="1953684" y="196739"/>
                      <a:pt x="1954541" y="196739"/>
                    </a:cubicBezTo>
                    <a:cubicBezTo>
                      <a:pt x="1951970" y="196739"/>
                      <a:pt x="1950684" y="198453"/>
                      <a:pt x="1950684" y="201882"/>
                    </a:cubicBezTo>
                    <a:cubicBezTo>
                      <a:pt x="1950684" y="206169"/>
                      <a:pt x="1953256" y="208312"/>
                      <a:pt x="1958399" y="208312"/>
                    </a:cubicBezTo>
                    <a:cubicBezTo>
                      <a:pt x="1961142" y="208312"/>
                      <a:pt x="1963328" y="207112"/>
                      <a:pt x="1964957" y="204711"/>
                    </a:cubicBezTo>
                    <a:cubicBezTo>
                      <a:pt x="1966586" y="202311"/>
                      <a:pt x="1967400" y="199654"/>
                      <a:pt x="1967400" y="196739"/>
                    </a:cubicBezTo>
                    <a:cubicBezTo>
                      <a:pt x="1967400" y="192796"/>
                      <a:pt x="1966029" y="189452"/>
                      <a:pt x="1963285" y="186709"/>
                    </a:cubicBezTo>
                    <a:cubicBezTo>
                      <a:pt x="1960542" y="183966"/>
                      <a:pt x="1957199" y="182594"/>
                      <a:pt x="1953256" y="182594"/>
                    </a:cubicBezTo>
                    <a:lnTo>
                      <a:pt x="1864530" y="182594"/>
                    </a:lnTo>
                    <a:close/>
                    <a:moveTo>
                      <a:pt x="1843956" y="0"/>
                    </a:moveTo>
                    <a:lnTo>
                      <a:pt x="1851671" y="0"/>
                    </a:lnTo>
                    <a:lnTo>
                      <a:pt x="1851671" y="249460"/>
                    </a:lnTo>
                    <a:lnTo>
                      <a:pt x="2101131" y="249460"/>
                    </a:lnTo>
                    <a:lnTo>
                      <a:pt x="2101131" y="257175"/>
                    </a:lnTo>
                    <a:lnTo>
                      <a:pt x="1843956" y="257175"/>
                    </a:lnTo>
                    <a:close/>
                    <a:moveTo>
                      <a:pt x="2479180" y="0"/>
                    </a:moveTo>
                    <a:lnTo>
                      <a:pt x="2486895" y="0"/>
                    </a:lnTo>
                    <a:lnTo>
                      <a:pt x="2486895" y="174879"/>
                    </a:lnTo>
                    <a:lnTo>
                      <a:pt x="2567906" y="174879"/>
                    </a:lnTo>
                    <a:lnTo>
                      <a:pt x="2584912" y="181528"/>
                    </a:lnTo>
                    <a:lnTo>
                      <a:pt x="2585103" y="181778"/>
                    </a:lnTo>
                    <a:lnTo>
                      <a:pt x="2592337" y="198025"/>
                    </a:lnTo>
                    <a:cubicBezTo>
                      <a:pt x="2592337" y="203340"/>
                      <a:pt x="2590451" y="207883"/>
                      <a:pt x="2586679" y="211655"/>
                    </a:cubicBezTo>
                    <a:cubicBezTo>
                      <a:pt x="2582907" y="215427"/>
                      <a:pt x="2578364" y="217313"/>
                      <a:pt x="2573049" y="217313"/>
                    </a:cubicBezTo>
                    <a:cubicBezTo>
                      <a:pt x="2571335" y="217313"/>
                      <a:pt x="2568934" y="216670"/>
                      <a:pt x="2565848" y="215384"/>
                    </a:cubicBezTo>
                    <a:cubicBezTo>
                      <a:pt x="2562762" y="214098"/>
                      <a:pt x="2560447" y="213455"/>
                      <a:pt x="2558904" y="213455"/>
                    </a:cubicBezTo>
                    <a:cubicBezTo>
                      <a:pt x="2556676" y="213455"/>
                      <a:pt x="2552818" y="214741"/>
                      <a:pt x="2547332" y="217313"/>
                    </a:cubicBezTo>
                    <a:cubicBezTo>
                      <a:pt x="2547674" y="210455"/>
                      <a:pt x="2550675" y="207026"/>
                      <a:pt x="2556333" y="207026"/>
                    </a:cubicBezTo>
                    <a:cubicBezTo>
                      <a:pt x="2556333" y="203254"/>
                      <a:pt x="2557104" y="199739"/>
                      <a:pt x="2558647" y="196482"/>
                    </a:cubicBezTo>
                    <a:cubicBezTo>
                      <a:pt x="2560533" y="192367"/>
                      <a:pt x="2563191" y="190310"/>
                      <a:pt x="2566620" y="190310"/>
                    </a:cubicBezTo>
                    <a:cubicBezTo>
                      <a:pt x="2570906" y="190310"/>
                      <a:pt x="2573049" y="192881"/>
                      <a:pt x="2573049" y="198025"/>
                    </a:cubicBezTo>
                    <a:cubicBezTo>
                      <a:pt x="2569620" y="197168"/>
                      <a:pt x="2568334" y="196739"/>
                      <a:pt x="2569191" y="196739"/>
                    </a:cubicBezTo>
                    <a:cubicBezTo>
                      <a:pt x="2566620" y="196739"/>
                      <a:pt x="2565334" y="198453"/>
                      <a:pt x="2565334" y="201882"/>
                    </a:cubicBezTo>
                    <a:cubicBezTo>
                      <a:pt x="2565334" y="206169"/>
                      <a:pt x="2567906" y="208312"/>
                      <a:pt x="2573049" y="208312"/>
                    </a:cubicBezTo>
                    <a:cubicBezTo>
                      <a:pt x="2575792" y="208312"/>
                      <a:pt x="2577978" y="207112"/>
                      <a:pt x="2579607" y="204711"/>
                    </a:cubicBezTo>
                    <a:cubicBezTo>
                      <a:pt x="2581236" y="202311"/>
                      <a:pt x="2582050" y="199654"/>
                      <a:pt x="2582050" y="196739"/>
                    </a:cubicBezTo>
                    <a:cubicBezTo>
                      <a:pt x="2582050" y="192796"/>
                      <a:pt x="2580679" y="189452"/>
                      <a:pt x="2577935" y="186709"/>
                    </a:cubicBezTo>
                    <a:cubicBezTo>
                      <a:pt x="2575192" y="183966"/>
                      <a:pt x="2571849" y="182594"/>
                      <a:pt x="2567906" y="182594"/>
                    </a:cubicBezTo>
                    <a:lnTo>
                      <a:pt x="2479180" y="182594"/>
                    </a:lnTo>
                    <a:close/>
                    <a:moveTo>
                      <a:pt x="2458606" y="0"/>
                    </a:moveTo>
                    <a:lnTo>
                      <a:pt x="2466321" y="0"/>
                    </a:lnTo>
                    <a:lnTo>
                      <a:pt x="2466321" y="249460"/>
                    </a:lnTo>
                    <a:lnTo>
                      <a:pt x="2715781" y="249460"/>
                    </a:lnTo>
                    <a:lnTo>
                      <a:pt x="2715781" y="257175"/>
                    </a:lnTo>
                    <a:lnTo>
                      <a:pt x="2458606" y="257175"/>
                    </a:ln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000" dirty="0"/>
              </a:p>
            </p:txBody>
          </p:sp>
          <p:sp>
            <p:nvSpPr>
              <p:cNvPr id="11" name="TextBox 10">
                <a:extLst>
                  <a:ext uri="{FF2B5EF4-FFF2-40B4-BE49-F238E27FC236}">
                    <a16:creationId xmlns:a16="http://schemas.microsoft.com/office/drawing/2014/main" id="{5EF7D356-7BE9-494C-B9E7-EDF9187422B9}"/>
                  </a:ext>
                </a:extLst>
              </p:cNvPr>
              <p:cNvSpPr txBox="1"/>
              <p:nvPr/>
            </p:nvSpPr>
            <p:spPr>
              <a:xfrm>
                <a:off x="0" y="2538781"/>
                <a:ext cx="274320" cy="2286000"/>
              </a:xfrm>
              <a:custGeom>
                <a:avLst/>
                <a:gdLst/>
                <a:ahLst/>
                <a:cxnLst/>
                <a:rect l="l" t="t" r="r" b="b"/>
                <a:pathLst>
                  <a:path w="228600" h="2072018">
                    <a:moveTo>
                      <a:pt x="80010" y="2008010"/>
                    </a:moveTo>
                    <a:lnTo>
                      <a:pt x="86868" y="2013725"/>
                    </a:lnTo>
                    <a:cubicBezTo>
                      <a:pt x="86106" y="2018297"/>
                      <a:pt x="85725" y="2021345"/>
                      <a:pt x="85725" y="2022869"/>
                    </a:cubicBezTo>
                    <a:cubicBezTo>
                      <a:pt x="85725" y="2030337"/>
                      <a:pt x="89535" y="2036357"/>
                      <a:pt x="97155" y="2040929"/>
                    </a:cubicBezTo>
                    <a:cubicBezTo>
                      <a:pt x="103708" y="2044891"/>
                      <a:pt x="110947" y="2046872"/>
                      <a:pt x="118872" y="2046872"/>
                    </a:cubicBezTo>
                    <a:lnTo>
                      <a:pt x="228600" y="2046872"/>
                    </a:lnTo>
                    <a:lnTo>
                      <a:pt x="228600" y="2053730"/>
                    </a:lnTo>
                    <a:lnTo>
                      <a:pt x="115443" y="2053730"/>
                    </a:lnTo>
                    <a:cubicBezTo>
                      <a:pt x="105384" y="2053730"/>
                      <a:pt x="96545" y="2050758"/>
                      <a:pt x="88925" y="2044815"/>
                    </a:cubicBezTo>
                    <a:cubicBezTo>
                      <a:pt x="80695" y="2038414"/>
                      <a:pt x="76581" y="2030337"/>
                      <a:pt x="76581" y="2020583"/>
                    </a:cubicBezTo>
                    <a:cubicBezTo>
                      <a:pt x="76581" y="2018297"/>
                      <a:pt x="77724" y="2014106"/>
                      <a:pt x="80010" y="2008010"/>
                    </a:cubicBezTo>
                    <a:close/>
                    <a:moveTo>
                      <a:pt x="61722" y="2008010"/>
                    </a:moveTo>
                    <a:lnTo>
                      <a:pt x="66065" y="2011896"/>
                    </a:lnTo>
                    <a:lnTo>
                      <a:pt x="56007" y="2028584"/>
                    </a:lnTo>
                    <a:cubicBezTo>
                      <a:pt x="47625" y="2042605"/>
                      <a:pt x="40005" y="2050225"/>
                      <a:pt x="33147" y="2051444"/>
                    </a:cubicBezTo>
                    <a:cubicBezTo>
                      <a:pt x="28879" y="2052206"/>
                      <a:pt x="24536" y="2053806"/>
                      <a:pt x="20116" y="2056245"/>
                    </a:cubicBezTo>
                    <a:lnTo>
                      <a:pt x="17830" y="2053730"/>
                    </a:lnTo>
                    <a:cubicBezTo>
                      <a:pt x="20421" y="2050682"/>
                      <a:pt x="22174" y="2046491"/>
                      <a:pt x="23088" y="2041157"/>
                    </a:cubicBezTo>
                    <a:cubicBezTo>
                      <a:pt x="25374" y="2033537"/>
                      <a:pt x="33299" y="2025536"/>
                      <a:pt x="46863" y="2017154"/>
                    </a:cubicBezTo>
                    <a:close/>
                    <a:moveTo>
                      <a:pt x="106299" y="1992008"/>
                    </a:moveTo>
                    <a:cubicBezTo>
                      <a:pt x="113004" y="1992008"/>
                      <a:pt x="118681" y="1994332"/>
                      <a:pt x="123329" y="1998980"/>
                    </a:cubicBezTo>
                    <a:cubicBezTo>
                      <a:pt x="127978" y="2003629"/>
                      <a:pt x="130302" y="2009306"/>
                      <a:pt x="130302" y="2016011"/>
                    </a:cubicBezTo>
                    <a:cubicBezTo>
                      <a:pt x="130302" y="2021193"/>
                      <a:pt x="128549" y="2025727"/>
                      <a:pt x="125044" y="2029613"/>
                    </a:cubicBezTo>
                    <a:cubicBezTo>
                      <a:pt x="121539" y="2033499"/>
                      <a:pt x="117195" y="2035442"/>
                      <a:pt x="112014" y="2035442"/>
                    </a:cubicBezTo>
                    <a:cubicBezTo>
                      <a:pt x="107746" y="2035442"/>
                      <a:pt x="104127" y="2034032"/>
                      <a:pt x="101155" y="2031213"/>
                    </a:cubicBezTo>
                    <a:cubicBezTo>
                      <a:pt x="98183" y="2028394"/>
                      <a:pt x="96697" y="2024850"/>
                      <a:pt x="96697" y="2020583"/>
                    </a:cubicBezTo>
                    <a:cubicBezTo>
                      <a:pt x="96697" y="2017230"/>
                      <a:pt x="97840" y="2014487"/>
                      <a:pt x="100126" y="2012354"/>
                    </a:cubicBezTo>
                    <a:cubicBezTo>
                      <a:pt x="102412" y="2010220"/>
                      <a:pt x="105232" y="2009153"/>
                      <a:pt x="108585" y="2009153"/>
                    </a:cubicBezTo>
                    <a:cubicBezTo>
                      <a:pt x="113157" y="2009153"/>
                      <a:pt x="115443" y="2011439"/>
                      <a:pt x="115443" y="2016011"/>
                    </a:cubicBezTo>
                    <a:cubicBezTo>
                      <a:pt x="115138" y="2017992"/>
                      <a:pt x="114376" y="2019516"/>
                      <a:pt x="113157" y="2020583"/>
                    </a:cubicBezTo>
                    <a:cubicBezTo>
                      <a:pt x="113157" y="2017535"/>
                      <a:pt x="111633" y="2016011"/>
                      <a:pt x="108585" y="2016011"/>
                    </a:cubicBezTo>
                    <a:cubicBezTo>
                      <a:pt x="104775" y="2016011"/>
                      <a:pt x="102870" y="2017916"/>
                      <a:pt x="102870" y="2021726"/>
                    </a:cubicBezTo>
                    <a:cubicBezTo>
                      <a:pt x="102870" y="2026298"/>
                      <a:pt x="105918" y="2028584"/>
                      <a:pt x="112014" y="2028584"/>
                    </a:cubicBezTo>
                    <a:cubicBezTo>
                      <a:pt x="115519" y="2028584"/>
                      <a:pt x="118300" y="2027213"/>
                      <a:pt x="120358" y="2024469"/>
                    </a:cubicBezTo>
                    <a:cubicBezTo>
                      <a:pt x="122415" y="2021726"/>
                      <a:pt x="123444" y="2018526"/>
                      <a:pt x="123444" y="2014868"/>
                    </a:cubicBezTo>
                    <a:cubicBezTo>
                      <a:pt x="123444" y="2010753"/>
                      <a:pt x="121996" y="2007248"/>
                      <a:pt x="119100" y="2004353"/>
                    </a:cubicBezTo>
                    <a:cubicBezTo>
                      <a:pt x="116205" y="2001457"/>
                      <a:pt x="112699" y="2000009"/>
                      <a:pt x="108585" y="2000009"/>
                    </a:cubicBezTo>
                    <a:cubicBezTo>
                      <a:pt x="104165" y="2000009"/>
                      <a:pt x="99974" y="2001152"/>
                      <a:pt x="96012" y="2003438"/>
                    </a:cubicBezTo>
                    <a:lnTo>
                      <a:pt x="90297" y="1997723"/>
                    </a:lnTo>
                    <a:cubicBezTo>
                      <a:pt x="97155" y="1993913"/>
                      <a:pt x="102489" y="1992008"/>
                      <a:pt x="106299" y="1992008"/>
                    </a:cubicBezTo>
                    <a:close/>
                    <a:moveTo>
                      <a:pt x="22860" y="1984007"/>
                    </a:moveTo>
                    <a:cubicBezTo>
                      <a:pt x="23774" y="1989341"/>
                      <a:pt x="25679" y="1993913"/>
                      <a:pt x="28575" y="1997723"/>
                    </a:cubicBezTo>
                    <a:cubicBezTo>
                      <a:pt x="32080" y="2002295"/>
                      <a:pt x="36271" y="2004581"/>
                      <a:pt x="41148" y="2004581"/>
                    </a:cubicBezTo>
                    <a:cubicBezTo>
                      <a:pt x="47091" y="2004429"/>
                      <a:pt x="56235" y="2001000"/>
                      <a:pt x="68580" y="1994294"/>
                    </a:cubicBezTo>
                    <a:lnTo>
                      <a:pt x="77724" y="2003438"/>
                    </a:lnTo>
                    <a:cubicBezTo>
                      <a:pt x="71628" y="2016545"/>
                      <a:pt x="68580" y="2026070"/>
                      <a:pt x="68580" y="2032013"/>
                    </a:cubicBezTo>
                    <a:cubicBezTo>
                      <a:pt x="68580" y="2036433"/>
                      <a:pt x="69799" y="2040395"/>
                      <a:pt x="72237" y="2043900"/>
                    </a:cubicBezTo>
                    <a:cubicBezTo>
                      <a:pt x="74676" y="2047406"/>
                      <a:pt x="78028" y="2049158"/>
                      <a:pt x="82296" y="2049158"/>
                    </a:cubicBezTo>
                    <a:cubicBezTo>
                      <a:pt x="79248" y="2052206"/>
                      <a:pt x="75819" y="2053730"/>
                      <a:pt x="72009" y="2053730"/>
                    </a:cubicBezTo>
                    <a:cubicBezTo>
                      <a:pt x="68199" y="2053730"/>
                      <a:pt x="65151" y="2052244"/>
                      <a:pt x="62865" y="2049272"/>
                    </a:cubicBezTo>
                    <a:cubicBezTo>
                      <a:pt x="60579" y="2046301"/>
                      <a:pt x="59436" y="2042834"/>
                      <a:pt x="59436" y="2038871"/>
                    </a:cubicBezTo>
                    <a:cubicBezTo>
                      <a:pt x="59436" y="2031861"/>
                      <a:pt x="62484" y="2023098"/>
                      <a:pt x="68580" y="2012582"/>
                    </a:cubicBezTo>
                    <a:lnTo>
                      <a:pt x="61722" y="2004581"/>
                    </a:lnTo>
                    <a:cubicBezTo>
                      <a:pt x="50901" y="2012201"/>
                      <a:pt x="42138" y="2016011"/>
                      <a:pt x="35433" y="2016011"/>
                    </a:cubicBezTo>
                    <a:cubicBezTo>
                      <a:pt x="30708" y="2016011"/>
                      <a:pt x="26860" y="2014182"/>
                      <a:pt x="23888" y="2010525"/>
                    </a:cubicBezTo>
                    <a:cubicBezTo>
                      <a:pt x="20917" y="2006867"/>
                      <a:pt x="19431" y="2002600"/>
                      <a:pt x="19431" y="1997723"/>
                    </a:cubicBezTo>
                    <a:cubicBezTo>
                      <a:pt x="19431" y="1991322"/>
                      <a:pt x="20574" y="1986750"/>
                      <a:pt x="22860" y="1984007"/>
                    </a:cubicBezTo>
                    <a:close/>
                    <a:moveTo>
                      <a:pt x="65151" y="1976006"/>
                    </a:moveTo>
                    <a:lnTo>
                      <a:pt x="96012" y="2008010"/>
                    </a:lnTo>
                    <a:lnTo>
                      <a:pt x="90754" y="2013497"/>
                    </a:lnTo>
                    <a:lnTo>
                      <a:pt x="59207" y="1981035"/>
                    </a:lnTo>
                    <a:close/>
                    <a:moveTo>
                      <a:pt x="56007" y="1941716"/>
                    </a:moveTo>
                    <a:cubicBezTo>
                      <a:pt x="62712" y="1941716"/>
                      <a:pt x="68427" y="1943850"/>
                      <a:pt x="73152" y="1948117"/>
                    </a:cubicBezTo>
                    <a:cubicBezTo>
                      <a:pt x="77876" y="1952384"/>
                      <a:pt x="80162" y="1957871"/>
                      <a:pt x="80010" y="1964576"/>
                    </a:cubicBezTo>
                    <a:cubicBezTo>
                      <a:pt x="79857" y="1970825"/>
                      <a:pt x="77952" y="1976540"/>
                      <a:pt x="74295" y="1981721"/>
                    </a:cubicBezTo>
                    <a:lnTo>
                      <a:pt x="68580" y="1977149"/>
                    </a:lnTo>
                    <a:cubicBezTo>
                      <a:pt x="70866" y="1973492"/>
                      <a:pt x="72009" y="1969682"/>
                      <a:pt x="72009" y="1965719"/>
                    </a:cubicBezTo>
                    <a:cubicBezTo>
                      <a:pt x="72009" y="1961604"/>
                      <a:pt x="70561" y="1958099"/>
                      <a:pt x="67665" y="1955204"/>
                    </a:cubicBezTo>
                    <a:cubicBezTo>
                      <a:pt x="64770" y="1952308"/>
                      <a:pt x="61264" y="1950860"/>
                      <a:pt x="57150" y="1950860"/>
                    </a:cubicBezTo>
                    <a:cubicBezTo>
                      <a:pt x="53797" y="1950860"/>
                      <a:pt x="50673" y="1951775"/>
                      <a:pt x="47777" y="1953603"/>
                    </a:cubicBezTo>
                    <a:cubicBezTo>
                      <a:pt x="44881" y="1955432"/>
                      <a:pt x="43434" y="1957947"/>
                      <a:pt x="43434" y="1961147"/>
                    </a:cubicBezTo>
                    <a:cubicBezTo>
                      <a:pt x="43434" y="1966481"/>
                      <a:pt x="45720" y="1969148"/>
                      <a:pt x="50292" y="1969148"/>
                    </a:cubicBezTo>
                    <a:cubicBezTo>
                      <a:pt x="54102" y="1969148"/>
                      <a:pt x="56007" y="1967243"/>
                      <a:pt x="56007" y="1963433"/>
                    </a:cubicBezTo>
                    <a:cubicBezTo>
                      <a:pt x="56007" y="1961147"/>
                      <a:pt x="54483" y="1959242"/>
                      <a:pt x="51435" y="1957718"/>
                    </a:cubicBezTo>
                    <a:cubicBezTo>
                      <a:pt x="58293" y="1957718"/>
                      <a:pt x="61722" y="1960385"/>
                      <a:pt x="61722" y="1965719"/>
                    </a:cubicBezTo>
                    <a:cubicBezTo>
                      <a:pt x="61722" y="1968767"/>
                      <a:pt x="60579" y="1971244"/>
                      <a:pt x="58293" y="1973149"/>
                    </a:cubicBezTo>
                    <a:cubicBezTo>
                      <a:pt x="56007" y="1975054"/>
                      <a:pt x="53340" y="1976006"/>
                      <a:pt x="50292" y="1976006"/>
                    </a:cubicBezTo>
                    <a:cubicBezTo>
                      <a:pt x="46024" y="1976006"/>
                      <a:pt x="42481" y="1974406"/>
                      <a:pt x="39662" y="1971206"/>
                    </a:cubicBezTo>
                    <a:cubicBezTo>
                      <a:pt x="36842" y="1968005"/>
                      <a:pt x="35433" y="1964271"/>
                      <a:pt x="35433" y="1960004"/>
                    </a:cubicBezTo>
                    <a:cubicBezTo>
                      <a:pt x="35433" y="1954670"/>
                      <a:pt x="37490" y="1950289"/>
                      <a:pt x="41605" y="1946860"/>
                    </a:cubicBezTo>
                    <a:cubicBezTo>
                      <a:pt x="45720" y="1943431"/>
                      <a:pt x="50520" y="1941716"/>
                      <a:pt x="56007" y="1941716"/>
                    </a:cubicBezTo>
                    <a:close/>
                    <a:moveTo>
                      <a:pt x="78867" y="1913141"/>
                    </a:moveTo>
                    <a:cubicBezTo>
                      <a:pt x="86182" y="1913141"/>
                      <a:pt x="92049" y="1916723"/>
                      <a:pt x="96469" y="1923885"/>
                    </a:cubicBezTo>
                    <a:cubicBezTo>
                      <a:pt x="99212" y="1928457"/>
                      <a:pt x="100584" y="1933639"/>
                      <a:pt x="100584" y="1939430"/>
                    </a:cubicBezTo>
                    <a:cubicBezTo>
                      <a:pt x="100584" y="1950860"/>
                      <a:pt x="96393" y="1963814"/>
                      <a:pt x="88011" y="1978292"/>
                    </a:cubicBezTo>
                    <a:lnTo>
                      <a:pt x="93726" y="1984007"/>
                    </a:lnTo>
                    <a:cubicBezTo>
                      <a:pt x="111252" y="1974101"/>
                      <a:pt x="122682" y="1969148"/>
                      <a:pt x="128016" y="1969148"/>
                    </a:cubicBezTo>
                    <a:cubicBezTo>
                      <a:pt x="136093" y="1969301"/>
                      <a:pt x="142798" y="1971053"/>
                      <a:pt x="148132" y="1974406"/>
                    </a:cubicBezTo>
                    <a:cubicBezTo>
                      <a:pt x="154533" y="1978521"/>
                      <a:pt x="157734" y="1984388"/>
                      <a:pt x="157734" y="1992008"/>
                    </a:cubicBezTo>
                    <a:cubicBezTo>
                      <a:pt x="157734" y="1995361"/>
                      <a:pt x="156591" y="2000123"/>
                      <a:pt x="154305" y="2006296"/>
                    </a:cubicBezTo>
                    <a:cubicBezTo>
                      <a:pt x="152019" y="2012468"/>
                      <a:pt x="150876" y="2017230"/>
                      <a:pt x="150876" y="2020583"/>
                    </a:cubicBezTo>
                    <a:cubicBezTo>
                      <a:pt x="150876" y="2022717"/>
                      <a:pt x="151638" y="2025765"/>
                      <a:pt x="153162" y="2029727"/>
                    </a:cubicBezTo>
                    <a:cubicBezTo>
                      <a:pt x="146304" y="2026070"/>
                      <a:pt x="142875" y="2019593"/>
                      <a:pt x="142875" y="2010296"/>
                    </a:cubicBezTo>
                    <a:cubicBezTo>
                      <a:pt x="142875" y="2002676"/>
                      <a:pt x="140398" y="1996199"/>
                      <a:pt x="135445" y="1990865"/>
                    </a:cubicBezTo>
                    <a:cubicBezTo>
                      <a:pt x="130492" y="1985531"/>
                      <a:pt x="124206" y="1982864"/>
                      <a:pt x="116586" y="1982864"/>
                    </a:cubicBezTo>
                    <a:cubicBezTo>
                      <a:pt x="107442" y="1982864"/>
                      <a:pt x="97536" y="1986674"/>
                      <a:pt x="86868" y="1994294"/>
                    </a:cubicBezTo>
                    <a:lnTo>
                      <a:pt x="77724" y="1985150"/>
                    </a:lnTo>
                    <a:cubicBezTo>
                      <a:pt x="86106" y="1975092"/>
                      <a:pt x="90297" y="1965567"/>
                      <a:pt x="90297" y="1956575"/>
                    </a:cubicBezTo>
                    <a:cubicBezTo>
                      <a:pt x="90297" y="1949412"/>
                      <a:pt x="88239" y="1943050"/>
                      <a:pt x="84124" y="1937487"/>
                    </a:cubicBezTo>
                    <a:cubicBezTo>
                      <a:pt x="80010" y="1931924"/>
                      <a:pt x="74447" y="1929143"/>
                      <a:pt x="67437" y="1929143"/>
                    </a:cubicBezTo>
                    <a:cubicBezTo>
                      <a:pt x="66522" y="1929143"/>
                      <a:pt x="65189" y="1929334"/>
                      <a:pt x="63436" y="1929715"/>
                    </a:cubicBezTo>
                    <a:cubicBezTo>
                      <a:pt x="61684" y="1930096"/>
                      <a:pt x="60350" y="1930286"/>
                      <a:pt x="59436" y="1930286"/>
                    </a:cubicBezTo>
                    <a:cubicBezTo>
                      <a:pt x="50596" y="1930286"/>
                      <a:pt x="44881" y="1926857"/>
                      <a:pt x="42291" y="1919999"/>
                    </a:cubicBezTo>
                    <a:cubicBezTo>
                      <a:pt x="44729" y="1921523"/>
                      <a:pt x="47396" y="1922285"/>
                      <a:pt x="50292" y="1922285"/>
                    </a:cubicBezTo>
                    <a:cubicBezTo>
                      <a:pt x="52882" y="1922285"/>
                      <a:pt x="55549" y="1921523"/>
                      <a:pt x="58293" y="1919999"/>
                    </a:cubicBezTo>
                    <a:cubicBezTo>
                      <a:pt x="66370" y="1915427"/>
                      <a:pt x="73228" y="1913141"/>
                      <a:pt x="78867" y="1913141"/>
                    </a:cubicBezTo>
                    <a:close/>
                    <a:moveTo>
                      <a:pt x="169164" y="1898282"/>
                    </a:moveTo>
                    <a:lnTo>
                      <a:pt x="171450" y="1900568"/>
                    </a:lnTo>
                    <a:lnTo>
                      <a:pt x="164592" y="1917713"/>
                    </a:lnTo>
                    <a:cubicBezTo>
                      <a:pt x="158648" y="1932648"/>
                      <a:pt x="151409" y="1942935"/>
                      <a:pt x="142875" y="1948574"/>
                    </a:cubicBezTo>
                    <a:lnTo>
                      <a:pt x="93954" y="1980807"/>
                    </a:lnTo>
                    <a:lnTo>
                      <a:pt x="90754" y="1977835"/>
                    </a:lnTo>
                    <a:lnTo>
                      <a:pt x="124587" y="1925714"/>
                    </a:lnTo>
                    <a:cubicBezTo>
                      <a:pt x="129311" y="1918399"/>
                      <a:pt x="138074" y="1911922"/>
                      <a:pt x="150876" y="1906283"/>
                    </a:cubicBezTo>
                    <a:close/>
                    <a:moveTo>
                      <a:pt x="18288" y="1843418"/>
                    </a:moveTo>
                    <a:lnTo>
                      <a:pt x="25146" y="1843418"/>
                    </a:lnTo>
                    <a:lnTo>
                      <a:pt x="25146" y="1961147"/>
                    </a:lnTo>
                    <a:cubicBezTo>
                      <a:pt x="25146" y="1968310"/>
                      <a:pt x="27394" y="1974482"/>
                      <a:pt x="31889" y="1979664"/>
                    </a:cubicBezTo>
                    <a:cubicBezTo>
                      <a:pt x="36385" y="1984845"/>
                      <a:pt x="42138" y="1987436"/>
                      <a:pt x="49149" y="1987436"/>
                    </a:cubicBezTo>
                    <a:cubicBezTo>
                      <a:pt x="52044" y="1987436"/>
                      <a:pt x="55473" y="1986674"/>
                      <a:pt x="59436" y="1985150"/>
                    </a:cubicBezTo>
                    <a:lnTo>
                      <a:pt x="65151" y="1990865"/>
                    </a:lnTo>
                    <a:cubicBezTo>
                      <a:pt x="59969" y="1993913"/>
                      <a:pt x="55016" y="1995437"/>
                      <a:pt x="50292" y="1995437"/>
                    </a:cubicBezTo>
                    <a:cubicBezTo>
                      <a:pt x="41300" y="1995437"/>
                      <a:pt x="33718" y="1992503"/>
                      <a:pt x="27546" y="1986636"/>
                    </a:cubicBezTo>
                    <a:cubicBezTo>
                      <a:pt x="21374" y="1980769"/>
                      <a:pt x="18288" y="1973415"/>
                      <a:pt x="18288" y="1964576"/>
                    </a:cubicBezTo>
                    <a:close/>
                    <a:moveTo>
                      <a:pt x="0" y="1843418"/>
                    </a:moveTo>
                    <a:lnTo>
                      <a:pt x="6858" y="1843418"/>
                    </a:lnTo>
                    <a:lnTo>
                      <a:pt x="6858" y="2065160"/>
                    </a:lnTo>
                    <a:lnTo>
                      <a:pt x="228600" y="2065160"/>
                    </a:lnTo>
                    <a:lnTo>
                      <a:pt x="228600" y="2072018"/>
                    </a:lnTo>
                    <a:lnTo>
                      <a:pt x="0" y="2072018"/>
                    </a:lnTo>
                    <a:close/>
                    <a:moveTo>
                      <a:pt x="80010" y="1639328"/>
                    </a:moveTo>
                    <a:lnTo>
                      <a:pt x="86868" y="1645043"/>
                    </a:lnTo>
                    <a:cubicBezTo>
                      <a:pt x="86106" y="1649615"/>
                      <a:pt x="85725" y="1652663"/>
                      <a:pt x="85725" y="1654187"/>
                    </a:cubicBezTo>
                    <a:cubicBezTo>
                      <a:pt x="85725" y="1661654"/>
                      <a:pt x="89535" y="1667674"/>
                      <a:pt x="97155" y="1672246"/>
                    </a:cubicBezTo>
                    <a:cubicBezTo>
                      <a:pt x="103708" y="1676209"/>
                      <a:pt x="110947" y="1678190"/>
                      <a:pt x="118872" y="1678190"/>
                    </a:cubicBezTo>
                    <a:lnTo>
                      <a:pt x="228600" y="1678190"/>
                    </a:lnTo>
                    <a:lnTo>
                      <a:pt x="228600" y="1685048"/>
                    </a:lnTo>
                    <a:lnTo>
                      <a:pt x="115443" y="1685048"/>
                    </a:lnTo>
                    <a:cubicBezTo>
                      <a:pt x="105384" y="1685048"/>
                      <a:pt x="96545" y="1682076"/>
                      <a:pt x="88925" y="1676132"/>
                    </a:cubicBezTo>
                    <a:cubicBezTo>
                      <a:pt x="80695" y="1669732"/>
                      <a:pt x="76581" y="1661654"/>
                      <a:pt x="76581" y="1651901"/>
                    </a:cubicBezTo>
                    <a:cubicBezTo>
                      <a:pt x="76581" y="1649615"/>
                      <a:pt x="77724" y="1645424"/>
                      <a:pt x="80010" y="1639328"/>
                    </a:cubicBezTo>
                    <a:close/>
                    <a:moveTo>
                      <a:pt x="61722" y="1639328"/>
                    </a:moveTo>
                    <a:lnTo>
                      <a:pt x="66065" y="1643214"/>
                    </a:lnTo>
                    <a:lnTo>
                      <a:pt x="56007" y="1659902"/>
                    </a:lnTo>
                    <a:cubicBezTo>
                      <a:pt x="47625" y="1673923"/>
                      <a:pt x="40005" y="1681543"/>
                      <a:pt x="33147" y="1682762"/>
                    </a:cubicBezTo>
                    <a:cubicBezTo>
                      <a:pt x="28879" y="1683524"/>
                      <a:pt x="24536" y="1685124"/>
                      <a:pt x="20116" y="1687562"/>
                    </a:cubicBezTo>
                    <a:lnTo>
                      <a:pt x="17830" y="1685048"/>
                    </a:lnTo>
                    <a:cubicBezTo>
                      <a:pt x="20421" y="1682000"/>
                      <a:pt x="22174" y="1677809"/>
                      <a:pt x="23088" y="1672475"/>
                    </a:cubicBezTo>
                    <a:cubicBezTo>
                      <a:pt x="25374" y="1664855"/>
                      <a:pt x="33299" y="1656854"/>
                      <a:pt x="46863" y="1648472"/>
                    </a:cubicBezTo>
                    <a:close/>
                    <a:moveTo>
                      <a:pt x="106299" y="1623326"/>
                    </a:moveTo>
                    <a:cubicBezTo>
                      <a:pt x="113004" y="1623326"/>
                      <a:pt x="118681" y="1625650"/>
                      <a:pt x="123329" y="1630298"/>
                    </a:cubicBezTo>
                    <a:cubicBezTo>
                      <a:pt x="127978" y="1634946"/>
                      <a:pt x="130302" y="1640623"/>
                      <a:pt x="130302" y="1647329"/>
                    </a:cubicBezTo>
                    <a:cubicBezTo>
                      <a:pt x="130302" y="1652510"/>
                      <a:pt x="128549" y="1657044"/>
                      <a:pt x="125044" y="1660931"/>
                    </a:cubicBezTo>
                    <a:cubicBezTo>
                      <a:pt x="121539" y="1664817"/>
                      <a:pt x="117195" y="1666760"/>
                      <a:pt x="112014" y="1666760"/>
                    </a:cubicBezTo>
                    <a:cubicBezTo>
                      <a:pt x="107746" y="1666760"/>
                      <a:pt x="104127" y="1665350"/>
                      <a:pt x="101155" y="1662531"/>
                    </a:cubicBezTo>
                    <a:cubicBezTo>
                      <a:pt x="98183" y="1659711"/>
                      <a:pt x="96697" y="1656168"/>
                      <a:pt x="96697" y="1651901"/>
                    </a:cubicBezTo>
                    <a:cubicBezTo>
                      <a:pt x="96697" y="1648548"/>
                      <a:pt x="97840" y="1645805"/>
                      <a:pt x="100126" y="1643671"/>
                    </a:cubicBezTo>
                    <a:cubicBezTo>
                      <a:pt x="102412" y="1641538"/>
                      <a:pt x="105232" y="1640471"/>
                      <a:pt x="108585" y="1640471"/>
                    </a:cubicBezTo>
                    <a:cubicBezTo>
                      <a:pt x="113157" y="1640471"/>
                      <a:pt x="115443" y="1642757"/>
                      <a:pt x="115443" y="1647329"/>
                    </a:cubicBezTo>
                    <a:cubicBezTo>
                      <a:pt x="115138" y="1649310"/>
                      <a:pt x="114376" y="1650834"/>
                      <a:pt x="113157" y="1651901"/>
                    </a:cubicBezTo>
                    <a:cubicBezTo>
                      <a:pt x="113157" y="1648853"/>
                      <a:pt x="111633" y="1647329"/>
                      <a:pt x="108585" y="1647329"/>
                    </a:cubicBezTo>
                    <a:cubicBezTo>
                      <a:pt x="104775" y="1647329"/>
                      <a:pt x="102870" y="1649234"/>
                      <a:pt x="102870" y="1653044"/>
                    </a:cubicBezTo>
                    <a:cubicBezTo>
                      <a:pt x="102870" y="1657616"/>
                      <a:pt x="105918" y="1659902"/>
                      <a:pt x="112014" y="1659902"/>
                    </a:cubicBezTo>
                    <a:cubicBezTo>
                      <a:pt x="115519" y="1659902"/>
                      <a:pt x="118300" y="1658530"/>
                      <a:pt x="120358" y="1655787"/>
                    </a:cubicBezTo>
                    <a:cubicBezTo>
                      <a:pt x="122415" y="1653044"/>
                      <a:pt x="123444" y="1649843"/>
                      <a:pt x="123444" y="1646186"/>
                    </a:cubicBezTo>
                    <a:cubicBezTo>
                      <a:pt x="123444" y="1642071"/>
                      <a:pt x="121996" y="1638566"/>
                      <a:pt x="119100" y="1635670"/>
                    </a:cubicBezTo>
                    <a:cubicBezTo>
                      <a:pt x="116205" y="1632775"/>
                      <a:pt x="112699" y="1631327"/>
                      <a:pt x="108585" y="1631327"/>
                    </a:cubicBezTo>
                    <a:cubicBezTo>
                      <a:pt x="104165" y="1631327"/>
                      <a:pt x="99974" y="1632470"/>
                      <a:pt x="96012" y="1634756"/>
                    </a:cubicBezTo>
                    <a:lnTo>
                      <a:pt x="90297" y="1629041"/>
                    </a:lnTo>
                    <a:cubicBezTo>
                      <a:pt x="97155" y="1625231"/>
                      <a:pt x="102489" y="1623326"/>
                      <a:pt x="106299" y="1623326"/>
                    </a:cubicBezTo>
                    <a:close/>
                    <a:moveTo>
                      <a:pt x="22860" y="1615325"/>
                    </a:moveTo>
                    <a:cubicBezTo>
                      <a:pt x="23774" y="1620659"/>
                      <a:pt x="25679" y="1625231"/>
                      <a:pt x="28575" y="1629041"/>
                    </a:cubicBezTo>
                    <a:cubicBezTo>
                      <a:pt x="32080" y="1633613"/>
                      <a:pt x="36271" y="1635899"/>
                      <a:pt x="41148" y="1635899"/>
                    </a:cubicBezTo>
                    <a:cubicBezTo>
                      <a:pt x="47091" y="1635746"/>
                      <a:pt x="56235" y="1632317"/>
                      <a:pt x="68580" y="1625612"/>
                    </a:cubicBezTo>
                    <a:lnTo>
                      <a:pt x="77724" y="1634756"/>
                    </a:lnTo>
                    <a:cubicBezTo>
                      <a:pt x="71628" y="1647862"/>
                      <a:pt x="68580" y="1657387"/>
                      <a:pt x="68580" y="1663331"/>
                    </a:cubicBezTo>
                    <a:cubicBezTo>
                      <a:pt x="68580" y="1667750"/>
                      <a:pt x="69799" y="1671713"/>
                      <a:pt x="72237" y="1675218"/>
                    </a:cubicBezTo>
                    <a:cubicBezTo>
                      <a:pt x="74676" y="1678723"/>
                      <a:pt x="78028" y="1680476"/>
                      <a:pt x="82296" y="1680476"/>
                    </a:cubicBezTo>
                    <a:cubicBezTo>
                      <a:pt x="79248" y="1683524"/>
                      <a:pt x="75819" y="1685048"/>
                      <a:pt x="72009" y="1685048"/>
                    </a:cubicBezTo>
                    <a:cubicBezTo>
                      <a:pt x="68199" y="1685048"/>
                      <a:pt x="65151" y="1683562"/>
                      <a:pt x="62865" y="1680590"/>
                    </a:cubicBezTo>
                    <a:cubicBezTo>
                      <a:pt x="60579" y="1677618"/>
                      <a:pt x="59436" y="1674151"/>
                      <a:pt x="59436" y="1670189"/>
                    </a:cubicBezTo>
                    <a:cubicBezTo>
                      <a:pt x="59436" y="1663178"/>
                      <a:pt x="62484" y="1654415"/>
                      <a:pt x="68580" y="1643900"/>
                    </a:cubicBezTo>
                    <a:lnTo>
                      <a:pt x="61722" y="1635899"/>
                    </a:lnTo>
                    <a:cubicBezTo>
                      <a:pt x="50901" y="1643519"/>
                      <a:pt x="42138" y="1647329"/>
                      <a:pt x="35433" y="1647329"/>
                    </a:cubicBezTo>
                    <a:cubicBezTo>
                      <a:pt x="30708" y="1647329"/>
                      <a:pt x="26860" y="1645500"/>
                      <a:pt x="23888" y="1641842"/>
                    </a:cubicBezTo>
                    <a:cubicBezTo>
                      <a:pt x="20917" y="1638185"/>
                      <a:pt x="19431" y="1633918"/>
                      <a:pt x="19431" y="1629041"/>
                    </a:cubicBezTo>
                    <a:cubicBezTo>
                      <a:pt x="19431" y="1622640"/>
                      <a:pt x="20574" y="1618068"/>
                      <a:pt x="22860" y="1615325"/>
                    </a:cubicBezTo>
                    <a:close/>
                    <a:moveTo>
                      <a:pt x="65151" y="1607324"/>
                    </a:moveTo>
                    <a:lnTo>
                      <a:pt x="96012" y="1639328"/>
                    </a:lnTo>
                    <a:lnTo>
                      <a:pt x="90754" y="1644814"/>
                    </a:lnTo>
                    <a:lnTo>
                      <a:pt x="59207" y="1612353"/>
                    </a:lnTo>
                    <a:close/>
                    <a:moveTo>
                      <a:pt x="56007" y="1573034"/>
                    </a:moveTo>
                    <a:cubicBezTo>
                      <a:pt x="62712" y="1573034"/>
                      <a:pt x="68427" y="1575167"/>
                      <a:pt x="73152" y="1579435"/>
                    </a:cubicBezTo>
                    <a:cubicBezTo>
                      <a:pt x="77876" y="1583702"/>
                      <a:pt x="80162" y="1589188"/>
                      <a:pt x="80010" y="1595894"/>
                    </a:cubicBezTo>
                    <a:cubicBezTo>
                      <a:pt x="79857" y="1602142"/>
                      <a:pt x="77952" y="1607857"/>
                      <a:pt x="74295" y="1613039"/>
                    </a:cubicBezTo>
                    <a:lnTo>
                      <a:pt x="68580" y="1608467"/>
                    </a:lnTo>
                    <a:cubicBezTo>
                      <a:pt x="70866" y="1604809"/>
                      <a:pt x="72009" y="1600999"/>
                      <a:pt x="72009" y="1597037"/>
                    </a:cubicBezTo>
                    <a:cubicBezTo>
                      <a:pt x="72009" y="1592922"/>
                      <a:pt x="70561" y="1589417"/>
                      <a:pt x="67665" y="1586521"/>
                    </a:cubicBezTo>
                    <a:cubicBezTo>
                      <a:pt x="64770" y="1583626"/>
                      <a:pt x="61264" y="1582178"/>
                      <a:pt x="57150" y="1582178"/>
                    </a:cubicBezTo>
                    <a:cubicBezTo>
                      <a:pt x="53797" y="1582178"/>
                      <a:pt x="50673" y="1583092"/>
                      <a:pt x="47777" y="1584921"/>
                    </a:cubicBezTo>
                    <a:cubicBezTo>
                      <a:pt x="44881" y="1586750"/>
                      <a:pt x="43434" y="1589264"/>
                      <a:pt x="43434" y="1592465"/>
                    </a:cubicBezTo>
                    <a:cubicBezTo>
                      <a:pt x="43434" y="1597799"/>
                      <a:pt x="45720" y="1600466"/>
                      <a:pt x="50292" y="1600466"/>
                    </a:cubicBezTo>
                    <a:cubicBezTo>
                      <a:pt x="54102" y="1600466"/>
                      <a:pt x="56007" y="1598561"/>
                      <a:pt x="56007" y="1594751"/>
                    </a:cubicBezTo>
                    <a:cubicBezTo>
                      <a:pt x="56007" y="1592465"/>
                      <a:pt x="54483" y="1590560"/>
                      <a:pt x="51435" y="1589036"/>
                    </a:cubicBezTo>
                    <a:cubicBezTo>
                      <a:pt x="58293" y="1589036"/>
                      <a:pt x="61722" y="1591703"/>
                      <a:pt x="61722" y="1597037"/>
                    </a:cubicBezTo>
                    <a:cubicBezTo>
                      <a:pt x="61722" y="1600085"/>
                      <a:pt x="60579" y="1602561"/>
                      <a:pt x="58293" y="1604466"/>
                    </a:cubicBezTo>
                    <a:cubicBezTo>
                      <a:pt x="56007" y="1606371"/>
                      <a:pt x="53340" y="1607324"/>
                      <a:pt x="50292" y="1607324"/>
                    </a:cubicBezTo>
                    <a:cubicBezTo>
                      <a:pt x="46024" y="1607324"/>
                      <a:pt x="42481" y="1605724"/>
                      <a:pt x="39662" y="1602523"/>
                    </a:cubicBezTo>
                    <a:cubicBezTo>
                      <a:pt x="36842" y="1599323"/>
                      <a:pt x="35433" y="1595589"/>
                      <a:pt x="35433" y="1591322"/>
                    </a:cubicBezTo>
                    <a:cubicBezTo>
                      <a:pt x="35433" y="1585988"/>
                      <a:pt x="37490" y="1581606"/>
                      <a:pt x="41605" y="1578177"/>
                    </a:cubicBezTo>
                    <a:cubicBezTo>
                      <a:pt x="45720" y="1574748"/>
                      <a:pt x="50520" y="1573034"/>
                      <a:pt x="56007" y="1573034"/>
                    </a:cubicBezTo>
                    <a:close/>
                    <a:moveTo>
                      <a:pt x="78867" y="1544459"/>
                    </a:moveTo>
                    <a:cubicBezTo>
                      <a:pt x="86182" y="1544459"/>
                      <a:pt x="92049" y="1548040"/>
                      <a:pt x="96469" y="1555203"/>
                    </a:cubicBezTo>
                    <a:cubicBezTo>
                      <a:pt x="99212" y="1559775"/>
                      <a:pt x="100584" y="1564957"/>
                      <a:pt x="100584" y="1570748"/>
                    </a:cubicBezTo>
                    <a:cubicBezTo>
                      <a:pt x="100584" y="1582178"/>
                      <a:pt x="96393" y="1595132"/>
                      <a:pt x="88011" y="1609610"/>
                    </a:cubicBezTo>
                    <a:lnTo>
                      <a:pt x="93726" y="1615325"/>
                    </a:lnTo>
                    <a:cubicBezTo>
                      <a:pt x="111252" y="1605419"/>
                      <a:pt x="122682" y="1600466"/>
                      <a:pt x="128016" y="1600466"/>
                    </a:cubicBezTo>
                    <a:cubicBezTo>
                      <a:pt x="136093" y="1600618"/>
                      <a:pt x="142798" y="1602371"/>
                      <a:pt x="148132" y="1605724"/>
                    </a:cubicBezTo>
                    <a:cubicBezTo>
                      <a:pt x="154533" y="1609838"/>
                      <a:pt x="157734" y="1615706"/>
                      <a:pt x="157734" y="1623326"/>
                    </a:cubicBezTo>
                    <a:cubicBezTo>
                      <a:pt x="157734" y="1626679"/>
                      <a:pt x="156591" y="1631441"/>
                      <a:pt x="154305" y="1637613"/>
                    </a:cubicBezTo>
                    <a:cubicBezTo>
                      <a:pt x="152019" y="1643786"/>
                      <a:pt x="150876" y="1648548"/>
                      <a:pt x="150876" y="1651901"/>
                    </a:cubicBezTo>
                    <a:cubicBezTo>
                      <a:pt x="150876" y="1654034"/>
                      <a:pt x="151638" y="1657082"/>
                      <a:pt x="153162" y="1661045"/>
                    </a:cubicBezTo>
                    <a:cubicBezTo>
                      <a:pt x="146304" y="1657387"/>
                      <a:pt x="142875" y="1650910"/>
                      <a:pt x="142875" y="1641614"/>
                    </a:cubicBezTo>
                    <a:cubicBezTo>
                      <a:pt x="142875" y="1633994"/>
                      <a:pt x="140398" y="1627517"/>
                      <a:pt x="135445" y="1622183"/>
                    </a:cubicBezTo>
                    <a:cubicBezTo>
                      <a:pt x="130492" y="1616849"/>
                      <a:pt x="124206" y="1614182"/>
                      <a:pt x="116586" y="1614182"/>
                    </a:cubicBezTo>
                    <a:cubicBezTo>
                      <a:pt x="107442" y="1614182"/>
                      <a:pt x="97536" y="1617992"/>
                      <a:pt x="86868" y="1625612"/>
                    </a:cubicBezTo>
                    <a:lnTo>
                      <a:pt x="77724" y="1616468"/>
                    </a:lnTo>
                    <a:cubicBezTo>
                      <a:pt x="86106" y="1606409"/>
                      <a:pt x="90297" y="1596884"/>
                      <a:pt x="90297" y="1587893"/>
                    </a:cubicBezTo>
                    <a:cubicBezTo>
                      <a:pt x="90297" y="1580730"/>
                      <a:pt x="88239" y="1574367"/>
                      <a:pt x="84124" y="1568805"/>
                    </a:cubicBezTo>
                    <a:cubicBezTo>
                      <a:pt x="80010" y="1563242"/>
                      <a:pt x="74447" y="1560461"/>
                      <a:pt x="67437" y="1560461"/>
                    </a:cubicBezTo>
                    <a:cubicBezTo>
                      <a:pt x="66522" y="1560461"/>
                      <a:pt x="65189" y="1560651"/>
                      <a:pt x="63436" y="1561032"/>
                    </a:cubicBezTo>
                    <a:cubicBezTo>
                      <a:pt x="61684" y="1561413"/>
                      <a:pt x="60350" y="1561604"/>
                      <a:pt x="59436" y="1561604"/>
                    </a:cubicBezTo>
                    <a:cubicBezTo>
                      <a:pt x="50596" y="1561604"/>
                      <a:pt x="44881" y="1558175"/>
                      <a:pt x="42291" y="1551317"/>
                    </a:cubicBezTo>
                    <a:cubicBezTo>
                      <a:pt x="44729" y="1552841"/>
                      <a:pt x="47396" y="1553603"/>
                      <a:pt x="50292" y="1553603"/>
                    </a:cubicBezTo>
                    <a:cubicBezTo>
                      <a:pt x="52882" y="1553603"/>
                      <a:pt x="55549" y="1552841"/>
                      <a:pt x="58293" y="1551317"/>
                    </a:cubicBezTo>
                    <a:cubicBezTo>
                      <a:pt x="66370" y="1546745"/>
                      <a:pt x="73228" y="1544459"/>
                      <a:pt x="78867" y="1544459"/>
                    </a:cubicBezTo>
                    <a:close/>
                    <a:moveTo>
                      <a:pt x="169164" y="1529600"/>
                    </a:moveTo>
                    <a:lnTo>
                      <a:pt x="171450" y="1531886"/>
                    </a:lnTo>
                    <a:lnTo>
                      <a:pt x="164592" y="1549031"/>
                    </a:lnTo>
                    <a:cubicBezTo>
                      <a:pt x="158648" y="1563966"/>
                      <a:pt x="151409" y="1574253"/>
                      <a:pt x="142875" y="1579892"/>
                    </a:cubicBezTo>
                    <a:lnTo>
                      <a:pt x="93954" y="1612124"/>
                    </a:lnTo>
                    <a:lnTo>
                      <a:pt x="90754" y="1609153"/>
                    </a:lnTo>
                    <a:lnTo>
                      <a:pt x="124587" y="1557032"/>
                    </a:lnTo>
                    <a:cubicBezTo>
                      <a:pt x="129311" y="1549717"/>
                      <a:pt x="138074" y="1543240"/>
                      <a:pt x="150876" y="1537601"/>
                    </a:cubicBezTo>
                    <a:close/>
                    <a:moveTo>
                      <a:pt x="18288" y="1474736"/>
                    </a:moveTo>
                    <a:lnTo>
                      <a:pt x="25146" y="1474736"/>
                    </a:lnTo>
                    <a:lnTo>
                      <a:pt x="25146" y="1592465"/>
                    </a:lnTo>
                    <a:cubicBezTo>
                      <a:pt x="25146" y="1599628"/>
                      <a:pt x="27394" y="1605800"/>
                      <a:pt x="31889" y="1610981"/>
                    </a:cubicBezTo>
                    <a:cubicBezTo>
                      <a:pt x="36385" y="1616163"/>
                      <a:pt x="42138" y="1618754"/>
                      <a:pt x="49149" y="1618754"/>
                    </a:cubicBezTo>
                    <a:cubicBezTo>
                      <a:pt x="52044" y="1618754"/>
                      <a:pt x="55473" y="1617992"/>
                      <a:pt x="59436" y="1616468"/>
                    </a:cubicBezTo>
                    <a:lnTo>
                      <a:pt x="65151" y="1622183"/>
                    </a:lnTo>
                    <a:cubicBezTo>
                      <a:pt x="59969" y="1625231"/>
                      <a:pt x="55016" y="1626755"/>
                      <a:pt x="50292" y="1626755"/>
                    </a:cubicBezTo>
                    <a:cubicBezTo>
                      <a:pt x="41300" y="1626755"/>
                      <a:pt x="33718" y="1623821"/>
                      <a:pt x="27546" y="1617954"/>
                    </a:cubicBezTo>
                    <a:cubicBezTo>
                      <a:pt x="21374" y="1612086"/>
                      <a:pt x="18288" y="1604733"/>
                      <a:pt x="18288" y="1595894"/>
                    </a:cubicBezTo>
                    <a:close/>
                    <a:moveTo>
                      <a:pt x="0" y="1474736"/>
                    </a:moveTo>
                    <a:lnTo>
                      <a:pt x="6858" y="1474736"/>
                    </a:lnTo>
                    <a:lnTo>
                      <a:pt x="6858" y="1696478"/>
                    </a:lnTo>
                    <a:lnTo>
                      <a:pt x="228600" y="1696478"/>
                    </a:lnTo>
                    <a:lnTo>
                      <a:pt x="228600" y="1703336"/>
                    </a:lnTo>
                    <a:lnTo>
                      <a:pt x="0" y="1703336"/>
                    </a:lnTo>
                    <a:close/>
                    <a:moveTo>
                      <a:pt x="80010" y="1270644"/>
                    </a:moveTo>
                    <a:lnTo>
                      <a:pt x="86868" y="1276359"/>
                    </a:lnTo>
                    <a:cubicBezTo>
                      <a:pt x="86106" y="1280931"/>
                      <a:pt x="85725" y="1283979"/>
                      <a:pt x="85725" y="1285503"/>
                    </a:cubicBezTo>
                    <a:cubicBezTo>
                      <a:pt x="85725" y="1292970"/>
                      <a:pt x="89535" y="1298990"/>
                      <a:pt x="97155" y="1303562"/>
                    </a:cubicBezTo>
                    <a:cubicBezTo>
                      <a:pt x="103708" y="1307525"/>
                      <a:pt x="110947" y="1309506"/>
                      <a:pt x="118872" y="1309506"/>
                    </a:cubicBezTo>
                    <a:lnTo>
                      <a:pt x="228600" y="1309506"/>
                    </a:lnTo>
                    <a:lnTo>
                      <a:pt x="228600" y="1316364"/>
                    </a:lnTo>
                    <a:lnTo>
                      <a:pt x="115443" y="1316364"/>
                    </a:lnTo>
                    <a:cubicBezTo>
                      <a:pt x="105384" y="1316364"/>
                      <a:pt x="96545" y="1313392"/>
                      <a:pt x="88925" y="1307448"/>
                    </a:cubicBezTo>
                    <a:cubicBezTo>
                      <a:pt x="80695" y="1301048"/>
                      <a:pt x="76581" y="1292970"/>
                      <a:pt x="76581" y="1283217"/>
                    </a:cubicBezTo>
                    <a:cubicBezTo>
                      <a:pt x="76581" y="1280931"/>
                      <a:pt x="77724" y="1276740"/>
                      <a:pt x="80010" y="1270644"/>
                    </a:cubicBezTo>
                    <a:close/>
                    <a:moveTo>
                      <a:pt x="61722" y="1270644"/>
                    </a:moveTo>
                    <a:lnTo>
                      <a:pt x="66065" y="1274530"/>
                    </a:lnTo>
                    <a:lnTo>
                      <a:pt x="56007" y="1291218"/>
                    </a:lnTo>
                    <a:cubicBezTo>
                      <a:pt x="47625" y="1305239"/>
                      <a:pt x="40005" y="1312859"/>
                      <a:pt x="33147" y="1314078"/>
                    </a:cubicBezTo>
                    <a:cubicBezTo>
                      <a:pt x="28879" y="1314840"/>
                      <a:pt x="24536" y="1316440"/>
                      <a:pt x="20116" y="1318878"/>
                    </a:cubicBezTo>
                    <a:lnTo>
                      <a:pt x="17830" y="1316364"/>
                    </a:lnTo>
                    <a:cubicBezTo>
                      <a:pt x="20421" y="1313316"/>
                      <a:pt x="22174" y="1309125"/>
                      <a:pt x="23088" y="1303791"/>
                    </a:cubicBezTo>
                    <a:cubicBezTo>
                      <a:pt x="25374" y="1296171"/>
                      <a:pt x="33299" y="1288170"/>
                      <a:pt x="46863" y="1279788"/>
                    </a:cubicBezTo>
                    <a:close/>
                    <a:moveTo>
                      <a:pt x="106299" y="1254642"/>
                    </a:moveTo>
                    <a:cubicBezTo>
                      <a:pt x="113004" y="1254642"/>
                      <a:pt x="118681" y="1256966"/>
                      <a:pt x="123329" y="1261614"/>
                    </a:cubicBezTo>
                    <a:cubicBezTo>
                      <a:pt x="127978" y="1266262"/>
                      <a:pt x="130302" y="1271939"/>
                      <a:pt x="130302" y="1278645"/>
                    </a:cubicBezTo>
                    <a:cubicBezTo>
                      <a:pt x="130302" y="1283826"/>
                      <a:pt x="128549" y="1288360"/>
                      <a:pt x="125044" y="1292247"/>
                    </a:cubicBezTo>
                    <a:cubicBezTo>
                      <a:pt x="121539" y="1296133"/>
                      <a:pt x="117195" y="1298076"/>
                      <a:pt x="112014" y="1298076"/>
                    </a:cubicBezTo>
                    <a:cubicBezTo>
                      <a:pt x="107746" y="1298076"/>
                      <a:pt x="104127" y="1296666"/>
                      <a:pt x="101155" y="1293847"/>
                    </a:cubicBezTo>
                    <a:cubicBezTo>
                      <a:pt x="98183" y="1291027"/>
                      <a:pt x="96697" y="1287484"/>
                      <a:pt x="96697" y="1283217"/>
                    </a:cubicBezTo>
                    <a:cubicBezTo>
                      <a:pt x="96697" y="1279864"/>
                      <a:pt x="97840" y="1277121"/>
                      <a:pt x="100126" y="1274987"/>
                    </a:cubicBezTo>
                    <a:cubicBezTo>
                      <a:pt x="102412" y="1272854"/>
                      <a:pt x="105232" y="1271787"/>
                      <a:pt x="108585" y="1271787"/>
                    </a:cubicBezTo>
                    <a:cubicBezTo>
                      <a:pt x="113157" y="1271787"/>
                      <a:pt x="115443" y="1274073"/>
                      <a:pt x="115443" y="1278645"/>
                    </a:cubicBezTo>
                    <a:cubicBezTo>
                      <a:pt x="115138" y="1280626"/>
                      <a:pt x="114376" y="1282150"/>
                      <a:pt x="113157" y="1283217"/>
                    </a:cubicBezTo>
                    <a:cubicBezTo>
                      <a:pt x="113157" y="1280169"/>
                      <a:pt x="111633" y="1278645"/>
                      <a:pt x="108585" y="1278645"/>
                    </a:cubicBezTo>
                    <a:cubicBezTo>
                      <a:pt x="104775" y="1278645"/>
                      <a:pt x="102870" y="1280550"/>
                      <a:pt x="102870" y="1284360"/>
                    </a:cubicBezTo>
                    <a:cubicBezTo>
                      <a:pt x="102870" y="1288932"/>
                      <a:pt x="105918" y="1291218"/>
                      <a:pt x="112014" y="1291218"/>
                    </a:cubicBezTo>
                    <a:cubicBezTo>
                      <a:pt x="115519" y="1291218"/>
                      <a:pt x="118300" y="1289846"/>
                      <a:pt x="120358" y="1287103"/>
                    </a:cubicBezTo>
                    <a:cubicBezTo>
                      <a:pt x="122415" y="1284360"/>
                      <a:pt x="123444" y="1281159"/>
                      <a:pt x="123444" y="1277502"/>
                    </a:cubicBezTo>
                    <a:cubicBezTo>
                      <a:pt x="123444" y="1273387"/>
                      <a:pt x="121996" y="1269882"/>
                      <a:pt x="119100" y="1266986"/>
                    </a:cubicBezTo>
                    <a:cubicBezTo>
                      <a:pt x="116205" y="1264091"/>
                      <a:pt x="112699" y="1262643"/>
                      <a:pt x="108585" y="1262643"/>
                    </a:cubicBezTo>
                    <a:cubicBezTo>
                      <a:pt x="104165" y="1262643"/>
                      <a:pt x="99974" y="1263786"/>
                      <a:pt x="96012" y="1266072"/>
                    </a:cubicBezTo>
                    <a:lnTo>
                      <a:pt x="90297" y="1260357"/>
                    </a:lnTo>
                    <a:cubicBezTo>
                      <a:pt x="97155" y="1256547"/>
                      <a:pt x="102489" y="1254642"/>
                      <a:pt x="106299" y="1254642"/>
                    </a:cubicBezTo>
                    <a:close/>
                    <a:moveTo>
                      <a:pt x="22860" y="1246641"/>
                    </a:moveTo>
                    <a:cubicBezTo>
                      <a:pt x="23774" y="1251975"/>
                      <a:pt x="25679" y="1256547"/>
                      <a:pt x="28575" y="1260357"/>
                    </a:cubicBezTo>
                    <a:cubicBezTo>
                      <a:pt x="32080" y="1264929"/>
                      <a:pt x="36271" y="1267215"/>
                      <a:pt x="41148" y="1267215"/>
                    </a:cubicBezTo>
                    <a:cubicBezTo>
                      <a:pt x="47091" y="1267062"/>
                      <a:pt x="56235" y="1263633"/>
                      <a:pt x="68580" y="1256928"/>
                    </a:cubicBezTo>
                    <a:lnTo>
                      <a:pt x="77724" y="1266072"/>
                    </a:lnTo>
                    <a:cubicBezTo>
                      <a:pt x="71628" y="1279178"/>
                      <a:pt x="68580" y="1288703"/>
                      <a:pt x="68580" y="1294647"/>
                    </a:cubicBezTo>
                    <a:cubicBezTo>
                      <a:pt x="68580" y="1299066"/>
                      <a:pt x="69799" y="1303029"/>
                      <a:pt x="72237" y="1306534"/>
                    </a:cubicBezTo>
                    <a:cubicBezTo>
                      <a:pt x="74676" y="1310039"/>
                      <a:pt x="78028" y="1311792"/>
                      <a:pt x="82296" y="1311792"/>
                    </a:cubicBezTo>
                    <a:cubicBezTo>
                      <a:pt x="79248" y="1314840"/>
                      <a:pt x="75819" y="1316364"/>
                      <a:pt x="72009" y="1316364"/>
                    </a:cubicBezTo>
                    <a:cubicBezTo>
                      <a:pt x="68199" y="1316364"/>
                      <a:pt x="65151" y="1314878"/>
                      <a:pt x="62865" y="1311906"/>
                    </a:cubicBezTo>
                    <a:cubicBezTo>
                      <a:pt x="60579" y="1308934"/>
                      <a:pt x="59436" y="1305467"/>
                      <a:pt x="59436" y="1301505"/>
                    </a:cubicBezTo>
                    <a:cubicBezTo>
                      <a:pt x="59436" y="1294494"/>
                      <a:pt x="62484" y="1285731"/>
                      <a:pt x="68580" y="1275216"/>
                    </a:cubicBezTo>
                    <a:lnTo>
                      <a:pt x="61722" y="1267215"/>
                    </a:lnTo>
                    <a:cubicBezTo>
                      <a:pt x="50901" y="1274835"/>
                      <a:pt x="42138" y="1278645"/>
                      <a:pt x="35433" y="1278645"/>
                    </a:cubicBezTo>
                    <a:cubicBezTo>
                      <a:pt x="30708" y="1278645"/>
                      <a:pt x="26860" y="1276816"/>
                      <a:pt x="23888" y="1273158"/>
                    </a:cubicBezTo>
                    <a:cubicBezTo>
                      <a:pt x="20917" y="1269501"/>
                      <a:pt x="19431" y="1265234"/>
                      <a:pt x="19431" y="1260357"/>
                    </a:cubicBezTo>
                    <a:cubicBezTo>
                      <a:pt x="19431" y="1253956"/>
                      <a:pt x="20574" y="1249384"/>
                      <a:pt x="22860" y="1246641"/>
                    </a:cubicBezTo>
                    <a:close/>
                    <a:moveTo>
                      <a:pt x="65151" y="1238640"/>
                    </a:moveTo>
                    <a:lnTo>
                      <a:pt x="96012" y="1270644"/>
                    </a:lnTo>
                    <a:lnTo>
                      <a:pt x="90754" y="1276130"/>
                    </a:lnTo>
                    <a:lnTo>
                      <a:pt x="59207" y="1243669"/>
                    </a:lnTo>
                    <a:close/>
                    <a:moveTo>
                      <a:pt x="56007" y="1204350"/>
                    </a:moveTo>
                    <a:cubicBezTo>
                      <a:pt x="62712" y="1204350"/>
                      <a:pt x="68427" y="1206483"/>
                      <a:pt x="73152" y="1210751"/>
                    </a:cubicBezTo>
                    <a:cubicBezTo>
                      <a:pt x="77876" y="1215018"/>
                      <a:pt x="80162" y="1220504"/>
                      <a:pt x="80010" y="1227210"/>
                    </a:cubicBezTo>
                    <a:cubicBezTo>
                      <a:pt x="79857" y="1233458"/>
                      <a:pt x="77952" y="1239173"/>
                      <a:pt x="74295" y="1244355"/>
                    </a:cubicBezTo>
                    <a:lnTo>
                      <a:pt x="68580" y="1239783"/>
                    </a:lnTo>
                    <a:cubicBezTo>
                      <a:pt x="70866" y="1236125"/>
                      <a:pt x="72009" y="1232315"/>
                      <a:pt x="72009" y="1228353"/>
                    </a:cubicBezTo>
                    <a:cubicBezTo>
                      <a:pt x="72009" y="1224238"/>
                      <a:pt x="70561" y="1220733"/>
                      <a:pt x="67665" y="1217837"/>
                    </a:cubicBezTo>
                    <a:cubicBezTo>
                      <a:pt x="64770" y="1214942"/>
                      <a:pt x="61264" y="1213494"/>
                      <a:pt x="57150" y="1213494"/>
                    </a:cubicBezTo>
                    <a:cubicBezTo>
                      <a:pt x="53797" y="1213494"/>
                      <a:pt x="50673" y="1214408"/>
                      <a:pt x="47777" y="1216237"/>
                    </a:cubicBezTo>
                    <a:cubicBezTo>
                      <a:pt x="44881" y="1218066"/>
                      <a:pt x="43434" y="1220580"/>
                      <a:pt x="43434" y="1223781"/>
                    </a:cubicBezTo>
                    <a:cubicBezTo>
                      <a:pt x="43434" y="1229115"/>
                      <a:pt x="45720" y="1231782"/>
                      <a:pt x="50292" y="1231782"/>
                    </a:cubicBezTo>
                    <a:cubicBezTo>
                      <a:pt x="54102" y="1231782"/>
                      <a:pt x="56007" y="1229877"/>
                      <a:pt x="56007" y="1226067"/>
                    </a:cubicBezTo>
                    <a:cubicBezTo>
                      <a:pt x="56007" y="1223781"/>
                      <a:pt x="54483" y="1221876"/>
                      <a:pt x="51435" y="1220352"/>
                    </a:cubicBezTo>
                    <a:cubicBezTo>
                      <a:pt x="58293" y="1220352"/>
                      <a:pt x="61722" y="1223019"/>
                      <a:pt x="61722" y="1228353"/>
                    </a:cubicBezTo>
                    <a:cubicBezTo>
                      <a:pt x="61722" y="1231401"/>
                      <a:pt x="60579" y="1233877"/>
                      <a:pt x="58293" y="1235782"/>
                    </a:cubicBezTo>
                    <a:cubicBezTo>
                      <a:pt x="56007" y="1237687"/>
                      <a:pt x="53340" y="1238640"/>
                      <a:pt x="50292" y="1238640"/>
                    </a:cubicBezTo>
                    <a:cubicBezTo>
                      <a:pt x="46024" y="1238640"/>
                      <a:pt x="42481" y="1237040"/>
                      <a:pt x="39662" y="1233839"/>
                    </a:cubicBezTo>
                    <a:cubicBezTo>
                      <a:pt x="36842" y="1230639"/>
                      <a:pt x="35433" y="1226905"/>
                      <a:pt x="35433" y="1222638"/>
                    </a:cubicBezTo>
                    <a:cubicBezTo>
                      <a:pt x="35433" y="1217304"/>
                      <a:pt x="37490" y="1212922"/>
                      <a:pt x="41605" y="1209493"/>
                    </a:cubicBezTo>
                    <a:cubicBezTo>
                      <a:pt x="45720" y="1206064"/>
                      <a:pt x="50520" y="1204350"/>
                      <a:pt x="56007" y="1204350"/>
                    </a:cubicBezTo>
                    <a:close/>
                    <a:moveTo>
                      <a:pt x="78867" y="1175775"/>
                    </a:moveTo>
                    <a:cubicBezTo>
                      <a:pt x="86182" y="1175775"/>
                      <a:pt x="92049" y="1179356"/>
                      <a:pt x="96469" y="1186519"/>
                    </a:cubicBezTo>
                    <a:cubicBezTo>
                      <a:pt x="99212" y="1191091"/>
                      <a:pt x="100584" y="1196273"/>
                      <a:pt x="100584" y="1202064"/>
                    </a:cubicBezTo>
                    <a:cubicBezTo>
                      <a:pt x="100584" y="1213494"/>
                      <a:pt x="96393" y="1226448"/>
                      <a:pt x="88011" y="1240926"/>
                    </a:cubicBezTo>
                    <a:lnTo>
                      <a:pt x="93726" y="1246641"/>
                    </a:lnTo>
                    <a:cubicBezTo>
                      <a:pt x="111252" y="1236735"/>
                      <a:pt x="122682" y="1231782"/>
                      <a:pt x="128016" y="1231782"/>
                    </a:cubicBezTo>
                    <a:cubicBezTo>
                      <a:pt x="136093" y="1231934"/>
                      <a:pt x="142798" y="1233687"/>
                      <a:pt x="148132" y="1237040"/>
                    </a:cubicBezTo>
                    <a:cubicBezTo>
                      <a:pt x="154533" y="1241154"/>
                      <a:pt x="157734" y="1247022"/>
                      <a:pt x="157734" y="1254642"/>
                    </a:cubicBezTo>
                    <a:cubicBezTo>
                      <a:pt x="157734" y="1257995"/>
                      <a:pt x="156591" y="1262757"/>
                      <a:pt x="154305" y="1268929"/>
                    </a:cubicBezTo>
                    <a:cubicBezTo>
                      <a:pt x="152019" y="1275102"/>
                      <a:pt x="150876" y="1279864"/>
                      <a:pt x="150876" y="1283217"/>
                    </a:cubicBezTo>
                    <a:cubicBezTo>
                      <a:pt x="150876" y="1285350"/>
                      <a:pt x="151638" y="1288398"/>
                      <a:pt x="153162" y="1292361"/>
                    </a:cubicBezTo>
                    <a:cubicBezTo>
                      <a:pt x="146304" y="1288703"/>
                      <a:pt x="142875" y="1282226"/>
                      <a:pt x="142875" y="1272930"/>
                    </a:cubicBezTo>
                    <a:cubicBezTo>
                      <a:pt x="142875" y="1265310"/>
                      <a:pt x="140398" y="1258833"/>
                      <a:pt x="135445" y="1253499"/>
                    </a:cubicBezTo>
                    <a:cubicBezTo>
                      <a:pt x="130492" y="1248165"/>
                      <a:pt x="124206" y="1245498"/>
                      <a:pt x="116586" y="1245498"/>
                    </a:cubicBezTo>
                    <a:cubicBezTo>
                      <a:pt x="107442" y="1245498"/>
                      <a:pt x="97536" y="1249308"/>
                      <a:pt x="86868" y="1256928"/>
                    </a:cubicBezTo>
                    <a:lnTo>
                      <a:pt x="77724" y="1247784"/>
                    </a:lnTo>
                    <a:cubicBezTo>
                      <a:pt x="86106" y="1237725"/>
                      <a:pt x="90297" y="1228200"/>
                      <a:pt x="90297" y="1219209"/>
                    </a:cubicBezTo>
                    <a:cubicBezTo>
                      <a:pt x="90297" y="1212046"/>
                      <a:pt x="88239" y="1205683"/>
                      <a:pt x="84124" y="1200121"/>
                    </a:cubicBezTo>
                    <a:cubicBezTo>
                      <a:pt x="80010" y="1194558"/>
                      <a:pt x="74447" y="1191777"/>
                      <a:pt x="67437" y="1191777"/>
                    </a:cubicBezTo>
                    <a:cubicBezTo>
                      <a:pt x="66522" y="1191777"/>
                      <a:pt x="65189" y="1191967"/>
                      <a:pt x="63436" y="1192348"/>
                    </a:cubicBezTo>
                    <a:cubicBezTo>
                      <a:pt x="61684" y="1192729"/>
                      <a:pt x="60350" y="1192920"/>
                      <a:pt x="59436" y="1192920"/>
                    </a:cubicBezTo>
                    <a:cubicBezTo>
                      <a:pt x="50596" y="1192920"/>
                      <a:pt x="44881" y="1189491"/>
                      <a:pt x="42291" y="1182633"/>
                    </a:cubicBezTo>
                    <a:cubicBezTo>
                      <a:pt x="44729" y="1184157"/>
                      <a:pt x="47396" y="1184919"/>
                      <a:pt x="50292" y="1184919"/>
                    </a:cubicBezTo>
                    <a:cubicBezTo>
                      <a:pt x="52882" y="1184919"/>
                      <a:pt x="55549" y="1184157"/>
                      <a:pt x="58293" y="1182633"/>
                    </a:cubicBezTo>
                    <a:cubicBezTo>
                      <a:pt x="66370" y="1178061"/>
                      <a:pt x="73228" y="1175775"/>
                      <a:pt x="78867" y="1175775"/>
                    </a:cubicBezTo>
                    <a:close/>
                    <a:moveTo>
                      <a:pt x="169164" y="1160916"/>
                    </a:moveTo>
                    <a:lnTo>
                      <a:pt x="171450" y="1163202"/>
                    </a:lnTo>
                    <a:lnTo>
                      <a:pt x="164592" y="1180347"/>
                    </a:lnTo>
                    <a:cubicBezTo>
                      <a:pt x="158648" y="1195282"/>
                      <a:pt x="151409" y="1205569"/>
                      <a:pt x="142875" y="1211208"/>
                    </a:cubicBezTo>
                    <a:lnTo>
                      <a:pt x="93954" y="1243440"/>
                    </a:lnTo>
                    <a:lnTo>
                      <a:pt x="90754" y="1240469"/>
                    </a:lnTo>
                    <a:lnTo>
                      <a:pt x="124587" y="1188348"/>
                    </a:lnTo>
                    <a:cubicBezTo>
                      <a:pt x="129311" y="1181033"/>
                      <a:pt x="138074" y="1174556"/>
                      <a:pt x="150876" y="1168917"/>
                    </a:cubicBezTo>
                    <a:close/>
                    <a:moveTo>
                      <a:pt x="18288" y="1106052"/>
                    </a:moveTo>
                    <a:lnTo>
                      <a:pt x="25146" y="1106052"/>
                    </a:lnTo>
                    <a:lnTo>
                      <a:pt x="25146" y="1223781"/>
                    </a:lnTo>
                    <a:cubicBezTo>
                      <a:pt x="25146" y="1230944"/>
                      <a:pt x="27394" y="1237116"/>
                      <a:pt x="31889" y="1242297"/>
                    </a:cubicBezTo>
                    <a:cubicBezTo>
                      <a:pt x="36385" y="1247479"/>
                      <a:pt x="42138" y="1250070"/>
                      <a:pt x="49149" y="1250070"/>
                    </a:cubicBezTo>
                    <a:cubicBezTo>
                      <a:pt x="52044" y="1250070"/>
                      <a:pt x="55473" y="1249308"/>
                      <a:pt x="59436" y="1247784"/>
                    </a:cubicBezTo>
                    <a:lnTo>
                      <a:pt x="65151" y="1253499"/>
                    </a:lnTo>
                    <a:cubicBezTo>
                      <a:pt x="59969" y="1256547"/>
                      <a:pt x="55016" y="1258071"/>
                      <a:pt x="50292" y="1258071"/>
                    </a:cubicBezTo>
                    <a:cubicBezTo>
                      <a:pt x="41300" y="1258071"/>
                      <a:pt x="33718" y="1255137"/>
                      <a:pt x="27546" y="1249270"/>
                    </a:cubicBezTo>
                    <a:cubicBezTo>
                      <a:pt x="21374" y="1243402"/>
                      <a:pt x="18288" y="1236049"/>
                      <a:pt x="18288" y="1227210"/>
                    </a:cubicBezTo>
                    <a:close/>
                    <a:moveTo>
                      <a:pt x="0" y="1106052"/>
                    </a:moveTo>
                    <a:lnTo>
                      <a:pt x="6858" y="1106052"/>
                    </a:lnTo>
                    <a:lnTo>
                      <a:pt x="6858" y="1327794"/>
                    </a:lnTo>
                    <a:lnTo>
                      <a:pt x="228600" y="1327794"/>
                    </a:lnTo>
                    <a:lnTo>
                      <a:pt x="228600" y="1334652"/>
                    </a:lnTo>
                    <a:lnTo>
                      <a:pt x="0" y="1334652"/>
                    </a:lnTo>
                    <a:close/>
                    <a:moveTo>
                      <a:pt x="80010" y="901960"/>
                    </a:moveTo>
                    <a:lnTo>
                      <a:pt x="86868" y="907675"/>
                    </a:lnTo>
                    <a:cubicBezTo>
                      <a:pt x="86106" y="912247"/>
                      <a:pt x="85725" y="915295"/>
                      <a:pt x="85725" y="916819"/>
                    </a:cubicBezTo>
                    <a:cubicBezTo>
                      <a:pt x="85725" y="924286"/>
                      <a:pt x="89535" y="930306"/>
                      <a:pt x="97155" y="934878"/>
                    </a:cubicBezTo>
                    <a:cubicBezTo>
                      <a:pt x="103708" y="938841"/>
                      <a:pt x="110947" y="940822"/>
                      <a:pt x="118872" y="940822"/>
                    </a:cubicBezTo>
                    <a:lnTo>
                      <a:pt x="228600" y="940822"/>
                    </a:lnTo>
                    <a:lnTo>
                      <a:pt x="228600" y="947680"/>
                    </a:lnTo>
                    <a:lnTo>
                      <a:pt x="115443" y="947680"/>
                    </a:lnTo>
                    <a:cubicBezTo>
                      <a:pt x="105384" y="947680"/>
                      <a:pt x="96545" y="944708"/>
                      <a:pt x="88925" y="938764"/>
                    </a:cubicBezTo>
                    <a:cubicBezTo>
                      <a:pt x="80695" y="932364"/>
                      <a:pt x="76581" y="924286"/>
                      <a:pt x="76581" y="914533"/>
                    </a:cubicBezTo>
                    <a:cubicBezTo>
                      <a:pt x="76581" y="912247"/>
                      <a:pt x="77724" y="908056"/>
                      <a:pt x="80010" y="901960"/>
                    </a:cubicBezTo>
                    <a:close/>
                    <a:moveTo>
                      <a:pt x="61722" y="901960"/>
                    </a:moveTo>
                    <a:lnTo>
                      <a:pt x="66065" y="905846"/>
                    </a:lnTo>
                    <a:lnTo>
                      <a:pt x="56007" y="922534"/>
                    </a:lnTo>
                    <a:cubicBezTo>
                      <a:pt x="47625" y="936555"/>
                      <a:pt x="40005" y="944175"/>
                      <a:pt x="33147" y="945394"/>
                    </a:cubicBezTo>
                    <a:cubicBezTo>
                      <a:pt x="28879" y="946156"/>
                      <a:pt x="24536" y="947756"/>
                      <a:pt x="20116" y="950194"/>
                    </a:cubicBezTo>
                    <a:lnTo>
                      <a:pt x="17830" y="947680"/>
                    </a:lnTo>
                    <a:cubicBezTo>
                      <a:pt x="20421" y="944632"/>
                      <a:pt x="22174" y="940441"/>
                      <a:pt x="23088" y="935107"/>
                    </a:cubicBezTo>
                    <a:cubicBezTo>
                      <a:pt x="25374" y="927487"/>
                      <a:pt x="33299" y="919486"/>
                      <a:pt x="46863" y="911104"/>
                    </a:cubicBezTo>
                    <a:close/>
                    <a:moveTo>
                      <a:pt x="106299" y="885958"/>
                    </a:moveTo>
                    <a:cubicBezTo>
                      <a:pt x="113004" y="885958"/>
                      <a:pt x="118681" y="888282"/>
                      <a:pt x="123329" y="892930"/>
                    </a:cubicBezTo>
                    <a:cubicBezTo>
                      <a:pt x="127978" y="897578"/>
                      <a:pt x="130302" y="903255"/>
                      <a:pt x="130302" y="909961"/>
                    </a:cubicBezTo>
                    <a:cubicBezTo>
                      <a:pt x="130302" y="915142"/>
                      <a:pt x="128549" y="919676"/>
                      <a:pt x="125044" y="923563"/>
                    </a:cubicBezTo>
                    <a:cubicBezTo>
                      <a:pt x="121539" y="927449"/>
                      <a:pt x="117195" y="929392"/>
                      <a:pt x="112014" y="929392"/>
                    </a:cubicBezTo>
                    <a:cubicBezTo>
                      <a:pt x="107746" y="929392"/>
                      <a:pt x="104127" y="927982"/>
                      <a:pt x="101155" y="925163"/>
                    </a:cubicBezTo>
                    <a:cubicBezTo>
                      <a:pt x="98183" y="922343"/>
                      <a:pt x="96697" y="918800"/>
                      <a:pt x="96697" y="914533"/>
                    </a:cubicBezTo>
                    <a:cubicBezTo>
                      <a:pt x="96697" y="911180"/>
                      <a:pt x="97840" y="908437"/>
                      <a:pt x="100126" y="906303"/>
                    </a:cubicBezTo>
                    <a:cubicBezTo>
                      <a:pt x="102412" y="904170"/>
                      <a:pt x="105232" y="903103"/>
                      <a:pt x="108585" y="903103"/>
                    </a:cubicBezTo>
                    <a:cubicBezTo>
                      <a:pt x="113157" y="903103"/>
                      <a:pt x="115443" y="905389"/>
                      <a:pt x="115443" y="909961"/>
                    </a:cubicBezTo>
                    <a:cubicBezTo>
                      <a:pt x="115138" y="911942"/>
                      <a:pt x="114376" y="913466"/>
                      <a:pt x="113157" y="914533"/>
                    </a:cubicBezTo>
                    <a:cubicBezTo>
                      <a:pt x="113157" y="911485"/>
                      <a:pt x="111633" y="909961"/>
                      <a:pt x="108585" y="909961"/>
                    </a:cubicBezTo>
                    <a:cubicBezTo>
                      <a:pt x="104775" y="909961"/>
                      <a:pt x="102870" y="911866"/>
                      <a:pt x="102870" y="915676"/>
                    </a:cubicBezTo>
                    <a:cubicBezTo>
                      <a:pt x="102870" y="920248"/>
                      <a:pt x="105918" y="922534"/>
                      <a:pt x="112014" y="922534"/>
                    </a:cubicBezTo>
                    <a:cubicBezTo>
                      <a:pt x="115519" y="922534"/>
                      <a:pt x="118300" y="921162"/>
                      <a:pt x="120358" y="918419"/>
                    </a:cubicBezTo>
                    <a:cubicBezTo>
                      <a:pt x="122415" y="915676"/>
                      <a:pt x="123444" y="912475"/>
                      <a:pt x="123444" y="908818"/>
                    </a:cubicBezTo>
                    <a:cubicBezTo>
                      <a:pt x="123444" y="904703"/>
                      <a:pt x="121996" y="901198"/>
                      <a:pt x="119100" y="898302"/>
                    </a:cubicBezTo>
                    <a:cubicBezTo>
                      <a:pt x="116205" y="895407"/>
                      <a:pt x="112699" y="893959"/>
                      <a:pt x="108585" y="893959"/>
                    </a:cubicBezTo>
                    <a:cubicBezTo>
                      <a:pt x="104165" y="893959"/>
                      <a:pt x="99974" y="895102"/>
                      <a:pt x="96012" y="897388"/>
                    </a:cubicBezTo>
                    <a:lnTo>
                      <a:pt x="90297" y="891673"/>
                    </a:lnTo>
                    <a:cubicBezTo>
                      <a:pt x="97155" y="887863"/>
                      <a:pt x="102489" y="885958"/>
                      <a:pt x="106299" y="885958"/>
                    </a:cubicBezTo>
                    <a:close/>
                    <a:moveTo>
                      <a:pt x="22860" y="877957"/>
                    </a:moveTo>
                    <a:cubicBezTo>
                      <a:pt x="23774" y="883291"/>
                      <a:pt x="25679" y="887863"/>
                      <a:pt x="28575" y="891673"/>
                    </a:cubicBezTo>
                    <a:cubicBezTo>
                      <a:pt x="32080" y="896245"/>
                      <a:pt x="36271" y="898531"/>
                      <a:pt x="41148" y="898531"/>
                    </a:cubicBezTo>
                    <a:cubicBezTo>
                      <a:pt x="47091" y="898378"/>
                      <a:pt x="56235" y="894949"/>
                      <a:pt x="68580" y="888244"/>
                    </a:cubicBezTo>
                    <a:lnTo>
                      <a:pt x="77724" y="897388"/>
                    </a:lnTo>
                    <a:cubicBezTo>
                      <a:pt x="71628" y="910494"/>
                      <a:pt x="68580" y="920019"/>
                      <a:pt x="68580" y="925963"/>
                    </a:cubicBezTo>
                    <a:cubicBezTo>
                      <a:pt x="68580" y="930382"/>
                      <a:pt x="69799" y="934345"/>
                      <a:pt x="72237" y="937850"/>
                    </a:cubicBezTo>
                    <a:cubicBezTo>
                      <a:pt x="74676" y="941355"/>
                      <a:pt x="78028" y="943108"/>
                      <a:pt x="82296" y="943108"/>
                    </a:cubicBezTo>
                    <a:cubicBezTo>
                      <a:pt x="79248" y="946156"/>
                      <a:pt x="75819" y="947680"/>
                      <a:pt x="72009" y="947680"/>
                    </a:cubicBezTo>
                    <a:cubicBezTo>
                      <a:pt x="68199" y="947680"/>
                      <a:pt x="65151" y="946194"/>
                      <a:pt x="62865" y="943222"/>
                    </a:cubicBezTo>
                    <a:cubicBezTo>
                      <a:pt x="60579" y="940250"/>
                      <a:pt x="59436" y="936783"/>
                      <a:pt x="59436" y="932821"/>
                    </a:cubicBezTo>
                    <a:cubicBezTo>
                      <a:pt x="59436" y="925810"/>
                      <a:pt x="62484" y="917047"/>
                      <a:pt x="68580" y="906532"/>
                    </a:cubicBezTo>
                    <a:lnTo>
                      <a:pt x="61722" y="898531"/>
                    </a:lnTo>
                    <a:cubicBezTo>
                      <a:pt x="50901" y="906151"/>
                      <a:pt x="42138" y="909961"/>
                      <a:pt x="35433" y="909961"/>
                    </a:cubicBezTo>
                    <a:cubicBezTo>
                      <a:pt x="30708" y="909961"/>
                      <a:pt x="26860" y="908132"/>
                      <a:pt x="23888" y="904474"/>
                    </a:cubicBezTo>
                    <a:cubicBezTo>
                      <a:pt x="20917" y="900817"/>
                      <a:pt x="19431" y="896550"/>
                      <a:pt x="19431" y="891673"/>
                    </a:cubicBezTo>
                    <a:cubicBezTo>
                      <a:pt x="19431" y="885272"/>
                      <a:pt x="20574" y="880700"/>
                      <a:pt x="22860" y="877957"/>
                    </a:cubicBezTo>
                    <a:close/>
                    <a:moveTo>
                      <a:pt x="65151" y="869956"/>
                    </a:moveTo>
                    <a:lnTo>
                      <a:pt x="96012" y="901960"/>
                    </a:lnTo>
                    <a:lnTo>
                      <a:pt x="90754" y="907446"/>
                    </a:lnTo>
                    <a:lnTo>
                      <a:pt x="59207" y="874985"/>
                    </a:lnTo>
                    <a:close/>
                    <a:moveTo>
                      <a:pt x="56007" y="835666"/>
                    </a:moveTo>
                    <a:cubicBezTo>
                      <a:pt x="62712" y="835666"/>
                      <a:pt x="68427" y="837799"/>
                      <a:pt x="73152" y="842067"/>
                    </a:cubicBezTo>
                    <a:cubicBezTo>
                      <a:pt x="77876" y="846334"/>
                      <a:pt x="80162" y="851820"/>
                      <a:pt x="80010" y="858526"/>
                    </a:cubicBezTo>
                    <a:cubicBezTo>
                      <a:pt x="79857" y="864774"/>
                      <a:pt x="77952" y="870489"/>
                      <a:pt x="74295" y="875671"/>
                    </a:cubicBezTo>
                    <a:lnTo>
                      <a:pt x="68580" y="871099"/>
                    </a:lnTo>
                    <a:cubicBezTo>
                      <a:pt x="70866" y="867441"/>
                      <a:pt x="72009" y="863631"/>
                      <a:pt x="72009" y="859669"/>
                    </a:cubicBezTo>
                    <a:cubicBezTo>
                      <a:pt x="72009" y="855554"/>
                      <a:pt x="70561" y="852049"/>
                      <a:pt x="67665" y="849153"/>
                    </a:cubicBezTo>
                    <a:cubicBezTo>
                      <a:pt x="64770" y="846258"/>
                      <a:pt x="61264" y="844810"/>
                      <a:pt x="57150" y="844810"/>
                    </a:cubicBezTo>
                    <a:cubicBezTo>
                      <a:pt x="53797" y="844810"/>
                      <a:pt x="50673" y="845724"/>
                      <a:pt x="47777" y="847553"/>
                    </a:cubicBezTo>
                    <a:cubicBezTo>
                      <a:pt x="44881" y="849382"/>
                      <a:pt x="43434" y="851896"/>
                      <a:pt x="43434" y="855097"/>
                    </a:cubicBezTo>
                    <a:cubicBezTo>
                      <a:pt x="43434" y="860431"/>
                      <a:pt x="45720" y="863098"/>
                      <a:pt x="50292" y="863098"/>
                    </a:cubicBezTo>
                    <a:cubicBezTo>
                      <a:pt x="54102" y="863098"/>
                      <a:pt x="56007" y="861193"/>
                      <a:pt x="56007" y="857383"/>
                    </a:cubicBezTo>
                    <a:cubicBezTo>
                      <a:pt x="56007" y="855097"/>
                      <a:pt x="54483" y="853192"/>
                      <a:pt x="51435" y="851668"/>
                    </a:cubicBezTo>
                    <a:cubicBezTo>
                      <a:pt x="58293" y="851668"/>
                      <a:pt x="61722" y="854335"/>
                      <a:pt x="61722" y="859669"/>
                    </a:cubicBezTo>
                    <a:cubicBezTo>
                      <a:pt x="61722" y="862717"/>
                      <a:pt x="60579" y="865193"/>
                      <a:pt x="58293" y="867098"/>
                    </a:cubicBezTo>
                    <a:cubicBezTo>
                      <a:pt x="56007" y="869003"/>
                      <a:pt x="53340" y="869956"/>
                      <a:pt x="50292" y="869956"/>
                    </a:cubicBezTo>
                    <a:cubicBezTo>
                      <a:pt x="46024" y="869956"/>
                      <a:pt x="42481" y="868356"/>
                      <a:pt x="39662" y="865155"/>
                    </a:cubicBezTo>
                    <a:cubicBezTo>
                      <a:pt x="36842" y="861955"/>
                      <a:pt x="35433" y="858221"/>
                      <a:pt x="35433" y="853954"/>
                    </a:cubicBezTo>
                    <a:cubicBezTo>
                      <a:pt x="35433" y="848620"/>
                      <a:pt x="37490" y="844238"/>
                      <a:pt x="41605" y="840809"/>
                    </a:cubicBezTo>
                    <a:cubicBezTo>
                      <a:pt x="45720" y="837380"/>
                      <a:pt x="50520" y="835666"/>
                      <a:pt x="56007" y="835666"/>
                    </a:cubicBezTo>
                    <a:close/>
                    <a:moveTo>
                      <a:pt x="78867" y="807091"/>
                    </a:moveTo>
                    <a:cubicBezTo>
                      <a:pt x="86182" y="807091"/>
                      <a:pt x="92049" y="810672"/>
                      <a:pt x="96469" y="817835"/>
                    </a:cubicBezTo>
                    <a:cubicBezTo>
                      <a:pt x="99212" y="822407"/>
                      <a:pt x="100584" y="827589"/>
                      <a:pt x="100584" y="833380"/>
                    </a:cubicBezTo>
                    <a:cubicBezTo>
                      <a:pt x="100584" y="844810"/>
                      <a:pt x="96393" y="857764"/>
                      <a:pt x="88011" y="872242"/>
                    </a:cubicBezTo>
                    <a:lnTo>
                      <a:pt x="93726" y="877957"/>
                    </a:lnTo>
                    <a:cubicBezTo>
                      <a:pt x="111252" y="868051"/>
                      <a:pt x="122682" y="863098"/>
                      <a:pt x="128016" y="863098"/>
                    </a:cubicBezTo>
                    <a:cubicBezTo>
                      <a:pt x="136093" y="863250"/>
                      <a:pt x="142798" y="865003"/>
                      <a:pt x="148132" y="868356"/>
                    </a:cubicBezTo>
                    <a:cubicBezTo>
                      <a:pt x="154533" y="872470"/>
                      <a:pt x="157734" y="878338"/>
                      <a:pt x="157734" y="885958"/>
                    </a:cubicBezTo>
                    <a:cubicBezTo>
                      <a:pt x="157734" y="889311"/>
                      <a:pt x="156591" y="894073"/>
                      <a:pt x="154305" y="900245"/>
                    </a:cubicBezTo>
                    <a:cubicBezTo>
                      <a:pt x="152019" y="906418"/>
                      <a:pt x="150876" y="911180"/>
                      <a:pt x="150876" y="914533"/>
                    </a:cubicBezTo>
                    <a:cubicBezTo>
                      <a:pt x="150876" y="916666"/>
                      <a:pt x="151638" y="919714"/>
                      <a:pt x="153162" y="923677"/>
                    </a:cubicBezTo>
                    <a:cubicBezTo>
                      <a:pt x="146304" y="920019"/>
                      <a:pt x="142875" y="913542"/>
                      <a:pt x="142875" y="904246"/>
                    </a:cubicBezTo>
                    <a:cubicBezTo>
                      <a:pt x="142875" y="896626"/>
                      <a:pt x="140398" y="890149"/>
                      <a:pt x="135445" y="884815"/>
                    </a:cubicBezTo>
                    <a:cubicBezTo>
                      <a:pt x="130492" y="879481"/>
                      <a:pt x="124206" y="876814"/>
                      <a:pt x="116586" y="876814"/>
                    </a:cubicBezTo>
                    <a:cubicBezTo>
                      <a:pt x="107442" y="876814"/>
                      <a:pt x="97536" y="880624"/>
                      <a:pt x="86868" y="888244"/>
                    </a:cubicBezTo>
                    <a:lnTo>
                      <a:pt x="77724" y="879100"/>
                    </a:lnTo>
                    <a:cubicBezTo>
                      <a:pt x="86106" y="869041"/>
                      <a:pt x="90297" y="859516"/>
                      <a:pt x="90297" y="850525"/>
                    </a:cubicBezTo>
                    <a:cubicBezTo>
                      <a:pt x="90297" y="843362"/>
                      <a:pt x="88239" y="836999"/>
                      <a:pt x="84124" y="831437"/>
                    </a:cubicBezTo>
                    <a:cubicBezTo>
                      <a:pt x="80010" y="825874"/>
                      <a:pt x="74447" y="823093"/>
                      <a:pt x="67437" y="823093"/>
                    </a:cubicBezTo>
                    <a:cubicBezTo>
                      <a:pt x="66522" y="823093"/>
                      <a:pt x="65189" y="823283"/>
                      <a:pt x="63436" y="823664"/>
                    </a:cubicBezTo>
                    <a:cubicBezTo>
                      <a:pt x="61684" y="824045"/>
                      <a:pt x="60350" y="824236"/>
                      <a:pt x="59436" y="824236"/>
                    </a:cubicBezTo>
                    <a:cubicBezTo>
                      <a:pt x="50596" y="824236"/>
                      <a:pt x="44881" y="820807"/>
                      <a:pt x="42291" y="813949"/>
                    </a:cubicBezTo>
                    <a:cubicBezTo>
                      <a:pt x="44729" y="815473"/>
                      <a:pt x="47396" y="816235"/>
                      <a:pt x="50292" y="816235"/>
                    </a:cubicBezTo>
                    <a:cubicBezTo>
                      <a:pt x="52882" y="816235"/>
                      <a:pt x="55549" y="815473"/>
                      <a:pt x="58293" y="813949"/>
                    </a:cubicBezTo>
                    <a:cubicBezTo>
                      <a:pt x="66370" y="809377"/>
                      <a:pt x="73228" y="807091"/>
                      <a:pt x="78867" y="807091"/>
                    </a:cubicBezTo>
                    <a:close/>
                    <a:moveTo>
                      <a:pt x="169164" y="792232"/>
                    </a:moveTo>
                    <a:lnTo>
                      <a:pt x="171450" y="794518"/>
                    </a:lnTo>
                    <a:lnTo>
                      <a:pt x="164592" y="811663"/>
                    </a:lnTo>
                    <a:cubicBezTo>
                      <a:pt x="158648" y="826598"/>
                      <a:pt x="151409" y="836885"/>
                      <a:pt x="142875" y="842524"/>
                    </a:cubicBezTo>
                    <a:lnTo>
                      <a:pt x="93954" y="874756"/>
                    </a:lnTo>
                    <a:lnTo>
                      <a:pt x="90754" y="871785"/>
                    </a:lnTo>
                    <a:lnTo>
                      <a:pt x="124587" y="819664"/>
                    </a:lnTo>
                    <a:cubicBezTo>
                      <a:pt x="129311" y="812349"/>
                      <a:pt x="138074" y="805872"/>
                      <a:pt x="150876" y="800233"/>
                    </a:cubicBezTo>
                    <a:close/>
                    <a:moveTo>
                      <a:pt x="18288" y="737368"/>
                    </a:moveTo>
                    <a:lnTo>
                      <a:pt x="25146" y="737368"/>
                    </a:lnTo>
                    <a:lnTo>
                      <a:pt x="25146" y="855097"/>
                    </a:lnTo>
                    <a:cubicBezTo>
                      <a:pt x="25146" y="862260"/>
                      <a:pt x="27394" y="868432"/>
                      <a:pt x="31889" y="873613"/>
                    </a:cubicBezTo>
                    <a:cubicBezTo>
                      <a:pt x="36385" y="878795"/>
                      <a:pt x="42138" y="881386"/>
                      <a:pt x="49149" y="881386"/>
                    </a:cubicBezTo>
                    <a:cubicBezTo>
                      <a:pt x="52044" y="881386"/>
                      <a:pt x="55473" y="880624"/>
                      <a:pt x="59436" y="879100"/>
                    </a:cubicBezTo>
                    <a:lnTo>
                      <a:pt x="65151" y="884815"/>
                    </a:lnTo>
                    <a:cubicBezTo>
                      <a:pt x="59969" y="887863"/>
                      <a:pt x="55016" y="889387"/>
                      <a:pt x="50292" y="889387"/>
                    </a:cubicBezTo>
                    <a:cubicBezTo>
                      <a:pt x="41300" y="889387"/>
                      <a:pt x="33718" y="886453"/>
                      <a:pt x="27546" y="880586"/>
                    </a:cubicBezTo>
                    <a:cubicBezTo>
                      <a:pt x="21374" y="874718"/>
                      <a:pt x="18288" y="867365"/>
                      <a:pt x="18288" y="858526"/>
                    </a:cubicBezTo>
                    <a:close/>
                    <a:moveTo>
                      <a:pt x="0" y="737368"/>
                    </a:moveTo>
                    <a:lnTo>
                      <a:pt x="6858" y="737368"/>
                    </a:lnTo>
                    <a:lnTo>
                      <a:pt x="6858" y="959110"/>
                    </a:lnTo>
                    <a:lnTo>
                      <a:pt x="228600" y="959110"/>
                    </a:lnTo>
                    <a:lnTo>
                      <a:pt x="228600" y="965968"/>
                    </a:lnTo>
                    <a:lnTo>
                      <a:pt x="0" y="965968"/>
                    </a:lnTo>
                    <a:close/>
                    <a:moveTo>
                      <a:pt x="80010" y="533276"/>
                    </a:moveTo>
                    <a:lnTo>
                      <a:pt x="86868" y="538991"/>
                    </a:lnTo>
                    <a:cubicBezTo>
                      <a:pt x="86106" y="543563"/>
                      <a:pt x="85725" y="546611"/>
                      <a:pt x="85725" y="548135"/>
                    </a:cubicBezTo>
                    <a:cubicBezTo>
                      <a:pt x="85725" y="555602"/>
                      <a:pt x="89535" y="561622"/>
                      <a:pt x="97155" y="566194"/>
                    </a:cubicBezTo>
                    <a:cubicBezTo>
                      <a:pt x="103708" y="570157"/>
                      <a:pt x="110947" y="572138"/>
                      <a:pt x="118872" y="572138"/>
                    </a:cubicBezTo>
                    <a:lnTo>
                      <a:pt x="228600" y="572138"/>
                    </a:lnTo>
                    <a:lnTo>
                      <a:pt x="228600" y="578996"/>
                    </a:lnTo>
                    <a:lnTo>
                      <a:pt x="115443" y="578996"/>
                    </a:lnTo>
                    <a:cubicBezTo>
                      <a:pt x="105384" y="578996"/>
                      <a:pt x="96545" y="576024"/>
                      <a:pt x="88925" y="570080"/>
                    </a:cubicBezTo>
                    <a:cubicBezTo>
                      <a:pt x="80695" y="563680"/>
                      <a:pt x="76581" y="555602"/>
                      <a:pt x="76581" y="545849"/>
                    </a:cubicBezTo>
                    <a:cubicBezTo>
                      <a:pt x="76581" y="543563"/>
                      <a:pt x="77724" y="539372"/>
                      <a:pt x="80010" y="533276"/>
                    </a:cubicBezTo>
                    <a:close/>
                    <a:moveTo>
                      <a:pt x="61722" y="533276"/>
                    </a:moveTo>
                    <a:lnTo>
                      <a:pt x="66065" y="537162"/>
                    </a:lnTo>
                    <a:lnTo>
                      <a:pt x="56007" y="553850"/>
                    </a:lnTo>
                    <a:cubicBezTo>
                      <a:pt x="47625" y="567871"/>
                      <a:pt x="40005" y="575491"/>
                      <a:pt x="33147" y="576710"/>
                    </a:cubicBezTo>
                    <a:cubicBezTo>
                      <a:pt x="28879" y="577472"/>
                      <a:pt x="24536" y="579072"/>
                      <a:pt x="20116" y="581510"/>
                    </a:cubicBezTo>
                    <a:lnTo>
                      <a:pt x="17830" y="578996"/>
                    </a:lnTo>
                    <a:cubicBezTo>
                      <a:pt x="20421" y="575948"/>
                      <a:pt x="22174" y="571757"/>
                      <a:pt x="23088" y="566423"/>
                    </a:cubicBezTo>
                    <a:cubicBezTo>
                      <a:pt x="25374" y="558803"/>
                      <a:pt x="33299" y="550802"/>
                      <a:pt x="46863" y="542420"/>
                    </a:cubicBezTo>
                    <a:close/>
                    <a:moveTo>
                      <a:pt x="106299" y="517274"/>
                    </a:moveTo>
                    <a:cubicBezTo>
                      <a:pt x="113004" y="517274"/>
                      <a:pt x="118681" y="519598"/>
                      <a:pt x="123329" y="524246"/>
                    </a:cubicBezTo>
                    <a:cubicBezTo>
                      <a:pt x="127978" y="528894"/>
                      <a:pt x="130302" y="534571"/>
                      <a:pt x="130302" y="541277"/>
                    </a:cubicBezTo>
                    <a:cubicBezTo>
                      <a:pt x="130302" y="546458"/>
                      <a:pt x="128549" y="550992"/>
                      <a:pt x="125044" y="554879"/>
                    </a:cubicBezTo>
                    <a:cubicBezTo>
                      <a:pt x="121539" y="558765"/>
                      <a:pt x="117195" y="560708"/>
                      <a:pt x="112014" y="560708"/>
                    </a:cubicBezTo>
                    <a:cubicBezTo>
                      <a:pt x="107746" y="560708"/>
                      <a:pt x="104127" y="559298"/>
                      <a:pt x="101155" y="556479"/>
                    </a:cubicBezTo>
                    <a:cubicBezTo>
                      <a:pt x="98183" y="553659"/>
                      <a:pt x="96697" y="550116"/>
                      <a:pt x="96697" y="545849"/>
                    </a:cubicBezTo>
                    <a:cubicBezTo>
                      <a:pt x="96697" y="542496"/>
                      <a:pt x="97840" y="539753"/>
                      <a:pt x="100126" y="537619"/>
                    </a:cubicBezTo>
                    <a:cubicBezTo>
                      <a:pt x="102412" y="535486"/>
                      <a:pt x="105232" y="534419"/>
                      <a:pt x="108585" y="534419"/>
                    </a:cubicBezTo>
                    <a:cubicBezTo>
                      <a:pt x="113157" y="534419"/>
                      <a:pt x="115443" y="536705"/>
                      <a:pt x="115443" y="541277"/>
                    </a:cubicBezTo>
                    <a:cubicBezTo>
                      <a:pt x="115138" y="543258"/>
                      <a:pt x="114376" y="544782"/>
                      <a:pt x="113157" y="545849"/>
                    </a:cubicBezTo>
                    <a:cubicBezTo>
                      <a:pt x="113157" y="542801"/>
                      <a:pt x="111633" y="541277"/>
                      <a:pt x="108585" y="541277"/>
                    </a:cubicBezTo>
                    <a:cubicBezTo>
                      <a:pt x="104775" y="541277"/>
                      <a:pt x="102870" y="543182"/>
                      <a:pt x="102870" y="546992"/>
                    </a:cubicBezTo>
                    <a:cubicBezTo>
                      <a:pt x="102870" y="551564"/>
                      <a:pt x="105918" y="553850"/>
                      <a:pt x="112014" y="553850"/>
                    </a:cubicBezTo>
                    <a:cubicBezTo>
                      <a:pt x="115519" y="553850"/>
                      <a:pt x="118300" y="552478"/>
                      <a:pt x="120358" y="549735"/>
                    </a:cubicBezTo>
                    <a:cubicBezTo>
                      <a:pt x="122415" y="546992"/>
                      <a:pt x="123444" y="543791"/>
                      <a:pt x="123444" y="540134"/>
                    </a:cubicBezTo>
                    <a:cubicBezTo>
                      <a:pt x="123444" y="536019"/>
                      <a:pt x="121996" y="532514"/>
                      <a:pt x="119100" y="529618"/>
                    </a:cubicBezTo>
                    <a:cubicBezTo>
                      <a:pt x="116205" y="526723"/>
                      <a:pt x="112699" y="525275"/>
                      <a:pt x="108585" y="525275"/>
                    </a:cubicBezTo>
                    <a:cubicBezTo>
                      <a:pt x="104165" y="525275"/>
                      <a:pt x="99974" y="526418"/>
                      <a:pt x="96012" y="528704"/>
                    </a:cubicBezTo>
                    <a:lnTo>
                      <a:pt x="90297" y="522989"/>
                    </a:lnTo>
                    <a:cubicBezTo>
                      <a:pt x="97155" y="519179"/>
                      <a:pt x="102489" y="517274"/>
                      <a:pt x="106299" y="517274"/>
                    </a:cubicBezTo>
                    <a:close/>
                    <a:moveTo>
                      <a:pt x="22860" y="509273"/>
                    </a:moveTo>
                    <a:cubicBezTo>
                      <a:pt x="23774" y="514607"/>
                      <a:pt x="25679" y="519179"/>
                      <a:pt x="28575" y="522989"/>
                    </a:cubicBezTo>
                    <a:cubicBezTo>
                      <a:pt x="32080" y="527561"/>
                      <a:pt x="36271" y="529847"/>
                      <a:pt x="41148" y="529847"/>
                    </a:cubicBezTo>
                    <a:cubicBezTo>
                      <a:pt x="47091" y="529694"/>
                      <a:pt x="56235" y="526265"/>
                      <a:pt x="68580" y="519560"/>
                    </a:cubicBezTo>
                    <a:lnTo>
                      <a:pt x="77724" y="528704"/>
                    </a:lnTo>
                    <a:cubicBezTo>
                      <a:pt x="71628" y="541810"/>
                      <a:pt x="68580" y="551335"/>
                      <a:pt x="68580" y="557279"/>
                    </a:cubicBezTo>
                    <a:cubicBezTo>
                      <a:pt x="68580" y="561698"/>
                      <a:pt x="69799" y="565661"/>
                      <a:pt x="72237" y="569166"/>
                    </a:cubicBezTo>
                    <a:cubicBezTo>
                      <a:pt x="74676" y="572671"/>
                      <a:pt x="78028" y="574424"/>
                      <a:pt x="82296" y="574424"/>
                    </a:cubicBezTo>
                    <a:cubicBezTo>
                      <a:pt x="79248" y="577472"/>
                      <a:pt x="75819" y="578996"/>
                      <a:pt x="72009" y="578996"/>
                    </a:cubicBezTo>
                    <a:cubicBezTo>
                      <a:pt x="68199" y="578996"/>
                      <a:pt x="65151" y="577510"/>
                      <a:pt x="62865" y="574538"/>
                    </a:cubicBezTo>
                    <a:cubicBezTo>
                      <a:pt x="60579" y="571566"/>
                      <a:pt x="59436" y="568099"/>
                      <a:pt x="59436" y="564137"/>
                    </a:cubicBezTo>
                    <a:cubicBezTo>
                      <a:pt x="59436" y="557126"/>
                      <a:pt x="62484" y="548363"/>
                      <a:pt x="68580" y="537848"/>
                    </a:cubicBezTo>
                    <a:lnTo>
                      <a:pt x="61722" y="529847"/>
                    </a:lnTo>
                    <a:cubicBezTo>
                      <a:pt x="50901" y="537467"/>
                      <a:pt x="42138" y="541277"/>
                      <a:pt x="35433" y="541277"/>
                    </a:cubicBezTo>
                    <a:cubicBezTo>
                      <a:pt x="30708" y="541277"/>
                      <a:pt x="26860" y="539448"/>
                      <a:pt x="23888" y="535790"/>
                    </a:cubicBezTo>
                    <a:cubicBezTo>
                      <a:pt x="20917" y="532133"/>
                      <a:pt x="19431" y="527866"/>
                      <a:pt x="19431" y="522989"/>
                    </a:cubicBezTo>
                    <a:cubicBezTo>
                      <a:pt x="19431" y="516588"/>
                      <a:pt x="20574" y="512016"/>
                      <a:pt x="22860" y="509273"/>
                    </a:cubicBezTo>
                    <a:close/>
                    <a:moveTo>
                      <a:pt x="65151" y="501272"/>
                    </a:moveTo>
                    <a:lnTo>
                      <a:pt x="96012" y="533276"/>
                    </a:lnTo>
                    <a:lnTo>
                      <a:pt x="90754" y="538762"/>
                    </a:lnTo>
                    <a:lnTo>
                      <a:pt x="59207" y="506301"/>
                    </a:lnTo>
                    <a:close/>
                    <a:moveTo>
                      <a:pt x="56007" y="466982"/>
                    </a:moveTo>
                    <a:cubicBezTo>
                      <a:pt x="62712" y="466982"/>
                      <a:pt x="68427" y="469115"/>
                      <a:pt x="73152" y="473383"/>
                    </a:cubicBezTo>
                    <a:cubicBezTo>
                      <a:pt x="77876" y="477650"/>
                      <a:pt x="80162" y="483136"/>
                      <a:pt x="80010" y="489842"/>
                    </a:cubicBezTo>
                    <a:cubicBezTo>
                      <a:pt x="79857" y="496090"/>
                      <a:pt x="77952" y="501805"/>
                      <a:pt x="74295" y="506987"/>
                    </a:cubicBezTo>
                    <a:lnTo>
                      <a:pt x="68580" y="502415"/>
                    </a:lnTo>
                    <a:cubicBezTo>
                      <a:pt x="70866" y="498757"/>
                      <a:pt x="72009" y="494947"/>
                      <a:pt x="72009" y="490985"/>
                    </a:cubicBezTo>
                    <a:cubicBezTo>
                      <a:pt x="72009" y="486870"/>
                      <a:pt x="70561" y="483365"/>
                      <a:pt x="67665" y="480469"/>
                    </a:cubicBezTo>
                    <a:cubicBezTo>
                      <a:pt x="64770" y="477574"/>
                      <a:pt x="61264" y="476126"/>
                      <a:pt x="57150" y="476126"/>
                    </a:cubicBezTo>
                    <a:cubicBezTo>
                      <a:pt x="53797" y="476126"/>
                      <a:pt x="50673" y="477040"/>
                      <a:pt x="47777" y="478869"/>
                    </a:cubicBezTo>
                    <a:cubicBezTo>
                      <a:pt x="44881" y="480698"/>
                      <a:pt x="43434" y="483212"/>
                      <a:pt x="43434" y="486413"/>
                    </a:cubicBezTo>
                    <a:cubicBezTo>
                      <a:pt x="43434" y="491747"/>
                      <a:pt x="45720" y="494414"/>
                      <a:pt x="50292" y="494414"/>
                    </a:cubicBezTo>
                    <a:cubicBezTo>
                      <a:pt x="54102" y="494414"/>
                      <a:pt x="56007" y="492509"/>
                      <a:pt x="56007" y="488699"/>
                    </a:cubicBezTo>
                    <a:cubicBezTo>
                      <a:pt x="56007" y="486413"/>
                      <a:pt x="54483" y="484508"/>
                      <a:pt x="51435" y="482984"/>
                    </a:cubicBezTo>
                    <a:cubicBezTo>
                      <a:pt x="58293" y="482984"/>
                      <a:pt x="61722" y="485651"/>
                      <a:pt x="61722" y="490985"/>
                    </a:cubicBezTo>
                    <a:cubicBezTo>
                      <a:pt x="61722" y="494033"/>
                      <a:pt x="60579" y="496509"/>
                      <a:pt x="58293" y="498414"/>
                    </a:cubicBezTo>
                    <a:cubicBezTo>
                      <a:pt x="56007" y="500319"/>
                      <a:pt x="53340" y="501272"/>
                      <a:pt x="50292" y="501272"/>
                    </a:cubicBezTo>
                    <a:cubicBezTo>
                      <a:pt x="46024" y="501272"/>
                      <a:pt x="42481" y="499672"/>
                      <a:pt x="39662" y="496471"/>
                    </a:cubicBezTo>
                    <a:cubicBezTo>
                      <a:pt x="36842" y="493271"/>
                      <a:pt x="35433" y="489537"/>
                      <a:pt x="35433" y="485270"/>
                    </a:cubicBezTo>
                    <a:cubicBezTo>
                      <a:pt x="35433" y="479936"/>
                      <a:pt x="37490" y="475554"/>
                      <a:pt x="41605" y="472125"/>
                    </a:cubicBezTo>
                    <a:cubicBezTo>
                      <a:pt x="45720" y="468696"/>
                      <a:pt x="50520" y="466982"/>
                      <a:pt x="56007" y="466982"/>
                    </a:cubicBezTo>
                    <a:close/>
                    <a:moveTo>
                      <a:pt x="78867" y="438407"/>
                    </a:moveTo>
                    <a:cubicBezTo>
                      <a:pt x="86182" y="438407"/>
                      <a:pt x="92049" y="441988"/>
                      <a:pt x="96469" y="449151"/>
                    </a:cubicBezTo>
                    <a:cubicBezTo>
                      <a:pt x="99212" y="453723"/>
                      <a:pt x="100584" y="458905"/>
                      <a:pt x="100584" y="464696"/>
                    </a:cubicBezTo>
                    <a:cubicBezTo>
                      <a:pt x="100584" y="476126"/>
                      <a:pt x="96393" y="489080"/>
                      <a:pt x="88011" y="503558"/>
                    </a:cubicBezTo>
                    <a:lnTo>
                      <a:pt x="93726" y="509273"/>
                    </a:lnTo>
                    <a:cubicBezTo>
                      <a:pt x="111252" y="499367"/>
                      <a:pt x="122682" y="494414"/>
                      <a:pt x="128016" y="494414"/>
                    </a:cubicBezTo>
                    <a:cubicBezTo>
                      <a:pt x="136093" y="494566"/>
                      <a:pt x="142798" y="496319"/>
                      <a:pt x="148132" y="499672"/>
                    </a:cubicBezTo>
                    <a:cubicBezTo>
                      <a:pt x="154533" y="503786"/>
                      <a:pt x="157734" y="509654"/>
                      <a:pt x="157734" y="517274"/>
                    </a:cubicBezTo>
                    <a:cubicBezTo>
                      <a:pt x="157734" y="520627"/>
                      <a:pt x="156591" y="525389"/>
                      <a:pt x="154305" y="531561"/>
                    </a:cubicBezTo>
                    <a:cubicBezTo>
                      <a:pt x="152019" y="537734"/>
                      <a:pt x="150876" y="542496"/>
                      <a:pt x="150876" y="545849"/>
                    </a:cubicBezTo>
                    <a:cubicBezTo>
                      <a:pt x="150876" y="547982"/>
                      <a:pt x="151638" y="551030"/>
                      <a:pt x="153162" y="554993"/>
                    </a:cubicBezTo>
                    <a:cubicBezTo>
                      <a:pt x="146304" y="551335"/>
                      <a:pt x="142875" y="544858"/>
                      <a:pt x="142875" y="535562"/>
                    </a:cubicBezTo>
                    <a:cubicBezTo>
                      <a:pt x="142875" y="527942"/>
                      <a:pt x="140398" y="521465"/>
                      <a:pt x="135445" y="516131"/>
                    </a:cubicBezTo>
                    <a:cubicBezTo>
                      <a:pt x="130492" y="510797"/>
                      <a:pt x="124206" y="508130"/>
                      <a:pt x="116586" y="508130"/>
                    </a:cubicBezTo>
                    <a:cubicBezTo>
                      <a:pt x="107442" y="508130"/>
                      <a:pt x="97536" y="511940"/>
                      <a:pt x="86868" y="519560"/>
                    </a:cubicBezTo>
                    <a:lnTo>
                      <a:pt x="77724" y="510416"/>
                    </a:lnTo>
                    <a:cubicBezTo>
                      <a:pt x="86106" y="500357"/>
                      <a:pt x="90297" y="490832"/>
                      <a:pt x="90297" y="481841"/>
                    </a:cubicBezTo>
                    <a:cubicBezTo>
                      <a:pt x="90297" y="474678"/>
                      <a:pt x="88239" y="468315"/>
                      <a:pt x="84124" y="462753"/>
                    </a:cubicBezTo>
                    <a:cubicBezTo>
                      <a:pt x="80010" y="457190"/>
                      <a:pt x="74447" y="454409"/>
                      <a:pt x="67437" y="454409"/>
                    </a:cubicBezTo>
                    <a:cubicBezTo>
                      <a:pt x="66522" y="454409"/>
                      <a:pt x="65189" y="454599"/>
                      <a:pt x="63436" y="454980"/>
                    </a:cubicBezTo>
                    <a:cubicBezTo>
                      <a:pt x="61684" y="455361"/>
                      <a:pt x="60350" y="455552"/>
                      <a:pt x="59436" y="455552"/>
                    </a:cubicBezTo>
                    <a:cubicBezTo>
                      <a:pt x="50596" y="455552"/>
                      <a:pt x="44881" y="452123"/>
                      <a:pt x="42291" y="445265"/>
                    </a:cubicBezTo>
                    <a:cubicBezTo>
                      <a:pt x="44729" y="446789"/>
                      <a:pt x="47396" y="447551"/>
                      <a:pt x="50292" y="447551"/>
                    </a:cubicBezTo>
                    <a:cubicBezTo>
                      <a:pt x="52882" y="447551"/>
                      <a:pt x="55549" y="446789"/>
                      <a:pt x="58293" y="445265"/>
                    </a:cubicBezTo>
                    <a:cubicBezTo>
                      <a:pt x="66370" y="440693"/>
                      <a:pt x="73228" y="438407"/>
                      <a:pt x="78867" y="438407"/>
                    </a:cubicBezTo>
                    <a:close/>
                    <a:moveTo>
                      <a:pt x="169164" y="423548"/>
                    </a:moveTo>
                    <a:lnTo>
                      <a:pt x="171450" y="425834"/>
                    </a:lnTo>
                    <a:lnTo>
                      <a:pt x="164592" y="442979"/>
                    </a:lnTo>
                    <a:cubicBezTo>
                      <a:pt x="158648" y="457914"/>
                      <a:pt x="151409" y="468201"/>
                      <a:pt x="142875" y="473840"/>
                    </a:cubicBezTo>
                    <a:lnTo>
                      <a:pt x="93954" y="506072"/>
                    </a:lnTo>
                    <a:lnTo>
                      <a:pt x="90754" y="503101"/>
                    </a:lnTo>
                    <a:lnTo>
                      <a:pt x="124587" y="450980"/>
                    </a:lnTo>
                    <a:cubicBezTo>
                      <a:pt x="129311" y="443665"/>
                      <a:pt x="138074" y="437188"/>
                      <a:pt x="150876" y="431549"/>
                    </a:cubicBezTo>
                    <a:close/>
                    <a:moveTo>
                      <a:pt x="18288" y="368684"/>
                    </a:moveTo>
                    <a:lnTo>
                      <a:pt x="25146" y="368684"/>
                    </a:lnTo>
                    <a:lnTo>
                      <a:pt x="25146" y="486413"/>
                    </a:lnTo>
                    <a:cubicBezTo>
                      <a:pt x="25146" y="493576"/>
                      <a:pt x="27394" y="499748"/>
                      <a:pt x="31889" y="504929"/>
                    </a:cubicBezTo>
                    <a:cubicBezTo>
                      <a:pt x="36385" y="510111"/>
                      <a:pt x="42138" y="512702"/>
                      <a:pt x="49149" y="512702"/>
                    </a:cubicBezTo>
                    <a:cubicBezTo>
                      <a:pt x="52044" y="512702"/>
                      <a:pt x="55473" y="511940"/>
                      <a:pt x="59436" y="510416"/>
                    </a:cubicBezTo>
                    <a:lnTo>
                      <a:pt x="65151" y="516131"/>
                    </a:lnTo>
                    <a:cubicBezTo>
                      <a:pt x="59969" y="519179"/>
                      <a:pt x="55016" y="520703"/>
                      <a:pt x="50292" y="520703"/>
                    </a:cubicBezTo>
                    <a:cubicBezTo>
                      <a:pt x="41300" y="520703"/>
                      <a:pt x="33718" y="517769"/>
                      <a:pt x="27546" y="511902"/>
                    </a:cubicBezTo>
                    <a:cubicBezTo>
                      <a:pt x="21374" y="506034"/>
                      <a:pt x="18288" y="498681"/>
                      <a:pt x="18288" y="489842"/>
                    </a:cubicBezTo>
                    <a:close/>
                    <a:moveTo>
                      <a:pt x="0" y="368684"/>
                    </a:moveTo>
                    <a:lnTo>
                      <a:pt x="6858" y="368684"/>
                    </a:lnTo>
                    <a:lnTo>
                      <a:pt x="6858" y="590426"/>
                    </a:lnTo>
                    <a:lnTo>
                      <a:pt x="228600" y="590426"/>
                    </a:lnTo>
                    <a:lnTo>
                      <a:pt x="228600" y="597284"/>
                    </a:lnTo>
                    <a:lnTo>
                      <a:pt x="0" y="597284"/>
                    </a:lnTo>
                    <a:close/>
                    <a:moveTo>
                      <a:pt x="80010" y="164592"/>
                    </a:moveTo>
                    <a:lnTo>
                      <a:pt x="86868" y="170307"/>
                    </a:lnTo>
                    <a:cubicBezTo>
                      <a:pt x="86106" y="174879"/>
                      <a:pt x="85725" y="177927"/>
                      <a:pt x="85725" y="179451"/>
                    </a:cubicBezTo>
                    <a:cubicBezTo>
                      <a:pt x="85725" y="186919"/>
                      <a:pt x="89535" y="192938"/>
                      <a:pt x="97155" y="197510"/>
                    </a:cubicBezTo>
                    <a:cubicBezTo>
                      <a:pt x="103708" y="201473"/>
                      <a:pt x="110947" y="203454"/>
                      <a:pt x="118872" y="203454"/>
                    </a:cubicBezTo>
                    <a:lnTo>
                      <a:pt x="228600" y="203454"/>
                    </a:lnTo>
                    <a:lnTo>
                      <a:pt x="228600" y="210312"/>
                    </a:lnTo>
                    <a:lnTo>
                      <a:pt x="115443" y="210312"/>
                    </a:lnTo>
                    <a:cubicBezTo>
                      <a:pt x="105384" y="210312"/>
                      <a:pt x="96545" y="207340"/>
                      <a:pt x="88925" y="201397"/>
                    </a:cubicBezTo>
                    <a:cubicBezTo>
                      <a:pt x="80695" y="194996"/>
                      <a:pt x="76581" y="186919"/>
                      <a:pt x="76581" y="177165"/>
                    </a:cubicBezTo>
                    <a:cubicBezTo>
                      <a:pt x="76581" y="174879"/>
                      <a:pt x="77724" y="170688"/>
                      <a:pt x="80010" y="164592"/>
                    </a:cubicBezTo>
                    <a:close/>
                    <a:moveTo>
                      <a:pt x="61722" y="164592"/>
                    </a:moveTo>
                    <a:lnTo>
                      <a:pt x="66065" y="168478"/>
                    </a:lnTo>
                    <a:lnTo>
                      <a:pt x="56007" y="185166"/>
                    </a:lnTo>
                    <a:cubicBezTo>
                      <a:pt x="47625" y="199187"/>
                      <a:pt x="40005" y="206807"/>
                      <a:pt x="33147" y="208026"/>
                    </a:cubicBezTo>
                    <a:cubicBezTo>
                      <a:pt x="28879" y="208788"/>
                      <a:pt x="24536" y="210388"/>
                      <a:pt x="20116" y="212827"/>
                    </a:cubicBezTo>
                    <a:lnTo>
                      <a:pt x="17830" y="210312"/>
                    </a:lnTo>
                    <a:cubicBezTo>
                      <a:pt x="20421" y="207264"/>
                      <a:pt x="22174" y="203073"/>
                      <a:pt x="23088" y="197739"/>
                    </a:cubicBezTo>
                    <a:cubicBezTo>
                      <a:pt x="25374" y="190119"/>
                      <a:pt x="33299" y="182118"/>
                      <a:pt x="46863" y="173736"/>
                    </a:cubicBezTo>
                    <a:close/>
                    <a:moveTo>
                      <a:pt x="106299" y="148590"/>
                    </a:moveTo>
                    <a:cubicBezTo>
                      <a:pt x="113004" y="148590"/>
                      <a:pt x="118681" y="150914"/>
                      <a:pt x="123329" y="155562"/>
                    </a:cubicBezTo>
                    <a:cubicBezTo>
                      <a:pt x="127978" y="160210"/>
                      <a:pt x="130302" y="165887"/>
                      <a:pt x="130302" y="172593"/>
                    </a:cubicBezTo>
                    <a:cubicBezTo>
                      <a:pt x="130302" y="177775"/>
                      <a:pt x="128549" y="182308"/>
                      <a:pt x="125044" y="186195"/>
                    </a:cubicBezTo>
                    <a:cubicBezTo>
                      <a:pt x="121539" y="190081"/>
                      <a:pt x="117195" y="192024"/>
                      <a:pt x="112014" y="192024"/>
                    </a:cubicBezTo>
                    <a:cubicBezTo>
                      <a:pt x="107746" y="192024"/>
                      <a:pt x="104127" y="190614"/>
                      <a:pt x="101155" y="187795"/>
                    </a:cubicBezTo>
                    <a:cubicBezTo>
                      <a:pt x="98183" y="184975"/>
                      <a:pt x="96697" y="181432"/>
                      <a:pt x="96697" y="177165"/>
                    </a:cubicBezTo>
                    <a:cubicBezTo>
                      <a:pt x="96697" y="173812"/>
                      <a:pt x="97840" y="171069"/>
                      <a:pt x="100126" y="168935"/>
                    </a:cubicBezTo>
                    <a:cubicBezTo>
                      <a:pt x="102412" y="166802"/>
                      <a:pt x="105232" y="165735"/>
                      <a:pt x="108585" y="165735"/>
                    </a:cubicBezTo>
                    <a:cubicBezTo>
                      <a:pt x="113157" y="165735"/>
                      <a:pt x="115443" y="168021"/>
                      <a:pt x="115443" y="172593"/>
                    </a:cubicBezTo>
                    <a:cubicBezTo>
                      <a:pt x="115138" y="174574"/>
                      <a:pt x="114376" y="176098"/>
                      <a:pt x="113157" y="177165"/>
                    </a:cubicBezTo>
                    <a:cubicBezTo>
                      <a:pt x="113157" y="174117"/>
                      <a:pt x="111633" y="172593"/>
                      <a:pt x="108585" y="172593"/>
                    </a:cubicBezTo>
                    <a:cubicBezTo>
                      <a:pt x="104775" y="172593"/>
                      <a:pt x="102870" y="174498"/>
                      <a:pt x="102870" y="178308"/>
                    </a:cubicBezTo>
                    <a:cubicBezTo>
                      <a:pt x="102870" y="182880"/>
                      <a:pt x="105918" y="185166"/>
                      <a:pt x="112014" y="185166"/>
                    </a:cubicBezTo>
                    <a:cubicBezTo>
                      <a:pt x="115519" y="185166"/>
                      <a:pt x="118300" y="183794"/>
                      <a:pt x="120358" y="181051"/>
                    </a:cubicBezTo>
                    <a:cubicBezTo>
                      <a:pt x="122415" y="178308"/>
                      <a:pt x="123444" y="175108"/>
                      <a:pt x="123444" y="171450"/>
                    </a:cubicBezTo>
                    <a:cubicBezTo>
                      <a:pt x="123444" y="167335"/>
                      <a:pt x="121996" y="163830"/>
                      <a:pt x="119100" y="160934"/>
                    </a:cubicBezTo>
                    <a:cubicBezTo>
                      <a:pt x="116205" y="158039"/>
                      <a:pt x="112699" y="156591"/>
                      <a:pt x="108585" y="156591"/>
                    </a:cubicBezTo>
                    <a:cubicBezTo>
                      <a:pt x="104165" y="156591"/>
                      <a:pt x="99974" y="157734"/>
                      <a:pt x="96012" y="160020"/>
                    </a:cubicBezTo>
                    <a:lnTo>
                      <a:pt x="90297" y="154305"/>
                    </a:lnTo>
                    <a:cubicBezTo>
                      <a:pt x="97155" y="150495"/>
                      <a:pt x="102489" y="148590"/>
                      <a:pt x="106299" y="148590"/>
                    </a:cubicBezTo>
                    <a:close/>
                    <a:moveTo>
                      <a:pt x="22860" y="140589"/>
                    </a:moveTo>
                    <a:cubicBezTo>
                      <a:pt x="23774" y="145923"/>
                      <a:pt x="25679" y="150495"/>
                      <a:pt x="28575" y="154305"/>
                    </a:cubicBezTo>
                    <a:cubicBezTo>
                      <a:pt x="32080" y="158877"/>
                      <a:pt x="36271" y="161163"/>
                      <a:pt x="41148" y="161163"/>
                    </a:cubicBezTo>
                    <a:cubicBezTo>
                      <a:pt x="47091" y="161011"/>
                      <a:pt x="56235" y="157582"/>
                      <a:pt x="68580" y="150876"/>
                    </a:cubicBezTo>
                    <a:lnTo>
                      <a:pt x="77724" y="160020"/>
                    </a:lnTo>
                    <a:cubicBezTo>
                      <a:pt x="71628" y="173126"/>
                      <a:pt x="68580" y="182651"/>
                      <a:pt x="68580" y="188595"/>
                    </a:cubicBezTo>
                    <a:cubicBezTo>
                      <a:pt x="68580" y="193015"/>
                      <a:pt x="69799" y="196977"/>
                      <a:pt x="72237" y="200482"/>
                    </a:cubicBezTo>
                    <a:cubicBezTo>
                      <a:pt x="74676" y="203987"/>
                      <a:pt x="78028" y="205740"/>
                      <a:pt x="82296" y="205740"/>
                    </a:cubicBezTo>
                    <a:cubicBezTo>
                      <a:pt x="79248" y="208788"/>
                      <a:pt x="75819" y="210312"/>
                      <a:pt x="72009" y="210312"/>
                    </a:cubicBezTo>
                    <a:cubicBezTo>
                      <a:pt x="68199" y="210312"/>
                      <a:pt x="65151" y="208826"/>
                      <a:pt x="62865" y="205854"/>
                    </a:cubicBezTo>
                    <a:cubicBezTo>
                      <a:pt x="60579" y="202882"/>
                      <a:pt x="59436" y="199415"/>
                      <a:pt x="59436" y="195453"/>
                    </a:cubicBezTo>
                    <a:cubicBezTo>
                      <a:pt x="59436" y="188443"/>
                      <a:pt x="62484" y="179680"/>
                      <a:pt x="68580" y="169164"/>
                    </a:cubicBezTo>
                    <a:lnTo>
                      <a:pt x="61722" y="161163"/>
                    </a:lnTo>
                    <a:cubicBezTo>
                      <a:pt x="50901" y="168783"/>
                      <a:pt x="42138" y="172593"/>
                      <a:pt x="35433" y="172593"/>
                    </a:cubicBezTo>
                    <a:cubicBezTo>
                      <a:pt x="30708" y="172593"/>
                      <a:pt x="26860" y="170764"/>
                      <a:pt x="23888" y="167107"/>
                    </a:cubicBezTo>
                    <a:cubicBezTo>
                      <a:pt x="20917" y="163449"/>
                      <a:pt x="19431" y="159182"/>
                      <a:pt x="19431" y="154305"/>
                    </a:cubicBezTo>
                    <a:cubicBezTo>
                      <a:pt x="19431" y="147904"/>
                      <a:pt x="20574" y="143332"/>
                      <a:pt x="22860" y="140589"/>
                    </a:cubicBezTo>
                    <a:close/>
                    <a:moveTo>
                      <a:pt x="65151" y="132588"/>
                    </a:moveTo>
                    <a:lnTo>
                      <a:pt x="96012" y="164592"/>
                    </a:lnTo>
                    <a:lnTo>
                      <a:pt x="90754" y="170078"/>
                    </a:lnTo>
                    <a:lnTo>
                      <a:pt x="59207" y="137617"/>
                    </a:lnTo>
                    <a:close/>
                    <a:moveTo>
                      <a:pt x="56007" y="98298"/>
                    </a:moveTo>
                    <a:cubicBezTo>
                      <a:pt x="62712" y="98298"/>
                      <a:pt x="68427" y="100432"/>
                      <a:pt x="73152" y="104699"/>
                    </a:cubicBezTo>
                    <a:cubicBezTo>
                      <a:pt x="77876" y="108966"/>
                      <a:pt x="80162" y="114452"/>
                      <a:pt x="80010" y="121158"/>
                    </a:cubicBezTo>
                    <a:cubicBezTo>
                      <a:pt x="79857" y="127406"/>
                      <a:pt x="77952" y="133121"/>
                      <a:pt x="74295" y="138303"/>
                    </a:cubicBezTo>
                    <a:lnTo>
                      <a:pt x="68580" y="133731"/>
                    </a:lnTo>
                    <a:cubicBezTo>
                      <a:pt x="70866" y="130073"/>
                      <a:pt x="72009" y="126263"/>
                      <a:pt x="72009" y="122301"/>
                    </a:cubicBezTo>
                    <a:cubicBezTo>
                      <a:pt x="72009" y="118186"/>
                      <a:pt x="70561" y="114681"/>
                      <a:pt x="67665" y="111785"/>
                    </a:cubicBezTo>
                    <a:cubicBezTo>
                      <a:pt x="64770" y="108890"/>
                      <a:pt x="61264" y="107442"/>
                      <a:pt x="57150" y="107442"/>
                    </a:cubicBezTo>
                    <a:cubicBezTo>
                      <a:pt x="53797" y="107442"/>
                      <a:pt x="50673" y="108356"/>
                      <a:pt x="47777" y="110185"/>
                    </a:cubicBezTo>
                    <a:cubicBezTo>
                      <a:pt x="44881" y="112014"/>
                      <a:pt x="43434" y="114529"/>
                      <a:pt x="43434" y="117729"/>
                    </a:cubicBezTo>
                    <a:cubicBezTo>
                      <a:pt x="43434" y="123063"/>
                      <a:pt x="45720" y="125730"/>
                      <a:pt x="50292" y="125730"/>
                    </a:cubicBezTo>
                    <a:cubicBezTo>
                      <a:pt x="54102" y="125730"/>
                      <a:pt x="56007" y="123825"/>
                      <a:pt x="56007" y="120015"/>
                    </a:cubicBezTo>
                    <a:cubicBezTo>
                      <a:pt x="56007" y="117729"/>
                      <a:pt x="54483" y="115824"/>
                      <a:pt x="51435" y="114300"/>
                    </a:cubicBezTo>
                    <a:cubicBezTo>
                      <a:pt x="58293" y="114300"/>
                      <a:pt x="61722" y="116967"/>
                      <a:pt x="61722" y="122301"/>
                    </a:cubicBezTo>
                    <a:cubicBezTo>
                      <a:pt x="61722" y="125349"/>
                      <a:pt x="60579" y="127825"/>
                      <a:pt x="58293" y="129730"/>
                    </a:cubicBezTo>
                    <a:cubicBezTo>
                      <a:pt x="56007" y="131635"/>
                      <a:pt x="53340" y="132588"/>
                      <a:pt x="50292" y="132588"/>
                    </a:cubicBezTo>
                    <a:cubicBezTo>
                      <a:pt x="46024" y="132588"/>
                      <a:pt x="42481" y="130988"/>
                      <a:pt x="39662" y="127787"/>
                    </a:cubicBezTo>
                    <a:cubicBezTo>
                      <a:pt x="36842" y="124587"/>
                      <a:pt x="35433" y="120853"/>
                      <a:pt x="35433" y="116586"/>
                    </a:cubicBezTo>
                    <a:cubicBezTo>
                      <a:pt x="35433" y="111252"/>
                      <a:pt x="37490" y="106870"/>
                      <a:pt x="41605" y="103441"/>
                    </a:cubicBezTo>
                    <a:cubicBezTo>
                      <a:pt x="45720" y="100012"/>
                      <a:pt x="50520" y="98298"/>
                      <a:pt x="56007" y="98298"/>
                    </a:cubicBezTo>
                    <a:close/>
                    <a:moveTo>
                      <a:pt x="78867" y="69723"/>
                    </a:moveTo>
                    <a:cubicBezTo>
                      <a:pt x="86182" y="69723"/>
                      <a:pt x="92049" y="73304"/>
                      <a:pt x="96469" y="80467"/>
                    </a:cubicBezTo>
                    <a:cubicBezTo>
                      <a:pt x="99212" y="85039"/>
                      <a:pt x="100584" y="90221"/>
                      <a:pt x="100584" y="96012"/>
                    </a:cubicBezTo>
                    <a:cubicBezTo>
                      <a:pt x="100584" y="107442"/>
                      <a:pt x="96393" y="120396"/>
                      <a:pt x="88011" y="134874"/>
                    </a:cubicBezTo>
                    <a:lnTo>
                      <a:pt x="93726" y="140589"/>
                    </a:lnTo>
                    <a:cubicBezTo>
                      <a:pt x="111252" y="130683"/>
                      <a:pt x="122682" y="125730"/>
                      <a:pt x="128016" y="125730"/>
                    </a:cubicBezTo>
                    <a:cubicBezTo>
                      <a:pt x="136093" y="125882"/>
                      <a:pt x="142798" y="127635"/>
                      <a:pt x="148132" y="130988"/>
                    </a:cubicBezTo>
                    <a:cubicBezTo>
                      <a:pt x="154533" y="135103"/>
                      <a:pt x="157734" y="140970"/>
                      <a:pt x="157734" y="148590"/>
                    </a:cubicBezTo>
                    <a:cubicBezTo>
                      <a:pt x="157734" y="151943"/>
                      <a:pt x="156591" y="156705"/>
                      <a:pt x="154305" y="162877"/>
                    </a:cubicBezTo>
                    <a:cubicBezTo>
                      <a:pt x="152019" y="169050"/>
                      <a:pt x="150876" y="173812"/>
                      <a:pt x="150876" y="177165"/>
                    </a:cubicBezTo>
                    <a:cubicBezTo>
                      <a:pt x="150876" y="179299"/>
                      <a:pt x="151638" y="182347"/>
                      <a:pt x="153162" y="186309"/>
                    </a:cubicBezTo>
                    <a:cubicBezTo>
                      <a:pt x="146304" y="182651"/>
                      <a:pt x="142875" y="176174"/>
                      <a:pt x="142875" y="166878"/>
                    </a:cubicBezTo>
                    <a:cubicBezTo>
                      <a:pt x="142875" y="159258"/>
                      <a:pt x="140398" y="152781"/>
                      <a:pt x="135445" y="147447"/>
                    </a:cubicBezTo>
                    <a:cubicBezTo>
                      <a:pt x="130492" y="142113"/>
                      <a:pt x="124206" y="139446"/>
                      <a:pt x="116586" y="139446"/>
                    </a:cubicBezTo>
                    <a:cubicBezTo>
                      <a:pt x="107442" y="139446"/>
                      <a:pt x="97536" y="143256"/>
                      <a:pt x="86868" y="150876"/>
                    </a:cubicBezTo>
                    <a:lnTo>
                      <a:pt x="77724" y="141732"/>
                    </a:lnTo>
                    <a:cubicBezTo>
                      <a:pt x="86106" y="131674"/>
                      <a:pt x="90297" y="122149"/>
                      <a:pt x="90297" y="113157"/>
                    </a:cubicBezTo>
                    <a:cubicBezTo>
                      <a:pt x="90297" y="105994"/>
                      <a:pt x="88239" y="99631"/>
                      <a:pt x="84124" y="94069"/>
                    </a:cubicBezTo>
                    <a:cubicBezTo>
                      <a:pt x="80010" y="88506"/>
                      <a:pt x="74447" y="85725"/>
                      <a:pt x="67437" y="85725"/>
                    </a:cubicBezTo>
                    <a:cubicBezTo>
                      <a:pt x="66522" y="85725"/>
                      <a:pt x="65189" y="85915"/>
                      <a:pt x="63436" y="86296"/>
                    </a:cubicBezTo>
                    <a:cubicBezTo>
                      <a:pt x="61684" y="86677"/>
                      <a:pt x="60350" y="86868"/>
                      <a:pt x="59436" y="86868"/>
                    </a:cubicBezTo>
                    <a:cubicBezTo>
                      <a:pt x="50596" y="86868"/>
                      <a:pt x="44881" y="83439"/>
                      <a:pt x="42291" y="76581"/>
                    </a:cubicBezTo>
                    <a:cubicBezTo>
                      <a:pt x="44729" y="78105"/>
                      <a:pt x="47396" y="78867"/>
                      <a:pt x="50292" y="78867"/>
                    </a:cubicBezTo>
                    <a:cubicBezTo>
                      <a:pt x="52882" y="78867"/>
                      <a:pt x="55549" y="78105"/>
                      <a:pt x="58293" y="76581"/>
                    </a:cubicBezTo>
                    <a:cubicBezTo>
                      <a:pt x="66370" y="72009"/>
                      <a:pt x="73228" y="69723"/>
                      <a:pt x="78867" y="69723"/>
                    </a:cubicBezTo>
                    <a:close/>
                    <a:moveTo>
                      <a:pt x="169164" y="54864"/>
                    </a:moveTo>
                    <a:lnTo>
                      <a:pt x="171450" y="57150"/>
                    </a:lnTo>
                    <a:lnTo>
                      <a:pt x="164592" y="74295"/>
                    </a:lnTo>
                    <a:cubicBezTo>
                      <a:pt x="158648" y="89230"/>
                      <a:pt x="151409" y="99517"/>
                      <a:pt x="142875" y="105156"/>
                    </a:cubicBezTo>
                    <a:lnTo>
                      <a:pt x="93954" y="137389"/>
                    </a:lnTo>
                    <a:lnTo>
                      <a:pt x="90754" y="134417"/>
                    </a:lnTo>
                    <a:lnTo>
                      <a:pt x="124587" y="82296"/>
                    </a:lnTo>
                    <a:cubicBezTo>
                      <a:pt x="129311" y="74981"/>
                      <a:pt x="138074" y="68504"/>
                      <a:pt x="150876" y="62865"/>
                    </a:cubicBezTo>
                    <a:close/>
                    <a:moveTo>
                      <a:pt x="18288" y="0"/>
                    </a:moveTo>
                    <a:lnTo>
                      <a:pt x="25146" y="0"/>
                    </a:lnTo>
                    <a:lnTo>
                      <a:pt x="25146" y="117729"/>
                    </a:lnTo>
                    <a:cubicBezTo>
                      <a:pt x="25146" y="124892"/>
                      <a:pt x="27394" y="131064"/>
                      <a:pt x="31889" y="136246"/>
                    </a:cubicBezTo>
                    <a:cubicBezTo>
                      <a:pt x="36385" y="141427"/>
                      <a:pt x="42138" y="144018"/>
                      <a:pt x="49149" y="144018"/>
                    </a:cubicBezTo>
                    <a:cubicBezTo>
                      <a:pt x="52044" y="144018"/>
                      <a:pt x="55473" y="143256"/>
                      <a:pt x="59436" y="141732"/>
                    </a:cubicBezTo>
                    <a:lnTo>
                      <a:pt x="65151" y="147447"/>
                    </a:lnTo>
                    <a:cubicBezTo>
                      <a:pt x="59969" y="150495"/>
                      <a:pt x="55016" y="152019"/>
                      <a:pt x="50292" y="152019"/>
                    </a:cubicBezTo>
                    <a:cubicBezTo>
                      <a:pt x="41300" y="152019"/>
                      <a:pt x="33718" y="149085"/>
                      <a:pt x="27546" y="143218"/>
                    </a:cubicBezTo>
                    <a:cubicBezTo>
                      <a:pt x="21374" y="137350"/>
                      <a:pt x="18288" y="129997"/>
                      <a:pt x="18288" y="121158"/>
                    </a:cubicBezTo>
                    <a:close/>
                    <a:moveTo>
                      <a:pt x="0" y="0"/>
                    </a:moveTo>
                    <a:lnTo>
                      <a:pt x="6858" y="0"/>
                    </a:lnTo>
                    <a:lnTo>
                      <a:pt x="6858" y="221742"/>
                    </a:lnTo>
                    <a:lnTo>
                      <a:pt x="228600" y="221742"/>
                    </a:lnTo>
                    <a:lnTo>
                      <a:pt x="228600" y="228600"/>
                    </a:lnTo>
                    <a:lnTo>
                      <a:pt x="0" y="228600"/>
                    </a:ln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p>
            </p:txBody>
          </p:sp>
          <p:sp>
            <p:nvSpPr>
              <p:cNvPr id="12" name="TextBox 11">
                <a:extLst>
                  <a:ext uri="{FF2B5EF4-FFF2-40B4-BE49-F238E27FC236}">
                    <a16:creationId xmlns:a16="http://schemas.microsoft.com/office/drawing/2014/main" id="{D253E4B1-140A-43BB-BE92-D7479FBD1DD7}"/>
                  </a:ext>
                </a:extLst>
              </p:cNvPr>
              <p:cNvSpPr txBox="1"/>
              <p:nvPr/>
            </p:nvSpPr>
            <p:spPr>
              <a:xfrm>
                <a:off x="11913870" y="2418442"/>
                <a:ext cx="274320" cy="2286000"/>
              </a:xfrm>
              <a:custGeom>
                <a:avLst/>
                <a:gdLst/>
                <a:ahLst/>
                <a:cxnLst/>
                <a:rect l="l" t="t" r="r" b="b"/>
                <a:pathLst>
                  <a:path w="341087" h="2595265">
                    <a:moveTo>
                      <a:pt x="217463" y="2508397"/>
                    </a:moveTo>
                    <a:cubicBezTo>
                      <a:pt x="221527" y="2515306"/>
                      <a:pt x="223559" y="2521910"/>
                      <a:pt x="223559" y="2528209"/>
                    </a:cubicBezTo>
                    <a:cubicBezTo>
                      <a:pt x="223559" y="2540198"/>
                      <a:pt x="219647" y="2550307"/>
                      <a:pt x="211824" y="2558537"/>
                    </a:cubicBezTo>
                    <a:cubicBezTo>
                      <a:pt x="204001" y="2566766"/>
                      <a:pt x="194196" y="2570881"/>
                      <a:pt x="182411" y="2570881"/>
                    </a:cubicBezTo>
                    <a:lnTo>
                      <a:pt x="20867" y="2570881"/>
                    </a:lnTo>
                    <a:lnTo>
                      <a:pt x="20867" y="2561737"/>
                    </a:lnTo>
                    <a:lnTo>
                      <a:pt x="177839" y="2561737"/>
                    </a:lnTo>
                    <a:cubicBezTo>
                      <a:pt x="187389" y="2561737"/>
                      <a:pt x="195619" y="2558740"/>
                      <a:pt x="202527" y="2552746"/>
                    </a:cubicBezTo>
                    <a:cubicBezTo>
                      <a:pt x="209436" y="2546751"/>
                      <a:pt x="212891" y="2539080"/>
                      <a:pt x="212891" y="2529733"/>
                    </a:cubicBezTo>
                    <a:cubicBezTo>
                      <a:pt x="212891" y="2525872"/>
                      <a:pt x="211875" y="2521300"/>
                      <a:pt x="209843" y="2516017"/>
                    </a:cubicBezTo>
                    <a:close/>
                    <a:moveTo>
                      <a:pt x="245504" y="2507178"/>
                    </a:moveTo>
                    <a:lnTo>
                      <a:pt x="267755" y="2520589"/>
                    </a:lnTo>
                    <a:cubicBezTo>
                      <a:pt x="286449" y="2531765"/>
                      <a:pt x="296609" y="2541925"/>
                      <a:pt x="298235" y="2551069"/>
                    </a:cubicBezTo>
                    <a:cubicBezTo>
                      <a:pt x="299251" y="2556759"/>
                      <a:pt x="301384" y="2562550"/>
                      <a:pt x="304635" y="2568443"/>
                    </a:cubicBezTo>
                    <a:lnTo>
                      <a:pt x="301283" y="2571491"/>
                    </a:lnTo>
                    <a:cubicBezTo>
                      <a:pt x="297219" y="2568036"/>
                      <a:pt x="291631" y="2565700"/>
                      <a:pt x="284519" y="2564480"/>
                    </a:cubicBezTo>
                    <a:cubicBezTo>
                      <a:pt x="274359" y="2561432"/>
                      <a:pt x="263691" y="2550866"/>
                      <a:pt x="252515" y="2532781"/>
                    </a:cubicBezTo>
                    <a:lnTo>
                      <a:pt x="240323" y="2512969"/>
                    </a:lnTo>
                    <a:close/>
                    <a:moveTo>
                      <a:pt x="182411" y="2488585"/>
                    </a:moveTo>
                    <a:cubicBezTo>
                      <a:pt x="190742" y="2488788"/>
                      <a:pt x="198362" y="2491328"/>
                      <a:pt x="205271" y="2496205"/>
                    </a:cubicBezTo>
                    <a:lnTo>
                      <a:pt x="199175" y="2503825"/>
                    </a:lnTo>
                    <a:cubicBezTo>
                      <a:pt x="194298" y="2500777"/>
                      <a:pt x="189218" y="2499253"/>
                      <a:pt x="183935" y="2499253"/>
                    </a:cubicBezTo>
                    <a:cubicBezTo>
                      <a:pt x="178448" y="2499253"/>
                      <a:pt x="173775" y="2501184"/>
                      <a:pt x="169914" y="2505044"/>
                    </a:cubicBezTo>
                    <a:cubicBezTo>
                      <a:pt x="166053" y="2508905"/>
                      <a:pt x="164123" y="2513579"/>
                      <a:pt x="164123" y="2519065"/>
                    </a:cubicBezTo>
                    <a:cubicBezTo>
                      <a:pt x="164123" y="2523536"/>
                      <a:pt x="165342" y="2527701"/>
                      <a:pt x="167780" y="2531562"/>
                    </a:cubicBezTo>
                    <a:cubicBezTo>
                      <a:pt x="170219" y="2535423"/>
                      <a:pt x="173571" y="2537353"/>
                      <a:pt x="177839" y="2537353"/>
                    </a:cubicBezTo>
                    <a:cubicBezTo>
                      <a:pt x="184951" y="2537353"/>
                      <a:pt x="188507" y="2534305"/>
                      <a:pt x="188507" y="2528209"/>
                    </a:cubicBezTo>
                    <a:cubicBezTo>
                      <a:pt x="188507" y="2523129"/>
                      <a:pt x="185967" y="2520589"/>
                      <a:pt x="180887" y="2520589"/>
                    </a:cubicBezTo>
                    <a:cubicBezTo>
                      <a:pt x="177839" y="2520589"/>
                      <a:pt x="175299" y="2522621"/>
                      <a:pt x="173267" y="2526685"/>
                    </a:cubicBezTo>
                    <a:cubicBezTo>
                      <a:pt x="173267" y="2517541"/>
                      <a:pt x="176823" y="2512969"/>
                      <a:pt x="183935" y="2512969"/>
                    </a:cubicBezTo>
                    <a:cubicBezTo>
                      <a:pt x="187999" y="2512969"/>
                      <a:pt x="191301" y="2514493"/>
                      <a:pt x="193841" y="2517541"/>
                    </a:cubicBezTo>
                    <a:cubicBezTo>
                      <a:pt x="196381" y="2520589"/>
                      <a:pt x="197651" y="2524145"/>
                      <a:pt x="197651" y="2528209"/>
                    </a:cubicBezTo>
                    <a:cubicBezTo>
                      <a:pt x="197651" y="2533899"/>
                      <a:pt x="195517" y="2538623"/>
                      <a:pt x="191250" y="2542382"/>
                    </a:cubicBezTo>
                    <a:cubicBezTo>
                      <a:pt x="186983" y="2546142"/>
                      <a:pt x="182004" y="2548021"/>
                      <a:pt x="176315" y="2548021"/>
                    </a:cubicBezTo>
                    <a:cubicBezTo>
                      <a:pt x="169203" y="2548021"/>
                      <a:pt x="163361" y="2545278"/>
                      <a:pt x="158789" y="2539792"/>
                    </a:cubicBezTo>
                    <a:cubicBezTo>
                      <a:pt x="154217" y="2534305"/>
                      <a:pt x="151931" y="2527904"/>
                      <a:pt x="151931" y="2520589"/>
                    </a:cubicBezTo>
                    <a:cubicBezTo>
                      <a:pt x="151931" y="2511648"/>
                      <a:pt x="154775" y="2504028"/>
                      <a:pt x="160465" y="2497729"/>
                    </a:cubicBezTo>
                    <a:cubicBezTo>
                      <a:pt x="166155" y="2491430"/>
                      <a:pt x="173470" y="2488382"/>
                      <a:pt x="182411" y="2488585"/>
                    </a:cubicBezTo>
                    <a:close/>
                    <a:moveTo>
                      <a:pt x="295187" y="2485537"/>
                    </a:moveTo>
                    <a:cubicBezTo>
                      <a:pt x="299251" y="2489601"/>
                      <a:pt x="301283" y="2494173"/>
                      <a:pt x="301283" y="2499253"/>
                    </a:cubicBezTo>
                    <a:cubicBezTo>
                      <a:pt x="301283" y="2504333"/>
                      <a:pt x="299301" y="2508397"/>
                      <a:pt x="295339" y="2511445"/>
                    </a:cubicBezTo>
                    <a:cubicBezTo>
                      <a:pt x="291377" y="2514493"/>
                      <a:pt x="286754" y="2516017"/>
                      <a:pt x="281471" y="2516017"/>
                    </a:cubicBezTo>
                    <a:cubicBezTo>
                      <a:pt x="272123" y="2516017"/>
                      <a:pt x="260439" y="2511953"/>
                      <a:pt x="246419" y="2503825"/>
                    </a:cubicBezTo>
                    <a:lnTo>
                      <a:pt x="235751" y="2512969"/>
                    </a:lnTo>
                    <a:cubicBezTo>
                      <a:pt x="245911" y="2527396"/>
                      <a:pt x="250991" y="2539080"/>
                      <a:pt x="250991" y="2548021"/>
                    </a:cubicBezTo>
                    <a:cubicBezTo>
                      <a:pt x="250991" y="2554320"/>
                      <a:pt x="248552" y="2559451"/>
                      <a:pt x="243675" y="2563414"/>
                    </a:cubicBezTo>
                    <a:cubicBezTo>
                      <a:pt x="238799" y="2567376"/>
                      <a:pt x="233109" y="2569357"/>
                      <a:pt x="226607" y="2569357"/>
                    </a:cubicBezTo>
                    <a:cubicBezTo>
                      <a:pt x="218072" y="2569357"/>
                      <a:pt x="211976" y="2567833"/>
                      <a:pt x="208319" y="2564785"/>
                    </a:cubicBezTo>
                    <a:cubicBezTo>
                      <a:pt x="215431" y="2563566"/>
                      <a:pt x="221527" y="2561026"/>
                      <a:pt x="226607" y="2557165"/>
                    </a:cubicBezTo>
                    <a:cubicBezTo>
                      <a:pt x="232703" y="2552492"/>
                      <a:pt x="235751" y="2546904"/>
                      <a:pt x="235751" y="2540401"/>
                    </a:cubicBezTo>
                    <a:cubicBezTo>
                      <a:pt x="235547" y="2532476"/>
                      <a:pt x="230975" y="2520284"/>
                      <a:pt x="222035" y="2503825"/>
                    </a:cubicBezTo>
                    <a:lnTo>
                      <a:pt x="234227" y="2491633"/>
                    </a:lnTo>
                    <a:cubicBezTo>
                      <a:pt x="251702" y="2499761"/>
                      <a:pt x="264402" y="2503825"/>
                      <a:pt x="272327" y="2503825"/>
                    </a:cubicBezTo>
                    <a:cubicBezTo>
                      <a:pt x="278016" y="2503825"/>
                      <a:pt x="283249" y="2502149"/>
                      <a:pt x="288024" y="2498796"/>
                    </a:cubicBezTo>
                    <a:cubicBezTo>
                      <a:pt x="292799" y="2495443"/>
                      <a:pt x="295187" y="2491024"/>
                      <a:pt x="295187" y="2485537"/>
                    </a:cubicBezTo>
                    <a:close/>
                    <a:moveTo>
                      <a:pt x="240323" y="2467249"/>
                    </a:moveTo>
                    <a:lnTo>
                      <a:pt x="247638" y="2474260"/>
                    </a:lnTo>
                    <a:lnTo>
                      <a:pt x="204356" y="2516322"/>
                    </a:lnTo>
                    <a:lnTo>
                      <a:pt x="197651" y="2508397"/>
                    </a:lnTo>
                    <a:close/>
                    <a:moveTo>
                      <a:pt x="250991" y="2421529"/>
                    </a:moveTo>
                    <a:cubicBezTo>
                      <a:pt x="257899" y="2421529"/>
                      <a:pt x="263945" y="2423866"/>
                      <a:pt x="269126" y="2428540"/>
                    </a:cubicBezTo>
                    <a:cubicBezTo>
                      <a:pt x="274308" y="2433213"/>
                      <a:pt x="276899" y="2439004"/>
                      <a:pt x="276899" y="2445913"/>
                    </a:cubicBezTo>
                    <a:cubicBezTo>
                      <a:pt x="276899" y="2451603"/>
                      <a:pt x="275019" y="2456429"/>
                      <a:pt x="271260" y="2460391"/>
                    </a:cubicBezTo>
                    <a:cubicBezTo>
                      <a:pt x="267501" y="2464354"/>
                      <a:pt x="262776" y="2466335"/>
                      <a:pt x="257087" y="2466335"/>
                    </a:cubicBezTo>
                    <a:cubicBezTo>
                      <a:pt x="252616" y="2466335"/>
                      <a:pt x="248959" y="2464811"/>
                      <a:pt x="246114" y="2461763"/>
                    </a:cubicBezTo>
                    <a:cubicBezTo>
                      <a:pt x="243269" y="2458715"/>
                      <a:pt x="241847" y="2454956"/>
                      <a:pt x="241847" y="2450485"/>
                    </a:cubicBezTo>
                    <a:cubicBezTo>
                      <a:pt x="241847" y="2444389"/>
                      <a:pt x="244895" y="2441341"/>
                      <a:pt x="250991" y="2441341"/>
                    </a:cubicBezTo>
                    <a:cubicBezTo>
                      <a:pt x="253632" y="2441748"/>
                      <a:pt x="255664" y="2442764"/>
                      <a:pt x="257087" y="2444389"/>
                    </a:cubicBezTo>
                    <a:cubicBezTo>
                      <a:pt x="253023" y="2444389"/>
                      <a:pt x="250991" y="2446421"/>
                      <a:pt x="250991" y="2450485"/>
                    </a:cubicBezTo>
                    <a:cubicBezTo>
                      <a:pt x="250991" y="2455565"/>
                      <a:pt x="253531" y="2458105"/>
                      <a:pt x="258611" y="2458105"/>
                    </a:cubicBezTo>
                    <a:cubicBezTo>
                      <a:pt x="264707" y="2458105"/>
                      <a:pt x="267755" y="2454041"/>
                      <a:pt x="267755" y="2445913"/>
                    </a:cubicBezTo>
                    <a:cubicBezTo>
                      <a:pt x="267755" y="2441240"/>
                      <a:pt x="265926" y="2437531"/>
                      <a:pt x="262268" y="2434788"/>
                    </a:cubicBezTo>
                    <a:cubicBezTo>
                      <a:pt x="258611" y="2432045"/>
                      <a:pt x="254343" y="2430673"/>
                      <a:pt x="249467" y="2430673"/>
                    </a:cubicBezTo>
                    <a:cubicBezTo>
                      <a:pt x="243980" y="2430673"/>
                      <a:pt x="239307" y="2432604"/>
                      <a:pt x="235446" y="2436464"/>
                    </a:cubicBezTo>
                    <a:cubicBezTo>
                      <a:pt x="231585" y="2440325"/>
                      <a:pt x="229655" y="2444999"/>
                      <a:pt x="229655" y="2450485"/>
                    </a:cubicBezTo>
                    <a:cubicBezTo>
                      <a:pt x="229655" y="2456378"/>
                      <a:pt x="231179" y="2461966"/>
                      <a:pt x="234227" y="2467249"/>
                    </a:cubicBezTo>
                    <a:lnTo>
                      <a:pt x="226607" y="2474869"/>
                    </a:lnTo>
                    <a:cubicBezTo>
                      <a:pt x="221527" y="2465725"/>
                      <a:pt x="218987" y="2458613"/>
                      <a:pt x="218987" y="2453533"/>
                    </a:cubicBezTo>
                    <a:cubicBezTo>
                      <a:pt x="218987" y="2444592"/>
                      <a:pt x="222085" y="2437023"/>
                      <a:pt x="228283" y="2430826"/>
                    </a:cubicBezTo>
                    <a:cubicBezTo>
                      <a:pt x="234481" y="2424628"/>
                      <a:pt x="242050" y="2421529"/>
                      <a:pt x="250991" y="2421529"/>
                    </a:cubicBezTo>
                    <a:close/>
                    <a:moveTo>
                      <a:pt x="218987" y="2384953"/>
                    </a:moveTo>
                    <a:cubicBezTo>
                      <a:pt x="223457" y="2384953"/>
                      <a:pt x="229807" y="2386477"/>
                      <a:pt x="238037" y="2389525"/>
                    </a:cubicBezTo>
                    <a:cubicBezTo>
                      <a:pt x="246266" y="2392573"/>
                      <a:pt x="252616" y="2394097"/>
                      <a:pt x="257087" y="2394097"/>
                    </a:cubicBezTo>
                    <a:cubicBezTo>
                      <a:pt x="259931" y="2394097"/>
                      <a:pt x="263995" y="2393081"/>
                      <a:pt x="269279" y="2391049"/>
                    </a:cubicBezTo>
                    <a:cubicBezTo>
                      <a:pt x="264402" y="2400193"/>
                      <a:pt x="255766" y="2404765"/>
                      <a:pt x="243371" y="2404765"/>
                    </a:cubicBezTo>
                    <a:cubicBezTo>
                      <a:pt x="233211" y="2404765"/>
                      <a:pt x="224575" y="2408067"/>
                      <a:pt x="217463" y="2414671"/>
                    </a:cubicBezTo>
                    <a:cubicBezTo>
                      <a:pt x="210351" y="2421275"/>
                      <a:pt x="206795" y="2429657"/>
                      <a:pt x="206795" y="2439817"/>
                    </a:cubicBezTo>
                    <a:cubicBezTo>
                      <a:pt x="206795" y="2452009"/>
                      <a:pt x="211875" y="2465217"/>
                      <a:pt x="222035" y="2479441"/>
                    </a:cubicBezTo>
                    <a:lnTo>
                      <a:pt x="209843" y="2491633"/>
                    </a:lnTo>
                    <a:cubicBezTo>
                      <a:pt x="196431" y="2480457"/>
                      <a:pt x="183731" y="2474869"/>
                      <a:pt x="171743" y="2474869"/>
                    </a:cubicBezTo>
                    <a:cubicBezTo>
                      <a:pt x="162599" y="2474869"/>
                      <a:pt x="154369" y="2477612"/>
                      <a:pt x="147054" y="2483099"/>
                    </a:cubicBezTo>
                    <a:cubicBezTo>
                      <a:pt x="139129" y="2488992"/>
                      <a:pt x="135167" y="2496408"/>
                      <a:pt x="135167" y="2505349"/>
                    </a:cubicBezTo>
                    <a:cubicBezTo>
                      <a:pt x="135167" y="2506568"/>
                      <a:pt x="135421" y="2508346"/>
                      <a:pt x="135929" y="2510683"/>
                    </a:cubicBezTo>
                    <a:cubicBezTo>
                      <a:pt x="136437" y="2513020"/>
                      <a:pt x="136691" y="2514798"/>
                      <a:pt x="136691" y="2516017"/>
                    </a:cubicBezTo>
                    <a:cubicBezTo>
                      <a:pt x="136691" y="2527803"/>
                      <a:pt x="132119" y="2535423"/>
                      <a:pt x="122975" y="2538877"/>
                    </a:cubicBezTo>
                    <a:cubicBezTo>
                      <a:pt x="125007" y="2535626"/>
                      <a:pt x="126023" y="2532070"/>
                      <a:pt x="126023" y="2528209"/>
                    </a:cubicBezTo>
                    <a:cubicBezTo>
                      <a:pt x="126023" y="2524755"/>
                      <a:pt x="125007" y="2521199"/>
                      <a:pt x="122975" y="2517541"/>
                    </a:cubicBezTo>
                    <a:cubicBezTo>
                      <a:pt x="116879" y="2506772"/>
                      <a:pt x="113831" y="2497628"/>
                      <a:pt x="113831" y="2490109"/>
                    </a:cubicBezTo>
                    <a:cubicBezTo>
                      <a:pt x="113831" y="2481372"/>
                      <a:pt x="117590" y="2474260"/>
                      <a:pt x="125108" y="2468773"/>
                    </a:cubicBezTo>
                    <a:cubicBezTo>
                      <a:pt x="132017" y="2463693"/>
                      <a:pt x="139942" y="2461153"/>
                      <a:pt x="148883" y="2461153"/>
                    </a:cubicBezTo>
                    <a:cubicBezTo>
                      <a:pt x="164123" y="2461153"/>
                      <a:pt x="181395" y="2466741"/>
                      <a:pt x="200699" y="2477917"/>
                    </a:cubicBezTo>
                    <a:lnTo>
                      <a:pt x="208319" y="2470297"/>
                    </a:lnTo>
                    <a:cubicBezTo>
                      <a:pt x="195111" y="2447539"/>
                      <a:pt x="188507" y="2432299"/>
                      <a:pt x="188507" y="2424577"/>
                    </a:cubicBezTo>
                    <a:cubicBezTo>
                      <a:pt x="188507" y="2413604"/>
                      <a:pt x="190843" y="2404562"/>
                      <a:pt x="195517" y="2397450"/>
                    </a:cubicBezTo>
                    <a:cubicBezTo>
                      <a:pt x="200800" y="2389119"/>
                      <a:pt x="208623" y="2384953"/>
                      <a:pt x="218987" y="2384953"/>
                    </a:cubicBezTo>
                    <a:close/>
                    <a:moveTo>
                      <a:pt x="97067" y="2366665"/>
                    </a:moveTo>
                    <a:lnTo>
                      <a:pt x="119927" y="2375809"/>
                    </a:lnTo>
                    <a:cubicBezTo>
                      <a:pt x="139840" y="2383734"/>
                      <a:pt x="153556" y="2393386"/>
                      <a:pt x="161075" y="2404765"/>
                    </a:cubicBezTo>
                    <a:lnTo>
                      <a:pt x="204051" y="2469992"/>
                    </a:lnTo>
                    <a:lnTo>
                      <a:pt x="200089" y="2474260"/>
                    </a:lnTo>
                    <a:lnTo>
                      <a:pt x="130595" y="2429149"/>
                    </a:lnTo>
                    <a:cubicBezTo>
                      <a:pt x="120841" y="2422850"/>
                      <a:pt x="112205" y="2411166"/>
                      <a:pt x="104687" y="2394097"/>
                    </a:cubicBezTo>
                    <a:lnTo>
                      <a:pt x="94019" y="2369713"/>
                    </a:lnTo>
                    <a:close/>
                    <a:moveTo>
                      <a:pt x="316523" y="2290465"/>
                    </a:moveTo>
                    <a:lnTo>
                      <a:pt x="325667" y="2290465"/>
                    </a:lnTo>
                    <a:lnTo>
                      <a:pt x="325667" y="2595265"/>
                    </a:lnTo>
                    <a:lnTo>
                      <a:pt x="20867" y="2595265"/>
                    </a:lnTo>
                    <a:lnTo>
                      <a:pt x="20867" y="2586121"/>
                    </a:lnTo>
                    <a:lnTo>
                      <a:pt x="316523" y="2586121"/>
                    </a:lnTo>
                    <a:close/>
                    <a:moveTo>
                      <a:pt x="292139" y="2290465"/>
                    </a:moveTo>
                    <a:lnTo>
                      <a:pt x="301283" y="2290465"/>
                    </a:lnTo>
                    <a:lnTo>
                      <a:pt x="301283" y="2441341"/>
                    </a:lnTo>
                    <a:cubicBezTo>
                      <a:pt x="301283" y="2454752"/>
                      <a:pt x="297320" y="2466538"/>
                      <a:pt x="289395" y="2476698"/>
                    </a:cubicBezTo>
                    <a:cubicBezTo>
                      <a:pt x="280861" y="2487671"/>
                      <a:pt x="270091" y="2493157"/>
                      <a:pt x="257087" y="2493157"/>
                    </a:cubicBezTo>
                    <a:cubicBezTo>
                      <a:pt x="254242" y="2493157"/>
                      <a:pt x="248654" y="2491633"/>
                      <a:pt x="240323" y="2488585"/>
                    </a:cubicBezTo>
                    <a:lnTo>
                      <a:pt x="247943" y="2479441"/>
                    </a:lnTo>
                    <a:cubicBezTo>
                      <a:pt x="254039" y="2480457"/>
                      <a:pt x="258103" y="2480965"/>
                      <a:pt x="260135" y="2480965"/>
                    </a:cubicBezTo>
                    <a:cubicBezTo>
                      <a:pt x="270091" y="2480965"/>
                      <a:pt x="278118" y="2475885"/>
                      <a:pt x="284214" y="2465725"/>
                    </a:cubicBezTo>
                    <a:cubicBezTo>
                      <a:pt x="289497" y="2456988"/>
                      <a:pt x="292139" y="2447336"/>
                      <a:pt x="292139" y="2436769"/>
                    </a:cubicBezTo>
                    <a:close/>
                    <a:moveTo>
                      <a:pt x="232883" y="2072827"/>
                    </a:moveTo>
                    <a:cubicBezTo>
                      <a:pt x="236947" y="2079736"/>
                      <a:pt x="238979" y="2086340"/>
                      <a:pt x="238979" y="2092639"/>
                    </a:cubicBezTo>
                    <a:cubicBezTo>
                      <a:pt x="238979" y="2104628"/>
                      <a:pt x="235067" y="2114737"/>
                      <a:pt x="227244" y="2122966"/>
                    </a:cubicBezTo>
                    <a:cubicBezTo>
                      <a:pt x="219421" y="2131196"/>
                      <a:pt x="209616" y="2135311"/>
                      <a:pt x="197831" y="2135311"/>
                    </a:cubicBezTo>
                    <a:lnTo>
                      <a:pt x="36287" y="2135311"/>
                    </a:lnTo>
                    <a:lnTo>
                      <a:pt x="36287" y="2126167"/>
                    </a:lnTo>
                    <a:lnTo>
                      <a:pt x="193259" y="2126167"/>
                    </a:lnTo>
                    <a:cubicBezTo>
                      <a:pt x="202809" y="2126167"/>
                      <a:pt x="211039" y="2123170"/>
                      <a:pt x="217947" y="2117175"/>
                    </a:cubicBezTo>
                    <a:cubicBezTo>
                      <a:pt x="224856" y="2111181"/>
                      <a:pt x="228311" y="2103510"/>
                      <a:pt x="228311" y="2094163"/>
                    </a:cubicBezTo>
                    <a:cubicBezTo>
                      <a:pt x="228311" y="2090302"/>
                      <a:pt x="227295" y="2085730"/>
                      <a:pt x="225263" y="2080447"/>
                    </a:cubicBezTo>
                    <a:close/>
                    <a:moveTo>
                      <a:pt x="260924" y="2071608"/>
                    </a:moveTo>
                    <a:lnTo>
                      <a:pt x="283175" y="2085019"/>
                    </a:lnTo>
                    <a:cubicBezTo>
                      <a:pt x="301869" y="2096195"/>
                      <a:pt x="312029" y="2106355"/>
                      <a:pt x="313655" y="2115499"/>
                    </a:cubicBezTo>
                    <a:cubicBezTo>
                      <a:pt x="314671" y="2121188"/>
                      <a:pt x="316804" y="2126980"/>
                      <a:pt x="320055" y="2132872"/>
                    </a:cubicBezTo>
                    <a:lnTo>
                      <a:pt x="316703" y="2135920"/>
                    </a:lnTo>
                    <a:cubicBezTo>
                      <a:pt x="312639" y="2132466"/>
                      <a:pt x="307051" y="2130129"/>
                      <a:pt x="299939" y="2128910"/>
                    </a:cubicBezTo>
                    <a:cubicBezTo>
                      <a:pt x="289779" y="2125862"/>
                      <a:pt x="279111" y="2115296"/>
                      <a:pt x="267935" y="2097211"/>
                    </a:cubicBezTo>
                    <a:lnTo>
                      <a:pt x="255743" y="2077399"/>
                    </a:lnTo>
                    <a:close/>
                    <a:moveTo>
                      <a:pt x="197831" y="2053015"/>
                    </a:moveTo>
                    <a:cubicBezTo>
                      <a:pt x="206162" y="2053218"/>
                      <a:pt x="213782" y="2055758"/>
                      <a:pt x="220691" y="2060635"/>
                    </a:cubicBezTo>
                    <a:lnTo>
                      <a:pt x="214595" y="2068255"/>
                    </a:lnTo>
                    <a:cubicBezTo>
                      <a:pt x="209718" y="2065207"/>
                      <a:pt x="204638" y="2063683"/>
                      <a:pt x="199355" y="2063683"/>
                    </a:cubicBezTo>
                    <a:cubicBezTo>
                      <a:pt x="193868" y="2063683"/>
                      <a:pt x="189195" y="2065613"/>
                      <a:pt x="185334" y="2069474"/>
                    </a:cubicBezTo>
                    <a:cubicBezTo>
                      <a:pt x="181473" y="2073335"/>
                      <a:pt x="179543" y="2078008"/>
                      <a:pt x="179543" y="2083495"/>
                    </a:cubicBezTo>
                    <a:cubicBezTo>
                      <a:pt x="179543" y="2087965"/>
                      <a:pt x="180762" y="2092131"/>
                      <a:pt x="183200" y="2095992"/>
                    </a:cubicBezTo>
                    <a:cubicBezTo>
                      <a:pt x="185639" y="2099852"/>
                      <a:pt x="188991" y="2101783"/>
                      <a:pt x="193259" y="2101783"/>
                    </a:cubicBezTo>
                    <a:cubicBezTo>
                      <a:pt x="200371" y="2101783"/>
                      <a:pt x="203927" y="2098735"/>
                      <a:pt x="203927" y="2092639"/>
                    </a:cubicBezTo>
                    <a:cubicBezTo>
                      <a:pt x="203927" y="2087559"/>
                      <a:pt x="201387" y="2085019"/>
                      <a:pt x="196307" y="2085019"/>
                    </a:cubicBezTo>
                    <a:cubicBezTo>
                      <a:pt x="193259" y="2085019"/>
                      <a:pt x="190719" y="2087051"/>
                      <a:pt x="188687" y="2091115"/>
                    </a:cubicBezTo>
                    <a:cubicBezTo>
                      <a:pt x="188687" y="2081971"/>
                      <a:pt x="192243" y="2077399"/>
                      <a:pt x="199355" y="2077399"/>
                    </a:cubicBezTo>
                    <a:cubicBezTo>
                      <a:pt x="203419" y="2077399"/>
                      <a:pt x="206721" y="2078923"/>
                      <a:pt x="209261" y="2081971"/>
                    </a:cubicBezTo>
                    <a:cubicBezTo>
                      <a:pt x="211801" y="2085019"/>
                      <a:pt x="213071" y="2088575"/>
                      <a:pt x="213071" y="2092639"/>
                    </a:cubicBezTo>
                    <a:cubicBezTo>
                      <a:pt x="213071" y="2098328"/>
                      <a:pt x="210937" y="2103053"/>
                      <a:pt x="206670" y="2106812"/>
                    </a:cubicBezTo>
                    <a:cubicBezTo>
                      <a:pt x="202403" y="2110571"/>
                      <a:pt x="197424" y="2112451"/>
                      <a:pt x="191735" y="2112451"/>
                    </a:cubicBezTo>
                    <a:cubicBezTo>
                      <a:pt x="184623" y="2112451"/>
                      <a:pt x="178781" y="2109708"/>
                      <a:pt x="174209" y="2104221"/>
                    </a:cubicBezTo>
                    <a:cubicBezTo>
                      <a:pt x="169637" y="2098735"/>
                      <a:pt x="167351" y="2092334"/>
                      <a:pt x="167351" y="2085019"/>
                    </a:cubicBezTo>
                    <a:cubicBezTo>
                      <a:pt x="167351" y="2076078"/>
                      <a:pt x="170195" y="2068458"/>
                      <a:pt x="175885" y="2062159"/>
                    </a:cubicBezTo>
                    <a:cubicBezTo>
                      <a:pt x="181575" y="2055860"/>
                      <a:pt x="188890" y="2052812"/>
                      <a:pt x="197831" y="2053015"/>
                    </a:cubicBezTo>
                    <a:close/>
                    <a:moveTo>
                      <a:pt x="310607" y="2049967"/>
                    </a:moveTo>
                    <a:cubicBezTo>
                      <a:pt x="314671" y="2054031"/>
                      <a:pt x="316703" y="2058603"/>
                      <a:pt x="316703" y="2063683"/>
                    </a:cubicBezTo>
                    <a:cubicBezTo>
                      <a:pt x="316703" y="2068763"/>
                      <a:pt x="314721" y="2072827"/>
                      <a:pt x="310759" y="2075875"/>
                    </a:cubicBezTo>
                    <a:cubicBezTo>
                      <a:pt x="306797" y="2078923"/>
                      <a:pt x="302174" y="2080447"/>
                      <a:pt x="296891" y="2080447"/>
                    </a:cubicBezTo>
                    <a:cubicBezTo>
                      <a:pt x="287543" y="2080447"/>
                      <a:pt x="275859" y="2076383"/>
                      <a:pt x="261839" y="2068255"/>
                    </a:cubicBezTo>
                    <a:lnTo>
                      <a:pt x="251171" y="2077399"/>
                    </a:lnTo>
                    <a:cubicBezTo>
                      <a:pt x="261331" y="2091826"/>
                      <a:pt x="266411" y="2103510"/>
                      <a:pt x="266411" y="2112451"/>
                    </a:cubicBezTo>
                    <a:cubicBezTo>
                      <a:pt x="266411" y="2118750"/>
                      <a:pt x="263972" y="2123881"/>
                      <a:pt x="259095" y="2127843"/>
                    </a:cubicBezTo>
                    <a:cubicBezTo>
                      <a:pt x="254219" y="2131806"/>
                      <a:pt x="248529" y="2133787"/>
                      <a:pt x="242027" y="2133787"/>
                    </a:cubicBezTo>
                    <a:cubicBezTo>
                      <a:pt x="233492" y="2133787"/>
                      <a:pt x="227396" y="2132263"/>
                      <a:pt x="223739" y="2129215"/>
                    </a:cubicBezTo>
                    <a:cubicBezTo>
                      <a:pt x="230851" y="2127996"/>
                      <a:pt x="236947" y="2125456"/>
                      <a:pt x="242027" y="2121595"/>
                    </a:cubicBezTo>
                    <a:cubicBezTo>
                      <a:pt x="248123" y="2116921"/>
                      <a:pt x="251171" y="2111333"/>
                      <a:pt x="251171" y="2104831"/>
                    </a:cubicBezTo>
                    <a:cubicBezTo>
                      <a:pt x="250967" y="2096906"/>
                      <a:pt x="246395" y="2084714"/>
                      <a:pt x="237455" y="2068255"/>
                    </a:cubicBezTo>
                    <a:lnTo>
                      <a:pt x="249647" y="2056063"/>
                    </a:lnTo>
                    <a:cubicBezTo>
                      <a:pt x="267122" y="2064191"/>
                      <a:pt x="279822" y="2068255"/>
                      <a:pt x="287747" y="2068255"/>
                    </a:cubicBezTo>
                    <a:cubicBezTo>
                      <a:pt x="293436" y="2068255"/>
                      <a:pt x="298669" y="2066578"/>
                      <a:pt x="303444" y="2063226"/>
                    </a:cubicBezTo>
                    <a:cubicBezTo>
                      <a:pt x="308219" y="2059873"/>
                      <a:pt x="310607" y="2055453"/>
                      <a:pt x="310607" y="2049967"/>
                    </a:cubicBezTo>
                    <a:close/>
                    <a:moveTo>
                      <a:pt x="255743" y="2031679"/>
                    </a:moveTo>
                    <a:lnTo>
                      <a:pt x="263058" y="2038689"/>
                    </a:lnTo>
                    <a:lnTo>
                      <a:pt x="219776" y="2080752"/>
                    </a:lnTo>
                    <a:lnTo>
                      <a:pt x="213071" y="2072827"/>
                    </a:lnTo>
                    <a:close/>
                    <a:moveTo>
                      <a:pt x="266411" y="1985959"/>
                    </a:moveTo>
                    <a:cubicBezTo>
                      <a:pt x="273319" y="1985959"/>
                      <a:pt x="279365" y="1988296"/>
                      <a:pt x="284546" y="1992969"/>
                    </a:cubicBezTo>
                    <a:cubicBezTo>
                      <a:pt x="289728" y="1997643"/>
                      <a:pt x="292319" y="2003434"/>
                      <a:pt x="292319" y="2010343"/>
                    </a:cubicBezTo>
                    <a:cubicBezTo>
                      <a:pt x="292319" y="2016032"/>
                      <a:pt x="290439" y="2020858"/>
                      <a:pt x="286680" y="2024821"/>
                    </a:cubicBezTo>
                    <a:cubicBezTo>
                      <a:pt x="282921" y="2028783"/>
                      <a:pt x="278196" y="2030764"/>
                      <a:pt x="272507" y="2030764"/>
                    </a:cubicBezTo>
                    <a:cubicBezTo>
                      <a:pt x="268036" y="2030764"/>
                      <a:pt x="264379" y="2029240"/>
                      <a:pt x="261534" y="2026192"/>
                    </a:cubicBezTo>
                    <a:cubicBezTo>
                      <a:pt x="258689" y="2023144"/>
                      <a:pt x="257267" y="2019385"/>
                      <a:pt x="257267" y="2014915"/>
                    </a:cubicBezTo>
                    <a:cubicBezTo>
                      <a:pt x="257267" y="2008819"/>
                      <a:pt x="260315" y="2005771"/>
                      <a:pt x="266411" y="2005771"/>
                    </a:cubicBezTo>
                    <a:cubicBezTo>
                      <a:pt x="269052" y="2006177"/>
                      <a:pt x="271084" y="2007193"/>
                      <a:pt x="272507" y="2008819"/>
                    </a:cubicBezTo>
                    <a:cubicBezTo>
                      <a:pt x="268443" y="2008819"/>
                      <a:pt x="266411" y="2010851"/>
                      <a:pt x="266411" y="2014915"/>
                    </a:cubicBezTo>
                    <a:cubicBezTo>
                      <a:pt x="266411" y="2019995"/>
                      <a:pt x="268951" y="2022535"/>
                      <a:pt x="274031" y="2022535"/>
                    </a:cubicBezTo>
                    <a:cubicBezTo>
                      <a:pt x="280127" y="2022535"/>
                      <a:pt x="283175" y="2018471"/>
                      <a:pt x="283175" y="2010343"/>
                    </a:cubicBezTo>
                    <a:cubicBezTo>
                      <a:pt x="283175" y="2005669"/>
                      <a:pt x="281346" y="2001961"/>
                      <a:pt x="277688" y="1999218"/>
                    </a:cubicBezTo>
                    <a:cubicBezTo>
                      <a:pt x="274031" y="1996474"/>
                      <a:pt x="269763" y="1995103"/>
                      <a:pt x="264887" y="1995103"/>
                    </a:cubicBezTo>
                    <a:cubicBezTo>
                      <a:pt x="259400" y="1995103"/>
                      <a:pt x="254727" y="1997033"/>
                      <a:pt x="250866" y="2000894"/>
                    </a:cubicBezTo>
                    <a:cubicBezTo>
                      <a:pt x="247005" y="2004755"/>
                      <a:pt x="245075" y="2009428"/>
                      <a:pt x="245075" y="2014915"/>
                    </a:cubicBezTo>
                    <a:cubicBezTo>
                      <a:pt x="245075" y="2020808"/>
                      <a:pt x="246599" y="2026396"/>
                      <a:pt x="249647" y="2031679"/>
                    </a:cubicBezTo>
                    <a:lnTo>
                      <a:pt x="242027" y="2039299"/>
                    </a:lnTo>
                    <a:cubicBezTo>
                      <a:pt x="236947" y="2030155"/>
                      <a:pt x="234407" y="2023043"/>
                      <a:pt x="234407" y="2017963"/>
                    </a:cubicBezTo>
                    <a:cubicBezTo>
                      <a:pt x="234407" y="2009022"/>
                      <a:pt x="237505" y="2001453"/>
                      <a:pt x="243703" y="1995255"/>
                    </a:cubicBezTo>
                    <a:cubicBezTo>
                      <a:pt x="249901" y="1989058"/>
                      <a:pt x="257470" y="1985959"/>
                      <a:pt x="266411" y="1985959"/>
                    </a:cubicBezTo>
                    <a:close/>
                    <a:moveTo>
                      <a:pt x="234407" y="1949383"/>
                    </a:moveTo>
                    <a:cubicBezTo>
                      <a:pt x="238877" y="1949383"/>
                      <a:pt x="245227" y="1950907"/>
                      <a:pt x="253457" y="1953955"/>
                    </a:cubicBezTo>
                    <a:cubicBezTo>
                      <a:pt x="261686" y="1957003"/>
                      <a:pt x="268036" y="1958527"/>
                      <a:pt x="272507" y="1958527"/>
                    </a:cubicBezTo>
                    <a:cubicBezTo>
                      <a:pt x="275351" y="1958527"/>
                      <a:pt x="279415" y="1957511"/>
                      <a:pt x="284699" y="1955479"/>
                    </a:cubicBezTo>
                    <a:cubicBezTo>
                      <a:pt x="279822" y="1964623"/>
                      <a:pt x="271186" y="1969195"/>
                      <a:pt x="258791" y="1969195"/>
                    </a:cubicBezTo>
                    <a:cubicBezTo>
                      <a:pt x="248631" y="1969195"/>
                      <a:pt x="239995" y="1972497"/>
                      <a:pt x="232883" y="1979101"/>
                    </a:cubicBezTo>
                    <a:cubicBezTo>
                      <a:pt x="225771" y="1985705"/>
                      <a:pt x="222215" y="1994087"/>
                      <a:pt x="222215" y="2004247"/>
                    </a:cubicBezTo>
                    <a:cubicBezTo>
                      <a:pt x="222215" y="2016439"/>
                      <a:pt x="227295" y="2029647"/>
                      <a:pt x="237455" y="2043871"/>
                    </a:cubicBezTo>
                    <a:lnTo>
                      <a:pt x="225263" y="2056063"/>
                    </a:lnTo>
                    <a:cubicBezTo>
                      <a:pt x="211851" y="2044887"/>
                      <a:pt x="199151" y="2039299"/>
                      <a:pt x="187163" y="2039299"/>
                    </a:cubicBezTo>
                    <a:cubicBezTo>
                      <a:pt x="178019" y="2039299"/>
                      <a:pt x="169789" y="2042042"/>
                      <a:pt x="162474" y="2047528"/>
                    </a:cubicBezTo>
                    <a:cubicBezTo>
                      <a:pt x="154549" y="2053421"/>
                      <a:pt x="150587" y="2060838"/>
                      <a:pt x="150587" y="2069779"/>
                    </a:cubicBezTo>
                    <a:cubicBezTo>
                      <a:pt x="150587" y="2070998"/>
                      <a:pt x="150841" y="2072776"/>
                      <a:pt x="151349" y="2075113"/>
                    </a:cubicBezTo>
                    <a:cubicBezTo>
                      <a:pt x="151857" y="2077450"/>
                      <a:pt x="152111" y="2079228"/>
                      <a:pt x="152111" y="2080447"/>
                    </a:cubicBezTo>
                    <a:cubicBezTo>
                      <a:pt x="152111" y="2092232"/>
                      <a:pt x="147539" y="2099852"/>
                      <a:pt x="138395" y="2103307"/>
                    </a:cubicBezTo>
                    <a:cubicBezTo>
                      <a:pt x="140427" y="2100056"/>
                      <a:pt x="141443" y="2096500"/>
                      <a:pt x="141443" y="2092639"/>
                    </a:cubicBezTo>
                    <a:cubicBezTo>
                      <a:pt x="141443" y="2089184"/>
                      <a:pt x="140427" y="2085628"/>
                      <a:pt x="138395" y="2081971"/>
                    </a:cubicBezTo>
                    <a:cubicBezTo>
                      <a:pt x="132299" y="2071201"/>
                      <a:pt x="129251" y="2062057"/>
                      <a:pt x="129251" y="2054539"/>
                    </a:cubicBezTo>
                    <a:cubicBezTo>
                      <a:pt x="129251" y="2045801"/>
                      <a:pt x="133010" y="2038689"/>
                      <a:pt x="140528" y="2033203"/>
                    </a:cubicBezTo>
                    <a:cubicBezTo>
                      <a:pt x="147437" y="2028123"/>
                      <a:pt x="155362" y="2025583"/>
                      <a:pt x="164303" y="2025583"/>
                    </a:cubicBezTo>
                    <a:cubicBezTo>
                      <a:pt x="179543" y="2025583"/>
                      <a:pt x="196815" y="2031171"/>
                      <a:pt x="216119" y="2042347"/>
                    </a:cubicBezTo>
                    <a:lnTo>
                      <a:pt x="223739" y="2034727"/>
                    </a:lnTo>
                    <a:cubicBezTo>
                      <a:pt x="210531" y="2011968"/>
                      <a:pt x="203927" y="1996728"/>
                      <a:pt x="203927" y="1989007"/>
                    </a:cubicBezTo>
                    <a:cubicBezTo>
                      <a:pt x="203927" y="1978034"/>
                      <a:pt x="206263" y="1968992"/>
                      <a:pt x="210937" y="1961880"/>
                    </a:cubicBezTo>
                    <a:cubicBezTo>
                      <a:pt x="216220" y="1953548"/>
                      <a:pt x="224043" y="1949383"/>
                      <a:pt x="234407" y="1949383"/>
                    </a:cubicBezTo>
                    <a:close/>
                    <a:moveTo>
                      <a:pt x="112487" y="1931095"/>
                    </a:moveTo>
                    <a:lnTo>
                      <a:pt x="135347" y="1940239"/>
                    </a:lnTo>
                    <a:cubicBezTo>
                      <a:pt x="155260" y="1948164"/>
                      <a:pt x="168976" y="1957816"/>
                      <a:pt x="176495" y="1969195"/>
                    </a:cubicBezTo>
                    <a:lnTo>
                      <a:pt x="219471" y="2034422"/>
                    </a:lnTo>
                    <a:lnTo>
                      <a:pt x="215509" y="2038689"/>
                    </a:lnTo>
                    <a:lnTo>
                      <a:pt x="146015" y="1993579"/>
                    </a:lnTo>
                    <a:cubicBezTo>
                      <a:pt x="136261" y="1987280"/>
                      <a:pt x="127625" y="1975596"/>
                      <a:pt x="120107" y="1958527"/>
                    </a:cubicBezTo>
                    <a:lnTo>
                      <a:pt x="109439" y="1934143"/>
                    </a:lnTo>
                    <a:close/>
                    <a:moveTo>
                      <a:pt x="331943" y="1854895"/>
                    </a:moveTo>
                    <a:lnTo>
                      <a:pt x="341087" y="1854895"/>
                    </a:lnTo>
                    <a:lnTo>
                      <a:pt x="341087" y="2159695"/>
                    </a:lnTo>
                    <a:lnTo>
                      <a:pt x="36287" y="2159695"/>
                    </a:lnTo>
                    <a:lnTo>
                      <a:pt x="36287" y="2150551"/>
                    </a:lnTo>
                    <a:lnTo>
                      <a:pt x="331943" y="2150551"/>
                    </a:lnTo>
                    <a:close/>
                    <a:moveTo>
                      <a:pt x="307559" y="1854895"/>
                    </a:moveTo>
                    <a:lnTo>
                      <a:pt x="316703" y="1854895"/>
                    </a:lnTo>
                    <a:lnTo>
                      <a:pt x="316703" y="2005771"/>
                    </a:lnTo>
                    <a:cubicBezTo>
                      <a:pt x="316703" y="2019182"/>
                      <a:pt x="312740" y="2030968"/>
                      <a:pt x="304815" y="2041128"/>
                    </a:cubicBezTo>
                    <a:cubicBezTo>
                      <a:pt x="296281" y="2052100"/>
                      <a:pt x="285511" y="2057587"/>
                      <a:pt x="272507" y="2057587"/>
                    </a:cubicBezTo>
                    <a:cubicBezTo>
                      <a:pt x="269662" y="2057587"/>
                      <a:pt x="264074" y="2056063"/>
                      <a:pt x="255743" y="2053015"/>
                    </a:cubicBezTo>
                    <a:lnTo>
                      <a:pt x="263363" y="2043871"/>
                    </a:lnTo>
                    <a:cubicBezTo>
                      <a:pt x="269459" y="2044887"/>
                      <a:pt x="273523" y="2045395"/>
                      <a:pt x="275555" y="2045395"/>
                    </a:cubicBezTo>
                    <a:cubicBezTo>
                      <a:pt x="285511" y="2045395"/>
                      <a:pt x="293538" y="2040315"/>
                      <a:pt x="299634" y="2030155"/>
                    </a:cubicBezTo>
                    <a:cubicBezTo>
                      <a:pt x="304917" y="2021417"/>
                      <a:pt x="307559" y="2011765"/>
                      <a:pt x="307559" y="2001199"/>
                    </a:cubicBezTo>
                    <a:close/>
                    <a:moveTo>
                      <a:pt x="196598" y="1611162"/>
                    </a:moveTo>
                    <a:cubicBezTo>
                      <a:pt x="200662" y="1618071"/>
                      <a:pt x="202694" y="1624675"/>
                      <a:pt x="202694" y="1630974"/>
                    </a:cubicBezTo>
                    <a:cubicBezTo>
                      <a:pt x="202694" y="1642963"/>
                      <a:pt x="198782" y="1653072"/>
                      <a:pt x="190959" y="1661301"/>
                    </a:cubicBezTo>
                    <a:cubicBezTo>
                      <a:pt x="183136" y="1669531"/>
                      <a:pt x="173331" y="1673646"/>
                      <a:pt x="161546" y="1673646"/>
                    </a:cubicBezTo>
                    <a:lnTo>
                      <a:pt x="2" y="1673646"/>
                    </a:lnTo>
                    <a:lnTo>
                      <a:pt x="2" y="1664502"/>
                    </a:lnTo>
                    <a:lnTo>
                      <a:pt x="156974" y="1664502"/>
                    </a:lnTo>
                    <a:cubicBezTo>
                      <a:pt x="166524" y="1664502"/>
                      <a:pt x="174754" y="1661505"/>
                      <a:pt x="181662" y="1655510"/>
                    </a:cubicBezTo>
                    <a:cubicBezTo>
                      <a:pt x="188571" y="1649516"/>
                      <a:pt x="192026" y="1641845"/>
                      <a:pt x="192026" y="1632498"/>
                    </a:cubicBezTo>
                    <a:cubicBezTo>
                      <a:pt x="192026" y="1628637"/>
                      <a:pt x="191010" y="1624065"/>
                      <a:pt x="188978" y="1618782"/>
                    </a:cubicBezTo>
                    <a:close/>
                    <a:moveTo>
                      <a:pt x="224639" y="1609943"/>
                    </a:moveTo>
                    <a:lnTo>
                      <a:pt x="246890" y="1623354"/>
                    </a:lnTo>
                    <a:cubicBezTo>
                      <a:pt x="265584" y="1634530"/>
                      <a:pt x="275744" y="1644690"/>
                      <a:pt x="277370" y="1653834"/>
                    </a:cubicBezTo>
                    <a:cubicBezTo>
                      <a:pt x="278386" y="1659523"/>
                      <a:pt x="280519" y="1665315"/>
                      <a:pt x="283770" y="1671207"/>
                    </a:cubicBezTo>
                    <a:lnTo>
                      <a:pt x="280418" y="1674255"/>
                    </a:lnTo>
                    <a:cubicBezTo>
                      <a:pt x="276354" y="1670801"/>
                      <a:pt x="270766" y="1668464"/>
                      <a:pt x="263654" y="1667245"/>
                    </a:cubicBezTo>
                    <a:cubicBezTo>
                      <a:pt x="253494" y="1664197"/>
                      <a:pt x="242826" y="1653631"/>
                      <a:pt x="231650" y="1635546"/>
                    </a:cubicBezTo>
                    <a:lnTo>
                      <a:pt x="219458" y="1615734"/>
                    </a:lnTo>
                    <a:close/>
                    <a:moveTo>
                      <a:pt x="161546" y="1591350"/>
                    </a:moveTo>
                    <a:cubicBezTo>
                      <a:pt x="169877" y="1591553"/>
                      <a:pt x="177497" y="1594093"/>
                      <a:pt x="184406" y="1598970"/>
                    </a:cubicBezTo>
                    <a:lnTo>
                      <a:pt x="178310" y="1606590"/>
                    </a:lnTo>
                    <a:cubicBezTo>
                      <a:pt x="173433" y="1603542"/>
                      <a:pt x="168353" y="1602018"/>
                      <a:pt x="163070" y="1602018"/>
                    </a:cubicBezTo>
                    <a:cubicBezTo>
                      <a:pt x="157583" y="1602018"/>
                      <a:pt x="152910" y="1603948"/>
                      <a:pt x="149049" y="1607809"/>
                    </a:cubicBezTo>
                    <a:cubicBezTo>
                      <a:pt x="145188" y="1611670"/>
                      <a:pt x="143258" y="1616343"/>
                      <a:pt x="143258" y="1621830"/>
                    </a:cubicBezTo>
                    <a:cubicBezTo>
                      <a:pt x="143258" y="1626300"/>
                      <a:pt x="144477" y="1630466"/>
                      <a:pt x="146915" y="1634327"/>
                    </a:cubicBezTo>
                    <a:cubicBezTo>
                      <a:pt x="149354" y="1638187"/>
                      <a:pt x="152706" y="1640118"/>
                      <a:pt x="156974" y="1640118"/>
                    </a:cubicBezTo>
                    <a:cubicBezTo>
                      <a:pt x="164086" y="1640118"/>
                      <a:pt x="167642" y="1637070"/>
                      <a:pt x="167642" y="1630974"/>
                    </a:cubicBezTo>
                    <a:cubicBezTo>
                      <a:pt x="167642" y="1625894"/>
                      <a:pt x="165102" y="1623354"/>
                      <a:pt x="160022" y="1623354"/>
                    </a:cubicBezTo>
                    <a:cubicBezTo>
                      <a:pt x="156974" y="1623354"/>
                      <a:pt x="154434" y="1625386"/>
                      <a:pt x="152402" y="1629450"/>
                    </a:cubicBezTo>
                    <a:cubicBezTo>
                      <a:pt x="152402" y="1620306"/>
                      <a:pt x="155958" y="1615734"/>
                      <a:pt x="163070" y="1615734"/>
                    </a:cubicBezTo>
                    <a:cubicBezTo>
                      <a:pt x="167134" y="1615734"/>
                      <a:pt x="170436" y="1617258"/>
                      <a:pt x="172976" y="1620306"/>
                    </a:cubicBezTo>
                    <a:cubicBezTo>
                      <a:pt x="175516" y="1623354"/>
                      <a:pt x="176786" y="1626910"/>
                      <a:pt x="176786" y="1630974"/>
                    </a:cubicBezTo>
                    <a:cubicBezTo>
                      <a:pt x="176786" y="1636663"/>
                      <a:pt x="174652" y="1641388"/>
                      <a:pt x="170385" y="1645147"/>
                    </a:cubicBezTo>
                    <a:cubicBezTo>
                      <a:pt x="166118" y="1648906"/>
                      <a:pt x="161139" y="1650786"/>
                      <a:pt x="155450" y="1650786"/>
                    </a:cubicBezTo>
                    <a:cubicBezTo>
                      <a:pt x="148338" y="1650786"/>
                      <a:pt x="142496" y="1648043"/>
                      <a:pt x="137924" y="1642556"/>
                    </a:cubicBezTo>
                    <a:cubicBezTo>
                      <a:pt x="133352" y="1637070"/>
                      <a:pt x="131066" y="1630669"/>
                      <a:pt x="131066" y="1623354"/>
                    </a:cubicBezTo>
                    <a:cubicBezTo>
                      <a:pt x="131066" y="1614413"/>
                      <a:pt x="133910" y="1606793"/>
                      <a:pt x="139600" y="1600494"/>
                    </a:cubicBezTo>
                    <a:cubicBezTo>
                      <a:pt x="145290" y="1594195"/>
                      <a:pt x="152605" y="1591147"/>
                      <a:pt x="161546" y="1591350"/>
                    </a:cubicBezTo>
                    <a:close/>
                    <a:moveTo>
                      <a:pt x="274322" y="1588302"/>
                    </a:moveTo>
                    <a:cubicBezTo>
                      <a:pt x="278386" y="1592366"/>
                      <a:pt x="280418" y="1596938"/>
                      <a:pt x="280418" y="1602018"/>
                    </a:cubicBezTo>
                    <a:cubicBezTo>
                      <a:pt x="280418" y="1607098"/>
                      <a:pt x="278436" y="1611162"/>
                      <a:pt x="274474" y="1614210"/>
                    </a:cubicBezTo>
                    <a:cubicBezTo>
                      <a:pt x="270512" y="1617258"/>
                      <a:pt x="265889" y="1618782"/>
                      <a:pt x="260606" y="1618782"/>
                    </a:cubicBezTo>
                    <a:cubicBezTo>
                      <a:pt x="251258" y="1618782"/>
                      <a:pt x="239574" y="1614718"/>
                      <a:pt x="225554" y="1606590"/>
                    </a:cubicBezTo>
                    <a:lnTo>
                      <a:pt x="214886" y="1615734"/>
                    </a:lnTo>
                    <a:cubicBezTo>
                      <a:pt x="225046" y="1630161"/>
                      <a:pt x="230126" y="1641845"/>
                      <a:pt x="230126" y="1650786"/>
                    </a:cubicBezTo>
                    <a:cubicBezTo>
                      <a:pt x="230126" y="1657085"/>
                      <a:pt x="227687" y="1662216"/>
                      <a:pt x="222810" y="1666178"/>
                    </a:cubicBezTo>
                    <a:cubicBezTo>
                      <a:pt x="217934" y="1670141"/>
                      <a:pt x="212244" y="1672122"/>
                      <a:pt x="205742" y="1672122"/>
                    </a:cubicBezTo>
                    <a:cubicBezTo>
                      <a:pt x="197207" y="1672122"/>
                      <a:pt x="191111" y="1670598"/>
                      <a:pt x="187454" y="1667550"/>
                    </a:cubicBezTo>
                    <a:cubicBezTo>
                      <a:pt x="194566" y="1666331"/>
                      <a:pt x="200662" y="1663791"/>
                      <a:pt x="205742" y="1659930"/>
                    </a:cubicBezTo>
                    <a:cubicBezTo>
                      <a:pt x="211838" y="1655256"/>
                      <a:pt x="214886" y="1649668"/>
                      <a:pt x="214886" y="1643166"/>
                    </a:cubicBezTo>
                    <a:cubicBezTo>
                      <a:pt x="214682" y="1635241"/>
                      <a:pt x="210110" y="1623049"/>
                      <a:pt x="201170" y="1606590"/>
                    </a:cubicBezTo>
                    <a:lnTo>
                      <a:pt x="213362" y="1594398"/>
                    </a:lnTo>
                    <a:cubicBezTo>
                      <a:pt x="230837" y="1602526"/>
                      <a:pt x="243537" y="1606590"/>
                      <a:pt x="251462" y="1606590"/>
                    </a:cubicBezTo>
                    <a:cubicBezTo>
                      <a:pt x="257151" y="1606590"/>
                      <a:pt x="262384" y="1604913"/>
                      <a:pt x="267159" y="1601561"/>
                    </a:cubicBezTo>
                    <a:cubicBezTo>
                      <a:pt x="271934" y="1598208"/>
                      <a:pt x="274322" y="1593788"/>
                      <a:pt x="274322" y="1588302"/>
                    </a:cubicBezTo>
                    <a:close/>
                    <a:moveTo>
                      <a:pt x="219458" y="1570014"/>
                    </a:moveTo>
                    <a:lnTo>
                      <a:pt x="226773" y="1577024"/>
                    </a:lnTo>
                    <a:lnTo>
                      <a:pt x="183491" y="1619087"/>
                    </a:lnTo>
                    <a:lnTo>
                      <a:pt x="176786" y="1611162"/>
                    </a:lnTo>
                    <a:close/>
                    <a:moveTo>
                      <a:pt x="230126" y="1524294"/>
                    </a:moveTo>
                    <a:cubicBezTo>
                      <a:pt x="237034" y="1524294"/>
                      <a:pt x="243080" y="1526631"/>
                      <a:pt x="248261" y="1531304"/>
                    </a:cubicBezTo>
                    <a:cubicBezTo>
                      <a:pt x="253443" y="1535978"/>
                      <a:pt x="256034" y="1541769"/>
                      <a:pt x="256034" y="1548678"/>
                    </a:cubicBezTo>
                    <a:cubicBezTo>
                      <a:pt x="256034" y="1554367"/>
                      <a:pt x="254154" y="1559193"/>
                      <a:pt x="250395" y="1563156"/>
                    </a:cubicBezTo>
                    <a:cubicBezTo>
                      <a:pt x="246636" y="1567118"/>
                      <a:pt x="241911" y="1569099"/>
                      <a:pt x="236222" y="1569099"/>
                    </a:cubicBezTo>
                    <a:cubicBezTo>
                      <a:pt x="231751" y="1569099"/>
                      <a:pt x="228094" y="1567575"/>
                      <a:pt x="225249" y="1564527"/>
                    </a:cubicBezTo>
                    <a:cubicBezTo>
                      <a:pt x="222404" y="1561479"/>
                      <a:pt x="220982" y="1557720"/>
                      <a:pt x="220982" y="1553250"/>
                    </a:cubicBezTo>
                    <a:cubicBezTo>
                      <a:pt x="220982" y="1547154"/>
                      <a:pt x="224030" y="1544106"/>
                      <a:pt x="230126" y="1544106"/>
                    </a:cubicBezTo>
                    <a:cubicBezTo>
                      <a:pt x="232767" y="1544512"/>
                      <a:pt x="234799" y="1545528"/>
                      <a:pt x="236222" y="1547154"/>
                    </a:cubicBezTo>
                    <a:cubicBezTo>
                      <a:pt x="232158" y="1547154"/>
                      <a:pt x="230126" y="1549186"/>
                      <a:pt x="230126" y="1553250"/>
                    </a:cubicBezTo>
                    <a:cubicBezTo>
                      <a:pt x="230126" y="1558330"/>
                      <a:pt x="232666" y="1560870"/>
                      <a:pt x="237746" y="1560870"/>
                    </a:cubicBezTo>
                    <a:cubicBezTo>
                      <a:pt x="243842" y="1560870"/>
                      <a:pt x="246890" y="1556806"/>
                      <a:pt x="246890" y="1548678"/>
                    </a:cubicBezTo>
                    <a:cubicBezTo>
                      <a:pt x="246890" y="1544004"/>
                      <a:pt x="245061" y="1540296"/>
                      <a:pt x="241403" y="1537553"/>
                    </a:cubicBezTo>
                    <a:cubicBezTo>
                      <a:pt x="237746" y="1534809"/>
                      <a:pt x="233478" y="1533438"/>
                      <a:pt x="228602" y="1533438"/>
                    </a:cubicBezTo>
                    <a:cubicBezTo>
                      <a:pt x="223115" y="1533438"/>
                      <a:pt x="218442" y="1535368"/>
                      <a:pt x="214581" y="1539229"/>
                    </a:cubicBezTo>
                    <a:cubicBezTo>
                      <a:pt x="210720" y="1543090"/>
                      <a:pt x="208790" y="1547763"/>
                      <a:pt x="208790" y="1553250"/>
                    </a:cubicBezTo>
                    <a:cubicBezTo>
                      <a:pt x="208790" y="1559143"/>
                      <a:pt x="210314" y="1564731"/>
                      <a:pt x="213362" y="1570014"/>
                    </a:cubicBezTo>
                    <a:lnTo>
                      <a:pt x="205742" y="1577634"/>
                    </a:lnTo>
                    <a:cubicBezTo>
                      <a:pt x="200662" y="1568490"/>
                      <a:pt x="198122" y="1561378"/>
                      <a:pt x="198122" y="1556298"/>
                    </a:cubicBezTo>
                    <a:cubicBezTo>
                      <a:pt x="198122" y="1547357"/>
                      <a:pt x="201220" y="1539788"/>
                      <a:pt x="207418" y="1533590"/>
                    </a:cubicBezTo>
                    <a:cubicBezTo>
                      <a:pt x="213616" y="1527393"/>
                      <a:pt x="221185" y="1524294"/>
                      <a:pt x="230126" y="1524294"/>
                    </a:cubicBezTo>
                    <a:close/>
                    <a:moveTo>
                      <a:pt x="198122" y="1487718"/>
                    </a:moveTo>
                    <a:cubicBezTo>
                      <a:pt x="202592" y="1487718"/>
                      <a:pt x="208942" y="1489242"/>
                      <a:pt x="217172" y="1492290"/>
                    </a:cubicBezTo>
                    <a:cubicBezTo>
                      <a:pt x="225401" y="1495338"/>
                      <a:pt x="231751" y="1496862"/>
                      <a:pt x="236222" y="1496862"/>
                    </a:cubicBezTo>
                    <a:cubicBezTo>
                      <a:pt x="239066" y="1496862"/>
                      <a:pt x="243130" y="1495846"/>
                      <a:pt x="248414" y="1493814"/>
                    </a:cubicBezTo>
                    <a:cubicBezTo>
                      <a:pt x="243537" y="1502958"/>
                      <a:pt x="234901" y="1507530"/>
                      <a:pt x="222506" y="1507530"/>
                    </a:cubicBezTo>
                    <a:cubicBezTo>
                      <a:pt x="212346" y="1507530"/>
                      <a:pt x="203710" y="1510832"/>
                      <a:pt x="196598" y="1517436"/>
                    </a:cubicBezTo>
                    <a:cubicBezTo>
                      <a:pt x="189486" y="1524040"/>
                      <a:pt x="185930" y="1532422"/>
                      <a:pt x="185930" y="1542582"/>
                    </a:cubicBezTo>
                    <a:cubicBezTo>
                      <a:pt x="185930" y="1554774"/>
                      <a:pt x="191010" y="1567982"/>
                      <a:pt x="201170" y="1582206"/>
                    </a:cubicBezTo>
                    <a:lnTo>
                      <a:pt x="188978" y="1594398"/>
                    </a:lnTo>
                    <a:cubicBezTo>
                      <a:pt x="175566" y="1583222"/>
                      <a:pt x="162866" y="1577634"/>
                      <a:pt x="150878" y="1577634"/>
                    </a:cubicBezTo>
                    <a:cubicBezTo>
                      <a:pt x="141734" y="1577634"/>
                      <a:pt x="133504" y="1580377"/>
                      <a:pt x="126189" y="1585863"/>
                    </a:cubicBezTo>
                    <a:cubicBezTo>
                      <a:pt x="118264" y="1591756"/>
                      <a:pt x="114302" y="1599173"/>
                      <a:pt x="114302" y="1608114"/>
                    </a:cubicBezTo>
                    <a:cubicBezTo>
                      <a:pt x="114302" y="1609333"/>
                      <a:pt x="114556" y="1611111"/>
                      <a:pt x="115064" y="1613448"/>
                    </a:cubicBezTo>
                    <a:cubicBezTo>
                      <a:pt x="115572" y="1615785"/>
                      <a:pt x="115826" y="1617563"/>
                      <a:pt x="115826" y="1618782"/>
                    </a:cubicBezTo>
                    <a:cubicBezTo>
                      <a:pt x="115826" y="1630567"/>
                      <a:pt x="111254" y="1638187"/>
                      <a:pt x="102110" y="1641642"/>
                    </a:cubicBezTo>
                    <a:cubicBezTo>
                      <a:pt x="104142" y="1638391"/>
                      <a:pt x="105158" y="1634835"/>
                      <a:pt x="105158" y="1630974"/>
                    </a:cubicBezTo>
                    <a:cubicBezTo>
                      <a:pt x="105158" y="1627519"/>
                      <a:pt x="104142" y="1623963"/>
                      <a:pt x="102110" y="1620306"/>
                    </a:cubicBezTo>
                    <a:cubicBezTo>
                      <a:pt x="96014" y="1609536"/>
                      <a:pt x="92966" y="1600392"/>
                      <a:pt x="92966" y="1592874"/>
                    </a:cubicBezTo>
                    <a:cubicBezTo>
                      <a:pt x="92966" y="1584136"/>
                      <a:pt x="96725" y="1577024"/>
                      <a:pt x="104243" y="1571538"/>
                    </a:cubicBezTo>
                    <a:cubicBezTo>
                      <a:pt x="111152" y="1566458"/>
                      <a:pt x="119077" y="1563918"/>
                      <a:pt x="128018" y="1563918"/>
                    </a:cubicBezTo>
                    <a:cubicBezTo>
                      <a:pt x="143258" y="1563918"/>
                      <a:pt x="160530" y="1569506"/>
                      <a:pt x="179834" y="1580682"/>
                    </a:cubicBezTo>
                    <a:lnTo>
                      <a:pt x="187454" y="1573062"/>
                    </a:lnTo>
                    <a:cubicBezTo>
                      <a:pt x="174246" y="1550303"/>
                      <a:pt x="167642" y="1535063"/>
                      <a:pt x="167642" y="1527342"/>
                    </a:cubicBezTo>
                    <a:cubicBezTo>
                      <a:pt x="167642" y="1516369"/>
                      <a:pt x="169978" y="1507327"/>
                      <a:pt x="174652" y="1500215"/>
                    </a:cubicBezTo>
                    <a:cubicBezTo>
                      <a:pt x="179935" y="1491883"/>
                      <a:pt x="187758" y="1487718"/>
                      <a:pt x="198122" y="1487718"/>
                    </a:cubicBezTo>
                    <a:close/>
                    <a:moveTo>
                      <a:pt x="76202" y="1469430"/>
                    </a:moveTo>
                    <a:lnTo>
                      <a:pt x="99062" y="1478574"/>
                    </a:lnTo>
                    <a:cubicBezTo>
                      <a:pt x="118975" y="1486499"/>
                      <a:pt x="132691" y="1496151"/>
                      <a:pt x="140210" y="1507530"/>
                    </a:cubicBezTo>
                    <a:lnTo>
                      <a:pt x="183186" y="1572757"/>
                    </a:lnTo>
                    <a:lnTo>
                      <a:pt x="179224" y="1577024"/>
                    </a:lnTo>
                    <a:lnTo>
                      <a:pt x="109730" y="1531914"/>
                    </a:lnTo>
                    <a:cubicBezTo>
                      <a:pt x="99976" y="1525615"/>
                      <a:pt x="91340" y="1513931"/>
                      <a:pt x="83822" y="1496862"/>
                    </a:cubicBezTo>
                    <a:lnTo>
                      <a:pt x="73154" y="1472478"/>
                    </a:lnTo>
                    <a:close/>
                    <a:moveTo>
                      <a:pt x="295658" y="1393230"/>
                    </a:moveTo>
                    <a:lnTo>
                      <a:pt x="304802" y="1393230"/>
                    </a:lnTo>
                    <a:lnTo>
                      <a:pt x="304802" y="1698030"/>
                    </a:lnTo>
                    <a:lnTo>
                      <a:pt x="2" y="1698030"/>
                    </a:lnTo>
                    <a:lnTo>
                      <a:pt x="2" y="1688886"/>
                    </a:lnTo>
                    <a:lnTo>
                      <a:pt x="295658" y="1688886"/>
                    </a:lnTo>
                    <a:close/>
                    <a:moveTo>
                      <a:pt x="271274" y="1393230"/>
                    </a:moveTo>
                    <a:lnTo>
                      <a:pt x="280418" y="1393230"/>
                    </a:lnTo>
                    <a:lnTo>
                      <a:pt x="280418" y="1544106"/>
                    </a:lnTo>
                    <a:cubicBezTo>
                      <a:pt x="280418" y="1557517"/>
                      <a:pt x="276455" y="1569303"/>
                      <a:pt x="268530" y="1579463"/>
                    </a:cubicBezTo>
                    <a:cubicBezTo>
                      <a:pt x="259996" y="1590435"/>
                      <a:pt x="249226" y="1595922"/>
                      <a:pt x="236222" y="1595922"/>
                    </a:cubicBezTo>
                    <a:cubicBezTo>
                      <a:pt x="233377" y="1595922"/>
                      <a:pt x="227789" y="1594398"/>
                      <a:pt x="219458" y="1591350"/>
                    </a:cubicBezTo>
                    <a:lnTo>
                      <a:pt x="227078" y="1582206"/>
                    </a:lnTo>
                    <a:cubicBezTo>
                      <a:pt x="233174" y="1583222"/>
                      <a:pt x="237238" y="1583730"/>
                      <a:pt x="239270" y="1583730"/>
                    </a:cubicBezTo>
                    <a:cubicBezTo>
                      <a:pt x="249226" y="1583730"/>
                      <a:pt x="257253" y="1578650"/>
                      <a:pt x="263349" y="1568490"/>
                    </a:cubicBezTo>
                    <a:cubicBezTo>
                      <a:pt x="268632" y="1559752"/>
                      <a:pt x="271274" y="1550100"/>
                      <a:pt x="271274" y="1539534"/>
                    </a:cubicBezTo>
                    <a:close/>
                    <a:moveTo>
                      <a:pt x="217463" y="1141262"/>
                    </a:moveTo>
                    <a:cubicBezTo>
                      <a:pt x="221527" y="1148171"/>
                      <a:pt x="223559" y="1154775"/>
                      <a:pt x="223559" y="1161074"/>
                    </a:cubicBezTo>
                    <a:cubicBezTo>
                      <a:pt x="223559" y="1173063"/>
                      <a:pt x="219647" y="1183172"/>
                      <a:pt x="211824" y="1191401"/>
                    </a:cubicBezTo>
                    <a:cubicBezTo>
                      <a:pt x="204001" y="1199631"/>
                      <a:pt x="194196" y="1203746"/>
                      <a:pt x="182411" y="1203746"/>
                    </a:cubicBezTo>
                    <a:lnTo>
                      <a:pt x="20867" y="1203746"/>
                    </a:lnTo>
                    <a:lnTo>
                      <a:pt x="20867" y="1194602"/>
                    </a:lnTo>
                    <a:lnTo>
                      <a:pt x="177839" y="1194602"/>
                    </a:lnTo>
                    <a:cubicBezTo>
                      <a:pt x="187389" y="1194602"/>
                      <a:pt x="195619" y="1191605"/>
                      <a:pt x="202527" y="1185610"/>
                    </a:cubicBezTo>
                    <a:cubicBezTo>
                      <a:pt x="209436" y="1179616"/>
                      <a:pt x="212891" y="1171945"/>
                      <a:pt x="212891" y="1162598"/>
                    </a:cubicBezTo>
                    <a:cubicBezTo>
                      <a:pt x="212891" y="1158737"/>
                      <a:pt x="211875" y="1154165"/>
                      <a:pt x="209843" y="1148882"/>
                    </a:cubicBezTo>
                    <a:close/>
                    <a:moveTo>
                      <a:pt x="245504" y="1140043"/>
                    </a:moveTo>
                    <a:lnTo>
                      <a:pt x="267755" y="1153454"/>
                    </a:lnTo>
                    <a:cubicBezTo>
                      <a:pt x="286449" y="1164630"/>
                      <a:pt x="296609" y="1174790"/>
                      <a:pt x="298235" y="1183934"/>
                    </a:cubicBezTo>
                    <a:cubicBezTo>
                      <a:pt x="299251" y="1189623"/>
                      <a:pt x="301384" y="1195415"/>
                      <a:pt x="304635" y="1201307"/>
                    </a:cubicBezTo>
                    <a:lnTo>
                      <a:pt x="301283" y="1204355"/>
                    </a:lnTo>
                    <a:cubicBezTo>
                      <a:pt x="297219" y="1200901"/>
                      <a:pt x="291631" y="1198564"/>
                      <a:pt x="284519" y="1197345"/>
                    </a:cubicBezTo>
                    <a:cubicBezTo>
                      <a:pt x="274359" y="1194297"/>
                      <a:pt x="263691" y="1183731"/>
                      <a:pt x="252515" y="1165646"/>
                    </a:cubicBezTo>
                    <a:lnTo>
                      <a:pt x="240323" y="1145834"/>
                    </a:lnTo>
                    <a:close/>
                    <a:moveTo>
                      <a:pt x="182411" y="1121450"/>
                    </a:moveTo>
                    <a:cubicBezTo>
                      <a:pt x="190742" y="1121653"/>
                      <a:pt x="198362" y="1124193"/>
                      <a:pt x="205271" y="1129070"/>
                    </a:cubicBezTo>
                    <a:lnTo>
                      <a:pt x="199175" y="1136690"/>
                    </a:lnTo>
                    <a:cubicBezTo>
                      <a:pt x="194298" y="1133642"/>
                      <a:pt x="189218" y="1132118"/>
                      <a:pt x="183935" y="1132118"/>
                    </a:cubicBezTo>
                    <a:cubicBezTo>
                      <a:pt x="178448" y="1132118"/>
                      <a:pt x="173775" y="1134048"/>
                      <a:pt x="169914" y="1137909"/>
                    </a:cubicBezTo>
                    <a:cubicBezTo>
                      <a:pt x="166053" y="1141770"/>
                      <a:pt x="164123" y="1146443"/>
                      <a:pt x="164123" y="1151930"/>
                    </a:cubicBezTo>
                    <a:cubicBezTo>
                      <a:pt x="164123" y="1156400"/>
                      <a:pt x="165342" y="1160566"/>
                      <a:pt x="167780" y="1164427"/>
                    </a:cubicBezTo>
                    <a:cubicBezTo>
                      <a:pt x="170219" y="1168287"/>
                      <a:pt x="173571" y="1170218"/>
                      <a:pt x="177839" y="1170218"/>
                    </a:cubicBezTo>
                    <a:cubicBezTo>
                      <a:pt x="184951" y="1170218"/>
                      <a:pt x="188507" y="1167170"/>
                      <a:pt x="188507" y="1161074"/>
                    </a:cubicBezTo>
                    <a:cubicBezTo>
                      <a:pt x="188507" y="1155994"/>
                      <a:pt x="185967" y="1153454"/>
                      <a:pt x="180887" y="1153454"/>
                    </a:cubicBezTo>
                    <a:cubicBezTo>
                      <a:pt x="177839" y="1153454"/>
                      <a:pt x="175299" y="1155486"/>
                      <a:pt x="173267" y="1159550"/>
                    </a:cubicBezTo>
                    <a:cubicBezTo>
                      <a:pt x="173267" y="1150406"/>
                      <a:pt x="176823" y="1145834"/>
                      <a:pt x="183935" y="1145834"/>
                    </a:cubicBezTo>
                    <a:cubicBezTo>
                      <a:pt x="187999" y="1145834"/>
                      <a:pt x="191301" y="1147358"/>
                      <a:pt x="193841" y="1150406"/>
                    </a:cubicBezTo>
                    <a:cubicBezTo>
                      <a:pt x="196381" y="1153454"/>
                      <a:pt x="197651" y="1157010"/>
                      <a:pt x="197651" y="1161074"/>
                    </a:cubicBezTo>
                    <a:cubicBezTo>
                      <a:pt x="197651" y="1166763"/>
                      <a:pt x="195517" y="1171488"/>
                      <a:pt x="191250" y="1175247"/>
                    </a:cubicBezTo>
                    <a:cubicBezTo>
                      <a:pt x="186983" y="1179006"/>
                      <a:pt x="182004" y="1180886"/>
                      <a:pt x="176315" y="1180886"/>
                    </a:cubicBezTo>
                    <a:cubicBezTo>
                      <a:pt x="169203" y="1180886"/>
                      <a:pt x="163361" y="1178143"/>
                      <a:pt x="158789" y="1172656"/>
                    </a:cubicBezTo>
                    <a:cubicBezTo>
                      <a:pt x="154217" y="1167170"/>
                      <a:pt x="151931" y="1160769"/>
                      <a:pt x="151931" y="1153454"/>
                    </a:cubicBezTo>
                    <a:cubicBezTo>
                      <a:pt x="151931" y="1144513"/>
                      <a:pt x="154775" y="1136893"/>
                      <a:pt x="160465" y="1130594"/>
                    </a:cubicBezTo>
                    <a:cubicBezTo>
                      <a:pt x="166155" y="1124295"/>
                      <a:pt x="173470" y="1121247"/>
                      <a:pt x="182411" y="1121450"/>
                    </a:cubicBezTo>
                    <a:close/>
                    <a:moveTo>
                      <a:pt x="295187" y="1118402"/>
                    </a:moveTo>
                    <a:cubicBezTo>
                      <a:pt x="299251" y="1122466"/>
                      <a:pt x="301283" y="1127038"/>
                      <a:pt x="301283" y="1132118"/>
                    </a:cubicBezTo>
                    <a:cubicBezTo>
                      <a:pt x="301283" y="1137198"/>
                      <a:pt x="299301" y="1141262"/>
                      <a:pt x="295339" y="1144310"/>
                    </a:cubicBezTo>
                    <a:cubicBezTo>
                      <a:pt x="291377" y="1147358"/>
                      <a:pt x="286754" y="1148882"/>
                      <a:pt x="281471" y="1148882"/>
                    </a:cubicBezTo>
                    <a:cubicBezTo>
                      <a:pt x="272123" y="1148882"/>
                      <a:pt x="260439" y="1144818"/>
                      <a:pt x="246419" y="1136690"/>
                    </a:cubicBezTo>
                    <a:lnTo>
                      <a:pt x="235751" y="1145834"/>
                    </a:lnTo>
                    <a:cubicBezTo>
                      <a:pt x="245911" y="1160261"/>
                      <a:pt x="250991" y="1171945"/>
                      <a:pt x="250991" y="1180886"/>
                    </a:cubicBezTo>
                    <a:cubicBezTo>
                      <a:pt x="250991" y="1187185"/>
                      <a:pt x="248552" y="1192316"/>
                      <a:pt x="243675" y="1196278"/>
                    </a:cubicBezTo>
                    <a:cubicBezTo>
                      <a:pt x="238799" y="1200241"/>
                      <a:pt x="233109" y="1202222"/>
                      <a:pt x="226607" y="1202222"/>
                    </a:cubicBezTo>
                    <a:cubicBezTo>
                      <a:pt x="218072" y="1202222"/>
                      <a:pt x="211976" y="1200698"/>
                      <a:pt x="208319" y="1197650"/>
                    </a:cubicBezTo>
                    <a:cubicBezTo>
                      <a:pt x="215431" y="1196431"/>
                      <a:pt x="221527" y="1193891"/>
                      <a:pt x="226607" y="1190030"/>
                    </a:cubicBezTo>
                    <a:cubicBezTo>
                      <a:pt x="232703" y="1185356"/>
                      <a:pt x="235751" y="1179768"/>
                      <a:pt x="235751" y="1173266"/>
                    </a:cubicBezTo>
                    <a:cubicBezTo>
                      <a:pt x="235547" y="1165341"/>
                      <a:pt x="230975" y="1153149"/>
                      <a:pt x="222035" y="1136690"/>
                    </a:cubicBezTo>
                    <a:lnTo>
                      <a:pt x="234227" y="1124498"/>
                    </a:lnTo>
                    <a:cubicBezTo>
                      <a:pt x="251702" y="1132626"/>
                      <a:pt x="264402" y="1136690"/>
                      <a:pt x="272327" y="1136690"/>
                    </a:cubicBezTo>
                    <a:cubicBezTo>
                      <a:pt x="278016" y="1136690"/>
                      <a:pt x="283249" y="1135013"/>
                      <a:pt x="288024" y="1131661"/>
                    </a:cubicBezTo>
                    <a:cubicBezTo>
                      <a:pt x="292799" y="1128308"/>
                      <a:pt x="295187" y="1123888"/>
                      <a:pt x="295187" y="1118402"/>
                    </a:cubicBezTo>
                    <a:close/>
                    <a:moveTo>
                      <a:pt x="240323" y="1100114"/>
                    </a:moveTo>
                    <a:lnTo>
                      <a:pt x="247638" y="1107124"/>
                    </a:lnTo>
                    <a:lnTo>
                      <a:pt x="204356" y="1149187"/>
                    </a:lnTo>
                    <a:lnTo>
                      <a:pt x="197651" y="1141262"/>
                    </a:lnTo>
                    <a:close/>
                    <a:moveTo>
                      <a:pt x="250991" y="1054394"/>
                    </a:moveTo>
                    <a:cubicBezTo>
                      <a:pt x="257899" y="1054394"/>
                      <a:pt x="263945" y="1056731"/>
                      <a:pt x="269126" y="1061404"/>
                    </a:cubicBezTo>
                    <a:cubicBezTo>
                      <a:pt x="274308" y="1066078"/>
                      <a:pt x="276899" y="1071869"/>
                      <a:pt x="276899" y="1078778"/>
                    </a:cubicBezTo>
                    <a:cubicBezTo>
                      <a:pt x="276899" y="1084467"/>
                      <a:pt x="275019" y="1089293"/>
                      <a:pt x="271260" y="1093256"/>
                    </a:cubicBezTo>
                    <a:cubicBezTo>
                      <a:pt x="267501" y="1097218"/>
                      <a:pt x="262776" y="1099199"/>
                      <a:pt x="257087" y="1099199"/>
                    </a:cubicBezTo>
                    <a:cubicBezTo>
                      <a:pt x="252616" y="1099199"/>
                      <a:pt x="248959" y="1097675"/>
                      <a:pt x="246114" y="1094627"/>
                    </a:cubicBezTo>
                    <a:cubicBezTo>
                      <a:pt x="243269" y="1091579"/>
                      <a:pt x="241847" y="1087820"/>
                      <a:pt x="241847" y="1083350"/>
                    </a:cubicBezTo>
                    <a:cubicBezTo>
                      <a:pt x="241847" y="1077254"/>
                      <a:pt x="244895" y="1074206"/>
                      <a:pt x="250991" y="1074206"/>
                    </a:cubicBezTo>
                    <a:cubicBezTo>
                      <a:pt x="253632" y="1074612"/>
                      <a:pt x="255664" y="1075628"/>
                      <a:pt x="257087" y="1077254"/>
                    </a:cubicBezTo>
                    <a:cubicBezTo>
                      <a:pt x="253023" y="1077254"/>
                      <a:pt x="250991" y="1079286"/>
                      <a:pt x="250991" y="1083350"/>
                    </a:cubicBezTo>
                    <a:cubicBezTo>
                      <a:pt x="250991" y="1088430"/>
                      <a:pt x="253531" y="1090970"/>
                      <a:pt x="258611" y="1090970"/>
                    </a:cubicBezTo>
                    <a:cubicBezTo>
                      <a:pt x="264707" y="1090970"/>
                      <a:pt x="267755" y="1086906"/>
                      <a:pt x="267755" y="1078778"/>
                    </a:cubicBezTo>
                    <a:cubicBezTo>
                      <a:pt x="267755" y="1074104"/>
                      <a:pt x="265926" y="1070396"/>
                      <a:pt x="262268" y="1067653"/>
                    </a:cubicBezTo>
                    <a:cubicBezTo>
                      <a:pt x="258611" y="1064909"/>
                      <a:pt x="254343" y="1063538"/>
                      <a:pt x="249467" y="1063538"/>
                    </a:cubicBezTo>
                    <a:cubicBezTo>
                      <a:pt x="243980" y="1063538"/>
                      <a:pt x="239307" y="1065468"/>
                      <a:pt x="235446" y="1069329"/>
                    </a:cubicBezTo>
                    <a:cubicBezTo>
                      <a:pt x="231585" y="1073190"/>
                      <a:pt x="229655" y="1077863"/>
                      <a:pt x="229655" y="1083350"/>
                    </a:cubicBezTo>
                    <a:cubicBezTo>
                      <a:pt x="229655" y="1089243"/>
                      <a:pt x="231179" y="1094831"/>
                      <a:pt x="234227" y="1100114"/>
                    </a:cubicBezTo>
                    <a:lnTo>
                      <a:pt x="226607" y="1107734"/>
                    </a:lnTo>
                    <a:cubicBezTo>
                      <a:pt x="221527" y="1098590"/>
                      <a:pt x="218987" y="1091478"/>
                      <a:pt x="218987" y="1086398"/>
                    </a:cubicBezTo>
                    <a:cubicBezTo>
                      <a:pt x="218987" y="1077457"/>
                      <a:pt x="222085" y="1069888"/>
                      <a:pt x="228283" y="1063690"/>
                    </a:cubicBezTo>
                    <a:cubicBezTo>
                      <a:pt x="234481" y="1057493"/>
                      <a:pt x="242050" y="1054394"/>
                      <a:pt x="250991" y="1054394"/>
                    </a:cubicBezTo>
                    <a:close/>
                    <a:moveTo>
                      <a:pt x="218987" y="1017818"/>
                    </a:moveTo>
                    <a:cubicBezTo>
                      <a:pt x="223457" y="1017818"/>
                      <a:pt x="229807" y="1019342"/>
                      <a:pt x="238037" y="1022390"/>
                    </a:cubicBezTo>
                    <a:cubicBezTo>
                      <a:pt x="246266" y="1025438"/>
                      <a:pt x="252616" y="1026962"/>
                      <a:pt x="257087" y="1026962"/>
                    </a:cubicBezTo>
                    <a:cubicBezTo>
                      <a:pt x="259931" y="1026962"/>
                      <a:pt x="263995" y="1025946"/>
                      <a:pt x="269279" y="1023914"/>
                    </a:cubicBezTo>
                    <a:cubicBezTo>
                      <a:pt x="264402" y="1033058"/>
                      <a:pt x="255766" y="1037630"/>
                      <a:pt x="243371" y="1037630"/>
                    </a:cubicBezTo>
                    <a:cubicBezTo>
                      <a:pt x="233211" y="1037630"/>
                      <a:pt x="224575" y="1040932"/>
                      <a:pt x="217463" y="1047536"/>
                    </a:cubicBezTo>
                    <a:cubicBezTo>
                      <a:pt x="210351" y="1054140"/>
                      <a:pt x="206795" y="1062522"/>
                      <a:pt x="206795" y="1072682"/>
                    </a:cubicBezTo>
                    <a:cubicBezTo>
                      <a:pt x="206795" y="1084874"/>
                      <a:pt x="211875" y="1098082"/>
                      <a:pt x="222035" y="1112306"/>
                    </a:cubicBezTo>
                    <a:lnTo>
                      <a:pt x="209843" y="1124498"/>
                    </a:lnTo>
                    <a:cubicBezTo>
                      <a:pt x="196431" y="1113322"/>
                      <a:pt x="183731" y="1107734"/>
                      <a:pt x="171743" y="1107734"/>
                    </a:cubicBezTo>
                    <a:cubicBezTo>
                      <a:pt x="162599" y="1107734"/>
                      <a:pt x="154369" y="1110477"/>
                      <a:pt x="147054" y="1115963"/>
                    </a:cubicBezTo>
                    <a:cubicBezTo>
                      <a:pt x="139129" y="1121856"/>
                      <a:pt x="135167" y="1129273"/>
                      <a:pt x="135167" y="1138214"/>
                    </a:cubicBezTo>
                    <a:cubicBezTo>
                      <a:pt x="135167" y="1139433"/>
                      <a:pt x="135421" y="1141211"/>
                      <a:pt x="135929" y="1143548"/>
                    </a:cubicBezTo>
                    <a:cubicBezTo>
                      <a:pt x="136437" y="1145885"/>
                      <a:pt x="136691" y="1147663"/>
                      <a:pt x="136691" y="1148882"/>
                    </a:cubicBezTo>
                    <a:cubicBezTo>
                      <a:pt x="136691" y="1160667"/>
                      <a:pt x="132119" y="1168287"/>
                      <a:pt x="122975" y="1171742"/>
                    </a:cubicBezTo>
                    <a:cubicBezTo>
                      <a:pt x="125007" y="1168491"/>
                      <a:pt x="126023" y="1164935"/>
                      <a:pt x="126023" y="1161074"/>
                    </a:cubicBezTo>
                    <a:cubicBezTo>
                      <a:pt x="126023" y="1157619"/>
                      <a:pt x="125007" y="1154063"/>
                      <a:pt x="122975" y="1150406"/>
                    </a:cubicBezTo>
                    <a:cubicBezTo>
                      <a:pt x="116879" y="1139636"/>
                      <a:pt x="113831" y="1130492"/>
                      <a:pt x="113831" y="1122974"/>
                    </a:cubicBezTo>
                    <a:cubicBezTo>
                      <a:pt x="113831" y="1114236"/>
                      <a:pt x="117590" y="1107124"/>
                      <a:pt x="125108" y="1101638"/>
                    </a:cubicBezTo>
                    <a:cubicBezTo>
                      <a:pt x="132017" y="1096558"/>
                      <a:pt x="139942" y="1094018"/>
                      <a:pt x="148883" y="1094018"/>
                    </a:cubicBezTo>
                    <a:cubicBezTo>
                      <a:pt x="164123" y="1094018"/>
                      <a:pt x="181395" y="1099606"/>
                      <a:pt x="200699" y="1110782"/>
                    </a:cubicBezTo>
                    <a:lnTo>
                      <a:pt x="208319" y="1103162"/>
                    </a:lnTo>
                    <a:cubicBezTo>
                      <a:pt x="195111" y="1080403"/>
                      <a:pt x="188507" y="1065163"/>
                      <a:pt x="188507" y="1057442"/>
                    </a:cubicBezTo>
                    <a:cubicBezTo>
                      <a:pt x="188507" y="1046469"/>
                      <a:pt x="190843" y="1037427"/>
                      <a:pt x="195517" y="1030315"/>
                    </a:cubicBezTo>
                    <a:cubicBezTo>
                      <a:pt x="200800" y="1021983"/>
                      <a:pt x="208623" y="1017818"/>
                      <a:pt x="218987" y="1017818"/>
                    </a:cubicBezTo>
                    <a:close/>
                    <a:moveTo>
                      <a:pt x="97067" y="999530"/>
                    </a:moveTo>
                    <a:lnTo>
                      <a:pt x="119927" y="1008674"/>
                    </a:lnTo>
                    <a:cubicBezTo>
                      <a:pt x="139840" y="1016599"/>
                      <a:pt x="153556" y="1026251"/>
                      <a:pt x="161075" y="1037630"/>
                    </a:cubicBezTo>
                    <a:lnTo>
                      <a:pt x="204051" y="1102857"/>
                    </a:lnTo>
                    <a:lnTo>
                      <a:pt x="200089" y="1107124"/>
                    </a:lnTo>
                    <a:lnTo>
                      <a:pt x="130595" y="1062014"/>
                    </a:lnTo>
                    <a:cubicBezTo>
                      <a:pt x="120841" y="1055715"/>
                      <a:pt x="112205" y="1044031"/>
                      <a:pt x="104687" y="1026962"/>
                    </a:cubicBezTo>
                    <a:lnTo>
                      <a:pt x="94019" y="1002578"/>
                    </a:lnTo>
                    <a:close/>
                    <a:moveTo>
                      <a:pt x="316523" y="923330"/>
                    </a:moveTo>
                    <a:lnTo>
                      <a:pt x="325667" y="923330"/>
                    </a:lnTo>
                    <a:lnTo>
                      <a:pt x="325667" y="1228130"/>
                    </a:lnTo>
                    <a:lnTo>
                      <a:pt x="20867" y="1228130"/>
                    </a:lnTo>
                    <a:lnTo>
                      <a:pt x="20867" y="1218986"/>
                    </a:lnTo>
                    <a:lnTo>
                      <a:pt x="316523" y="1218986"/>
                    </a:lnTo>
                    <a:close/>
                    <a:moveTo>
                      <a:pt x="292139" y="923330"/>
                    </a:moveTo>
                    <a:lnTo>
                      <a:pt x="301283" y="923330"/>
                    </a:lnTo>
                    <a:lnTo>
                      <a:pt x="301283" y="1074206"/>
                    </a:lnTo>
                    <a:cubicBezTo>
                      <a:pt x="301283" y="1087617"/>
                      <a:pt x="297320" y="1099403"/>
                      <a:pt x="289395" y="1109563"/>
                    </a:cubicBezTo>
                    <a:cubicBezTo>
                      <a:pt x="280861" y="1120535"/>
                      <a:pt x="270091" y="1126022"/>
                      <a:pt x="257087" y="1126022"/>
                    </a:cubicBezTo>
                    <a:cubicBezTo>
                      <a:pt x="254242" y="1126022"/>
                      <a:pt x="248654" y="1124498"/>
                      <a:pt x="240323" y="1121450"/>
                    </a:cubicBezTo>
                    <a:lnTo>
                      <a:pt x="247943" y="1112306"/>
                    </a:lnTo>
                    <a:cubicBezTo>
                      <a:pt x="254039" y="1113322"/>
                      <a:pt x="258103" y="1113830"/>
                      <a:pt x="260135" y="1113830"/>
                    </a:cubicBezTo>
                    <a:cubicBezTo>
                      <a:pt x="270091" y="1113830"/>
                      <a:pt x="278118" y="1108750"/>
                      <a:pt x="284214" y="1098590"/>
                    </a:cubicBezTo>
                    <a:cubicBezTo>
                      <a:pt x="289497" y="1089852"/>
                      <a:pt x="292139" y="1080200"/>
                      <a:pt x="292139" y="1069634"/>
                    </a:cubicBezTo>
                    <a:close/>
                    <a:moveTo>
                      <a:pt x="196597" y="613376"/>
                    </a:moveTo>
                    <a:cubicBezTo>
                      <a:pt x="200661" y="620285"/>
                      <a:pt x="202693" y="626889"/>
                      <a:pt x="202693" y="633188"/>
                    </a:cubicBezTo>
                    <a:cubicBezTo>
                      <a:pt x="202693" y="645177"/>
                      <a:pt x="198781" y="655286"/>
                      <a:pt x="190958" y="663515"/>
                    </a:cubicBezTo>
                    <a:cubicBezTo>
                      <a:pt x="183135" y="671745"/>
                      <a:pt x="173330" y="675860"/>
                      <a:pt x="161545" y="675860"/>
                    </a:cubicBezTo>
                    <a:lnTo>
                      <a:pt x="1" y="675860"/>
                    </a:lnTo>
                    <a:lnTo>
                      <a:pt x="1" y="666716"/>
                    </a:lnTo>
                    <a:lnTo>
                      <a:pt x="156973" y="666716"/>
                    </a:lnTo>
                    <a:cubicBezTo>
                      <a:pt x="166523" y="666716"/>
                      <a:pt x="174753" y="663719"/>
                      <a:pt x="181661" y="657724"/>
                    </a:cubicBezTo>
                    <a:cubicBezTo>
                      <a:pt x="188570" y="651730"/>
                      <a:pt x="192025" y="644059"/>
                      <a:pt x="192025" y="634712"/>
                    </a:cubicBezTo>
                    <a:cubicBezTo>
                      <a:pt x="192025" y="630851"/>
                      <a:pt x="191009" y="626279"/>
                      <a:pt x="188977" y="620996"/>
                    </a:cubicBezTo>
                    <a:close/>
                    <a:moveTo>
                      <a:pt x="224638" y="612157"/>
                    </a:moveTo>
                    <a:lnTo>
                      <a:pt x="246889" y="625568"/>
                    </a:lnTo>
                    <a:cubicBezTo>
                      <a:pt x="265583" y="636744"/>
                      <a:pt x="275743" y="646904"/>
                      <a:pt x="277369" y="656048"/>
                    </a:cubicBezTo>
                    <a:cubicBezTo>
                      <a:pt x="278385" y="661737"/>
                      <a:pt x="280518" y="667529"/>
                      <a:pt x="283769" y="673421"/>
                    </a:cubicBezTo>
                    <a:lnTo>
                      <a:pt x="280417" y="676469"/>
                    </a:lnTo>
                    <a:cubicBezTo>
                      <a:pt x="276353" y="673015"/>
                      <a:pt x="270765" y="670678"/>
                      <a:pt x="263653" y="669459"/>
                    </a:cubicBezTo>
                    <a:cubicBezTo>
                      <a:pt x="253493" y="666411"/>
                      <a:pt x="242825" y="655845"/>
                      <a:pt x="231649" y="637760"/>
                    </a:cubicBezTo>
                    <a:lnTo>
                      <a:pt x="219457" y="617948"/>
                    </a:lnTo>
                    <a:close/>
                    <a:moveTo>
                      <a:pt x="161545" y="593564"/>
                    </a:moveTo>
                    <a:cubicBezTo>
                      <a:pt x="169876" y="593767"/>
                      <a:pt x="177496" y="596307"/>
                      <a:pt x="184405" y="601184"/>
                    </a:cubicBezTo>
                    <a:lnTo>
                      <a:pt x="178309" y="608804"/>
                    </a:lnTo>
                    <a:cubicBezTo>
                      <a:pt x="173432" y="605756"/>
                      <a:pt x="168352" y="604232"/>
                      <a:pt x="163069" y="604232"/>
                    </a:cubicBezTo>
                    <a:cubicBezTo>
                      <a:pt x="157582" y="604232"/>
                      <a:pt x="152909" y="606162"/>
                      <a:pt x="149048" y="610023"/>
                    </a:cubicBezTo>
                    <a:cubicBezTo>
                      <a:pt x="145187" y="613884"/>
                      <a:pt x="143257" y="618557"/>
                      <a:pt x="143257" y="624044"/>
                    </a:cubicBezTo>
                    <a:cubicBezTo>
                      <a:pt x="143257" y="628514"/>
                      <a:pt x="144476" y="632680"/>
                      <a:pt x="146914" y="636541"/>
                    </a:cubicBezTo>
                    <a:cubicBezTo>
                      <a:pt x="149353" y="640401"/>
                      <a:pt x="152705" y="642332"/>
                      <a:pt x="156973" y="642332"/>
                    </a:cubicBezTo>
                    <a:cubicBezTo>
                      <a:pt x="164085" y="642332"/>
                      <a:pt x="167641" y="639284"/>
                      <a:pt x="167641" y="633188"/>
                    </a:cubicBezTo>
                    <a:cubicBezTo>
                      <a:pt x="167641" y="628108"/>
                      <a:pt x="165101" y="625568"/>
                      <a:pt x="160021" y="625568"/>
                    </a:cubicBezTo>
                    <a:cubicBezTo>
                      <a:pt x="156973" y="625568"/>
                      <a:pt x="154433" y="627600"/>
                      <a:pt x="152401" y="631664"/>
                    </a:cubicBezTo>
                    <a:cubicBezTo>
                      <a:pt x="152401" y="622520"/>
                      <a:pt x="155957" y="617948"/>
                      <a:pt x="163069" y="617948"/>
                    </a:cubicBezTo>
                    <a:cubicBezTo>
                      <a:pt x="167133" y="617948"/>
                      <a:pt x="170435" y="619472"/>
                      <a:pt x="172975" y="622520"/>
                    </a:cubicBezTo>
                    <a:cubicBezTo>
                      <a:pt x="175515" y="625568"/>
                      <a:pt x="176785" y="629124"/>
                      <a:pt x="176785" y="633188"/>
                    </a:cubicBezTo>
                    <a:cubicBezTo>
                      <a:pt x="176785" y="638877"/>
                      <a:pt x="174651" y="643602"/>
                      <a:pt x="170384" y="647361"/>
                    </a:cubicBezTo>
                    <a:cubicBezTo>
                      <a:pt x="166117" y="651120"/>
                      <a:pt x="161138" y="653000"/>
                      <a:pt x="155449" y="653000"/>
                    </a:cubicBezTo>
                    <a:cubicBezTo>
                      <a:pt x="148337" y="653000"/>
                      <a:pt x="142495" y="650257"/>
                      <a:pt x="137923" y="644770"/>
                    </a:cubicBezTo>
                    <a:cubicBezTo>
                      <a:pt x="133351" y="639284"/>
                      <a:pt x="131065" y="632883"/>
                      <a:pt x="131065" y="625568"/>
                    </a:cubicBezTo>
                    <a:cubicBezTo>
                      <a:pt x="131065" y="616627"/>
                      <a:pt x="133909" y="609007"/>
                      <a:pt x="139599" y="602708"/>
                    </a:cubicBezTo>
                    <a:cubicBezTo>
                      <a:pt x="145289" y="596409"/>
                      <a:pt x="152604" y="593361"/>
                      <a:pt x="161545" y="593564"/>
                    </a:cubicBezTo>
                    <a:close/>
                    <a:moveTo>
                      <a:pt x="274321" y="590516"/>
                    </a:moveTo>
                    <a:cubicBezTo>
                      <a:pt x="278385" y="594580"/>
                      <a:pt x="280417" y="599152"/>
                      <a:pt x="280417" y="604232"/>
                    </a:cubicBezTo>
                    <a:cubicBezTo>
                      <a:pt x="280417" y="609312"/>
                      <a:pt x="278435" y="613376"/>
                      <a:pt x="274473" y="616424"/>
                    </a:cubicBezTo>
                    <a:cubicBezTo>
                      <a:pt x="270511" y="619472"/>
                      <a:pt x="265888" y="620996"/>
                      <a:pt x="260605" y="620996"/>
                    </a:cubicBezTo>
                    <a:cubicBezTo>
                      <a:pt x="251257" y="620996"/>
                      <a:pt x="239573" y="616932"/>
                      <a:pt x="225553" y="608804"/>
                    </a:cubicBezTo>
                    <a:lnTo>
                      <a:pt x="214885" y="617948"/>
                    </a:lnTo>
                    <a:cubicBezTo>
                      <a:pt x="225045" y="632375"/>
                      <a:pt x="230125" y="644059"/>
                      <a:pt x="230125" y="653000"/>
                    </a:cubicBezTo>
                    <a:cubicBezTo>
                      <a:pt x="230125" y="659299"/>
                      <a:pt x="227686" y="664430"/>
                      <a:pt x="222809" y="668392"/>
                    </a:cubicBezTo>
                    <a:cubicBezTo>
                      <a:pt x="217933" y="672355"/>
                      <a:pt x="212243" y="674336"/>
                      <a:pt x="205741" y="674336"/>
                    </a:cubicBezTo>
                    <a:cubicBezTo>
                      <a:pt x="197206" y="674336"/>
                      <a:pt x="191110" y="672812"/>
                      <a:pt x="187453" y="669764"/>
                    </a:cubicBezTo>
                    <a:cubicBezTo>
                      <a:pt x="194565" y="668545"/>
                      <a:pt x="200661" y="666005"/>
                      <a:pt x="205741" y="662144"/>
                    </a:cubicBezTo>
                    <a:cubicBezTo>
                      <a:pt x="211837" y="657470"/>
                      <a:pt x="214885" y="651882"/>
                      <a:pt x="214885" y="645380"/>
                    </a:cubicBezTo>
                    <a:cubicBezTo>
                      <a:pt x="214681" y="637455"/>
                      <a:pt x="210109" y="625263"/>
                      <a:pt x="201169" y="608804"/>
                    </a:cubicBezTo>
                    <a:lnTo>
                      <a:pt x="213361" y="596612"/>
                    </a:lnTo>
                    <a:cubicBezTo>
                      <a:pt x="230836" y="604740"/>
                      <a:pt x="243536" y="608804"/>
                      <a:pt x="251461" y="608804"/>
                    </a:cubicBezTo>
                    <a:cubicBezTo>
                      <a:pt x="257150" y="608804"/>
                      <a:pt x="262383" y="607127"/>
                      <a:pt x="267158" y="603775"/>
                    </a:cubicBezTo>
                    <a:cubicBezTo>
                      <a:pt x="271933" y="600422"/>
                      <a:pt x="274321" y="596002"/>
                      <a:pt x="274321" y="590516"/>
                    </a:cubicBezTo>
                    <a:close/>
                    <a:moveTo>
                      <a:pt x="219457" y="572228"/>
                    </a:moveTo>
                    <a:lnTo>
                      <a:pt x="226772" y="579238"/>
                    </a:lnTo>
                    <a:lnTo>
                      <a:pt x="183490" y="621301"/>
                    </a:lnTo>
                    <a:lnTo>
                      <a:pt x="176785" y="613376"/>
                    </a:lnTo>
                    <a:close/>
                    <a:moveTo>
                      <a:pt x="230125" y="526508"/>
                    </a:moveTo>
                    <a:cubicBezTo>
                      <a:pt x="237033" y="526508"/>
                      <a:pt x="243079" y="528845"/>
                      <a:pt x="248260" y="533518"/>
                    </a:cubicBezTo>
                    <a:cubicBezTo>
                      <a:pt x="253442" y="538192"/>
                      <a:pt x="256033" y="543983"/>
                      <a:pt x="256033" y="550892"/>
                    </a:cubicBezTo>
                    <a:cubicBezTo>
                      <a:pt x="256033" y="556581"/>
                      <a:pt x="254153" y="561407"/>
                      <a:pt x="250394" y="565370"/>
                    </a:cubicBezTo>
                    <a:cubicBezTo>
                      <a:pt x="246635" y="569332"/>
                      <a:pt x="241910" y="571313"/>
                      <a:pt x="236221" y="571313"/>
                    </a:cubicBezTo>
                    <a:cubicBezTo>
                      <a:pt x="231750" y="571313"/>
                      <a:pt x="228093" y="569789"/>
                      <a:pt x="225248" y="566741"/>
                    </a:cubicBezTo>
                    <a:cubicBezTo>
                      <a:pt x="222403" y="563693"/>
                      <a:pt x="220981" y="559934"/>
                      <a:pt x="220981" y="555464"/>
                    </a:cubicBezTo>
                    <a:cubicBezTo>
                      <a:pt x="220981" y="549368"/>
                      <a:pt x="224029" y="546320"/>
                      <a:pt x="230125" y="546320"/>
                    </a:cubicBezTo>
                    <a:cubicBezTo>
                      <a:pt x="232766" y="546726"/>
                      <a:pt x="234798" y="547742"/>
                      <a:pt x="236221" y="549368"/>
                    </a:cubicBezTo>
                    <a:cubicBezTo>
                      <a:pt x="232157" y="549368"/>
                      <a:pt x="230125" y="551400"/>
                      <a:pt x="230125" y="555464"/>
                    </a:cubicBezTo>
                    <a:cubicBezTo>
                      <a:pt x="230125" y="560544"/>
                      <a:pt x="232665" y="563084"/>
                      <a:pt x="237745" y="563084"/>
                    </a:cubicBezTo>
                    <a:cubicBezTo>
                      <a:pt x="243841" y="563084"/>
                      <a:pt x="246889" y="559020"/>
                      <a:pt x="246889" y="550892"/>
                    </a:cubicBezTo>
                    <a:cubicBezTo>
                      <a:pt x="246889" y="546218"/>
                      <a:pt x="245060" y="542510"/>
                      <a:pt x="241402" y="539767"/>
                    </a:cubicBezTo>
                    <a:cubicBezTo>
                      <a:pt x="237745" y="537023"/>
                      <a:pt x="233477" y="535652"/>
                      <a:pt x="228601" y="535652"/>
                    </a:cubicBezTo>
                    <a:cubicBezTo>
                      <a:pt x="223114" y="535652"/>
                      <a:pt x="218441" y="537582"/>
                      <a:pt x="214580" y="541443"/>
                    </a:cubicBezTo>
                    <a:cubicBezTo>
                      <a:pt x="210719" y="545304"/>
                      <a:pt x="208789" y="549977"/>
                      <a:pt x="208789" y="555464"/>
                    </a:cubicBezTo>
                    <a:cubicBezTo>
                      <a:pt x="208789" y="561357"/>
                      <a:pt x="210313" y="566945"/>
                      <a:pt x="213361" y="572228"/>
                    </a:cubicBezTo>
                    <a:lnTo>
                      <a:pt x="205741" y="579848"/>
                    </a:lnTo>
                    <a:cubicBezTo>
                      <a:pt x="200661" y="570704"/>
                      <a:pt x="198121" y="563592"/>
                      <a:pt x="198121" y="558512"/>
                    </a:cubicBezTo>
                    <a:cubicBezTo>
                      <a:pt x="198121" y="549571"/>
                      <a:pt x="201219" y="542002"/>
                      <a:pt x="207417" y="535804"/>
                    </a:cubicBezTo>
                    <a:cubicBezTo>
                      <a:pt x="213615" y="529607"/>
                      <a:pt x="221184" y="526508"/>
                      <a:pt x="230125" y="526508"/>
                    </a:cubicBezTo>
                    <a:close/>
                    <a:moveTo>
                      <a:pt x="198121" y="489932"/>
                    </a:moveTo>
                    <a:cubicBezTo>
                      <a:pt x="202591" y="489932"/>
                      <a:pt x="208941" y="491456"/>
                      <a:pt x="217171" y="494504"/>
                    </a:cubicBezTo>
                    <a:cubicBezTo>
                      <a:pt x="225400" y="497552"/>
                      <a:pt x="231750" y="499076"/>
                      <a:pt x="236221" y="499076"/>
                    </a:cubicBezTo>
                    <a:cubicBezTo>
                      <a:pt x="239065" y="499076"/>
                      <a:pt x="243129" y="498060"/>
                      <a:pt x="248413" y="496028"/>
                    </a:cubicBezTo>
                    <a:cubicBezTo>
                      <a:pt x="243536" y="505172"/>
                      <a:pt x="234900" y="509744"/>
                      <a:pt x="222505" y="509744"/>
                    </a:cubicBezTo>
                    <a:cubicBezTo>
                      <a:pt x="212345" y="509744"/>
                      <a:pt x="203709" y="513046"/>
                      <a:pt x="196597" y="519650"/>
                    </a:cubicBezTo>
                    <a:cubicBezTo>
                      <a:pt x="189485" y="526254"/>
                      <a:pt x="185929" y="534636"/>
                      <a:pt x="185929" y="544796"/>
                    </a:cubicBezTo>
                    <a:cubicBezTo>
                      <a:pt x="185929" y="556988"/>
                      <a:pt x="191009" y="570196"/>
                      <a:pt x="201169" y="584420"/>
                    </a:cubicBezTo>
                    <a:lnTo>
                      <a:pt x="188977" y="596612"/>
                    </a:lnTo>
                    <a:cubicBezTo>
                      <a:pt x="175565" y="585436"/>
                      <a:pt x="162865" y="579848"/>
                      <a:pt x="150877" y="579848"/>
                    </a:cubicBezTo>
                    <a:cubicBezTo>
                      <a:pt x="141733" y="579848"/>
                      <a:pt x="133503" y="582591"/>
                      <a:pt x="126188" y="588077"/>
                    </a:cubicBezTo>
                    <a:cubicBezTo>
                      <a:pt x="118263" y="593970"/>
                      <a:pt x="114301" y="601387"/>
                      <a:pt x="114301" y="610328"/>
                    </a:cubicBezTo>
                    <a:cubicBezTo>
                      <a:pt x="114301" y="611547"/>
                      <a:pt x="114555" y="613325"/>
                      <a:pt x="115063" y="615662"/>
                    </a:cubicBezTo>
                    <a:cubicBezTo>
                      <a:pt x="115571" y="617999"/>
                      <a:pt x="115825" y="619777"/>
                      <a:pt x="115825" y="620996"/>
                    </a:cubicBezTo>
                    <a:cubicBezTo>
                      <a:pt x="115825" y="632781"/>
                      <a:pt x="111253" y="640401"/>
                      <a:pt x="102109" y="643856"/>
                    </a:cubicBezTo>
                    <a:cubicBezTo>
                      <a:pt x="104141" y="640605"/>
                      <a:pt x="105157" y="637049"/>
                      <a:pt x="105157" y="633188"/>
                    </a:cubicBezTo>
                    <a:cubicBezTo>
                      <a:pt x="105157" y="629733"/>
                      <a:pt x="104141" y="626177"/>
                      <a:pt x="102109" y="622520"/>
                    </a:cubicBezTo>
                    <a:cubicBezTo>
                      <a:pt x="96013" y="611750"/>
                      <a:pt x="92965" y="602606"/>
                      <a:pt x="92965" y="595088"/>
                    </a:cubicBezTo>
                    <a:cubicBezTo>
                      <a:pt x="92965" y="586350"/>
                      <a:pt x="96724" y="579238"/>
                      <a:pt x="104242" y="573752"/>
                    </a:cubicBezTo>
                    <a:cubicBezTo>
                      <a:pt x="111151" y="568672"/>
                      <a:pt x="119076" y="566132"/>
                      <a:pt x="128017" y="566132"/>
                    </a:cubicBezTo>
                    <a:cubicBezTo>
                      <a:pt x="143257" y="566132"/>
                      <a:pt x="160529" y="571720"/>
                      <a:pt x="179833" y="582896"/>
                    </a:cubicBezTo>
                    <a:lnTo>
                      <a:pt x="187453" y="575276"/>
                    </a:lnTo>
                    <a:cubicBezTo>
                      <a:pt x="174245" y="552517"/>
                      <a:pt x="167641" y="537277"/>
                      <a:pt x="167641" y="529556"/>
                    </a:cubicBezTo>
                    <a:cubicBezTo>
                      <a:pt x="167641" y="518583"/>
                      <a:pt x="169977" y="509541"/>
                      <a:pt x="174651" y="502429"/>
                    </a:cubicBezTo>
                    <a:cubicBezTo>
                      <a:pt x="179934" y="494097"/>
                      <a:pt x="187757" y="489932"/>
                      <a:pt x="198121" y="489932"/>
                    </a:cubicBezTo>
                    <a:close/>
                    <a:moveTo>
                      <a:pt x="76201" y="471644"/>
                    </a:moveTo>
                    <a:lnTo>
                      <a:pt x="99061" y="480788"/>
                    </a:lnTo>
                    <a:cubicBezTo>
                      <a:pt x="118974" y="488713"/>
                      <a:pt x="132690" y="498365"/>
                      <a:pt x="140209" y="509744"/>
                    </a:cubicBezTo>
                    <a:lnTo>
                      <a:pt x="183185" y="574971"/>
                    </a:lnTo>
                    <a:lnTo>
                      <a:pt x="179223" y="579238"/>
                    </a:lnTo>
                    <a:lnTo>
                      <a:pt x="109729" y="534128"/>
                    </a:lnTo>
                    <a:cubicBezTo>
                      <a:pt x="99975" y="527829"/>
                      <a:pt x="91339" y="516145"/>
                      <a:pt x="83821" y="499076"/>
                    </a:cubicBezTo>
                    <a:lnTo>
                      <a:pt x="73153" y="474692"/>
                    </a:lnTo>
                    <a:close/>
                    <a:moveTo>
                      <a:pt x="295657" y="395444"/>
                    </a:moveTo>
                    <a:lnTo>
                      <a:pt x="304801" y="395444"/>
                    </a:lnTo>
                    <a:lnTo>
                      <a:pt x="304801" y="700244"/>
                    </a:lnTo>
                    <a:lnTo>
                      <a:pt x="1" y="700244"/>
                    </a:lnTo>
                    <a:lnTo>
                      <a:pt x="1" y="691100"/>
                    </a:lnTo>
                    <a:lnTo>
                      <a:pt x="295657" y="691100"/>
                    </a:lnTo>
                    <a:close/>
                    <a:moveTo>
                      <a:pt x="271273" y="395444"/>
                    </a:moveTo>
                    <a:lnTo>
                      <a:pt x="280417" y="395444"/>
                    </a:lnTo>
                    <a:lnTo>
                      <a:pt x="280417" y="546320"/>
                    </a:lnTo>
                    <a:cubicBezTo>
                      <a:pt x="280417" y="559731"/>
                      <a:pt x="276454" y="571517"/>
                      <a:pt x="268529" y="581677"/>
                    </a:cubicBezTo>
                    <a:cubicBezTo>
                      <a:pt x="259995" y="592649"/>
                      <a:pt x="249225" y="598136"/>
                      <a:pt x="236221" y="598136"/>
                    </a:cubicBezTo>
                    <a:cubicBezTo>
                      <a:pt x="233376" y="598136"/>
                      <a:pt x="227788" y="596612"/>
                      <a:pt x="219457" y="593564"/>
                    </a:cubicBezTo>
                    <a:lnTo>
                      <a:pt x="227077" y="584420"/>
                    </a:lnTo>
                    <a:cubicBezTo>
                      <a:pt x="233173" y="585436"/>
                      <a:pt x="237237" y="585944"/>
                      <a:pt x="239269" y="585944"/>
                    </a:cubicBezTo>
                    <a:cubicBezTo>
                      <a:pt x="249225" y="585944"/>
                      <a:pt x="257252" y="580864"/>
                      <a:pt x="263348" y="570704"/>
                    </a:cubicBezTo>
                    <a:cubicBezTo>
                      <a:pt x="268631" y="561966"/>
                      <a:pt x="271273" y="552314"/>
                      <a:pt x="271273" y="541748"/>
                    </a:cubicBezTo>
                    <a:close/>
                    <a:moveTo>
                      <a:pt x="196596" y="217932"/>
                    </a:moveTo>
                    <a:cubicBezTo>
                      <a:pt x="200660" y="224841"/>
                      <a:pt x="202692" y="231445"/>
                      <a:pt x="202692" y="237744"/>
                    </a:cubicBezTo>
                    <a:cubicBezTo>
                      <a:pt x="202692" y="249733"/>
                      <a:pt x="198780" y="259842"/>
                      <a:pt x="190957" y="268071"/>
                    </a:cubicBezTo>
                    <a:cubicBezTo>
                      <a:pt x="183134" y="276301"/>
                      <a:pt x="173329" y="280416"/>
                      <a:pt x="161544" y="280416"/>
                    </a:cubicBezTo>
                    <a:lnTo>
                      <a:pt x="0" y="280416"/>
                    </a:lnTo>
                    <a:lnTo>
                      <a:pt x="0" y="271272"/>
                    </a:lnTo>
                    <a:lnTo>
                      <a:pt x="156972" y="271272"/>
                    </a:lnTo>
                    <a:cubicBezTo>
                      <a:pt x="166522" y="271272"/>
                      <a:pt x="174752" y="268275"/>
                      <a:pt x="181660" y="262280"/>
                    </a:cubicBezTo>
                    <a:cubicBezTo>
                      <a:pt x="188569" y="256286"/>
                      <a:pt x="192024" y="248615"/>
                      <a:pt x="192024" y="239268"/>
                    </a:cubicBezTo>
                    <a:cubicBezTo>
                      <a:pt x="192024" y="235407"/>
                      <a:pt x="191008" y="230835"/>
                      <a:pt x="188976" y="225552"/>
                    </a:cubicBezTo>
                    <a:close/>
                    <a:moveTo>
                      <a:pt x="224637" y="216713"/>
                    </a:moveTo>
                    <a:lnTo>
                      <a:pt x="246888" y="230124"/>
                    </a:lnTo>
                    <a:cubicBezTo>
                      <a:pt x="265582" y="241300"/>
                      <a:pt x="275742" y="251460"/>
                      <a:pt x="277368" y="260604"/>
                    </a:cubicBezTo>
                    <a:cubicBezTo>
                      <a:pt x="278384" y="266293"/>
                      <a:pt x="280517" y="272085"/>
                      <a:pt x="283768" y="277977"/>
                    </a:cubicBezTo>
                    <a:lnTo>
                      <a:pt x="280416" y="281025"/>
                    </a:lnTo>
                    <a:cubicBezTo>
                      <a:pt x="276352" y="277571"/>
                      <a:pt x="270764" y="275234"/>
                      <a:pt x="263652" y="274015"/>
                    </a:cubicBezTo>
                    <a:cubicBezTo>
                      <a:pt x="253492" y="270967"/>
                      <a:pt x="242824" y="260401"/>
                      <a:pt x="231648" y="242316"/>
                    </a:cubicBezTo>
                    <a:lnTo>
                      <a:pt x="219456" y="222504"/>
                    </a:lnTo>
                    <a:close/>
                    <a:moveTo>
                      <a:pt x="161544" y="198120"/>
                    </a:moveTo>
                    <a:cubicBezTo>
                      <a:pt x="169875" y="198323"/>
                      <a:pt x="177495" y="200863"/>
                      <a:pt x="184404" y="205740"/>
                    </a:cubicBezTo>
                    <a:lnTo>
                      <a:pt x="178308" y="213360"/>
                    </a:lnTo>
                    <a:cubicBezTo>
                      <a:pt x="173431" y="210312"/>
                      <a:pt x="168351" y="208788"/>
                      <a:pt x="163068" y="208788"/>
                    </a:cubicBezTo>
                    <a:cubicBezTo>
                      <a:pt x="157581" y="208788"/>
                      <a:pt x="152908" y="210718"/>
                      <a:pt x="149047" y="214579"/>
                    </a:cubicBezTo>
                    <a:cubicBezTo>
                      <a:pt x="145186" y="218440"/>
                      <a:pt x="143256" y="223113"/>
                      <a:pt x="143256" y="228600"/>
                    </a:cubicBezTo>
                    <a:cubicBezTo>
                      <a:pt x="143256" y="233070"/>
                      <a:pt x="144475" y="237236"/>
                      <a:pt x="146913" y="241097"/>
                    </a:cubicBezTo>
                    <a:cubicBezTo>
                      <a:pt x="149352" y="244957"/>
                      <a:pt x="152704" y="246888"/>
                      <a:pt x="156972" y="246888"/>
                    </a:cubicBezTo>
                    <a:cubicBezTo>
                      <a:pt x="164084" y="246888"/>
                      <a:pt x="167640" y="243840"/>
                      <a:pt x="167640" y="237744"/>
                    </a:cubicBezTo>
                    <a:cubicBezTo>
                      <a:pt x="167640" y="232664"/>
                      <a:pt x="165100" y="230124"/>
                      <a:pt x="160020" y="230124"/>
                    </a:cubicBezTo>
                    <a:cubicBezTo>
                      <a:pt x="156972" y="230124"/>
                      <a:pt x="154432" y="232156"/>
                      <a:pt x="152400" y="236220"/>
                    </a:cubicBezTo>
                    <a:cubicBezTo>
                      <a:pt x="152400" y="227076"/>
                      <a:pt x="155956" y="222504"/>
                      <a:pt x="163068" y="222504"/>
                    </a:cubicBezTo>
                    <a:cubicBezTo>
                      <a:pt x="167132" y="222504"/>
                      <a:pt x="170434" y="224028"/>
                      <a:pt x="172974" y="227076"/>
                    </a:cubicBezTo>
                    <a:cubicBezTo>
                      <a:pt x="175514" y="230124"/>
                      <a:pt x="176784" y="233680"/>
                      <a:pt x="176784" y="237744"/>
                    </a:cubicBezTo>
                    <a:cubicBezTo>
                      <a:pt x="176784" y="243433"/>
                      <a:pt x="174650" y="248158"/>
                      <a:pt x="170383" y="251917"/>
                    </a:cubicBezTo>
                    <a:cubicBezTo>
                      <a:pt x="166116" y="255676"/>
                      <a:pt x="161137" y="257556"/>
                      <a:pt x="155448" y="257556"/>
                    </a:cubicBezTo>
                    <a:cubicBezTo>
                      <a:pt x="148336" y="257556"/>
                      <a:pt x="142494" y="254813"/>
                      <a:pt x="137922" y="249326"/>
                    </a:cubicBezTo>
                    <a:cubicBezTo>
                      <a:pt x="133350" y="243840"/>
                      <a:pt x="131064" y="237439"/>
                      <a:pt x="131064" y="230124"/>
                    </a:cubicBezTo>
                    <a:cubicBezTo>
                      <a:pt x="131064" y="221183"/>
                      <a:pt x="133908" y="213563"/>
                      <a:pt x="139598" y="207264"/>
                    </a:cubicBezTo>
                    <a:cubicBezTo>
                      <a:pt x="145288" y="200965"/>
                      <a:pt x="152603" y="197917"/>
                      <a:pt x="161544" y="198120"/>
                    </a:cubicBezTo>
                    <a:close/>
                    <a:moveTo>
                      <a:pt x="274320" y="195072"/>
                    </a:moveTo>
                    <a:cubicBezTo>
                      <a:pt x="278384" y="199136"/>
                      <a:pt x="280416" y="203708"/>
                      <a:pt x="280416" y="208788"/>
                    </a:cubicBezTo>
                    <a:cubicBezTo>
                      <a:pt x="280416" y="213868"/>
                      <a:pt x="278434" y="217932"/>
                      <a:pt x="274472" y="220980"/>
                    </a:cubicBezTo>
                    <a:cubicBezTo>
                      <a:pt x="270510" y="224028"/>
                      <a:pt x="265887" y="225552"/>
                      <a:pt x="260604" y="225552"/>
                    </a:cubicBezTo>
                    <a:cubicBezTo>
                      <a:pt x="251256" y="225552"/>
                      <a:pt x="239572" y="221488"/>
                      <a:pt x="225552" y="213360"/>
                    </a:cubicBezTo>
                    <a:lnTo>
                      <a:pt x="214884" y="222504"/>
                    </a:lnTo>
                    <a:cubicBezTo>
                      <a:pt x="225044" y="236931"/>
                      <a:pt x="230124" y="248615"/>
                      <a:pt x="230124" y="257556"/>
                    </a:cubicBezTo>
                    <a:cubicBezTo>
                      <a:pt x="230124" y="263855"/>
                      <a:pt x="227685" y="268986"/>
                      <a:pt x="222808" y="272948"/>
                    </a:cubicBezTo>
                    <a:cubicBezTo>
                      <a:pt x="217932" y="276911"/>
                      <a:pt x="212242" y="278892"/>
                      <a:pt x="205740" y="278892"/>
                    </a:cubicBezTo>
                    <a:cubicBezTo>
                      <a:pt x="197205" y="278892"/>
                      <a:pt x="191109" y="277368"/>
                      <a:pt x="187452" y="274320"/>
                    </a:cubicBezTo>
                    <a:cubicBezTo>
                      <a:pt x="194564" y="273101"/>
                      <a:pt x="200660" y="270561"/>
                      <a:pt x="205740" y="266700"/>
                    </a:cubicBezTo>
                    <a:cubicBezTo>
                      <a:pt x="211836" y="262026"/>
                      <a:pt x="214884" y="256438"/>
                      <a:pt x="214884" y="249936"/>
                    </a:cubicBezTo>
                    <a:cubicBezTo>
                      <a:pt x="214680" y="242011"/>
                      <a:pt x="210108" y="229819"/>
                      <a:pt x="201168" y="213360"/>
                    </a:cubicBezTo>
                    <a:lnTo>
                      <a:pt x="213360" y="201168"/>
                    </a:lnTo>
                    <a:cubicBezTo>
                      <a:pt x="230835" y="209296"/>
                      <a:pt x="243535" y="213360"/>
                      <a:pt x="251460" y="213360"/>
                    </a:cubicBezTo>
                    <a:cubicBezTo>
                      <a:pt x="257149" y="213360"/>
                      <a:pt x="262382" y="211683"/>
                      <a:pt x="267157" y="208331"/>
                    </a:cubicBezTo>
                    <a:cubicBezTo>
                      <a:pt x="271932" y="204978"/>
                      <a:pt x="274320" y="200558"/>
                      <a:pt x="274320" y="195072"/>
                    </a:cubicBezTo>
                    <a:close/>
                    <a:moveTo>
                      <a:pt x="219456" y="176784"/>
                    </a:moveTo>
                    <a:lnTo>
                      <a:pt x="226771" y="183794"/>
                    </a:lnTo>
                    <a:lnTo>
                      <a:pt x="183489" y="225857"/>
                    </a:lnTo>
                    <a:lnTo>
                      <a:pt x="176784" y="217932"/>
                    </a:lnTo>
                    <a:close/>
                    <a:moveTo>
                      <a:pt x="230124" y="131064"/>
                    </a:moveTo>
                    <a:cubicBezTo>
                      <a:pt x="237032" y="131064"/>
                      <a:pt x="243078" y="133401"/>
                      <a:pt x="248259" y="138074"/>
                    </a:cubicBezTo>
                    <a:cubicBezTo>
                      <a:pt x="253441" y="142748"/>
                      <a:pt x="256032" y="148539"/>
                      <a:pt x="256032" y="155448"/>
                    </a:cubicBezTo>
                    <a:cubicBezTo>
                      <a:pt x="256032" y="161137"/>
                      <a:pt x="254152" y="165963"/>
                      <a:pt x="250393" y="169926"/>
                    </a:cubicBezTo>
                    <a:cubicBezTo>
                      <a:pt x="246634" y="173888"/>
                      <a:pt x="241909" y="175869"/>
                      <a:pt x="236220" y="175869"/>
                    </a:cubicBezTo>
                    <a:cubicBezTo>
                      <a:pt x="231749" y="175869"/>
                      <a:pt x="228092" y="174345"/>
                      <a:pt x="225247" y="171297"/>
                    </a:cubicBezTo>
                    <a:cubicBezTo>
                      <a:pt x="222402" y="168249"/>
                      <a:pt x="220980" y="164490"/>
                      <a:pt x="220980" y="160020"/>
                    </a:cubicBezTo>
                    <a:cubicBezTo>
                      <a:pt x="220980" y="153924"/>
                      <a:pt x="224028" y="150876"/>
                      <a:pt x="230124" y="150876"/>
                    </a:cubicBezTo>
                    <a:cubicBezTo>
                      <a:pt x="232765" y="151282"/>
                      <a:pt x="234797" y="152298"/>
                      <a:pt x="236220" y="153924"/>
                    </a:cubicBezTo>
                    <a:cubicBezTo>
                      <a:pt x="232156" y="153924"/>
                      <a:pt x="230124" y="155956"/>
                      <a:pt x="230124" y="160020"/>
                    </a:cubicBezTo>
                    <a:cubicBezTo>
                      <a:pt x="230124" y="165100"/>
                      <a:pt x="232664" y="167640"/>
                      <a:pt x="237744" y="167640"/>
                    </a:cubicBezTo>
                    <a:cubicBezTo>
                      <a:pt x="243840" y="167640"/>
                      <a:pt x="246888" y="163576"/>
                      <a:pt x="246888" y="155448"/>
                    </a:cubicBezTo>
                    <a:cubicBezTo>
                      <a:pt x="246888" y="150774"/>
                      <a:pt x="245059" y="147066"/>
                      <a:pt x="241401" y="144323"/>
                    </a:cubicBezTo>
                    <a:cubicBezTo>
                      <a:pt x="237744" y="141579"/>
                      <a:pt x="233476" y="140208"/>
                      <a:pt x="228600" y="140208"/>
                    </a:cubicBezTo>
                    <a:cubicBezTo>
                      <a:pt x="223113" y="140208"/>
                      <a:pt x="218440" y="142138"/>
                      <a:pt x="214579" y="145999"/>
                    </a:cubicBezTo>
                    <a:cubicBezTo>
                      <a:pt x="210718" y="149860"/>
                      <a:pt x="208788" y="154533"/>
                      <a:pt x="208788" y="160020"/>
                    </a:cubicBezTo>
                    <a:cubicBezTo>
                      <a:pt x="208788" y="165913"/>
                      <a:pt x="210312" y="171501"/>
                      <a:pt x="213360" y="176784"/>
                    </a:cubicBezTo>
                    <a:lnTo>
                      <a:pt x="205740" y="184404"/>
                    </a:lnTo>
                    <a:cubicBezTo>
                      <a:pt x="200660" y="175260"/>
                      <a:pt x="198120" y="168148"/>
                      <a:pt x="198120" y="163068"/>
                    </a:cubicBezTo>
                    <a:cubicBezTo>
                      <a:pt x="198120" y="154127"/>
                      <a:pt x="201218" y="146558"/>
                      <a:pt x="207416" y="140360"/>
                    </a:cubicBezTo>
                    <a:cubicBezTo>
                      <a:pt x="213614" y="134163"/>
                      <a:pt x="221183" y="131064"/>
                      <a:pt x="230124" y="131064"/>
                    </a:cubicBezTo>
                    <a:close/>
                    <a:moveTo>
                      <a:pt x="198120" y="94488"/>
                    </a:moveTo>
                    <a:cubicBezTo>
                      <a:pt x="202590" y="94488"/>
                      <a:pt x="208940" y="96012"/>
                      <a:pt x="217170" y="99060"/>
                    </a:cubicBezTo>
                    <a:cubicBezTo>
                      <a:pt x="225399" y="102108"/>
                      <a:pt x="231749" y="103632"/>
                      <a:pt x="236220" y="103632"/>
                    </a:cubicBezTo>
                    <a:cubicBezTo>
                      <a:pt x="239064" y="103632"/>
                      <a:pt x="243128" y="102616"/>
                      <a:pt x="248412" y="100584"/>
                    </a:cubicBezTo>
                    <a:cubicBezTo>
                      <a:pt x="243535" y="109728"/>
                      <a:pt x="234899" y="114300"/>
                      <a:pt x="222504" y="114300"/>
                    </a:cubicBezTo>
                    <a:cubicBezTo>
                      <a:pt x="212344" y="114300"/>
                      <a:pt x="203708" y="117602"/>
                      <a:pt x="196596" y="124206"/>
                    </a:cubicBezTo>
                    <a:cubicBezTo>
                      <a:pt x="189484" y="130810"/>
                      <a:pt x="185928" y="139192"/>
                      <a:pt x="185928" y="149352"/>
                    </a:cubicBezTo>
                    <a:cubicBezTo>
                      <a:pt x="185928" y="161544"/>
                      <a:pt x="191008" y="174752"/>
                      <a:pt x="201168" y="188976"/>
                    </a:cubicBezTo>
                    <a:lnTo>
                      <a:pt x="188976" y="201168"/>
                    </a:lnTo>
                    <a:cubicBezTo>
                      <a:pt x="175564" y="189992"/>
                      <a:pt x="162864" y="184404"/>
                      <a:pt x="150876" y="184404"/>
                    </a:cubicBezTo>
                    <a:cubicBezTo>
                      <a:pt x="141732" y="184404"/>
                      <a:pt x="133502" y="187147"/>
                      <a:pt x="126187" y="192633"/>
                    </a:cubicBezTo>
                    <a:cubicBezTo>
                      <a:pt x="118262" y="198526"/>
                      <a:pt x="114300" y="205943"/>
                      <a:pt x="114300" y="214884"/>
                    </a:cubicBezTo>
                    <a:cubicBezTo>
                      <a:pt x="114300" y="216103"/>
                      <a:pt x="114554" y="217881"/>
                      <a:pt x="115062" y="220218"/>
                    </a:cubicBezTo>
                    <a:cubicBezTo>
                      <a:pt x="115570" y="222555"/>
                      <a:pt x="115824" y="224333"/>
                      <a:pt x="115824" y="225552"/>
                    </a:cubicBezTo>
                    <a:cubicBezTo>
                      <a:pt x="115824" y="237337"/>
                      <a:pt x="111252" y="244957"/>
                      <a:pt x="102108" y="248412"/>
                    </a:cubicBezTo>
                    <a:cubicBezTo>
                      <a:pt x="104140" y="245161"/>
                      <a:pt x="105156" y="241605"/>
                      <a:pt x="105156" y="237744"/>
                    </a:cubicBezTo>
                    <a:cubicBezTo>
                      <a:pt x="105156" y="234289"/>
                      <a:pt x="104140" y="230733"/>
                      <a:pt x="102108" y="227076"/>
                    </a:cubicBezTo>
                    <a:cubicBezTo>
                      <a:pt x="96012" y="216306"/>
                      <a:pt x="92964" y="207162"/>
                      <a:pt x="92964" y="199644"/>
                    </a:cubicBezTo>
                    <a:cubicBezTo>
                      <a:pt x="92964" y="190906"/>
                      <a:pt x="96723" y="183794"/>
                      <a:pt x="104241" y="178308"/>
                    </a:cubicBezTo>
                    <a:cubicBezTo>
                      <a:pt x="111150" y="173228"/>
                      <a:pt x="119075" y="170688"/>
                      <a:pt x="128016" y="170688"/>
                    </a:cubicBezTo>
                    <a:cubicBezTo>
                      <a:pt x="143256" y="170688"/>
                      <a:pt x="160528" y="176276"/>
                      <a:pt x="179832" y="187452"/>
                    </a:cubicBezTo>
                    <a:lnTo>
                      <a:pt x="187452" y="179832"/>
                    </a:lnTo>
                    <a:cubicBezTo>
                      <a:pt x="174244" y="157073"/>
                      <a:pt x="167640" y="141833"/>
                      <a:pt x="167640" y="134112"/>
                    </a:cubicBezTo>
                    <a:cubicBezTo>
                      <a:pt x="167640" y="123139"/>
                      <a:pt x="169976" y="114097"/>
                      <a:pt x="174650" y="106985"/>
                    </a:cubicBezTo>
                    <a:cubicBezTo>
                      <a:pt x="179933" y="98653"/>
                      <a:pt x="187756" y="94488"/>
                      <a:pt x="198120" y="94488"/>
                    </a:cubicBezTo>
                    <a:close/>
                    <a:moveTo>
                      <a:pt x="76200" y="76200"/>
                    </a:moveTo>
                    <a:lnTo>
                      <a:pt x="99060" y="85344"/>
                    </a:lnTo>
                    <a:cubicBezTo>
                      <a:pt x="118973" y="93269"/>
                      <a:pt x="132689" y="102921"/>
                      <a:pt x="140208" y="114300"/>
                    </a:cubicBezTo>
                    <a:lnTo>
                      <a:pt x="183184" y="179527"/>
                    </a:lnTo>
                    <a:lnTo>
                      <a:pt x="179222" y="183794"/>
                    </a:lnTo>
                    <a:lnTo>
                      <a:pt x="109728" y="138684"/>
                    </a:lnTo>
                    <a:cubicBezTo>
                      <a:pt x="99974" y="132385"/>
                      <a:pt x="91338" y="120701"/>
                      <a:pt x="83820" y="103632"/>
                    </a:cubicBezTo>
                    <a:lnTo>
                      <a:pt x="73152" y="79248"/>
                    </a:lnTo>
                    <a:close/>
                    <a:moveTo>
                      <a:pt x="295656" y="0"/>
                    </a:moveTo>
                    <a:lnTo>
                      <a:pt x="304800" y="0"/>
                    </a:lnTo>
                    <a:lnTo>
                      <a:pt x="304800" y="304800"/>
                    </a:lnTo>
                    <a:lnTo>
                      <a:pt x="0" y="304800"/>
                    </a:lnTo>
                    <a:lnTo>
                      <a:pt x="0" y="295656"/>
                    </a:lnTo>
                    <a:lnTo>
                      <a:pt x="295656" y="295656"/>
                    </a:lnTo>
                    <a:close/>
                    <a:moveTo>
                      <a:pt x="271272" y="0"/>
                    </a:moveTo>
                    <a:lnTo>
                      <a:pt x="280416" y="0"/>
                    </a:lnTo>
                    <a:lnTo>
                      <a:pt x="280416" y="150876"/>
                    </a:lnTo>
                    <a:cubicBezTo>
                      <a:pt x="280416" y="164287"/>
                      <a:pt x="276453" y="176073"/>
                      <a:pt x="268528" y="186233"/>
                    </a:cubicBezTo>
                    <a:cubicBezTo>
                      <a:pt x="259994" y="197205"/>
                      <a:pt x="249224" y="202692"/>
                      <a:pt x="236220" y="202692"/>
                    </a:cubicBezTo>
                    <a:cubicBezTo>
                      <a:pt x="233375" y="202692"/>
                      <a:pt x="227787" y="201168"/>
                      <a:pt x="219456" y="198120"/>
                    </a:cubicBezTo>
                    <a:lnTo>
                      <a:pt x="227076" y="188976"/>
                    </a:lnTo>
                    <a:cubicBezTo>
                      <a:pt x="233172" y="189992"/>
                      <a:pt x="237236" y="190500"/>
                      <a:pt x="239268" y="190500"/>
                    </a:cubicBezTo>
                    <a:cubicBezTo>
                      <a:pt x="249224" y="190500"/>
                      <a:pt x="257251" y="185420"/>
                      <a:pt x="263347" y="175260"/>
                    </a:cubicBezTo>
                    <a:cubicBezTo>
                      <a:pt x="268630" y="166522"/>
                      <a:pt x="271272" y="156870"/>
                      <a:pt x="271272" y="146304"/>
                    </a:cubicBez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p>
            </p:txBody>
          </p:sp>
        </p:grpSp>
        <p:grpSp>
          <p:nvGrpSpPr>
            <p:cNvPr id="14" name="Group 13">
              <a:extLst>
                <a:ext uri="{FF2B5EF4-FFF2-40B4-BE49-F238E27FC236}">
                  <a16:creationId xmlns:a16="http://schemas.microsoft.com/office/drawing/2014/main" id="{B7FEE12E-82F8-4D4B-A9EC-BFC31337A02A}"/>
                </a:ext>
              </a:extLst>
            </p:cNvPr>
            <p:cNvGrpSpPr/>
            <p:nvPr/>
          </p:nvGrpSpPr>
          <p:grpSpPr>
            <a:xfrm>
              <a:off x="216318" y="307738"/>
              <a:ext cx="7755296" cy="5728053"/>
              <a:chOff x="216318" y="307738"/>
              <a:chExt cx="7755296" cy="5728053"/>
            </a:xfrm>
          </p:grpSpPr>
          <p:pic>
            <p:nvPicPr>
              <p:cNvPr id="16" name="Picture 15">
                <a:extLst>
                  <a:ext uri="{FF2B5EF4-FFF2-40B4-BE49-F238E27FC236}">
                    <a16:creationId xmlns:a16="http://schemas.microsoft.com/office/drawing/2014/main" id="{231626C6-3AD1-4F3C-8905-CC47279070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627" y="307738"/>
                <a:ext cx="3350017" cy="3127427"/>
              </a:xfrm>
              <a:prstGeom prst="ellipse">
                <a:avLst/>
              </a:prstGeom>
              <a:ln>
                <a:noFill/>
              </a:ln>
              <a:effectLst>
                <a:softEdge rad="112500"/>
              </a:effectLst>
            </p:spPr>
          </p:pic>
          <p:pic>
            <p:nvPicPr>
              <p:cNvPr id="17" name="Picture 16">
                <a:extLst>
                  <a:ext uri="{FF2B5EF4-FFF2-40B4-BE49-F238E27FC236}">
                    <a16:creationId xmlns:a16="http://schemas.microsoft.com/office/drawing/2014/main" id="{7E026E46-2B24-43AD-9D86-EC83411806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318" y="3370279"/>
                <a:ext cx="4494542" cy="2665512"/>
              </a:xfrm>
              <a:prstGeom prst="rect">
                <a:avLst/>
              </a:prstGeom>
            </p:spPr>
          </p:pic>
          <p:pic>
            <p:nvPicPr>
              <p:cNvPr id="18" name="Picture 17">
                <a:extLst>
                  <a:ext uri="{FF2B5EF4-FFF2-40B4-BE49-F238E27FC236}">
                    <a16:creationId xmlns:a16="http://schemas.microsoft.com/office/drawing/2014/main" id="{9CBEFAB9-4C64-4A42-A0F4-66FDC5B389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9438" y="395931"/>
                <a:ext cx="4432176" cy="804742"/>
              </a:xfrm>
              <a:prstGeom prst="rect">
                <a:avLst/>
              </a:prstGeom>
            </p:spPr>
          </p:pic>
        </p:grpSp>
        <p:pic>
          <p:nvPicPr>
            <p:cNvPr id="19" name="Picture 2" descr="C:\Users\hp\Desktop\Screenshot_20200115_155501.jpg">
              <a:extLst>
                <a:ext uri="{FF2B5EF4-FFF2-40B4-BE49-F238E27FC236}">
                  <a16:creationId xmlns:a16="http://schemas.microsoft.com/office/drawing/2014/main" id="{B35CBE72-44C9-436F-B592-9A22436DDAAF}"/>
                </a:ext>
              </a:extLst>
            </p:cNvPr>
            <p:cNvPicPr>
              <a:picLocks noChangeAspect="1" noChangeArrowheads="1"/>
            </p:cNvPicPr>
            <p:nvPr/>
          </p:nvPicPr>
          <p:blipFill>
            <a:blip r:embed="rId5"/>
            <a:srcRect/>
            <a:stretch>
              <a:fillRect/>
            </a:stretch>
          </p:blipFill>
          <p:spPr bwMode="auto">
            <a:xfrm>
              <a:off x="5218808" y="1957242"/>
              <a:ext cx="3133249" cy="3886200"/>
            </a:xfrm>
            <a:prstGeom prst="rect">
              <a:avLst/>
            </a:prstGeom>
            <a:noFill/>
          </p:spPr>
        </p:pic>
      </p:grpSp>
    </p:spTree>
    <p:extLst>
      <p:ext uri="{BB962C8B-B14F-4D97-AF65-F5344CB8AC3E}">
        <p14:creationId xmlns:p14="http://schemas.microsoft.com/office/powerpoint/2010/main" val="2334664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33EF1CCA-9408-4360-BCD2-5E0C288139FE}"/>
              </a:ext>
            </a:extLst>
          </p:cNvPr>
          <p:cNvGrpSpPr/>
          <p:nvPr/>
        </p:nvGrpSpPr>
        <p:grpSpPr>
          <a:xfrm>
            <a:off x="-171450" y="-188686"/>
            <a:ext cx="9576707" cy="7199086"/>
            <a:chOff x="-114300" y="0"/>
            <a:chExt cx="12420600" cy="7122884"/>
          </a:xfrm>
        </p:grpSpPr>
        <p:sp>
          <p:nvSpPr>
            <p:cNvPr id="4" name="Freeform: Shape 3">
              <a:extLst>
                <a:ext uri="{FF2B5EF4-FFF2-40B4-BE49-F238E27FC236}">
                  <a16:creationId xmlns:a16="http://schemas.microsoft.com/office/drawing/2014/main" id="{48F81F1A-BA5D-4521-A698-76DFD6CAFD8E}"/>
                </a:ext>
              </a:extLst>
            </p:cNvPr>
            <p:cNvSpPr/>
            <p:nvPr/>
          </p:nvSpPr>
          <p:spPr>
            <a:xfrm>
              <a:off x="0" y="132442"/>
              <a:ext cx="12192000" cy="6858000"/>
            </a:xfrm>
            <a:custGeom>
              <a:avLst/>
              <a:gdLst>
                <a:gd name="connsiteX0" fmla="*/ 1182192 w 12192000"/>
                <a:gd name="connsiteY0" fmla="*/ 352698 h 6858000"/>
                <a:gd name="connsiteX1" fmla="*/ 300446 w 12192000"/>
                <a:gd name="connsiteY1" fmla="*/ 1234444 h 6858000"/>
                <a:gd name="connsiteX2" fmla="*/ 300446 w 12192000"/>
                <a:gd name="connsiteY2" fmla="*/ 5701934 h 6858000"/>
                <a:gd name="connsiteX3" fmla="*/ 1182192 w 12192000"/>
                <a:gd name="connsiteY3" fmla="*/ 6583680 h 6858000"/>
                <a:gd name="connsiteX4" fmla="*/ 11018517 w 12192000"/>
                <a:gd name="connsiteY4" fmla="*/ 6583680 h 6858000"/>
                <a:gd name="connsiteX5" fmla="*/ 11900263 w 12192000"/>
                <a:gd name="connsiteY5" fmla="*/ 5701934 h 6858000"/>
                <a:gd name="connsiteX6" fmla="*/ 11900263 w 12192000"/>
                <a:gd name="connsiteY6" fmla="*/ 1234444 h 6858000"/>
                <a:gd name="connsiteX7" fmla="*/ 11018517 w 12192000"/>
                <a:gd name="connsiteY7" fmla="*/ 352698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1182192" y="352698"/>
                  </a:moveTo>
                  <a:cubicBezTo>
                    <a:pt x="695217" y="352698"/>
                    <a:pt x="300446" y="747469"/>
                    <a:pt x="300446" y="1234444"/>
                  </a:cubicBezTo>
                  <a:lnTo>
                    <a:pt x="300446" y="5701934"/>
                  </a:lnTo>
                  <a:cubicBezTo>
                    <a:pt x="300446" y="6188909"/>
                    <a:pt x="695217" y="6583680"/>
                    <a:pt x="1182192" y="6583680"/>
                  </a:cubicBezTo>
                  <a:lnTo>
                    <a:pt x="11018517" y="6583680"/>
                  </a:lnTo>
                  <a:cubicBezTo>
                    <a:pt x="11505492" y="6583680"/>
                    <a:pt x="11900263" y="6188909"/>
                    <a:pt x="11900263" y="5701934"/>
                  </a:cubicBezTo>
                  <a:lnTo>
                    <a:pt x="11900263" y="1234444"/>
                  </a:lnTo>
                  <a:cubicBezTo>
                    <a:pt x="11900263" y="747469"/>
                    <a:pt x="11505492" y="352698"/>
                    <a:pt x="11018517" y="352698"/>
                  </a:cubicBezTo>
                  <a:close/>
                  <a:moveTo>
                    <a:pt x="0" y="0"/>
                  </a:moveTo>
                  <a:lnTo>
                    <a:pt x="12192000" y="0"/>
                  </a:lnTo>
                  <a:lnTo>
                    <a:pt x="12192000" y="6858000"/>
                  </a:lnTo>
                  <a:lnTo>
                    <a:pt x="0" y="6858000"/>
                  </a:lnTo>
                  <a:close/>
                </a:path>
              </a:pathLst>
            </a:custGeom>
            <a:solidFill>
              <a:schemeClr val="accent6">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91F8DE4-0BE5-41FA-B9E4-FB23E1590521}"/>
                </a:ext>
              </a:extLst>
            </p:cNvPr>
            <p:cNvSpPr txBox="1"/>
            <p:nvPr/>
          </p:nvSpPr>
          <p:spPr>
            <a:xfrm>
              <a:off x="-114300" y="43542"/>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6" name="TextBox 5">
              <a:extLst>
                <a:ext uri="{FF2B5EF4-FFF2-40B4-BE49-F238E27FC236}">
                  <a16:creationId xmlns:a16="http://schemas.microsoft.com/office/drawing/2014/main" id="{2AF3EBCE-014B-44E1-93B8-FEC28BA51720}"/>
                </a:ext>
              </a:extLst>
            </p:cNvPr>
            <p:cNvSpPr txBox="1"/>
            <p:nvPr/>
          </p:nvSpPr>
          <p:spPr>
            <a:xfrm rot="16200000">
              <a:off x="47455" y="5796359"/>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7" name="TextBox 6">
              <a:extLst>
                <a:ext uri="{FF2B5EF4-FFF2-40B4-BE49-F238E27FC236}">
                  <a16:creationId xmlns:a16="http://schemas.microsoft.com/office/drawing/2014/main" id="{76F43A8B-D56B-44D9-8AA1-1E9234B972C1}"/>
                </a:ext>
              </a:extLst>
            </p:cNvPr>
            <p:cNvSpPr txBox="1"/>
            <p:nvPr/>
          </p:nvSpPr>
          <p:spPr>
            <a:xfrm rot="10800000">
              <a:off x="11099800" y="5610113"/>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8" name="TextBox 7">
              <a:extLst>
                <a:ext uri="{FF2B5EF4-FFF2-40B4-BE49-F238E27FC236}">
                  <a16:creationId xmlns:a16="http://schemas.microsoft.com/office/drawing/2014/main" id="{B5D91530-595A-49EF-9730-41040A3F7984}"/>
                </a:ext>
              </a:extLst>
            </p:cNvPr>
            <p:cNvSpPr txBox="1"/>
            <p:nvPr/>
          </p:nvSpPr>
          <p:spPr>
            <a:xfrm rot="5400000">
              <a:off x="10938045" y="-120025"/>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9" name="TextBox 8">
              <a:extLst>
                <a:ext uri="{FF2B5EF4-FFF2-40B4-BE49-F238E27FC236}">
                  <a16:creationId xmlns:a16="http://schemas.microsoft.com/office/drawing/2014/main" id="{680021FA-FA7B-4759-B815-A87F6D31DCB6}"/>
                </a:ext>
              </a:extLst>
            </p:cNvPr>
            <p:cNvSpPr txBox="1"/>
            <p:nvPr/>
          </p:nvSpPr>
          <p:spPr>
            <a:xfrm>
              <a:off x="4738109" y="174646"/>
              <a:ext cx="2834640" cy="274320"/>
            </a:xfrm>
            <a:custGeom>
              <a:avLst/>
              <a:gdLst/>
              <a:ahLst/>
              <a:cxnLst/>
              <a:rect l="l" t="t" r="r" b="b"/>
              <a:pathLst>
                <a:path w="2715781" h="257175">
                  <a:moveTo>
                    <a:pt x="2510041" y="216027"/>
                  </a:moveTo>
                  <a:lnTo>
                    <a:pt x="2516471" y="216027"/>
                  </a:lnTo>
                  <a:cubicBezTo>
                    <a:pt x="2518871" y="216027"/>
                    <a:pt x="2520971" y="216927"/>
                    <a:pt x="2522771" y="218727"/>
                  </a:cubicBezTo>
                  <a:cubicBezTo>
                    <a:pt x="2524572" y="220528"/>
                    <a:pt x="2525472" y="222628"/>
                    <a:pt x="2525472" y="225028"/>
                  </a:cubicBezTo>
                  <a:lnTo>
                    <a:pt x="2525472" y="236601"/>
                  </a:lnTo>
                  <a:lnTo>
                    <a:pt x="2515185" y="236601"/>
                  </a:lnTo>
                  <a:cubicBezTo>
                    <a:pt x="2512270" y="236601"/>
                    <a:pt x="2509827" y="235615"/>
                    <a:pt x="2507855" y="233644"/>
                  </a:cubicBezTo>
                  <a:cubicBezTo>
                    <a:pt x="2505884" y="231672"/>
                    <a:pt x="2504898" y="229229"/>
                    <a:pt x="2504898" y="226314"/>
                  </a:cubicBezTo>
                  <a:lnTo>
                    <a:pt x="2504898" y="221171"/>
                  </a:lnTo>
                  <a:lnTo>
                    <a:pt x="2510041" y="221171"/>
                  </a:lnTo>
                  <a:close/>
                  <a:moveTo>
                    <a:pt x="2489467" y="216027"/>
                  </a:moveTo>
                  <a:lnTo>
                    <a:pt x="2494611" y="216027"/>
                  </a:lnTo>
                  <a:lnTo>
                    <a:pt x="2494611" y="222456"/>
                  </a:lnTo>
                  <a:lnTo>
                    <a:pt x="2501040" y="222456"/>
                  </a:lnTo>
                  <a:lnTo>
                    <a:pt x="2501040" y="226314"/>
                  </a:lnTo>
                  <a:cubicBezTo>
                    <a:pt x="2501040" y="228886"/>
                    <a:pt x="2500183" y="231243"/>
                    <a:pt x="2498468" y="233386"/>
                  </a:cubicBezTo>
                  <a:cubicBezTo>
                    <a:pt x="2496754" y="235529"/>
                    <a:pt x="2494611" y="236601"/>
                    <a:pt x="2492039" y="236601"/>
                  </a:cubicBezTo>
                  <a:lnTo>
                    <a:pt x="2479180" y="236601"/>
                  </a:lnTo>
                  <a:lnTo>
                    <a:pt x="2479180" y="228886"/>
                  </a:lnTo>
                  <a:cubicBezTo>
                    <a:pt x="2479180" y="220313"/>
                    <a:pt x="2482609" y="216027"/>
                    <a:pt x="2489467" y="216027"/>
                  </a:cubicBezTo>
                  <a:close/>
                  <a:moveTo>
                    <a:pt x="1895391" y="216027"/>
                  </a:moveTo>
                  <a:lnTo>
                    <a:pt x="1901821" y="216027"/>
                  </a:lnTo>
                  <a:cubicBezTo>
                    <a:pt x="1904221" y="216027"/>
                    <a:pt x="1906321" y="216927"/>
                    <a:pt x="1908121" y="218727"/>
                  </a:cubicBezTo>
                  <a:cubicBezTo>
                    <a:pt x="1909922" y="220528"/>
                    <a:pt x="1910822" y="222628"/>
                    <a:pt x="1910822" y="225028"/>
                  </a:cubicBezTo>
                  <a:lnTo>
                    <a:pt x="1910822" y="236601"/>
                  </a:lnTo>
                  <a:lnTo>
                    <a:pt x="1900535" y="236601"/>
                  </a:lnTo>
                  <a:cubicBezTo>
                    <a:pt x="1897620" y="236601"/>
                    <a:pt x="1895177" y="235615"/>
                    <a:pt x="1893205" y="233644"/>
                  </a:cubicBezTo>
                  <a:cubicBezTo>
                    <a:pt x="1891234" y="231672"/>
                    <a:pt x="1890248" y="229229"/>
                    <a:pt x="1890248" y="226314"/>
                  </a:cubicBezTo>
                  <a:lnTo>
                    <a:pt x="1890248" y="221171"/>
                  </a:lnTo>
                  <a:lnTo>
                    <a:pt x="1895391" y="221171"/>
                  </a:lnTo>
                  <a:close/>
                  <a:moveTo>
                    <a:pt x="1874817" y="216027"/>
                  </a:moveTo>
                  <a:lnTo>
                    <a:pt x="1879961" y="216027"/>
                  </a:lnTo>
                  <a:lnTo>
                    <a:pt x="1879961" y="222456"/>
                  </a:lnTo>
                  <a:lnTo>
                    <a:pt x="1886390" y="222456"/>
                  </a:lnTo>
                  <a:lnTo>
                    <a:pt x="1886390" y="226314"/>
                  </a:lnTo>
                  <a:cubicBezTo>
                    <a:pt x="1886390" y="228886"/>
                    <a:pt x="1885533" y="231243"/>
                    <a:pt x="1883818" y="233386"/>
                  </a:cubicBezTo>
                  <a:cubicBezTo>
                    <a:pt x="1882104" y="235529"/>
                    <a:pt x="1879961" y="236601"/>
                    <a:pt x="1877389" y="236601"/>
                  </a:cubicBezTo>
                  <a:lnTo>
                    <a:pt x="1864530" y="236601"/>
                  </a:lnTo>
                  <a:lnTo>
                    <a:pt x="1864530" y="228886"/>
                  </a:lnTo>
                  <a:cubicBezTo>
                    <a:pt x="1864530" y="220313"/>
                    <a:pt x="1867959" y="216027"/>
                    <a:pt x="1874817" y="216027"/>
                  </a:cubicBezTo>
                  <a:close/>
                  <a:moveTo>
                    <a:pt x="1280739" y="216027"/>
                  </a:moveTo>
                  <a:lnTo>
                    <a:pt x="1287169" y="216027"/>
                  </a:lnTo>
                  <a:cubicBezTo>
                    <a:pt x="1289569" y="216027"/>
                    <a:pt x="1291669" y="216927"/>
                    <a:pt x="1293469" y="218727"/>
                  </a:cubicBezTo>
                  <a:cubicBezTo>
                    <a:pt x="1295270" y="220528"/>
                    <a:pt x="1296170" y="222628"/>
                    <a:pt x="1296170" y="225028"/>
                  </a:cubicBezTo>
                  <a:lnTo>
                    <a:pt x="1296170" y="236601"/>
                  </a:lnTo>
                  <a:lnTo>
                    <a:pt x="1285883" y="236601"/>
                  </a:lnTo>
                  <a:cubicBezTo>
                    <a:pt x="1282968" y="236601"/>
                    <a:pt x="1280525" y="235615"/>
                    <a:pt x="1278553" y="233644"/>
                  </a:cubicBezTo>
                  <a:cubicBezTo>
                    <a:pt x="1276582" y="231672"/>
                    <a:pt x="1275596" y="229229"/>
                    <a:pt x="1275596" y="226314"/>
                  </a:cubicBezTo>
                  <a:lnTo>
                    <a:pt x="1275596" y="221171"/>
                  </a:lnTo>
                  <a:lnTo>
                    <a:pt x="1280739" y="221171"/>
                  </a:lnTo>
                  <a:close/>
                  <a:moveTo>
                    <a:pt x="1260165" y="216027"/>
                  </a:moveTo>
                  <a:lnTo>
                    <a:pt x="1265309" y="216027"/>
                  </a:lnTo>
                  <a:lnTo>
                    <a:pt x="1265309" y="222456"/>
                  </a:lnTo>
                  <a:lnTo>
                    <a:pt x="1271738" y="222456"/>
                  </a:lnTo>
                  <a:lnTo>
                    <a:pt x="1271738" y="226314"/>
                  </a:lnTo>
                  <a:cubicBezTo>
                    <a:pt x="1271738" y="228886"/>
                    <a:pt x="1270881" y="231243"/>
                    <a:pt x="1269166" y="233386"/>
                  </a:cubicBezTo>
                  <a:cubicBezTo>
                    <a:pt x="1267452" y="235529"/>
                    <a:pt x="1265309" y="236601"/>
                    <a:pt x="1262737" y="236601"/>
                  </a:cubicBezTo>
                  <a:lnTo>
                    <a:pt x="1249878" y="236601"/>
                  </a:lnTo>
                  <a:lnTo>
                    <a:pt x="1249878" y="228886"/>
                  </a:lnTo>
                  <a:cubicBezTo>
                    <a:pt x="1249878" y="220313"/>
                    <a:pt x="1253307" y="216027"/>
                    <a:pt x="1260165" y="216027"/>
                  </a:cubicBezTo>
                  <a:close/>
                  <a:moveTo>
                    <a:pt x="666087" y="216027"/>
                  </a:moveTo>
                  <a:lnTo>
                    <a:pt x="672517" y="216027"/>
                  </a:lnTo>
                  <a:cubicBezTo>
                    <a:pt x="674917" y="216027"/>
                    <a:pt x="677017" y="216927"/>
                    <a:pt x="678817" y="218727"/>
                  </a:cubicBezTo>
                  <a:cubicBezTo>
                    <a:pt x="680618" y="220528"/>
                    <a:pt x="681518" y="222628"/>
                    <a:pt x="681518" y="225028"/>
                  </a:cubicBezTo>
                  <a:lnTo>
                    <a:pt x="681518" y="236601"/>
                  </a:lnTo>
                  <a:lnTo>
                    <a:pt x="671231" y="236601"/>
                  </a:lnTo>
                  <a:cubicBezTo>
                    <a:pt x="668316" y="236601"/>
                    <a:pt x="665873" y="235615"/>
                    <a:pt x="663901" y="233644"/>
                  </a:cubicBezTo>
                  <a:cubicBezTo>
                    <a:pt x="661930" y="231672"/>
                    <a:pt x="660944" y="229229"/>
                    <a:pt x="660944" y="226314"/>
                  </a:cubicBezTo>
                  <a:lnTo>
                    <a:pt x="660944" y="221171"/>
                  </a:lnTo>
                  <a:lnTo>
                    <a:pt x="666087" y="221171"/>
                  </a:lnTo>
                  <a:close/>
                  <a:moveTo>
                    <a:pt x="645513" y="216027"/>
                  </a:moveTo>
                  <a:lnTo>
                    <a:pt x="650657" y="216027"/>
                  </a:lnTo>
                  <a:lnTo>
                    <a:pt x="650657" y="222456"/>
                  </a:lnTo>
                  <a:lnTo>
                    <a:pt x="657086" y="222456"/>
                  </a:lnTo>
                  <a:lnTo>
                    <a:pt x="657086" y="226314"/>
                  </a:lnTo>
                  <a:cubicBezTo>
                    <a:pt x="657086" y="228886"/>
                    <a:pt x="656229" y="231243"/>
                    <a:pt x="654514" y="233386"/>
                  </a:cubicBezTo>
                  <a:cubicBezTo>
                    <a:pt x="652800" y="235529"/>
                    <a:pt x="650657" y="236601"/>
                    <a:pt x="648085" y="236601"/>
                  </a:cubicBezTo>
                  <a:lnTo>
                    <a:pt x="635226" y="236601"/>
                  </a:lnTo>
                  <a:lnTo>
                    <a:pt x="635226" y="228886"/>
                  </a:lnTo>
                  <a:cubicBezTo>
                    <a:pt x="635226" y="220313"/>
                    <a:pt x="638655" y="216027"/>
                    <a:pt x="645513" y="216027"/>
                  </a:cubicBezTo>
                  <a:close/>
                  <a:moveTo>
                    <a:pt x="51435" y="216027"/>
                  </a:moveTo>
                  <a:lnTo>
                    <a:pt x="57865" y="216027"/>
                  </a:lnTo>
                  <a:cubicBezTo>
                    <a:pt x="60265" y="216027"/>
                    <a:pt x="62365" y="216927"/>
                    <a:pt x="64166" y="218727"/>
                  </a:cubicBezTo>
                  <a:cubicBezTo>
                    <a:pt x="65966" y="220528"/>
                    <a:pt x="66866" y="222628"/>
                    <a:pt x="66866" y="225028"/>
                  </a:cubicBezTo>
                  <a:lnTo>
                    <a:pt x="66866" y="236601"/>
                  </a:lnTo>
                  <a:lnTo>
                    <a:pt x="56579" y="236601"/>
                  </a:lnTo>
                  <a:cubicBezTo>
                    <a:pt x="53664" y="236601"/>
                    <a:pt x="51221" y="235615"/>
                    <a:pt x="49249" y="233644"/>
                  </a:cubicBezTo>
                  <a:cubicBezTo>
                    <a:pt x="47278" y="231672"/>
                    <a:pt x="46292" y="229229"/>
                    <a:pt x="46292" y="226314"/>
                  </a:cubicBezTo>
                  <a:lnTo>
                    <a:pt x="46292" y="221171"/>
                  </a:lnTo>
                  <a:lnTo>
                    <a:pt x="51435" y="221171"/>
                  </a:lnTo>
                  <a:close/>
                  <a:moveTo>
                    <a:pt x="30861" y="216027"/>
                  </a:moveTo>
                  <a:lnTo>
                    <a:pt x="36005" y="216027"/>
                  </a:lnTo>
                  <a:lnTo>
                    <a:pt x="36005" y="222456"/>
                  </a:lnTo>
                  <a:lnTo>
                    <a:pt x="42434" y="222456"/>
                  </a:lnTo>
                  <a:lnTo>
                    <a:pt x="42434" y="226314"/>
                  </a:lnTo>
                  <a:cubicBezTo>
                    <a:pt x="42434" y="228886"/>
                    <a:pt x="41577" y="231243"/>
                    <a:pt x="39863" y="233386"/>
                  </a:cubicBezTo>
                  <a:cubicBezTo>
                    <a:pt x="38148" y="235529"/>
                    <a:pt x="36005" y="236601"/>
                    <a:pt x="33433" y="236601"/>
                  </a:cubicBezTo>
                  <a:lnTo>
                    <a:pt x="20574" y="236601"/>
                  </a:lnTo>
                  <a:lnTo>
                    <a:pt x="20574" y="228886"/>
                  </a:lnTo>
                  <a:cubicBezTo>
                    <a:pt x="20574" y="220313"/>
                    <a:pt x="24003" y="216027"/>
                    <a:pt x="30861" y="216027"/>
                  </a:cubicBezTo>
                  <a:close/>
                  <a:moveTo>
                    <a:pt x="2497182" y="208312"/>
                  </a:moveTo>
                  <a:lnTo>
                    <a:pt x="2507469" y="208312"/>
                  </a:lnTo>
                  <a:lnTo>
                    <a:pt x="2507469" y="218599"/>
                  </a:lnTo>
                  <a:lnTo>
                    <a:pt x="2497182" y="218599"/>
                  </a:lnTo>
                  <a:close/>
                  <a:moveTo>
                    <a:pt x="1882532" y="208312"/>
                  </a:moveTo>
                  <a:lnTo>
                    <a:pt x="1892819" y="208312"/>
                  </a:lnTo>
                  <a:lnTo>
                    <a:pt x="1892819" y="218599"/>
                  </a:lnTo>
                  <a:lnTo>
                    <a:pt x="1882532" y="218599"/>
                  </a:lnTo>
                  <a:close/>
                  <a:moveTo>
                    <a:pt x="1267880" y="208312"/>
                  </a:moveTo>
                  <a:lnTo>
                    <a:pt x="1278167" y="208312"/>
                  </a:lnTo>
                  <a:lnTo>
                    <a:pt x="1278167" y="218599"/>
                  </a:lnTo>
                  <a:lnTo>
                    <a:pt x="1267880" y="218599"/>
                  </a:lnTo>
                  <a:close/>
                  <a:moveTo>
                    <a:pt x="653228" y="208312"/>
                  </a:moveTo>
                  <a:lnTo>
                    <a:pt x="663515" y="208312"/>
                  </a:lnTo>
                  <a:lnTo>
                    <a:pt x="663515" y="218599"/>
                  </a:lnTo>
                  <a:lnTo>
                    <a:pt x="653228" y="218599"/>
                  </a:lnTo>
                  <a:close/>
                  <a:moveTo>
                    <a:pt x="38577" y="208312"/>
                  </a:moveTo>
                  <a:lnTo>
                    <a:pt x="48864" y="208312"/>
                  </a:lnTo>
                  <a:lnTo>
                    <a:pt x="48864" y="218599"/>
                  </a:lnTo>
                  <a:lnTo>
                    <a:pt x="38577" y="218599"/>
                  </a:lnTo>
                  <a:close/>
                  <a:moveTo>
                    <a:pt x="2664346" y="190310"/>
                  </a:moveTo>
                  <a:cubicBezTo>
                    <a:pt x="2668632" y="190310"/>
                    <a:pt x="2672490" y="192453"/>
                    <a:pt x="2675919" y="196739"/>
                  </a:cubicBezTo>
                  <a:cubicBezTo>
                    <a:pt x="2671290" y="196739"/>
                    <a:pt x="2664861" y="200168"/>
                    <a:pt x="2656631" y="207026"/>
                  </a:cubicBezTo>
                  <a:cubicBezTo>
                    <a:pt x="2650459" y="214741"/>
                    <a:pt x="2644029" y="218599"/>
                    <a:pt x="2637343" y="218599"/>
                  </a:cubicBezTo>
                  <a:cubicBezTo>
                    <a:pt x="2628770" y="218599"/>
                    <a:pt x="2623198" y="215941"/>
                    <a:pt x="2620626" y="210626"/>
                  </a:cubicBezTo>
                  <a:cubicBezTo>
                    <a:pt x="2624055" y="212512"/>
                    <a:pt x="2627656" y="213455"/>
                    <a:pt x="2631428" y="213455"/>
                  </a:cubicBezTo>
                  <a:cubicBezTo>
                    <a:pt x="2637086" y="213455"/>
                    <a:pt x="2639915" y="210884"/>
                    <a:pt x="2639915" y="205740"/>
                  </a:cubicBezTo>
                  <a:cubicBezTo>
                    <a:pt x="2639915" y="201454"/>
                    <a:pt x="2637771" y="199311"/>
                    <a:pt x="2633485" y="199311"/>
                  </a:cubicBezTo>
                  <a:cubicBezTo>
                    <a:pt x="2636400" y="195710"/>
                    <a:pt x="2638972" y="193996"/>
                    <a:pt x="2641200" y="194167"/>
                  </a:cubicBezTo>
                  <a:cubicBezTo>
                    <a:pt x="2644801" y="194339"/>
                    <a:pt x="2647373" y="195624"/>
                    <a:pt x="2648916" y="198025"/>
                  </a:cubicBezTo>
                  <a:cubicBezTo>
                    <a:pt x="2654916" y="192881"/>
                    <a:pt x="2660060" y="190310"/>
                    <a:pt x="2664346" y="190310"/>
                  </a:cubicBezTo>
                  <a:close/>
                  <a:moveTo>
                    <a:pt x="2515185" y="190310"/>
                  </a:moveTo>
                  <a:lnTo>
                    <a:pt x="2525472" y="190310"/>
                  </a:lnTo>
                  <a:lnTo>
                    <a:pt x="2525472" y="200597"/>
                  </a:lnTo>
                  <a:cubicBezTo>
                    <a:pt x="2525472" y="203854"/>
                    <a:pt x="2524357" y="206597"/>
                    <a:pt x="2522128" y="208826"/>
                  </a:cubicBezTo>
                  <a:cubicBezTo>
                    <a:pt x="2519900" y="211055"/>
                    <a:pt x="2517156" y="212169"/>
                    <a:pt x="2513899" y="212169"/>
                  </a:cubicBezTo>
                  <a:lnTo>
                    <a:pt x="2510041" y="212169"/>
                  </a:lnTo>
                  <a:lnTo>
                    <a:pt x="2510041" y="205740"/>
                  </a:lnTo>
                  <a:lnTo>
                    <a:pt x="2504898" y="205740"/>
                  </a:lnTo>
                  <a:lnTo>
                    <a:pt x="2504898" y="198025"/>
                  </a:lnTo>
                  <a:cubicBezTo>
                    <a:pt x="2504898" y="192881"/>
                    <a:pt x="2508327" y="190310"/>
                    <a:pt x="2515185" y="190310"/>
                  </a:cubicBezTo>
                  <a:close/>
                  <a:moveTo>
                    <a:pt x="2479180" y="190310"/>
                  </a:moveTo>
                  <a:lnTo>
                    <a:pt x="2490753" y="190310"/>
                  </a:lnTo>
                  <a:cubicBezTo>
                    <a:pt x="2493325" y="190310"/>
                    <a:pt x="2495682" y="191167"/>
                    <a:pt x="2497825" y="192881"/>
                  </a:cubicBezTo>
                  <a:cubicBezTo>
                    <a:pt x="2499969" y="194596"/>
                    <a:pt x="2501040" y="196739"/>
                    <a:pt x="2501040" y="199311"/>
                  </a:cubicBezTo>
                  <a:lnTo>
                    <a:pt x="2501040" y="205740"/>
                  </a:lnTo>
                  <a:lnTo>
                    <a:pt x="2494611" y="205740"/>
                  </a:lnTo>
                  <a:lnTo>
                    <a:pt x="2494611" y="212169"/>
                  </a:lnTo>
                  <a:lnTo>
                    <a:pt x="2490753" y="212169"/>
                  </a:lnTo>
                  <a:cubicBezTo>
                    <a:pt x="2487838" y="212169"/>
                    <a:pt x="2485181" y="211355"/>
                    <a:pt x="2482781" y="209726"/>
                  </a:cubicBezTo>
                  <a:cubicBezTo>
                    <a:pt x="2480380" y="208097"/>
                    <a:pt x="2479180" y="205911"/>
                    <a:pt x="2479180" y="203168"/>
                  </a:cubicBezTo>
                  <a:close/>
                  <a:moveTo>
                    <a:pt x="2049696" y="190310"/>
                  </a:moveTo>
                  <a:cubicBezTo>
                    <a:pt x="2053982" y="190310"/>
                    <a:pt x="2057840" y="192453"/>
                    <a:pt x="2061269" y="196739"/>
                  </a:cubicBezTo>
                  <a:cubicBezTo>
                    <a:pt x="2056640" y="196739"/>
                    <a:pt x="2050211" y="200168"/>
                    <a:pt x="2041981" y="207026"/>
                  </a:cubicBezTo>
                  <a:cubicBezTo>
                    <a:pt x="2035809" y="214741"/>
                    <a:pt x="2029379" y="218599"/>
                    <a:pt x="2022693" y="218599"/>
                  </a:cubicBezTo>
                  <a:cubicBezTo>
                    <a:pt x="2014120" y="218599"/>
                    <a:pt x="2008548" y="215941"/>
                    <a:pt x="2005976" y="210626"/>
                  </a:cubicBezTo>
                  <a:cubicBezTo>
                    <a:pt x="2009405" y="212512"/>
                    <a:pt x="2013006" y="213455"/>
                    <a:pt x="2016778" y="213455"/>
                  </a:cubicBezTo>
                  <a:cubicBezTo>
                    <a:pt x="2022436" y="213455"/>
                    <a:pt x="2025265" y="210884"/>
                    <a:pt x="2025265" y="205740"/>
                  </a:cubicBezTo>
                  <a:cubicBezTo>
                    <a:pt x="2025265" y="201454"/>
                    <a:pt x="2023121" y="199311"/>
                    <a:pt x="2018835" y="199311"/>
                  </a:cubicBezTo>
                  <a:cubicBezTo>
                    <a:pt x="2021750" y="195710"/>
                    <a:pt x="2024322" y="193996"/>
                    <a:pt x="2026550" y="194167"/>
                  </a:cubicBezTo>
                  <a:cubicBezTo>
                    <a:pt x="2030151" y="194339"/>
                    <a:pt x="2032723" y="195624"/>
                    <a:pt x="2034266" y="198025"/>
                  </a:cubicBezTo>
                  <a:cubicBezTo>
                    <a:pt x="2040266" y="192881"/>
                    <a:pt x="2045410" y="190310"/>
                    <a:pt x="2049696" y="190310"/>
                  </a:cubicBezTo>
                  <a:close/>
                  <a:moveTo>
                    <a:pt x="1900535" y="190310"/>
                  </a:moveTo>
                  <a:lnTo>
                    <a:pt x="1910822" y="190310"/>
                  </a:lnTo>
                  <a:lnTo>
                    <a:pt x="1910822" y="200597"/>
                  </a:lnTo>
                  <a:cubicBezTo>
                    <a:pt x="1910822" y="203854"/>
                    <a:pt x="1909707" y="206597"/>
                    <a:pt x="1907478" y="208826"/>
                  </a:cubicBezTo>
                  <a:cubicBezTo>
                    <a:pt x="1905250" y="211055"/>
                    <a:pt x="1902506" y="212169"/>
                    <a:pt x="1899249" y="212169"/>
                  </a:cubicBezTo>
                  <a:lnTo>
                    <a:pt x="1895391" y="212169"/>
                  </a:lnTo>
                  <a:lnTo>
                    <a:pt x="1895391" y="205740"/>
                  </a:lnTo>
                  <a:lnTo>
                    <a:pt x="1890248" y="205740"/>
                  </a:lnTo>
                  <a:lnTo>
                    <a:pt x="1890248" y="198025"/>
                  </a:lnTo>
                  <a:cubicBezTo>
                    <a:pt x="1890248" y="192881"/>
                    <a:pt x="1893677" y="190310"/>
                    <a:pt x="1900535" y="190310"/>
                  </a:cubicBezTo>
                  <a:close/>
                  <a:moveTo>
                    <a:pt x="1864530" y="190310"/>
                  </a:moveTo>
                  <a:lnTo>
                    <a:pt x="1876103" y="190310"/>
                  </a:lnTo>
                  <a:cubicBezTo>
                    <a:pt x="1878675" y="190310"/>
                    <a:pt x="1881032" y="191167"/>
                    <a:pt x="1883175" y="192881"/>
                  </a:cubicBezTo>
                  <a:cubicBezTo>
                    <a:pt x="1885319" y="194596"/>
                    <a:pt x="1886390" y="196739"/>
                    <a:pt x="1886390" y="199311"/>
                  </a:cubicBezTo>
                  <a:lnTo>
                    <a:pt x="1886390" y="205740"/>
                  </a:lnTo>
                  <a:lnTo>
                    <a:pt x="1879961" y="205740"/>
                  </a:lnTo>
                  <a:lnTo>
                    <a:pt x="1879961" y="212169"/>
                  </a:lnTo>
                  <a:lnTo>
                    <a:pt x="1876103" y="212169"/>
                  </a:lnTo>
                  <a:cubicBezTo>
                    <a:pt x="1873188" y="212169"/>
                    <a:pt x="1870531" y="211355"/>
                    <a:pt x="1868131" y="209726"/>
                  </a:cubicBezTo>
                  <a:cubicBezTo>
                    <a:pt x="1865730" y="208097"/>
                    <a:pt x="1864530" y="205911"/>
                    <a:pt x="1864530" y="203168"/>
                  </a:cubicBezTo>
                  <a:close/>
                  <a:moveTo>
                    <a:pt x="1435044" y="190310"/>
                  </a:moveTo>
                  <a:cubicBezTo>
                    <a:pt x="1439330" y="190310"/>
                    <a:pt x="1443188" y="192453"/>
                    <a:pt x="1446617" y="196739"/>
                  </a:cubicBezTo>
                  <a:cubicBezTo>
                    <a:pt x="1441988" y="196739"/>
                    <a:pt x="1435559" y="200168"/>
                    <a:pt x="1427329" y="207026"/>
                  </a:cubicBezTo>
                  <a:cubicBezTo>
                    <a:pt x="1421157" y="214741"/>
                    <a:pt x="1414727" y="218599"/>
                    <a:pt x="1408041" y="218599"/>
                  </a:cubicBezTo>
                  <a:cubicBezTo>
                    <a:pt x="1399468" y="218599"/>
                    <a:pt x="1393896" y="215941"/>
                    <a:pt x="1391324" y="210626"/>
                  </a:cubicBezTo>
                  <a:cubicBezTo>
                    <a:pt x="1394753" y="212512"/>
                    <a:pt x="1398354" y="213455"/>
                    <a:pt x="1402126" y="213455"/>
                  </a:cubicBezTo>
                  <a:cubicBezTo>
                    <a:pt x="1407784" y="213455"/>
                    <a:pt x="1410613" y="210884"/>
                    <a:pt x="1410613" y="205740"/>
                  </a:cubicBezTo>
                  <a:cubicBezTo>
                    <a:pt x="1410613" y="201454"/>
                    <a:pt x="1408469" y="199311"/>
                    <a:pt x="1404183" y="199311"/>
                  </a:cubicBezTo>
                  <a:cubicBezTo>
                    <a:pt x="1407098" y="195710"/>
                    <a:pt x="1409670" y="193996"/>
                    <a:pt x="1411898" y="194167"/>
                  </a:cubicBezTo>
                  <a:cubicBezTo>
                    <a:pt x="1415499" y="194339"/>
                    <a:pt x="1418071" y="195624"/>
                    <a:pt x="1419614" y="198025"/>
                  </a:cubicBezTo>
                  <a:cubicBezTo>
                    <a:pt x="1425614" y="192881"/>
                    <a:pt x="1430758" y="190310"/>
                    <a:pt x="1435044" y="190310"/>
                  </a:cubicBezTo>
                  <a:close/>
                  <a:moveTo>
                    <a:pt x="1285883" y="190310"/>
                  </a:moveTo>
                  <a:lnTo>
                    <a:pt x="1296170" y="190310"/>
                  </a:lnTo>
                  <a:lnTo>
                    <a:pt x="1296170" y="200597"/>
                  </a:lnTo>
                  <a:cubicBezTo>
                    <a:pt x="1296170" y="203854"/>
                    <a:pt x="1295055" y="206597"/>
                    <a:pt x="1292826" y="208826"/>
                  </a:cubicBezTo>
                  <a:cubicBezTo>
                    <a:pt x="1290598" y="211055"/>
                    <a:pt x="1287854" y="212169"/>
                    <a:pt x="1284597" y="212169"/>
                  </a:cubicBezTo>
                  <a:lnTo>
                    <a:pt x="1280739" y="212169"/>
                  </a:lnTo>
                  <a:lnTo>
                    <a:pt x="1280739" y="205740"/>
                  </a:lnTo>
                  <a:lnTo>
                    <a:pt x="1275596" y="205740"/>
                  </a:lnTo>
                  <a:lnTo>
                    <a:pt x="1275596" y="198025"/>
                  </a:lnTo>
                  <a:cubicBezTo>
                    <a:pt x="1275596" y="192881"/>
                    <a:pt x="1279025" y="190310"/>
                    <a:pt x="1285883" y="190310"/>
                  </a:cubicBezTo>
                  <a:close/>
                  <a:moveTo>
                    <a:pt x="1249878" y="190310"/>
                  </a:moveTo>
                  <a:lnTo>
                    <a:pt x="1261451" y="190310"/>
                  </a:lnTo>
                  <a:cubicBezTo>
                    <a:pt x="1264023" y="190310"/>
                    <a:pt x="1266380" y="191167"/>
                    <a:pt x="1268523" y="192881"/>
                  </a:cubicBezTo>
                  <a:cubicBezTo>
                    <a:pt x="1270667" y="194596"/>
                    <a:pt x="1271738" y="196739"/>
                    <a:pt x="1271738" y="199311"/>
                  </a:cubicBezTo>
                  <a:lnTo>
                    <a:pt x="1271738" y="205740"/>
                  </a:lnTo>
                  <a:lnTo>
                    <a:pt x="1265309" y="205740"/>
                  </a:lnTo>
                  <a:lnTo>
                    <a:pt x="1265309" y="212169"/>
                  </a:lnTo>
                  <a:lnTo>
                    <a:pt x="1261451" y="212169"/>
                  </a:lnTo>
                  <a:cubicBezTo>
                    <a:pt x="1258536" y="212169"/>
                    <a:pt x="1255879" y="211355"/>
                    <a:pt x="1253479" y="209726"/>
                  </a:cubicBezTo>
                  <a:cubicBezTo>
                    <a:pt x="1251078" y="208097"/>
                    <a:pt x="1249878" y="205911"/>
                    <a:pt x="1249878" y="203168"/>
                  </a:cubicBezTo>
                  <a:close/>
                  <a:moveTo>
                    <a:pt x="820392" y="190310"/>
                  </a:moveTo>
                  <a:cubicBezTo>
                    <a:pt x="824678" y="190310"/>
                    <a:pt x="828536" y="192453"/>
                    <a:pt x="831965" y="196739"/>
                  </a:cubicBezTo>
                  <a:cubicBezTo>
                    <a:pt x="827336" y="196739"/>
                    <a:pt x="820907" y="200168"/>
                    <a:pt x="812677" y="207026"/>
                  </a:cubicBezTo>
                  <a:cubicBezTo>
                    <a:pt x="806505" y="214741"/>
                    <a:pt x="800075" y="218599"/>
                    <a:pt x="793389" y="218599"/>
                  </a:cubicBezTo>
                  <a:cubicBezTo>
                    <a:pt x="784816" y="218599"/>
                    <a:pt x="779244" y="215941"/>
                    <a:pt x="776672" y="210626"/>
                  </a:cubicBezTo>
                  <a:cubicBezTo>
                    <a:pt x="780101" y="212512"/>
                    <a:pt x="783702" y="213455"/>
                    <a:pt x="787474" y="213455"/>
                  </a:cubicBezTo>
                  <a:cubicBezTo>
                    <a:pt x="793132" y="213455"/>
                    <a:pt x="795961" y="210884"/>
                    <a:pt x="795961" y="205740"/>
                  </a:cubicBezTo>
                  <a:cubicBezTo>
                    <a:pt x="795961" y="201454"/>
                    <a:pt x="793817" y="199311"/>
                    <a:pt x="789531" y="199311"/>
                  </a:cubicBezTo>
                  <a:cubicBezTo>
                    <a:pt x="792446" y="195710"/>
                    <a:pt x="795018" y="193996"/>
                    <a:pt x="797246" y="194167"/>
                  </a:cubicBezTo>
                  <a:cubicBezTo>
                    <a:pt x="800847" y="194339"/>
                    <a:pt x="803419" y="195624"/>
                    <a:pt x="804962" y="198025"/>
                  </a:cubicBezTo>
                  <a:cubicBezTo>
                    <a:pt x="810962" y="192881"/>
                    <a:pt x="816106" y="190310"/>
                    <a:pt x="820392" y="190310"/>
                  </a:cubicBezTo>
                  <a:close/>
                  <a:moveTo>
                    <a:pt x="671231" y="190310"/>
                  </a:moveTo>
                  <a:lnTo>
                    <a:pt x="681518" y="190310"/>
                  </a:lnTo>
                  <a:lnTo>
                    <a:pt x="681518" y="200597"/>
                  </a:lnTo>
                  <a:cubicBezTo>
                    <a:pt x="681518" y="203854"/>
                    <a:pt x="680403" y="206597"/>
                    <a:pt x="678174" y="208826"/>
                  </a:cubicBezTo>
                  <a:cubicBezTo>
                    <a:pt x="675946" y="211055"/>
                    <a:pt x="673202" y="212169"/>
                    <a:pt x="669945" y="212169"/>
                  </a:cubicBezTo>
                  <a:lnTo>
                    <a:pt x="666087" y="212169"/>
                  </a:lnTo>
                  <a:lnTo>
                    <a:pt x="666087" y="205740"/>
                  </a:lnTo>
                  <a:lnTo>
                    <a:pt x="660944" y="205740"/>
                  </a:lnTo>
                  <a:lnTo>
                    <a:pt x="660944" y="198025"/>
                  </a:lnTo>
                  <a:cubicBezTo>
                    <a:pt x="660944" y="192881"/>
                    <a:pt x="664373" y="190310"/>
                    <a:pt x="671231" y="190310"/>
                  </a:cubicBezTo>
                  <a:close/>
                  <a:moveTo>
                    <a:pt x="635226" y="190310"/>
                  </a:moveTo>
                  <a:lnTo>
                    <a:pt x="646799" y="190310"/>
                  </a:lnTo>
                  <a:cubicBezTo>
                    <a:pt x="649371" y="190310"/>
                    <a:pt x="651728" y="191167"/>
                    <a:pt x="653871" y="192881"/>
                  </a:cubicBezTo>
                  <a:cubicBezTo>
                    <a:pt x="656015" y="194596"/>
                    <a:pt x="657086" y="196739"/>
                    <a:pt x="657086" y="199311"/>
                  </a:cubicBezTo>
                  <a:lnTo>
                    <a:pt x="657086" y="205740"/>
                  </a:lnTo>
                  <a:lnTo>
                    <a:pt x="650657" y="205740"/>
                  </a:lnTo>
                  <a:lnTo>
                    <a:pt x="650657" y="212169"/>
                  </a:lnTo>
                  <a:lnTo>
                    <a:pt x="646799" y="212169"/>
                  </a:lnTo>
                  <a:cubicBezTo>
                    <a:pt x="643884" y="212169"/>
                    <a:pt x="641227" y="211355"/>
                    <a:pt x="638827" y="209726"/>
                  </a:cubicBezTo>
                  <a:cubicBezTo>
                    <a:pt x="636426" y="208097"/>
                    <a:pt x="635226" y="205911"/>
                    <a:pt x="635226" y="203168"/>
                  </a:cubicBezTo>
                  <a:close/>
                  <a:moveTo>
                    <a:pt x="205740" y="190310"/>
                  </a:moveTo>
                  <a:cubicBezTo>
                    <a:pt x="210027" y="190310"/>
                    <a:pt x="213884" y="192453"/>
                    <a:pt x="217313" y="196739"/>
                  </a:cubicBezTo>
                  <a:cubicBezTo>
                    <a:pt x="212684" y="196739"/>
                    <a:pt x="206255" y="200168"/>
                    <a:pt x="198025" y="207026"/>
                  </a:cubicBezTo>
                  <a:cubicBezTo>
                    <a:pt x="191853" y="214741"/>
                    <a:pt x="185424" y="218599"/>
                    <a:pt x="178737" y="218599"/>
                  </a:cubicBezTo>
                  <a:cubicBezTo>
                    <a:pt x="170165" y="218599"/>
                    <a:pt x="164592" y="215941"/>
                    <a:pt x="162021" y="210626"/>
                  </a:cubicBezTo>
                  <a:cubicBezTo>
                    <a:pt x="165450" y="212512"/>
                    <a:pt x="169050" y="213455"/>
                    <a:pt x="172822" y="213455"/>
                  </a:cubicBezTo>
                  <a:cubicBezTo>
                    <a:pt x="178480" y="213455"/>
                    <a:pt x="181309" y="210884"/>
                    <a:pt x="181309" y="205740"/>
                  </a:cubicBezTo>
                  <a:cubicBezTo>
                    <a:pt x="181309" y="201454"/>
                    <a:pt x="179166" y="199311"/>
                    <a:pt x="174879" y="199311"/>
                  </a:cubicBezTo>
                  <a:cubicBezTo>
                    <a:pt x="177794" y="195710"/>
                    <a:pt x="180366" y="193996"/>
                    <a:pt x="182595" y="194167"/>
                  </a:cubicBezTo>
                  <a:cubicBezTo>
                    <a:pt x="186195" y="194339"/>
                    <a:pt x="188767" y="195624"/>
                    <a:pt x="190310" y="198025"/>
                  </a:cubicBezTo>
                  <a:cubicBezTo>
                    <a:pt x="196311" y="192881"/>
                    <a:pt x="201454" y="190310"/>
                    <a:pt x="205740" y="190310"/>
                  </a:cubicBezTo>
                  <a:close/>
                  <a:moveTo>
                    <a:pt x="56579" y="190310"/>
                  </a:moveTo>
                  <a:lnTo>
                    <a:pt x="66866" y="190310"/>
                  </a:lnTo>
                  <a:lnTo>
                    <a:pt x="66866" y="200597"/>
                  </a:lnTo>
                  <a:cubicBezTo>
                    <a:pt x="66866" y="203854"/>
                    <a:pt x="65751" y="206597"/>
                    <a:pt x="63523" y="208826"/>
                  </a:cubicBezTo>
                  <a:cubicBezTo>
                    <a:pt x="61294" y="211055"/>
                    <a:pt x="58551" y="212169"/>
                    <a:pt x="55293" y="212169"/>
                  </a:cubicBezTo>
                  <a:lnTo>
                    <a:pt x="51435" y="212169"/>
                  </a:lnTo>
                  <a:lnTo>
                    <a:pt x="51435" y="205740"/>
                  </a:lnTo>
                  <a:lnTo>
                    <a:pt x="46292" y="205740"/>
                  </a:lnTo>
                  <a:lnTo>
                    <a:pt x="46292" y="198025"/>
                  </a:lnTo>
                  <a:cubicBezTo>
                    <a:pt x="46292" y="192881"/>
                    <a:pt x="49721" y="190310"/>
                    <a:pt x="56579" y="190310"/>
                  </a:cubicBezTo>
                  <a:close/>
                  <a:moveTo>
                    <a:pt x="20574" y="190310"/>
                  </a:moveTo>
                  <a:lnTo>
                    <a:pt x="32147" y="190310"/>
                  </a:lnTo>
                  <a:cubicBezTo>
                    <a:pt x="34719" y="190310"/>
                    <a:pt x="37076" y="191167"/>
                    <a:pt x="39220" y="192881"/>
                  </a:cubicBezTo>
                  <a:cubicBezTo>
                    <a:pt x="41363" y="194596"/>
                    <a:pt x="42434" y="196739"/>
                    <a:pt x="42434" y="199311"/>
                  </a:cubicBezTo>
                  <a:lnTo>
                    <a:pt x="42434" y="205740"/>
                  </a:lnTo>
                  <a:lnTo>
                    <a:pt x="36005" y="205740"/>
                  </a:lnTo>
                  <a:lnTo>
                    <a:pt x="36005" y="212169"/>
                  </a:lnTo>
                  <a:lnTo>
                    <a:pt x="32147" y="212169"/>
                  </a:lnTo>
                  <a:cubicBezTo>
                    <a:pt x="29233" y="212169"/>
                    <a:pt x="26575" y="211355"/>
                    <a:pt x="24175" y="209726"/>
                  </a:cubicBezTo>
                  <a:cubicBezTo>
                    <a:pt x="21775" y="208097"/>
                    <a:pt x="20574" y="205911"/>
                    <a:pt x="20574" y="203168"/>
                  </a:cubicBezTo>
                  <a:close/>
                  <a:moveTo>
                    <a:pt x="2533187" y="185166"/>
                  </a:moveTo>
                  <a:lnTo>
                    <a:pt x="2540902" y="185166"/>
                  </a:lnTo>
                  <a:lnTo>
                    <a:pt x="2540902" y="228886"/>
                  </a:lnTo>
                  <a:lnTo>
                    <a:pt x="2715781" y="228886"/>
                  </a:lnTo>
                  <a:lnTo>
                    <a:pt x="2715781" y="236601"/>
                  </a:lnTo>
                  <a:lnTo>
                    <a:pt x="2533187" y="236601"/>
                  </a:lnTo>
                  <a:close/>
                  <a:moveTo>
                    <a:pt x="1918537" y="185166"/>
                  </a:moveTo>
                  <a:lnTo>
                    <a:pt x="1926252" y="185166"/>
                  </a:lnTo>
                  <a:lnTo>
                    <a:pt x="1926252" y="228886"/>
                  </a:lnTo>
                  <a:lnTo>
                    <a:pt x="2101131" y="228886"/>
                  </a:lnTo>
                  <a:lnTo>
                    <a:pt x="2101131" y="236601"/>
                  </a:lnTo>
                  <a:lnTo>
                    <a:pt x="1918537" y="236601"/>
                  </a:lnTo>
                  <a:close/>
                  <a:moveTo>
                    <a:pt x="1303885" y="185166"/>
                  </a:moveTo>
                  <a:lnTo>
                    <a:pt x="1311600" y="185166"/>
                  </a:lnTo>
                  <a:lnTo>
                    <a:pt x="1311600" y="228886"/>
                  </a:lnTo>
                  <a:lnTo>
                    <a:pt x="1486479" y="228886"/>
                  </a:lnTo>
                  <a:lnTo>
                    <a:pt x="1486479" y="236601"/>
                  </a:lnTo>
                  <a:lnTo>
                    <a:pt x="1303885" y="236601"/>
                  </a:lnTo>
                  <a:close/>
                  <a:moveTo>
                    <a:pt x="689233" y="185166"/>
                  </a:moveTo>
                  <a:lnTo>
                    <a:pt x="696948" y="185166"/>
                  </a:lnTo>
                  <a:lnTo>
                    <a:pt x="696948" y="228886"/>
                  </a:lnTo>
                  <a:lnTo>
                    <a:pt x="871827" y="228886"/>
                  </a:lnTo>
                  <a:lnTo>
                    <a:pt x="871827" y="236601"/>
                  </a:lnTo>
                  <a:lnTo>
                    <a:pt x="689233" y="236601"/>
                  </a:lnTo>
                  <a:close/>
                  <a:moveTo>
                    <a:pt x="74581" y="185166"/>
                  </a:moveTo>
                  <a:lnTo>
                    <a:pt x="82296" y="185166"/>
                  </a:lnTo>
                  <a:lnTo>
                    <a:pt x="82296" y="228886"/>
                  </a:lnTo>
                  <a:lnTo>
                    <a:pt x="257175" y="228886"/>
                  </a:lnTo>
                  <a:lnTo>
                    <a:pt x="257175" y="236601"/>
                  </a:lnTo>
                  <a:lnTo>
                    <a:pt x="74581" y="236601"/>
                  </a:lnTo>
                  <a:close/>
                  <a:moveTo>
                    <a:pt x="2576907" y="171021"/>
                  </a:moveTo>
                  <a:cubicBezTo>
                    <a:pt x="2592166" y="171021"/>
                    <a:pt x="2607168" y="180023"/>
                    <a:pt x="2621912" y="198025"/>
                  </a:cubicBezTo>
                  <a:cubicBezTo>
                    <a:pt x="2626199" y="203168"/>
                    <a:pt x="2630485" y="207026"/>
                    <a:pt x="2634771" y="209598"/>
                  </a:cubicBezTo>
                  <a:cubicBezTo>
                    <a:pt x="2626027" y="209598"/>
                    <a:pt x="2620455" y="207883"/>
                    <a:pt x="2618055" y="204454"/>
                  </a:cubicBezTo>
                  <a:cubicBezTo>
                    <a:pt x="2618055" y="209598"/>
                    <a:pt x="2617197" y="213884"/>
                    <a:pt x="2615483" y="217313"/>
                  </a:cubicBezTo>
                  <a:cubicBezTo>
                    <a:pt x="2611368" y="215084"/>
                    <a:pt x="2608368" y="211226"/>
                    <a:pt x="2606482" y="205740"/>
                  </a:cubicBezTo>
                  <a:cubicBezTo>
                    <a:pt x="2603910" y="212598"/>
                    <a:pt x="2597909" y="216027"/>
                    <a:pt x="2588480" y="216027"/>
                  </a:cubicBezTo>
                  <a:cubicBezTo>
                    <a:pt x="2594480" y="213455"/>
                    <a:pt x="2597481" y="207455"/>
                    <a:pt x="2597481" y="198025"/>
                  </a:cubicBezTo>
                  <a:lnTo>
                    <a:pt x="2585103" y="181778"/>
                  </a:lnTo>
                  <a:lnTo>
                    <a:pt x="2585008" y="181566"/>
                  </a:lnTo>
                  <a:lnTo>
                    <a:pt x="2584912" y="181528"/>
                  </a:lnTo>
                  <a:close/>
                  <a:moveTo>
                    <a:pt x="1962257" y="171021"/>
                  </a:moveTo>
                  <a:cubicBezTo>
                    <a:pt x="1977516" y="171021"/>
                    <a:pt x="1992518" y="180023"/>
                    <a:pt x="2007262" y="198025"/>
                  </a:cubicBezTo>
                  <a:cubicBezTo>
                    <a:pt x="2011549" y="203168"/>
                    <a:pt x="2015835" y="207026"/>
                    <a:pt x="2020121" y="209598"/>
                  </a:cubicBezTo>
                  <a:cubicBezTo>
                    <a:pt x="2011377" y="209598"/>
                    <a:pt x="2005805" y="207883"/>
                    <a:pt x="2003405" y="204454"/>
                  </a:cubicBezTo>
                  <a:cubicBezTo>
                    <a:pt x="2003405" y="209598"/>
                    <a:pt x="2002547" y="213884"/>
                    <a:pt x="2000833" y="217313"/>
                  </a:cubicBezTo>
                  <a:cubicBezTo>
                    <a:pt x="1996718" y="215084"/>
                    <a:pt x="1993718" y="211226"/>
                    <a:pt x="1991832" y="205740"/>
                  </a:cubicBezTo>
                  <a:cubicBezTo>
                    <a:pt x="1989260" y="212598"/>
                    <a:pt x="1983259" y="216027"/>
                    <a:pt x="1973830" y="216027"/>
                  </a:cubicBezTo>
                  <a:cubicBezTo>
                    <a:pt x="1979830" y="213455"/>
                    <a:pt x="1982831" y="207455"/>
                    <a:pt x="1982831" y="198025"/>
                  </a:cubicBezTo>
                  <a:lnTo>
                    <a:pt x="1970453" y="181778"/>
                  </a:lnTo>
                  <a:lnTo>
                    <a:pt x="1970358" y="181566"/>
                  </a:lnTo>
                  <a:lnTo>
                    <a:pt x="1970262" y="181528"/>
                  </a:lnTo>
                  <a:close/>
                  <a:moveTo>
                    <a:pt x="1347605" y="171021"/>
                  </a:moveTo>
                  <a:cubicBezTo>
                    <a:pt x="1362864" y="171021"/>
                    <a:pt x="1377866" y="180023"/>
                    <a:pt x="1392610" y="198025"/>
                  </a:cubicBezTo>
                  <a:cubicBezTo>
                    <a:pt x="1396897" y="203168"/>
                    <a:pt x="1401183" y="207026"/>
                    <a:pt x="1405469" y="209598"/>
                  </a:cubicBezTo>
                  <a:cubicBezTo>
                    <a:pt x="1396725" y="209598"/>
                    <a:pt x="1391153" y="207883"/>
                    <a:pt x="1388753" y="204454"/>
                  </a:cubicBezTo>
                  <a:cubicBezTo>
                    <a:pt x="1388753" y="209598"/>
                    <a:pt x="1387895" y="213884"/>
                    <a:pt x="1386181" y="217313"/>
                  </a:cubicBezTo>
                  <a:cubicBezTo>
                    <a:pt x="1382066" y="215084"/>
                    <a:pt x="1379066" y="211226"/>
                    <a:pt x="1377180" y="205740"/>
                  </a:cubicBezTo>
                  <a:cubicBezTo>
                    <a:pt x="1374608" y="212598"/>
                    <a:pt x="1368607" y="216027"/>
                    <a:pt x="1359178" y="216027"/>
                  </a:cubicBezTo>
                  <a:cubicBezTo>
                    <a:pt x="1365178" y="213455"/>
                    <a:pt x="1368179" y="207455"/>
                    <a:pt x="1368179" y="198025"/>
                  </a:cubicBezTo>
                  <a:lnTo>
                    <a:pt x="1355801" y="181778"/>
                  </a:lnTo>
                  <a:lnTo>
                    <a:pt x="1355706" y="181566"/>
                  </a:lnTo>
                  <a:lnTo>
                    <a:pt x="1355610" y="181528"/>
                  </a:lnTo>
                  <a:close/>
                  <a:moveTo>
                    <a:pt x="732953" y="171021"/>
                  </a:moveTo>
                  <a:cubicBezTo>
                    <a:pt x="748212" y="171021"/>
                    <a:pt x="763214" y="180023"/>
                    <a:pt x="777958" y="198025"/>
                  </a:cubicBezTo>
                  <a:cubicBezTo>
                    <a:pt x="782245" y="203168"/>
                    <a:pt x="786531" y="207026"/>
                    <a:pt x="790817" y="209598"/>
                  </a:cubicBezTo>
                  <a:cubicBezTo>
                    <a:pt x="782073" y="209598"/>
                    <a:pt x="776501" y="207883"/>
                    <a:pt x="774101" y="204454"/>
                  </a:cubicBezTo>
                  <a:cubicBezTo>
                    <a:pt x="774101" y="209598"/>
                    <a:pt x="773243" y="213884"/>
                    <a:pt x="771529" y="217313"/>
                  </a:cubicBezTo>
                  <a:cubicBezTo>
                    <a:pt x="767414" y="215084"/>
                    <a:pt x="764414" y="211226"/>
                    <a:pt x="762528" y="205740"/>
                  </a:cubicBezTo>
                  <a:cubicBezTo>
                    <a:pt x="759956" y="212598"/>
                    <a:pt x="753955" y="216027"/>
                    <a:pt x="744526" y="216027"/>
                  </a:cubicBezTo>
                  <a:cubicBezTo>
                    <a:pt x="750526" y="213455"/>
                    <a:pt x="753527" y="207455"/>
                    <a:pt x="753527" y="198025"/>
                  </a:cubicBezTo>
                  <a:lnTo>
                    <a:pt x="741149" y="181778"/>
                  </a:lnTo>
                  <a:lnTo>
                    <a:pt x="741054" y="181566"/>
                  </a:lnTo>
                  <a:lnTo>
                    <a:pt x="740958" y="181528"/>
                  </a:lnTo>
                  <a:close/>
                  <a:moveTo>
                    <a:pt x="118301" y="171021"/>
                  </a:moveTo>
                  <a:cubicBezTo>
                    <a:pt x="133560" y="171021"/>
                    <a:pt x="148562" y="180023"/>
                    <a:pt x="163307" y="198025"/>
                  </a:cubicBezTo>
                  <a:cubicBezTo>
                    <a:pt x="167593" y="203168"/>
                    <a:pt x="171879" y="207026"/>
                    <a:pt x="176165" y="209598"/>
                  </a:cubicBezTo>
                  <a:cubicBezTo>
                    <a:pt x="167421" y="209598"/>
                    <a:pt x="161849" y="207883"/>
                    <a:pt x="159449" y="204454"/>
                  </a:cubicBezTo>
                  <a:cubicBezTo>
                    <a:pt x="159449" y="209598"/>
                    <a:pt x="158592" y="213884"/>
                    <a:pt x="156877" y="217313"/>
                  </a:cubicBezTo>
                  <a:cubicBezTo>
                    <a:pt x="152762" y="215084"/>
                    <a:pt x="149762" y="211226"/>
                    <a:pt x="147876" y="205740"/>
                  </a:cubicBezTo>
                  <a:cubicBezTo>
                    <a:pt x="145304" y="212598"/>
                    <a:pt x="139304" y="216027"/>
                    <a:pt x="129874" y="216027"/>
                  </a:cubicBezTo>
                  <a:cubicBezTo>
                    <a:pt x="135875" y="213455"/>
                    <a:pt x="138875" y="207455"/>
                    <a:pt x="138875" y="198025"/>
                  </a:cubicBezTo>
                  <a:lnTo>
                    <a:pt x="126496" y="181778"/>
                  </a:lnTo>
                  <a:lnTo>
                    <a:pt x="126402" y="181566"/>
                  </a:lnTo>
                  <a:lnTo>
                    <a:pt x="126306" y="181528"/>
                  </a:lnTo>
                  <a:close/>
                  <a:moveTo>
                    <a:pt x="2546046" y="159191"/>
                  </a:moveTo>
                  <a:cubicBezTo>
                    <a:pt x="2548960" y="159191"/>
                    <a:pt x="2551446" y="160220"/>
                    <a:pt x="2553504" y="162277"/>
                  </a:cubicBezTo>
                  <a:cubicBezTo>
                    <a:pt x="2555561" y="164335"/>
                    <a:pt x="2556590" y="166821"/>
                    <a:pt x="2556590" y="169736"/>
                  </a:cubicBezTo>
                  <a:lnTo>
                    <a:pt x="2546046" y="169736"/>
                  </a:lnTo>
                  <a:close/>
                  <a:moveTo>
                    <a:pt x="1931396" y="159191"/>
                  </a:moveTo>
                  <a:cubicBezTo>
                    <a:pt x="1934310" y="159191"/>
                    <a:pt x="1936796" y="160220"/>
                    <a:pt x="1938854" y="162277"/>
                  </a:cubicBezTo>
                  <a:cubicBezTo>
                    <a:pt x="1940911" y="164335"/>
                    <a:pt x="1941940" y="166821"/>
                    <a:pt x="1941940" y="169736"/>
                  </a:cubicBezTo>
                  <a:lnTo>
                    <a:pt x="1931396" y="169736"/>
                  </a:lnTo>
                  <a:close/>
                  <a:moveTo>
                    <a:pt x="1316744" y="159191"/>
                  </a:moveTo>
                  <a:cubicBezTo>
                    <a:pt x="1319658" y="159191"/>
                    <a:pt x="1322144" y="160220"/>
                    <a:pt x="1324202" y="162277"/>
                  </a:cubicBezTo>
                  <a:cubicBezTo>
                    <a:pt x="1326259" y="164335"/>
                    <a:pt x="1327288" y="166821"/>
                    <a:pt x="1327288" y="169736"/>
                  </a:cubicBezTo>
                  <a:lnTo>
                    <a:pt x="1316744" y="169736"/>
                  </a:lnTo>
                  <a:close/>
                  <a:moveTo>
                    <a:pt x="702092" y="159191"/>
                  </a:moveTo>
                  <a:cubicBezTo>
                    <a:pt x="705006" y="159191"/>
                    <a:pt x="707492" y="160220"/>
                    <a:pt x="709550" y="162277"/>
                  </a:cubicBezTo>
                  <a:cubicBezTo>
                    <a:pt x="711607" y="164335"/>
                    <a:pt x="712636" y="166821"/>
                    <a:pt x="712636" y="169736"/>
                  </a:cubicBezTo>
                  <a:lnTo>
                    <a:pt x="702092" y="169736"/>
                  </a:lnTo>
                  <a:close/>
                  <a:moveTo>
                    <a:pt x="87440" y="159191"/>
                  </a:moveTo>
                  <a:cubicBezTo>
                    <a:pt x="90355" y="159191"/>
                    <a:pt x="92841" y="160220"/>
                    <a:pt x="94898" y="162277"/>
                  </a:cubicBezTo>
                  <a:cubicBezTo>
                    <a:pt x="96955" y="164335"/>
                    <a:pt x="97984" y="166821"/>
                    <a:pt x="97984" y="169736"/>
                  </a:cubicBezTo>
                  <a:lnTo>
                    <a:pt x="87440" y="169736"/>
                  </a:lnTo>
                  <a:close/>
                  <a:moveTo>
                    <a:pt x="2624998" y="146333"/>
                  </a:moveTo>
                  <a:cubicBezTo>
                    <a:pt x="2634085" y="147876"/>
                    <a:pt x="2638629" y="153533"/>
                    <a:pt x="2638629" y="163306"/>
                  </a:cubicBezTo>
                  <a:cubicBezTo>
                    <a:pt x="2638629" y="167078"/>
                    <a:pt x="2636914" y="172522"/>
                    <a:pt x="2633485" y="179637"/>
                  </a:cubicBezTo>
                  <a:cubicBezTo>
                    <a:pt x="2630056" y="186752"/>
                    <a:pt x="2628342" y="191595"/>
                    <a:pt x="2628342" y="194167"/>
                  </a:cubicBezTo>
                  <a:cubicBezTo>
                    <a:pt x="2623884" y="191081"/>
                    <a:pt x="2621741" y="188081"/>
                    <a:pt x="2621912" y="185166"/>
                  </a:cubicBezTo>
                  <a:cubicBezTo>
                    <a:pt x="2621912" y="183794"/>
                    <a:pt x="2622427" y="181737"/>
                    <a:pt x="2623455" y="178994"/>
                  </a:cubicBezTo>
                  <a:cubicBezTo>
                    <a:pt x="2624484" y="176251"/>
                    <a:pt x="2624998" y="174708"/>
                    <a:pt x="2624998" y="174365"/>
                  </a:cubicBezTo>
                  <a:cubicBezTo>
                    <a:pt x="2624998" y="174193"/>
                    <a:pt x="2624827" y="173936"/>
                    <a:pt x="2624484" y="173593"/>
                  </a:cubicBezTo>
                  <a:lnTo>
                    <a:pt x="2621912" y="173593"/>
                  </a:lnTo>
                  <a:cubicBezTo>
                    <a:pt x="2616769" y="173593"/>
                    <a:pt x="2614197" y="171021"/>
                    <a:pt x="2614197" y="165878"/>
                  </a:cubicBezTo>
                  <a:cubicBezTo>
                    <a:pt x="2614369" y="164849"/>
                    <a:pt x="2614797" y="163135"/>
                    <a:pt x="2615483" y="160734"/>
                  </a:cubicBezTo>
                  <a:cubicBezTo>
                    <a:pt x="2615826" y="163649"/>
                    <a:pt x="2618140" y="165106"/>
                    <a:pt x="2622427" y="165106"/>
                  </a:cubicBezTo>
                  <a:cubicBezTo>
                    <a:pt x="2628256" y="165106"/>
                    <a:pt x="2631085" y="162792"/>
                    <a:pt x="2630913" y="158163"/>
                  </a:cubicBezTo>
                  <a:cubicBezTo>
                    <a:pt x="2630742" y="153019"/>
                    <a:pt x="2628770" y="149076"/>
                    <a:pt x="2624998" y="146333"/>
                  </a:cubicBezTo>
                  <a:close/>
                  <a:moveTo>
                    <a:pt x="2010348" y="146333"/>
                  </a:moveTo>
                  <a:cubicBezTo>
                    <a:pt x="2019435" y="147876"/>
                    <a:pt x="2023979" y="153533"/>
                    <a:pt x="2023979" y="163306"/>
                  </a:cubicBezTo>
                  <a:cubicBezTo>
                    <a:pt x="2023979" y="167078"/>
                    <a:pt x="2022264" y="172522"/>
                    <a:pt x="2018835" y="179637"/>
                  </a:cubicBezTo>
                  <a:cubicBezTo>
                    <a:pt x="2015406" y="186752"/>
                    <a:pt x="2013692" y="191595"/>
                    <a:pt x="2013692" y="194167"/>
                  </a:cubicBezTo>
                  <a:cubicBezTo>
                    <a:pt x="2009234" y="191081"/>
                    <a:pt x="2007091" y="188081"/>
                    <a:pt x="2007262" y="185166"/>
                  </a:cubicBezTo>
                  <a:cubicBezTo>
                    <a:pt x="2007262" y="183794"/>
                    <a:pt x="2007777" y="181737"/>
                    <a:pt x="2008805" y="178994"/>
                  </a:cubicBezTo>
                  <a:cubicBezTo>
                    <a:pt x="2009834" y="176251"/>
                    <a:pt x="2010348" y="174708"/>
                    <a:pt x="2010348" y="174365"/>
                  </a:cubicBezTo>
                  <a:cubicBezTo>
                    <a:pt x="2010348" y="174193"/>
                    <a:pt x="2010177" y="173936"/>
                    <a:pt x="2009834" y="173593"/>
                  </a:cubicBezTo>
                  <a:lnTo>
                    <a:pt x="2007262" y="173593"/>
                  </a:lnTo>
                  <a:cubicBezTo>
                    <a:pt x="2002119" y="173593"/>
                    <a:pt x="1999547" y="171021"/>
                    <a:pt x="1999547" y="165878"/>
                  </a:cubicBezTo>
                  <a:cubicBezTo>
                    <a:pt x="1999719" y="164849"/>
                    <a:pt x="2000147" y="163135"/>
                    <a:pt x="2000833" y="160734"/>
                  </a:cubicBezTo>
                  <a:cubicBezTo>
                    <a:pt x="2001176" y="163649"/>
                    <a:pt x="2003490" y="165106"/>
                    <a:pt x="2007777" y="165106"/>
                  </a:cubicBezTo>
                  <a:cubicBezTo>
                    <a:pt x="2013606" y="165106"/>
                    <a:pt x="2016435" y="162792"/>
                    <a:pt x="2016263" y="158163"/>
                  </a:cubicBezTo>
                  <a:cubicBezTo>
                    <a:pt x="2016092" y="153019"/>
                    <a:pt x="2014120" y="149076"/>
                    <a:pt x="2010348" y="146333"/>
                  </a:cubicBezTo>
                  <a:close/>
                  <a:moveTo>
                    <a:pt x="1395696" y="146333"/>
                  </a:moveTo>
                  <a:cubicBezTo>
                    <a:pt x="1404783" y="147876"/>
                    <a:pt x="1409327" y="153533"/>
                    <a:pt x="1409327" y="163306"/>
                  </a:cubicBezTo>
                  <a:cubicBezTo>
                    <a:pt x="1409327" y="167078"/>
                    <a:pt x="1407612" y="172522"/>
                    <a:pt x="1404183" y="179637"/>
                  </a:cubicBezTo>
                  <a:cubicBezTo>
                    <a:pt x="1400754" y="186752"/>
                    <a:pt x="1399040" y="191595"/>
                    <a:pt x="1399040" y="194167"/>
                  </a:cubicBezTo>
                  <a:cubicBezTo>
                    <a:pt x="1394582" y="191081"/>
                    <a:pt x="1392439" y="188081"/>
                    <a:pt x="1392610" y="185166"/>
                  </a:cubicBezTo>
                  <a:cubicBezTo>
                    <a:pt x="1392610" y="183794"/>
                    <a:pt x="1393125" y="181737"/>
                    <a:pt x="1394153" y="178994"/>
                  </a:cubicBezTo>
                  <a:cubicBezTo>
                    <a:pt x="1395182" y="176251"/>
                    <a:pt x="1395696" y="174708"/>
                    <a:pt x="1395696" y="174365"/>
                  </a:cubicBezTo>
                  <a:cubicBezTo>
                    <a:pt x="1395696" y="174193"/>
                    <a:pt x="1395525" y="173936"/>
                    <a:pt x="1395182" y="173593"/>
                  </a:cubicBezTo>
                  <a:lnTo>
                    <a:pt x="1392610" y="173593"/>
                  </a:lnTo>
                  <a:cubicBezTo>
                    <a:pt x="1387467" y="173593"/>
                    <a:pt x="1384895" y="171021"/>
                    <a:pt x="1384895" y="165878"/>
                  </a:cubicBezTo>
                  <a:cubicBezTo>
                    <a:pt x="1385067" y="164849"/>
                    <a:pt x="1385495" y="163135"/>
                    <a:pt x="1386181" y="160734"/>
                  </a:cubicBezTo>
                  <a:cubicBezTo>
                    <a:pt x="1386524" y="163649"/>
                    <a:pt x="1388838" y="165106"/>
                    <a:pt x="1393125" y="165106"/>
                  </a:cubicBezTo>
                  <a:cubicBezTo>
                    <a:pt x="1398954" y="165106"/>
                    <a:pt x="1401783" y="162792"/>
                    <a:pt x="1401611" y="158163"/>
                  </a:cubicBezTo>
                  <a:cubicBezTo>
                    <a:pt x="1401440" y="153019"/>
                    <a:pt x="1399468" y="149076"/>
                    <a:pt x="1395696" y="146333"/>
                  </a:cubicBezTo>
                  <a:close/>
                  <a:moveTo>
                    <a:pt x="781044" y="146333"/>
                  </a:moveTo>
                  <a:cubicBezTo>
                    <a:pt x="790131" y="147876"/>
                    <a:pt x="794675" y="153533"/>
                    <a:pt x="794675" y="163306"/>
                  </a:cubicBezTo>
                  <a:cubicBezTo>
                    <a:pt x="794675" y="167078"/>
                    <a:pt x="792960" y="172522"/>
                    <a:pt x="789531" y="179637"/>
                  </a:cubicBezTo>
                  <a:cubicBezTo>
                    <a:pt x="786102" y="186752"/>
                    <a:pt x="784388" y="191595"/>
                    <a:pt x="784388" y="194167"/>
                  </a:cubicBezTo>
                  <a:cubicBezTo>
                    <a:pt x="779930" y="191081"/>
                    <a:pt x="777787" y="188081"/>
                    <a:pt x="777958" y="185166"/>
                  </a:cubicBezTo>
                  <a:cubicBezTo>
                    <a:pt x="777958" y="183794"/>
                    <a:pt x="778473" y="181737"/>
                    <a:pt x="779501" y="178994"/>
                  </a:cubicBezTo>
                  <a:cubicBezTo>
                    <a:pt x="780530" y="176251"/>
                    <a:pt x="781044" y="174708"/>
                    <a:pt x="781044" y="174365"/>
                  </a:cubicBezTo>
                  <a:cubicBezTo>
                    <a:pt x="781044" y="174193"/>
                    <a:pt x="780873" y="173936"/>
                    <a:pt x="780530" y="173593"/>
                  </a:cubicBezTo>
                  <a:lnTo>
                    <a:pt x="777958" y="173593"/>
                  </a:lnTo>
                  <a:cubicBezTo>
                    <a:pt x="772815" y="173593"/>
                    <a:pt x="770243" y="171021"/>
                    <a:pt x="770243" y="165878"/>
                  </a:cubicBezTo>
                  <a:cubicBezTo>
                    <a:pt x="770415" y="164849"/>
                    <a:pt x="770843" y="163135"/>
                    <a:pt x="771529" y="160734"/>
                  </a:cubicBezTo>
                  <a:cubicBezTo>
                    <a:pt x="771872" y="163649"/>
                    <a:pt x="774186" y="165106"/>
                    <a:pt x="778473" y="165106"/>
                  </a:cubicBezTo>
                  <a:cubicBezTo>
                    <a:pt x="784302" y="165106"/>
                    <a:pt x="787131" y="162792"/>
                    <a:pt x="786959" y="158163"/>
                  </a:cubicBezTo>
                  <a:cubicBezTo>
                    <a:pt x="786788" y="153019"/>
                    <a:pt x="784816" y="149076"/>
                    <a:pt x="781044" y="146333"/>
                  </a:cubicBezTo>
                  <a:close/>
                  <a:moveTo>
                    <a:pt x="166393" y="146333"/>
                  </a:moveTo>
                  <a:cubicBezTo>
                    <a:pt x="175479" y="147876"/>
                    <a:pt x="180023" y="153533"/>
                    <a:pt x="180023" y="163306"/>
                  </a:cubicBezTo>
                  <a:cubicBezTo>
                    <a:pt x="180023" y="167078"/>
                    <a:pt x="178308" y="172522"/>
                    <a:pt x="174879" y="179637"/>
                  </a:cubicBezTo>
                  <a:cubicBezTo>
                    <a:pt x="171450" y="186752"/>
                    <a:pt x="169736" y="191595"/>
                    <a:pt x="169736" y="194167"/>
                  </a:cubicBezTo>
                  <a:cubicBezTo>
                    <a:pt x="165278" y="191081"/>
                    <a:pt x="163135" y="188081"/>
                    <a:pt x="163307" y="185166"/>
                  </a:cubicBezTo>
                  <a:cubicBezTo>
                    <a:pt x="163307" y="183794"/>
                    <a:pt x="163821" y="181737"/>
                    <a:pt x="164850" y="178994"/>
                  </a:cubicBezTo>
                  <a:cubicBezTo>
                    <a:pt x="165878" y="176251"/>
                    <a:pt x="166393" y="174708"/>
                    <a:pt x="166393" y="174365"/>
                  </a:cubicBezTo>
                  <a:cubicBezTo>
                    <a:pt x="166393" y="174193"/>
                    <a:pt x="166221" y="173936"/>
                    <a:pt x="165878" y="173593"/>
                  </a:cubicBezTo>
                  <a:lnTo>
                    <a:pt x="163307" y="173593"/>
                  </a:lnTo>
                  <a:cubicBezTo>
                    <a:pt x="158163" y="173593"/>
                    <a:pt x="155591" y="171021"/>
                    <a:pt x="155591" y="165878"/>
                  </a:cubicBezTo>
                  <a:cubicBezTo>
                    <a:pt x="155763" y="164849"/>
                    <a:pt x="156191" y="163135"/>
                    <a:pt x="156877" y="160734"/>
                  </a:cubicBezTo>
                  <a:cubicBezTo>
                    <a:pt x="157220" y="163649"/>
                    <a:pt x="159535" y="165106"/>
                    <a:pt x="163821" y="165106"/>
                  </a:cubicBezTo>
                  <a:cubicBezTo>
                    <a:pt x="169650" y="165106"/>
                    <a:pt x="172479" y="162792"/>
                    <a:pt x="172308" y="158163"/>
                  </a:cubicBezTo>
                  <a:cubicBezTo>
                    <a:pt x="172136" y="153019"/>
                    <a:pt x="170165" y="149076"/>
                    <a:pt x="166393" y="146333"/>
                  </a:cubicBezTo>
                  <a:close/>
                  <a:moveTo>
                    <a:pt x="2546046" y="142732"/>
                  </a:moveTo>
                  <a:cubicBezTo>
                    <a:pt x="2552046" y="142732"/>
                    <a:pt x="2555047" y="145304"/>
                    <a:pt x="2555047" y="150447"/>
                  </a:cubicBezTo>
                  <a:cubicBezTo>
                    <a:pt x="2557619" y="149419"/>
                    <a:pt x="2559419" y="148904"/>
                    <a:pt x="2560447" y="148904"/>
                  </a:cubicBezTo>
                  <a:cubicBezTo>
                    <a:pt x="2565077" y="148904"/>
                    <a:pt x="2567391" y="151390"/>
                    <a:pt x="2567391" y="156362"/>
                  </a:cubicBezTo>
                  <a:cubicBezTo>
                    <a:pt x="2567391" y="158763"/>
                    <a:pt x="2566705" y="160649"/>
                    <a:pt x="2565334" y="162020"/>
                  </a:cubicBezTo>
                  <a:cubicBezTo>
                    <a:pt x="2570477" y="162020"/>
                    <a:pt x="2573049" y="164592"/>
                    <a:pt x="2573049" y="169736"/>
                  </a:cubicBezTo>
                  <a:lnTo>
                    <a:pt x="2560705" y="169736"/>
                  </a:lnTo>
                  <a:cubicBezTo>
                    <a:pt x="2560705" y="165449"/>
                    <a:pt x="2559333" y="161935"/>
                    <a:pt x="2556590" y="159191"/>
                  </a:cubicBezTo>
                  <a:cubicBezTo>
                    <a:pt x="2553847" y="156448"/>
                    <a:pt x="2550332" y="155077"/>
                    <a:pt x="2546046" y="155077"/>
                  </a:cubicBezTo>
                  <a:close/>
                  <a:moveTo>
                    <a:pt x="1931396" y="142732"/>
                  </a:moveTo>
                  <a:cubicBezTo>
                    <a:pt x="1937396" y="142732"/>
                    <a:pt x="1940397" y="145304"/>
                    <a:pt x="1940397" y="150447"/>
                  </a:cubicBezTo>
                  <a:cubicBezTo>
                    <a:pt x="1942969" y="149419"/>
                    <a:pt x="1944769" y="148904"/>
                    <a:pt x="1945797" y="148904"/>
                  </a:cubicBezTo>
                  <a:cubicBezTo>
                    <a:pt x="1950427" y="148904"/>
                    <a:pt x="1952741" y="151390"/>
                    <a:pt x="1952741" y="156362"/>
                  </a:cubicBezTo>
                  <a:cubicBezTo>
                    <a:pt x="1952741" y="158763"/>
                    <a:pt x="1952055" y="160649"/>
                    <a:pt x="1950684" y="162020"/>
                  </a:cubicBezTo>
                  <a:cubicBezTo>
                    <a:pt x="1955827" y="162020"/>
                    <a:pt x="1958399" y="164592"/>
                    <a:pt x="1958399" y="169736"/>
                  </a:cubicBezTo>
                  <a:lnTo>
                    <a:pt x="1946055" y="169736"/>
                  </a:lnTo>
                  <a:cubicBezTo>
                    <a:pt x="1946055" y="165449"/>
                    <a:pt x="1944683" y="161935"/>
                    <a:pt x="1941940" y="159191"/>
                  </a:cubicBezTo>
                  <a:cubicBezTo>
                    <a:pt x="1939197" y="156448"/>
                    <a:pt x="1935682" y="155077"/>
                    <a:pt x="1931396" y="155077"/>
                  </a:cubicBezTo>
                  <a:close/>
                  <a:moveTo>
                    <a:pt x="1316744" y="142732"/>
                  </a:moveTo>
                  <a:cubicBezTo>
                    <a:pt x="1322744" y="142732"/>
                    <a:pt x="1325745" y="145304"/>
                    <a:pt x="1325745" y="150447"/>
                  </a:cubicBezTo>
                  <a:cubicBezTo>
                    <a:pt x="1328317" y="149419"/>
                    <a:pt x="1330117" y="148904"/>
                    <a:pt x="1331145" y="148904"/>
                  </a:cubicBezTo>
                  <a:cubicBezTo>
                    <a:pt x="1335775" y="148904"/>
                    <a:pt x="1338089" y="151390"/>
                    <a:pt x="1338089" y="156362"/>
                  </a:cubicBezTo>
                  <a:cubicBezTo>
                    <a:pt x="1338089" y="158763"/>
                    <a:pt x="1337403" y="160649"/>
                    <a:pt x="1336032" y="162020"/>
                  </a:cubicBezTo>
                  <a:cubicBezTo>
                    <a:pt x="1341175" y="162020"/>
                    <a:pt x="1343747" y="164592"/>
                    <a:pt x="1343747" y="169736"/>
                  </a:cubicBezTo>
                  <a:lnTo>
                    <a:pt x="1331403" y="169736"/>
                  </a:lnTo>
                  <a:cubicBezTo>
                    <a:pt x="1331403" y="165449"/>
                    <a:pt x="1330031" y="161935"/>
                    <a:pt x="1327288" y="159191"/>
                  </a:cubicBezTo>
                  <a:cubicBezTo>
                    <a:pt x="1324545" y="156448"/>
                    <a:pt x="1321030" y="155077"/>
                    <a:pt x="1316744" y="155077"/>
                  </a:cubicBezTo>
                  <a:close/>
                  <a:moveTo>
                    <a:pt x="702092" y="142732"/>
                  </a:moveTo>
                  <a:cubicBezTo>
                    <a:pt x="708092" y="142732"/>
                    <a:pt x="711093" y="145304"/>
                    <a:pt x="711093" y="150447"/>
                  </a:cubicBezTo>
                  <a:cubicBezTo>
                    <a:pt x="713665" y="149419"/>
                    <a:pt x="715465" y="148904"/>
                    <a:pt x="716493" y="148904"/>
                  </a:cubicBezTo>
                  <a:cubicBezTo>
                    <a:pt x="721123" y="148904"/>
                    <a:pt x="723437" y="151390"/>
                    <a:pt x="723437" y="156362"/>
                  </a:cubicBezTo>
                  <a:cubicBezTo>
                    <a:pt x="723437" y="158763"/>
                    <a:pt x="722751" y="160649"/>
                    <a:pt x="721380" y="162020"/>
                  </a:cubicBezTo>
                  <a:cubicBezTo>
                    <a:pt x="726523" y="162020"/>
                    <a:pt x="729095" y="164592"/>
                    <a:pt x="729095" y="169736"/>
                  </a:cubicBezTo>
                  <a:lnTo>
                    <a:pt x="716751" y="169736"/>
                  </a:lnTo>
                  <a:cubicBezTo>
                    <a:pt x="716751" y="165449"/>
                    <a:pt x="715379" y="161935"/>
                    <a:pt x="712636" y="159191"/>
                  </a:cubicBezTo>
                  <a:cubicBezTo>
                    <a:pt x="709893" y="156448"/>
                    <a:pt x="706378" y="155077"/>
                    <a:pt x="702092" y="155077"/>
                  </a:cubicBezTo>
                  <a:close/>
                  <a:moveTo>
                    <a:pt x="87440" y="142732"/>
                  </a:moveTo>
                  <a:cubicBezTo>
                    <a:pt x="93441" y="142732"/>
                    <a:pt x="96441" y="145304"/>
                    <a:pt x="96441" y="150447"/>
                  </a:cubicBezTo>
                  <a:cubicBezTo>
                    <a:pt x="99013" y="149419"/>
                    <a:pt x="100813" y="148904"/>
                    <a:pt x="101842" y="148904"/>
                  </a:cubicBezTo>
                  <a:cubicBezTo>
                    <a:pt x="106471" y="148904"/>
                    <a:pt x="108785" y="151390"/>
                    <a:pt x="108785" y="156362"/>
                  </a:cubicBezTo>
                  <a:cubicBezTo>
                    <a:pt x="108785" y="158763"/>
                    <a:pt x="108100" y="160649"/>
                    <a:pt x="106728" y="162020"/>
                  </a:cubicBezTo>
                  <a:cubicBezTo>
                    <a:pt x="111872" y="162020"/>
                    <a:pt x="114443" y="164592"/>
                    <a:pt x="114443" y="169736"/>
                  </a:cubicBezTo>
                  <a:lnTo>
                    <a:pt x="102099" y="169736"/>
                  </a:lnTo>
                  <a:cubicBezTo>
                    <a:pt x="102099" y="165449"/>
                    <a:pt x="100727" y="161935"/>
                    <a:pt x="97984" y="159191"/>
                  </a:cubicBezTo>
                  <a:cubicBezTo>
                    <a:pt x="95241" y="156448"/>
                    <a:pt x="91726" y="155077"/>
                    <a:pt x="87440" y="155077"/>
                  </a:cubicBezTo>
                  <a:close/>
                  <a:moveTo>
                    <a:pt x="2519042" y="124730"/>
                  </a:moveTo>
                  <a:cubicBezTo>
                    <a:pt x="2525386" y="124730"/>
                    <a:pt x="2530615" y="127173"/>
                    <a:pt x="2534730" y="132059"/>
                  </a:cubicBezTo>
                  <a:cubicBezTo>
                    <a:pt x="2538845" y="136946"/>
                    <a:pt x="2540902" y="142646"/>
                    <a:pt x="2540902" y="149162"/>
                  </a:cubicBezTo>
                  <a:lnTo>
                    <a:pt x="2540902" y="172307"/>
                  </a:lnTo>
                  <a:lnTo>
                    <a:pt x="2533187" y="172307"/>
                  </a:lnTo>
                  <a:lnTo>
                    <a:pt x="2533187" y="149162"/>
                  </a:lnTo>
                  <a:cubicBezTo>
                    <a:pt x="2533187" y="145047"/>
                    <a:pt x="2531815" y="141446"/>
                    <a:pt x="2529072" y="138360"/>
                  </a:cubicBezTo>
                  <a:cubicBezTo>
                    <a:pt x="2526329" y="135274"/>
                    <a:pt x="2522986" y="133731"/>
                    <a:pt x="2519042" y="133731"/>
                  </a:cubicBezTo>
                  <a:cubicBezTo>
                    <a:pt x="2516128" y="133731"/>
                    <a:pt x="2513470" y="134545"/>
                    <a:pt x="2511070" y="136174"/>
                  </a:cubicBezTo>
                  <a:cubicBezTo>
                    <a:pt x="2508670" y="137803"/>
                    <a:pt x="2507469" y="139989"/>
                    <a:pt x="2507469" y="142732"/>
                  </a:cubicBezTo>
                  <a:cubicBezTo>
                    <a:pt x="2507469" y="147876"/>
                    <a:pt x="2509613" y="150447"/>
                    <a:pt x="2513899" y="150447"/>
                  </a:cubicBezTo>
                  <a:cubicBezTo>
                    <a:pt x="2517328" y="150447"/>
                    <a:pt x="2519042" y="148304"/>
                    <a:pt x="2519042" y="144018"/>
                  </a:cubicBezTo>
                  <a:lnTo>
                    <a:pt x="2517756" y="141446"/>
                  </a:lnTo>
                  <a:cubicBezTo>
                    <a:pt x="2522900" y="141446"/>
                    <a:pt x="2525472" y="144875"/>
                    <a:pt x="2525472" y="151733"/>
                  </a:cubicBezTo>
                  <a:cubicBezTo>
                    <a:pt x="2525472" y="156877"/>
                    <a:pt x="2522900" y="159449"/>
                    <a:pt x="2517756" y="159449"/>
                  </a:cubicBezTo>
                  <a:cubicBezTo>
                    <a:pt x="2515870" y="159449"/>
                    <a:pt x="2514499" y="159020"/>
                    <a:pt x="2513642" y="158163"/>
                  </a:cubicBezTo>
                  <a:cubicBezTo>
                    <a:pt x="2513642" y="161592"/>
                    <a:pt x="2511841" y="164249"/>
                    <a:pt x="2508241" y="166135"/>
                  </a:cubicBezTo>
                  <a:cubicBezTo>
                    <a:pt x="2505498" y="167678"/>
                    <a:pt x="2502240" y="168450"/>
                    <a:pt x="2498468" y="168450"/>
                  </a:cubicBezTo>
                  <a:cubicBezTo>
                    <a:pt x="2501897" y="164163"/>
                    <a:pt x="2503612" y="160734"/>
                    <a:pt x="2503612" y="158163"/>
                  </a:cubicBezTo>
                  <a:cubicBezTo>
                    <a:pt x="2503612" y="156620"/>
                    <a:pt x="2502969" y="154219"/>
                    <a:pt x="2501683" y="150962"/>
                  </a:cubicBezTo>
                  <a:cubicBezTo>
                    <a:pt x="2500397" y="147704"/>
                    <a:pt x="2499754" y="145390"/>
                    <a:pt x="2499754" y="144018"/>
                  </a:cubicBezTo>
                  <a:cubicBezTo>
                    <a:pt x="2499926" y="138703"/>
                    <a:pt x="2501854" y="134160"/>
                    <a:pt x="2505541" y="130388"/>
                  </a:cubicBezTo>
                  <a:cubicBezTo>
                    <a:pt x="2509227" y="126616"/>
                    <a:pt x="2513727" y="124730"/>
                    <a:pt x="2519042" y="124730"/>
                  </a:cubicBezTo>
                  <a:close/>
                  <a:moveTo>
                    <a:pt x="1904392" y="124730"/>
                  </a:moveTo>
                  <a:cubicBezTo>
                    <a:pt x="1910736" y="124730"/>
                    <a:pt x="1915965" y="127173"/>
                    <a:pt x="1920080" y="132059"/>
                  </a:cubicBezTo>
                  <a:cubicBezTo>
                    <a:pt x="1924195" y="136946"/>
                    <a:pt x="1926252" y="142646"/>
                    <a:pt x="1926252" y="149162"/>
                  </a:cubicBezTo>
                  <a:lnTo>
                    <a:pt x="1926252" y="172307"/>
                  </a:lnTo>
                  <a:lnTo>
                    <a:pt x="1918537" y="172307"/>
                  </a:lnTo>
                  <a:lnTo>
                    <a:pt x="1918537" y="149162"/>
                  </a:lnTo>
                  <a:cubicBezTo>
                    <a:pt x="1918537" y="145047"/>
                    <a:pt x="1917165" y="141446"/>
                    <a:pt x="1914422" y="138360"/>
                  </a:cubicBezTo>
                  <a:cubicBezTo>
                    <a:pt x="1911679" y="135274"/>
                    <a:pt x="1908336" y="133731"/>
                    <a:pt x="1904392" y="133731"/>
                  </a:cubicBezTo>
                  <a:cubicBezTo>
                    <a:pt x="1901478" y="133731"/>
                    <a:pt x="1898820" y="134545"/>
                    <a:pt x="1896420" y="136174"/>
                  </a:cubicBezTo>
                  <a:cubicBezTo>
                    <a:pt x="1894020" y="137803"/>
                    <a:pt x="1892819" y="139989"/>
                    <a:pt x="1892819" y="142732"/>
                  </a:cubicBezTo>
                  <a:cubicBezTo>
                    <a:pt x="1892819" y="147876"/>
                    <a:pt x="1894963" y="150447"/>
                    <a:pt x="1899249" y="150447"/>
                  </a:cubicBezTo>
                  <a:cubicBezTo>
                    <a:pt x="1902678" y="150447"/>
                    <a:pt x="1904392" y="148304"/>
                    <a:pt x="1904392" y="144018"/>
                  </a:cubicBezTo>
                  <a:lnTo>
                    <a:pt x="1903106" y="141446"/>
                  </a:lnTo>
                  <a:cubicBezTo>
                    <a:pt x="1908250" y="141446"/>
                    <a:pt x="1910822" y="144875"/>
                    <a:pt x="1910822" y="151733"/>
                  </a:cubicBezTo>
                  <a:cubicBezTo>
                    <a:pt x="1910822" y="156877"/>
                    <a:pt x="1908250" y="159449"/>
                    <a:pt x="1903106" y="159449"/>
                  </a:cubicBezTo>
                  <a:cubicBezTo>
                    <a:pt x="1901220" y="159449"/>
                    <a:pt x="1899849" y="159020"/>
                    <a:pt x="1898992" y="158163"/>
                  </a:cubicBezTo>
                  <a:cubicBezTo>
                    <a:pt x="1898992" y="161592"/>
                    <a:pt x="1897191" y="164249"/>
                    <a:pt x="1893591" y="166135"/>
                  </a:cubicBezTo>
                  <a:cubicBezTo>
                    <a:pt x="1890848" y="167678"/>
                    <a:pt x="1887590" y="168450"/>
                    <a:pt x="1883818" y="168450"/>
                  </a:cubicBezTo>
                  <a:cubicBezTo>
                    <a:pt x="1887247" y="164163"/>
                    <a:pt x="1888962" y="160734"/>
                    <a:pt x="1888962" y="158163"/>
                  </a:cubicBezTo>
                  <a:cubicBezTo>
                    <a:pt x="1888962" y="156620"/>
                    <a:pt x="1888319" y="154219"/>
                    <a:pt x="1887033" y="150962"/>
                  </a:cubicBezTo>
                  <a:cubicBezTo>
                    <a:pt x="1885747" y="147704"/>
                    <a:pt x="1885104" y="145390"/>
                    <a:pt x="1885104" y="144018"/>
                  </a:cubicBezTo>
                  <a:cubicBezTo>
                    <a:pt x="1885276" y="138703"/>
                    <a:pt x="1887204" y="134160"/>
                    <a:pt x="1890891" y="130388"/>
                  </a:cubicBezTo>
                  <a:cubicBezTo>
                    <a:pt x="1894577" y="126616"/>
                    <a:pt x="1899077" y="124730"/>
                    <a:pt x="1904392" y="124730"/>
                  </a:cubicBezTo>
                  <a:close/>
                  <a:moveTo>
                    <a:pt x="1289740" y="124730"/>
                  </a:moveTo>
                  <a:cubicBezTo>
                    <a:pt x="1296084" y="124730"/>
                    <a:pt x="1301313" y="127173"/>
                    <a:pt x="1305428" y="132059"/>
                  </a:cubicBezTo>
                  <a:cubicBezTo>
                    <a:pt x="1309543" y="136946"/>
                    <a:pt x="1311600" y="142646"/>
                    <a:pt x="1311600" y="149162"/>
                  </a:cubicBezTo>
                  <a:lnTo>
                    <a:pt x="1311600" y="172307"/>
                  </a:lnTo>
                  <a:lnTo>
                    <a:pt x="1303885" y="172307"/>
                  </a:lnTo>
                  <a:lnTo>
                    <a:pt x="1303885" y="149162"/>
                  </a:lnTo>
                  <a:cubicBezTo>
                    <a:pt x="1303885" y="145047"/>
                    <a:pt x="1302513" y="141446"/>
                    <a:pt x="1299770" y="138360"/>
                  </a:cubicBezTo>
                  <a:cubicBezTo>
                    <a:pt x="1297027" y="135274"/>
                    <a:pt x="1293684" y="133731"/>
                    <a:pt x="1289740" y="133731"/>
                  </a:cubicBezTo>
                  <a:cubicBezTo>
                    <a:pt x="1286826" y="133731"/>
                    <a:pt x="1284168" y="134545"/>
                    <a:pt x="1281768" y="136174"/>
                  </a:cubicBezTo>
                  <a:cubicBezTo>
                    <a:pt x="1279368" y="137803"/>
                    <a:pt x="1278167" y="139989"/>
                    <a:pt x="1278167" y="142732"/>
                  </a:cubicBezTo>
                  <a:cubicBezTo>
                    <a:pt x="1278167" y="147876"/>
                    <a:pt x="1280311" y="150447"/>
                    <a:pt x="1284597" y="150447"/>
                  </a:cubicBezTo>
                  <a:cubicBezTo>
                    <a:pt x="1288026" y="150447"/>
                    <a:pt x="1289740" y="148304"/>
                    <a:pt x="1289740" y="144018"/>
                  </a:cubicBezTo>
                  <a:lnTo>
                    <a:pt x="1288454" y="141446"/>
                  </a:lnTo>
                  <a:cubicBezTo>
                    <a:pt x="1293598" y="141446"/>
                    <a:pt x="1296170" y="144875"/>
                    <a:pt x="1296170" y="151733"/>
                  </a:cubicBezTo>
                  <a:cubicBezTo>
                    <a:pt x="1296170" y="156877"/>
                    <a:pt x="1293598" y="159449"/>
                    <a:pt x="1288454" y="159449"/>
                  </a:cubicBezTo>
                  <a:cubicBezTo>
                    <a:pt x="1286568" y="159449"/>
                    <a:pt x="1285197" y="159020"/>
                    <a:pt x="1284340" y="158163"/>
                  </a:cubicBezTo>
                  <a:cubicBezTo>
                    <a:pt x="1284340" y="161592"/>
                    <a:pt x="1282539" y="164249"/>
                    <a:pt x="1278939" y="166135"/>
                  </a:cubicBezTo>
                  <a:cubicBezTo>
                    <a:pt x="1276196" y="167678"/>
                    <a:pt x="1272938" y="168450"/>
                    <a:pt x="1269166" y="168450"/>
                  </a:cubicBezTo>
                  <a:cubicBezTo>
                    <a:pt x="1272595" y="164163"/>
                    <a:pt x="1274310" y="160734"/>
                    <a:pt x="1274310" y="158163"/>
                  </a:cubicBezTo>
                  <a:cubicBezTo>
                    <a:pt x="1274310" y="156620"/>
                    <a:pt x="1273667" y="154219"/>
                    <a:pt x="1272381" y="150962"/>
                  </a:cubicBezTo>
                  <a:cubicBezTo>
                    <a:pt x="1271095" y="147704"/>
                    <a:pt x="1270452" y="145390"/>
                    <a:pt x="1270452" y="144018"/>
                  </a:cubicBezTo>
                  <a:cubicBezTo>
                    <a:pt x="1270624" y="138703"/>
                    <a:pt x="1272552" y="134160"/>
                    <a:pt x="1276239" y="130388"/>
                  </a:cubicBezTo>
                  <a:cubicBezTo>
                    <a:pt x="1279925" y="126616"/>
                    <a:pt x="1284425" y="124730"/>
                    <a:pt x="1289740" y="124730"/>
                  </a:cubicBezTo>
                  <a:close/>
                  <a:moveTo>
                    <a:pt x="675088" y="124730"/>
                  </a:moveTo>
                  <a:cubicBezTo>
                    <a:pt x="681432" y="124730"/>
                    <a:pt x="686661" y="127173"/>
                    <a:pt x="690776" y="132059"/>
                  </a:cubicBezTo>
                  <a:cubicBezTo>
                    <a:pt x="694891" y="136946"/>
                    <a:pt x="696948" y="142646"/>
                    <a:pt x="696948" y="149162"/>
                  </a:cubicBezTo>
                  <a:lnTo>
                    <a:pt x="696948" y="172307"/>
                  </a:lnTo>
                  <a:lnTo>
                    <a:pt x="689233" y="172307"/>
                  </a:lnTo>
                  <a:lnTo>
                    <a:pt x="689233" y="149162"/>
                  </a:lnTo>
                  <a:cubicBezTo>
                    <a:pt x="689233" y="145047"/>
                    <a:pt x="687861" y="141446"/>
                    <a:pt x="685118" y="138360"/>
                  </a:cubicBezTo>
                  <a:cubicBezTo>
                    <a:pt x="682375" y="135274"/>
                    <a:pt x="679032" y="133731"/>
                    <a:pt x="675088" y="133731"/>
                  </a:cubicBezTo>
                  <a:cubicBezTo>
                    <a:pt x="672174" y="133731"/>
                    <a:pt x="669516" y="134545"/>
                    <a:pt x="667116" y="136174"/>
                  </a:cubicBezTo>
                  <a:cubicBezTo>
                    <a:pt x="664716" y="137803"/>
                    <a:pt x="663515" y="139989"/>
                    <a:pt x="663515" y="142732"/>
                  </a:cubicBezTo>
                  <a:cubicBezTo>
                    <a:pt x="663515" y="147876"/>
                    <a:pt x="665659" y="150447"/>
                    <a:pt x="669945" y="150447"/>
                  </a:cubicBezTo>
                  <a:cubicBezTo>
                    <a:pt x="673374" y="150447"/>
                    <a:pt x="675088" y="148304"/>
                    <a:pt x="675088" y="144018"/>
                  </a:cubicBezTo>
                  <a:lnTo>
                    <a:pt x="673802" y="141446"/>
                  </a:lnTo>
                  <a:cubicBezTo>
                    <a:pt x="678946" y="141446"/>
                    <a:pt x="681518" y="144875"/>
                    <a:pt x="681518" y="151733"/>
                  </a:cubicBezTo>
                  <a:cubicBezTo>
                    <a:pt x="681518" y="156877"/>
                    <a:pt x="678946" y="159449"/>
                    <a:pt x="673802" y="159449"/>
                  </a:cubicBezTo>
                  <a:cubicBezTo>
                    <a:pt x="671916" y="159449"/>
                    <a:pt x="670545" y="159020"/>
                    <a:pt x="669688" y="158163"/>
                  </a:cubicBezTo>
                  <a:cubicBezTo>
                    <a:pt x="669688" y="161592"/>
                    <a:pt x="667887" y="164249"/>
                    <a:pt x="664287" y="166135"/>
                  </a:cubicBezTo>
                  <a:cubicBezTo>
                    <a:pt x="661544" y="167678"/>
                    <a:pt x="658286" y="168450"/>
                    <a:pt x="654514" y="168450"/>
                  </a:cubicBezTo>
                  <a:cubicBezTo>
                    <a:pt x="657943" y="164163"/>
                    <a:pt x="659658" y="160734"/>
                    <a:pt x="659658" y="158163"/>
                  </a:cubicBezTo>
                  <a:cubicBezTo>
                    <a:pt x="659658" y="156620"/>
                    <a:pt x="659015" y="154219"/>
                    <a:pt x="657729" y="150962"/>
                  </a:cubicBezTo>
                  <a:cubicBezTo>
                    <a:pt x="656443" y="147704"/>
                    <a:pt x="655800" y="145390"/>
                    <a:pt x="655800" y="144018"/>
                  </a:cubicBezTo>
                  <a:cubicBezTo>
                    <a:pt x="655972" y="138703"/>
                    <a:pt x="657900" y="134160"/>
                    <a:pt x="661587" y="130388"/>
                  </a:cubicBezTo>
                  <a:cubicBezTo>
                    <a:pt x="665273" y="126616"/>
                    <a:pt x="669773" y="124730"/>
                    <a:pt x="675088" y="124730"/>
                  </a:cubicBezTo>
                  <a:close/>
                  <a:moveTo>
                    <a:pt x="60437" y="124730"/>
                  </a:moveTo>
                  <a:cubicBezTo>
                    <a:pt x="66780" y="124730"/>
                    <a:pt x="72009" y="127173"/>
                    <a:pt x="76124" y="132059"/>
                  </a:cubicBezTo>
                  <a:cubicBezTo>
                    <a:pt x="80239" y="136946"/>
                    <a:pt x="82296" y="142646"/>
                    <a:pt x="82296" y="149162"/>
                  </a:cubicBezTo>
                  <a:lnTo>
                    <a:pt x="82296" y="172307"/>
                  </a:lnTo>
                  <a:lnTo>
                    <a:pt x="74581" y="172307"/>
                  </a:lnTo>
                  <a:lnTo>
                    <a:pt x="74581" y="149162"/>
                  </a:lnTo>
                  <a:cubicBezTo>
                    <a:pt x="74581" y="145047"/>
                    <a:pt x="73210" y="141446"/>
                    <a:pt x="70466" y="138360"/>
                  </a:cubicBezTo>
                  <a:cubicBezTo>
                    <a:pt x="67723" y="135274"/>
                    <a:pt x="64380" y="133731"/>
                    <a:pt x="60437" y="133731"/>
                  </a:cubicBezTo>
                  <a:cubicBezTo>
                    <a:pt x="57522" y="133731"/>
                    <a:pt x="54864" y="134545"/>
                    <a:pt x="52464" y="136174"/>
                  </a:cubicBezTo>
                  <a:cubicBezTo>
                    <a:pt x="50064" y="137803"/>
                    <a:pt x="48864" y="139989"/>
                    <a:pt x="48864" y="142732"/>
                  </a:cubicBezTo>
                  <a:cubicBezTo>
                    <a:pt x="48864" y="147876"/>
                    <a:pt x="51007" y="150447"/>
                    <a:pt x="55293" y="150447"/>
                  </a:cubicBezTo>
                  <a:cubicBezTo>
                    <a:pt x="58722" y="150447"/>
                    <a:pt x="60437" y="148304"/>
                    <a:pt x="60437" y="144018"/>
                  </a:cubicBezTo>
                  <a:lnTo>
                    <a:pt x="59151" y="141446"/>
                  </a:lnTo>
                  <a:cubicBezTo>
                    <a:pt x="64294" y="141446"/>
                    <a:pt x="66866" y="144875"/>
                    <a:pt x="66866" y="151733"/>
                  </a:cubicBezTo>
                  <a:cubicBezTo>
                    <a:pt x="66866" y="156877"/>
                    <a:pt x="64294" y="159449"/>
                    <a:pt x="59151" y="159449"/>
                  </a:cubicBezTo>
                  <a:cubicBezTo>
                    <a:pt x="57265" y="159449"/>
                    <a:pt x="55893" y="159020"/>
                    <a:pt x="55036" y="158163"/>
                  </a:cubicBezTo>
                  <a:cubicBezTo>
                    <a:pt x="55036" y="161592"/>
                    <a:pt x="53236" y="164249"/>
                    <a:pt x="49635" y="166135"/>
                  </a:cubicBezTo>
                  <a:cubicBezTo>
                    <a:pt x="46892" y="167678"/>
                    <a:pt x="43634" y="168450"/>
                    <a:pt x="39863" y="168450"/>
                  </a:cubicBezTo>
                  <a:cubicBezTo>
                    <a:pt x="43292" y="164163"/>
                    <a:pt x="45006" y="160734"/>
                    <a:pt x="45006" y="158163"/>
                  </a:cubicBezTo>
                  <a:cubicBezTo>
                    <a:pt x="45006" y="156620"/>
                    <a:pt x="44363" y="154219"/>
                    <a:pt x="43077" y="150962"/>
                  </a:cubicBezTo>
                  <a:cubicBezTo>
                    <a:pt x="41791" y="147704"/>
                    <a:pt x="41148" y="145390"/>
                    <a:pt x="41148" y="144018"/>
                  </a:cubicBezTo>
                  <a:cubicBezTo>
                    <a:pt x="41320" y="138703"/>
                    <a:pt x="43249" y="134160"/>
                    <a:pt x="46935" y="130388"/>
                  </a:cubicBezTo>
                  <a:cubicBezTo>
                    <a:pt x="50621" y="126616"/>
                    <a:pt x="55122" y="124730"/>
                    <a:pt x="60437" y="124730"/>
                  </a:cubicBezTo>
                  <a:close/>
                  <a:moveTo>
                    <a:pt x="2664346" y="123444"/>
                  </a:moveTo>
                  <a:cubicBezTo>
                    <a:pt x="2666061" y="124644"/>
                    <a:pt x="2666918" y="126787"/>
                    <a:pt x="2666918" y="129873"/>
                  </a:cubicBezTo>
                  <a:cubicBezTo>
                    <a:pt x="2666746" y="135017"/>
                    <a:pt x="2664775" y="139303"/>
                    <a:pt x="2661003" y="142732"/>
                  </a:cubicBezTo>
                  <a:cubicBezTo>
                    <a:pt x="2657231" y="146161"/>
                    <a:pt x="2652773" y="147876"/>
                    <a:pt x="2647630" y="147876"/>
                  </a:cubicBezTo>
                  <a:cubicBezTo>
                    <a:pt x="2644887" y="147876"/>
                    <a:pt x="2640815" y="147233"/>
                    <a:pt x="2635414" y="145947"/>
                  </a:cubicBezTo>
                  <a:cubicBezTo>
                    <a:pt x="2630013" y="144661"/>
                    <a:pt x="2625941" y="144018"/>
                    <a:pt x="2623198" y="144018"/>
                  </a:cubicBezTo>
                  <a:lnTo>
                    <a:pt x="2616769" y="144018"/>
                  </a:lnTo>
                  <a:cubicBezTo>
                    <a:pt x="2623627" y="147447"/>
                    <a:pt x="2627056" y="152162"/>
                    <a:pt x="2627056" y="158163"/>
                  </a:cubicBezTo>
                  <a:cubicBezTo>
                    <a:pt x="2616597" y="152162"/>
                    <a:pt x="2608882" y="149162"/>
                    <a:pt x="2603910" y="149162"/>
                  </a:cubicBezTo>
                  <a:cubicBezTo>
                    <a:pt x="2595338" y="149162"/>
                    <a:pt x="2585051" y="153448"/>
                    <a:pt x="2573049" y="162020"/>
                  </a:cubicBezTo>
                  <a:lnTo>
                    <a:pt x="2569191" y="159449"/>
                  </a:lnTo>
                  <a:cubicBezTo>
                    <a:pt x="2583593" y="142304"/>
                    <a:pt x="2601595" y="133731"/>
                    <a:pt x="2623198" y="133731"/>
                  </a:cubicBezTo>
                  <a:cubicBezTo>
                    <a:pt x="2625427" y="133731"/>
                    <a:pt x="2628856" y="133945"/>
                    <a:pt x="2633485" y="134374"/>
                  </a:cubicBezTo>
                  <a:cubicBezTo>
                    <a:pt x="2638114" y="134803"/>
                    <a:pt x="2641543" y="135017"/>
                    <a:pt x="2643772" y="135017"/>
                  </a:cubicBezTo>
                  <a:cubicBezTo>
                    <a:pt x="2655774" y="135017"/>
                    <a:pt x="2662632" y="131159"/>
                    <a:pt x="2664346" y="123444"/>
                  </a:cubicBezTo>
                  <a:close/>
                  <a:moveTo>
                    <a:pt x="2049696" y="123444"/>
                  </a:moveTo>
                  <a:cubicBezTo>
                    <a:pt x="2051411" y="124644"/>
                    <a:pt x="2052268" y="126787"/>
                    <a:pt x="2052268" y="129873"/>
                  </a:cubicBezTo>
                  <a:cubicBezTo>
                    <a:pt x="2052096" y="135017"/>
                    <a:pt x="2050125" y="139303"/>
                    <a:pt x="2046353" y="142732"/>
                  </a:cubicBezTo>
                  <a:cubicBezTo>
                    <a:pt x="2042581" y="146161"/>
                    <a:pt x="2038123" y="147876"/>
                    <a:pt x="2032980" y="147876"/>
                  </a:cubicBezTo>
                  <a:cubicBezTo>
                    <a:pt x="2030237" y="147876"/>
                    <a:pt x="2026165" y="147233"/>
                    <a:pt x="2020764" y="145947"/>
                  </a:cubicBezTo>
                  <a:cubicBezTo>
                    <a:pt x="2015363" y="144661"/>
                    <a:pt x="2011291" y="144018"/>
                    <a:pt x="2008548" y="144018"/>
                  </a:cubicBezTo>
                  <a:lnTo>
                    <a:pt x="2002119" y="144018"/>
                  </a:lnTo>
                  <a:cubicBezTo>
                    <a:pt x="2008977" y="147447"/>
                    <a:pt x="2012406" y="152162"/>
                    <a:pt x="2012406" y="158163"/>
                  </a:cubicBezTo>
                  <a:cubicBezTo>
                    <a:pt x="2001947" y="152162"/>
                    <a:pt x="1994232" y="149162"/>
                    <a:pt x="1989260" y="149162"/>
                  </a:cubicBezTo>
                  <a:cubicBezTo>
                    <a:pt x="1980688" y="149162"/>
                    <a:pt x="1970401" y="153448"/>
                    <a:pt x="1958399" y="162020"/>
                  </a:cubicBezTo>
                  <a:lnTo>
                    <a:pt x="1954541" y="159449"/>
                  </a:lnTo>
                  <a:cubicBezTo>
                    <a:pt x="1968943" y="142304"/>
                    <a:pt x="1986945" y="133731"/>
                    <a:pt x="2008548" y="133731"/>
                  </a:cubicBezTo>
                  <a:cubicBezTo>
                    <a:pt x="2010777" y="133731"/>
                    <a:pt x="2014206" y="133945"/>
                    <a:pt x="2018835" y="134374"/>
                  </a:cubicBezTo>
                  <a:cubicBezTo>
                    <a:pt x="2023464" y="134803"/>
                    <a:pt x="2026893" y="135017"/>
                    <a:pt x="2029122" y="135017"/>
                  </a:cubicBezTo>
                  <a:cubicBezTo>
                    <a:pt x="2041124" y="135017"/>
                    <a:pt x="2047982" y="131159"/>
                    <a:pt x="2049696" y="123444"/>
                  </a:cubicBezTo>
                  <a:close/>
                  <a:moveTo>
                    <a:pt x="1435044" y="123444"/>
                  </a:moveTo>
                  <a:cubicBezTo>
                    <a:pt x="1436759" y="124644"/>
                    <a:pt x="1437616" y="126787"/>
                    <a:pt x="1437616" y="129873"/>
                  </a:cubicBezTo>
                  <a:cubicBezTo>
                    <a:pt x="1437444" y="135017"/>
                    <a:pt x="1435473" y="139303"/>
                    <a:pt x="1431701" y="142732"/>
                  </a:cubicBezTo>
                  <a:cubicBezTo>
                    <a:pt x="1427929" y="146161"/>
                    <a:pt x="1423471" y="147876"/>
                    <a:pt x="1418328" y="147876"/>
                  </a:cubicBezTo>
                  <a:cubicBezTo>
                    <a:pt x="1415585" y="147876"/>
                    <a:pt x="1411513" y="147233"/>
                    <a:pt x="1406112" y="145947"/>
                  </a:cubicBezTo>
                  <a:cubicBezTo>
                    <a:pt x="1400711" y="144661"/>
                    <a:pt x="1396639" y="144018"/>
                    <a:pt x="1393896" y="144018"/>
                  </a:cubicBezTo>
                  <a:lnTo>
                    <a:pt x="1387467" y="144018"/>
                  </a:lnTo>
                  <a:cubicBezTo>
                    <a:pt x="1394325" y="147447"/>
                    <a:pt x="1397754" y="152162"/>
                    <a:pt x="1397754" y="158163"/>
                  </a:cubicBezTo>
                  <a:cubicBezTo>
                    <a:pt x="1387295" y="152162"/>
                    <a:pt x="1379580" y="149162"/>
                    <a:pt x="1374608" y="149162"/>
                  </a:cubicBezTo>
                  <a:cubicBezTo>
                    <a:pt x="1366036" y="149162"/>
                    <a:pt x="1355749" y="153448"/>
                    <a:pt x="1343747" y="162020"/>
                  </a:cubicBezTo>
                  <a:lnTo>
                    <a:pt x="1339889" y="159449"/>
                  </a:lnTo>
                  <a:cubicBezTo>
                    <a:pt x="1354291" y="142304"/>
                    <a:pt x="1372293" y="133731"/>
                    <a:pt x="1393896" y="133731"/>
                  </a:cubicBezTo>
                  <a:cubicBezTo>
                    <a:pt x="1396125" y="133731"/>
                    <a:pt x="1399554" y="133945"/>
                    <a:pt x="1404183" y="134374"/>
                  </a:cubicBezTo>
                  <a:cubicBezTo>
                    <a:pt x="1408812" y="134803"/>
                    <a:pt x="1412241" y="135017"/>
                    <a:pt x="1414470" y="135017"/>
                  </a:cubicBezTo>
                  <a:cubicBezTo>
                    <a:pt x="1426472" y="135017"/>
                    <a:pt x="1433330" y="131159"/>
                    <a:pt x="1435044" y="123444"/>
                  </a:cubicBezTo>
                  <a:close/>
                  <a:moveTo>
                    <a:pt x="820392" y="123444"/>
                  </a:moveTo>
                  <a:cubicBezTo>
                    <a:pt x="822107" y="124644"/>
                    <a:pt x="822964" y="126787"/>
                    <a:pt x="822964" y="129873"/>
                  </a:cubicBezTo>
                  <a:cubicBezTo>
                    <a:pt x="822792" y="135017"/>
                    <a:pt x="820821" y="139303"/>
                    <a:pt x="817049" y="142732"/>
                  </a:cubicBezTo>
                  <a:cubicBezTo>
                    <a:pt x="813277" y="146161"/>
                    <a:pt x="808819" y="147876"/>
                    <a:pt x="803676" y="147876"/>
                  </a:cubicBezTo>
                  <a:cubicBezTo>
                    <a:pt x="800933" y="147876"/>
                    <a:pt x="796861" y="147233"/>
                    <a:pt x="791460" y="145947"/>
                  </a:cubicBezTo>
                  <a:cubicBezTo>
                    <a:pt x="786059" y="144661"/>
                    <a:pt x="781987" y="144018"/>
                    <a:pt x="779244" y="144018"/>
                  </a:cubicBezTo>
                  <a:lnTo>
                    <a:pt x="772815" y="144018"/>
                  </a:lnTo>
                  <a:cubicBezTo>
                    <a:pt x="779673" y="147447"/>
                    <a:pt x="783102" y="152162"/>
                    <a:pt x="783102" y="158163"/>
                  </a:cubicBezTo>
                  <a:cubicBezTo>
                    <a:pt x="772643" y="152162"/>
                    <a:pt x="764928" y="149162"/>
                    <a:pt x="759956" y="149162"/>
                  </a:cubicBezTo>
                  <a:cubicBezTo>
                    <a:pt x="751384" y="149162"/>
                    <a:pt x="741097" y="153448"/>
                    <a:pt x="729095" y="162020"/>
                  </a:cubicBezTo>
                  <a:lnTo>
                    <a:pt x="725237" y="159449"/>
                  </a:lnTo>
                  <a:cubicBezTo>
                    <a:pt x="739639" y="142304"/>
                    <a:pt x="757641" y="133731"/>
                    <a:pt x="779244" y="133731"/>
                  </a:cubicBezTo>
                  <a:cubicBezTo>
                    <a:pt x="781473" y="133731"/>
                    <a:pt x="784902" y="133945"/>
                    <a:pt x="789531" y="134374"/>
                  </a:cubicBezTo>
                  <a:cubicBezTo>
                    <a:pt x="794160" y="134803"/>
                    <a:pt x="797589" y="135017"/>
                    <a:pt x="799818" y="135017"/>
                  </a:cubicBezTo>
                  <a:cubicBezTo>
                    <a:pt x="811820" y="135017"/>
                    <a:pt x="818678" y="131159"/>
                    <a:pt x="820392" y="123444"/>
                  </a:cubicBezTo>
                  <a:close/>
                  <a:moveTo>
                    <a:pt x="205740" y="123444"/>
                  </a:moveTo>
                  <a:cubicBezTo>
                    <a:pt x="207455" y="124644"/>
                    <a:pt x="208312" y="126787"/>
                    <a:pt x="208312" y="129873"/>
                  </a:cubicBezTo>
                  <a:cubicBezTo>
                    <a:pt x="208141" y="135017"/>
                    <a:pt x="206169" y="139303"/>
                    <a:pt x="202397" y="142732"/>
                  </a:cubicBezTo>
                  <a:cubicBezTo>
                    <a:pt x="198625" y="146161"/>
                    <a:pt x="194168" y="147876"/>
                    <a:pt x="189024" y="147876"/>
                  </a:cubicBezTo>
                  <a:cubicBezTo>
                    <a:pt x="186281" y="147876"/>
                    <a:pt x="182209" y="147233"/>
                    <a:pt x="176808" y="145947"/>
                  </a:cubicBezTo>
                  <a:cubicBezTo>
                    <a:pt x="171408" y="144661"/>
                    <a:pt x="167336" y="144018"/>
                    <a:pt x="164592" y="144018"/>
                  </a:cubicBezTo>
                  <a:lnTo>
                    <a:pt x="158163" y="144018"/>
                  </a:lnTo>
                  <a:cubicBezTo>
                    <a:pt x="165021" y="147447"/>
                    <a:pt x="168450" y="152162"/>
                    <a:pt x="168450" y="158163"/>
                  </a:cubicBezTo>
                  <a:cubicBezTo>
                    <a:pt x="157992" y="152162"/>
                    <a:pt x="150276" y="149162"/>
                    <a:pt x="145304" y="149162"/>
                  </a:cubicBezTo>
                  <a:cubicBezTo>
                    <a:pt x="136732" y="149162"/>
                    <a:pt x="126445" y="153448"/>
                    <a:pt x="114443" y="162020"/>
                  </a:cubicBezTo>
                  <a:lnTo>
                    <a:pt x="110586" y="159449"/>
                  </a:lnTo>
                  <a:cubicBezTo>
                    <a:pt x="124987" y="142304"/>
                    <a:pt x="142990" y="133731"/>
                    <a:pt x="164592" y="133731"/>
                  </a:cubicBezTo>
                  <a:cubicBezTo>
                    <a:pt x="166821" y="133731"/>
                    <a:pt x="170250" y="133945"/>
                    <a:pt x="174879" y="134374"/>
                  </a:cubicBezTo>
                  <a:cubicBezTo>
                    <a:pt x="179509" y="134803"/>
                    <a:pt x="182938" y="135017"/>
                    <a:pt x="185166" y="135017"/>
                  </a:cubicBezTo>
                  <a:cubicBezTo>
                    <a:pt x="197168" y="135017"/>
                    <a:pt x="204026" y="131159"/>
                    <a:pt x="205740" y="123444"/>
                  </a:cubicBezTo>
                  <a:close/>
                  <a:moveTo>
                    <a:pt x="662230" y="79724"/>
                  </a:moveTo>
                  <a:cubicBezTo>
                    <a:pt x="667545" y="87954"/>
                    <a:pt x="672259" y="93526"/>
                    <a:pt x="676374" y="96441"/>
                  </a:cubicBezTo>
                  <a:cubicBezTo>
                    <a:pt x="690947" y="106556"/>
                    <a:pt x="698234" y="118986"/>
                    <a:pt x="698234" y="133731"/>
                  </a:cubicBezTo>
                  <a:cubicBezTo>
                    <a:pt x="692062" y="123444"/>
                    <a:pt x="683918" y="118300"/>
                    <a:pt x="673802" y="118300"/>
                  </a:cubicBezTo>
                  <a:cubicBezTo>
                    <a:pt x="663858" y="118300"/>
                    <a:pt x="657000" y="121730"/>
                    <a:pt x="653228" y="128587"/>
                  </a:cubicBezTo>
                  <a:cubicBezTo>
                    <a:pt x="653400" y="124130"/>
                    <a:pt x="654686" y="120186"/>
                    <a:pt x="657086" y="116757"/>
                  </a:cubicBezTo>
                  <a:cubicBezTo>
                    <a:pt x="659829" y="112643"/>
                    <a:pt x="663258" y="110585"/>
                    <a:pt x="667373" y="110585"/>
                  </a:cubicBezTo>
                  <a:cubicBezTo>
                    <a:pt x="661201" y="107328"/>
                    <a:pt x="656915" y="103470"/>
                    <a:pt x="654514" y="99012"/>
                  </a:cubicBezTo>
                  <a:cubicBezTo>
                    <a:pt x="657772" y="97298"/>
                    <a:pt x="661629" y="96441"/>
                    <a:pt x="666087" y="96441"/>
                  </a:cubicBezTo>
                  <a:cubicBezTo>
                    <a:pt x="662658" y="93869"/>
                    <a:pt x="660944" y="90011"/>
                    <a:pt x="660944" y="84868"/>
                  </a:cubicBezTo>
                  <a:cubicBezTo>
                    <a:pt x="660944" y="86068"/>
                    <a:pt x="661372" y="84353"/>
                    <a:pt x="662230" y="79724"/>
                  </a:cubicBezTo>
                  <a:close/>
                  <a:moveTo>
                    <a:pt x="47578" y="79724"/>
                  </a:moveTo>
                  <a:cubicBezTo>
                    <a:pt x="52893" y="87954"/>
                    <a:pt x="57608" y="93526"/>
                    <a:pt x="61722" y="96441"/>
                  </a:cubicBezTo>
                  <a:cubicBezTo>
                    <a:pt x="76296" y="106556"/>
                    <a:pt x="83582" y="118986"/>
                    <a:pt x="83582" y="133731"/>
                  </a:cubicBezTo>
                  <a:cubicBezTo>
                    <a:pt x="77410" y="123444"/>
                    <a:pt x="69266" y="118300"/>
                    <a:pt x="59151" y="118300"/>
                  </a:cubicBezTo>
                  <a:cubicBezTo>
                    <a:pt x="49207" y="118300"/>
                    <a:pt x="42349" y="121730"/>
                    <a:pt x="38577" y="128587"/>
                  </a:cubicBezTo>
                  <a:cubicBezTo>
                    <a:pt x="38748" y="124130"/>
                    <a:pt x="40034" y="120186"/>
                    <a:pt x="42434" y="116757"/>
                  </a:cubicBezTo>
                  <a:cubicBezTo>
                    <a:pt x="45178" y="112643"/>
                    <a:pt x="48606" y="110585"/>
                    <a:pt x="52721" y="110585"/>
                  </a:cubicBezTo>
                  <a:cubicBezTo>
                    <a:pt x="46549" y="107328"/>
                    <a:pt x="42263" y="103470"/>
                    <a:pt x="39863" y="99012"/>
                  </a:cubicBezTo>
                  <a:cubicBezTo>
                    <a:pt x="43120" y="97298"/>
                    <a:pt x="46978" y="96441"/>
                    <a:pt x="51435" y="96441"/>
                  </a:cubicBezTo>
                  <a:cubicBezTo>
                    <a:pt x="48006" y="93869"/>
                    <a:pt x="46292" y="90011"/>
                    <a:pt x="46292" y="84868"/>
                  </a:cubicBezTo>
                  <a:cubicBezTo>
                    <a:pt x="46292" y="86068"/>
                    <a:pt x="46721" y="84353"/>
                    <a:pt x="47578" y="79724"/>
                  </a:cubicBezTo>
                  <a:close/>
                  <a:moveTo>
                    <a:pt x="1276882" y="79724"/>
                  </a:moveTo>
                  <a:cubicBezTo>
                    <a:pt x="1282197" y="87954"/>
                    <a:pt x="1286911" y="93526"/>
                    <a:pt x="1291026" y="96441"/>
                  </a:cubicBezTo>
                  <a:cubicBezTo>
                    <a:pt x="1305599" y="106556"/>
                    <a:pt x="1312886" y="118986"/>
                    <a:pt x="1312886" y="133731"/>
                  </a:cubicBezTo>
                  <a:cubicBezTo>
                    <a:pt x="1306714" y="123444"/>
                    <a:pt x="1298570" y="118300"/>
                    <a:pt x="1288454" y="118300"/>
                  </a:cubicBezTo>
                  <a:cubicBezTo>
                    <a:pt x="1278510" y="118300"/>
                    <a:pt x="1271652" y="121730"/>
                    <a:pt x="1267880" y="128587"/>
                  </a:cubicBezTo>
                  <a:cubicBezTo>
                    <a:pt x="1268052" y="124130"/>
                    <a:pt x="1269338" y="120186"/>
                    <a:pt x="1271738" y="116757"/>
                  </a:cubicBezTo>
                  <a:cubicBezTo>
                    <a:pt x="1274481" y="112643"/>
                    <a:pt x="1277910" y="110585"/>
                    <a:pt x="1282025" y="110585"/>
                  </a:cubicBezTo>
                  <a:cubicBezTo>
                    <a:pt x="1275853" y="107328"/>
                    <a:pt x="1271567" y="103470"/>
                    <a:pt x="1269166" y="99012"/>
                  </a:cubicBezTo>
                  <a:cubicBezTo>
                    <a:pt x="1272424" y="97298"/>
                    <a:pt x="1276281" y="96441"/>
                    <a:pt x="1280739" y="96441"/>
                  </a:cubicBezTo>
                  <a:cubicBezTo>
                    <a:pt x="1277310" y="93869"/>
                    <a:pt x="1275596" y="90011"/>
                    <a:pt x="1275596" y="84868"/>
                  </a:cubicBezTo>
                  <a:cubicBezTo>
                    <a:pt x="1275596" y="86068"/>
                    <a:pt x="1276024" y="84353"/>
                    <a:pt x="1276882" y="79724"/>
                  </a:cubicBezTo>
                  <a:close/>
                  <a:moveTo>
                    <a:pt x="1891534" y="79724"/>
                  </a:moveTo>
                  <a:cubicBezTo>
                    <a:pt x="1896849" y="87954"/>
                    <a:pt x="1901563" y="93526"/>
                    <a:pt x="1905678" y="96441"/>
                  </a:cubicBezTo>
                  <a:cubicBezTo>
                    <a:pt x="1920251" y="106556"/>
                    <a:pt x="1927538" y="118986"/>
                    <a:pt x="1927538" y="133731"/>
                  </a:cubicBezTo>
                  <a:cubicBezTo>
                    <a:pt x="1921366" y="123444"/>
                    <a:pt x="1913222" y="118300"/>
                    <a:pt x="1903106" y="118300"/>
                  </a:cubicBezTo>
                  <a:cubicBezTo>
                    <a:pt x="1893162" y="118300"/>
                    <a:pt x="1886304" y="121730"/>
                    <a:pt x="1882532" y="128587"/>
                  </a:cubicBezTo>
                  <a:cubicBezTo>
                    <a:pt x="1882704" y="124130"/>
                    <a:pt x="1883990" y="120186"/>
                    <a:pt x="1886390" y="116757"/>
                  </a:cubicBezTo>
                  <a:cubicBezTo>
                    <a:pt x="1889133" y="112643"/>
                    <a:pt x="1892562" y="110585"/>
                    <a:pt x="1896677" y="110585"/>
                  </a:cubicBezTo>
                  <a:cubicBezTo>
                    <a:pt x="1890505" y="107328"/>
                    <a:pt x="1886219" y="103470"/>
                    <a:pt x="1883818" y="99012"/>
                  </a:cubicBezTo>
                  <a:cubicBezTo>
                    <a:pt x="1887076" y="97298"/>
                    <a:pt x="1890933" y="96441"/>
                    <a:pt x="1895391" y="96441"/>
                  </a:cubicBezTo>
                  <a:cubicBezTo>
                    <a:pt x="1891962" y="93869"/>
                    <a:pt x="1890248" y="90011"/>
                    <a:pt x="1890248" y="84868"/>
                  </a:cubicBezTo>
                  <a:cubicBezTo>
                    <a:pt x="1890248" y="86068"/>
                    <a:pt x="1890676" y="84353"/>
                    <a:pt x="1891534" y="79724"/>
                  </a:cubicBezTo>
                  <a:close/>
                  <a:moveTo>
                    <a:pt x="2506184" y="79724"/>
                  </a:moveTo>
                  <a:cubicBezTo>
                    <a:pt x="2511499" y="87954"/>
                    <a:pt x="2516213" y="93526"/>
                    <a:pt x="2520328" y="96441"/>
                  </a:cubicBezTo>
                  <a:cubicBezTo>
                    <a:pt x="2534901" y="106556"/>
                    <a:pt x="2542188" y="118986"/>
                    <a:pt x="2542188" y="133731"/>
                  </a:cubicBezTo>
                  <a:cubicBezTo>
                    <a:pt x="2536016" y="123444"/>
                    <a:pt x="2527872" y="118300"/>
                    <a:pt x="2517756" y="118300"/>
                  </a:cubicBezTo>
                  <a:cubicBezTo>
                    <a:pt x="2507812" y="118300"/>
                    <a:pt x="2500954" y="121730"/>
                    <a:pt x="2497182" y="128587"/>
                  </a:cubicBezTo>
                  <a:cubicBezTo>
                    <a:pt x="2497354" y="124130"/>
                    <a:pt x="2498640" y="120186"/>
                    <a:pt x="2501040" y="116757"/>
                  </a:cubicBezTo>
                  <a:cubicBezTo>
                    <a:pt x="2503783" y="112643"/>
                    <a:pt x="2507212" y="110585"/>
                    <a:pt x="2511327" y="110585"/>
                  </a:cubicBezTo>
                  <a:cubicBezTo>
                    <a:pt x="2505155" y="107328"/>
                    <a:pt x="2500869" y="103470"/>
                    <a:pt x="2498468" y="99012"/>
                  </a:cubicBezTo>
                  <a:cubicBezTo>
                    <a:pt x="2501726" y="97298"/>
                    <a:pt x="2505583" y="96441"/>
                    <a:pt x="2510041" y="96441"/>
                  </a:cubicBezTo>
                  <a:cubicBezTo>
                    <a:pt x="2506612" y="93869"/>
                    <a:pt x="2504898" y="90011"/>
                    <a:pt x="2504898" y="84868"/>
                  </a:cubicBezTo>
                  <a:cubicBezTo>
                    <a:pt x="2504898" y="86068"/>
                    <a:pt x="2505326" y="84353"/>
                    <a:pt x="2506184" y="79724"/>
                  </a:cubicBezTo>
                  <a:close/>
                  <a:moveTo>
                    <a:pt x="1935253" y="77153"/>
                  </a:moveTo>
                  <a:cubicBezTo>
                    <a:pt x="1939368" y="77153"/>
                    <a:pt x="1942969" y="78095"/>
                    <a:pt x="1946055" y="79981"/>
                  </a:cubicBezTo>
                  <a:cubicBezTo>
                    <a:pt x="1949827" y="82210"/>
                    <a:pt x="1951713" y="85211"/>
                    <a:pt x="1951713" y="88983"/>
                  </a:cubicBezTo>
                  <a:cubicBezTo>
                    <a:pt x="1948969" y="85382"/>
                    <a:pt x="1945626" y="83582"/>
                    <a:pt x="1941683" y="83582"/>
                  </a:cubicBezTo>
                  <a:cubicBezTo>
                    <a:pt x="1937225" y="83582"/>
                    <a:pt x="1935082" y="85725"/>
                    <a:pt x="1935253" y="90011"/>
                  </a:cubicBezTo>
                  <a:cubicBezTo>
                    <a:pt x="1935425" y="93955"/>
                    <a:pt x="1936625" y="96526"/>
                    <a:pt x="1938854" y="97727"/>
                  </a:cubicBezTo>
                  <a:cubicBezTo>
                    <a:pt x="1937997" y="98584"/>
                    <a:pt x="1936368" y="99012"/>
                    <a:pt x="1933967" y="99012"/>
                  </a:cubicBezTo>
                  <a:cubicBezTo>
                    <a:pt x="1931567" y="99012"/>
                    <a:pt x="1929467" y="98027"/>
                    <a:pt x="1927667" y="96055"/>
                  </a:cubicBezTo>
                  <a:cubicBezTo>
                    <a:pt x="1925866" y="94083"/>
                    <a:pt x="1924966" y="91897"/>
                    <a:pt x="1924966" y="89497"/>
                  </a:cubicBezTo>
                  <a:cubicBezTo>
                    <a:pt x="1921709" y="91554"/>
                    <a:pt x="1919137" y="92583"/>
                    <a:pt x="1917251" y="92583"/>
                  </a:cubicBezTo>
                  <a:cubicBezTo>
                    <a:pt x="1912279" y="92412"/>
                    <a:pt x="1908850" y="90268"/>
                    <a:pt x="1906964" y="86154"/>
                  </a:cubicBezTo>
                  <a:cubicBezTo>
                    <a:pt x="1910393" y="86154"/>
                    <a:pt x="1915108" y="84653"/>
                    <a:pt x="1921109" y="81653"/>
                  </a:cubicBezTo>
                  <a:cubicBezTo>
                    <a:pt x="1927109" y="78653"/>
                    <a:pt x="1931824" y="77153"/>
                    <a:pt x="1935253" y="77153"/>
                  </a:cubicBezTo>
                  <a:close/>
                  <a:moveTo>
                    <a:pt x="1320601" y="77153"/>
                  </a:moveTo>
                  <a:cubicBezTo>
                    <a:pt x="1324716" y="77153"/>
                    <a:pt x="1328317" y="78095"/>
                    <a:pt x="1331403" y="79981"/>
                  </a:cubicBezTo>
                  <a:cubicBezTo>
                    <a:pt x="1335175" y="82210"/>
                    <a:pt x="1337061" y="85211"/>
                    <a:pt x="1337061" y="88983"/>
                  </a:cubicBezTo>
                  <a:cubicBezTo>
                    <a:pt x="1334317" y="85382"/>
                    <a:pt x="1330974" y="83582"/>
                    <a:pt x="1327031" y="83582"/>
                  </a:cubicBezTo>
                  <a:cubicBezTo>
                    <a:pt x="1322573" y="83582"/>
                    <a:pt x="1320430" y="85725"/>
                    <a:pt x="1320601" y="90011"/>
                  </a:cubicBezTo>
                  <a:cubicBezTo>
                    <a:pt x="1320773" y="93955"/>
                    <a:pt x="1321973" y="96526"/>
                    <a:pt x="1324202" y="97727"/>
                  </a:cubicBezTo>
                  <a:cubicBezTo>
                    <a:pt x="1323345" y="98584"/>
                    <a:pt x="1321716" y="99012"/>
                    <a:pt x="1319315" y="99012"/>
                  </a:cubicBezTo>
                  <a:cubicBezTo>
                    <a:pt x="1316915" y="99012"/>
                    <a:pt x="1314815" y="98027"/>
                    <a:pt x="1313015" y="96055"/>
                  </a:cubicBezTo>
                  <a:cubicBezTo>
                    <a:pt x="1311214" y="94083"/>
                    <a:pt x="1310314" y="91897"/>
                    <a:pt x="1310314" y="89497"/>
                  </a:cubicBezTo>
                  <a:cubicBezTo>
                    <a:pt x="1307057" y="91554"/>
                    <a:pt x="1304485" y="92583"/>
                    <a:pt x="1302599" y="92583"/>
                  </a:cubicBezTo>
                  <a:cubicBezTo>
                    <a:pt x="1297627" y="92412"/>
                    <a:pt x="1294198" y="90268"/>
                    <a:pt x="1292312" y="86154"/>
                  </a:cubicBezTo>
                  <a:cubicBezTo>
                    <a:pt x="1295741" y="86154"/>
                    <a:pt x="1300456" y="84653"/>
                    <a:pt x="1306457" y="81653"/>
                  </a:cubicBezTo>
                  <a:cubicBezTo>
                    <a:pt x="1312457" y="78653"/>
                    <a:pt x="1317172" y="77153"/>
                    <a:pt x="1320601" y="77153"/>
                  </a:cubicBezTo>
                  <a:close/>
                  <a:moveTo>
                    <a:pt x="705949" y="77153"/>
                  </a:moveTo>
                  <a:cubicBezTo>
                    <a:pt x="710064" y="77153"/>
                    <a:pt x="713665" y="78095"/>
                    <a:pt x="716751" y="79981"/>
                  </a:cubicBezTo>
                  <a:cubicBezTo>
                    <a:pt x="720523" y="82210"/>
                    <a:pt x="722409" y="85211"/>
                    <a:pt x="722409" y="88983"/>
                  </a:cubicBezTo>
                  <a:cubicBezTo>
                    <a:pt x="719665" y="85382"/>
                    <a:pt x="716322" y="83582"/>
                    <a:pt x="712379" y="83582"/>
                  </a:cubicBezTo>
                  <a:cubicBezTo>
                    <a:pt x="707921" y="83582"/>
                    <a:pt x="705778" y="85725"/>
                    <a:pt x="705949" y="90011"/>
                  </a:cubicBezTo>
                  <a:cubicBezTo>
                    <a:pt x="706121" y="93955"/>
                    <a:pt x="707321" y="96526"/>
                    <a:pt x="709550" y="97727"/>
                  </a:cubicBezTo>
                  <a:cubicBezTo>
                    <a:pt x="708693" y="98584"/>
                    <a:pt x="707064" y="99012"/>
                    <a:pt x="704663" y="99012"/>
                  </a:cubicBezTo>
                  <a:cubicBezTo>
                    <a:pt x="702263" y="99012"/>
                    <a:pt x="700163" y="98027"/>
                    <a:pt x="698363" y="96055"/>
                  </a:cubicBezTo>
                  <a:cubicBezTo>
                    <a:pt x="696562" y="94083"/>
                    <a:pt x="695662" y="91897"/>
                    <a:pt x="695662" y="89497"/>
                  </a:cubicBezTo>
                  <a:cubicBezTo>
                    <a:pt x="692405" y="91554"/>
                    <a:pt x="689833" y="92583"/>
                    <a:pt x="687947" y="92583"/>
                  </a:cubicBezTo>
                  <a:cubicBezTo>
                    <a:pt x="682975" y="92412"/>
                    <a:pt x="679546" y="90268"/>
                    <a:pt x="677660" y="86154"/>
                  </a:cubicBezTo>
                  <a:cubicBezTo>
                    <a:pt x="681089" y="86154"/>
                    <a:pt x="685804" y="84653"/>
                    <a:pt x="691805" y="81653"/>
                  </a:cubicBezTo>
                  <a:cubicBezTo>
                    <a:pt x="697805" y="78653"/>
                    <a:pt x="702520" y="77153"/>
                    <a:pt x="705949" y="77153"/>
                  </a:cubicBezTo>
                  <a:close/>
                  <a:moveTo>
                    <a:pt x="91298" y="77153"/>
                  </a:moveTo>
                  <a:cubicBezTo>
                    <a:pt x="95412" y="77153"/>
                    <a:pt x="99013" y="78095"/>
                    <a:pt x="102099" y="79981"/>
                  </a:cubicBezTo>
                  <a:cubicBezTo>
                    <a:pt x="105871" y="82210"/>
                    <a:pt x="107757" y="85211"/>
                    <a:pt x="107757" y="88983"/>
                  </a:cubicBezTo>
                  <a:cubicBezTo>
                    <a:pt x="105014" y="85382"/>
                    <a:pt x="101670" y="83582"/>
                    <a:pt x="97727" y="83582"/>
                  </a:cubicBezTo>
                  <a:cubicBezTo>
                    <a:pt x="93269" y="83582"/>
                    <a:pt x="91126" y="85725"/>
                    <a:pt x="91298" y="90011"/>
                  </a:cubicBezTo>
                  <a:cubicBezTo>
                    <a:pt x="91469" y="93955"/>
                    <a:pt x="92669" y="96526"/>
                    <a:pt x="94898" y="97727"/>
                  </a:cubicBezTo>
                  <a:cubicBezTo>
                    <a:pt x="94041" y="98584"/>
                    <a:pt x="92412" y="99012"/>
                    <a:pt x="90012" y="99012"/>
                  </a:cubicBezTo>
                  <a:cubicBezTo>
                    <a:pt x="87611" y="99012"/>
                    <a:pt x="85511" y="98027"/>
                    <a:pt x="83711" y="96055"/>
                  </a:cubicBezTo>
                  <a:cubicBezTo>
                    <a:pt x="81911" y="94083"/>
                    <a:pt x="81011" y="91897"/>
                    <a:pt x="81011" y="89497"/>
                  </a:cubicBezTo>
                  <a:cubicBezTo>
                    <a:pt x="77753" y="91554"/>
                    <a:pt x="75181" y="92583"/>
                    <a:pt x="73295" y="92583"/>
                  </a:cubicBezTo>
                  <a:cubicBezTo>
                    <a:pt x="68323" y="92412"/>
                    <a:pt x="64894" y="90268"/>
                    <a:pt x="63008" y="86154"/>
                  </a:cubicBezTo>
                  <a:cubicBezTo>
                    <a:pt x="66437" y="86154"/>
                    <a:pt x="71152" y="84653"/>
                    <a:pt x="77153" y="81653"/>
                  </a:cubicBezTo>
                  <a:cubicBezTo>
                    <a:pt x="83154" y="78653"/>
                    <a:pt x="87869" y="77153"/>
                    <a:pt x="91298" y="77153"/>
                  </a:cubicBezTo>
                  <a:close/>
                  <a:moveTo>
                    <a:pt x="2549903" y="77153"/>
                  </a:moveTo>
                  <a:cubicBezTo>
                    <a:pt x="2554018" y="77153"/>
                    <a:pt x="2557619" y="78095"/>
                    <a:pt x="2560705" y="79981"/>
                  </a:cubicBezTo>
                  <a:cubicBezTo>
                    <a:pt x="2564477" y="82210"/>
                    <a:pt x="2566363" y="85211"/>
                    <a:pt x="2566363" y="88983"/>
                  </a:cubicBezTo>
                  <a:cubicBezTo>
                    <a:pt x="2563619" y="85382"/>
                    <a:pt x="2560276" y="83582"/>
                    <a:pt x="2556333" y="83582"/>
                  </a:cubicBezTo>
                  <a:cubicBezTo>
                    <a:pt x="2551875" y="83582"/>
                    <a:pt x="2549732" y="85725"/>
                    <a:pt x="2549903" y="90011"/>
                  </a:cubicBezTo>
                  <a:cubicBezTo>
                    <a:pt x="2550075" y="93955"/>
                    <a:pt x="2551275" y="96526"/>
                    <a:pt x="2553504" y="97727"/>
                  </a:cubicBezTo>
                  <a:cubicBezTo>
                    <a:pt x="2552647" y="98584"/>
                    <a:pt x="2551018" y="99012"/>
                    <a:pt x="2548617" y="99012"/>
                  </a:cubicBezTo>
                  <a:cubicBezTo>
                    <a:pt x="2546217" y="99012"/>
                    <a:pt x="2544117" y="98027"/>
                    <a:pt x="2542317" y="96055"/>
                  </a:cubicBezTo>
                  <a:cubicBezTo>
                    <a:pt x="2540516" y="94083"/>
                    <a:pt x="2539616" y="91897"/>
                    <a:pt x="2539616" y="89497"/>
                  </a:cubicBezTo>
                  <a:cubicBezTo>
                    <a:pt x="2536359" y="91554"/>
                    <a:pt x="2533787" y="92583"/>
                    <a:pt x="2531901" y="92583"/>
                  </a:cubicBezTo>
                  <a:cubicBezTo>
                    <a:pt x="2526929" y="92412"/>
                    <a:pt x="2523500" y="90268"/>
                    <a:pt x="2521614" y="86154"/>
                  </a:cubicBezTo>
                  <a:cubicBezTo>
                    <a:pt x="2525043" y="86154"/>
                    <a:pt x="2529758" y="84653"/>
                    <a:pt x="2535759" y="81653"/>
                  </a:cubicBezTo>
                  <a:cubicBezTo>
                    <a:pt x="2541759" y="78653"/>
                    <a:pt x="2546474" y="77153"/>
                    <a:pt x="2549903" y="77153"/>
                  </a:cubicBezTo>
                  <a:close/>
                  <a:moveTo>
                    <a:pt x="807533" y="60436"/>
                  </a:moveTo>
                  <a:lnTo>
                    <a:pt x="810362" y="63522"/>
                  </a:lnTo>
                  <a:cubicBezTo>
                    <a:pt x="805905" y="67637"/>
                    <a:pt x="802819" y="72781"/>
                    <a:pt x="801104" y="78953"/>
                  </a:cubicBezTo>
                  <a:cubicBezTo>
                    <a:pt x="799047" y="86154"/>
                    <a:pt x="793475" y="92412"/>
                    <a:pt x="784388" y="97727"/>
                  </a:cubicBezTo>
                  <a:cubicBezTo>
                    <a:pt x="780273" y="100127"/>
                    <a:pt x="775987" y="103556"/>
                    <a:pt x="771529" y="108014"/>
                  </a:cubicBezTo>
                  <a:cubicBezTo>
                    <a:pt x="775987" y="106299"/>
                    <a:pt x="780273" y="105442"/>
                    <a:pt x="784388" y="105442"/>
                  </a:cubicBezTo>
                  <a:cubicBezTo>
                    <a:pt x="788331" y="105442"/>
                    <a:pt x="791931" y="106385"/>
                    <a:pt x="795189" y="108271"/>
                  </a:cubicBezTo>
                  <a:cubicBezTo>
                    <a:pt x="799132" y="110500"/>
                    <a:pt x="801104" y="113414"/>
                    <a:pt x="801104" y="117015"/>
                  </a:cubicBezTo>
                  <a:cubicBezTo>
                    <a:pt x="795789" y="116157"/>
                    <a:pt x="792360" y="115729"/>
                    <a:pt x="790817" y="115729"/>
                  </a:cubicBezTo>
                  <a:cubicBezTo>
                    <a:pt x="770072" y="115900"/>
                    <a:pt x="748212" y="127473"/>
                    <a:pt x="725237" y="150447"/>
                  </a:cubicBezTo>
                  <a:lnTo>
                    <a:pt x="720094" y="145304"/>
                  </a:lnTo>
                  <a:cubicBezTo>
                    <a:pt x="743411" y="121987"/>
                    <a:pt x="754984" y="100127"/>
                    <a:pt x="754813" y="79724"/>
                  </a:cubicBezTo>
                  <a:cubicBezTo>
                    <a:pt x="754813" y="75095"/>
                    <a:pt x="754384" y="71666"/>
                    <a:pt x="753527" y="69437"/>
                  </a:cubicBezTo>
                  <a:cubicBezTo>
                    <a:pt x="762099" y="72523"/>
                    <a:pt x="766385" y="78095"/>
                    <a:pt x="766385" y="86154"/>
                  </a:cubicBezTo>
                  <a:cubicBezTo>
                    <a:pt x="766385" y="89411"/>
                    <a:pt x="765528" y="93269"/>
                    <a:pt x="763814" y="97727"/>
                  </a:cubicBezTo>
                  <a:cubicBezTo>
                    <a:pt x="767071" y="94469"/>
                    <a:pt x="770500" y="89754"/>
                    <a:pt x="774101" y="83582"/>
                  </a:cubicBezTo>
                  <a:cubicBezTo>
                    <a:pt x="778730" y="77067"/>
                    <a:pt x="784216" y="72438"/>
                    <a:pt x="790560" y="69694"/>
                  </a:cubicBezTo>
                  <a:cubicBezTo>
                    <a:pt x="798104" y="66437"/>
                    <a:pt x="803761" y="63351"/>
                    <a:pt x="807533" y="60436"/>
                  </a:cubicBezTo>
                  <a:close/>
                  <a:moveTo>
                    <a:pt x="192882" y="60436"/>
                  </a:moveTo>
                  <a:lnTo>
                    <a:pt x="195711" y="63522"/>
                  </a:lnTo>
                  <a:cubicBezTo>
                    <a:pt x="191253" y="67637"/>
                    <a:pt x="188167" y="72781"/>
                    <a:pt x="186452" y="78953"/>
                  </a:cubicBezTo>
                  <a:cubicBezTo>
                    <a:pt x="184395" y="86154"/>
                    <a:pt x="178823" y="92412"/>
                    <a:pt x="169736" y="97727"/>
                  </a:cubicBezTo>
                  <a:cubicBezTo>
                    <a:pt x="165621" y="100127"/>
                    <a:pt x="161335" y="103556"/>
                    <a:pt x="156877" y="108014"/>
                  </a:cubicBezTo>
                  <a:cubicBezTo>
                    <a:pt x="161335" y="106299"/>
                    <a:pt x="165621" y="105442"/>
                    <a:pt x="169736" y="105442"/>
                  </a:cubicBezTo>
                  <a:cubicBezTo>
                    <a:pt x="173679" y="105442"/>
                    <a:pt x="177280" y="106385"/>
                    <a:pt x="180537" y="108271"/>
                  </a:cubicBezTo>
                  <a:cubicBezTo>
                    <a:pt x="184481" y="110500"/>
                    <a:pt x="186452" y="113414"/>
                    <a:pt x="186452" y="117015"/>
                  </a:cubicBezTo>
                  <a:cubicBezTo>
                    <a:pt x="181137" y="116157"/>
                    <a:pt x="177708" y="115729"/>
                    <a:pt x="176165" y="115729"/>
                  </a:cubicBezTo>
                  <a:cubicBezTo>
                    <a:pt x="155420" y="115900"/>
                    <a:pt x="133560" y="127473"/>
                    <a:pt x="110586" y="150447"/>
                  </a:cubicBezTo>
                  <a:lnTo>
                    <a:pt x="105442" y="145304"/>
                  </a:lnTo>
                  <a:cubicBezTo>
                    <a:pt x="128759" y="121987"/>
                    <a:pt x="140332" y="100127"/>
                    <a:pt x="140161" y="79724"/>
                  </a:cubicBezTo>
                  <a:cubicBezTo>
                    <a:pt x="140161" y="75095"/>
                    <a:pt x="139732" y="71666"/>
                    <a:pt x="138875" y="69437"/>
                  </a:cubicBezTo>
                  <a:cubicBezTo>
                    <a:pt x="147447" y="72523"/>
                    <a:pt x="151734" y="78095"/>
                    <a:pt x="151734" y="86154"/>
                  </a:cubicBezTo>
                  <a:cubicBezTo>
                    <a:pt x="151734" y="89411"/>
                    <a:pt x="150876" y="93269"/>
                    <a:pt x="149162" y="97727"/>
                  </a:cubicBezTo>
                  <a:cubicBezTo>
                    <a:pt x="152419" y="94469"/>
                    <a:pt x="155848" y="89754"/>
                    <a:pt x="159449" y="83582"/>
                  </a:cubicBezTo>
                  <a:cubicBezTo>
                    <a:pt x="164078" y="77067"/>
                    <a:pt x="169564" y="72438"/>
                    <a:pt x="175908" y="69694"/>
                  </a:cubicBezTo>
                  <a:cubicBezTo>
                    <a:pt x="183452" y="66437"/>
                    <a:pt x="189110" y="63351"/>
                    <a:pt x="192882" y="60436"/>
                  </a:cubicBezTo>
                  <a:close/>
                  <a:moveTo>
                    <a:pt x="1422185" y="60436"/>
                  </a:moveTo>
                  <a:lnTo>
                    <a:pt x="1425014" y="63522"/>
                  </a:lnTo>
                  <a:cubicBezTo>
                    <a:pt x="1420557" y="67637"/>
                    <a:pt x="1417471" y="72781"/>
                    <a:pt x="1415756" y="78953"/>
                  </a:cubicBezTo>
                  <a:cubicBezTo>
                    <a:pt x="1413699" y="86154"/>
                    <a:pt x="1408127" y="92412"/>
                    <a:pt x="1399040" y="97727"/>
                  </a:cubicBezTo>
                  <a:cubicBezTo>
                    <a:pt x="1394925" y="100127"/>
                    <a:pt x="1390639" y="103556"/>
                    <a:pt x="1386181" y="108014"/>
                  </a:cubicBezTo>
                  <a:cubicBezTo>
                    <a:pt x="1390639" y="106299"/>
                    <a:pt x="1394925" y="105442"/>
                    <a:pt x="1399040" y="105442"/>
                  </a:cubicBezTo>
                  <a:cubicBezTo>
                    <a:pt x="1402983" y="105442"/>
                    <a:pt x="1406583" y="106385"/>
                    <a:pt x="1409841" y="108271"/>
                  </a:cubicBezTo>
                  <a:cubicBezTo>
                    <a:pt x="1413784" y="110500"/>
                    <a:pt x="1415756" y="113414"/>
                    <a:pt x="1415756" y="117015"/>
                  </a:cubicBezTo>
                  <a:cubicBezTo>
                    <a:pt x="1410441" y="116157"/>
                    <a:pt x="1407012" y="115729"/>
                    <a:pt x="1405469" y="115729"/>
                  </a:cubicBezTo>
                  <a:cubicBezTo>
                    <a:pt x="1384724" y="115900"/>
                    <a:pt x="1362864" y="127473"/>
                    <a:pt x="1339889" y="150447"/>
                  </a:cubicBezTo>
                  <a:lnTo>
                    <a:pt x="1334746" y="145304"/>
                  </a:lnTo>
                  <a:cubicBezTo>
                    <a:pt x="1358063" y="121987"/>
                    <a:pt x="1369636" y="100127"/>
                    <a:pt x="1369465" y="79724"/>
                  </a:cubicBezTo>
                  <a:cubicBezTo>
                    <a:pt x="1369465" y="75095"/>
                    <a:pt x="1369036" y="71666"/>
                    <a:pt x="1368179" y="69437"/>
                  </a:cubicBezTo>
                  <a:cubicBezTo>
                    <a:pt x="1376751" y="72523"/>
                    <a:pt x="1381037" y="78095"/>
                    <a:pt x="1381037" y="86154"/>
                  </a:cubicBezTo>
                  <a:cubicBezTo>
                    <a:pt x="1381037" y="89411"/>
                    <a:pt x="1380180" y="93269"/>
                    <a:pt x="1378466" y="97727"/>
                  </a:cubicBezTo>
                  <a:cubicBezTo>
                    <a:pt x="1381723" y="94469"/>
                    <a:pt x="1385152" y="89754"/>
                    <a:pt x="1388753" y="83582"/>
                  </a:cubicBezTo>
                  <a:cubicBezTo>
                    <a:pt x="1393382" y="77067"/>
                    <a:pt x="1398868" y="72438"/>
                    <a:pt x="1405212" y="69694"/>
                  </a:cubicBezTo>
                  <a:cubicBezTo>
                    <a:pt x="1412756" y="66437"/>
                    <a:pt x="1418413" y="63351"/>
                    <a:pt x="1422185" y="60436"/>
                  </a:cubicBezTo>
                  <a:close/>
                  <a:moveTo>
                    <a:pt x="2036837" y="60436"/>
                  </a:moveTo>
                  <a:lnTo>
                    <a:pt x="2039666" y="63522"/>
                  </a:lnTo>
                  <a:cubicBezTo>
                    <a:pt x="2035209" y="67637"/>
                    <a:pt x="2032123" y="72781"/>
                    <a:pt x="2030408" y="78953"/>
                  </a:cubicBezTo>
                  <a:cubicBezTo>
                    <a:pt x="2028351" y="86154"/>
                    <a:pt x="2022779" y="92412"/>
                    <a:pt x="2013692" y="97727"/>
                  </a:cubicBezTo>
                  <a:cubicBezTo>
                    <a:pt x="2009577" y="100127"/>
                    <a:pt x="2005291" y="103556"/>
                    <a:pt x="2000833" y="108014"/>
                  </a:cubicBezTo>
                  <a:cubicBezTo>
                    <a:pt x="2005291" y="106299"/>
                    <a:pt x="2009577" y="105442"/>
                    <a:pt x="2013692" y="105442"/>
                  </a:cubicBezTo>
                  <a:cubicBezTo>
                    <a:pt x="2017635" y="105442"/>
                    <a:pt x="2021235" y="106385"/>
                    <a:pt x="2024493" y="108271"/>
                  </a:cubicBezTo>
                  <a:cubicBezTo>
                    <a:pt x="2028436" y="110500"/>
                    <a:pt x="2030408" y="113414"/>
                    <a:pt x="2030408" y="117015"/>
                  </a:cubicBezTo>
                  <a:cubicBezTo>
                    <a:pt x="2025093" y="116157"/>
                    <a:pt x="2021664" y="115729"/>
                    <a:pt x="2020121" y="115729"/>
                  </a:cubicBezTo>
                  <a:cubicBezTo>
                    <a:pt x="1999376" y="115900"/>
                    <a:pt x="1977516" y="127473"/>
                    <a:pt x="1954541" y="150447"/>
                  </a:cubicBezTo>
                  <a:lnTo>
                    <a:pt x="1949398" y="145304"/>
                  </a:lnTo>
                  <a:cubicBezTo>
                    <a:pt x="1972715" y="121987"/>
                    <a:pt x="1984288" y="100127"/>
                    <a:pt x="1984117" y="79724"/>
                  </a:cubicBezTo>
                  <a:cubicBezTo>
                    <a:pt x="1984117" y="75095"/>
                    <a:pt x="1983688" y="71666"/>
                    <a:pt x="1982831" y="69437"/>
                  </a:cubicBezTo>
                  <a:cubicBezTo>
                    <a:pt x="1991403" y="72523"/>
                    <a:pt x="1995689" y="78095"/>
                    <a:pt x="1995689" y="86154"/>
                  </a:cubicBezTo>
                  <a:cubicBezTo>
                    <a:pt x="1995689" y="89411"/>
                    <a:pt x="1994832" y="93269"/>
                    <a:pt x="1993118" y="97727"/>
                  </a:cubicBezTo>
                  <a:cubicBezTo>
                    <a:pt x="1996375" y="94469"/>
                    <a:pt x="1999804" y="89754"/>
                    <a:pt x="2003405" y="83582"/>
                  </a:cubicBezTo>
                  <a:cubicBezTo>
                    <a:pt x="2008034" y="77067"/>
                    <a:pt x="2013520" y="72438"/>
                    <a:pt x="2019864" y="69694"/>
                  </a:cubicBezTo>
                  <a:cubicBezTo>
                    <a:pt x="2027408" y="66437"/>
                    <a:pt x="2033065" y="63351"/>
                    <a:pt x="2036837" y="60436"/>
                  </a:cubicBezTo>
                  <a:close/>
                  <a:moveTo>
                    <a:pt x="2651487" y="60436"/>
                  </a:moveTo>
                  <a:lnTo>
                    <a:pt x="2654316" y="63522"/>
                  </a:lnTo>
                  <a:cubicBezTo>
                    <a:pt x="2649859" y="67637"/>
                    <a:pt x="2646773" y="72781"/>
                    <a:pt x="2645058" y="78953"/>
                  </a:cubicBezTo>
                  <a:cubicBezTo>
                    <a:pt x="2643001" y="86154"/>
                    <a:pt x="2637429" y="92412"/>
                    <a:pt x="2628342" y="97727"/>
                  </a:cubicBezTo>
                  <a:cubicBezTo>
                    <a:pt x="2624227" y="100127"/>
                    <a:pt x="2619941" y="103556"/>
                    <a:pt x="2615483" y="108014"/>
                  </a:cubicBezTo>
                  <a:cubicBezTo>
                    <a:pt x="2619941" y="106299"/>
                    <a:pt x="2624227" y="105442"/>
                    <a:pt x="2628342" y="105442"/>
                  </a:cubicBezTo>
                  <a:cubicBezTo>
                    <a:pt x="2632285" y="105442"/>
                    <a:pt x="2635885" y="106385"/>
                    <a:pt x="2639143" y="108271"/>
                  </a:cubicBezTo>
                  <a:cubicBezTo>
                    <a:pt x="2643086" y="110500"/>
                    <a:pt x="2645058" y="113414"/>
                    <a:pt x="2645058" y="117015"/>
                  </a:cubicBezTo>
                  <a:cubicBezTo>
                    <a:pt x="2639743" y="116157"/>
                    <a:pt x="2636314" y="115729"/>
                    <a:pt x="2634771" y="115729"/>
                  </a:cubicBezTo>
                  <a:cubicBezTo>
                    <a:pt x="2614026" y="115900"/>
                    <a:pt x="2592166" y="127473"/>
                    <a:pt x="2569191" y="150447"/>
                  </a:cubicBezTo>
                  <a:lnTo>
                    <a:pt x="2564048" y="145304"/>
                  </a:lnTo>
                  <a:cubicBezTo>
                    <a:pt x="2587365" y="121987"/>
                    <a:pt x="2598938" y="100127"/>
                    <a:pt x="2598767" y="79724"/>
                  </a:cubicBezTo>
                  <a:cubicBezTo>
                    <a:pt x="2598767" y="75095"/>
                    <a:pt x="2598338" y="71666"/>
                    <a:pt x="2597481" y="69437"/>
                  </a:cubicBezTo>
                  <a:cubicBezTo>
                    <a:pt x="2606053" y="72523"/>
                    <a:pt x="2610339" y="78095"/>
                    <a:pt x="2610339" y="86154"/>
                  </a:cubicBezTo>
                  <a:cubicBezTo>
                    <a:pt x="2610339" y="89411"/>
                    <a:pt x="2609482" y="93269"/>
                    <a:pt x="2607768" y="97727"/>
                  </a:cubicBezTo>
                  <a:cubicBezTo>
                    <a:pt x="2611025" y="94469"/>
                    <a:pt x="2614454" y="89754"/>
                    <a:pt x="2618055" y="83582"/>
                  </a:cubicBezTo>
                  <a:cubicBezTo>
                    <a:pt x="2622684" y="77067"/>
                    <a:pt x="2628170" y="72438"/>
                    <a:pt x="2634514" y="69694"/>
                  </a:cubicBezTo>
                  <a:cubicBezTo>
                    <a:pt x="2642058" y="66437"/>
                    <a:pt x="2647715" y="63351"/>
                    <a:pt x="2651487" y="60436"/>
                  </a:cubicBezTo>
                  <a:close/>
                  <a:moveTo>
                    <a:pt x="743240" y="47577"/>
                  </a:moveTo>
                  <a:cubicBezTo>
                    <a:pt x="743240" y="47577"/>
                    <a:pt x="744954" y="48435"/>
                    <a:pt x="748383" y="50149"/>
                  </a:cubicBezTo>
                  <a:cubicBezTo>
                    <a:pt x="744440" y="50835"/>
                    <a:pt x="741439" y="53750"/>
                    <a:pt x="739382" y="58893"/>
                  </a:cubicBezTo>
                  <a:cubicBezTo>
                    <a:pt x="737668" y="63008"/>
                    <a:pt x="736810" y="67380"/>
                    <a:pt x="736810" y="72009"/>
                  </a:cubicBezTo>
                  <a:cubicBezTo>
                    <a:pt x="736810" y="102527"/>
                    <a:pt x="729095" y="126959"/>
                    <a:pt x="713665" y="145304"/>
                  </a:cubicBezTo>
                  <a:lnTo>
                    <a:pt x="707235" y="141446"/>
                  </a:lnTo>
                  <a:cubicBezTo>
                    <a:pt x="715979" y="130988"/>
                    <a:pt x="720265" y="118986"/>
                    <a:pt x="720094" y="105442"/>
                  </a:cubicBezTo>
                  <a:cubicBezTo>
                    <a:pt x="720094" y="99612"/>
                    <a:pt x="717522" y="93612"/>
                    <a:pt x="712379" y="87440"/>
                  </a:cubicBezTo>
                  <a:cubicBezTo>
                    <a:pt x="718722" y="87440"/>
                    <a:pt x="723437" y="91726"/>
                    <a:pt x="726523" y="100298"/>
                  </a:cubicBezTo>
                  <a:lnTo>
                    <a:pt x="726523" y="95155"/>
                  </a:lnTo>
                  <a:cubicBezTo>
                    <a:pt x="726523" y="92412"/>
                    <a:pt x="726095" y="88340"/>
                    <a:pt x="725237" y="82939"/>
                  </a:cubicBezTo>
                  <a:cubicBezTo>
                    <a:pt x="724380" y="77538"/>
                    <a:pt x="723952" y="73466"/>
                    <a:pt x="723952" y="70723"/>
                  </a:cubicBezTo>
                  <a:cubicBezTo>
                    <a:pt x="723952" y="64894"/>
                    <a:pt x="725752" y="59579"/>
                    <a:pt x="729352" y="54778"/>
                  </a:cubicBezTo>
                  <a:cubicBezTo>
                    <a:pt x="732953" y="49978"/>
                    <a:pt x="737582" y="47577"/>
                    <a:pt x="743240" y="47577"/>
                  </a:cubicBezTo>
                  <a:close/>
                  <a:moveTo>
                    <a:pt x="128588" y="47577"/>
                  </a:moveTo>
                  <a:cubicBezTo>
                    <a:pt x="128588" y="47577"/>
                    <a:pt x="130302" y="48435"/>
                    <a:pt x="133731" y="50149"/>
                  </a:cubicBezTo>
                  <a:cubicBezTo>
                    <a:pt x="129788" y="50835"/>
                    <a:pt x="126788" y="53750"/>
                    <a:pt x="124730" y="58893"/>
                  </a:cubicBezTo>
                  <a:cubicBezTo>
                    <a:pt x="123016" y="63008"/>
                    <a:pt x="122159" y="67380"/>
                    <a:pt x="122159" y="72009"/>
                  </a:cubicBezTo>
                  <a:cubicBezTo>
                    <a:pt x="122159" y="102527"/>
                    <a:pt x="114443" y="126959"/>
                    <a:pt x="99013" y="145304"/>
                  </a:cubicBezTo>
                  <a:lnTo>
                    <a:pt x="92583" y="141446"/>
                  </a:lnTo>
                  <a:cubicBezTo>
                    <a:pt x="101327" y="130988"/>
                    <a:pt x="105614" y="118986"/>
                    <a:pt x="105442" y="105442"/>
                  </a:cubicBezTo>
                  <a:cubicBezTo>
                    <a:pt x="105442" y="99612"/>
                    <a:pt x="102870" y="93612"/>
                    <a:pt x="97727" y="87440"/>
                  </a:cubicBezTo>
                  <a:cubicBezTo>
                    <a:pt x="104071" y="87440"/>
                    <a:pt x="108785" y="91726"/>
                    <a:pt x="111872" y="100298"/>
                  </a:cubicBezTo>
                  <a:lnTo>
                    <a:pt x="111872" y="95155"/>
                  </a:lnTo>
                  <a:cubicBezTo>
                    <a:pt x="111872" y="92412"/>
                    <a:pt x="111443" y="88340"/>
                    <a:pt x="110586" y="82939"/>
                  </a:cubicBezTo>
                  <a:cubicBezTo>
                    <a:pt x="109728" y="77538"/>
                    <a:pt x="109300" y="73466"/>
                    <a:pt x="109300" y="70723"/>
                  </a:cubicBezTo>
                  <a:cubicBezTo>
                    <a:pt x="109300" y="64894"/>
                    <a:pt x="111100" y="59579"/>
                    <a:pt x="114700" y="54778"/>
                  </a:cubicBezTo>
                  <a:cubicBezTo>
                    <a:pt x="118301" y="49978"/>
                    <a:pt x="122930" y="47577"/>
                    <a:pt x="128588" y="47577"/>
                  </a:cubicBezTo>
                  <a:close/>
                  <a:moveTo>
                    <a:pt x="1357892" y="47577"/>
                  </a:moveTo>
                  <a:cubicBezTo>
                    <a:pt x="1357892" y="47577"/>
                    <a:pt x="1359606" y="48435"/>
                    <a:pt x="1363035" y="50149"/>
                  </a:cubicBezTo>
                  <a:cubicBezTo>
                    <a:pt x="1359092" y="50835"/>
                    <a:pt x="1356091" y="53750"/>
                    <a:pt x="1354034" y="58893"/>
                  </a:cubicBezTo>
                  <a:cubicBezTo>
                    <a:pt x="1352320" y="63008"/>
                    <a:pt x="1351462" y="67380"/>
                    <a:pt x="1351462" y="72009"/>
                  </a:cubicBezTo>
                  <a:cubicBezTo>
                    <a:pt x="1351462" y="102527"/>
                    <a:pt x="1343747" y="126959"/>
                    <a:pt x="1328317" y="145304"/>
                  </a:cubicBezTo>
                  <a:lnTo>
                    <a:pt x="1321887" y="141446"/>
                  </a:lnTo>
                  <a:cubicBezTo>
                    <a:pt x="1330631" y="130988"/>
                    <a:pt x="1334917" y="118986"/>
                    <a:pt x="1334746" y="105442"/>
                  </a:cubicBezTo>
                  <a:cubicBezTo>
                    <a:pt x="1334746" y="99612"/>
                    <a:pt x="1332174" y="93612"/>
                    <a:pt x="1327031" y="87440"/>
                  </a:cubicBezTo>
                  <a:cubicBezTo>
                    <a:pt x="1333374" y="87440"/>
                    <a:pt x="1338089" y="91726"/>
                    <a:pt x="1341175" y="100298"/>
                  </a:cubicBezTo>
                  <a:lnTo>
                    <a:pt x="1341175" y="95155"/>
                  </a:lnTo>
                  <a:cubicBezTo>
                    <a:pt x="1341175" y="92412"/>
                    <a:pt x="1340747" y="88340"/>
                    <a:pt x="1339889" y="82939"/>
                  </a:cubicBezTo>
                  <a:cubicBezTo>
                    <a:pt x="1339032" y="77538"/>
                    <a:pt x="1338604" y="73466"/>
                    <a:pt x="1338604" y="70723"/>
                  </a:cubicBezTo>
                  <a:cubicBezTo>
                    <a:pt x="1338604" y="64894"/>
                    <a:pt x="1340404" y="59579"/>
                    <a:pt x="1344004" y="54778"/>
                  </a:cubicBezTo>
                  <a:cubicBezTo>
                    <a:pt x="1347605" y="49978"/>
                    <a:pt x="1352234" y="47577"/>
                    <a:pt x="1357892" y="47577"/>
                  </a:cubicBezTo>
                  <a:close/>
                  <a:moveTo>
                    <a:pt x="1972544" y="47577"/>
                  </a:moveTo>
                  <a:cubicBezTo>
                    <a:pt x="1972544" y="47577"/>
                    <a:pt x="1974258" y="48435"/>
                    <a:pt x="1977687" y="50149"/>
                  </a:cubicBezTo>
                  <a:cubicBezTo>
                    <a:pt x="1973744" y="50835"/>
                    <a:pt x="1970743" y="53750"/>
                    <a:pt x="1968686" y="58893"/>
                  </a:cubicBezTo>
                  <a:cubicBezTo>
                    <a:pt x="1966972" y="63008"/>
                    <a:pt x="1966114" y="67380"/>
                    <a:pt x="1966114" y="72009"/>
                  </a:cubicBezTo>
                  <a:cubicBezTo>
                    <a:pt x="1966114" y="102527"/>
                    <a:pt x="1958399" y="126959"/>
                    <a:pt x="1942969" y="145304"/>
                  </a:cubicBezTo>
                  <a:lnTo>
                    <a:pt x="1936539" y="141446"/>
                  </a:lnTo>
                  <a:cubicBezTo>
                    <a:pt x="1945283" y="130988"/>
                    <a:pt x="1949569" y="118986"/>
                    <a:pt x="1949398" y="105442"/>
                  </a:cubicBezTo>
                  <a:cubicBezTo>
                    <a:pt x="1949398" y="99612"/>
                    <a:pt x="1946826" y="93612"/>
                    <a:pt x="1941683" y="87440"/>
                  </a:cubicBezTo>
                  <a:cubicBezTo>
                    <a:pt x="1948026" y="87440"/>
                    <a:pt x="1952741" y="91726"/>
                    <a:pt x="1955827" y="100298"/>
                  </a:cubicBezTo>
                  <a:lnTo>
                    <a:pt x="1955827" y="95155"/>
                  </a:lnTo>
                  <a:cubicBezTo>
                    <a:pt x="1955827" y="92412"/>
                    <a:pt x="1955399" y="88340"/>
                    <a:pt x="1954541" y="82939"/>
                  </a:cubicBezTo>
                  <a:cubicBezTo>
                    <a:pt x="1953684" y="77538"/>
                    <a:pt x="1953256" y="73466"/>
                    <a:pt x="1953256" y="70723"/>
                  </a:cubicBezTo>
                  <a:cubicBezTo>
                    <a:pt x="1953256" y="64894"/>
                    <a:pt x="1955056" y="59579"/>
                    <a:pt x="1958656" y="54778"/>
                  </a:cubicBezTo>
                  <a:cubicBezTo>
                    <a:pt x="1962257" y="49978"/>
                    <a:pt x="1966886" y="47577"/>
                    <a:pt x="1972544" y="47577"/>
                  </a:cubicBezTo>
                  <a:close/>
                  <a:moveTo>
                    <a:pt x="2587194" y="47577"/>
                  </a:moveTo>
                  <a:cubicBezTo>
                    <a:pt x="2587194" y="47577"/>
                    <a:pt x="2588908" y="48435"/>
                    <a:pt x="2592337" y="50149"/>
                  </a:cubicBezTo>
                  <a:cubicBezTo>
                    <a:pt x="2588394" y="50835"/>
                    <a:pt x="2585393" y="53750"/>
                    <a:pt x="2583336" y="58893"/>
                  </a:cubicBezTo>
                  <a:cubicBezTo>
                    <a:pt x="2581622" y="63008"/>
                    <a:pt x="2580764" y="67380"/>
                    <a:pt x="2580764" y="72009"/>
                  </a:cubicBezTo>
                  <a:cubicBezTo>
                    <a:pt x="2580764" y="102527"/>
                    <a:pt x="2573049" y="126959"/>
                    <a:pt x="2557619" y="145304"/>
                  </a:cubicBezTo>
                  <a:lnTo>
                    <a:pt x="2551189" y="141446"/>
                  </a:lnTo>
                  <a:cubicBezTo>
                    <a:pt x="2559933" y="130988"/>
                    <a:pt x="2564219" y="118986"/>
                    <a:pt x="2564048" y="105442"/>
                  </a:cubicBezTo>
                  <a:cubicBezTo>
                    <a:pt x="2564048" y="99612"/>
                    <a:pt x="2561476" y="93612"/>
                    <a:pt x="2556333" y="87440"/>
                  </a:cubicBezTo>
                  <a:cubicBezTo>
                    <a:pt x="2562676" y="87440"/>
                    <a:pt x="2567391" y="91726"/>
                    <a:pt x="2570477" y="100298"/>
                  </a:cubicBezTo>
                  <a:lnTo>
                    <a:pt x="2570477" y="95155"/>
                  </a:lnTo>
                  <a:cubicBezTo>
                    <a:pt x="2570477" y="92412"/>
                    <a:pt x="2570049" y="88340"/>
                    <a:pt x="2569191" y="82939"/>
                  </a:cubicBezTo>
                  <a:cubicBezTo>
                    <a:pt x="2568334" y="77538"/>
                    <a:pt x="2567906" y="73466"/>
                    <a:pt x="2567906" y="70723"/>
                  </a:cubicBezTo>
                  <a:cubicBezTo>
                    <a:pt x="2567906" y="64894"/>
                    <a:pt x="2569706" y="59579"/>
                    <a:pt x="2573306" y="54778"/>
                  </a:cubicBezTo>
                  <a:cubicBezTo>
                    <a:pt x="2576907" y="49978"/>
                    <a:pt x="2581536" y="47577"/>
                    <a:pt x="2587194" y="47577"/>
                  </a:cubicBezTo>
                  <a:close/>
                  <a:moveTo>
                    <a:pt x="673802" y="37290"/>
                  </a:moveTo>
                  <a:cubicBezTo>
                    <a:pt x="677231" y="39348"/>
                    <a:pt x="678946" y="44063"/>
                    <a:pt x="678946" y="51435"/>
                  </a:cubicBezTo>
                  <a:cubicBezTo>
                    <a:pt x="678946" y="57093"/>
                    <a:pt x="676374" y="61379"/>
                    <a:pt x="671231" y="64294"/>
                  </a:cubicBezTo>
                  <a:cubicBezTo>
                    <a:pt x="674831" y="64637"/>
                    <a:pt x="676546" y="67637"/>
                    <a:pt x="676374" y="73295"/>
                  </a:cubicBezTo>
                  <a:cubicBezTo>
                    <a:pt x="676203" y="77581"/>
                    <a:pt x="673631" y="80153"/>
                    <a:pt x="668659" y="81010"/>
                  </a:cubicBezTo>
                  <a:cubicBezTo>
                    <a:pt x="668316" y="76724"/>
                    <a:pt x="667030" y="74581"/>
                    <a:pt x="664801" y="74581"/>
                  </a:cubicBezTo>
                  <a:cubicBezTo>
                    <a:pt x="660515" y="74581"/>
                    <a:pt x="658372" y="76724"/>
                    <a:pt x="658372" y="81010"/>
                  </a:cubicBezTo>
                  <a:cubicBezTo>
                    <a:pt x="658372" y="87182"/>
                    <a:pt x="658715" y="90783"/>
                    <a:pt x="659401" y="91812"/>
                  </a:cubicBezTo>
                  <a:cubicBezTo>
                    <a:pt x="655286" y="90611"/>
                    <a:pt x="653228" y="86154"/>
                    <a:pt x="653228" y="78438"/>
                  </a:cubicBezTo>
                  <a:cubicBezTo>
                    <a:pt x="653228" y="75181"/>
                    <a:pt x="656657" y="68751"/>
                    <a:pt x="663515" y="59150"/>
                  </a:cubicBezTo>
                  <a:cubicBezTo>
                    <a:pt x="670373" y="49549"/>
                    <a:pt x="673802" y="42262"/>
                    <a:pt x="673802" y="37290"/>
                  </a:cubicBezTo>
                  <a:close/>
                  <a:moveTo>
                    <a:pt x="59151" y="37290"/>
                  </a:moveTo>
                  <a:cubicBezTo>
                    <a:pt x="62580" y="39348"/>
                    <a:pt x="64294" y="44063"/>
                    <a:pt x="64294" y="51435"/>
                  </a:cubicBezTo>
                  <a:cubicBezTo>
                    <a:pt x="64294" y="57093"/>
                    <a:pt x="61722" y="61379"/>
                    <a:pt x="56579" y="64294"/>
                  </a:cubicBezTo>
                  <a:cubicBezTo>
                    <a:pt x="60179" y="64637"/>
                    <a:pt x="61894" y="67637"/>
                    <a:pt x="61722" y="73295"/>
                  </a:cubicBezTo>
                  <a:cubicBezTo>
                    <a:pt x="61551" y="77581"/>
                    <a:pt x="58979" y="80153"/>
                    <a:pt x="54007" y="81010"/>
                  </a:cubicBezTo>
                  <a:cubicBezTo>
                    <a:pt x="53664" y="76724"/>
                    <a:pt x="52378" y="74581"/>
                    <a:pt x="50150" y="74581"/>
                  </a:cubicBezTo>
                  <a:cubicBezTo>
                    <a:pt x="45863" y="74581"/>
                    <a:pt x="43720" y="76724"/>
                    <a:pt x="43720" y="81010"/>
                  </a:cubicBezTo>
                  <a:cubicBezTo>
                    <a:pt x="43720" y="87182"/>
                    <a:pt x="44063" y="90783"/>
                    <a:pt x="44749" y="91812"/>
                  </a:cubicBezTo>
                  <a:cubicBezTo>
                    <a:pt x="40634" y="90611"/>
                    <a:pt x="38577" y="86154"/>
                    <a:pt x="38577" y="78438"/>
                  </a:cubicBezTo>
                  <a:cubicBezTo>
                    <a:pt x="38577" y="75181"/>
                    <a:pt x="42006" y="68751"/>
                    <a:pt x="48864" y="59150"/>
                  </a:cubicBezTo>
                  <a:cubicBezTo>
                    <a:pt x="55722" y="49549"/>
                    <a:pt x="59151" y="42262"/>
                    <a:pt x="59151" y="37290"/>
                  </a:cubicBezTo>
                  <a:close/>
                  <a:moveTo>
                    <a:pt x="1288454" y="37290"/>
                  </a:moveTo>
                  <a:cubicBezTo>
                    <a:pt x="1291883" y="39348"/>
                    <a:pt x="1293598" y="44063"/>
                    <a:pt x="1293598" y="51435"/>
                  </a:cubicBezTo>
                  <a:cubicBezTo>
                    <a:pt x="1293598" y="57093"/>
                    <a:pt x="1291026" y="61379"/>
                    <a:pt x="1285883" y="64294"/>
                  </a:cubicBezTo>
                  <a:cubicBezTo>
                    <a:pt x="1289483" y="64637"/>
                    <a:pt x="1291198" y="67637"/>
                    <a:pt x="1291026" y="73295"/>
                  </a:cubicBezTo>
                  <a:cubicBezTo>
                    <a:pt x="1290855" y="77581"/>
                    <a:pt x="1288283" y="80153"/>
                    <a:pt x="1283311" y="81010"/>
                  </a:cubicBezTo>
                  <a:cubicBezTo>
                    <a:pt x="1282968" y="76724"/>
                    <a:pt x="1281682" y="74581"/>
                    <a:pt x="1279453" y="74581"/>
                  </a:cubicBezTo>
                  <a:cubicBezTo>
                    <a:pt x="1275167" y="74581"/>
                    <a:pt x="1273024" y="76724"/>
                    <a:pt x="1273024" y="81010"/>
                  </a:cubicBezTo>
                  <a:cubicBezTo>
                    <a:pt x="1273024" y="87182"/>
                    <a:pt x="1273367" y="90783"/>
                    <a:pt x="1274053" y="91812"/>
                  </a:cubicBezTo>
                  <a:cubicBezTo>
                    <a:pt x="1269938" y="90611"/>
                    <a:pt x="1267880" y="86154"/>
                    <a:pt x="1267880" y="78438"/>
                  </a:cubicBezTo>
                  <a:cubicBezTo>
                    <a:pt x="1267880" y="75181"/>
                    <a:pt x="1271309" y="68751"/>
                    <a:pt x="1278167" y="59150"/>
                  </a:cubicBezTo>
                  <a:cubicBezTo>
                    <a:pt x="1285025" y="49549"/>
                    <a:pt x="1288454" y="42262"/>
                    <a:pt x="1288454" y="37290"/>
                  </a:cubicBezTo>
                  <a:close/>
                  <a:moveTo>
                    <a:pt x="1903106" y="37290"/>
                  </a:moveTo>
                  <a:cubicBezTo>
                    <a:pt x="1906535" y="39348"/>
                    <a:pt x="1908250" y="44063"/>
                    <a:pt x="1908250" y="51435"/>
                  </a:cubicBezTo>
                  <a:cubicBezTo>
                    <a:pt x="1908250" y="57093"/>
                    <a:pt x="1905678" y="61379"/>
                    <a:pt x="1900535" y="64294"/>
                  </a:cubicBezTo>
                  <a:cubicBezTo>
                    <a:pt x="1904135" y="64637"/>
                    <a:pt x="1905850" y="67637"/>
                    <a:pt x="1905678" y="73295"/>
                  </a:cubicBezTo>
                  <a:cubicBezTo>
                    <a:pt x="1905507" y="77581"/>
                    <a:pt x="1902935" y="80153"/>
                    <a:pt x="1897963" y="81010"/>
                  </a:cubicBezTo>
                  <a:cubicBezTo>
                    <a:pt x="1897620" y="76724"/>
                    <a:pt x="1896334" y="74581"/>
                    <a:pt x="1894105" y="74581"/>
                  </a:cubicBezTo>
                  <a:cubicBezTo>
                    <a:pt x="1889819" y="74581"/>
                    <a:pt x="1887676" y="76724"/>
                    <a:pt x="1887676" y="81010"/>
                  </a:cubicBezTo>
                  <a:cubicBezTo>
                    <a:pt x="1887676" y="87182"/>
                    <a:pt x="1888019" y="90783"/>
                    <a:pt x="1888705" y="91812"/>
                  </a:cubicBezTo>
                  <a:cubicBezTo>
                    <a:pt x="1884590" y="90611"/>
                    <a:pt x="1882532" y="86154"/>
                    <a:pt x="1882532" y="78438"/>
                  </a:cubicBezTo>
                  <a:cubicBezTo>
                    <a:pt x="1882532" y="75181"/>
                    <a:pt x="1885961" y="68751"/>
                    <a:pt x="1892819" y="59150"/>
                  </a:cubicBezTo>
                  <a:cubicBezTo>
                    <a:pt x="1899677" y="49549"/>
                    <a:pt x="1903106" y="42262"/>
                    <a:pt x="1903106" y="37290"/>
                  </a:cubicBezTo>
                  <a:close/>
                  <a:moveTo>
                    <a:pt x="2517756" y="37290"/>
                  </a:moveTo>
                  <a:cubicBezTo>
                    <a:pt x="2521185" y="39348"/>
                    <a:pt x="2522900" y="44063"/>
                    <a:pt x="2522900" y="51435"/>
                  </a:cubicBezTo>
                  <a:cubicBezTo>
                    <a:pt x="2522900" y="57093"/>
                    <a:pt x="2520328" y="61379"/>
                    <a:pt x="2515185" y="64294"/>
                  </a:cubicBezTo>
                  <a:cubicBezTo>
                    <a:pt x="2518785" y="64637"/>
                    <a:pt x="2520500" y="67637"/>
                    <a:pt x="2520328" y="73295"/>
                  </a:cubicBezTo>
                  <a:cubicBezTo>
                    <a:pt x="2520157" y="77581"/>
                    <a:pt x="2517585" y="80153"/>
                    <a:pt x="2512613" y="81010"/>
                  </a:cubicBezTo>
                  <a:cubicBezTo>
                    <a:pt x="2512270" y="76724"/>
                    <a:pt x="2510984" y="74581"/>
                    <a:pt x="2508755" y="74581"/>
                  </a:cubicBezTo>
                  <a:cubicBezTo>
                    <a:pt x="2504469" y="74581"/>
                    <a:pt x="2502326" y="76724"/>
                    <a:pt x="2502326" y="81010"/>
                  </a:cubicBezTo>
                  <a:cubicBezTo>
                    <a:pt x="2502326" y="87182"/>
                    <a:pt x="2502669" y="90783"/>
                    <a:pt x="2503355" y="91811"/>
                  </a:cubicBezTo>
                  <a:cubicBezTo>
                    <a:pt x="2499240" y="90611"/>
                    <a:pt x="2497182" y="86154"/>
                    <a:pt x="2497182" y="78438"/>
                  </a:cubicBezTo>
                  <a:cubicBezTo>
                    <a:pt x="2497182" y="75181"/>
                    <a:pt x="2500611" y="68751"/>
                    <a:pt x="2507469" y="59150"/>
                  </a:cubicBezTo>
                  <a:cubicBezTo>
                    <a:pt x="2514327" y="49549"/>
                    <a:pt x="2517756" y="42262"/>
                    <a:pt x="2517756" y="37290"/>
                  </a:cubicBezTo>
                  <a:close/>
                  <a:moveTo>
                    <a:pt x="635226" y="0"/>
                  </a:moveTo>
                  <a:lnTo>
                    <a:pt x="642941" y="0"/>
                  </a:lnTo>
                  <a:lnTo>
                    <a:pt x="642941" y="174879"/>
                  </a:lnTo>
                  <a:lnTo>
                    <a:pt x="723952" y="174879"/>
                  </a:lnTo>
                  <a:lnTo>
                    <a:pt x="740958" y="181528"/>
                  </a:lnTo>
                  <a:lnTo>
                    <a:pt x="741149" y="181778"/>
                  </a:lnTo>
                  <a:lnTo>
                    <a:pt x="748383" y="198025"/>
                  </a:lnTo>
                  <a:cubicBezTo>
                    <a:pt x="748383" y="203340"/>
                    <a:pt x="746497" y="207883"/>
                    <a:pt x="742725" y="211655"/>
                  </a:cubicBezTo>
                  <a:cubicBezTo>
                    <a:pt x="738953" y="215427"/>
                    <a:pt x="734410" y="217313"/>
                    <a:pt x="729095" y="217313"/>
                  </a:cubicBezTo>
                  <a:cubicBezTo>
                    <a:pt x="727381" y="217313"/>
                    <a:pt x="724980" y="216670"/>
                    <a:pt x="721894" y="215384"/>
                  </a:cubicBezTo>
                  <a:cubicBezTo>
                    <a:pt x="718808" y="214098"/>
                    <a:pt x="716493" y="213455"/>
                    <a:pt x="714950" y="213455"/>
                  </a:cubicBezTo>
                  <a:cubicBezTo>
                    <a:pt x="712722" y="213455"/>
                    <a:pt x="708864" y="214741"/>
                    <a:pt x="703378" y="217313"/>
                  </a:cubicBezTo>
                  <a:cubicBezTo>
                    <a:pt x="703720" y="210455"/>
                    <a:pt x="706721" y="207026"/>
                    <a:pt x="712379" y="207026"/>
                  </a:cubicBezTo>
                  <a:cubicBezTo>
                    <a:pt x="712379" y="203254"/>
                    <a:pt x="713150" y="199739"/>
                    <a:pt x="714693" y="196482"/>
                  </a:cubicBezTo>
                  <a:cubicBezTo>
                    <a:pt x="716579" y="192367"/>
                    <a:pt x="719237" y="190310"/>
                    <a:pt x="722666" y="190310"/>
                  </a:cubicBezTo>
                  <a:cubicBezTo>
                    <a:pt x="726952" y="190310"/>
                    <a:pt x="729095" y="192881"/>
                    <a:pt x="729095" y="198025"/>
                  </a:cubicBezTo>
                  <a:cubicBezTo>
                    <a:pt x="725666" y="197168"/>
                    <a:pt x="724380" y="196739"/>
                    <a:pt x="725237" y="196739"/>
                  </a:cubicBezTo>
                  <a:cubicBezTo>
                    <a:pt x="722666" y="196739"/>
                    <a:pt x="721380" y="198453"/>
                    <a:pt x="721380" y="201882"/>
                  </a:cubicBezTo>
                  <a:cubicBezTo>
                    <a:pt x="721380" y="206169"/>
                    <a:pt x="723952" y="208312"/>
                    <a:pt x="729095" y="208312"/>
                  </a:cubicBezTo>
                  <a:cubicBezTo>
                    <a:pt x="731838" y="208312"/>
                    <a:pt x="734024" y="207112"/>
                    <a:pt x="735653" y="204711"/>
                  </a:cubicBezTo>
                  <a:cubicBezTo>
                    <a:pt x="737282" y="202311"/>
                    <a:pt x="738096" y="199654"/>
                    <a:pt x="738096" y="196739"/>
                  </a:cubicBezTo>
                  <a:cubicBezTo>
                    <a:pt x="738096" y="192796"/>
                    <a:pt x="736725" y="189452"/>
                    <a:pt x="733981" y="186709"/>
                  </a:cubicBezTo>
                  <a:cubicBezTo>
                    <a:pt x="731238" y="183966"/>
                    <a:pt x="727895" y="182594"/>
                    <a:pt x="723952" y="182594"/>
                  </a:cubicBezTo>
                  <a:lnTo>
                    <a:pt x="635226" y="182594"/>
                  </a:lnTo>
                  <a:close/>
                  <a:moveTo>
                    <a:pt x="614652" y="0"/>
                  </a:moveTo>
                  <a:lnTo>
                    <a:pt x="622367" y="0"/>
                  </a:lnTo>
                  <a:lnTo>
                    <a:pt x="622367" y="249460"/>
                  </a:lnTo>
                  <a:lnTo>
                    <a:pt x="871827" y="249460"/>
                  </a:lnTo>
                  <a:lnTo>
                    <a:pt x="871827" y="257175"/>
                  </a:lnTo>
                  <a:lnTo>
                    <a:pt x="614652" y="257175"/>
                  </a:lnTo>
                  <a:close/>
                  <a:moveTo>
                    <a:pt x="20574" y="0"/>
                  </a:moveTo>
                  <a:lnTo>
                    <a:pt x="28290" y="0"/>
                  </a:lnTo>
                  <a:lnTo>
                    <a:pt x="28290" y="174879"/>
                  </a:lnTo>
                  <a:lnTo>
                    <a:pt x="109300" y="174879"/>
                  </a:lnTo>
                  <a:lnTo>
                    <a:pt x="126306" y="181528"/>
                  </a:lnTo>
                  <a:lnTo>
                    <a:pt x="126496" y="181778"/>
                  </a:lnTo>
                  <a:lnTo>
                    <a:pt x="133731" y="198025"/>
                  </a:lnTo>
                  <a:cubicBezTo>
                    <a:pt x="133731" y="203340"/>
                    <a:pt x="131845" y="207883"/>
                    <a:pt x="128074" y="211655"/>
                  </a:cubicBezTo>
                  <a:cubicBezTo>
                    <a:pt x="124302" y="215427"/>
                    <a:pt x="119758" y="217313"/>
                    <a:pt x="114443" y="217313"/>
                  </a:cubicBezTo>
                  <a:cubicBezTo>
                    <a:pt x="112729" y="217313"/>
                    <a:pt x="110328" y="216670"/>
                    <a:pt x="107242" y="215384"/>
                  </a:cubicBezTo>
                  <a:cubicBezTo>
                    <a:pt x="104156" y="214098"/>
                    <a:pt x="101842" y="213455"/>
                    <a:pt x="100299" y="213455"/>
                  </a:cubicBezTo>
                  <a:cubicBezTo>
                    <a:pt x="98070" y="213455"/>
                    <a:pt x="94212" y="214741"/>
                    <a:pt x="88726" y="217313"/>
                  </a:cubicBezTo>
                  <a:cubicBezTo>
                    <a:pt x="89069" y="210455"/>
                    <a:pt x="92069" y="207026"/>
                    <a:pt x="97727" y="207026"/>
                  </a:cubicBezTo>
                  <a:cubicBezTo>
                    <a:pt x="97727" y="203254"/>
                    <a:pt x="98498" y="199739"/>
                    <a:pt x="100041" y="196482"/>
                  </a:cubicBezTo>
                  <a:cubicBezTo>
                    <a:pt x="101927" y="192367"/>
                    <a:pt x="104585" y="190310"/>
                    <a:pt x="108014" y="190310"/>
                  </a:cubicBezTo>
                  <a:cubicBezTo>
                    <a:pt x="112300" y="190310"/>
                    <a:pt x="114443" y="192881"/>
                    <a:pt x="114443" y="198025"/>
                  </a:cubicBezTo>
                  <a:cubicBezTo>
                    <a:pt x="111014" y="197168"/>
                    <a:pt x="109728" y="196739"/>
                    <a:pt x="110586" y="196739"/>
                  </a:cubicBezTo>
                  <a:cubicBezTo>
                    <a:pt x="108014" y="196739"/>
                    <a:pt x="106728" y="198453"/>
                    <a:pt x="106728" y="201882"/>
                  </a:cubicBezTo>
                  <a:cubicBezTo>
                    <a:pt x="106728" y="206169"/>
                    <a:pt x="109300" y="208312"/>
                    <a:pt x="114443" y="208312"/>
                  </a:cubicBezTo>
                  <a:cubicBezTo>
                    <a:pt x="117186" y="208312"/>
                    <a:pt x="119372" y="207112"/>
                    <a:pt x="121001" y="204711"/>
                  </a:cubicBezTo>
                  <a:cubicBezTo>
                    <a:pt x="122630" y="202311"/>
                    <a:pt x="123444" y="199654"/>
                    <a:pt x="123444" y="196739"/>
                  </a:cubicBezTo>
                  <a:cubicBezTo>
                    <a:pt x="123444" y="192796"/>
                    <a:pt x="122073" y="189452"/>
                    <a:pt x="119330" y="186709"/>
                  </a:cubicBezTo>
                  <a:cubicBezTo>
                    <a:pt x="116586" y="183966"/>
                    <a:pt x="113243" y="182594"/>
                    <a:pt x="109300" y="182594"/>
                  </a:cubicBezTo>
                  <a:lnTo>
                    <a:pt x="20574" y="182594"/>
                  </a:lnTo>
                  <a:close/>
                  <a:moveTo>
                    <a:pt x="0" y="0"/>
                  </a:moveTo>
                  <a:lnTo>
                    <a:pt x="7716" y="0"/>
                  </a:lnTo>
                  <a:lnTo>
                    <a:pt x="7716" y="249460"/>
                  </a:lnTo>
                  <a:lnTo>
                    <a:pt x="257175" y="249460"/>
                  </a:lnTo>
                  <a:lnTo>
                    <a:pt x="257175" y="257175"/>
                  </a:lnTo>
                  <a:lnTo>
                    <a:pt x="0" y="257175"/>
                  </a:lnTo>
                  <a:close/>
                  <a:moveTo>
                    <a:pt x="1249878" y="0"/>
                  </a:moveTo>
                  <a:lnTo>
                    <a:pt x="1257593" y="0"/>
                  </a:lnTo>
                  <a:lnTo>
                    <a:pt x="1257593" y="174879"/>
                  </a:lnTo>
                  <a:lnTo>
                    <a:pt x="1338604" y="174879"/>
                  </a:lnTo>
                  <a:lnTo>
                    <a:pt x="1355610" y="181528"/>
                  </a:lnTo>
                  <a:lnTo>
                    <a:pt x="1355801" y="181778"/>
                  </a:lnTo>
                  <a:lnTo>
                    <a:pt x="1363035" y="198025"/>
                  </a:lnTo>
                  <a:cubicBezTo>
                    <a:pt x="1363035" y="203340"/>
                    <a:pt x="1361149" y="207883"/>
                    <a:pt x="1357377" y="211655"/>
                  </a:cubicBezTo>
                  <a:cubicBezTo>
                    <a:pt x="1353605" y="215427"/>
                    <a:pt x="1349062" y="217313"/>
                    <a:pt x="1343747" y="217313"/>
                  </a:cubicBezTo>
                  <a:cubicBezTo>
                    <a:pt x="1342033" y="217313"/>
                    <a:pt x="1339632" y="216670"/>
                    <a:pt x="1336546" y="215384"/>
                  </a:cubicBezTo>
                  <a:cubicBezTo>
                    <a:pt x="1333460" y="214098"/>
                    <a:pt x="1331145" y="213455"/>
                    <a:pt x="1329602" y="213455"/>
                  </a:cubicBezTo>
                  <a:cubicBezTo>
                    <a:pt x="1327374" y="213455"/>
                    <a:pt x="1323516" y="214741"/>
                    <a:pt x="1318030" y="217313"/>
                  </a:cubicBezTo>
                  <a:cubicBezTo>
                    <a:pt x="1318372" y="210455"/>
                    <a:pt x="1321373" y="207026"/>
                    <a:pt x="1327031" y="207026"/>
                  </a:cubicBezTo>
                  <a:cubicBezTo>
                    <a:pt x="1327031" y="203254"/>
                    <a:pt x="1327802" y="199739"/>
                    <a:pt x="1329345" y="196482"/>
                  </a:cubicBezTo>
                  <a:cubicBezTo>
                    <a:pt x="1331231" y="192367"/>
                    <a:pt x="1333889" y="190310"/>
                    <a:pt x="1337318" y="190310"/>
                  </a:cubicBezTo>
                  <a:cubicBezTo>
                    <a:pt x="1341604" y="190310"/>
                    <a:pt x="1343747" y="192881"/>
                    <a:pt x="1343747" y="198025"/>
                  </a:cubicBezTo>
                  <a:cubicBezTo>
                    <a:pt x="1340318" y="197168"/>
                    <a:pt x="1339032" y="196739"/>
                    <a:pt x="1339889" y="196739"/>
                  </a:cubicBezTo>
                  <a:cubicBezTo>
                    <a:pt x="1337318" y="196739"/>
                    <a:pt x="1336032" y="198453"/>
                    <a:pt x="1336032" y="201882"/>
                  </a:cubicBezTo>
                  <a:cubicBezTo>
                    <a:pt x="1336032" y="206169"/>
                    <a:pt x="1338604" y="208312"/>
                    <a:pt x="1343747" y="208312"/>
                  </a:cubicBezTo>
                  <a:cubicBezTo>
                    <a:pt x="1346490" y="208312"/>
                    <a:pt x="1348676" y="207112"/>
                    <a:pt x="1350305" y="204711"/>
                  </a:cubicBezTo>
                  <a:cubicBezTo>
                    <a:pt x="1351934" y="202311"/>
                    <a:pt x="1352748" y="199654"/>
                    <a:pt x="1352748" y="196739"/>
                  </a:cubicBezTo>
                  <a:cubicBezTo>
                    <a:pt x="1352748" y="192796"/>
                    <a:pt x="1351377" y="189452"/>
                    <a:pt x="1348633" y="186709"/>
                  </a:cubicBezTo>
                  <a:cubicBezTo>
                    <a:pt x="1345890" y="183966"/>
                    <a:pt x="1342547" y="182594"/>
                    <a:pt x="1338604" y="182594"/>
                  </a:cubicBezTo>
                  <a:lnTo>
                    <a:pt x="1249878" y="182594"/>
                  </a:lnTo>
                  <a:close/>
                  <a:moveTo>
                    <a:pt x="1229304" y="0"/>
                  </a:moveTo>
                  <a:lnTo>
                    <a:pt x="1237019" y="0"/>
                  </a:lnTo>
                  <a:lnTo>
                    <a:pt x="1237019" y="249460"/>
                  </a:lnTo>
                  <a:lnTo>
                    <a:pt x="1486479" y="249460"/>
                  </a:lnTo>
                  <a:lnTo>
                    <a:pt x="1486479" y="257175"/>
                  </a:lnTo>
                  <a:lnTo>
                    <a:pt x="1229304" y="257175"/>
                  </a:lnTo>
                  <a:close/>
                  <a:moveTo>
                    <a:pt x="1864530" y="0"/>
                  </a:moveTo>
                  <a:lnTo>
                    <a:pt x="1872245" y="0"/>
                  </a:lnTo>
                  <a:lnTo>
                    <a:pt x="1872245" y="174879"/>
                  </a:lnTo>
                  <a:lnTo>
                    <a:pt x="1953256" y="174879"/>
                  </a:lnTo>
                  <a:lnTo>
                    <a:pt x="1970262" y="181528"/>
                  </a:lnTo>
                  <a:lnTo>
                    <a:pt x="1970453" y="181778"/>
                  </a:lnTo>
                  <a:lnTo>
                    <a:pt x="1977687" y="198025"/>
                  </a:lnTo>
                  <a:cubicBezTo>
                    <a:pt x="1977687" y="203340"/>
                    <a:pt x="1975801" y="207883"/>
                    <a:pt x="1972029" y="211655"/>
                  </a:cubicBezTo>
                  <a:cubicBezTo>
                    <a:pt x="1968257" y="215427"/>
                    <a:pt x="1963714" y="217313"/>
                    <a:pt x="1958399" y="217313"/>
                  </a:cubicBezTo>
                  <a:cubicBezTo>
                    <a:pt x="1956685" y="217313"/>
                    <a:pt x="1954284" y="216670"/>
                    <a:pt x="1951198" y="215384"/>
                  </a:cubicBezTo>
                  <a:cubicBezTo>
                    <a:pt x="1948112" y="214098"/>
                    <a:pt x="1945797" y="213455"/>
                    <a:pt x="1944254" y="213455"/>
                  </a:cubicBezTo>
                  <a:cubicBezTo>
                    <a:pt x="1942026" y="213455"/>
                    <a:pt x="1938168" y="214741"/>
                    <a:pt x="1932682" y="217313"/>
                  </a:cubicBezTo>
                  <a:cubicBezTo>
                    <a:pt x="1933024" y="210455"/>
                    <a:pt x="1936025" y="207026"/>
                    <a:pt x="1941683" y="207026"/>
                  </a:cubicBezTo>
                  <a:cubicBezTo>
                    <a:pt x="1941683" y="203254"/>
                    <a:pt x="1942454" y="199739"/>
                    <a:pt x="1943997" y="196482"/>
                  </a:cubicBezTo>
                  <a:cubicBezTo>
                    <a:pt x="1945883" y="192367"/>
                    <a:pt x="1948541" y="190310"/>
                    <a:pt x="1951970" y="190310"/>
                  </a:cubicBezTo>
                  <a:cubicBezTo>
                    <a:pt x="1956256" y="190310"/>
                    <a:pt x="1958399" y="192881"/>
                    <a:pt x="1958399" y="198025"/>
                  </a:cubicBezTo>
                  <a:cubicBezTo>
                    <a:pt x="1954970" y="197168"/>
                    <a:pt x="1953684" y="196739"/>
                    <a:pt x="1954541" y="196739"/>
                  </a:cubicBezTo>
                  <a:cubicBezTo>
                    <a:pt x="1951970" y="196739"/>
                    <a:pt x="1950684" y="198453"/>
                    <a:pt x="1950684" y="201882"/>
                  </a:cubicBezTo>
                  <a:cubicBezTo>
                    <a:pt x="1950684" y="206169"/>
                    <a:pt x="1953256" y="208312"/>
                    <a:pt x="1958399" y="208312"/>
                  </a:cubicBezTo>
                  <a:cubicBezTo>
                    <a:pt x="1961142" y="208312"/>
                    <a:pt x="1963328" y="207112"/>
                    <a:pt x="1964957" y="204711"/>
                  </a:cubicBezTo>
                  <a:cubicBezTo>
                    <a:pt x="1966586" y="202311"/>
                    <a:pt x="1967400" y="199654"/>
                    <a:pt x="1967400" y="196739"/>
                  </a:cubicBezTo>
                  <a:cubicBezTo>
                    <a:pt x="1967400" y="192796"/>
                    <a:pt x="1966029" y="189452"/>
                    <a:pt x="1963285" y="186709"/>
                  </a:cubicBezTo>
                  <a:cubicBezTo>
                    <a:pt x="1960542" y="183966"/>
                    <a:pt x="1957199" y="182594"/>
                    <a:pt x="1953256" y="182594"/>
                  </a:cubicBezTo>
                  <a:lnTo>
                    <a:pt x="1864530" y="182594"/>
                  </a:lnTo>
                  <a:close/>
                  <a:moveTo>
                    <a:pt x="1843956" y="0"/>
                  </a:moveTo>
                  <a:lnTo>
                    <a:pt x="1851671" y="0"/>
                  </a:lnTo>
                  <a:lnTo>
                    <a:pt x="1851671" y="249460"/>
                  </a:lnTo>
                  <a:lnTo>
                    <a:pt x="2101131" y="249460"/>
                  </a:lnTo>
                  <a:lnTo>
                    <a:pt x="2101131" y="257175"/>
                  </a:lnTo>
                  <a:lnTo>
                    <a:pt x="1843956" y="257175"/>
                  </a:lnTo>
                  <a:close/>
                  <a:moveTo>
                    <a:pt x="2479180" y="0"/>
                  </a:moveTo>
                  <a:lnTo>
                    <a:pt x="2486895" y="0"/>
                  </a:lnTo>
                  <a:lnTo>
                    <a:pt x="2486895" y="174879"/>
                  </a:lnTo>
                  <a:lnTo>
                    <a:pt x="2567906" y="174879"/>
                  </a:lnTo>
                  <a:lnTo>
                    <a:pt x="2584912" y="181528"/>
                  </a:lnTo>
                  <a:lnTo>
                    <a:pt x="2585103" y="181778"/>
                  </a:lnTo>
                  <a:lnTo>
                    <a:pt x="2592337" y="198025"/>
                  </a:lnTo>
                  <a:cubicBezTo>
                    <a:pt x="2592337" y="203340"/>
                    <a:pt x="2590451" y="207883"/>
                    <a:pt x="2586679" y="211655"/>
                  </a:cubicBezTo>
                  <a:cubicBezTo>
                    <a:pt x="2582907" y="215427"/>
                    <a:pt x="2578364" y="217313"/>
                    <a:pt x="2573049" y="217313"/>
                  </a:cubicBezTo>
                  <a:cubicBezTo>
                    <a:pt x="2571335" y="217313"/>
                    <a:pt x="2568934" y="216670"/>
                    <a:pt x="2565848" y="215384"/>
                  </a:cubicBezTo>
                  <a:cubicBezTo>
                    <a:pt x="2562762" y="214098"/>
                    <a:pt x="2560447" y="213455"/>
                    <a:pt x="2558904" y="213455"/>
                  </a:cubicBezTo>
                  <a:cubicBezTo>
                    <a:pt x="2556676" y="213455"/>
                    <a:pt x="2552818" y="214741"/>
                    <a:pt x="2547332" y="217313"/>
                  </a:cubicBezTo>
                  <a:cubicBezTo>
                    <a:pt x="2547674" y="210455"/>
                    <a:pt x="2550675" y="207026"/>
                    <a:pt x="2556333" y="207026"/>
                  </a:cubicBezTo>
                  <a:cubicBezTo>
                    <a:pt x="2556333" y="203254"/>
                    <a:pt x="2557104" y="199739"/>
                    <a:pt x="2558647" y="196482"/>
                  </a:cubicBezTo>
                  <a:cubicBezTo>
                    <a:pt x="2560533" y="192367"/>
                    <a:pt x="2563191" y="190310"/>
                    <a:pt x="2566620" y="190310"/>
                  </a:cubicBezTo>
                  <a:cubicBezTo>
                    <a:pt x="2570906" y="190310"/>
                    <a:pt x="2573049" y="192881"/>
                    <a:pt x="2573049" y="198025"/>
                  </a:cubicBezTo>
                  <a:cubicBezTo>
                    <a:pt x="2569620" y="197168"/>
                    <a:pt x="2568334" y="196739"/>
                    <a:pt x="2569191" y="196739"/>
                  </a:cubicBezTo>
                  <a:cubicBezTo>
                    <a:pt x="2566620" y="196739"/>
                    <a:pt x="2565334" y="198453"/>
                    <a:pt x="2565334" y="201882"/>
                  </a:cubicBezTo>
                  <a:cubicBezTo>
                    <a:pt x="2565334" y="206169"/>
                    <a:pt x="2567906" y="208312"/>
                    <a:pt x="2573049" y="208312"/>
                  </a:cubicBezTo>
                  <a:cubicBezTo>
                    <a:pt x="2575792" y="208312"/>
                    <a:pt x="2577978" y="207112"/>
                    <a:pt x="2579607" y="204711"/>
                  </a:cubicBezTo>
                  <a:cubicBezTo>
                    <a:pt x="2581236" y="202311"/>
                    <a:pt x="2582050" y="199654"/>
                    <a:pt x="2582050" y="196739"/>
                  </a:cubicBezTo>
                  <a:cubicBezTo>
                    <a:pt x="2582050" y="192796"/>
                    <a:pt x="2580679" y="189452"/>
                    <a:pt x="2577935" y="186709"/>
                  </a:cubicBezTo>
                  <a:cubicBezTo>
                    <a:pt x="2575192" y="183966"/>
                    <a:pt x="2571849" y="182594"/>
                    <a:pt x="2567906" y="182594"/>
                  </a:cubicBezTo>
                  <a:lnTo>
                    <a:pt x="2479180" y="182594"/>
                  </a:lnTo>
                  <a:close/>
                  <a:moveTo>
                    <a:pt x="2458606" y="0"/>
                  </a:moveTo>
                  <a:lnTo>
                    <a:pt x="2466321" y="0"/>
                  </a:lnTo>
                  <a:lnTo>
                    <a:pt x="2466321" y="249460"/>
                  </a:lnTo>
                  <a:lnTo>
                    <a:pt x="2715781" y="249460"/>
                  </a:lnTo>
                  <a:lnTo>
                    <a:pt x="2715781" y="257175"/>
                  </a:lnTo>
                  <a:lnTo>
                    <a:pt x="2458606" y="257175"/>
                  </a:ln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en-US" sz="2000" dirty="0"/>
            </a:p>
          </p:txBody>
        </p:sp>
        <p:sp>
          <p:nvSpPr>
            <p:cNvPr id="10" name="TextBox 9">
              <a:extLst>
                <a:ext uri="{FF2B5EF4-FFF2-40B4-BE49-F238E27FC236}">
                  <a16:creationId xmlns:a16="http://schemas.microsoft.com/office/drawing/2014/main" id="{780CD27F-6F5E-4282-B420-4CC19CF9A9C8}"/>
                </a:ext>
              </a:extLst>
            </p:cNvPr>
            <p:cNvSpPr txBox="1"/>
            <p:nvPr/>
          </p:nvSpPr>
          <p:spPr>
            <a:xfrm>
              <a:off x="4738108" y="6713105"/>
              <a:ext cx="2834640" cy="274320"/>
            </a:xfrm>
            <a:custGeom>
              <a:avLst/>
              <a:gdLst/>
              <a:ahLst/>
              <a:cxnLst/>
              <a:rect l="l" t="t" r="r" b="b"/>
              <a:pathLst>
                <a:path w="2715781" h="257175">
                  <a:moveTo>
                    <a:pt x="2510041" y="216027"/>
                  </a:moveTo>
                  <a:lnTo>
                    <a:pt x="2516471" y="216027"/>
                  </a:lnTo>
                  <a:cubicBezTo>
                    <a:pt x="2518871" y="216027"/>
                    <a:pt x="2520971" y="216927"/>
                    <a:pt x="2522771" y="218727"/>
                  </a:cubicBezTo>
                  <a:cubicBezTo>
                    <a:pt x="2524572" y="220528"/>
                    <a:pt x="2525472" y="222628"/>
                    <a:pt x="2525472" y="225028"/>
                  </a:cubicBezTo>
                  <a:lnTo>
                    <a:pt x="2525472" y="236601"/>
                  </a:lnTo>
                  <a:lnTo>
                    <a:pt x="2515185" y="236601"/>
                  </a:lnTo>
                  <a:cubicBezTo>
                    <a:pt x="2512270" y="236601"/>
                    <a:pt x="2509827" y="235615"/>
                    <a:pt x="2507855" y="233644"/>
                  </a:cubicBezTo>
                  <a:cubicBezTo>
                    <a:pt x="2505884" y="231672"/>
                    <a:pt x="2504898" y="229229"/>
                    <a:pt x="2504898" y="226314"/>
                  </a:cubicBezTo>
                  <a:lnTo>
                    <a:pt x="2504898" y="221171"/>
                  </a:lnTo>
                  <a:lnTo>
                    <a:pt x="2510041" y="221171"/>
                  </a:lnTo>
                  <a:close/>
                  <a:moveTo>
                    <a:pt x="2489467" y="216027"/>
                  </a:moveTo>
                  <a:lnTo>
                    <a:pt x="2494611" y="216027"/>
                  </a:lnTo>
                  <a:lnTo>
                    <a:pt x="2494611" y="222456"/>
                  </a:lnTo>
                  <a:lnTo>
                    <a:pt x="2501040" y="222456"/>
                  </a:lnTo>
                  <a:lnTo>
                    <a:pt x="2501040" y="226314"/>
                  </a:lnTo>
                  <a:cubicBezTo>
                    <a:pt x="2501040" y="228886"/>
                    <a:pt x="2500183" y="231243"/>
                    <a:pt x="2498468" y="233386"/>
                  </a:cubicBezTo>
                  <a:cubicBezTo>
                    <a:pt x="2496754" y="235529"/>
                    <a:pt x="2494611" y="236601"/>
                    <a:pt x="2492039" y="236601"/>
                  </a:cubicBezTo>
                  <a:lnTo>
                    <a:pt x="2479180" y="236601"/>
                  </a:lnTo>
                  <a:lnTo>
                    <a:pt x="2479180" y="228886"/>
                  </a:lnTo>
                  <a:cubicBezTo>
                    <a:pt x="2479180" y="220313"/>
                    <a:pt x="2482609" y="216027"/>
                    <a:pt x="2489467" y="216027"/>
                  </a:cubicBezTo>
                  <a:close/>
                  <a:moveTo>
                    <a:pt x="1895391" y="216027"/>
                  </a:moveTo>
                  <a:lnTo>
                    <a:pt x="1901821" y="216027"/>
                  </a:lnTo>
                  <a:cubicBezTo>
                    <a:pt x="1904221" y="216027"/>
                    <a:pt x="1906321" y="216927"/>
                    <a:pt x="1908121" y="218727"/>
                  </a:cubicBezTo>
                  <a:cubicBezTo>
                    <a:pt x="1909922" y="220528"/>
                    <a:pt x="1910822" y="222628"/>
                    <a:pt x="1910822" y="225028"/>
                  </a:cubicBezTo>
                  <a:lnTo>
                    <a:pt x="1910822" y="236601"/>
                  </a:lnTo>
                  <a:lnTo>
                    <a:pt x="1900535" y="236601"/>
                  </a:lnTo>
                  <a:cubicBezTo>
                    <a:pt x="1897620" y="236601"/>
                    <a:pt x="1895177" y="235615"/>
                    <a:pt x="1893205" y="233644"/>
                  </a:cubicBezTo>
                  <a:cubicBezTo>
                    <a:pt x="1891234" y="231672"/>
                    <a:pt x="1890248" y="229229"/>
                    <a:pt x="1890248" y="226314"/>
                  </a:cubicBezTo>
                  <a:lnTo>
                    <a:pt x="1890248" y="221171"/>
                  </a:lnTo>
                  <a:lnTo>
                    <a:pt x="1895391" y="221171"/>
                  </a:lnTo>
                  <a:close/>
                  <a:moveTo>
                    <a:pt x="1874817" y="216027"/>
                  </a:moveTo>
                  <a:lnTo>
                    <a:pt x="1879961" y="216027"/>
                  </a:lnTo>
                  <a:lnTo>
                    <a:pt x="1879961" y="222456"/>
                  </a:lnTo>
                  <a:lnTo>
                    <a:pt x="1886390" y="222456"/>
                  </a:lnTo>
                  <a:lnTo>
                    <a:pt x="1886390" y="226314"/>
                  </a:lnTo>
                  <a:cubicBezTo>
                    <a:pt x="1886390" y="228886"/>
                    <a:pt x="1885533" y="231243"/>
                    <a:pt x="1883818" y="233386"/>
                  </a:cubicBezTo>
                  <a:cubicBezTo>
                    <a:pt x="1882104" y="235529"/>
                    <a:pt x="1879961" y="236601"/>
                    <a:pt x="1877389" y="236601"/>
                  </a:cubicBezTo>
                  <a:lnTo>
                    <a:pt x="1864530" y="236601"/>
                  </a:lnTo>
                  <a:lnTo>
                    <a:pt x="1864530" y="228886"/>
                  </a:lnTo>
                  <a:cubicBezTo>
                    <a:pt x="1864530" y="220313"/>
                    <a:pt x="1867959" y="216027"/>
                    <a:pt x="1874817" y="216027"/>
                  </a:cubicBezTo>
                  <a:close/>
                  <a:moveTo>
                    <a:pt x="1280739" y="216027"/>
                  </a:moveTo>
                  <a:lnTo>
                    <a:pt x="1287169" y="216027"/>
                  </a:lnTo>
                  <a:cubicBezTo>
                    <a:pt x="1289569" y="216027"/>
                    <a:pt x="1291669" y="216927"/>
                    <a:pt x="1293469" y="218727"/>
                  </a:cubicBezTo>
                  <a:cubicBezTo>
                    <a:pt x="1295270" y="220528"/>
                    <a:pt x="1296170" y="222628"/>
                    <a:pt x="1296170" y="225028"/>
                  </a:cubicBezTo>
                  <a:lnTo>
                    <a:pt x="1296170" y="236601"/>
                  </a:lnTo>
                  <a:lnTo>
                    <a:pt x="1285883" y="236601"/>
                  </a:lnTo>
                  <a:cubicBezTo>
                    <a:pt x="1282968" y="236601"/>
                    <a:pt x="1280525" y="235615"/>
                    <a:pt x="1278553" y="233644"/>
                  </a:cubicBezTo>
                  <a:cubicBezTo>
                    <a:pt x="1276582" y="231672"/>
                    <a:pt x="1275596" y="229229"/>
                    <a:pt x="1275596" y="226314"/>
                  </a:cubicBezTo>
                  <a:lnTo>
                    <a:pt x="1275596" y="221171"/>
                  </a:lnTo>
                  <a:lnTo>
                    <a:pt x="1280739" y="221171"/>
                  </a:lnTo>
                  <a:close/>
                  <a:moveTo>
                    <a:pt x="1260165" y="216027"/>
                  </a:moveTo>
                  <a:lnTo>
                    <a:pt x="1265309" y="216027"/>
                  </a:lnTo>
                  <a:lnTo>
                    <a:pt x="1265309" y="222456"/>
                  </a:lnTo>
                  <a:lnTo>
                    <a:pt x="1271738" y="222456"/>
                  </a:lnTo>
                  <a:lnTo>
                    <a:pt x="1271738" y="226314"/>
                  </a:lnTo>
                  <a:cubicBezTo>
                    <a:pt x="1271738" y="228886"/>
                    <a:pt x="1270881" y="231243"/>
                    <a:pt x="1269166" y="233386"/>
                  </a:cubicBezTo>
                  <a:cubicBezTo>
                    <a:pt x="1267452" y="235529"/>
                    <a:pt x="1265309" y="236601"/>
                    <a:pt x="1262737" y="236601"/>
                  </a:cubicBezTo>
                  <a:lnTo>
                    <a:pt x="1249878" y="236601"/>
                  </a:lnTo>
                  <a:lnTo>
                    <a:pt x="1249878" y="228886"/>
                  </a:lnTo>
                  <a:cubicBezTo>
                    <a:pt x="1249878" y="220313"/>
                    <a:pt x="1253307" y="216027"/>
                    <a:pt x="1260165" y="216027"/>
                  </a:cubicBezTo>
                  <a:close/>
                  <a:moveTo>
                    <a:pt x="666087" y="216027"/>
                  </a:moveTo>
                  <a:lnTo>
                    <a:pt x="672517" y="216027"/>
                  </a:lnTo>
                  <a:cubicBezTo>
                    <a:pt x="674917" y="216027"/>
                    <a:pt x="677017" y="216927"/>
                    <a:pt x="678817" y="218727"/>
                  </a:cubicBezTo>
                  <a:cubicBezTo>
                    <a:pt x="680618" y="220528"/>
                    <a:pt x="681518" y="222628"/>
                    <a:pt x="681518" y="225028"/>
                  </a:cubicBezTo>
                  <a:lnTo>
                    <a:pt x="681518" y="236601"/>
                  </a:lnTo>
                  <a:lnTo>
                    <a:pt x="671231" y="236601"/>
                  </a:lnTo>
                  <a:cubicBezTo>
                    <a:pt x="668316" y="236601"/>
                    <a:pt x="665873" y="235615"/>
                    <a:pt x="663901" y="233644"/>
                  </a:cubicBezTo>
                  <a:cubicBezTo>
                    <a:pt x="661930" y="231672"/>
                    <a:pt x="660944" y="229229"/>
                    <a:pt x="660944" y="226314"/>
                  </a:cubicBezTo>
                  <a:lnTo>
                    <a:pt x="660944" y="221171"/>
                  </a:lnTo>
                  <a:lnTo>
                    <a:pt x="666087" y="221171"/>
                  </a:lnTo>
                  <a:close/>
                  <a:moveTo>
                    <a:pt x="645513" y="216027"/>
                  </a:moveTo>
                  <a:lnTo>
                    <a:pt x="650657" y="216027"/>
                  </a:lnTo>
                  <a:lnTo>
                    <a:pt x="650657" y="222456"/>
                  </a:lnTo>
                  <a:lnTo>
                    <a:pt x="657086" y="222456"/>
                  </a:lnTo>
                  <a:lnTo>
                    <a:pt x="657086" y="226314"/>
                  </a:lnTo>
                  <a:cubicBezTo>
                    <a:pt x="657086" y="228886"/>
                    <a:pt x="656229" y="231243"/>
                    <a:pt x="654514" y="233386"/>
                  </a:cubicBezTo>
                  <a:cubicBezTo>
                    <a:pt x="652800" y="235529"/>
                    <a:pt x="650657" y="236601"/>
                    <a:pt x="648085" y="236601"/>
                  </a:cubicBezTo>
                  <a:lnTo>
                    <a:pt x="635226" y="236601"/>
                  </a:lnTo>
                  <a:lnTo>
                    <a:pt x="635226" y="228886"/>
                  </a:lnTo>
                  <a:cubicBezTo>
                    <a:pt x="635226" y="220313"/>
                    <a:pt x="638655" y="216027"/>
                    <a:pt x="645513" y="216027"/>
                  </a:cubicBezTo>
                  <a:close/>
                  <a:moveTo>
                    <a:pt x="51435" y="216027"/>
                  </a:moveTo>
                  <a:lnTo>
                    <a:pt x="57865" y="216027"/>
                  </a:lnTo>
                  <a:cubicBezTo>
                    <a:pt x="60265" y="216027"/>
                    <a:pt x="62365" y="216927"/>
                    <a:pt x="64166" y="218727"/>
                  </a:cubicBezTo>
                  <a:cubicBezTo>
                    <a:pt x="65966" y="220528"/>
                    <a:pt x="66866" y="222628"/>
                    <a:pt x="66866" y="225028"/>
                  </a:cubicBezTo>
                  <a:lnTo>
                    <a:pt x="66866" y="236601"/>
                  </a:lnTo>
                  <a:lnTo>
                    <a:pt x="56579" y="236601"/>
                  </a:lnTo>
                  <a:cubicBezTo>
                    <a:pt x="53664" y="236601"/>
                    <a:pt x="51221" y="235615"/>
                    <a:pt x="49249" y="233644"/>
                  </a:cubicBezTo>
                  <a:cubicBezTo>
                    <a:pt x="47278" y="231672"/>
                    <a:pt x="46292" y="229229"/>
                    <a:pt x="46292" y="226314"/>
                  </a:cubicBezTo>
                  <a:lnTo>
                    <a:pt x="46292" y="221171"/>
                  </a:lnTo>
                  <a:lnTo>
                    <a:pt x="51435" y="221171"/>
                  </a:lnTo>
                  <a:close/>
                  <a:moveTo>
                    <a:pt x="30861" y="216027"/>
                  </a:moveTo>
                  <a:lnTo>
                    <a:pt x="36005" y="216027"/>
                  </a:lnTo>
                  <a:lnTo>
                    <a:pt x="36005" y="222456"/>
                  </a:lnTo>
                  <a:lnTo>
                    <a:pt x="42434" y="222456"/>
                  </a:lnTo>
                  <a:lnTo>
                    <a:pt x="42434" y="226314"/>
                  </a:lnTo>
                  <a:cubicBezTo>
                    <a:pt x="42434" y="228886"/>
                    <a:pt x="41577" y="231243"/>
                    <a:pt x="39863" y="233386"/>
                  </a:cubicBezTo>
                  <a:cubicBezTo>
                    <a:pt x="38148" y="235529"/>
                    <a:pt x="36005" y="236601"/>
                    <a:pt x="33433" y="236601"/>
                  </a:cubicBezTo>
                  <a:lnTo>
                    <a:pt x="20574" y="236601"/>
                  </a:lnTo>
                  <a:lnTo>
                    <a:pt x="20574" y="228886"/>
                  </a:lnTo>
                  <a:cubicBezTo>
                    <a:pt x="20574" y="220313"/>
                    <a:pt x="24003" y="216027"/>
                    <a:pt x="30861" y="216027"/>
                  </a:cubicBezTo>
                  <a:close/>
                  <a:moveTo>
                    <a:pt x="2497182" y="208312"/>
                  </a:moveTo>
                  <a:lnTo>
                    <a:pt x="2507469" y="208312"/>
                  </a:lnTo>
                  <a:lnTo>
                    <a:pt x="2507469" y="218599"/>
                  </a:lnTo>
                  <a:lnTo>
                    <a:pt x="2497182" y="218599"/>
                  </a:lnTo>
                  <a:close/>
                  <a:moveTo>
                    <a:pt x="1882532" y="208312"/>
                  </a:moveTo>
                  <a:lnTo>
                    <a:pt x="1892819" y="208312"/>
                  </a:lnTo>
                  <a:lnTo>
                    <a:pt x="1892819" y="218599"/>
                  </a:lnTo>
                  <a:lnTo>
                    <a:pt x="1882532" y="218599"/>
                  </a:lnTo>
                  <a:close/>
                  <a:moveTo>
                    <a:pt x="1267880" y="208312"/>
                  </a:moveTo>
                  <a:lnTo>
                    <a:pt x="1278167" y="208312"/>
                  </a:lnTo>
                  <a:lnTo>
                    <a:pt x="1278167" y="218599"/>
                  </a:lnTo>
                  <a:lnTo>
                    <a:pt x="1267880" y="218599"/>
                  </a:lnTo>
                  <a:close/>
                  <a:moveTo>
                    <a:pt x="653228" y="208312"/>
                  </a:moveTo>
                  <a:lnTo>
                    <a:pt x="663515" y="208312"/>
                  </a:lnTo>
                  <a:lnTo>
                    <a:pt x="663515" y="218599"/>
                  </a:lnTo>
                  <a:lnTo>
                    <a:pt x="653228" y="218599"/>
                  </a:lnTo>
                  <a:close/>
                  <a:moveTo>
                    <a:pt x="38577" y="208312"/>
                  </a:moveTo>
                  <a:lnTo>
                    <a:pt x="48864" y="208312"/>
                  </a:lnTo>
                  <a:lnTo>
                    <a:pt x="48864" y="218599"/>
                  </a:lnTo>
                  <a:lnTo>
                    <a:pt x="38577" y="218599"/>
                  </a:lnTo>
                  <a:close/>
                  <a:moveTo>
                    <a:pt x="2664346" y="190310"/>
                  </a:moveTo>
                  <a:cubicBezTo>
                    <a:pt x="2668632" y="190310"/>
                    <a:pt x="2672490" y="192453"/>
                    <a:pt x="2675919" y="196739"/>
                  </a:cubicBezTo>
                  <a:cubicBezTo>
                    <a:pt x="2671290" y="196739"/>
                    <a:pt x="2664861" y="200168"/>
                    <a:pt x="2656631" y="207026"/>
                  </a:cubicBezTo>
                  <a:cubicBezTo>
                    <a:pt x="2650459" y="214741"/>
                    <a:pt x="2644029" y="218599"/>
                    <a:pt x="2637343" y="218599"/>
                  </a:cubicBezTo>
                  <a:cubicBezTo>
                    <a:pt x="2628770" y="218599"/>
                    <a:pt x="2623198" y="215941"/>
                    <a:pt x="2620626" y="210626"/>
                  </a:cubicBezTo>
                  <a:cubicBezTo>
                    <a:pt x="2624055" y="212512"/>
                    <a:pt x="2627656" y="213455"/>
                    <a:pt x="2631428" y="213455"/>
                  </a:cubicBezTo>
                  <a:cubicBezTo>
                    <a:pt x="2637086" y="213455"/>
                    <a:pt x="2639915" y="210884"/>
                    <a:pt x="2639915" y="205740"/>
                  </a:cubicBezTo>
                  <a:cubicBezTo>
                    <a:pt x="2639915" y="201454"/>
                    <a:pt x="2637771" y="199311"/>
                    <a:pt x="2633485" y="199311"/>
                  </a:cubicBezTo>
                  <a:cubicBezTo>
                    <a:pt x="2636400" y="195710"/>
                    <a:pt x="2638972" y="193996"/>
                    <a:pt x="2641200" y="194167"/>
                  </a:cubicBezTo>
                  <a:cubicBezTo>
                    <a:pt x="2644801" y="194339"/>
                    <a:pt x="2647373" y="195624"/>
                    <a:pt x="2648916" y="198025"/>
                  </a:cubicBezTo>
                  <a:cubicBezTo>
                    <a:pt x="2654916" y="192881"/>
                    <a:pt x="2660060" y="190310"/>
                    <a:pt x="2664346" y="190310"/>
                  </a:cubicBezTo>
                  <a:close/>
                  <a:moveTo>
                    <a:pt x="2515185" y="190310"/>
                  </a:moveTo>
                  <a:lnTo>
                    <a:pt x="2525472" y="190310"/>
                  </a:lnTo>
                  <a:lnTo>
                    <a:pt x="2525472" y="200597"/>
                  </a:lnTo>
                  <a:cubicBezTo>
                    <a:pt x="2525472" y="203854"/>
                    <a:pt x="2524357" y="206597"/>
                    <a:pt x="2522128" y="208826"/>
                  </a:cubicBezTo>
                  <a:cubicBezTo>
                    <a:pt x="2519900" y="211055"/>
                    <a:pt x="2517156" y="212169"/>
                    <a:pt x="2513899" y="212169"/>
                  </a:cubicBezTo>
                  <a:lnTo>
                    <a:pt x="2510041" y="212169"/>
                  </a:lnTo>
                  <a:lnTo>
                    <a:pt x="2510041" y="205740"/>
                  </a:lnTo>
                  <a:lnTo>
                    <a:pt x="2504898" y="205740"/>
                  </a:lnTo>
                  <a:lnTo>
                    <a:pt x="2504898" y="198025"/>
                  </a:lnTo>
                  <a:cubicBezTo>
                    <a:pt x="2504898" y="192881"/>
                    <a:pt x="2508327" y="190310"/>
                    <a:pt x="2515185" y="190310"/>
                  </a:cubicBezTo>
                  <a:close/>
                  <a:moveTo>
                    <a:pt x="2479180" y="190310"/>
                  </a:moveTo>
                  <a:lnTo>
                    <a:pt x="2490753" y="190310"/>
                  </a:lnTo>
                  <a:cubicBezTo>
                    <a:pt x="2493325" y="190310"/>
                    <a:pt x="2495682" y="191167"/>
                    <a:pt x="2497825" y="192881"/>
                  </a:cubicBezTo>
                  <a:cubicBezTo>
                    <a:pt x="2499969" y="194596"/>
                    <a:pt x="2501040" y="196739"/>
                    <a:pt x="2501040" y="199311"/>
                  </a:cubicBezTo>
                  <a:lnTo>
                    <a:pt x="2501040" y="205740"/>
                  </a:lnTo>
                  <a:lnTo>
                    <a:pt x="2494611" y="205740"/>
                  </a:lnTo>
                  <a:lnTo>
                    <a:pt x="2494611" y="212169"/>
                  </a:lnTo>
                  <a:lnTo>
                    <a:pt x="2490753" y="212169"/>
                  </a:lnTo>
                  <a:cubicBezTo>
                    <a:pt x="2487838" y="212169"/>
                    <a:pt x="2485181" y="211355"/>
                    <a:pt x="2482781" y="209726"/>
                  </a:cubicBezTo>
                  <a:cubicBezTo>
                    <a:pt x="2480380" y="208097"/>
                    <a:pt x="2479180" y="205911"/>
                    <a:pt x="2479180" y="203168"/>
                  </a:cubicBezTo>
                  <a:close/>
                  <a:moveTo>
                    <a:pt x="2049696" y="190310"/>
                  </a:moveTo>
                  <a:cubicBezTo>
                    <a:pt x="2053982" y="190310"/>
                    <a:pt x="2057840" y="192453"/>
                    <a:pt x="2061269" y="196739"/>
                  </a:cubicBezTo>
                  <a:cubicBezTo>
                    <a:pt x="2056640" y="196739"/>
                    <a:pt x="2050211" y="200168"/>
                    <a:pt x="2041981" y="207026"/>
                  </a:cubicBezTo>
                  <a:cubicBezTo>
                    <a:pt x="2035809" y="214741"/>
                    <a:pt x="2029379" y="218599"/>
                    <a:pt x="2022693" y="218599"/>
                  </a:cubicBezTo>
                  <a:cubicBezTo>
                    <a:pt x="2014120" y="218599"/>
                    <a:pt x="2008548" y="215941"/>
                    <a:pt x="2005976" y="210626"/>
                  </a:cubicBezTo>
                  <a:cubicBezTo>
                    <a:pt x="2009405" y="212512"/>
                    <a:pt x="2013006" y="213455"/>
                    <a:pt x="2016778" y="213455"/>
                  </a:cubicBezTo>
                  <a:cubicBezTo>
                    <a:pt x="2022436" y="213455"/>
                    <a:pt x="2025265" y="210884"/>
                    <a:pt x="2025265" y="205740"/>
                  </a:cubicBezTo>
                  <a:cubicBezTo>
                    <a:pt x="2025265" y="201454"/>
                    <a:pt x="2023121" y="199311"/>
                    <a:pt x="2018835" y="199311"/>
                  </a:cubicBezTo>
                  <a:cubicBezTo>
                    <a:pt x="2021750" y="195710"/>
                    <a:pt x="2024322" y="193996"/>
                    <a:pt x="2026550" y="194167"/>
                  </a:cubicBezTo>
                  <a:cubicBezTo>
                    <a:pt x="2030151" y="194339"/>
                    <a:pt x="2032723" y="195624"/>
                    <a:pt x="2034266" y="198025"/>
                  </a:cubicBezTo>
                  <a:cubicBezTo>
                    <a:pt x="2040266" y="192881"/>
                    <a:pt x="2045410" y="190310"/>
                    <a:pt x="2049696" y="190310"/>
                  </a:cubicBezTo>
                  <a:close/>
                  <a:moveTo>
                    <a:pt x="1900535" y="190310"/>
                  </a:moveTo>
                  <a:lnTo>
                    <a:pt x="1910822" y="190310"/>
                  </a:lnTo>
                  <a:lnTo>
                    <a:pt x="1910822" y="200597"/>
                  </a:lnTo>
                  <a:cubicBezTo>
                    <a:pt x="1910822" y="203854"/>
                    <a:pt x="1909707" y="206597"/>
                    <a:pt x="1907478" y="208826"/>
                  </a:cubicBezTo>
                  <a:cubicBezTo>
                    <a:pt x="1905250" y="211055"/>
                    <a:pt x="1902506" y="212169"/>
                    <a:pt x="1899249" y="212169"/>
                  </a:cubicBezTo>
                  <a:lnTo>
                    <a:pt x="1895391" y="212169"/>
                  </a:lnTo>
                  <a:lnTo>
                    <a:pt x="1895391" y="205740"/>
                  </a:lnTo>
                  <a:lnTo>
                    <a:pt x="1890248" y="205740"/>
                  </a:lnTo>
                  <a:lnTo>
                    <a:pt x="1890248" y="198025"/>
                  </a:lnTo>
                  <a:cubicBezTo>
                    <a:pt x="1890248" y="192881"/>
                    <a:pt x="1893677" y="190310"/>
                    <a:pt x="1900535" y="190310"/>
                  </a:cubicBezTo>
                  <a:close/>
                  <a:moveTo>
                    <a:pt x="1864530" y="190310"/>
                  </a:moveTo>
                  <a:lnTo>
                    <a:pt x="1876103" y="190310"/>
                  </a:lnTo>
                  <a:cubicBezTo>
                    <a:pt x="1878675" y="190310"/>
                    <a:pt x="1881032" y="191167"/>
                    <a:pt x="1883175" y="192881"/>
                  </a:cubicBezTo>
                  <a:cubicBezTo>
                    <a:pt x="1885319" y="194596"/>
                    <a:pt x="1886390" y="196739"/>
                    <a:pt x="1886390" y="199311"/>
                  </a:cubicBezTo>
                  <a:lnTo>
                    <a:pt x="1886390" y="205740"/>
                  </a:lnTo>
                  <a:lnTo>
                    <a:pt x="1879961" y="205740"/>
                  </a:lnTo>
                  <a:lnTo>
                    <a:pt x="1879961" y="212169"/>
                  </a:lnTo>
                  <a:lnTo>
                    <a:pt x="1876103" y="212169"/>
                  </a:lnTo>
                  <a:cubicBezTo>
                    <a:pt x="1873188" y="212169"/>
                    <a:pt x="1870531" y="211355"/>
                    <a:pt x="1868131" y="209726"/>
                  </a:cubicBezTo>
                  <a:cubicBezTo>
                    <a:pt x="1865730" y="208097"/>
                    <a:pt x="1864530" y="205911"/>
                    <a:pt x="1864530" y="203168"/>
                  </a:cubicBezTo>
                  <a:close/>
                  <a:moveTo>
                    <a:pt x="1435044" y="190310"/>
                  </a:moveTo>
                  <a:cubicBezTo>
                    <a:pt x="1439330" y="190310"/>
                    <a:pt x="1443188" y="192453"/>
                    <a:pt x="1446617" y="196739"/>
                  </a:cubicBezTo>
                  <a:cubicBezTo>
                    <a:pt x="1441988" y="196739"/>
                    <a:pt x="1435559" y="200168"/>
                    <a:pt x="1427329" y="207026"/>
                  </a:cubicBezTo>
                  <a:cubicBezTo>
                    <a:pt x="1421157" y="214741"/>
                    <a:pt x="1414727" y="218599"/>
                    <a:pt x="1408041" y="218599"/>
                  </a:cubicBezTo>
                  <a:cubicBezTo>
                    <a:pt x="1399468" y="218599"/>
                    <a:pt x="1393896" y="215941"/>
                    <a:pt x="1391324" y="210626"/>
                  </a:cubicBezTo>
                  <a:cubicBezTo>
                    <a:pt x="1394753" y="212512"/>
                    <a:pt x="1398354" y="213455"/>
                    <a:pt x="1402126" y="213455"/>
                  </a:cubicBezTo>
                  <a:cubicBezTo>
                    <a:pt x="1407784" y="213455"/>
                    <a:pt x="1410613" y="210884"/>
                    <a:pt x="1410613" y="205740"/>
                  </a:cubicBezTo>
                  <a:cubicBezTo>
                    <a:pt x="1410613" y="201454"/>
                    <a:pt x="1408469" y="199311"/>
                    <a:pt x="1404183" y="199311"/>
                  </a:cubicBezTo>
                  <a:cubicBezTo>
                    <a:pt x="1407098" y="195710"/>
                    <a:pt x="1409670" y="193996"/>
                    <a:pt x="1411898" y="194167"/>
                  </a:cubicBezTo>
                  <a:cubicBezTo>
                    <a:pt x="1415499" y="194339"/>
                    <a:pt x="1418071" y="195624"/>
                    <a:pt x="1419614" y="198025"/>
                  </a:cubicBezTo>
                  <a:cubicBezTo>
                    <a:pt x="1425614" y="192881"/>
                    <a:pt x="1430758" y="190310"/>
                    <a:pt x="1435044" y="190310"/>
                  </a:cubicBezTo>
                  <a:close/>
                  <a:moveTo>
                    <a:pt x="1285883" y="190310"/>
                  </a:moveTo>
                  <a:lnTo>
                    <a:pt x="1296170" y="190310"/>
                  </a:lnTo>
                  <a:lnTo>
                    <a:pt x="1296170" y="200597"/>
                  </a:lnTo>
                  <a:cubicBezTo>
                    <a:pt x="1296170" y="203854"/>
                    <a:pt x="1295055" y="206597"/>
                    <a:pt x="1292826" y="208826"/>
                  </a:cubicBezTo>
                  <a:cubicBezTo>
                    <a:pt x="1290598" y="211055"/>
                    <a:pt x="1287854" y="212169"/>
                    <a:pt x="1284597" y="212169"/>
                  </a:cubicBezTo>
                  <a:lnTo>
                    <a:pt x="1280739" y="212169"/>
                  </a:lnTo>
                  <a:lnTo>
                    <a:pt x="1280739" y="205740"/>
                  </a:lnTo>
                  <a:lnTo>
                    <a:pt x="1275596" y="205740"/>
                  </a:lnTo>
                  <a:lnTo>
                    <a:pt x="1275596" y="198025"/>
                  </a:lnTo>
                  <a:cubicBezTo>
                    <a:pt x="1275596" y="192881"/>
                    <a:pt x="1279025" y="190310"/>
                    <a:pt x="1285883" y="190310"/>
                  </a:cubicBezTo>
                  <a:close/>
                  <a:moveTo>
                    <a:pt x="1249878" y="190310"/>
                  </a:moveTo>
                  <a:lnTo>
                    <a:pt x="1261451" y="190310"/>
                  </a:lnTo>
                  <a:cubicBezTo>
                    <a:pt x="1264023" y="190310"/>
                    <a:pt x="1266380" y="191167"/>
                    <a:pt x="1268523" y="192881"/>
                  </a:cubicBezTo>
                  <a:cubicBezTo>
                    <a:pt x="1270667" y="194596"/>
                    <a:pt x="1271738" y="196739"/>
                    <a:pt x="1271738" y="199311"/>
                  </a:cubicBezTo>
                  <a:lnTo>
                    <a:pt x="1271738" y="205740"/>
                  </a:lnTo>
                  <a:lnTo>
                    <a:pt x="1265309" y="205740"/>
                  </a:lnTo>
                  <a:lnTo>
                    <a:pt x="1265309" y="212169"/>
                  </a:lnTo>
                  <a:lnTo>
                    <a:pt x="1261451" y="212169"/>
                  </a:lnTo>
                  <a:cubicBezTo>
                    <a:pt x="1258536" y="212169"/>
                    <a:pt x="1255879" y="211355"/>
                    <a:pt x="1253479" y="209726"/>
                  </a:cubicBezTo>
                  <a:cubicBezTo>
                    <a:pt x="1251078" y="208097"/>
                    <a:pt x="1249878" y="205911"/>
                    <a:pt x="1249878" y="203168"/>
                  </a:cubicBezTo>
                  <a:close/>
                  <a:moveTo>
                    <a:pt x="820392" y="190310"/>
                  </a:moveTo>
                  <a:cubicBezTo>
                    <a:pt x="824678" y="190310"/>
                    <a:pt x="828536" y="192453"/>
                    <a:pt x="831965" y="196739"/>
                  </a:cubicBezTo>
                  <a:cubicBezTo>
                    <a:pt x="827336" y="196739"/>
                    <a:pt x="820907" y="200168"/>
                    <a:pt x="812677" y="207026"/>
                  </a:cubicBezTo>
                  <a:cubicBezTo>
                    <a:pt x="806505" y="214741"/>
                    <a:pt x="800075" y="218599"/>
                    <a:pt x="793389" y="218599"/>
                  </a:cubicBezTo>
                  <a:cubicBezTo>
                    <a:pt x="784816" y="218599"/>
                    <a:pt x="779244" y="215941"/>
                    <a:pt x="776672" y="210626"/>
                  </a:cubicBezTo>
                  <a:cubicBezTo>
                    <a:pt x="780101" y="212512"/>
                    <a:pt x="783702" y="213455"/>
                    <a:pt x="787474" y="213455"/>
                  </a:cubicBezTo>
                  <a:cubicBezTo>
                    <a:pt x="793132" y="213455"/>
                    <a:pt x="795961" y="210884"/>
                    <a:pt x="795961" y="205740"/>
                  </a:cubicBezTo>
                  <a:cubicBezTo>
                    <a:pt x="795961" y="201454"/>
                    <a:pt x="793817" y="199311"/>
                    <a:pt x="789531" y="199311"/>
                  </a:cubicBezTo>
                  <a:cubicBezTo>
                    <a:pt x="792446" y="195710"/>
                    <a:pt x="795018" y="193996"/>
                    <a:pt x="797246" y="194167"/>
                  </a:cubicBezTo>
                  <a:cubicBezTo>
                    <a:pt x="800847" y="194339"/>
                    <a:pt x="803419" y="195624"/>
                    <a:pt x="804962" y="198025"/>
                  </a:cubicBezTo>
                  <a:cubicBezTo>
                    <a:pt x="810962" y="192881"/>
                    <a:pt x="816106" y="190310"/>
                    <a:pt x="820392" y="190310"/>
                  </a:cubicBezTo>
                  <a:close/>
                  <a:moveTo>
                    <a:pt x="671231" y="190310"/>
                  </a:moveTo>
                  <a:lnTo>
                    <a:pt x="681518" y="190310"/>
                  </a:lnTo>
                  <a:lnTo>
                    <a:pt x="681518" y="200597"/>
                  </a:lnTo>
                  <a:cubicBezTo>
                    <a:pt x="681518" y="203854"/>
                    <a:pt x="680403" y="206597"/>
                    <a:pt x="678174" y="208826"/>
                  </a:cubicBezTo>
                  <a:cubicBezTo>
                    <a:pt x="675946" y="211055"/>
                    <a:pt x="673202" y="212169"/>
                    <a:pt x="669945" y="212169"/>
                  </a:cubicBezTo>
                  <a:lnTo>
                    <a:pt x="666087" y="212169"/>
                  </a:lnTo>
                  <a:lnTo>
                    <a:pt x="666087" y="205740"/>
                  </a:lnTo>
                  <a:lnTo>
                    <a:pt x="660944" y="205740"/>
                  </a:lnTo>
                  <a:lnTo>
                    <a:pt x="660944" y="198025"/>
                  </a:lnTo>
                  <a:cubicBezTo>
                    <a:pt x="660944" y="192881"/>
                    <a:pt x="664373" y="190310"/>
                    <a:pt x="671231" y="190310"/>
                  </a:cubicBezTo>
                  <a:close/>
                  <a:moveTo>
                    <a:pt x="635226" y="190310"/>
                  </a:moveTo>
                  <a:lnTo>
                    <a:pt x="646799" y="190310"/>
                  </a:lnTo>
                  <a:cubicBezTo>
                    <a:pt x="649371" y="190310"/>
                    <a:pt x="651728" y="191167"/>
                    <a:pt x="653871" y="192881"/>
                  </a:cubicBezTo>
                  <a:cubicBezTo>
                    <a:pt x="656015" y="194596"/>
                    <a:pt x="657086" y="196739"/>
                    <a:pt x="657086" y="199311"/>
                  </a:cubicBezTo>
                  <a:lnTo>
                    <a:pt x="657086" y="205740"/>
                  </a:lnTo>
                  <a:lnTo>
                    <a:pt x="650657" y="205740"/>
                  </a:lnTo>
                  <a:lnTo>
                    <a:pt x="650657" y="212169"/>
                  </a:lnTo>
                  <a:lnTo>
                    <a:pt x="646799" y="212169"/>
                  </a:lnTo>
                  <a:cubicBezTo>
                    <a:pt x="643884" y="212169"/>
                    <a:pt x="641227" y="211355"/>
                    <a:pt x="638827" y="209726"/>
                  </a:cubicBezTo>
                  <a:cubicBezTo>
                    <a:pt x="636426" y="208097"/>
                    <a:pt x="635226" y="205911"/>
                    <a:pt x="635226" y="203168"/>
                  </a:cubicBezTo>
                  <a:close/>
                  <a:moveTo>
                    <a:pt x="205740" y="190310"/>
                  </a:moveTo>
                  <a:cubicBezTo>
                    <a:pt x="210027" y="190310"/>
                    <a:pt x="213884" y="192453"/>
                    <a:pt x="217313" y="196739"/>
                  </a:cubicBezTo>
                  <a:cubicBezTo>
                    <a:pt x="212684" y="196739"/>
                    <a:pt x="206255" y="200168"/>
                    <a:pt x="198025" y="207026"/>
                  </a:cubicBezTo>
                  <a:cubicBezTo>
                    <a:pt x="191853" y="214741"/>
                    <a:pt x="185424" y="218599"/>
                    <a:pt x="178737" y="218599"/>
                  </a:cubicBezTo>
                  <a:cubicBezTo>
                    <a:pt x="170165" y="218599"/>
                    <a:pt x="164592" y="215941"/>
                    <a:pt x="162021" y="210626"/>
                  </a:cubicBezTo>
                  <a:cubicBezTo>
                    <a:pt x="165450" y="212512"/>
                    <a:pt x="169050" y="213455"/>
                    <a:pt x="172822" y="213455"/>
                  </a:cubicBezTo>
                  <a:cubicBezTo>
                    <a:pt x="178480" y="213455"/>
                    <a:pt x="181309" y="210884"/>
                    <a:pt x="181309" y="205740"/>
                  </a:cubicBezTo>
                  <a:cubicBezTo>
                    <a:pt x="181309" y="201454"/>
                    <a:pt x="179166" y="199311"/>
                    <a:pt x="174879" y="199311"/>
                  </a:cubicBezTo>
                  <a:cubicBezTo>
                    <a:pt x="177794" y="195710"/>
                    <a:pt x="180366" y="193996"/>
                    <a:pt x="182595" y="194167"/>
                  </a:cubicBezTo>
                  <a:cubicBezTo>
                    <a:pt x="186195" y="194339"/>
                    <a:pt x="188767" y="195624"/>
                    <a:pt x="190310" y="198025"/>
                  </a:cubicBezTo>
                  <a:cubicBezTo>
                    <a:pt x="196311" y="192881"/>
                    <a:pt x="201454" y="190310"/>
                    <a:pt x="205740" y="190310"/>
                  </a:cubicBezTo>
                  <a:close/>
                  <a:moveTo>
                    <a:pt x="56579" y="190310"/>
                  </a:moveTo>
                  <a:lnTo>
                    <a:pt x="66866" y="190310"/>
                  </a:lnTo>
                  <a:lnTo>
                    <a:pt x="66866" y="200597"/>
                  </a:lnTo>
                  <a:cubicBezTo>
                    <a:pt x="66866" y="203854"/>
                    <a:pt x="65751" y="206597"/>
                    <a:pt x="63523" y="208826"/>
                  </a:cubicBezTo>
                  <a:cubicBezTo>
                    <a:pt x="61294" y="211055"/>
                    <a:pt x="58551" y="212169"/>
                    <a:pt x="55293" y="212169"/>
                  </a:cubicBezTo>
                  <a:lnTo>
                    <a:pt x="51435" y="212169"/>
                  </a:lnTo>
                  <a:lnTo>
                    <a:pt x="51435" y="205740"/>
                  </a:lnTo>
                  <a:lnTo>
                    <a:pt x="46292" y="205740"/>
                  </a:lnTo>
                  <a:lnTo>
                    <a:pt x="46292" y="198025"/>
                  </a:lnTo>
                  <a:cubicBezTo>
                    <a:pt x="46292" y="192881"/>
                    <a:pt x="49721" y="190310"/>
                    <a:pt x="56579" y="190310"/>
                  </a:cubicBezTo>
                  <a:close/>
                  <a:moveTo>
                    <a:pt x="20574" y="190310"/>
                  </a:moveTo>
                  <a:lnTo>
                    <a:pt x="32147" y="190310"/>
                  </a:lnTo>
                  <a:cubicBezTo>
                    <a:pt x="34719" y="190310"/>
                    <a:pt x="37076" y="191167"/>
                    <a:pt x="39220" y="192881"/>
                  </a:cubicBezTo>
                  <a:cubicBezTo>
                    <a:pt x="41363" y="194596"/>
                    <a:pt x="42434" y="196739"/>
                    <a:pt x="42434" y="199311"/>
                  </a:cubicBezTo>
                  <a:lnTo>
                    <a:pt x="42434" y="205740"/>
                  </a:lnTo>
                  <a:lnTo>
                    <a:pt x="36005" y="205740"/>
                  </a:lnTo>
                  <a:lnTo>
                    <a:pt x="36005" y="212169"/>
                  </a:lnTo>
                  <a:lnTo>
                    <a:pt x="32147" y="212169"/>
                  </a:lnTo>
                  <a:cubicBezTo>
                    <a:pt x="29233" y="212169"/>
                    <a:pt x="26575" y="211355"/>
                    <a:pt x="24175" y="209726"/>
                  </a:cubicBezTo>
                  <a:cubicBezTo>
                    <a:pt x="21775" y="208097"/>
                    <a:pt x="20574" y="205911"/>
                    <a:pt x="20574" y="203168"/>
                  </a:cubicBezTo>
                  <a:close/>
                  <a:moveTo>
                    <a:pt x="2533187" y="185166"/>
                  </a:moveTo>
                  <a:lnTo>
                    <a:pt x="2540902" y="185166"/>
                  </a:lnTo>
                  <a:lnTo>
                    <a:pt x="2540902" y="228886"/>
                  </a:lnTo>
                  <a:lnTo>
                    <a:pt x="2715781" y="228886"/>
                  </a:lnTo>
                  <a:lnTo>
                    <a:pt x="2715781" y="236601"/>
                  </a:lnTo>
                  <a:lnTo>
                    <a:pt x="2533187" y="236601"/>
                  </a:lnTo>
                  <a:close/>
                  <a:moveTo>
                    <a:pt x="1918537" y="185166"/>
                  </a:moveTo>
                  <a:lnTo>
                    <a:pt x="1926252" y="185166"/>
                  </a:lnTo>
                  <a:lnTo>
                    <a:pt x="1926252" y="228886"/>
                  </a:lnTo>
                  <a:lnTo>
                    <a:pt x="2101131" y="228886"/>
                  </a:lnTo>
                  <a:lnTo>
                    <a:pt x="2101131" y="236601"/>
                  </a:lnTo>
                  <a:lnTo>
                    <a:pt x="1918537" y="236601"/>
                  </a:lnTo>
                  <a:close/>
                  <a:moveTo>
                    <a:pt x="1303885" y="185166"/>
                  </a:moveTo>
                  <a:lnTo>
                    <a:pt x="1311600" y="185166"/>
                  </a:lnTo>
                  <a:lnTo>
                    <a:pt x="1311600" y="228886"/>
                  </a:lnTo>
                  <a:lnTo>
                    <a:pt x="1486479" y="228886"/>
                  </a:lnTo>
                  <a:lnTo>
                    <a:pt x="1486479" y="236601"/>
                  </a:lnTo>
                  <a:lnTo>
                    <a:pt x="1303885" y="236601"/>
                  </a:lnTo>
                  <a:close/>
                  <a:moveTo>
                    <a:pt x="689233" y="185166"/>
                  </a:moveTo>
                  <a:lnTo>
                    <a:pt x="696948" y="185166"/>
                  </a:lnTo>
                  <a:lnTo>
                    <a:pt x="696948" y="228886"/>
                  </a:lnTo>
                  <a:lnTo>
                    <a:pt x="871827" y="228886"/>
                  </a:lnTo>
                  <a:lnTo>
                    <a:pt x="871827" y="236601"/>
                  </a:lnTo>
                  <a:lnTo>
                    <a:pt x="689233" y="236601"/>
                  </a:lnTo>
                  <a:close/>
                  <a:moveTo>
                    <a:pt x="74581" y="185166"/>
                  </a:moveTo>
                  <a:lnTo>
                    <a:pt x="82296" y="185166"/>
                  </a:lnTo>
                  <a:lnTo>
                    <a:pt x="82296" y="228886"/>
                  </a:lnTo>
                  <a:lnTo>
                    <a:pt x="257175" y="228886"/>
                  </a:lnTo>
                  <a:lnTo>
                    <a:pt x="257175" y="236601"/>
                  </a:lnTo>
                  <a:lnTo>
                    <a:pt x="74581" y="236601"/>
                  </a:lnTo>
                  <a:close/>
                  <a:moveTo>
                    <a:pt x="2576907" y="171021"/>
                  </a:moveTo>
                  <a:cubicBezTo>
                    <a:pt x="2592166" y="171021"/>
                    <a:pt x="2607168" y="180023"/>
                    <a:pt x="2621912" y="198025"/>
                  </a:cubicBezTo>
                  <a:cubicBezTo>
                    <a:pt x="2626199" y="203168"/>
                    <a:pt x="2630485" y="207026"/>
                    <a:pt x="2634771" y="209598"/>
                  </a:cubicBezTo>
                  <a:cubicBezTo>
                    <a:pt x="2626027" y="209598"/>
                    <a:pt x="2620455" y="207883"/>
                    <a:pt x="2618055" y="204454"/>
                  </a:cubicBezTo>
                  <a:cubicBezTo>
                    <a:pt x="2618055" y="209598"/>
                    <a:pt x="2617197" y="213884"/>
                    <a:pt x="2615483" y="217313"/>
                  </a:cubicBezTo>
                  <a:cubicBezTo>
                    <a:pt x="2611368" y="215084"/>
                    <a:pt x="2608368" y="211226"/>
                    <a:pt x="2606482" y="205740"/>
                  </a:cubicBezTo>
                  <a:cubicBezTo>
                    <a:pt x="2603910" y="212598"/>
                    <a:pt x="2597909" y="216027"/>
                    <a:pt x="2588480" y="216027"/>
                  </a:cubicBezTo>
                  <a:cubicBezTo>
                    <a:pt x="2594480" y="213455"/>
                    <a:pt x="2597481" y="207455"/>
                    <a:pt x="2597481" y="198025"/>
                  </a:cubicBezTo>
                  <a:lnTo>
                    <a:pt x="2585103" y="181778"/>
                  </a:lnTo>
                  <a:lnTo>
                    <a:pt x="2585008" y="181566"/>
                  </a:lnTo>
                  <a:lnTo>
                    <a:pt x="2584912" y="181528"/>
                  </a:lnTo>
                  <a:close/>
                  <a:moveTo>
                    <a:pt x="1962257" y="171021"/>
                  </a:moveTo>
                  <a:cubicBezTo>
                    <a:pt x="1977516" y="171021"/>
                    <a:pt x="1992518" y="180023"/>
                    <a:pt x="2007262" y="198025"/>
                  </a:cubicBezTo>
                  <a:cubicBezTo>
                    <a:pt x="2011549" y="203168"/>
                    <a:pt x="2015835" y="207026"/>
                    <a:pt x="2020121" y="209598"/>
                  </a:cubicBezTo>
                  <a:cubicBezTo>
                    <a:pt x="2011377" y="209598"/>
                    <a:pt x="2005805" y="207883"/>
                    <a:pt x="2003405" y="204454"/>
                  </a:cubicBezTo>
                  <a:cubicBezTo>
                    <a:pt x="2003405" y="209598"/>
                    <a:pt x="2002547" y="213884"/>
                    <a:pt x="2000833" y="217313"/>
                  </a:cubicBezTo>
                  <a:cubicBezTo>
                    <a:pt x="1996718" y="215084"/>
                    <a:pt x="1993718" y="211226"/>
                    <a:pt x="1991832" y="205740"/>
                  </a:cubicBezTo>
                  <a:cubicBezTo>
                    <a:pt x="1989260" y="212598"/>
                    <a:pt x="1983259" y="216027"/>
                    <a:pt x="1973830" y="216027"/>
                  </a:cubicBezTo>
                  <a:cubicBezTo>
                    <a:pt x="1979830" y="213455"/>
                    <a:pt x="1982831" y="207455"/>
                    <a:pt x="1982831" y="198025"/>
                  </a:cubicBezTo>
                  <a:lnTo>
                    <a:pt x="1970453" y="181778"/>
                  </a:lnTo>
                  <a:lnTo>
                    <a:pt x="1970358" y="181566"/>
                  </a:lnTo>
                  <a:lnTo>
                    <a:pt x="1970262" y="181528"/>
                  </a:lnTo>
                  <a:close/>
                  <a:moveTo>
                    <a:pt x="1347605" y="171021"/>
                  </a:moveTo>
                  <a:cubicBezTo>
                    <a:pt x="1362864" y="171021"/>
                    <a:pt x="1377866" y="180023"/>
                    <a:pt x="1392610" y="198025"/>
                  </a:cubicBezTo>
                  <a:cubicBezTo>
                    <a:pt x="1396897" y="203168"/>
                    <a:pt x="1401183" y="207026"/>
                    <a:pt x="1405469" y="209598"/>
                  </a:cubicBezTo>
                  <a:cubicBezTo>
                    <a:pt x="1396725" y="209598"/>
                    <a:pt x="1391153" y="207883"/>
                    <a:pt x="1388753" y="204454"/>
                  </a:cubicBezTo>
                  <a:cubicBezTo>
                    <a:pt x="1388753" y="209598"/>
                    <a:pt x="1387895" y="213884"/>
                    <a:pt x="1386181" y="217313"/>
                  </a:cubicBezTo>
                  <a:cubicBezTo>
                    <a:pt x="1382066" y="215084"/>
                    <a:pt x="1379066" y="211226"/>
                    <a:pt x="1377180" y="205740"/>
                  </a:cubicBezTo>
                  <a:cubicBezTo>
                    <a:pt x="1374608" y="212598"/>
                    <a:pt x="1368607" y="216027"/>
                    <a:pt x="1359178" y="216027"/>
                  </a:cubicBezTo>
                  <a:cubicBezTo>
                    <a:pt x="1365178" y="213455"/>
                    <a:pt x="1368179" y="207455"/>
                    <a:pt x="1368179" y="198025"/>
                  </a:cubicBezTo>
                  <a:lnTo>
                    <a:pt x="1355801" y="181778"/>
                  </a:lnTo>
                  <a:lnTo>
                    <a:pt x="1355706" y="181566"/>
                  </a:lnTo>
                  <a:lnTo>
                    <a:pt x="1355610" y="181528"/>
                  </a:lnTo>
                  <a:close/>
                  <a:moveTo>
                    <a:pt x="732953" y="171021"/>
                  </a:moveTo>
                  <a:cubicBezTo>
                    <a:pt x="748212" y="171021"/>
                    <a:pt x="763214" y="180023"/>
                    <a:pt x="777958" y="198025"/>
                  </a:cubicBezTo>
                  <a:cubicBezTo>
                    <a:pt x="782245" y="203168"/>
                    <a:pt x="786531" y="207026"/>
                    <a:pt x="790817" y="209598"/>
                  </a:cubicBezTo>
                  <a:cubicBezTo>
                    <a:pt x="782073" y="209598"/>
                    <a:pt x="776501" y="207883"/>
                    <a:pt x="774101" y="204454"/>
                  </a:cubicBezTo>
                  <a:cubicBezTo>
                    <a:pt x="774101" y="209598"/>
                    <a:pt x="773243" y="213884"/>
                    <a:pt x="771529" y="217313"/>
                  </a:cubicBezTo>
                  <a:cubicBezTo>
                    <a:pt x="767414" y="215084"/>
                    <a:pt x="764414" y="211226"/>
                    <a:pt x="762528" y="205740"/>
                  </a:cubicBezTo>
                  <a:cubicBezTo>
                    <a:pt x="759956" y="212598"/>
                    <a:pt x="753955" y="216027"/>
                    <a:pt x="744526" y="216027"/>
                  </a:cubicBezTo>
                  <a:cubicBezTo>
                    <a:pt x="750526" y="213455"/>
                    <a:pt x="753527" y="207455"/>
                    <a:pt x="753527" y="198025"/>
                  </a:cubicBezTo>
                  <a:lnTo>
                    <a:pt x="741149" y="181778"/>
                  </a:lnTo>
                  <a:lnTo>
                    <a:pt x="741054" y="181566"/>
                  </a:lnTo>
                  <a:lnTo>
                    <a:pt x="740958" y="181528"/>
                  </a:lnTo>
                  <a:close/>
                  <a:moveTo>
                    <a:pt x="118301" y="171021"/>
                  </a:moveTo>
                  <a:cubicBezTo>
                    <a:pt x="133560" y="171021"/>
                    <a:pt x="148562" y="180023"/>
                    <a:pt x="163307" y="198025"/>
                  </a:cubicBezTo>
                  <a:cubicBezTo>
                    <a:pt x="167593" y="203168"/>
                    <a:pt x="171879" y="207026"/>
                    <a:pt x="176165" y="209598"/>
                  </a:cubicBezTo>
                  <a:cubicBezTo>
                    <a:pt x="167421" y="209598"/>
                    <a:pt x="161849" y="207883"/>
                    <a:pt x="159449" y="204454"/>
                  </a:cubicBezTo>
                  <a:cubicBezTo>
                    <a:pt x="159449" y="209598"/>
                    <a:pt x="158592" y="213884"/>
                    <a:pt x="156877" y="217313"/>
                  </a:cubicBezTo>
                  <a:cubicBezTo>
                    <a:pt x="152762" y="215084"/>
                    <a:pt x="149762" y="211226"/>
                    <a:pt x="147876" y="205740"/>
                  </a:cubicBezTo>
                  <a:cubicBezTo>
                    <a:pt x="145304" y="212598"/>
                    <a:pt x="139304" y="216027"/>
                    <a:pt x="129874" y="216027"/>
                  </a:cubicBezTo>
                  <a:cubicBezTo>
                    <a:pt x="135875" y="213455"/>
                    <a:pt x="138875" y="207455"/>
                    <a:pt x="138875" y="198025"/>
                  </a:cubicBezTo>
                  <a:lnTo>
                    <a:pt x="126496" y="181778"/>
                  </a:lnTo>
                  <a:lnTo>
                    <a:pt x="126402" y="181566"/>
                  </a:lnTo>
                  <a:lnTo>
                    <a:pt x="126306" y="181528"/>
                  </a:lnTo>
                  <a:close/>
                  <a:moveTo>
                    <a:pt x="2546046" y="159191"/>
                  </a:moveTo>
                  <a:cubicBezTo>
                    <a:pt x="2548960" y="159191"/>
                    <a:pt x="2551446" y="160220"/>
                    <a:pt x="2553504" y="162277"/>
                  </a:cubicBezTo>
                  <a:cubicBezTo>
                    <a:pt x="2555561" y="164335"/>
                    <a:pt x="2556590" y="166821"/>
                    <a:pt x="2556590" y="169736"/>
                  </a:cubicBezTo>
                  <a:lnTo>
                    <a:pt x="2546046" y="169736"/>
                  </a:lnTo>
                  <a:close/>
                  <a:moveTo>
                    <a:pt x="1931396" y="159191"/>
                  </a:moveTo>
                  <a:cubicBezTo>
                    <a:pt x="1934310" y="159191"/>
                    <a:pt x="1936796" y="160220"/>
                    <a:pt x="1938854" y="162277"/>
                  </a:cubicBezTo>
                  <a:cubicBezTo>
                    <a:pt x="1940911" y="164335"/>
                    <a:pt x="1941940" y="166821"/>
                    <a:pt x="1941940" y="169736"/>
                  </a:cubicBezTo>
                  <a:lnTo>
                    <a:pt x="1931396" y="169736"/>
                  </a:lnTo>
                  <a:close/>
                  <a:moveTo>
                    <a:pt x="1316744" y="159191"/>
                  </a:moveTo>
                  <a:cubicBezTo>
                    <a:pt x="1319658" y="159191"/>
                    <a:pt x="1322144" y="160220"/>
                    <a:pt x="1324202" y="162277"/>
                  </a:cubicBezTo>
                  <a:cubicBezTo>
                    <a:pt x="1326259" y="164335"/>
                    <a:pt x="1327288" y="166821"/>
                    <a:pt x="1327288" y="169736"/>
                  </a:cubicBezTo>
                  <a:lnTo>
                    <a:pt x="1316744" y="169736"/>
                  </a:lnTo>
                  <a:close/>
                  <a:moveTo>
                    <a:pt x="702092" y="159191"/>
                  </a:moveTo>
                  <a:cubicBezTo>
                    <a:pt x="705006" y="159191"/>
                    <a:pt x="707492" y="160220"/>
                    <a:pt x="709550" y="162277"/>
                  </a:cubicBezTo>
                  <a:cubicBezTo>
                    <a:pt x="711607" y="164335"/>
                    <a:pt x="712636" y="166821"/>
                    <a:pt x="712636" y="169736"/>
                  </a:cubicBezTo>
                  <a:lnTo>
                    <a:pt x="702092" y="169736"/>
                  </a:lnTo>
                  <a:close/>
                  <a:moveTo>
                    <a:pt x="87440" y="159191"/>
                  </a:moveTo>
                  <a:cubicBezTo>
                    <a:pt x="90355" y="159191"/>
                    <a:pt x="92841" y="160220"/>
                    <a:pt x="94898" y="162277"/>
                  </a:cubicBezTo>
                  <a:cubicBezTo>
                    <a:pt x="96955" y="164335"/>
                    <a:pt x="97984" y="166821"/>
                    <a:pt x="97984" y="169736"/>
                  </a:cubicBezTo>
                  <a:lnTo>
                    <a:pt x="87440" y="169736"/>
                  </a:lnTo>
                  <a:close/>
                  <a:moveTo>
                    <a:pt x="2624998" y="146333"/>
                  </a:moveTo>
                  <a:cubicBezTo>
                    <a:pt x="2634085" y="147876"/>
                    <a:pt x="2638629" y="153533"/>
                    <a:pt x="2638629" y="163306"/>
                  </a:cubicBezTo>
                  <a:cubicBezTo>
                    <a:pt x="2638629" y="167078"/>
                    <a:pt x="2636914" y="172522"/>
                    <a:pt x="2633485" y="179637"/>
                  </a:cubicBezTo>
                  <a:cubicBezTo>
                    <a:pt x="2630056" y="186752"/>
                    <a:pt x="2628342" y="191595"/>
                    <a:pt x="2628342" y="194167"/>
                  </a:cubicBezTo>
                  <a:cubicBezTo>
                    <a:pt x="2623884" y="191081"/>
                    <a:pt x="2621741" y="188081"/>
                    <a:pt x="2621912" y="185166"/>
                  </a:cubicBezTo>
                  <a:cubicBezTo>
                    <a:pt x="2621912" y="183794"/>
                    <a:pt x="2622427" y="181737"/>
                    <a:pt x="2623455" y="178994"/>
                  </a:cubicBezTo>
                  <a:cubicBezTo>
                    <a:pt x="2624484" y="176251"/>
                    <a:pt x="2624998" y="174708"/>
                    <a:pt x="2624998" y="174365"/>
                  </a:cubicBezTo>
                  <a:cubicBezTo>
                    <a:pt x="2624998" y="174193"/>
                    <a:pt x="2624827" y="173936"/>
                    <a:pt x="2624484" y="173593"/>
                  </a:cubicBezTo>
                  <a:lnTo>
                    <a:pt x="2621912" y="173593"/>
                  </a:lnTo>
                  <a:cubicBezTo>
                    <a:pt x="2616769" y="173593"/>
                    <a:pt x="2614197" y="171021"/>
                    <a:pt x="2614197" y="165878"/>
                  </a:cubicBezTo>
                  <a:cubicBezTo>
                    <a:pt x="2614369" y="164849"/>
                    <a:pt x="2614797" y="163135"/>
                    <a:pt x="2615483" y="160734"/>
                  </a:cubicBezTo>
                  <a:cubicBezTo>
                    <a:pt x="2615826" y="163649"/>
                    <a:pt x="2618140" y="165106"/>
                    <a:pt x="2622427" y="165106"/>
                  </a:cubicBezTo>
                  <a:cubicBezTo>
                    <a:pt x="2628256" y="165106"/>
                    <a:pt x="2631085" y="162792"/>
                    <a:pt x="2630913" y="158163"/>
                  </a:cubicBezTo>
                  <a:cubicBezTo>
                    <a:pt x="2630742" y="153019"/>
                    <a:pt x="2628770" y="149076"/>
                    <a:pt x="2624998" y="146333"/>
                  </a:cubicBezTo>
                  <a:close/>
                  <a:moveTo>
                    <a:pt x="2010348" y="146333"/>
                  </a:moveTo>
                  <a:cubicBezTo>
                    <a:pt x="2019435" y="147876"/>
                    <a:pt x="2023979" y="153533"/>
                    <a:pt x="2023979" y="163306"/>
                  </a:cubicBezTo>
                  <a:cubicBezTo>
                    <a:pt x="2023979" y="167078"/>
                    <a:pt x="2022264" y="172522"/>
                    <a:pt x="2018835" y="179637"/>
                  </a:cubicBezTo>
                  <a:cubicBezTo>
                    <a:pt x="2015406" y="186752"/>
                    <a:pt x="2013692" y="191595"/>
                    <a:pt x="2013692" y="194167"/>
                  </a:cubicBezTo>
                  <a:cubicBezTo>
                    <a:pt x="2009234" y="191081"/>
                    <a:pt x="2007091" y="188081"/>
                    <a:pt x="2007262" y="185166"/>
                  </a:cubicBezTo>
                  <a:cubicBezTo>
                    <a:pt x="2007262" y="183794"/>
                    <a:pt x="2007777" y="181737"/>
                    <a:pt x="2008805" y="178994"/>
                  </a:cubicBezTo>
                  <a:cubicBezTo>
                    <a:pt x="2009834" y="176251"/>
                    <a:pt x="2010348" y="174708"/>
                    <a:pt x="2010348" y="174365"/>
                  </a:cubicBezTo>
                  <a:cubicBezTo>
                    <a:pt x="2010348" y="174193"/>
                    <a:pt x="2010177" y="173936"/>
                    <a:pt x="2009834" y="173593"/>
                  </a:cubicBezTo>
                  <a:lnTo>
                    <a:pt x="2007262" y="173593"/>
                  </a:lnTo>
                  <a:cubicBezTo>
                    <a:pt x="2002119" y="173593"/>
                    <a:pt x="1999547" y="171021"/>
                    <a:pt x="1999547" y="165878"/>
                  </a:cubicBezTo>
                  <a:cubicBezTo>
                    <a:pt x="1999719" y="164849"/>
                    <a:pt x="2000147" y="163135"/>
                    <a:pt x="2000833" y="160734"/>
                  </a:cubicBezTo>
                  <a:cubicBezTo>
                    <a:pt x="2001176" y="163649"/>
                    <a:pt x="2003490" y="165106"/>
                    <a:pt x="2007777" y="165106"/>
                  </a:cubicBezTo>
                  <a:cubicBezTo>
                    <a:pt x="2013606" y="165106"/>
                    <a:pt x="2016435" y="162792"/>
                    <a:pt x="2016263" y="158163"/>
                  </a:cubicBezTo>
                  <a:cubicBezTo>
                    <a:pt x="2016092" y="153019"/>
                    <a:pt x="2014120" y="149076"/>
                    <a:pt x="2010348" y="146333"/>
                  </a:cubicBezTo>
                  <a:close/>
                  <a:moveTo>
                    <a:pt x="1395696" y="146333"/>
                  </a:moveTo>
                  <a:cubicBezTo>
                    <a:pt x="1404783" y="147876"/>
                    <a:pt x="1409327" y="153533"/>
                    <a:pt x="1409327" y="163306"/>
                  </a:cubicBezTo>
                  <a:cubicBezTo>
                    <a:pt x="1409327" y="167078"/>
                    <a:pt x="1407612" y="172522"/>
                    <a:pt x="1404183" y="179637"/>
                  </a:cubicBezTo>
                  <a:cubicBezTo>
                    <a:pt x="1400754" y="186752"/>
                    <a:pt x="1399040" y="191595"/>
                    <a:pt x="1399040" y="194167"/>
                  </a:cubicBezTo>
                  <a:cubicBezTo>
                    <a:pt x="1394582" y="191081"/>
                    <a:pt x="1392439" y="188081"/>
                    <a:pt x="1392610" y="185166"/>
                  </a:cubicBezTo>
                  <a:cubicBezTo>
                    <a:pt x="1392610" y="183794"/>
                    <a:pt x="1393125" y="181737"/>
                    <a:pt x="1394153" y="178994"/>
                  </a:cubicBezTo>
                  <a:cubicBezTo>
                    <a:pt x="1395182" y="176251"/>
                    <a:pt x="1395696" y="174708"/>
                    <a:pt x="1395696" y="174365"/>
                  </a:cubicBezTo>
                  <a:cubicBezTo>
                    <a:pt x="1395696" y="174193"/>
                    <a:pt x="1395525" y="173936"/>
                    <a:pt x="1395182" y="173593"/>
                  </a:cubicBezTo>
                  <a:lnTo>
                    <a:pt x="1392610" y="173593"/>
                  </a:lnTo>
                  <a:cubicBezTo>
                    <a:pt x="1387467" y="173593"/>
                    <a:pt x="1384895" y="171021"/>
                    <a:pt x="1384895" y="165878"/>
                  </a:cubicBezTo>
                  <a:cubicBezTo>
                    <a:pt x="1385067" y="164849"/>
                    <a:pt x="1385495" y="163135"/>
                    <a:pt x="1386181" y="160734"/>
                  </a:cubicBezTo>
                  <a:cubicBezTo>
                    <a:pt x="1386524" y="163649"/>
                    <a:pt x="1388838" y="165106"/>
                    <a:pt x="1393125" y="165106"/>
                  </a:cubicBezTo>
                  <a:cubicBezTo>
                    <a:pt x="1398954" y="165106"/>
                    <a:pt x="1401783" y="162792"/>
                    <a:pt x="1401611" y="158163"/>
                  </a:cubicBezTo>
                  <a:cubicBezTo>
                    <a:pt x="1401440" y="153019"/>
                    <a:pt x="1399468" y="149076"/>
                    <a:pt x="1395696" y="146333"/>
                  </a:cubicBezTo>
                  <a:close/>
                  <a:moveTo>
                    <a:pt x="781044" y="146333"/>
                  </a:moveTo>
                  <a:cubicBezTo>
                    <a:pt x="790131" y="147876"/>
                    <a:pt x="794675" y="153533"/>
                    <a:pt x="794675" y="163306"/>
                  </a:cubicBezTo>
                  <a:cubicBezTo>
                    <a:pt x="794675" y="167078"/>
                    <a:pt x="792960" y="172522"/>
                    <a:pt x="789531" y="179637"/>
                  </a:cubicBezTo>
                  <a:cubicBezTo>
                    <a:pt x="786102" y="186752"/>
                    <a:pt x="784388" y="191595"/>
                    <a:pt x="784388" y="194167"/>
                  </a:cubicBezTo>
                  <a:cubicBezTo>
                    <a:pt x="779930" y="191081"/>
                    <a:pt x="777787" y="188081"/>
                    <a:pt x="777958" y="185166"/>
                  </a:cubicBezTo>
                  <a:cubicBezTo>
                    <a:pt x="777958" y="183794"/>
                    <a:pt x="778473" y="181737"/>
                    <a:pt x="779501" y="178994"/>
                  </a:cubicBezTo>
                  <a:cubicBezTo>
                    <a:pt x="780530" y="176251"/>
                    <a:pt x="781044" y="174708"/>
                    <a:pt x="781044" y="174365"/>
                  </a:cubicBezTo>
                  <a:cubicBezTo>
                    <a:pt x="781044" y="174193"/>
                    <a:pt x="780873" y="173936"/>
                    <a:pt x="780530" y="173593"/>
                  </a:cubicBezTo>
                  <a:lnTo>
                    <a:pt x="777958" y="173593"/>
                  </a:lnTo>
                  <a:cubicBezTo>
                    <a:pt x="772815" y="173593"/>
                    <a:pt x="770243" y="171021"/>
                    <a:pt x="770243" y="165878"/>
                  </a:cubicBezTo>
                  <a:cubicBezTo>
                    <a:pt x="770415" y="164849"/>
                    <a:pt x="770843" y="163135"/>
                    <a:pt x="771529" y="160734"/>
                  </a:cubicBezTo>
                  <a:cubicBezTo>
                    <a:pt x="771872" y="163649"/>
                    <a:pt x="774186" y="165106"/>
                    <a:pt x="778473" y="165106"/>
                  </a:cubicBezTo>
                  <a:cubicBezTo>
                    <a:pt x="784302" y="165106"/>
                    <a:pt x="787131" y="162792"/>
                    <a:pt x="786959" y="158163"/>
                  </a:cubicBezTo>
                  <a:cubicBezTo>
                    <a:pt x="786788" y="153019"/>
                    <a:pt x="784816" y="149076"/>
                    <a:pt x="781044" y="146333"/>
                  </a:cubicBezTo>
                  <a:close/>
                  <a:moveTo>
                    <a:pt x="166393" y="146333"/>
                  </a:moveTo>
                  <a:cubicBezTo>
                    <a:pt x="175479" y="147876"/>
                    <a:pt x="180023" y="153533"/>
                    <a:pt x="180023" y="163306"/>
                  </a:cubicBezTo>
                  <a:cubicBezTo>
                    <a:pt x="180023" y="167078"/>
                    <a:pt x="178308" y="172522"/>
                    <a:pt x="174879" y="179637"/>
                  </a:cubicBezTo>
                  <a:cubicBezTo>
                    <a:pt x="171450" y="186752"/>
                    <a:pt x="169736" y="191595"/>
                    <a:pt x="169736" y="194167"/>
                  </a:cubicBezTo>
                  <a:cubicBezTo>
                    <a:pt x="165278" y="191081"/>
                    <a:pt x="163135" y="188081"/>
                    <a:pt x="163307" y="185166"/>
                  </a:cubicBezTo>
                  <a:cubicBezTo>
                    <a:pt x="163307" y="183794"/>
                    <a:pt x="163821" y="181737"/>
                    <a:pt x="164850" y="178994"/>
                  </a:cubicBezTo>
                  <a:cubicBezTo>
                    <a:pt x="165878" y="176251"/>
                    <a:pt x="166393" y="174708"/>
                    <a:pt x="166393" y="174365"/>
                  </a:cubicBezTo>
                  <a:cubicBezTo>
                    <a:pt x="166393" y="174193"/>
                    <a:pt x="166221" y="173936"/>
                    <a:pt x="165878" y="173593"/>
                  </a:cubicBezTo>
                  <a:lnTo>
                    <a:pt x="163307" y="173593"/>
                  </a:lnTo>
                  <a:cubicBezTo>
                    <a:pt x="158163" y="173593"/>
                    <a:pt x="155591" y="171021"/>
                    <a:pt x="155591" y="165878"/>
                  </a:cubicBezTo>
                  <a:cubicBezTo>
                    <a:pt x="155763" y="164849"/>
                    <a:pt x="156191" y="163135"/>
                    <a:pt x="156877" y="160734"/>
                  </a:cubicBezTo>
                  <a:cubicBezTo>
                    <a:pt x="157220" y="163649"/>
                    <a:pt x="159535" y="165106"/>
                    <a:pt x="163821" y="165106"/>
                  </a:cubicBezTo>
                  <a:cubicBezTo>
                    <a:pt x="169650" y="165106"/>
                    <a:pt x="172479" y="162792"/>
                    <a:pt x="172308" y="158163"/>
                  </a:cubicBezTo>
                  <a:cubicBezTo>
                    <a:pt x="172136" y="153019"/>
                    <a:pt x="170165" y="149076"/>
                    <a:pt x="166393" y="146333"/>
                  </a:cubicBezTo>
                  <a:close/>
                  <a:moveTo>
                    <a:pt x="2546046" y="142732"/>
                  </a:moveTo>
                  <a:cubicBezTo>
                    <a:pt x="2552046" y="142732"/>
                    <a:pt x="2555047" y="145304"/>
                    <a:pt x="2555047" y="150447"/>
                  </a:cubicBezTo>
                  <a:cubicBezTo>
                    <a:pt x="2557619" y="149419"/>
                    <a:pt x="2559419" y="148904"/>
                    <a:pt x="2560447" y="148904"/>
                  </a:cubicBezTo>
                  <a:cubicBezTo>
                    <a:pt x="2565077" y="148904"/>
                    <a:pt x="2567391" y="151390"/>
                    <a:pt x="2567391" y="156362"/>
                  </a:cubicBezTo>
                  <a:cubicBezTo>
                    <a:pt x="2567391" y="158763"/>
                    <a:pt x="2566705" y="160649"/>
                    <a:pt x="2565334" y="162020"/>
                  </a:cubicBezTo>
                  <a:cubicBezTo>
                    <a:pt x="2570477" y="162020"/>
                    <a:pt x="2573049" y="164592"/>
                    <a:pt x="2573049" y="169736"/>
                  </a:cubicBezTo>
                  <a:lnTo>
                    <a:pt x="2560705" y="169736"/>
                  </a:lnTo>
                  <a:cubicBezTo>
                    <a:pt x="2560705" y="165449"/>
                    <a:pt x="2559333" y="161935"/>
                    <a:pt x="2556590" y="159191"/>
                  </a:cubicBezTo>
                  <a:cubicBezTo>
                    <a:pt x="2553847" y="156448"/>
                    <a:pt x="2550332" y="155077"/>
                    <a:pt x="2546046" y="155077"/>
                  </a:cubicBezTo>
                  <a:close/>
                  <a:moveTo>
                    <a:pt x="1931396" y="142732"/>
                  </a:moveTo>
                  <a:cubicBezTo>
                    <a:pt x="1937396" y="142732"/>
                    <a:pt x="1940397" y="145304"/>
                    <a:pt x="1940397" y="150447"/>
                  </a:cubicBezTo>
                  <a:cubicBezTo>
                    <a:pt x="1942969" y="149419"/>
                    <a:pt x="1944769" y="148904"/>
                    <a:pt x="1945797" y="148904"/>
                  </a:cubicBezTo>
                  <a:cubicBezTo>
                    <a:pt x="1950427" y="148904"/>
                    <a:pt x="1952741" y="151390"/>
                    <a:pt x="1952741" y="156362"/>
                  </a:cubicBezTo>
                  <a:cubicBezTo>
                    <a:pt x="1952741" y="158763"/>
                    <a:pt x="1952055" y="160649"/>
                    <a:pt x="1950684" y="162020"/>
                  </a:cubicBezTo>
                  <a:cubicBezTo>
                    <a:pt x="1955827" y="162020"/>
                    <a:pt x="1958399" y="164592"/>
                    <a:pt x="1958399" y="169736"/>
                  </a:cubicBezTo>
                  <a:lnTo>
                    <a:pt x="1946055" y="169736"/>
                  </a:lnTo>
                  <a:cubicBezTo>
                    <a:pt x="1946055" y="165449"/>
                    <a:pt x="1944683" y="161935"/>
                    <a:pt x="1941940" y="159191"/>
                  </a:cubicBezTo>
                  <a:cubicBezTo>
                    <a:pt x="1939197" y="156448"/>
                    <a:pt x="1935682" y="155077"/>
                    <a:pt x="1931396" y="155077"/>
                  </a:cubicBezTo>
                  <a:close/>
                  <a:moveTo>
                    <a:pt x="1316744" y="142732"/>
                  </a:moveTo>
                  <a:cubicBezTo>
                    <a:pt x="1322744" y="142732"/>
                    <a:pt x="1325745" y="145304"/>
                    <a:pt x="1325745" y="150447"/>
                  </a:cubicBezTo>
                  <a:cubicBezTo>
                    <a:pt x="1328317" y="149419"/>
                    <a:pt x="1330117" y="148904"/>
                    <a:pt x="1331145" y="148904"/>
                  </a:cubicBezTo>
                  <a:cubicBezTo>
                    <a:pt x="1335775" y="148904"/>
                    <a:pt x="1338089" y="151390"/>
                    <a:pt x="1338089" y="156362"/>
                  </a:cubicBezTo>
                  <a:cubicBezTo>
                    <a:pt x="1338089" y="158763"/>
                    <a:pt x="1337403" y="160649"/>
                    <a:pt x="1336032" y="162020"/>
                  </a:cubicBezTo>
                  <a:cubicBezTo>
                    <a:pt x="1341175" y="162020"/>
                    <a:pt x="1343747" y="164592"/>
                    <a:pt x="1343747" y="169736"/>
                  </a:cubicBezTo>
                  <a:lnTo>
                    <a:pt x="1331403" y="169736"/>
                  </a:lnTo>
                  <a:cubicBezTo>
                    <a:pt x="1331403" y="165449"/>
                    <a:pt x="1330031" y="161935"/>
                    <a:pt x="1327288" y="159191"/>
                  </a:cubicBezTo>
                  <a:cubicBezTo>
                    <a:pt x="1324545" y="156448"/>
                    <a:pt x="1321030" y="155077"/>
                    <a:pt x="1316744" y="155077"/>
                  </a:cubicBezTo>
                  <a:close/>
                  <a:moveTo>
                    <a:pt x="702092" y="142732"/>
                  </a:moveTo>
                  <a:cubicBezTo>
                    <a:pt x="708092" y="142732"/>
                    <a:pt x="711093" y="145304"/>
                    <a:pt x="711093" y="150447"/>
                  </a:cubicBezTo>
                  <a:cubicBezTo>
                    <a:pt x="713665" y="149419"/>
                    <a:pt x="715465" y="148904"/>
                    <a:pt x="716493" y="148904"/>
                  </a:cubicBezTo>
                  <a:cubicBezTo>
                    <a:pt x="721123" y="148904"/>
                    <a:pt x="723437" y="151390"/>
                    <a:pt x="723437" y="156362"/>
                  </a:cubicBezTo>
                  <a:cubicBezTo>
                    <a:pt x="723437" y="158763"/>
                    <a:pt x="722751" y="160649"/>
                    <a:pt x="721380" y="162020"/>
                  </a:cubicBezTo>
                  <a:cubicBezTo>
                    <a:pt x="726523" y="162020"/>
                    <a:pt x="729095" y="164592"/>
                    <a:pt x="729095" y="169736"/>
                  </a:cubicBezTo>
                  <a:lnTo>
                    <a:pt x="716751" y="169736"/>
                  </a:lnTo>
                  <a:cubicBezTo>
                    <a:pt x="716751" y="165449"/>
                    <a:pt x="715379" y="161935"/>
                    <a:pt x="712636" y="159191"/>
                  </a:cubicBezTo>
                  <a:cubicBezTo>
                    <a:pt x="709893" y="156448"/>
                    <a:pt x="706378" y="155077"/>
                    <a:pt x="702092" y="155077"/>
                  </a:cubicBezTo>
                  <a:close/>
                  <a:moveTo>
                    <a:pt x="87440" y="142732"/>
                  </a:moveTo>
                  <a:cubicBezTo>
                    <a:pt x="93441" y="142732"/>
                    <a:pt x="96441" y="145304"/>
                    <a:pt x="96441" y="150447"/>
                  </a:cubicBezTo>
                  <a:cubicBezTo>
                    <a:pt x="99013" y="149419"/>
                    <a:pt x="100813" y="148904"/>
                    <a:pt x="101842" y="148904"/>
                  </a:cubicBezTo>
                  <a:cubicBezTo>
                    <a:pt x="106471" y="148904"/>
                    <a:pt x="108785" y="151390"/>
                    <a:pt x="108785" y="156362"/>
                  </a:cubicBezTo>
                  <a:cubicBezTo>
                    <a:pt x="108785" y="158763"/>
                    <a:pt x="108100" y="160649"/>
                    <a:pt x="106728" y="162020"/>
                  </a:cubicBezTo>
                  <a:cubicBezTo>
                    <a:pt x="111872" y="162020"/>
                    <a:pt x="114443" y="164592"/>
                    <a:pt x="114443" y="169736"/>
                  </a:cubicBezTo>
                  <a:lnTo>
                    <a:pt x="102099" y="169736"/>
                  </a:lnTo>
                  <a:cubicBezTo>
                    <a:pt x="102099" y="165449"/>
                    <a:pt x="100727" y="161935"/>
                    <a:pt x="97984" y="159191"/>
                  </a:cubicBezTo>
                  <a:cubicBezTo>
                    <a:pt x="95241" y="156448"/>
                    <a:pt x="91726" y="155077"/>
                    <a:pt x="87440" y="155077"/>
                  </a:cubicBezTo>
                  <a:close/>
                  <a:moveTo>
                    <a:pt x="2519042" y="124730"/>
                  </a:moveTo>
                  <a:cubicBezTo>
                    <a:pt x="2525386" y="124730"/>
                    <a:pt x="2530615" y="127173"/>
                    <a:pt x="2534730" y="132059"/>
                  </a:cubicBezTo>
                  <a:cubicBezTo>
                    <a:pt x="2538845" y="136946"/>
                    <a:pt x="2540902" y="142646"/>
                    <a:pt x="2540902" y="149162"/>
                  </a:cubicBezTo>
                  <a:lnTo>
                    <a:pt x="2540902" y="172307"/>
                  </a:lnTo>
                  <a:lnTo>
                    <a:pt x="2533187" y="172307"/>
                  </a:lnTo>
                  <a:lnTo>
                    <a:pt x="2533187" y="149162"/>
                  </a:lnTo>
                  <a:cubicBezTo>
                    <a:pt x="2533187" y="145047"/>
                    <a:pt x="2531815" y="141446"/>
                    <a:pt x="2529072" y="138360"/>
                  </a:cubicBezTo>
                  <a:cubicBezTo>
                    <a:pt x="2526329" y="135274"/>
                    <a:pt x="2522986" y="133731"/>
                    <a:pt x="2519042" y="133731"/>
                  </a:cubicBezTo>
                  <a:cubicBezTo>
                    <a:pt x="2516128" y="133731"/>
                    <a:pt x="2513470" y="134545"/>
                    <a:pt x="2511070" y="136174"/>
                  </a:cubicBezTo>
                  <a:cubicBezTo>
                    <a:pt x="2508670" y="137803"/>
                    <a:pt x="2507469" y="139989"/>
                    <a:pt x="2507469" y="142732"/>
                  </a:cubicBezTo>
                  <a:cubicBezTo>
                    <a:pt x="2507469" y="147876"/>
                    <a:pt x="2509613" y="150447"/>
                    <a:pt x="2513899" y="150447"/>
                  </a:cubicBezTo>
                  <a:cubicBezTo>
                    <a:pt x="2517328" y="150447"/>
                    <a:pt x="2519042" y="148304"/>
                    <a:pt x="2519042" y="144018"/>
                  </a:cubicBezTo>
                  <a:lnTo>
                    <a:pt x="2517756" y="141446"/>
                  </a:lnTo>
                  <a:cubicBezTo>
                    <a:pt x="2522900" y="141446"/>
                    <a:pt x="2525472" y="144875"/>
                    <a:pt x="2525472" y="151733"/>
                  </a:cubicBezTo>
                  <a:cubicBezTo>
                    <a:pt x="2525472" y="156877"/>
                    <a:pt x="2522900" y="159449"/>
                    <a:pt x="2517756" y="159449"/>
                  </a:cubicBezTo>
                  <a:cubicBezTo>
                    <a:pt x="2515870" y="159449"/>
                    <a:pt x="2514499" y="159020"/>
                    <a:pt x="2513642" y="158163"/>
                  </a:cubicBezTo>
                  <a:cubicBezTo>
                    <a:pt x="2513642" y="161592"/>
                    <a:pt x="2511841" y="164249"/>
                    <a:pt x="2508241" y="166135"/>
                  </a:cubicBezTo>
                  <a:cubicBezTo>
                    <a:pt x="2505498" y="167678"/>
                    <a:pt x="2502240" y="168450"/>
                    <a:pt x="2498468" y="168450"/>
                  </a:cubicBezTo>
                  <a:cubicBezTo>
                    <a:pt x="2501897" y="164163"/>
                    <a:pt x="2503612" y="160734"/>
                    <a:pt x="2503612" y="158163"/>
                  </a:cubicBezTo>
                  <a:cubicBezTo>
                    <a:pt x="2503612" y="156620"/>
                    <a:pt x="2502969" y="154219"/>
                    <a:pt x="2501683" y="150962"/>
                  </a:cubicBezTo>
                  <a:cubicBezTo>
                    <a:pt x="2500397" y="147704"/>
                    <a:pt x="2499754" y="145390"/>
                    <a:pt x="2499754" y="144018"/>
                  </a:cubicBezTo>
                  <a:cubicBezTo>
                    <a:pt x="2499926" y="138703"/>
                    <a:pt x="2501854" y="134160"/>
                    <a:pt x="2505541" y="130388"/>
                  </a:cubicBezTo>
                  <a:cubicBezTo>
                    <a:pt x="2509227" y="126616"/>
                    <a:pt x="2513727" y="124730"/>
                    <a:pt x="2519042" y="124730"/>
                  </a:cubicBezTo>
                  <a:close/>
                  <a:moveTo>
                    <a:pt x="1904392" y="124730"/>
                  </a:moveTo>
                  <a:cubicBezTo>
                    <a:pt x="1910736" y="124730"/>
                    <a:pt x="1915965" y="127173"/>
                    <a:pt x="1920080" y="132059"/>
                  </a:cubicBezTo>
                  <a:cubicBezTo>
                    <a:pt x="1924195" y="136946"/>
                    <a:pt x="1926252" y="142646"/>
                    <a:pt x="1926252" y="149162"/>
                  </a:cubicBezTo>
                  <a:lnTo>
                    <a:pt x="1926252" y="172307"/>
                  </a:lnTo>
                  <a:lnTo>
                    <a:pt x="1918537" y="172307"/>
                  </a:lnTo>
                  <a:lnTo>
                    <a:pt x="1918537" y="149162"/>
                  </a:lnTo>
                  <a:cubicBezTo>
                    <a:pt x="1918537" y="145047"/>
                    <a:pt x="1917165" y="141446"/>
                    <a:pt x="1914422" y="138360"/>
                  </a:cubicBezTo>
                  <a:cubicBezTo>
                    <a:pt x="1911679" y="135274"/>
                    <a:pt x="1908336" y="133731"/>
                    <a:pt x="1904392" y="133731"/>
                  </a:cubicBezTo>
                  <a:cubicBezTo>
                    <a:pt x="1901478" y="133731"/>
                    <a:pt x="1898820" y="134545"/>
                    <a:pt x="1896420" y="136174"/>
                  </a:cubicBezTo>
                  <a:cubicBezTo>
                    <a:pt x="1894020" y="137803"/>
                    <a:pt x="1892819" y="139989"/>
                    <a:pt x="1892819" y="142732"/>
                  </a:cubicBezTo>
                  <a:cubicBezTo>
                    <a:pt x="1892819" y="147876"/>
                    <a:pt x="1894963" y="150447"/>
                    <a:pt x="1899249" y="150447"/>
                  </a:cubicBezTo>
                  <a:cubicBezTo>
                    <a:pt x="1902678" y="150447"/>
                    <a:pt x="1904392" y="148304"/>
                    <a:pt x="1904392" y="144018"/>
                  </a:cubicBezTo>
                  <a:lnTo>
                    <a:pt x="1903106" y="141446"/>
                  </a:lnTo>
                  <a:cubicBezTo>
                    <a:pt x="1908250" y="141446"/>
                    <a:pt x="1910822" y="144875"/>
                    <a:pt x="1910822" y="151733"/>
                  </a:cubicBezTo>
                  <a:cubicBezTo>
                    <a:pt x="1910822" y="156877"/>
                    <a:pt x="1908250" y="159449"/>
                    <a:pt x="1903106" y="159449"/>
                  </a:cubicBezTo>
                  <a:cubicBezTo>
                    <a:pt x="1901220" y="159449"/>
                    <a:pt x="1899849" y="159020"/>
                    <a:pt x="1898992" y="158163"/>
                  </a:cubicBezTo>
                  <a:cubicBezTo>
                    <a:pt x="1898992" y="161592"/>
                    <a:pt x="1897191" y="164249"/>
                    <a:pt x="1893591" y="166135"/>
                  </a:cubicBezTo>
                  <a:cubicBezTo>
                    <a:pt x="1890848" y="167678"/>
                    <a:pt x="1887590" y="168450"/>
                    <a:pt x="1883818" y="168450"/>
                  </a:cubicBezTo>
                  <a:cubicBezTo>
                    <a:pt x="1887247" y="164163"/>
                    <a:pt x="1888962" y="160734"/>
                    <a:pt x="1888962" y="158163"/>
                  </a:cubicBezTo>
                  <a:cubicBezTo>
                    <a:pt x="1888962" y="156620"/>
                    <a:pt x="1888319" y="154219"/>
                    <a:pt x="1887033" y="150962"/>
                  </a:cubicBezTo>
                  <a:cubicBezTo>
                    <a:pt x="1885747" y="147704"/>
                    <a:pt x="1885104" y="145390"/>
                    <a:pt x="1885104" y="144018"/>
                  </a:cubicBezTo>
                  <a:cubicBezTo>
                    <a:pt x="1885276" y="138703"/>
                    <a:pt x="1887204" y="134160"/>
                    <a:pt x="1890891" y="130388"/>
                  </a:cubicBezTo>
                  <a:cubicBezTo>
                    <a:pt x="1894577" y="126616"/>
                    <a:pt x="1899077" y="124730"/>
                    <a:pt x="1904392" y="124730"/>
                  </a:cubicBezTo>
                  <a:close/>
                  <a:moveTo>
                    <a:pt x="1289740" y="124730"/>
                  </a:moveTo>
                  <a:cubicBezTo>
                    <a:pt x="1296084" y="124730"/>
                    <a:pt x="1301313" y="127173"/>
                    <a:pt x="1305428" y="132059"/>
                  </a:cubicBezTo>
                  <a:cubicBezTo>
                    <a:pt x="1309543" y="136946"/>
                    <a:pt x="1311600" y="142646"/>
                    <a:pt x="1311600" y="149162"/>
                  </a:cubicBezTo>
                  <a:lnTo>
                    <a:pt x="1311600" y="172307"/>
                  </a:lnTo>
                  <a:lnTo>
                    <a:pt x="1303885" y="172307"/>
                  </a:lnTo>
                  <a:lnTo>
                    <a:pt x="1303885" y="149162"/>
                  </a:lnTo>
                  <a:cubicBezTo>
                    <a:pt x="1303885" y="145047"/>
                    <a:pt x="1302513" y="141446"/>
                    <a:pt x="1299770" y="138360"/>
                  </a:cubicBezTo>
                  <a:cubicBezTo>
                    <a:pt x="1297027" y="135274"/>
                    <a:pt x="1293684" y="133731"/>
                    <a:pt x="1289740" y="133731"/>
                  </a:cubicBezTo>
                  <a:cubicBezTo>
                    <a:pt x="1286826" y="133731"/>
                    <a:pt x="1284168" y="134545"/>
                    <a:pt x="1281768" y="136174"/>
                  </a:cubicBezTo>
                  <a:cubicBezTo>
                    <a:pt x="1279368" y="137803"/>
                    <a:pt x="1278167" y="139989"/>
                    <a:pt x="1278167" y="142732"/>
                  </a:cubicBezTo>
                  <a:cubicBezTo>
                    <a:pt x="1278167" y="147876"/>
                    <a:pt x="1280311" y="150447"/>
                    <a:pt x="1284597" y="150447"/>
                  </a:cubicBezTo>
                  <a:cubicBezTo>
                    <a:pt x="1288026" y="150447"/>
                    <a:pt x="1289740" y="148304"/>
                    <a:pt x="1289740" y="144018"/>
                  </a:cubicBezTo>
                  <a:lnTo>
                    <a:pt x="1288454" y="141446"/>
                  </a:lnTo>
                  <a:cubicBezTo>
                    <a:pt x="1293598" y="141446"/>
                    <a:pt x="1296170" y="144875"/>
                    <a:pt x="1296170" y="151733"/>
                  </a:cubicBezTo>
                  <a:cubicBezTo>
                    <a:pt x="1296170" y="156877"/>
                    <a:pt x="1293598" y="159449"/>
                    <a:pt x="1288454" y="159449"/>
                  </a:cubicBezTo>
                  <a:cubicBezTo>
                    <a:pt x="1286568" y="159449"/>
                    <a:pt x="1285197" y="159020"/>
                    <a:pt x="1284340" y="158163"/>
                  </a:cubicBezTo>
                  <a:cubicBezTo>
                    <a:pt x="1284340" y="161592"/>
                    <a:pt x="1282539" y="164249"/>
                    <a:pt x="1278939" y="166135"/>
                  </a:cubicBezTo>
                  <a:cubicBezTo>
                    <a:pt x="1276196" y="167678"/>
                    <a:pt x="1272938" y="168450"/>
                    <a:pt x="1269166" y="168450"/>
                  </a:cubicBezTo>
                  <a:cubicBezTo>
                    <a:pt x="1272595" y="164163"/>
                    <a:pt x="1274310" y="160734"/>
                    <a:pt x="1274310" y="158163"/>
                  </a:cubicBezTo>
                  <a:cubicBezTo>
                    <a:pt x="1274310" y="156620"/>
                    <a:pt x="1273667" y="154219"/>
                    <a:pt x="1272381" y="150962"/>
                  </a:cubicBezTo>
                  <a:cubicBezTo>
                    <a:pt x="1271095" y="147704"/>
                    <a:pt x="1270452" y="145390"/>
                    <a:pt x="1270452" y="144018"/>
                  </a:cubicBezTo>
                  <a:cubicBezTo>
                    <a:pt x="1270624" y="138703"/>
                    <a:pt x="1272552" y="134160"/>
                    <a:pt x="1276239" y="130388"/>
                  </a:cubicBezTo>
                  <a:cubicBezTo>
                    <a:pt x="1279925" y="126616"/>
                    <a:pt x="1284425" y="124730"/>
                    <a:pt x="1289740" y="124730"/>
                  </a:cubicBezTo>
                  <a:close/>
                  <a:moveTo>
                    <a:pt x="675088" y="124730"/>
                  </a:moveTo>
                  <a:cubicBezTo>
                    <a:pt x="681432" y="124730"/>
                    <a:pt x="686661" y="127173"/>
                    <a:pt x="690776" y="132059"/>
                  </a:cubicBezTo>
                  <a:cubicBezTo>
                    <a:pt x="694891" y="136946"/>
                    <a:pt x="696948" y="142646"/>
                    <a:pt x="696948" y="149162"/>
                  </a:cubicBezTo>
                  <a:lnTo>
                    <a:pt x="696948" y="172307"/>
                  </a:lnTo>
                  <a:lnTo>
                    <a:pt x="689233" y="172307"/>
                  </a:lnTo>
                  <a:lnTo>
                    <a:pt x="689233" y="149162"/>
                  </a:lnTo>
                  <a:cubicBezTo>
                    <a:pt x="689233" y="145047"/>
                    <a:pt x="687861" y="141446"/>
                    <a:pt x="685118" y="138360"/>
                  </a:cubicBezTo>
                  <a:cubicBezTo>
                    <a:pt x="682375" y="135274"/>
                    <a:pt x="679032" y="133731"/>
                    <a:pt x="675088" y="133731"/>
                  </a:cubicBezTo>
                  <a:cubicBezTo>
                    <a:pt x="672174" y="133731"/>
                    <a:pt x="669516" y="134545"/>
                    <a:pt x="667116" y="136174"/>
                  </a:cubicBezTo>
                  <a:cubicBezTo>
                    <a:pt x="664716" y="137803"/>
                    <a:pt x="663515" y="139989"/>
                    <a:pt x="663515" y="142732"/>
                  </a:cubicBezTo>
                  <a:cubicBezTo>
                    <a:pt x="663515" y="147876"/>
                    <a:pt x="665659" y="150447"/>
                    <a:pt x="669945" y="150447"/>
                  </a:cubicBezTo>
                  <a:cubicBezTo>
                    <a:pt x="673374" y="150447"/>
                    <a:pt x="675088" y="148304"/>
                    <a:pt x="675088" y="144018"/>
                  </a:cubicBezTo>
                  <a:lnTo>
                    <a:pt x="673802" y="141446"/>
                  </a:lnTo>
                  <a:cubicBezTo>
                    <a:pt x="678946" y="141446"/>
                    <a:pt x="681518" y="144875"/>
                    <a:pt x="681518" y="151733"/>
                  </a:cubicBezTo>
                  <a:cubicBezTo>
                    <a:pt x="681518" y="156877"/>
                    <a:pt x="678946" y="159449"/>
                    <a:pt x="673802" y="159449"/>
                  </a:cubicBezTo>
                  <a:cubicBezTo>
                    <a:pt x="671916" y="159449"/>
                    <a:pt x="670545" y="159020"/>
                    <a:pt x="669688" y="158163"/>
                  </a:cubicBezTo>
                  <a:cubicBezTo>
                    <a:pt x="669688" y="161592"/>
                    <a:pt x="667887" y="164249"/>
                    <a:pt x="664287" y="166135"/>
                  </a:cubicBezTo>
                  <a:cubicBezTo>
                    <a:pt x="661544" y="167678"/>
                    <a:pt x="658286" y="168450"/>
                    <a:pt x="654514" y="168450"/>
                  </a:cubicBezTo>
                  <a:cubicBezTo>
                    <a:pt x="657943" y="164163"/>
                    <a:pt x="659658" y="160734"/>
                    <a:pt x="659658" y="158163"/>
                  </a:cubicBezTo>
                  <a:cubicBezTo>
                    <a:pt x="659658" y="156620"/>
                    <a:pt x="659015" y="154219"/>
                    <a:pt x="657729" y="150962"/>
                  </a:cubicBezTo>
                  <a:cubicBezTo>
                    <a:pt x="656443" y="147704"/>
                    <a:pt x="655800" y="145390"/>
                    <a:pt x="655800" y="144018"/>
                  </a:cubicBezTo>
                  <a:cubicBezTo>
                    <a:pt x="655972" y="138703"/>
                    <a:pt x="657900" y="134160"/>
                    <a:pt x="661587" y="130388"/>
                  </a:cubicBezTo>
                  <a:cubicBezTo>
                    <a:pt x="665273" y="126616"/>
                    <a:pt x="669773" y="124730"/>
                    <a:pt x="675088" y="124730"/>
                  </a:cubicBezTo>
                  <a:close/>
                  <a:moveTo>
                    <a:pt x="60437" y="124730"/>
                  </a:moveTo>
                  <a:cubicBezTo>
                    <a:pt x="66780" y="124730"/>
                    <a:pt x="72009" y="127173"/>
                    <a:pt x="76124" y="132059"/>
                  </a:cubicBezTo>
                  <a:cubicBezTo>
                    <a:pt x="80239" y="136946"/>
                    <a:pt x="82296" y="142646"/>
                    <a:pt x="82296" y="149162"/>
                  </a:cubicBezTo>
                  <a:lnTo>
                    <a:pt x="82296" y="172307"/>
                  </a:lnTo>
                  <a:lnTo>
                    <a:pt x="74581" y="172307"/>
                  </a:lnTo>
                  <a:lnTo>
                    <a:pt x="74581" y="149162"/>
                  </a:lnTo>
                  <a:cubicBezTo>
                    <a:pt x="74581" y="145047"/>
                    <a:pt x="73210" y="141446"/>
                    <a:pt x="70466" y="138360"/>
                  </a:cubicBezTo>
                  <a:cubicBezTo>
                    <a:pt x="67723" y="135274"/>
                    <a:pt x="64380" y="133731"/>
                    <a:pt x="60437" y="133731"/>
                  </a:cubicBezTo>
                  <a:cubicBezTo>
                    <a:pt x="57522" y="133731"/>
                    <a:pt x="54864" y="134545"/>
                    <a:pt x="52464" y="136174"/>
                  </a:cubicBezTo>
                  <a:cubicBezTo>
                    <a:pt x="50064" y="137803"/>
                    <a:pt x="48864" y="139989"/>
                    <a:pt x="48864" y="142732"/>
                  </a:cubicBezTo>
                  <a:cubicBezTo>
                    <a:pt x="48864" y="147876"/>
                    <a:pt x="51007" y="150447"/>
                    <a:pt x="55293" y="150447"/>
                  </a:cubicBezTo>
                  <a:cubicBezTo>
                    <a:pt x="58722" y="150447"/>
                    <a:pt x="60437" y="148304"/>
                    <a:pt x="60437" y="144018"/>
                  </a:cubicBezTo>
                  <a:lnTo>
                    <a:pt x="59151" y="141446"/>
                  </a:lnTo>
                  <a:cubicBezTo>
                    <a:pt x="64294" y="141446"/>
                    <a:pt x="66866" y="144875"/>
                    <a:pt x="66866" y="151733"/>
                  </a:cubicBezTo>
                  <a:cubicBezTo>
                    <a:pt x="66866" y="156877"/>
                    <a:pt x="64294" y="159449"/>
                    <a:pt x="59151" y="159449"/>
                  </a:cubicBezTo>
                  <a:cubicBezTo>
                    <a:pt x="57265" y="159449"/>
                    <a:pt x="55893" y="159020"/>
                    <a:pt x="55036" y="158163"/>
                  </a:cubicBezTo>
                  <a:cubicBezTo>
                    <a:pt x="55036" y="161592"/>
                    <a:pt x="53236" y="164249"/>
                    <a:pt x="49635" y="166135"/>
                  </a:cubicBezTo>
                  <a:cubicBezTo>
                    <a:pt x="46892" y="167678"/>
                    <a:pt x="43634" y="168450"/>
                    <a:pt x="39863" y="168450"/>
                  </a:cubicBezTo>
                  <a:cubicBezTo>
                    <a:pt x="43292" y="164163"/>
                    <a:pt x="45006" y="160734"/>
                    <a:pt x="45006" y="158163"/>
                  </a:cubicBezTo>
                  <a:cubicBezTo>
                    <a:pt x="45006" y="156620"/>
                    <a:pt x="44363" y="154219"/>
                    <a:pt x="43077" y="150962"/>
                  </a:cubicBezTo>
                  <a:cubicBezTo>
                    <a:pt x="41791" y="147704"/>
                    <a:pt x="41148" y="145390"/>
                    <a:pt x="41148" y="144018"/>
                  </a:cubicBezTo>
                  <a:cubicBezTo>
                    <a:pt x="41320" y="138703"/>
                    <a:pt x="43249" y="134160"/>
                    <a:pt x="46935" y="130388"/>
                  </a:cubicBezTo>
                  <a:cubicBezTo>
                    <a:pt x="50621" y="126616"/>
                    <a:pt x="55122" y="124730"/>
                    <a:pt x="60437" y="124730"/>
                  </a:cubicBezTo>
                  <a:close/>
                  <a:moveTo>
                    <a:pt x="2664346" y="123444"/>
                  </a:moveTo>
                  <a:cubicBezTo>
                    <a:pt x="2666061" y="124644"/>
                    <a:pt x="2666918" y="126787"/>
                    <a:pt x="2666918" y="129873"/>
                  </a:cubicBezTo>
                  <a:cubicBezTo>
                    <a:pt x="2666746" y="135017"/>
                    <a:pt x="2664775" y="139303"/>
                    <a:pt x="2661003" y="142732"/>
                  </a:cubicBezTo>
                  <a:cubicBezTo>
                    <a:pt x="2657231" y="146161"/>
                    <a:pt x="2652773" y="147876"/>
                    <a:pt x="2647630" y="147876"/>
                  </a:cubicBezTo>
                  <a:cubicBezTo>
                    <a:pt x="2644887" y="147876"/>
                    <a:pt x="2640815" y="147233"/>
                    <a:pt x="2635414" y="145947"/>
                  </a:cubicBezTo>
                  <a:cubicBezTo>
                    <a:pt x="2630013" y="144661"/>
                    <a:pt x="2625941" y="144018"/>
                    <a:pt x="2623198" y="144018"/>
                  </a:cubicBezTo>
                  <a:lnTo>
                    <a:pt x="2616769" y="144018"/>
                  </a:lnTo>
                  <a:cubicBezTo>
                    <a:pt x="2623627" y="147447"/>
                    <a:pt x="2627056" y="152162"/>
                    <a:pt x="2627056" y="158163"/>
                  </a:cubicBezTo>
                  <a:cubicBezTo>
                    <a:pt x="2616597" y="152162"/>
                    <a:pt x="2608882" y="149162"/>
                    <a:pt x="2603910" y="149162"/>
                  </a:cubicBezTo>
                  <a:cubicBezTo>
                    <a:pt x="2595338" y="149162"/>
                    <a:pt x="2585051" y="153448"/>
                    <a:pt x="2573049" y="162020"/>
                  </a:cubicBezTo>
                  <a:lnTo>
                    <a:pt x="2569191" y="159449"/>
                  </a:lnTo>
                  <a:cubicBezTo>
                    <a:pt x="2583593" y="142304"/>
                    <a:pt x="2601595" y="133731"/>
                    <a:pt x="2623198" y="133731"/>
                  </a:cubicBezTo>
                  <a:cubicBezTo>
                    <a:pt x="2625427" y="133731"/>
                    <a:pt x="2628856" y="133945"/>
                    <a:pt x="2633485" y="134374"/>
                  </a:cubicBezTo>
                  <a:cubicBezTo>
                    <a:pt x="2638114" y="134803"/>
                    <a:pt x="2641543" y="135017"/>
                    <a:pt x="2643772" y="135017"/>
                  </a:cubicBezTo>
                  <a:cubicBezTo>
                    <a:pt x="2655774" y="135017"/>
                    <a:pt x="2662632" y="131159"/>
                    <a:pt x="2664346" y="123444"/>
                  </a:cubicBezTo>
                  <a:close/>
                  <a:moveTo>
                    <a:pt x="2049696" y="123444"/>
                  </a:moveTo>
                  <a:cubicBezTo>
                    <a:pt x="2051411" y="124644"/>
                    <a:pt x="2052268" y="126787"/>
                    <a:pt x="2052268" y="129873"/>
                  </a:cubicBezTo>
                  <a:cubicBezTo>
                    <a:pt x="2052096" y="135017"/>
                    <a:pt x="2050125" y="139303"/>
                    <a:pt x="2046353" y="142732"/>
                  </a:cubicBezTo>
                  <a:cubicBezTo>
                    <a:pt x="2042581" y="146161"/>
                    <a:pt x="2038123" y="147876"/>
                    <a:pt x="2032980" y="147876"/>
                  </a:cubicBezTo>
                  <a:cubicBezTo>
                    <a:pt x="2030237" y="147876"/>
                    <a:pt x="2026165" y="147233"/>
                    <a:pt x="2020764" y="145947"/>
                  </a:cubicBezTo>
                  <a:cubicBezTo>
                    <a:pt x="2015363" y="144661"/>
                    <a:pt x="2011291" y="144018"/>
                    <a:pt x="2008548" y="144018"/>
                  </a:cubicBezTo>
                  <a:lnTo>
                    <a:pt x="2002119" y="144018"/>
                  </a:lnTo>
                  <a:cubicBezTo>
                    <a:pt x="2008977" y="147447"/>
                    <a:pt x="2012406" y="152162"/>
                    <a:pt x="2012406" y="158163"/>
                  </a:cubicBezTo>
                  <a:cubicBezTo>
                    <a:pt x="2001947" y="152162"/>
                    <a:pt x="1994232" y="149162"/>
                    <a:pt x="1989260" y="149162"/>
                  </a:cubicBezTo>
                  <a:cubicBezTo>
                    <a:pt x="1980688" y="149162"/>
                    <a:pt x="1970401" y="153448"/>
                    <a:pt x="1958399" y="162020"/>
                  </a:cubicBezTo>
                  <a:lnTo>
                    <a:pt x="1954541" y="159449"/>
                  </a:lnTo>
                  <a:cubicBezTo>
                    <a:pt x="1968943" y="142304"/>
                    <a:pt x="1986945" y="133731"/>
                    <a:pt x="2008548" y="133731"/>
                  </a:cubicBezTo>
                  <a:cubicBezTo>
                    <a:pt x="2010777" y="133731"/>
                    <a:pt x="2014206" y="133945"/>
                    <a:pt x="2018835" y="134374"/>
                  </a:cubicBezTo>
                  <a:cubicBezTo>
                    <a:pt x="2023464" y="134803"/>
                    <a:pt x="2026893" y="135017"/>
                    <a:pt x="2029122" y="135017"/>
                  </a:cubicBezTo>
                  <a:cubicBezTo>
                    <a:pt x="2041124" y="135017"/>
                    <a:pt x="2047982" y="131159"/>
                    <a:pt x="2049696" y="123444"/>
                  </a:cubicBezTo>
                  <a:close/>
                  <a:moveTo>
                    <a:pt x="1435044" y="123444"/>
                  </a:moveTo>
                  <a:cubicBezTo>
                    <a:pt x="1436759" y="124644"/>
                    <a:pt x="1437616" y="126787"/>
                    <a:pt x="1437616" y="129873"/>
                  </a:cubicBezTo>
                  <a:cubicBezTo>
                    <a:pt x="1437444" y="135017"/>
                    <a:pt x="1435473" y="139303"/>
                    <a:pt x="1431701" y="142732"/>
                  </a:cubicBezTo>
                  <a:cubicBezTo>
                    <a:pt x="1427929" y="146161"/>
                    <a:pt x="1423471" y="147876"/>
                    <a:pt x="1418328" y="147876"/>
                  </a:cubicBezTo>
                  <a:cubicBezTo>
                    <a:pt x="1415585" y="147876"/>
                    <a:pt x="1411513" y="147233"/>
                    <a:pt x="1406112" y="145947"/>
                  </a:cubicBezTo>
                  <a:cubicBezTo>
                    <a:pt x="1400711" y="144661"/>
                    <a:pt x="1396639" y="144018"/>
                    <a:pt x="1393896" y="144018"/>
                  </a:cubicBezTo>
                  <a:lnTo>
                    <a:pt x="1387467" y="144018"/>
                  </a:lnTo>
                  <a:cubicBezTo>
                    <a:pt x="1394325" y="147447"/>
                    <a:pt x="1397754" y="152162"/>
                    <a:pt x="1397754" y="158163"/>
                  </a:cubicBezTo>
                  <a:cubicBezTo>
                    <a:pt x="1387295" y="152162"/>
                    <a:pt x="1379580" y="149162"/>
                    <a:pt x="1374608" y="149162"/>
                  </a:cubicBezTo>
                  <a:cubicBezTo>
                    <a:pt x="1366036" y="149162"/>
                    <a:pt x="1355749" y="153448"/>
                    <a:pt x="1343747" y="162020"/>
                  </a:cubicBezTo>
                  <a:lnTo>
                    <a:pt x="1339889" y="159449"/>
                  </a:lnTo>
                  <a:cubicBezTo>
                    <a:pt x="1354291" y="142304"/>
                    <a:pt x="1372293" y="133731"/>
                    <a:pt x="1393896" y="133731"/>
                  </a:cubicBezTo>
                  <a:cubicBezTo>
                    <a:pt x="1396125" y="133731"/>
                    <a:pt x="1399554" y="133945"/>
                    <a:pt x="1404183" y="134374"/>
                  </a:cubicBezTo>
                  <a:cubicBezTo>
                    <a:pt x="1408812" y="134803"/>
                    <a:pt x="1412241" y="135017"/>
                    <a:pt x="1414470" y="135017"/>
                  </a:cubicBezTo>
                  <a:cubicBezTo>
                    <a:pt x="1426472" y="135017"/>
                    <a:pt x="1433330" y="131159"/>
                    <a:pt x="1435044" y="123444"/>
                  </a:cubicBezTo>
                  <a:close/>
                  <a:moveTo>
                    <a:pt x="820392" y="123444"/>
                  </a:moveTo>
                  <a:cubicBezTo>
                    <a:pt x="822107" y="124644"/>
                    <a:pt x="822964" y="126787"/>
                    <a:pt x="822964" y="129873"/>
                  </a:cubicBezTo>
                  <a:cubicBezTo>
                    <a:pt x="822792" y="135017"/>
                    <a:pt x="820821" y="139303"/>
                    <a:pt x="817049" y="142732"/>
                  </a:cubicBezTo>
                  <a:cubicBezTo>
                    <a:pt x="813277" y="146161"/>
                    <a:pt x="808819" y="147876"/>
                    <a:pt x="803676" y="147876"/>
                  </a:cubicBezTo>
                  <a:cubicBezTo>
                    <a:pt x="800933" y="147876"/>
                    <a:pt x="796861" y="147233"/>
                    <a:pt x="791460" y="145947"/>
                  </a:cubicBezTo>
                  <a:cubicBezTo>
                    <a:pt x="786059" y="144661"/>
                    <a:pt x="781987" y="144018"/>
                    <a:pt x="779244" y="144018"/>
                  </a:cubicBezTo>
                  <a:lnTo>
                    <a:pt x="772815" y="144018"/>
                  </a:lnTo>
                  <a:cubicBezTo>
                    <a:pt x="779673" y="147447"/>
                    <a:pt x="783102" y="152162"/>
                    <a:pt x="783102" y="158163"/>
                  </a:cubicBezTo>
                  <a:cubicBezTo>
                    <a:pt x="772643" y="152162"/>
                    <a:pt x="764928" y="149162"/>
                    <a:pt x="759956" y="149162"/>
                  </a:cubicBezTo>
                  <a:cubicBezTo>
                    <a:pt x="751384" y="149162"/>
                    <a:pt x="741097" y="153448"/>
                    <a:pt x="729095" y="162020"/>
                  </a:cubicBezTo>
                  <a:lnTo>
                    <a:pt x="725237" y="159449"/>
                  </a:lnTo>
                  <a:cubicBezTo>
                    <a:pt x="739639" y="142304"/>
                    <a:pt x="757641" y="133731"/>
                    <a:pt x="779244" y="133731"/>
                  </a:cubicBezTo>
                  <a:cubicBezTo>
                    <a:pt x="781473" y="133731"/>
                    <a:pt x="784902" y="133945"/>
                    <a:pt x="789531" y="134374"/>
                  </a:cubicBezTo>
                  <a:cubicBezTo>
                    <a:pt x="794160" y="134803"/>
                    <a:pt x="797589" y="135017"/>
                    <a:pt x="799818" y="135017"/>
                  </a:cubicBezTo>
                  <a:cubicBezTo>
                    <a:pt x="811820" y="135017"/>
                    <a:pt x="818678" y="131159"/>
                    <a:pt x="820392" y="123444"/>
                  </a:cubicBezTo>
                  <a:close/>
                  <a:moveTo>
                    <a:pt x="205740" y="123444"/>
                  </a:moveTo>
                  <a:cubicBezTo>
                    <a:pt x="207455" y="124644"/>
                    <a:pt x="208312" y="126787"/>
                    <a:pt x="208312" y="129873"/>
                  </a:cubicBezTo>
                  <a:cubicBezTo>
                    <a:pt x="208141" y="135017"/>
                    <a:pt x="206169" y="139303"/>
                    <a:pt x="202397" y="142732"/>
                  </a:cubicBezTo>
                  <a:cubicBezTo>
                    <a:pt x="198625" y="146161"/>
                    <a:pt x="194168" y="147876"/>
                    <a:pt x="189024" y="147876"/>
                  </a:cubicBezTo>
                  <a:cubicBezTo>
                    <a:pt x="186281" y="147876"/>
                    <a:pt x="182209" y="147233"/>
                    <a:pt x="176808" y="145947"/>
                  </a:cubicBezTo>
                  <a:cubicBezTo>
                    <a:pt x="171408" y="144661"/>
                    <a:pt x="167336" y="144018"/>
                    <a:pt x="164592" y="144018"/>
                  </a:cubicBezTo>
                  <a:lnTo>
                    <a:pt x="158163" y="144018"/>
                  </a:lnTo>
                  <a:cubicBezTo>
                    <a:pt x="165021" y="147447"/>
                    <a:pt x="168450" y="152162"/>
                    <a:pt x="168450" y="158163"/>
                  </a:cubicBezTo>
                  <a:cubicBezTo>
                    <a:pt x="157992" y="152162"/>
                    <a:pt x="150276" y="149162"/>
                    <a:pt x="145304" y="149162"/>
                  </a:cubicBezTo>
                  <a:cubicBezTo>
                    <a:pt x="136732" y="149162"/>
                    <a:pt x="126445" y="153448"/>
                    <a:pt x="114443" y="162020"/>
                  </a:cubicBezTo>
                  <a:lnTo>
                    <a:pt x="110586" y="159449"/>
                  </a:lnTo>
                  <a:cubicBezTo>
                    <a:pt x="124987" y="142304"/>
                    <a:pt x="142990" y="133731"/>
                    <a:pt x="164592" y="133731"/>
                  </a:cubicBezTo>
                  <a:cubicBezTo>
                    <a:pt x="166821" y="133731"/>
                    <a:pt x="170250" y="133945"/>
                    <a:pt x="174879" y="134374"/>
                  </a:cubicBezTo>
                  <a:cubicBezTo>
                    <a:pt x="179509" y="134803"/>
                    <a:pt x="182938" y="135017"/>
                    <a:pt x="185166" y="135017"/>
                  </a:cubicBezTo>
                  <a:cubicBezTo>
                    <a:pt x="197168" y="135017"/>
                    <a:pt x="204026" y="131159"/>
                    <a:pt x="205740" y="123444"/>
                  </a:cubicBezTo>
                  <a:close/>
                  <a:moveTo>
                    <a:pt x="662230" y="79724"/>
                  </a:moveTo>
                  <a:cubicBezTo>
                    <a:pt x="667545" y="87954"/>
                    <a:pt x="672259" y="93526"/>
                    <a:pt x="676374" y="96441"/>
                  </a:cubicBezTo>
                  <a:cubicBezTo>
                    <a:pt x="690947" y="106556"/>
                    <a:pt x="698234" y="118986"/>
                    <a:pt x="698234" y="133731"/>
                  </a:cubicBezTo>
                  <a:cubicBezTo>
                    <a:pt x="692062" y="123444"/>
                    <a:pt x="683918" y="118300"/>
                    <a:pt x="673802" y="118300"/>
                  </a:cubicBezTo>
                  <a:cubicBezTo>
                    <a:pt x="663858" y="118300"/>
                    <a:pt x="657000" y="121730"/>
                    <a:pt x="653228" y="128587"/>
                  </a:cubicBezTo>
                  <a:cubicBezTo>
                    <a:pt x="653400" y="124130"/>
                    <a:pt x="654686" y="120186"/>
                    <a:pt x="657086" y="116757"/>
                  </a:cubicBezTo>
                  <a:cubicBezTo>
                    <a:pt x="659829" y="112643"/>
                    <a:pt x="663258" y="110585"/>
                    <a:pt x="667373" y="110585"/>
                  </a:cubicBezTo>
                  <a:cubicBezTo>
                    <a:pt x="661201" y="107328"/>
                    <a:pt x="656915" y="103470"/>
                    <a:pt x="654514" y="99012"/>
                  </a:cubicBezTo>
                  <a:cubicBezTo>
                    <a:pt x="657772" y="97298"/>
                    <a:pt x="661629" y="96441"/>
                    <a:pt x="666087" y="96441"/>
                  </a:cubicBezTo>
                  <a:cubicBezTo>
                    <a:pt x="662658" y="93869"/>
                    <a:pt x="660944" y="90011"/>
                    <a:pt x="660944" y="84868"/>
                  </a:cubicBezTo>
                  <a:cubicBezTo>
                    <a:pt x="660944" y="86068"/>
                    <a:pt x="661372" y="84353"/>
                    <a:pt x="662230" y="79724"/>
                  </a:cubicBezTo>
                  <a:close/>
                  <a:moveTo>
                    <a:pt x="47578" y="79724"/>
                  </a:moveTo>
                  <a:cubicBezTo>
                    <a:pt x="52893" y="87954"/>
                    <a:pt x="57608" y="93526"/>
                    <a:pt x="61722" y="96441"/>
                  </a:cubicBezTo>
                  <a:cubicBezTo>
                    <a:pt x="76296" y="106556"/>
                    <a:pt x="83582" y="118986"/>
                    <a:pt x="83582" y="133731"/>
                  </a:cubicBezTo>
                  <a:cubicBezTo>
                    <a:pt x="77410" y="123444"/>
                    <a:pt x="69266" y="118300"/>
                    <a:pt x="59151" y="118300"/>
                  </a:cubicBezTo>
                  <a:cubicBezTo>
                    <a:pt x="49207" y="118300"/>
                    <a:pt x="42349" y="121730"/>
                    <a:pt x="38577" y="128587"/>
                  </a:cubicBezTo>
                  <a:cubicBezTo>
                    <a:pt x="38748" y="124130"/>
                    <a:pt x="40034" y="120186"/>
                    <a:pt x="42434" y="116757"/>
                  </a:cubicBezTo>
                  <a:cubicBezTo>
                    <a:pt x="45178" y="112643"/>
                    <a:pt x="48606" y="110585"/>
                    <a:pt x="52721" y="110585"/>
                  </a:cubicBezTo>
                  <a:cubicBezTo>
                    <a:pt x="46549" y="107328"/>
                    <a:pt x="42263" y="103470"/>
                    <a:pt x="39863" y="99012"/>
                  </a:cubicBezTo>
                  <a:cubicBezTo>
                    <a:pt x="43120" y="97298"/>
                    <a:pt x="46978" y="96441"/>
                    <a:pt x="51435" y="96441"/>
                  </a:cubicBezTo>
                  <a:cubicBezTo>
                    <a:pt x="48006" y="93869"/>
                    <a:pt x="46292" y="90011"/>
                    <a:pt x="46292" y="84868"/>
                  </a:cubicBezTo>
                  <a:cubicBezTo>
                    <a:pt x="46292" y="86068"/>
                    <a:pt x="46721" y="84353"/>
                    <a:pt x="47578" y="79724"/>
                  </a:cubicBezTo>
                  <a:close/>
                  <a:moveTo>
                    <a:pt x="1276882" y="79724"/>
                  </a:moveTo>
                  <a:cubicBezTo>
                    <a:pt x="1282197" y="87954"/>
                    <a:pt x="1286911" y="93526"/>
                    <a:pt x="1291026" y="96441"/>
                  </a:cubicBezTo>
                  <a:cubicBezTo>
                    <a:pt x="1305599" y="106556"/>
                    <a:pt x="1312886" y="118986"/>
                    <a:pt x="1312886" y="133731"/>
                  </a:cubicBezTo>
                  <a:cubicBezTo>
                    <a:pt x="1306714" y="123444"/>
                    <a:pt x="1298570" y="118300"/>
                    <a:pt x="1288454" y="118300"/>
                  </a:cubicBezTo>
                  <a:cubicBezTo>
                    <a:pt x="1278510" y="118300"/>
                    <a:pt x="1271652" y="121730"/>
                    <a:pt x="1267880" y="128587"/>
                  </a:cubicBezTo>
                  <a:cubicBezTo>
                    <a:pt x="1268052" y="124130"/>
                    <a:pt x="1269338" y="120186"/>
                    <a:pt x="1271738" y="116757"/>
                  </a:cubicBezTo>
                  <a:cubicBezTo>
                    <a:pt x="1274481" y="112643"/>
                    <a:pt x="1277910" y="110585"/>
                    <a:pt x="1282025" y="110585"/>
                  </a:cubicBezTo>
                  <a:cubicBezTo>
                    <a:pt x="1275853" y="107328"/>
                    <a:pt x="1271567" y="103470"/>
                    <a:pt x="1269166" y="99012"/>
                  </a:cubicBezTo>
                  <a:cubicBezTo>
                    <a:pt x="1272424" y="97298"/>
                    <a:pt x="1276281" y="96441"/>
                    <a:pt x="1280739" y="96441"/>
                  </a:cubicBezTo>
                  <a:cubicBezTo>
                    <a:pt x="1277310" y="93869"/>
                    <a:pt x="1275596" y="90011"/>
                    <a:pt x="1275596" y="84868"/>
                  </a:cubicBezTo>
                  <a:cubicBezTo>
                    <a:pt x="1275596" y="86068"/>
                    <a:pt x="1276024" y="84353"/>
                    <a:pt x="1276882" y="79724"/>
                  </a:cubicBezTo>
                  <a:close/>
                  <a:moveTo>
                    <a:pt x="1891534" y="79724"/>
                  </a:moveTo>
                  <a:cubicBezTo>
                    <a:pt x="1896849" y="87954"/>
                    <a:pt x="1901563" y="93526"/>
                    <a:pt x="1905678" y="96441"/>
                  </a:cubicBezTo>
                  <a:cubicBezTo>
                    <a:pt x="1920251" y="106556"/>
                    <a:pt x="1927538" y="118986"/>
                    <a:pt x="1927538" y="133731"/>
                  </a:cubicBezTo>
                  <a:cubicBezTo>
                    <a:pt x="1921366" y="123444"/>
                    <a:pt x="1913222" y="118300"/>
                    <a:pt x="1903106" y="118300"/>
                  </a:cubicBezTo>
                  <a:cubicBezTo>
                    <a:pt x="1893162" y="118300"/>
                    <a:pt x="1886304" y="121730"/>
                    <a:pt x="1882532" y="128587"/>
                  </a:cubicBezTo>
                  <a:cubicBezTo>
                    <a:pt x="1882704" y="124130"/>
                    <a:pt x="1883990" y="120186"/>
                    <a:pt x="1886390" y="116757"/>
                  </a:cubicBezTo>
                  <a:cubicBezTo>
                    <a:pt x="1889133" y="112643"/>
                    <a:pt x="1892562" y="110585"/>
                    <a:pt x="1896677" y="110585"/>
                  </a:cubicBezTo>
                  <a:cubicBezTo>
                    <a:pt x="1890505" y="107328"/>
                    <a:pt x="1886219" y="103470"/>
                    <a:pt x="1883818" y="99012"/>
                  </a:cubicBezTo>
                  <a:cubicBezTo>
                    <a:pt x="1887076" y="97298"/>
                    <a:pt x="1890933" y="96441"/>
                    <a:pt x="1895391" y="96441"/>
                  </a:cubicBezTo>
                  <a:cubicBezTo>
                    <a:pt x="1891962" y="93869"/>
                    <a:pt x="1890248" y="90011"/>
                    <a:pt x="1890248" y="84868"/>
                  </a:cubicBezTo>
                  <a:cubicBezTo>
                    <a:pt x="1890248" y="86068"/>
                    <a:pt x="1890676" y="84353"/>
                    <a:pt x="1891534" y="79724"/>
                  </a:cubicBezTo>
                  <a:close/>
                  <a:moveTo>
                    <a:pt x="2506184" y="79724"/>
                  </a:moveTo>
                  <a:cubicBezTo>
                    <a:pt x="2511499" y="87954"/>
                    <a:pt x="2516213" y="93526"/>
                    <a:pt x="2520328" y="96441"/>
                  </a:cubicBezTo>
                  <a:cubicBezTo>
                    <a:pt x="2534901" y="106556"/>
                    <a:pt x="2542188" y="118986"/>
                    <a:pt x="2542188" y="133731"/>
                  </a:cubicBezTo>
                  <a:cubicBezTo>
                    <a:pt x="2536016" y="123444"/>
                    <a:pt x="2527872" y="118300"/>
                    <a:pt x="2517756" y="118300"/>
                  </a:cubicBezTo>
                  <a:cubicBezTo>
                    <a:pt x="2507812" y="118300"/>
                    <a:pt x="2500954" y="121730"/>
                    <a:pt x="2497182" y="128587"/>
                  </a:cubicBezTo>
                  <a:cubicBezTo>
                    <a:pt x="2497354" y="124130"/>
                    <a:pt x="2498640" y="120186"/>
                    <a:pt x="2501040" y="116757"/>
                  </a:cubicBezTo>
                  <a:cubicBezTo>
                    <a:pt x="2503783" y="112643"/>
                    <a:pt x="2507212" y="110585"/>
                    <a:pt x="2511327" y="110585"/>
                  </a:cubicBezTo>
                  <a:cubicBezTo>
                    <a:pt x="2505155" y="107328"/>
                    <a:pt x="2500869" y="103470"/>
                    <a:pt x="2498468" y="99012"/>
                  </a:cubicBezTo>
                  <a:cubicBezTo>
                    <a:pt x="2501726" y="97298"/>
                    <a:pt x="2505583" y="96441"/>
                    <a:pt x="2510041" y="96441"/>
                  </a:cubicBezTo>
                  <a:cubicBezTo>
                    <a:pt x="2506612" y="93869"/>
                    <a:pt x="2504898" y="90011"/>
                    <a:pt x="2504898" y="84868"/>
                  </a:cubicBezTo>
                  <a:cubicBezTo>
                    <a:pt x="2504898" y="86068"/>
                    <a:pt x="2505326" y="84353"/>
                    <a:pt x="2506184" y="79724"/>
                  </a:cubicBezTo>
                  <a:close/>
                  <a:moveTo>
                    <a:pt x="1935253" y="77153"/>
                  </a:moveTo>
                  <a:cubicBezTo>
                    <a:pt x="1939368" y="77153"/>
                    <a:pt x="1942969" y="78095"/>
                    <a:pt x="1946055" y="79981"/>
                  </a:cubicBezTo>
                  <a:cubicBezTo>
                    <a:pt x="1949827" y="82210"/>
                    <a:pt x="1951713" y="85211"/>
                    <a:pt x="1951713" y="88983"/>
                  </a:cubicBezTo>
                  <a:cubicBezTo>
                    <a:pt x="1948969" y="85382"/>
                    <a:pt x="1945626" y="83582"/>
                    <a:pt x="1941683" y="83582"/>
                  </a:cubicBezTo>
                  <a:cubicBezTo>
                    <a:pt x="1937225" y="83582"/>
                    <a:pt x="1935082" y="85725"/>
                    <a:pt x="1935253" y="90011"/>
                  </a:cubicBezTo>
                  <a:cubicBezTo>
                    <a:pt x="1935425" y="93955"/>
                    <a:pt x="1936625" y="96526"/>
                    <a:pt x="1938854" y="97727"/>
                  </a:cubicBezTo>
                  <a:cubicBezTo>
                    <a:pt x="1937997" y="98584"/>
                    <a:pt x="1936368" y="99012"/>
                    <a:pt x="1933967" y="99012"/>
                  </a:cubicBezTo>
                  <a:cubicBezTo>
                    <a:pt x="1931567" y="99012"/>
                    <a:pt x="1929467" y="98027"/>
                    <a:pt x="1927667" y="96055"/>
                  </a:cubicBezTo>
                  <a:cubicBezTo>
                    <a:pt x="1925866" y="94083"/>
                    <a:pt x="1924966" y="91897"/>
                    <a:pt x="1924966" y="89497"/>
                  </a:cubicBezTo>
                  <a:cubicBezTo>
                    <a:pt x="1921709" y="91554"/>
                    <a:pt x="1919137" y="92583"/>
                    <a:pt x="1917251" y="92583"/>
                  </a:cubicBezTo>
                  <a:cubicBezTo>
                    <a:pt x="1912279" y="92412"/>
                    <a:pt x="1908850" y="90268"/>
                    <a:pt x="1906964" y="86154"/>
                  </a:cubicBezTo>
                  <a:cubicBezTo>
                    <a:pt x="1910393" y="86154"/>
                    <a:pt x="1915108" y="84653"/>
                    <a:pt x="1921109" y="81653"/>
                  </a:cubicBezTo>
                  <a:cubicBezTo>
                    <a:pt x="1927109" y="78653"/>
                    <a:pt x="1931824" y="77153"/>
                    <a:pt x="1935253" y="77153"/>
                  </a:cubicBezTo>
                  <a:close/>
                  <a:moveTo>
                    <a:pt x="1320601" y="77153"/>
                  </a:moveTo>
                  <a:cubicBezTo>
                    <a:pt x="1324716" y="77153"/>
                    <a:pt x="1328317" y="78095"/>
                    <a:pt x="1331403" y="79981"/>
                  </a:cubicBezTo>
                  <a:cubicBezTo>
                    <a:pt x="1335175" y="82210"/>
                    <a:pt x="1337061" y="85211"/>
                    <a:pt x="1337061" y="88983"/>
                  </a:cubicBezTo>
                  <a:cubicBezTo>
                    <a:pt x="1334317" y="85382"/>
                    <a:pt x="1330974" y="83582"/>
                    <a:pt x="1327031" y="83582"/>
                  </a:cubicBezTo>
                  <a:cubicBezTo>
                    <a:pt x="1322573" y="83582"/>
                    <a:pt x="1320430" y="85725"/>
                    <a:pt x="1320601" y="90011"/>
                  </a:cubicBezTo>
                  <a:cubicBezTo>
                    <a:pt x="1320773" y="93955"/>
                    <a:pt x="1321973" y="96526"/>
                    <a:pt x="1324202" y="97727"/>
                  </a:cubicBezTo>
                  <a:cubicBezTo>
                    <a:pt x="1323345" y="98584"/>
                    <a:pt x="1321716" y="99012"/>
                    <a:pt x="1319315" y="99012"/>
                  </a:cubicBezTo>
                  <a:cubicBezTo>
                    <a:pt x="1316915" y="99012"/>
                    <a:pt x="1314815" y="98027"/>
                    <a:pt x="1313015" y="96055"/>
                  </a:cubicBezTo>
                  <a:cubicBezTo>
                    <a:pt x="1311214" y="94083"/>
                    <a:pt x="1310314" y="91897"/>
                    <a:pt x="1310314" y="89497"/>
                  </a:cubicBezTo>
                  <a:cubicBezTo>
                    <a:pt x="1307057" y="91554"/>
                    <a:pt x="1304485" y="92583"/>
                    <a:pt x="1302599" y="92583"/>
                  </a:cubicBezTo>
                  <a:cubicBezTo>
                    <a:pt x="1297627" y="92412"/>
                    <a:pt x="1294198" y="90268"/>
                    <a:pt x="1292312" y="86154"/>
                  </a:cubicBezTo>
                  <a:cubicBezTo>
                    <a:pt x="1295741" y="86154"/>
                    <a:pt x="1300456" y="84653"/>
                    <a:pt x="1306457" y="81653"/>
                  </a:cubicBezTo>
                  <a:cubicBezTo>
                    <a:pt x="1312457" y="78653"/>
                    <a:pt x="1317172" y="77153"/>
                    <a:pt x="1320601" y="77153"/>
                  </a:cubicBezTo>
                  <a:close/>
                  <a:moveTo>
                    <a:pt x="705949" y="77153"/>
                  </a:moveTo>
                  <a:cubicBezTo>
                    <a:pt x="710064" y="77153"/>
                    <a:pt x="713665" y="78095"/>
                    <a:pt x="716751" y="79981"/>
                  </a:cubicBezTo>
                  <a:cubicBezTo>
                    <a:pt x="720523" y="82210"/>
                    <a:pt x="722409" y="85211"/>
                    <a:pt x="722409" y="88983"/>
                  </a:cubicBezTo>
                  <a:cubicBezTo>
                    <a:pt x="719665" y="85382"/>
                    <a:pt x="716322" y="83582"/>
                    <a:pt x="712379" y="83582"/>
                  </a:cubicBezTo>
                  <a:cubicBezTo>
                    <a:pt x="707921" y="83582"/>
                    <a:pt x="705778" y="85725"/>
                    <a:pt x="705949" y="90011"/>
                  </a:cubicBezTo>
                  <a:cubicBezTo>
                    <a:pt x="706121" y="93955"/>
                    <a:pt x="707321" y="96526"/>
                    <a:pt x="709550" y="97727"/>
                  </a:cubicBezTo>
                  <a:cubicBezTo>
                    <a:pt x="708693" y="98584"/>
                    <a:pt x="707064" y="99012"/>
                    <a:pt x="704663" y="99012"/>
                  </a:cubicBezTo>
                  <a:cubicBezTo>
                    <a:pt x="702263" y="99012"/>
                    <a:pt x="700163" y="98027"/>
                    <a:pt x="698363" y="96055"/>
                  </a:cubicBezTo>
                  <a:cubicBezTo>
                    <a:pt x="696562" y="94083"/>
                    <a:pt x="695662" y="91897"/>
                    <a:pt x="695662" y="89497"/>
                  </a:cubicBezTo>
                  <a:cubicBezTo>
                    <a:pt x="692405" y="91554"/>
                    <a:pt x="689833" y="92583"/>
                    <a:pt x="687947" y="92583"/>
                  </a:cubicBezTo>
                  <a:cubicBezTo>
                    <a:pt x="682975" y="92412"/>
                    <a:pt x="679546" y="90268"/>
                    <a:pt x="677660" y="86154"/>
                  </a:cubicBezTo>
                  <a:cubicBezTo>
                    <a:pt x="681089" y="86154"/>
                    <a:pt x="685804" y="84653"/>
                    <a:pt x="691805" y="81653"/>
                  </a:cubicBezTo>
                  <a:cubicBezTo>
                    <a:pt x="697805" y="78653"/>
                    <a:pt x="702520" y="77153"/>
                    <a:pt x="705949" y="77153"/>
                  </a:cubicBezTo>
                  <a:close/>
                  <a:moveTo>
                    <a:pt x="91298" y="77153"/>
                  </a:moveTo>
                  <a:cubicBezTo>
                    <a:pt x="95412" y="77153"/>
                    <a:pt x="99013" y="78095"/>
                    <a:pt x="102099" y="79981"/>
                  </a:cubicBezTo>
                  <a:cubicBezTo>
                    <a:pt x="105871" y="82210"/>
                    <a:pt x="107757" y="85211"/>
                    <a:pt x="107757" y="88983"/>
                  </a:cubicBezTo>
                  <a:cubicBezTo>
                    <a:pt x="105014" y="85382"/>
                    <a:pt x="101670" y="83582"/>
                    <a:pt x="97727" y="83582"/>
                  </a:cubicBezTo>
                  <a:cubicBezTo>
                    <a:pt x="93269" y="83582"/>
                    <a:pt x="91126" y="85725"/>
                    <a:pt x="91298" y="90011"/>
                  </a:cubicBezTo>
                  <a:cubicBezTo>
                    <a:pt x="91469" y="93955"/>
                    <a:pt x="92669" y="96526"/>
                    <a:pt x="94898" y="97727"/>
                  </a:cubicBezTo>
                  <a:cubicBezTo>
                    <a:pt x="94041" y="98584"/>
                    <a:pt x="92412" y="99012"/>
                    <a:pt x="90012" y="99012"/>
                  </a:cubicBezTo>
                  <a:cubicBezTo>
                    <a:pt x="87611" y="99012"/>
                    <a:pt x="85511" y="98027"/>
                    <a:pt x="83711" y="96055"/>
                  </a:cubicBezTo>
                  <a:cubicBezTo>
                    <a:pt x="81911" y="94083"/>
                    <a:pt x="81011" y="91897"/>
                    <a:pt x="81011" y="89497"/>
                  </a:cubicBezTo>
                  <a:cubicBezTo>
                    <a:pt x="77753" y="91554"/>
                    <a:pt x="75181" y="92583"/>
                    <a:pt x="73295" y="92583"/>
                  </a:cubicBezTo>
                  <a:cubicBezTo>
                    <a:pt x="68323" y="92412"/>
                    <a:pt x="64894" y="90268"/>
                    <a:pt x="63008" y="86154"/>
                  </a:cubicBezTo>
                  <a:cubicBezTo>
                    <a:pt x="66437" y="86154"/>
                    <a:pt x="71152" y="84653"/>
                    <a:pt x="77153" y="81653"/>
                  </a:cubicBezTo>
                  <a:cubicBezTo>
                    <a:pt x="83154" y="78653"/>
                    <a:pt x="87869" y="77153"/>
                    <a:pt x="91298" y="77153"/>
                  </a:cubicBezTo>
                  <a:close/>
                  <a:moveTo>
                    <a:pt x="2549903" y="77153"/>
                  </a:moveTo>
                  <a:cubicBezTo>
                    <a:pt x="2554018" y="77153"/>
                    <a:pt x="2557619" y="78095"/>
                    <a:pt x="2560705" y="79981"/>
                  </a:cubicBezTo>
                  <a:cubicBezTo>
                    <a:pt x="2564477" y="82210"/>
                    <a:pt x="2566363" y="85211"/>
                    <a:pt x="2566363" y="88983"/>
                  </a:cubicBezTo>
                  <a:cubicBezTo>
                    <a:pt x="2563619" y="85382"/>
                    <a:pt x="2560276" y="83582"/>
                    <a:pt x="2556333" y="83582"/>
                  </a:cubicBezTo>
                  <a:cubicBezTo>
                    <a:pt x="2551875" y="83582"/>
                    <a:pt x="2549732" y="85725"/>
                    <a:pt x="2549903" y="90011"/>
                  </a:cubicBezTo>
                  <a:cubicBezTo>
                    <a:pt x="2550075" y="93955"/>
                    <a:pt x="2551275" y="96526"/>
                    <a:pt x="2553504" y="97727"/>
                  </a:cubicBezTo>
                  <a:cubicBezTo>
                    <a:pt x="2552647" y="98584"/>
                    <a:pt x="2551018" y="99012"/>
                    <a:pt x="2548617" y="99012"/>
                  </a:cubicBezTo>
                  <a:cubicBezTo>
                    <a:pt x="2546217" y="99012"/>
                    <a:pt x="2544117" y="98027"/>
                    <a:pt x="2542317" y="96055"/>
                  </a:cubicBezTo>
                  <a:cubicBezTo>
                    <a:pt x="2540516" y="94083"/>
                    <a:pt x="2539616" y="91897"/>
                    <a:pt x="2539616" y="89497"/>
                  </a:cubicBezTo>
                  <a:cubicBezTo>
                    <a:pt x="2536359" y="91554"/>
                    <a:pt x="2533787" y="92583"/>
                    <a:pt x="2531901" y="92583"/>
                  </a:cubicBezTo>
                  <a:cubicBezTo>
                    <a:pt x="2526929" y="92412"/>
                    <a:pt x="2523500" y="90268"/>
                    <a:pt x="2521614" y="86154"/>
                  </a:cubicBezTo>
                  <a:cubicBezTo>
                    <a:pt x="2525043" y="86154"/>
                    <a:pt x="2529758" y="84653"/>
                    <a:pt x="2535759" y="81653"/>
                  </a:cubicBezTo>
                  <a:cubicBezTo>
                    <a:pt x="2541759" y="78653"/>
                    <a:pt x="2546474" y="77153"/>
                    <a:pt x="2549903" y="77153"/>
                  </a:cubicBezTo>
                  <a:close/>
                  <a:moveTo>
                    <a:pt x="807533" y="60436"/>
                  </a:moveTo>
                  <a:lnTo>
                    <a:pt x="810362" y="63522"/>
                  </a:lnTo>
                  <a:cubicBezTo>
                    <a:pt x="805905" y="67637"/>
                    <a:pt x="802819" y="72781"/>
                    <a:pt x="801104" y="78953"/>
                  </a:cubicBezTo>
                  <a:cubicBezTo>
                    <a:pt x="799047" y="86154"/>
                    <a:pt x="793475" y="92412"/>
                    <a:pt x="784388" y="97727"/>
                  </a:cubicBezTo>
                  <a:cubicBezTo>
                    <a:pt x="780273" y="100127"/>
                    <a:pt x="775987" y="103556"/>
                    <a:pt x="771529" y="108014"/>
                  </a:cubicBezTo>
                  <a:cubicBezTo>
                    <a:pt x="775987" y="106299"/>
                    <a:pt x="780273" y="105442"/>
                    <a:pt x="784388" y="105442"/>
                  </a:cubicBezTo>
                  <a:cubicBezTo>
                    <a:pt x="788331" y="105442"/>
                    <a:pt x="791931" y="106385"/>
                    <a:pt x="795189" y="108271"/>
                  </a:cubicBezTo>
                  <a:cubicBezTo>
                    <a:pt x="799132" y="110500"/>
                    <a:pt x="801104" y="113414"/>
                    <a:pt x="801104" y="117015"/>
                  </a:cubicBezTo>
                  <a:cubicBezTo>
                    <a:pt x="795789" y="116157"/>
                    <a:pt x="792360" y="115729"/>
                    <a:pt x="790817" y="115729"/>
                  </a:cubicBezTo>
                  <a:cubicBezTo>
                    <a:pt x="770072" y="115900"/>
                    <a:pt x="748212" y="127473"/>
                    <a:pt x="725237" y="150447"/>
                  </a:cubicBezTo>
                  <a:lnTo>
                    <a:pt x="720094" y="145304"/>
                  </a:lnTo>
                  <a:cubicBezTo>
                    <a:pt x="743411" y="121987"/>
                    <a:pt x="754984" y="100127"/>
                    <a:pt x="754813" y="79724"/>
                  </a:cubicBezTo>
                  <a:cubicBezTo>
                    <a:pt x="754813" y="75095"/>
                    <a:pt x="754384" y="71666"/>
                    <a:pt x="753527" y="69437"/>
                  </a:cubicBezTo>
                  <a:cubicBezTo>
                    <a:pt x="762099" y="72523"/>
                    <a:pt x="766385" y="78095"/>
                    <a:pt x="766385" y="86154"/>
                  </a:cubicBezTo>
                  <a:cubicBezTo>
                    <a:pt x="766385" y="89411"/>
                    <a:pt x="765528" y="93269"/>
                    <a:pt x="763814" y="97727"/>
                  </a:cubicBezTo>
                  <a:cubicBezTo>
                    <a:pt x="767071" y="94469"/>
                    <a:pt x="770500" y="89754"/>
                    <a:pt x="774101" y="83582"/>
                  </a:cubicBezTo>
                  <a:cubicBezTo>
                    <a:pt x="778730" y="77067"/>
                    <a:pt x="784216" y="72438"/>
                    <a:pt x="790560" y="69694"/>
                  </a:cubicBezTo>
                  <a:cubicBezTo>
                    <a:pt x="798104" y="66437"/>
                    <a:pt x="803761" y="63351"/>
                    <a:pt x="807533" y="60436"/>
                  </a:cubicBezTo>
                  <a:close/>
                  <a:moveTo>
                    <a:pt x="192882" y="60436"/>
                  </a:moveTo>
                  <a:lnTo>
                    <a:pt x="195711" y="63522"/>
                  </a:lnTo>
                  <a:cubicBezTo>
                    <a:pt x="191253" y="67637"/>
                    <a:pt x="188167" y="72781"/>
                    <a:pt x="186452" y="78953"/>
                  </a:cubicBezTo>
                  <a:cubicBezTo>
                    <a:pt x="184395" y="86154"/>
                    <a:pt x="178823" y="92412"/>
                    <a:pt x="169736" y="97727"/>
                  </a:cubicBezTo>
                  <a:cubicBezTo>
                    <a:pt x="165621" y="100127"/>
                    <a:pt x="161335" y="103556"/>
                    <a:pt x="156877" y="108014"/>
                  </a:cubicBezTo>
                  <a:cubicBezTo>
                    <a:pt x="161335" y="106299"/>
                    <a:pt x="165621" y="105442"/>
                    <a:pt x="169736" y="105442"/>
                  </a:cubicBezTo>
                  <a:cubicBezTo>
                    <a:pt x="173679" y="105442"/>
                    <a:pt x="177280" y="106385"/>
                    <a:pt x="180537" y="108271"/>
                  </a:cubicBezTo>
                  <a:cubicBezTo>
                    <a:pt x="184481" y="110500"/>
                    <a:pt x="186452" y="113414"/>
                    <a:pt x="186452" y="117015"/>
                  </a:cubicBezTo>
                  <a:cubicBezTo>
                    <a:pt x="181137" y="116157"/>
                    <a:pt x="177708" y="115729"/>
                    <a:pt x="176165" y="115729"/>
                  </a:cubicBezTo>
                  <a:cubicBezTo>
                    <a:pt x="155420" y="115900"/>
                    <a:pt x="133560" y="127473"/>
                    <a:pt x="110586" y="150447"/>
                  </a:cubicBezTo>
                  <a:lnTo>
                    <a:pt x="105442" y="145304"/>
                  </a:lnTo>
                  <a:cubicBezTo>
                    <a:pt x="128759" y="121987"/>
                    <a:pt x="140332" y="100127"/>
                    <a:pt x="140161" y="79724"/>
                  </a:cubicBezTo>
                  <a:cubicBezTo>
                    <a:pt x="140161" y="75095"/>
                    <a:pt x="139732" y="71666"/>
                    <a:pt x="138875" y="69437"/>
                  </a:cubicBezTo>
                  <a:cubicBezTo>
                    <a:pt x="147447" y="72523"/>
                    <a:pt x="151734" y="78095"/>
                    <a:pt x="151734" y="86154"/>
                  </a:cubicBezTo>
                  <a:cubicBezTo>
                    <a:pt x="151734" y="89411"/>
                    <a:pt x="150876" y="93269"/>
                    <a:pt x="149162" y="97727"/>
                  </a:cubicBezTo>
                  <a:cubicBezTo>
                    <a:pt x="152419" y="94469"/>
                    <a:pt x="155848" y="89754"/>
                    <a:pt x="159449" y="83582"/>
                  </a:cubicBezTo>
                  <a:cubicBezTo>
                    <a:pt x="164078" y="77067"/>
                    <a:pt x="169564" y="72438"/>
                    <a:pt x="175908" y="69694"/>
                  </a:cubicBezTo>
                  <a:cubicBezTo>
                    <a:pt x="183452" y="66437"/>
                    <a:pt x="189110" y="63351"/>
                    <a:pt x="192882" y="60436"/>
                  </a:cubicBezTo>
                  <a:close/>
                  <a:moveTo>
                    <a:pt x="1422185" y="60436"/>
                  </a:moveTo>
                  <a:lnTo>
                    <a:pt x="1425014" y="63522"/>
                  </a:lnTo>
                  <a:cubicBezTo>
                    <a:pt x="1420557" y="67637"/>
                    <a:pt x="1417471" y="72781"/>
                    <a:pt x="1415756" y="78953"/>
                  </a:cubicBezTo>
                  <a:cubicBezTo>
                    <a:pt x="1413699" y="86154"/>
                    <a:pt x="1408127" y="92412"/>
                    <a:pt x="1399040" y="97727"/>
                  </a:cubicBezTo>
                  <a:cubicBezTo>
                    <a:pt x="1394925" y="100127"/>
                    <a:pt x="1390639" y="103556"/>
                    <a:pt x="1386181" y="108014"/>
                  </a:cubicBezTo>
                  <a:cubicBezTo>
                    <a:pt x="1390639" y="106299"/>
                    <a:pt x="1394925" y="105442"/>
                    <a:pt x="1399040" y="105442"/>
                  </a:cubicBezTo>
                  <a:cubicBezTo>
                    <a:pt x="1402983" y="105442"/>
                    <a:pt x="1406583" y="106385"/>
                    <a:pt x="1409841" y="108271"/>
                  </a:cubicBezTo>
                  <a:cubicBezTo>
                    <a:pt x="1413784" y="110500"/>
                    <a:pt x="1415756" y="113414"/>
                    <a:pt x="1415756" y="117015"/>
                  </a:cubicBezTo>
                  <a:cubicBezTo>
                    <a:pt x="1410441" y="116157"/>
                    <a:pt x="1407012" y="115729"/>
                    <a:pt x="1405469" y="115729"/>
                  </a:cubicBezTo>
                  <a:cubicBezTo>
                    <a:pt x="1384724" y="115900"/>
                    <a:pt x="1362864" y="127473"/>
                    <a:pt x="1339889" y="150447"/>
                  </a:cubicBezTo>
                  <a:lnTo>
                    <a:pt x="1334746" y="145304"/>
                  </a:lnTo>
                  <a:cubicBezTo>
                    <a:pt x="1358063" y="121987"/>
                    <a:pt x="1369636" y="100127"/>
                    <a:pt x="1369465" y="79724"/>
                  </a:cubicBezTo>
                  <a:cubicBezTo>
                    <a:pt x="1369465" y="75095"/>
                    <a:pt x="1369036" y="71666"/>
                    <a:pt x="1368179" y="69437"/>
                  </a:cubicBezTo>
                  <a:cubicBezTo>
                    <a:pt x="1376751" y="72523"/>
                    <a:pt x="1381037" y="78095"/>
                    <a:pt x="1381037" y="86154"/>
                  </a:cubicBezTo>
                  <a:cubicBezTo>
                    <a:pt x="1381037" y="89411"/>
                    <a:pt x="1380180" y="93269"/>
                    <a:pt x="1378466" y="97727"/>
                  </a:cubicBezTo>
                  <a:cubicBezTo>
                    <a:pt x="1381723" y="94469"/>
                    <a:pt x="1385152" y="89754"/>
                    <a:pt x="1388753" y="83582"/>
                  </a:cubicBezTo>
                  <a:cubicBezTo>
                    <a:pt x="1393382" y="77067"/>
                    <a:pt x="1398868" y="72438"/>
                    <a:pt x="1405212" y="69694"/>
                  </a:cubicBezTo>
                  <a:cubicBezTo>
                    <a:pt x="1412756" y="66437"/>
                    <a:pt x="1418413" y="63351"/>
                    <a:pt x="1422185" y="60436"/>
                  </a:cubicBezTo>
                  <a:close/>
                  <a:moveTo>
                    <a:pt x="2036837" y="60436"/>
                  </a:moveTo>
                  <a:lnTo>
                    <a:pt x="2039666" y="63522"/>
                  </a:lnTo>
                  <a:cubicBezTo>
                    <a:pt x="2035209" y="67637"/>
                    <a:pt x="2032123" y="72781"/>
                    <a:pt x="2030408" y="78953"/>
                  </a:cubicBezTo>
                  <a:cubicBezTo>
                    <a:pt x="2028351" y="86154"/>
                    <a:pt x="2022779" y="92412"/>
                    <a:pt x="2013692" y="97727"/>
                  </a:cubicBezTo>
                  <a:cubicBezTo>
                    <a:pt x="2009577" y="100127"/>
                    <a:pt x="2005291" y="103556"/>
                    <a:pt x="2000833" y="108014"/>
                  </a:cubicBezTo>
                  <a:cubicBezTo>
                    <a:pt x="2005291" y="106299"/>
                    <a:pt x="2009577" y="105442"/>
                    <a:pt x="2013692" y="105442"/>
                  </a:cubicBezTo>
                  <a:cubicBezTo>
                    <a:pt x="2017635" y="105442"/>
                    <a:pt x="2021235" y="106385"/>
                    <a:pt x="2024493" y="108271"/>
                  </a:cubicBezTo>
                  <a:cubicBezTo>
                    <a:pt x="2028436" y="110500"/>
                    <a:pt x="2030408" y="113414"/>
                    <a:pt x="2030408" y="117015"/>
                  </a:cubicBezTo>
                  <a:cubicBezTo>
                    <a:pt x="2025093" y="116157"/>
                    <a:pt x="2021664" y="115729"/>
                    <a:pt x="2020121" y="115729"/>
                  </a:cubicBezTo>
                  <a:cubicBezTo>
                    <a:pt x="1999376" y="115900"/>
                    <a:pt x="1977516" y="127473"/>
                    <a:pt x="1954541" y="150447"/>
                  </a:cubicBezTo>
                  <a:lnTo>
                    <a:pt x="1949398" y="145304"/>
                  </a:lnTo>
                  <a:cubicBezTo>
                    <a:pt x="1972715" y="121987"/>
                    <a:pt x="1984288" y="100127"/>
                    <a:pt x="1984117" y="79724"/>
                  </a:cubicBezTo>
                  <a:cubicBezTo>
                    <a:pt x="1984117" y="75095"/>
                    <a:pt x="1983688" y="71666"/>
                    <a:pt x="1982831" y="69437"/>
                  </a:cubicBezTo>
                  <a:cubicBezTo>
                    <a:pt x="1991403" y="72523"/>
                    <a:pt x="1995689" y="78095"/>
                    <a:pt x="1995689" y="86154"/>
                  </a:cubicBezTo>
                  <a:cubicBezTo>
                    <a:pt x="1995689" y="89411"/>
                    <a:pt x="1994832" y="93269"/>
                    <a:pt x="1993118" y="97727"/>
                  </a:cubicBezTo>
                  <a:cubicBezTo>
                    <a:pt x="1996375" y="94469"/>
                    <a:pt x="1999804" y="89754"/>
                    <a:pt x="2003405" y="83582"/>
                  </a:cubicBezTo>
                  <a:cubicBezTo>
                    <a:pt x="2008034" y="77067"/>
                    <a:pt x="2013520" y="72438"/>
                    <a:pt x="2019864" y="69694"/>
                  </a:cubicBezTo>
                  <a:cubicBezTo>
                    <a:pt x="2027408" y="66437"/>
                    <a:pt x="2033065" y="63351"/>
                    <a:pt x="2036837" y="60436"/>
                  </a:cubicBezTo>
                  <a:close/>
                  <a:moveTo>
                    <a:pt x="2651487" y="60436"/>
                  </a:moveTo>
                  <a:lnTo>
                    <a:pt x="2654316" y="63522"/>
                  </a:lnTo>
                  <a:cubicBezTo>
                    <a:pt x="2649859" y="67637"/>
                    <a:pt x="2646773" y="72781"/>
                    <a:pt x="2645058" y="78953"/>
                  </a:cubicBezTo>
                  <a:cubicBezTo>
                    <a:pt x="2643001" y="86154"/>
                    <a:pt x="2637429" y="92412"/>
                    <a:pt x="2628342" y="97727"/>
                  </a:cubicBezTo>
                  <a:cubicBezTo>
                    <a:pt x="2624227" y="100127"/>
                    <a:pt x="2619941" y="103556"/>
                    <a:pt x="2615483" y="108014"/>
                  </a:cubicBezTo>
                  <a:cubicBezTo>
                    <a:pt x="2619941" y="106299"/>
                    <a:pt x="2624227" y="105442"/>
                    <a:pt x="2628342" y="105442"/>
                  </a:cubicBezTo>
                  <a:cubicBezTo>
                    <a:pt x="2632285" y="105442"/>
                    <a:pt x="2635885" y="106385"/>
                    <a:pt x="2639143" y="108271"/>
                  </a:cubicBezTo>
                  <a:cubicBezTo>
                    <a:pt x="2643086" y="110500"/>
                    <a:pt x="2645058" y="113414"/>
                    <a:pt x="2645058" y="117015"/>
                  </a:cubicBezTo>
                  <a:cubicBezTo>
                    <a:pt x="2639743" y="116157"/>
                    <a:pt x="2636314" y="115729"/>
                    <a:pt x="2634771" y="115729"/>
                  </a:cubicBezTo>
                  <a:cubicBezTo>
                    <a:pt x="2614026" y="115900"/>
                    <a:pt x="2592166" y="127473"/>
                    <a:pt x="2569191" y="150447"/>
                  </a:cubicBezTo>
                  <a:lnTo>
                    <a:pt x="2564048" y="145304"/>
                  </a:lnTo>
                  <a:cubicBezTo>
                    <a:pt x="2587365" y="121987"/>
                    <a:pt x="2598938" y="100127"/>
                    <a:pt x="2598767" y="79724"/>
                  </a:cubicBezTo>
                  <a:cubicBezTo>
                    <a:pt x="2598767" y="75095"/>
                    <a:pt x="2598338" y="71666"/>
                    <a:pt x="2597481" y="69437"/>
                  </a:cubicBezTo>
                  <a:cubicBezTo>
                    <a:pt x="2606053" y="72523"/>
                    <a:pt x="2610339" y="78095"/>
                    <a:pt x="2610339" y="86154"/>
                  </a:cubicBezTo>
                  <a:cubicBezTo>
                    <a:pt x="2610339" y="89411"/>
                    <a:pt x="2609482" y="93269"/>
                    <a:pt x="2607768" y="97727"/>
                  </a:cubicBezTo>
                  <a:cubicBezTo>
                    <a:pt x="2611025" y="94469"/>
                    <a:pt x="2614454" y="89754"/>
                    <a:pt x="2618055" y="83582"/>
                  </a:cubicBezTo>
                  <a:cubicBezTo>
                    <a:pt x="2622684" y="77067"/>
                    <a:pt x="2628170" y="72438"/>
                    <a:pt x="2634514" y="69694"/>
                  </a:cubicBezTo>
                  <a:cubicBezTo>
                    <a:pt x="2642058" y="66437"/>
                    <a:pt x="2647715" y="63351"/>
                    <a:pt x="2651487" y="60436"/>
                  </a:cubicBezTo>
                  <a:close/>
                  <a:moveTo>
                    <a:pt x="743240" y="47577"/>
                  </a:moveTo>
                  <a:cubicBezTo>
                    <a:pt x="743240" y="47577"/>
                    <a:pt x="744954" y="48435"/>
                    <a:pt x="748383" y="50149"/>
                  </a:cubicBezTo>
                  <a:cubicBezTo>
                    <a:pt x="744440" y="50835"/>
                    <a:pt x="741439" y="53750"/>
                    <a:pt x="739382" y="58893"/>
                  </a:cubicBezTo>
                  <a:cubicBezTo>
                    <a:pt x="737668" y="63008"/>
                    <a:pt x="736810" y="67380"/>
                    <a:pt x="736810" y="72009"/>
                  </a:cubicBezTo>
                  <a:cubicBezTo>
                    <a:pt x="736810" y="102527"/>
                    <a:pt x="729095" y="126959"/>
                    <a:pt x="713665" y="145304"/>
                  </a:cubicBezTo>
                  <a:lnTo>
                    <a:pt x="707235" y="141446"/>
                  </a:lnTo>
                  <a:cubicBezTo>
                    <a:pt x="715979" y="130988"/>
                    <a:pt x="720265" y="118986"/>
                    <a:pt x="720094" y="105442"/>
                  </a:cubicBezTo>
                  <a:cubicBezTo>
                    <a:pt x="720094" y="99612"/>
                    <a:pt x="717522" y="93612"/>
                    <a:pt x="712379" y="87440"/>
                  </a:cubicBezTo>
                  <a:cubicBezTo>
                    <a:pt x="718722" y="87440"/>
                    <a:pt x="723437" y="91726"/>
                    <a:pt x="726523" y="100298"/>
                  </a:cubicBezTo>
                  <a:lnTo>
                    <a:pt x="726523" y="95155"/>
                  </a:lnTo>
                  <a:cubicBezTo>
                    <a:pt x="726523" y="92412"/>
                    <a:pt x="726095" y="88340"/>
                    <a:pt x="725237" y="82939"/>
                  </a:cubicBezTo>
                  <a:cubicBezTo>
                    <a:pt x="724380" y="77538"/>
                    <a:pt x="723952" y="73466"/>
                    <a:pt x="723952" y="70723"/>
                  </a:cubicBezTo>
                  <a:cubicBezTo>
                    <a:pt x="723952" y="64894"/>
                    <a:pt x="725752" y="59579"/>
                    <a:pt x="729352" y="54778"/>
                  </a:cubicBezTo>
                  <a:cubicBezTo>
                    <a:pt x="732953" y="49978"/>
                    <a:pt x="737582" y="47577"/>
                    <a:pt x="743240" y="47577"/>
                  </a:cubicBezTo>
                  <a:close/>
                  <a:moveTo>
                    <a:pt x="128588" y="47577"/>
                  </a:moveTo>
                  <a:cubicBezTo>
                    <a:pt x="128588" y="47577"/>
                    <a:pt x="130302" y="48435"/>
                    <a:pt x="133731" y="50149"/>
                  </a:cubicBezTo>
                  <a:cubicBezTo>
                    <a:pt x="129788" y="50835"/>
                    <a:pt x="126788" y="53750"/>
                    <a:pt x="124730" y="58893"/>
                  </a:cubicBezTo>
                  <a:cubicBezTo>
                    <a:pt x="123016" y="63008"/>
                    <a:pt x="122159" y="67380"/>
                    <a:pt x="122159" y="72009"/>
                  </a:cubicBezTo>
                  <a:cubicBezTo>
                    <a:pt x="122159" y="102527"/>
                    <a:pt x="114443" y="126959"/>
                    <a:pt x="99013" y="145304"/>
                  </a:cubicBezTo>
                  <a:lnTo>
                    <a:pt x="92583" y="141446"/>
                  </a:lnTo>
                  <a:cubicBezTo>
                    <a:pt x="101327" y="130988"/>
                    <a:pt x="105614" y="118986"/>
                    <a:pt x="105442" y="105442"/>
                  </a:cubicBezTo>
                  <a:cubicBezTo>
                    <a:pt x="105442" y="99612"/>
                    <a:pt x="102870" y="93612"/>
                    <a:pt x="97727" y="87440"/>
                  </a:cubicBezTo>
                  <a:cubicBezTo>
                    <a:pt x="104071" y="87440"/>
                    <a:pt x="108785" y="91726"/>
                    <a:pt x="111872" y="100298"/>
                  </a:cubicBezTo>
                  <a:lnTo>
                    <a:pt x="111872" y="95155"/>
                  </a:lnTo>
                  <a:cubicBezTo>
                    <a:pt x="111872" y="92412"/>
                    <a:pt x="111443" y="88340"/>
                    <a:pt x="110586" y="82939"/>
                  </a:cubicBezTo>
                  <a:cubicBezTo>
                    <a:pt x="109728" y="77538"/>
                    <a:pt x="109300" y="73466"/>
                    <a:pt x="109300" y="70723"/>
                  </a:cubicBezTo>
                  <a:cubicBezTo>
                    <a:pt x="109300" y="64894"/>
                    <a:pt x="111100" y="59579"/>
                    <a:pt x="114700" y="54778"/>
                  </a:cubicBezTo>
                  <a:cubicBezTo>
                    <a:pt x="118301" y="49978"/>
                    <a:pt x="122930" y="47577"/>
                    <a:pt x="128588" y="47577"/>
                  </a:cubicBezTo>
                  <a:close/>
                  <a:moveTo>
                    <a:pt x="1357892" y="47577"/>
                  </a:moveTo>
                  <a:cubicBezTo>
                    <a:pt x="1357892" y="47577"/>
                    <a:pt x="1359606" y="48435"/>
                    <a:pt x="1363035" y="50149"/>
                  </a:cubicBezTo>
                  <a:cubicBezTo>
                    <a:pt x="1359092" y="50835"/>
                    <a:pt x="1356091" y="53750"/>
                    <a:pt x="1354034" y="58893"/>
                  </a:cubicBezTo>
                  <a:cubicBezTo>
                    <a:pt x="1352320" y="63008"/>
                    <a:pt x="1351462" y="67380"/>
                    <a:pt x="1351462" y="72009"/>
                  </a:cubicBezTo>
                  <a:cubicBezTo>
                    <a:pt x="1351462" y="102527"/>
                    <a:pt x="1343747" y="126959"/>
                    <a:pt x="1328317" y="145304"/>
                  </a:cubicBezTo>
                  <a:lnTo>
                    <a:pt x="1321887" y="141446"/>
                  </a:lnTo>
                  <a:cubicBezTo>
                    <a:pt x="1330631" y="130988"/>
                    <a:pt x="1334917" y="118986"/>
                    <a:pt x="1334746" y="105442"/>
                  </a:cubicBezTo>
                  <a:cubicBezTo>
                    <a:pt x="1334746" y="99612"/>
                    <a:pt x="1332174" y="93612"/>
                    <a:pt x="1327031" y="87440"/>
                  </a:cubicBezTo>
                  <a:cubicBezTo>
                    <a:pt x="1333374" y="87440"/>
                    <a:pt x="1338089" y="91726"/>
                    <a:pt x="1341175" y="100298"/>
                  </a:cubicBezTo>
                  <a:lnTo>
                    <a:pt x="1341175" y="95155"/>
                  </a:lnTo>
                  <a:cubicBezTo>
                    <a:pt x="1341175" y="92412"/>
                    <a:pt x="1340747" y="88340"/>
                    <a:pt x="1339889" y="82939"/>
                  </a:cubicBezTo>
                  <a:cubicBezTo>
                    <a:pt x="1339032" y="77538"/>
                    <a:pt x="1338604" y="73466"/>
                    <a:pt x="1338604" y="70723"/>
                  </a:cubicBezTo>
                  <a:cubicBezTo>
                    <a:pt x="1338604" y="64894"/>
                    <a:pt x="1340404" y="59579"/>
                    <a:pt x="1344004" y="54778"/>
                  </a:cubicBezTo>
                  <a:cubicBezTo>
                    <a:pt x="1347605" y="49978"/>
                    <a:pt x="1352234" y="47577"/>
                    <a:pt x="1357892" y="47577"/>
                  </a:cubicBezTo>
                  <a:close/>
                  <a:moveTo>
                    <a:pt x="1972544" y="47577"/>
                  </a:moveTo>
                  <a:cubicBezTo>
                    <a:pt x="1972544" y="47577"/>
                    <a:pt x="1974258" y="48435"/>
                    <a:pt x="1977687" y="50149"/>
                  </a:cubicBezTo>
                  <a:cubicBezTo>
                    <a:pt x="1973744" y="50835"/>
                    <a:pt x="1970743" y="53750"/>
                    <a:pt x="1968686" y="58893"/>
                  </a:cubicBezTo>
                  <a:cubicBezTo>
                    <a:pt x="1966972" y="63008"/>
                    <a:pt x="1966114" y="67380"/>
                    <a:pt x="1966114" y="72009"/>
                  </a:cubicBezTo>
                  <a:cubicBezTo>
                    <a:pt x="1966114" y="102527"/>
                    <a:pt x="1958399" y="126959"/>
                    <a:pt x="1942969" y="145304"/>
                  </a:cubicBezTo>
                  <a:lnTo>
                    <a:pt x="1936539" y="141446"/>
                  </a:lnTo>
                  <a:cubicBezTo>
                    <a:pt x="1945283" y="130988"/>
                    <a:pt x="1949569" y="118986"/>
                    <a:pt x="1949398" y="105442"/>
                  </a:cubicBezTo>
                  <a:cubicBezTo>
                    <a:pt x="1949398" y="99612"/>
                    <a:pt x="1946826" y="93612"/>
                    <a:pt x="1941683" y="87440"/>
                  </a:cubicBezTo>
                  <a:cubicBezTo>
                    <a:pt x="1948026" y="87440"/>
                    <a:pt x="1952741" y="91726"/>
                    <a:pt x="1955827" y="100298"/>
                  </a:cubicBezTo>
                  <a:lnTo>
                    <a:pt x="1955827" y="95155"/>
                  </a:lnTo>
                  <a:cubicBezTo>
                    <a:pt x="1955827" y="92412"/>
                    <a:pt x="1955399" y="88340"/>
                    <a:pt x="1954541" y="82939"/>
                  </a:cubicBezTo>
                  <a:cubicBezTo>
                    <a:pt x="1953684" y="77538"/>
                    <a:pt x="1953256" y="73466"/>
                    <a:pt x="1953256" y="70723"/>
                  </a:cubicBezTo>
                  <a:cubicBezTo>
                    <a:pt x="1953256" y="64894"/>
                    <a:pt x="1955056" y="59579"/>
                    <a:pt x="1958656" y="54778"/>
                  </a:cubicBezTo>
                  <a:cubicBezTo>
                    <a:pt x="1962257" y="49978"/>
                    <a:pt x="1966886" y="47577"/>
                    <a:pt x="1972544" y="47577"/>
                  </a:cubicBezTo>
                  <a:close/>
                  <a:moveTo>
                    <a:pt x="2587194" y="47577"/>
                  </a:moveTo>
                  <a:cubicBezTo>
                    <a:pt x="2587194" y="47577"/>
                    <a:pt x="2588908" y="48435"/>
                    <a:pt x="2592337" y="50149"/>
                  </a:cubicBezTo>
                  <a:cubicBezTo>
                    <a:pt x="2588394" y="50835"/>
                    <a:pt x="2585393" y="53750"/>
                    <a:pt x="2583336" y="58893"/>
                  </a:cubicBezTo>
                  <a:cubicBezTo>
                    <a:pt x="2581622" y="63008"/>
                    <a:pt x="2580764" y="67380"/>
                    <a:pt x="2580764" y="72009"/>
                  </a:cubicBezTo>
                  <a:cubicBezTo>
                    <a:pt x="2580764" y="102527"/>
                    <a:pt x="2573049" y="126959"/>
                    <a:pt x="2557619" y="145304"/>
                  </a:cubicBezTo>
                  <a:lnTo>
                    <a:pt x="2551189" y="141446"/>
                  </a:lnTo>
                  <a:cubicBezTo>
                    <a:pt x="2559933" y="130988"/>
                    <a:pt x="2564219" y="118986"/>
                    <a:pt x="2564048" y="105442"/>
                  </a:cubicBezTo>
                  <a:cubicBezTo>
                    <a:pt x="2564048" y="99612"/>
                    <a:pt x="2561476" y="93612"/>
                    <a:pt x="2556333" y="87440"/>
                  </a:cubicBezTo>
                  <a:cubicBezTo>
                    <a:pt x="2562676" y="87440"/>
                    <a:pt x="2567391" y="91726"/>
                    <a:pt x="2570477" y="100298"/>
                  </a:cubicBezTo>
                  <a:lnTo>
                    <a:pt x="2570477" y="95155"/>
                  </a:lnTo>
                  <a:cubicBezTo>
                    <a:pt x="2570477" y="92412"/>
                    <a:pt x="2570049" y="88340"/>
                    <a:pt x="2569191" y="82939"/>
                  </a:cubicBezTo>
                  <a:cubicBezTo>
                    <a:pt x="2568334" y="77538"/>
                    <a:pt x="2567906" y="73466"/>
                    <a:pt x="2567906" y="70723"/>
                  </a:cubicBezTo>
                  <a:cubicBezTo>
                    <a:pt x="2567906" y="64894"/>
                    <a:pt x="2569706" y="59579"/>
                    <a:pt x="2573306" y="54778"/>
                  </a:cubicBezTo>
                  <a:cubicBezTo>
                    <a:pt x="2576907" y="49978"/>
                    <a:pt x="2581536" y="47577"/>
                    <a:pt x="2587194" y="47577"/>
                  </a:cubicBezTo>
                  <a:close/>
                  <a:moveTo>
                    <a:pt x="673802" y="37290"/>
                  </a:moveTo>
                  <a:cubicBezTo>
                    <a:pt x="677231" y="39348"/>
                    <a:pt x="678946" y="44063"/>
                    <a:pt x="678946" y="51435"/>
                  </a:cubicBezTo>
                  <a:cubicBezTo>
                    <a:pt x="678946" y="57093"/>
                    <a:pt x="676374" y="61379"/>
                    <a:pt x="671231" y="64294"/>
                  </a:cubicBezTo>
                  <a:cubicBezTo>
                    <a:pt x="674831" y="64637"/>
                    <a:pt x="676546" y="67637"/>
                    <a:pt x="676374" y="73295"/>
                  </a:cubicBezTo>
                  <a:cubicBezTo>
                    <a:pt x="676203" y="77581"/>
                    <a:pt x="673631" y="80153"/>
                    <a:pt x="668659" y="81010"/>
                  </a:cubicBezTo>
                  <a:cubicBezTo>
                    <a:pt x="668316" y="76724"/>
                    <a:pt x="667030" y="74581"/>
                    <a:pt x="664801" y="74581"/>
                  </a:cubicBezTo>
                  <a:cubicBezTo>
                    <a:pt x="660515" y="74581"/>
                    <a:pt x="658372" y="76724"/>
                    <a:pt x="658372" y="81010"/>
                  </a:cubicBezTo>
                  <a:cubicBezTo>
                    <a:pt x="658372" y="87182"/>
                    <a:pt x="658715" y="90783"/>
                    <a:pt x="659401" y="91812"/>
                  </a:cubicBezTo>
                  <a:cubicBezTo>
                    <a:pt x="655286" y="90611"/>
                    <a:pt x="653228" y="86154"/>
                    <a:pt x="653228" y="78438"/>
                  </a:cubicBezTo>
                  <a:cubicBezTo>
                    <a:pt x="653228" y="75181"/>
                    <a:pt x="656657" y="68751"/>
                    <a:pt x="663515" y="59150"/>
                  </a:cubicBezTo>
                  <a:cubicBezTo>
                    <a:pt x="670373" y="49549"/>
                    <a:pt x="673802" y="42262"/>
                    <a:pt x="673802" y="37290"/>
                  </a:cubicBezTo>
                  <a:close/>
                  <a:moveTo>
                    <a:pt x="59151" y="37290"/>
                  </a:moveTo>
                  <a:cubicBezTo>
                    <a:pt x="62580" y="39348"/>
                    <a:pt x="64294" y="44063"/>
                    <a:pt x="64294" y="51435"/>
                  </a:cubicBezTo>
                  <a:cubicBezTo>
                    <a:pt x="64294" y="57093"/>
                    <a:pt x="61722" y="61379"/>
                    <a:pt x="56579" y="64294"/>
                  </a:cubicBezTo>
                  <a:cubicBezTo>
                    <a:pt x="60179" y="64637"/>
                    <a:pt x="61894" y="67637"/>
                    <a:pt x="61722" y="73295"/>
                  </a:cubicBezTo>
                  <a:cubicBezTo>
                    <a:pt x="61551" y="77581"/>
                    <a:pt x="58979" y="80153"/>
                    <a:pt x="54007" y="81010"/>
                  </a:cubicBezTo>
                  <a:cubicBezTo>
                    <a:pt x="53664" y="76724"/>
                    <a:pt x="52378" y="74581"/>
                    <a:pt x="50150" y="74581"/>
                  </a:cubicBezTo>
                  <a:cubicBezTo>
                    <a:pt x="45863" y="74581"/>
                    <a:pt x="43720" y="76724"/>
                    <a:pt x="43720" y="81010"/>
                  </a:cubicBezTo>
                  <a:cubicBezTo>
                    <a:pt x="43720" y="87182"/>
                    <a:pt x="44063" y="90783"/>
                    <a:pt x="44749" y="91812"/>
                  </a:cubicBezTo>
                  <a:cubicBezTo>
                    <a:pt x="40634" y="90611"/>
                    <a:pt x="38577" y="86154"/>
                    <a:pt x="38577" y="78438"/>
                  </a:cubicBezTo>
                  <a:cubicBezTo>
                    <a:pt x="38577" y="75181"/>
                    <a:pt x="42006" y="68751"/>
                    <a:pt x="48864" y="59150"/>
                  </a:cubicBezTo>
                  <a:cubicBezTo>
                    <a:pt x="55722" y="49549"/>
                    <a:pt x="59151" y="42262"/>
                    <a:pt x="59151" y="37290"/>
                  </a:cubicBezTo>
                  <a:close/>
                  <a:moveTo>
                    <a:pt x="1288454" y="37290"/>
                  </a:moveTo>
                  <a:cubicBezTo>
                    <a:pt x="1291883" y="39348"/>
                    <a:pt x="1293598" y="44063"/>
                    <a:pt x="1293598" y="51435"/>
                  </a:cubicBezTo>
                  <a:cubicBezTo>
                    <a:pt x="1293598" y="57093"/>
                    <a:pt x="1291026" y="61379"/>
                    <a:pt x="1285883" y="64294"/>
                  </a:cubicBezTo>
                  <a:cubicBezTo>
                    <a:pt x="1289483" y="64637"/>
                    <a:pt x="1291198" y="67637"/>
                    <a:pt x="1291026" y="73295"/>
                  </a:cubicBezTo>
                  <a:cubicBezTo>
                    <a:pt x="1290855" y="77581"/>
                    <a:pt x="1288283" y="80153"/>
                    <a:pt x="1283311" y="81010"/>
                  </a:cubicBezTo>
                  <a:cubicBezTo>
                    <a:pt x="1282968" y="76724"/>
                    <a:pt x="1281682" y="74581"/>
                    <a:pt x="1279453" y="74581"/>
                  </a:cubicBezTo>
                  <a:cubicBezTo>
                    <a:pt x="1275167" y="74581"/>
                    <a:pt x="1273024" y="76724"/>
                    <a:pt x="1273024" y="81010"/>
                  </a:cubicBezTo>
                  <a:cubicBezTo>
                    <a:pt x="1273024" y="87182"/>
                    <a:pt x="1273367" y="90783"/>
                    <a:pt x="1274053" y="91812"/>
                  </a:cubicBezTo>
                  <a:cubicBezTo>
                    <a:pt x="1269938" y="90611"/>
                    <a:pt x="1267880" y="86154"/>
                    <a:pt x="1267880" y="78438"/>
                  </a:cubicBezTo>
                  <a:cubicBezTo>
                    <a:pt x="1267880" y="75181"/>
                    <a:pt x="1271309" y="68751"/>
                    <a:pt x="1278167" y="59150"/>
                  </a:cubicBezTo>
                  <a:cubicBezTo>
                    <a:pt x="1285025" y="49549"/>
                    <a:pt x="1288454" y="42262"/>
                    <a:pt x="1288454" y="37290"/>
                  </a:cubicBezTo>
                  <a:close/>
                  <a:moveTo>
                    <a:pt x="1903106" y="37290"/>
                  </a:moveTo>
                  <a:cubicBezTo>
                    <a:pt x="1906535" y="39348"/>
                    <a:pt x="1908250" y="44063"/>
                    <a:pt x="1908250" y="51435"/>
                  </a:cubicBezTo>
                  <a:cubicBezTo>
                    <a:pt x="1908250" y="57093"/>
                    <a:pt x="1905678" y="61379"/>
                    <a:pt x="1900535" y="64294"/>
                  </a:cubicBezTo>
                  <a:cubicBezTo>
                    <a:pt x="1904135" y="64637"/>
                    <a:pt x="1905850" y="67637"/>
                    <a:pt x="1905678" y="73295"/>
                  </a:cubicBezTo>
                  <a:cubicBezTo>
                    <a:pt x="1905507" y="77581"/>
                    <a:pt x="1902935" y="80153"/>
                    <a:pt x="1897963" y="81010"/>
                  </a:cubicBezTo>
                  <a:cubicBezTo>
                    <a:pt x="1897620" y="76724"/>
                    <a:pt x="1896334" y="74581"/>
                    <a:pt x="1894105" y="74581"/>
                  </a:cubicBezTo>
                  <a:cubicBezTo>
                    <a:pt x="1889819" y="74581"/>
                    <a:pt x="1887676" y="76724"/>
                    <a:pt x="1887676" y="81010"/>
                  </a:cubicBezTo>
                  <a:cubicBezTo>
                    <a:pt x="1887676" y="87182"/>
                    <a:pt x="1888019" y="90783"/>
                    <a:pt x="1888705" y="91812"/>
                  </a:cubicBezTo>
                  <a:cubicBezTo>
                    <a:pt x="1884590" y="90611"/>
                    <a:pt x="1882532" y="86154"/>
                    <a:pt x="1882532" y="78438"/>
                  </a:cubicBezTo>
                  <a:cubicBezTo>
                    <a:pt x="1882532" y="75181"/>
                    <a:pt x="1885961" y="68751"/>
                    <a:pt x="1892819" y="59150"/>
                  </a:cubicBezTo>
                  <a:cubicBezTo>
                    <a:pt x="1899677" y="49549"/>
                    <a:pt x="1903106" y="42262"/>
                    <a:pt x="1903106" y="37290"/>
                  </a:cubicBezTo>
                  <a:close/>
                  <a:moveTo>
                    <a:pt x="2517756" y="37290"/>
                  </a:moveTo>
                  <a:cubicBezTo>
                    <a:pt x="2521185" y="39348"/>
                    <a:pt x="2522900" y="44063"/>
                    <a:pt x="2522900" y="51435"/>
                  </a:cubicBezTo>
                  <a:cubicBezTo>
                    <a:pt x="2522900" y="57093"/>
                    <a:pt x="2520328" y="61379"/>
                    <a:pt x="2515185" y="64294"/>
                  </a:cubicBezTo>
                  <a:cubicBezTo>
                    <a:pt x="2518785" y="64637"/>
                    <a:pt x="2520500" y="67637"/>
                    <a:pt x="2520328" y="73295"/>
                  </a:cubicBezTo>
                  <a:cubicBezTo>
                    <a:pt x="2520157" y="77581"/>
                    <a:pt x="2517585" y="80153"/>
                    <a:pt x="2512613" y="81010"/>
                  </a:cubicBezTo>
                  <a:cubicBezTo>
                    <a:pt x="2512270" y="76724"/>
                    <a:pt x="2510984" y="74581"/>
                    <a:pt x="2508755" y="74581"/>
                  </a:cubicBezTo>
                  <a:cubicBezTo>
                    <a:pt x="2504469" y="74581"/>
                    <a:pt x="2502326" y="76724"/>
                    <a:pt x="2502326" y="81010"/>
                  </a:cubicBezTo>
                  <a:cubicBezTo>
                    <a:pt x="2502326" y="87182"/>
                    <a:pt x="2502669" y="90783"/>
                    <a:pt x="2503355" y="91811"/>
                  </a:cubicBezTo>
                  <a:cubicBezTo>
                    <a:pt x="2499240" y="90611"/>
                    <a:pt x="2497182" y="86154"/>
                    <a:pt x="2497182" y="78438"/>
                  </a:cubicBezTo>
                  <a:cubicBezTo>
                    <a:pt x="2497182" y="75181"/>
                    <a:pt x="2500611" y="68751"/>
                    <a:pt x="2507469" y="59150"/>
                  </a:cubicBezTo>
                  <a:cubicBezTo>
                    <a:pt x="2514327" y="49549"/>
                    <a:pt x="2517756" y="42262"/>
                    <a:pt x="2517756" y="37290"/>
                  </a:cubicBezTo>
                  <a:close/>
                  <a:moveTo>
                    <a:pt x="635226" y="0"/>
                  </a:moveTo>
                  <a:lnTo>
                    <a:pt x="642941" y="0"/>
                  </a:lnTo>
                  <a:lnTo>
                    <a:pt x="642941" y="174879"/>
                  </a:lnTo>
                  <a:lnTo>
                    <a:pt x="723952" y="174879"/>
                  </a:lnTo>
                  <a:lnTo>
                    <a:pt x="740958" y="181528"/>
                  </a:lnTo>
                  <a:lnTo>
                    <a:pt x="741149" y="181778"/>
                  </a:lnTo>
                  <a:lnTo>
                    <a:pt x="748383" y="198025"/>
                  </a:lnTo>
                  <a:cubicBezTo>
                    <a:pt x="748383" y="203340"/>
                    <a:pt x="746497" y="207883"/>
                    <a:pt x="742725" y="211655"/>
                  </a:cubicBezTo>
                  <a:cubicBezTo>
                    <a:pt x="738953" y="215427"/>
                    <a:pt x="734410" y="217313"/>
                    <a:pt x="729095" y="217313"/>
                  </a:cubicBezTo>
                  <a:cubicBezTo>
                    <a:pt x="727381" y="217313"/>
                    <a:pt x="724980" y="216670"/>
                    <a:pt x="721894" y="215384"/>
                  </a:cubicBezTo>
                  <a:cubicBezTo>
                    <a:pt x="718808" y="214098"/>
                    <a:pt x="716493" y="213455"/>
                    <a:pt x="714950" y="213455"/>
                  </a:cubicBezTo>
                  <a:cubicBezTo>
                    <a:pt x="712722" y="213455"/>
                    <a:pt x="708864" y="214741"/>
                    <a:pt x="703378" y="217313"/>
                  </a:cubicBezTo>
                  <a:cubicBezTo>
                    <a:pt x="703720" y="210455"/>
                    <a:pt x="706721" y="207026"/>
                    <a:pt x="712379" y="207026"/>
                  </a:cubicBezTo>
                  <a:cubicBezTo>
                    <a:pt x="712379" y="203254"/>
                    <a:pt x="713150" y="199739"/>
                    <a:pt x="714693" y="196482"/>
                  </a:cubicBezTo>
                  <a:cubicBezTo>
                    <a:pt x="716579" y="192367"/>
                    <a:pt x="719237" y="190310"/>
                    <a:pt x="722666" y="190310"/>
                  </a:cubicBezTo>
                  <a:cubicBezTo>
                    <a:pt x="726952" y="190310"/>
                    <a:pt x="729095" y="192881"/>
                    <a:pt x="729095" y="198025"/>
                  </a:cubicBezTo>
                  <a:cubicBezTo>
                    <a:pt x="725666" y="197168"/>
                    <a:pt x="724380" y="196739"/>
                    <a:pt x="725237" y="196739"/>
                  </a:cubicBezTo>
                  <a:cubicBezTo>
                    <a:pt x="722666" y="196739"/>
                    <a:pt x="721380" y="198453"/>
                    <a:pt x="721380" y="201882"/>
                  </a:cubicBezTo>
                  <a:cubicBezTo>
                    <a:pt x="721380" y="206169"/>
                    <a:pt x="723952" y="208312"/>
                    <a:pt x="729095" y="208312"/>
                  </a:cubicBezTo>
                  <a:cubicBezTo>
                    <a:pt x="731838" y="208312"/>
                    <a:pt x="734024" y="207112"/>
                    <a:pt x="735653" y="204711"/>
                  </a:cubicBezTo>
                  <a:cubicBezTo>
                    <a:pt x="737282" y="202311"/>
                    <a:pt x="738096" y="199654"/>
                    <a:pt x="738096" y="196739"/>
                  </a:cubicBezTo>
                  <a:cubicBezTo>
                    <a:pt x="738096" y="192796"/>
                    <a:pt x="736725" y="189452"/>
                    <a:pt x="733981" y="186709"/>
                  </a:cubicBezTo>
                  <a:cubicBezTo>
                    <a:pt x="731238" y="183966"/>
                    <a:pt x="727895" y="182594"/>
                    <a:pt x="723952" y="182594"/>
                  </a:cubicBezTo>
                  <a:lnTo>
                    <a:pt x="635226" y="182594"/>
                  </a:lnTo>
                  <a:close/>
                  <a:moveTo>
                    <a:pt x="614652" y="0"/>
                  </a:moveTo>
                  <a:lnTo>
                    <a:pt x="622367" y="0"/>
                  </a:lnTo>
                  <a:lnTo>
                    <a:pt x="622367" y="249460"/>
                  </a:lnTo>
                  <a:lnTo>
                    <a:pt x="871827" y="249460"/>
                  </a:lnTo>
                  <a:lnTo>
                    <a:pt x="871827" y="257175"/>
                  </a:lnTo>
                  <a:lnTo>
                    <a:pt x="614652" y="257175"/>
                  </a:lnTo>
                  <a:close/>
                  <a:moveTo>
                    <a:pt x="20574" y="0"/>
                  </a:moveTo>
                  <a:lnTo>
                    <a:pt x="28290" y="0"/>
                  </a:lnTo>
                  <a:lnTo>
                    <a:pt x="28290" y="174879"/>
                  </a:lnTo>
                  <a:lnTo>
                    <a:pt x="109300" y="174879"/>
                  </a:lnTo>
                  <a:lnTo>
                    <a:pt x="126306" y="181528"/>
                  </a:lnTo>
                  <a:lnTo>
                    <a:pt x="126496" y="181778"/>
                  </a:lnTo>
                  <a:lnTo>
                    <a:pt x="133731" y="198025"/>
                  </a:lnTo>
                  <a:cubicBezTo>
                    <a:pt x="133731" y="203340"/>
                    <a:pt x="131845" y="207883"/>
                    <a:pt x="128074" y="211655"/>
                  </a:cubicBezTo>
                  <a:cubicBezTo>
                    <a:pt x="124302" y="215427"/>
                    <a:pt x="119758" y="217313"/>
                    <a:pt x="114443" y="217313"/>
                  </a:cubicBezTo>
                  <a:cubicBezTo>
                    <a:pt x="112729" y="217313"/>
                    <a:pt x="110328" y="216670"/>
                    <a:pt x="107242" y="215384"/>
                  </a:cubicBezTo>
                  <a:cubicBezTo>
                    <a:pt x="104156" y="214098"/>
                    <a:pt x="101842" y="213455"/>
                    <a:pt x="100299" y="213455"/>
                  </a:cubicBezTo>
                  <a:cubicBezTo>
                    <a:pt x="98070" y="213455"/>
                    <a:pt x="94212" y="214741"/>
                    <a:pt x="88726" y="217313"/>
                  </a:cubicBezTo>
                  <a:cubicBezTo>
                    <a:pt x="89069" y="210455"/>
                    <a:pt x="92069" y="207026"/>
                    <a:pt x="97727" y="207026"/>
                  </a:cubicBezTo>
                  <a:cubicBezTo>
                    <a:pt x="97727" y="203254"/>
                    <a:pt x="98498" y="199739"/>
                    <a:pt x="100041" y="196482"/>
                  </a:cubicBezTo>
                  <a:cubicBezTo>
                    <a:pt x="101927" y="192367"/>
                    <a:pt x="104585" y="190310"/>
                    <a:pt x="108014" y="190310"/>
                  </a:cubicBezTo>
                  <a:cubicBezTo>
                    <a:pt x="112300" y="190310"/>
                    <a:pt x="114443" y="192881"/>
                    <a:pt x="114443" y="198025"/>
                  </a:cubicBezTo>
                  <a:cubicBezTo>
                    <a:pt x="111014" y="197168"/>
                    <a:pt x="109728" y="196739"/>
                    <a:pt x="110586" y="196739"/>
                  </a:cubicBezTo>
                  <a:cubicBezTo>
                    <a:pt x="108014" y="196739"/>
                    <a:pt x="106728" y="198453"/>
                    <a:pt x="106728" y="201882"/>
                  </a:cubicBezTo>
                  <a:cubicBezTo>
                    <a:pt x="106728" y="206169"/>
                    <a:pt x="109300" y="208312"/>
                    <a:pt x="114443" y="208312"/>
                  </a:cubicBezTo>
                  <a:cubicBezTo>
                    <a:pt x="117186" y="208312"/>
                    <a:pt x="119372" y="207112"/>
                    <a:pt x="121001" y="204711"/>
                  </a:cubicBezTo>
                  <a:cubicBezTo>
                    <a:pt x="122630" y="202311"/>
                    <a:pt x="123444" y="199654"/>
                    <a:pt x="123444" y="196739"/>
                  </a:cubicBezTo>
                  <a:cubicBezTo>
                    <a:pt x="123444" y="192796"/>
                    <a:pt x="122073" y="189452"/>
                    <a:pt x="119330" y="186709"/>
                  </a:cubicBezTo>
                  <a:cubicBezTo>
                    <a:pt x="116586" y="183966"/>
                    <a:pt x="113243" y="182594"/>
                    <a:pt x="109300" y="182594"/>
                  </a:cubicBezTo>
                  <a:lnTo>
                    <a:pt x="20574" y="182594"/>
                  </a:lnTo>
                  <a:close/>
                  <a:moveTo>
                    <a:pt x="0" y="0"/>
                  </a:moveTo>
                  <a:lnTo>
                    <a:pt x="7716" y="0"/>
                  </a:lnTo>
                  <a:lnTo>
                    <a:pt x="7716" y="249460"/>
                  </a:lnTo>
                  <a:lnTo>
                    <a:pt x="257175" y="249460"/>
                  </a:lnTo>
                  <a:lnTo>
                    <a:pt x="257175" y="257175"/>
                  </a:lnTo>
                  <a:lnTo>
                    <a:pt x="0" y="257175"/>
                  </a:lnTo>
                  <a:close/>
                  <a:moveTo>
                    <a:pt x="1249878" y="0"/>
                  </a:moveTo>
                  <a:lnTo>
                    <a:pt x="1257593" y="0"/>
                  </a:lnTo>
                  <a:lnTo>
                    <a:pt x="1257593" y="174879"/>
                  </a:lnTo>
                  <a:lnTo>
                    <a:pt x="1338604" y="174879"/>
                  </a:lnTo>
                  <a:lnTo>
                    <a:pt x="1355610" y="181528"/>
                  </a:lnTo>
                  <a:lnTo>
                    <a:pt x="1355801" y="181778"/>
                  </a:lnTo>
                  <a:lnTo>
                    <a:pt x="1363035" y="198025"/>
                  </a:lnTo>
                  <a:cubicBezTo>
                    <a:pt x="1363035" y="203340"/>
                    <a:pt x="1361149" y="207883"/>
                    <a:pt x="1357377" y="211655"/>
                  </a:cubicBezTo>
                  <a:cubicBezTo>
                    <a:pt x="1353605" y="215427"/>
                    <a:pt x="1349062" y="217313"/>
                    <a:pt x="1343747" y="217313"/>
                  </a:cubicBezTo>
                  <a:cubicBezTo>
                    <a:pt x="1342033" y="217313"/>
                    <a:pt x="1339632" y="216670"/>
                    <a:pt x="1336546" y="215384"/>
                  </a:cubicBezTo>
                  <a:cubicBezTo>
                    <a:pt x="1333460" y="214098"/>
                    <a:pt x="1331145" y="213455"/>
                    <a:pt x="1329602" y="213455"/>
                  </a:cubicBezTo>
                  <a:cubicBezTo>
                    <a:pt x="1327374" y="213455"/>
                    <a:pt x="1323516" y="214741"/>
                    <a:pt x="1318030" y="217313"/>
                  </a:cubicBezTo>
                  <a:cubicBezTo>
                    <a:pt x="1318372" y="210455"/>
                    <a:pt x="1321373" y="207026"/>
                    <a:pt x="1327031" y="207026"/>
                  </a:cubicBezTo>
                  <a:cubicBezTo>
                    <a:pt x="1327031" y="203254"/>
                    <a:pt x="1327802" y="199739"/>
                    <a:pt x="1329345" y="196482"/>
                  </a:cubicBezTo>
                  <a:cubicBezTo>
                    <a:pt x="1331231" y="192367"/>
                    <a:pt x="1333889" y="190310"/>
                    <a:pt x="1337318" y="190310"/>
                  </a:cubicBezTo>
                  <a:cubicBezTo>
                    <a:pt x="1341604" y="190310"/>
                    <a:pt x="1343747" y="192881"/>
                    <a:pt x="1343747" y="198025"/>
                  </a:cubicBezTo>
                  <a:cubicBezTo>
                    <a:pt x="1340318" y="197168"/>
                    <a:pt x="1339032" y="196739"/>
                    <a:pt x="1339889" y="196739"/>
                  </a:cubicBezTo>
                  <a:cubicBezTo>
                    <a:pt x="1337318" y="196739"/>
                    <a:pt x="1336032" y="198453"/>
                    <a:pt x="1336032" y="201882"/>
                  </a:cubicBezTo>
                  <a:cubicBezTo>
                    <a:pt x="1336032" y="206169"/>
                    <a:pt x="1338604" y="208312"/>
                    <a:pt x="1343747" y="208312"/>
                  </a:cubicBezTo>
                  <a:cubicBezTo>
                    <a:pt x="1346490" y="208312"/>
                    <a:pt x="1348676" y="207112"/>
                    <a:pt x="1350305" y="204711"/>
                  </a:cubicBezTo>
                  <a:cubicBezTo>
                    <a:pt x="1351934" y="202311"/>
                    <a:pt x="1352748" y="199654"/>
                    <a:pt x="1352748" y="196739"/>
                  </a:cubicBezTo>
                  <a:cubicBezTo>
                    <a:pt x="1352748" y="192796"/>
                    <a:pt x="1351377" y="189452"/>
                    <a:pt x="1348633" y="186709"/>
                  </a:cubicBezTo>
                  <a:cubicBezTo>
                    <a:pt x="1345890" y="183966"/>
                    <a:pt x="1342547" y="182594"/>
                    <a:pt x="1338604" y="182594"/>
                  </a:cubicBezTo>
                  <a:lnTo>
                    <a:pt x="1249878" y="182594"/>
                  </a:lnTo>
                  <a:close/>
                  <a:moveTo>
                    <a:pt x="1229304" y="0"/>
                  </a:moveTo>
                  <a:lnTo>
                    <a:pt x="1237019" y="0"/>
                  </a:lnTo>
                  <a:lnTo>
                    <a:pt x="1237019" y="249460"/>
                  </a:lnTo>
                  <a:lnTo>
                    <a:pt x="1486479" y="249460"/>
                  </a:lnTo>
                  <a:lnTo>
                    <a:pt x="1486479" y="257175"/>
                  </a:lnTo>
                  <a:lnTo>
                    <a:pt x="1229304" y="257175"/>
                  </a:lnTo>
                  <a:close/>
                  <a:moveTo>
                    <a:pt x="1864530" y="0"/>
                  </a:moveTo>
                  <a:lnTo>
                    <a:pt x="1872245" y="0"/>
                  </a:lnTo>
                  <a:lnTo>
                    <a:pt x="1872245" y="174879"/>
                  </a:lnTo>
                  <a:lnTo>
                    <a:pt x="1953256" y="174879"/>
                  </a:lnTo>
                  <a:lnTo>
                    <a:pt x="1970262" y="181528"/>
                  </a:lnTo>
                  <a:lnTo>
                    <a:pt x="1970453" y="181778"/>
                  </a:lnTo>
                  <a:lnTo>
                    <a:pt x="1977687" y="198025"/>
                  </a:lnTo>
                  <a:cubicBezTo>
                    <a:pt x="1977687" y="203340"/>
                    <a:pt x="1975801" y="207883"/>
                    <a:pt x="1972029" y="211655"/>
                  </a:cubicBezTo>
                  <a:cubicBezTo>
                    <a:pt x="1968257" y="215427"/>
                    <a:pt x="1963714" y="217313"/>
                    <a:pt x="1958399" y="217313"/>
                  </a:cubicBezTo>
                  <a:cubicBezTo>
                    <a:pt x="1956685" y="217313"/>
                    <a:pt x="1954284" y="216670"/>
                    <a:pt x="1951198" y="215384"/>
                  </a:cubicBezTo>
                  <a:cubicBezTo>
                    <a:pt x="1948112" y="214098"/>
                    <a:pt x="1945797" y="213455"/>
                    <a:pt x="1944254" y="213455"/>
                  </a:cubicBezTo>
                  <a:cubicBezTo>
                    <a:pt x="1942026" y="213455"/>
                    <a:pt x="1938168" y="214741"/>
                    <a:pt x="1932682" y="217313"/>
                  </a:cubicBezTo>
                  <a:cubicBezTo>
                    <a:pt x="1933024" y="210455"/>
                    <a:pt x="1936025" y="207026"/>
                    <a:pt x="1941683" y="207026"/>
                  </a:cubicBezTo>
                  <a:cubicBezTo>
                    <a:pt x="1941683" y="203254"/>
                    <a:pt x="1942454" y="199739"/>
                    <a:pt x="1943997" y="196482"/>
                  </a:cubicBezTo>
                  <a:cubicBezTo>
                    <a:pt x="1945883" y="192367"/>
                    <a:pt x="1948541" y="190310"/>
                    <a:pt x="1951970" y="190310"/>
                  </a:cubicBezTo>
                  <a:cubicBezTo>
                    <a:pt x="1956256" y="190310"/>
                    <a:pt x="1958399" y="192881"/>
                    <a:pt x="1958399" y="198025"/>
                  </a:cubicBezTo>
                  <a:cubicBezTo>
                    <a:pt x="1954970" y="197168"/>
                    <a:pt x="1953684" y="196739"/>
                    <a:pt x="1954541" y="196739"/>
                  </a:cubicBezTo>
                  <a:cubicBezTo>
                    <a:pt x="1951970" y="196739"/>
                    <a:pt x="1950684" y="198453"/>
                    <a:pt x="1950684" y="201882"/>
                  </a:cubicBezTo>
                  <a:cubicBezTo>
                    <a:pt x="1950684" y="206169"/>
                    <a:pt x="1953256" y="208312"/>
                    <a:pt x="1958399" y="208312"/>
                  </a:cubicBezTo>
                  <a:cubicBezTo>
                    <a:pt x="1961142" y="208312"/>
                    <a:pt x="1963328" y="207112"/>
                    <a:pt x="1964957" y="204711"/>
                  </a:cubicBezTo>
                  <a:cubicBezTo>
                    <a:pt x="1966586" y="202311"/>
                    <a:pt x="1967400" y="199654"/>
                    <a:pt x="1967400" y="196739"/>
                  </a:cubicBezTo>
                  <a:cubicBezTo>
                    <a:pt x="1967400" y="192796"/>
                    <a:pt x="1966029" y="189452"/>
                    <a:pt x="1963285" y="186709"/>
                  </a:cubicBezTo>
                  <a:cubicBezTo>
                    <a:pt x="1960542" y="183966"/>
                    <a:pt x="1957199" y="182594"/>
                    <a:pt x="1953256" y="182594"/>
                  </a:cubicBezTo>
                  <a:lnTo>
                    <a:pt x="1864530" y="182594"/>
                  </a:lnTo>
                  <a:close/>
                  <a:moveTo>
                    <a:pt x="1843956" y="0"/>
                  </a:moveTo>
                  <a:lnTo>
                    <a:pt x="1851671" y="0"/>
                  </a:lnTo>
                  <a:lnTo>
                    <a:pt x="1851671" y="249460"/>
                  </a:lnTo>
                  <a:lnTo>
                    <a:pt x="2101131" y="249460"/>
                  </a:lnTo>
                  <a:lnTo>
                    <a:pt x="2101131" y="257175"/>
                  </a:lnTo>
                  <a:lnTo>
                    <a:pt x="1843956" y="257175"/>
                  </a:lnTo>
                  <a:close/>
                  <a:moveTo>
                    <a:pt x="2479180" y="0"/>
                  </a:moveTo>
                  <a:lnTo>
                    <a:pt x="2486895" y="0"/>
                  </a:lnTo>
                  <a:lnTo>
                    <a:pt x="2486895" y="174879"/>
                  </a:lnTo>
                  <a:lnTo>
                    <a:pt x="2567906" y="174879"/>
                  </a:lnTo>
                  <a:lnTo>
                    <a:pt x="2584912" y="181528"/>
                  </a:lnTo>
                  <a:lnTo>
                    <a:pt x="2585103" y="181778"/>
                  </a:lnTo>
                  <a:lnTo>
                    <a:pt x="2592337" y="198025"/>
                  </a:lnTo>
                  <a:cubicBezTo>
                    <a:pt x="2592337" y="203340"/>
                    <a:pt x="2590451" y="207883"/>
                    <a:pt x="2586679" y="211655"/>
                  </a:cubicBezTo>
                  <a:cubicBezTo>
                    <a:pt x="2582907" y="215427"/>
                    <a:pt x="2578364" y="217313"/>
                    <a:pt x="2573049" y="217313"/>
                  </a:cubicBezTo>
                  <a:cubicBezTo>
                    <a:pt x="2571335" y="217313"/>
                    <a:pt x="2568934" y="216670"/>
                    <a:pt x="2565848" y="215384"/>
                  </a:cubicBezTo>
                  <a:cubicBezTo>
                    <a:pt x="2562762" y="214098"/>
                    <a:pt x="2560447" y="213455"/>
                    <a:pt x="2558904" y="213455"/>
                  </a:cubicBezTo>
                  <a:cubicBezTo>
                    <a:pt x="2556676" y="213455"/>
                    <a:pt x="2552818" y="214741"/>
                    <a:pt x="2547332" y="217313"/>
                  </a:cubicBezTo>
                  <a:cubicBezTo>
                    <a:pt x="2547674" y="210455"/>
                    <a:pt x="2550675" y="207026"/>
                    <a:pt x="2556333" y="207026"/>
                  </a:cubicBezTo>
                  <a:cubicBezTo>
                    <a:pt x="2556333" y="203254"/>
                    <a:pt x="2557104" y="199739"/>
                    <a:pt x="2558647" y="196482"/>
                  </a:cubicBezTo>
                  <a:cubicBezTo>
                    <a:pt x="2560533" y="192367"/>
                    <a:pt x="2563191" y="190310"/>
                    <a:pt x="2566620" y="190310"/>
                  </a:cubicBezTo>
                  <a:cubicBezTo>
                    <a:pt x="2570906" y="190310"/>
                    <a:pt x="2573049" y="192881"/>
                    <a:pt x="2573049" y="198025"/>
                  </a:cubicBezTo>
                  <a:cubicBezTo>
                    <a:pt x="2569620" y="197168"/>
                    <a:pt x="2568334" y="196739"/>
                    <a:pt x="2569191" y="196739"/>
                  </a:cubicBezTo>
                  <a:cubicBezTo>
                    <a:pt x="2566620" y="196739"/>
                    <a:pt x="2565334" y="198453"/>
                    <a:pt x="2565334" y="201882"/>
                  </a:cubicBezTo>
                  <a:cubicBezTo>
                    <a:pt x="2565334" y="206169"/>
                    <a:pt x="2567906" y="208312"/>
                    <a:pt x="2573049" y="208312"/>
                  </a:cubicBezTo>
                  <a:cubicBezTo>
                    <a:pt x="2575792" y="208312"/>
                    <a:pt x="2577978" y="207112"/>
                    <a:pt x="2579607" y="204711"/>
                  </a:cubicBezTo>
                  <a:cubicBezTo>
                    <a:pt x="2581236" y="202311"/>
                    <a:pt x="2582050" y="199654"/>
                    <a:pt x="2582050" y="196739"/>
                  </a:cubicBezTo>
                  <a:cubicBezTo>
                    <a:pt x="2582050" y="192796"/>
                    <a:pt x="2580679" y="189452"/>
                    <a:pt x="2577935" y="186709"/>
                  </a:cubicBezTo>
                  <a:cubicBezTo>
                    <a:pt x="2575192" y="183966"/>
                    <a:pt x="2571849" y="182594"/>
                    <a:pt x="2567906" y="182594"/>
                  </a:cubicBezTo>
                  <a:lnTo>
                    <a:pt x="2479180" y="182594"/>
                  </a:lnTo>
                  <a:close/>
                  <a:moveTo>
                    <a:pt x="2458606" y="0"/>
                  </a:moveTo>
                  <a:lnTo>
                    <a:pt x="2466321" y="0"/>
                  </a:lnTo>
                  <a:lnTo>
                    <a:pt x="2466321" y="249460"/>
                  </a:lnTo>
                  <a:lnTo>
                    <a:pt x="2715781" y="249460"/>
                  </a:lnTo>
                  <a:lnTo>
                    <a:pt x="2715781" y="257175"/>
                  </a:lnTo>
                  <a:lnTo>
                    <a:pt x="2458606" y="257175"/>
                  </a:ln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en-US" sz="2000" dirty="0"/>
            </a:p>
          </p:txBody>
        </p:sp>
        <p:sp>
          <p:nvSpPr>
            <p:cNvPr id="11" name="TextBox 10">
              <a:extLst>
                <a:ext uri="{FF2B5EF4-FFF2-40B4-BE49-F238E27FC236}">
                  <a16:creationId xmlns:a16="http://schemas.microsoft.com/office/drawing/2014/main" id="{5EF7D356-7BE9-494C-B9E7-EDF9187422B9}"/>
                </a:ext>
              </a:extLst>
            </p:cNvPr>
            <p:cNvSpPr txBox="1"/>
            <p:nvPr/>
          </p:nvSpPr>
          <p:spPr>
            <a:xfrm>
              <a:off x="0" y="2538781"/>
              <a:ext cx="274320" cy="2286000"/>
            </a:xfrm>
            <a:custGeom>
              <a:avLst/>
              <a:gdLst/>
              <a:ahLst/>
              <a:cxnLst/>
              <a:rect l="l" t="t" r="r" b="b"/>
              <a:pathLst>
                <a:path w="228600" h="2072018">
                  <a:moveTo>
                    <a:pt x="80010" y="2008010"/>
                  </a:moveTo>
                  <a:lnTo>
                    <a:pt x="86868" y="2013725"/>
                  </a:lnTo>
                  <a:cubicBezTo>
                    <a:pt x="86106" y="2018297"/>
                    <a:pt x="85725" y="2021345"/>
                    <a:pt x="85725" y="2022869"/>
                  </a:cubicBezTo>
                  <a:cubicBezTo>
                    <a:pt x="85725" y="2030337"/>
                    <a:pt x="89535" y="2036357"/>
                    <a:pt x="97155" y="2040929"/>
                  </a:cubicBezTo>
                  <a:cubicBezTo>
                    <a:pt x="103708" y="2044891"/>
                    <a:pt x="110947" y="2046872"/>
                    <a:pt x="118872" y="2046872"/>
                  </a:cubicBezTo>
                  <a:lnTo>
                    <a:pt x="228600" y="2046872"/>
                  </a:lnTo>
                  <a:lnTo>
                    <a:pt x="228600" y="2053730"/>
                  </a:lnTo>
                  <a:lnTo>
                    <a:pt x="115443" y="2053730"/>
                  </a:lnTo>
                  <a:cubicBezTo>
                    <a:pt x="105384" y="2053730"/>
                    <a:pt x="96545" y="2050758"/>
                    <a:pt x="88925" y="2044815"/>
                  </a:cubicBezTo>
                  <a:cubicBezTo>
                    <a:pt x="80695" y="2038414"/>
                    <a:pt x="76581" y="2030337"/>
                    <a:pt x="76581" y="2020583"/>
                  </a:cubicBezTo>
                  <a:cubicBezTo>
                    <a:pt x="76581" y="2018297"/>
                    <a:pt x="77724" y="2014106"/>
                    <a:pt x="80010" y="2008010"/>
                  </a:cubicBezTo>
                  <a:close/>
                  <a:moveTo>
                    <a:pt x="61722" y="2008010"/>
                  </a:moveTo>
                  <a:lnTo>
                    <a:pt x="66065" y="2011896"/>
                  </a:lnTo>
                  <a:lnTo>
                    <a:pt x="56007" y="2028584"/>
                  </a:lnTo>
                  <a:cubicBezTo>
                    <a:pt x="47625" y="2042605"/>
                    <a:pt x="40005" y="2050225"/>
                    <a:pt x="33147" y="2051444"/>
                  </a:cubicBezTo>
                  <a:cubicBezTo>
                    <a:pt x="28879" y="2052206"/>
                    <a:pt x="24536" y="2053806"/>
                    <a:pt x="20116" y="2056245"/>
                  </a:cubicBezTo>
                  <a:lnTo>
                    <a:pt x="17830" y="2053730"/>
                  </a:lnTo>
                  <a:cubicBezTo>
                    <a:pt x="20421" y="2050682"/>
                    <a:pt x="22174" y="2046491"/>
                    <a:pt x="23088" y="2041157"/>
                  </a:cubicBezTo>
                  <a:cubicBezTo>
                    <a:pt x="25374" y="2033537"/>
                    <a:pt x="33299" y="2025536"/>
                    <a:pt x="46863" y="2017154"/>
                  </a:cubicBezTo>
                  <a:close/>
                  <a:moveTo>
                    <a:pt x="106299" y="1992008"/>
                  </a:moveTo>
                  <a:cubicBezTo>
                    <a:pt x="113004" y="1992008"/>
                    <a:pt x="118681" y="1994332"/>
                    <a:pt x="123329" y="1998980"/>
                  </a:cubicBezTo>
                  <a:cubicBezTo>
                    <a:pt x="127978" y="2003629"/>
                    <a:pt x="130302" y="2009306"/>
                    <a:pt x="130302" y="2016011"/>
                  </a:cubicBezTo>
                  <a:cubicBezTo>
                    <a:pt x="130302" y="2021193"/>
                    <a:pt x="128549" y="2025727"/>
                    <a:pt x="125044" y="2029613"/>
                  </a:cubicBezTo>
                  <a:cubicBezTo>
                    <a:pt x="121539" y="2033499"/>
                    <a:pt x="117195" y="2035442"/>
                    <a:pt x="112014" y="2035442"/>
                  </a:cubicBezTo>
                  <a:cubicBezTo>
                    <a:pt x="107746" y="2035442"/>
                    <a:pt x="104127" y="2034032"/>
                    <a:pt x="101155" y="2031213"/>
                  </a:cubicBezTo>
                  <a:cubicBezTo>
                    <a:pt x="98183" y="2028394"/>
                    <a:pt x="96697" y="2024850"/>
                    <a:pt x="96697" y="2020583"/>
                  </a:cubicBezTo>
                  <a:cubicBezTo>
                    <a:pt x="96697" y="2017230"/>
                    <a:pt x="97840" y="2014487"/>
                    <a:pt x="100126" y="2012354"/>
                  </a:cubicBezTo>
                  <a:cubicBezTo>
                    <a:pt x="102412" y="2010220"/>
                    <a:pt x="105232" y="2009153"/>
                    <a:pt x="108585" y="2009153"/>
                  </a:cubicBezTo>
                  <a:cubicBezTo>
                    <a:pt x="113157" y="2009153"/>
                    <a:pt x="115443" y="2011439"/>
                    <a:pt x="115443" y="2016011"/>
                  </a:cubicBezTo>
                  <a:cubicBezTo>
                    <a:pt x="115138" y="2017992"/>
                    <a:pt x="114376" y="2019516"/>
                    <a:pt x="113157" y="2020583"/>
                  </a:cubicBezTo>
                  <a:cubicBezTo>
                    <a:pt x="113157" y="2017535"/>
                    <a:pt x="111633" y="2016011"/>
                    <a:pt x="108585" y="2016011"/>
                  </a:cubicBezTo>
                  <a:cubicBezTo>
                    <a:pt x="104775" y="2016011"/>
                    <a:pt x="102870" y="2017916"/>
                    <a:pt x="102870" y="2021726"/>
                  </a:cubicBezTo>
                  <a:cubicBezTo>
                    <a:pt x="102870" y="2026298"/>
                    <a:pt x="105918" y="2028584"/>
                    <a:pt x="112014" y="2028584"/>
                  </a:cubicBezTo>
                  <a:cubicBezTo>
                    <a:pt x="115519" y="2028584"/>
                    <a:pt x="118300" y="2027213"/>
                    <a:pt x="120358" y="2024469"/>
                  </a:cubicBezTo>
                  <a:cubicBezTo>
                    <a:pt x="122415" y="2021726"/>
                    <a:pt x="123444" y="2018526"/>
                    <a:pt x="123444" y="2014868"/>
                  </a:cubicBezTo>
                  <a:cubicBezTo>
                    <a:pt x="123444" y="2010753"/>
                    <a:pt x="121996" y="2007248"/>
                    <a:pt x="119100" y="2004353"/>
                  </a:cubicBezTo>
                  <a:cubicBezTo>
                    <a:pt x="116205" y="2001457"/>
                    <a:pt x="112699" y="2000009"/>
                    <a:pt x="108585" y="2000009"/>
                  </a:cubicBezTo>
                  <a:cubicBezTo>
                    <a:pt x="104165" y="2000009"/>
                    <a:pt x="99974" y="2001152"/>
                    <a:pt x="96012" y="2003438"/>
                  </a:cubicBezTo>
                  <a:lnTo>
                    <a:pt x="90297" y="1997723"/>
                  </a:lnTo>
                  <a:cubicBezTo>
                    <a:pt x="97155" y="1993913"/>
                    <a:pt x="102489" y="1992008"/>
                    <a:pt x="106299" y="1992008"/>
                  </a:cubicBezTo>
                  <a:close/>
                  <a:moveTo>
                    <a:pt x="22860" y="1984007"/>
                  </a:moveTo>
                  <a:cubicBezTo>
                    <a:pt x="23774" y="1989341"/>
                    <a:pt x="25679" y="1993913"/>
                    <a:pt x="28575" y="1997723"/>
                  </a:cubicBezTo>
                  <a:cubicBezTo>
                    <a:pt x="32080" y="2002295"/>
                    <a:pt x="36271" y="2004581"/>
                    <a:pt x="41148" y="2004581"/>
                  </a:cubicBezTo>
                  <a:cubicBezTo>
                    <a:pt x="47091" y="2004429"/>
                    <a:pt x="56235" y="2001000"/>
                    <a:pt x="68580" y="1994294"/>
                  </a:cubicBezTo>
                  <a:lnTo>
                    <a:pt x="77724" y="2003438"/>
                  </a:lnTo>
                  <a:cubicBezTo>
                    <a:pt x="71628" y="2016545"/>
                    <a:pt x="68580" y="2026070"/>
                    <a:pt x="68580" y="2032013"/>
                  </a:cubicBezTo>
                  <a:cubicBezTo>
                    <a:pt x="68580" y="2036433"/>
                    <a:pt x="69799" y="2040395"/>
                    <a:pt x="72237" y="2043900"/>
                  </a:cubicBezTo>
                  <a:cubicBezTo>
                    <a:pt x="74676" y="2047406"/>
                    <a:pt x="78028" y="2049158"/>
                    <a:pt x="82296" y="2049158"/>
                  </a:cubicBezTo>
                  <a:cubicBezTo>
                    <a:pt x="79248" y="2052206"/>
                    <a:pt x="75819" y="2053730"/>
                    <a:pt x="72009" y="2053730"/>
                  </a:cubicBezTo>
                  <a:cubicBezTo>
                    <a:pt x="68199" y="2053730"/>
                    <a:pt x="65151" y="2052244"/>
                    <a:pt x="62865" y="2049272"/>
                  </a:cubicBezTo>
                  <a:cubicBezTo>
                    <a:pt x="60579" y="2046301"/>
                    <a:pt x="59436" y="2042834"/>
                    <a:pt x="59436" y="2038871"/>
                  </a:cubicBezTo>
                  <a:cubicBezTo>
                    <a:pt x="59436" y="2031861"/>
                    <a:pt x="62484" y="2023098"/>
                    <a:pt x="68580" y="2012582"/>
                  </a:cubicBezTo>
                  <a:lnTo>
                    <a:pt x="61722" y="2004581"/>
                  </a:lnTo>
                  <a:cubicBezTo>
                    <a:pt x="50901" y="2012201"/>
                    <a:pt x="42138" y="2016011"/>
                    <a:pt x="35433" y="2016011"/>
                  </a:cubicBezTo>
                  <a:cubicBezTo>
                    <a:pt x="30708" y="2016011"/>
                    <a:pt x="26860" y="2014182"/>
                    <a:pt x="23888" y="2010525"/>
                  </a:cubicBezTo>
                  <a:cubicBezTo>
                    <a:pt x="20917" y="2006867"/>
                    <a:pt x="19431" y="2002600"/>
                    <a:pt x="19431" y="1997723"/>
                  </a:cubicBezTo>
                  <a:cubicBezTo>
                    <a:pt x="19431" y="1991322"/>
                    <a:pt x="20574" y="1986750"/>
                    <a:pt x="22860" y="1984007"/>
                  </a:cubicBezTo>
                  <a:close/>
                  <a:moveTo>
                    <a:pt x="65151" y="1976006"/>
                  </a:moveTo>
                  <a:lnTo>
                    <a:pt x="96012" y="2008010"/>
                  </a:lnTo>
                  <a:lnTo>
                    <a:pt x="90754" y="2013497"/>
                  </a:lnTo>
                  <a:lnTo>
                    <a:pt x="59207" y="1981035"/>
                  </a:lnTo>
                  <a:close/>
                  <a:moveTo>
                    <a:pt x="56007" y="1941716"/>
                  </a:moveTo>
                  <a:cubicBezTo>
                    <a:pt x="62712" y="1941716"/>
                    <a:pt x="68427" y="1943850"/>
                    <a:pt x="73152" y="1948117"/>
                  </a:cubicBezTo>
                  <a:cubicBezTo>
                    <a:pt x="77876" y="1952384"/>
                    <a:pt x="80162" y="1957871"/>
                    <a:pt x="80010" y="1964576"/>
                  </a:cubicBezTo>
                  <a:cubicBezTo>
                    <a:pt x="79857" y="1970825"/>
                    <a:pt x="77952" y="1976540"/>
                    <a:pt x="74295" y="1981721"/>
                  </a:cubicBezTo>
                  <a:lnTo>
                    <a:pt x="68580" y="1977149"/>
                  </a:lnTo>
                  <a:cubicBezTo>
                    <a:pt x="70866" y="1973492"/>
                    <a:pt x="72009" y="1969682"/>
                    <a:pt x="72009" y="1965719"/>
                  </a:cubicBezTo>
                  <a:cubicBezTo>
                    <a:pt x="72009" y="1961604"/>
                    <a:pt x="70561" y="1958099"/>
                    <a:pt x="67665" y="1955204"/>
                  </a:cubicBezTo>
                  <a:cubicBezTo>
                    <a:pt x="64770" y="1952308"/>
                    <a:pt x="61264" y="1950860"/>
                    <a:pt x="57150" y="1950860"/>
                  </a:cubicBezTo>
                  <a:cubicBezTo>
                    <a:pt x="53797" y="1950860"/>
                    <a:pt x="50673" y="1951775"/>
                    <a:pt x="47777" y="1953603"/>
                  </a:cubicBezTo>
                  <a:cubicBezTo>
                    <a:pt x="44881" y="1955432"/>
                    <a:pt x="43434" y="1957947"/>
                    <a:pt x="43434" y="1961147"/>
                  </a:cubicBezTo>
                  <a:cubicBezTo>
                    <a:pt x="43434" y="1966481"/>
                    <a:pt x="45720" y="1969148"/>
                    <a:pt x="50292" y="1969148"/>
                  </a:cubicBezTo>
                  <a:cubicBezTo>
                    <a:pt x="54102" y="1969148"/>
                    <a:pt x="56007" y="1967243"/>
                    <a:pt x="56007" y="1963433"/>
                  </a:cubicBezTo>
                  <a:cubicBezTo>
                    <a:pt x="56007" y="1961147"/>
                    <a:pt x="54483" y="1959242"/>
                    <a:pt x="51435" y="1957718"/>
                  </a:cubicBezTo>
                  <a:cubicBezTo>
                    <a:pt x="58293" y="1957718"/>
                    <a:pt x="61722" y="1960385"/>
                    <a:pt x="61722" y="1965719"/>
                  </a:cubicBezTo>
                  <a:cubicBezTo>
                    <a:pt x="61722" y="1968767"/>
                    <a:pt x="60579" y="1971244"/>
                    <a:pt x="58293" y="1973149"/>
                  </a:cubicBezTo>
                  <a:cubicBezTo>
                    <a:pt x="56007" y="1975054"/>
                    <a:pt x="53340" y="1976006"/>
                    <a:pt x="50292" y="1976006"/>
                  </a:cubicBezTo>
                  <a:cubicBezTo>
                    <a:pt x="46024" y="1976006"/>
                    <a:pt x="42481" y="1974406"/>
                    <a:pt x="39662" y="1971206"/>
                  </a:cubicBezTo>
                  <a:cubicBezTo>
                    <a:pt x="36842" y="1968005"/>
                    <a:pt x="35433" y="1964271"/>
                    <a:pt x="35433" y="1960004"/>
                  </a:cubicBezTo>
                  <a:cubicBezTo>
                    <a:pt x="35433" y="1954670"/>
                    <a:pt x="37490" y="1950289"/>
                    <a:pt x="41605" y="1946860"/>
                  </a:cubicBezTo>
                  <a:cubicBezTo>
                    <a:pt x="45720" y="1943431"/>
                    <a:pt x="50520" y="1941716"/>
                    <a:pt x="56007" y="1941716"/>
                  </a:cubicBezTo>
                  <a:close/>
                  <a:moveTo>
                    <a:pt x="78867" y="1913141"/>
                  </a:moveTo>
                  <a:cubicBezTo>
                    <a:pt x="86182" y="1913141"/>
                    <a:pt x="92049" y="1916723"/>
                    <a:pt x="96469" y="1923885"/>
                  </a:cubicBezTo>
                  <a:cubicBezTo>
                    <a:pt x="99212" y="1928457"/>
                    <a:pt x="100584" y="1933639"/>
                    <a:pt x="100584" y="1939430"/>
                  </a:cubicBezTo>
                  <a:cubicBezTo>
                    <a:pt x="100584" y="1950860"/>
                    <a:pt x="96393" y="1963814"/>
                    <a:pt x="88011" y="1978292"/>
                  </a:cubicBezTo>
                  <a:lnTo>
                    <a:pt x="93726" y="1984007"/>
                  </a:lnTo>
                  <a:cubicBezTo>
                    <a:pt x="111252" y="1974101"/>
                    <a:pt x="122682" y="1969148"/>
                    <a:pt x="128016" y="1969148"/>
                  </a:cubicBezTo>
                  <a:cubicBezTo>
                    <a:pt x="136093" y="1969301"/>
                    <a:pt x="142798" y="1971053"/>
                    <a:pt x="148132" y="1974406"/>
                  </a:cubicBezTo>
                  <a:cubicBezTo>
                    <a:pt x="154533" y="1978521"/>
                    <a:pt x="157734" y="1984388"/>
                    <a:pt x="157734" y="1992008"/>
                  </a:cubicBezTo>
                  <a:cubicBezTo>
                    <a:pt x="157734" y="1995361"/>
                    <a:pt x="156591" y="2000123"/>
                    <a:pt x="154305" y="2006296"/>
                  </a:cubicBezTo>
                  <a:cubicBezTo>
                    <a:pt x="152019" y="2012468"/>
                    <a:pt x="150876" y="2017230"/>
                    <a:pt x="150876" y="2020583"/>
                  </a:cubicBezTo>
                  <a:cubicBezTo>
                    <a:pt x="150876" y="2022717"/>
                    <a:pt x="151638" y="2025765"/>
                    <a:pt x="153162" y="2029727"/>
                  </a:cubicBezTo>
                  <a:cubicBezTo>
                    <a:pt x="146304" y="2026070"/>
                    <a:pt x="142875" y="2019593"/>
                    <a:pt x="142875" y="2010296"/>
                  </a:cubicBezTo>
                  <a:cubicBezTo>
                    <a:pt x="142875" y="2002676"/>
                    <a:pt x="140398" y="1996199"/>
                    <a:pt x="135445" y="1990865"/>
                  </a:cubicBezTo>
                  <a:cubicBezTo>
                    <a:pt x="130492" y="1985531"/>
                    <a:pt x="124206" y="1982864"/>
                    <a:pt x="116586" y="1982864"/>
                  </a:cubicBezTo>
                  <a:cubicBezTo>
                    <a:pt x="107442" y="1982864"/>
                    <a:pt x="97536" y="1986674"/>
                    <a:pt x="86868" y="1994294"/>
                  </a:cubicBezTo>
                  <a:lnTo>
                    <a:pt x="77724" y="1985150"/>
                  </a:lnTo>
                  <a:cubicBezTo>
                    <a:pt x="86106" y="1975092"/>
                    <a:pt x="90297" y="1965567"/>
                    <a:pt x="90297" y="1956575"/>
                  </a:cubicBezTo>
                  <a:cubicBezTo>
                    <a:pt x="90297" y="1949412"/>
                    <a:pt x="88239" y="1943050"/>
                    <a:pt x="84124" y="1937487"/>
                  </a:cubicBezTo>
                  <a:cubicBezTo>
                    <a:pt x="80010" y="1931924"/>
                    <a:pt x="74447" y="1929143"/>
                    <a:pt x="67437" y="1929143"/>
                  </a:cubicBezTo>
                  <a:cubicBezTo>
                    <a:pt x="66522" y="1929143"/>
                    <a:pt x="65189" y="1929334"/>
                    <a:pt x="63436" y="1929715"/>
                  </a:cubicBezTo>
                  <a:cubicBezTo>
                    <a:pt x="61684" y="1930096"/>
                    <a:pt x="60350" y="1930286"/>
                    <a:pt x="59436" y="1930286"/>
                  </a:cubicBezTo>
                  <a:cubicBezTo>
                    <a:pt x="50596" y="1930286"/>
                    <a:pt x="44881" y="1926857"/>
                    <a:pt x="42291" y="1919999"/>
                  </a:cubicBezTo>
                  <a:cubicBezTo>
                    <a:pt x="44729" y="1921523"/>
                    <a:pt x="47396" y="1922285"/>
                    <a:pt x="50292" y="1922285"/>
                  </a:cubicBezTo>
                  <a:cubicBezTo>
                    <a:pt x="52882" y="1922285"/>
                    <a:pt x="55549" y="1921523"/>
                    <a:pt x="58293" y="1919999"/>
                  </a:cubicBezTo>
                  <a:cubicBezTo>
                    <a:pt x="66370" y="1915427"/>
                    <a:pt x="73228" y="1913141"/>
                    <a:pt x="78867" y="1913141"/>
                  </a:cubicBezTo>
                  <a:close/>
                  <a:moveTo>
                    <a:pt x="169164" y="1898282"/>
                  </a:moveTo>
                  <a:lnTo>
                    <a:pt x="171450" y="1900568"/>
                  </a:lnTo>
                  <a:lnTo>
                    <a:pt x="164592" y="1917713"/>
                  </a:lnTo>
                  <a:cubicBezTo>
                    <a:pt x="158648" y="1932648"/>
                    <a:pt x="151409" y="1942935"/>
                    <a:pt x="142875" y="1948574"/>
                  </a:cubicBezTo>
                  <a:lnTo>
                    <a:pt x="93954" y="1980807"/>
                  </a:lnTo>
                  <a:lnTo>
                    <a:pt x="90754" y="1977835"/>
                  </a:lnTo>
                  <a:lnTo>
                    <a:pt x="124587" y="1925714"/>
                  </a:lnTo>
                  <a:cubicBezTo>
                    <a:pt x="129311" y="1918399"/>
                    <a:pt x="138074" y="1911922"/>
                    <a:pt x="150876" y="1906283"/>
                  </a:cubicBezTo>
                  <a:close/>
                  <a:moveTo>
                    <a:pt x="18288" y="1843418"/>
                  </a:moveTo>
                  <a:lnTo>
                    <a:pt x="25146" y="1843418"/>
                  </a:lnTo>
                  <a:lnTo>
                    <a:pt x="25146" y="1961147"/>
                  </a:lnTo>
                  <a:cubicBezTo>
                    <a:pt x="25146" y="1968310"/>
                    <a:pt x="27394" y="1974482"/>
                    <a:pt x="31889" y="1979664"/>
                  </a:cubicBezTo>
                  <a:cubicBezTo>
                    <a:pt x="36385" y="1984845"/>
                    <a:pt x="42138" y="1987436"/>
                    <a:pt x="49149" y="1987436"/>
                  </a:cubicBezTo>
                  <a:cubicBezTo>
                    <a:pt x="52044" y="1987436"/>
                    <a:pt x="55473" y="1986674"/>
                    <a:pt x="59436" y="1985150"/>
                  </a:cubicBezTo>
                  <a:lnTo>
                    <a:pt x="65151" y="1990865"/>
                  </a:lnTo>
                  <a:cubicBezTo>
                    <a:pt x="59969" y="1993913"/>
                    <a:pt x="55016" y="1995437"/>
                    <a:pt x="50292" y="1995437"/>
                  </a:cubicBezTo>
                  <a:cubicBezTo>
                    <a:pt x="41300" y="1995437"/>
                    <a:pt x="33718" y="1992503"/>
                    <a:pt x="27546" y="1986636"/>
                  </a:cubicBezTo>
                  <a:cubicBezTo>
                    <a:pt x="21374" y="1980769"/>
                    <a:pt x="18288" y="1973415"/>
                    <a:pt x="18288" y="1964576"/>
                  </a:cubicBezTo>
                  <a:close/>
                  <a:moveTo>
                    <a:pt x="0" y="1843418"/>
                  </a:moveTo>
                  <a:lnTo>
                    <a:pt x="6858" y="1843418"/>
                  </a:lnTo>
                  <a:lnTo>
                    <a:pt x="6858" y="2065160"/>
                  </a:lnTo>
                  <a:lnTo>
                    <a:pt x="228600" y="2065160"/>
                  </a:lnTo>
                  <a:lnTo>
                    <a:pt x="228600" y="2072018"/>
                  </a:lnTo>
                  <a:lnTo>
                    <a:pt x="0" y="2072018"/>
                  </a:lnTo>
                  <a:close/>
                  <a:moveTo>
                    <a:pt x="80010" y="1639328"/>
                  </a:moveTo>
                  <a:lnTo>
                    <a:pt x="86868" y="1645043"/>
                  </a:lnTo>
                  <a:cubicBezTo>
                    <a:pt x="86106" y="1649615"/>
                    <a:pt x="85725" y="1652663"/>
                    <a:pt x="85725" y="1654187"/>
                  </a:cubicBezTo>
                  <a:cubicBezTo>
                    <a:pt x="85725" y="1661654"/>
                    <a:pt x="89535" y="1667674"/>
                    <a:pt x="97155" y="1672246"/>
                  </a:cubicBezTo>
                  <a:cubicBezTo>
                    <a:pt x="103708" y="1676209"/>
                    <a:pt x="110947" y="1678190"/>
                    <a:pt x="118872" y="1678190"/>
                  </a:cubicBezTo>
                  <a:lnTo>
                    <a:pt x="228600" y="1678190"/>
                  </a:lnTo>
                  <a:lnTo>
                    <a:pt x="228600" y="1685048"/>
                  </a:lnTo>
                  <a:lnTo>
                    <a:pt x="115443" y="1685048"/>
                  </a:lnTo>
                  <a:cubicBezTo>
                    <a:pt x="105384" y="1685048"/>
                    <a:pt x="96545" y="1682076"/>
                    <a:pt x="88925" y="1676132"/>
                  </a:cubicBezTo>
                  <a:cubicBezTo>
                    <a:pt x="80695" y="1669732"/>
                    <a:pt x="76581" y="1661654"/>
                    <a:pt x="76581" y="1651901"/>
                  </a:cubicBezTo>
                  <a:cubicBezTo>
                    <a:pt x="76581" y="1649615"/>
                    <a:pt x="77724" y="1645424"/>
                    <a:pt x="80010" y="1639328"/>
                  </a:cubicBezTo>
                  <a:close/>
                  <a:moveTo>
                    <a:pt x="61722" y="1639328"/>
                  </a:moveTo>
                  <a:lnTo>
                    <a:pt x="66065" y="1643214"/>
                  </a:lnTo>
                  <a:lnTo>
                    <a:pt x="56007" y="1659902"/>
                  </a:lnTo>
                  <a:cubicBezTo>
                    <a:pt x="47625" y="1673923"/>
                    <a:pt x="40005" y="1681543"/>
                    <a:pt x="33147" y="1682762"/>
                  </a:cubicBezTo>
                  <a:cubicBezTo>
                    <a:pt x="28879" y="1683524"/>
                    <a:pt x="24536" y="1685124"/>
                    <a:pt x="20116" y="1687562"/>
                  </a:cubicBezTo>
                  <a:lnTo>
                    <a:pt x="17830" y="1685048"/>
                  </a:lnTo>
                  <a:cubicBezTo>
                    <a:pt x="20421" y="1682000"/>
                    <a:pt x="22174" y="1677809"/>
                    <a:pt x="23088" y="1672475"/>
                  </a:cubicBezTo>
                  <a:cubicBezTo>
                    <a:pt x="25374" y="1664855"/>
                    <a:pt x="33299" y="1656854"/>
                    <a:pt x="46863" y="1648472"/>
                  </a:cubicBezTo>
                  <a:close/>
                  <a:moveTo>
                    <a:pt x="106299" y="1623326"/>
                  </a:moveTo>
                  <a:cubicBezTo>
                    <a:pt x="113004" y="1623326"/>
                    <a:pt x="118681" y="1625650"/>
                    <a:pt x="123329" y="1630298"/>
                  </a:cubicBezTo>
                  <a:cubicBezTo>
                    <a:pt x="127978" y="1634946"/>
                    <a:pt x="130302" y="1640623"/>
                    <a:pt x="130302" y="1647329"/>
                  </a:cubicBezTo>
                  <a:cubicBezTo>
                    <a:pt x="130302" y="1652510"/>
                    <a:pt x="128549" y="1657044"/>
                    <a:pt x="125044" y="1660931"/>
                  </a:cubicBezTo>
                  <a:cubicBezTo>
                    <a:pt x="121539" y="1664817"/>
                    <a:pt x="117195" y="1666760"/>
                    <a:pt x="112014" y="1666760"/>
                  </a:cubicBezTo>
                  <a:cubicBezTo>
                    <a:pt x="107746" y="1666760"/>
                    <a:pt x="104127" y="1665350"/>
                    <a:pt x="101155" y="1662531"/>
                  </a:cubicBezTo>
                  <a:cubicBezTo>
                    <a:pt x="98183" y="1659711"/>
                    <a:pt x="96697" y="1656168"/>
                    <a:pt x="96697" y="1651901"/>
                  </a:cubicBezTo>
                  <a:cubicBezTo>
                    <a:pt x="96697" y="1648548"/>
                    <a:pt x="97840" y="1645805"/>
                    <a:pt x="100126" y="1643671"/>
                  </a:cubicBezTo>
                  <a:cubicBezTo>
                    <a:pt x="102412" y="1641538"/>
                    <a:pt x="105232" y="1640471"/>
                    <a:pt x="108585" y="1640471"/>
                  </a:cubicBezTo>
                  <a:cubicBezTo>
                    <a:pt x="113157" y="1640471"/>
                    <a:pt x="115443" y="1642757"/>
                    <a:pt x="115443" y="1647329"/>
                  </a:cubicBezTo>
                  <a:cubicBezTo>
                    <a:pt x="115138" y="1649310"/>
                    <a:pt x="114376" y="1650834"/>
                    <a:pt x="113157" y="1651901"/>
                  </a:cubicBezTo>
                  <a:cubicBezTo>
                    <a:pt x="113157" y="1648853"/>
                    <a:pt x="111633" y="1647329"/>
                    <a:pt x="108585" y="1647329"/>
                  </a:cubicBezTo>
                  <a:cubicBezTo>
                    <a:pt x="104775" y="1647329"/>
                    <a:pt x="102870" y="1649234"/>
                    <a:pt x="102870" y="1653044"/>
                  </a:cubicBezTo>
                  <a:cubicBezTo>
                    <a:pt x="102870" y="1657616"/>
                    <a:pt x="105918" y="1659902"/>
                    <a:pt x="112014" y="1659902"/>
                  </a:cubicBezTo>
                  <a:cubicBezTo>
                    <a:pt x="115519" y="1659902"/>
                    <a:pt x="118300" y="1658530"/>
                    <a:pt x="120358" y="1655787"/>
                  </a:cubicBezTo>
                  <a:cubicBezTo>
                    <a:pt x="122415" y="1653044"/>
                    <a:pt x="123444" y="1649843"/>
                    <a:pt x="123444" y="1646186"/>
                  </a:cubicBezTo>
                  <a:cubicBezTo>
                    <a:pt x="123444" y="1642071"/>
                    <a:pt x="121996" y="1638566"/>
                    <a:pt x="119100" y="1635670"/>
                  </a:cubicBezTo>
                  <a:cubicBezTo>
                    <a:pt x="116205" y="1632775"/>
                    <a:pt x="112699" y="1631327"/>
                    <a:pt x="108585" y="1631327"/>
                  </a:cubicBezTo>
                  <a:cubicBezTo>
                    <a:pt x="104165" y="1631327"/>
                    <a:pt x="99974" y="1632470"/>
                    <a:pt x="96012" y="1634756"/>
                  </a:cubicBezTo>
                  <a:lnTo>
                    <a:pt x="90297" y="1629041"/>
                  </a:lnTo>
                  <a:cubicBezTo>
                    <a:pt x="97155" y="1625231"/>
                    <a:pt x="102489" y="1623326"/>
                    <a:pt x="106299" y="1623326"/>
                  </a:cubicBezTo>
                  <a:close/>
                  <a:moveTo>
                    <a:pt x="22860" y="1615325"/>
                  </a:moveTo>
                  <a:cubicBezTo>
                    <a:pt x="23774" y="1620659"/>
                    <a:pt x="25679" y="1625231"/>
                    <a:pt x="28575" y="1629041"/>
                  </a:cubicBezTo>
                  <a:cubicBezTo>
                    <a:pt x="32080" y="1633613"/>
                    <a:pt x="36271" y="1635899"/>
                    <a:pt x="41148" y="1635899"/>
                  </a:cubicBezTo>
                  <a:cubicBezTo>
                    <a:pt x="47091" y="1635746"/>
                    <a:pt x="56235" y="1632317"/>
                    <a:pt x="68580" y="1625612"/>
                  </a:cubicBezTo>
                  <a:lnTo>
                    <a:pt x="77724" y="1634756"/>
                  </a:lnTo>
                  <a:cubicBezTo>
                    <a:pt x="71628" y="1647862"/>
                    <a:pt x="68580" y="1657387"/>
                    <a:pt x="68580" y="1663331"/>
                  </a:cubicBezTo>
                  <a:cubicBezTo>
                    <a:pt x="68580" y="1667750"/>
                    <a:pt x="69799" y="1671713"/>
                    <a:pt x="72237" y="1675218"/>
                  </a:cubicBezTo>
                  <a:cubicBezTo>
                    <a:pt x="74676" y="1678723"/>
                    <a:pt x="78028" y="1680476"/>
                    <a:pt x="82296" y="1680476"/>
                  </a:cubicBezTo>
                  <a:cubicBezTo>
                    <a:pt x="79248" y="1683524"/>
                    <a:pt x="75819" y="1685048"/>
                    <a:pt x="72009" y="1685048"/>
                  </a:cubicBezTo>
                  <a:cubicBezTo>
                    <a:pt x="68199" y="1685048"/>
                    <a:pt x="65151" y="1683562"/>
                    <a:pt x="62865" y="1680590"/>
                  </a:cubicBezTo>
                  <a:cubicBezTo>
                    <a:pt x="60579" y="1677618"/>
                    <a:pt x="59436" y="1674151"/>
                    <a:pt x="59436" y="1670189"/>
                  </a:cubicBezTo>
                  <a:cubicBezTo>
                    <a:pt x="59436" y="1663178"/>
                    <a:pt x="62484" y="1654415"/>
                    <a:pt x="68580" y="1643900"/>
                  </a:cubicBezTo>
                  <a:lnTo>
                    <a:pt x="61722" y="1635899"/>
                  </a:lnTo>
                  <a:cubicBezTo>
                    <a:pt x="50901" y="1643519"/>
                    <a:pt x="42138" y="1647329"/>
                    <a:pt x="35433" y="1647329"/>
                  </a:cubicBezTo>
                  <a:cubicBezTo>
                    <a:pt x="30708" y="1647329"/>
                    <a:pt x="26860" y="1645500"/>
                    <a:pt x="23888" y="1641842"/>
                  </a:cubicBezTo>
                  <a:cubicBezTo>
                    <a:pt x="20917" y="1638185"/>
                    <a:pt x="19431" y="1633918"/>
                    <a:pt x="19431" y="1629041"/>
                  </a:cubicBezTo>
                  <a:cubicBezTo>
                    <a:pt x="19431" y="1622640"/>
                    <a:pt x="20574" y="1618068"/>
                    <a:pt x="22860" y="1615325"/>
                  </a:cubicBezTo>
                  <a:close/>
                  <a:moveTo>
                    <a:pt x="65151" y="1607324"/>
                  </a:moveTo>
                  <a:lnTo>
                    <a:pt x="96012" y="1639328"/>
                  </a:lnTo>
                  <a:lnTo>
                    <a:pt x="90754" y="1644814"/>
                  </a:lnTo>
                  <a:lnTo>
                    <a:pt x="59207" y="1612353"/>
                  </a:lnTo>
                  <a:close/>
                  <a:moveTo>
                    <a:pt x="56007" y="1573034"/>
                  </a:moveTo>
                  <a:cubicBezTo>
                    <a:pt x="62712" y="1573034"/>
                    <a:pt x="68427" y="1575167"/>
                    <a:pt x="73152" y="1579435"/>
                  </a:cubicBezTo>
                  <a:cubicBezTo>
                    <a:pt x="77876" y="1583702"/>
                    <a:pt x="80162" y="1589188"/>
                    <a:pt x="80010" y="1595894"/>
                  </a:cubicBezTo>
                  <a:cubicBezTo>
                    <a:pt x="79857" y="1602142"/>
                    <a:pt x="77952" y="1607857"/>
                    <a:pt x="74295" y="1613039"/>
                  </a:cubicBezTo>
                  <a:lnTo>
                    <a:pt x="68580" y="1608467"/>
                  </a:lnTo>
                  <a:cubicBezTo>
                    <a:pt x="70866" y="1604809"/>
                    <a:pt x="72009" y="1600999"/>
                    <a:pt x="72009" y="1597037"/>
                  </a:cubicBezTo>
                  <a:cubicBezTo>
                    <a:pt x="72009" y="1592922"/>
                    <a:pt x="70561" y="1589417"/>
                    <a:pt x="67665" y="1586521"/>
                  </a:cubicBezTo>
                  <a:cubicBezTo>
                    <a:pt x="64770" y="1583626"/>
                    <a:pt x="61264" y="1582178"/>
                    <a:pt x="57150" y="1582178"/>
                  </a:cubicBezTo>
                  <a:cubicBezTo>
                    <a:pt x="53797" y="1582178"/>
                    <a:pt x="50673" y="1583092"/>
                    <a:pt x="47777" y="1584921"/>
                  </a:cubicBezTo>
                  <a:cubicBezTo>
                    <a:pt x="44881" y="1586750"/>
                    <a:pt x="43434" y="1589264"/>
                    <a:pt x="43434" y="1592465"/>
                  </a:cubicBezTo>
                  <a:cubicBezTo>
                    <a:pt x="43434" y="1597799"/>
                    <a:pt x="45720" y="1600466"/>
                    <a:pt x="50292" y="1600466"/>
                  </a:cubicBezTo>
                  <a:cubicBezTo>
                    <a:pt x="54102" y="1600466"/>
                    <a:pt x="56007" y="1598561"/>
                    <a:pt x="56007" y="1594751"/>
                  </a:cubicBezTo>
                  <a:cubicBezTo>
                    <a:pt x="56007" y="1592465"/>
                    <a:pt x="54483" y="1590560"/>
                    <a:pt x="51435" y="1589036"/>
                  </a:cubicBezTo>
                  <a:cubicBezTo>
                    <a:pt x="58293" y="1589036"/>
                    <a:pt x="61722" y="1591703"/>
                    <a:pt x="61722" y="1597037"/>
                  </a:cubicBezTo>
                  <a:cubicBezTo>
                    <a:pt x="61722" y="1600085"/>
                    <a:pt x="60579" y="1602561"/>
                    <a:pt x="58293" y="1604466"/>
                  </a:cubicBezTo>
                  <a:cubicBezTo>
                    <a:pt x="56007" y="1606371"/>
                    <a:pt x="53340" y="1607324"/>
                    <a:pt x="50292" y="1607324"/>
                  </a:cubicBezTo>
                  <a:cubicBezTo>
                    <a:pt x="46024" y="1607324"/>
                    <a:pt x="42481" y="1605724"/>
                    <a:pt x="39662" y="1602523"/>
                  </a:cubicBezTo>
                  <a:cubicBezTo>
                    <a:pt x="36842" y="1599323"/>
                    <a:pt x="35433" y="1595589"/>
                    <a:pt x="35433" y="1591322"/>
                  </a:cubicBezTo>
                  <a:cubicBezTo>
                    <a:pt x="35433" y="1585988"/>
                    <a:pt x="37490" y="1581606"/>
                    <a:pt x="41605" y="1578177"/>
                  </a:cubicBezTo>
                  <a:cubicBezTo>
                    <a:pt x="45720" y="1574748"/>
                    <a:pt x="50520" y="1573034"/>
                    <a:pt x="56007" y="1573034"/>
                  </a:cubicBezTo>
                  <a:close/>
                  <a:moveTo>
                    <a:pt x="78867" y="1544459"/>
                  </a:moveTo>
                  <a:cubicBezTo>
                    <a:pt x="86182" y="1544459"/>
                    <a:pt x="92049" y="1548040"/>
                    <a:pt x="96469" y="1555203"/>
                  </a:cubicBezTo>
                  <a:cubicBezTo>
                    <a:pt x="99212" y="1559775"/>
                    <a:pt x="100584" y="1564957"/>
                    <a:pt x="100584" y="1570748"/>
                  </a:cubicBezTo>
                  <a:cubicBezTo>
                    <a:pt x="100584" y="1582178"/>
                    <a:pt x="96393" y="1595132"/>
                    <a:pt x="88011" y="1609610"/>
                  </a:cubicBezTo>
                  <a:lnTo>
                    <a:pt x="93726" y="1615325"/>
                  </a:lnTo>
                  <a:cubicBezTo>
                    <a:pt x="111252" y="1605419"/>
                    <a:pt x="122682" y="1600466"/>
                    <a:pt x="128016" y="1600466"/>
                  </a:cubicBezTo>
                  <a:cubicBezTo>
                    <a:pt x="136093" y="1600618"/>
                    <a:pt x="142798" y="1602371"/>
                    <a:pt x="148132" y="1605724"/>
                  </a:cubicBezTo>
                  <a:cubicBezTo>
                    <a:pt x="154533" y="1609838"/>
                    <a:pt x="157734" y="1615706"/>
                    <a:pt x="157734" y="1623326"/>
                  </a:cubicBezTo>
                  <a:cubicBezTo>
                    <a:pt x="157734" y="1626679"/>
                    <a:pt x="156591" y="1631441"/>
                    <a:pt x="154305" y="1637613"/>
                  </a:cubicBezTo>
                  <a:cubicBezTo>
                    <a:pt x="152019" y="1643786"/>
                    <a:pt x="150876" y="1648548"/>
                    <a:pt x="150876" y="1651901"/>
                  </a:cubicBezTo>
                  <a:cubicBezTo>
                    <a:pt x="150876" y="1654034"/>
                    <a:pt x="151638" y="1657082"/>
                    <a:pt x="153162" y="1661045"/>
                  </a:cubicBezTo>
                  <a:cubicBezTo>
                    <a:pt x="146304" y="1657387"/>
                    <a:pt x="142875" y="1650910"/>
                    <a:pt x="142875" y="1641614"/>
                  </a:cubicBezTo>
                  <a:cubicBezTo>
                    <a:pt x="142875" y="1633994"/>
                    <a:pt x="140398" y="1627517"/>
                    <a:pt x="135445" y="1622183"/>
                  </a:cubicBezTo>
                  <a:cubicBezTo>
                    <a:pt x="130492" y="1616849"/>
                    <a:pt x="124206" y="1614182"/>
                    <a:pt x="116586" y="1614182"/>
                  </a:cubicBezTo>
                  <a:cubicBezTo>
                    <a:pt x="107442" y="1614182"/>
                    <a:pt x="97536" y="1617992"/>
                    <a:pt x="86868" y="1625612"/>
                  </a:cubicBezTo>
                  <a:lnTo>
                    <a:pt x="77724" y="1616468"/>
                  </a:lnTo>
                  <a:cubicBezTo>
                    <a:pt x="86106" y="1606409"/>
                    <a:pt x="90297" y="1596884"/>
                    <a:pt x="90297" y="1587893"/>
                  </a:cubicBezTo>
                  <a:cubicBezTo>
                    <a:pt x="90297" y="1580730"/>
                    <a:pt x="88239" y="1574367"/>
                    <a:pt x="84124" y="1568805"/>
                  </a:cubicBezTo>
                  <a:cubicBezTo>
                    <a:pt x="80010" y="1563242"/>
                    <a:pt x="74447" y="1560461"/>
                    <a:pt x="67437" y="1560461"/>
                  </a:cubicBezTo>
                  <a:cubicBezTo>
                    <a:pt x="66522" y="1560461"/>
                    <a:pt x="65189" y="1560651"/>
                    <a:pt x="63436" y="1561032"/>
                  </a:cubicBezTo>
                  <a:cubicBezTo>
                    <a:pt x="61684" y="1561413"/>
                    <a:pt x="60350" y="1561604"/>
                    <a:pt x="59436" y="1561604"/>
                  </a:cubicBezTo>
                  <a:cubicBezTo>
                    <a:pt x="50596" y="1561604"/>
                    <a:pt x="44881" y="1558175"/>
                    <a:pt x="42291" y="1551317"/>
                  </a:cubicBezTo>
                  <a:cubicBezTo>
                    <a:pt x="44729" y="1552841"/>
                    <a:pt x="47396" y="1553603"/>
                    <a:pt x="50292" y="1553603"/>
                  </a:cubicBezTo>
                  <a:cubicBezTo>
                    <a:pt x="52882" y="1553603"/>
                    <a:pt x="55549" y="1552841"/>
                    <a:pt x="58293" y="1551317"/>
                  </a:cubicBezTo>
                  <a:cubicBezTo>
                    <a:pt x="66370" y="1546745"/>
                    <a:pt x="73228" y="1544459"/>
                    <a:pt x="78867" y="1544459"/>
                  </a:cubicBezTo>
                  <a:close/>
                  <a:moveTo>
                    <a:pt x="169164" y="1529600"/>
                  </a:moveTo>
                  <a:lnTo>
                    <a:pt x="171450" y="1531886"/>
                  </a:lnTo>
                  <a:lnTo>
                    <a:pt x="164592" y="1549031"/>
                  </a:lnTo>
                  <a:cubicBezTo>
                    <a:pt x="158648" y="1563966"/>
                    <a:pt x="151409" y="1574253"/>
                    <a:pt x="142875" y="1579892"/>
                  </a:cubicBezTo>
                  <a:lnTo>
                    <a:pt x="93954" y="1612124"/>
                  </a:lnTo>
                  <a:lnTo>
                    <a:pt x="90754" y="1609153"/>
                  </a:lnTo>
                  <a:lnTo>
                    <a:pt x="124587" y="1557032"/>
                  </a:lnTo>
                  <a:cubicBezTo>
                    <a:pt x="129311" y="1549717"/>
                    <a:pt x="138074" y="1543240"/>
                    <a:pt x="150876" y="1537601"/>
                  </a:cubicBezTo>
                  <a:close/>
                  <a:moveTo>
                    <a:pt x="18288" y="1474736"/>
                  </a:moveTo>
                  <a:lnTo>
                    <a:pt x="25146" y="1474736"/>
                  </a:lnTo>
                  <a:lnTo>
                    <a:pt x="25146" y="1592465"/>
                  </a:lnTo>
                  <a:cubicBezTo>
                    <a:pt x="25146" y="1599628"/>
                    <a:pt x="27394" y="1605800"/>
                    <a:pt x="31889" y="1610981"/>
                  </a:cubicBezTo>
                  <a:cubicBezTo>
                    <a:pt x="36385" y="1616163"/>
                    <a:pt x="42138" y="1618754"/>
                    <a:pt x="49149" y="1618754"/>
                  </a:cubicBezTo>
                  <a:cubicBezTo>
                    <a:pt x="52044" y="1618754"/>
                    <a:pt x="55473" y="1617992"/>
                    <a:pt x="59436" y="1616468"/>
                  </a:cubicBezTo>
                  <a:lnTo>
                    <a:pt x="65151" y="1622183"/>
                  </a:lnTo>
                  <a:cubicBezTo>
                    <a:pt x="59969" y="1625231"/>
                    <a:pt x="55016" y="1626755"/>
                    <a:pt x="50292" y="1626755"/>
                  </a:cubicBezTo>
                  <a:cubicBezTo>
                    <a:pt x="41300" y="1626755"/>
                    <a:pt x="33718" y="1623821"/>
                    <a:pt x="27546" y="1617954"/>
                  </a:cubicBezTo>
                  <a:cubicBezTo>
                    <a:pt x="21374" y="1612086"/>
                    <a:pt x="18288" y="1604733"/>
                    <a:pt x="18288" y="1595894"/>
                  </a:cubicBezTo>
                  <a:close/>
                  <a:moveTo>
                    <a:pt x="0" y="1474736"/>
                  </a:moveTo>
                  <a:lnTo>
                    <a:pt x="6858" y="1474736"/>
                  </a:lnTo>
                  <a:lnTo>
                    <a:pt x="6858" y="1696478"/>
                  </a:lnTo>
                  <a:lnTo>
                    <a:pt x="228600" y="1696478"/>
                  </a:lnTo>
                  <a:lnTo>
                    <a:pt x="228600" y="1703336"/>
                  </a:lnTo>
                  <a:lnTo>
                    <a:pt x="0" y="1703336"/>
                  </a:lnTo>
                  <a:close/>
                  <a:moveTo>
                    <a:pt x="80010" y="1270644"/>
                  </a:moveTo>
                  <a:lnTo>
                    <a:pt x="86868" y="1276359"/>
                  </a:lnTo>
                  <a:cubicBezTo>
                    <a:pt x="86106" y="1280931"/>
                    <a:pt x="85725" y="1283979"/>
                    <a:pt x="85725" y="1285503"/>
                  </a:cubicBezTo>
                  <a:cubicBezTo>
                    <a:pt x="85725" y="1292970"/>
                    <a:pt x="89535" y="1298990"/>
                    <a:pt x="97155" y="1303562"/>
                  </a:cubicBezTo>
                  <a:cubicBezTo>
                    <a:pt x="103708" y="1307525"/>
                    <a:pt x="110947" y="1309506"/>
                    <a:pt x="118872" y="1309506"/>
                  </a:cubicBezTo>
                  <a:lnTo>
                    <a:pt x="228600" y="1309506"/>
                  </a:lnTo>
                  <a:lnTo>
                    <a:pt x="228600" y="1316364"/>
                  </a:lnTo>
                  <a:lnTo>
                    <a:pt x="115443" y="1316364"/>
                  </a:lnTo>
                  <a:cubicBezTo>
                    <a:pt x="105384" y="1316364"/>
                    <a:pt x="96545" y="1313392"/>
                    <a:pt x="88925" y="1307448"/>
                  </a:cubicBezTo>
                  <a:cubicBezTo>
                    <a:pt x="80695" y="1301048"/>
                    <a:pt x="76581" y="1292970"/>
                    <a:pt x="76581" y="1283217"/>
                  </a:cubicBezTo>
                  <a:cubicBezTo>
                    <a:pt x="76581" y="1280931"/>
                    <a:pt x="77724" y="1276740"/>
                    <a:pt x="80010" y="1270644"/>
                  </a:cubicBezTo>
                  <a:close/>
                  <a:moveTo>
                    <a:pt x="61722" y="1270644"/>
                  </a:moveTo>
                  <a:lnTo>
                    <a:pt x="66065" y="1274530"/>
                  </a:lnTo>
                  <a:lnTo>
                    <a:pt x="56007" y="1291218"/>
                  </a:lnTo>
                  <a:cubicBezTo>
                    <a:pt x="47625" y="1305239"/>
                    <a:pt x="40005" y="1312859"/>
                    <a:pt x="33147" y="1314078"/>
                  </a:cubicBezTo>
                  <a:cubicBezTo>
                    <a:pt x="28879" y="1314840"/>
                    <a:pt x="24536" y="1316440"/>
                    <a:pt x="20116" y="1318878"/>
                  </a:cubicBezTo>
                  <a:lnTo>
                    <a:pt x="17830" y="1316364"/>
                  </a:lnTo>
                  <a:cubicBezTo>
                    <a:pt x="20421" y="1313316"/>
                    <a:pt x="22174" y="1309125"/>
                    <a:pt x="23088" y="1303791"/>
                  </a:cubicBezTo>
                  <a:cubicBezTo>
                    <a:pt x="25374" y="1296171"/>
                    <a:pt x="33299" y="1288170"/>
                    <a:pt x="46863" y="1279788"/>
                  </a:cubicBezTo>
                  <a:close/>
                  <a:moveTo>
                    <a:pt x="106299" y="1254642"/>
                  </a:moveTo>
                  <a:cubicBezTo>
                    <a:pt x="113004" y="1254642"/>
                    <a:pt x="118681" y="1256966"/>
                    <a:pt x="123329" y="1261614"/>
                  </a:cubicBezTo>
                  <a:cubicBezTo>
                    <a:pt x="127978" y="1266262"/>
                    <a:pt x="130302" y="1271939"/>
                    <a:pt x="130302" y="1278645"/>
                  </a:cubicBezTo>
                  <a:cubicBezTo>
                    <a:pt x="130302" y="1283826"/>
                    <a:pt x="128549" y="1288360"/>
                    <a:pt x="125044" y="1292247"/>
                  </a:cubicBezTo>
                  <a:cubicBezTo>
                    <a:pt x="121539" y="1296133"/>
                    <a:pt x="117195" y="1298076"/>
                    <a:pt x="112014" y="1298076"/>
                  </a:cubicBezTo>
                  <a:cubicBezTo>
                    <a:pt x="107746" y="1298076"/>
                    <a:pt x="104127" y="1296666"/>
                    <a:pt x="101155" y="1293847"/>
                  </a:cubicBezTo>
                  <a:cubicBezTo>
                    <a:pt x="98183" y="1291027"/>
                    <a:pt x="96697" y="1287484"/>
                    <a:pt x="96697" y="1283217"/>
                  </a:cubicBezTo>
                  <a:cubicBezTo>
                    <a:pt x="96697" y="1279864"/>
                    <a:pt x="97840" y="1277121"/>
                    <a:pt x="100126" y="1274987"/>
                  </a:cubicBezTo>
                  <a:cubicBezTo>
                    <a:pt x="102412" y="1272854"/>
                    <a:pt x="105232" y="1271787"/>
                    <a:pt x="108585" y="1271787"/>
                  </a:cubicBezTo>
                  <a:cubicBezTo>
                    <a:pt x="113157" y="1271787"/>
                    <a:pt x="115443" y="1274073"/>
                    <a:pt x="115443" y="1278645"/>
                  </a:cubicBezTo>
                  <a:cubicBezTo>
                    <a:pt x="115138" y="1280626"/>
                    <a:pt x="114376" y="1282150"/>
                    <a:pt x="113157" y="1283217"/>
                  </a:cubicBezTo>
                  <a:cubicBezTo>
                    <a:pt x="113157" y="1280169"/>
                    <a:pt x="111633" y="1278645"/>
                    <a:pt x="108585" y="1278645"/>
                  </a:cubicBezTo>
                  <a:cubicBezTo>
                    <a:pt x="104775" y="1278645"/>
                    <a:pt x="102870" y="1280550"/>
                    <a:pt x="102870" y="1284360"/>
                  </a:cubicBezTo>
                  <a:cubicBezTo>
                    <a:pt x="102870" y="1288932"/>
                    <a:pt x="105918" y="1291218"/>
                    <a:pt x="112014" y="1291218"/>
                  </a:cubicBezTo>
                  <a:cubicBezTo>
                    <a:pt x="115519" y="1291218"/>
                    <a:pt x="118300" y="1289846"/>
                    <a:pt x="120358" y="1287103"/>
                  </a:cubicBezTo>
                  <a:cubicBezTo>
                    <a:pt x="122415" y="1284360"/>
                    <a:pt x="123444" y="1281159"/>
                    <a:pt x="123444" y="1277502"/>
                  </a:cubicBezTo>
                  <a:cubicBezTo>
                    <a:pt x="123444" y="1273387"/>
                    <a:pt x="121996" y="1269882"/>
                    <a:pt x="119100" y="1266986"/>
                  </a:cubicBezTo>
                  <a:cubicBezTo>
                    <a:pt x="116205" y="1264091"/>
                    <a:pt x="112699" y="1262643"/>
                    <a:pt x="108585" y="1262643"/>
                  </a:cubicBezTo>
                  <a:cubicBezTo>
                    <a:pt x="104165" y="1262643"/>
                    <a:pt x="99974" y="1263786"/>
                    <a:pt x="96012" y="1266072"/>
                  </a:cubicBezTo>
                  <a:lnTo>
                    <a:pt x="90297" y="1260357"/>
                  </a:lnTo>
                  <a:cubicBezTo>
                    <a:pt x="97155" y="1256547"/>
                    <a:pt x="102489" y="1254642"/>
                    <a:pt x="106299" y="1254642"/>
                  </a:cubicBezTo>
                  <a:close/>
                  <a:moveTo>
                    <a:pt x="22860" y="1246641"/>
                  </a:moveTo>
                  <a:cubicBezTo>
                    <a:pt x="23774" y="1251975"/>
                    <a:pt x="25679" y="1256547"/>
                    <a:pt x="28575" y="1260357"/>
                  </a:cubicBezTo>
                  <a:cubicBezTo>
                    <a:pt x="32080" y="1264929"/>
                    <a:pt x="36271" y="1267215"/>
                    <a:pt x="41148" y="1267215"/>
                  </a:cubicBezTo>
                  <a:cubicBezTo>
                    <a:pt x="47091" y="1267062"/>
                    <a:pt x="56235" y="1263633"/>
                    <a:pt x="68580" y="1256928"/>
                  </a:cubicBezTo>
                  <a:lnTo>
                    <a:pt x="77724" y="1266072"/>
                  </a:lnTo>
                  <a:cubicBezTo>
                    <a:pt x="71628" y="1279178"/>
                    <a:pt x="68580" y="1288703"/>
                    <a:pt x="68580" y="1294647"/>
                  </a:cubicBezTo>
                  <a:cubicBezTo>
                    <a:pt x="68580" y="1299066"/>
                    <a:pt x="69799" y="1303029"/>
                    <a:pt x="72237" y="1306534"/>
                  </a:cubicBezTo>
                  <a:cubicBezTo>
                    <a:pt x="74676" y="1310039"/>
                    <a:pt x="78028" y="1311792"/>
                    <a:pt x="82296" y="1311792"/>
                  </a:cubicBezTo>
                  <a:cubicBezTo>
                    <a:pt x="79248" y="1314840"/>
                    <a:pt x="75819" y="1316364"/>
                    <a:pt x="72009" y="1316364"/>
                  </a:cubicBezTo>
                  <a:cubicBezTo>
                    <a:pt x="68199" y="1316364"/>
                    <a:pt x="65151" y="1314878"/>
                    <a:pt x="62865" y="1311906"/>
                  </a:cubicBezTo>
                  <a:cubicBezTo>
                    <a:pt x="60579" y="1308934"/>
                    <a:pt x="59436" y="1305467"/>
                    <a:pt x="59436" y="1301505"/>
                  </a:cubicBezTo>
                  <a:cubicBezTo>
                    <a:pt x="59436" y="1294494"/>
                    <a:pt x="62484" y="1285731"/>
                    <a:pt x="68580" y="1275216"/>
                  </a:cubicBezTo>
                  <a:lnTo>
                    <a:pt x="61722" y="1267215"/>
                  </a:lnTo>
                  <a:cubicBezTo>
                    <a:pt x="50901" y="1274835"/>
                    <a:pt x="42138" y="1278645"/>
                    <a:pt x="35433" y="1278645"/>
                  </a:cubicBezTo>
                  <a:cubicBezTo>
                    <a:pt x="30708" y="1278645"/>
                    <a:pt x="26860" y="1276816"/>
                    <a:pt x="23888" y="1273158"/>
                  </a:cubicBezTo>
                  <a:cubicBezTo>
                    <a:pt x="20917" y="1269501"/>
                    <a:pt x="19431" y="1265234"/>
                    <a:pt x="19431" y="1260357"/>
                  </a:cubicBezTo>
                  <a:cubicBezTo>
                    <a:pt x="19431" y="1253956"/>
                    <a:pt x="20574" y="1249384"/>
                    <a:pt x="22860" y="1246641"/>
                  </a:cubicBezTo>
                  <a:close/>
                  <a:moveTo>
                    <a:pt x="65151" y="1238640"/>
                  </a:moveTo>
                  <a:lnTo>
                    <a:pt x="96012" y="1270644"/>
                  </a:lnTo>
                  <a:lnTo>
                    <a:pt x="90754" y="1276130"/>
                  </a:lnTo>
                  <a:lnTo>
                    <a:pt x="59207" y="1243669"/>
                  </a:lnTo>
                  <a:close/>
                  <a:moveTo>
                    <a:pt x="56007" y="1204350"/>
                  </a:moveTo>
                  <a:cubicBezTo>
                    <a:pt x="62712" y="1204350"/>
                    <a:pt x="68427" y="1206483"/>
                    <a:pt x="73152" y="1210751"/>
                  </a:cubicBezTo>
                  <a:cubicBezTo>
                    <a:pt x="77876" y="1215018"/>
                    <a:pt x="80162" y="1220504"/>
                    <a:pt x="80010" y="1227210"/>
                  </a:cubicBezTo>
                  <a:cubicBezTo>
                    <a:pt x="79857" y="1233458"/>
                    <a:pt x="77952" y="1239173"/>
                    <a:pt x="74295" y="1244355"/>
                  </a:cubicBezTo>
                  <a:lnTo>
                    <a:pt x="68580" y="1239783"/>
                  </a:lnTo>
                  <a:cubicBezTo>
                    <a:pt x="70866" y="1236125"/>
                    <a:pt x="72009" y="1232315"/>
                    <a:pt x="72009" y="1228353"/>
                  </a:cubicBezTo>
                  <a:cubicBezTo>
                    <a:pt x="72009" y="1224238"/>
                    <a:pt x="70561" y="1220733"/>
                    <a:pt x="67665" y="1217837"/>
                  </a:cubicBezTo>
                  <a:cubicBezTo>
                    <a:pt x="64770" y="1214942"/>
                    <a:pt x="61264" y="1213494"/>
                    <a:pt x="57150" y="1213494"/>
                  </a:cubicBezTo>
                  <a:cubicBezTo>
                    <a:pt x="53797" y="1213494"/>
                    <a:pt x="50673" y="1214408"/>
                    <a:pt x="47777" y="1216237"/>
                  </a:cubicBezTo>
                  <a:cubicBezTo>
                    <a:pt x="44881" y="1218066"/>
                    <a:pt x="43434" y="1220580"/>
                    <a:pt x="43434" y="1223781"/>
                  </a:cubicBezTo>
                  <a:cubicBezTo>
                    <a:pt x="43434" y="1229115"/>
                    <a:pt x="45720" y="1231782"/>
                    <a:pt x="50292" y="1231782"/>
                  </a:cubicBezTo>
                  <a:cubicBezTo>
                    <a:pt x="54102" y="1231782"/>
                    <a:pt x="56007" y="1229877"/>
                    <a:pt x="56007" y="1226067"/>
                  </a:cubicBezTo>
                  <a:cubicBezTo>
                    <a:pt x="56007" y="1223781"/>
                    <a:pt x="54483" y="1221876"/>
                    <a:pt x="51435" y="1220352"/>
                  </a:cubicBezTo>
                  <a:cubicBezTo>
                    <a:pt x="58293" y="1220352"/>
                    <a:pt x="61722" y="1223019"/>
                    <a:pt x="61722" y="1228353"/>
                  </a:cubicBezTo>
                  <a:cubicBezTo>
                    <a:pt x="61722" y="1231401"/>
                    <a:pt x="60579" y="1233877"/>
                    <a:pt x="58293" y="1235782"/>
                  </a:cubicBezTo>
                  <a:cubicBezTo>
                    <a:pt x="56007" y="1237687"/>
                    <a:pt x="53340" y="1238640"/>
                    <a:pt x="50292" y="1238640"/>
                  </a:cubicBezTo>
                  <a:cubicBezTo>
                    <a:pt x="46024" y="1238640"/>
                    <a:pt x="42481" y="1237040"/>
                    <a:pt x="39662" y="1233839"/>
                  </a:cubicBezTo>
                  <a:cubicBezTo>
                    <a:pt x="36842" y="1230639"/>
                    <a:pt x="35433" y="1226905"/>
                    <a:pt x="35433" y="1222638"/>
                  </a:cubicBezTo>
                  <a:cubicBezTo>
                    <a:pt x="35433" y="1217304"/>
                    <a:pt x="37490" y="1212922"/>
                    <a:pt x="41605" y="1209493"/>
                  </a:cubicBezTo>
                  <a:cubicBezTo>
                    <a:pt x="45720" y="1206064"/>
                    <a:pt x="50520" y="1204350"/>
                    <a:pt x="56007" y="1204350"/>
                  </a:cubicBezTo>
                  <a:close/>
                  <a:moveTo>
                    <a:pt x="78867" y="1175775"/>
                  </a:moveTo>
                  <a:cubicBezTo>
                    <a:pt x="86182" y="1175775"/>
                    <a:pt x="92049" y="1179356"/>
                    <a:pt x="96469" y="1186519"/>
                  </a:cubicBezTo>
                  <a:cubicBezTo>
                    <a:pt x="99212" y="1191091"/>
                    <a:pt x="100584" y="1196273"/>
                    <a:pt x="100584" y="1202064"/>
                  </a:cubicBezTo>
                  <a:cubicBezTo>
                    <a:pt x="100584" y="1213494"/>
                    <a:pt x="96393" y="1226448"/>
                    <a:pt x="88011" y="1240926"/>
                  </a:cubicBezTo>
                  <a:lnTo>
                    <a:pt x="93726" y="1246641"/>
                  </a:lnTo>
                  <a:cubicBezTo>
                    <a:pt x="111252" y="1236735"/>
                    <a:pt x="122682" y="1231782"/>
                    <a:pt x="128016" y="1231782"/>
                  </a:cubicBezTo>
                  <a:cubicBezTo>
                    <a:pt x="136093" y="1231934"/>
                    <a:pt x="142798" y="1233687"/>
                    <a:pt x="148132" y="1237040"/>
                  </a:cubicBezTo>
                  <a:cubicBezTo>
                    <a:pt x="154533" y="1241154"/>
                    <a:pt x="157734" y="1247022"/>
                    <a:pt x="157734" y="1254642"/>
                  </a:cubicBezTo>
                  <a:cubicBezTo>
                    <a:pt x="157734" y="1257995"/>
                    <a:pt x="156591" y="1262757"/>
                    <a:pt x="154305" y="1268929"/>
                  </a:cubicBezTo>
                  <a:cubicBezTo>
                    <a:pt x="152019" y="1275102"/>
                    <a:pt x="150876" y="1279864"/>
                    <a:pt x="150876" y="1283217"/>
                  </a:cubicBezTo>
                  <a:cubicBezTo>
                    <a:pt x="150876" y="1285350"/>
                    <a:pt x="151638" y="1288398"/>
                    <a:pt x="153162" y="1292361"/>
                  </a:cubicBezTo>
                  <a:cubicBezTo>
                    <a:pt x="146304" y="1288703"/>
                    <a:pt x="142875" y="1282226"/>
                    <a:pt x="142875" y="1272930"/>
                  </a:cubicBezTo>
                  <a:cubicBezTo>
                    <a:pt x="142875" y="1265310"/>
                    <a:pt x="140398" y="1258833"/>
                    <a:pt x="135445" y="1253499"/>
                  </a:cubicBezTo>
                  <a:cubicBezTo>
                    <a:pt x="130492" y="1248165"/>
                    <a:pt x="124206" y="1245498"/>
                    <a:pt x="116586" y="1245498"/>
                  </a:cubicBezTo>
                  <a:cubicBezTo>
                    <a:pt x="107442" y="1245498"/>
                    <a:pt x="97536" y="1249308"/>
                    <a:pt x="86868" y="1256928"/>
                  </a:cubicBezTo>
                  <a:lnTo>
                    <a:pt x="77724" y="1247784"/>
                  </a:lnTo>
                  <a:cubicBezTo>
                    <a:pt x="86106" y="1237725"/>
                    <a:pt x="90297" y="1228200"/>
                    <a:pt x="90297" y="1219209"/>
                  </a:cubicBezTo>
                  <a:cubicBezTo>
                    <a:pt x="90297" y="1212046"/>
                    <a:pt x="88239" y="1205683"/>
                    <a:pt x="84124" y="1200121"/>
                  </a:cubicBezTo>
                  <a:cubicBezTo>
                    <a:pt x="80010" y="1194558"/>
                    <a:pt x="74447" y="1191777"/>
                    <a:pt x="67437" y="1191777"/>
                  </a:cubicBezTo>
                  <a:cubicBezTo>
                    <a:pt x="66522" y="1191777"/>
                    <a:pt x="65189" y="1191967"/>
                    <a:pt x="63436" y="1192348"/>
                  </a:cubicBezTo>
                  <a:cubicBezTo>
                    <a:pt x="61684" y="1192729"/>
                    <a:pt x="60350" y="1192920"/>
                    <a:pt x="59436" y="1192920"/>
                  </a:cubicBezTo>
                  <a:cubicBezTo>
                    <a:pt x="50596" y="1192920"/>
                    <a:pt x="44881" y="1189491"/>
                    <a:pt x="42291" y="1182633"/>
                  </a:cubicBezTo>
                  <a:cubicBezTo>
                    <a:pt x="44729" y="1184157"/>
                    <a:pt x="47396" y="1184919"/>
                    <a:pt x="50292" y="1184919"/>
                  </a:cubicBezTo>
                  <a:cubicBezTo>
                    <a:pt x="52882" y="1184919"/>
                    <a:pt x="55549" y="1184157"/>
                    <a:pt x="58293" y="1182633"/>
                  </a:cubicBezTo>
                  <a:cubicBezTo>
                    <a:pt x="66370" y="1178061"/>
                    <a:pt x="73228" y="1175775"/>
                    <a:pt x="78867" y="1175775"/>
                  </a:cubicBezTo>
                  <a:close/>
                  <a:moveTo>
                    <a:pt x="169164" y="1160916"/>
                  </a:moveTo>
                  <a:lnTo>
                    <a:pt x="171450" y="1163202"/>
                  </a:lnTo>
                  <a:lnTo>
                    <a:pt x="164592" y="1180347"/>
                  </a:lnTo>
                  <a:cubicBezTo>
                    <a:pt x="158648" y="1195282"/>
                    <a:pt x="151409" y="1205569"/>
                    <a:pt x="142875" y="1211208"/>
                  </a:cubicBezTo>
                  <a:lnTo>
                    <a:pt x="93954" y="1243440"/>
                  </a:lnTo>
                  <a:lnTo>
                    <a:pt x="90754" y="1240469"/>
                  </a:lnTo>
                  <a:lnTo>
                    <a:pt x="124587" y="1188348"/>
                  </a:lnTo>
                  <a:cubicBezTo>
                    <a:pt x="129311" y="1181033"/>
                    <a:pt x="138074" y="1174556"/>
                    <a:pt x="150876" y="1168917"/>
                  </a:cubicBezTo>
                  <a:close/>
                  <a:moveTo>
                    <a:pt x="18288" y="1106052"/>
                  </a:moveTo>
                  <a:lnTo>
                    <a:pt x="25146" y="1106052"/>
                  </a:lnTo>
                  <a:lnTo>
                    <a:pt x="25146" y="1223781"/>
                  </a:lnTo>
                  <a:cubicBezTo>
                    <a:pt x="25146" y="1230944"/>
                    <a:pt x="27394" y="1237116"/>
                    <a:pt x="31889" y="1242297"/>
                  </a:cubicBezTo>
                  <a:cubicBezTo>
                    <a:pt x="36385" y="1247479"/>
                    <a:pt x="42138" y="1250070"/>
                    <a:pt x="49149" y="1250070"/>
                  </a:cubicBezTo>
                  <a:cubicBezTo>
                    <a:pt x="52044" y="1250070"/>
                    <a:pt x="55473" y="1249308"/>
                    <a:pt x="59436" y="1247784"/>
                  </a:cubicBezTo>
                  <a:lnTo>
                    <a:pt x="65151" y="1253499"/>
                  </a:lnTo>
                  <a:cubicBezTo>
                    <a:pt x="59969" y="1256547"/>
                    <a:pt x="55016" y="1258071"/>
                    <a:pt x="50292" y="1258071"/>
                  </a:cubicBezTo>
                  <a:cubicBezTo>
                    <a:pt x="41300" y="1258071"/>
                    <a:pt x="33718" y="1255137"/>
                    <a:pt x="27546" y="1249270"/>
                  </a:cubicBezTo>
                  <a:cubicBezTo>
                    <a:pt x="21374" y="1243402"/>
                    <a:pt x="18288" y="1236049"/>
                    <a:pt x="18288" y="1227210"/>
                  </a:cubicBezTo>
                  <a:close/>
                  <a:moveTo>
                    <a:pt x="0" y="1106052"/>
                  </a:moveTo>
                  <a:lnTo>
                    <a:pt x="6858" y="1106052"/>
                  </a:lnTo>
                  <a:lnTo>
                    <a:pt x="6858" y="1327794"/>
                  </a:lnTo>
                  <a:lnTo>
                    <a:pt x="228600" y="1327794"/>
                  </a:lnTo>
                  <a:lnTo>
                    <a:pt x="228600" y="1334652"/>
                  </a:lnTo>
                  <a:lnTo>
                    <a:pt x="0" y="1334652"/>
                  </a:lnTo>
                  <a:close/>
                  <a:moveTo>
                    <a:pt x="80010" y="901960"/>
                  </a:moveTo>
                  <a:lnTo>
                    <a:pt x="86868" y="907675"/>
                  </a:lnTo>
                  <a:cubicBezTo>
                    <a:pt x="86106" y="912247"/>
                    <a:pt x="85725" y="915295"/>
                    <a:pt x="85725" y="916819"/>
                  </a:cubicBezTo>
                  <a:cubicBezTo>
                    <a:pt x="85725" y="924286"/>
                    <a:pt x="89535" y="930306"/>
                    <a:pt x="97155" y="934878"/>
                  </a:cubicBezTo>
                  <a:cubicBezTo>
                    <a:pt x="103708" y="938841"/>
                    <a:pt x="110947" y="940822"/>
                    <a:pt x="118872" y="940822"/>
                  </a:cubicBezTo>
                  <a:lnTo>
                    <a:pt x="228600" y="940822"/>
                  </a:lnTo>
                  <a:lnTo>
                    <a:pt x="228600" y="947680"/>
                  </a:lnTo>
                  <a:lnTo>
                    <a:pt x="115443" y="947680"/>
                  </a:lnTo>
                  <a:cubicBezTo>
                    <a:pt x="105384" y="947680"/>
                    <a:pt x="96545" y="944708"/>
                    <a:pt x="88925" y="938764"/>
                  </a:cubicBezTo>
                  <a:cubicBezTo>
                    <a:pt x="80695" y="932364"/>
                    <a:pt x="76581" y="924286"/>
                    <a:pt x="76581" y="914533"/>
                  </a:cubicBezTo>
                  <a:cubicBezTo>
                    <a:pt x="76581" y="912247"/>
                    <a:pt x="77724" y="908056"/>
                    <a:pt x="80010" y="901960"/>
                  </a:cubicBezTo>
                  <a:close/>
                  <a:moveTo>
                    <a:pt x="61722" y="901960"/>
                  </a:moveTo>
                  <a:lnTo>
                    <a:pt x="66065" y="905846"/>
                  </a:lnTo>
                  <a:lnTo>
                    <a:pt x="56007" y="922534"/>
                  </a:lnTo>
                  <a:cubicBezTo>
                    <a:pt x="47625" y="936555"/>
                    <a:pt x="40005" y="944175"/>
                    <a:pt x="33147" y="945394"/>
                  </a:cubicBezTo>
                  <a:cubicBezTo>
                    <a:pt x="28879" y="946156"/>
                    <a:pt x="24536" y="947756"/>
                    <a:pt x="20116" y="950194"/>
                  </a:cubicBezTo>
                  <a:lnTo>
                    <a:pt x="17830" y="947680"/>
                  </a:lnTo>
                  <a:cubicBezTo>
                    <a:pt x="20421" y="944632"/>
                    <a:pt x="22174" y="940441"/>
                    <a:pt x="23088" y="935107"/>
                  </a:cubicBezTo>
                  <a:cubicBezTo>
                    <a:pt x="25374" y="927487"/>
                    <a:pt x="33299" y="919486"/>
                    <a:pt x="46863" y="911104"/>
                  </a:cubicBezTo>
                  <a:close/>
                  <a:moveTo>
                    <a:pt x="106299" y="885958"/>
                  </a:moveTo>
                  <a:cubicBezTo>
                    <a:pt x="113004" y="885958"/>
                    <a:pt x="118681" y="888282"/>
                    <a:pt x="123329" y="892930"/>
                  </a:cubicBezTo>
                  <a:cubicBezTo>
                    <a:pt x="127978" y="897578"/>
                    <a:pt x="130302" y="903255"/>
                    <a:pt x="130302" y="909961"/>
                  </a:cubicBezTo>
                  <a:cubicBezTo>
                    <a:pt x="130302" y="915142"/>
                    <a:pt x="128549" y="919676"/>
                    <a:pt x="125044" y="923563"/>
                  </a:cubicBezTo>
                  <a:cubicBezTo>
                    <a:pt x="121539" y="927449"/>
                    <a:pt x="117195" y="929392"/>
                    <a:pt x="112014" y="929392"/>
                  </a:cubicBezTo>
                  <a:cubicBezTo>
                    <a:pt x="107746" y="929392"/>
                    <a:pt x="104127" y="927982"/>
                    <a:pt x="101155" y="925163"/>
                  </a:cubicBezTo>
                  <a:cubicBezTo>
                    <a:pt x="98183" y="922343"/>
                    <a:pt x="96697" y="918800"/>
                    <a:pt x="96697" y="914533"/>
                  </a:cubicBezTo>
                  <a:cubicBezTo>
                    <a:pt x="96697" y="911180"/>
                    <a:pt x="97840" y="908437"/>
                    <a:pt x="100126" y="906303"/>
                  </a:cubicBezTo>
                  <a:cubicBezTo>
                    <a:pt x="102412" y="904170"/>
                    <a:pt x="105232" y="903103"/>
                    <a:pt x="108585" y="903103"/>
                  </a:cubicBezTo>
                  <a:cubicBezTo>
                    <a:pt x="113157" y="903103"/>
                    <a:pt x="115443" y="905389"/>
                    <a:pt x="115443" y="909961"/>
                  </a:cubicBezTo>
                  <a:cubicBezTo>
                    <a:pt x="115138" y="911942"/>
                    <a:pt x="114376" y="913466"/>
                    <a:pt x="113157" y="914533"/>
                  </a:cubicBezTo>
                  <a:cubicBezTo>
                    <a:pt x="113157" y="911485"/>
                    <a:pt x="111633" y="909961"/>
                    <a:pt x="108585" y="909961"/>
                  </a:cubicBezTo>
                  <a:cubicBezTo>
                    <a:pt x="104775" y="909961"/>
                    <a:pt x="102870" y="911866"/>
                    <a:pt x="102870" y="915676"/>
                  </a:cubicBezTo>
                  <a:cubicBezTo>
                    <a:pt x="102870" y="920248"/>
                    <a:pt x="105918" y="922534"/>
                    <a:pt x="112014" y="922534"/>
                  </a:cubicBezTo>
                  <a:cubicBezTo>
                    <a:pt x="115519" y="922534"/>
                    <a:pt x="118300" y="921162"/>
                    <a:pt x="120358" y="918419"/>
                  </a:cubicBezTo>
                  <a:cubicBezTo>
                    <a:pt x="122415" y="915676"/>
                    <a:pt x="123444" y="912475"/>
                    <a:pt x="123444" y="908818"/>
                  </a:cubicBezTo>
                  <a:cubicBezTo>
                    <a:pt x="123444" y="904703"/>
                    <a:pt x="121996" y="901198"/>
                    <a:pt x="119100" y="898302"/>
                  </a:cubicBezTo>
                  <a:cubicBezTo>
                    <a:pt x="116205" y="895407"/>
                    <a:pt x="112699" y="893959"/>
                    <a:pt x="108585" y="893959"/>
                  </a:cubicBezTo>
                  <a:cubicBezTo>
                    <a:pt x="104165" y="893959"/>
                    <a:pt x="99974" y="895102"/>
                    <a:pt x="96012" y="897388"/>
                  </a:cubicBezTo>
                  <a:lnTo>
                    <a:pt x="90297" y="891673"/>
                  </a:lnTo>
                  <a:cubicBezTo>
                    <a:pt x="97155" y="887863"/>
                    <a:pt x="102489" y="885958"/>
                    <a:pt x="106299" y="885958"/>
                  </a:cubicBezTo>
                  <a:close/>
                  <a:moveTo>
                    <a:pt x="22860" y="877957"/>
                  </a:moveTo>
                  <a:cubicBezTo>
                    <a:pt x="23774" y="883291"/>
                    <a:pt x="25679" y="887863"/>
                    <a:pt x="28575" y="891673"/>
                  </a:cubicBezTo>
                  <a:cubicBezTo>
                    <a:pt x="32080" y="896245"/>
                    <a:pt x="36271" y="898531"/>
                    <a:pt x="41148" y="898531"/>
                  </a:cubicBezTo>
                  <a:cubicBezTo>
                    <a:pt x="47091" y="898378"/>
                    <a:pt x="56235" y="894949"/>
                    <a:pt x="68580" y="888244"/>
                  </a:cubicBezTo>
                  <a:lnTo>
                    <a:pt x="77724" y="897388"/>
                  </a:lnTo>
                  <a:cubicBezTo>
                    <a:pt x="71628" y="910494"/>
                    <a:pt x="68580" y="920019"/>
                    <a:pt x="68580" y="925963"/>
                  </a:cubicBezTo>
                  <a:cubicBezTo>
                    <a:pt x="68580" y="930382"/>
                    <a:pt x="69799" y="934345"/>
                    <a:pt x="72237" y="937850"/>
                  </a:cubicBezTo>
                  <a:cubicBezTo>
                    <a:pt x="74676" y="941355"/>
                    <a:pt x="78028" y="943108"/>
                    <a:pt x="82296" y="943108"/>
                  </a:cubicBezTo>
                  <a:cubicBezTo>
                    <a:pt x="79248" y="946156"/>
                    <a:pt x="75819" y="947680"/>
                    <a:pt x="72009" y="947680"/>
                  </a:cubicBezTo>
                  <a:cubicBezTo>
                    <a:pt x="68199" y="947680"/>
                    <a:pt x="65151" y="946194"/>
                    <a:pt x="62865" y="943222"/>
                  </a:cubicBezTo>
                  <a:cubicBezTo>
                    <a:pt x="60579" y="940250"/>
                    <a:pt x="59436" y="936783"/>
                    <a:pt x="59436" y="932821"/>
                  </a:cubicBezTo>
                  <a:cubicBezTo>
                    <a:pt x="59436" y="925810"/>
                    <a:pt x="62484" y="917047"/>
                    <a:pt x="68580" y="906532"/>
                  </a:cubicBezTo>
                  <a:lnTo>
                    <a:pt x="61722" y="898531"/>
                  </a:lnTo>
                  <a:cubicBezTo>
                    <a:pt x="50901" y="906151"/>
                    <a:pt x="42138" y="909961"/>
                    <a:pt x="35433" y="909961"/>
                  </a:cubicBezTo>
                  <a:cubicBezTo>
                    <a:pt x="30708" y="909961"/>
                    <a:pt x="26860" y="908132"/>
                    <a:pt x="23888" y="904474"/>
                  </a:cubicBezTo>
                  <a:cubicBezTo>
                    <a:pt x="20917" y="900817"/>
                    <a:pt x="19431" y="896550"/>
                    <a:pt x="19431" y="891673"/>
                  </a:cubicBezTo>
                  <a:cubicBezTo>
                    <a:pt x="19431" y="885272"/>
                    <a:pt x="20574" y="880700"/>
                    <a:pt x="22860" y="877957"/>
                  </a:cubicBezTo>
                  <a:close/>
                  <a:moveTo>
                    <a:pt x="65151" y="869956"/>
                  </a:moveTo>
                  <a:lnTo>
                    <a:pt x="96012" y="901960"/>
                  </a:lnTo>
                  <a:lnTo>
                    <a:pt x="90754" y="907446"/>
                  </a:lnTo>
                  <a:lnTo>
                    <a:pt x="59207" y="874985"/>
                  </a:lnTo>
                  <a:close/>
                  <a:moveTo>
                    <a:pt x="56007" y="835666"/>
                  </a:moveTo>
                  <a:cubicBezTo>
                    <a:pt x="62712" y="835666"/>
                    <a:pt x="68427" y="837799"/>
                    <a:pt x="73152" y="842067"/>
                  </a:cubicBezTo>
                  <a:cubicBezTo>
                    <a:pt x="77876" y="846334"/>
                    <a:pt x="80162" y="851820"/>
                    <a:pt x="80010" y="858526"/>
                  </a:cubicBezTo>
                  <a:cubicBezTo>
                    <a:pt x="79857" y="864774"/>
                    <a:pt x="77952" y="870489"/>
                    <a:pt x="74295" y="875671"/>
                  </a:cubicBezTo>
                  <a:lnTo>
                    <a:pt x="68580" y="871099"/>
                  </a:lnTo>
                  <a:cubicBezTo>
                    <a:pt x="70866" y="867441"/>
                    <a:pt x="72009" y="863631"/>
                    <a:pt x="72009" y="859669"/>
                  </a:cubicBezTo>
                  <a:cubicBezTo>
                    <a:pt x="72009" y="855554"/>
                    <a:pt x="70561" y="852049"/>
                    <a:pt x="67665" y="849153"/>
                  </a:cubicBezTo>
                  <a:cubicBezTo>
                    <a:pt x="64770" y="846258"/>
                    <a:pt x="61264" y="844810"/>
                    <a:pt x="57150" y="844810"/>
                  </a:cubicBezTo>
                  <a:cubicBezTo>
                    <a:pt x="53797" y="844810"/>
                    <a:pt x="50673" y="845724"/>
                    <a:pt x="47777" y="847553"/>
                  </a:cubicBezTo>
                  <a:cubicBezTo>
                    <a:pt x="44881" y="849382"/>
                    <a:pt x="43434" y="851896"/>
                    <a:pt x="43434" y="855097"/>
                  </a:cubicBezTo>
                  <a:cubicBezTo>
                    <a:pt x="43434" y="860431"/>
                    <a:pt x="45720" y="863098"/>
                    <a:pt x="50292" y="863098"/>
                  </a:cubicBezTo>
                  <a:cubicBezTo>
                    <a:pt x="54102" y="863098"/>
                    <a:pt x="56007" y="861193"/>
                    <a:pt x="56007" y="857383"/>
                  </a:cubicBezTo>
                  <a:cubicBezTo>
                    <a:pt x="56007" y="855097"/>
                    <a:pt x="54483" y="853192"/>
                    <a:pt x="51435" y="851668"/>
                  </a:cubicBezTo>
                  <a:cubicBezTo>
                    <a:pt x="58293" y="851668"/>
                    <a:pt x="61722" y="854335"/>
                    <a:pt x="61722" y="859669"/>
                  </a:cubicBezTo>
                  <a:cubicBezTo>
                    <a:pt x="61722" y="862717"/>
                    <a:pt x="60579" y="865193"/>
                    <a:pt x="58293" y="867098"/>
                  </a:cubicBezTo>
                  <a:cubicBezTo>
                    <a:pt x="56007" y="869003"/>
                    <a:pt x="53340" y="869956"/>
                    <a:pt x="50292" y="869956"/>
                  </a:cubicBezTo>
                  <a:cubicBezTo>
                    <a:pt x="46024" y="869956"/>
                    <a:pt x="42481" y="868356"/>
                    <a:pt x="39662" y="865155"/>
                  </a:cubicBezTo>
                  <a:cubicBezTo>
                    <a:pt x="36842" y="861955"/>
                    <a:pt x="35433" y="858221"/>
                    <a:pt x="35433" y="853954"/>
                  </a:cubicBezTo>
                  <a:cubicBezTo>
                    <a:pt x="35433" y="848620"/>
                    <a:pt x="37490" y="844238"/>
                    <a:pt x="41605" y="840809"/>
                  </a:cubicBezTo>
                  <a:cubicBezTo>
                    <a:pt x="45720" y="837380"/>
                    <a:pt x="50520" y="835666"/>
                    <a:pt x="56007" y="835666"/>
                  </a:cubicBezTo>
                  <a:close/>
                  <a:moveTo>
                    <a:pt x="78867" y="807091"/>
                  </a:moveTo>
                  <a:cubicBezTo>
                    <a:pt x="86182" y="807091"/>
                    <a:pt x="92049" y="810672"/>
                    <a:pt x="96469" y="817835"/>
                  </a:cubicBezTo>
                  <a:cubicBezTo>
                    <a:pt x="99212" y="822407"/>
                    <a:pt x="100584" y="827589"/>
                    <a:pt x="100584" y="833380"/>
                  </a:cubicBezTo>
                  <a:cubicBezTo>
                    <a:pt x="100584" y="844810"/>
                    <a:pt x="96393" y="857764"/>
                    <a:pt x="88011" y="872242"/>
                  </a:cubicBezTo>
                  <a:lnTo>
                    <a:pt x="93726" y="877957"/>
                  </a:lnTo>
                  <a:cubicBezTo>
                    <a:pt x="111252" y="868051"/>
                    <a:pt x="122682" y="863098"/>
                    <a:pt x="128016" y="863098"/>
                  </a:cubicBezTo>
                  <a:cubicBezTo>
                    <a:pt x="136093" y="863250"/>
                    <a:pt x="142798" y="865003"/>
                    <a:pt x="148132" y="868356"/>
                  </a:cubicBezTo>
                  <a:cubicBezTo>
                    <a:pt x="154533" y="872470"/>
                    <a:pt x="157734" y="878338"/>
                    <a:pt x="157734" y="885958"/>
                  </a:cubicBezTo>
                  <a:cubicBezTo>
                    <a:pt x="157734" y="889311"/>
                    <a:pt x="156591" y="894073"/>
                    <a:pt x="154305" y="900245"/>
                  </a:cubicBezTo>
                  <a:cubicBezTo>
                    <a:pt x="152019" y="906418"/>
                    <a:pt x="150876" y="911180"/>
                    <a:pt x="150876" y="914533"/>
                  </a:cubicBezTo>
                  <a:cubicBezTo>
                    <a:pt x="150876" y="916666"/>
                    <a:pt x="151638" y="919714"/>
                    <a:pt x="153162" y="923677"/>
                  </a:cubicBezTo>
                  <a:cubicBezTo>
                    <a:pt x="146304" y="920019"/>
                    <a:pt x="142875" y="913542"/>
                    <a:pt x="142875" y="904246"/>
                  </a:cubicBezTo>
                  <a:cubicBezTo>
                    <a:pt x="142875" y="896626"/>
                    <a:pt x="140398" y="890149"/>
                    <a:pt x="135445" y="884815"/>
                  </a:cubicBezTo>
                  <a:cubicBezTo>
                    <a:pt x="130492" y="879481"/>
                    <a:pt x="124206" y="876814"/>
                    <a:pt x="116586" y="876814"/>
                  </a:cubicBezTo>
                  <a:cubicBezTo>
                    <a:pt x="107442" y="876814"/>
                    <a:pt x="97536" y="880624"/>
                    <a:pt x="86868" y="888244"/>
                  </a:cubicBezTo>
                  <a:lnTo>
                    <a:pt x="77724" y="879100"/>
                  </a:lnTo>
                  <a:cubicBezTo>
                    <a:pt x="86106" y="869041"/>
                    <a:pt x="90297" y="859516"/>
                    <a:pt x="90297" y="850525"/>
                  </a:cubicBezTo>
                  <a:cubicBezTo>
                    <a:pt x="90297" y="843362"/>
                    <a:pt x="88239" y="836999"/>
                    <a:pt x="84124" y="831437"/>
                  </a:cubicBezTo>
                  <a:cubicBezTo>
                    <a:pt x="80010" y="825874"/>
                    <a:pt x="74447" y="823093"/>
                    <a:pt x="67437" y="823093"/>
                  </a:cubicBezTo>
                  <a:cubicBezTo>
                    <a:pt x="66522" y="823093"/>
                    <a:pt x="65189" y="823283"/>
                    <a:pt x="63436" y="823664"/>
                  </a:cubicBezTo>
                  <a:cubicBezTo>
                    <a:pt x="61684" y="824045"/>
                    <a:pt x="60350" y="824236"/>
                    <a:pt x="59436" y="824236"/>
                  </a:cubicBezTo>
                  <a:cubicBezTo>
                    <a:pt x="50596" y="824236"/>
                    <a:pt x="44881" y="820807"/>
                    <a:pt x="42291" y="813949"/>
                  </a:cubicBezTo>
                  <a:cubicBezTo>
                    <a:pt x="44729" y="815473"/>
                    <a:pt x="47396" y="816235"/>
                    <a:pt x="50292" y="816235"/>
                  </a:cubicBezTo>
                  <a:cubicBezTo>
                    <a:pt x="52882" y="816235"/>
                    <a:pt x="55549" y="815473"/>
                    <a:pt x="58293" y="813949"/>
                  </a:cubicBezTo>
                  <a:cubicBezTo>
                    <a:pt x="66370" y="809377"/>
                    <a:pt x="73228" y="807091"/>
                    <a:pt x="78867" y="807091"/>
                  </a:cubicBezTo>
                  <a:close/>
                  <a:moveTo>
                    <a:pt x="169164" y="792232"/>
                  </a:moveTo>
                  <a:lnTo>
                    <a:pt x="171450" y="794518"/>
                  </a:lnTo>
                  <a:lnTo>
                    <a:pt x="164592" y="811663"/>
                  </a:lnTo>
                  <a:cubicBezTo>
                    <a:pt x="158648" y="826598"/>
                    <a:pt x="151409" y="836885"/>
                    <a:pt x="142875" y="842524"/>
                  </a:cubicBezTo>
                  <a:lnTo>
                    <a:pt x="93954" y="874756"/>
                  </a:lnTo>
                  <a:lnTo>
                    <a:pt x="90754" y="871785"/>
                  </a:lnTo>
                  <a:lnTo>
                    <a:pt x="124587" y="819664"/>
                  </a:lnTo>
                  <a:cubicBezTo>
                    <a:pt x="129311" y="812349"/>
                    <a:pt x="138074" y="805872"/>
                    <a:pt x="150876" y="800233"/>
                  </a:cubicBezTo>
                  <a:close/>
                  <a:moveTo>
                    <a:pt x="18288" y="737368"/>
                  </a:moveTo>
                  <a:lnTo>
                    <a:pt x="25146" y="737368"/>
                  </a:lnTo>
                  <a:lnTo>
                    <a:pt x="25146" y="855097"/>
                  </a:lnTo>
                  <a:cubicBezTo>
                    <a:pt x="25146" y="862260"/>
                    <a:pt x="27394" y="868432"/>
                    <a:pt x="31889" y="873613"/>
                  </a:cubicBezTo>
                  <a:cubicBezTo>
                    <a:pt x="36385" y="878795"/>
                    <a:pt x="42138" y="881386"/>
                    <a:pt x="49149" y="881386"/>
                  </a:cubicBezTo>
                  <a:cubicBezTo>
                    <a:pt x="52044" y="881386"/>
                    <a:pt x="55473" y="880624"/>
                    <a:pt x="59436" y="879100"/>
                  </a:cubicBezTo>
                  <a:lnTo>
                    <a:pt x="65151" y="884815"/>
                  </a:lnTo>
                  <a:cubicBezTo>
                    <a:pt x="59969" y="887863"/>
                    <a:pt x="55016" y="889387"/>
                    <a:pt x="50292" y="889387"/>
                  </a:cubicBezTo>
                  <a:cubicBezTo>
                    <a:pt x="41300" y="889387"/>
                    <a:pt x="33718" y="886453"/>
                    <a:pt x="27546" y="880586"/>
                  </a:cubicBezTo>
                  <a:cubicBezTo>
                    <a:pt x="21374" y="874718"/>
                    <a:pt x="18288" y="867365"/>
                    <a:pt x="18288" y="858526"/>
                  </a:cubicBezTo>
                  <a:close/>
                  <a:moveTo>
                    <a:pt x="0" y="737368"/>
                  </a:moveTo>
                  <a:lnTo>
                    <a:pt x="6858" y="737368"/>
                  </a:lnTo>
                  <a:lnTo>
                    <a:pt x="6858" y="959110"/>
                  </a:lnTo>
                  <a:lnTo>
                    <a:pt x="228600" y="959110"/>
                  </a:lnTo>
                  <a:lnTo>
                    <a:pt x="228600" y="965968"/>
                  </a:lnTo>
                  <a:lnTo>
                    <a:pt x="0" y="965968"/>
                  </a:lnTo>
                  <a:close/>
                  <a:moveTo>
                    <a:pt x="80010" y="533276"/>
                  </a:moveTo>
                  <a:lnTo>
                    <a:pt x="86868" y="538991"/>
                  </a:lnTo>
                  <a:cubicBezTo>
                    <a:pt x="86106" y="543563"/>
                    <a:pt x="85725" y="546611"/>
                    <a:pt x="85725" y="548135"/>
                  </a:cubicBezTo>
                  <a:cubicBezTo>
                    <a:pt x="85725" y="555602"/>
                    <a:pt x="89535" y="561622"/>
                    <a:pt x="97155" y="566194"/>
                  </a:cubicBezTo>
                  <a:cubicBezTo>
                    <a:pt x="103708" y="570157"/>
                    <a:pt x="110947" y="572138"/>
                    <a:pt x="118872" y="572138"/>
                  </a:cubicBezTo>
                  <a:lnTo>
                    <a:pt x="228600" y="572138"/>
                  </a:lnTo>
                  <a:lnTo>
                    <a:pt x="228600" y="578996"/>
                  </a:lnTo>
                  <a:lnTo>
                    <a:pt x="115443" y="578996"/>
                  </a:lnTo>
                  <a:cubicBezTo>
                    <a:pt x="105384" y="578996"/>
                    <a:pt x="96545" y="576024"/>
                    <a:pt x="88925" y="570080"/>
                  </a:cubicBezTo>
                  <a:cubicBezTo>
                    <a:pt x="80695" y="563680"/>
                    <a:pt x="76581" y="555602"/>
                    <a:pt x="76581" y="545849"/>
                  </a:cubicBezTo>
                  <a:cubicBezTo>
                    <a:pt x="76581" y="543563"/>
                    <a:pt x="77724" y="539372"/>
                    <a:pt x="80010" y="533276"/>
                  </a:cubicBezTo>
                  <a:close/>
                  <a:moveTo>
                    <a:pt x="61722" y="533276"/>
                  </a:moveTo>
                  <a:lnTo>
                    <a:pt x="66065" y="537162"/>
                  </a:lnTo>
                  <a:lnTo>
                    <a:pt x="56007" y="553850"/>
                  </a:lnTo>
                  <a:cubicBezTo>
                    <a:pt x="47625" y="567871"/>
                    <a:pt x="40005" y="575491"/>
                    <a:pt x="33147" y="576710"/>
                  </a:cubicBezTo>
                  <a:cubicBezTo>
                    <a:pt x="28879" y="577472"/>
                    <a:pt x="24536" y="579072"/>
                    <a:pt x="20116" y="581510"/>
                  </a:cubicBezTo>
                  <a:lnTo>
                    <a:pt x="17830" y="578996"/>
                  </a:lnTo>
                  <a:cubicBezTo>
                    <a:pt x="20421" y="575948"/>
                    <a:pt x="22174" y="571757"/>
                    <a:pt x="23088" y="566423"/>
                  </a:cubicBezTo>
                  <a:cubicBezTo>
                    <a:pt x="25374" y="558803"/>
                    <a:pt x="33299" y="550802"/>
                    <a:pt x="46863" y="542420"/>
                  </a:cubicBezTo>
                  <a:close/>
                  <a:moveTo>
                    <a:pt x="106299" y="517274"/>
                  </a:moveTo>
                  <a:cubicBezTo>
                    <a:pt x="113004" y="517274"/>
                    <a:pt x="118681" y="519598"/>
                    <a:pt x="123329" y="524246"/>
                  </a:cubicBezTo>
                  <a:cubicBezTo>
                    <a:pt x="127978" y="528894"/>
                    <a:pt x="130302" y="534571"/>
                    <a:pt x="130302" y="541277"/>
                  </a:cubicBezTo>
                  <a:cubicBezTo>
                    <a:pt x="130302" y="546458"/>
                    <a:pt x="128549" y="550992"/>
                    <a:pt x="125044" y="554879"/>
                  </a:cubicBezTo>
                  <a:cubicBezTo>
                    <a:pt x="121539" y="558765"/>
                    <a:pt x="117195" y="560708"/>
                    <a:pt x="112014" y="560708"/>
                  </a:cubicBezTo>
                  <a:cubicBezTo>
                    <a:pt x="107746" y="560708"/>
                    <a:pt x="104127" y="559298"/>
                    <a:pt x="101155" y="556479"/>
                  </a:cubicBezTo>
                  <a:cubicBezTo>
                    <a:pt x="98183" y="553659"/>
                    <a:pt x="96697" y="550116"/>
                    <a:pt x="96697" y="545849"/>
                  </a:cubicBezTo>
                  <a:cubicBezTo>
                    <a:pt x="96697" y="542496"/>
                    <a:pt x="97840" y="539753"/>
                    <a:pt x="100126" y="537619"/>
                  </a:cubicBezTo>
                  <a:cubicBezTo>
                    <a:pt x="102412" y="535486"/>
                    <a:pt x="105232" y="534419"/>
                    <a:pt x="108585" y="534419"/>
                  </a:cubicBezTo>
                  <a:cubicBezTo>
                    <a:pt x="113157" y="534419"/>
                    <a:pt x="115443" y="536705"/>
                    <a:pt x="115443" y="541277"/>
                  </a:cubicBezTo>
                  <a:cubicBezTo>
                    <a:pt x="115138" y="543258"/>
                    <a:pt x="114376" y="544782"/>
                    <a:pt x="113157" y="545849"/>
                  </a:cubicBezTo>
                  <a:cubicBezTo>
                    <a:pt x="113157" y="542801"/>
                    <a:pt x="111633" y="541277"/>
                    <a:pt x="108585" y="541277"/>
                  </a:cubicBezTo>
                  <a:cubicBezTo>
                    <a:pt x="104775" y="541277"/>
                    <a:pt x="102870" y="543182"/>
                    <a:pt x="102870" y="546992"/>
                  </a:cubicBezTo>
                  <a:cubicBezTo>
                    <a:pt x="102870" y="551564"/>
                    <a:pt x="105918" y="553850"/>
                    <a:pt x="112014" y="553850"/>
                  </a:cubicBezTo>
                  <a:cubicBezTo>
                    <a:pt x="115519" y="553850"/>
                    <a:pt x="118300" y="552478"/>
                    <a:pt x="120358" y="549735"/>
                  </a:cubicBezTo>
                  <a:cubicBezTo>
                    <a:pt x="122415" y="546992"/>
                    <a:pt x="123444" y="543791"/>
                    <a:pt x="123444" y="540134"/>
                  </a:cubicBezTo>
                  <a:cubicBezTo>
                    <a:pt x="123444" y="536019"/>
                    <a:pt x="121996" y="532514"/>
                    <a:pt x="119100" y="529618"/>
                  </a:cubicBezTo>
                  <a:cubicBezTo>
                    <a:pt x="116205" y="526723"/>
                    <a:pt x="112699" y="525275"/>
                    <a:pt x="108585" y="525275"/>
                  </a:cubicBezTo>
                  <a:cubicBezTo>
                    <a:pt x="104165" y="525275"/>
                    <a:pt x="99974" y="526418"/>
                    <a:pt x="96012" y="528704"/>
                  </a:cubicBezTo>
                  <a:lnTo>
                    <a:pt x="90297" y="522989"/>
                  </a:lnTo>
                  <a:cubicBezTo>
                    <a:pt x="97155" y="519179"/>
                    <a:pt x="102489" y="517274"/>
                    <a:pt x="106299" y="517274"/>
                  </a:cubicBezTo>
                  <a:close/>
                  <a:moveTo>
                    <a:pt x="22860" y="509273"/>
                  </a:moveTo>
                  <a:cubicBezTo>
                    <a:pt x="23774" y="514607"/>
                    <a:pt x="25679" y="519179"/>
                    <a:pt x="28575" y="522989"/>
                  </a:cubicBezTo>
                  <a:cubicBezTo>
                    <a:pt x="32080" y="527561"/>
                    <a:pt x="36271" y="529847"/>
                    <a:pt x="41148" y="529847"/>
                  </a:cubicBezTo>
                  <a:cubicBezTo>
                    <a:pt x="47091" y="529694"/>
                    <a:pt x="56235" y="526265"/>
                    <a:pt x="68580" y="519560"/>
                  </a:cubicBezTo>
                  <a:lnTo>
                    <a:pt x="77724" y="528704"/>
                  </a:lnTo>
                  <a:cubicBezTo>
                    <a:pt x="71628" y="541810"/>
                    <a:pt x="68580" y="551335"/>
                    <a:pt x="68580" y="557279"/>
                  </a:cubicBezTo>
                  <a:cubicBezTo>
                    <a:pt x="68580" y="561698"/>
                    <a:pt x="69799" y="565661"/>
                    <a:pt x="72237" y="569166"/>
                  </a:cubicBezTo>
                  <a:cubicBezTo>
                    <a:pt x="74676" y="572671"/>
                    <a:pt x="78028" y="574424"/>
                    <a:pt x="82296" y="574424"/>
                  </a:cubicBezTo>
                  <a:cubicBezTo>
                    <a:pt x="79248" y="577472"/>
                    <a:pt x="75819" y="578996"/>
                    <a:pt x="72009" y="578996"/>
                  </a:cubicBezTo>
                  <a:cubicBezTo>
                    <a:pt x="68199" y="578996"/>
                    <a:pt x="65151" y="577510"/>
                    <a:pt x="62865" y="574538"/>
                  </a:cubicBezTo>
                  <a:cubicBezTo>
                    <a:pt x="60579" y="571566"/>
                    <a:pt x="59436" y="568099"/>
                    <a:pt x="59436" y="564137"/>
                  </a:cubicBezTo>
                  <a:cubicBezTo>
                    <a:pt x="59436" y="557126"/>
                    <a:pt x="62484" y="548363"/>
                    <a:pt x="68580" y="537848"/>
                  </a:cubicBezTo>
                  <a:lnTo>
                    <a:pt x="61722" y="529847"/>
                  </a:lnTo>
                  <a:cubicBezTo>
                    <a:pt x="50901" y="537467"/>
                    <a:pt x="42138" y="541277"/>
                    <a:pt x="35433" y="541277"/>
                  </a:cubicBezTo>
                  <a:cubicBezTo>
                    <a:pt x="30708" y="541277"/>
                    <a:pt x="26860" y="539448"/>
                    <a:pt x="23888" y="535790"/>
                  </a:cubicBezTo>
                  <a:cubicBezTo>
                    <a:pt x="20917" y="532133"/>
                    <a:pt x="19431" y="527866"/>
                    <a:pt x="19431" y="522989"/>
                  </a:cubicBezTo>
                  <a:cubicBezTo>
                    <a:pt x="19431" y="516588"/>
                    <a:pt x="20574" y="512016"/>
                    <a:pt x="22860" y="509273"/>
                  </a:cubicBezTo>
                  <a:close/>
                  <a:moveTo>
                    <a:pt x="65151" y="501272"/>
                  </a:moveTo>
                  <a:lnTo>
                    <a:pt x="96012" y="533276"/>
                  </a:lnTo>
                  <a:lnTo>
                    <a:pt x="90754" y="538762"/>
                  </a:lnTo>
                  <a:lnTo>
                    <a:pt x="59207" y="506301"/>
                  </a:lnTo>
                  <a:close/>
                  <a:moveTo>
                    <a:pt x="56007" y="466982"/>
                  </a:moveTo>
                  <a:cubicBezTo>
                    <a:pt x="62712" y="466982"/>
                    <a:pt x="68427" y="469115"/>
                    <a:pt x="73152" y="473383"/>
                  </a:cubicBezTo>
                  <a:cubicBezTo>
                    <a:pt x="77876" y="477650"/>
                    <a:pt x="80162" y="483136"/>
                    <a:pt x="80010" y="489842"/>
                  </a:cubicBezTo>
                  <a:cubicBezTo>
                    <a:pt x="79857" y="496090"/>
                    <a:pt x="77952" y="501805"/>
                    <a:pt x="74295" y="506987"/>
                  </a:cubicBezTo>
                  <a:lnTo>
                    <a:pt x="68580" y="502415"/>
                  </a:lnTo>
                  <a:cubicBezTo>
                    <a:pt x="70866" y="498757"/>
                    <a:pt x="72009" y="494947"/>
                    <a:pt x="72009" y="490985"/>
                  </a:cubicBezTo>
                  <a:cubicBezTo>
                    <a:pt x="72009" y="486870"/>
                    <a:pt x="70561" y="483365"/>
                    <a:pt x="67665" y="480469"/>
                  </a:cubicBezTo>
                  <a:cubicBezTo>
                    <a:pt x="64770" y="477574"/>
                    <a:pt x="61264" y="476126"/>
                    <a:pt x="57150" y="476126"/>
                  </a:cubicBezTo>
                  <a:cubicBezTo>
                    <a:pt x="53797" y="476126"/>
                    <a:pt x="50673" y="477040"/>
                    <a:pt x="47777" y="478869"/>
                  </a:cubicBezTo>
                  <a:cubicBezTo>
                    <a:pt x="44881" y="480698"/>
                    <a:pt x="43434" y="483212"/>
                    <a:pt x="43434" y="486413"/>
                  </a:cubicBezTo>
                  <a:cubicBezTo>
                    <a:pt x="43434" y="491747"/>
                    <a:pt x="45720" y="494414"/>
                    <a:pt x="50292" y="494414"/>
                  </a:cubicBezTo>
                  <a:cubicBezTo>
                    <a:pt x="54102" y="494414"/>
                    <a:pt x="56007" y="492509"/>
                    <a:pt x="56007" y="488699"/>
                  </a:cubicBezTo>
                  <a:cubicBezTo>
                    <a:pt x="56007" y="486413"/>
                    <a:pt x="54483" y="484508"/>
                    <a:pt x="51435" y="482984"/>
                  </a:cubicBezTo>
                  <a:cubicBezTo>
                    <a:pt x="58293" y="482984"/>
                    <a:pt x="61722" y="485651"/>
                    <a:pt x="61722" y="490985"/>
                  </a:cubicBezTo>
                  <a:cubicBezTo>
                    <a:pt x="61722" y="494033"/>
                    <a:pt x="60579" y="496509"/>
                    <a:pt x="58293" y="498414"/>
                  </a:cubicBezTo>
                  <a:cubicBezTo>
                    <a:pt x="56007" y="500319"/>
                    <a:pt x="53340" y="501272"/>
                    <a:pt x="50292" y="501272"/>
                  </a:cubicBezTo>
                  <a:cubicBezTo>
                    <a:pt x="46024" y="501272"/>
                    <a:pt x="42481" y="499672"/>
                    <a:pt x="39662" y="496471"/>
                  </a:cubicBezTo>
                  <a:cubicBezTo>
                    <a:pt x="36842" y="493271"/>
                    <a:pt x="35433" y="489537"/>
                    <a:pt x="35433" y="485270"/>
                  </a:cubicBezTo>
                  <a:cubicBezTo>
                    <a:pt x="35433" y="479936"/>
                    <a:pt x="37490" y="475554"/>
                    <a:pt x="41605" y="472125"/>
                  </a:cubicBezTo>
                  <a:cubicBezTo>
                    <a:pt x="45720" y="468696"/>
                    <a:pt x="50520" y="466982"/>
                    <a:pt x="56007" y="466982"/>
                  </a:cubicBezTo>
                  <a:close/>
                  <a:moveTo>
                    <a:pt x="78867" y="438407"/>
                  </a:moveTo>
                  <a:cubicBezTo>
                    <a:pt x="86182" y="438407"/>
                    <a:pt x="92049" y="441988"/>
                    <a:pt x="96469" y="449151"/>
                  </a:cubicBezTo>
                  <a:cubicBezTo>
                    <a:pt x="99212" y="453723"/>
                    <a:pt x="100584" y="458905"/>
                    <a:pt x="100584" y="464696"/>
                  </a:cubicBezTo>
                  <a:cubicBezTo>
                    <a:pt x="100584" y="476126"/>
                    <a:pt x="96393" y="489080"/>
                    <a:pt x="88011" y="503558"/>
                  </a:cubicBezTo>
                  <a:lnTo>
                    <a:pt x="93726" y="509273"/>
                  </a:lnTo>
                  <a:cubicBezTo>
                    <a:pt x="111252" y="499367"/>
                    <a:pt x="122682" y="494414"/>
                    <a:pt x="128016" y="494414"/>
                  </a:cubicBezTo>
                  <a:cubicBezTo>
                    <a:pt x="136093" y="494566"/>
                    <a:pt x="142798" y="496319"/>
                    <a:pt x="148132" y="499672"/>
                  </a:cubicBezTo>
                  <a:cubicBezTo>
                    <a:pt x="154533" y="503786"/>
                    <a:pt x="157734" y="509654"/>
                    <a:pt x="157734" y="517274"/>
                  </a:cubicBezTo>
                  <a:cubicBezTo>
                    <a:pt x="157734" y="520627"/>
                    <a:pt x="156591" y="525389"/>
                    <a:pt x="154305" y="531561"/>
                  </a:cubicBezTo>
                  <a:cubicBezTo>
                    <a:pt x="152019" y="537734"/>
                    <a:pt x="150876" y="542496"/>
                    <a:pt x="150876" y="545849"/>
                  </a:cubicBezTo>
                  <a:cubicBezTo>
                    <a:pt x="150876" y="547982"/>
                    <a:pt x="151638" y="551030"/>
                    <a:pt x="153162" y="554993"/>
                  </a:cubicBezTo>
                  <a:cubicBezTo>
                    <a:pt x="146304" y="551335"/>
                    <a:pt x="142875" y="544858"/>
                    <a:pt x="142875" y="535562"/>
                  </a:cubicBezTo>
                  <a:cubicBezTo>
                    <a:pt x="142875" y="527942"/>
                    <a:pt x="140398" y="521465"/>
                    <a:pt x="135445" y="516131"/>
                  </a:cubicBezTo>
                  <a:cubicBezTo>
                    <a:pt x="130492" y="510797"/>
                    <a:pt x="124206" y="508130"/>
                    <a:pt x="116586" y="508130"/>
                  </a:cubicBezTo>
                  <a:cubicBezTo>
                    <a:pt x="107442" y="508130"/>
                    <a:pt x="97536" y="511940"/>
                    <a:pt x="86868" y="519560"/>
                  </a:cubicBezTo>
                  <a:lnTo>
                    <a:pt x="77724" y="510416"/>
                  </a:lnTo>
                  <a:cubicBezTo>
                    <a:pt x="86106" y="500357"/>
                    <a:pt x="90297" y="490832"/>
                    <a:pt x="90297" y="481841"/>
                  </a:cubicBezTo>
                  <a:cubicBezTo>
                    <a:pt x="90297" y="474678"/>
                    <a:pt x="88239" y="468315"/>
                    <a:pt x="84124" y="462753"/>
                  </a:cubicBezTo>
                  <a:cubicBezTo>
                    <a:pt x="80010" y="457190"/>
                    <a:pt x="74447" y="454409"/>
                    <a:pt x="67437" y="454409"/>
                  </a:cubicBezTo>
                  <a:cubicBezTo>
                    <a:pt x="66522" y="454409"/>
                    <a:pt x="65189" y="454599"/>
                    <a:pt x="63436" y="454980"/>
                  </a:cubicBezTo>
                  <a:cubicBezTo>
                    <a:pt x="61684" y="455361"/>
                    <a:pt x="60350" y="455552"/>
                    <a:pt x="59436" y="455552"/>
                  </a:cubicBezTo>
                  <a:cubicBezTo>
                    <a:pt x="50596" y="455552"/>
                    <a:pt x="44881" y="452123"/>
                    <a:pt x="42291" y="445265"/>
                  </a:cubicBezTo>
                  <a:cubicBezTo>
                    <a:pt x="44729" y="446789"/>
                    <a:pt x="47396" y="447551"/>
                    <a:pt x="50292" y="447551"/>
                  </a:cubicBezTo>
                  <a:cubicBezTo>
                    <a:pt x="52882" y="447551"/>
                    <a:pt x="55549" y="446789"/>
                    <a:pt x="58293" y="445265"/>
                  </a:cubicBezTo>
                  <a:cubicBezTo>
                    <a:pt x="66370" y="440693"/>
                    <a:pt x="73228" y="438407"/>
                    <a:pt x="78867" y="438407"/>
                  </a:cubicBezTo>
                  <a:close/>
                  <a:moveTo>
                    <a:pt x="169164" y="423548"/>
                  </a:moveTo>
                  <a:lnTo>
                    <a:pt x="171450" y="425834"/>
                  </a:lnTo>
                  <a:lnTo>
                    <a:pt x="164592" y="442979"/>
                  </a:lnTo>
                  <a:cubicBezTo>
                    <a:pt x="158648" y="457914"/>
                    <a:pt x="151409" y="468201"/>
                    <a:pt x="142875" y="473840"/>
                  </a:cubicBezTo>
                  <a:lnTo>
                    <a:pt x="93954" y="506072"/>
                  </a:lnTo>
                  <a:lnTo>
                    <a:pt x="90754" y="503101"/>
                  </a:lnTo>
                  <a:lnTo>
                    <a:pt x="124587" y="450980"/>
                  </a:lnTo>
                  <a:cubicBezTo>
                    <a:pt x="129311" y="443665"/>
                    <a:pt x="138074" y="437188"/>
                    <a:pt x="150876" y="431549"/>
                  </a:cubicBezTo>
                  <a:close/>
                  <a:moveTo>
                    <a:pt x="18288" y="368684"/>
                  </a:moveTo>
                  <a:lnTo>
                    <a:pt x="25146" y="368684"/>
                  </a:lnTo>
                  <a:lnTo>
                    <a:pt x="25146" y="486413"/>
                  </a:lnTo>
                  <a:cubicBezTo>
                    <a:pt x="25146" y="493576"/>
                    <a:pt x="27394" y="499748"/>
                    <a:pt x="31889" y="504929"/>
                  </a:cubicBezTo>
                  <a:cubicBezTo>
                    <a:pt x="36385" y="510111"/>
                    <a:pt x="42138" y="512702"/>
                    <a:pt x="49149" y="512702"/>
                  </a:cubicBezTo>
                  <a:cubicBezTo>
                    <a:pt x="52044" y="512702"/>
                    <a:pt x="55473" y="511940"/>
                    <a:pt x="59436" y="510416"/>
                  </a:cubicBezTo>
                  <a:lnTo>
                    <a:pt x="65151" y="516131"/>
                  </a:lnTo>
                  <a:cubicBezTo>
                    <a:pt x="59969" y="519179"/>
                    <a:pt x="55016" y="520703"/>
                    <a:pt x="50292" y="520703"/>
                  </a:cubicBezTo>
                  <a:cubicBezTo>
                    <a:pt x="41300" y="520703"/>
                    <a:pt x="33718" y="517769"/>
                    <a:pt x="27546" y="511902"/>
                  </a:cubicBezTo>
                  <a:cubicBezTo>
                    <a:pt x="21374" y="506034"/>
                    <a:pt x="18288" y="498681"/>
                    <a:pt x="18288" y="489842"/>
                  </a:cubicBezTo>
                  <a:close/>
                  <a:moveTo>
                    <a:pt x="0" y="368684"/>
                  </a:moveTo>
                  <a:lnTo>
                    <a:pt x="6858" y="368684"/>
                  </a:lnTo>
                  <a:lnTo>
                    <a:pt x="6858" y="590426"/>
                  </a:lnTo>
                  <a:lnTo>
                    <a:pt x="228600" y="590426"/>
                  </a:lnTo>
                  <a:lnTo>
                    <a:pt x="228600" y="597284"/>
                  </a:lnTo>
                  <a:lnTo>
                    <a:pt x="0" y="597284"/>
                  </a:lnTo>
                  <a:close/>
                  <a:moveTo>
                    <a:pt x="80010" y="164592"/>
                  </a:moveTo>
                  <a:lnTo>
                    <a:pt x="86868" y="170307"/>
                  </a:lnTo>
                  <a:cubicBezTo>
                    <a:pt x="86106" y="174879"/>
                    <a:pt x="85725" y="177927"/>
                    <a:pt x="85725" y="179451"/>
                  </a:cubicBezTo>
                  <a:cubicBezTo>
                    <a:pt x="85725" y="186919"/>
                    <a:pt x="89535" y="192938"/>
                    <a:pt x="97155" y="197510"/>
                  </a:cubicBezTo>
                  <a:cubicBezTo>
                    <a:pt x="103708" y="201473"/>
                    <a:pt x="110947" y="203454"/>
                    <a:pt x="118872" y="203454"/>
                  </a:cubicBezTo>
                  <a:lnTo>
                    <a:pt x="228600" y="203454"/>
                  </a:lnTo>
                  <a:lnTo>
                    <a:pt x="228600" y="210312"/>
                  </a:lnTo>
                  <a:lnTo>
                    <a:pt x="115443" y="210312"/>
                  </a:lnTo>
                  <a:cubicBezTo>
                    <a:pt x="105384" y="210312"/>
                    <a:pt x="96545" y="207340"/>
                    <a:pt x="88925" y="201397"/>
                  </a:cubicBezTo>
                  <a:cubicBezTo>
                    <a:pt x="80695" y="194996"/>
                    <a:pt x="76581" y="186919"/>
                    <a:pt x="76581" y="177165"/>
                  </a:cubicBezTo>
                  <a:cubicBezTo>
                    <a:pt x="76581" y="174879"/>
                    <a:pt x="77724" y="170688"/>
                    <a:pt x="80010" y="164592"/>
                  </a:cubicBezTo>
                  <a:close/>
                  <a:moveTo>
                    <a:pt x="61722" y="164592"/>
                  </a:moveTo>
                  <a:lnTo>
                    <a:pt x="66065" y="168478"/>
                  </a:lnTo>
                  <a:lnTo>
                    <a:pt x="56007" y="185166"/>
                  </a:lnTo>
                  <a:cubicBezTo>
                    <a:pt x="47625" y="199187"/>
                    <a:pt x="40005" y="206807"/>
                    <a:pt x="33147" y="208026"/>
                  </a:cubicBezTo>
                  <a:cubicBezTo>
                    <a:pt x="28879" y="208788"/>
                    <a:pt x="24536" y="210388"/>
                    <a:pt x="20116" y="212827"/>
                  </a:cubicBezTo>
                  <a:lnTo>
                    <a:pt x="17830" y="210312"/>
                  </a:lnTo>
                  <a:cubicBezTo>
                    <a:pt x="20421" y="207264"/>
                    <a:pt x="22174" y="203073"/>
                    <a:pt x="23088" y="197739"/>
                  </a:cubicBezTo>
                  <a:cubicBezTo>
                    <a:pt x="25374" y="190119"/>
                    <a:pt x="33299" y="182118"/>
                    <a:pt x="46863" y="173736"/>
                  </a:cubicBezTo>
                  <a:close/>
                  <a:moveTo>
                    <a:pt x="106299" y="148590"/>
                  </a:moveTo>
                  <a:cubicBezTo>
                    <a:pt x="113004" y="148590"/>
                    <a:pt x="118681" y="150914"/>
                    <a:pt x="123329" y="155562"/>
                  </a:cubicBezTo>
                  <a:cubicBezTo>
                    <a:pt x="127978" y="160210"/>
                    <a:pt x="130302" y="165887"/>
                    <a:pt x="130302" y="172593"/>
                  </a:cubicBezTo>
                  <a:cubicBezTo>
                    <a:pt x="130302" y="177775"/>
                    <a:pt x="128549" y="182308"/>
                    <a:pt x="125044" y="186195"/>
                  </a:cubicBezTo>
                  <a:cubicBezTo>
                    <a:pt x="121539" y="190081"/>
                    <a:pt x="117195" y="192024"/>
                    <a:pt x="112014" y="192024"/>
                  </a:cubicBezTo>
                  <a:cubicBezTo>
                    <a:pt x="107746" y="192024"/>
                    <a:pt x="104127" y="190614"/>
                    <a:pt x="101155" y="187795"/>
                  </a:cubicBezTo>
                  <a:cubicBezTo>
                    <a:pt x="98183" y="184975"/>
                    <a:pt x="96697" y="181432"/>
                    <a:pt x="96697" y="177165"/>
                  </a:cubicBezTo>
                  <a:cubicBezTo>
                    <a:pt x="96697" y="173812"/>
                    <a:pt x="97840" y="171069"/>
                    <a:pt x="100126" y="168935"/>
                  </a:cubicBezTo>
                  <a:cubicBezTo>
                    <a:pt x="102412" y="166802"/>
                    <a:pt x="105232" y="165735"/>
                    <a:pt x="108585" y="165735"/>
                  </a:cubicBezTo>
                  <a:cubicBezTo>
                    <a:pt x="113157" y="165735"/>
                    <a:pt x="115443" y="168021"/>
                    <a:pt x="115443" y="172593"/>
                  </a:cubicBezTo>
                  <a:cubicBezTo>
                    <a:pt x="115138" y="174574"/>
                    <a:pt x="114376" y="176098"/>
                    <a:pt x="113157" y="177165"/>
                  </a:cubicBezTo>
                  <a:cubicBezTo>
                    <a:pt x="113157" y="174117"/>
                    <a:pt x="111633" y="172593"/>
                    <a:pt x="108585" y="172593"/>
                  </a:cubicBezTo>
                  <a:cubicBezTo>
                    <a:pt x="104775" y="172593"/>
                    <a:pt x="102870" y="174498"/>
                    <a:pt x="102870" y="178308"/>
                  </a:cubicBezTo>
                  <a:cubicBezTo>
                    <a:pt x="102870" y="182880"/>
                    <a:pt x="105918" y="185166"/>
                    <a:pt x="112014" y="185166"/>
                  </a:cubicBezTo>
                  <a:cubicBezTo>
                    <a:pt x="115519" y="185166"/>
                    <a:pt x="118300" y="183794"/>
                    <a:pt x="120358" y="181051"/>
                  </a:cubicBezTo>
                  <a:cubicBezTo>
                    <a:pt x="122415" y="178308"/>
                    <a:pt x="123444" y="175108"/>
                    <a:pt x="123444" y="171450"/>
                  </a:cubicBezTo>
                  <a:cubicBezTo>
                    <a:pt x="123444" y="167335"/>
                    <a:pt x="121996" y="163830"/>
                    <a:pt x="119100" y="160934"/>
                  </a:cubicBezTo>
                  <a:cubicBezTo>
                    <a:pt x="116205" y="158039"/>
                    <a:pt x="112699" y="156591"/>
                    <a:pt x="108585" y="156591"/>
                  </a:cubicBezTo>
                  <a:cubicBezTo>
                    <a:pt x="104165" y="156591"/>
                    <a:pt x="99974" y="157734"/>
                    <a:pt x="96012" y="160020"/>
                  </a:cubicBezTo>
                  <a:lnTo>
                    <a:pt x="90297" y="154305"/>
                  </a:lnTo>
                  <a:cubicBezTo>
                    <a:pt x="97155" y="150495"/>
                    <a:pt x="102489" y="148590"/>
                    <a:pt x="106299" y="148590"/>
                  </a:cubicBezTo>
                  <a:close/>
                  <a:moveTo>
                    <a:pt x="22860" y="140589"/>
                  </a:moveTo>
                  <a:cubicBezTo>
                    <a:pt x="23774" y="145923"/>
                    <a:pt x="25679" y="150495"/>
                    <a:pt x="28575" y="154305"/>
                  </a:cubicBezTo>
                  <a:cubicBezTo>
                    <a:pt x="32080" y="158877"/>
                    <a:pt x="36271" y="161163"/>
                    <a:pt x="41148" y="161163"/>
                  </a:cubicBezTo>
                  <a:cubicBezTo>
                    <a:pt x="47091" y="161011"/>
                    <a:pt x="56235" y="157582"/>
                    <a:pt x="68580" y="150876"/>
                  </a:cubicBezTo>
                  <a:lnTo>
                    <a:pt x="77724" y="160020"/>
                  </a:lnTo>
                  <a:cubicBezTo>
                    <a:pt x="71628" y="173126"/>
                    <a:pt x="68580" y="182651"/>
                    <a:pt x="68580" y="188595"/>
                  </a:cubicBezTo>
                  <a:cubicBezTo>
                    <a:pt x="68580" y="193015"/>
                    <a:pt x="69799" y="196977"/>
                    <a:pt x="72237" y="200482"/>
                  </a:cubicBezTo>
                  <a:cubicBezTo>
                    <a:pt x="74676" y="203987"/>
                    <a:pt x="78028" y="205740"/>
                    <a:pt x="82296" y="205740"/>
                  </a:cubicBezTo>
                  <a:cubicBezTo>
                    <a:pt x="79248" y="208788"/>
                    <a:pt x="75819" y="210312"/>
                    <a:pt x="72009" y="210312"/>
                  </a:cubicBezTo>
                  <a:cubicBezTo>
                    <a:pt x="68199" y="210312"/>
                    <a:pt x="65151" y="208826"/>
                    <a:pt x="62865" y="205854"/>
                  </a:cubicBezTo>
                  <a:cubicBezTo>
                    <a:pt x="60579" y="202882"/>
                    <a:pt x="59436" y="199415"/>
                    <a:pt x="59436" y="195453"/>
                  </a:cubicBezTo>
                  <a:cubicBezTo>
                    <a:pt x="59436" y="188443"/>
                    <a:pt x="62484" y="179680"/>
                    <a:pt x="68580" y="169164"/>
                  </a:cubicBezTo>
                  <a:lnTo>
                    <a:pt x="61722" y="161163"/>
                  </a:lnTo>
                  <a:cubicBezTo>
                    <a:pt x="50901" y="168783"/>
                    <a:pt x="42138" y="172593"/>
                    <a:pt x="35433" y="172593"/>
                  </a:cubicBezTo>
                  <a:cubicBezTo>
                    <a:pt x="30708" y="172593"/>
                    <a:pt x="26860" y="170764"/>
                    <a:pt x="23888" y="167107"/>
                  </a:cubicBezTo>
                  <a:cubicBezTo>
                    <a:pt x="20917" y="163449"/>
                    <a:pt x="19431" y="159182"/>
                    <a:pt x="19431" y="154305"/>
                  </a:cubicBezTo>
                  <a:cubicBezTo>
                    <a:pt x="19431" y="147904"/>
                    <a:pt x="20574" y="143332"/>
                    <a:pt x="22860" y="140589"/>
                  </a:cubicBezTo>
                  <a:close/>
                  <a:moveTo>
                    <a:pt x="65151" y="132588"/>
                  </a:moveTo>
                  <a:lnTo>
                    <a:pt x="96012" y="164592"/>
                  </a:lnTo>
                  <a:lnTo>
                    <a:pt x="90754" y="170078"/>
                  </a:lnTo>
                  <a:lnTo>
                    <a:pt x="59207" y="137617"/>
                  </a:lnTo>
                  <a:close/>
                  <a:moveTo>
                    <a:pt x="56007" y="98298"/>
                  </a:moveTo>
                  <a:cubicBezTo>
                    <a:pt x="62712" y="98298"/>
                    <a:pt x="68427" y="100432"/>
                    <a:pt x="73152" y="104699"/>
                  </a:cubicBezTo>
                  <a:cubicBezTo>
                    <a:pt x="77876" y="108966"/>
                    <a:pt x="80162" y="114452"/>
                    <a:pt x="80010" y="121158"/>
                  </a:cubicBezTo>
                  <a:cubicBezTo>
                    <a:pt x="79857" y="127406"/>
                    <a:pt x="77952" y="133121"/>
                    <a:pt x="74295" y="138303"/>
                  </a:cubicBezTo>
                  <a:lnTo>
                    <a:pt x="68580" y="133731"/>
                  </a:lnTo>
                  <a:cubicBezTo>
                    <a:pt x="70866" y="130073"/>
                    <a:pt x="72009" y="126263"/>
                    <a:pt x="72009" y="122301"/>
                  </a:cubicBezTo>
                  <a:cubicBezTo>
                    <a:pt x="72009" y="118186"/>
                    <a:pt x="70561" y="114681"/>
                    <a:pt x="67665" y="111785"/>
                  </a:cubicBezTo>
                  <a:cubicBezTo>
                    <a:pt x="64770" y="108890"/>
                    <a:pt x="61264" y="107442"/>
                    <a:pt x="57150" y="107442"/>
                  </a:cubicBezTo>
                  <a:cubicBezTo>
                    <a:pt x="53797" y="107442"/>
                    <a:pt x="50673" y="108356"/>
                    <a:pt x="47777" y="110185"/>
                  </a:cubicBezTo>
                  <a:cubicBezTo>
                    <a:pt x="44881" y="112014"/>
                    <a:pt x="43434" y="114529"/>
                    <a:pt x="43434" y="117729"/>
                  </a:cubicBezTo>
                  <a:cubicBezTo>
                    <a:pt x="43434" y="123063"/>
                    <a:pt x="45720" y="125730"/>
                    <a:pt x="50292" y="125730"/>
                  </a:cubicBezTo>
                  <a:cubicBezTo>
                    <a:pt x="54102" y="125730"/>
                    <a:pt x="56007" y="123825"/>
                    <a:pt x="56007" y="120015"/>
                  </a:cubicBezTo>
                  <a:cubicBezTo>
                    <a:pt x="56007" y="117729"/>
                    <a:pt x="54483" y="115824"/>
                    <a:pt x="51435" y="114300"/>
                  </a:cubicBezTo>
                  <a:cubicBezTo>
                    <a:pt x="58293" y="114300"/>
                    <a:pt x="61722" y="116967"/>
                    <a:pt x="61722" y="122301"/>
                  </a:cubicBezTo>
                  <a:cubicBezTo>
                    <a:pt x="61722" y="125349"/>
                    <a:pt x="60579" y="127825"/>
                    <a:pt x="58293" y="129730"/>
                  </a:cubicBezTo>
                  <a:cubicBezTo>
                    <a:pt x="56007" y="131635"/>
                    <a:pt x="53340" y="132588"/>
                    <a:pt x="50292" y="132588"/>
                  </a:cubicBezTo>
                  <a:cubicBezTo>
                    <a:pt x="46024" y="132588"/>
                    <a:pt x="42481" y="130988"/>
                    <a:pt x="39662" y="127787"/>
                  </a:cubicBezTo>
                  <a:cubicBezTo>
                    <a:pt x="36842" y="124587"/>
                    <a:pt x="35433" y="120853"/>
                    <a:pt x="35433" y="116586"/>
                  </a:cubicBezTo>
                  <a:cubicBezTo>
                    <a:pt x="35433" y="111252"/>
                    <a:pt x="37490" y="106870"/>
                    <a:pt x="41605" y="103441"/>
                  </a:cubicBezTo>
                  <a:cubicBezTo>
                    <a:pt x="45720" y="100012"/>
                    <a:pt x="50520" y="98298"/>
                    <a:pt x="56007" y="98298"/>
                  </a:cubicBezTo>
                  <a:close/>
                  <a:moveTo>
                    <a:pt x="78867" y="69723"/>
                  </a:moveTo>
                  <a:cubicBezTo>
                    <a:pt x="86182" y="69723"/>
                    <a:pt x="92049" y="73304"/>
                    <a:pt x="96469" y="80467"/>
                  </a:cubicBezTo>
                  <a:cubicBezTo>
                    <a:pt x="99212" y="85039"/>
                    <a:pt x="100584" y="90221"/>
                    <a:pt x="100584" y="96012"/>
                  </a:cubicBezTo>
                  <a:cubicBezTo>
                    <a:pt x="100584" y="107442"/>
                    <a:pt x="96393" y="120396"/>
                    <a:pt x="88011" y="134874"/>
                  </a:cubicBezTo>
                  <a:lnTo>
                    <a:pt x="93726" y="140589"/>
                  </a:lnTo>
                  <a:cubicBezTo>
                    <a:pt x="111252" y="130683"/>
                    <a:pt x="122682" y="125730"/>
                    <a:pt x="128016" y="125730"/>
                  </a:cubicBezTo>
                  <a:cubicBezTo>
                    <a:pt x="136093" y="125882"/>
                    <a:pt x="142798" y="127635"/>
                    <a:pt x="148132" y="130988"/>
                  </a:cubicBezTo>
                  <a:cubicBezTo>
                    <a:pt x="154533" y="135103"/>
                    <a:pt x="157734" y="140970"/>
                    <a:pt x="157734" y="148590"/>
                  </a:cubicBezTo>
                  <a:cubicBezTo>
                    <a:pt x="157734" y="151943"/>
                    <a:pt x="156591" y="156705"/>
                    <a:pt x="154305" y="162877"/>
                  </a:cubicBezTo>
                  <a:cubicBezTo>
                    <a:pt x="152019" y="169050"/>
                    <a:pt x="150876" y="173812"/>
                    <a:pt x="150876" y="177165"/>
                  </a:cubicBezTo>
                  <a:cubicBezTo>
                    <a:pt x="150876" y="179299"/>
                    <a:pt x="151638" y="182347"/>
                    <a:pt x="153162" y="186309"/>
                  </a:cubicBezTo>
                  <a:cubicBezTo>
                    <a:pt x="146304" y="182651"/>
                    <a:pt x="142875" y="176174"/>
                    <a:pt x="142875" y="166878"/>
                  </a:cubicBezTo>
                  <a:cubicBezTo>
                    <a:pt x="142875" y="159258"/>
                    <a:pt x="140398" y="152781"/>
                    <a:pt x="135445" y="147447"/>
                  </a:cubicBezTo>
                  <a:cubicBezTo>
                    <a:pt x="130492" y="142113"/>
                    <a:pt x="124206" y="139446"/>
                    <a:pt x="116586" y="139446"/>
                  </a:cubicBezTo>
                  <a:cubicBezTo>
                    <a:pt x="107442" y="139446"/>
                    <a:pt x="97536" y="143256"/>
                    <a:pt x="86868" y="150876"/>
                  </a:cubicBezTo>
                  <a:lnTo>
                    <a:pt x="77724" y="141732"/>
                  </a:lnTo>
                  <a:cubicBezTo>
                    <a:pt x="86106" y="131674"/>
                    <a:pt x="90297" y="122149"/>
                    <a:pt x="90297" y="113157"/>
                  </a:cubicBezTo>
                  <a:cubicBezTo>
                    <a:pt x="90297" y="105994"/>
                    <a:pt x="88239" y="99631"/>
                    <a:pt x="84124" y="94069"/>
                  </a:cubicBezTo>
                  <a:cubicBezTo>
                    <a:pt x="80010" y="88506"/>
                    <a:pt x="74447" y="85725"/>
                    <a:pt x="67437" y="85725"/>
                  </a:cubicBezTo>
                  <a:cubicBezTo>
                    <a:pt x="66522" y="85725"/>
                    <a:pt x="65189" y="85915"/>
                    <a:pt x="63436" y="86296"/>
                  </a:cubicBezTo>
                  <a:cubicBezTo>
                    <a:pt x="61684" y="86677"/>
                    <a:pt x="60350" y="86868"/>
                    <a:pt x="59436" y="86868"/>
                  </a:cubicBezTo>
                  <a:cubicBezTo>
                    <a:pt x="50596" y="86868"/>
                    <a:pt x="44881" y="83439"/>
                    <a:pt x="42291" y="76581"/>
                  </a:cubicBezTo>
                  <a:cubicBezTo>
                    <a:pt x="44729" y="78105"/>
                    <a:pt x="47396" y="78867"/>
                    <a:pt x="50292" y="78867"/>
                  </a:cubicBezTo>
                  <a:cubicBezTo>
                    <a:pt x="52882" y="78867"/>
                    <a:pt x="55549" y="78105"/>
                    <a:pt x="58293" y="76581"/>
                  </a:cubicBezTo>
                  <a:cubicBezTo>
                    <a:pt x="66370" y="72009"/>
                    <a:pt x="73228" y="69723"/>
                    <a:pt x="78867" y="69723"/>
                  </a:cubicBezTo>
                  <a:close/>
                  <a:moveTo>
                    <a:pt x="169164" y="54864"/>
                  </a:moveTo>
                  <a:lnTo>
                    <a:pt x="171450" y="57150"/>
                  </a:lnTo>
                  <a:lnTo>
                    <a:pt x="164592" y="74295"/>
                  </a:lnTo>
                  <a:cubicBezTo>
                    <a:pt x="158648" y="89230"/>
                    <a:pt x="151409" y="99517"/>
                    <a:pt x="142875" y="105156"/>
                  </a:cubicBezTo>
                  <a:lnTo>
                    <a:pt x="93954" y="137389"/>
                  </a:lnTo>
                  <a:lnTo>
                    <a:pt x="90754" y="134417"/>
                  </a:lnTo>
                  <a:lnTo>
                    <a:pt x="124587" y="82296"/>
                  </a:lnTo>
                  <a:cubicBezTo>
                    <a:pt x="129311" y="74981"/>
                    <a:pt x="138074" y="68504"/>
                    <a:pt x="150876" y="62865"/>
                  </a:cubicBezTo>
                  <a:close/>
                  <a:moveTo>
                    <a:pt x="18288" y="0"/>
                  </a:moveTo>
                  <a:lnTo>
                    <a:pt x="25146" y="0"/>
                  </a:lnTo>
                  <a:lnTo>
                    <a:pt x="25146" y="117729"/>
                  </a:lnTo>
                  <a:cubicBezTo>
                    <a:pt x="25146" y="124892"/>
                    <a:pt x="27394" y="131064"/>
                    <a:pt x="31889" y="136246"/>
                  </a:cubicBezTo>
                  <a:cubicBezTo>
                    <a:pt x="36385" y="141427"/>
                    <a:pt x="42138" y="144018"/>
                    <a:pt x="49149" y="144018"/>
                  </a:cubicBezTo>
                  <a:cubicBezTo>
                    <a:pt x="52044" y="144018"/>
                    <a:pt x="55473" y="143256"/>
                    <a:pt x="59436" y="141732"/>
                  </a:cubicBezTo>
                  <a:lnTo>
                    <a:pt x="65151" y="147447"/>
                  </a:lnTo>
                  <a:cubicBezTo>
                    <a:pt x="59969" y="150495"/>
                    <a:pt x="55016" y="152019"/>
                    <a:pt x="50292" y="152019"/>
                  </a:cubicBezTo>
                  <a:cubicBezTo>
                    <a:pt x="41300" y="152019"/>
                    <a:pt x="33718" y="149085"/>
                    <a:pt x="27546" y="143218"/>
                  </a:cubicBezTo>
                  <a:cubicBezTo>
                    <a:pt x="21374" y="137350"/>
                    <a:pt x="18288" y="129997"/>
                    <a:pt x="18288" y="121158"/>
                  </a:cubicBezTo>
                  <a:close/>
                  <a:moveTo>
                    <a:pt x="0" y="0"/>
                  </a:moveTo>
                  <a:lnTo>
                    <a:pt x="6858" y="0"/>
                  </a:lnTo>
                  <a:lnTo>
                    <a:pt x="6858" y="221742"/>
                  </a:lnTo>
                  <a:lnTo>
                    <a:pt x="228600" y="221742"/>
                  </a:lnTo>
                  <a:lnTo>
                    <a:pt x="228600" y="228600"/>
                  </a:lnTo>
                  <a:lnTo>
                    <a:pt x="0" y="228600"/>
                  </a:ln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en-US" dirty="0"/>
            </a:p>
          </p:txBody>
        </p:sp>
        <p:sp>
          <p:nvSpPr>
            <p:cNvPr id="12" name="TextBox 11">
              <a:extLst>
                <a:ext uri="{FF2B5EF4-FFF2-40B4-BE49-F238E27FC236}">
                  <a16:creationId xmlns:a16="http://schemas.microsoft.com/office/drawing/2014/main" id="{D253E4B1-140A-43BB-BE92-D7479FBD1DD7}"/>
                </a:ext>
              </a:extLst>
            </p:cNvPr>
            <p:cNvSpPr txBox="1"/>
            <p:nvPr/>
          </p:nvSpPr>
          <p:spPr>
            <a:xfrm>
              <a:off x="11913870" y="2418442"/>
              <a:ext cx="274320" cy="2286000"/>
            </a:xfrm>
            <a:custGeom>
              <a:avLst/>
              <a:gdLst/>
              <a:ahLst/>
              <a:cxnLst/>
              <a:rect l="l" t="t" r="r" b="b"/>
              <a:pathLst>
                <a:path w="341087" h="2595265">
                  <a:moveTo>
                    <a:pt x="217463" y="2508397"/>
                  </a:moveTo>
                  <a:cubicBezTo>
                    <a:pt x="221527" y="2515306"/>
                    <a:pt x="223559" y="2521910"/>
                    <a:pt x="223559" y="2528209"/>
                  </a:cubicBezTo>
                  <a:cubicBezTo>
                    <a:pt x="223559" y="2540198"/>
                    <a:pt x="219647" y="2550307"/>
                    <a:pt x="211824" y="2558537"/>
                  </a:cubicBezTo>
                  <a:cubicBezTo>
                    <a:pt x="204001" y="2566766"/>
                    <a:pt x="194196" y="2570881"/>
                    <a:pt x="182411" y="2570881"/>
                  </a:cubicBezTo>
                  <a:lnTo>
                    <a:pt x="20867" y="2570881"/>
                  </a:lnTo>
                  <a:lnTo>
                    <a:pt x="20867" y="2561737"/>
                  </a:lnTo>
                  <a:lnTo>
                    <a:pt x="177839" y="2561737"/>
                  </a:lnTo>
                  <a:cubicBezTo>
                    <a:pt x="187389" y="2561737"/>
                    <a:pt x="195619" y="2558740"/>
                    <a:pt x="202527" y="2552746"/>
                  </a:cubicBezTo>
                  <a:cubicBezTo>
                    <a:pt x="209436" y="2546751"/>
                    <a:pt x="212891" y="2539080"/>
                    <a:pt x="212891" y="2529733"/>
                  </a:cubicBezTo>
                  <a:cubicBezTo>
                    <a:pt x="212891" y="2525872"/>
                    <a:pt x="211875" y="2521300"/>
                    <a:pt x="209843" y="2516017"/>
                  </a:cubicBezTo>
                  <a:close/>
                  <a:moveTo>
                    <a:pt x="245504" y="2507178"/>
                  </a:moveTo>
                  <a:lnTo>
                    <a:pt x="267755" y="2520589"/>
                  </a:lnTo>
                  <a:cubicBezTo>
                    <a:pt x="286449" y="2531765"/>
                    <a:pt x="296609" y="2541925"/>
                    <a:pt x="298235" y="2551069"/>
                  </a:cubicBezTo>
                  <a:cubicBezTo>
                    <a:pt x="299251" y="2556759"/>
                    <a:pt x="301384" y="2562550"/>
                    <a:pt x="304635" y="2568443"/>
                  </a:cubicBezTo>
                  <a:lnTo>
                    <a:pt x="301283" y="2571491"/>
                  </a:lnTo>
                  <a:cubicBezTo>
                    <a:pt x="297219" y="2568036"/>
                    <a:pt x="291631" y="2565700"/>
                    <a:pt x="284519" y="2564480"/>
                  </a:cubicBezTo>
                  <a:cubicBezTo>
                    <a:pt x="274359" y="2561432"/>
                    <a:pt x="263691" y="2550866"/>
                    <a:pt x="252515" y="2532781"/>
                  </a:cubicBezTo>
                  <a:lnTo>
                    <a:pt x="240323" y="2512969"/>
                  </a:lnTo>
                  <a:close/>
                  <a:moveTo>
                    <a:pt x="182411" y="2488585"/>
                  </a:moveTo>
                  <a:cubicBezTo>
                    <a:pt x="190742" y="2488788"/>
                    <a:pt x="198362" y="2491328"/>
                    <a:pt x="205271" y="2496205"/>
                  </a:cubicBezTo>
                  <a:lnTo>
                    <a:pt x="199175" y="2503825"/>
                  </a:lnTo>
                  <a:cubicBezTo>
                    <a:pt x="194298" y="2500777"/>
                    <a:pt x="189218" y="2499253"/>
                    <a:pt x="183935" y="2499253"/>
                  </a:cubicBezTo>
                  <a:cubicBezTo>
                    <a:pt x="178448" y="2499253"/>
                    <a:pt x="173775" y="2501184"/>
                    <a:pt x="169914" y="2505044"/>
                  </a:cubicBezTo>
                  <a:cubicBezTo>
                    <a:pt x="166053" y="2508905"/>
                    <a:pt x="164123" y="2513579"/>
                    <a:pt x="164123" y="2519065"/>
                  </a:cubicBezTo>
                  <a:cubicBezTo>
                    <a:pt x="164123" y="2523536"/>
                    <a:pt x="165342" y="2527701"/>
                    <a:pt x="167780" y="2531562"/>
                  </a:cubicBezTo>
                  <a:cubicBezTo>
                    <a:pt x="170219" y="2535423"/>
                    <a:pt x="173571" y="2537353"/>
                    <a:pt x="177839" y="2537353"/>
                  </a:cubicBezTo>
                  <a:cubicBezTo>
                    <a:pt x="184951" y="2537353"/>
                    <a:pt x="188507" y="2534305"/>
                    <a:pt x="188507" y="2528209"/>
                  </a:cubicBezTo>
                  <a:cubicBezTo>
                    <a:pt x="188507" y="2523129"/>
                    <a:pt x="185967" y="2520589"/>
                    <a:pt x="180887" y="2520589"/>
                  </a:cubicBezTo>
                  <a:cubicBezTo>
                    <a:pt x="177839" y="2520589"/>
                    <a:pt x="175299" y="2522621"/>
                    <a:pt x="173267" y="2526685"/>
                  </a:cubicBezTo>
                  <a:cubicBezTo>
                    <a:pt x="173267" y="2517541"/>
                    <a:pt x="176823" y="2512969"/>
                    <a:pt x="183935" y="2512969"/>
                  </a:cubicBezTo>
                  <a:cubicBezTo>
                    <a:pt x="187999" y="2512969"/>
                    <a:pt x="191301" y="2514493"/>
                    <a:pt x="193841" y="2517541"/>
                  </a:cubicBezTo>
                  <a:cubicBezTo>
                    <a:pt x="196381" y="2520589"/>
                    <a:pt x="197651" y="2524145"/>
                    <a:pt x="197651" y="2528209"/>
                  </a:cubicBezTo>
                  <a:cubicBezTo>
                    <a:pt x="197651" y="2533899"/>
                    <a:pt x="195517" y="2538623"/>
                    <a:pt x="191250" y="2542382"/>
                  </a:cubicBezTo>
                  <a:cubicBezTo>
                    <a:pt x="186983" y="2546142"/>
                    <a:pt x="182004" y="2548021"/>
                    <a:pt x="176315" y="2548021"/>
                  </a:cubicBezTo>
                  <a:cubicBezTo>
                    <a:pt x="169203" y="2548021"/>
                    <a:pt x="163361" y="2545278"/>
                    <a:pt x="158789" y="2539792"/>
                  </a:cubicBezTo>
                  <a:cubicBezTo>
                    <a:pt x="154217" y="2534305"/>
                    <a:pt x="151931" y="2527904"/>
                    <a:pt x="151931" y="2520589"/>
                  </a:cubicBezTo>
                  <a:cubicBezTo>
                    <a:pt x="151931" y="2511648"/>
                    <a:pt x="154775" y="2504028"/>
                    <a:pt x="160465" y="2497729"/>
                  </a:cubicBezTo>
                  <a:cubicBezTo>
                    <a:pt x="166155" y="2491430"/>
                    <a:pt x="173470" y="2488382"/>
                    <a:pt x="182411" y="2488585"/>
                  </a:cubicBezTo>
                  <a:close/>
                  <a:moveTo>
                    <a:pt x="295187" y="2485537"/>
                  </a:moveTo>
                  <a:cubicBezTo>
                    <a:pt x="299251" y="2489601"/>
                    <a:pt x="301283" y="2494173"/>
                    <a:pt x="301283" y="2499253"/>
                  </a:cubicBezTo>
                  <a:cubicBezTo>
                    <a:pt x="301283" y="2504333"/>
                    <a:pt x="299301" y="2508397"/>
                    <a:pt x="295339" y="2511445"/>
                  </a:cubicBezTo>
                  <a:cubicBezTo>
                    <a:pt x="291377" y="2514493"/>
                    <a:pt x="286754" y="2516017"/>
                    <a:pt x="281471" y="2516017"/>
                  </a:cubicBezTo>
                  <a:cubicBezTo>
                    <a:pt x="272123" y="2516017"/>
                    <a:pt x="260439" y="2511953"/>
                    <a:pt x="246419" y="2503825"/>
                  </a:cubicBezTo>
                  <a:lnTo>
                    <a:pt x="235751" y="2512969"/>
                  </a:lnTo>
                  <a:cubicBezTo>
                    <a:pt x="245911" y="2527396"/>
                    <a:pt x="250991" y="2539080"/>
                    <a:pt x="250991" y="2548021"/>
                  </a:cubicBezTo>
                  <a:cubicBezTo>
                    <a:pt x="250991" y="2554320"/>
                    <a:pt x="248552" y="2559451"/>
                    <a:pt x="243675" y="2563414"/>
                  </a:cubicBezTo>
                  <a:cubicBezTo>
                    <a:pt x="238799" y="2567376"/>
                    <a:pt x="233109" y="2569357"/>
                    <a:pt x="226607" y="2569357"/>
                  </a:cubicBezTo>
                  <a:cubicBezTo>
                    <a:pt x="218072" y="2569357"/>
                    <a:pt x="211976" y="2567833"/>
                    <a:pt x="208319" y="2564785"/>
                  </a:cubicBezTo>
                  <a:cubicBezTo>
                    <a:pt x="215431" y="2563566"/>
                    <a:pt x="221527" y="2561026"/>
                    <a:pt x="226607" y="2557165"/>
                  </a:cubicBezTo>
                  <a:cubicBezTo>
                    <a:pt x="232703" y="2552492"/>
                    <a:pt x="235751" y="2546904"/>
                    <a:pt x="235751" y="2540401"/>
                  </a:cubicBezTo>
                  <a:cubicBezTo>
                    <a:pt x="235547" y="2532476"/>
                    <a:pt x="230975" y="2520284"/>
                    <a:pt x="222035" y="2503825"/>
                  </a:cubicBezTo>
                  <a:lnTo>
                    <a:pt x="234227" y="2491633"/>
                  </a:lnTo>
                  <a:cubicBezTo>
                    <a:pt x="251702" y="2499761"/>
                    <a:pt x="264402" y="2503825"/>
                    <a:pt x="272327" y="2503825"/>
                  </a:cubicBezTo>
                  <a:cubicBezTo>
                    <a:pt x="278016" y="2503825"/>
                    <a:pt x="283249" y="2502149"/>
                    <a:pt x="288024" y="2498796"/>
                  </a:cubicBezTo>
                  <a:cubicBezTo>
                    <a:pt x="292799" y="2495443"/>
                    <a:pt x="295187" y="2491024"/>
                    <a:pt x="295187" y="2485537"/>
                  </a:cubicBezTo>
                  <a:close/>
                  <a:moveTo>
                    <a:pt x="240323" y="2467249"/>
                  </a:moveTo>
                  <a:lnTo>
                    <a:pt x="247638" y="2474260"/>
                  </a:lnTo>
                  <a:lnTo>
                    <a:pt x="204356" y="2516322"/>
                  </a:lnTo>
                  <a:lnTo>
                    <a:pt x="197651" y="2508397"/>
                  </a:lnTo>
                  <a:close/>
                  <a:moveTo>
                    <a:pt x="250991" y="2421529"/>
                  </a:moveTo>
                  <a:cubicBezTo>
                    <a:pt x="257899" y="2421529"/>
                    <a:pt x="263945" y="2423866"/>
                    <a:pt x="269126" y="2428540"/>
                  </a:cubicBezTo>
                  <a:cubicBezTo>
                    <a:pt x="274308" y="2433213"/>
                    <a:pt x="276899" y="2439004"/>
                    <a:pt x="276899" y="2445913"/>
                  </a:cubicBezTo>
                  <a:cubicBezTo>
                    <a:pt x="276899" y="2451603"/>
                    <a:pt x="275019" y="2456429"/>
                    <a:pt x="271260" y="2460391"/>
                  </a:cubicBezTo>
                  <a:cubicBezTo>
                    <a:pt x="267501" y="2464354"/>
                    <a:pt x="262776" y="2466335"/>
                    <a:pt x="257087" y="2466335"/>
                  </a:cubicBezTo>
                  <a:cubicBezTo>
                    <a:pt x="252616" y="2466335"/>
                    <a:pt x="248959" y="2464811"/>
                    <a:pt x="246114" y="2461763"/>
                  </a:cubicBezTo>
                  <a:cubicBezTo>
                    <a:pt x="243269" y="2458715"/>
                    <a:pt x="241847" y="2454956"/>
                    <a:pt x="241847" y="2450485"/>
                  </a:cubicBezTo>
                  <a:cubicBezTo>
                    <a:pt x="241847" y="2444389"/>
                    <a:pt x="244895" y="2441341"/>
                    <a:pt x="250991" y="2441341"/>
                  </a:cubicBezTo>
                  <a:cubicBezTo>
                    <a:pt x="253632" y="2441748"/>
                    <a:pt x="255664" y="2442764"/>
                    <a:pt x="257087" y="2444389"/>
                  </a:cubicBezTo>
                  <a:cubicBezTo>
                    <a:pt x="253023" y="2444389"/>
                    <a:pt x="250991" y="2446421"/>
                    <a:pt x="250991" y="2450485"/>
                  </a:cubicBezTo>
                  <a:cubicBezTo>
                    <a:pt x="250991" y="2455565"/>
                    <a:pt x="253531" y="2458105"/>
                    <a:pt x="258611" y="2458105"/>
                  </a:cubicBezTo>
                  <a:cubicBezTo>
                    <a:pt x="264707" y="2458105"/>
                    <a:pt x="267755" y="2454041"/>
                    <a:pt x="267755" y="2445913"/>
                  </a:cubicBezTo>
                  <a:cubicBezTo>
                    <a:pt x="267755" y="2441240"/>
                    <a:pt x="265926" y="2437531"/>
                    <a:pt x="262268" y="2434788"/>
                  </a:cubicBezTo>
                  <a:cubicBezTo>
                    <a:pt x="258611" y="2432045"/>
                    <a:pt x="254343" y="2430673"/>
                    <a:pt x="249467" y="2430673"/>
                  </a:cubicBezTo>
                  <a:cubicBezTo>
                    <a:pt x="243980" y="2430673"/>
                    <a:pt x="239307" y="2432604"/>
                    <a:pt x="235446" y="2436464"/>
                  </a:cubicBezTo>
                  <a:cubicBezTo>
                    <a:pt x="231585" y="2440325"/>
                    <a:pt x="229655" y="2444999"/>
                    <a:pt x="229655" y="2450485"/>
                  </a:cubicBezTo>
                  <a:cubicBezTo>
                    <a:pt x="229655" y="2456378"/>
                    <a:pt x="231179" y="2461966"/>
                    <a:pt x="234227" y="2467249"/>
                  </a:cubicBezTo>
                  <a:lnTo>
                    <a:pt x="226607" y="2474869"/>
                  </a:lnTo>
                  <a:cubicBezTo>
                    <a:pt x="221527" y="2465725"/>
                    <a:pt x="218987" y="2458613"/>
                    <a:pt x="218987" y="2453533"/>
                  </a:cubicBezTo>
                  <a:cubicBezTo>
                    <a:pt x="218987" y="2444592"/>
                    <a:pt x="222085" y="2437023"/>
                    <a:pt x="228283" y="2430826"/>
                  </a:cubicBezTo>
                  <a:cubicBezTo>
                    <a:pt x="234481" y="2424628"/>
                    <a:pt x="242050" y="2421529"/>
                    <a:pt x="250991" y="2421529"/>
                  </a:cubicBezTo>
                  <a:close/>
                  <a:moveTo>
                    <a:pt x="218987" y="2384953"/>
                  </a:moveTo>
                  <a:cubicBezTo>
                    <a:pt x="223457" y="2384953"/>
                    <a:pt x="229807" y="2386477"/>
                    <a:pt x="238037" y="2389525"/>
                  </a:cubicBezTo>
                  <a:cubicBezTo>
                    <a:pt x="246266" y="2392573"/>
                    <a:pt x="252616" y="2394097"/>
                    <a:pt x="257087" y="2394097"/>
                  </a:cubicBezTo>
                  <a:cubicBezTo>
                    <a:pt x="259931" y="2394097"/>
                    <a:pt x="263995" y="2393081"/>
                    <a:pt x="269279" y="2391049"/>
                  </a:cubicBezTo>
                  <a:cubicBezTo>
                    <a:pt x="264402" y="2400193"/>
                    <a:pt x="255766" y="2404765"/>
                    <a:pt x="243371" y="2404765"/>
                  </a:cubicBezTo>
                  <a:cubicBezTo>
                    <a:pt x="233211" y="2404765"/>
                    <a:pt x="224575" y="2408067"/>
                    <a:pt x="217463" y="2414671"/>
                  </a:cubicBezTo>
                  <a:cubicBezTo>
                    <a:pt x="210351" y="2421275"/>
                    <a:pt x="206795" y="2429657"/>
                    <a:pt x="206795" y="2439817"/>
                  </a:cubicBezTo>
                  <a:cubicBezTo>
                    <a:pt x="206795" y="2452009"/>
                    <a:pt x="211875" y="2465217"/>
                    <a:pt x="222035" y="2479441"/>
                  </a:cubicBezTo>
                  <a:lnTo>
                    <a:pt x="209843" y="2491633"/>
                  </a:lnTo>
                  <a:cubicBezTo>
                    <a:pt x="196431" y="2480457"/>
                    <a:pt x="183731" y="2474869"/>
                    <a:pt x="171743" y="2474869"/>
                  </a:cubicBezTo>
                  <a:cubicBezTo>
                    <a:pt x="162599" y="2474869"/>
                    <a:pt x="154369" y="2477612"/>
                    <a:pt x="147054" y="2483099"/>
                  </a:cubicBezTo>
                  <a:cubicBezTo>
                    <a:pt x="139129" y="2488992"/>
                    <a:pt x="135167" y="2496408"/>
                    <a:pt x="135167" y="2505349"/>
                  </a:cubicBezTo>
                  <a:cubicBezTo>
                    <a:pt x="135167" y="2506568"/>
                    <a:pt x="135421" y="2508346"/>
                    <a:pt x="135929" y="2510683"/>
                  </a:cubicBezTo>
                  <a:cubicBezTo>
                    <a:pt x="136437" y="2513020"/>
                    <a:pt x="136691" y="2514798"/>
                    <a:pt x="136691" y="2516017"/>
                  </a:cubicBezTo>
                  <a:cubicBezTo>
                    <a:pt x="136691" y="2527803"/>
                    <a:pt x="132119" y="2535423"/>
                    <a:pt x="122975" y="2538877"/>
                  </a:cubicBezTo>
                  <a:cubicBezTo>
                    <a:pt x="125007" y="2535626"/>
                    <a:pt x="126023" y="2532070"/>
                    <a:pt x="126023" y="2528209"/>
                  </a:cubicBezTo>
                  <a:cubicBezTo>
                    <a:pt x="126023" y="2524755"/>
                    <a:pt x="125007" y="2521199"/>
                    <a:pt x="122975" y="2517541"/>
                  </a:cubicBezTo>
                  <a:cubicBezTo>
                    <a:pt x="116879" y="2506772"/>
                    <a:pt x="113831" y="2497628"/>
                    <a:pt x="113831" y="2490109"/>
                  </a:cubicBezTo>
                  <a:cubicBezTo>
                    <a:pt x="113831" y="2481372"/>
                    <a:pt x="117590" y="2474260"/>
                    <a:pt x="125108" y="2468773"/>
                  </a:cubicBezTo>
                  <a:cubicBezTo>
                    <a:pt x="132017" y="2463693"/>
                    <a:pt x="139942" y="2461153"/>
                    <a:pt x="148883" y="2461153"/>
                  </a:cubicBezTo>
                  <a:cubicBezTo>
                    <a:pt x="164123" y="2461153"/>
                    <a:pt x="181395" y="2466741"/>
                    <a:pt x="200699" y="2477917"/>
                  </a:cubicBezTo>
                  <a:lnTo>
                    <a:pt x="208319" y="2470297"/>
                  </a:lnTo>
                  <a:cubicBezTo>
                    <a:pt x="195111" y="2447539"/>
                    <a:pt x="188507" y="2432299"/>
                    <a:pt x="188507" y="2424577"/>
                  </a:cubicBezTo>
                  <a:cubicBezTo>
                    <a:pt x="188507" y="2413604"/>
                    <a:pt x="190843" y="2404562"/>
                    <a:pt x="195517" y="2397450"/>
                  </a:cubicBezTo>
                  <a:cubicBezTo>
                    <a:pt x="200800" y="2389119"/>
                    <a:pt x="208623" y="2384953"/>
                    <a:pt x="218987" y="2384953"/>
                  </a:cubicBezTo>
                  <a:close/>
                  <a:moveTo>
                    <a:pt x="97067" y="2366665"/>
                  </a:moveTo>
                  <a:lnTo>
                    <a:pt x="119927" y="2375809"/>
                  </a:lnTo>
                  <a:cubicBezTo>
                    <a:pt x="139840" y="2383734"/>
                    <a:pt x="153556" y="2393386"/>
                    <a:pt x="161075" y="2404765"/>
                  </a:cubicBezTo>
                  <a:lnTo>
                    <a:pt x="204051" y="2469992"/>
                  </a:lnTo>
                  <a:lnTo>
                    <a:pt x="200089" y="2474260"/>
                  </a:lnTo>
                  <a:lnTo>
                    <a:pt x="130595" y="2429149"/>
                  </a:lnTo>
                  <a:cubicBezTo>
                    <a:pt x="120841" y="2422850"/>
                    <a:pt x="112205" y="2411166"/>
                    <a:pt x="104687" y="2394097"/>
                  </a:cubicBezTo>
                  <a:lnTo>
                    <a:pt x="94019" y="2369713"/>
                  </a:lnTo>
                  <a:close/>
                  <a:moveTo>
                    <a:pt x="316523" y="2290465"/>
                  </a:moveTo>
                  <a:lnTo>
                    <a:pt x="325667" y="2290465"/>
                  </a:lnTo>
                  <a:lnTo>
                    <a:pt x="325667" y="2595265"/>
                  </a:lnTo>
                  <a:lnTo>
                    <a:pt x="20867" y="2595265"/>
                  </a:lnTo>
                  <a:lnTo>
                    <a:pt x="20867" y="2586121"/>
                  </a:lnTo>
                  <a:lnTo>
                    <a:pt x="316523" y="2586121"/>
                  </a:lnTo>
                  <a:close/>
                  <a:moveTo>
                    <a:pt x="292139" y="2290465"/>
                  </a:moveTo>
                  <a:lnTo>
                    <a:pt x="301283" y="2290465"/>
                  </a:lnTo>
                  <a:lnTo>
                    <a:pt x="301283" y="2441341"/>
                  </a:lnTo>
                  <a:cubicBezTo>
                    <a:pt x="301283" y="2454752"/>
                    <a:pt x="297320" y="2466538"/>
                    <a:pt x="289395" y="2476698"/>
                  </a:cubicBezTo>
                  <a:cubicBezTo>
                    <a:pt x="280861" y="2487671"/>
                    <a:pt x="270091" y="2493157"/>
                    <a:pt x="257087" y="2493157"/>
                  </a:cubicBezTo>
                  <a:cubicBezTo>
                    <a:pt x="254242" y="2493157"/>
                    <a:pt x="248654" y="2491633"/>
                    <a:pt x="240323" y="2488585"/>
                  </a:cubicBezTo>
                  <a:lnTo>
                    <a:pt x="247943" y="2479441"/>
                  </a:lnTo>
                  <a:cubicBezTo>
                    <a:pt x="254039" y="2480457"/>
                    <a:pt x="258103" y="2480965"/>
                    <a:pt x="260135" y="2480965"/>
                  </a:cubicBezTo>
                  <a:cubicBezTo>
                    <a:pt x="270091" y="2480965"/>
                    <a:pt x="278118" y="2475885"/>
                    <a:pt x="284214" y="2465725"/>
                  </a:cubicBezTo>
                  <a:cubicBezTo>
                    <a:pt x="289497" y="2456988"/>
                    <a:pt x="292139" y="2447336"/>
                    <a:pt x="292139" y="2436769"/>
                  </a:cubicBezTo>
                  <a:close/>
                  <a:moveTo>
                    <a:pt x="232883" y="2072827"/>
                  </a:moveTo>
                  <a:cubicBezTo>
                    <a:pt x="236947" y="2079736"/>
                    <a:pt x="238979" y="2086340"/>
                    <a:pt x="238979" y="2092639"/>
                  </a:cubicBezTo>
                  <a:cubicBezTo>
                    <a:pt x="238979" y="2104628"/>
                    <a:pt x="235067" y="2114737"/>
                    <a:pt x="227244" y="2122966"/>
                  </a:cubicBezTo>
                  <a:cubicBezTo>
                    <a:pt x="219421" y="2131196"/>
                    <a:pt x="209616" y="2135311"/>
                    <a:pt x="197831" y="2135311"/>
                  </a:cubicBezTo>
                  <a:lnTo>
                    <a:pt x="36287" y="2135311"/>
                  </a:lnTo>
                  <a:lnTo>
                    <a:pt x="36287" y="2126167"/>
                  </a:lnTo>
                  <a:lnTo>
                    <a:pt x="193259" y="2126167"/>
                  </a:lnTo>
                  <a:cubicBezTo>
                    <a:pt x="202809" y="2126167"/>
                    <a:pt x="211039" y="2123170"/>
                    <a:pt x="217947" y="2117175"/>
                  </a:cubicBezTo>
                  <a:cubicBezTo>
                    <a:pt x="224856" y="2111181"/>
                    <a:pt x="228311" y="2103510"/>
                    <a:pt x="228311" y="2094163"/>
                  </a:cubicBezTo>
                  <a:cubicBezTo>
                    <a:pt x="228311" y="2090302"/>
                    <a:pt x="227295" y="2085730"/>
                    <a:pt x="225263" y="2080447"/>
                  </a:cubicBezTo>
                  <a:close/>
                  <a:moveTo>
                    <a:pt x="260924" y="2071608"/>
                  </a:moveTo>
                  <a:lnTo>
                    <a:pt x="283175" y="2085019"/>
                  </a:lnTo>
                  <a:cubicBezTo>
                    <a:pt x="301869" y="2096195"/>
                    <a:pt x="312029" y="2106355"/>
                    <a:pt x="313655" y="2115499"/>
                  </a:cubicBezTo>
                  <a:cubicBezTo>
                    <a:pt x="314671" y="2121188"/>
                    <a:pt x="316804" y="2126980"/>
                    <a:pt x="320055" y="2132872"/>
                  </a:cubicBezTo>
                  <a:lnTo>
                    <a:pt x="316703" y="2135920"/>
                  </a:lnTo>
                  <a:cubicBezTo>
                    <a:pt x="312639" y="2132466"/>
                    <a:pt x="307051" y="2130129"/>
                    <a:pt x="299939" y="2128910"/>
                  </a:cubicBezTo>
                  <a:cubicBezTo>
                    <a:pt x="289779" y="2125862"/>
                    <a:pt x="279111" y="2115296"/>
                    <a:pt x="267935" y="2097211"/>
                  </a:cubicBezTo>
                  <a:lnTo>
                    <a:pt x="255743" y="2077399"/>
                  </a:lnTo>
                  <a:close/>
                  <a:moveTo>
                    <a:pt x="197831" y="2053015"/>
                  </a:moveTo>
                  <a:cubicBezTo>
                    <a:pt x="206162" y="2053218"/>
                    <a:pt x="213782" y="2055758"/>
                    <a:pt x="220691" y="2060635"/>
                  </a:cubicBezTo>
                  <a:lnTo>
                    <a:pt x="214595" y="2068255"/>
                  </a:lnTo>
                  <a:cubicBezTo>
                    <a:pt x="209718" y="2065207"/>
                    <a:pt x="204638" y="2063683"/>
                    <a:pt x="199355" y="2063683"/>
                  </a:cubicBezTo>
                  <a:cubicBezTo>
                    <a:pt x="193868" y="2063683"/>
                    <a:pt x="189195" y="2065613"/>
                    <a:pt x="185334" y="2069474"/>
                  </a:cubicBezTo>
                  <a:cubicBezTo>
                    <a:pt x="181473" y="2073335"/>
                    <a:pt x="179543" y="2078008"/>
                    <a:pt x="179543" y="2083495"/>
                  </a:cubicBezTo>
                  <a:cubicBezTo>
                    <a:pt x="179543" y="2087965"/>
                    <a:pt x="180762" y="2092131"/>
                    <a:pt x="183200" y="2095992"/>
                  </a:cubicBezTo>
                  <a:cubicBezTo>
                    <a:pt x="185639" y="2099852"/>
                    <a:pt x="188991" y="2101783"/>
                    <a:pt x="193259" y="2101783"/>
                  </a:cubicBezTo>
                  <a:cubicBezTo>
                    <a:pt x="200371" y="2101783"/>
                    <a:pt x="203927" y="2098735"/>
                    <a:pt x="203927" y="2092639"/>
                  </a:cubicBezTo>
                  <a:cubicBezTo>
                    <a:pt x="203927" y="2087559"/>
                    <a:pt x="201387" y="2085019"/>
                    <a:pt x="196307" y="2085019"/>
                  </a:cubicBezTo>
                  <a:cubicBezTo>
                    <a:pt x="193259" y="2085019"/>
                    <a:pt x="190719" y="2087051"/>
                    <a:pt x="188687" y="2091115"/>
                  </a:cubicBezTo>
                  <a:cubicBezTo>
                    <a:pt x="188687" y="2081971"/>
                    <a:pt x="192243" y="2077399"/>
                    <a:pt x="199355" y="2077399"/>
                  </a:cubicBezTo>
                  <a:cubicBezTo>
                    <a:pt x="203419" y="2077399"/>
                    <a:pt x="206721" y="2078923"/>
                    <a:pt x="209261" y="2081971"/>
                  </a:cubicBezTo>
                  <a:cubicBezTo>
                    <a:pt x="211801" y="2085019"/>
                    <a:pt x="213071" y="2088575"/>
                    <a:pt x="213071" y="2092639"/>
                  </a:cubicBezTo>
                  <a:cubicBezTo>
                    <a:pt x="213071" y="2098328"/>
                    <a:pt x="210937" y="2103053"/>
                    <a:pt x="206670" y="2106812"/>
                  </a:cubicBezTo>
                  <a:cubicBezTo>
                    <a:pt x="202403" y="2110571"/>
                    <a:pt x="197424" y="2112451"/>
                    <a:pt x="191735" y="2112451"/>
                  </a:cubicBezTo>
                  <a:cubicBezTo>
                    <a:pt x="184623" y="2112451"/>
                    <a:pt x="178781" y="2109708"/>
                    <a:pt x="174209" y="2104221"/>
                  </a:cubicBezTo>
                  <a:cubicBezTo>
                    <a:pt x="169637" y="2098735"/>
                    <a:pt x="167351" y="2092334"/>
                    <a:pt x="167351" y="2085019"/>
                  </a:cubicBezTo>
                  <a:cubicBezTo>
                    <a:pt x="167351" y="2076078"/>
                    <a:pt x="170195" y="2068458"/>
                    <a:pt x="175885" y="2062159"/>
                  </a:cubicBezTo>
                  <a:cubicBezTo>
                    <a:pt x="181575" y="2055860"/>
                    <a:pt x="188890" y="2052812"/>
                    <a:pt x="197831" y="2053015"/>
                  </a:cubicBezTo>
                  <a:close/>
                  <a:moveTo>
                    <a:pt x="310607" y="2049967"/>
                  </a:moveTo>
                  <a:cubicBezTo>
                    <a:pt x="314671" y="2054031"/>
                    <a:pt x="316703" y="2058603"/>
                    <a:pt x="316703" y="2063683"/>
                  </a:cubicBezTo>
                  <a:cubicBezTo>
                    <a:pt x="316703" y="2068763"/>
                    <a:pt x="314721" y="2072827"/>
                    <a:pt x="310759" y="2075875"/>
                  </a:cubicBezTo>
                  <a:cubicBezTo>
                    <a:pt x="306797" y="2078923"/>
                    <a:pt x="302174" y="2080447"/>
                    <a:pt x="296891" y="2080447"/>
                  </a:cubicBezTo>
                  <a:cubicBezTo>
                    <a:pt x="287543" y="2080447"/>
                    <a:pt x="275859" y="2076383"/>
                    <a:pt x="261839" y="2068255"/>
                  </a:cubicBezTo>
                  <a:lnTo>
                    <a:pt x="251171" y="2077399"/>
                  </a:lnTo>
                  <a:cubicBezTo>
                    <a:pt x="261331" y="2091826"/>
                    <a:pt x="266411" y="2103510"/>
                    <a:pt x="266411" y="2112451"/>
                  </a:cubicBezTo>
                  <a:cubicBezTo>
                    <a:pt x="266411" y="2118750"/>
                    <a:pt x="263972" y="2123881"/>
                    <a:pt x="259095" y="2127843"/>
                  </a:cubicBezTo>
                  <a:cubicBezTo>
                    <a:pt x="254219" y="2131806"/>
                    <a:pt x="248529" y="2133787"/>
                    <a:pt x="242027" y="2133787"/>
                  </a:cubicBezTo>
                  <a:cubicBezTo>
                    <a:pt x="233492" y="2133787"/>
                    <a:pt x="227396" y="2132263"/>
                    <a:pt x="223739" y="2129215"/>
                  </a:cubicBezTo>
                  <a:cubicBezTo>
                    <a:pt x="230851" y="2127996"/>
                    <a:pt x="236947" y="2125456"/>
                    <a:pt x="242027" y="2121595"/>
                  </a:cubicBezTo>
                  <a:cubicBezTo>
                    <a:pt x="248123" y="2116921"/>
                    <a:pt x="251171" y="2111333"/>
                    <a:pt x="251171" y="2104831"/>
                  </a:cubicBezTo>
                  <a:cubicBezTo>
                    <a:pt x="250967" y="2096906"/>
                    <a:pt x="246395" y="2084714"/>
                    <a:pt x="237455" y="2068255"/>
                  </a:cubicBezTo>
                  <a:lnTo>
                    <a:pt x="249647" y="2056063"/>
                  </a:lnTo>
                  <a:cubicBezTo>
                    <a:pt x="267122" y="2064191"/>
                    <a:pt x="279822" y="2068255"/>
                    <a:pt x="287747" y="2068255"/>
                  </a:cubicBezTo>
                  <a:cubicBezTo>
                    <a:pt x="293436" y="2068255"/>
                    <a:pt x="298669" y="2066578"/>
                    <a:pt x="303444" y="2063226"/>
                  </a:cubicBezTo>
                  <a:cubicBezTo>
                    <a:pt x="308219" y="2059873"/>
                    <a:pt x="310607" y="2055453"/>
                    <a:pt x="310607" y="2049967"/>
                  </a:cubicBezTo>
                  <a:close/>
                  <a:moveTo>
                    <a:pt x="255743" y="2031679"/>
                  </a:moveTo>
                  <a:lnTo>
                    <a:pt x="263058" y="2038689"/>
                  </a:lnTo>
                  <a:lnTo>
                    <a:pt x="219776" y="2080752"/>
                  </a:lnTo>
                  <a:lnTo>
                    <a:pt x="213071" y="2072827"/>
                  </a:lnTo>
                  <a:close/>
                  <a:moveTo>
                    <a:pt x="266411" y="1985959"/>
                  </a:moveTo>
                  <a:cubicBezTo>
                    <a:pt x="273319" y="1985959"/>
                    <a:pt x="279365" y="1988296"/>
                    <a:pt x="284546" y="1992969"/>
                  </a:cubicBezTo>
                  <a:cubicBezTo>
                    <a:pt x="289728" y="1997643"/>
                    <a:pt x="292319" y="2003434"/>
                    <a:pt x="292319" y="2010343"/>
                  </a:cubicBezTo>
                  <a:cubicBezTo>
                    <a:pt x="292319" y="2016032"/>
                    <a:pt x="290439" y="2020858"/>
                    <a:pt x="286680" y="2024821"/>
                  </a:cubicBezTo>
                  <a:cubicBezTo>
                    <a:pt x="282921" y="2028783"/>
                    <a:pt x="278196" y="2030764"/>
                    <a:pt x="272507" y="2030764"/>
                  </a:cubicBezTo>
                  <a:cubicBezTo>
                    <a:pt x="268036" y="2030764"/>
                    <a:pt x="264379" y="2029240"/>
                    <a:pt x="261534" y="2026192"/>
                  </a:cubicBezTo>
                  <a:cubicBezTo>
                    <a:pt x="258689" y="2023144"/>
                    <a:pt x="257267" y="2019385"/>
                    <a:pt x="257267" y="2014915"/>
                  </a:cubicBezTo>
                  <a:cubicBezTo>
                    <a:pt x="257267" y="2008819"/>
                    <a:pt x="260315" y="2005771"/>
                    <a:pt x="266411" y="2005771"/>
                  </a:cubicBezTo>
                  <a:cubicBezTo>
                    <a:pt x="269052" y="2006177"/>
                    <a:pt x="271084" y="2007193"/>
                    <a:pt x="272507" y="2008819"/>
                  </a:cubicBezTo>
                  <a:cubicBezTo>
                    <a:pt x="268443" y="2008819"/>
                    <a:pt x="266411" y="2010851"/>
                    <a:pt x="266411" y="2014915"/>
                  </a:cubicBezTo>
                  <a:cubicBezTo>
                    <a:pt x="266411" y="2019995"/>
                    <a:pt x="268951" y="2022535"/>
                    <a:pt x="274031" y="2022535"/>
                  </a:cubicBezTo>
                  <a:cubicBezTo>
                    <a:pt x="280127" y="2022535"/>
                    <a:pt x="283175" y="2018471"/>
                    <a:pt x="283175" y="2010343"/>
                  </a:cubicBezTo>
                  <a:cubicBezTo>
                    <a:pt x="283175" y="2005669"/>
                    <a:pt x="281346" y="2001961"/>
                    <a:pt x="277688" y="1999218"/>
                  </a:cubicBezTo>
                  <a:cubicBezTo>
                    <a:pt x="274031" y="1996474"/>
                    <a:pt x="269763" y="1995103"/>
                    <a:pt x="264887" y="1995103"/>
                  </a:cubicBezTo>
                  <a:cubicBezTo>
                    <a:pt x="259400" y="1995103"/>
                    <a:pt x="254727" y="1997033"/>
                    <a:pt x="250866" y="2000894"/>
                  </a:cubicBezTo>
                  <a:cubicBezTo>
                    <a:pt x="247005" y="2004755"/>
                    <a:pt x="245075" y="2009428"/>
                    <a:pt x="245075" y="2014915"/>
                  </a:cubicBezTo>
                  <a:cubicBezTo>
                    <a:pt x="245075" y="2020808"/>
                    <a:pt x="246599" y="2026396"/>
                    <a:pt x="249647" y="2031679"/>
                  </a:cubicBezTo>
                  <a:lnTo>
                    <a:pt x="242027" y="2039299"/>
                  </a:lnTo>
                  <a:cubicBezTo>
                    <a:pt x="236947" y="2030155"/>
                    <a:pt x="234407" y="2023043"/>
                    <a:pt x="234407" y="2017963"/>
                  </a:cubicBezTo>
                  <a:cubicBezTo>
                    <a:pt x="234407" y="2009022"/>
                    <a:pt x="237505" y="2001453"/>
                    <a:pt x="243703" y="1995255"/>
                  </a:cubicBezTo>
                  <a:cubicBezTo>
                    <a:pt x="249901" y="1989058"/>
                    <a:pt x="257470" y="1985959"/>
                    <a:pt x="266411" y="1985959"/>
                  </a:cubicBezTo>
                  <a:close/>
                  <a:moveTo>
                    <a:pt x="234407" y="1949383"/>
                  </a:moveTo>
                  <a:cubicBezTo>
                    <a:pt x="238877" y="1949383"/>
                    <a:pt x="245227" y="1950907"/>
                    <a:pt x="253457" y="1953955"/>
                  </a:cubicBezTo>
                  <a:cubicBezTo>
                    <a:pt x="261686" y="1957003"/>
                    <a:pt x="268036" y="1958527"/>
                    <a:pt x="272507" y="1958527"/>
                  </a:cubicBezTo>
                  <a:cubicBezTo>
                    <a:pt x="275351" y="1958527"/>
                    <a:pt x="279415" y="1957511"/>
                    <a:pt x="284699" y="1955479"/>
                  </a:cubicBezTo>
                  <a:cubicBezTo>
                    <a:pt x="279822" y="1964623"/>
                    <a:pt x="271186" y="1969195"/>
                    <a:pt x="258791" y="1969195"/>
                  </a:cubicBezTo>
                  <a:cubicBezTo>
                    <a:pt x="248631" y="1969195"/>
                    <a:pt x="239995" y="1972497"/>
                    <a:pt x="232883" y="1979101"/>
                  </a:cubicBezTo>
                  <a:cubicBezTo>
                    <a:pt x="225771" y="1985705"/>
                    <a:pt x="222215" y="1994087"/>
                    <a:pt x="222215" y="2004247"/>
                  </a:cubicBezTo>
                  <a:cubicBezTo>
                    <a:pt x="222215" y="2016439"/>
                    <a:pt x="227295" y="2029647"/>
                    <a:pt x="237455" y="2043871"/>
                  </a:cubicBezTo>
                  <a:lnTo>
                    <a:pt x="225263" y="2056063"/>
                  </a:lnTo>
                  <a:cubicBezTo>
                    <a:pt x="211851" y="2044887"/>
                    <a:pt x="199151" y="2039299"/>
                    <a:pt x="187163" y="2039299"/>
                  </a:cubicBezTo>
                  <a:cubicBezTo>
                    <a:pt x="178019" y="2039299"/>
                    <a:pt x="169789" y="2042042"/>
                    <a:pt x="162474" y="2047528"/>
                  </a:cubicBezTo>
                  <a:cubicBezTo>
                    <a:pt x="154549" y="2053421"/>
                    <a:pt x="150587" y="2060838"/>
                    <a:pt x="150587" y="2069779"/>
                  </a:cubicBezTo>
                  <a:cubicBezTo>
                    <a:pt x="150587" y="2070998"/>
                    <a:pt x="150841" y="2072776"/>
                    <a:pt x="151349" y="2075113"/>
                  </a:cubicBezTo>
                  <a:cubicBezTo>
                    <a:pt x="151857" y="2077450"/>
                    <a:pt x="152111" y="2079228"/>
                    <a:pt x="152111" y="2080447"/>
                  </a:cubicBezTo>
                  <a:cubicBezTo>
                    <a:pt x="152111" y="2092232"/>
                    <a:pt x="147539" y="2099852"/>
                    <a:pt x="138395" y="2103307"/>
                  </a:cubicBezTo>
                  <a:cubicBezTo>
                    <a:pt x="140427" y="2100056"/>
                    <a:pt x="141443" y="2096500"/>
                    <a:pt x="141443" y="2092639"/>
                  </a:cubicBezTo>
                  <a:cubicBezTo>
                    <a:pt x="141443" y="2089184"/>
                    <a:pt x="140427" y="2085628"/>
                    <a:pt x="138395" y="2081971"/>
                  </a:cubicBezTo>
                  <a:cubicBezTo>
                    <a:pt x="132299" y="2071201"/>
                    <a:pt x="129251" y="2062057"/>
                    <a:pt x="129251" y="2054539"/>
                  </a:cubicBezTo>
                  <a:cubicBezTo>
                    <a:pt x="129251" y="2045801"/>
                    <a:pt x="133010" y="2038689"/>
                    <a:pt x="140528" y="2033203"/>
                  </a:cubicBezTo>
                  <a:cubicBezTo>
                    <a:pt x="147437" y="2028123"/>
                    <a:pt x="155362" y="2025583"/>
                    <a:pt x="164303" y="2025583"/>
                  </a:cubicBezTo>
                  <a:cubicBezTo>
                    <a:pt x="179543" y="2025583"/>
                    <a:pt x="196815" y="2031171"/>
                    <a:pt x="216119" y="2042347"/>
                  </a:cubicBezTo>
                  <a:lnTo>
                    <a:pt x="223739" y="2034727"/>
                  </a:lnTo>
                  <a:cubicBezTo>
                    <a:pt x="210531" y="2011968"/>
                    <a:pt x="203927" y="1996728"/>
                    <a:pt x="203927" y="1989007"/>
                  </a:cubicBezTo>
                  <a:cubicBezTo>
                    <a:pt x="203927" y="1978034"/>
                    <a:pt x="206263" y="1968992"/>
                    <a:pt x="210937" y="1961880"/>
                  </a:cubicBezTo>
                  <a:cubicBezTo>
                    <a:pt x="216220" y="1953548"/>
                    <a:pt x="224043" y="1949383"/>
                    <a:pt x="234407" y="1949383"/>
                  </a:cubicBezTo>
                  <a:close/>
                  <a:moveTo>
                    <a:pt x="112487" y="1931095"/>
                  </a:moveTo>
                  <a:lnTo>
                    <a:pt x="135347" y="1940239"/>
                  </a:lnTo>
                  <a:cubicBezTo>
                    <a:pt x="155260" y="1948164"/>
                    <a:pt x="168976" y="1957816"/>
                    <a:pt x="176495" y="1969195"/>
                  </a:cubicBezTo>
                  <a:lnTo>
                    <a:pt x="219471" y="2034422"/>
                  </a:lnTo>
                  <a:lnTo>
                    <a:pt x="215509" y="2038689"/>
                  </a:lnTo>
                  <a:lnTo>
                    <a:pt x="146015" y="1993579"/>
                  </a:lnTo>
                  <a:cubicBezTo>
                    <a:pt x="136261" y="1987280"/>
                    <a:pt x="127625" y="1975596"/>
                    <a:pt x="120107" y="1958527"/>
                  </a:cubicBezTo>
                  <a:lnTo>
                    <a:pt x="109439" y="1934143"/>
                  </a:lnTo>
                  <a:close/>
                  <a:moveTo>
                    <a:pt x="331943" y="1854895"/>
                  </a:moveTo>
                  <a:lnTo>
                    <a:pt x="341087" y="1854895"/>
                  </a:lnTo>
                  <a:lnTo>
                    <a:pt x="341087" y="2159695"/>
                  </a:lnTo>
                  <a:lnTo>
                    <a:pt x="36287" y="2159695"/>
                  </a:lnTo>
                  <a:lnTo>
                    <a:pt x="36287" y="2150551"/>
                  </a:lnTo>
                  <a:lnTo>
                    <a:pt x="331943" y="2150551"/>
                  </a:lnTo>
                  <a:close/>
                  <a:moveTo>
                    <a:pt x="307559" y="1854895"/>
                  </a:moveTo>
                  <a:lnTo>
                    <a:pt x="316703" y="1854895"/>
                  </a:lnTo>
                  <a:lnTo>
                    <a:pt x="316703" y="2005771"/>
                  </a:lnTo>
                  <a:cubicBezTo>
                    <a:pt x="316703" y="2019182"/>
                    <a:pt x="312740" y="2030968"/>
                    <a:pt x="304815" y="2041128"/>
                  </a:cubicBezTo>
                  <a:cubicBezTo>
                    <a:pt x="296281" y="2052100"/>
                    <a:pt x="285511" y="2057587"/>
                    <a:pt x="272507" y="2057587"/>
                  </a:cubicBezTo>
                  <a:cubicBezTo>
                    <a:pt x="269662" y="2057587"/>
                    <a:pt x="264074" y="2056063"/>
                    <a:pt x="255743" y="2053015"/>
                  </a:cubicBezTo>
                  <a:lnTo>
                    <a:pt x="263363" y="2043871"/>
                  </a:lnTo>
                  <a:cubicBezTo>
                    <a:pt x="269459" y="2044887"/>
                    <a:pt x="273523" y="2045395"/>
                    <a:pt x="275555" y="2045395"/>
                  </a:cubicBezTo>
                  <a:cubicBezTo>
                    <a:pt x="285511" y="2045395"/>
                    <a:pt x="293538" y="2040315"/>
                    <a:pt x="299634" y="2030155"/>
                  </a:cubicBezTo>
                  <a:cubicBezTo>
                    <a:pt x="304917" y="2021417"/>
                    <a:pt x="307559" y="2011765"/>
                    <a:pt x="307559" y="2001199"/>
                  </a:cubicBezTo>
                  <a:close/>
                  <a:moveTo>
                    <a:pt x="196598" y="1611162"/>
                  </a:moveTo>
                  <a:cubicBezTo>
                    <a:pt x="200662" y="1618071"/>
                    <a:pt x="202694" y="1624675"/>
                    <a:pt x="202694" y="1630974"/>
                  </a:cubicBezTo>
                  <a:cubicBezTo>
                    <a:pt x="202694" y="1642963"/>
                    <a:pt x="198782" y="1653072"/>
                    <a:pt x="190959" y="1661301"/>
                  </a:cubicBezTo>
                  <a:cubicBezTo>
                    <a:pt x="183136" y="1669531"/>
                    <a:pt x="173331" y="1673646"/>
                    <a:pt x="161546" y="1673646"/>
                  </a:cubicBezTo>
                  <a:lnTo>
                    <a:pt x="2" y="1673646"/>
                  </a:lnTo>
                  <a:lnTo>
                    <a:pt x="2" y="1664502"/>
                  </a:lnTo>
                  <a:lnTo>
                    <a:pt x="156974" y="1664502"/>
                  </a:lnTo>
                  <a:cubicBezTo>
                    <a:pt x="166524" y="1664502"/>
                    <a:pt x="174754" y="1661505"/>
                    <a:pt x="181662" y="1655510"/>
                  </a:cubicBezTo>
                  <a:cubicBezTo>
                    <a:pt x="188571" y="1649516"/>
                    <a:pt x="192026" y="1641845"/>
                    <a:pt x="192026" y="1632498"/>
                  </a:cubicBezTo>
                  <a:cubicBezTo>
                    <a:pt x="192026" y="1628637"/>
                    <a:pt x="191010" y="1624065"/>
                    <a:pt x="188978" y="1618782"/>
                  </a:cubicBezTo>
                  <a:close/>
                  <a:moveTo>
                    <a:pt x="224639" y="1609943"/>
                  </a:moveTo>
                  <a:lnTo>
                    <a:pt x="246890" y="1623354"/>
                  </a:lnTo>
                  <a:cubicBezTo>
                    <a:pt x="265584" y="1634530"/>
                    <a:pt x="275744" y="1644690"/>
                    <a:pt x="277370" y="1653834"/>
                  </a:cubicBezTo>
                  <a:cubicBezTo>
                    <a:pt x="278386" y="1659523"/>
                    <a:pt x="280519" y="1665315"/>
                    <a:pt x="283770" y="1671207"/>
                  </a:cubicBezTo>
                  <a:lnTo>
                    <a:pt x="280418" y="1674255"/>
                  </a:lnTo>
                  <a:cubicBezTo>
                    <a:pt x="276354" y="1670801"/>
                    <a:pt x="270766" y="1668464"/>
                    <a:pt x="263654" y="1667245"/>
                  </a:cubicBezTo>
                  <a:cubicBezTo>
                    <a:pt x="253494" y="1664197"/>
                    <a:pt x="242826" y="1653631"/>
                    <a:pt x="231650" y="1635546"/>
                  </a:cubicBezTo>
                  <a:lnTo>
                    <a:pt x="219458" y="1615734"/>
                  </a:lnTo>
                  <a:close/>
                  <a:moveTo>
                    <a:pt x="161546" y="1591350"/>
                  </a:moveTo>
                  <a:cubicBezTo>
                    <a:pt x="169877" y="1591553"/>
                    <a:pt x="177497" y="1594093"/>
                    <a:pt x="184406" y="1598970"/>
                  </a:cubicBezTo>
                  <a:lnTo>
                    <a:pt x="178310" y="1606590"/>
                  </a:lnTo>
                  <a:cubicBezTo>
                    <a:pt x="173433" y="1603542"/>
                    <a:pt x="168353" y="1602018"/>
                    <a:pt x="163070" y="1602018"/>
                  </a:cubicBezTo>
                  <a:cubicBezTo>
                    <a:pt x="157583" y="1602018"/>
                    <a:pt x="152910" y="1603948"/>
                    <a:pt x="149049" y="1607809"/>
                  </a:cubicBezTo>
                  <a:cubicBezTo>
                    <a:pt x="145188" y="1611670"/>
                    <a:pt x="143258" y="1616343"/>
                    <a:pt x="143258" y="1621830"/>
                  </a:cubicBezTo>
                  <a:cubicBezTo>
                    <a:pt x="143258" y="1626300"/>
                    <a:pt x="144477" y="1630466"/>
                    <a:pt x="146915" y="1634327"/>
                  </a:cubicBezTo>
                  <a:cubicBezTo>
                    <a:pt x="149354" y="1638187"/>
                    <a:pt x="152706" y="1640118"/>
                    <a:pt x="156974" y="1640118"/>
                  </a:cubicBezTo>
                  <a:cubicBezTo>
                    <a:pt x="164086" y="1640118"/>
                    <a:pt x="167642" y="1637070"/>
                    <a:pt x="167642" y="1630974"/>
                  </a:cubicBezTo>
                  <a:cubicBezTo>
                    <a:pt x="167642" y="1625894"/>
                    <a:pt x="165102" y="1623354"/>
                    <a:pt x="160022" y="1623354"/>
                  </a:cubicBezTo>
                  <a:cubicBezTo>
                    <a:pt x="156974" y="1623354"/>
                    <a:pt x="154434" y="1625386"/>
                    <a:pt x="152402" y="1629450"/>
                  </a:cubicBezTo>
                  <a:cubicBezTo>
                    <a:pt x="152402" y="1620306"/>
                    <a:pt x="155958" y="1615734"/>
                    <a:pt x="163070" y="1615734"/>
                  </a:cubicBezTo>
                  <a:cubicBezTo>
                    <a:pt x="167134" y="1615734"/>
                    <a:pt x="170436" y="1617258"/>
                    <a:pt x="172976" y="1620306"/>
                  </a:cubicBezTo>
                  <a:cubicBezTo>
                    <a:pt x="175516" y="1623354"/>
                    <a:pt x="176786" y="1626910"/>
                    <a:pt x="176786" y="1630974"/>
                  </a:cubicBezTo>
                  <a:cubicBezTo>
                    <a:pt x="176786" y="1636663"/>
                    <a:pt x="174652" y="1641388"/>
                    <a:pt x="170385" y="1645147"/>
                  </a:cubicBezTo>
                  <a:cubicBezTo>
                    <a:pt x="166118" y="1648906"/>
                    <a:pt x="161139" y="1650786"/>
                    <a:pt x="155450" y="1650786"/>
                  </a:cubicBezTo>
                  <a:cubicBezTo>
                    <a:pt x="148338" y="1650786"/>
                    <a:pt x="142496" y="1648043"/>
                    <a:pt x="137924" y="1642556"/>
                  </a:cubicBezTo>
                  <a:cubicBezTo>
                    <a:pt x="133352" y="1637070"/>
                    <a:pt x="131066" y="1630669"/>
                    <a:pt x="131066" y="1623354"/>
                  </a:cubicBezTo>
                  <a:cubicBezTo>
                    <a:pt x="131066" y="1614413"/>
                    <a:pt x="133910" y="1606793"/>
                    <a:pt x="139600" y="1600494"/>
                  </a:cubicBezTo>
                  <a:cubicBezTo>
                    <a:pt x="145290" y="1594195"/>
                    <a:pt x="152605" y="1591147"/>
                    <a:pt x="161546" y="1591350"/>
                  </a:cubicBezTo>
                  <a:close/>
                  <a:moveTo>
                    <a:pt x="274322" y="1588302"/>
                  </a:moveTo>
                  <a:cubicBezTo>
                    <a:pt x="278386" y="1592366"/>
                    <a:pt x="280418" y="1596938"/>
                    <a:pt x="280418" y="1602018"/>
                  </a:cubicBezTo>
                  <a:cubicBezTo>
                    <a:pt x="280418" y="1607098"/>
                    <a:pt x="278436" y="1611162"/>
                    <a:pt x="274474" y="1614210"/>
                  </a:cubicBezTo>
                  <a:cubicBezTo>
                    <a:pt x="270512" y="1617258"/>
                    <a:pt x="265889" y="1618782"/>
                    <a:pt x="260606" y="1618782"/>
                  </a:cubicBezTo>
                  <a:cubicBezTo>
                    <a:pt x="251258" y="1618782"/>
                    <a:pt x="239574" y="1614718"/>
                    <a:pt x="225554" y="1606590"/>
                  </a:cubicBezTo>
                  <a:lnTo>
                    <a:pt x="214886" y="1615734"/>
                  </a:lnTo>
                  <a:cubicBezTo>
                    <a:pt x="225046" y="1630161"/>
                    <a:pt x="230126" y="1641845"/>
                    <a:pt x="230126" y="1650786"/>
                  </a:cubicBezTo>
                  <a:cubicBezTo>
                    <a:pt x="230126" y="1657085"/>
                    <a:pt x="227687" y="1662216"/>
                    <a:pt x="222810" y="1666178"/>
                  </a:cubicBezTo>
                  <a:cubicBezTo>
                    <a:pt x="217934" y="1670141"/>
                    <a:pt x="212244" y="1672122"/>
                    <a:pt x="205742" y="1672122"/>
                  </a:cubicBezTo>
                  <a:cubicBezTo>
                    <a:pt x="197207" y="1672122"/>
                    <a:pt x="191111" y="1670598"/>
                    <a:pt x="187454" y="1667550"/>
                  </a:cubicBezTo>
                  <a:cubicBezTo>
                    <a:pt x="194566" y="1666331"/>
                    <a:pt x="200662" y="1663791"/>
                    <a:pt x="205742" y="1659930"/>
                  </a:cubicBezTo>
                  <a:cubicBezTo>
                    <a:pt x="211838" y="1655256"/>
                    <a:pt x="214886" y="1649668"/>
                    <a:pt x="214886" y="1643166"/>
                  </a:cubicBezTo>
                  <a:cubicBezTo>
                    <a:pt x="214682" y="1635241"/>
                    <a:pt x="210110" y="1623049"/>
                    <a:pt x="201170" y="1606590"/>
                  </a:cubicBezTo>
                  <a:lnTo>
                    <a:pt x="213362" y="1594398"/>
                  </a:lnTo>
                  <a:cubicBezTo>
                    <a:pt x="230837" y="1602526"/>
                    <a:pt x="243537" y="1606590"/>
                    <a:pt x="251462" y="1606590"/>
                  </a:cubicBezTo>
                  <a:cubicBezTo>
                    <a:pt x="257151" y="1606590"/>
                    <a:pt x="262384" y="1604913"/>
                    <a:pt x="267159" y="1601561"/>
                  </a:cubicBezTo>
                  <a:cubicBezTo>
                    <a:pt x="271934" y="1598208"/>
                    <a:pt x="274322" y="1593788"/>
                    <a:pt x="274322" y="1588302"/>
                  </a:cubicBezTo>
                  <a:close/>
                  <a:moveTo>
                    <a:pt x="219458" y="1570014"/>
                  </a:moveTo>
                  <a:lnTo>
                    <a:pt x="226773" y="1577024"/>
                  </a:lnTo>
                  <a:lnTo>
                    <a:pt x="183491" y="1619087"/>
                  </a:lnTo>
                  <a:lnTo>
                    <a:pt x="176786" y="1611162"/>
                  </a:lnTo>
                  <a:close/>
                  <a:moveTo>
                    <a:pt x="230126" y="1524294"/>
                  </a:moveTo>
                  <a:cubicBezTo>
                    <a:pt x="237034" y="1524294"/>
                    <a:pt x="243080" y="1526631"/>
                    <a:pt x="248261" y="1531304"/>
                  </a:cubicBezTo>
                  <a:cubicBezTo>
                    <a:pt x="253443" y="1535978"/>
                    <a:pt x="256034" y="1541769"/>
                    <a:pt x="256034" y="1548678"/>
                  </a:cubicBezTo>
                  <a:cubicBezTo>
                    <a:pt x="256034" y="1554367"/>
                    <a:pt x="254154" y="1559193"/>
                    <a:pt x="250395" y="1563156"/>
                  </a:cubicBezTo>
                  <a:cubicBezTo>
                    <a:pt x="246636" y="1567118"/>
                    <a:pt x="241911" y="1569099"/>
                    <a:pt x="236222" y="1569099"/>
                  </a:cubicBezTo>
                  <a:cubicBezTo>
                    <a:pt x="231751" y="1569099"/>
                    <a:pt x="228094" y="1567575"/>
                    <a:pt x="225249" y="1564527"/>
                  </a:cubicBezTo>
                  <a:cubicBezTo>
                    <a:pt x="222404" y="1561479"/>
                    <a:pt x="220982" y="1557720"/>
                    <a:pt x="220982" y="1553250"/>
                  </a:cubicBezTo>
                  <a:cubicBezTo>
                    <a:pt x="220982" y="1547154"/>
                    <a:pt x="224030" y="1544106"/>
                    <a:pt x="230126" y="1544106"/>
                  </a:cubicBezTo>
                  <a:cubicBezTo>
                    <a:pt x="232767" y="1544512"/>
                    <a:pt x="234799" y="1545528"/>
                    <a:pt x="236222" y="1547154"/>
                  </a:cubicBezTo>
                  <a:cubicBezTo>
                    <a:pt x="232158" y="1547154"/>
                    <a:pt x="230126" y="1549186"/>
                    <a:pt x="230126" y="1553250"/>
                  </a:cubicBezTo>
                  <a:cubicBezTo>
                    <a:pt x="230126" y="1558330"/>
                    <a:pt x="232666" y="1560870"/>
                    <a:pt x="237746" y="1560870"/>
                  </a:cubicBezTo>
                  <a:cubicBezTo>
                    <a:pt x="243842" y="1560870"/>
                    <a:pt x="246890" y="1556806"/>
                    <a:pt x="246890" y="1548678"/>
                  </a:cubicBezTo>
                  <a:cubicBezTo>
                    <a:pt x="246890" y="1544004"/>
                    <a:pt x="245061" y="1540296"/>
                    <a:pt x="241403" y="1537553"/>
                  </a:cubicBezTo>
                  <a:cubicBezTo>
                    <a:pt x="237746" y="1534809"/>
                    <a:pt x="233478" y="1533438"/>
                    <a:pt x="228602" y="1533438"/>
                  </a:cubicBezTo>
                  <a:cubicBezTo>
                    <a:pt x="223115" y="1533438"/>
                    <a:pt x="218442" y="1535368"/>
                    <a:pt x="214581" y="1539229"/>
                  </a:cubicBezTo>
                  <a:cubicBezTo>
                    <a:pt x="210720" y="1543090"/>
                    <a:pt x="208790" y="1547763"/>
                    <a:pt x="208790" y="1553250"/>
                  </a:cubicBezTo>
                  <a:cubicBezTo>
                    <a:pt x="208790" y="1559143"/>
                    <a:pt x="210314" y="1564731"/>
                    <a:pt x="213362" y="1570014"/>
                  </a:cubicBezTo>
                  <a:lnTo>
                    <a:pt x="205742" y="1577634"/>
                  </a:lnTo>
                  <a:cubicBezTo>
                    <a:pt x="200662" y="1568490"/>
                    <a:pt x="198122" y="1561378"/>
                    <a:pt x="198122" y="1556298"/>
                  </a:cubicBezTo>
                  <a:cubicBezTo>
                    <a:pt x="198122" y="1547357"/>
                    <a:pt x="201220" y="1539788"/>
                    <a:pt x="207418" y="1533590"/>
                  </a:cubicBezTo>
                  <a:cubicBezTo>
                    <a:pt x="213616" y="1527393"/>
                    <a:pt x="221185" y="1524294"/>
                    <a:pt x="230126" y="1524294"/>
                  </a:cubicBezTo>
                  <a:close/>
                  <a:moveTo>
                    <a:pt x="198122" y="1487718"/>
                  </a:moveTo>
                  <a:cubicBezTo>
                    <a:pt x="202592" y="1487718"/>
                    <a:pt x="208942" y="1489242"/>
                    <a:pt x="217172" y="1492290"/>
                  </a:cubicBezTo>
                  <a:cubicBezTo>
                    <a:pt x="225401" y="1495338"/>
                    <a:pt x="231751" y="1496862"/>
                    <a:pt x="236222" y="1496862"/>
                  </a:cubicBezTo>
                  <a:cubicBezTo>
                    <a:pt x="239066" y="1496862"/>
                    <a:pt x="243130" y="1495846"/>
                    <a:pt x="248414" y="1493814"/>
                  </a:cubicBezTo>
                  <a:cubicBezTo>
                    <a:pt x="243537" y="1502958"/>
                    <a:pt x="234901" y="1507530"/>
                    <a:pt x="222506" y="1507530"/>
                  </a:cubicBezTo>
                  <a:cubicBezTo>
                    <a:pt x="212346" y="1507530"/>
                    <a:pt x="203710" y="1510832"/>
                    <a:pt x="196598" y="1517436"/>
                  </a:cubicBezTo>
                  <a:cubicBezTo>
                    <a:pt x="189486" y="1524040"/>
                    <a:pt x="185930" y="1532422"/>
                    <a:pt x="185930" y="1542582"/>
                  </a:cubicBezTo>
                  <a:cubicBezTo>
                    <a:pt x="185930" y="1554774"/>
                    <a:pt x="191010" y="1567982"/>
                    <a:pt x="201170" y="1582206"/>
                  </a:cubicBezTo>
                  <a:lnTo>
                    <a:pt x="188978" y="1594398"/>
                  </a:lnTo>
                  <a:cubicBezTo>
                    <a:pt x="175566" y="1583222"/>
                    <a:pt x="162866" y="1577634"/>
                    <a:pt x="150878" y="1577634"/>
                  </a:cubicBezTo>
                  <a:cubicBezTo>
                    <a:pt x="141734" y="1577634"/>
                    <a:pt x="133504" y="1580377"/>
                    <a:pt x="126189" y="1585863"/>
                  </a:cubicBezTo>
                  <a:cubicBezTo>
                    <a:pt x="118264" y="1591756"/>
                    <a:pt x="114302" y="1599173"/>
                    <a:pt x="114302" y="1608114"/>
                  </a:cubicBezTo>
                  <a:cubicBezTo>
                    <a:pt x="114302" y="1609333"/>
                    <a:pt x="114556" y="1611111"/>
                    <a:pt x="115064" y="1613448"/>
                  </a:cubicBezTo>
                  <a:cubicBezTo>
                    <a:pt x="115572" y="1615785"/>
                    <a:pt x="115826" y="1617563"/>
                    <a:pt x="115826" y="1618782"/>
                  </a:cubicBezTo>
                  <a:cubicBezTo>
                    <a:pt x="115826" y="1630567"/>
                    <a:pt x="111254" y="1638187"/>
                    <a:pt x="102110" y="1641642"/>
                  </a:cubicBezTo>
                  <a:cubicBezTo>
                    <a:pt x="104142" y="1638391"/>
                    <a:pt x="105158" y="1634835"/>
                    <a:pt x="105158" y="1630974"/>
                  </a:cubicBezTo>
                  <a:cubicBezTo>
                    <a:pt x="105158" y="1627519"/>
                    <a:pt x="104142" y="1623963"/>
                    <a:pt x="102110" y="1620306"/>
                  </a:cubicBezTo>
                  <a:cubicBezTo>
                    <a:pt x="96014" y="1609536"/>
                    <a:pt x="92966" y="1600392"/>
                    <a:pt x="92966" y="1592874"/>
                  </a:cubicBezTo>
                  <a:cubicBezTo>
                    <a:pt x="92966" y="1584136"/>
                    <a:pt x="96725" y="1577024"/>
                    <a:pt x="104243" y="1571538"/>
                  </a:cubicBezTo>
                  <a:cubicBezTo>
                    <a:pt x="111152" y="1566458"/>
                    <a:pt x="119077" y="1563918"/>
                    <a:pt x="128018" y="1563918"/>
                  </a:cubicBezTo>
                  <a:cubicBezTo>
                    <a:pt x="143258" y="1563918"/>
                    <a:pt x="160530" y="1569506"/>
                    <a:pt x="179834" y="1580682"/>
                  </a:cubicBezTo>
                  <a:lnTo>
                    <a:pt x="187454" y="1573062"/>
                  </a:lnTo>
                  <a:cubicBezTo>
                    <a:pt x="174246" y="1550303"/>
                    <a:pt x="167642" y="1535063"/>
                    <a:pt x="167642" y="1527342"/>
                  </a:cubicBezTo>
                  <a:cubicBezTo>
                    <a:pt x="167642" y="1516369"/>
                    <a:pt x="169978" y="1507327"/>
                    <a:pt x="174652" y="1500215"/>
                  </a:cubicBezTo>
                  <a:cubicBezTo>
                    <a:pt x="179935" y="1491883"/>
                    <a:pt x="187758" y="1487718"/>
                    <a:pt x="198122" y="1487718"/>
                  </a:cubicBezTo>
                  <a:close/>
                  <a:moveTo>
                    <a:pt x="76202" y="1469430"/>
                  </a:moveTo>
                  <a:lnTo>
                    <a:pt x="99062" y="1478574"/>
                  </a:lnTo>
                  <a:cubicBezTo>
                    <a:pt x="118975" y="1486499"/>
                    <a:pt x="132691" y="1496151"/>
                    <a:pt x="140210" y="1507530"/>
                  </a:cubicBezTo>
                  <a:lnTo>
                    <a:pt x="183186" y="1572757"/>
                  </a:lnTo>
                  <a:lnTo>
                    <a:pt x="179224" y="1577024"/>
                  </a:lnTo>
                  <a:lnTo>
                    <a:pt x="109730" y="1531914"/>
                  </a:lnTo>
                  <a:cubicBezTo>
                    <a:pt x="99976" y="1525615"/>
                    <a:pt x="91340" y="1513931"/>
                    <a:pt x="83822" y="1496862"/>
                  </a:cubicBezTo>
                  <a:lnTo>
                    <a:pt x="73154" y="1472478"/>
                  </a:lnTo>
                  <a:close/>
                  <a:moveTo>
                    <a:pt x="295658" y="1393230"/>
                  </a:moveTo>
                  <a:lnTo>
                    <a:pt x="304802" y="1393230"/>
                  </a:lnTo>
                  <a:lnTo>
                    <a:pt x="304802" y="1698030"/>
                  </a:lnTo>
                  <a:lnTo>
                    <a:pt x="2" y="1698030"/>
                  </a:lnTo>
                  <a:lnTo>
                    <a:pt x="2" y="1688886"/>
                  </a:lnTo>
                  <a:lnTo>
                    <a:pt x="295658" y="1688886"/>
                  </a:lnTo>
                  <a:close/>
                  <a:moveTo>
                    <a:pt x="271274" y="1393230"/>
                  </a:moveTo>
                  <a:lnTo>
                    <a:pt x="280418" y="1393230"/>
                  </a:lnTo>
                  <a:lnTo>
                    <a:pt x="280418" y="1544106"/>
                  </a:lnTo>
                  <a:cubicBezTo>
                    <a:pt x="280418" y="1557517"/>
                    <a:pt x="276455" y="1569303"/>
                    <a:pt x="268530" y="1579463"/>
                  </a:cubicBezTo>
                  <a:cubicBezTo>
                    <a:pt x="259996" y="1590435"/>
                    <a:pt x="249226" y="1595922"/>
                    <a:pt x="236222" y="1595922"/>
                  </a:cubicBezTo>
                  <a:cubicBezTo>
                    <a:pt x="233377" y="1595922"/>
                    <a:pt x="227789" y="1594398"/>
                    <a:pt x="219458" y="1591350"/>
                  </a:cubicBezTo>
                  <a:lnTo>
                    <a:pt x="227078" y="1582206"/>
                  </a:lnTo>
                  <a:cubicBezTo>
                    <a:pt x="233174" y="1583222"/>
                    <a:pt x="237238" y="1583730"/>
                    <a:pt x="239270" y="1583730"/>
                  </a:cubicBezTo>
                  <a:cubicBezTo>
                    <a:pt x="249226" y="1583730"/>
                    <a:pt x="257253" y="1578650"/>
                    <a:pt x="263349" y="1568490"/>
                  </a:cubicBezTo>
                  <a:cubicBezTo>
                    <a:pt x="268632" y="1559752"/>
                    <a:pt x="271274" y="1550100"/>
                    <a:pt x="271274" y="1539534"/>
                  </a:cubicBezTo>
                  <a:close/>
                  <a:moveTo>
                    <a:pt x="217463" y="1141262"/>
                  </a:moveTo>
                  <a:cubicBezTo>
                    <a:pt x="221527" y="1148171"/>
                    <a:pt x="223559" y="1154775"/>
                    <a:pt x="223559" y="1161074"/>
                  </a:cubicBezTo>
                  <a:cubicBezTo>
                    <a:pt x="223559" y="1173063"/>
                    <a:pt x="219647" y="1183172"/>
                    <a:pt x="211824" y="1191401"/>
                  </a:cubicBezTo>
                  <a:cubicBezTo>
                    <a:pt x="204001" y="1199631"/>
                    <a:pt x="194196" y="1203746"/>
                    <a:pt x="182411" y="1203746"/>
                  </a:cubicBezTo>
                  <a:lnTo>
                    <a:pt x="20867" y="1203746"/>
                  </a:lnTo>
                  <a:lnTo>
                    <a:pt x="20867" y="1194602"/>
                  </a:lnTo>
                  <a:lnTo>
                    <a:pt x="177839" y="1194602"/>
                  </a:lnTo>
                  <a:cubicBezTo>
                    <a:pt x="187389" y="1194602"/>
                    <a:pt x="195619" y="1191605"/>
                    <a:pt x="202527" y="1185610"/>
                  </a:cubicBezTo>
                  <a:cubicBezTo>
                    <a:pt x="209436" y="1179616"/>
                    <a:pt x="212891" y="1171945"/>
                    <a:pt x="212891" y="1162598"/>
                  </a:cubicBezTo>
                  <a:cubicBezTo>
                    <a:pt x="212891" y="1158737"/>
                    <a:pt x="211875" y="1154165"/>
                    <a:pt x="209843" y="1148882"/>
                  </a:cubicBezTo>
                  <a:close/>
                  <a:moveTo>
                    <a:pt x="245504" y="1140043"/>
                  </a:moveTo>
                  <a:lnTo>
                    <a:pt x="267755" y="1153454"/>
                  </a:lnTo>
                  <a:cubicBezTo>
                    <a:pt x="286449" y="1164630"/>
                    <a:pt x="296609" y="1174790"/>
                    <a:pt x="298235" y="1183934"/>
                  </a:cubicBezTo>
                  <a:cubicBezTo>
                    <a:pt x="299251" y="1189623"/>
                    <a:pt x="301384" y="1195415"/>
                    <a:pt x="304635" y="1201307"/>
                  </a:cubicBezTo>
                  <a:lnTo>
                    <a:pt x="301283" y="1204355"/>
                  </a:lnTo>
                  <a:cubicBezTo>
                    <a:pt x="297219" y="1200901"/>
                    <a:pt x="291631" y="1198564"/>
                    <a:pt x="284519" y="1197345"/>
                  </a:cubicBezTo>
                  <a:cubicBezTo>
                    <a:pt x="274359" y="1194297"/>
                    <a:pt x="263691" y="1183731"/>
                    <a:pt x="252515" y="1165646"/>
                  </a:cubicBezTo>
                  <a:lnTo>
                    <a:pt x="240323" y="1145834"/>
                  </a:lnTo>
                  <a:close/>
                  <a:moveTo>
                    <a:pt x="182411" y="1121450"/>
                  </a:moveTo>
                  <a:cubicBezTo>
                    <a:pt x="190742" y="1121653"/>
                    <a:pt x="198362" y="1124193"/>
                    <a:pt x="205271" y="1129070"/>
                  </a:cubicBezTo>
                  <a:lnTo>
                    <a:pt x="199175" y="1136690"/>
                  </a:lnTo>
                  <a:cubicBezTo>
                    <a:pt x="194298" y="1133642"/>
                    <a:pt x="189218" y="1132118"/>
                    <a:pt x="183935" y="1132118"/>
                  </a:cubicBezTo>
                  <a:cubicBezTo>
                    <a:pt x="178448" y="1132118"/>
                    <a:pt x="173775" y="1134048"/>
                    <a:pt x="169914" y="1137909"/>
                  </a:cubicBezTo>
                  <a:cubicBezTo>
                    <a:pt x="166053" y="1141770"/>
                    <a:pt x="164123" y="1146443"/>
                    <a:pt x="164123" y="1151930"/>
                  </a:cubicBezTo>
                  <a:cubicBezTo>
                    <a:pt x="164123" y="1156400"/>
                    <a:pt x="165342" y="1160566"/>
                    <a:pt x="167780" y="1164427"/>
                  </a:cubicBezTo>
                  <a:cubicBezTo>
                    <a:pt x="170219" y="1168287"/>
                    <a:pt x="173571" y="1170218"/>
                    <a:pt x="177839" y="1170218"/>
                  </a:cubicBezTo>
                  <a:cubicBezTo>
                    <a:pt x="184951" y="1170218"/>
                    <a:pt x="188507" y="1167170"/>
                    <a:pt x="188507" y="1161074"/>
                  </a:cubicBezTo>
                  <a:cubicBezTo>
                    <a:pt x="188507" y="1155994"/>
                    <a:pt x="185967" y="1153454"/>
                    <a:pt x="180887" y="1153454"/>
                  </a:cubicBezTo>
                  <a:cubicBezTo>
                    <a:pt x="177839" y="1153454"/>
                    <a:pt x="175299" y="1155486"/>
                    <a:pt x="173267" y="1159550"/>
                  </a:cubicBezTo>
                  <a:cubicBezTo>
                    <a:pt x="173267" y="1150406"/>
                    <a:pt x="176823" y="1145834"/>
                    <a:pt x="183935" y="1145834"/>
                  </a:cubicBezTo>
                  <a:cubicBezTo>
                    <a:pt x="187999" y="1145834"/>
                    <a:pt x="191301" y="1147358"/>
                    <a:pt x="193841" y="1150406"/>
                  </a:cubicBezTo>
                  <a:cubicBezTo>
                    <a:pt x="196381" y="1153454"/>
                    <a:pt x="197651" y="1157010"/>
                    <a:pt x="197651" y="1161074"/>
                  </a:cubicBezTo>
                  <a:cubicBezTo>
                    <a:pt x="197651" y="1166763"/>
                    <a:pt x="195517" y="1171488"/>
                    <a:pt x="191250" y="1175247"/>
                  </a:cubicBezTo>
                  <a:cubicBezTo>
                    <a:pt x="186983" y="1179006"/>
                    <a:pt x="182004" y="1180886"/>
                    <a:pt x="176315" y="1180886"/>
                  </a:cubicBezTo>
                  <a:cubicBezTo>
                    <a:pt x="169203" y="1180886"/>
                    <a:pt x="163361" y="1178143"/>
                    <a:pt x="158789" y="1172656"/>
                  </a:cubicBezTo>
                  <a:cubicBezTo>
                    <a:pt x="154217" y="1167170"/>
                    <a:pt x="151931" y="1160769"/>
                    <a:pt x="151931" y="1153454"/>
                  </a:cubicBezTo>
                  <a:cubicBezTo>
                    <a:pt x="151931" y="1144513"/>
                    <a:pt x="154775" y="1136893"/>
                    <a:pt x="160465" y="1130594"/>
                  </a:cubicBezTo>
                  <a:cubicBezTo>
                    <a:pt x="166155" y="1124295"/>
                    <a:pt x="173470" y="1121247"/>
                    <a:pt x="182411" y="1121450"/>
                  </a:cubicBezTo>
                  <a:close/>
                  <a:moveTo>
                    <a:pt x="295187" y="1118402"/>
                  </a:moveTo>
                  <a:cubicBezTo>
                    <a:pt x="299251" y="1122466"/>
                    <a:pt x="301283" y="1127038"/>
                    <a:pt x="301283" y="1132118"/>
                  </a:cubicBezTo>
                  <a:cubicBezTo>
                    <a:pt x="301283" y="1137198"/>
                    <a:pt x="299301" y="1141262"/>
                    <a:pt x="295339" y="1144310"/>
                  </a:cubicBezTo>
                  <a:cubicBezTo>
                    <a:pt x="291377" y="1147358"/>
                    <a:pt x="286754" y="1148882"/>
                    <a:pt x="281471" y="1148882"/>
                  </a:cubicBezTo>
                  <a:cubicBezTo>
                    <a:pt x="272123" y="1148882"/>
                    <a:pt x="260439" y="1144818"/>
                    <a:pt x="246419" y="1136690"/>
                  </a:cubicBezTo>
                  <a:lnTo>
                    <a:pt x="235751" y="1145834"/>
                  </a:lnTo>
                  <a:cubicBezTo>
                    <a:pt x="245911" y="1160261"/>
                    <a:pt x="250991" y="1171945"/>
                    <a:pt x="250991" y="1180886"/>
                  </a:cubicBezTo>
                  <a:cubicBezTo>
                    <a:pt x="250991" y="1187185"/>
                    <a:pt x="248552" y="1192316"/>
                    <a:pt x="243675" y="1196278"/>
                  </a:cubicBezTo>
                  <a:cubicBezTo>
                    <a:pt x="238799" y="1200241"/>
                    <a:pt x="233109" y="1202222"/>
                    <a:pt x="226607" y="1202222"/>
                  </a:cubicBezTo>
                  <a:cubicBezTo>
                    <a:pt x="218072" y="1202222"/>
                    <a:pt x="211976" y="1200698"/>
                    <a:pt x="208319" y="1197650"/>
                  </a:cubicBezTo>
                  <a:cubicBezTo>
                    <a:pt x="215431" y="1196431"/>
                    <a:pt x="221527" y="1193891"/>
                    <a:pt x="226607" y="1190030"/>
                  </a:cubicBezTo>
                  <a:cubicBezTo>
                    <a:pt x="232703" y="1185356"/>
                    <a:pt x="235751" y="1179768"/>
                    <a:pt x="235751" y="1173266"/>
                  </a:cubicBezTo>
                  <a:cubicBezTo>
                    <a:pt x="235547" y="1165341"/>
                    <a:pt x="230975" y="1153149"/>
                    <a:pt x="222035" y="1136690"/>
                  </a:cubicBezTo>
                  <a:lnTo>
                    <a:pt x="234227" y="1124498"/>
                  </a:lnTo>
                  <a:cubicBezTo>
                    <a:pt x="251702" y="1132626"/>
                    <a:pt x="264402" y="1136690"/>
                    <a:pt x="272327" y="1136690"/>
                  </a:cubicBezTo>
                  <a:cubicBezTo>
                    <a:pt x="278016" y="1136690"/>
                    <a:pt x="283249" y="1135013"/>
                    <a:pt x="288024" y="1131661"/>
                  </a:cubicBezTo>
                  <a:cubicBezTo>
                    <a:pt x="292799" y="1128308"/>
                    <a:pt x="295187" y="1123888"/>
                    <a:pt x="295187" y="1118402"/>
                  </a:cubicBezTo>
                  <a:close/>
                  <a:moveTo>
                    <a:pt x="240323" y="1100114"/>
                  </a:moveTo>
                  <a:lnTo>
                    <a:pt x="247638" y="1107124"/>
                  </a:lnTo>
                  <a:lnTo>
                    <a:pt x="204356" y="1149187"/>
                  </a:lnTo>
                  <a:lnTo>
                    <a:pt x="197651" y="1141262"/>
                  </a:lnTo>
                  <a:close/>
                  <a:moveTo>
                    <a:pt x="250991" y="1054394"/>
                  </a:moveTo>
                  <a:cubicBezTo>
                    <a:pt x="257899" y="1054394"/>
                    <a:pt x="263945" y="1056731"/>
                    <a:pt x="269126" y="1061404"/>
                  </a:cubicBezTo>
                  <a:cubicBezTo>
                    <a:pt x="274308" y="1066078"/>
                    <a:pt x="276899" y="1071869"/>
                    <a:pt x="276899" y="1078778"/>
                  </a:cubicBezTo>
                  <a:cubicBezTo>
                    <a:pt x="276899" y="1084467"/>
                    <a:pt x="275019" y="1089293"/>
                    <a:pt x="271260" y="1093256"/>
                  </a:cubicBezTo>
                  <a:cubicBezTo>
                    <a:pt x="267501" y="1097218"/>
                    <a:pt x="262776" y="1099199"/>
                    <a:pt x="257087" y="1099199"/>
                  </a:cubicBezTo>
                  <a:cubicBezTo>
                    <a:pt x="252616" y="1099199"/>
                    <a:pt x="248959" y="1097675"/>
                    <a:pt x="246114" y="1094627"/>
                  </a:cubicBezTo>
                  <a:cubicBezTo>
                    <a:pt x="243269" y="1091579"/>
                    <a:pt x="241847" y="1087820"/>
                    <a:pt x="241847" y="1083350"/>
                  </a:cubicBezTo>
                  <a:cubicBezTo>
                    <a:pt x="241847" y="1077254"/>
                    <a:pt x="244895" y="1074206"/>
                    <a:pt x="250991" y="1074206"/>
                  </a:cubicBezTo>
                  <a:cubicBezTo>
                    <a:pt x="253632" y="1074612"/>
                    <a:pt x="255664" y="1075628"/>
                    <a:pt x="257087" y="1077254"/>
                  </a:cubicBezTo>
                  <a:cubicBezTo>
                    <a:pt x="253023" y="1077254"/>
                    <a:pt x="250991" y="1079286"/>
                    <a:pt x="250991" y="1083350"/>
                  </a:cubicBezTo>
                  <a:cubicBezTo>
                    <a:pt x="250991" y="1088430"/>
                    <a:pt x="253531" y="1090970"/>
                    <a:pt x="258611" y="1090970"/>
                  </a:cubicBezTo>
                  <a:cubicBezTo>
                    <a:pt x="264707" y="1090970"/>
                    <a:pt x="267755" y="1086906"/>
                    <a:pt x="267755" y="1078778"/>
                  </a:cubicBezTo>
                  <a:cubicBezTo>
                    <a:pt x="267755" y="1074104"/>
                    <a:pt x="265926" y="1070396"/>
                    <a:pt x="262268" y="1067653"/>
                  </a:cubicBezTo>
                  <a:cubicBezTo>
                    <a:pt x="258611" y="1064909"/>
                    <a:pt x="254343" y="1063538"/>
                    <a:pt x="249467" y="1063538"/>
                  </a:cubicBezTo>
                  <a:cubicBezTo>
                    <a:pt x="243980" y="1063538"/>
                    <a:pt x="239307" y="1065468"/>
                    <a:pt x="235446" y="1069329"/>
                  </a:cubicBezTo>
                  <a:cubicBezTo>
                    <a:pt x="231585" y="1073190"/>
                    <a:pt x="229655" y="1077863"/>
                    <a:pt x="229655" y="1083350"/>
                  </a:cubicBezTo>
                  <a:cubicBezTo>
                    <a:pt x="229655" y="1089243"/>
                    <a:pt x="231179" y="1094831"/>
                    <a:pt x="234227" y="1100114"/>
                  </a:cubicBezTo>
                  <a:lnTo>
                    <a:pt x="226607" y="1107734"/>
                  </a:lnTo>
                  <a:cubicBezTo>
                    <a:pt x="221527" y="1098590"/>
                    <a:pt x="218987" y="1091478"/>
                    <a:pt x="218987" y="1086398"/>
                  </a:cubicBezTo>
                  <a:cubicBezTo>
                    <a:pt x="218987" y="1077457"/>
                    <a:pt x="222085" y="1069888"/>
                    <a:pt x="228283" y="1063690"/>
                  </a:cubicBezTo>
                  <a:cubicBezTo>
                    <a:pt x="234481" y="1057493"/>
                    <a:pt x="242050" y="1054394"/>
                    <a:pt x="250991" y="1054394"/>
                  </a:cubicBezTo>
                  <a:close/>
                  <a:moveTo>
                    <a:pt x="218987" y="1017818"/>
                  </a:moveTo>
                  <a:cubicBezTo>
                    <a:pt x="223457" y="1017818"/>
                    <a:pt x="229807" y="1019342"/>
                    <a:pt x="238037" y="1022390"/>
                  </a:cubicBezTo>
                  <a:cubicBezTo>
                    <a:pt x="246266" y="1025438"/>
                    <a:pt x="252616" y="1026962"/>
                    <a:pt x="257087" y="1026962"/>
                  </a:cubicBezTo>
                  <a:cubicBezTo>
                    <a:pt x="259931" y="1026962"/>
                    <a:pt x="263995" y="1025946"/>
                    <a:pt x="269279" y="1023914"/>
                  </a:cubicBezTo>
                  <a:cubicBezTo>
                    <a:pt x="264402" y="1033058"/>
                    <a:pt x="255766" y="1037630"/>
                    <a:pt x="243371" y="1037630"/>
                  </a:cubicBezTo>
                  <a:cubicBezTo>
                    <a:pt x="233211" y="1037630"/>
                    <a:pt x="224575" y="1040932"/>
                    <a:pt x="217463" y="1047536"/>
                  </a:cubicBezTo>
                  <a:cubicBezTo>
                    <a:pt x="210351" y="1054140"/>
                    <a:pt x="206795" y="1062522"/>
                    <a:pt x="206795" y="1072682"/>
                  </a:cubicBezTo>
                  <a:cubicBezTo>
                    <a:pt x="206795" y="1084874"/>
                    <a:pt x="211875" y="1098082"/>
                    <a:pt x="222035" y="1112306"/>
                  </a:cubicBezTo>
                  <a:lnTo>
                    <a:pt x="209843" y="1124498"/>
                  </a:lnTo>
                  <a:cubicBezTo>
                    <a:pt x="196431" y="1113322"/>
                    <a:pt x="183731" y="1107734"/>
                    <a:pt x="171743" y="1107734"/>
                  </a:cubicBezTo>
                  <a:cubicBezTo>
                    <a:pt x="162599" y="1107734"/>
                    <a:pt x="154369" y="1110477"/>
                    <a:pt x="147054" y="1115963"/>
                  </a:cubicBezTo>
                  <a:cubicBezTo>
                    <a:pt x="139129" y="1121856"/>
                    <a:pt x="135167" y="1129273"/>
                    <a:pt x="135167" y="1138214"/>
                  </a:cubicBezTo>
                  <a:cubicBezTo>
                    <a:pt x="135167" y="1139433"/>
                    <a:pt x="135421" y="1141211"/>
                    <a:pt x="135929" y="1143548"/>
                  </a:cubicBezTo>
                  <a:cubicBezTo>
                    <a:pt x="136437" y="1145885"/>
                    <a:pt x="136691" y="1147663"/>
                    <a:pt x="136691" y="1148882"/>
                  </a:cubicBezTo>
                  <a:cubicBezTo>
                    <a:pt x="136691" y="1160667"/>
                    <a:pt x="132119" y="1168287"/>
                    <a:pt x="122975" y="1171742"/>
                  </a:cubicBezTo>
                  <a:cubicBezTo>
                    <a:pt x="125007" y="1168491"/>
                    <a:pt x="126023" y="1164935"/>
                    <a:pt x="126023" y="1161074"/>
                  </a:cubicBezTo>
                  <a:cubicBezTo>
                    <a:pt x="126023" y="1157619"/>
                    <a:pt x="125007" y="1154063"/>
                    <a:pt x="122975" y="1150406"/>
                  </a:cubicBezTo>
                  <a:cubicBezTo>
                    <a:pt x="116879" y="1139636"/>
                    <a:pt x="113831" y="1130492"/>
                    <a:pt x="113831" y="1122974"/>
                  </a:cubicBezTo>
                  <a:cubicBezTo>
                    <a:pt x="113831" y="1114236"/>
                    <a:pt x="117590" y="1107124"/>
                    <a:pt x="125108" y="1101638"/>
                  </a:cubicBezTo>
                  <a:cubicBezTo>
                    <a:pt x="132017" y="1096558"/>
                    <a:pt x="139942" y="1094018"/>
                    <a:pt x="148883" y="1094018"/>
                  </a:cubicBezTo>
                  <a:cubicBezTo>
                    <a:pt x="164123" y="1094018"/>
                    <a:pt x="181395" y="1099606"/>
                    <a:pt x="200699" y="1110782"/>
                  </a:cubicBezTo>
                  <a:lnTo>
                    <a:pt x="208319" y="1103162"/>
                  </a:lnTo>
                  <a:cubicBezTo>
                    <a:pt x="195111" y="1080403"/>
                    <a:pt x="188507" y="1065163"/>
                    <a:pt x="188507" y="1057442"/>
                  </a:cubicBezTo>
                  <a:cubicBezTo>
                    <a:pt x="188507" y="1046469"/>
                    <a:pt x="190843" y="1037427"/>
                    <a:pt x="195517" y="1030315"/>
                  </a:cubicBezTo>
                  <a:cubicBezTo>
                    <a:pt x="200800" y="1021983"/>
                    <a:pt x="208623" y="1017818"/>
                    <a:pt x="218987" y="1017818"/>
                  </a:cubicBezTo>
                  <a:close/>
                  <a:moveTo>
                    <a:pt x="97067" y="999530"/>
                  </a:moveTo>
                  <a:lnTo>
                    <a:pt x="119927" y="1008674"/>
                  </a:lnTo>
                  <a:cubicBezTo>
                    <a:pt x="139840" y="1016599"/>
                    <a:pt x="153556" y="1026251"/>
                    <a:pt x="161075" y="1037630"/>
                  </a:cubicBezTo>
                  <a:lnTo>
                    <a:pt x="204051" y="1102857"/>
                  </a:lnTo>
                  <a:lnTo>
                    <a:pt x="200089" y="1107124"/>
                  </a:lnTo>
                  <a:lnTo>
                    <a:pt x="130595" y="1062014"/>
                  </a:lnTo>
                  <a:cubicBezTo>
                    <a:pt x="120841" y="1055715"/>
                    <a:pt x="112205" y="1044031"/>
                    <a:pt x="104687" y="1026962"/>
                  </a:cubicBezTo>
                  <a:lnTo>
                    <a:pt x="94019" y="1002578"/>
                  </a:lnTo>
                  <a:close/>
                  <a:moveTo>
                    <a:pt x="316523" y="923330"/>
                  </a:moveTo>
                  <a:lnTo>
                    <a:pt x="325667" y="923330"/>
                  </a:lnTo>
                  <a:lnTo>
                    <a:pt x="325667" y="1228130"/>
                  </a:lnTo>
                  <a:lnTo>
                    <a:pt x="20867" y="1228130"/>
                  </a:lnTo>
                  <a:lnTo>
                    <a:pt x="20867" y="1218986"/>
                  </a:lnTo>
                  <a:lnTo>
                    <a:pt x="316523" y="1218986"/>
                  </a:lnTo>
                  <a:close/>
                  <a:moveTo>
                    <a:pt x="292139" y="923330"/>
                  </a:moveTo>
                  <a:lnTo>
                    <a:pt x="301283" y="923330"/>
                  </a:lnTo>
                  <a:lnTo>
                    <a:pt x="301283" y="1074206"/>
                  </a:lnTo>
                  <a:cubicBezTo>
                    <a:pt x="301283" y="1087617"/>
                    <a:pt x="297320" y="1099403"/>
                    <a:pt x="289395" y="1109563"/>
                  </a:cubicBezTo>
                  <a:cubicBezTo>
                    <a:pt x="280861" y="1120535"/>
                    <a:pt x="270091" y="1126022"/>
                    <a:pt x="257087" y="1126022"/>
                  </a:cubicBezTo>
                  <a:cubicBezTo>
                    <a:pt x="254242" y="1126022"/>
                    <a:pt x="248654" y="1124498"/>
                    <a:pt x="240323" y="1121450"/>
                  </a:cubicBezTo>
                  <a:lnTo>
                    <a:pt x="247943" y="1112306"/>
                  </a:lnTo>
                  <a:cubicBezTo>
                    <a:pt x="254039" y="1113322"/>
                    <a:pt x="258103" y="1113830"/>
                    <a:pt x="260135" y="1113830"/>
                  </a:cubicBezTo>
                  <a:cubicBezTo>
                    <a:pt x="270091" y="1113830"/>
                    <a:pt x="278118" y="1108750"/>
                    <a:pt x="284214" y="1098590"/>
                  </a:cubicBezTo>
                  <a:cubicBezTo>
                    <a:pt x="289497" y="1089852"/>
                    <a:pt x="292139" y="1080200"/>
                    <a:pt x="292139" y="1069634"/>
                  </a:cubicBezTo>
                  <a:close/>
                  <a:moveTo>
                    <a:pt x="196597" y="613376"/>
                  </a:moveTo>
                  <a:cubicBezTo>
                    <a:pt x="200661" y="620285"/>
                    <a:pt x="202693" y="626889"/>
                    <a:pt x="202693" y="633188"/>
                  </a:cubicBezTo>
                  <a:cubicBezTo>
                    <a:pt x="202693" y="645177"/>
                    <a:pt x="198781" y="655286"/>
                    <a:pt x="190958" y="663515"/>
                  </a:cubicBezTo>
                  <a:cubicBezTo>
                    <a:pt x="183135" y="671745"/>
                    <a:pt x="173330" y="675860"/>
                    <a:pt x="161545" y="675860"/>
                  </a:cubicBezTo>
                  <a:lnTo>
                    <a:pt x="1" y="675860"/>
                  </a:lnTo>
                  <a:lnTo>
                    <a:pt x="1" y="666716"/>
                  </a:lnTo>
                  <a:lnTo>
                    <a:pt x="156973" y="666716"/>
                  </a:lnTo>
                  <a:cubicBezTo>
                    <a:pt x="166523" y="666716"/>
                    <a:pt x="174753" y="663719"/>
                    <a:pt x="181661" y="657724"/>
                  </a:cubicBezTo>
                  <a:cubicBezTo>
                    <a:pt x="188570" y="651730"/>
                    <a:pt x="192025" y="644059"/>
                    <a:pt x="192025" y="634712"/>
                  </a:cubicBezTo>
                  <a:cubicBezTo>
                    <a:pt x="192025" y="630851"/>
                    <a:pt x="191009" y="626279"/>
                    <a:pt x="188977" y="620996"/>
                  </a:cubicBezTo>
                  <a:close/>
                  <a:moveTo>
                    <a:pt x="224638" y="612157"/>
                  </a:moveTo>
                  <a:lnTo>
                    <a:pt x="246889" y="625568"/>
                  </a:lnTo>
                  <a:cubicBezTo>
                    <a:pt x="265583" y="636744"/>
                    <a:pt x="275743" y="646904"/>
                    <a:pt x="277369" y="656048"/>
                  </a:cubicBezTo>
                  <a:cubicBezTo>
                    <a:pt x="278385" y="661737"/>
                    <a:pt x="280518" y="667529"/>
                    <a:pt x="283769" y="673421"/>
                  </a:cubicBezTo>
                  <a:lnTo>
                    <a:pt x="280417" y="676469"/>
                  </a:lnTo>
                  <a:cubicBezTo>
                    <a:pt x="276353" y="673015"/>
                    <a:pt x="270765" y="670678"/>
                    <a:pt x="263653" y="669459"/>
                  </a:cubicBezTo>
                  <a:cubicBezTo>
                    <a:pt x="253493" y="666411"/>
                    <a:pt x="242825" y="655845"/>
                    <a:pt x="231649" y="637760"/>
                  </a:cubicBezTo>
                  <a:lnTo>
                    <a:pt x="219457" y="617948"/>
                  </a:lnTo>
                  <a:close/>
                  <a:moveTo>
                    <a:pt x="161545" y="593564"/>
                  </a:moveTo>
                  <a:cubicBezTo>
                    <a:pt x="169876" y="593767"/>
                    <a:pt x="177496" y="596307"/>
                    <a:pt x="184405" y="601184"/>
                  </a:cubicBezTo>
                  <a:lnTo>
                    <a:pt x="178309" y="608804"/>
                  </a:lnTo>
                  <a:cubicBezTo>
                    <a:pt x="173432" y="605756"/>
                    <a:pt x="168352" y="604232"/>
                    <a:pt x="163069" y="604232"/>
                  </a:cubicBezTo>
                  <a:cubicBezTo>
                    <a:pt x="157582" y="604232"/>
                    <a:pt x="152909" y="606162"/>
                    <a:pt x="149048" y="610023"/>
                  </a:cubicBezTo>
                  <a:cubicBezTo>
                    <a:pt x="145187" y="613884"/>
                    <a:pt x="143257" y="618557"/>
                    <a:pt x="143257" y="624044"/>
                  </a:cubicBezTo>
                  <a:cubicBezTo>
                    <a:pt x="143257" y="628514"/>
                    <a:pt x="144476" y="632680"/>
                    <a:pt x="146914" y="636541"/>
                  </a:cubicBezTo>
                  <a:cubicBezTo>
                    <a:pt x="149353" y="640401"/>
                    <a:pt x="152705" y="642332"/>
                    <a:pt x="156973" y="642332"/>
                  </a:cubicBezTo>
                  <a:cubicBezTo>
                    <a:pt x="164085" y="642332"/>
                    <a:pt x="167641" y="639284"/>
                    <a:pt x="167641" y="633188"/>
                  </a:cubicBezTo>
                  <a:cubicBezTo>
                    <a:pt x="167641" y="628108"/>
                    <a:pt x="165101" y="625568"/>
                    <a:pt x="160021" y="625568"/>
                  </a:cubicBezTo>
                  <a:cubicBezTo>
                    <a:pt x="156973" y="625568"/>
                    <a:pt x="154433" y="627600"/>
                    <a:pt x="152401" y="631664"/>
                  </a:cubicBezTo>
                  <a:cubicBezTo>
                    <a:pt x="152401" y="622520"/>
                    <a:pt x="155957" y="617948"/>
                    <a:pt x="163069" y="617948"/>
                  </a:cubicBezTo>
                  <a:cubicBezTo>
                    <a:pt x="167133" y="617948"/>
                    <a:pt x="170435" y="619472"/>
                    <a:pt x="172975" y="622520"/>
                  </a:cubicBezTo>
                  <a:cubicBezTo>
                    <a:pt x="175515" y="625568"/>
                    <a:pt x="176785" y="629124"/>
                    <a:pt x="176785" y="633188"/>
                  </a:cubicBezTo>
                  <a:cubicBezTo>
                    <a:pt x="176785" y="638877"/>
                    <a:pt x="174651" y="643602"/>
                    <a:pt x="170384" y="647361"/>
                  </a:cubicBezTo>
                  <a:cubicBezTo>
                    <a:pt x="166117" y="651120"/>
                    <a:pt x="161138" y="653000"/>
                    <a:pt x="155449" y="653000"/>
                  </a:cubicBezTo>
                  <a:cubicBezTo>
                    <a:pt x="148337" y="653000"/>
                    <a:pt x="142495" y="650257"/>
                    <a:pt x="137923" y="644770"/>
                  </a:cubicBezTo>
                  <a:cubicBezTo>
                    <a:pt x="133351" y="639284"/>
                    <a:pt x="131065" y="632883"/>
                    <a:pt x="131065" y="625568"/>
                  </a:cubicBezTo>
                  <a:cubicBezTo>
                    <a:pt x="131065" y="616627"/>
                    <a:pt x="133909" y="609007"/>
                    <a:pt x="139599" y="602708"/>
                  </a:cubicBezTo>
                  <a:cubicBezTo>
                    <a:pt x="145289" y="596409"/>
                    <a:pt x="152604" y="593361"/>
                    <a:pt x="161545" y="593564"/>
                  </a:cubicBezTo>
                  <a:close/>
                  <a:moveTo>
                    <a:pt x="274321" y="590516"/>
                  </a:moveTo>
                  <a:cubicBezTo>
                    <a:pt x="278385" y="594580"/>
                    <a:pt x="280417" y="599152"/>
                    <a:pt x="280417" y="604232"/>
                  </a:cubicBezTo>
                  <a:cubicBezTo>
                    <a:pt x="280417" y="609312"/>
                    <a:pt x="278435" y="613376"/>
                    <a:pt x="274473" y="616424"/>
                  </a:cubicBezTo>
                  <a:cubicBezTo>
                    <a:pt x="270511" y="619472"/>
                    <a:pt x="265888" y="620996"/>
                    <a:pt x="260605" y="620996"/>
                  </a:cubicBezTo>
                  <a:cubicBezTo>
                    <a:pt x="251257" y="620996"/>
                    <a:pt x="239573" y="616932"/>
                    <a:pt x="225553" y="608804"/>
                  </a:cubicBezTo>
                  <a:lnTo>
                    <a:pt x="214885" y="617948"/>
                  </a:lnTo>
                  <a:cubicBezTo>
                    <a:pt x="225045" y="632375"/>
                    <a:pt x="230125" y="644059"/>
                    <a:pt x="230125" y="653000"/>
                  </a:cubicBezTo>
                  <a:cubicBezTo>
                    <a:pt x="230125" y="659299"/>
                    <a:pt x="227686" y="664430"/>
                    <a:pt x="222809" y="668392"/>
                  </a:cubicBezTo>
                  <a:cubicBezTo>
                    <a:pt x="217933" y="672355"/>
                    <a:pt x="212243" y="674336"/>
                    <a:pt x="205741" y="674336"/>
                  </a:cubicBezTo>
                  <a:cubicBezTo>
                    <a:pt x="197206" y="674336"/>
                    <a:pt x="191110" y="672812"/>
                    <a:pt x="187453" y="669764"/>
                  </a:cubicBezTo>
                  <a:cubicBezTo>
                    <a:pt x="194565" y="668545"/>
                    <a:pt x="200661" y="666005"/>
                    <a:pt x="205741" y="662144"/>
                  </a:cubicBezTo>
                  <a:cubicBezTo>
                    <a:pt x="211837" y="657470"/>
                    <a:pt x="214885" y="651882"/>
                    <a:pt x="214885" y="645380"/>
                  </a:cubicBezTo>
                  <a:cubicBezTo>
                    <a:pt x="214681" y="637455"/>
                    <a:pt x="210109" y="625263"/>
                    <a:pt x="201169" y="608804"/>
                  </a:cubicBezTo>
                  <a:lnTo>
                    <a:pt x="213361" y="596612"/>
                  </a:lnTo>
                  <a:cubicBezTo>
                    <a:pt x="230836" y="604740"/>
                    <a:pt x="243536" y="608804"/>
                    <a:pt x="251461" y="608804"/>
                  </a:cubicBezTo>
                  <a:cubicBezTo>
                    <a:pt x="257150" y="608804"/>
                    <a:pt x="262383" y="607127"/>
                    <a:pt x="267158" y="603775"/>
                  </a:cubicBezTo>
                  <a:cubicBezTo>
                    <a:pt x="271933" y="600422"/>
                    <a:pt x="274321" y="596002"/>
                    <a:pt x="274321" y="590516"/>
                  </a:cubicBezTo>
                  <a:close/>
                  <a:moveTo>
                    <a:pt x="219457" y="572228"/>
                  </a:moveTo>
                  <a:lnTo>
                    <a:pt x="226772" y="579238"/>
                  </a:lnTo>
                  <a:lnTo>
                    <a:pt x="183490" y="621301"/>
                  </a:lnTo>
                  <a:lnTo>
                    <a:pt x="176785" y="613376"/>
                  </a:lnTo>
                  <a:close/>
                  <a:moveTo>
                    <a:pt x="230125" y="526508"/>
                  </a:moveTo>
                  <a:cubicBezTo>
                    <a:pt x="237033" y="526508"/>
                    <a:pt x="243079" y="528845"/>
                    <a:pt x="248260" y="533518"/>
                  </a:cubicBezTo>
                  <a:cubicBezTo>
                    <a:pt x="253442" y="538192"/>
                    <a:pt x="256033" y="543983"/>
                    <a:pt x="256033" y="550892"/>
                  </a:cubicBezTo>
                  <a:cubicBezTo>
                    <a:pt x="256033" y="556581"/>
                    <a:pt x="254153" y="561407"/>
                    <a:pt x="250394" y="565370"/>
                  </a:cubicBezTo>
                  <a:cubicBezTo>
                    <a:pt x="246635" y="569332"/>
                    <a:pt x="241910" y="571313"/>
                    <a:pt x="236221" y="571313"/>
                  </a:cubicBezTo>
                  <a:cubicBezTo>
                    <a:pt x="231750" y="571313"/>
                    <a:pt x="228093" y="569789"/>
                    <a:pt x="225248" y="566741"/>
                  </a:cubicBezTo>
                  <a:cubicBezTo>
                    <a:pt x="222403" y="563693"/>
                    <a:pt x="220981" y="559934"/>
                    <a:pt x="220981" y="555464"/>
                  </a:cubicBezTo>
                  <a:cubicBezTo>
                    <a:pt x="220981" y="549368"/>
                    <a:pt x="224029" y="546320"/>
                    <a:pt x="230125" y="546320"/>
                  </a:cubicBezTo>
                  <a:cubicBezTo>
                    <a:pt x="232766" y="546726"/>
                    <a:pt x="234798" y="547742"/>
                    <a:pt x="236221" y="549368"/>
                  </a:cubicBezTo>
                  <a:cubicBezTo>
                    <a:pt x="232157" y="549368"/>
                    <a:pt x="230125" y="551400"/>
                    <a:pt x="230125" y="555464"/>
                  </a:cubicBezTo>
                  <a:cubicBezTo>
                    <a:pt x="230125" y="560544"/>
                    <a:pt x="232665" y="563084"/>
                    <a:pt x="237745" y="563084"/>
                  </a:cubicBezTo>
                  <a:cubicBezTo>
                    <a:pt x="243841" y="563084"/>
                    <a:pt x="246889" y="559020"/>
                    <a:pt x="246889" y="550892"/>
                  </a:cubicBezTo>
                  <a:cubicBezTo>
                    <a:pt x="246889" y="546218"/>
                    <a:pt x="245060" y="542510"/>
                    <a:pt x="241402" y="539767"/>
                  </a:cubicBezTo>
                  <a:cubicBezTo>
                    <a:pt x="237745" y="537023"/>
                    <a:pt x="233477" y="535652"/>
                    <a:pt x="228601" y="535652"/>
                  </a:cubicBezTo>
                  <a:cubicBezTo>
                    <a:pt x="223114" y="535652"/>
                    <a:pt x="218441" y="537582"/>
                    <a:pt x="214580" y="541443"/>
                  </a:cubicBezTo>
                  <a:cubicBezTo>
                    <a:pt x="210719" y="545304"/>
                    <a:pt x="208789" y="549977"/>
                    <a:pt x="208789" y="555464"/>
                  </a:cubicBezTo>
                  <a:cubicBezTo>
                    <a:pt x="208789" y="561357"/>
                    <a:pt x="210313" y="566945"/>
                    <a:pt x="213361" y="572228"/>
                  </a:cubicBezTo>
                  <a:lnTo>
                    <a:pt x="205741" y="579848"/>
                  </a:lnTo>
                  <a:cubicBezTo>
                    <a:pt x="200661" y="570704"/>
                    <a:pt x="198121" y="563592"/>
                    <a:pt x="198121" y="558512"/>
                  </a:cubicBezTo>
                  <a:cubicBezTo>
                    <a:pt x="198121" y="549571"/>
                    <a:pt x="201219" y="542002"/>
                    <a:pt x="207417" y="535804"/>
                  </a:cubicBezTo>
                  <a:cubicBezTo>
                    <a:pt x="213615" y="529607"/>
                    <a:pt x="221184" y="526508"/>
                    <a:pt x="230125" y="526508"/>
                  </a:cubicBezTo>
                  <a:close/>
                  <a:moveTo>
                    <a:pt x="198121" y="489932"/>
                  </a:moveTo>
                  <a:cubicBezTo>
                    <a:pt x="202591" y="489932"/>
                    <a:pt x="208941" y="491456"/>
                    <a:pt x="217171" y="494504"/>
                  </a:cubicBezTo>
                  <a:cubicBezTo>
                    <a:pt x="225400" y="497552"/>
                    <a:pt x="231750" y="499076"/>
                    <a:pt x="236221" y="499076"/>
                  </a:cubicBezTo>
                  <a:cubicBezTo>
                    <a:pt x="239065" y="499076"/>
                    <a:pt x="243129" y="498060"/>
                    <a:pt x="248413" y="496028"/>
                  </a:cubicBezTo>
                  <a:cubicBezTo>
                    <a:pt x="243536" y="505172"/>
                    <a:pt x="234900" y="509744"/>
                    <a:pt x="222505" y="509744"/>
                  </a:cubicBezTo>
                  <a:cubicBezTo>
                    <a:pt x="212345" y="509744"/>
                    <a:pt x="203709" y="513046"/>
                    <a:pt x="196597" y="519650"/>
                  </a:cubicBezTo>
                  <a:cubicBezTo>
                    <a:pt x="189485" y="526254"/>
                    <a:pt x="185929" y="534636"/>
                    <a:pt x="185929" y="544796"/>
                  </a:cubicBezTo>
                  <a:cubicBezTo>
                    <a:pt x="185929" y="556988"/>
                    <a:pt x="191009" y="570196"/>
                    <a:pt x="201169" y="584420"/>
                  </a:cubicBezTo>
                  <a:lnTo>
                    <a:pt x="188977" y="596612"/>
                  </a:lnTo>
                  <a:cubicBezTo>
                    <a:pt x="175565" y="585436"/>
                    <a:pt x="162865" y="579848"/>
                    <a:pt x="150877" y="579848"/>
                  </a:cubicBezTo>
                  <a:cubicBezTo>
                    <a:pt x="141733" y="579848"/>
                    <a:pt x="133503" y="582591"/>
                    <a:pt x="126188" y="588077"/>
                  </a:cubicBezTo>
                  <a:cubicBezTo>
                    <a:pt x="118263" y="593970"/>
                    <a:pt x="114301" y="601387"/>
                    <a:pt x="114301" y="610328"/>
                  </a:cubicBezTo>
                  <a:cubicBezTo>
                    <a:pt x="114301" y="611547"/>
                    <a:pt x="114555" y="613325"/>
                    <a:pt x="115063" y="615662"/>
                  </a:cubicBezTo>
                  <a:cubicBezTo>
                    <a:pt x="115571" y="617999"/>
                    <a:pt x="115825" y="619777"/>
                    <a:pt x="115825" y="620996"/>
                  </a:cubicBezTo>
                  <a:cubicBezTo>
                    <a:pt x="115825" y="632781"/>
                    <a:pt x="111253" y="640401"/>
                    <a:pt x="102109" y="643856"/>
                  </a:cubicBezTo>
                  <a:cubicBezTo>
                    <a:pt x="104141" y="640605"/>
                    <a:pt x="105157" y="637049"/>
                    <a:pt x="105157" y="633188"/>
                  </a:cubicBezTo>
                  <a:cubicBezTo>
                    <a:pt x="105157" y="629733"/>
                    <a:pt x="104141" y="626177"/>
                    <a:pt x="102109" y="622520"/>
                  </a:cubicBezTo>
                  <a:cubicBezTo>
                    <a:pt x="96013" y="611750"/>
                    <a:pt x="92965" y="602606"/>
                    <a:pt x="92965" y="595088"/>
                  </a:cubicBezTo>
                  <a:cubicBezTo>
                    <a:pt x="92965" y="586350"/>
                    <a:pt x="96724" y="579238"/>
                    <a:pt x="104242" y="573752"/>
                  </a:cubicBezTo>
                  <a:cubicBezTo>
                    <a:pt x="111151" y="568672"/>
                    <a:pt x="119076" y="566132"/>
                    <a:pt x="128017" y="566132"/>
                  </a:cubicBezTo>
                  <a:cubicBezTo>
                    <a:pt x="143257" y="566132"/>
                    <a:pt x="160529" y="571720"/>
                    <a:pt x="179833" y="582896"/>
                  </a:cubicBezTo>
                  <a:lnTo>
                    <a:pt x="187453" y="575276"/>
                  </a:lnTo>
                  <a:cubicBezTo>
                    <a:pt x="174245" y="552517"/>
                    <a:pt x="167641" y="537277"/>
                    <a:pt x="167641" y="529556"/>
                  </a:cubicBezTo>
                  <a:cubicBezTo>
                    <a:pt x="167641" y="518583"/>
                    <a:pt x="169977" y="509541"/>
                    <a:pt x="174651" y="502429"/>
                  </a:cubicBezTo>
                  <a:cubicBezTo>
                    <a:pt x="179934" y="494097"/>
                    <a:pt x="187757" y="489932"/>
                    <a:pt x="198121" y="489932"/>
                  </a:cubicBezTo>
                  <a:close/>
                  <a:moveTo>
                    <a:pt x="76201" y="471644"/>
                  </a:moveTo>
                  <a:lnTo>
                    <a:pt x="99061" y="480788"/>
                  </a:lnTo>
                  <a:cubicBezTo>
                    <a:pt x="118974" y="488713"/>
                    <a:pt x="132690" y="498365"/>
                    <a:pt x="140209" y="509744"/>
                  </a:cubicBezTo>
                  <a:lnTo>
                    <a:pt x="183185" y="574971"/>
                  </a:lnTo>
                  <a:lnTo>
                    <a:pt x="179223" y="579238"/>
                  </a:lnTo>
                  <a:lnTo>
                    <a:pt x="109729" y="534128"/>
                  </a:lnTo>
                  <a:cubicBezTo>
                    <a:pt x="99975" y="527829"/>
                    <a:pt x="91339" y="516145"/>
                    <a:pt x="83821" y="499076"/>
                  </a:cubicBezTo>
                  <a:lnTo>
                    <a:pt x="73153" y="474692"/>
                  </a:lnTo>
                  <a:close/>
                  <a:moveTo>
                    <a:pt x="295657" y="395444"/>
                  </a:moveTo>
                  <a:lnTo>
                    <a:pt x="304801" y="395444"/>
                  </a:lnTo>
                  <a:lnTo>
                    <a:pt x="304801" y="700244"/>
                  </a:lnTo>
                  <a:lnTo>
                    <a:pt x="1" y="700244"/>
                  </a:lnTo>
                  <a:lnTo>
                    <a:pt x="1" y="691100"/>
                  </a:lnTo>
                  <a:lnTo>
                    <a:pt x="295657" y="691100"/>
                  </a:lnTo>
                  <a:close/>
                  <a:moveTo>
                    <a:pt x="271273" y="395444"/>
                  </a:moveTo>
                  <a:lnTo>
                    <a:pt x="280417" y="395444"/>
                  </a:lnTo>
                  <a:lnTo>
                    <a:pt x="280417" y="546320"/>
                  </a:lnTo>
                  <a:cubicBezTo>
                    <a:pt x="280417" y="559731"/>
                    <a:pt x="276454" y="571517"/>
                    <a:pt x="268529" y="581677"/>
                  </a:cubicBezTo>
                  <a:cubicBezTo>
                    <a:pt x="259995" y="592649"/>
                    <a:pt x="249225" y="598136"/>
                    <a:pt x="236221" y="598136"/>
                  </a:cubicBezTo>
                  <a:cubicBezTo>
                    <a:pt x="233376" y="598136"/>
                    <a:pt x="227788" y="596612"/>
                    <a:pt x="219457" y="593564"/>
                  </a:cubicBezTo>
                  <a:lnTo>
                    <a:pt x="227077" y="584420"/>
                  </a:lnTo>
                  <a:cubicBezTo>
                    <a:pt x="233173" y="585436"/>
                    <a:pt x="237237" y="585944"/>
                    <a:pt x="239269" y="585944"/>
                  </a:cubicBezTo>
                  <a:cubicBezTo>
                    <a:pt x="249225" y="585944"/>
                    <a:pt x="257252" y="580864"/>
                    <a:pt x="263348" y="570704"/>
                  </a:cubicBezTo>
                  <a:cubicBezTo>
                    <a:pt x="268631" y="561966"/>
                    <a:pt x="271273" y="552314"/>
                    <a:pt x="271273" y="541748"/>
                  </a:cubicBezTo>
                  <a:close/>
                  <a:moveTo>
                    <a:pt x="196596" y="217932"/>
                  </a:moveTo>
                  <a:cubicBezTo>
                    <a:pt x="200660" y="224841"/>
                    <a:pt x="202692" y="231445"/>
                    <a:pt x="202692" y="237744"/>
                  </a:cubicBezTo>
                  <a:cubicBezTo>
                    <a:pt x="202692" y="249733"/>
                    <a:pt x="198780" y="259842"/>
                    <a:pt x="190957" y="268071"/>
                  </a:cubicBezTo>
                  <a:cubicBezTo>
                    <a:pt x="183134" y="276301"/>
                    <a:pt x="173329" y="280416"/>
                    <a:pt x="161544" y="280416"/>
                  </a:cubicBezTo>
                  <a:lnTo>
                    <a:pt x="0" y="280416"/>
                  </a:lnTo>
                  <a:lnTo>
                    <a:pt x="0" y="271272"/>
                  </a:lnTo>
                  <a:lnTo>
                    <a:pt x="156972" y="271272"/>
                  </a:lnTo>
                  <a:cubicBezTo>
                    <a:pt x="166522" y="271272"/>
                    <a:pt x="174752" y="268275"/>
                    <a:pt x="181660" y="262280"/>
                  </a:cubicBezTo>
                  <a:cubicBezTo>
                    <a:pt x="188569" y="256286"/>
                    <a:pt x="192024" y="248615"/>
                    <a:pt x="192024" y="239268"/>
                  </a:cubicBezTo>
                  <a:cubicBezTo>
                    <a:pt x="192024" y="235407"/>
                    <a:pt x="191008" y="230835"/>
                    <a:pt x="188976" y="225552"/>
                  </a:cubicBezTo>
                  <a:close/>
                  <a:moveTo>
                    <a:pt x="224637" y="216713"/>
                  </a:moveTo>
                  <a:lnTo>
                    <a:pt x="246888" y="230124"/>
                  </a:lnTo>
                  <a:cubicBezTo>
                    <a:pt x="265582" y="241300"/>
                    <a:pt x="275742" y="251460"/>
                    <a:pt x="277368" y="260604"/>
                  </a:cubicBezTo>
                  <a:cubicBezTo>
                    <a:pt x="278384" y="266293"/>
                    <a:pt x="280517" y="272085"/>
                    <a:pt x="283768" y="277977"/>
                  </a:cubicBezTo>
                  <a:lnTo>
                    <a:pt x="280416" y="281025"/>
                  </a:lnTo>
                  <a:cubicBezTo>
                    <a:pt x="276352" y="277571"/>
                    <a:pt x="270764" y="275234"/>
                    <a:pt x="263652" y="274015"/>
                  </a:cubicBezTo>
                  <a:cubicBezTo>
                    <a:pt x="253492" y="270967"/>
                    <a:pt x="242824" y="260401"/>
                    <a:pt x="231648" y="242316"/>
                  </a:cubicBezTo>
                  <a:lnTo>
                    <a:pt x="219456" y="222504"/>
                  </a:lnTo>
                  <a:close/>
                  <a:moveTo>
                    <a:pt x="161544" y="198120"/>
                  </a:moveTo>
                  <a:cubicBezTo>
                    <a:pt x="169875" y="198323"/>
                    <a:pt x="177495" y="200863"/>
                    <a:pt x="184404" y="205740"/>
                  </a:cubicBezTo>
                  <a:lnTo>
                    <a:pt x="178308" y="213360"/>
                  </a:lnTo>
                  <a:cubicBezTo>
                    <a:pt x="173431" y="210312"/>
                    <a:pt x="168351" y="208788"/>
                    <a:pt x="163068" y="208788"/>
                  </a:cubicBezTo>
                  <a:cubicBezTo>
                    <a:pt x="157581" y="208788"/>
                    <a:pt x="152908" y="210718"/>
                    <a:pt x="149047" y="214579"/>
                  </a:cubicBezTo>
                  <a:cubicBezTo>
                    <a:pt x="145186" y="218440"/>
                    <a:pt x="143256" y="223113"/>
                    <a:pt x="143256" y="228600"/>
                  </a:cubicBezTo>
                  <a:cubicBezTo>
                    <a:pt x="143256" y="233070"/>
                    <a:pt x="144475" y="237236"/>
                    <a:pt x="146913" y="241097"/>
                  </a:cubicBezTo>
                  <a:cubicBezTo>
                    <a:pt x="149352" y="244957"/>
                    <a:pt x="152704" y="246888"/>
                    <a:pt x="156972" y="246888"/>
                  </a:cubicBezTo>
                  <a:cubicBezTo>
                    <a:pt x="164084" y="246888"/>
                    <a:pt x="167640" y="243840"/>
                    <a:pt x="167640" y="237744"/>
                  </a:cubicBezTo>
                  <a:cubicBezTo>
                    <a:pt x="167640" y="232664"/>
                    <a:pt x="165100" y="230124"/>
                    <a:pt x="160020" y="230124"/>
                  </a:cubicBezTo>
                  <a:cubicBezTo>
                    <a:pt x="156972" y="230124"/>
                    <a:pt x="154432" y="232156"/>
                    <a:pt x="152400" y="236220"/>
                  </a:cubicBezTo>
                  <a:cubicBezTo>
                    <a:pt x="152400" y="227076"/>
                    <a:pt x="155956" y="222504"/>
                    <a:pt x="163068" y="222504"/>
                  </a:cubicBezTo>
                  <a:cubicBezTo>
                    <a:pt x="167132" y="222504"/>
                    <a:pt x="170434" y="224028"/>
                    <a:pt x="172974" y="227076"/>
                  </a:cubicBezTo>
                  <a:cubicBezTo>
                    <a:pt x="175514" y="230124"/>
                    <a:pt x="176784" y="233680"/>
                    <a:pt x="176784" y="237744"/>
                  </a:cubicBezTo>
                  <a:cubicBezTo>
                    <a:pt x="176784" y="243433"/>
                    <a:pt x="174650" y="248158"/>
                    <a:pt x="170383" y="251917"/>
                  </a:cubicBezTo>
                  <a:cubicBezTo>
                    <a:pt x="166116" y="255676"/>
                    <a:pt x="161137" y="257556"/>
                    <a:pt x="155448" y="257556"/>
                  </a:cubicBezTo>
                  <a:cubicBezTo>
                    <a:pt x="148336" y="257556"/>
                    <a:pt x="142494" y="254813"/>
                    <a:pt x="137922" y="249326"/>
                  </a:cubicBezTo>
                  <a:cubicBezTo>
                    <a:pt x="133350" y="243840"/>
                    <a:pt x="131064" y="237439"/>
                    <a:pt x="131064" y="230124"/>
                  </a:cubicBezTo>
                  <a:cubicBezTo>
                    <a:pt x="131064" y="221183"/>
                    <a:pt x="133908" y="213563"/>
                    <a:pt x="139598" y="207264"/>
                  </a:cubicBezTo>
                  <a:cubicBezTo>
                    <a:pt x="145288" y="200965"/>
                    <a:pt x="152603" y="197917"/>
                    <a:pt x="161544" y="198120"/>
                  </a:cubicBezTo>
                  <a:close/>
                  <a:moveTo>
                    <a:pt x="274320" y="195072"/>
                  </a:moveTo>
                  <a:cubicBezTo>
                    <a:pt x="278384" y="199136"/>
                    <a:pt x="280416" y="203708"/>
                    <a:pt x="280416" y="208788"/>
                  </a:cubicBezTo>
                  <a:cubicBezTo>
                    <a:pt x="280416" y="213868"/>
                    <a:pt x="278434" y="217932"/>
                    <a:pt x="274472" y="220980"/>
                  </a:cubicBezTo>
                  <a:cubicBezTo>
                    <a:pt x="270510" y="224028"/>
                    <a:pt x="265887" y="225552"/>
                    <a:pt x="260604" y="225552"/>
                  </a:cubicBezTo>
                  <a:cubicBezTo>
                    <a:pt x="251256" y="225552"/>
                    <a:pt x="239572" y="221488"/>
                    <a:pt x="225552" y="213360"/>
                  </a:cubicBezTo>
                  <a:lnTo>
                    <a:pt x="214884" y="222504"/>
                  </a:lnTo>
                  <a:cubicBezTo>
                    <a:pt x="225044" y="236931"/>
                    <a:pt x="230124" y="248615"/>
                    <a:pt x="230124" y="257556"/>
                  </a:cubicBezTo>
                  <a:cubicBezTo>
                    <a:pt x="230124" y="263855"/>
                    <a:pt x="227685" y="268986"/>
                    <a:pt x="222808" y="272948"/>
                  </a:cubicBezTo>
                  <a:cubicBezTo>
                    <a:pt x="217932" y="276911"/>
                    <a:pt x="212242" y="278892"/>
                    <a:pt x="205740" y="278892"/>
                  </a:cubicBezTo>
                  <a:cubicBezTo>
                    <a:pt x="197205" y="278892"/>
                    <a:pt x="191109" y="277368"/>
                    <a:pt x="187452" y="274320"/>
                  </a:cubicBezTo>
                  <a:cubicBezTo>
                    <a:pt x="194564" y="273101"/>
                    <a:pt x="200660" y="270561"/>
                    <a:pt x="205740" y="266700"/>
                  </a:cubicBezTo>
                  <a:cubicBezTo>
                    <a:pt x="211836" y="262026"/>
                    <a:pt x="214884" y="256438"/>
                    <a:pt x="214884" y="249936"/>
                  </a:cubicBezTo>
                  <a:cubicBezTo>
                    <a:pt x="214680" y="242011"/>
                    <a:pt x="210108" y="229819"/>
                    <a:pt x="201168" y="213360"/>
                  </a:cubicBezTo>
                  <a:lnTo>
                    <a:pt x="213360" y="201168"/>
                  </a:lnTo>
                  <a:cubicBezTo>
                    <a:pt x="230835" y="209296"/>
                    <a:pt x="243535" y="213360"/>
                    <a:pt x="251460" y="213360"/>
                  </a:cubicBezTo>
                  <a:cubicBezTo>
                    <a:pt x="257149" y="213360"/>
                    <a:pt x="262382" y="211683"/>
                    <a:pt x="267157" y="208331"/>
                  </a:cubicBezTo>
                  <a:cubicBezTo>
                    <a:pt x="271932" y="204978"/>
                    <a:pt x="274320" y="200558"/>
                    <a:pt x="274320" y="195072"/>
                  </a:cubicBezTo>
                  <a:close/>
                  <a:moveTo>
                    <a:pt x="219456" y="176784"/>
                  </a:moveTo>
                  <a:lnTo>
                    <a:pt x="226771" y="183794"/>
                  </a:lnTo>
                  <a:lnTo>
                    <a:pt x="183489" y="225857"/>
                  </a:lnTo>
                  <a:lnTo>
                    <a:pt x="176784" y="217932"/>
                  </a:lnTo>
                  <a:close/>
                  <a:moveTo>
                    <a:pt x="230124" y="131064"/>
                  </a:moveTo>
                  <a:cubicBezTo>
                    <a:pt x="237032" y="131064"/>
                    <a:pt x="243078" y="133401"/>
                    <a:pt x="248259" y="138074"/>
                  </a:cubicBezTo>
                  <a:cubicBezTo>
                    <a:pt x="253441" y="142748"/>
                    <a:pt x="256032" y="148539"/>
                    <a:pt x="256032" y="155448"/>
                  </a:cubicBezTo>
                  <a:cubicBezTo>
                    <a:pt x="256032" y="161137"/>
                    <a:pt x="254152" y="165963"/>
                    <a:pt x="250393" y="169926"/>
                  </a:cubicBezTo>
                  <a:cubicBezTo>
                    <a:pt x="246634" y="173888"/>
                    <a:pt x="241909" y="175869"/>
                    <a:pt x="236220" y="175869"/>
                  </a:cubicBezTo>
                  <a:cubicBezTo>
                    <a:pt x="231749" y="175869"/>
                    <a:pt x="228092" y="174345"/>
                    <a:pt x="225247" y="171297"/>
                  </a:cubicBezTo>
                  <a:cubicBezTo>
                    <a:pt x="222402" y="168249"/>
                    <a:pt x="220980" y="164490"/>
                    <a:pt x="220980" y="160020"/>
                  </a:cubicBezTo>
                  <a:cubicBezTo>
                    <a:pt x="220980" y="153924"/>
                    <a:pt x="224028" y="150876"/>
                    <a:pt x="230124" y="150876"/>
                  </a:cubicBezTo>
                  <a:cubicBezTo>
                    <a:pt x="232765" y="151282"/>
                    <a:pt x="234797" y="152298"/>
                    <a:pt x="236220" y="153924"/>
                  </a:cubicBezTo>
                  <a:cubicBezTo>
                    <a:pt x="232156" y="153924"/>
                    <a:pt x="230124" y="155956"/>
                    <a:pt x="230124" y="160020"/>
                  </a:cubicBezTo>
                  <a:cubicBezTo>
                    <a:pt x="230124" y="165100"/>
                    <a:pt x="232664" y="167640"/>
                    <a:pt x="237744" y="167640"/>
                  </a:cubicBezTo>
                  <a:cubicBezTo>
                    <a:pt x="243840" y="167640"/>
                    <a:pt x="246888" y="163576"/>
                    <a:pt x="246888" y="155448"/>
                  </a:cubicBezTo>
                  <a:cubicBezTo>
                    <a:pt x="246888" y="150774"/>
                    <a:pt x="245059" y="147066"/>
                    <a:pt x="241401" y="144323"/>
                  </a:cubicBezTo>
                  <a:cubicBezTo>
                    <a:pt x="237744" y="141579"/>
                    <a:pt x="233476" y="140208"/>
                    <a:pt x="228600" y="140208"/>
                  </a:cubicBezTo>
                  <a:cubicBezTo>
                    <a:pt x="223113" y="140208"/>
                    <a:pt x="218440" y="142138"/>
                    <a:pt x="214579" y="145999"/>
                  </a:cubicBezTo>
                  <a:cubicBezTo>
                    <a:pt x="210718" y="149860"/>
                    <a:pt x="208788" y="154533"/>
                    <a:pt x="208788" y="160020"/>
                  </a:cubicBezTo>
                  <a:cubicBezTo>
                    <a:pt x="208788" y="165913"/>
                    <a:pt x="210312" y="171501"/>
                    <a:pt x="213360" y="176784"/>
                  </a:cubicBezTo>
                  <a:lnTo>
                    <a:pt x="205740" y="184404"/>
                  </a:lnTo>
                  <a:cubicBezTo>
                    <a:pt x="200660" y="175260"/>
                    <a:pt x="198120" y="168148"/>
                    <a:pt x="198120" y="163068"/>
                  </a:cubicBezTo>
                  <a:cubicBezTo>
                    <a:pt x="198120" y="154127"/>
                    <a:pt x="201218" y="146558"/>
                    <a:pt x="207416" y="140360"/>
                  </a:cubicBezTo>
                  <a:cubicBezTo>
                    <a:pt x="213614" y="134163"/>
                    <a:pt x="221183" y="131064"/>
                    <a:pt x="230124" y="131064"/>
                  </a:cubicBezTo>
                  <a:close/>
                  <a:moveTo>
                    <a:pt x="198120" y="94488"/>
                  </a:moveTo>
                  <a:cubicBezTo>
                    <a:pt x="202590" y="94488"/>
                    <a:pt x="208940" y="96012"/>
                    <a:pt x="217170" y="99060"/>
                  </a:cubicBezTo>
                  <a:cubicBezTo>
                    <a:pt x="225399" y="102108"/>
                    <a:pt x="231749" y="103632"/>
                    <a:pt x="236220" y="103632"/>
                  </a:cubicBezTo>
                  <a:cubicBezTo>
                    <a:pt x="239064" y="103632"/>
                    <a:pt x="243128" y="102616"/>
                    <a:pt x="248412" y="100584"/>
                  </a:cubicBezTo>
                  <a:cubicBezTo>
                    <a:pt x="243535" y="109728"/>
                    <a:pt x="234899" y="114300"/>
                    <a:pt x="222504" y="114300"/>
                  </a:cubicBezTo>
                  <a:cubicBezTo>
                    <a:pt x="212344" y="114300"/>
                    <a:pt x="203708" y="117602"/>
                    <a:pt x="196596" y="124206"/>
                  </a:cubicBezTo>
                  <a:cubicBezTo>
                    <a:pt x="189484" y="130810"/>
                    <a:pt x="185928" y="139192"/>
                    <a:pt x="185928" y="149352"/>
                  </a:cubicBezTo>
                  <a:cubicBezTo>
                    <a:pt x="185928" y="161544"/>
                    <a:pt x="191008" y="174752"/>
                    <a:pt x="201168" y="188976"/>
                  </a:cubicBezTo>
                  <a:lnTo>
                    <a:pt x="188976" y="201168"/>
                  </a:lnTo>
                  <a:cubicBezTo>
                    <a:pt x="175564" y="189992"/>
                    <a:pt x="162864" y="184404"/>
                    <a:pt x="150876" y="184404"/>
                  </a:cubicBezTo>
                  <a:cubicBezTo>
                    <a:pt x="141732" y="184404"/>
                    <a:pt x="133502" y="187147"/>
                    <a:pt x="126187" y="192633"/>
                  </a:cubicBezTo>
                  <a:cubicBezTo>
                    <a:pt x="118262" y="198526"/>
                    <a:pt x="114300" y="205943"/>
                    <a:pt x="114300" y="214884"/>
                  </a:cubicBezTo>
                  <a:cubicBezTo>
                    <a:pt x="114300" y="216103"/>
                    <a:pt x="114554" y="217881"/>
                    <a:pt x="115062" y="220218"/>
                  </a:cubicBezTo>
                  <a:cubicBezTo>
                    <a:pt x="115570" y="222555"/>
                    <a:pt x="115824" y="224333"/>
                    <a:pt x="115824" y="225552"/>
                  </a:cubicBezTo>
                  <a:cubicBezTo>
                    <a:pt x="115824" y="237337"/>
                    <a:pt x="111252" y="244957"/>
                    <a:pt x="102108" y="248412"/>
                  </a:cubicBezTo>
                  <a:cubicBezTo>
                    <a:pt x="104140" y="245161"/>
                    <a:pt x="105156" y="241605"/>
                    <a:pt x="105156" y="237744"/>
                  </a:cubicBezTo>
                  <a:cubicBezTo>
                    <a:pt x="105156" y="234289"/>
                    <a:pt x="104140" y="230733"/>
                    <a:pt x="102108" y="227076"/>
                  </a:cubicBezTo>
                  <a:cubicBezTo>
                    <a:pt x="96012" y="216306"/>
                    <a:pt x="92964" y="207162"/>
                    <a:pt x="92964" y="199644"/>
                  </a:cubicBezTo>
                  <a:cubicBezTo>
                    <a:pt x="92964" y="190906"/>
                    <a:pt x="96723" y="183794"/>
                    <a:pt x="104241" y="178308"/>
                  </a:cubicBezTo>
                  <a:cubicBezTo>
                    <a:pt x="111150" y="173228"/>
                    <a:pt x="119075" y="170688"/>
                    <a:pt x="128016" y="170688"/>
                  </a:cubicBezTo>
                  <a:cubicBezTo>
                    <a:pt x="143256" y="170688"/>
                    <a:pt x="160528" y="176276"/>
                    <a:pt x="179832" y="187452"/>
                  </a:cubicBezTo>
                  <a:lnTo>
                    <a:pt x="187452" y="179832"/>
                  </a:lnTo>
                  <a:cubicBezTo>
                    <a:pt x="174244" y="157073"/>
                    <a:pt x="167640" y="141833"/>
                    <a:pt x="167640" y="134112"/>
                  </a:cubicBezTo>
                  <a:cubicBezTo>
                    <a:pt x="167640" y="123139"/>
                    <a:pt x="169976" y="114097"/>
                    <a:pt x="174650" y="106985"/>
                  </a:cubicBezTo>
                  <a:cubicBezTo>
                    <a:pt x="179933" y="98653"/>
                    <a:pt x="187756" y="94488"/>
                    <a:pt x="198120" y="94488"/>
                  </a:cubicBezTo>
                  <a:close/>
                  <a:moveTo>
                    <a:pt x="76200" y="76200"/>
                  </a:moveTo>
                  <a:lnTo>
                    <a:pt x="99060" y="85344"/>
                  </a:lnTo>
                  <a:cubicBezTo>
                    <a:pt x="118973" y="93269"/>
                    <a:pt x="132689" y="102921"/>
                    <a:pt x="140208" y="114300"/>
                  </a:cubicBezTo>
                  <a:lnTo>
                    <a:pt x="183184" y="179527"/>
                  </a:lnTo>
                  <a:lnTo>
                    <a:pt x="179222" y="183794"/>
                  </a:lnTo>
                  <a:lnTo>
                    <a:pt x="109728" y="138684"/>
                  </a:lnTo>
                  <a:cubicBezTo>
                    <a:pt x="99974" y="132385"/>
                    <a:pt x="91338" y="120701"/>
                    <a:pt x="83820" y="103632"/>
                  </a:cubicBezTo>
                  <a:lnTo>
                    <a:pt x="73152" y="79248"/>
                  </a:lnTo>
                  <a:close/>
                  <a:moveTo>
                    <a:pt x="295656" y="0"/>
                  </a:moveTo>
                  <a:lnTo>
                    <a:pt x="304800" y="0"/>
                  </a:lnTo>
                  <a:lnTo>
                    <a:pt x="304800" y="304800"/>
                  </a:lnTo>
                  <a:lnTo>
                    <a:pt x="0" y="304800"/>
                  </a:lnTo>
                  <a:lnTo>
                    <a:pt x="0" y="295656"/>
                  </a:lnTo>
                  <a:lnTo>
                    <a:pt x="295656" y="295656"/>
                  </a:lnTo>
                  <a:close/>
                  <a:moveTo>
                    <a:pt x="271272" y="0"/>
                  </a:moveTo>
                  <a:lnTo>
                    <a:pt x="280416" y="0"/>
                  </a:lnTo>
                  <a:lnTo>
                    <a:pt x="280416" y="150876"/>
                  </a:lnTo>
                  <a:cubicBezTo>
                    <a:pt x="280416" y="164287"/>
                    <a:pt x="276453" y="176073"/>
                    <a:pt x="268528" y="186233"/>
                  </a:cubicBezTo>
                  <a:cubicBezTo>
                    <a:pt x="259994" y="197205"/>
                    <a:pt x="249224" y="202692"/>
                    <a:pt x="236220" y="202692"/>
                  </a:cubicBezTo>
                  <a:cubicBezTo>
                    <a:pt x="233375" y="202692"/>
                    <a:pt x="227787" y="201168"/>
                    <a:pt x="219456" y="198120"/>
                  </a:cubicBezTo>
                  <a:lnTo>
                    <a:pt x="227076" y="188976"/>
                  </a:lnTo>
                  <a:cubicBezTo>
                    <a:pt x="233172" y="189992"/>
                    <a:pt x="237236" y="190500"/>
                    <a:pt x="239268" y="190500"/>
                  </a:cubicBezTo>
                  <a:cubicBezTo>
                    <a:pt x="249224" y="190500"/>
                    <a:pt x="257251" y="185420"/>
                    <a:pt x="263347" y="175260"/>
                  </a:cubicBezTo>
                  <a:cubicBezTo>
                    <a:pt x="268630" y="166522"/>
                    <a:pt x="271272" y="156870"/>
                    <a:pt x="271272" y="146304"/>
                  </a:cubicBez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en-US" dirty="0"/>
            </a:p>
          </p:txBody>
        </p:sp>
      </p:grpSp>
      <p:sp>
        <p:nvSpPr>
          <p:cNvPr id="17" name="TextBox 16">
            <a:extLst>
              <a:ext uri="{FF2B5EF4-FFF2-40B4-BE49-F238E27FC236}">
                <a16:creationId xmlns:a16="http://schemas.microsoft.com/office/drawing/2014/main" id="{712F37AF-C720-4CF9-B2BB-950E3E8DFEE3}"/>
              </a:ext>
            </a:extLst>
          </p:cNvPr>
          <p:cNvSpPr txBox="1"/>
          <p:nvPr/>
        </p:nvSpPr>
        <p:spPr>
          <a:xfrm>
            <a:off x="293676" y="855767"/>
            <a:ext cx="8880823" cy="461665"/>
          </a:xfrm>
          <a:prstGeom prst="rect">
            <a:avLst/>
          </a:prstGeom>
          <a:no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400" dirty="0">
                <a:ln w="1905"/>
                <a:solidFill>
                  <a:schemeClr val="tx1"/>
                </a:solidFill>
                <a:effectLst/>
                <a:latin typeface="Kalpurush" panose="02000600000000000000" pitchFamily="2" charset="0"/>
                <a:cs typeface="Kalpurush" panose="02000600000000000000" pitchFamily="2" charset="0"/>
              </a:rPr>
              <a:t>০১। </a:t>
            </a:r>
            <a:r>
              <a:rPr lang="en-US" sz="2400" dirty="0" err="1">
                <a:ln w="1905"/>
                <a:solidFill>
                  <a:schemeClr val="tx1"/>
                </a:solidFill>
                <a:effectLst/>
                <a:latin typeface="Kalpurush" panose="02000600000000000000" pitchFamily="2" charset="0"/>
                <a:cs typeface="Kalpurush" panose="02000600000000000000" pitchFamily="2" charset="0"/>
              </a:rPr>
              <a:t>আল</a:t>
            </a:r>
            <a:r>
              <a:rPr lang="as-IN" sz="2400" dirty="0">
                <a:ln w="1905"/>
                <a:solidFill>
                  <a:schemeClr val="tx1"/>
                </a:solidFill>
                <a:effectLst/>
                <a:latin typeface="Kalpurush" panose="02000600000000000000" pitchFamily="2" charset="0"/>
                <a:cs typeface="Kalpurush" panose="02000600000000000000" pitchFamily="2" charset="0"/>
              </a:rPr>
              <a:t>ো</a:t>
            </a:r>
            <a:r>
              <a:rPr lang="en-US" sz="2400" dirty="0">
                <a:ln w="1905"/>
                <a:solidFill>
                  <a:schemeClr val="tx1"/>
                </a:solidFill>
                <a:effectLst/>
                <a:latin typeface="Kalpurush" panose="02000600000000000000" pitchFamily="2" charset="0"/>
                <a:cs typeface="Kalpurush" panose="02000600000000000000" pitchFamily="2" charset="0"/>
              </a:rPr>
              <a:t>র </a:t>
            </a:r>
            <a:r>
              <a:rPr lang="as-IN" sz="2400" dirty="0">
                <a:ln w="1905"/>
                <a:solidFill>
                  <a:schemeClr val="tx1"/>
                </a:solidFill>
                <a:effectLst/>
                <a:latin typeface="Kalpurush" panose="02000600000000000000" pitchFamily="2" charset="0"/>
                <a:cs typeface="Kalpurush" panose="02000600000000000000" pitchFamily="2" charset="0"/>
              </a:rPr>
              <a:t>প</a:t>
            </a:r>
            <a:r>
              <a:rPr lang="en-US" sz="2400" dirty="0">
                <a:ln w="1905"/>
                <a:solidFill>
                  <a:schemeClr val="tx1"/>
                </a:solidFill>
                <a:effectLst/>
                <a:latin typeface="Kalpurush" panose="02000600000000000000" pitchFamily="2" charset="0"/>
                <a:cs typeface="Kalpurush" panose="02000600000000000000" pitchFamily="2" charset="0"/>
              </a:rPr>
              <a:t>্</a:t>
            </a:r>
            <a:r>
              <a:rPr lang="as-IN" sz="2400" dirty="0">
                <a:ln w="1905"/>
                <a:solidFill>
                  <a:schemeClr val="tx1"/>
                </a:solidFill>
                <a:effectLst/>
                <a:latin typeface="Kalpurush" panose="02000600000000000000" pitchFamily="2" charset="0"/>
                <a:cs typeface="Kalpurush" panose="02000600000000000000" pitchFamily="2" charset="0"/>
              </a:rPr>
              <a:t>র</a:t>
            </a:r>
            <a:r>
              <a:rPr lang="en-US" sz="2400" dirty="0">
                <a:ln w="1905"/>
                <a:solidFill>
                  <a:schemeClr val="tx1"/>
                </a:solidFill>
                <a:effectLst/>
                <a:latin typeface="Kalpurush" panose="02000600000000000000" pitchFamily="2" charset="0"/>
                <a:cs typeface="Kalpurush" panose="02000600000000000000" pitchFamily="2" charset="0"/>
              </a:rPr>
              <a:t>ত</a:t>
            </a:r>
            <a:r>
              <a:rPr lang="as-IN" sz="2400" dirty="0">
                <a:ln w="1905"/>
                <a:solidFill>
                  <a:schemeClr val="tx1"/>
                </a:solidFill>
                <a:effectLst/>
                <a:latin typeface="Kalpurush" panose="02000600000000000000" pitchFamily="2" charset="0"/>
                <a:cs typeface="Kalpurush" panose="02000600000000000000" pitchFamily="2" charset="0"/>
              </a:rPr>
              <a:t>ি</a:t>
            </a:r>
            <a:r>
              <a:rPr lang="en-US" sz="2400" dirty="0">
                <a:ln w="1905"/>
                <a:solidFill>
                  <a:schemeClr val="tx1"/>
                </a:solidFill>
                <a:effectLst/>
                <a:latin typeface="Kalpurush" panose="02000600000000000000" pitchFamily="2" charset="0"/>
                <a:cs typeface="Kalpurush" panose="02000600000000000000" pitchFamily="2" charset="0"/>
              </a:rPr>
              <a:t>স</a:t>
            </a:r>
            <a:r>
              <a:rPr lang="as-IN" sz="2400" dirty="0">
                <a:ln w="1905"/>
                <a:solidFill>
                  <a:schemeClr val="tx1"/>
                </a:solidFill>
                <a:effectLst/>
                <a:latin typeface="Kalpurush" panose="02000600000000000000" pitchFamily="2" charset="0"/>
                <a:cs typeface="Kalpurush" panose="02000600000000000000" pitchFamily="2" charset="0"/>
              </a:rPr>
              <a:t>র</a:t>
            </a:r>
            <a:r>
              <a:rPr lang="en-US" sz="2400" dirty="0">
                <a:ln w="1905"/>
                <a:solidFill>
                  <a:schemeClr val="tx1"/>
                </a:solidFill>
                <a:effectLst/>
                <a:latin typeface="Kalpurush" panose="02000600000000000000" pitchFamily="2" charset="0"/>
                <a:cs typeface="Kalpurush" panose="02000600000000000000" pitchFamily="2" charset="0"/>
              </a:rPr>
              <a:t>ণ </a:t>
            </a:r>
            <a:r>
              <a:rPr lang="as-IN" sz="2400" dirty="0">
                <a:ln w="1905"/>
                <a:solidFill>
                  <a:schemeClr val="tx1"/>
                </a:solidFill>
                <a:effectLst/>
                <a:latin typeface="Kalpurush" panose="02000600000000000000" pitchFamily="2" charset="0"/>
                <a:cs typeface="Kalpurush" panose="02000600000000000000" pitchFamily="2" charset="0"/>
              </a:rPr>
              <a:t>ক</a:t>
            </a:r>
            <a:r>
              <a:rPr lang="en-US" sz="2400" dirty="0">
                <a:ln w="1905"/>
                <a:solidFill>
                  <a:schemeClr val="tx1"/>
                </a:solidFill>
                <a:effectLst/>
                <a:latin typeface="Kalpurush" panose="02000600000000000000" pitchFamily="2" charset="0"/>
                <a:cs typeface="Kalpurush" panose="02000600000000000000" pitchFamily="2" charset="0"/>
              </a:rPr>
              <a:t>য়</a:t>
            </a:r>
            <a:r>
              <a:rPr lang="as-IN" sz="2400" dirty="0">
                <a:ln w="1905"/>
                <a:solidFill>
                  <a:schemeClr val="tx1"/>
                </a:solidFill>
                <a:effectLst/>
                <a:latin typeface="Kalpurush" panose="02000600000000000000" pitchFamily="2" charset="0"/>
                <a:cs typeface="Kalpurush" panose="02000600000000000000" pitchFamily="2" charset="0"/>
              </a:rPr>
              <a:t>ট</a:t>
            </a:r>
            <a:r>
              <a:rPr lang="en-US" sz="2400" dirty="0">
                <a:ln w="1905"/>
                <a:solidFill>
                  <a:schemeClr val="tx1"/>
                </a:solidFill>
                <a:effectLst/>
                <a:latin typeface="Kalpurush" panose="02000600000000000000" pitchFamily="2" charset="0"/>
                <a:cs typeface="Kalpurush" panose="02000600000000000000" pitchFamily="2" charset="0"/>
              </a:rPr>
              <a:t>ি </a:t>
            </a:r>
            <a:r>
              <a:rPr lang="as-IN" sz="2400" dirty="0">
                <a:ln w="1905"/>
                <a:solidFill>
                  <a:schemeClr val="tx1"/>
                </a:solidFill>
                <a:effectLst/>
                <a:latin typeface="Kalpurush" panose="02000600000000000000" pitchFamily="2" charset="0"/>
                <a:cs typeface="Kalpurush" panose="02000600000000000000" pitchFamily="2" charset="0"/>
              </a:rPr>
              <a:t>ন</a:t>
            </a:r>
            <a:r>
              <a:rPr lang="en-US" sz="2400" dirty="0">
                <a:ln w="1905"/>
                <a:solidFill>
                  <a:schemeClr val="tx1"/>
                </a:solidFill>
                <a:effectLst/>
                <a:latin typeface="Kalpurush" panose="02000600000000000000" pitchFamily="2" charset="0"/>
                <a:cs typeface="Kalpurush" panose="02000600000000000000" pitchFamily="2" charset="0"/>
              </a:rPr>
              <a:t>ি</a:t>
            </a:r>
            <a:r>
              <a:rPr lang="as-IN" sz="2400" dirty="0">
                <a:ln w="1905"/>
                <a:solidFill>
                  <a:schemeClr val="tx1"/>
                </a:solidFill>
                <a:effectLst/>
                <a:latin typeface="Kalpurush" panose="02000600000000000000" pitchFamily="2" charset="0"/>
                <a:cs typeface="Kalpurush" panose="02000600000000000000" pitchFamily="2" charset="0"/>
              </a:rPr>
              <a:t>য়</a:t>
            </a:r>
            <a:r>
              <a:rPr lang="en-US" sz="2400" dirty="0">
                <a:ln w="1905"/>
                <a:solidFill>
                  <a:schemeClr val="tx1"/>
                </a:solidFill>
                <a:effectLst/>
                <a:latin typeface="Kalpurush" panose="02000600000000000000" pitchFamily="2" charset="0"/>
                <a:cs typeface="Kalpurush" panose="02000600000000000000" pitchFamily="2" charset="0"/>
              </a:rPr>
              <a:t>ম </a:t>
            </a:r>
            <a:r>
              <a:rPr lang="as-IN" sz="2400" dirty="0">
                <a:ln w="1905"/>
                <a:solidFill>
                  <a:schemeClr val="tx1"/>
                </a:solidFill>
                <a:effectLst/>
                <a:latin typeface="Kalpurush" panose="02000600000000000000" pitchFamily="2" charset="0"/>
                <a:cs typeface="Kalpurush" panose="02000600000000000000" pitchFamily="2" charset="0"/>
              </a:rPr>
              <a:t>ম</a:t>
            </a:r>
            <a:r>
              <a:rPr lang="en-US" sz="2400" dirty="0" err="1">
                <a:ln w="1905"/>
                <a:solidFill>
                  <a:schemeClr val="tx1"/>
                </a:solidFill>
                <a:effectLst/>
                <a:latin typeface="Kalpurush" panose="02000600000000000000" pitchFamily="2" charset="0"/>
                <a:cs typeface="Kalpurush" panose="02000600000000000000" pitchFamily="2" charset="0"/>
              </a:rPr>
              <a:t>েনে</a:t>
            </a:r>
            <a:r>
              <a:rPr lang="en-US" sz="2400" dirty="0">
                <a:ln w="1905"/>
                <a:solidFill>
                  <a:schemeClr val="tx1"/>
                </a:solidFill>
                <a:effectLst/>
                <a:latin typeface="Kalpurush" panose="02000600000000000000" pitchFamily="2" charset="0"/>
                <a:cs typeface="Kalpurush" panose="02000600000000000000" pitchFamily="2" charset="0"/>
              </a:rPr>
              <a:t> </a:t>
            </a:r>
            <a:r>
              <a:rPr lang="en-US" sz="2400" dirty="0" err="1">
                <a:ln w="1905"/>
                <a:solidFill>
                  <a:schemeClr val="tx1"/>
                </a:solidFill>
                <a:effectLst/>
                <a:latin typeface="Kalpurush" panose="02000600000000000000" pitchFamily="2" charset="0"/>
                <a:cs typeface="Kalpurush" panose="02000600000000000000" pitchFamily="2" charset="0"/>
              </a:rPr>
              <a:t>চলে</a:t>
            </a:r>
            <a:r>
              <a:rPr lang="en-US" sz="2400" dirty="0">
                <a:ln w="1905"/>
                <a:solidFill>
                  <a:schemeClr val="tx1"/>
                </a:solidFill>
                <a:effectLst/>
                <a:latin typeface="Kalpurush" panose="02000600000000000000" pitchFamily="2" charset="0"/>
                <a:cs typeface="Kalpurush" panose="02000600000000000000" pitchFamily="2" charset="0"/>
              </a:rPr>
              <a:t>?</a:t>
            </a:r>
            <a:endParaRPr lang="bn-BD" sz="2400" dirty="0">
              <a:ln w="1905"/>
              <a:solidFill>
                <a:schemeClr val="tx1"/>
              </a:solidFill>
              <a:effectLst/>
              <a:latin typeface="Kalpurush" panose="02000600000000000000" pitchFamily="2" charset="0"/>
              <a:cs typeface="Kalpurush" panose="02000600000000000000" pitchFamily="2" charset="0"/>
            </a:endParaRPr>
          </a:p>
        </p:txBody>
      </p:sp>
      <p:sp>
        <p:nvSpPr>
          <p:cNvPr id="18" name="Rectangle 17">
            <a:extLst>
              <a:ext uri="{FF2B5EF4-FFF2-40B4-BE49-F238E27FC236}">
                <a16:creationId xmlns:a16="http://schemas.microsoft.com/office/drawing/2014/main" id="{CF929BDF-8B3E-44A4-A104-F67E414D1369}"/>
              </a:ext>
            </a:extLst>
          </p:cNvPr>
          <p:cNvSpPr/>
          <p:nvPr/>
        </p:nvSpPr>
        <p:spPr>
          <a:xfrm>
            <a:off x="1017967" y="1789585"/>
            <a:ext cx="1828800" cy="45720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cap="none" spc="0"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a:t>
            </a:r>
            <a:r>
              <a:rPr lang="bn-IN" sz="2400" b="1" cap="none" spc="0"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৩</a:t>
            </a:r>
            <a:r>
              <a:rPr lang="en-US" sz="2400" b="1" cap="none" spc="0"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টি</a:t>
            </a:r>
            <a:endParaRPr lang="en-US" sz="2400" b="1" cap="none" spc="0"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grpSp>
        <p:nvGrpSpPr>
          <p:cNvPr id="19" name="Group 18">
            <a:extLst>
              <a:ext uri="{FF2B5EF4-FFF2-40B4-BE49-F238E27FC236}">
                <a16:creationId xmlns:a16="http://schemas.microsoft.com/office/drawing/2014/main" id="{F45EAEBE-7B92-48C9-B27E-3498F094F558}"/>
              </a:ext>
            </a:extLst>
          </p:cNvPr>
          <p:cNvGrpSpPr/>
          <p:nvPr/>
        </p:nvGrpSpPr>
        <p:grpSpPr>
          <a:xfrm>
            <a:off x="1407261" y="1813814"/>
            <a:ext cx="525106" cy="272134"/>
            <a:chOff x="5753100" y="3406775"/>
            <a:chExt cx="441325" cy="207282"/>
          </a:xfrm>
        </p:grpSpPr>
        <p:cxnSp>
          <p:nvCxnSpPr>
            <p:cNvPr id="20" name="Straight Connector 19">
              <a:extLst>
                <a:ext uri="{FF2B5EF4-FFF2-40B4-BE49-F238E27FC236}">
                  <a16:creationId xmlns:a16="http://schemas.microsoft.com/office/drawing/2014/main" id="{29749A45-66A0-4FD0-9B78-C2320AF2F52E}"/>
                </a:ext>
              </a:extLst>
            </p:cNvPr>
            <p:cNvCxnSpPr>
              <a:cxnSpLocks/>
            </p:cNvCxnSpPr>
            <p:nvPr/>
          </p:nvCxnSpPr>
          <p:spPr>
            <a:xfrm>
              <a:off x="5753100" y="3438525"/>
              <a:ext cx="139700" cy="17553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CDCE504-854B-40B5-B4F8-4674F00E8E6A}"/>
                </a:ext>
              </a:extLst>
            </p:cNvPr>
            <p:cNvCxnSpPr>
              <a:cxnSpLocks/>
            </p:cNvCxnSpPr>
            <p:nvPr/>
          </p:nvCxnSpPr>
          <p:spPr>
            <a:xfrm flipH="1">
              <a:off x="5873750" y="3406775"/>
              <a:ext cx="320675" cy="19775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5F5B58E6-F301-4A34-B557-B5A2425A08AC}"/>
              </a:ext>
            </a:extLst>
          </p:cNvPr>
          <p:cNvSpPr/>
          <p:nvPr/>
        </p:nvSpPr>
        <p:spPr>
          <a:xfrm>
            <a:off x="5822015" y="1548556"/>
            <a:ext cx="1828800" cy="45720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cap="none" spc="0"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খ. </a:t>
            </a:r>
            <a:r>
              <a:rPr lang="en-US" sz="24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৪টি</a:t>
            </a:r>
            <a:endParaRPr lang="en-US" sz="2400" b="1" cap="none" spc="0"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23" name="Multiplication Sign 22">
            <a:extLst>
              <a:ext uri="{FF2B5EF4-FFF2-40B4-BE49-F238E27FC236}">
                <a16:creationId xmlns:a16="http://schemas.microsoft.com/office/drawing/2014/main" id="{2B3EF9F8-531D-4E9C-A228-78F7D0CDA178}"/>
              </a:ext>
            </a:extLst>
          </p:cNvPr>
          <p:cNvSpPr/>
          <p:nvPr/>
        </p:nvSpPr>
        <p:spPr>
          <a:xfrm>
            <a:off x="6125219" y="1443104"/>
            <a:ext cx="403860" cy="624840"/>
          </a:xfrm>
          <a:prstGeom prst="mathMultiply">
            <a:avLst>
              <a:gd name="adj1" fmla="val 10857"/>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a:latin typeface="Kalpurush" panose="02000600000000000000" pitchFamily="2" charset="0"/>
              <a:cs typeface="Kalpurush" panose="02000600000000000000" pitchFamily="2" charset="0"/>
            </a:endParaRPr>
          </a:p>
        </p:txBody>
      </p:sp>
      <p:sp>
        <p:nvSpPr>
          <p:cNvPr id="24" name="Rectangle 23">
            <a:extLst>
              <a:ext uri="{FF2B5EF4-FFF2-40B4-BE49-F238E27FC236}">
                <a16:creationId xmlns:a16="http://schemas.microsoft.com/office/drawing/2014/main" id="{08EB1A4D-49E3-4AD2-9144-34F596A21A4F}"/>
              </a:ext>
            </a:extLst>
          </p:cNvPr>
          <p:cNvSpPr/>
          <p:nvPr/>
        </p:nvSpPr>
        <p:spPr>
          <a:xfrm>
            <a:off x="1017967" y="2366216"/>
            <a:ext cx="1828800" cy="45720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গ . </a:t>
            </a:r>
            <a:r>
              <a:rPr lang="en-US" sz="24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৫টি</a:t>
            </a:r>
            <a:endParaRPr lang="en-US" sz="2400" b="1" cap="none" spc="0"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25" name="Multiplication Sign 24">
            <a:extLst>
              <a:ext uri="{FF2B5EF4-FFF2-40B4-BE49-F238E27FC236}">
                <a16:creationId xmlns:a16="http://schemas.microsoft.com/office/drawing/2014/main" id="{3B12DFE6-DDE9-43AC-BCF6-9BAC6154C51B}"/>
              </a:ext>
            </a:extLst>
          </p:cNvPr>
          <p:cNvSpPr/>
          <p:nvPr/>
        </p:nvSpPr>
        <p:spPr>
          <a:xfrm>
            <a:off x="1396598" y="2247510"/>
            <a:ext cx="403860" cy="624840"/>
          </a:xfrm>
          <a:prstGeom prst="mathMultiply">
            <a:avLst>
              <a:gd name="adj1" fmla="val 10857"/>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a:latin typeface="Kalpurush" panose="02000600000000000000" pitchFamily="2" charset="0"/>
              <a:cs typeface="Kalpurush" panose="02000600000000000000" pitchFamily="2" charset="0"/>
            </a:endParaRPr>
          </a:p>
        </p:txBody>
      </p:sp>
      <p:sp>
        <p:nvSpPr>
          <p:cNvPr id="26" name="Rectangle 25">
            <a:extLst>
              <a:ext uri="{FF2B5EF4-FFF2-40B4-BE49-F238E27FC236}">
                <a16:creationId xmlns:a16="http://schemas.microsoft.com/office/drawing/2014/main" id="{EBFBAB4A-0993-4268-BDA3-7E5931B65B13}"/>
              </a:ext>
            </a:extLst>
          </p:cNvPr>
          <p:cNvSpPr/>
          <p:nvPr/>
        </p:nvSpPr>
        <p:spPr>
          <a:xfrm>
            <a:off x="6173902" y="2115487"/>
            <a:ext cx="1828800" cy="45720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24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ঘ.৬টি</a:t>
            </a:r>
            <a:endParaRPr lang="en-US" sz="2400" b="1" cap="none" spc="0"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27" name="Multiplication Sign 26">
            <a:extLst>
              <a:ext uri="{FF2B5EF4-FFF2-40B4-BE49-F238E27FC236}">
                <a16:creationId xmlns:a16="http://schemas.microsoft.com/office/drawing/2014/main" id="{D4FFE540-CFB9-4957-9358-76974BBF19FD}"/>
              </a:ext>
            </a:extLst>
          </p:cNvPr>
          <p:cNvSpPr/>
          <p:nvPr/>
        </p:nvSpPr>
        <p:spPr>
          <a:xfrm>
            <a:off x="6095264" y="2003141"/>
            <a:ext cx="482498" cy="622465"/>
          </a:xfrm>
          <a:prstGeom prst="mathMultiply">
            <a:avLst>
              <a:gd name="adj1" fmla="val 10857"/>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a:latin typeface="Kalpurush" panose="02000600000000000000" pitchFamily="2" charset="0"/>
              <a:cs typeface="Kalpurush" panose="02000600000000000000" pitchFamily="2" charset="0"/>
            </a:endParaRPr>
          </a:p>
        </p:txBody>
      </p:sp>
      <p:sp>
        <p:nvSpPr>
          <p:cNvPr id="28" name="Rectangle 27">
            <a:extLst>
              <a:ext uri="{FF2B5EF4-FFF2-40B4-BE49-F238E27FC236}">
                <a16:creationId xmlns:a16="http://schemas.microsoft.com/office/drawing/2014/main" id="{9D9AF6D9-4630-42B4-BA5C-8F467F8D780B}"/>
              </a:ext>
            </a:extLst>
          </p:cNvPr>
          <p:cNvSpPr/>
          <p:nvPr/>
        </p:nvSpPr>
        <p:spPr>
          <a:xfrm>
            <a:off x="465318" y="2937952"/>
            <a:ext cx="9818369"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2400" b="1" cap="none" spc="0" dirty="0">
                <a:ln/>
                <a:effectLst/>
                <a:latin typeface="Kalpurush" panose="02000600000000000000" pitchFamily="2" charset="0"/>
                <a:cs typeface="Kalpurush" panose="02000600000000000000" pitchFamily="2" charset="0"/>
              </a:rPr>
              <a:t>২</a:t>
            </a:r>
            <a:r>
              <a:rPr lang="bn-IN" sz="2400" b="1" dirty="0">
                <a:ln/>
                <a:latin typeface="Kalpurush" panose="02000600000000000000" pitchFamily="2" charset="0"/>
                <a:cs typeface="Kalpurush" panose="02000600000000000000" pitchFamily="2" charset="0"/>
              </a:rPr>
              <a:t>। </a:t>
            </a:r>
            <a:r>
              <a:rPr lang="en-US" sz="2400" b="1" dirty="0">
                <a:ln/>
                <a:latin typeface="Kalpurush" panose="02000600000000000000" pitchFamily="2" charset="0"/>
                <a:cs typeface="Kalpurush" panose="02000600000000000000" pitchFamily="2" charset="0"/>
              </a:rPr>
              <a:t>প</a:t>
            </a:r>
            <a:r>
              <a:rPr lang="as-IN" sz="2400" b="1" dirty="0">
                <a:ln/>
                <a:latin typeface="Kalpurush" panose="02000600000000000000" pitchFamily="2" charset="0"/>
                <a:cs typeface="Kalpurush" panose="02000600000000000000" pitchFamily="2" charset="0"/>
              </a:rPr>
              <a:t>্</a:t>
            </a:r>
            <a:r>
              <a:rPr lang="en-US" sz="2400" b="1" dirty="0">
                <a:ln/>
                <a:latin typeface="Kalpurush" panose="02000600000000000000" pitchFamily="2" charset="0"/>
                <a:cs typeface="Kalpurush" panose="02000600000000000000" pitchFamily="2" charset="0"/>
              </a:rPr>
              <a:t>র</a:t>
            </a:r>
            <a:r>
              <a:rPr lang="as-IN" sz="2400" b="1" dirty="0">
                <a:ln/>
                <a:latin typeface="Kalpurush" panose="02000600000000000000" pitchFamily="2" charset="0"/>
                <a:cs typeface="Kalpurush" panose="02000600000000000000" pitchFamily="2" charset="0"/>
              </a:rPr>
              <a:t>ত</a:t>
            </a:r>
            <a:r>
              <a:rPr lang="en-US" sz="2400" b="1" dirty="0">
                <a:ln/>
                <a:latin typeface="Kalpurush" panose="02000600000000000000" pitchFamily="2" charset="0"/>
                <a:cs typeface="Kalpurush" panose="02000600000000000000" pitchFamily="2" charset="0"/>
              </a:rPr>
              <a:t>ি</a:t>
            </a:r>
            <a:r>
              <a:rPr lang="as-IN" sz="2400" b="1" dirty="0">
                <a:ln/>
                <a:latin typeface="Kalpurush" panose="02000600000000000000" pitchFamily="2" charset="0"/>
                <a:cs typeface="Kalpurush" panose="02000600000000000000" pitchFamily="2" charset="0"/>
              </a:rPr>
              <a:t>স</a:t>
            </a:r>
            <a:r>
              <a:rPr lang="en-US" sz="2400" b="1" dirty="0">
                <a:ln/>
                <a:latin typeface="Kalpurush" panose="02000600000000000000" pitchFamily="2" charset="0"/>
                <a:cs typeface="Kalpurush" panose="02000600000000000000" pitchFamily="2" charset="0"/>
              </a:rPr>
              <a:t>র</a:t>
            </a:r>
            <a:r>
              <a:rPr lang="as-IN" sz="2400" b="1" dirty="0">
                <a:ln/>
                <a:latin typeface="Kalpurush" panose="02000600000000000000" pitchFamily="2" charset="0"/>
                <a:cs typeface="Kalpurush" panose="02000600000000000000" pitchFamily="2" charset="0"/>
              </a:rPr>
              <a:t>ণ</a:t>
            </a:r>
            <a:r>
              <a:rPr lang="en-US" sz="2400" b="1" dirty="0">
                <a:ln/>
                <a:latin typeface="Kalpurush" panose="02000600000000000000" pitchFamily="2" charset="0"/>
                <a:cs typeface="Kalpurush" panose="02000600000000000000" pitchFamily="2" charset="0"/>
              </a:rPr>
              <a:t> </a:t>
            </a:r>
            <a:r>
              <a:rPr lang="as-IN" sz="2400" b="1" dirty="0">
                <a:ln/>
                <a:latin typeface="Kalpurush" panose="02000600000000000000" pitchFamily="2" charset="0"/>
                <a:cs typeface="Kalpurush" panose="02000600000000000000" pitchFamily="2" charset="0"/>
              </a:rPr>
              <a:t>ক</a:t>
            </a:r>
            <a:r>
              <a:rPr lang="en-US" sz="2400" b="1" dirty="0" err="1">
                <a:ln/>
                <a:latin typeface="Kalpurush" panose="02000600000000000000" pitchFamily="2" charset="0"/>
                <a:cs typeface="Kalpurush" panose="02000600000000000000" pitchFamily="2" charset="0"/>
              </a:rPr>
              <a:t>োণের</a:t>
            </a:r>
            <a:r>
              <a:rPr lang="en-US" sz="2400" b="1" dirty="0">
                <a:ln/>
                <a:latin typeface="Kalpurush" panose="02000600000000000000" pitchFamily="2" charset="0"/>
                <a:cs typeface="Kalpurush" panose="02000600000000000000" pitchFamily="2" charset="0"/>
              </a:rPr>
              <a:t> </a:t>
            </a:r>
            <a:r>
              <a:rPr lang="en-US" sz="2400" b="1" dirty="0" err="1">
                <a:ln/>
                <a:latin typeface="Kalpurush" panose="02000600000000000000" pitchFamily="2" charset="0"/>
                <a:cs typeface="Kalpurush" panose="02000600000000000000" pitchFamily="2" charset="0"/>
              </a:rPr>
              <a:t>সর্ব</a:t>
            </a:r>
            <a:r>
              <a:rPr lang="as-IN" sz="2400" b="1" dirty="0">
                <a:ln/>
                <a:latin typeface="Kalpurush" panose="02000600000000000000" pitchFamily="2" charset="0"/>
                <a:cs typeface="Kalpurush" panose="02000600000000000000" pitchFamily="2" charset="0"/>
              </a:rPr>
              <a:t>ো</a:t>
            </a:r>
            <a:r>
              <a:rPr lang="en-US" sz="2400" b="1" dirty="0">
                <a:ln/>
                <a:latin typeface="Kalpurush" panose="02000600000000000000" pitchFamily="2" charset="0"/>
                <a:cs typeface="Kalpurush" panose="02000600000000000000" pitchFamily="2" charset="0"/>
              </a:rPr>
              <a:t>চ</a:t>
            </a:r>
            <a:r>
              <a:rPr lang="as-IN" sz="2400" b="1" dirty="0">
                <a:ln/>
                <a:latin typeface="Kalpurush" panose="02000600000000000000" pitchFamily="2" charset="0"/>
                <a:cs typeface="Kalpurush" panose="02000600000000000000" pitchFamily="2" charset="0"/>
              </a:rPr>
              <a:t>্</a:t>
            </a:r>
            <a:r>
              <a:rPr lang="en-US" sz="2400" b="1" dirty="0">
                <a:ln/>
                <a:latin typeface="Kalpurush" panose="02000600000000000000" pitchFamily="2" charset="0"/>
                <a:cs typeface="Kalpurush" panose="02000600000000000000" pitchFamily="2" charset="0"/>
              </a:rPr>
              <a:t>চ </a:t>
            </a:r>
            <a:r>
              <a:rPr lang="as-IN" sz="2400" b="1" dirty="0">
                <a:ln/>
                <a:latin typeface="Kalpurush" panose="02000600000000000000" pitchFamily="2" charset="0"/>
                <a:cs typeface="Kalpurush" panose="02000600000000000000" pitchFamily="2" charset="0"/>
              </a:rPr>
              <a:t>ম</a:t>
            </a:r>
            <a:r>
              <a:rPr lang="en-US" sz="2400" b="1" dirty="0">
                <a:ln/>
                <a:latin typeface="Kalpurush" panose="02000600000000000000" pitchFamily="2" charset="0"/>
                <a:cs typeface="Kalpurush" panose="02000600000000000000" pitchFamily="2" charset="0"/>
              </a:rPr>
              <a:t>া</a:t>
            </a:r>
            <a:r>
              <a:rPr lang="as-IN" sz="2400" b="1" dirty="0">
                <a:ln/>
                <a:latin typeface="Kalpurush" panose="02000600000000000000" pitchFamily="2" charset="0"/>
                <a:cs typeface="Kalpurush" panose="02000600000000000000" pitchFamily="2" charset="0"/>
              </a:rPr>
              <a:t>ন</a:t>
            </a:r>
            <a:r>
              <a:rPr lang="en-US" sz="2400" b="1" dirty="0">
                <a:ln/>
                <a:latin typeface="Kalpurush" panose="02000600000000000000" pitchFamily="2" charset="0"/>
                <a:cs typeface="Kalpurush" panose="02000600000000000000" pitchFamily="2" charset="0"/>
              </a:rPr>
              <a:t> </a:t>
            </a:r>
            <a:r>
              <a:rPr lang="as-IN" sz="2400" b="1" dirty="0">
                <a:ln/>
                <a:latin typeface="Kalpurush" panose="02000600000000000000" pitchFamily="2" charset="0"/>
                <a:cs typeface="Kalpurush" panose="02000600000000000000" pitchFamily="2" charset="0"/>
              </a:rPr>
              <a:t>ক</a:t>
            </a:r>
            <a:r>
              <a:rPr lang="en-US" sz="2400" b="1" dirty="0">
                <a:ln/>
                <a:latin typeface="Kalpurush" panose="02000600000000000000" pitchFamily="2" charset="0"/>
                <a:cs typeface="Kalpurush" panose="02000600000000000000" pitchFamily="2" charset="0"/>
              </a:rPr>
              <a:t>ত </a:t>
            </a:r>
            <a:r>
              <a:rPr lang="en-US" sz="2400" b="1" cap="none" spc="0" dirty="0">
                <a:ln/>
                <a:effectLst/>
                <a:latin typeface="Kalpurush" panose="02000600000000000000" pitchFamily="2" charset="0"/>
                <a:cs typeface="Kalpurush" panose="02000600000000000000" pitchFamily="2" charset="0"/>
              </a:rPr>
              <a:t>?</a:t>
            </a:r>
          </a:p>
        </p:txBody>
      </p:sp>
      <p:sp>
        <p:nvSpPr>
          <p:cNvPr id="29" name="Rectangle 28">
            <a:extLst>
              <a:ext uri="{FF2B5EF4-FFF2-40B4-BE49-F238E27FC236}">
                <a16:creationId xmlns:a16="http://schemas.microsoft.com/office/drawing/2014/main" id="{6CA1296A-C8FF-48F0-9C6E-668D01A3EAFF}"/>
              </a:ext>
            </a:extLst>
          </p:cNvPr>
          <p:cNvSpPr/>
          <p:nvPr/>
        </p:nvSpPr>
        <p:spPr>
          <a:xfrm>
            <a:off x="939368" y="3469266"/>
            <a:ext cx="849912"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a:t>
            </a:r>
            <a:r>
              <a:rPr lang="en-US" sz="28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০</a:t>
            </a:r>
            <a:r>
              <a:rPr lang="en-US" sz="2800" b="1" baseline="30000"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০</a:t>
            </a:r>
            <a:endParaRPr lang="en-US" sz="2800" b="1" cap="none" spc="0" baseline="30000"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30" name="Rectangle 29">
            <a:extLst>
              <a:ext uri="{FF2B5EF4-FFF2-40B4-BE49-F238E27FC236}">
                <a16:creationId xmlns:a16="http://schemas.microsoft.com/office/drawing/2014/main" id="{1672776C-9E94-4F07-B46A-28CD0F81F0E7}"/>
              </a:ext>
            </a:extLst>
          </p:cNvPr>
          <p:cNvSpPr/>
          <p:nvPr/>
        </p:nvSpPr>
        <p:spPr>
          <a:xfrm>
            <a:off x="2447753" y="3469266"/>
            <a:ext cx="1142248"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2800" b="1" cap="none" spc="0"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খ.</a:t>
            </a:r>
            <a:r>
              <a:rPr lang="en-US" sz="28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৩০</a:t>
            </a:r>
            <a:r>
              <a:rPr lang="en-US" sz="2800" b="1" baseline="30000"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০</a:t>
            </a:r>
            <a:endParaRPr lang="en-US" sz="2800" b="1" cap="none" spc="0" baseline="30000"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31" name="Rectangle 30">
            <a:extLst>
              <a:ext uri="{FF2B5EF4-FFF2-40B4-BE49-F238E27FC236}">
                <a16:creationId xmlns:a16="http://schemas.microsoft.com/office/drawing/2014/main" id="{FD5C9508-41DB-47AF-8CB5-EA816643FA53}"/>
              </a:ext>
            </a:extLst>
          </p:cNvPr>
          <p:cNvSpPr/>
          <p:nvPr/>
        </p:nvSpPr>
        <p:spPr>
          <a:xfrm>
            <a:off x="6508828" y="3469266"/>
            <a:ext cx="1367425"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28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ঘ</a:t>
            </a:r>
            <a:r>
              <a:rPr lang="en-US" sz="2800" b="1" cap="none" spc="0"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8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১২০</a:t>
            </a:r>
            <a:r>
              <a:rPr lang="en-US" sz="2800" b="1" baseline="30000"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০</a:t>
            </a:r>
            <a:endParaRPr lang="en-US" sz="2800" b="1" cap="none" spc="0" baseline="30000"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32" name="Rectangle 31">
            <a:extLst>
              <a:ext uri="{FF2B5EF4-FFF2-40B4-BE49-F238E27FC236}">
                <a16:creationId xmlns:a16="http://schemas.microsoft.com/office/drawing/2014/main" id="{7447BCF9-727B-4B82-A200-EDF59D58F4D3}"/>
              </a:ext>
            </a:extLst>
          </p:cNvPr>
          <p:cNvSpPr/>
          <p:nvPr/>
        </p:nvSpPr>
        <p:spPr>
          <a:xfrm>
            <a:off x="4539993" y="3469266"/>
            <a:ext cx="1215533"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2800" b="1" cap="none" spc="0"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গ. </a:t>
            </a:r>
            <a:r>
              <a:rPr lang="en-US" sz="28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৯০</a:t>
            </a:r>
            <a:r>
              <a:rPr lang="en-US" sz="2800" b="1" baseline="30000"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০</a:t>
            </a:r>
            <a:endParaRPr lang="en-US" sz="2800" b="1" cap="none" spc="0" baseline="30000"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grpSp>
        <p:nvGrpSpPr>
          <p:cNvPr id="33" name="Group 32">
            <a:extLst>
              <a:ext uri="{FF2B5EF4-FFF2-40B4-BE49-F238E27FC236}">
                <a16:creationId xmlns:a16="http://schemas.microsoft.com/office/drawing/2014/main" id="{073B231C-EEC6-49B8-9387-4A5B8E89D0E5}"/>
              </a:ext>
            </a:extLst>
          </p:cNvPr>
          <p:cNvGrpSpPr/>
          <p:nvPr/>
        </p:nvGrpSpPr>
        <p:grpSpPr>
          <a:xfrm>
            <a:off x="4452013" y="3479938"/>
            <a:ext cx="555875" cy="323499"/>
            <a:chOff x="5753100" y="3406775"/>
            <a:chExt cx="441325" cy="207282"/>
          </a:xfrm>
        </p:grpSpPr>
        <p:cxnSp>
          <p:nvCxnSpPr>
            <p:cNvPr id="34" name="Straight Connector 33">
              <a:extLst>
                <a:ext uri="{FF2B5EF4-FFF2-40B4-BE49-F238E27FC236}">
                  <a16:creationId xmlns:a16="http://schemas.microsoft.com/office/drawing/2014/main" id="{44F63638-F025-4A96-AB9C-7E3C4177904A}"/>
                </a:ext>
              </a:extLst>
            </p:cNvPr>
            <p:cNvCxnSpPr>
              <a:cxnSpLocks/>
            </p:cNvCxnSpPr>
            <p:nvPr/>
          </p:nvCxnSpPr>
          <p:spPr>
            <a:xfrm>
              <a:off x="5753100" y="3438525"/>
              <a:ext cx="139700" cy="17553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E05344D-B1AA-435B-8E28-80D025E1FDA2}"/>
                </a:ext>
              </a:extLst>
            </p:cNvPr>
            <p:cNvCxnSpPr>
              <a:cxnSpLocks/>
            </p:cNvCxnSpPr>
            <p:nvPr/>
          </p:nvCxnSpPr>
          <p:spPr>
            <a:xfrm flipH="1">
              <a:off x="5873750" y="3406775"/>
              <a:ext cx="320675" cy="19775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6" name="Multiplication Sign 35">
            <a:extLst>
              <a:ext uri="{FF2B5EF4-FFF2-40B4-BE49-F238E27FC236}">
                <a16:creationId xmlns:a16="http://schemas.microsoft.com/office/drawing/2014/main" id="{8F3C497E-3BD3-4FC7-817B-8AD7ECB7B1E7}"/>
              </a:ext>
            </a:extLst>
          </p:cNvPr>
          <p:cNvSpPr/>
          <p:nvPr/>
        </p:nvSpPr>
        <p:spPr>
          <a:xfrm>
            <a:off x="826471" y="3306778"/>
            <a:ext cx="515620" cy="766717"/>
          </a:xfrm>
          <a:prstGeom prst="mathMultiply">
            <a:avLst>
              <a:gd name="adj1" fmla="val 10857"/>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a:latin typeface="Kalpurush" panose="02000600000000000000" pitchFamily="2" charset="0"/>
              <a:cs typeface="Kalpurush" panose="02000600000000000000" pitchFamily="2" charset="0"/>
            </a:endParaRPr>
          </a:p>
        </p:txBody>
      </p:sp>
      <p:sp>
        <p:nvSpPr>
          <p:cNvPr id="37" name="Multiplication Sign 36">
            <a:extLst>
              <a:ext uri="{FF2B5EF4-FFF2-40B4-BE49-F238E27FC236}">
                <a16:creationId xmlns:a16="http://schemas.microsoft.com/office/drawing/2014/main" id="{A2A9667E-E3DF-4F76-BA07-CE911A33266F}"/>
              </a:ext>
            </a:extLst>
          </p:cNvPr>
          <p:cNvSpPr/>
          <p:nvPr/>
        </p:nvSpPr>
        <p:spPr>
          <a:xfrm>
            <a:off x="2399229" y="3266062"/>
            <a:ext cx="515620" cy="766717"/>
          </a:xfrm>
          <a:prstGeom prst="mathMultiply">
            <a:avLst>
              <a:gd name="adj1" fmla="val 10857"/>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US" sz="1400">
              <a:latin typeface="Kalpurush" panose="02000600000000000000" pitchFamily="2" charset="0"/>
              <a:cs typeface="Kalpurush" panose="02000600000000000000" pitchFamily="2" charset="0"/>
            </a:endParaRPr>
          </a:p>
        </p:txBody>
      </p:sp>
      <p:sp>
        <p:nvSpPr>
          <p:cNvPr id="38" name="Multiplication Sign 37">
            <a:extLst>
              <a:ext uri="{FF2B5EF4-FFF2-40B4-BE49-F238E27FC236}">
                <a16:creationId xmlns:a16="http://schemas.microsoft.com/office/drawing/2014/main" id="{DF08E96A-D618-48B9-A668-3FFF057827BC}"/>
              </a:ext>
            </a:extLst>
          </p:cNvPr>
          <p:cNvSpPr/>
          <p:nvPr/>
        </p:nvSpPr>
        <p:spPr>
          <a:xfrm>
            <a:off x="6395872" y="3313757"/>
            <a:ext cx="515620" cy="766717"/>
          </a:xfrm>
          <a:prstGeom prst="mathMultiply">
            <a:avLst>
              <a:gd name="adj1" fmla="val 10857"/>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a:latin typeface="Kalpurush" panose="02000600000000000000" pitchFamily="2" charset="0"/>
              <a:cs typeface="Kalpurush" panose="02000600000000000000" pitchFamily="2" charset="0"/>
            </a:endParaRPr>
          </a:p>
        </p:txBody>
      </p:sp>
      <p:sp>
        <p:nvSpPr>
          <p:cNvPr id="39" name="Rectangle 38">
            <a:extLst>
              <a:ext uri="{FF2B5EF4-FFF2-40B4-BE49-F238E27FC236}">
                <a16:creationId xmlns:a16="http://schemas.microsoft.com/office/drawing/2014/main" id="{048F7283-307A-4338-B5CE-48BEBEA20267}"/>
              </a:ext>
            </a:extLst>
          </p:cNvPr>
          <p:cNvSpPr/>
          <p:nvPr/>
        </p:nvSpPr>
        <p:spPr>
          <a:xfrm>
            <a:off x="177879" y="4119167"/>
            <a:ext cx="9136311"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2400" b="1" cap="none" spc="0" dirty="0">
                <a:ln/>
                <a:effectLst/>
                <a:latin typeface="Kalpurush" panose="02000600000000000000" pitchFamily="2" charset="0"/>
                <a:cs typeface="Kalpurush" panose="02000600000000000000" pitchFamily="2" charset="0"/>
              </a:rPr>
              <a:t>৩। </a:t>
            </a:r>
            <a:r>
              <a:rPr lang="en-US" sz="2400" b="1" dirty="0">
                <a:ln/>
                <a:latin typeface="Kalpurush" panose="02000600000000000000" pitchFamily="2" charset="0"/>
                <a:cs typeface="Kalpurush" panose="02000600000000000000" pitchFamily="2" charset="0"/>
              </a:rPr>
              <a:t>দ</a:t>
            </a:r>
            <a:r>
              <a:rPr lang="as-IN" sz="2400" b="1" dirty="0">
                <a:ln/>
                <a:latin typeface="Kalpurush" panose="02000600000000000000" pitchFamily="2" charset="0"/>
                <a:cs typeface="Kalpurush" panose="02000600000000000000" pitchFamily="2" charset="0"/>
              </a:rPr>
              <a:t>ু</a:t>
            </a:r>
            <a:r>
              <a:rPr lang="en-US" sz="2400" b="1" dirty="0">
                <a:ln/>
                <a:latin typeface="Kalpurush" panose="02000600000000000000" pitchFamily="2" charset="0"/>
                <a:cs typeface="Kalpurush" panose="02000600000000000000" pitchFamily="2" charset="0"/>
              </a:rPr>
              <a:t>ট</a:t>
            </a:r>
            <a:r>
              <a:rPr lang="as-IN" sz="2400" b="1" dirty="0">
                <a:ln/>
                <a:latin typeface="Kalpurush" panose="02000600000000000000" pitchFamily="2" charset="0"/>
                <a:cs typeface="Kalpurush" panose="02000600000000000000" pitchFamily="2" charset="0"/>
              </a:rPr>
              <a:t>ি</a:t>
            </a:r>
            <a:r>
              <a:rPr lang="en-US" sz="2400" b="1" dirty="0">
                <a:ln/>
                <a:latin typeface="Kalpurush" panose="02000600000000000000" pitchFamily="2" charset="0"/>
                <a:cs typeface="Kalpurush" panose="02000600000000000000" pitchFamily="2" charset="0"/>
              </a:rPr>
              <a:t> </a:t>
            </a:r>
            <a:r>
              <a:rPr lang="as-IN" sz="2400" b="1" dirty="0">
                <a:ln/>
                <a:latin typeface="Kalpurush" panose="02000600000000000000" pitchFamily="2" charset="0"/>
                <a:cs typeface="Kalpurush" panose="02000600000000000000" pitchFamily="2" charset="0"/>
              </a:rPr>
              <a:t>স</a:t>
            </a:r>
            <a:r>
              <a:rPr lang="en-US" sz="2400" b="1" dirty="0">
                <a:ln/>
                <a:latin typeface="Kalpurush" panose="02000600000000000000" pitchFamily="2" charset="0"/>
                <a:cs typeface="Kalpurush" panose="02000600000000000000" pitchFamily="2" charset="0"/>
              </a:rPr>
              <a:t>্</a:t>
            </a:r>
            <a:r>
              <a:rPr lang="as-IN" sz="2400" b="1" dirty="0">
                <a:ln/>
                <a:latin typeface="Kalpurush" panose="02000600000000000000" pitchFamily="2" charset="0"/>
                <a:cs typeface="Kalpurush" panose="02000600000000000000" pitchFamily="2" charset="0"/>
              </a:rPr>
              <a:t>ব</a:t>
            </a:r>
            <a:r>
              <a:rPr lang="en-US" sz="2400" b="1" dirty="0">
                <a:ln/>
                <a:latin typeface="Kalpurush" panose="02000600000000000000" pitchFamily="2" charset="0"/>
                <a:cs typeface="Kalpurush" panose="02000600000000000000" pitchFamily="2" charset="0"/>
              </a:rPr>
              <a:t>চ</a:t>
            </a:r>
            <a:r>
              <a:rPr lang="as-IN" sz="2400" b="1" dirty="0">
                <a:ln/>
                <a:latin typeface="Kalpurush" panose="02000600000000000000" pitchFamily="2" charset="0"/>
                <a:cs typeface="Kalpurush" panose="02000600000000000000" pitchFamily="2" charset="0"/>
              </a:rPr>
              <a:t>্</a:t>
            </a:r>
            <a:r>
              <a:rPr lang="en-US" sz="2400" b="1" dirty="0">
                <a:ln/>
                <a:latin typeface="Kalpurush" panose="02000600000000000000" pitchFamily="2" charset="0"/>
                <a:cs typeface="Kalpurush" panose="02000600000000000000" pitchFamily="2" charset="0"/>
              </a:rPr>
              <a:t>ছ </a:t>
            </a:r>
            <a:r>
              <a:rPr lang="as-IN" sz="2400" b="1" dirty="0">
                <a:ln/>
                <a:latin typeface="Kalpurush" panose="02000600000000000000" pitchFamily="2" charset="0"/>
                <a:cs typeface="Kalpurush" panose="02000600000000000000" pitchFamily="2" charset="0"/>
              </a:rPr>
              <a:t>ম</a:t>
            </a:r>
            <a:r>
              <a:rPr lang="en-US" sz="2400" b="1" dirty="0">
                <a:ln/>
                <a:latin typeface="Kalpurush" panose="02000600000000000000" pitchFamily="2" charset="0"/>
                <a:cs typeface="Kalpurush" panose="02000600000000000000" pitchFamily="2" charset="0"/>
              </a:rPr>
              <a:t>া</a:t>
            </a:r>
            <a:r>
              <a:rPr lang="as-IN" sz="2400" b="1" dirty="0">
                <a:ln/>
                <a:latin typeface="Kalpurush" panose="02000600000000000000" pitchFamily="2" charset="0"/>
                <a:cs typeface="Kalpurush" panose="02000600000000000000" pitchFamily="2" charset="0"/>
              </a:rPr>
              <a:t>ধ</a:t>
            </a:r>
            <a:r>
              <a:rPr lang="en-US" sz="2400" b="1" dirty="0">
                <a:ln/>
                <a:latin typeface="Kalpurush" panose="02000600000000000000" pitchFamily="2" charset="0"/>
                <a:cs typeface="Kalpurush" panose="02000600000000000000" pitchFamily="2" charset="0"/>
              </a:rPr>
              <a:t>্</a:t>
            </a:r>
            <a:r>
              <a:rPr lang="as-IN" sz="2400" b="1" dirty="0">
                <a:ln/>
                <a:latin typeface="Kalpurush" panose="02000600000000000000" pitchFamily="2" charset="0"/>
                <a:cs typeface="Kalpurush" panose="02000600000000000000" pitchFamily="2" charset="0"/>
              </a:rPr>
              <a:t>য</a:t>
            </a:r>
            <a:r>
              <a:rPr lang="en-US" sz="2400" b="1" dirty="0">
                <a:ln/>
                <a:latin typeface="Kalpurush" panose="02000600000000000000" pitchFamily="2" charset="0"/>
                <a:cs typeface="Kalpurush" panose="02000600000000000000" pitchFamily="2" charset="0"/>
              </a:rPr>
              <a:t>ম</a:t>
            </a:r>
            <a:r>
              <a:rPr lang="as-IN" sz="2400" b="1" dirty="0">
                <a:ln/>
                <a:latin typeface="Kalpurush" panose="02000600000000000000" pitchFamily="2" charset="0"/>
                <a:cs typeface="Kalpurush" panose="02000600000000000000" pitchFamily="2" charset="0"/>
              </a:rPr>
              <a:t>ে</a:t>
            </a:r>
            <a:r>
              <a:rPr lang="en-US" sz="2400" b="1" dirty="0">
                <a:ln/>
                <a:latin typeface="Kalpurush" panose="02000600000000000000" pitchFamily="2" charset="0"/>
                <a:cs typeface="Kalpurush" panose="02000600000000000000" pitchFamily="2" charset="0"/>
              </a:rPr>
              <a:t>র </a:t>
            </a:r>
            <a:r>
              <a:rPr lang="as-IN" sz="2400" b="1" dirty="0">
                <a:ln/>
                <a:latin typeface="Kalpurush" panose="02000600000000000000" pitchFamily="2" charset="0"/>
                <a:cs typeface="Kalpurush" panose="02000600000000000000" pitchFamily="2" charset="0"/>
              </a:rPr>
              <a:t>ব</a:t>
            </a:r>
            <a:r>
              <a:rPr lang="en-US" sz="2400" b="1" dirty="0">
                <a:ln/>
                <a:latin typeface="Kalpurush" panose="02000600000000000000" pitchFamily="2" charset="0"/>
                <a:cs typeface="Kalpurush" panose="02000600000000000000" pitchFamily="2" charset="0"/>
              </a:rPr>
              <a:t>ি</a:t>
            </a:r>
            <a:r>
              <a:rPr lang="as-IN" sz="2400" b="1" dirty="0">
                <a:ln/>
                <a:latin typeface="Kalpurush" panose="02000600000000000000" pitchFamily="2" charset="0"/>
                <a:cs typeface="Kalpurush" panose="02000600000000000000" pitchFamily="2" charset="0"/>
              </a:rPr>
              <a:t>ভ</a:t>
            </a:r>
            <a:r>
              <a:rPr lang="en-US" sz="2400" b="1" dirty="0">
                <a:ln/>
                <a:latin typeface="Kalpurush" panose="02000600000000000000" pitchFamily="2" charset="0"/>
                <a:cs typeface="Kalpurush" panose="02000600000000000000" pitchFamily="2" charset="0"/>
              </a:rPr>
              <a:t>ে</a:t>
            </a:r>
            <a:r>
              <a:rPr lang="as-IN" sz="2400" b="1" dirty="0">
                <a:ln/>
                <a:latin typeface="Kalpurush" panose="02000600000000000000" pitchFamily="2" charset="0"/>
                <a:cs typeface="Kalpurush" panose="02000600000000000000" pitchFamily="2" charset="0"/>
              </a:rPr>
              <a:t>দ</a:t>
            </a:r>
            <a:r>
              <a:rPr lang="en-US" sz="2400" b="1" dirty="0" err="1">
                <a:ln/>
                <a:latin typeface="Kalpurush" panose="02000600000000000000" pitchFamily="2" charset="0"/>
                <a:cs typeface="Kalpurush" panose="02000600000000000000" pitchFamily="2" charset="0"/>
              </a:rPr>
              <a:t>তলে</a:t>
            </a:r>
            <a:r>
              <a:rPr lang="en-US" sz="2400" b="1" dirty="0">
                <a:ln/>
                <a:latin typeface="Kalpurush" panose="02000600000000000000" pitchFamily="2" charset="0"/>
                <a:cs typeface="Kalpurush" panose="02000600000000000000" pitchFamily="2" charset="0"/>
              </a:rPr>
              <a:t> </a:t>
            </a:r>
            <a:r>
              <a:rPr lang="en-US" sz="2400" b="1" dirty="0" err="1">
                <a:ln/>
                <a:latin typeface="Kalpurush" panose="02000600000000000000" pitchFamily="2" charset="0"/>
                <a:cs typeface="Kalpurush" panose="02000600000000000000" pitchFamily="2" charset="0"/>
              </a:rPr>
              <a:t>আপতিত</a:t>
            </a:r>
            <a:r>
              <a:rPr lang="en-US" sz="2400" b="1" dirty="0">
                <a:ln/>
                <a:latin typeface="Kalpurush" panose="02000600000000000000" pitchFamily="2" charset="0"/>
                <a:cs typeface="Kalpurush" panose="02000600000000000000" pitchFamily="2" charset="0"/>
              </a:rPr>
              <a:t> </a:t>
            </a:r>
            <a:r>
              <a:rPr lang="en-US" sz="2400" b="1" dirty="0" err="1">
                <a:ln/>
                <a:latin typeface="Kalpurush" panose="02000600000000000000" pitchFamily="2" charset="0"/>
                <a:cs typeface="Kalpurush" panose="02000600000000000000" pitchFamily="2" charset="0"/>
              </a:rPr>
              <a:t>আল</a:t>
            </a:r>
            <a:r>
              <a:rPr lang="as-IN" sz="2400" b="1" dirty="0">
                <a:ln/>
                <a:latin typeface="Kalpurush" panose="02000600000000000000" pitchFamily="2" charset="0"/>
                <a:cs typeface="Kalpurush" panose="02000600000000000000" pitchFamily="2" charset="0"/>
              </a:rPr>
              <a:t>ো</a:t>
            </a:r>
            <a:r>
              <a:rPr lang="en-US" sz="2400" b="1" dirty="0">
                <a:ln/>
                <a:latin typeface="Kalpurush" panose="02000600000000000000" pitchFamily="2" charset="0"/>
                <a:cs typeface="Kalpurush" panose="02000600000000000000" pitchFamily="2" charset="0"/>
              </a:rPr>
              <a:t>ক </a:t>
            </a:r>
            <a:r>
              <a:rPr lang="as-IN" sz="2400" b="1" dirty="0">
                <a:ln/>
                <a:latin typeface="Kalpurush" panose="02000600000000000000" pitchFamily="2" charset="0"/>
                <a:cs typeface="Kalpurush" panose="02000600000000000000" pitchFamily="2" charset="0"/>
              </a:rPr>
              <a:t>র</a:t>
            </a:r>
            <a:r>
              <a:rPr lang="en-US" sz="2400" b="1" dirty="0" err="1">
                <a:ln/>
                <a:latin typeface="Kalpurush" panose="02000600000000000000" pitchFamily="2" charset="0"/>
                <a:cs typeface="Kalpurush" panose="02000600000000000000" pitchFamily="2" charset="0"/>
              </a:rPr>
              <a:t>শ্মির</a:t>
            </a:r>
            <a:r>
              <a:rPr lang="en-US" sz="2400" b="1" dirty="0">
                <a:ln/>
                <a:latin typeface="Kalpurush" panose="02000600000000000000" pitchFamily="2" charset="0"/>
                <a:cs typeface="Kalpurush" panose="02000600000000000000" pitchFamily="2" charset="0"/>
              </a:rPr>
              <a:t> </a:t>
            </a:r>
            <a:r>
              <a:rPr lang="en-US" sz="2400" b="1" dirty="0" err="1">
                <a:ln/>
                <a:latin typeface="Kalpurush" panose="02000600000000000000" pitchFamily="2" charset="0"/>
                <a:cs typeface="Kalpurush" panose="02000600000000000000" pitchFamily="2" charset="0"/>
              </a:rPr>
              <a:t>দিক</a:t>
            </a:r>
            <a:r>
              <a:rPr lang="en-US" sz="2400" b="1" dirty="0">
                <a:ln/>
                <a:latin typeface="Kalpurush" panose="02000600000000000000" pitchFamily="2" charset="0"/>
                <a:cs typeface="Kalpurush" panose="02000600000000000000" pitchFamily="2" charset="0"/>
              </a:rPr>
              <a:t> </a:t>
            </a:r>
            <a:r>
              <a:rPr lang="as-IN" sz="2400" b="1" dirty="0">
                <a:ln/>
                <a:latin typeface="Kalpurush" panose="02000600000000000000" pitchFamily="2" charset="0"/>
                <a:cs typeface="Kalpurush" panose="02000600000000000000" pitchFamily="2" charset="0"/>
              </a:rPr>
              <a:t>প</a:t>
            </a:r>
            <a:r>
              <a:rPr lang="en-US" sz="2400" b="1" dirty="0" err="1">
                <a:ln/>
                <a:latin typeface="Kalpurush" panose="02000600000000000000" pitchFamily="2" charset="0"/>
                <a:cs typeface="Kalpurush" panose="02000600000000000000" pitchFamily="2" charset="0"/>
              </a:rPr>
              <a:t>রির্বতন</a:t>
            </a:r>
            <a:r>
              <a:rPr lang="en-US" sz="2400" b="1" dirty="0">
                <a:ln/>
                <a:latin typeface="Kalpurush" panose="02000600000000000000" pitchFamily="2" charset="0"/>
                <a:cs typeface="Kalpurush" panose="02000600000000000000" pitchFamily="2" charset="0"/>
              </a:rPr>
              <a:t> </a:t>
            </a:r>
            <a:r>
              <a:rPr lang="as-IN" sz="2400" b="1" dirty="0">
                <a:ln/>
                <a:latin typeface="Kalpurush" panose="02000600000000000000" pitchFamily="2" charset="0"/>
                <a:cs typeface="Kalpurush" panose="02000600000000000000" pitchFamily="2" charset="0"/>
              </a:rPr>
              <a:t>ক</a:t>
            </a:r>
            <a:r>
              <a:rPr lang="en-US" sz="2400" b="1" dirty="0">
                <a:ln/>
                <a:latin typeface="Kalpurush" panose="02000600000000000000" pitchFamily="2" charset="0"/>
                <a:cs typeface="Kalpurush" panose="02000600000000000000" pitchFamily="2" charset="0"/>
              </a:rPr>
              <a:t>ী </a:t>
            </a:r>
            <a:r>
              <a:rPr lang="as-IN" sz="2400" b="1" dirty="0">
                <a:ln/>
                <a:latin typeface="Kalpurush" panose="02000600000000000000" pitchFamily="2" charset="0"/>
                <a:cs typeface="Kalpurush" panose="02000600000000000000" pitchFamily="2" charset="0"/>
              </a:rPr>
              <a:t>ব</a:t>
            </a:r>
            <a:r>
              <a:rPr lang="en-US" sz="2400" b="1" dirty="0">
                <a:ln/>
                <a:latin typeface="Kalpurush" panose="02000600000000000000" pitchFamily="2" charset="0"/>
                <a:cs typeface="Kalpurush" panose="02000600000000000000" pitchFamily="2" charset="0"/>
              </a:rPr>
              <a:t>ল</a:t>
            </a:r>
            <a:r>
              <a:rPr lang="as-IN" sz="2400" b="1" dirty="0">
                <a:ln/>
                <a:latin typeface="Kalpurush" panose="02000600000000000000" pitchFamily="2" charset="0"/>
                <a:cs typeface="Kalpurush" panose="02000600000000000000" pitchFamily="2" charset="0"/>
              </a:rPr>
              <a:t>ে</a:t>
            </a:r>
            <a:r>
              <a:rPr lang="en-US" sz="2400" b="1" dirty="0">
                <a:ln/>
                <a:latin typeface="Kalpurush" panose="02000600000000000000" pitchFamily="2" charset="0"/>
                <a:cs typeface="Kalpurush" panose="02000600000000000000" pitchFamily="2" charset="0"/>
              </a:rPr>
              <a:t>?</a:t>
            </a:r>
            <a:endParaRPr lang="en-US" sz="2400" b="1" cap="none" spc="0" dirty="0">
              <a:ln/>
              <a:effectLst/>
              <a:latin typeface="Kalpurush" panose="02000600000000000000" pitchFamily="2" charset="0"/>
              <a:cs typeface="Kalpurush" panose="02000600000000000000" pitchFamily="2" charset="0"/>
            </a:endParaRPr>
          </a:p>
        </p:txBody>
      </p:sp>
      <p:sp>
        <p:nvSpPr>
          <p:cNvPr id="40" name="Rectangle 39">
            <a:extLst>
              <a:ext uri="{FF2B5EF4-FFF2-40B4-BE49-F238E27FC236}">
                <a16:creationId xmlns:a16="http://schemas.microsoft.com/office/drawing/2014/main" id="{AF271377-C479-44E8-B662-A84FB6B00FF4}"/>
              </a:ext>
            </a:extLst>
          </p:cNvPr>
          <p:cNvSpPr/>
          <p:nvPr/>
        </p:nvSpPr>
        <p:spPr>
          <a:xfrm>
            <a:off x="2630762" y="4659913"/>
            <a:ext cx="2290182"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2400" cap="none" spc="0"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খ. </a:t>
            </a:r>
            <a:r>
              <a:rPr lang="en-US" sz="2400"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ব্যাস্ত</a:t>
            </a:r>
            <a:r>
              <a:rPr lang="en-US" sz="2400"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প্রতিফলন</a:t>
            </a:r>
            <a:endParaRPr lang="en-US" sz="2400" cap="none" spc="0"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41" name="Rectangle 40">
            <a:extLst>
              <a:ext uri="{FF2B5EF4-FFF2-40B4-BE49-F238E27FC236}">
                <a16:creationId xmlns:a16="http://schemas.microsoft.com/office/drawing/2014/main" id="{83C6EDB7-A8DB-49CD-B2BC-4E3C5EAD341F}"/>
              </a:ext>
            </a:extLst>
          </p:cNvPr>
          <p:cNvSpPr/>
          <p:nvPr/>
        </p:nvSpPr>
        <p:spPr>
          <a:xfrm>
            <a:off x="629116" y="4659913"/>
            <a:ext cx="1596912" cy="46166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r>
              <a:rPr lang="en-US" sz="2400" cap="none" spc="0"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 </a:t>
            </a:r>
            <a:r>
              <a:rPr lang="en-US" sz="2400"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প্রতিফলন</a:t>
            </a:r>
            <a:endParaRPr lang="en-US" sz="2400" cap="none" spc="0"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42" name="Rectangle 41">
            <a:extLst>
              <a:ext uri="{FF2B5EF4-FFF2-40B4-BE49-F238E27FC236}">
                <a16:creationId xmlns:a16="http://schemas.microsoft.com/office/drawing/2014/main" id="{C19B8E6B-029E-4879-8076-615F50394EF9}"/>
              </a:ext>
            </a:extLst>
          </p:cNvPr>
          <p:cNvSpPr/>
          <p:nvPr/>
        </p:nvSpPr>
        <p:spPr>
          <a:xfrm>
            <a:off x="5670665" y="4659913"/>
            <a:ext cx="1505540" cy="46166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r>
              <a:rPr lang="en-US" sz="2400" cap="none" spc="0"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গ. </a:t>
            </a:r>
            <a:r>
              <a:rPr lang="en-US" sz="2400"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প্রতিসরণ</a:t>
            </a:r>
            <a:endParaRPr lang="en-US" sz="2400" cap="none" spc="0"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43" name="Multiplication Sign 42">
            <a:extLst>
              <a:ext uri="{FF2B5EF4-FFF2-40B4-BE49-F238E27FC236}">
                <a16:creationId xmlns:a16="http://schemas.microsoft.com/office/drawing/2014/main" id="{7A400B43-1071-4511-95E5-1743B7AB755D}"/>
              </a:ext>
            </a:extLst>
          </p:cNvPr>
          <p:cNvSpPr/>
          <p:nvPr/>
        </p:nvSpPr>
        <p:spPr>
          <a:xfrm>
            <a:off x="2507224" y="4558196"/>
            <a:ext cx="462096" cy="665099"/>
          </a:xfrm>
          <a:prstGeom prst="mathMultiply">
            <a:avLst>
              <a:gd name="adj1" fmla="val 10857"/>
            </a:avLst>
          </a:prstGeom>
          <a:solidFill>
            <a:srgbClr val="FF0000"/>
          </a:solidFill>
          <a:ln w="1905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a:latin typeface="Kalpurush" panose="02000600000000000000" pitchFamily="2" charset="0"/>
              <a:cs typeface="Kalpurush" panose="02000600000000000000" pitchFamily="2" charset="0"/>
            </a:endParaRPr>
          </a:p>
        </p:txBody>
      </p:sp>
      <p:grpSp>
        <p:nvGrpSpPr>
          <p:cNvPr id="44" name="Group 43">
            <a:extLst>
              <a:ext uri="{FF2B5EF4-FFF2-40B4-BE49-F238E27FC236}">
                <a16:creationId xmlns:a16="http://schemas.microsoft.com/office/drawing/2014/main" id="{19DC52F2-3E5C-4E6B-9B20-66F742F12C61}"/>
              </a:ext>
            </a:extLst>
          </p:cNvPr>
          <p:cNvGrpSpPr/>
          <p:nvPr/>
        </p:nvGrpSpPr>
        <p:grpSpPr>
          <a:xfrm>
            <a:off x="5563956" y="4729269"/>
            <a:ext cx="535871" cy="322953"/>
            <a:chOff x="5753100" y="3406775"/>
            <a:chExt cx="441325" cy="207282"/>
          </a:xfrm>
        </p:grpSpPr>
        <p:cxnSp>
          <p:nvCxnSpPr>
            <p:cNvPr id="45" name="Straight Connector 44">
              <a:extLst>
                <a:ext uri="{FF2B5EF4-FFF2-40B4-BE49-F238E27FC236}">
                  <a16:creationId xmlns:a16="http://schemas.microsoft.com/office/drawing/2014/main" id="{8B884404-5317-4D58-88E3-50B9C2A1BC93}"/>
                </a:ext>
              </a:extLst>
            </p:cNvPr>
            <p:cNvCxnSpPr>
              <a:cxnSpLocks/>
            </p:cNvCxnSpPr>
            <p:nvPr/>
          </p:nvCxnSpPr>
          <p:spPr>
            <a:xfrm>
              <a:off x="5753100" y="3438525"/>
              <a:ext cx="139700" cy="17553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09EB5CC-1355-4CC0-B2C7-8AE9AC778956}"/>
                </a:ext>
              </a:extLst>
            </p:cNvPr>
            <p:cNvCxnSpPr>
              <a:cxnSpLocks/>
            </p:cNvCxnSpPr>
            <p:nvPr/>
          </p:nvCxnSpPr>
          <p:spPr>
            <a:xfrm flipH="1">
              <a:off x="5873750" y="3406775"/>
              <a:ext cx="320675" cy="19775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7" name="Multiplication Sign 46">
            <a:extLst>
              <a:ext uri="{FF2B5EF4-FFF2-40B4-BE49-F238E27FC236}">
                <a16:creationId xmlns:a16="http://schemas.microsoft.com/office/drawing/2014/main" id="{B95E1FAB-AFE3-4306-BF90-6C5C762E96CE}"/>
              </a:ext>
            </a:extLst>
          </p:cNvPr>
          <p:cNvSpPr/>
          <p:nvPr/>
        </p:nvSpPr>
        <p:spPr>
          <a:xfrm>
            <a:off x="537707" y="4529158"/>
            <a:ext cx="515620" cy="723174"/>
          </a:xfrm>
          <a:prstGeom prst="mathMultiply">
            <a:avLst>
              <a:gd name="adj1" fmla="val 10857"/>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a:latin typeface="Kalpurush" panose="02000600000000000000" pitchFamily="2" charset="0"/>
              <a:cs typeface="Kalpurush" panose="02000600000000000000" pitchFamily="2" charset="0"/>
            </a:endParaRPr>
          </a:p>
        </p:txBody>
      </p:sp>
      <p:sp>
        <p:nvSpPr>
          <p:cNvPr id="48" name="TextBox 47">
            <a:extLst>
              <a:ext uri="{FF2B5EF4-FFF2-40B4-BE49-F238E27FC236}">
                <a16:creationId xmlns:a16="http://schemas.microsoft.com/office/drawing/2014/main" id="{0860D22F-D097-4287-A0CB-55123929192E}"/>
              </a:ext>
            </a:extLst>
          </p:cNvPr>
          <p:cNvSpPr txBox="1"/>
          <p:nvPr/>
        </p:nvSpPr>
        <p:spPr>
          <a:xfrm>
            <a:off x="2591959" y="345644"/>
            <a:ext cx="5665783" cy="461665"/>
          </a:xfrm>
          <a:prstGeom prst="rect">
            <a:avLst/>
          </a:prstGeom>
          <a:no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400" dirty="0" err="1">
                <a:ln w="1905"/>
                <a:solidFill>
                  <a:schemeClr val="tx1"/>
                </a:solidFill>
                <a:effectLst>
                  <a:innerShdw blurRad="69850" dist="43180" dir="5400000">
                    <a:srgbClr val="000000">
                      <a:alpha val="65000"/>
                    </a:srgbClr>
                  </a:innerShdw>
                </a:effectLst>
                <a:latin typeface="Kalpurush" panose="02000600000000000000" pitchFamily="2" charset="0"/>
                <a:cs typeface="Kalpurush" panose="02000600000000000000" pitchFamily="2" charset="0"/>
              </a:rPr>
              <a:t>প্রশ্নের</a:t>
            </a:r>
            <a:r>
              <a:rPr lang="en-US" sz="2400" dirty="0">
                <a:ln w="1905"/>
                <a:solidFill>
                  <a:schemeClr val="tx1"/>
                </a:solidFill>
                <a:effectLst>
                  <a:innerShdw blurRad="69850" dist="43180" dir="5400000">
                    <a:srgbClr val="000000">
                      <a:alpha val="65000"/>
                    </a:srgbClr>
                  </a:innerShdw>
                </a:effectLst>
                <a:latin typeface="Kalpurush" panose="02000600000000000000" pitchFamily="2" charset="0"/>
                <a:cs typeface="Kalpurush" panose="02000600000000000000" pitchFamily="2" charset="0"/>
              </a:rPr>
              <a:t> </a:t>
            </a:r>
            <a:r>
              <a:rPr lang="en-US" sz="2400" dirty="0" err="1">
                <a:ln w="1905"/>
                <a:solidFill>
                  <a:schemeClr val="tx1"/>
                </a:solidFill>
                <a:effectLst>
                  <a:innerShdw blurRad="69850" dist="43180" dir="5400000">
                    <a:srgbClr val="000000">
                      <a:alpha val="65000"/>
                    </a:srgbClr>
                  </a:innerShdw>
                </a:effectLst>
                <a:latin typeface="Kalpurush" panose="02000600000000000000" pitchFamily="2" charset="0"/>
                <a:cs typeface="Kalpurush" panose="02000600000000000000" pitchFamily="2" charset="0"/>
              </a:rPr>
              <a:t>উত্তরের</a:t>
            </a:r>
            <a:r>
              <a:rPr lang="en-US" sz="2400" dirty="0">
                <a:ln w="1905"/>
                <a:solidFill>
                  <a:schemeClr val="tx1"/>
                </a:solidFill>
                <a:effectLst>
                  <a:innerShdw blurRad="69850" dist="43180" dir="5400000">
                    <a:srgbClr val="000000">
                      <a:alpha val="65000"/>
                    </a:srgbClr>
                  </a:innerShdw>
                </a:effectLst>
                <a:latin typeface="Kalpurush" panose="02000600000000000000" pitchFamily="2" charset="0"/>
                <a:cs typeface="Kalpurush" panose="02000600000000000000" pitchFamily="2" charset="0"/>
              </a:rPr>
              <a:t> </a:t>
            </a:r>
            <a:r>
              <a:rPr lang="en-US" sz="2400" dirty="0" err="1">
                <a:ln w="1905"/>
                <a:solidFill>
                  <a:schemeClr val="tx1"/>
                </a:solidFill>
                <a:effectLst>
                  <a:innerShdw blurRad="69850" dist="43180" dir="5400000">
                    <a:srgbClr val="000000">
                      <a:alpha val="65000"/>
                    </a:srgbClr>
                  </a:innerShdw>
                </a:effectLst>
                <a:latin typeface="Kalpurush" panose="02000600000000000000" pitchFamily="2" charset="0"/>
                <a:cs typeface="Kalpurush" panose="02000600000000000000" pitchFamily="2" charset="0"/>
              </a:rPr>
              <a:t>মধ্যে</a:t>
            </a:r>
            <a:r>
              <a:rPr lang="en-US" sz="2400" dirty="0">
                <a:ln w="1905"/>
                <a:solidFill>
                  <a:schemeClr val="tx1"/>
                </a:solidFill>
                <a:effectLst>
                  <a:innerShdw blurRad="69850" dist="43180" dir="5400000">
                    <a:srgbClr val="000000">
                      <a:alpha val="65000"/>
                    </a:srgbClr>
                  </a:innerShdw>
                </a:effectLst>
                <a:latin typeface="Kalpurush" panose="02000600000000000000" pitchFamily="2" charset="0"/>
                <a:cs typeface="Kalpurush" panose="02000600000000000000" pitchFamily="2" charset="0"/>
              </a:rPr>
              <a:t> </a:t>
            </a:r>
            <a:r>
              <a:rPr lang="en-US" sz="2400" dirty="0" err="1">
                <a:ln w="1905"/>
                <a:solidFill>
                  <a:schemeClr val="tx1"/>
                </a:solidFill>
                <a:effectLst>
                  <a:innerShdw blurRad="69850" dist="43180" dir="5400000">
                    <a:srgbClr val="000000">
                      <a:alpha val="65000"/>
                    </a:srgbClr>
                  </a:innerShdw>
                </a:effectLst>
                <a:latin typeface="Kalpurush" panose="02000600000000000000" pitchFamily="2" charset="0"/>
                <a:cs typeface="Kalpurush" panose="02000600000000000000" pitchFamily="2" charset="0"/>
              </a:rPr>
              <a:t>ক্লিক</a:t>
            </a:r>
            <a:r>
              <a:rPr lang="en-US" sz="2400" dirty="0">
                <a:ln w="1905"/>
                <a:solidFill>
                  <a:schemeClr val="tx1"/>
                </a:solidFill>
                <a:effectLst>
                  <a:innerShdw blurRad="69850" dist="43180" dir="5400000">
                    <a:srgbClr val="000000">
                      <a:alpha val="65000"/>
                    </a:srgbClr>
                  </a:innerShdw>
                </a:effectLst>
                <a:latin typeface="Kalpurush" panose="02000600000000000000" pitchFamily="2" charset="0"/>
                <a:cs typeface="Kalpurush" panose="02000600000000000000" pitchFamily="2" charset="0"/>
              </a:rPr>
              <a:t> </a:t>
            </a:r>
            <a:r>
              <a:rPr lang="en-US" sz="2400" dirty="0" err="1">
                <a:ln w="1905"/>
                <a:solidFill>
                  <a:schemeClr val="tx1"/>
                </a:solidFill>
                <a:effectLst>
                  <a:innerShdw blurRad="69850" dist="43180" dir="5400000">
                    <a:srgbClr val="000000">
                      <a:alpha val="65000"/>
                    </a:srgbClr>
                  </a:innerShdw>
                </a:effectLst>
                <a:latin typeface="Kalpurush" panose="02000600000000000000" pitchFamily="2" charset="0"/>
                <a:cs typeface="Kalpurush" panose="02000600000000000000" pitchFamily="2" charset="0"/>
              </a:rPr>
              <a:t>করলে</a:t>
            </a:r>
            <a:r>
              <a:rPr lang="en-US" sz="2400" dirty="0">
                <a:ln w="1905"/>
                <a:solidFill>
                  <a:schemeClr val="tx1"/>
                </a:solidFill>
                <a:effectLst>
                  <a:innerShdw blurRad="69850" dist="43180" dir="5400000">
                    <a:srgbClr val="000000">
                      <a:alpha val="65000"/>
                    </a:srgbClr>
                  </a:innerShdw>
                </a:effectLst>
                <a:latin typeface="Kalpurush" panose="02000600000000000000" pitchFamily="2" charset="0"/>
                <a:cs typeface="Kalpurush" panose="02000600000000000000" pitchFamily="2" charset="0"/>
              </a:rPr>
              <a:t> </a:t>
            </a:r>
            <a:r>
              <a:rPr lang="en-US" sz="2400" dirty="0" err="1">
                <a:ln w="1905"/>
                <a:solidFill>
                  <a:schemeClr val="tx1"/>
                </a:solidFill>
                <a:effectLst>
                  <a:innerShdw blurRad="69850" dist="43180" dir="5400000">
                    <a:srgbClr val="000000">
                      <a:alpha val="65000"/>
                    </a:srgbClr>
                  </a:innerShdw>
                </a:effectLst>
                <a:latin typeface="Kalpurush" panose="02000600000000000000" pitchFamily="2" charset="0"/>
                <a:cs typeface="Kalpurush" panose="02000600000000000000" pitchFamily="2" charset="0"/>
              </a:rPr>
              <a:t>সঠিক</a:t>
            </a:r>
            <a:r>
              <a:rPr lang="en-US" sz="2400" dirty="0">
                <a:ln w="1905"/>
                <a:solidFill>
                  <a:schemeClr val="tx1"/>
                </a:solidFill>
                <a:effectLst>
                  <a:innerShdw blurRad="69850" dist="43180" dir="5400000">
                    <a:srgbClr val="000000">
                      <a:alpha val="65000"/>
                    </a:srgbClr>
                  </a:innerShdw>
                </a:effectLst>
                <a:latin typeface="Kalpurush" panose="02000600000000000000" pitchFamily="2" charset="0"/>
                <a:cs typeface="Kalpurush" panose="02000600000000000000" pitchFamily="2" charset="0"/>
              </a:rPr>
              <a:t> </a:t>
            </a:r>
            <a:r>
              <a:rPr lang="en-US" sz="2400" dirty="0" err="1">
                <a:ln w="1905"/>
                <a:solidFill>
                  <a:schemeClr val="tx1"/>
                </a:solidFill>
                <a:effectLst>
                  <a:innerShdw blurRad="69850" dist="43180" dir="5400000">
                    <a:srgbClr val="000000">
                      <a:alpha val="65000"/>
                    </a:srgbClr>
                  </a:innerShdw>
                </a:effectLst>
                <a:latin typeface="Kalpurush" panose="02000600000000000000" pitchFamily="2" charset="0"/>
                <a:cs typeface="Kalpurush" panose="02000600000000000000" pitchFamily="2" charset="0"/>
              </a:rPr>
              <a:t>উত্তর</a:t>
            </a:r>
            <a:r>
              <a:rPr lang="en-US" sz="2400" dirty="0">
                <a:ln w="1905"/>
                <a:solidFill>
                  <a:schemeClr val="tx1"/>
                </a:solidFill>
                <a:effectLst>
                  <a:innerShdw blurRad="69850" dist="43180" dir="5400000">
                    <a:srgbClr val="000000">
                      <a:alpha val="65000"/>
                    </a:srgbClr>
                  </a:innerShdw>
                </a:effectLst>
                <a:latin typeface="Kalpurush" panose="02000600000000000000" pitchFamily="2" charset="0"/>
                <a:cs typeface="Kalpurush" panose="02000600000000000000" pitchFamily="2" charset="0"/>
              </a:rPr>
              <a:t> </a:t>
            </a:r>
            <a:r>
              <a:rPr lang="en-US" sz="2400" dirty="0" err="1">
                <a:ln w="1905"/>
                <a:solidFill>
                  <a:schemeClr val="tx1"/>
                </a:solidFill>
                <a:effectLst>
                  <a:innerShdw blurRad="69850" dist="43180" dir="5400000">
                    <a:srgbClr val="000000">
                      <a:alpha val="65000"/>
                    </a:srgbClr>
                  </a:innerShdw>
                </a:effectLst>
                <a:latin typeface="Kalpurush" panose="02000600000000000000" pitchFamily="2" charset="0"/>
                <a:cs typeface="Kalpurush" panose="02000600000000000000" pitchFamily="2" charset="0"/>
              </a:rPr>
              <a:t>পাবে</a:t>
            </a:r>
            <a:r>
              <a:rPr lang="en-US" sz="2400" dirty="0">
                <a:ln w="1905"/>
                <a:solidFill>
                  <a:schemeClr val="tx1"/>
                </a:solidFill>
                <a:effectLst>
                  <a:innerShdw blurRad="69850" dist="43180" dir="5400000">
                    <a:srgbClr val="000000">
                      <a:alpha val="65000"/>
                    </a:srgbClr>
                  </a:innerShdw>
                </a:effectLst>
                <a:latin typeface="Kalpurush" panose="02000600000000000000" pitchFamily="2" charset="0"/>
                <a:cs typeface="Kalpurush" panose="02000600000000000000" pitchFamily="2" charset="0"/>
              </a:rPr>
              <a:t> </a:t>
            </a:r>
            <a:endParaRPr lang="bn-BD" sz="2400" dirty="0">
              <a:ln w="1905"/>
              <a:solidFill>
                <a:schemeClr val="tx1"/>
              </a:solidFill>
              <a:effectLst>
                <a:innerShdw blurRad="69850" dist="43180" dir="5400000">
                  <a:srgbClr val="000000">
                    <a:alpha val="65000"/>
                  </a:srgbClr>
                </a:innerShdw>
              </a:effectLst>
              <a:latin typeface="Kalpurush" panose="02000600000000000000" pitchFamily="2" charset="0"/>
              <a:cs typeface="Kalpurush" panose="02000600000000000000" pitchFamily="2" charset="0"/>
            </a:endParaRPr>
          </a:p>
        </p:txBody>
      </p:sp>
      <p:sp>
        <p:nvSpPr>
          <p:cNvPr id="49" name="Rectangle 48">
            <a:extLst>
              <a:ext uri="{FF2B5EF4-FFF2-40B4-BE49-F238E27FC236}">
                <a16:creationId xmlns:a16="http://schemas.microsoft.com/office/drawing/2014/main" id="{898A0190-9528-4F6C-BD72-65FBD84D7044}"/>
              </a:ext>
            </a:extLst>
          </p:cNvPr>
          <p:cNvSpPr/>
          <p:nvPr/>
        </p:nvSpPr>
        <p:spPr>
          <a:xfrm>
            <a:off x="7685035" y="4659913"/>
            <a:ext cx="1319593" cy="46166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cap="none" spc="0"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ঘ. </a:t>
            </a:r>
            <a:r>
              <a:rPr lang="en-US" sz="2400"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বিচ্ছরণ</a:t>
            </a:r>
            <a:endParaRPr lang="en-US" sz="2400" cap="none" spc="0"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50" name="Multiplication Sign 49">
            <a:extLst>
              <a:ext uri="{FF2B5EF4-FFF2-40B4-BE49-F238E27FC236}">
                <a16:creationId xmlns:a16="http://schemas.microsoft.com/office/drawing/2014/main" id="{5A7D95D1-02B5-4D54-9B64-2CC1AFF61F0D}"/>
              </a:ext>
            </a:extLst>
          </p:cNvPr>
          <p:cNvSpPr/>
          <p:nvPr/>
        </p:nvSpPr>
        <p:spPr>
          <a:xfrm>
            <a:off x="7590689" y="4538054"/>
            <a:ext cx="462095" cy="705383"/>
          </a:xfrm>
          <a:prstGeom prst="mathMultiply">
            <a:avLst>
              <a:gd name="adj1" fmla="val 10857"/>
            </a:avLst>
          </a:prstGeom>
          <a:solidFill>
            <a:srgbClr val="FF0000"/>
          </a:solidFill>
          <a:ln w="1905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a:latin typeface="Kalpurush" panose="02000600000000000000" pitchFamily="2" charset="0"/>
              <a:cs typeface="Kalpurush" panose="02000600000000000000" pitchFamily="2" charset="0"/>
            </a:endParaRPr>
          </a:p>
        </p:txBody>
      </p:sp>
      <p:pic>
        <p:nvPicPr>
          <p:cNvPr id="51" name="Picture 50">
            <a:extLst>
              <a:ext uri="{FF2B5EF4-FFF2-40B4-BE49-F238E27FC236}">
                <a16:creationId xmlns:a16="http://schemas.microsoft.com/office/drawing/2014/main" id="{82A92214-0735-4DD0-A29C-BA0508EE0DED}"/>
              </a:ext>
            </a:extLst>
          </p:cNvPr>
          <p:cNvPicPr>
            <a:picLocks noChangeAspect="1"/>
          </p:cNvPicPr>
          <p:nvPr/>
        </p:nvPicPr>
        <p:blipFill rotWithShape="1">
          <a:blip r:embed="rId4"/>
          <a:srcRect l="29353" t="11264" r="30300" b="25142"/>
          <a:stretch/>
        </p:blipFill>
        <p:spPr>
          <a:xfrm>
            <a:off x="1135800" y="311594"/>
            <a:ext cx="1107393" cy="537799"/>
          </a:xfrm>
          <a:prstGeom prst="rect">
            <a:avLst/>
          </a:prstGeom>
          <a:ln>
            <a:solidFill>
              <a:srgbClr val="FF0000"/>
            </a:solidFill>
          </a:ln>
        </p:spPr>
      </p:pic>
      <p:sp>
        <p:nvSpPr>
          <p:cNvPr id="52" name="TextBox 51">
            <a:extLst>
              <a:ext uri="{FF2B5EF4-FFF2-40B4-BE49-F238E27FC236}">
                <a16:creationId xmlns:a16="http://schemas.microsoft.com/office/drawing/2014/main" id="{888CE442-B36A-4979-8B4E-8C994EF6859B}"/>
              </a:ext>
            </a:extLst>
          </p:cNvPr>
          <p:cNvSpPr txBox="1"/>
          <p:nvPr/>
        </p:nvSpPr>
        <p:spPr>
          <a:xfrm>
            <a:off x="22434" y="4958225"/>
            <a:ext cx="9249671" cy="523220"/>
          </a:xfrm>
          <a:prstGeom prst="rect">
            <a:avLst/>
          </a:prstGeom>
          <a:noFill/>
        </p:spPr>
        <p:txBody>
          <a:bodyPr wrap="square">
            <a:spAutoFit/>
          </a:bodyPr>
          <a:lstStyle/>
          <a:p>
            <a:r>
              <a:rPr lang="en-US" sz="2800" dirty="0">
                <a:latin typeface="NikoshBAN" panose="02000000000000000000" pitchFamily="2" charset="0"/>
                <a:cs typeface="NikoshBAN" panose="02000000000000000000" pitchFamily="2" charset="0"/>
              </a:rPr>
              <a:t>৪</a:t>
            </a:r>
            <a:r>
              <a:rPr lang="bn-IN"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ব</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য়</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থ</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আল</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ন</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চ</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র</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ক</a:t>
            </a:r>
            <a:r>
              <a:rPr lang="en-US" sz="2800" dirty="0" err="1">
                <a:latin typeface="NikoshBAN" panose="02000000000000000000" pitchFamily="2" charset="0"/>
                <a:cs typeface="NikoshBAN" panose="02000000000000000000" pitchFamily="2" charset="0"/>
              </a:rPr>
              <a:t>োন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মাধ্যমে</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প্রবেশকালে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a:t>
            </a:r>
            <a:r>
              <a:rPr lang="as-IN" sz="2800" dirty="0">
                <a:latin typeface="NikoshBAN" panose="02000000000000000000" pitchFamily="2" charset="0"/>
                <a:cs typeface="NikoshBAN" panose="02000000000000000000" pitchFamily="2" charset="0"/>
              </a:rPr>
              <a:t>ক</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র</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ব</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শ</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প</a:t>
            </a:r>
            <a:r>
              <a:rPr lang="en-US" sz="2800" dirty="0">
                <a:latin typeface="NikoshBAN" panose="02000000000000000000" pitchFamily="2" charset="0"/>
                <a:cs typeface="NikoshBAN" panose="02000000000000000000" pitchFamily="2" charset="0"/>
              </a:rPr>
              <a:t>র</a:t>
            </a:r>
            <a:r>
              <a:rPr lang="as-IN" sz="2800" dirty="0">
                <a:latin typeface="NikoshBAN" panose="02000000000000000000" pitchFamily="2" charset="0"/>
                <a:cs typeface="NikoshBAN" panose="02000000000000000000" pitchFamily="2" charset="0"/>
              </a:rPr>
              <a:t>ি</a:t>
            </a:r>
            <a:r>
              <a:rPr lang="en-US" sz="2800" dirty="0" err="1">
                <a:latin typeface="NikoshBAN" panose="02000000000000000000" pitchFamily="2" charset="0"/>
                <a:cs typeface="NikoshBAN" panose="02000000000000000000" pitchFamily="2" charset="0"/>
              </a:rPr>
              <a:t>র্বতন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ঘটে</a:t>
            </a:r>
            <a:r>
              <a:rPr lang="en-US" sz="2800" dirty="0">
                <a:latin typeface="NikoshBAN" panose="02000000000000000000" pitchFamily="2" charset="0"/>
                <a:cs typeface="NikoshBAN" panose="02000000000000000000" pitchFamily="2" charset="0"/>
              </a:rPr>
              <a:t>?</a:t>
            </a:r>
            <a:endParaRPr lang="bn-IN" sz="2800" dirty="0">
              <a:latin typeface="NikoshBAN" panose="02000000000000000000" pitchFamily="2" charset="0"/>
              <a:cs typeface="NikoshBAN" panose="02000000000000000000" pitchFamily="2" charset="0"/>
            </a:endParaRPr>
          </a:p>
        </p:txBody>
      </p:sp>
      <p:sp>
        <p:nvSpPr>
          <p:cNvPr id="53" name="Rectangle 52">
            <a:extLst>
              <a:ext uri="{FF2B5EF4-FFF2-40B4-BE49-F238E27FC236}">
                <a16:creationId xmlns:a16="http://schemas.microsoft.com/office/drawing/2014/main" id="{179B69EB-AAA4-43EF-89B6-5CC569620031}"/>
              </a:ext>
            </a:extLst>
          </p:cNvPr>
          <p:cNvSpPr/>
          <p:nvPr/>
        </p:nvSpPr>
        <p:spPr>
          <a:xfrm>
            <a:off x="3061320" y="5660933"/>
            <a:ext cx="843501" cy="46166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r>
              <a:rPr lang="en-US" sz="2400" b="1" cap="none" spc="0"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খ.কাচ</a:t>
            </a:r>
            <a:endParaRPr lang="en-US" sz="2400" b="1" cap="none" spc="0"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54" name="Rectangle 53">
            <a:extLst>
              <a:ext uri="{FF2B5EF4-FFF2-40B4-BE49-F238E27FC236}">
                <a16:creationId xmlns:a16="http://schemas.microsoft.com/office/drawing/2014/main" id="{B3463E8E-7BD6-40E3-A9DB-24C2791EDD4A}"/>
              </a:ext>
            </a:extLst>
          </p:cNvPr>
          <p:cNvSpPr/>
          <p:nvPr/>
        </p:nvSpPr>
        <p:spPr>
          <a:xfrm>
            <a:off x="463144" y="5660933"/>
            <a:ext cx="2106471"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2400" b="1" cap="none" spc="0"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a:t>
            </a:r>
            <a:r>
              <a:rPr lang="en-US" sz="24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কেরোসিন</a:t>
            </a:r>
            <a:endParaRPr lang="en-US" sz="2400" b="1" cap="none" spc="0"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55" name="Rectangle 54">
            <a:extLst>
              <a:ext uri="{FF2B5EF4-FFF2-40B4-BE49-F238E27FC236}">
                <a16:creationId xmlns:a16="http://schemas.microsoft.com/office/drawing/2014/main" id="{22A9DDE9-F4A8-4A57-A02F-B8E5241FD352}"/>
              </a:ext>
            </a:extLst>
          </p:cNvPr>
          <p:cNvSpPr/>
          <p:nvPr/>
        </p:nvSpPr>
        <p:spPr>
          <a:xfrm>
            <a:off x="4616137" y="5660933"/>
            <a:ext cx="1393223"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2400" b="1" cap="none" spc="0"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গ. </a:t>
            </a:r>
            <a:r>
              <a:rPr lang="en-US" sz="24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পানি</a:t>
            </a:r>
            <a:endParaRPr lang="en-US" sz="2400" b="1" cap="none" spc="0"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grpSp>
        <p:nvGrpSpPr>
          <p:cNvPr id="56" name="Group 55">
            <a:extLst>
              <a:ext uri="{FF2B5EF4-FFF2-40B4-BE49-F238E27FC236}">
                <a16:creationId xmlns:a16="http://schemas.microsoft.com/office/drawing/2014/main" id="{AA34DC6B-DA11-4CEB-848E-03738385DCC4}"/>
              </a:ext>
            </a:extLst>
          </p:cNvPr>
          <p:cNvGrpSpPr/>
          <p:nvPr/>
        </p:nvGrpSpPr>
        <p:grpSpPr>
          <a:xfrm>
            <a:off x="2931010" y="5705098"/>
            <a:ext cx="535871" cy="322953"/>
            <a:chOff x="5753100" y="3406775"/>
            <a:chExt cx="441325" cy="207282"/>
          </a:xfrm>
        </p:grpSpPr>
        <p:cxnSp>
          <p:nvCxnSpPr>
            <p:cNvPr id="57" name="Straight Connector 56">
              <a:extLst>
                <a:ext uri="{FF2B5EF4-FFF2-40B4-BE49-F238E27FC236}">
                  <a16:creationId xmlns:a16="http://schemas.microsoft.com/office/drawing/2014/main" id="{0E614C03-4854-4607-A05A-9640AE024C92}"/>
                </a:ext>
              </a:extLst>
            </p:cNvPr>
            <p:cNvCxnSpPr>
              <a:cxnSpLocks/>
            </p:cNvCxnSpPr>
            <p:nvPr/>
          </p:nvCxnSpPr>
          <p:spPr>
            <a:xfrm>
              <a:off x="5753100" y="3438525"/>
              <a:ext cx="139700" cy="17553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B4B70BF-037F-4BED-99AD-D0DB24DA77E9}"/>
                </a:ext>
              </a:extLst>
            </p:cNvPr>
            <p:cNvCxnSpPr>
              <a:cxnSpLocks/>
            </p:cNvCxnSpPr>
            <p:nvPr/>
          </p:nvCxnSpPr>
          <p:spPr>
            <a:xfrm flipH="1">
              <a:off x="5873750" y="3406775"/>
              <a:ext cx="320675" cy="19775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9" name="Multiplication Sign 58">
            <a:extLst>
              <a:ext uri="{FF2B5EF4-FFF2-40B4-BE49-F238E27FC236}">
                <a16:creationId xmlns:a16="http://schemas.microsoft.com/office/drawing/2014/main" id="{3398D26C-CFFB-4980-9468-897F4E294131}"/>
              </a:ext>
            </a:extLst>
          </p:cNvPr>
          <p:cNvSpPr/>
          <p:nvPr/>
        </p:nvSpPr>
        <p:spPr>
          <a:xfrm>
            <a:off x="413569" y="5591733"/>
            <a:ext cx="515620" cy="723174"/>
          </a:xfrm>
          <a:prstGeom prst="mathMultiply">
            <a:avLst>
              <a:gd name="adj1" fmla="val 10857"/>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a:solidFill>
                <a:schemeClr val="tx1"/>
              </a:solidFill>
              <a:latin typeface="Kalpurush" panose="02000600000000000000" pitchFamily="2" charset="0"/>
              <a:cs typeface="Kalpurush" panose="02000600000000000000" pitchFamily="2" charset="0"/>
            </a:endParaRPr>
          </a:p>
        </p:txBody>
      </p:sp>
      <p:sp>
        <p:nvSpPr>
          <p:cNvPr id="60" name="Rectangle 59">
            <a:extLst>
              <a:ext uri="{FF2B5EF4-FFF2-40B4-BE49-F238E27FC236}">
                <a16:creationId xmlns:a16="http://schemas.microsoft.com/office/drawing/2014/main" id="{5A5AD6CE-764D-4991-B7FE-6E74AD6B68E6}"/>
              </a:ext>
            </a:extLst>
          </p:cNvPr>
          <p:cNvSpPr/>
          <p:nvPr/>
        </p:nvSpPr>
        <p:spPr>
          <a:xfrm>
            <a:off x="6501065" y="5660933"/>
            <a:ext cx="1924895"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2400" b="1" cap="none" spc="0"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ঘ. </a:t>
            </a:r>
            <a:r>
              <a:rPr lang="en-US" sz="2400" b="1" cap="none" spc="0"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গ্লিসারিন</a:t>
            </a:r>
            <a:endParaRPr lang="en-US" sz="2400" b="1" cap="none" spc="0"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61" name="Multiplication Sign 60">
            <a:extLst>
              <a:ext uri="{FF2B5EF4-FFF2-40B4-BE49-F238E27FC236}">
                <a16:creationId xmlns:a16="http://schemas.microsoft.com/office/drawing/2014/main" id="{258A2568-2D97-47B3-8937-E2EBDB228DD8}"/>
              </a:ext>
            </a:extLst>
          </p:cNvPr>
          <p:cNvSpPr/>
          <p:nvPr/>
        </p:nvSpPr>
        <p:spPr>
          <a:xfrm>
            <a:off x="4553521" y="5560298"/>
            <a:ext cx="484484" cy="705383"/>
          </a:xfrm>
          <a:prstGeom prst="mathMultiply">
            <a:avLst>
              <a:gd name="adj1" fmla="val 7730"/>
            </a:avLst>
          </a:prstGeom>
          <a:solidFill>
            <a:srgbClr val="FF0000"/>
          </a:solidFill>
          <a:ln w="1905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a:solidFill>
                <a:schemeClr val="tx1"/>
              </a:solidFill>
              <a:latin typeface="Kalpurush" panose="02000600000000000000" pitchFamily="2" charset="0"/>
              <a:cs typeface="Kalpurush" panose="02000600000000000000" pitchFamily="2" charset="0"/>
            </a:endParaRPr>
          </a:p>
        </p:txBody>
      </p:sp>
      <p:sp>
        <p:nvSpPr>
          <p:cNvPr id="62" name="Multiplication Sign 61">
            <a:extLst>
              <a:ext uri="{FF2B5EF4-FFF2-40B4-BE49-F238E27FC236}">
                <a16:creationId xmlns:a16="http://schemas.microsoft.com/office/drawing/2014/main" id="{55047007-50FA-464D-A92A-D06379B62159}"/>
              </a:ext>
            </a:extLst>
          </p:cNvPr>
          <p:cNvSpPr/>
          <p:nvPr/>
        </p:nvSpPr>
        <p:spPr>
          <a:xfrm>
            <a:off x="6423435" y="5560299"/>
            <a:ext cx="484484" cy="705383"/>
          </a:xfrm>
          <a:prstGeom prst="mathMultiply">
            <a:avLst>
              <a:gd name="adj1" fmla="val 6844"/>
            </a:avLst>
          </a:prstGeom>
          <a:solidFill>
            <a:srgbClr val="FF0000"/>
          </a:solidFill>
          <a:ln w="1905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a:solidFill>
                <a:schemeClr val="tx1"/>
              </a:solidFill>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422633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par>
                          <p:cTn id="8" fill="hold">
                            <p:stCondLst>
                              <p:cond delay="500"/>
                            </p:stCondLst>
                            <p:childTnLst>
                              <p:par>
                                <p:cTn id="9" presetID="1" presetClass="entr" presetSubtype="0" fill="hold" grpId="0" nodeType="afterEffect">
                                  <p:stCondLst>
                                    <p:cond delay="0"/>
                                  </p:stCondLst>
                                  <p:iterate type="lt">
                                    <p:tmAbs val="0"/>
                                  </p:iterate>
                                  <p:childTnLst>
                                    <p:set>
                                      <p:cBhvr>
                                        <p:cTn id="10" dur="1" fill="hold">
                                          <p:stCondLst>
                                            <p:cond delay="0"/>
                                          </p:stCondLst>
                                        </p:cTn>
                                        <p:tgtEl>
                                          <p:spTgt spid="48"/>
                                        </p:tgtEl>
                                        <p:attrNameLst>
                                          <p:attrName>style.visibility</p:attrName>
                                        </p:attrNameLst>
                                      </p:cBhvr>
                                      <p:to>
                                        <p:strVal val="visible"/>
                                      </p:to>
                                    </p:set>
                                  </p:childTnLst>
                                </p:cTn>
                              </p:par>
                            </p:childTnLst>
                          </p:cTn>
                        </p:par>
                        <p:par>
                          <p:cTn id="11" fill="hold">
                            <p:stCondLst>
                              <p:cond delay="500"/>
                            </p:stCondLst>
                            <p:childTnLst>
                              <p:par>
                                <p:cTn id="12" presetID="34" presetClass="emph" presetSubtype="0" repeatCount="indefinite" fill="hold" grpId="1" nodeType="afterEffect">
                                  <p:stCondLst>
                                    <p:cond delay="0"/>
                                  </p:stCondLst>
                                  <p:iterate type="lt">
                                    <p:tmPct val="10000"/>
                                  </p:iterate>
                                  <p:childTnLst>
                                    <p:animMotion origin="layout" path="M 8.33333E-7 2.22222E-6 L 8.33333E-7 -0.07222 " pathEditMode="relative" rAng="0" ptsTypes="AA">
                                      <p:cBhvr>
                                        <p:cTn id="13" dur="875" accel="50000" decel="50000" autoRev="1" fill="hold">
                                          <p:stCondLst>
                                            <p:cond delay="0"/>
                                          </p:stCondLst>
                                        </p:cTn>
                                        <p:tgtEl>
                                          <p:spTgt spid="48"/>
                                        </p:tgtEl>
                                        <p:attrNameLst>
                                          <p:attrName>ppt_x</p:attrName>
                                          <p:attrName>ppt_y</p:attrName>
                                        </p:attrNameLst>
                                      </p:cBhvr>
                                      <p:rCtr x="0" y="-3611"/>
                                    </p:animMotion>
                                    <p:animRot by="1500000">
                                      <p:cBhvr>
                                        <p:cTn id="14" dur="438" fill="hold">
                                          <p:stCondLst>
                                            <p:cond delay="0"/>
                                          </p:stCondLst>
                                        </p:cTn>
                                        <p:tgtEl>
                                          <p:spTgt spid="48"/>
                                        </p:tgtEl>
                                        <p:attrNameLst>
                                          <p:attrName>r</p:attrName>
                                        </p:attrNameLst>
                                      </p:cBhvr>
                                    </p:animRot>
                                    <p:animRot by="-1500000">
                                      <p:cBhvr>
                                        <p:cTn id="15" dur="438" fill="hold">
                                          <p:stCondLst>
                                            <p:cond delay="438"/>
                                          </p:stCondLst>
                                        </p:cTn>
                                        <p:tgtEl>
                                          <p:spTgt spid="48"/>
                                        </p:tgtEl>
                                        <p:attrNameLst>
                                          <p:attrName>r</p:attrName>
                                        </p:attrNameLst>
                                      </p:cBhvr>
                                    </p:animRot>
                                    <p:animRot by="-1500000">
                                      <p:cBhvr>
                                        <p:cTn id="16" dur="438" fill="hold">
                                          <p:stCondLst>
                                            <p:cond delay="875"/>
                                          </p:stCondLst>
                                        </p:cTn>
                                        <p:tgtEl>
                                          <p:spTgt spid="48"/>
                                        </p:tgtEl>
                                        <p:attrNameLst>
                                          <p:attrName>r</p:attrName>
                                        </p:attrNameLst>
                                      </p:cBhvr>
                                    </p:animRot>
                                    <p:animRot by="1500000">
                                      <p:cBhvr>
                                        <p:cTn id="17" dur="438" fill="hold">
                                          <p:stCondLst>
                                            <p:cond delay="1313"/>
                                          </p:stCondLst>
                                        </p:cTn>
                                        <p:tgtEl>
                                          <p:spTgt spid="4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18"/>
                    </p:tgtEl>
                  </p:cond>
                </p:stCondLst>
                <p:endSync evt="end" delay="0">
                  <p:rtn val="all"/>
                </p:endSync>
                <p:childTnLst>
                  <p:par>
                    <p:cTn id="19" fill="hold">
                      <p:stCondLst>
                        <p:cond delay="0"/>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100"/>
                                        <p:tgtEl>
                                          <p:spTgt spid="19"/>
                                        </p:tgtEl>
                                      </p:cBhvr>
                                    </p:animEffect>
                                  </p:childTnLst>
                                  <p:subTnLst>
                                    <p:audio>
                                      <p:cMediaNode>
                                        <p:cTn display="0" masterRel="sameClick">
                                          <p:stCondLst>
                                            <p:cond evt="begin" delay="0">
                                              <p:tn val="21"/>
                                            </p:cond>
                                          </p:stCondLst>
                                          <p:endCondLst>
                                            <p:cond evt="onStopAudio" delay="0">
                                              <p:tgtEl>
                                                <p:sldTgt/>
                                              </p:tgtEl>
                                            </p:cond>
                                          </p:endCondLst>
                                        </p:cTn>
                                        <p:tgtEl>
                                          <p:sndTgt r:embed="rId2" name="yes.wav"/>
                                        </p:tgtEl>
                                      </p:cMediaNode>
                                    </p:audio>
                                  </p:subTnLst>
                                </p:cTn>
                              </p:par>
                            </p:childTnLst>
                          </p:cTn>
                        </p:par>
                      </p:childTnLst>
                    </p:cTn>
                  </p:par>
                </p:childTnLst>
              </p:cTn>
              <p:nextCondLst>
                <p:cond evt="onClick" delay="0">
                  <p:tgtEl>
                    <p:spTgt spid="18"/>
                  </p:tgtEl>
                </p:cond>
              </p:nextCondLst>
            </p:seq>
            <p:seq concurrent="1" nextAc="seek">
              <p:cTn id="24" restart="whenNotActive" fill="hold" evtFilter="cancelBubble" nodeType="interactiveSeq">
                <p:stCondLst>
                  <p:cond evt="onClick" delay="0">
                    <p:tgtEl>
                      <p:spTgt spid="22"/>
                    </p:tgtEl>
                  </p:cond>
                </p:stCondLst>
                <p:endSync evt="end" delay="0">
                  <p:rtn val="all"/>
                </p:endSync>
                <p:childTnLst>
                  <p:par>
                    <p:cTn id="25" fill="hold">
                      <p:stCondLst>
                        <p:cond delay="0"/>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1100"/>
                                        <p:tgtEl>
                                          <p:spTgt spid="23"/>
                                        </p:tgtEl>
                                      </p:cBhvr>
                                    </p:animEffect>
                                  </p:childTnLst>
                                  <p:subTnLst>
                                    <p:audio>
                                      <p:cMediaNode>
                                        <p:cTn display="0" masterRel="sameClick">
                                          <p:stCondLst>
                                            <p:cond evt="begin" delay="0">
                                              <p:tn val="27"/>
                                            </p:cond>
                                          </p:stCondLst>
                                          <p:endCondLst>
                                            <p:cond evt="onStopAudio" delay="0">
                                              <p:tgtEl>
                                                <p:sldTgt/>
                                              </p:tgtEl>
                                            </p:cond>
                                          </p:endCondLst>
                                        </p:cTn>
                                        <p:tgtEl>
                                          <p:sndTgt r:embed="rId3" name="no.wav"/>
                                        </p:tgtEl>
                                      </p:cMediaNode>
                                    </p:audio>
                                  </p:subTnLst>
                                </p:cTn>
                              </p:par>
                            </p:childTnLst>
                          </p:cTn>
                        </p:par>
                      </p:childTnLst>
                    </p:cTn>
                  </p:par>
                </p:childTnLst>
              </p:cTn>
              <p:nextCondLst>
                <p:cond evt="onClick" delay="0">
                  <p:tgtEl>
                    <p:spTgt spid="22"/>
                  </p:tgtEl>
                </p:cond>
              </p:nextCondLst>
            </p:seq>
            <p:seq concurrent="1" nextAc="seek">
              <p:cTn id="30" restart="whenNotActive" fill="hold" evtFilter="cancelBubble" nodeType="interactiveSeq">
                <p:stCondLst>
                  <p:cond evt="onClick" delay="0">
                    <p:tgtEl>
                      <p:spTgt spid="24"/>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1200"/>
                                        <p:tgtEl>
                                          <p:spTgt spid="25"/>
                                        </p:tgtEl>
                                      </p:cBhvr>
                                    </p:animEffect>
                                  </p:childTnLst>
                                  <p:subTnLst>
                                    <p:audio>
                                      <p:cMediaNode>
                                        <p:cTn display="0" masterRel="sameClick">
                                          <p:stCondLst>
                                            <p:cond evt="begin" delay="0">
                                              <p:tn val="33"/>
                                            </p:cond>
                                          </p:stCondLst>
                                          <p:endCondLst>
                                            <p:cond evt="onStopAudio" delay="0">
                                              <p:tgtEl>
                                                <p:sldTgt/>
                                              </p:tgtEl>
                                            </p:cond>
                                          </p:endCondLst>
                                        </p:cTn>
                                        <p:tgtEl>
                                          <p:sndTgt r:embed="rId3" name="no.wav"/>
                                        </p:tgtEl>
                                      </p:cMediaNode>
                                    </p:audio>
                                  </p:subTnLst>
                                </p:cTn>
                              </p:par>
                            </p:childTnLst>
                          </p:cTn>
                        </p:par>
                      </p:childTnLst>
                    </p:cTn>
                  </p:par>
                </p:childTnLst>
              </p:cTn>
              <p:nextCondLst>
                <p:cond evt="onClick" delay="0">
                  <p:tgtEl>
                    <p:spTgt spid="24"/>
                  </p:tgtEl>
                </p:cond>
              </p:nextCondLst>
            </p:seq>
            <p:seq concurrent="1" nextAc="seek">
              <p:cTn id="36" restart="whenNotActive" fill="hold" evtFilter="cancelBubble" nodeType="interactiveSeq">
                <p:stCondLst>
                  <p:cond evt="onClick" delay="0">
                    <p:tgtEl>
                      <p:spTgt spid="26"/>
                    </p:tgtEl>
                  </p:cond>
                </p:stCondLst>
                <p:endSync evt="end" delay="0">
                  <p:rtn val="all"/>
                </p:endSync>
                <p:childTnLst>
                  <p:par>
                    <p:cTn id="37" fill="hold">
                      <p:stCondLst>
                        <p:cond delay="0"/>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1200"/>
                                        <p:tgtEl>
                                          <p:spTgt spid="27"/>
                                        </p:tgtEl>
                                      </p:cBhvr>
                                    </p:animEffect>
                                  </p:childTnLst>
                                  <p:subTnLst>
                                    <p:audio>
                                      <p:cMediaNode>
                                        <p:cTn display="0" masterRel="sameClick">
                                          <p:stCondLst>
                                            <p:cond evt="begin" delay="0">
                                              <p:tn val="39"/>
                                            </p:cond>
                                          </p:stCondLst>
                                          <p:endCondLst>
                                            <p:cond evt="onStopAudio" delay="0">
                                              <p:tgtEl>
                                                <p:sldTgt/>
                                              </p:tgtEl>
                                            </p:cond>
                                          </p:endCondLst>
                                        </p:cTn>
                                        <p:tgtEl>
                                          <p:sndTgt r:embed="rId3" name="no.wav"/>
                                        </p:tgtEl>
                                      </p:cMediaNode>
                                    </p:audio>
                                  </p:subTnLst>
                                </p:cTn>
                              </p:par>
                            </p:childTnLst>
                          </p:cTn>
                        </p:par>
                      </p:childTnLst>
                    </p:cTn>
                  </p:par>
                </p:childTnLst>
              </p:cTn>
              <p:nextCondLst>
                <p:cond evt="onClick" delay="0">
                  <p:tgtEl>
                    <p:spTgt spid="26"/>
                  </p:tgtEl>
                </p:cond>
              </p:nextCondLst>
            </p:seq>
            <p:seq concurrent="1" nextAc="seek">
              <p:cTn id="42" restart="whenNotActive" fill="hold" evtFilter="cancelBubble" nodeType="interactiveSeq">
                <p:stCondLst>
                  <p:cond evt="onClick" delay="0">
                    <p:tgtEl>
                      <p:spTgt spid="29"/>
                    </p:tgtEl>
                  </p:cond>
                </p:stCondLst>
                <p:endSync evt="end" delay="0">
                  <p:rtn val="all"/>
                </p:endSync>
                <p:childTnLst>
                  <p:par>
                    <p:cTn id="43" fill="hold">
                      <p:stCondLst>
                        <p:cond delay="0"/>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subTnLst>
                                    <p:audio>
                                      <p:cMediaNode>
                                        <p:cTn display="0" masterRel="sameClick">
                                          <p:stCondLst>
                                            <p:cond evt="begin" delay="0">
                                              <p:tn val="45"/>
                                            </p:cond>
                                          </p:stCondLst>
                                          <p:endCondLst>
                                            <p:cond evt="onStopAudio" delay="0">
                                              <p:tgtEl>
                                                <p:sldTgt/>
                                              </p:tgtEl>
                                            </p:cond>
                                          </p:endCondLst>
                                        </p:cTn>
                                        <p:tgtEl>
                                          <p:sndTgt r:embed="rId3" name="no.wav"/>
                                        </p:tgtEl>
                                      </p:cMediaNode>
                                    </p:audio>
                                  </p:subTnLst>
                                </p:cTn>
                              </p:par>
                            </p:childTnLst>
                          </p:cTn>
                        </p:par>
                      </p:childTnLst>
                    </p:cTn>
                  </p:par>
                </p:childTnLst>
              </p:cTn>
              <p:nextCondLst>
                <p:cond evt="onClick" delay="0">
                  <p:tgtEl>
                    <p:spTgt spid="29"/>
                  </p:tgtEl>
                </p:cond>
              </p:nextCondLst>
            </p:seq>
            <p:seq concurrent="1" nextAc="seek">
              <p:cTn id="48" restart="whenNotActive" fill="hold" evtFilter="cancelBubble" nodeType="interactiveSeq">
                <p:stCondLst>
                  <p:cond evt="onClick" delay="0">
                    <p:tgtEl>
                      <p:spTgt spid="30"/>
                    </p:tgtEl>
                  </p:cond>
                </p:stCondLst>
                <p:endSync evt="end" delay="0">
                  <p:rtn val="all"/>
                </p:endSync>
                <p:childTnLst>
                  <p:par>
                    <p:cTn id="49" fill="hold">
                      <p:stCondLst>
                        <p:cond delay="0"/>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wipe(up)">
                                      <p:cBhvr>
                                        <p:cTn id="53" dur="500"/>
                                        <p:tgtEl>
                                          <p:spTgt spid="37"/>
                                        </p:tgtEl>
                                      </p:cBhvr>
                                    </p:animEffect>
                                  </p:childTnLst>
                                  <p:subTnLst>
                                    <p:audio>
                                      <p:cMediaNode>
                                        <p:cTn display="0" masterRel="sameClick">
                                          <p:stCondLst>
                                            <p:cond evt="begin" delay="0">
                                              <p:tn val="51"/>
                                            </p:cond>
                                          </p:stCondLst>
                                          <p:endCondLst>
                                            <p:cond evt="onStopAudio" delay="0">
                                              <p:tgtEl>
                                                <p:sldTgt/>
                                              </p:tgtEl>
                                            </p:cond>
                                          </p:endCondLst>
                                        </p:cTn>
                                        <p:tgtEl>
                                          <p:sndTgt r:embed="rId3" name="no.wav"/>
                                        </p:tgtEl>
                                      </p:cMediaNode>
                                    </p:audio>
                                  </p:subTnLst>
                                </p:cTn>
                              </p:par>
                            </p:childTnLst>
                          </p:cTn>
                        </p:par>
                      </p:childTnLst>
                    </p:cTn>
                  </p:par>
                </p:childTnLst>
              </p:cTn>
              <p:nextCondLst>
                <p:cond evt="onClick" delay="0">
                  <p:tgtEl>
                    <p:spTgt spid="30"/>
                  </p:tgtEl>
                </p:cond>
              </p:nextCondLst>
            </p:seq>
            <p:seq concurrent="1" nextAc="seek">
              <p:cTn id="54" restart="whenNotActive" fill="hold" evtFilter="cancelBubble" nodeType="interactiveSeq">
                <p:stCondLst>
                  <p:cond evt="onClick" delay="0">
                    <p:tgtEl>
                      <p:spTgt spid="31"/>
                    </p:tgtEl>
                  </p:cond>
                </p:stCondLst>
                <p:endSync evt="end" delay="0">
                  <p:rtn val="all"/>
                </p:endSync>
                <p:childTnLst>
                  <p:par>
                    <p:cTn id="55" fill="hold">
                      <p:stCondLst>
                        <p:cond delay="0"/>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500"/>
                                        <p:tgtEl>
                                          <p:spTgt spid="38"/>
                                        </p:tgtEl>
                                      </p:cBhvr>
                                    </p:animEffect>
                                  </p:childTnLst>
                                  <p:subTnLst>
                                    <p:audio>
                                      <p:cMediaNode>
                                        <p:cTn display="0" masterRel="sameClick">
                                          <p:stCondLst>
                                            <p:cond evt="begin" delay="0">
                                              <p:tn val="57"/>
                                            </p:cond>
                                          </p:stCondLst>
                                          <p:endCondLst>
                                            <p:cond evt="onStopAudio" delay="0">
                                              <p:tgtEl>
                                                <p:sldTgt/>
                                              </p:tgtEl>
                                            </p:cond>
                                          </p:endCondLst>
                                        </p:cTn>
                                        <p:tgtEl>
                                          <p:sndTgt r:embed="rId3" name="no.wav"/>
                                        </p:tgtEl>
                                      </p:cMediaNode>
                                    </p:audio>
                                  </p:subTnLst>
                                </p:cTn>
                              </p:par>
                            </p:childTnLst>
                          </p:cTn>
                        </p:par>
                      </p:childTnLst>
                    </p:cTn>
                  </p:par>
                </p:childTnLst>
              </p:cTn>
              <p:nextCondLst>
                <p:cond evt="onClick" delay="0">
                  <p:tgtEl>
                    <p:spTgt spid="31"/>
                  </p:tgtEl>
                </p:cond>
              </p:nextCondLst>
            </p:seq>
            <p:seq concurrent="1" nextAc="seek">
              <p:cTn id="60" restart="whenNotActive" fill="hold" evtFilter="cancelBubble" nodeType="interactiveSeq">
                <p:stCondLst>
                  <p:cond evt="onClick" delay="0">
                    <p:tgtEl>
                      <p:spTgt spid="32"/>
                    </p:tgtEl>
                  </p:cond>
                </p:stCondLst>
                <p:endSync evt="end" delay="0">
                  <p:rtn val="all"/>
                </p:endSync>
                <p:childTnLst>
                  <p:par>
                    <p:cTn id="61" fill="hold">
                      <p:stCondLst>
                        <p:cond delay="0"/>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ipe(left)">
                                      <p:cBhvr>
                                        <p:cTn id="65" dur="500"/>
                                        <p:tgtEl>
                                          <p:spTgt spid="33"/>
                                        </p:tgtEl>
                                      </p:cBhvr>
                                    </p:animEffect>
                                  </p:childTnLst>
                                  <p:subTnLst>
                                    <p:audio>
                                      <p:cMediaNode>
                                        <p:cTn display="0" masterRel="sameClick">
                                          <p:stCondLst>
                                            <p:cond evt="begin" delay="0">
                                              <p:tn val="63"/>
                                            </p:cond>
                                          </p:stCondLst>
                                          <p:endCondLst>
                                            <p:cond evt="onStopAudio" delay="0">
                                              <p:tgtEl>
                                                <p:sldTgt/>
                                              </p:tgtEl>
                                            </p:cond>
                                          </p:endCondLst>
                                        </p:cTn>
                                        <p:tgtEl>
                                          <p:sndTgt r:embed="rId2" name="yes.wav"/>
                                        </p:tgtEl>
                                      </p:cMediaNode>
                                    </p:audio>
                                  </p:subTnLst>
                                </p:cTn>
                              </p:par>
                            </p:childTnLst>
                          </p:cTn>
                        </p:par>
                      </p:childTnLst>
                    </p:cTn>
                  </p:par>
                </p:childTnLst>
              </p:cTn>
              <p:nextCondLst>
                <p:cond evt="onClick" delay="0">
                  <p:tgtEl>
                    <p:spTgt spid="32"/>
                  </p:tgtEl>
                </p:cond>
              </p:nextCondLst>
            </p:seq>
            <p:seq concurrent="1" nextAc="seek">
              <p:cTn id="66" restart="whenNotActive" fill="hold" evtFilter="cancelBubble" nodeType="interactiveSeq">
                <p:stCondLst>
                  <p:cond evt="onClick" delay="0">
                    <p:tgtEl>
                      <p:spTgt spid="41"/>
                    </p:tgtEl>
                  </p:cond>
                </p:stCondLst>
                <p:endSync evt="end" delay="0">
                  <p:rtn val="all"/>
                </p:endSync>
                <p:childTnLst>
                  <p:par>
                    <p:cTn id="67" fill="hold">
                      <p:stCondLst>
                        <p:cond delay="0"/>
                      </p:stCondLst>
                      <p:childTnLst>
                        <p:par>
                          <p:cTn id="68" fill="hold">
                            <p:stCondLst>
                              <p:cond delay="0"/>
                            </p:stCondLst>
                            <p:childTnLst>
                              <p:par>
                                <p:cTn id="69" presetID="22" presetClass="entr" presetSubtype="1" fill="hold" grpId="0" nodeType="click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wipe(up)">
                                      <p:cBhvr>
                                        <p:cTn id="71" dur="500"/>
                                        <p:tgtEl>
                                          <p:spTgt spid="47"/>
                                        </p:tgtEl>
                                      </p:cBhvr>
                                    </p:animEffect>
                                  </p:childTnLst>
                                  <p:subTnLst>
                                    <p:audio>
                                      <p:cMediaNode>
                                        <p:cTn display="0" masterRel="sameClick">
                                          <p:stCondLst>
                                            <p:cond evt="begin" delay="0">
                                              <p:tn val="69"/>
                                            </p:cond>
                                          </p:stCondLst>
                                          <p:endCondLst>
                                            <p:cond evt="onStopAudio" delay="0">
                                              <p:tgtEl>
                                                <p:sldTgt/>
                                              </p:tgtEl>
                                            </p:cond>
                                          </p:endCondLst>
                                        </p:cTn>
                                        <p:tgtEl>
                                          <p:sndTgt r:embed="rId3" name="no.wav"/>
                                        </p:tgtEl>
                                      </p:cMediaNode>
                                    </p:audio>
                                  </p:subTnLst>
                                </p:cTn>
                              </p:par>
                            </p:childTnLst>
                          </p:cTn>
                        </p:par>
                      </p:childTnLst>
                    </p:cTn>
                  </p:par>
                </p:childTnLst>
              </p:cTn>
              <p:nextCondLst>
                <p:cond evt="onClick" delay="0">
                  <p:tgtEl>
                    <p:spTgt spid="41"/>
                  </p:tgtEl>
                </p:cond>
              </p:nextCondLst>
            </p:seq>
            <p:seq concurrent="1" nextAc="seek">
              <p:cTn id="72" restart="whenNotActive" fill="hold" evtFilter="cancelBubble" nodeType="interactiveSeq">
                <p:stCondLst>
                  <p:cond evt="onClick" delay="0">
                    <p:tgtEl>
                      <p:spTgt spid="40"/>
                    </p:tgtEl>
                  </p:cond>
                </p:stCondLst>
                <p:endSync evt="end" delay="0">
                  <p:rtn val="all"/>
                </p:endSync>
                <p:childTnLst>
                  <p:par>
                    <p:cTn id="73" fill="hold">
                      <p:stCondLst>
                        <p:cond delay="0"/>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wipe(up)">
                                      <p:cBhvr>
                                        <p:cTn id="77" dur="500"/>
                                        <p:tgtEl>
                                          <p:spTgt spid="43"/>
                                        </p:tgtEl>
                                      </p:cBhvr>
                                    </p:animEffect>
                                  </p:childTnLst>
                                  <p:subTnLst>
                                    <p:audio>
                                      <p:cMediaNode>
                                        <p:cTn display="0" masterRel="sameClick">
                                          <p:stCondLst>
                                            <p:cond evt="begin" delay="0">
                                              <p:tn val="75"/>
                                            </p:cond>
                                          </p:stCondLst>
                                          <p:endCondLst>
                                            <p:cond evt="onStopAudio" delay="0">
                                              <p:tgtEl>
                                                <p:sldTgt/>
                                              </p:tgtEl>
                                            </p:cond>
                                          </p:endCondLst>
                                        </p:cTn>
                                        <p:tgtEl>
                                          <p:sndTgt r:embed="rId3" name="no.wav"/>
                                        </p:tgtEl>
                                      </p:cMediaNode>
                                    </p:audio>
                                  </p:subTnLst>
                                </p:cTn>
                              </p:par>
                            </p:childTnLst>
                          </p:cTn>
                        </p:par>
                      </p:childTnLst>
                    </p:cTn>
                  </p:par>
                </p:childTnLst>
              </p:cTn>
              <p:nextCondLst>
                <p:cond evt="onClick" delay="0">
                  <p:tgtEl>
                    <p:spTgt spid="40"/>
                  </p:tgtEl>
                </p:cond>
              </p:nextCondLst>
            </p:seq>
            <p:seq concurrent="1" nextAc="seek">
              <p:cTn id="78" restart="whenNotActive" fill="hold" evtFilter="cancelBubble" nodeType="interactiveSeq">
                <p:stCondLst>
                  <p:cond evt="onClick" delay="0">
                    <p:tgtEl>
                      <p:spTgt spid="42"/>
                    </p:tgtEl>
                  </p:cond>
                </p:stCondLst>
                <p:endSync evt="end" delay="0">
                  <p:rtn val="all"/>
                </p:endSync>
                <p:childTnLst>
                  <p:par>
                    <p:cTn id="79" fill="hold">
                      <p:stCondLst>
                        <p:cond delay="0"/>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44"/>
                                        </p:tgtEl>
                                        <p:attrNameLst>
                                          <p:attrName>style.visibility</p:attrName>
                                        </p:attrNameLst>
                                      </p:cBhvr>
                                      <p:to>
                                        <p:strVal val="visible"/>
                                      </p:to>
                                    </p:set>
                                    <p:animEffect transition="in" filter="wipe(left)">
                                      <p:cBhvr>
                                        <p:cTn id="83" dur="500"/>
                                        <p:tgtEl>
                                          <p:spTgt spid="44"/>
                                        </p:tgtEl>
                                      </p:cBhvr>
                                    </p:animEffect>
                                  </p:childTnLst>
                                  <p:subTnLst>
                                    <p:audio>
                                      <p:cMediaNode>
                                        <p:cTn display="0" masterRel="sameClick">
                                          <p:stCondLst>
                                            <p:cond evt="begin" delay="0">
                                              <p:tn val="81"/>
                                            </p:cond>
                                          </p:stCondLst>
                                          <p:endCondLst>
                                            <p:cond evt="onStopAudio" delay="0">
                                              <p:tgtEl>
                                                <p:sldTgt/>
                                              </p:tgtEl>
                                            </p:cond>
                                          </p:endCondLst>
                                        </p:cTn>
                                        <p:tgtEl>
                                          <p:sndTgt r:embed="rId2" name="yes.wav"/>
                                        </p:tgtEl>
                                      </p:cMediaNode>
                                    </p:audio>
                                  </p:subTnLst>
                                </p:cTn>
                              </p:par>
                            </p:childTnLst>
                          </p:cTn>
                        </p:par>
                      </p:childTnLst>
                    </p:cTn>
                  </p:par>
                </p:childTnLst>
              </p:cTn>
              <p:nextCondLst>
                <p:cond evt="onClick" delay="0">
                  <p:tgtEl>
                    <p:spTgt spid="42"/>
                  </p:tgtEl>
                </p:cond>
              </p:nextCondLst>
            </p:seq>
            <p:seq concurrent="1" nextAc="seek">
              <p:cTn id="84" restart="whenNotActive" fill="hold" evtFilter="cancelBubble" nodeType="interactiveSeq">
                <p:stCondLst>
                  <p:cond evt="onClick" delay="0">
                    <p:tgtEl>
                      <p:spTgt spid="49"/>
                    </p:tgtEl>
                  </p:cond>
                </p:stCondLst>
                <p:endSync evt="end" delay="0">
                  <p:rtn val="all"/>
                </p:endSync>
                <p:childTnLst>
                  <p:par>
                    <p:cTn id="85" fill="hold">
                      <p:stCondLst>
                        <p:cond delay="0"/>
                      </p:stCondLst>
                      <p:childTnLst>
                        <p:par>
                          <p:cTn id="86" fill="hold">
                            <p:stCondLst>
                              <p:cond delay="0"/>
                            </p:stCondLst>
                            <p:childTnLst>
                              <p:par>
                                <p:cTn id="87" presetID="22" presetClass="entr" presetSubtype="1" fill="hold" grpId="0" nodeType="clickEffect">
                                  <p:stCondLst>
                                    <p:cond delay="0"/>
                                  </p:stCondLst>
                                  <p:childTnLst>
                                    <p:set>
                                      <p:cBhvr>
                                        <p:cTn id="88" dur="1" fill="hold">
                                          <p:stCondLst>
                                            <p:cond delay="0"/>
                                          </p:stCondLst>
                                        </p:cTn>
                                        <p:tgtEl>
                                          <p:spTgt spid="50"/>
                                        </p:tgtEl>
                                        <p:attrNameLst>
                                          <p:attrName>style.visibility</p:attrName>
                                        </p:attrNameLst>
                                      </p:cBhvr>
                                      <p:to>
                                        <p:strVal val="visible"/>
                                      </p:to>
                                    </p:set>
                                    <p:animEffect transition="in" filter="wipe(up)">
                                      <p:cBhvr>
                                        <p:cTn id="89" dur="500"/>
                                        <p:tgtEl>
                                          <p:spTgt spid="50"/>
                                        </p:tgtEl>
                                      </p:cBhvr>
                                    </p:animEffect>
                                  </p:childTnLst>
                                  <p:subTnLst>
                                    <p:audio>
                                      <p:cMediaNode>
                                        <p:cTn display="0" masterRel="sameClick">
                                          <p:stCondLst>
                                            <p:cond evt="begin" delay="0">
                                              <p:tn val="87"/>
                                            </p:cond>
                                          </p:stCondLst>
                                          <p:endCondLst>
                                            <p:cond evt="onStopAudio" delay="0">
                                              <p:tgtEl>
                                                <p:sldTgt/>
                                              </p:tgtEl>
                                            </p:cond>
                                          </p:endCondLst>
                                        </p:cTn>
                                        <p:tgtEl>
                                          <p:sndTgt r:embed="rId3" name="no.wav"/>
                                        </p:tgtEl>
                                      </p:cMediaNode>
                                    </p:audio>
                                  </p:subTnLst>
                                </p:cTn>
                              </p:par>
                            </p:childTnLst>
                          </p:cTn>
                        </p:par>
                      </p:childTnLst>
                    </p:cTn>
                  </p:par>
                </p:childTnLst>
              </p:cTn>
              <p:nextCondLst>
                <p:cond evt="onClick" delay="0">
                  <p:tgtEl>
                    <p:spTgt spid="49"/>
                  </p:tgtEl>
                </p:cond>
              </p:nextCondLst>
            </p:seq>
            <p:seq concurrent="1" nextAc="seek">
              <p:cTn id="90" restart="whenNotActive" fill="hold" evtFilter="cancelBubble" nodeType="interactiveSeq">
                <p:stCondLst>
                  <p:cond evt="onClick" delay="0">
                    <p:tgtEl>
                      <p:spTgt spid="54"/>
                    </p:tgtEl>
                  </p:cond>
                </p:stCondLst>
                <p:endSync evt="end" delay="0">
                  <p:rtn val="all"/>
                </p:endSync>
                <p:childTnLst>
                  <p:par>
                    <p:cTn id="91" fill="hold">
                      <p:stCondLst>
                        <p:cond delay="0"/>
                      </p:stCondLst>
                      <p:childTnLst>
                        <p:par>
                          <p:cTn id="92" fill="hold">
                            <p:stCondLst>
                              <p:cond delay="0"/>
                            </p:stCondLst>
                            <p:childTnLst>
                              <p:par>
                                <p:cTn id="93" presetID="22" presetClass="entr" presetSubtype="1" fill="hold" grpId="0" nodeType="clickEffect">
                                  <p:stCondLst>
                                    <p:cond delay="0"/>
                                  </p:stCondLst>
                                  <p:childTnLst>
                                    <p:set>
                                      <p:cBhvr>
                                        <p:cTn id="94" dur="1" fill="hold">
                                          <p:stCondLst>
                                            <p:cond delay="0"/>
                                          </p:stCondLst>
                                        </p:cTn>
                                        <p:tgtEl>
                                          <p:spTgt spid="59"/>
                                        </p:tgtEl>
                                        <p:attrNameLst>
                                          <p:attrName>style.visibility</p:attrName>
                                        </p:attrNameLst>
                                      </p:cBhvr>
                                      <p:to>
                                        <p:strVal val="visible"/>
                                      </p:to>
                                    </p:set>
                                    <p:animEffect transition="in" filter="wipe(up)">
                                      <p:cBhvr>
                                        <p:cTn id="95" dur="500"/>
                                        <p:tgtEl>
                                          <p:spTgt spid="59"/>
                                        </p:tgtEl>
                                      </p:cBhvr>
                                    </p:animEffect>
                                  </p:childTnLst>
                                  <p:subTnLst>
                                    <p:audio>
                                      <p:cMediaNode>
                                        <p:cTn display="0" masterRel="sameClick">
                                          <p:stCondLst>
                                            <p:cond evt="begin" delay="0">
                                              <p:tn val="93"/>
                                            </p:cond>
                                          </p:stCondLst>
                                          <p:endCondLst>
                                            <p:cond evt="onStopAudio" delay="0">
                                              <p:tgtEl>
                                                <p:sldTgt/>
                                              </p:tgtEl>
                                            </p:cond>
                                          </p:endCondLst>
                                        </p:cTn>
                                        <p:tgtEl>
                                          <p:sndTgt r:embed="rId3" name="no.wav"/>
                                        </p:tgtEl>
                                      </p:cMediaNode>
                                    </p:audio>
                                  </p:subTnLst>
                                </p:cTn>
                              </p:par>
                            </p:childTnLst>
                          </p:cTn>
                        </p:par>
                      </p:childTnLst>
                    </p:cTn>
                  </p:par>
                </p:childTnLst>
              </p:cTn>
              <p:nextCondLst>
                <p:cond evt="onClick" delay="0">
                  <p:tgtEl>
                    <p:spTgt spid="54"/>
                  </p:tgtEl>
                </p:cond>
              </p:nextCondLst>
            </p:seq>
            <p:seq concurrent="1" nextAc="seek">
              <p:cTn id="96" restart="whenNotActive" fill="hold" evtFilter="cancelBubble" nodeType="interactiveSeq">
                <p:stCondLst>
                  <p:cond evt="onClick" delay="0">
                    <p:tgtEl>
                      <p:spTgt spid="53"/>
                    </p:tgtEl>
                  </p:cond>
                </p:stCondLst>
                <p:endSync evt="end" delay="0">
                  <p:rtn val="all"/>
                </p:endSync>
                <p:childTnLst>
                  <p:par>
                    <p:cTn id="97" fill="hold">
                      <p:stCondLst>
                        <p:cond delay="0"/>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wipe(left)">
                                      <p:cBhvr>
                                        <p:cTn id="101" dur="500"/>
                                        <p:tgtEl>
                                          <p:spTgt spid="56"/>
                                        </p:tgtEl>
                                      </p:cBhvr>
                                    </p:animEffect>
                                  </p:childTnLst>
                                  <p:subTnLst>
                                    <p:audio>
                                      <p:cMediaNode>
                                        <p:cTn display="0" masterRel="sameClick">
                                          <p:stCondLst>
                                            <p:cond evt="begin" delay="0">
                                              <p:tn val="99"/>
                                            </p:cond>
                                          </p:stCondLst>
                                          <p:endCondLst>
                                            <p:cond evt="onStopAudio" delay="0">
                                              <p:tgtEl>
                                                <p:sldTgt/>
                                              </p:tgtEl>
                                            </p:cond>
                                          </p:endCondLst>
                                        </p:cTn>
                                        <p:tgtEl>
                                          <p:sndTgt r:embed="rId2" name="yes.wav"/>
                                        </p:tgtEl>
                                      </p:cMediaNode>
                                    </p:audio>
                                  </p:subTnLst>
                                </p:cTn>
                              </p:par>
                            </p:childTnLst>
                          </p:cTn>
                        </p:par>
                      </p:childTnLst>
                    </p:cTn>
                  </p:par>
                </p:childTnLst>
              </p:cTn>
              <p:nextCondLst>
                <p:cond evt="onClick" delay="0">
                  <p:tgtEl>
                    <p:spTgt spid="53"/>
                  </p:tgtEl>
                </p:cond>
              </p:nextCondLst>
            </p:seq>
            <p:seq concurrent="1" nextAc="seek">
              <p:cTn id="102" restart="whenNotActive" fill="hold" evtFilter="cancelBubble" nodeType="interactiveSeq">
                <p:stCondLst>
                  <p:cond evt="onClick" delay="0">
                    <p:tgtEl>
                      <p:spTgt spid="55"/>
                    </p:tgtEl>
                  </p:cond>
                </p:stCondLst>
                <p:endSync evt="end" delay="0">
                  <p:rtn val="all"/>
                </p:endSync>
                <p:childTnLst>
                  <p:par>
                    <p:cTn id="103" fill="hold">
                      <p:stCondLst>
                        <p:cond delay="0"/>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barn(inVertical)">
                                      <p:cBhvr>
                                        <p:cTn id="107" dur="500"/>
                                        <p:tgtEl>
                                          <p:spTgt spid="61"/>
                                        </p:tgtEl>
                                      </p:cBhvr>
                                    </p:animEffect>
                                  </p:childTnLst>
                                  <p:subTnLst>
                                    <p:audio>
                                      <p:cMediaNode>
                                        <p:cTn display="0" masterRel="sameClick">
                                          <p:stCondLst>
                                            <p:cond evt="begin" delay="0">
                                              <p:tn val="105"/>
                                            </p:cond>
                                          </p:stCondLst>
                                          <p:endCondLst>
                                            <p:cond evt="onStopAudio" delay="0">
                                              <p:tgtEl>
                                                <p:sldTgt/>
                                              </p:tgtEl>
                                            </p:cond>
                                          </p:endCondLst>
                                        </p:cTn>
                                        <p:tgtEl>
                                          <p:sndTgt r:embed="rId3" name="no.wav"/>
                                        </p:tgtEl>
                                      </p:cMediaNode>
                                    </p:audio>
                                  </p:subTnLst>
                                </p:cTn>
                              </p:par>
                            </p:childTnLst>
                          </p:cTn>
                        </p:par>
                      </p:childTnLst>
                    </p:cTn>
                  </p:par>
                </p:childTnLst>
              </p:cTn>
              <p:nextCondLst>
                <p:cond evt="onClick" delay="0">
                  <p:tgtEl>
                    <p:spTgt spid="55"/>
                  </p:tgtEl>
                </p:cond>
              </p:nextCondLst>
            </p:seq>
            <p:seq concurrent="1" nextAc="seek">
              <p:cTn id="108" restart="whenNotActive" fill="hold" evtFilter="cancelBubble" nodeType="interactiveSeq">
                <p:stCondLst>
                  <p:cond evt="onClick" delay="0">
                    <p:tgtEl>
                      <p:spTgt spid="60"/>
                    </p:tgtEl>
                  </p:cond>
                </p:stCondLst>
                <p:endSync evt="end" delay="0">
                  <p:rtn val="all"/>
                </p:endSync>
                <p:childTnLst>
                  <p:par>
                    <p:cTn id="109" fill="hold">
                      <p:stCondLst>
                        <p:cond delay="0"/>
                      </p:stCondLst>
                      <p:childTnLst>
                        <p:par>
                          <p:cTn id="110" fill="hold">
                            <p:stCondLst>
                              <p:cond delay="0"/>
                            </p:stCondLst>
                            <p:childTnLst>
                              <p:par>
                                <p:cTn id="111" presetID="16" presetClass="entr" presetSubtype="21" fill="hold" grpId="0" nodeType="clickEffect">
                                  <p:stCondLst>
                                    <p:cond delay="0"/>
                                  </p:stCondLst>
                                  <p:childTnLst>
                                    <p:set>
                                      <p:cBhvr>
                                        <p:cTn id="112" dur="1" fill="hold">
                                          <p:stCondLst>
                                            <p:cond delay="0"/>
                                          </p:stCondLst>
                                        </p:cTn>
                                        <p:tgtEl>
                                          <p:spTgt spid="62"/>
                                        </p:tgtEl>
                                        <p:attrNameLst>
                                          <p:attrName>style.visibility</p:attrName>
                                        </p:attrNameLst>
                                      </p:cBhvr>
                                      <p:to>
                                        <p:strVal val="visible"/>
                                      </p:to>
                                    </p:set>
                                    <p:animEffect transition="in" filter="barn(inVertical)">
                                      <p:cBhvr>
                                        <p:cTn id="113" dur="500"/>
                                        <p:tgtEl>
                                          <p:spTgt spid="62"/>
                                        </p:tgtEl>
                                      </p:cBhvr>
                                    </p:animEffect>
                                  </p:childTnLst>
                                  <p:subTnLst>
                                    <p:audio>
                                      <p:cMediaNode>
                                        <p:cTn display="0" masterRel="sameClick">
                                          <p:stCondLst>
                                            <p:cond evt="begin" delay="0">
                                              <p:tn val="111"/>
                                            </p:cond>
                                          </p:stCondLst>
                                          <p:endCondLst>
                                            <p:cond evt="onStopAudio" delay="0">
                                              <p:tgtEl>
                                                <p:sldTgt/>
                                              </p:tgtEl>
                                            </p:cond>
                                          </p:endCondLst>
                                        </p:cTn>
                                        <p:tgtEl>
                                          <p:sndTgt r:embed="rId3" name="no.wav"/>
                                        </p:tgtEl>
                                      </p:cMediaNode>
                                    </p:audio>
                                  </p:subTnLst>
                                </p:cTn>
                              </p:par>
                            </p:childTnLst>
                          </p:cTn>
                        </p:par>
                      </p:childTnLst>
                    </p:cTn>
                  </p:par>
                </p:childTnLst>
              </p:cTn>
              <p:nextCondLst>
                <p:cond evt="onClick" delay="0">
                  <p:tgtEl>
                    <p:spTgt spid="60"/>
                  </p:tgtEl>
                </p:cond>
              </p:nextCondLst>
            </p:seq>
          </p:childTnLst>
        </p:cTn>
      </p:par>
    </p:tnLst>
    <p:bldLst>
      <p:bldP spid="23" grpId="0" animBg="1"/>
      <p:bldP spid="25" grpId="0" animBg="1"/>
      <p:bldP spid="27" grpId="0" animBg="1"/>
      <p:bldP spid="36" grpId="0" animBg="1"/>
      <p:bldP spid="37" grpId="0" animBg="1"/>
      <p:bldP spid="38" grpId="0" animBg="1"/>
      <p:bldP spid="43" grpId="0" animBg="1"/>
      <p:bldP spid="47" grpId="0" animBg="1"/>
      <p:bldP spid="48" grpId="0"/>
      <p:bldP spid="48" grpId="1"/>
      <p:bldP spid="50" grpId="0" animBg="1"/>
      <p:bldP spid="59" grpId="0" animBg="1"/>
      <p:bldP spid="61" grpId="0" animBg="1"/>
      <p:bldP spid="6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33EF1CCA-9408-4360-BCD2-5E0C288139FE}"/>
              </a:ext>
            </a:extLst>
          </p:cNvPr>
          <p:cNvGrpSpPr/>
          <p:nvPr/>
        </p:nvGrpSpPr>
        <p:grpSpPr>
          <a:xfrm>
            <a:off x="-171450" y="-188686"/>
            <a:ext cx="9576707" cy="7199086"/>
            <a:chOff x="-114300" y="0"/>
            <a:chExt cx="12420600" cy="7122884"/>
          </a:xfrm>
        </p:grpSpPr>
        <p:sp>
          <p:nvSpPr>
            <p:cNvPr id="4" name="Freeform: Shape 3">
              <a:extLst>
                <a:ext uri="{FF2B5EF4-FFF2-40B4-BE49-F238E27FC236}">
                  <a16:creationId xmlns:a16="http://schemas.microsoft.com/office/drawing/2014/main" id="{48F81F1A-BA5D-4521-A698-76DFD6CAFD8E}"/>
                </a:ext>
              </a:extLst>
            </p:cNvPr>
            <p:cNvSpPr/>
            <p:nvPr/>
          </p:nvSpPr>
          <p:spPr>
            <a:xfrm>
              <a:off x="0" y="132442"/>
              <a:ext cx="12192000" cy="6858000"/>
            </a:xfrm>
            <a:custGeom>
              <a:avLst/>
              <a:gdLst>
                <a:gd name="connsiteX0" fmla="*/ 1182192 w 12192000"/>
                <a:gd name="connsiteY0" fmla="*/ 352698 h 6858000"/>
                <a:gd name="connsiteX1" fmla="*/ 300446 w 12192000"/>
                <a:gd name="connsiteY1" fmla="*/ 1234444 h 6858000"/>
                <a:gd name="connsiteX2" fmla="*/ 300446 w 12192000"/>
                <a:gd name="connsiteY2" fmla="*/ 5701934 h 6858000"/>
                <a:gd name="connsiteX3" fmla="*/ 1182192 w 12192000"/>
                <a:gd name="connsiteY3" fmla="*/ 6583680 h 6858000"/>
                <a:gd name="connsiteX4" fmla="*/ 11018517 w 12192000"/>
                <a:gd name="connsiteY4" fmla="*/ 6583680 h 6858000"/>
                <a:gd name="connsiteX5" fmla="*/ 11900263 w 12192000"/>
                <a:gd name="connsiteY5" fmla="*/ 5701934 h 6858000"/>
                <a:gd name="connsiteX6" fmla="*/ 11900263 w 12192000"/>
                <a:gd name="connsiteY6" fmla="*/ 1234444 h 6858000"/>
                <a:gd name="connsiteX7" fmla="*/ 11018517 w 12192000"/>
                <a:gd name="connsiteY7" fmla="*/ 352698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1182192" y="352698"/>
                  </a:moveTo>
                  <a:cubicBezTo>
                    <a:pt x="695217" y="352698"/>
                    <a:pt x="300446" y="747469"/>
                    <a:pt x="300446" y="1234444"/>
                  </a:cubicBezTo>
                  <a:lnTo>
                    <a:pt x="300446" y="5701934"/>
                  </a:lnTo>
                  <a:cubicBezTo>
                    <a:pt x="300446" y="6188909"/>
                    <a:pt x="695217" y="6583680"/>
                    <a:pt x="1182192" y="6583680"/>
                  </a:cubicBezTo>
                  <a:lnTo>
                    <a:pt x="11018517" y="6583680"/>
                  </a:lnTo>
                  <a:cubicBezTo>
                    <a:pt x="11505492" y="6583680"/>
                    <a:pt x="11900263" y="6188909"/>
                    <a:pt x="11900263" y="5701934"/>
                  </a:cubicBezTo>
                  <a:lnTo>
                    <a:pt x="11900263" y="1234444"/>
                  </a:lnTo>
                  <a:cubicBezTo>
                    <a:pt x="11900263" y="747469"/>
                    <a:pt x="11505492" y="352698"/>
                    <a:pt x="11018517" y="352698"/>
                  </a:cubicBezTo>
                  <a:close/>
                  <a:moveTo>
                    <a:pt x="0" y="0"/>
                  </a:moveTo>
                  <a:lnTo>
                    <a:pt x="12192000" y="0"/>
                  </a:lnTo>
                  <a:lnTo>
                    <a:pt x="12192000" y="6858000"/>
                  </a:lnTo>
                  <a:lnTo>
                    <a:pt x="0" y="6858000"/>
                  </a:lnTo>
                  <a:close/>
                </a:path>
              </a:pathLst>
            </a:custGeom>
            <a:solidFill>
              <a:schemeClr val="accent6">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91F8DE4-0BE5-41FA-B9E4-FB23E1590521}"/>
                </a:ext>
              </a:extLst>
            </p:cNvPr>
            <p:cNvSpPr txBox="1"/>
            <p:nvPr/>
          </p:nvSpPr>
          <p:spPr>
            <a:xfrm>
              <a:off x="-114300" y="43542"/>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6" name="TextBox 5">
              <a:extLst>
                <a:ext uri="{FF2B5EF4-FFF2-40B4-BE49-F238E27FC236}">
                  <a16:creationId xmlns:a16="http://schemas.microsoft.com/office/drawing/2014/main" id="{2AF3EBCE-014B-44E1-93B8-FEC28BA51720}"/>
                </a:ext>
              </a:extLst>
            </p:cNvPr>
            <p:cNvSpPr txBox="1"/>
            <p:nvPr/>
          </p:nvSpPr>
          <p:spPr>
            <a:xfrm rot="16200000">
              <a:off x="47455" y="5796359"/>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7" name="TextBox 6">
              <a:extLst>
                <a:ext uri="{FF2B5EF4-FFF2-40B4-BE49-F238E27FC236}">
                  <a16:creationId xmlns:a16="http://schemas.microsoft.com/office/drawing/2014/main" id="{76F43A8B-D56B-44D9-8AA1-1E9234B972C1}"/>
                </a:ext>
              </a:extLst>
            </p:cNvPr>
            <p:cNvSpPr txBox="1"/>
            <p:nvPr/>
          </p:nvSpPr>
          <p:spPr>
            <a:xfrm rot="10800000">
              <a:off x="11099800" y="5610113"/>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8" name="TextBox 7">
              <a:extLst>
                <a:ext uri="{FF2B5EF4-FFF2-40B4-BE49-F238E27FC236}">
                  <a16:creationId xmlns:a16="http://schemas.microsoft.com/office/drawing/2014/main" id="{B5D91530-595A-49EF-9730-41040A3F7984}"/>
                </a:ext>
              </a:extLst>
            </p:cNvPr>
            <p:cNvSpPr txBox="1"/>
            <p:nvPr/>
          </p:nvSpPr>
          <p:spPr>
            <a:xfrm rot="5400000">
              <a:off x="10938045" y="-120025"/>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9" name="TextBox 8">
              <a:extLst>
                <a:ext uri="{FF2B5EF4-FFF2-40B4-BE49-F238E27FC236}">
                  <a16:creationId xmlns:a16="http://schemas.microsoft.com/office/drawing/2014/main" id="{680021FA-FA7B-4759-B815-A87F6D31DCB6}"/>
                </a:ext>
              </a:extLst>
            </p:cNvPr>
            <p:cNvSpPr txBox="1"/>
            <p:nvPr/>
          </p:nvSpPr>
          <p:spPr>
            <a:xfrm>
              <a:off x="4738109" y="174646"/>
              <a:ext cx="2834640" cy="274320"/>
            </a:xfrm>
            <a:custGeom>
              <a:avLst/>
              <a:gdLst/>
              <a:ahLst/>
              <a:cxnLst/>
              <a:rect l="l" t="t" r="r" b="b"/>
              <a:pathLst>
                <a:path w="2715781" h="257175">
                  <a:moveTo>
                    <a:pt x="2510041" y="216027"/>
                  </a:moveTo>
                  <a:lnTo>
                    <a:pt x="2516471" y="216027"/>
                  </a:lnTo>
                  <a:cubicBezTo>
                    <a:pt x="2518871" y="216027"/>
                    <a:pt x="2520971" y="216927"/>
                    <a:pt x="2522771" y="218727"/>
                  </a:cubicBezTo>
                  <a:cubicBezTo>
                    <a:pt x="2524572" y="220528"/>
                    <a:pt x="2525472" y="222628"/>
                    <a:pt x="2525472" y="225028"/>
                  </a:cubicBezTo>
                  <a:lnTo>
                    <a:pt x="2525472" y="236601"/>
                  </a:lnTo>
                  <a:lnTo>
                    <a:pt x="2515185" y="236601"/>
                  </a:lnTo>
                  <a:cubicBezTo>
                    <a:pt x="2512270" y="236601"/>
                    <a:pt x="2509827" y="235615"/>
                    <a:pt x="2507855" y="233644"/>
                  </a:cubicBezTo>
                  <a:cubicBezTo>
                    <a:pt x="2505884" y="231672"/>
                    <a:pt x="2504898" y="229229"/>
                    <a:pt x="2504898" y="226314"/>
                  </a:cubicBezTo>
                  <a:lnTo>
                    <a:pt x="2504898" y="221171"/>
                  </a:lnTo>
                  <a:lnTo>
                    <a:pt x="2510041" y="221171"/>
                  </a:lnTo>
                  <a:close/>
                  <a:moveTo>
                    <a:pt x="2489467" y="216027"/>
                  </a:moveTo>
                  <a:lnTo>
                    <a:pt x="2494611" y="216027"/>
                  </a:lnTo>
                  <a:lnTo>
                    <a:pt x="2494611" y="222456"/>
                  </a:lnTo>
                  <a:lnTo>
                    <a:pt x="2501040" y="222456"/>
                  </a:lnTo>
                  <a:lnTo>
                    <a:pt x="2501040" y="226314"/>
                  </a:lnTo>
                  <a:cubicBezTo>
                    <a:pt x="2501040" y="228886"/>
                    <a:pt x="2500183" y="231243"/>
                    <a:pt x="2498468" y="233386"/>
                  </a:cubicBezTo>
                  <a:cubicBezTo>
                    <a:pt x="2496754" y="235529"/>
                    <a:pt x="2494611" y="236601"/>
                    <a:pt x="2492039" y="236601"/>
                  </a:cubicBezTo>
                  <a:lnTo>
                    <a:pt x="2479180" y="236601"/>
                  </a:lnTo>
                  <a:lnTo>
                    <a:pt x="2479180" y="228886"/>
                  </a:lnTo>
                  <a:cubicBezTo>
                    <a:pt x="2479180" y="220313"/>
                    <a:pt x="2482609" y="216027"/>
                    <a:pt x="2489467" y="216027"/>
                  </a:cubicBezTo>
                  <a:close/>
                  <a:moveTo>
                    <a:pt x="1895391" y="216027"/>
                  </a:moveTo>
                  <a:lnTo>
                    <a:pt x="1901821" y="216027"/>
                  </a:lnTo>
                  <a:cubicBezTo>
                    <a:pt x="1904221" y="216027"/>
                    <a:pt x="1906321" y="216927"/>
                    <a:pt x="1908121" y="218727"/>
                  </a:cubicBezTo>
                  <a:cubicBezTo>
                    <a:pt x="1909922" y="220528"/>
                    <a:pt x="1910822" y="222628"/>
                    <a:pt x="1910822" y="225028"/>
                  </a:cubicBezTo>
                  <a:lnTo>
                    <a:pt x="1910822" y="236601"/>
                  </a:lnTo>
                  <a:lnTo>
                    <a:pt x="1900535" y="236601"/>
                  </a:lnTo>
                  <a:cubicBezTo>
                    <a:pt x="1897620" y="236601"/>
                    <a:pt x="1895177" y="235615"/>
                    <a:pt x="1893205" y="233644"/>
                  </a:cubicBezTo>
                  <a:cubicBezTo>
                    <a:pt x="1891234" y="231672"/>
                    <a:pt x="1890248" y="229229"/>
                    <a:pt x="1890248" y="226314"/>
                  </a:cubicBezTo>
                  <a:lnTo>
                    <a:pt x="1890248" y="221171"/>
                  </a:lnTo>
                  <a:lnTo>
                    <a:pt x="1895391" y="221171"/>
                  </a:lnTo>
                  <a:close/>
                  <a:moveTo>
                    <a:pt x="1874817" y="216027"/>
                  </a:moveTo>
                  <a:lnTo>
                    <a:pt x="1879961" y="216027"/>
                  </a:lnTo>
                  <a:lnTo>
                    <a:pt x="1879961" y="222456"/>
                  </a:lnTo>
                  <a:lnTo>
                    <a:pt x="1886390" y="222456"/>
                  </a:lnTo>
                  <a:lnTo>
                    <a:pt x="1886390" y="226314"/>
                  </a:lnTo>
                  <a:cubicBezTo>
                    <a:pt x="1886390" y="228886"/>
                    <a:pt x="1885533" y="231243"/>
                    <a:pt x="1883818" y="233386"/>
                  </a:cubicBezTo>
                  <a:cubicBezTo>
                    <a:pt x="1882104" y="235529"/>
                    <a:pt x="1879961" y="236601"/>
                    <a:pt x="1877389" y="236601"/>
                  </a:cubicBezTo>
                  <a:lnTo>
                    <a:pt x="1864530" y="236601"/>
                  </a:lnTo>
                  <a:lnTo>
                    <a:pt x="1864530" y="228886"/>
                  </a:lnTo>
                  <a:cubicBezTo>
                    <a:pt x="1864530" y="220313"/>
                    <a:pt x="1867959" y="216027"/>
                    <a:pt x="1874817" y="216027"/>
                  </a:cubicBezTo>
                  <a:close/>
                  <a:moveTo>
                    <a:pt x="1280739" y="216027"/>
                  </a:moveTo>
                  <a:lnTo>
                    <a:pt x="1287169" y="216027"/>
                  </a:lnTo>
                  <a:cubicBezTo>
                    <a:pt x="1289569" y="216027"/>
                    <a:pt x="1291669" y="216927"/>
                    <a:pt x="1293469" y="218727"/>
                  </a:cubicBezTo>
                  <a:cubicBezTo>
                    <a:pt x="1295270" y="220528"/>
                    <a:pt x="1296170" y="222628"/>
                    <a:pt x="1296170" y="225028"/>
                  </a:cubicBezTo>
                  <a:lnTo>
                    <a:pt x="1296170" y="236601"/>
                  </a:lnTo>
                  <a:lnTo>
                    <a:pt x="1285883" y="236601"/>
                  </a:lnTo>
                  <a:cubicBezTo>
                    <a:pt x="1282968" y="236601"/>
                    <a:pt x="1280525" y="235615"/>
                    <a:pt x="1278553" y="233644"/>
                  </a:cubicBezTo>
                  <a:cubicBezTo>
                    <a:pt x="1276582" y="231672"/>
                    <a:pt x="1275596" y="229229"/>
                    <a:pt x="1275596" y="226314"/>
                  </a:cubicBezTo>
                  <a:lnTo>
                    <a:pt x="1275596" y="221171"/>
                  </a:lnTo>
                  <a:lnTo>
                    <a:pt x="1280739" y="221171"/>
                  </a:lnTo>
                  <a:close/>
                  <a:moveTo>
                    <a:pt x="1260165" y="216027"/>
                  </a:moveTo>
                  <a:lnTo>
                    <a:pt x="1265309" y="216027"/>
                  </a:lnTo>
                  <a:lnTo>
                    <a:pt x="1265309" y="222456"/>
                  </a:lnTo>
                  <a:lnTo>
                    <a:pt x="1271738" y="222456"/>
                  </a:lnTo>
                  <a:lnTo>
                    <a:pt x="1271738" y="226314"/>
                  </a:lnTo>
                  <a:cubicBezTo>
                    <a:pt x="1271738" y="228886"/>
                    <a:pt x="1270881" y="231243"/>
                    <a:pt x="1269166" y="233386"/>
                  </a:cubicBezTo>
                  <a:cubicBezTo>
                    <a:pt x="1267452" y="235529"/>
                    <a:pt x="1265309" y="236601"/>
                    <a:pt x="1262737" y="236601"/>
                  </a:cubicBezTo>
                  <a:lnTo>
                    <a:pt x="1249878" y="236601"/>
                  </a:lnTo>
                  <a:lnTo>
                    <a:pt x="1249878" y="228886"/>
                  </a:lnTo>
                  <a:cubicBezTo>
                    <a:pt x="1249878" y="220313"/>
                    <a:pt x="1253307" y="216027"/>
                    <a:pt x="1260165" y="216027"/>
                  </a:cubicBezTo>
                  <a:close/>
                  <a:moveTo>
                    <a:pt x="666087" y="216027"/>
                  </a:moveTo>
                  <a:lnTo>
                    <a:pt x="672517" y="216027"/>
                  </a:lnTo>
                  <a:cubicBezTo>
                    <a:pt x="674917" y="216027"/>
                    <a:pt x="677017" y="216927"/>
                    <a:pt x="678817" y="218727"/>
                  </a:cubicBezTo>
                  <a:cubicBezTo>
                    <a:pt x="680618" y="220528"/>
                    <a:pt x="681518" y="222628"/>
                    <a:pt x="681518" y="225028"/>
                  </a:cubicBezTo>
                  <a:lnTo>
                    <a:pt x="681518" y="236601"/>
                  </a:lnTo>
                  <a:lnTo>
                    <a:pt x="671231" y="236601"/>
                  </a:lnTo>
                  <a:cubicBezTo>
                    <a:pt x="668316" y="236601"/>
                    <a:pt x="665873" y="235615"/>
                    <a:pt x="663901" y="233644"/>
                  </a:cubicBezTo>
                  <a:cubicBezTo>
                    <a:pt x="661930" y="231672"/>
                    <a:pt x="660944" y="229229"/>
                    <a:pt x="660944" y="226314"/>
                  </a:cubicBezTo>
                  <a:lnTo>
                    <a:pt x="660944" y="221171"/>
                  </a:lnTo>
                  <a:lnTo>
                    <a:pt x="666087" y="221171"/>
                  </a:lnTo>
                  <a:close/>
                  <a:moveTo>
                    <a:pt x="645513" y="216027"/>
                  </a:moveTo>
                  <a:lnTo>
                    <a:pt x="650657" y="216027"/>
                  </a:lnTo>
                  <a:lnTo>
                    <a:pt x="650657" y="222456"/>
                  </a:lnTo>
                  <a:lnTo>
                    <a:pt x="657086" y="222456"/>
                  </a:lnTo>
                  <a:lnTo>
                    <a:pt x="657086" y="226314"/>
                  </a:lnTo>
                  <a:cubicBezTo>
                    <a:pt x="657086" y="228886"/>
                    <a:pt x="656229" y="231243"/>
                    <a:pt x="654514" y="233386"/>
                  </a:cubicBezTo>
                  <a:cubicBezTo>
                    <a:pt x="652800" y="235529"/>
                    <a:pt x="650657" y="236601"/>
                    <a:pt x="648085" y="236601"/>
                  </a:cubicBezTo>
                  <a:lnTo>
                    <a:pt x="635226" y="236601"/>
                  </a:lnTo>
                  <a:lnTo>
                    <a:pt x="635226" y="228886"/>
                  </a:lnTo>
                  <a:cubicBezTo>
                    <a:pt x="635226" y="220313"/>
                    <a:pt x="638655" y="216027"/>
                    <a:pt x="645513" y="216027"/>
                  </a:cubicBezTo>
                  <a:close/>
                  <a:moveTo>
                    <a:pt x="51435" y="216027"/>
                  </a:moveTo>
                  <a:lnTo>
                    <a:pt x="57865" y="216027"/>
                  </a:lnTo>
                  <a:cubicBezTo>
                    <a:pt x="60265" y="216027"/>
                    <a:pt x="62365" y="216927"/>
                    <a:pt x="64166" y="218727"/>
                  </a:cubicBezTo>
                  <a:cubicBezTo>
                    <a:pt x="65966" y="220528"/>
                    <a:pt x="66866" y="222628"/>
                    <a:pt x="66866" y="225028"/>
                  </a:cubicBezTo>
                  <a:lnTo>
                    <a:pt x="66866" y="236601"/>
                  </a:lnTo>
                  <a:lnTo>
                    <a:pt x="56579" y="236601"/>
                  </a:lnTo>
                  <a:cubicBezTo>
                    <a:pt x="53664" y="236601"/>
                    <a:pt x="51221" y="235615"/>
                    <a:pt x="49249" y="233644"/>
                  </a:cubicBezTo>
                  <a:cubicBezTo>
                    <a:pt x="47278" y="231672"/>
                    <a:pt x="46292" y="229229"/>
                    <a:pt x="46292" y="226314"/>
                  </a:cubicBezTo>
                  <a:lnTo>
                    <a:pt x="46292" y="221171"/>
                  </a:lnTo>
                  <a:lnTo>
                    <a:pt x="51435" y="221171"/>
                  </a:lnTo>
                  <a:close/>
                  <a:moveTo>
                    <a:pt x="30861" y="216027"/>
                  </a:moveTo>
                  <a:lnTo>
                    <a:pt x="36005" y="216027"/>
                  </a:lnTo>
                  <a:lnTo>
                    <a:pt x="36005" y="222456"/>
                  </a:lnTo>
                  <a:lnTo>
                    <a:pt x="42434" y="222456"/>
                  </a:lnTo>
                  <a:lnTo>
                    <a:pt x="42434" y="226314"/>
                  </a:lnTo>
                  <a:cubicBezTo>
                    <a:pt x="42434" y="228886"/>
                    <a:pt x="41577" y="231243"/>
                    <a:pt x="39863" y="233386"/>
                  </a:cubicBezTo>
                  <a:cubicBezTo>
                    <a:pt x="38148" y="235529"/>
                    <a:pt x="36005" y="236601"/>
                    <a:pt x="33433" y="236601"/>
                  </a:cubicBezTo>
                  <a:lnTo>
                    <a:pt x="20574" y="236601"/>
                  </a:lnTo>
                  <a:lnTo>
                    <a:pt x="20574" y="228886"/>
                  </a:lnTo>
                  <a:cubicBezTo>
                    <a:pt x="20574" y="220313"/>
                    <a:pt x="24003" y="216027"/>
                    <a:pt x="30861" y="216027"/>
                  </a:cubicBezTo>
                  <a:close/>
                  <a:moveTo>
                    <a:pt x="2497182" y="208312"/>
                  </a:moveTo>
                  <a:lnTo>
                    <a:pt x="2507469" y="208312"/>
                  </a:lnTo>
                  <a:lnTo>
                    <a:pt x="2507469" y="218599"/>
                  </a:lnTo>
                  <a:lnTo>
                    <a:pt x="2497182" y="218599"/>
                  </a:lnTo>
                  <a:close/>
                  <a:moveTo>
                    <a:pt x="1882532" y="208312"/>
                  </a:moveTo>
                  <a:lnTo>
                    <a:pt x="1892819" y="208312"/>
                  </a:lnTo>
                  <a:lnTo>
                    <a:pt x="1892819" y="218599"/>
                  </a:lnTo>
                  <a:lnTo>
                    <a:pt x="1882532" y="218599"/>
                  </a:lnTo>
                  <a:close/>
                  <a:moveTo>
                    <a:pt x="1267880" y="208312"/>
                  </a:moveTo>
                  <a:lnTo>
                    <a:pt x="1278167" y="208312"/>
                  </a:lnTo>
                  <a:lnTo>
                    <a:pt x="1278167" y="218599"/>
                  </a:lnTo>
                  <a:lnTo>
                    <a:pt x="1267880" y="218599"/>
                  </a:lnTo>
                  <a:close/>
                  <a:moveTo>
                    <a:pt x="653228" y="208312"/>
                  </a:moveTo>
                  <a:lnTo>
                    <a:pt x="663515" y="208312"/>
                  </a:lnTo>
                  <a:lnTo>
                    <a:pt x="663515" y="218599"/>
                  </a:lnTo>
                  <a:lnTo>
                    <a:pt x="653228" y="218599"/>
                  </a:lnTo>
                  <a:close/>
                  <a:moveTo>
                    <a:pt x="38577" y="208312"/>
                  </a:moveTo>
                  <a:lnTo>
                    <a:pt x="48864" y="208312"/>
                  </a:lnTo>
                  <a:lnTo>
                    <a:pt x="48864" y="218599"/>
                  </a:lnTo>
                  <a:lnTo>
                    <a:pt x="38577" y="218599"/>
                  </a:lnTo>
                  <a:close/>
                  <a:moveTo>
                    <a:pt x="2664346" y="190310"/>
                  </a:moveTo>
                  <a:cubicBezTo>
                    <a:pt x="2668632" y="190310"/>
                    <a:pt x="2672490" y="192453"/>
                    <a:pt x="2675919" y="196739"/>
                  </a:cubicBezTo>
                  <a:cubicBezTo>
                    <a:pt x="2671290" y="196739"/>
                    <a:pt x="2664861" y="200168"/>
                    <a:pt x="2656631" y="207026"/>
                  </a:cubicBezTo>
                  <a:cubicBezTo>
                    <a:pt x="2650459" y="214741"/>
                    <a:pt x="2644029" y="218599"/>
                    <a:pt x="2637343" y="218599"/>
                  </a:cubicBezTo>
                  <a:cubicBezTo>
                    <a:pt x="2628770" y="218599"/>
                    <a:pt x="2623198" y="215941"/>
                    <a:pt x="2620626" y="210626"/>
                  </a:cubicBezTo>
                  <a:cubicBezTo>
                    <a:pt x="2624055" y="212512"/>
                    <a:pt x="2627656" y="213455"/>
                    <a:pt x="2631428" y="213455"/>
                  </a:cubicBezTo>
                  <a:cubicBezTo>
                    <a:pt x="2637086" y="213455"/>
                    <a:pt x="2639915" y="210884"/>
                    <a:pt x="2639915" y="205740"/>
                  </a:cubicBezTo>
                  <a:cubicBezTo>
                    <a:pt x="2639915" y="201454"/>
                    <a:pt x="2637771" y="199311"/>
                    <a:pt x="2633485" y="199311"/>
                  </a:cubicBezTo>
                  <a:cubicBezTo>
                    <a:pt x="2636400" y="195710"/>
                    <a:pt x="2638972" y="193996"/>
                    <a:pt x="2641200" y="194167"/>
                  </a:cubicBezTo>
                  <a:cubicBezTo>
                    <a:pt x="2644801" y="194339"/>
                    <a:pt x="2647373" y="195624"/>
                    <a:pt x="2648916" y="198025"/>
                  </a:cubicBezTo>
                  <a:cubicBezTo>
                    <a:pt x="2654916" y="192881"/>
                    <a:pt x="2660060" y="190310"/>
                    <a:pt x="2664346" y="190310"/>
                  </a:cubicBezTo>
                  <a:close/>
                  <a:moveTo>
                    <a:pt x="2515185" y="190310"/>
                  </a:moveTo>
                  <a:lnTo>
                    <a:pt x="2525472" y="190310"/>
                  </a:lnTo>
                  <a:lnTo>
                    <a:pt x="2525472" y="200597"/>
                  </a:lnTo>
                  <a:cubicBezTo>
                    <a:pt x="2525472" y="203854"/>
                    <a:pt x="2524357" y="206597"/>
                    <a:pt x="2522128" y="208826"/>
                  </a:cubicBezTo>
                  <a:cubicBezTo>
                    <a:pt x="2519900" y="211055"/>
                    <a:pt x="2517156" y="212169"/>
                    <a:pt x="2513899" y="212169"/>
                  </a:cubicBezTo>
                  <a:lnTo>
                    <a:pt x="2510041" y="212169"/>
                  </a:lnTo>
                  <a:lnTo>
                    <a:pt x="2510041" y="205740"/>
                  </a:lnTo>
                  <a:lnTo>
                    <a:pt x="2504898" y="205740"/>
                  </a:lnTo>
                  <a:lnTo>
                    <a:pt x="2504898" y="198025"/>
                  </a:lnTo>
                  <a:cubicBezTo>
                    <a:pt x="2504898" y="192881"/>
                    <a:pt x="2508327" y="190310"/>
                    <a:pt x="2515185" y="190310"/>
                  </a:cubicBezTo>
                  <a:close/>
                  <a:moveTo>
                    <a:pt x="2479180" y="190310"/>
                  </a:moveTo>
                  <a:lnTo>
                    <a:pt x="2490753" y="190310"/>
                  </a:lnTo>
                  <a:cubicBezTo>
                    <a:pt x="2493325" y="190310"/>
                    <a:pt x="2495682" y="191167"/>
                    <a:pt x="2497825" y="192881"/>
                  </a:cubicBezTo>
                  <a:cubicBezTo>
                    <a:pt x="2499969" y="194596"/>
                    <a:pt x="2501040" y="196739"/>
                    <a:pt x="2501040" y="199311"/>
                  </a:cubicBezTo>
                  <a:lnTo>
                    <a:pt x="2501040" y="205740"/>
                  </a:lnTo>
                  <a:lnTo>
                    <a:pt x="2494611" y="205740"/>
                  </a:lnTo>
                  <a:lnTo>
                    <a:pt x="2494611" y="212169"/>
                  </a:lnTo>
                  <a:lnTo>
                    <a:pt x="2490753" y="212169"/>
                  </a:lnTo>
                  <a:cubicBezTo>
                    <a:pt x="2487838" y="212169"/>
                    <a:pt x="2485181" y="211355"/>
                    <a:pt x="2482781" y="209726"/>
                  </a:cubicBezTo>
                  <a:cubicBezTo>
                    <a:pt x="2480380" y="208097"/>
                    <a:pt x="2479180" y="205911"/>
                    <a:pt x="2479180" y="203168"/>
                  </a:cubicBezTo>
                  <a:close/>
                  <a:moveTo>
                    <a:pt x="2049696" y="190310"/>
                  </a:moveTo>
                  <a:cubicBezTo>
                    <a:pt x="2053982" y="190310"/>
                    <a:pt x="2057840" y="192453"/>
                    <a:pt x="2061269" y="196739"/>
                  </a:cubicBezTo>
                  <a:cubicBezTo>
                    <a:pt x="2056640" y="196739"/>
                    <a:pt x="2050211" y="200168"/>
                    <a:pt x="2041981" y="207026"/>
                  </a:cubicBezTo>
                  <a:cubicBezTo>
                    <a:pt x="2035809" y="214741"/>
                    <a:pt x="2029379" y="218599"/>
                    <a:pt x="2022693" y="218599"/>
                  </a:cubicBezTo>
                  <a:cubicBezTo>
                    <a:pt x="2014120" y="218599"/>
                    <a:pt x="2008548" y="215941"/>
                    <a:pt x="2005976" y="210626"/>
                  </a:cubicBezTo>
                  <a:cubicBezTo>
                    <a:pt x="2009405" y="212512"/>
                    <a:pt x="2013006" y="213455"/>
                    <a:pt x="2016778" y="213455"/>
                  </a:cubicBezTo>
                  <a:cubicBezTo>
                    <a:pt x="2022436" y="213455"/>
                    <a:pt x="2025265" y="210884"/>
                    <a:pt x="2025265" y="205740"/>
                  </a:cubicBezTo>
                  <a:cubicBezTo>
                    <a:pt x="2025265" y="201454"/>
                    <a:pt x="2023121" y="199311"/>
                    <a:pt x="2018835" y="199311"/>
                  </a:cubicBezTo>
                  <a:cubicBezTo>
                    <a:pt x="2021750" y="195710"/>
                    <a:pt x="2024322" y="193996"/>
                    <a:pt x="2026550" y="194167"/>
                  </a:cubicBezTo>
                  <a:cubicBezTo>
                    <a:pt x="2030151" y="194339"/>
                    <a:pt x="2032723" y="195624"/>
                    <a:pt x="2034266" y="198025"/>
                  </a:cubicBezTo>
                  <a:cubicBezTo>
                    <a:pt x="2040266" y="192881"/>
                    <a:pt x="2045410" y="190310"/>
                    <a:pt x="2049696" y="190310"/>
                  </a:cubicBezTo>
                  <a:close/>
                  <a:moveTo>
                    <a:pt x="1900535" y="190310"/>
                  </a:moveTo>
                  <a:lnTo>
                    <a:pt x="1910822" y="190310"/>
                  </a:lnTo>
                  <a:lnTo>
                    <a:pt x="1910822" y="200597"/>
                  </a:lnTo>
                  <a:cubicBezTo>
                    <a:pt x="1910822" y="203854"/>
                    <a:pt x="1909707" y="206597"/>
                    <a:pt x="1907478" y="208826"/>
                  </a:cubicBezTo>
                  <a:cubicBezTo>
                    <a:pt x="1905250" y="211055"/>
                    <a:pt x="1902506" y="212169"/>
                    <a:pt x="1899249" y="212169"/>
                  </a:cubicBezTo>
                  <a:lnTo>
                    <a:pt x="1895391" y="212169"/>
                  </a:lnTo>
                  <a:lnTo>
                    <a:pt x="1895391" y="205740"/>
                  </a:lnTo>
                  <a:lnTo>
                    <a:pt x="1890248" y="205740"/>
                  </a:lnTo>
                  <a:lnTo>
                    <a:pt x="1890248" y="198025"/>
                  </a:lnTo>
                  <a:cubicBezTo>
                    <a:pt x="1890248" y="192881"/>
                    <a:pt x="1893677" y="190310"/>
                    <a:pt x="1900535" y="190310"/>
                  </a:cubicBezTo>
                  <a:close/>
                  <a:moveTo>
                    <a:pt x="1864530" y="190310"/>
                  </a:moveTo>
                  <a:lnTo>
                    <a:pt x="1876103" y="190310"/>
                  </a:lnTo>
                  <a:cubicBezTo>
                    <a:pt x="1878675" y="190310"/>
                    <a:pt x="1881032" y="191167"/>
                    <a:pt x="1883175" y="192881"/>
                  </a:cubicBezTo>
                  <a:cubicBezTo>
                    <a:pt x="1885319" y="194596"/>
                    <a:pt x="1886390" y="196739"/>
                    <a:pt x="1886390" y="199311"/>
                  </a:cubicBezTo>
                  <a:lnTo>
                    <a:pt x="1886390" y="205740"/>
                  </a:lnTo>
                  <a:lnTo>
                    <a:pt x="1879961" y="205740"/>
                  </a:lnTo>
                  <a:lnTo>
                    <a:pt x="1879961" y="212169"/>
                  </a:lnTo>
                  <a:lnTo>
                    <a:pt x="1876103" y="212169"/>
                  </a:lnTo>
                  <a:cubicBezTo>
                    <a:pt x="1873188" y="212169"/>
                    <a:pt x="1870531" y="211355"/>
                    <a:pt x="1868131" y="209726"/>
                  </a:cubicBezTo>
                  <a:cubicBezTo>
                    <a:pt x="1865730" y="208097"/>
                    <a:pt x="1864530" y="205911"/>
                    <a:pt x="1864530" y="203168"/>
                  </a:cubicBezTo>
                  <a:close/>
                  <a:moveTo>
                    <a:pt x="1435044" y="190310"/>
                  </a:moveTo>
                  <a:cubicBezTo>
                    <a:pt x="1439330" y="190310"/>
                    <a:pt x="1443188" y="192453"/>
                    <a:pt x="1446617" y="196739"/>
                  </a:cubicBezTo>
                  <a:cubicBezTo>
                    <a:pt x="1441988" y="196739"/>
                    <a:pt x="1435559" y="200168"/>
                    <a:pt x="1427329" y="207026"/>
                  </a:cubicBezTo>
                  <a:cubicBezTo>
                    <a:pt x="1421157" y="214741"/>
                    <a:pt x="1414727" y="218599"/>
                    <a:pt x="1408041" y="218599"/>
                  </a:cubicBezTo>
                  <a:cubicBezTo>
                    <a:pt x="1399468" y="218599"/>
                    <a:pt x="1393896" y="215941"/>
                    <a:pt x="1391324" y="210626"/>
                  </a:cubicBezTo>
                  <a:cubicBezTo>
                    <a:pt x="1394753" y="212512"/>
                    <a:pt x="1398354" y="213455"/>
                    <a:pt x="1402126" y="213455"/>
                  </a:cubicBezTo>
                  <a:cubicBezTo>
                    <a:pt x="1407784" y="213455"/>
                    <a:pt x="1410613" y="210884"/>
                    <a:pt x="1410613" y="205740"/>
                  </a:cubicBezTo>
                  <a:cubicBezTo>
                    <a:pt x="1410613" y="201454"/>
                    <a:pt x="1408469" y="199311"/>
                    <a:pt x="1404183" y="199311"/>
                  </a:cubicBezTo>
                  <a:cubicBezTo>
                    <a:pt x="1407098" y="195710"/>
                    <a:pt x="1409670" y="193996"/>
                    <a:pt x="1411898" y="194167"/>
                  </a:cubicBezTo>
                  <a:cubicBezTo>
                    <a:pt x="1415499" y="194339"/>
                    <a:pt x="1418071" y="195624"/>
                    <a:pt x="1419614" y="198025"/>
                  </a:cubicBezTo>
                  <a:cubicBezTo>
                    <a:pt x="1425614" y="192881"/>
                    <a:pt x="1430758" y="190310"/>
                    <a:pt x="1435044" y="190310"/>
                  </a:cubicBezTo>
                  <a:close/>
                  <a:moveTo>
                    <a:pt x="1285883" y="190310"/>
                  </a:moveTo>
                  <a:lnTo>
                    <a:pt x="1296170" y="190310"/>
                  </a:lnTo>
                  <a:lnTo>
                    <a:pt x="1296170" y="200597"/>
                  </a:lnTo>
                  <a:cubicBezTo>
                    <a:pt x="1296170" y="203854"/>
                    <a:pt x="1295055" y="206597"/>
                    <a:pt x="1292826" y="208826"/>
                  </a:cubicBezTo>
                  <a:cubicBezTo>
                    <a:pt x="1290598" y="211055"/>
                    <a:pt x="1287854" y="212169"/>
                    <a:pt x="1284597" y="212169"/>
                  </a:cubicBezTo>
                  <a:lnTo>
                    <a:pt x="1280739" y="212169"/>
                  </a:lnTo>
                  <a:lnTo>
                    <a:pt x="1280739" y="205740"/>
                  </a:lnTo>
                  <a:lnTo>
                    <a:pt x="1275596" y="205740"/>
                  </a:lnTo>
                  <a:lnTo>
                    <a:pt x="1275596" y="198025"/>
                  </a:lnTo>
                  <a:cubicBezTo>
                    <a:pt x="1275596" y="192881"/>
                    <a:pt x="1279025" y="190310"/>
                    <a:pt x="1285883" y="190310"/>
                  </a:cubicBezTo>
                  <a:close/>
                  <a:moveTo>
                    <a:pt x="1249878" y="190310"/>
                  </a:moveTo>
                  <a:lnTo>
                    <a:pt x="1261451" y="190310"/>
                  </a:lnTo>
                  <a:cubicBezTo>
                    <a:pt x="1264023" y="190310"/>
                    <a:pt x="1266380" y="191167"/>
                    <a:pt x="1268523" y="192881"/>
                  </a:cubicBezTo>
                  <a:cubicBezTo>
                    <a:pt x="1270667" y="194596"/>
                    <a:pt x="1271738" y="196739"/>
                    <a:pt x="1271738" y="199311"/>
                  </a:cubicBezTo>
                  <a:lnTo>
                    <a:pt x="1271738" y="205740"/>
                  </a:lnTo>
                  <a:lnTo>
                    <a:pt x="1265309" y="205740"/>
                  </a:lnTo>
                  <a:lnTo>
                    <a:pt x="1265309" y="212169"/>
                  </a:lnTo>
                  <a:lnTo>
                    <a:pt x="1261451" y="212169"/>
                  </a:lnTo>
                  <a:cubicBezTo>
                    <a:pt x="1258536" y="212169"/>
                    <a:pt x="1255879" y="211355"/>
                    <a:pt x="1253479" y="209726"/>
                  </a:cubicBezTo>
                  <a:cubicBezTo>
                    <a:pt x="1251078" y="208097"/>
                    <a:pt x="1249878" y="205911"/>
                    <a:pt x="1249878" y="203168"/>
                  </a:cubicBezTo>
                  <a:close/>
                  <a:moveTo>
                    <a:pt x="820392" y="190310"/>
                  </a:moveTo>
                  <a:cubicBezTo>
                    <a:pt x="824678" y="190310"/>
                    <a:pt x="828536" y="192453"/>
                    <a:pt x="831965" y="196739"/>
                  </a:cubicBezTo>
                  <a:cubicBezTo>
                    <a:pt x="827336" y="196739"/>
                    <a:pt x="820907" y="200168"/>
                    <a:pt x="812677" y="207026"/>
                  </a:cubicBezTo>
                  <a:cubicBezTo>
                    <a:pt x="806505" y="214741"/>
                    <a:pt x="800075" y="218599"/>
                    <a:pt x="793389" y="218599"/>
                  </a:cubicBezTo>
                  <a:cubicBezTo>
                    <a:pt x="784816" y="218599"/>
                    <a:pt x="779244" y="215941"/>
                    <a:pt x="776672" y="210626"/>
                  </a:cubicBezTo>
                  <a:cubicBezTo>
                    <a:pt x="780101" y="212512"/>
                    <a:pt x="783702" y="213455"/>
                    <a:pt x="787474" y="213455"/>
                  </a:cubicBezTo>
                  <a:cubicBezTo>
                    <a:pt x="793132" y="213455"/>
                    <a:pt x="795961" y="210884"/>
                    <a:pt x="795961" y="205740"/>
                  </a:cubicBezTo>
                  <a:cubicBezTo>
                    <a:pt x="795961" y="201454"/>
                    <a:pt x="793817" y="199311"/>
                    <a:pt x="789531" y="199311"/>
                  </a:cubicBezTo>
                  <a:cubicBezTo>
                    <a:pt x="792446" y="195710"/>
                    <a:pt x="795018" y="193996"/>
                    <a:pt x="797246" y="194167"/>
                  </a:cubicBezTo>
                  <a:cubicBezTo>
                    <a:pt x="800847" y="194339"/>
                    <a:pt x="803419" y="195624"/>
                    <a:pt x="804962" y="198025"/>
                  </a:cubicBezTo>
                  <a:cubicBezTo>
                    <a:pt x="810962" y="192881"/>
                    <a:pt x="816106" y="190310"/>
                    <a:pt x="820392" y="190310"/>
                  </a:cubicBezTo>
                  <a:close/>
                  <a:moveTo>
                    <a:pt x="671231" y="190310"/>
                  </a:moveTo>
                  <a:lnTo>
                    <a:pt x="681518" y="190310"/>
                  </a:lnTo>
                  <a:lnTo>
                    <a:pt x="681518" y="200597"/>
                  </a:lnTo>
                  <a:cubicBezTo>
                    <a:pt x="681518" y="203854"/>
                    <a:pt x="680403" y="206597"/>
                    <a:pt x="678174" y="208826"/>
                  </a:cubicBezTo>
                  <a:cubicBezTo>
                    <a:pt x="675946" y="211055"/>
                    <a:pt x="673202" y="212169"/>
                    <a:pt x="669945" y="212169"/>
                  </a:cubicBezTo>
                  <a:lnTo>
                    <a:pt x="666087" y="212169"/>
                  </a:lnTo>
                  <a:lnTo>
                    <a:pt x="666087" y="205740"/>
                  </a:lnTo>
                  <a:lnTo>
                    <a:pt x="660944" y="205740"/>
                  </a:lnTo>
                  <a:lnTo>
                    <a:pt x="660944" y="198025"/>
                  </a:lnTo>
                  <a:cubicBezTo>
                    <a:pt x="660944" y="192881"/>
                    <a:pt x="664373" y="190310"/>
                    <a:pt x="671231" y="190310"/>
                  </a:cubicBezTo>
                  <a:close/>
                  <a:moveTo>
                    <a:pt x="635226" y="190310"/>
                  </a:moveTo>
                  <a:lnTo>
                    <a:pt x="646799" y="190310"/>
                  </a:lnTo>
                  <a:cubicBezTo>
                    <a:pt x="649371" y="190310"/>
                    <a:pt x="651728" y="191167"/>
                    <a:pt x="653871" y="192881"/>
                  </a:cubicBezTo>
                  <a:cubicBezTo>
                    <a:pt x="656015" y="194596"/>
                    <a:pt x="657086" y="196739"/>
                    <a:pt x="657086" y="199311"/>
                  </a:cubicBezTo>
                  <a:lnTo>
                    <a:pt x="657086" y="205740"/>
                  </a:lnTo>
                  <a:lnTo>
                    <a:pt x="650657" y="205740"/>
                  </a:lnTo>
                  <a:lnTo>
                    <a:pt x="650657" y="212169"/>
                  </a:lnTo>
                  <a:lnTo>
                    <a:pt x="646799" y="212169"/>
                  </a:lnTo>
                  <a:cubicBezTo>
                    <a:pt x="643884" y="212169"/>
                    <a:pt x="641227" y="211355"/>
                    <a:pt x="638827" y="209726"/>
                  </a:cubicBezTo>
                  <a:cubicBezTo>
                    <a:pt x="636426" y="208097"/>
                    <a:pt x="635226" y="205911"/>
                    <a:pt x="635226" y="203168"/>
                  </a:cubicBezTo>
                  <a:close/>
                  <a:moveTo>
                    <a:pt x="205740" y="190310"/>
                  </a:moveTo>
                  <a:cubicBezTo>
                    <a:pt x="210027" y="190310"/>
                    <a:pt x="213884" y="192453"/>
                    <a:pt x="217313" y="196739"/>
                  </a:cubicBezTo>
                  <a:cubicBezTo>
                    <a:pt x="212684" y="196739"/>
                    <a:pt x="206255" y="200168"/>
                    <a:pt x="198025" y="207026"/>
                  </a:cubicBezTo>
                  <a:cubicBezTo>
                    <a:pt x="191853" y="214741"/>
                    <a:pt x="185424" y="218599"/>
                    <a:pt x="178737" y="218599"/>
                  </a:cubicBezTo>
                  <a:cubicBezTo>
                    <a:pt x="170165" y="218599"/>
                    <a:pt x="164592" y="215941"/>
                    <a:pt x="162021" y="210626"/>
                  </a:cubicBezTo>
                  <a:cubicBezTo>
                    <a:pt x="165450" y="212512"/>
                    <a:pt x="169050" y="213455"/>
                    <a:pt x="172822" y="213455"/>
                  </a:cubicBezTo>
                  <a:cubicBezTo>
                    <a:pt x="178480" y="213455"/>
                    <a:pt x="181309" y="210884"/>
                    <a:pt x="181309" y="205740"/>
                  </a:cubicBezTo>
                  <a:cubicBezTo>
                    <a:pt x="181309" y="201454"/>
                    <a:pt x="179166" y="199311"/>
                    <a:pt x="174879" y="199311"/>
                  </a:cubicBezTo>
                  <a:cubicBezTo>
                    <a:pt x="177794" y="195710"/>
                    <a:pt x="180366" y="193996"/>
                    <a:pt x="182595" y="194167"/>
                  </a:cubicBezTo>
                  <a:cubicBezTo>
                    <a:pt x="186195" y="194339"/>
                    <a:pt x="188767" y="195624"/>
                    <a:pt x="190310" y="198025"/>
                  </a:cubicBezTo>
                  <a:cubicBezTo>
                    <a:pt x="196311" y="192881"/>
                    <a:pt x="201454" y="190310"/>
                    <a:pt x="205740" y="190310"/>
                  </a:cubicBezTo>
                  <a:close/>
                  <a:moveTo>
                    <a:pt x="56579" y="190310"/>
                  </a:moveTo>
                  <a:lnTo>
                    <a:pt x="66866" y="190310"/>
                  </a:lnTo>
                  <a:lnTo>
                    <a:pt x="66866" y="200597"/>
                  </a:lnTo>
                  <a:cubicBezTo>
                    <a:pt x="66866" y="203854"/>
                    <a:pt x="65751" y="206597"/>
                    <a:pt x="63523" y="208826"/>
                  </a:cubicBezTo>
                  <a:cubicBezTo>
                    <a:pt x="61294" y="211055"/>
                    <a:pt x="58551" y="212169"/>
                    <a:pt x="55293" y="212169"/>
                  </a:cubicBezTo>
                  <a:lnTo>
                    <a:pt x="51435" y="212169"/>
                  </a:lnTo>
                  <a:lnTo>
                    <a:pt x="51435" y="205740"/>
                  </a:lnTo>
                  <a:lnTo>
                    <a:pt x="46292" y="205740"/>
                  </a:lnTo>
                  <a:lnTo>
                    <a:pt x="46292" y="198025"/>
                  </a:lnTo>
                  <a:cubicBezTo>
                    <a:pt x="46292" y="192881"/>
                    <a:pt x="49721" y="190310"/>
                    <a:pt x="56579" y="190310"/>
                  </a:cubicBezTo>
                  <a:close/>
                  <a:moveTo>
                    <a:pt x="20574" y="190310"/>
                  </a:moveTo>
                  <a:lnTo>
                    <a:pt x="32147" y="190310"/>
                  </a:lnTo>
                  <a:cubicBezTo>
                    <a:pt x="34719" y="190310"/>
                    <a:pt x="37076" y="191167"/>
                    <a:pt x="39220" y="192881"/>
                  </a:cubicBezTo>
                  <a:cubicBezTo>
                    <a:pt x="41363" y="194596"/>
                    <a:pt x="42434" y="196739"/>
                    <a:pt x="42434" y="199311"/>
                  </a:cubicBezTo>
                  <a:lnTo>
                    <a:pt x="42434" y="205740"/>
                  </a:lnTo>
                  <a:lnTo>
                    <a:pt x="36005" y="205740"/>
                  </a:lnTo>
                  <a:lnTo>
                    <a:pt x="36005" y="212169"/>
                  </a:lnTo>
                  <a:lnTo>
                    <a:pt x="32147" y="212169"/>
                  </a:lnTo>
                  <a:cubicBezTo>
                    <a:pt x="29233" y="212169"/>
                    <a:pt x="26575" y="211355"/>
                    <a:pt x="24175" y="209726"/>
                  </a:cubicBezTo>
                  <a:cubicBezTo>
                    <a:pt x="21775" y="208097"/>
                    <a:pt x="20574" y="205911"/>
                    <a:pt x="20574" y="203168"/>
                  </a:cubicBezTo>
                  <a:close/>
                  <a:moveTo>
                    <a:pt x="2533187" y="185166"/>
                  </a:moveTo>
                  <a:lnTo>
                    <a:pt x="2540902" y="185166"/>
                  </a:lnTo>
                  <a:lnTo>
                    <a:pt x="2540902" y="228886"/>
                  </a:lnTo>
                  <a:lnTo>
                    <a:pt x="2715781" y="228886"/>
                  </a:lnTo>
                  <a:lnTo>
                    <a:pt x="2715781" y="236601"/>
                  </a:lnTo>
                  <a:lnTo>
                    <a:pt x="2533187" y="236601"/>
                  </a:lnTo>
                  <a:close/>
                  <a:moveTo>
                    <a:pt x="1918537" y="185166"/>
                  </a:moveTo>
                  <a:lnTo>
                    <a:pt x="1926252" y="185166"/>
                  </a:lnTo>
                  <a:lnTo>
                    <a:pt x="1926252" y="228886"/>
                  </a:lnTo>
                  <a:lnTo>
                    <a:pt x="2101131" y="228886"/>
                  </a:lnTo>
                  <a:lnTo>
                    <a:pt x="2101131" y="236601"/>
                  </a:lnTo>
                  <a:lnTo>
                    <a:pt x="1918537" y="236601"/>
                  </a:lnTo>
                  <a:close/>
                  <a:moveTo>
                    <a:pt x="1303885" y="185166"/>
                  </a:moveTo>
                  <a:lnTo>
                    <a:pt x="1311600" y="185166"/>
                  </a:lnTo>
                  <a:lnTo>
                    <a:pt x="1311600" y="228886"/>
                  </a:lnTo>
                  <a:lnTo>
                    <a:pt x="1486479" y="228886"/>
                  </a:lnTo>
                  <a:lnTo>
                    <a:pt x="1486479" y="236601"/>
                  </a:lnTo>
                  <a:lnTo>
                    <a:pt x="1303885" y="236601"/>
                  </a:lnTo>
                  <a:close/>
                  <a:moveTo>
                    <a:pt x="689233" y="185166"/>
                  </a:moveTo>
                  <a:lnTo>
                    <a:pt x="696948" y="185166"/>
                  </a:lnTo>
                  <a:lnTo>
                    <a:pt x="696948" y="228886"/>
                  </a:lnTo>
                  <a:lnTo>
                    <a:pt x="871827" y="228886"/>
                  </a:lnTo>
                  <a:lnTo>
                    <a:pt x="871827" y="236601"/>
                  </a:lnTo>
                  <a:lnTo>
                    <a:pt x="689233" y="236601"/>
                  </a:lnTo>
                  <a:close/>
                  <a:moveTo>
                    <a:pt x="74581" y="185166"/>
                  </a:moveTo>
                  <a:lnTo>
                    <a:pt x="82296" y="185166"/>
                  </a:lnTo>
                  <a:lnTo>
                    <a:pt x="82296" y="228886"/>
                  </a:lnTo>
                  <a:lnTo>
                    <a:pt x="257175" y="228886"/>
                  </a:lnTo>
                  <a:lnTo>
                    <a:pt x="257175" y="236601"/>
                  </a:lnTo>
                  <a:lnTo>
                    <a:pt x="74581" y="236601"/>
                  </a:lnTo>
                  <a:close/>
                  <a:moveTo>
                    <a:pt x="2576907" y="171021"/>
                  </a:moveTo>
                  <a:cubicBezTo>
                    <a:pt x="2592166" y="171021"/>
                    <a:pt x="2607168" y="180023"/>
                    <a:pt x="2621912" y="198025"/>
                  </a:cubicBezTo>
                  <a:cubicBezTo>
                    <a:pt x="2626199" y="203168"/>
                    <a:pt x="2630485" y="207026"/>
                    <a:pt x="2634771" y="209598"/>
                  </a:cubicBezTo>
                  <a:cubicBezTo>
                    <a:pt x="2626027" y="209598"/>
                    <a:pt x="2620455" y="207883"/>
                    <a:pt x="2618055" y="204454"/>
                  </a:cubicBezTo>
                  <a:cubicBezTo>
                    <a:pt x="2618055" y="209598"/>
                    <a:pt x="2617197" y="213884"/>
                    <a:pt x="2615483" y="217313"/>
                  </a:cubicBezTo>
                  <a:cubicBezTo>
                    <a:pt x="2611368" y="215084"/>
                    <a:pt x="2608368" y="211226"/>
                    <a:pt x="2606482" y="205740"/>
                  </a:cubicBezTo>
                  <a:cubicBezTo>
                    <a:pt x="2603910" y="212598"/>
                    <a:pt x="2597909" y="216027"/>
                    <a:pt x="2588480" y="216027"/>
                  </a:cubicBezTo>
                  <a:cubicBezTo>
                    <a:pt x="2594480" y="213455"/>
                    <a:pt x="2597481" y="207455"/>
                    <a:pt x="2597481" y="198025"/>
                  </a:cubicBezTo>
                  <a:lnTo>
                    <a:pt x="2585103" y="181778"/>
                  </a:lnTo>
                  <a:lnTo>
                    <a:pt x="2585008" y="181566"/>
                  </a:lnTo>
                  <a:lnTo>
                    <a:pt x="2584912" y="181528"/>
                  </a:lnTo>
                  <a:close/>
                  <a:moveTo>
                    <a:pt x="1962257" y="171021"/>
                  </a:moveTo>
                  <a:cubicBezTo>
                    <a:pt x="1977516" y="171021"/>
                    <a:pt x="1992518" y="180023"/>
                    <a:pt x="2007262" y="198025"/>
                  </a:cubicBezTo>
                  <a:cubicBezTo>
                    <a:pt x="2011549" y="203168"/>
                    <a:pt x="2015835" y="207026"/>
                    <a:pt x="2020121" y="209598"/>
                  </a:cubicBezTo>
                  <a:cubicBezTo>
                    <a:pt x="2011377" y="209598"/>
                    <a:pt x="2005805" y="207883"/>
                    <a:pt x="2003405" y="204454"/>
                  </a:cubicBezTo>
                  <a:cubicBezTo>
                    <a:pt x="2003405" y="209598"/>
                    <a:pt x="2002547" y="213884"/>
                    <a:pt x="2000833" y="217313"/>
                  </a:cubicBezTo>
                  <a:cubicBezTo>
                    <a:pt x="1996718" y="215084"/>
                    <a:pt x="1993718" y="211226"/>
                    <a:pt x="1991832" y="205740"/>
                  </a:cubicBezTo>
                  <a:cubicBezTo>
                    <a:pt x="1989260" y="212598"/>
                    <a:pt x="1983259" y="216027"/>
                    <a:pt x="1973830" y="216027"/>
                  </a:cubicBezTo>
                  <a:cubicBezTo>
                    <a:pt x="1979830" y="213455"/>
                    <a:pt x="1982831" y="207455"/>
                    <a:pt x="1982831" y="198025"/>
                  </a:cubicBezTo>
                  <a:lnTo>
                    <a:pt x="1970453" y="181778"/>
                  </a:lnTo>
                  <a:lnTo>
                    <a:pt x="1970358" y="181566"/>
                  </a:lnTo>
                  <a:lnTo>
                    <a:pt x="1970262" y="181528"/>
                  </a:lnTo>
                  <a:close/>
                  <a:moveTo>
                    <a:pt x="1347605" y="171021"/>
                  </a:moveTo>
                  <a:cubicBezTo>
                    <a:pt x="1362864" y="171021"/>
                    <a:pt x="1377866" y="180023"/>
                    <a:pt x="1392610" y="198025"/>
                  </a:cubicBezTo>
                  <a:cubicBezTo>
                    <a:pt x="1396897" y="203168"/>
                    <a:pt x="1401183" y="207026"/>
                    <a:pt x="1405469" y="209598"/>
                  </a:cubicBezTo>
                  <a:cubicBezTo>
                    <a:pt x="1396725" y="209598"/>
                    <a:pt x="1391153" y="207883"/>
                    <a:pt x="1388753" y="204454"/>
                  </a:cubicBezTo>
                  <a:cubicBezTo>
                    <a:pt x="1388753" y="209598"/>
                    <a:pt x="1387895" y="213884"/>
                    <a:pt x="1386181" y="217313"/>
                  </a:cubicBezTo>
                  <a:cubicBezTo>
                    <a:pt x="1382066" y="215084"/>
                    <a:pt x="1379066" y="211226"/>
                    <a:pt x="1377180" y="205740"/>
                  </a:cubicBezTo>
                  <a:cubicBezTo>
                    <a:pt x="1374608" y="212598"/>
                    <a:pt x="1368607" y="216027"/>
                    <a:pt x="1359178" y="216027"/>
                  </a:cubicBezTo>
                  <a:cubicBezTo>
                    <a:pt x="1365178" y="213455"/>
                    <a:pt x="1368179" y="207455"/>
                    <a:pt x="1368179" y="198025"/>
                  </a:cubicBezTo>
                  <a:lnTo>
                    <a:pt x="1355801" y="181778"/>
                  </a:lnTo>
                  <a:lnTo>
                    <a:pt x="1355706" y="181566"/>
                  </a:lnTo>
                  <a:lnTo>
                    <a:pt x="1355610" y="181528"/>
                  </a:lnTo>
                  <a:close/>
                  <a:moveTo>
                    <a:pt x="732953" y="171021"/>
                  </a:moveTo>
                  <a:cubicBezTo>
                    <a:pt x="748212" y="171021"/>
                    <a:pt x="763214" y="180023"/>
                    <a:pt x="777958" y="198025"/>
                  </a:cubicBezTo>
                  <a:cubicBezTo>
                    <a:pt x="782245" y="203168"/>
                    <a:pt x="786531" y="207026"/>
                    <a:pt x="790817" y="209598"/>
                  </a:cubicBezTo>
                  <a:cubicBezTo>
                    <a:pt x="782073" y="209598"/>
                    <a:pt x="776501" y="207883"/>
                    <a:pt x="774101" y="204454"/>
                  </a:cubicBezTo>
                  <a:cubicBezTo>
                    <a:pt x="774101" y="209598"/>
                    <a:pt x="773243" y="213884"/>
                    <a:pt x="771529" y="217313"/>
                  </a:cubicBezTo>
                  <a:cubicBezTo>
                    <a:pt x="767414" y="215084"/>
                    <a:pt x="764414" y="211226"/>
                    <a:pt x="762528" y="205740"/>
                  </a:cubicBezTo>
                  <a:cubicBezTo>
                    <a:pt x="759956" y="212598"/>
                    <a:pt x="753955" y="216027"/>
                    <a:pt x="744526" y="216027"/>
                  </a:cubicBezTo>
                  <a:cubicBezTo>
                    <a:pt x="750526" y="213455"/>
                    <a:pt x="753527" y="207455"/>
                    <a:pt x="753527" y="198025"/>
                  </a:cubicBezTo>
                  <a:lnTo>
                    <a:pt x="741149" y="181778"/>
                  </a:lnTo>
                  <a:lnTo>
                    <a:pt x="741054" y="181566"/>
                  </a:lnTo>
                  <a:lnTo>
                    <a:pt x="740958" y="181528"/>
                  </a:lnTo>
                  <a:close/>
                  <a:moveTo>
                    <a:pt x="118301" y="171021"/>
                  </a:moveTo>
                  <a:cubicBezTo>
                    <a:pt x="133560" y="171021"/>
                    <a:pt x="148562" y="180023"/>
                    <a:pt x="163307" y="198025"/>
                  </a:cubicBezTo>
                  <a:cubicBezTo>
                    <a:pt x="167593" y="203168"/>
                    <a:pt x="171879" y="207026"/>
                    <a:pt x="176165" y="209598"/>
                  </a:cubicBezTo>
                  <a:cubicBezTo>
                    <a:pt x="167421" y="209598"/>
                    <a:pt x="161849" y="207883"/>
                    <a:pt x="159449" y="204454"/>
                  </a:cubicBezTo>
                  <a:cubicBezTo>
                    <a:pt x="159449" y="209598"/>
                    <a:pt x="158592" y="213884"/>
                    <a:pt x="156877" y="217313"/>
                  </a:cubicBezTo>
                  <a:cubicBezTo>
                    <a:pt x="152762" y="215084"/>
                    <a:pt x="149762" y="211226"/>
                    <a:pt x="147876" y="205740"/>
                  </a:cubicBezTo>
                  <a:cubicBezTo>
                    <a:pt x="145304" y="212598"/>
                    <a:pt x="139304" y="216027"/>
                    <a:pt x="129874" y="216027"/>
                  </a:cubicBezTo>
                  <a:cubicBezTo>
                    <a:pt x="135875" y="213455"/>
                    <a:pt x="138875" y="207455"/>
                    <a:pt x="138875" y="198025"/>
                  </a:cubicBezTo>
                  <a:lnTo>
                    <a:pt x="126496" y="181778"/>
                  </a:lnTo>
                  <a:lnTo>
                    <a:pt x="126402" y="181566"/>
                  </a:lnTo>
                  <a:lnTo>
                    <a:pt x="126306" y="181528"/>
                  </a:lnTo>
                  <a:close/>
                  <a:moveTo>
                    <a:pt x="2546046" y="159191"/>
                  </a:moveTo>
                  <a:cubicBezTo>
                    <a:pt x="2548960" y="159191"/>
                    <a:pt x="2551446" y="160220"/>
                    <a:pt x="2553504" y="162277"/>
                  </a:cubicBezTo>
                  <a:cubicBezTo>
                    <a:pt x="2555561" y="164335"/>
                    <a:pt x="2556590" y="166821"/>
                    <a:pt x="2556590" y="169736"/>
                  </a:cubicBezTo>
                  <a:lnTo>
                    <a:pt x="2546046" y="169736"/>
                  </a:lnTo>
                  <a:close/>
                  <a:moveTo>
                    <a:pt x="1931396" y="159191"/>
                  </a:moveTo>
                  <a:cubicBezTo>
                    <a:pt x="1934310" y="159191"/>
                    <a:pt x="1936796" y="160220"/>
                    <a:pt x="1938854" y="162277"/>
                  </a:cubicBezTo>
                  <a:cubicBezTo>
                    <a:pt x="1940911" y="164335"/>
                    <a:pt x="1941940" y="166821"/>
                    <a:pt x="1941940" y="169736"/>
                  </a:cubicBezTo>
                  <a:lnTo>
                    <a:pt x="1931396" y="169736"/>
                  </a:lnTo>
                  <a:close/>
                  <a:moveTo>
                    <a:pt x="1316744" y="159191"/>
                  </a:moveTo>
                  <a:cubicBezTo>
                    <a:pt x="1319658" y="159191"/>
                    <a:pt x="1322144" y="160220"/>
                    <a:pt x="1324202" y="162277"/>
                  </a:cubicBezTo>
                  <a:cubicBezTo>
                    <a:pt x="1326259" y="164335"/>
                    <a:pt x="1327288" y="166821"/>
                    <a:pt x="1327288" y="169736"/>
                  </a:cubicBezTo>
                  <a:lnTo>
                    <a:pt x="1316744" y="169736"/>
                  </a:lnTo>
                  <a:close/>
                  <a:moveTo>
                    <a:pt x="702092" y="159191"/>
                  </a:moveTo>
                  <a:cubicBezTo>
                    <a:pt x="705006" y="159191"/>
                    <a:pt x="707492" y="160220"/>
                    <a:pt x="709550" y="162277"/>
                  </a:cubicBezTo>
                  <a:cubicBezTo>
                    <a:pt x="711607" y="164335"/>
                    <a:pt x="712636" y="166821"/>
                    <a:pt x="712636" y="169736"/>
                  </a:cubicBezTo>
                  <a:lnTo>
                    <a:pt x="702092" y="169736"/>
                  </a:lnTo>
                  <a:close/>
                  <a:moveTo>
                    <a:pt x="87440" y="159191"/>
                  </a:moveTo>
                  <a:cubicBezTo>
                    <a:pt x="90355" y="159191"/>
                    <a:pt x="92841" y="160220"/>
                    <a:pt x="94898" y="162277"/>
                  </a:cubicBezTo>
                  <a:cubicBezTo>
                    <a:pt x="96955" y="164335"/>
                    <a:pt x="97984" y="166821"/>
                    <a:pt x="97984" y="169736"/>
                  </a:cubicBezTo>
                  <a:lnTo>
                    <a:pt x="87440" y="169736"/>
                  </a:lnTo>
                  <a:close/>
                  <a:moveTo>
                    <a:pt x="2624998" y="146333"/>
                  </a:moveTo>
                  <a:cubicBezTo>
                    <a:pt x="2634085" y="147876"/>
                    <a:pt x="2638629" y="153533"/>
                    <a:pt x="2638629" y="163306"/>
                  </a:cubicBezTo>
                  <a:cubicBezTo>
                    <a:pt x="2638629" y="167078"/>
                    <a:pt x="2636914" y="172522"/>
                    <a:pt x="2633485" y="179637"/>
                  </a:cubicBezTo>
                  <a:cubicBezTo>
                    <a:pt x="2630056" y="186752"/>
                    <a:pt x="2628342" y="191595"/>
                    <a:pt x="2628342" y="194167"/>
                  </a:cubicBezTo>
                  <a:cubicBezTo>
                    <a:pt x="2623884" y="191081"/>
                    <a:pt x="2621741" y="188081"/>
                    <a:pt x="2621912" y="185166"/>
                  </a:cubicBezTo>
                  <a:cubicBezTo>
                    <a:pt x="2621912" y="183794"/>
                    <a:pt x="2622427" y="181737"/>
                    <a:pt x="2623455" y="178994"/>
                  </a:cubicBezTo>
                  <a:cubicBezTo>
                    <a:pt x="2624484" y="176251"/>
                    <a:pt x="2624998" y="174708"/>
                    <a:pt x="2624998" y="174365"/>
                  </a:cubicBezTo>
                  <a:cubicBezTo>
                    <a:pt x="2624998" y="174193"/>
                    <a:pt x="2624827" y="173936"/>
                    <a:pt x="2624484" y="173593"/>
                  </a:cubicBezTo>
                  <a:lnTo>
                    <a:pt x="2621912" y="173593"/>
                  </a:lnTo>
                  <a:cubicBezTo>
                    <a:pt x="2616769" y="173593"/>
                    <a:pt x="2614197" y="171021"/>
                    <a:pt x="2614197" y="165878"/>
                  </a:cubicBezTo>
                  <a:cubicBezTo>
                    <a:pt x="2614369" y="164849"/>
                    <a:pt x="2614797" y="163135"/>
                    <a:pt x="2615483" y="160734"/>
                  </a:cubicBezTo>
                  <a:cubicBezTo>
                    <a:pt x="2615826" y="163649"/>
                    <a:pt x="2618140" y="165106"/>
                    <a:pt x="2622427" y="165106"/>
                  </a:cubicBezTo>
                  <a:cubicBezTo>
                    <a:pt x="2628256" y="165106"/>
                    <a:pt x="2631085" y="162792"/>
                    <a:pt x="2630913" y="158163"/>
                  </a:cubicBezTo>
                  <a:cubicBezTo>
                    <a:pt x="2630742" y="153019"/>
                    <a:pt x="2628770" y="149076"/>
                    <a:pt x="2624998" y="146333"/>
                  </a:cubicBezTo>
                  <a:close/>
                  <a:moveTo>
                    <a:pt x="2010348" y="146333"/>
                  </a:moveTo>
                  <a:cubicBezTo>
                    <a:pt x="2019435" y="147876"/>
                    <a:pt x="2023979" y="153533"/>
                    <a:pt x="2023979" y="163306"/>
                  </a:cubicBezTo>
                  <a:cubicBezTo>
                    <a:pt x="2023979" y="167078"/>
                    <a:pt x="2022264" y="172522"/>
                    <a:pt x="2018835" y="179637"/>
                  </a:cubicBezTo>
                  <a:cubicBezTo>
                    <a:pt x="2015406" y="186752"/>
                    <a:pt x="2013692" y="191595"/>
                    <a:pt x="2013692" y="194167"/>
                  </a:cubicBezTo>
                  <a:cubicBezTo>
                    <a:pt x="2009234" y="191081"/>
                    <a:pt x="2007091" y="188081"/>
                    <a:pt x="2007262" y="185166"/>
                  </a:cubicBezTo>
                  <a:cubicBezTo>
                    <a:pt x="2007262" y="183794"/>
                    <a:pt x="2007777" y="181737"/>
                    <a:pt x="2008805" y="178994"/>
                  </a:cubicBezTo>
                  <a:cubicBezTo>
                    <a:pt x="2009834" y="176251"/>
                    <a:pt x="2010348" y="174708"/>
                    <a:pt x="2010348" y="174365"/>
                  </a:cubicBezTo>
                  <a:cubicBezTo>
                    <a:pt x="2010348" y="174193"/>
                    <a:pt x="2010177" y="173936"/>
                    <a:pt x="2009834" y="173593"/>
                  </a:cubicBezTo>
                  <a:lnTo>
                    <a:pt x="2007262" y="173593"/>
                  </a:lnTo>
                  <a:cubicBezTo>
                    <a:pt x="2002119" y="173593"/>
                    <a:pt x="1999547" y="171021"/>
                    <a:pt x="1999547" y="165878"/>
                  </a:cubicBezTo>
                  <a:cubicBezTo>
                    <a:pt x="1999719" y="164849"/>
                    <a:pt x="2000147" y="163135"/>
                    <a:pt x="2000833" y="160734"/>
                  </a:cubicBezTo>
                  <a:cubicBezTo>
                    <a:pt x="2001176" y="163649"/>
                    <a:pt x="2003490" y="165106"/>
                    <a:pt x="2007777" y="165106"/>
                  </a:cubicBezTo>
                  <a:cubicBezTo>
                    <a:pt x="2013606" y="165106"/>
                    <a:pt x="2016435" y="162792"/>
                    <a:pt x="2016263" y="158163"/>
                  </a:cubicBezTo>
                  <a:cubicBezTo>
                    <a:pt x="2016092" y="153019"/>
                    <a:pt x="2014120" y="149076"/>
                    <a:pt x="2010348" y="146333"/>
                  </a:cubicBezTo>
                  <a:close/>
                  <a:moveTo>
                    <a:pt x="1395696" y="146333"/>
                  </a:moveTo>
                  <a:cubicBezTo>
                    <a:pt x="1404783" y="147876"/>
                    <a:pt x="1409327" y="153533"/>
                    <a:pt x="1409327" y="163306"/>
                  </a:cubicBezTo>
                  <a:cubicBezTo>
                    <a:pt x="1409327" y="167078"/>
                    <a:pt x="1407612" y="172522"/>
                    <a:pt x="1404183" y="179637"/>
                  </a:cubicBezTo>
                  <a:cubicBezTo>
                    <a:pt x="1400754" y="186752"/>
                    <a:pt x="1399040" y="191595"/>
                    <a:pt x="1399040" y="194167"/>
                  </a:cubicBezTo>
                  <a:cubicBezTo>
                    <a:pt x="1394582" y="191081"/>
                    <a:pt x="1392439" y="188081"/>
                    <a:pt x="1392610" y="185166"/>
                  </a:cubicBezTo>
                  <a:cubicBezTo>
                    <a:pt x="1392610" y="183794"/>
                    <a:pt x="1393125" y="181737"/>
                    <a:pt x="1394153" y="178994"/>
                  </a:cubicBezTo>
                  <a:cubicBezTo>
                    <a:pt x="1395182" y="176251"/>
                    <a:pt x="1395696" y="174708"/>
                    <a:pt x="1395696" y="174365"/>
                  </a:cubicBezTo>
                  <a:cubicBezTo>
                    <a:pt x="1395696" y="174193"/>
                    <a:pt x="1395525" y="173936"/>
                    <a:pt x="1395182" y="173593"/>
                  </a:cubicBezTo>
                  <a:lnTo>
                    <a:pt x="1392610" y="173593"/>
                  </a:lnTo>
                  <a:cubicBezTo>
                    <a:pt x="1387467" y="173593"/>
                    <a:pt x="1384895" y="171021"/>
                    <a:pt x="1384895" y="165878"/>
                  </a:cubicBezTo>
                  <a:cubicBezTo>
                    <a:pt x="1385067" y="164849"/>
                    <a:pt x="1385495" y="163135"/>
                    <a:pt x="1386181" y="160734"/>
                  </a:cubicBezTo>
                  <a:cubicBezTo>
                    <a:pt x="1386524" y="163649"/>
                    <a:pt x="1388838" y="165106"/>
                    <a:pt x="1393125" y="165106"/>
                  </a:cubicBezTo>
                  <a:cubicBezTo>
                    <a:pt x="1398954" y="165106"/>
                    <a:pt x="1401783" y="162792"/>
                    <a:pt x="1401611" y="158163"/>
                  </a:cubicBezTo>
                  <a:cubicBezTo>
                    <a:pt x="1401440" y="153019"/>
                    <a:pt x="1399468" y="149076"/>
                    <a:pt x="1395696" y="146333"/>
                  </a:cubicBezTo>
                  <a:close/>
                  <a:moveTo>
                    <a:pt x="781044" y="146333"/>
                  </a:moveTo>
                  <a:cubicBezTo>
                    <a:pt x="790131" y="147876"/>
                    <a:pt x="794675" y="153533"/>
                    <a:pt x="794675" y="163306"/>
                  </a:cubicBezTo>
                  <a:cubicBezTo>
                    <a:pt x="794675" y="167078"/>
                    <a:pt x="792960" y="172522"/>
                    <a:pt x="789531" y="179637"/>
                  </a:cubicBezTo>
                  <a:cubicBezTo>
                    <a:pt x="786102" y="186752"/>
                    <a:pt x="784388" y="191595"/>
                    <a:pt x="784388" y="194167"/>
                  </a:cubicBezTo>
                  <a:cubicBezTo>
                    <a:pt x="779930" y="191081"/>
                    <a:pt x="777787" y="188081"/>
                    <a:pt x="777958" y="185166"/>
                  </a:cubicBezTo>
                  <a:cubicBezTo>
                    <a:pt x="777958" y="183794"/>
                    <a:pt x="778473" y="181737"/>
                    <a:pt x="779501" y="178994"/>
                  </a:cubicBezTo>
                  <a:cubicBezTo>
                    <a:pt x="780530" y="176251"/>
                    <a:pt x="781044" y="174708"/>
                    <a:pt x="781044" y="174365"/>
                  </a:cubicBezTo>
                  <a:cubicBezTo>
                    <a:pt x="781044" y="174193"/>
                    <a:pt x="780873" y="173936"/>
                    <a:pt x="780530" y="173593"/>
                  </a:cubicBezTo>
                  <a:lnTo>
                    <a:pt x="777958" y="173593"/>
                  </a:lnTo>
                  <a:cubicBezTo>
                    <a:pt x="772815" y="173593"/>
                    <a:pt x="770243" y="171021"/>
                    <a:pt x="770243" y="165878"/>
                  </a:cubicBezTo>
                  <a:cubicBezTo>
                    <a:pt x="770415" y="164849"/>
                    <a:pt x="770843" y="163135"/>
                    <a:pt x="771529" y="160734"/>
                  </a:cubicBezTo>
                  <a:cubicBezTo>
                    <a:pt x="771872" y="163649"/>
                    <a:pt x="774186" y="165106"/>
                    <a:pt x="778473" y="165106"/>
                  </a:cubicBezTo>
                  <a:cubicBezTo>
                    <a:pt x="784302" y="165106"/>
                    <a:pt x="787131" y="162792"/>
                    <a:pt x="786959" y="158163"/>
                  </a:cubicBezTo>
                  <a:cubicBezTo>
                    <a:pt x="786788" y="153019"/>
                    <a:pt x="784816" y="149076"/>
                    <a:pt x="781044" y="146333"/>
                  </a:cubicBezTo>
                  <a:close/>
                  <a:moveTo>
                    <a:pt x="166393" y="146333"/>
                  </a:moveTo>
                  <a:cubicBezTo>
                    <a:pt x="175479" y="147876"/>
                    <a:pt x="180023" y="153533"/>
                    <a:pt x="180023" y="163306"/>
                  </a:cubicBezTo>
                  <a:cubicBezTo>
                    <a:pt x="180023" y="167078"/>
                    <a:pt x="178308" y="172522"/>
                    <a:pt x="174879" y="179637"/>
                  </a:cubicBezTo>
                  <a:cubicBezTo>
                    <a:pt x="171450" y="186752"/>
                    <a:pt x="169736" y="191595"/>
                    <a:pt x="169736" y="194167"/>
                  </a:cubicBezTo>
                  <a:cubicBezTo>
                    <a:pt x="165278" y="191081"/>
                    <a:pt x="163135" y="188081"/>
                    <a:pt x="163307" y="185166"/>
                  </a:cubicBezTo>
                  <a:cubicBezTo>
                    <a:pt x="163307" y="183794"/>
                    <a:pt x="163821" y="181737"/>
                    <a:pt x="164850" y="178994"/>
                  </a:cubicBezTo>
                  <a:cubicBezTo>
                    <a:pt x="165878" y="176251"/>
                    <a:pt x="166393" y="174708"/>
                    <a:pt x="166393" y="174365"/>
                  </a:cubicBezTo>
                  <a:cubicBezTo>
                    <a:pt x="166393" y="174193"/>
                    <a:pt x="166221" y="173936"/>
                    <a:pt x="165878" y="173593"/>
                  </a:cubicBezTo>
                  <a:lnTo>
                    <a:pt x="163307" y="173593"/>
                  </a:lnTo>
                  <a:cubicBezTo>
                    <a:pt x="158163" y="173593"/>
                    <a:pt x="155591" y="171021"/>
                    <a:pt x="155591" y="165878"/>
                  </a:cubicBezTo>
                  <a:cubicBezTo>
                    <a:pt x="155763" y="164849"/>
                    <a:pt x="156191" y="163135"/>
                    <a:pt x="156877" y="160734"/>
                  </a:cubicBezTo>
                  <a:cubicBezTo>
                    <a:pt x="157220" y="163649"/>
                    <a:pt x="159535" y="165106"/>
                    <a:pt x="163821" y="165106"/>
                  </a:cubicBezTo>
                  <a:cubicBezTo>
                    <a:pt x="169650" y="165106"/>
                    <a:pt x="172479" y="162792"/>
                    <a:pt x="172308" y="158163"/>
                  </a:cubicBezTo>
                  <a:cubicBezTo>
                    <a:pt x="172136" y="153019"/>
                    <a:pt x="170165" y="149076"/>
                    <a:pt x="166393" y="146333"/>
                  </a:cubicBezTo>
                  <a:close/>
                  <a:moveTo>
                    <a:pt x="2546046" y="142732"/>
                  </a:moveTo>
                  <a:cubicBezTo>
                    <a:pt x="2552046" y="142732"/>
                    <a:pt x="2555047" y="145304"/>
                    <a:pt x="2555047" y="150447"/>
                  </a:cubicBezTo>
                  <a:cubicBezTo>
                    <a:pt x="2557619" y="149419"/>
                    <a:pt x="2559419" y="148904"/>
                    <a:pt x="2560447" y="148904"/>
                  </a:cubicBezTo>
                  <a:cubicBezTo>
                    <a:pt x="2565077" y="148904"/>
                    <a:pt x="2567391" y="151390"/>
                    <a:pt x="2567391" y="156362"/>
                  </a:cubicBezTo>
                  <a:cubicBezTo>
                    <a:pt x="2567391" y="158763"/>
                    <a:pt x="2566705" y="160649"/>
                    <a:pt x="2565334" y="162020"/>
                  </a:cubicBezTo>
                  <a:cubicBezTo>
                    <a:pt x="2570477" y="162020"/>
                    <a:pt x="2573049" y="164592"/>
                    <a:pt x="2573049" y="169736"/>
                  </a:cubicBezTo>
                  <a:lnTo>
                    <a:pt x="2560705" y="169736"/>
                  </a:lnTo>
                  <a:cubicBezTo>
                    <a:pt x="2560705" y="165449"/>
                    <a:pt x="2559333" y="161935"/>
                    <a:pt x="2556590" y="159191"/>
                  </a:cubicBezTo>
                  <a:cubicBezTo>
                    <a:pt x="2553847" y="156448"/>
                    <a:pt x="2550332" y="155077"/>
                    <a:pt x="2546046" y="155077"/>
                  </a:cubicBezTo>
                  <a:close/>
                  <a:moveTo>
                    <a:pt x="1931396" y="142732"/>
                  </a:moveTo>
                  <a:cubicBezTo>
                    <a:pt x="1937396" y="142732"/>
                    <a:pt x="1940397" y="145304"/>
                    <a:pt x="1940397" y="150447"/>
                  </a:cubicBezTo>
                  <a:cubicBezTo>
                    <a:pt x="1942969" y="149419"/>
                    <a:pt x="1944769" y="148904"/>
                    <a:pt x="1945797" y="148904"/>
                  </a:cubicBezTo>
                  <a:cubicBezTo>
                    <a:pt x="1950427" y="148904"/>
                    <a:pt x="1952741" y="151390"/>
                    <a:pt x="1952741" y="156362"/>
                  </a:cubicBezTo>
                  <a:cubicBezTo>
                    <a:pt x="1952741" y="158763"/>
                    <a:pt x="1952055" y="160649"/>
                    <a:pt x="1950684" y="162020"/>
                  </a:cubicBezTo>
                  <a:cubicBezTo>
                    <a:pt x="1955827" y="162020"/>
                    <a:pt x="1958399" y="164592"/>
                    <a:pt x="1958399" y="169736"/>
                  </a:cubicBezTo>
                  <a:lnTo>
                    <a:pt x="1946055" y="169736"/>
                  </a:lnTo>
                  <a:cubicBezTo>
                    <a:pt x="1946055" y="165449"/>
                    <a:pt x="1944683" y="161935"/>
                    <a:pt x="1941940" y="159191"/>
                  </a:cubicBezTo>
                  <a:cubicBezTo>
                    <a:pt x="1939197" y="156448"/>
                    <a:pt x="1935682" y="155077"/>
                    <a:pt x="1931396" y="155077"/>
                  </a:cubicBezTo>
                  <a:close/>
                  <a:moveTo>
                    <a:pt x="1316744" y="142732"/>
                  </a:moveTo>
                  <a:cubicBezTo>
                    <a:pt x="1322744" y="142732"/>
                    <a:pt x="1325745" y="145304"/>
                    <a:pt x="1325745" y="150447"/>
                  </a:cubicBezTo>
                  <a:cubicBezTo>
                    <a:pt x="1328317" y="149419"/>
                    <a:pt x="1330117" y="148904"/>
                    <a:pt x="1331145" y="148904"/>
                  </a:cubicBezTo>
                  <a:cubicBezTo>
                    <a:pt x="1335775" y="148904"/>
                    <a:pt x="1338089" y="151390"/>
                    <a:pt x="1338089" y="156362"/>
                  </a:cubicBezTo>
                  <a:cubicBezTo>
                    <a:pt x="1338089" y="158763"/>
                    <a:pt x="1337403" y="160649"/>
                    <a:pt x="1336032" y="162020"/>
                  </a:cubicBezTo>
                  <a:cubicBezTo>
                    <a:pt x="1341175" y="162020"/>
                    <a:pt x="1343747" y="164592"/>
                    <a:pt x="1343747" y="169736"/>
                  </a:cubicBezTo>
                  <a:lnTo>
                    <a:pt x="1331403" y="169736"/>
                  </a:lnTo>
                  <a:cubicBezTo>
                    <a:pt x="1331403" y="165449"/>
                    <a:pt x="1330031" y="161935"/>
                    <a:pt x="1327288" y="159191"/>
                  </a:cubicBezTo>
                  <a:cubicBezTo>
                    <a:pt x="1324545" y="156448"/>
                    <a:pt x="1321030" y="155077"/>
                    <a:pt x="1316744" y="155077"/>
                  </a:cubicBezTo>
                  <a:close/>
                  <a:moveTo>
                    <a:pt x="702092" y="142732"/>
                  </a:moveTo>
                  <a:cubicBezTo>
                    <a:pt x="708092" y="142732"/>
                    <a:pt x="711093" y="145304"/>
                    <a:pt x="711093" y="150447"/>
                  </a:cubicBezTo>
                  <a:cubicBezTo>
                    <a:pt x="713665" y="149419"/>
                    <a:pt x="715465" y="148904"/>
                    <a:pt x="716493" y="148904"/>
                  </a:cubicBezTo>
                  <a:cubicBezTo>
                    <a:pt x="721123" y="148904"/>
                    <a:pt x="723437" y="151390"/>
                    <a:pt x="723437" y="156362"/>
                  </a:cubicBezTo>
                  <a:cubicBezTo>
                    <a:pt x="723437" y="158763"/>
                    <a:pt x="722751" y="160649"/>
                    <a:pt x="721380" y="162020"/>
                  </a:cubicBezTo>
                  <a:cubicBezTo>
                    <a:pt x="726523" y="162020"/>
                    <a:pt x="729095" y="164592"/>
                    <a:pt x="729095" y="169736"/>
                  </a:cubicBezTo>
                  <a:lnTo>
                    <a:pt x="716751" y="169736"/>
                  </a:lnTo>
                  <a:cubicBezTo>
                    <a:pt x="716751" y="165449"/>
                    <a:pt x="715379" y="161935"/>
                    <a:pt x="712636" y="159191"/>
                  </a:cubicBezTo>
                  <a:cubicBezTo>
                    <a:pt x="709893" y="156448"/>
                    <a:pt x="706378" y="155077"/>
                    <a:pt x="702092" y="155077"/>
                  </a:cubicBezTo>
                  <a:close/>
                  <a:moveTo>
                    <a:pt x="87440" y="142732"/>
                  </a:moveTo>
                  <a:cubicBezTo>
                    <a:pt x="93441" y="142732"/>
                    <a:pt x="96441" y="145304"/>
                    <a:pt x="96441" y="150447"/>
                  </a:cubicBezTo>
                  <a:cubicBezTo>
                    <a:pt x="99013" y="149419"/>
                    <a:pt x="100813" y="148904"/>
                    <a:pt x="101842" y="148904"/>
                  </a:cubicBezTo>
                  <a:cubicBezTo>
                    <a:pt x="106471" y="148904"/>
                    <a:pt x="108785" y="151390"/>
                    <a:pt x="108785" y="156362"/>
                  </a:cubicBezTo>
                  <a:cubicBezTo>
                    <a:pt x="108785" y="158763"/>
                    <a:pt x="108100" y="160649"/>
                    <a:pt x="106728" y="162020"/>
                  </a:cubicBezTo>
                  <a:cubicBezTo>
                    <a:pt x="111872" y="162020"/>
                    <a:pt x="114443" y="164592"/>
                    <a:pt x="114443" y="169736"/>
                  </a:cubicBezTo>
                  <a:lnTo>
                    <a:pt x="102099" y="169736"/>
                  </a:lnTo>
                  <a:cubicBezTo>
                    <a:pt x="102099" y="165449"/>
                    <a:pt x="100727" y="161935"/>
                    <a:pt x="97984" y="159191"/>
                  </a:cubicBezTo>
                  <a:cubicBezTo>
                    <a:pt x="95241" y="156448"/>
                    <a:pt x="91726" y="155077"/>
                    <a:pt x="87440" y="155077"/>
                  </a:cubicBezTo>
                  <a:close/>
                  <a:moveTo>
                    <a:pt x="2519042" y="124730"/>
                  </a:moveTo>
                  <a:cubicBezTo>
                    <a:pt x="2525386" y="124730"/>
                    <a:pt x="2530615" y="127173"/>
                    <a:pt x="2534730" y="132059"/>
                  </a:cubicBezTo>
                  <a:cubicBezTo>
                    <a:pt x="2538845" y="136946"/>
                    <a:pt x="2540902" y="142646"/>
                    <a:pt x="2540902" y="149162"/>
                  </a:cubicBezTo>
                  <a:lnTo>
                    <a:pt x="2540902" y="172307"/>
                  </a:lnTo>
                  <a:lnTo>
                    <a:pt x="2533187" y="172307"/>
                  </a:lnTo>
                  <a:lnTo>
                    <a:pt x="2533187" y="149162"/>
                  </a:lnTo>
                  <a:cubicBezTo>
                    <a:pt x="2533187" y="145047"/>
                    <a:pt x="2531815" y="141446"/>
                    <a:pt x="2529072" y="138360"/>
                  </a:cubicBezTo>
                  <a:cubicBezTo>
                    <a:pt x="2526329" y="135274"/>
                    <a:pt x="2522986" y="133731"/>
                    <a:pt x="2519042" y="133731"/>
                  </a:cubicBezTo>
                  <a:cubicBezTo>
                    <a:pt x="2516128" y="133731"/>
                    <a:pt x="2513470" y="134545"/>
                    <a:pt x="2511070" y="136174"/>
                  </a:cubicBezTo>
                  <a:cubicBezTo>
                    <a:pt x="2508670" y="137803"/>
                    <a:pt x="2507469" y="139989"/>
                    <a:pt x="2507469" y="142732"/>
                  </a:cubicBezTo>
                  <a:cubicBezTo>
                    <a:pt x="2507469" y="147876"/>
                    <a:pt x="2509613" y="150447"/>
                    <a:pt x="2513899" y="150447"/>
                  </a:cubicBezTo>
                  <a:cubicBezTo>
                    <a:pt x="2517328" y="150447"/>
                    <a:pt x="2519042" y="148304"/>
                    <a:pt x="2519042" y="144018"/>
                  </a:cubicBezTo>
                  <a:lnTo>
                    <a:pt x="2517756" y="141446"/>
                  </a:lnTo>
                  <a:cubicBezTo>
                    <a:pt x="2522900" y="141446"/>
                    <a:pt x="2525472" y="144875"/>
                    <a:pt x="2525472" y="151733"/>
                  </a:cubicBezTo>
                  <a:cubicBezTo>
                    <a:pt x="2525472" y="156877"/>
                    <a:pt x="2522900" y="159449"/>
                    <a:pt x="2517756" y="159449"/>
                  </a:cubicBezTo>
                  <a:cubicBezTo>
                    <a:pt x="2515870" y="159449"/>
                    <a:pt x="2514499" y="159020"/>
                    <a:pt x="2513642" y="158163"/>
                  </a:cubicBezTo>
                  <a:cubicBezTo>
                    <a:pt x="2513642" y="161592"/>
                    <a:pt x="2511841" y="164249"/>
                    <a:pt x="2508241" y="166135"/>
                  </a:cubicBezTo>
                  <a:cubicBezTo>
                    <a:pt x="2505498" y="167678"/>
                    <a:pt x="2502240" y="168450"/>
                    <a:pt x="2498468" y="168450"/>
                  </a:cubicBezTo>
                  <a:cubicBezTo>
                    <a:pt x="2501897" y="164163"/>
                    <a:pt x="2503612" y="160734"/>
                    <a:pt x="2503612" y="158163"/>
                  </a:cubicBezTo>
                  <a:cubicBezTo>
                    <a:pt x="2503612" y="156620"/>
                    <a:pt x="2502969" y="154219"/>
                    <a:pt x="2501683" y="150962"/>
                  </a:cubicBezTo>
                  <a:cubicBezTo>
                    <a:pt x="2500397" y="147704"/>
                    <a:pt x="2499754" y="145390"/>
                    <a:pt x="2499754" y="144018"/>
                  </a:cubicBezTo>
                  <a:cubicBezTo>
                    <a:pt x="2499926" y="138703"/>
                    <a:pt x="2501854" y="134160"/>
                    <a:pt x="2505541" y="130388"/>
                  </a:cubicBezTo>
                  <a:cubicBezTo>
                    <a:pt x="2509227" y="126616"/>
                    <a:pt x="2513727" y="124730"/>
                    <a:pt x="2519042" y="124730"/>
                  </a:cubicBezTo>
                  <a:close/>
                  <a:moveTo>
                    <a:pt x="1904392" y="124730"/>
                  </a:moveTo>
                  <a:cubicBezTo>
                    <a:pt x="1910736" y="124730"/>
                    <a:pt x="1915965" y="127173"/>
                    <a:pt x="1920080" y="132059"/>
                  </a:cubicBezTo>
                  <a:cubicBezTo>
                    <a:pt x="1924195" y="136946"/>
                    <a:pt x="1926252" y="142646"/>
                    <a:pt x="1926252" y="149162"/>
                  </a:cubicBezTo>
                  <a:lnTo>
                    <a:pt x="1926252" y="172307"/>
                  </a:lnTo>
                  <a:lnTo>
                    <a:pt x="1918537" y="172307"/>
                  </a:lnTo>
                  <a:lnTo>
                    <a:pt x="1918537" y="149162"/>
                  </a:lnTo>
                  <a:cubicBezTo>
                    <a:pt x="1918537" y="145047"/>
                    <a:pt x="1917165" y="141446"/>
                    <a:pt x="1914422" y="138360"/>
                  </a:cubicBezTo>
                  <a:cubicBezTo>
                    <a:pt x="1911679" y="135274"/>
                    <a:pt x="1908336" y="133731"/>
                    <a:pt x="1904392" y="133731"/>
                  </a:cubicBezTo>
                  <a:cubicBezTo>
                    <a:pt x="1901478" y="133731"/>
                    <a:pt x="1898820" y="134545"/>
                    <a:pt x="1896420" y="136174"/>
                  </a:cubicBezTo>
                  <a:cubicBezTo>
                    <a:pt x="1894020" y="137803"/>
                    <a:pt x="1892819" y="139989"/>
                    <a:pt x="1892819" y="142732"/>
                  </a:cubicBezTo>
                  <a:cubicBezTo>
                    <a:pt x="1892819" y="147876"/>
                    <a:pt x="1894963" y="150447"/>
                    <a:pt x="1899249" y="150447"/>
                  </a:cubicBezTo>
                  <a:cubicBezTo>
                    <a:pt x="1902678" y="150447"/>
                    <a:pt x="1904392" y="148304"/>
                    <a:pt x="1904392" y="144018"/>
                  </a:cubicBezTo>
                  <a:lnTo>
                    <a:pt x="1903106" y="141446"/>
                  </a:lnTo>
                  <a:cubicBezTo>
                    <a:pt x="1908250" y="141446"/>
                    <a:pt x="1910822" y="144875"/>
                    <a:pt x="1910822" y="151733"/>
                  </a:cubicBezTo>
                  <a:cubicBezTo>
                    <a:pt x="1910822" y="156877"/>
                    <a:pt x="1908250" y="159449"/>
                    <a:pt x="1903106" y="159449"/>
                  </a:cubicBezTo>
                  <a:cubicBezTo>
                    <a:pt x="1901220" y="159449"/>
                    <a:pt x="1899849" y="159020"/>
                    <a:pt x="1898992" y="158163"/>
                  </a:cubicBezTo>
                  <a:cubicBezTo>
                    <a:pt x="1898992" y="161592"/>
                    <a:pt x="1897191" y="164249"/>
                    <a:pt x="1893591" y="166135"/>
                  </a:cubicBezTo>
                  <a:cubicBezTo>
                    <a:pt x="1890848" y="167678"/>
                    <a:pt x="1887590" y="168450"/>
                    <a:pt x="1883818" y="168450"/>
                  </a:cubicBezTo>
                  <a:cubicBezTo>
                    <a:pt x="1887247" y="164163"/>
                    <a:pt x="1888962" y="160734"/>
                    <a:pt x="1888962" y="158163"/>
                  </a:cubicBezTo>
                  <a:cubicBezTo>
                    <a:pt x="1888962" y="156620"/>
                    <a:pt x="1888319" y="154219"/>
                    <a:pt x="1887033" y="150962"/>
                  </a:cubicBezTo>
                  <a:cubicBezTo>
                    <a:pt x="1885747" y="147704"/>
                    <a:pt x="1885104" y="145390"/>
                    <a:pt x="1885104" y="144018"/>
                  </a:cubicBezTo>
                  <a:cubicBezTo>
                    <a:pt x="1885276" y="138703"/>
                    <a:pt x="1887204" y="134160"/>
                    <a:pt x="1890891" y="130388"/>
                  </a:cubicBezTo>
                  <a:cubicBezTo>
                    <a:pt x="1894577" y="126616"/>
                    <a:pt x="1899077" y="124730"/>
                    <a:pt x="1904392" y="124730"/>
                  </a:cubicBezTo>
                  <a:close/>
                  <a:moveTo>
                    <a:pt x="1289740" y="124730"/>
                  </a:moveTo>
                  <a:cubicBezTo>
                    <a:pt x="1296084" y="124730"/>
                    <a:pt x="1301313" y="127173"/>
                    <a:pt x="1305428" y="132059"/>
                  </a:cubicBezTo>
                  <a:cubicBezTo>
                    <a:pt x="1309543" y="136946"/>
                    <a:pt x="1311600" y="142646"/>
                    <a:pt x="1311600" y="149162"/>
                  </a:cubicBezTo>
                  <a:lnTo>
                    <a:pt x="1311600" y="172307"/>
                  </a:lnTo>
                  <a:lnTo>
                    <a:pt x="1303885" y="172307"/>
                  </a:lnTo>
                  <a:lnTo>
                    <a:pt x="1303885" y="149162"/>
                  </a:lnTo>
                  <a:cubicBezTo>
                    <a:pt x="1303885" y="145047"/>
                    <a:pt x="1302513" y="141446"/>
                    <a:pt x="1299770" y="138360"/>
                  </a:cubicBezTo>
                  <a:cubicBezTo>
                    <a:pt x="1297027" y="135274"/>
                    <a:pt x="1293684" y="133731"/>
                    <a:pt x="1289740" y="133731"/>
                  </a:cubicBezTo>
                  <a:cubicBezTo>
                    <a:pt x="1286826" y="133731"/>
                    <a:pt x="1284168" y="134545"/>
                    <a:pt x="1281768" y="136174"/>
                  </a:cubicBezTo>
                  <a:cubicBezTo>
                    <a:pt x="1279368" y="137803"/>
                    <a:pt x="1278167" y="139989"/>
                    <a:pt x="1278167" y="142732"/>
                  </a:cubicBezTo>
                  <a:cubicBezTo>
                    <a:pt x="1278167" y="147876"/>
                    <a:pt x="1280311" y="150447"/>
                    <a:pt x="1284597" y="150447"/>
                  </a:cubicBezTo>
                  <a:cubicBezTo>
                    <a:pt x="1288026" y="150447"/>
                    <a:pt x="1289740" y="148304"/>
                    <a:pt x="1289740" y="144018"/>
                  </a:cubicBezTo>
                  <a:lnTo>
                    <a:pt x="1288454" y="141446"/>
                  </a:lnTo>
                  <a:cubicBezTo>
                    <a:pt x="1293598" y="141446"/>
                    <a:pt x="1296170" y="144875"/>
                    <a:pt x="1296170" y="151733"/>
                  </a:cubicBezTo>
                  <a:cubicBezTo>
                    <a:pt x="1296170" y="156877"/>
                    <a:pt x="1293598" y="159449"/>
                    <a:pt x="1288454" y="159449"/>
                  </a:cubicBezTo>
                  <a:cubicBezTo>
                    <a:pt x="1286568" y="159449"/>
                    <a:pt x="1285197" y="159020"/>
                    <a:pt x="1284340" y="158163"/>
                  </a:cubicBezTo>
                  <a:cubicBezTo>
                    <a:pt x="1284340" y="161592"/>
                    <a:pt x="1282539" y="164249"/>
                    <a:pt x="1278939" y="166135"/>
                  </a:cubicBezTo>
                  <a:cubicBezTo>
                    <a:pt x="1276196" y="167678"/>
                    <a:pt x="1272938" y="168450"/>
                    <a:pt x="1269166" y="168450"/>
                  </a:cubicBezTo>
                  <a:cubicBezTo>
                    <a:pt x="1272595" y="164163"/>
                    <a:pt x="1274310" y="160734"/>
                    <a:pt x="1274310" y="158163"/>
                  </a:cubicBezTo>
                  <a:cubicBezTo>
                    <a:pt x="1274310" y="156620"/>
                    <a:pt x="1273667" y="154219"/>
                    <a:pt x="1272381" y="150962"/>
                  </a:cubicBezTo>
                  <a:cubicBezTo>
                    <a:pt x="1271095" y="147704"/>
                    <a:pt x="1270452" y="145390"/>
                    <a:pt x="1270452" y="144018"/>
                  </a:cubicBezTo>
                  <a:cubicBezTo>
                    <a:pt x="1270624" y="138703"/>
                    <a:pt x="1272552" y="134160"/>
                    <a:pt x="1276239" y="130388"/>
                  </a:cubicBezTo>
                  <a:cubicBezTo>
                    <a:pt x="1279925" y="126616"/>
                    <a:pt x="1284425" y="124730"/>
                    <a:pt x="1289740" y="124730"/>
                  </a:cubicBezTo>
                  <a:close/>
                  <a:moveTo>
                    <a:pt x="675088" y="124730"/>
                  </a:moveTo>
                  <a:cubicBezTo>
                    <a:pt x="681432" y="124730"/>
                    <a:pt x="686661" y="127173"/>
                    <a:pt x="690776" y="132059"/>
                  </a:cubicBezTo>
                  <a:cubicBezTo>
                    <a:pt x="694891" y="136946"/>
                    <a:pt x="696948" y="142646"/>
                    <a:pt x="696948" y="149162"/>
                  </a:cubicBezTo>
                  <a:lnTo>
                    <a:pt x="696948" y="172307"/>
                  </a:lnTo>
                  <a:lnTo>
                    <a:pt x="689233" y="172307"/>
                  </a:lnTo>
                  <a:lnTo>
                    <a:pt x="689233" y="149162"/>
                  </a:lnTo>
                  <a:cubicBezTo>
                    <a:pt x="689233" y="145047"/>
                    <a:pt x="687861" y="141446"/>
                    <a:pt x="685118" y="138360"/>
                  </a:cubicBezTo>
                  <a:cubicBezTo>
                    <a:pt x="682375" y="135274"/>
                    <a:pt x="679032" y="133731"/>
                    <a:pt x="675088" y="133731"/>
                  </a:cubicBezTo>
                  <a:cubicBezTo>
                    <a:pt x="672174" y="133731"/>
                    <a:pt x="669516" y="134545"/>
                    <a:pt x="667116" y="136174"/>
                  </a:cubicBezTo>
                  <a:cubicBezTo>
                    <a:pt x="664716" y="137803"/>
                    <a:pt x="663515" y="139989"/>
                    <a:pt x="663515" y="142732"/>
                  </a:cubicBezTo>
                  <a:cubicBezTo>
                    <a:pt x="663515" y="147876"/>
                    <a:pt x="665659" y="150447"/>
                    <a:pt x="669945" y="150447"/>
                  </a:cubicBezTo>
                  <a:cubicBezTo>
                    <a:pt x="673374" y="150447"/>
                    <a:pt x="675088" y="148304"/>
                    <a:pt x="675088" y="144018"/>
                  </a:cubicBezTo>
                  <a:lnTo>
                    <a:pt x="673802" y="141446"/>
                  </a:lnTo>
                  <a:cubicBezTo>
                    <a:pt x="678946" y="141446"/>
                    <a:pt x="681518" y="144875"/>
                    <a:pt x="681518" y="151733"/>
                  </a:cubicBezTo>
                  <a:cubicBezTo>
                    <a:pt x="681518" y="156877"/>
                    <a:pt x="678946" y="159449"/>
                    <a:pt x="673802" y="159449"/>
                  </a:cubicBezTo>
                  <a:cubicBezTo>
                    <a:pt x="671916" y="159449"/>
                    <a:pt x="670545" y="159020"/>
                    <a:pt x="669688" y="158163"/>
                  </a:cubicBezTo>
                  <a:cubicBezTo>
                    <a:pt x="669688" y="161592"/>
                    <a:pt x="667887" y="164249"/>
                    <a:pt x="664287" y="166135"/>
                  </a:cubicBezTo>
                  <a:cubicBezTo>
                    <a:pt x="661544" y="167678"/>
                    <a:pt x="658286" y="168450"/>
                    <a:pt x="654514" y="168450"/>
                  </a:cubicBezTo>
                  <a:cubicBezTo>
                    <a:pt x="657943" y="164163"/>
                    <a:pt x="659658" y="160734"/>
                    <a:pt x="659658" y="158163"/>
                  </a:cubicBezTo>
                  <a:cubicBezTo>
                    <a:pt x="659658" y="156620"/>
                    <a:pt x="659015" y="154219"/>
                    <a:pt x="657729" y="150962"/>
                  </a:cubicBezTo>
                  <a:cubicBezTo>
                    <a:pt x="656443" y="147704"/>
                    <a:pt x="655800" y="145390"/>
                    <a:pt x="655800" y="144018"/>
                  </a:cubicBezTo>
                  <a:cubicBezTo>
                    <a:pt x="655972" y="138703"/>
                    <a:pt x="657900" y="134160"/>
                    <a:pt x="661587" y="130388"/>
                  </a:cubicBezTo>
                  <a:cubicBezTo>
                    <a:pt x="665273" y="126616"/>
                    <a:pt x="669773" y="124730"/>
                    <a:pt x="675088" y="124730"/>
                  </a:cubicBezTo>
                  <a:close/>
                  <a:moveTo>
                    <a:pt x="60437" y="124730"/>
                  </a:moveTo>
                  <a:cubicBezTo>
                    <a:pt x="66780" y="124730"/>
                    <a:pt x="72009" y="127173"/>
                    <a:pt x="76124" y="132059"/>
                  </a:cubicBezTo>
                  <a:cubicBezTo>
                    <a:pt x="80239" y="136946"/>
                    <a:pt x="82296" y="142646"/>
                    <a:pt x="82296" y="149162"/>
                  </a:cubicBezTo>
                  <a:lnTo>
                    <a:pt x="82296" y="172307"/>
                  </a:lnTo>
                  <a:lnTo>
                    <a:pt x="74581" y="172307"/>
                  </a:lnTo>
                  <a:lnTo>
                    <a:pt x="74581" y="149162"/>
                  </a:lnTo>
                  <a:cubicBezTo>
                    <a:pt x="74581" y="145047"/>
                    <a:pt x="73210" y="141446"/>
                    <a:pt x="70466" y="138360"/>
                  </a:cubicBezTo>
                  <a:cubicBezTo>
                    <a:pt x="67723" y="135274"/>
                    <a:pt x="64380" y="133731"/>
                    <a:pt x="60437" y="133731"/>
                  </a:cubicBezTo>
                  <a:cubicBezTo>
                    <a:pt x="57522" y="133731"/>
                    <a:pt x="54864" y="134545"/>
                    <a:pt x="52464" y="136174"/>
                  </a:cubicBezTo>
                  <a:cubicBezTo>
                    <a:pt x="50064" y="137803"/>
                    <a:pt x="48864" y="139989"/>
                    <a:pt x="48864" y="142732"/>
                  </a:cubicBezTo>
                  <a:cubicBezTo>
                    <a:pt x="48864" y="147876"/>
                    <a:pt x="51007" y="150447"/>
                    <a:pt x="55293" y="150447"/>
                  </a:cubicBezTo>
                  <a:cubicBezTo>
                    <a:pt x="58722" y="150447"/>
                    <a:pt x="60437" y="148304"/>
                    <a:pt x="60437" y="144018"/>
                  </a:cubicBezTo>
                  <a:lnTo>
                    <a:pt x="59151" y="141446"/>
                  </a:lnTo>
                  <a:cubicBezTo>
                    <a:pt x="64294" y="141446"/>
                    <a:pt x="66866" y="144875"/>
                    <a:pt x="66866" y="151733"/>
                  </a:cubicBezTo>
                  <a:cubicBezTo>
                    <a:pt x="66866" y="156877"/>
                    <a:pt x="64294" y="159449"/>
                    <a:pt x="59151" y="159449"/>
                  </a:cubicBezTo>
                  <a:cubicBezTo>
                    <a:pt x="57265" y="159449"/>
                    <a:pt x="55893" y="159020"/>
                    <a:pt x="55036" y="158163"/>
                  </a:cubicBezTo>
                  <a:cubicBezTo>
                    <a:pt x="55036" y="161592"/>
                    <a:pt x="53236" y="164249"/>
                    <a:pt x="49635" y="166135"/>
                  </a:cubicBezTo>
                  <a:cubicBezTo>
                    <a:pt x="46892" y="167678"/>
                    <a:pt x="43634" y="168450"/>
                    <a:pt x="39863" y="168450"/>
                  </a:cubicBezTo>
                  <a:cubicBezTo>
                    <a:pt x="43292" y="164163"/>
                    <a:pt x="45006" y="160734"/>
                    <a:pt x="45006" y="158163"/>
                  </a:cubicBezTo>
                  <a:cubicBezTo>
                    <a:pt x="45006" y="156620"/>
                    <a:pt x="44363" y="154219"/>
                    <a:pt x="43077" y="150962"/>
                  </a:cubicBezTo>
                  <a:cubicBezTo>
                    <a:pt x="41791" y="147704"/>
                    <a:pt x="41148" y="145390"/>
                    <a:pt x="41148" y="144018"/>
                  </a:cubicBezTo>
                  <a:cubicBezTo>
                    <a:pt x="41320" y="138703"/>
                    <a:pt x="43249" y="134160"/>
                    <a:pt x="46935" y="130388"/>
                  </a:cubicBezTo>
                  <a:cubicBezTo>
                    <a:pt x="50621" y="126616"/>
                    <a:pt x="55122" y="124730"/>
                    <a:pt x="60437" y="124730"/>
                  </a:cubicBezTo>
                  <a:close/>
                  <a:moveTo>
                    <a:pt x="2664346" y="123444"/>
                  </a:moveTo>
                  <a:cubicBezTo>
                    <a:pt x="2666061" y="124644"/>
                    <a:pt x="2666918" y="126787"/>
                    <a:pt x="2666918" y="129873"/>
                  </a:cubicBezTo>
                  <a:cubicBezTo>
                    <a:pt x="2666746" y="135017"/>
                    <a:pt x="2664775" y="139303"/>
                    <a:pt x="2661003" y="142732"/>
                  </a:cubicBezTo>
                  <a:cubicBezTo>
                    <a:pt x="2657231" y="146161"/>
                    <a:pt x="2652773" y="147876"/>
                    <a:pt x="2647630" y="147876"/>
                  </a:cubicBezTo>
                  <a:cubicBezTo>
                    <a:pt x="2644887" y="147876"/>
                    <a:pt x="2640815" y="147233"/>
                    <a:pt x="2635414" y="145947"/>
                  </a:cubicBezTo>
                  <a:cubicBezTo>
                    <a:pt x="2630013" y="144661"/>
                    <a:pt x="2625941" y="144018"/>
                    <a:pt x="2623198" y="144018"/>
                  </a:cubicBezTo>
                  <a:lnTo>
                    <a:pt x="2616769" y="144018"/>
                  </a:lnTo>
                  <a:cubicBezTo>
                    <a:pt x="2623627" y="147447"/>
                    <a:pt x="2627056" y="152162"/>
                    <a:pt x="2627056" y="158163"/>
                  </a:cubicBezTo>
                  <a:cubicBezTo>
                    <a:pt x="2616597" y="152162"/>
                    <a:pt x="2608882" y="149162"/>
                    <a:pt x="2603910" y="149162"/>
                  </a:cubicBezTo>
                  <a:cubicBezTo>
                    <a:pt x="2595338" y="149162"/>
                    <a:pt x="2585051" y="153448"/>
                    <a:pt x="2573049" y="162020"/>
                  </a:cubicBezTo>
                  <a:lnTo>
                    <a:pt x="2569191" y="159449"/>
                  </a:lnTo>
                  <a:cubicBezTo>
                    <a:pt x="2583593" y="142304"/>
                    <a:pt x="2601595" y="133731"/>
                    <a:pt x="2623198" y="133731"/>
                  </a:cubicBezTo>
                  <a:cubicBezTo>
                    <a:pt x="2625427" y="133731"/>
                    <a:pt x="2628856" y="133945"/>
                    <a:pt x="2633485" y="134374"/>
                  </a:cubicBezTo>
                  <a:cubicBezTo>
                    <a:pt x="2638114" y="134803"/>
                    <a:pt x="2641543" y="135017"/>
                    <a:pt x="2643772" y="135017"/>
                  </a:cubicBezTo>
                  <a:cubicBezTo>
                    <a:pt x="2655774" y="135017"/>
                    <a:pt x="2662632" y="131159"/>
                    <a:pt x="2664346" y="123444"/>
                  </a:cubicBezTo>
                  <a:close/>
                  <a:moveTo>
                    <a:pt x="2049696" y="123444"/>
                  </a:moveTo>
                  <a:cubicBezTo>
                    <a:pt x="2051411" y="124644"/>
                    <a:pt x="2052268" y="126787"/>
                    <a:pt x="2052268" y="129873"/>
                  </a:cubicBezTo>
                  <a:cubicBezTo>
                    <a:pt x="2052096" y="135017"/>
                    <a:pt x="2050125" y="139303"/>
                    <a:pt x="2046353" y="142732"/>
                  </a:cubicBezTo>
                  <a:cubicBezTo>
                    <a:pt x="2042581" y="146161"/>
                    <a:pt x="2038123" y="147876"/>
                    <a:pt x="2032980" y="147876"/>
                  </a:cubicBezTo>
                  <a:cubicBezTo>
                    <a:pt x="2030237" y="147876"/>
                    <a:pt x="2026165" y="147233"/>
                    <a:pt x="2020764" y="145947"/>
                  </a:cubicBezTo>
                  <a:cubicBezTo>
                    <a:pt x="2015363" y="144661"/>
                    <a:pt x="2011291" y="144018"/>
                    <a:pt x="2008548" y="144018"/>
                  </a:cubicBezTo>
                  <a:lnTo>
                    <a:pt x="2002119" y="144018"/>
                  </a:lnTo>
                  <a:cubicBezTo>
                    <a:pt x="2008977" y="147447"/>
                    <a:pt x="2012406" y="152162"/>
                    <a:pt x="2012406" y="158163"/>
                  </a:cubicBezTo>
                  <a:cubicBezTo>
                    <a:pt x="2001947" y="152162"/>
                    <a:pt x="1994232" y="149162"/>
                    <a:pt x="1989260" y="149162"/>
                  </a:cubicBezTo>
                  <a:cubicBezTo>
                    <a:pt x="1980688" y="149162"/>
                    <a:pt x="1970401" y="153448"/>
                    <a:pt x="1958399" y="162020"/>
                  </a:cubicBezTo>
                  <a:lnTo>
                    <a:pt x="1954541" y="159449"/>
                  </a:lnTo>
                  <a:cubicBezTo>
                    <a:pt x="1968943" y="142304"/>
                    <a:pt x="1986945" y="133731"/>
                    <a:pt x="2008548" y="133731"/>
                  </a:cubicBezTo>
                  <a:cubicBezTo>
                    <a:pt x="2010777" y="133731"/>
                    <a:pt x="2014206" y="133945"/>
                    <a:pt x="2018835" y="134374"/>
                  </a:cubicBezTo>
                  <a:cubicBezTo>
                    <a:pt x="2023464" y="134803"/>
                    <a:pt x="2026893" y="135017"/>
                    <a:pt x="2029122" y="135017"/>
                  </a:cubicBezTo>
                  <a:cubicBezTo>
                    <a:pt x="2041124" y="135017"/>
                    <a:pt x="2047982" y="131159"/>
                    <a:pt x="2049696" y="123444"/>
                  </a:cubicBezTo>
                  <a:close/>
                  <a:moveTo>
                    <a:pt x="1435044" y="123444"/>
                  </a:moveTo>
                  <a:cubicBezTo>
                    <a:pt x="1436759" y="124644"/>
                    <a:pt x="1437616" y="126787"/>
                    <a:pt x="1437616" y="129873"/>
                  </a:cubicBezTo>
                  <a:cubicBezTo>
                    <a:pt x="1437444" y="135017"/>
                    <a:pt x="1435473" y="139303"/>
                    <a:pt x="1431701" y="142732"/>
                  </a:cubicBezTo>
                  <a:cubicBezTo>
                    <a:pt x="1427929" y="146161"/>
                    <a:pt x="1423471" y="147876"/>
                    <a:pt x="1418328" y="147876"/>
                  </a:cubicBezTo>
                  <a:cubicBezTo>
                    <a:pt x="1415585" y="147876"/>
                    <a:pt x="1411513" y="147233"/>
                    <a:pt x="1406112" y="145947"/>
                  </a:cubicBezTo>
                  <a:cubicBezTo>
                    <a:pt x="1400711" y="144661"/>
                    <a:pt x="1396639" y="144018"/>
                    <a:pt x="1393896" y="144018"/>
                  </a:cubicBezTo>
                  <a:lnTo>
                    <a:pt x="1387467" y="144018"/>
                  </a:lnTo>
                  <a:cubicBezTo>
                    <a:pt x="1394325" y="147447"/>
                    <a:pt x="1397754" y="152162"/>
                    <a:pt x="1397754" y="158163"/>
                  </a:cubicBezTo>
                  <a:cubicBezTo>
                    <a:pt x="1387295" y="152162"/>
                    <a:pt x="1379580" y="149162"/>
                    <a:pt x="1374608" y="149162"/>
                  </a:cubicBezTo>
                  <a:cubicBezTo>
                    <a:pt x="1366036" y="149162"/>
                    <a:pt x="1355749" y="153448"/>
                    <a:pt x="1343747" y="162020"/>
                  </a:cubicBezTo>
                  <a:lnTo>
                    <a:pt x="1339889" y="159449"/>
                  </a:lnTo>
                  <a:cubicBezTo>
                    <a:pt x="1354291" y="142304"/>
                    <a:pt x="1372293" y="133731"/>
                    <a:pt x="1393896" y="133731"/>
                  </a:cubicBezTo>
                  <a:cubicBezTo>
                    <a:pt x="1396125" y="133731"/>
                    <a:pt x="1399554" y="133945"/>
                    <a:pt x="1404183" y="134374"/>
                  </a:cubicBezTo>
                  <a:cubicBezTo>
                    <a:pt x="1408812" y="134803"/>
                    <a:pt x="1412241" y="135017"/>
                    <a:pt x="1414470" y="135017"/>
                  </a:cubicBezTo>
                  <a:cubicBezTo>
                    <a:pt x="1426472" y="135017"/>
                    <a:pt x="1433330" y="131159"/>
                    <a:pt x="1435044" y="123444"/>
                  </a:cubicBezTo>
                  <a:close/>
                  <a:moveTo>
                    <a:pt x="820392" y="123444"/>
                  </a:moveTo>
                  <a:cubicBezTo>
                    <a:pt x="822107" y="124644"/>
                    <a:pt x="822964" y="126787"/>
                    <a:pt x="822964" y="129873"/>
                  </a:cubicBezTo>
                  <a:cubicBezTo>
                    <a:pt x="822792" y="135017"/>
                    <a:pt x="820821" y="139303"/>
                    <a:pt x="817049" y="142732"/>
                  </a:cubicBezTo>
                  <a:cubicBezTo>
                    <a:pt x="813277" y="146161"/>
                    <a:pt x="808819" y="147876"/>
                    <a:pt x="803676" y="147876"/>
                  </a:cubicBezTo>
                  <a:cubicBezTo>
                    <a:pt x="800933" y="147876"/>
                    <a:pt x="796861" y="147233"/>
                    <a:pt x="791460" y="145947"/>
                  </a:cubicBezTo>
                  <a:cubicBezTo>
                    <a:pt x="786059" y="144661"/>
                    <a:pt x="781987" y="144018"/>
                    <a:pt x="779244" y="144018"/>
                  </a:cubicBezTo>
                  <a:lnTo>
                    <a:pt x="772815" y="144018"/>
                  </a:lnTo>
                  <a:cubicBezTo>
                    <a:pt x="779673" y="147447"/>
                    <a:pt x="783102" y="152162"/>
                    <a:pt x="783102" y="158163"/>
                  </a:cubicBezTo>
                  <a:cubicBezTo>
                    <a:pt x="772643" y="152162"/>
                    <a:pt x="764928" y="149162"/>
                    <a:pt x="759956" y="149162"/>
                  </a:cubicBezTo>
                  <a:cubicBezTo>
                    <a:pt x="751384" y="149162"/>
                    <a:pt x="741097" y="153448"/>
                    <a:pt x="729095" y="162020"/>
                  </a:cubicBezTo>
                  <a:lnTo>
                    <a:pt x="725237" y="159449"/>
                  </a:lnTo>
                  <a:cubicBezTo>
                    <a:pt x="739639" y="142304"/>
                    <a:pt x="757641" y="133731"/>
                    <a:pt x="779244" y="133731"/>
                  </a:cubicBezTo>
                  <a:cubicBezTo>
                    <a:pt x="781473" y="133731"/>
                    <a:pt x="784902" y="133945"/>
                    <a:pt x="789531" y="134374"/>
                  </a:cubicBezTo>
                  <a:cubicBezTo>
                    <a:pt x="794160" y="134803"/>
                    <a:pt x="797589" y="135017"/>
                    <a:pt x="799818" y="135017"/>
                  </a:cubicBezTo>
                  <a:cubicBezTo>
                    <a:pt x="811820" y="135017"/>
                    <a:pt x="818678" y="131159"/>
                    <a:pt x="820392" y="123444"/>
                  </a:cubicBezTo>
                  <a:close/>
                  <a:moveTo>
                    <a:pt x="205740" y="123444"/>
                  </a:moveTo>
                  <a:cubicBezTo>
                    <a:pt x="207455" y="124644"/>
                    <a:pt x="208312" y="126787"/>
                    <a:pt x="208312" y="129873"/>
                  </a:cubicBezTo>
                  <a:cubicBezTo>
                    <a:pt x="208141" y="135017"/>
                    <a:pt x="206169" y="139303"/>
                    <a:pt x="202397" y="142732"/>
                  </a:cubicBezTo>
                  <a:cubicBezTo>
                    <a:pt x="198625" y="146161"/>
                    <a:pt x="194168" y="147876"/>
                    <a:pt x="189024" y="147876"/>
                  </a:cubicBezTo>
                  <a:cubicBezTo>
                    <a:pt x="186281" y="147876"/>
                    <a:pt x="182209" y="147233"/>
                    <a:pt x="176808" y="145947"/>
                  </a:cubicBezTo>
                  <a:cubicBezTo>
                    <a:pt x="171408" y="144661"/>
                    <a:pt x="167336" y="144018"/>
                    <a:pt x="164592" y="144018"/>
                  </a:cubicBezTo>
                  <a:lnTo>
                    <a:pt x="158163" y="144018"/>
                  </a:lnTo>
                  <a:cubicBezTo>
                    <a:pt x="165021" y="147447"/>
                    <a:pt x="168450" y="152162"/>
                    <a:pt x="168450" y="158163"/>
                  </a:cubicBezTo>
                  <a:cubicBezTo>
                    <a:pt x="157992" y="152162"/>
                    <a:pt x="150276" y="149162"/>
                    <a:pt x="145304" y="149162"/>
                  </a:cubicBezTo>
                  <a:cubicBezTo>
                    <a:pt x="136732" y="149162"/>
                    <a:pt x="126445" y="153448"/>
                    <a:pt x="114443" y="162020"/>
                  </a:cubicBezTo>
                  <a:lnTo>
                    <a:pt x="110586" y="159449"/>
                  </a:lnTo>
                  <a:cubicBezTo>
                    <a:pt x="124987" y="142304"/>
                    <a:pt x="142990" y="133731"/>
                    <a:pt x="164592" y="133731"/>
                  </a:cubicBezTo>
                  <a:cubicBezTo>
                    <a:pt x="166821" y="133731"/>
                    <a:pt x="170250" y="133945"/>
                    <a:pt x="174879" y="134374"/>
                  </a:cubicBezTo>
                  <a:cubicBezTo>
                    <a:pt x="179509" y="134803"/>
                    <a:pt x="182938" y="135017"/>
                    <a:pt x="185166" y="135017"/>
                  </a:cubicBezTo>
                  <a:cubicBezTo>
                    <a:pt x="197168" y="135017"/>
                    <a:pt x="204026" y="131159"/>
                    <a:pt x="205740" y="123444"/>
                  </a:cubicBezTo>
                  <a:close/>
                  <a:moveTo>
                    <a:pt x="662230" y="79724"/>
                  </a:moveTo>
                  <a:cubicBezTo>
                    <a:pt x="667545" y="87954"/>
                    <a:pt x="672259" y="93526"/>
                    <a:pt x="676374" y="96441"/>
                  </a:cubicBezTo>
                  <a:cubicBezTo>
                    <a:pt x="690947" y="106556"/>
                    <a:pt x="698234" y="118986"/>
                    <a:pt x="698234" y="133731"/>
                  </a:cubicBezTo>
                  <a:cubicBezTo>
                    <a:pt x="692062" y="123444"/>
                    <a:pt x="683918" y="118300"/>
                    <a:pt x="673802" y="118300"/>
                  </a:cubicBezTo>
                  <a:cubicBezTo>
                    <a:pt x="663858" y="118300"/>
                    <a:pt x="657000" y="121730"/>
                    <a:pt x="653228" y="128587"/>
                  </a:cubicBezTo>
                  <a:cubicBezTo>
                    <a:pt x="653400" y="124130"/>
                    <a:pt x="654686" y="120186"/>
                    <a:pt x="657086" y="116757"/>
                  </a:cubicBezTo>
                  <a:cubicBezTo>
                    <a:pt x="659829" y="112643"/>
                    <a:pt x="663258" y="110585"/>
                    <a:pt x="667373" y="110585"/>
                  </a:cubicBezTo>
                  <a:cubicBezTo>
                    <a:pt x="661201" y="107328"/>
                    <a:pt x="656915" y="103470"/>
                    <a:pt x="654514" y="99012"/>
                  </a:cubicBezTo>
                  <a:cubicBezTo>
                    <a:pt x="657772" y="97298"/>
                    <a:pt x="661629" y="96441"/>
                    <a:pt x="666087" y="96441"/>
                  </a:cubicBezTo>
                  <a:cubicBezTo>
                    <a:pt x="662658" y="93869"/>
                    <a:pt x="660944" y="90011"/>
                    <a:pt x="660944" y="84868"/>
                  </a:cubicBezTo>
                  <a:cubicBezTo>
                    <a:pt x="660944" y="86068"/>
                    <a:pt x="661372" y="84353"/>
                    <a:pt x="662230" y="79724"/>
                  </a:cubicBezTo>
                  <a:close/>
                  <a:moveTo>
                    <a:pt x="47578" y="79724"/>
                  </a:moveTo>
                  <a:cubicBezTo>
                    <a:pt x="52893" y="87954"/>
                    <a:pt x="57608" y="93526"/>
                    <a:pt x="61722" y="96441"/>
                  </a:cubicBezTo>
                  <a:cubicBezTo>
                    <a:pt x="76296" y="106556"/>
                    <a:pt x="83582" y="118986"/>
                    <a:pt x="83582" y="133731"/>
                  </a:cubicBezTo>
                  <a:cubicBezTo>
                    <a:pt x="77410" y="123444"/>
                    <a:pt x="69266" y="118300"/>
                    <a:pt x="59151" y="118300"/>
                  </a:cubicBezTo>
                  <a:cubicBezTo>
                    <a:pt x="49207" y="118300"/>
                    <a:pt x="42349" y="121730"/>
                    <a:pt x="38577" y="128587"/>
                  </a:cubicBezTo>
                  <a:cubicBezTo>
                    <a:pt x="38748" y="124130"/>
                    <a:pt x="40034" y="120186"/>
                    <a:pt x="42434" y="116757"/>
                  </a:cubicBezTo>
                  <a:cubicBezTo>
                    <a:pt x="45178" y="112643"/>
                    <a:pt x="48606" y="110585"/>
                    <a:pt x="52721" y="110585"/>
                  </a:cubicBezTo>
                  <a:cubicBezTo>
                    <a:pt x="46549" y="107328"/>
                    <a:pt x="42263" y="103470"/>
                    <a:pt x="39863" y="99012"/>
                  </a:cubicBezTo>
                  <a:cubicBezTo>
                    <a:pt x="43120" y="97298"/>
                    <a:pt x="46978" y="96441"/>
                    <a:pt x="51435" y="96441"/>
                  </a:cubicBezTo>
                  <a:cubicBezTo>
                    <a:pt x="48006" y="93869"/>
                    <a:pt x="46292" y="90011"/>
                    <a:pt x="46292" y="84868"/>
                  </a:cubicBezTo>
                  <a:cubicBezTo>
                    <a:pt x="46292" y="86068"/>
                    <a:pt x="46721" y="84353"/>
                    <a:pt x="47578" y="79724"/>
                  </a:cubicBezTo>
                  <a:close/>
                  <a:moveTo>
                    <a:pt x="1276882" y="79724"/>
                  </a:moveTo>
                  <a:cubicBezTo>
                    <a:pt x="1282197" y="87954"/>
                    <a:pt x="1286911" y="93526"/>
                    <a:pt x="1291026" y="96441"/>
                  </a:cubicBezTo>
                  <a:cubicBezTo>
                    <a:pt x="1305599" y="106556"/>
                    <a:pt x="1312886" y="118986"/>
                    <a:pt x="1312886" y="133731"/>
                  </a:cubicBezTo>
                  <a:cubicBezTo>
                    <a:pt x="1306714" y="123444"/>
                    <a:pt x="1298570" y="118300"/>
                    <a:pt x="1288454" y="118300"/>
                  </a:cubicBezTo>
                  <a:cubicBezTo>
                    <a:pt x="1278510" y="118300"/>
                    <a:pt x="1271652" y="121730"/>
                    <a:pt x="1267880" y="128587"/>
                  </a:cubicBezTo>
                  <a:cubicBezTo>
                    <a:pt x="1268052" y="124130"/>
                    <a:pt x="1269338" y="120186"/>
                    <a:pt x="1271738" y="116757"/>
                  </a:cubicBezTo>
                  <a:cubicBezTo>
                    <a:pt x="1274481" y="112643"/>
                    <a:pt x="1277910" y="110585"/>
                    <a:pt x="1282025" y="110585"/>
                  </a:cubicBezTo>
                  <a:cubicBezTo>
                    <a:pt x="1275853" y="107328"/>
                    <a:pt x="1271567" y="103470"/>
                    <a:pt x="1269166" y="99012"/>
                  </a:cubicBezTo>
                  <a:cubicBezTo>
                    <a:pt x="1272424" y="97298"/>
                    <a:pt x="1276281" y="96441"/>
                    <a:pt x="1280739" y="96441"/>
                  </a:cubicBezTo>
                  <a:cubicBezTo>
                    <a:pt x="1277310" y="93869"/>
                    <a:pt x="1275596" y="90011"/>
                    <a:pt x="1275596" y="84868"/>
                  </a:cubicBezTo>
                  <a:cubicBezTo>
                    <a:pt x="1275596" y="86068"/>
                    <a:pt x="1276024" y="84353"/>
                    <a:pt x="1276882" y="79724"/>
                  </a:cubicBezTo>
                  <a:close/>
                  <a:moveTo>
                    <a:pt x="1891534" y="79724"/>
                  </a:moveTo>
                  <a:cubicBezTo>
                    <a:pt x="1896849" y="87954"/>
                    <a:pt x="1901563" y="93526"/>
                    <a:pt x="1905678" y="96441"/>
                  </a:cubicBezTo>
                  <a:cubicBezTo>
                    <a:pt x="1920251" y="106556"/>
                    <a:pt x="1927538" y="118986"/>
                    <a:pt x="1927538" y="133731"/>
                  </a:cubicBezTo>
                  <a:cubicBezTo>
                    <a:pt x="1921366" y="123444"/>
                    <a:pt x="1913222" y="118300"/>
                    <a:pt x="1903106" y="118300"/>
                  </a:cubicBezTo>
                  <a:cubicBezTo>
                    <a:pt x="1893162" y="118300"/>
                    <a:pt x="1886304" y="121730"/>
                    <a:pt x="1882532" y="128587"/>
                  </a:cubicBezTo>
                  <a:cubicBezTo>
                    <a:pt x="1882704" y="124130"/>
                    <a:pt x="1883990" y="120186"/>
                    <a:pt x="1886390" y="116757"/>
                  </a:cubicBezTo>
                  <a:cubicBezTo>
                    <a:pt x="1889133" y="112643"/>
                    <a:pt x="1892562" y="110585"/>
                    <a:pt x="1896677" y="110585"/>
                  </a:cubicBezTo>
                  <a:cubicBezTo>
                    <a:pt x="1890505" y="107328"/>
                    <a:pt x="1886219" y="103470"/>
                    <a:pt x="1883818" y="99012"/>
                  </a:cubicBezTo>
                  <a:cubicBezTo>
                    <a:pt x="1887076" y="97298"/>
                    <a:pt x="1890933" y="96441"/>
                    <a:pt x="1895391" y="96441"/>
                  </a:cubicBezTo>
                  <a:cubicBezTo>
                    <a:pt x="1891962" y="93869"/>
                    <a:pt x="1890248" y="90011"/>
                    <a:pt x="1890248" y="84868"/>
                  </a:cubicBezTo>
                  <a:cubicBezTo>
                    <a:pt x="1890248" y="86068"/>
                    <a:pt x="1890676" y="84353"/>
                    <a:pt x="1891534" y="79724"/>
                  </a:cubicBezTo>
                  <a:close/>
                  <a:moveTo>
                    <a:pt x="2506184" y="79724"/>
                  </a:moveTo>
                  <a:cubicBezTo>
                    <a:pt x="2511499" y="87954"/>
                    <a:pt x="2516213" y="93526"/>
                    <a:pt x="2520328" y="96441"/>
                  </a:cubicBezTo>
                  <a:cubicBezTo>
                    <a:pt x="2534901" y="106556"/>
                    <a:pt x="2542188" y="118986"/>
                    <a:pt x="2542188" y="133731"/>
                  </a:cubicBezTo>
                  <a:cubicBezTo>
                    <a:pt x="2536016" y="123444"/>
                    <a:pt x="2527872" y="118300"/>
                    <a:pt x="2517756" y="118300"/>
                  </a:cubicBezTo>
                  <a:cubicBezTo>
                    <a:pt x="2507812" y="118300"/>
                    <a:pt x="2500954" y="121730"/>
                    <a:pt x="2497182" y="128587"/>
                  </a:cubicBezTo>
                  <a:cubicBezTo>
                    <a:pt x="2497354" y="124130"/>
                    <a:pt x="2498640" y="120186"/>
                    <a:pt x="2501040" y="116757"/>
                  </a:cubicBezTo>
                  <a:cubicBezTo>
                    <a:pt x="2503783" y="112643"/>
                    <a:pt x="2507212" y="110585"/>
                    <a:pt x="2511327" y="110585"/>
                  </a:cubicBezTo>
                  <a:cubicBezTo>
                    <a:pt x="2505155" y="107328"/>
                    <a:pt x="2500869" y="103470"/>
                    <a:pt x="2498468" y="99012"/>
                  </a:cubicBezTo>
                  <a:cubicBezTo>
                    <a:pt x="2501726" y="97298"/>
                    <a:pt x="2505583" y="96441"/>
                    <a:pt x="2510041" y="96441"/>
                  </a:cubicBezTo>
                  <a:cubicBezTo>
                    <a:pt x="2506612" y="93869"/>
                    <a:pt x="2504898" y="90011"/>
                    <a:pt x="2504898" y="84868"/>
                  </a:cubicBezTo>
                  <a:cubicBezTo>
                    <a:pt x="2504898" y="86068"/>
                    <a:pt x="2505326" y="84353"/>
                    <a:pt x="2506184" y="79724"/>
                  </a:cubicBezTo>
                  <a:close/>
                  <a:moveTo>
                    <a:pt x="1935253" y="77153"/>
                  </a:moveTo>
                  <a:cubicBezTo>
                    <a:pt x="1939368" y="77153"/>
                    <a:pt x="1942969" y="78095"/>
                    <a:pt x="1946055" y="79981"/>
                  </a:cubicBezTo>
                  <a:cubicBezTo>
                    <a:pt x="1949827" y="82210"/>
                    <a:pt x="1951713" y="85211"/>
                    <a:pt x="1951713" y="88983"/>
                  </a:cubicBezTo>
                  <a:cubicBezTo>
                    <a:pt x="1948969" y="85382"/>
                    <a:pt x="1945626" y="83582"/>
                    <a:pt x="1941683" y="83582"/>
                  </a:cubicBezTo>
                  <a:cubicBezTo>
                    <a:pt x="1937225" y="83582"/>
                    <a:pt x="1935082" y="85725"/>
                    <a:pt x="1935253" y="90011"/>
                  </a:cubicBezTo>
                  <a:cubicBezTo>
                    <a:pt x="1935425" y="93955"/>
                    <a:pt x="1936625" y="96526"/>
                    <a:pt x="1938854" y="97727"/>
                  </a:cubicBezTo>
                  <a:cubicBezTo>
                    <a:pt x="1937997" y="98584"/>
                    <a:pt x="1936368" y="99012"/>
                    <a:pt x="1933967" y="99012"/>
                  </a:cubicBezTo>
                  <a:cubicBezTo>
                    <a:pt x="1931567" y="99012"/>
                    <a:pt x="1929467" y="98027"/>
                    <a:pt x="1927667" y="96055"/>
                  </a:cubicBezTo>
                  <a:cubicBezTo>
                    <a:pt x="1925866" y="94083"/>
                    <a:pt x="1924966" y="91897"/>
                    <a:pt x="1924966" y="89497"/>
                  </a:cubicBezTo>
                  <a:cubicBezTo>
                    <a:pt x="1921709" y="91554"/>
                    <a:pt x="1919137" y="92583"/>
                    <a:pt x="1917251" y="92583"/>
                  </a:cubicBezTo>
                  <a:cubicBezTo>
                    <a:pt x="1912279" y="92412"/>
                    <a:pt x="1908850" y="90268"/>
                    <a:pt x="1906964" y="86154"/>
                  </a:cubicBezTo>
                  <a:cubicBezTo>
                    <a:pt x="1910393" y="86154"/>
                    <a:pt x="1915108" y="84653"/>
                    <a:pt x="1921109" y="81653"/>
                  </a:cubicBezTo>
                  <a:cubicBezTo>
                    <a:pt x="1927109" y="78653"/>
                    <a:pt x="1931824" y="77153"/>
                    <a:pt x="1935253" y="77153"/>
                  </a:cubicBezTo>
                  <a:close/>
                  <a:moveTo>
                    <a:pt x="1320601" y="77153"/>
                  </a:moveTo>
                  <a:cubicBezTo>
                    <a:pt x="1324716" y="77153"/>
                    <a:pt x="1328317" y="78095"/>
                    <a:pt x="1331403" y="79981"/>
                  </a:cubicBezTo>
                  <a:cubicBezTo>
                    <a:pt x="1335175" y="82210"/>
                    <a:pt x="1337061" y="85211"/>
                    <a:pt x="1337061" y="88983"/>
                  </a:cubicBezTo>
                  <a:cubicBezTo>
                    <a:pt x="1334317" y="85382"/>
                    <a:pt x="1330974" y="83582"/>
                    <a:pt x="1327031" y="83582"/>
                  </a:cubicBezTo>
                  <a:cubicBezTo>
                    <a:pt x="1322573" y="83582"/>
                    <a:pt x="1320430" y="85725"/>
                    <a:pt x="1320601" y="90011"/>
                  </a:cubicBezTo>
                  <a:cubicBezTo>
                    <a:pt x="1320773" y="93955"/>
                    <a:pt x="1321973" y="96526"/>
                    <a:pt x="1324202" y="97727"/>
                  </a:cubicBezTo>
                  <a:cubicBezTo>
                    <a:pt x="1323345" y="98584"/>
                    <a:pt x="1321716" y="99012"/>
                    <a:pt x="1319315" y="99012"/>
                  </a:cubicBezTo>
                  <a:cubicBezTo>
                    <a:pt x="1316915" y="99012"/>
                    <a:pt x="1314815" y="98027"/>
                    <a:pt x="1313015" y="96055"/>
                  </a:cubicBezTo>
                  <a:cubicBezTo>
                    <a:pt x="1311214" y="94083"/>
                    <a:pt x="1310314" y="91897"/>
                    <a:pt x="1310314" y="89497"/>
                  </a:cubicBezTo>
                  <a:cubicBezTo>
                    <a:pt x="1307057" y="91554"/>
                    <a:pt x="1304485" y="92583"/>
                    <a:pt x="1302599" y="92583"/>
                  </a:cubicBezTo>
                  <a:cubicBezTo>
                    <a:pt x="1297627" y="92412"/>
                    <a:pt x="1294198" y="90268"/>
                    <a:pt x="1292312" y="86154"/>
                  </a:cubicBezTo>
                  <a:cubicBezTo>
                    <a:pt x="1295741" y="86154"/>
                    <a:pt x="1300456" y="84653"/>
                    <a:pt x="1306457" y="81653"/>
                  </a:cubicBezTo>
                  <a:cubicBezTo>
                    <a:pt x="1312457" y="78653"/>
                    <a:pt x="1317172" y="77153"/>
                    <a:pt x="1320601" y="77153"/>
                  </a:cubicBezTo>
                  <a:close/>
                  <a:moveTo>
                    <a:pt x="705949" y="77153"/>
                  </a:moveTo>
                  <a:cubicBezTo>
                    <a:pt x="710064" y="77153"/>
                    <a:pt x="713665" y="78095"/>
                    <a:pt x="716751" y="79981"/>
                  </a:cubicBezTo>
                  <a:cubicBezTo>
                    <a:pt x="720523" y="82210"/>
                    <a:pt x="722409" y="85211"/>
                    <a:pt x="722409" y="88983"/>
                  </a:cubicBezTo>
                  <a:cubicBezTo>
                    <a:pt x="719665" y="85382"/>
                    <a:pt x="716322" y="83582"/>
                    <a:pt x="712379" y="83582"/>
                  </a:cubicBezTo>
                  <a:cubicBezTo>
                    <a:pt x="707921" y="83582"/>
                    <a:pt x="705778" y="85725"/>
                    <a:pt x="705949" y="90011"/>
                  </a:cubicBezTo>
                  <a:cubicBezTo>
                    <a:pt x="706121" y="93955"/>
                    <a:pt x="707321" y="96526"/>
                    <a:pt x="709550" y="97727"/>
                  </a:cubicBezTo>
                  <a:cubicBezTo>
                    <a:pt x="708693" y="98584"/>
                    <a:pt x="707064" y="99012"/>
                    <a:pt x="704663" y="99012"/>
                  </a:cubicBezTo>
                  <a:cubicBezTo>
                    <a:pt x="702263" y="99012"/>
                    <a:pt x="700163" y="98027"/>
                    <a:pt x="698363" y="96055"/>
                  </a:cubicBezTo>
                  <a:cubicBezTo>
                    <a:pt x="696562" y="94083"/>
                    <a:pt x="695662" y="91897"/>
                    <a:pt x="695662" y="89497"/>
                  </a:cubicBezTo>
                  <a:cubicBezTo>
                    <a:pt x="692405" y="91554"/>
                    <a:pt x="689833" y="92583"/>
                    <a:pt x="687947" y="92583"/>
                  </a:cubicBezTo>
                  <a:cubicBezTo>
                    <a:pt x="682975" y="92412"/>
                    <a:pt x="679546" y="90268"/>
                    <a:pt x="677660" y="86154"/>
                  </a:cubicBezTo>
                  <a:cubicBezTo>
                    <a:pt x="681089" y="86154"/>
                    <a:pt x="685804" y="84653"/>
                    <a:pt x="691805" y="81653"/>
                  </a:cubicBezTo>
                  <a:cubicBezTo>
                    <a:pt x="697805" y="78653"/>
                    <a:pt x="702520" y="77153"/>
                    <a:pt x="705949" y="77153"/>
                  </a:cubicBezTo>
                  <a:close/>
                  <a:moveTo>
                    <a:pt x="91298" y="77153"/>
                  </a:moveTo>
                  <a:cubicBezTo>
                    <a:pt x="95412" y="77153"/>
                    <a:pt x="99013" y="78095"/>
                    <a:pt x="102099" y="79981"/>
                  </a:cubicBezTo>
                  <a:cubicBezTo>
                    <a:pt x="105871" y="82210"/>
                    <a:pt x="107757" y="85211"/>
                    <a:pt x="107757" y="88983"/>
                  </a:cubicBezTo>
                  <a:cubicBezTo>
                    <a:pt x="105014" y="85382"/>
                    <a:pt x="101670" y="83582"/>
                    <a:pt x="97727" y="83582"/>
                  </a:cubicBezTo>
                  <a:cubicBezTo>
                    <a:pt x="93269" y="83582"/>
                    <a:pt x="91126" y="85725"/>
                    <a:pt x="91298" y="90011"/>
                  </a:cubicBezTo>
                  <a:cubicBezTo>
                    <a:pt x="91469" y="93955"/>
                    <a:pt x="92669" y="96526"/>
                    <a:pt x="94898" y="97727"/>
                  </a:cubicBezTo>
                  <a:cubicBezTo>
                    <a:pt x="94041" y="98584"/>
                    <a:pt x="92412" y="99012"/>
                    <a:pt x="90012" y="99012"/>
                  </a:cubicBezTo>
                  <a:cubicBezTo>
                    <a:pt x="87611" y="99012"/>
                    <a:pt x="85511" y="98027"/>
                    <a:pt x="83711" y="96055"/>
                  </a:cubicBezTo>
                  <a:cubicBezTo>
                    <a:pt x="81911" y="94083"/>
                    <a:pt x="81011" y="91897"/>
                    <a:pt x="81011" y="89497"/>
                  </a:cubicBezTo>
                  <a:cubicBezTo>
                    <a:pt x="77753" y="91554"/>
                    <a:pt x="75181" y="92583"/>
                    <a:pt x="73295" y="92583"/>
                  </a:cubicBezTo>
                  <a:cubicBezTo>
                    <a:pt x="68323" y="92412"/>
                    <a:pt x="64894" y="90268"/>
                    <a:pt x="63008" y="86154"/>
                  </a:cubicBezTo>
                  <a:cubicBezTo>
                    <a:pt x="66437" y="86154"/>
                    <a:pt x="71152" y="84653"/>
                    <a:pt x="77153" y="81653"/>
                  </a:cubicBezTo>
                  <a:cubicBezTo>
                    <a:pt x="83154" y="78653"/>
                    <a:pt x="87869" y="77153"/>
                    <a:pt x="91298" y="77153"/>
                  </a:cubicBezTo>
                  <a:close/>
                  <a:moveTo>
                    <a:pt x="2549903" y="77153"/>
                  </a:moveTo>
                  <a:cubicBezTo>
                    <a:pt x="2554018" y="77153"/>
                    <a:pt x="2557619" y="78095"/>
                    <a:pt x="2560705" y="79981"/>
                  </a:cubicBezTo>
                  <a:cubicBezTo>
                    <a:pt x="2564477" y="82210"/>
                    <a:pt x="2566363" y="85211"/>
                    <a:pt x="2566363" y="88983"/>
                  </a:cubicBezTo>
                  <a:cubicBezTo>
                    <a:pt x="2563619" y="85382"/>
                    <a:pt x="2560276" y="83582"/>
                    <a:pt x="2556333" y="83582"/>
                  </a:cubicBezTo>
                  <a:cubicBezTo>
                    <a:pt x="2551875" y="83582"/>
                    <a:pt x="2549732" y="85725"/>
                    <a:pt x="2549903" y="90011"/>
                  </a:cubicBezTo>
                  <a:cubicBezTo>
                    <a:pt x="2550075" y="93955"/>
                    <a:pt x="2551275" y="96526"/>
                    <a:pt x="2553504" y="97727"/>
                  </a:cubicBezTo>
                  <a:cubicBezTo>
                    <a:pt x="2552647" y="98584"/>
                    <a:pt x="2551018" y="99012"/>
                    <a:pt x="2548617" y="99012"/>
                  </a:cubicBezTo>
                  <a:cubicBezTo>
                    <a:pt x="2546217" y="99012"/>
                    <a:pt x="2544117" y="98027"/>
                    <a:pt x="2542317" y="96055"/>
                  </a:cubicBezTo>
                  <a:cubicBezTo>
                    <a:pt x="2540516" y="94083"/>
                    <a:pt x="2539616" y="91897"/>
                    <a:pt x="2539616" y="89497"/>
                  </a:cubicBezTo>
                  <a:cubicBezTo>
                    <a:pt x="2536359" y="91554"/>
                    <a:pt x="2533787" y="92583"/>
                    <a:pt x="2531901" y="92583"/>
                  </a:cubicBezTo>
                  <a:cubicBezTo>
                    <a:pt x="2526929" y="92412"/>
                    <a:pt x="2523500" y="90268"/>
                    <a:pt x="2521614" y="86154"/>
                  </a:cubicBezTo>
                  <a:cubicBezTo>
                    <a:pt x="2525043" y="86154"/>
                    <a:pt x="2529758" y="84653"/>
                    <a:pt x="2535759" y="81653"/>
                  </a:cubicBezTo>
                  <a:cubicBezTo>
                    <a:pt x="2541759" y="78653"/>
                    <a:pt x="2546474" y="77153"/>
                    <a:pt x="2549903" y="77153"/>
                  </a:cubicBezTo>
                  <a:close/>
                  <a:moveTo>
                    <a:pt x="807533" y="60436"/>
                  </a:moveTo>
                  <a:lnTo>
                    <a:pt x="810362" y="63522"/>
                  </a:lnTo>
                  <a:cubicBezTo>
                    <a:pt x="805905" y="67637"/>
                    <a:pt x="802819" y="72781"/>
                    <a:pt x="801104" y="78953"/>
                  </a:cubicBezTo>
                  <a:cubicBezTo>
                    <a:pt x="799047" y="86154"/>
                    <a:pt x="793475" y="92412"/>
                    <a:pt x="784388" y="97727"/>
                  </a:cubicBezTo>
                  <a:cubicBezTo>
                    <a:pt x="780273" y="100127"/>
                    <a:pt x="775987" y="103556"/>
                    <a:pt x="771529" y="108014"/>
                  </a:cubicBezTo>
                  <a:cubicBezTo>
                    <a:pt x="775987" y="106299"/>
                    <a:pt x="780273" y="105442"/>
                    <a:pt x="784388" y="105442"/>
                  </a:cubicBezTo>
                  <a:cubicBezTo>
                    <a:pt x="788331" y="105442"/>
                    <a:pt x="791931" y="106385"/>
                    <a:pt x="795189" y="108271"/>
                  </a:cubicBezTo>
                  <a:cubicBezTo>
                    <a:pt x="799132" y="110500"/>
                    <a:pt x="801104" y="113414"/>
                    <a:pt x="801104" y="117015"/>
                  </a:cubicBezTo>
                  <a:cubicBezTo>
                    <a:pt x="795789" y="116157"/>
                    <a:pt x="792360" y="115729"/>
                    <a:pt x="790817" y="115729"/>
                  </a:cubicBezTo>
                  <a:cubicBezTo>
                    <a:pt x="770072" y="115900"/>
                    <a:pt x="748212" y="127473"/>
                    <a:pt x="725237" y="150447"/>
                  </a:cubicBezTo>
                  <a:lnTo>
                    <a:pt x="720094" y="145304"/>
                  </a:lnTo>
                  <a:cubicBezTo>
                    <a:pt x="743411" y="121987"/>
                    <a:pt x="754984" y="100127"/>
                    <a:pt x="754813" y="79724"/>
                  </a:cubicBezTo>
                  <a:cubicBezTo>
                    <a:pt x="754813" y="75095"/>
                    <a:pt x="754384" y="71666"/>
                    <a:pt x="753527" y="69437"/>
                  </a:cubicBezTo>
                  <a:cubicBezTo>
                    <a:pt x="762099" y="72523"/>
                    <a:pt x="766385" y="78095"/>
                    <a:pt x="766385" y="86154"/>
                  </a:cubicBezTo>
                  <a:cubicBezTo>
                    <a:pt x="766385" y="89411"/>
                    <a:pt x="765528" y="93269"/>
                    <a:pt x="763814" y="97727"/>
                  </a:cubicBezTo>
                  <a:cubicBezTo>
                    <a:pt x="767071" y="94469"/>
                    <a:pt x="770500" y="89754"/>
                    <a:pt x="774101" y="83582"/>
                  </a:cubicBezTo>
                  <a:cubicBezTo>
                    <a:pt x="778730" y="77067"/>
                    <a:pt x="784216" y="72438"/>
                    <a:pt x="790560" y="69694"/>
                  </a:cubicBezTo>
                  <a:cubicBezTo>
                    <a:pt x="798104" y="66437"/>
                    <a:pt x="803761" y="63351"/>
                    <a:pt x="807533" y="60436"/>
                  </a:cubicBezTo>
                  <a:close/>
                  <a:moveTo>
                    <a:pt x="192882" y="60436"/>
                  </a:moveTo>
                  <a:lnTo>
                    <a:pt x="195711" y="63522"/>
                  </a:lnTo>
                  <a:cubicBezTo>
                    <a:pt x="191253" y="67637"/>
                    <a:pt x="188167" y="72781"/>
                    <a:pt x="186452" y="78953"/>
                  </a:cubicBezTo>
                  <a:cubicBezTo>
                    <a:pt x="184395" y="86154"/>
                    <a:pt x="178823" y="92412"/>
                    <a:pt x="169736" y="97727"/>
                  </a:cubicBezTo>
                  <a:cubicBezTo>
                    <a:pt x="165621" y="100127"/>
                    <a:pt x="161335" y="103556"/>
                    <a:pt x="156877" y="108014"/>
                  </a:cubicBezTo>
                  <a:cubicBezTo>
                    <a:pt x="161335" y="106299"/>
                    <a:pt x="165621" y="105442"/>
                    <a:pt x="169736" y="105442"/>
                  </a:cubicBezTo>
                  <a:cubicBezTo>
                    <a:pt x="173679" y="105442"/>
                    <a:pt x="177280" y="106385"/>
                    <a:pt x="180537" y="108271"/>
                  </a:cubicBezTo>
                  <a:cubicBezTo>
                    <a:pt x="184481" y="110500"/>
                    <a:pt x="186452" y="113414"/>
                    <a:pt x="186452" y="117015"/>
                  </a:cubicBezTo>
                  <a:cubicBezTo>
                    <a:pt x="181137" y="116157"/>
                    <a:pt x="177708" y="115729"/>
                    <a:pt x="176165" y="115729"/>
                  </a:cubicBezTo>
                  <a:cubicBezTo>
                    <a:pt x="155420" y="115900"/>
                    <a:pt x="133560" y="127473"/>
                    <a:pt x="110586" y="150447"/>
                  </a:cubicBezTo>
                  <a:lnTo>
                    <a:pt x="105442" y="145304"/>
                  </a:lnTo>
                  <a:cubicBezTo>
                    <a:pt x="128759" y="121987"/>
                    <a:pt x="140332" y="100127"/>
                    <a:pt x="140161" y="79724"/>
                  </a:cubicBezTo>
                  <a:cubicBezTo>
                    <a:pt x="140161" y="75095"/>
                    <a:pt x="139732" y="71666"/>
                    <a:pt x="138875" y="69437"/>
                  </a:cubicBezTo>
                  <a:cubicBezTo>
                    <a:pt x="147447" y="72523"/>
                    <a:pt x="151734" y="78095"/>
                    <a:pt x="151734" y="86154"/>
                  </a:cubicBezTo>
                  <a:cubicBezTo>
                    <a:pt x="151734" y="89411"/>
                    <a:pt x="150876" y="93269"/>
                    <a:pt x="149162" y="97727"/>
                  </a:cubicBezTo>
                  <a:cubicBezTo>
                    <a:pt x="152419" y="94469"/>
                    <a:pt x="155848" y="89754"/>
                    <a:pt x="159449" y="83582"/>
                  </a:cubicBezTo>
                  <a:cubicBezTo>
                    <a:pt x="164078" y="77067"/>
                    <a:pt x="169564" y="72438"/>
                    <a:pt x="175908" y="69694"/>
                  </a:cubicBezTo>
                  <a:cubicBezTo>
                    <a:pt x="183452" y="66437"/>
                    <a:pt x="189110" y="63351"/>
                    <a:pt x="192882" y="60436"/>
                  </a:cubicBezTo>
                  <a:close/>
                  <a:moveTo>
                    <a:pt x="1422185" y="60436"/>
                  </a:moveTo>
                  <a:lnTo>
                    <a:pt x="1425014" y="63522"/>
                  </a:lnTo>
                  <a:cubicBezTo>
                    <a:pt x="1420557" y="67637"/>
                    <a:pt x="1417471" y="72781"/>
                    <a:pt x="1415756" y="78953"/>
                  </a:cubicBezTo>
                  <a:cubicBezTo>
                    <a:pt x="1413699" y="86154"/>
                    <a:pt x="1408127" y="92412"/>
                    <a:pt x="1399040" y="97727"/>
                  </a:cubicBezTo>
                  <a:cubicBezTo>
                    <a:pt x="1394925" y="100127"/>
                    <a:pt x="1390639" y="103556"/>
                    <a:pt x="1386181" y="108014"/>
                  </a:cubicBezTo>
                  <a:cubicBezTo>
                    <a:pt x="1390639" y="106299"/>
                    <a:pt x="1394925" y="105442"/>
                    <a:pt x="1399040" y="105442"/>
                  </a:cubicBezTo>
                  <a:cubicBezTo>
                    <a:pt x="1402983" y="105442"/>
                    <a:pt x="1406583" y="106385"/>
                    <a:pt x="1409841" y="108271"/>
                  </a:cubicBezTo>
                  <a:cubicBezTo>
                    <a:pt x="1413784" y="110500"/>
                    <a:pt x="1415756" y="113414"/>
                    <a:pt x="1415756" y="117015"/>
                  </a:cubicBezTo>
                  <a:cubicBezTo>
                    <a:pt x="1410441" y="116157"/>
                    <a:pt x="1407012" y="115729"/>
                    <a:pt x="1405469" y="115729"/>
                  </a:cubicBezTo>
                  <a:cubicBezTo>
                    <a:pt x="1384724" y="115900"/>
                    <a:pt x="1362864" y="127473"/>
                    <a:pt x="1339889" y="150447"/>
                  </a:cubicBezTo>
                  <a:lnTo>
                    <a:pt x="1334746" y="145304"/>
                  </a:lnTo>
                  <a:cubicBezTo>
                    <a:pt x="1358063" y="121987"/>
                    <a:pt x="1369636" y="100127"/>
                    <a:pt x="1369465" y="79724"/>
                  </a:cubicBezTo>
                  <a:cubicBezTo>
                    <a:pt x="1369465" y="75095"/>
                    <a:pt x="1369036" y="71666"/>
                    <a:pt x="1368179" y="69437"/>
                  </a:cubicBezTo>
                  <a:cubicBezTo>
                    <a:pt x="1376751" y="72523"/>
                    <a:pt x="1381037" y="78095"/>
                    <a:pt x="1381037" y="86154"/>
                  </a:cubicBezTo>
                  <a:cubicBezTo>
                    <a:pt x="1381037" y="89411"/>
                    <a:pt x="1380180" y="93269"/>
                    <a:pt x="1378466" y="97727"/>
                  </a:cubicBezTo>
                  <a:cubicBezTo>
                    <a:pt x="1381723" y="94469"/>
                    <a:pt x="1385152" y="89754"/>
                    <a:pt x="1388753" y="83582"/>
                  </a:cubicBezTo>
                  <a:cubicBezTo>
                    <a:pt x="1393382" y="77067"/>
                    <a:pt x="1398868" y="72438"/>
                    <a:pt x="1405212" y="69694"/>
                  </a:cubicBezTo>
                  <a:cubicBezTo>
                    <a:pt x="1412756" y="66437"/>
                    <a:pt x="1418413" y="63351"/>
                    <a:pt x="1422185" y="60436"/>
                  </a:cubicBezTo>
                  <a:close/>
                  <a:moveTo>
                    <a:pt x="2036837" y="60436"/>
                  </a:moveTo>
                  <a:lnTo>
                    <a:pt x="2039666" y="63522"/>
                  </a:lnTo>
                  <a:cubicBezTo>
                    <a:pt x="2035209" y="67637"/>
                    <a:pt x="2032123" y="72781"/>
                    <a:pt x="2030408" y="78953"/>
                  </a:cubicBezTo>
                  <a:cubicBezTo>
                    <a:pt x="2028351" y="86154"/>
                    <a:pt x="2022779" y="92412"/>
                    <a:pt x="2013692" y="97727"/>
                  </a:cubicBezTo>
                  <a:cubicBezTo>
                    <a:pt x="2009577" y="100127"/>
                    <a:pt x="2005291" y="103556"/>
                    <a:pt x="2000833" y="108014"/>
                  </a:cubicBezTo>
                  <a:cubicBezTo>
                    <a:pt x="2005291" y="106299"/>
                    <a:pt x="2009577" y="105442"/>
                    <a:pt x="2013692" y="105442"/>
                  </a:cubicBezTo>
                  <a:cubicBezTo>
                    <a:pt x="2017635" y="105442"/>
                    <a:pt x="2021235" y="106385"/>
                    <a:pt x="2024493" y="108271"/>
                  </a:cubicBezTo>
                  <a:cubicBezTo>
                    <a:pt x="2028436" y="110500"/>
                    <a:pt x="2030408" y="113414"/>
                    <a:pt x="2030408" y="117015"/>
                  </a:cubicBezTo>
                  <a:cubicBezTo>
                    <a:pt x="2025093" y="116157"/>
                    <a:pt x="2021664" y="115729"/>
                    <a:pt x="2020121" y="115729"/>
                  </a:cubicBezTo>
                  <a:cubicBezTo>
                    <a:pt x="1999376" y="115900"/>
                    <a:pt x="1977516" y="127473"/>
                    <a:pt x="1954541" y="150447"/>
                  </a:cubicBezTo>
                  <a:lnTo>
                    <a:pt x="1949398" y="145304"/>
                  </a:lnTo>
                  <a:cubicBezTo>
                    <a:pt x="1972715" y="121987"/>
                    <a:pt x="1984288" y="100127"/>
                    <a:pt x="1984117" y="79724"/>
                  </a:cubicBezTo>
                  <a:cubicBezTo>
                    <a:pt x="1984117" y="75095"/>
                    <a:pt x="1983688" y="71666"/>
                    <a:pt x="1982831" y="69437"/>
                  </a:cubicBezTo>
                  <a:cubicBezTo>
                    <a:pt x="1991403" y="72523"/>
                    <a:pt x="1995689" y="78095"/>
                    <a:pt x="1995689" y="86154"/>
                  </a:cubicBezTo>
                  <a:cubicBezTo>
                    <a:pt x="1995689" y="89411"/>
                    <a:pt x="1994832" y="93269"/>
                    <a:pt x="1993118" y="97727"/>
                  </a:cubicBezTo>
                  <a:cubicBezTo>
                    <a:pt x="1996375" y="94469"/>
                    <a:pt x="1999804" y="89754"/>
                    <a:pt x="2003405" y="83582"/>
                  </a:cubicBezTo>
                  <a:cubicBezTo>
                    <a:pt x="2008034" y="77067"/>
                    <a:pt x="2013520" y="72438"/>
                    <a:pt x="2019864" y="69694"/>
                  </a:cubicBezTo>
                  <a:cubicBezTo>
                    <a:pt x="2027408" y="66437"/>
                    <a:pt x="2033065" y="63351"/>
                    <a:pt x="2036837" y="60436"/>
                  </a:cubicBezTo>
                  <a:close/>
                  <a:moveTo>
                    <a:pt x="2651487" y="60436"/>
                  </a:moveTo>
                  <a:lnTo>
                    <a:pt x="2654316" y="63522"/>
                  </a:lnTo>
                  <a:cubicBezTo>
                    <a:pt x="2649859" y="67637"/>
                    <a:pt x="2646773" y="72781"/>
                    <a:pt x="2645058" y="78953"/>
                  </a:cubicBezTo>
                  <a:cubicBezTo>
                    <a:pt x="2643001" y="86154"/>
                    <a:pt x="2637429" y="92412"/>
                    <a:pt x="2628342" y="97727"/>
                  </a:cubicBezTo>
                  <a:cubicBezTo>
                    <a:pt x="2624227" y="100127"/>
                    <a:pt x="2619941" y="103556"/>
                    <a:pt x="2615483" y="108014"/>
                  </a:cubicBezTo>
                  <a:cubicBezTo>
                    <a:pt x="2619941" y="106299"/>
                    <a:pt x="2624227" y="105442"/>
                    <a:pt x="2628342" y="105442"/>
                  </a:cubicBezTo>
                  <a:cubicBezTo>
                    <a:pt x="2632285" y="105442"/>
                    <a:pt x="2635885" y="106385"/>
                    <a:pt x="2639143" y="108271"/>
                  </a:cubicBezTo>
                  <a:cubicBezTo>
                    <a:pt x="2643086" y="110500"/>
                    <a:pt x="2645058" y="113414"/>
                    <a:pt x="2645058" y="117015"/>
                  </a:cubicBezTo>
                  <a:cubicBezTo>
                    <a:pt x="2639743" y="116157"/>
                    <a:pt x="2636314" y="115729"/>
                    <a:pt x="2634771" y="115729"/>
                  </a:cubicBezTo>
                  <a:cubicBezTo>
                    <a:pt x="2614026" y="115900"/>
                    <a:pt x="2592166" y="127473"/>
                    <a:pt x="2569191" y="150447"/>
                  </a:cubicBezTo>
                  <a:lnTo>
                    <a:pt x="2564048" y="145304"/>
                  </a:lnTo>
                  <a:cubicBezTo>
                    <a:pt x="2587365" y="121987"/>
                    <a:pt x="2598938" y="100127"/>
                    <a:pt x="2598767" y="79724"/>
                  </a:cubicBezTo>
                  <a:cubicBezTo>
                    <a:pt x="2598767" y="75095"/>
                    <a:pt x="2598338" y="71666"/>
                    <a:pt x="2597481" y="69437"/>
                  </a:cubicBezTo>
                  <a:cubicBezTo>
                    <a:pt x="2606053" y="72523"/>
                    <a:pt x="2610339" y="78095"/>
                    <a:pt x="2610339" y="86154"/>
                  </a:cubicBezTo>
                  <a:cubicBezTo>
                    <a:pt x="2610339" y="89411"/>
                    <a:pt x="2609482" y="93269"/>
                    <a:pt x="2607768" y="97727"/>
                  </a:cubicBezTo>
                  <a:cubicBezTo>
                    <a:pt x="2611025" y="94469"/>
                    <a:pt x="2614454" y="89754"/>
                    <a:pt x="2618055" y="83582"/>
                  </a:cubicBezTo>
                  <a:cubicBezTo>
                    <a:pt x="2622684" y="77067"/>
                    <a:pt x="2628170" y="72438"/>
                    <a:pt x="2634514" y="69694"/>
                  </a:cubicBezTo>
                  <a:cubicBezTo>
                    <a:pt x="2642058" y="66437"/>
                    <a:pt x="2647715" y="63351"/>
                    <a:pt x="2651487" y="60436"/>
                  </a:cubicBezTo>
                  <a:close/>
                  <a:moveTo>
                    <a:pt x="743240" y="47577"/>
                  </a:moveTo>
                  <a:cubicBezTo>
                    <a:pt x="743240" y="47577"/>
                    <a:pt x="744954" y="48435"/>
                    <a:pt x="748383" y="50149"/>
                  </a:cubicBezTo>
                  <a:cubicBezTo>
                    <a:pt x="744440" y="50835"/>
                    <a:pt x="741439" y="53750"/>
                    <a:pt x="739382" y="58893"/>
                  </a:cubicBezTo>
                  <a:cubicBezTo>
                    <a:pt x="737668" y="63008"/>
                    <a:pt x="736810" y="67380"/>
                    <a:pt x="736810" y="72009"/>
                  </a:cubicBezTo>
                  <a:cubicBezTo>
                    <a:pt x="736810" y="102527"/>
                    <a:pt x="729095" y="126959"/>
                    <a:pt x="713665" y="145304"/>
                  </a:cubicBezTo>
                  <a:lnTo>
                    <a:pt x="707235" y="141446"/>
                  </a:lnTo>
                  <a:cubicBezTo>
                    <a:pt x="715979" y="130988"/>
                    <a:pt x="720265" y="118986"/>
                    <a:pt x="720094" y="105442"/>
                  </a:cubicBezTo>
                  <a:cubicBezTo>
                    <a:pt x="720094" y="99612"/>
                    <a:pt x="717522" y="93612"/>
                    <a:pt x="712379" y="87440"/>
                  </a:cubicBezTo>
                  <a:cubicBezTo>
                    <a:pt x="718722" y="87440"/>
                    <a:pt x="723437" y="91726"/>
                    <a:pt x="726523" y="100298"/>
                  </a:cubicBezTo>
                  <a:lnTo>
                    <a:pt x="726523" y="95155"/>
                  </a:lnTo>
                  <a:cubicBezTo>
                    <a:pt x="726523" y="92412"/>
                    <a:pt x="726095" y="88340"/>
                    <a:pt x="725237" y="82939"/>
                  </a:cubicBezTo>
                  <a:cubicBezTo>
                    <a:pt x="724380" y="77538"/>
                    <a:pt x="723952" y="73466"/>
                    <a:pt x="723952" y="70723"/>
                  </a:cubicBezTo>
                  <a:cubicBezTo>
                    <a:pt x="723952" y="64894"/>
                    <a:pt x="725752" y="59579"/>
                    <a:pt x="729352" y="54778"/>
                  </a:cubicBezTo>
                  <a:cubicBezTo>
                    <a:pt x="732953" y="49978"/>
                    <a:pt x="737582" y="47577"/>
                    <a:pt x="743240" y="47577"/>
                  </a:cubicBezTo>
                  <a:close/>
                  <a:moveTo>
                    <a:pt x="128588" y="47577"/>
                  </a:moveTo>
                  <a:cubicBezTo>
                    <a:pt x="128588" y="47577"/>
                    <a:pt x="130302" y="48435"/>
                    <a:pt x="133731" y="50149"/>
                  </a:cubicBezTo>
                  <a:cubicBezTo>
                    <a:pt x="129788" y="50835"/>
                    <a:pt x="126788" y="53750"/>
                    <a:pt x="124730" y="58893"/>
                  </a:cubicBezTo>
                  <a:cubicBezTo>
                    <a:pt x="123016" y="63008"/>
                    <a:pt x="122159" y="67380"/>
                    <a:pt x="122159" y="72009"/>
                  </a:cubicBezTo>
                  <a:cubicBezTo>
                    <a:pt x="122159" y="102527"/>
                    <a:pt x="114443" y="126959"/>
                    <a:pt x="99013" y="145304"/>
                  </a:cubicBezTo>
                  <a:lnTo>
                    <a:pt x="92583" y="141446"/>
                  </a:lnTo>
                  <a:cubicBezTo>
                    <a:pt x="101327" y="130988"/>
                    <a:pt x="105614" y="118986"/>
                    <a:pt x="105442" y="105442"/>
                  </a:cubicBezTo>
                  <a:cubicBezTo>
                    <a:pt x="105442" y="99612"/>
                    <a:pt x="102870" y="93612"/>
                    <a:pt x="97727" y="87440"/>
                  </a:cubicBezTo>
                  <a:cubicBezTo>
                    <a:pt x="104071" y="87440"/>
                    <a:pt x="108785" y="91726"/>
                    <a:pt x="111872" y="100298"/>
                  </a:cubicBezTo>
                  <a:lnTo>
                    <a:pt x="111872" y="95155"/>
                  </a:lnTo>
                  <a:cubicBezTo>
                    <a:pt x="111872" y="92412"/>
                    <a:pt x="111443" y="88340"/>
                    <a:pt x="110586" y="82939"/>
                  </a:cubicBezTo>
                  <a:cubicBezTo>
                    <a:pt x="109728" y="77538"/>
                    <a:pt x="109300" y="73466"/>
                    <a:pt x="109300" y="70723"/>
                  </a:cubicBezTo>
                  <a:cubicBezTo>
                    <a:pt x="109300" y="64894"/>
                    <a:pt x="111100" y="59579"/>
                    <a:pt x="114700" y="54778"/>
                  </a:cubicBezTo>
                  <a:cubicBezTo>
                    <a:pt x="118301" y="49978"/>
                    <a:pt x="122930" y="47577"/>
                    <a:pt x="128588" y="47577"/>
                  </a:cubicBezTo>
                  <a:close/>
                  <a:moveTo>
                    <a:pt x="1357892" y="47577"/>
                  </a:moveTo>
                  <a:cubicBezTo>
                    <a:pt x="1357892" y="47577"/>
                    <a:pt x="1359606" y="48435"/>
                    <a:pt x="1363035" y="50149"/>
                  </a:cubicBezTo>
                  <a:cubicBezTo>
                    <a:pt x="1359092" y="50835"/>
                    <a:pt x="1356091" y="53750"/>
                    <a:pt x="1354034" y="58893"/>
                  </a:cubicBezTo>
                  <a:cubicBezTo>
                    <a:pt x="1352320" y="63008"/>
                    <a:pt x="1351462" y="67380"/>
                    <a:pt x="1351462" y="72009"/>
                  </a:cubicBezTo>
                  <a:cubicBezTo>
                    <a:pt x="1351462" y="102527"/>
                    <a:pt x="1343747" y="126959"/>
                    <a:pt x="1328317" y="145304"/>
                  </a:cubicBezTo>
                  <a:lnTo>
                    <a:pt x="1321887" y="141446"/>
                  </a:lnTo>
                  <a:cubicBezTo>
                    <a:pt x="1330631" y="130988"/>
                    <a:pt x="1334917" y="118986"/>
                    <a:pt x="1334746" y="105442"/>
                  </a:cubicBezTo>
                  <a:cubicBezTo>
                    <a:pt x="1334746" y="99612"/>
                    <a:pt x="1332174" y="93612"/>
                    <a:pt x="1327031" y="87440"/>
                  </a:cubicBezTo>
                  <a:cubicBezTo>
                    <a:pt x="1333374" y="87440"/>
                    <a:pt x="1338089" y="91726"/>
                    <a:pt x="1341175" y="100298"/>
                  </a:cubicBezTo>
                  <a:lnTo>
                    <a:pt x="1341175" y="95155"/>
                  </a:lnTo>
                  <a:cubicBezTo>
                    <a:pt x="1341175" y="92412"/>
                    <a:pt x="1340747" y="88340"/>
                    <a:pt x="1339889" y="82939"/>
                  </a:cubicBezTo>
                  <a:cubicBezTo>
                    <a:pt x="1339032" y="77538"/>
                    <a:pt x="1338604" y="73466"/>
                    <a:pt x="1338604" y="70723"/>
                  </a:cubicBezTo>
                  <a:cubicBezTo>
                    <a:pt x="1338604" y="64894"/>
                    <a:pt x="1340404" y="59579"/>
                    <a:pt x="1344004" y="54778"/>
                  </a:cubicBezTo>
                  <a:cubicBezTo>
                    <a:pt x="1347605" y="49978"/>
                    <a:pt x="1352234" y="47577"/>
                    <a:pt x="1357892" y="47577"/>
                  </a:cubicBezTo>
                  <a:close/>
                  <a:moveTo>
                    <a:pt x="1972544" y="47577"/>
                  </a:moveTo>
                  <a:cubicBezTo>
                    <a:pt x="1972544" y="47577"/>
                    <a:pt x="1974258" y="48435"/>
                    <a:pt x="1977687" y="50149"/>
                  </a:cubicBezTo>
                  <a:cubicBezTo>
                    <a:pt x="1973744" y="50835"/>
                    <a:pt x="1970743" y="53750"/>
                    <a:pt x="1968686" y="58893"/>
                  </a:cubicBezTo>
                  <a:cubicBezTo>
                    <a:pt x="1966972" y="63008"/>
                    <a:pt x="1966114" y="67380"/>
                    <a:pt x="1966114" y="72009"/>
                  </a:cubicBezTo>
                  <a:cubicBezTo>
                    <a:pt x="1966114" y="102527"/>
                    <a:pt x="1958399" y="126959"/>
                    <a:pt x="1942969" y="145304"/>
                  </a:cubicBezTo>
                  <a:lnTo>
                    <a:pt x="1936539" y="141446"/>
                  </a:lnTo>
                  <a:cubicBezTo>
                    <a:pt x="1945283" y="130988"/>
                    <a:pt x="1949569" y="118986"/>
                    <a:pt x="1949398" y="105442"/>
                  </a:cubicBezTo>
                  <a:cubicBezTo>
                    <a:pt x="1949398" y="99612"/>
                    <a:pt x="1946826" y="93612"/>
                    <a:pt x="1941683" y="87440"/>
                  </a:cubicBezTo>
                  <a:cubicBezTo>
                    <a:pt x="1948026" y="87440"/>
                    <a:pt x="1952741" y="91726"/>
                    <a:pt x="1955827" y="100298"/>
                  </a:cubicBezTo>
                  <a:lnTo>
                    <a:pt x="1955827" y="95155"/>
                  </a:lnTo>
                  <a:cubicBezTo>
                    <a:pt x="1955827" y="92412"/>
                    <a:pt x="1955399" y="88340"/>
                    <a:pt x="1954541" y="82939"/>
                  </a:cubicBezTo>
                  <a:cubicBezTo>
                    <a:pt x="1953684" y="77538"/>
                    <a:pt x="1953256" y="73466"/>
                    <a:pt x="1953256" y="70723"/>
                  </a:cubicBezTo>
                  <a:cubicBezTo>
                    <a:pt x="1953256" y="64894"/>
                    <a:pt x="1955056" y="59579"/>
                    <a:pt x="1958656" y="54778"/>
                  </a:cubicBezTo>
                  <a:cubicBezTo>
                    <a:pt x="1962257" y="49978"/>
                    <a:pt x="1966886" y="47577"/>
                    <a:pt x="1972544" y="47577"/>
                  </a:cubicBezTo>
                  <a:close/>
                  <a:moveTo>
                    <a:pt x="2587194" y="47577"/>
                  </a:moveTo>
                  <a:cubicBezTo>
                    <a:pt x="2587194" y="47577"/>
                    <a:pt x="2588908" y="48435"/>
                    <a:pt x="2592337" y="50149"/>
                  </a:cubicBezTo>
                  <a:cubicBezTo>
                    <a:pt x="2588394" y="50835"/>
                    <a:pt x="2585393" y="53750"/>
                    <a:pt x="2583336" y="58893"/>
                  </a:cubicBezTo>
                  <a:cubicBezTo>
                    <a:pt x="2581622" y="63008"/>
                    <a:pt x="2580764" y="67380"/>
                    <a:pt x="2580764" y="72009"/>
                  </a:cubicBezTo>
                  <a:cubicBezTo>
                    <a:pt x="2580764" y="102527"/>
                    <a:pt x="2573049" y="126959"/>
                    <a:pt x="2557619" y="145304"/>
                  </a:cubicBezTo>
                  <a:lnTo>
                    <a:pt x="2551189" y="141446"/>
                  </a:lnTo>
                  <a:cubicBezTo>
                    <a:pt x="2559933" y="130988"/>
                    <a:pt x="2564219" y="118986"/>
                    <a:pt x="2564048" y="105442"/>
                  </a:cubicBezTo>
                  <a:cubicBezTo>
                    <a:pt x="2564048" y="99612"/>
                    <a:pt x="2561476" y="93612"/>
                    <a:pt x="2556333" y="87440"/>
                  </a:cubicBezTo>
                  <a:cubicBezTo>
                    <a:pt x="2562676" y="87440"/>
                    <a:pt x="2567391" y="91726"/>
                    <a:pt x="2570477" y="100298"/>
                  </a:cubicBezTo>
                  <a:lnTo>
                    <a:pt x="2570477" y="95155"/>
                  </a:lnTo>
                  <a:cubicBezTo>
                    <a:pt x="2570477" y="92412"/>
                    <a:pt x="2570049" y="88340"/>
                    <a:pt x="2569191" y="82939"/>
                  </a:cubicBezTo>
                  <a:cubicBezTo>
                    <a:pt x="2568334" y="77538"/>
                    <a:pt x="2567906" y="73466"/>
                    <a:pt x="2567906" y="70723"/>
                  </a:cubicBezTo>
                  <a:cubicBezTo>
                    <a:pt x="2567906" y="64894"/>
                    <a:pt x="2569706" y="59579"/>
                    <a:pt x="2573306" y="54778"/>
                  </a:cubicBezTo>
                  <a:cubicBezTo>
                    <a:pt x="2576907" y="49978"/>
                    <a:pt x="2581536" y="47577"/>
                    <a:pt x="2587194" y="47577"/>
                  </a:cubicBezTo>
                  <a:close/>
                  <a:moveTo>
                    <a:pt x="673802" y="37290"/>
                  </a:moveTo>
                  <a:cubicBezTo>
                    <a:pt x="677231" y="39348"/>
                    <a:pt x="678946" y="44063"/>
                    <a:pt x="678946" y="51435"/>
                  </a:cubicBezTo>
                  <a:cubicBezTo>
                    <a:pt x="678946" y="57093"/>
                    <a:pt x="676374" y="61379"/>
                    <a:pt x="671231" y="64294"/>
                  </a:cubicBezTo>
                  <a:cubicBezTo>
                    <a:pt x="674831" y="64637"/>
                    <a:pt x="676546" y="67637"/>
                    <a:pt x="676374" y="73295"/>
                  </a:cubicBezTo>
                  <a:cubicBezTo>
                    <a:pt x="676203" y="77581"/>
                    <a:pt x="673631" y="80153"/>
                    <a:pt x="668659" y="81010"/>
                  </a:cubicBezTo>
                  <a:cubicBezTo>
                    <a:pt x="668316" y="76724"/>
                    <a:pt x="667030" y="74581"/>
                    <a:pt x="664801" y="74581"/>
                  </a:cubicBezTo>
                  <a:cubicBezTo>
                    <a:pt x="660515" y="74581"/>
                    <a:pt x="658372" y="76724"/>
                    <a:pt x="658372" y="81010"/>
                  </a:cubicBezTo>
                  <a:cubicBezTo>
                    <a:pt x="658372" y="87182"/>
                    <a:pt x="658715" y="90783"/>
                    <a:pt x="659401" y="91812"/>
                  </a:cubicBezTo>
                  <a:cubicBezTo>
                    <a:pt x="655286" y="90611"/>
                    <a:pt x="653228" y="86154"/>
                    <a:pt x="653228" y="78438"/>
                  </a:cubicBezTo>
                  <a:cubicBezTo>
                    <a:pt x="653228" y="75181"/>
                    <a:pt x="656657" y="68751"/>
                    <a:pt x="663515" y="59150"/>
                  </a:cubicBezTo>
                  <a:cubicBezTo>
                    <a:pt x="670373" y="49549"/>
                    <a:pt x="673802" y="42262"/>
                    <a:pt x="673802" y="37290"/>
                  </a:cubicBezTo>
                  <a:close/>
                  <a:moveTo>
                    <a:pt x="59151" y="37290"/>
                  </a:moveTo>
                  <a:cubicBezTo>
                    <a:pt x="62580" y="39348"/>
                    <a:pt x="64294" y="44063"/>
                    <a:pt x="64294" y="51435"/>
                  </a:cubicBezTo>
                  <a:cubicBezTo>
                    <a:pt x="64294" y="57093"/>
                    <a:pt x="61722" y="61379"/>
                    <a:pt x="56579" y="64294"/>
                  </a:cubicBezTo>
                  <a:cubicBezTo>
                    <a:pt x="60179" y="64637"/>
                    <a:pt x="61894" y="67637"/>
                    <a:pt x="61722" y="73295"/>
                  </a:cubicBezTo>
                  <a:cubicBezTo>
                    <a:pt x="61551" y="77581"/>
                    <a:pt x="58979" y="80153"/>
                    <a:pt x="54007" y="81010"/>
                  </a:cubicBezTo>
                  <a:cubicBezTo>
                    <a:pt x="53664" y="76724"/>
                    <a:pt x="52378" y="74581"/>
                    <a:pt x="50150" y="74581"/>
                  </a:cubicBezTo>
                  <a:cubicBezTo>
                    <a:pt x="45863" y="74581"/>
                    <a:pt x="43720" y="76724"/>
                    <a:pt x="43720" y="81010"/>
                  </a:cubicBezTo>
                  <a:cubicBezTo>
                    <a:pt x="43720" y="87182"/>
                    <a:pt x="44063" y="90783"/>
                    <a:pt x="44749" y="91812"/>
                  </a:cubicBezTo>
                  <a:cubicBezTo>
                    <a:pt x="40634" y="90611"/>
                    <a:pt x="38577" y="86154"/>
                    <a:pt x="38577" y="78438"/>
                  </a:cubicBezTo>
                  <a:cubicBezTo>
                    <a:pt x="38577" y="75181"/>
                    <a:pt x="42006" y="68751"/>
                    <a:pt x="48864" y="59150"/>
                  </a:cubicBezTo>
                  <a:cubicBezTo>
                    <a:pt x="55722" y="49549"/>
                    <a:pt x="59151" y="42262"/>
                    <a:pt x="59151" y="37290"/>
                  </a:cubicBezTo>
                  <a:close/>
                  <a:moveTo>
                    <a:pt x="1288454" y="37290"/>
                  </a:moveTo>
                  <a:cubicBezTo>
                    <a:pt x="1291883" y="39348"/>
                    <a:pt x="1293598" y="44063"/>
                    <a:pt x="1293598" y="51435"/>
                  </a:cubicBezTo>
                  <a:cubicBezTo>
                    <a:pt x="1293598" y="57093"/>
                    <a:pt x="1291026" y="61379"/>
                    <a:pt x="1285883" y="64294"/>
                  </a:cubicBezTo>
                  <a:cubicBezTo>
                    <a:pt x="1289483" y="64637"/>
                    <a:pt x="1291198" y="67637"/>
                    <a:pt x="1291026" y="73295"/>
                  </a:cubicBezTo>
                  <a:cubicBezTo>
                    <a:pt x="1290855" y="77581"/>
                    <a:pt x="1288283" y="80153"/>
                    <a:pt x="1283311" y="81010"/>
                  </a:cubicBezTo>
                  <a:cubicBezTo>
                    <a:pt x="1282968" y="76724"/>
                    <a:pt x="1281682" y="74581"/>
                    <a:pt x="1279453" y="74581"/>
                  </a:cubicBezTo>
                  <a:cubicBezTo>
                    <a:pt x="1275167" y="74581"/>
                    <a:pt x="1273024" y="76724"/>
                    <a:pt x="1273024" y="81010"/>
                  </a:cubicBezTo>
                  <a:cubicBezTo>
                    <a:pt x="1273024" y="87182"/>
                    <a:pt x="1273367" y="90783"/>
                    <a:pt x="1274053" y="91812"/>
                  </a:cubicBezTo>
                  <a:cubicBezTo>
                    <a:pt x="1269938" y="90611"/>
                    <a:pt x="1267880" y="86154"/>
                    <a:pt x="1267880" y="78438"/>
                  </a:cubicBezTo>
                  <a:cubicBezTo>
                    <a:pt x="1267880" y="75181"/>
                    <a:pt x="1271309" y="68751"/>
                    <a:pt x="1278167" y="59150"/>
                  </a:cubicBezTo>
                  <a:cubicBezTo>
                    <a:pt x="1285025" y="49549"/>
                    <a:pt x="1288454" y="42262"/>
                    <a:pt x="1288454" y="37290"/>
                  </a:cubicBezTo>
                  <a:close/>
                  <a:moveTo>
                    <a:pt x="1903106" y="37290"/>
                  </a:moveTo>
                  <a:cubicBezTo>
                    <a:pt x="1906535" y="39348"/>
                    <a:pt x="1908250" y="44063"/>
                    <a:pt x="1908250" y="51435"/>
                  </a:cubicBezTo>
                  <a:cubicBezTo>
                    <a:pt x="1908250" y="57093"/>
                    <a:pt x="1905678" y="61379"/>
                    <a:pt x="1900535" y="64294"/>
                  </a:cubicBezTo>
                  <a:cubicBezTo>
                    <a:pt x="1904135" y="64637"/>
                    <a:pt x="1905850" y="67637"/>
                    <a:pt x="1905678" y="73295"/>
                  </a:cubicBezTo>
                  <a:cubicBezTo>
                    <a:pt x="1905507" y="77581"/>
                    <a:pt x="1902935" y="80153"/>
                    <a:pt x="1897963" y="81010"/>
                  </a:cubicBezTo>
                  <a:cubicBezTo>
                    <a:pt x="1897620" y="76724"/>
                    <a:pt x="1896334" y="74581"/>
                    <a:pt x="1894105" y="74581"/>
                  </a:cubicBezTo>
                  <a:cubicBezTo>
                    <a:pt x="1889819" y="74581"/>
                    <a:pt x="1887676" y="76724"/>
                    <a:pt x="1887676" y="81010"/>
                  </a:cubicBezTo>
                  <a:cubicBezTo>
                    <a:pt x="1887676" y="87182"/>
                    <a:pt x="1888019" y="90783"/>
                    <a:pt x="1888705" y="91812"/>
                  </a:cubicBezTo>
                  <a:cubicBezTo>
                    <a:pt x="1884590" y="90611"/>
                    <a:pt x="1882532" y="86154"/>
                    <a:pt x="1882532" y="78438"/>
                  </a:cubicBezTo>
                  <a:cubicBezTo>
                    <a:pt x="1882532" y="75181"/>
                    <a:pt x="1885961" y="68751"/>
                    <a:pt x="1892819" y="59150"/>
                  </a:cubicBezTo>
                  <a:cubicBezTo>
                    <a:pt x="1899677" y="49549"/>
                    <a:pt x="1903106" y="42262"/>
                    <a:pt x="1903106" y="37290"/>
                  </a:cubicBezTo>
                  <a:close/>
                  <a:moveTo>
                    <a:pt x="2517756" y="37290"/>
                  </a:moveTo>
                  <a:cubicBezTo>
                    <a:pt x="2521185" y="39348"/>
                    <a:pt x="2522900" y="44063"/>
                    <a:pt x="2522900" y="51435"/>
                  </a:cubicBezTo>
                  <a:cubicBezTo>
                    <a:pt x="2522900" y="57093"/>
                    <a:pt x="2520328" y="61379"/>
                    <a:pt x="2515185" y="64294"/>
                  </a:cubicBezTo>
                  <a:cubicBezTo>
                    <a:pt x="2518785" y="64637"/>
                    <a:pt x="2520500" y="67637"/>
                    <a:pt x="2520328" y="73295"/>
                  </a:cubicBezTo>
                  <a:cubicBezTo>
                    <a:pt x="2520157" y="77581"/>
                    <a:pt x="2517585" y="80153"/>
                    <a:pt x="2512613" y="81010"/>
                  </a:cubicBezTo>
                  <a:cubicBezTo>
                    <a:pt x="2512270" y="76724"/>
                    <a:pt x="2510984" y="74581"/>
                    <a:pt x="2508755" y="74581"/>
                  </a:cubicBezTo>
                  <a:cubicBezTo>
                    <a:pt x="2504469" y="74581"/>
                    <a:pt x="2502326" y="76724"/>
                    <a:pt x="2502326" y="81010"/>
                  </a:cubicBezTo>
                  <a:cubicBezTo>
                    <a:pt x="2502326" y="87182"/>
                    <a:pt x="2502669" y="90783"/>
                    <a:pt x="2503355" y="91811"/>
                  </a:cubicBezTo>
                  <a:cubicBezTo>
                    <a:pt x="2499240" y="90611"/>
                    <a:pt x="2497182" y="86154"/>
                    <a:pt x="2497182" y="78438"/>
                  </a:cubicBezTo>
                  <a:cubicBezTo>
                    <a:pt x="2497182" y="75181"/>
                    <a:pt x="2500611" y="68751"/>
                    <a:pt x="2507469" y="59150"/>
                  </a:cubicBezTo>
                  <a:cubicBezTo>
                    <a:pt x="2514327" y="49549"/>
                    <a:pt x="2517756" y="42262"/>
                    <a:pt x="2517756" y="37290"/>
                  </a:cubicBezTo>
                  <a:close/>
                  <a:moveTo>
                    <a:pt x="635226" y="0"/>
                  </a:moveTo>
                  <a:lnTo>
                    <a:pt x="642941" y="0"/>
                  </a:lnTo>
                  <a:lnTo>
                    <a:pt x="642941" y="174879"/>
                  </a:lnTo>
                  <a:lnTo>
                    <a:pt x="723952" y="174879"/>
                  </a:lnTo>
                  <a:lnTo>
                    <a:pt x="740958" y="181528"/>
                  </a:lnTo>
                  <a:lnTo>
                    <a:pt x="741149" y="181778"/>
                  </a:lnTo>
                  <a:lnTo>
                    <a:pt x="748383" y="198025"/>
                  </a:lnTo>
                  <a:cubicBezTo>
                    <a:pt x="748383" y="203340"/>
                    <a:pt x="746497" y="207883"/>
                    <a:pt x="742725" y="211655"/>
                  </a:cubicBezTo>
                  <a:cubicBezTo>
                    <a:pt x="738953" y="215427"/>
                    <a:pt x="734410" y="217313"/>
                    <a:pt x="729095" y="217313"/>
                  </a:cubicBezTo>
                  <a:cubicBezTo>
                    <a:pt x="727381" y="217313"/>
                    <a:pt x="724980" y="216670"/>
                    <a:pt x="721894" y="215384"/>
                  </a:cubicBezTo>
                  <a:cubicBezTo>
                    <a:pt x="718808" y="214098"/>
                    <a:pt x="716493" y="213455"/>
                    <a:pt x="714950" y="213455"/>
                  </a:cubicBezTo>
                  <a:cubicBezTo>
                    <a:pt x="712722" y="213455"/>
                    <a:pt x="708864" y="214741"/>
                    <a:pt x="703378" y="217313"/>
                  </a:cubicBezTo>
                  <a:cubicBezTo>
                    <a:pt x="703720" y="210455"/>
                    <a:pt x="706721" y="207026"/>
                    <a:pt x="712379" y="207026"/>
                  </a:cubicBezTo>
                  <a:cubicBezTo>
                    <a:pt x="712379" y="203254"/>
                    <a:pt x="713150" y="199739"/>
                    <a:pt x="714693" y="196482"/>
                  </a:cubicBezTo>
                  <a:cubicBezTo>
                    <a:pt x="716579" y="192367"/>
                    <a:pt x="719237" y="190310"/>
                    <a:pt x="722666" y="190310"/>
                  </a:cubicBezTo>
                  <a:cubicBezTo>
                    <a:pt x="726952" y="190310"/>
                    <a:pt x="729095" y="192881"/>
                    <a:pt x="729095" y="198025"/>
                  </a:cubicBezTo>
                  <a:cubicBezTo>
                    <a:pt x="725666" y="197168"/>
                    <a:pt x="724380" y="196739"/>
                    <a:pt x="725237" y="196739"/>
                  </a:cubicBezTo>
                  <a:cubicBezTo>
                    <a:pt x="722666" y="196739"/>
                    <a:pt x="721380" y="198453"/>
                    <a:pt x="721380" y="201882"/>
                  </a:cubicBezTo>
                  <a:cubicBezTo>
                    <a:pt x="721380" y="206169"/>
                    <a:pt x="723952" y="208312"/>
                    <a:pt x="729095" y="208312"/>
                  </a:cubicBezTo>
                  <a:cubicBezTo>
                    <a:pt x="731838" y="208312"/>
                    <a:pt x="734024" y="207112"/>
                    <a:pt x="735653" y="204711"/>
                  </a:cubicBezTo>
                  <a:cubicBezTo>
                    <a:pt x="737282" y="202311"/>
                    <a:pt x="738096" y="199654"/>
                    <a:pt x="738096" y="196739"/>
                  </a:cubicBezTo>
                  <a:cubicBezTo>
                    <a:pt x="738096" y="192796"/>
                    <a:pt x="736725" y="189452"/>
                    <a:pt x="733981" y="186709"/>
                  </a:cubicBezTo>
                  <a:cubicBezTo>
                    <a:pt x="731238" y="183966"/>
                    <a:pt x="727895" y="182594"/>
                    <a:pt x="723952" y="182594"/>
                  </a:cubicBezTo>
                  <a:lnTo>
                    <a:pt x="635226" y="182594"/>
                  </a:lnTo>
                  <a:close/>
                  <a:moveTo>
                    <a:pt x="614652" y="0"/>
                  </a:moveTo>
                  <a:lnTo>
                    <a:pt x="622367" y="0"/>
                  </a:lnTo>
                  <a:lnTo>
                    <a:pt x="622367" y="249460"/>
                  </a:lnTo>
                  <a:lnTo>
                    <a:pt x="871827" y="249460"/>
                  </a:lnTo>
                  <a:lnTo>
                    <a:pt x="871827" y="257175"/>
                  </a:lnTo>
                  <a:lnTo>
                    <a:pt x="614652" y="257175"/>
                  </a:lnTo>
                  <a:close/>
                  <a:moveTo>
                    <a:pt x="20574" y="0"/>
                  </a:moveTo>
                  <a:lnTo>
                    <a:pt x="28290" y="0"/>
                  </a:lnTo>
                  <a:lnTo>
                    <a:pt x="28290" y="174879"/>
                  </a:lnTo>
                  <a:lnTo>
                    <a:pt x="109300" y="174879"/>
                  </a:lnTo>
                  <a:lnTo>
                    <a:pt x="126306" y="181528"/>
                  </a:lnTo>
                  <a:lnTo>
                    <a:pt x="126496" y="181778"/>
                  </a:lnTo>
                  <a:lnTo>
                    <a:pt x="133731" y="198025"/>
                  </a:lnTo>
                  <a:cubicBezTo>
                    <a:pt x="133731" y="203340"/>
                    <a:pt x="131845" y="207883"/>
                    <a:pt x="128074" y="211655"/>
                  </a:cubicBezTo>
                  <a:cubicBezTo>
                    <a:pt x="124302" y="215427"/>
                    <a:pt x="119758" y="217313"/>
                    <a:pt x="114443" y="217313"/>
                  </a:cubicBezTo>
                  <a:cubicBezTo>
                    <a:pt x="112729" y="217313"/>
                    <a:pt x="110328" y="216670"/>
                    <a:pt x="107242" y="215384"/>
                  </a:cubicBezTo>
                  <a:cubicBezTo>
                    <a:pt x="104156" y="214098"/>
                    <a:pt x="101842" y="213455"/>
                    <a:pt x="100299" y="213455"/>
                  </a:cubicBezTo>
                  <a:cubicBezTo>
                    <a:pt x="98070" y="213455"/>
                    <a:pt x="94212" y="214741"/>
                    <a:pt x="88726" y="217313"/>
                  </a:cubicBezTo>
                  <a:cubicBezTo>
                    <a:pt x="89069" y="210455"/>
                    <a:pt x="92069" y="207026"/>
                    <a:pt x="97727" y="207026"/>
                  </a:cubicBezTo>
                  <a:cubicBezTo>
                    <a:pt x="97727" y="203254"/>
                    <a:pt x="98498" y="199739"/>
                    <a:pt x="100041" y="196482"/>
                  </a:cubicBezTo>
                  <a:cubicBezTo>
                    <a:pt x="101927" y="192367"/>
                    <a:pt x="104585" y="190310"/>
                    <a:pt x="108014" y="190310"/>
                  </a:cubicBezTo>
                  <a:cubicBezTo>
                    <a:pt x="112300" y="190310"/>
                    <a:pt x="114443" y="192881"/>
                    <a:pt x="114443" y="198025"/>
                  </a:cubicBezTo>
                  <a:cubicBezTo>
                    <a:pt x="111014" y="197168"/>
                    <a:pt x="109728" y="196739"/>
                    <a:pt x="110586" y="196739"/>
                  </a:cubicBezTo>
                  <a:cubicBezTo>
                    <a:pt x="108014" y="196739"/>
                    <a:pt x="106728" y="198453"/>
                    <a:pt x="106728" y="201882"/>
                  </a:cubicBezTo>
                  <a:cubicBezTo>
                    <a:pt x="106728" y="206169"/>
                    <a:pt x="109300" y="208312"/>
                    <a:pt x="114443" y="208312"/>
                  </a:cubicBezTo>
                  <a:cubicBezTo>
                    <a:pt x="117186" y="208312"/>
                    <a:pt x="119372" y="207112"/>
                    <a:pt x="121001" y="204711"/>
                  </a:cubicBezTo>
                  <a:cubicBezTo>
                    <a:pt x="122630" y="202311"/>
                    <a:pt x="123444" y="199654"/>
                    <a:pt x="123444" y="196739"/>
                  </a:cubicBezTo>
                  <a:cubicBezTo>
                    <a:pt x="123444" y="192796"/>
                    <a:pt x="122073" y="189452"/>
                    <a:pt x="119330" y="186709"/>
                  </a:cubicBezTo>
                  <a:cubicBezTo>
                    <a:pt x="116586" y="183966"/>
                    <a:pt x="113243" y="182594"/>
                    <a:pt x="109300" y="182594"/>
                  </a:cubicBezTo>
                  <a:lnTo>
                    <a:pt x="20574" y="182594"/>
                  </a:lnTo>
                  <a:close/>
                  <a:moveTo>
                    <a:pt x="0" y="0"/>
                  </a:moveTo>
                  <a:lnTo>
                    <a:pt x="7716" y="0"/>
                  </a:lnTo>
                  <a:lnTo>
                    <a:pt x="7716" y="249460"/>
                  </a:lnTo>
                  <a:lnTo>
                    <a:pt x="257175" y="249460"/>
                  </a:lnTo>
                  <a:lnTo>
                    <a:pt x="257175" y="257175"/>
                  </a:lnTo>
                  <a:lnTo>
                    <a:pt x="0" y="257175"/>
                  </a:lnTo>
                  <a:close/>
                  <a:moveTo>
                    <a:pt x="1249878" y="0"/>
                  </a:moveTo>
                  <a:lnTo>
                    <a:pt x="1257593" y="0"/>
                  </a:lnTo>
                  <a:lnTo>
                    <a:pt x="1257593" y="174879"/>
                  </a:lnTo>
                  <a:lnTo>
                    <a:pt x="1338604" y="174879"/>
                  </a:lnTo>
                  <a:lnTo>
                    <a:pt x="1355610" y="181528"/>
                  </a:lnTo>
                  <a:lnTo>
                    <a:pt x="1355801" y="181778"/>
                  </a:lnTo>
                  <a:lnTo>
                    <a:pt x="1363035" y="198025"/>
                  </a:lnTo>
                  <a:cubicBezTo>
                    <a:pt x="1363035" y="203340"/>
                    <a:pt x="1361149" y="207883"/>
                    <a:pt x="1357377" y="211655"/>
                  </a:cubicBezTo>
                  <a:cubicBezTo>
                    <a:pt x="1353605" y="215427"/>
                    <a:pt x="1349062" y="217313"/>
                    <a:pt x="1343747" y="217313"/>
                  </a:cubicBezTo>
                  <a:cubicBezTo>
                    <a:pt x="1342033" y="217313"/>
                    <a:pt x="1339632" y="216670"/>
                    <a:pt x="1336546" y="215384"/>
                  </a:cubicBezTo>
                  <a:cubicBezTo>
                    <a:pt x="1333460" y="214098"/>
                    <a:pt x="1331145" y="213455"/>
                    <a:pt x="1329602" y="213455"/>
                  </a:cubicBezTo>
                  <a:cubicBezTo>
                    <a:pt x="1327374" y="213455"/>
                    <a:pt x="1323516" y="214741"/>
                    <a:pt x="1318030" y="217313"/>
                  </a:cubicBezTo>
                  <a:cubicBezTo>
                    <a:pt x="1318372" y="210455"/>
                    <a:pt x="1321373" y="207026"/>
                    <a:pt x="1327031" y="207026"/>
                  </a:cubicBezTo>
                  <a:cubicBezTo>
                    <a:pt x="1327031" y="203254"/>
                    <a:pt x="1327802" y="199739"/>
                    <a:pt x="1329345" y="196482"/>
                  </a:cubicBezTo>
                  <a:cubicBezTo>
                    <a:pt x="1331231" y="192367"/>
                    <a:pt x="1333889" y="190310"/>
                    <a:pt x="1337318" y="190310"/>
                  </a:cubicBezTo>
                  <a:cubicBezTo>
                    <a:pt x="1341604" y="190310"/>
                    <a:pt x="1343747" y="192881"/>
                    <a:pt x="1343747" y="198025"/>
                  </a:cubicBezTo>
                  <a:cubicBezTo>
                    <a:pt x="1340318" y="197168"/>
                    <a:pt x="1339032" y="196739"/>
                    <a:pt x="1339889" y="196739"/>
                  </a:cubicBezTo>
                  <a:cubicBezTo>
                    <a:pt x="1337318" y="196739"/>
                    <a:pt x="1336032" y="198453"/>
                    <a:pt x="1336032" y="201882"/>
                  </a:cubicBezTo>
                  <a:cubicBezTo>
                    <a:pt x="1336032" y="206169"/>
                    <a:pt x="1338604" y="208312"/>
                    <a:pt x="1343747" y="208312"/>
                  </a:cubicBezTo>
                  <a:cubicBezTo>
                    <a:pt x="1346490" y="208312"/>
                    <a:pt x="1348676" y="207112"/>
                    <a:pt x="1350305" y="204711"/>
                  </a:cubicBezTo>
                  <a:cubicBezTo>
                    <a:pt x="1351934" y="202311"/>
                    <a:pt x="1352748" y="199654"/>
                    <a:pt x="1352748" y="196739"/>
                  </a:cubicBezTo>
                  <a:cubicBezTo>
                    <a:pt x="1352748" y="192796"/>
                    <a:pt x="1351377" y="189452"/>
                    <a:pt x="1348633" y="186709"/>
                  </a:cubicBezTo>
                  <a:cubicBezTo>
                    <a:pt x="1345890" y="183966"/>
                    <a:pt x="1342547" y="182594"/>
                    <a:pt x="1338604" y="182594"/>
                  </a:cubicBezTo>
                  <a:lnTo>
                    <a:pt x="1249878" y="182594"/>
                  </a:lnTo>
                  <a:close/>
                  <a:moveTo>
                    <a:pt x="1229304" y="0"/>
                  </a:moveTo>
                  <a:lnTo>
                    <a:pt x="1237019" y="0"/>
                  </a:lnTo>
                  <a:lnTo>
                    <a:pt x="1237019" y="249460"/>
                  </a:lnTo>
                  <a:lnTo>
                    <a:pt x="1486479" y="249460"/>
                  </a:lnTo>
                  <a:lnTo>
                    <a:pt x="1486479" y="257175"/>
                  </a:lnTo>
                  <a:lnTo>
                    <a:pt x="1229304" y="257175"/>
                  </a:lnTo>
                  <a:close/>
                  <a:moveTo>
                    <a:pt x="1864530" y="0"/>
                  </a:moveTo>
                  <a:lnTo>
                    <a:pt x="1872245" y="0"/>
                  </a:lnTo>
                  <a:lnTo>
                    <a:pt x="1872245" y="174879"/>
                  </a:lnTo>
                  <a:lnTo>
                    <a:pt x="1953256" y="174879"/>
                  </a:lnTo>
                  <a:lnTo>
                    <a:pt x="1970262" y="181528"/>
                  </a:lnTo>
                  <a:lnTo>
                    <a:pt x="1970453" y="181778"/>
                  </a:lnTo>
                  <a:lnTo>
                    <a:pt x="1977687" y="198025"/>
                  </a:lnTo>
                  <a:cubicBezTo>
                    <a:pt x="1977687" y="203340"/>
                    <a:pt x="1975801" y="207883"/>
                    <a:pt x="1972029" y="211655"/>
                  </a:cubicBezTo>
                  <a:cubicBezTo>
                    <a:pt x="1968257" y="215427"/>
                    <a:pt x="1963714" y="217313"/>
                    <a:pt x="1958399" y="217313"/>
                  </a:cubicBezTo>
                  <a:cubicBezTo>
                    <a:pt x="1956685" y="217313"/>
                    <a:pt x="1954284" y="216670"/>
                    <a:pt x="1951198" y="215384"/>
                  </a:cubicBezTo>
                  <a:cubicBezTo>
                    <a:pt x="1948112" y="214098"/>
                    <a:pt x="1945797" y="213455"/>
                    <a:pt x="1944254" y="213455"/>
                  </a:cubicBezTo>
                  <a:cubicBezTo>
                    <a:pt x="1942026" y="213455"/>
                    <a:pt x="1938168" y="214741"/>
                    <a:pt x="1932682" y="217313"/>
                  </a:cubicBezTo>
                  <a:cubicBezTo>
                    <a:pt x="1933024" y="210455"/>
                    <a:pt x="1936025" y="207026"/>
                    <a:pt x="1941683" y="207026"/>
                  </a:cubicBezTo>
                  <a:cubicBezTo>
                    <a:pt x="1941683" y="203254"/>
                    <a:pt x="1942454" y="199739"/>
                    <a:pt x="1943997" y="196482"/>
                  </a:cubicBezTo>
                  <a:cubicBezTo>
                    <a:pt x="1945883" y="192367"/>
                    <a:pt x="1948541" y="190310"/>
                    <a:pt x="1951970" y="190310"/>
                  </a:cubicBezTo>
                  <a:cubicBezTo>
                    <a:pt x="1956256" y="190310"/>
                    <a:pt x="1958399" y="192881"/>
                    <a:pt x="1958399" y="198025"/>
                  </a:cubicBezTo>
                  <a:cubicBezTo>
                    <a:pt x="1954970" y="197168"/>
                    <a:pt x="1953684" y="196739"/>
                    <a:pt x="1954541" y="196739"/>
                  </a:cubicBezTo>
                  <a:cubicBezTo>
                    <a:pt x="1951970" y="196739"/>
                    <a:pt x="1950684" y="198453"/>
                    <a:pt x="1950684" y="201882"/>
                  </a:cubicBezTo>
                  <a:cubicBezTo>
                    <a:pt x="1950684" y="206169"/>
                    <a:pt x="1953256" y="208312"/>
                    <a:pt x="1958399" y="208312"/>
                  </a:cubicBezTo>
                  <a:cubicBezTo>
                    <a:pt x="1961142" y="208312"/>
                    <a:pt x="1963328" y="207112"/>
                    <a:pt x="1964957" y="204711"/>
                  </a:cubicBezTo>
                  <a:cubicBezTo>
                    <a:pt x="1966586" y="202311"/>
                    <a:pt x="1967400" y="199654"/>
                    <a:pt x="1967400" y="196739"/>
                  </a:cubicBezTo>
                  <a:cubicBezTo>
                    <a:pt x="1967400" y="192796"/>
                    <a:pt x="1966029" y="189452"/>
                    <a:pt x="1963285" y="186709"/>
                  </a:cubicBezTo>
                  <a:cubicBezTo>
                    <a:pt x="1960542" y="183966"/>
                    <a:pt x="1957199" y="182594"/>
                    <a:pt x="1953256" y="182594"/>
                  </a:cubicBezTo>
                  <a:lnTo>
                    <a:pt x="1864530" y="182594"/>
                  </a:lnTo>
                  <a:close/>
                  <a:moveTo>
                    <a:pt x="1843956" y="0"/>
                  </a:moveTo>
                  <a:lnTo>
                    <a:pt x="1851671" y="0"/>
                  </a:lnTo>
                  <a:lnTo>
                    <a:pt x="1851671" y="249460"/>
                  </a:lnTo>
                  <a:lnTo>
                    <a:pt x="2101131" y="249460"/>
                  </a:lnTo>
                  <a:lnTo>
                    <a:pt x="2101131" y="257175"/>
                  </a:lnTo>
                  <a:lnTo>
                    <a:pt x="1843956" y="257175"/>
                  </a:lnTo>
                  <a:close/>
                  <a:moveTo>
                    <a:pt x="2479180" y="0"/>
                  </a:moveTo>
                  <a:lnTo>
                    <a:pt x="2486895" y="0"/>
                  </a:lnTo>
                  <a:lnTo>
                    <a:pt x="2486895" y="174879"/>
                  </a:lnTo>
                  <a:lnTo>
                    <a:pt x="2567906" y="174879"/>
                  </a:lnTo>
                  <a:lnTo>
                    <a:pt x="2584912" y="181528"/>
                  </a:lnTo>
                  <a:lnTo>
                    <a:pt x="2585103" y="181778"/>
                  </a:lnTo>
                  <a:lnTo>
                    <a:pt x="2592337" y="198025"/>
                  </a:lnTo>
                  <a:cubicBezTo>
                    <a:pt x="2592337" y="203340"/>
                    <a:pt x="2590451" y="207883"/>
                    <a:pt x="2586679" y="211655"/>
                  </a:cubicBezTo>
                  <a:cubicBezTo>
                    <a:pt x="2582907" y="215427"/>
                    <a:pt x="2578364" y="217313"/>
                    <a:pt x="2573049" y="217313"/>
                  </a:cubicBezTo>
                  <a:cubicBezTo>
                    <a:pt x="2571335" y="217313"/>
                    <a:pt x="2568934" y="216670"/>
                    <a:pt x="2565848" y="215384"/>
                  </a:cubicBezTo>
                  <a:cubicBezTo>
                    <a:pt x="2562762" y="214098"/>
                    <a:pt x="2560447" y="213455"/>
                    <a:pt x="2558904" y="213455"/>
                  </a:cubicBezTo>
                  <a:cubicBezTo>
                    <a:pt x="2556676" y="213455"/>
                    <a:pt x="2552818" y="214741"/>
                    <a:pt x="2547332" y="217313"/>
                  </a:cubicBezTo>
                  <a:cubicBezTo>
                    <a:pt x="2547674" y="210455"/>
                    <a:pt x="2550675" y="207026"/>
                    <a:pt x="2556333" y="207026"/>
                  </a:cubicBezTo>
                  <a:cubicBezTo>
                    <a:pt x="2556333" y="203254"/>
                    <a:pt x="2557104" y="199739"/>
                    <a:pt x="2558647" y="196482"/>
                  </a:cubicBezTo>
                  <a:cubicBezTo>
                    <a:pt x="2560533" y="192367"/>
                    <a:pt x="2563191" y="190310"/>
                    <a:pt x="2566620" y="190310"/>
                  </a:cubicBezTo>
                  <a:cubicBezTo>
                    <a:pt x="2570906" y="190310"/>
                    <a:pt x="2573049" y="192881"/>
                    <a:pt x="2573049" y="198025"/>
                  </a:cubicBezTo>
                  <a:cubicBezTo>
                    <a:pt x="2569620" y="197168"/>
                    <a:pt x="2568334" y="196739"/>
                    <a:pt x="2569191" y="196739"/>
                  </a:cubicBezTo>
                  <a:cubicBezTo>
                    <a:pt x="2566620" y="196739"/>
                    <a:pt x="2565334" y="198453"/>
                    <a:pt x="2565334" y="201882"/>
                  </a:cubicBezTo>
                  <a:cubicBezTo>
                    <a:pt x="2565334" y="206169"/>
                    <a:pt x="2567906" y="208312"/>
                    <a:pt x="2573049" y="208312"/>
                  </a:cubicBezTo>
                  <a:cubicBezTo>
                    <a:pt x="2575792" y="208312"/>
                    <a:pt x="2577978" y="207112"/>
                    <a:pt x="2579607" y="204711"/>
                  </a:cubicBezTo>
                  <a:cubicBezTo>
                    <a:pt x="2581236" y="202311"/>
                    <a:pt x="2582050" y="199654"/>
                    <a:pt x="2582050" y="196739"/>
                  </a:cubicBezTo>
                  <a:cubicBezTo>
                    <a:pt x="2582050" y="192796"/>
                    <a:pt x="2580679" y="189452"/>
                    <a:pt x="2577935" y="186709"/>
                  </a:cubicBezTo>
                  <a:cubicBezTo>
                    <a:pt x="2575192" y="183966"/>
                    <a:pt x="2571849" y="182594"/>
                    <a:pt x="2567906" y="182594"/>
                  </a:cubicBezTo>
                  <a:lnTo>
                    <a:pt x="2479180" y="182594"/>
                  </a:lnTo>
                  <a:close/>
                  <a:moveTo>
                    <a:pt x="2458606" y="0"/>
                  </a:moveTo>
                  <a:lnTo>
                    <a:pt x="2466321" y="0"/>
                  </a:lnTo>
                  <a:lnTo>
                    <a:pt x="2466321" y="249460"/>
                  </a:lnTo>
                  <a:lnTo>
                    <a:pt x="2715781" y="249460"/>
                  </a:lnTo>
                  <a:lnTo>
                    <a:pt x="2715781" y="257175"/>
                  </a:lnTo>
                  <a:lnTo>
                    <a:pt x="2458606" y="257175"/>
                  </a:ln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en-US" sz="2000" dirty="0"/>
            </a:p>
          </p:txBody>
        </p:sp>
        <p:sp>
          <p:nvSpPr>
            <p:cNvPr id="10" name="TextBox 9">
              <a:extLst>
                <a:ext uri="{FF2B5EF4-FFF2-40B4-BE49-F238E27FC236}">
                  <a16:creationId xmlns:a16="http://schemas.microsoft.com/office/drawing/2014/main" id="{780CD27F-6F5E-4282-B420-4CC19CF9A9C8}"/>
                </a:ext>
              </a:extLst>
            </p:cNvPr>
            <p:cNvSpPr txBox="1"/>
            <p:nvPr/>
          </p:nvSpPr>
          <p:spPr>
            <a:xfrm>
              <a:off x="4738108" y="6713105"/>
              <a:ext cx="2834640" cy="274320"/>
            </a:xfrm>
            <a:custGeom>
              <a:avLst/>
              <a:gdLst/>
              <a:ahLst/>
              <a:cxnLst/>
              <a:rect l="l" t="t" r="r" b="b"/>
              <a:pathLst>
                <a:path w="2715781" h="257175">
                  <a:moveTo>
                    <a:pt x="2510041" y="216027"/>
                  </a:moveTo>
                  <a:lnTo>
                    <a:pt x="2516471" y="216027"/>
                  </a:lnTo>
                  <a:cubicBezTo>
                    <a:pt x="2518871" y="216027"/>
                    <a:pt x="2520971" y="216927"/>
                    <a:pt x="2522771" y="218727"/>
                  </a:cubicBezTo>
                  <a:cubicBezTo>
                    <a:pt x="2524572" y="220528"/>
                    <a:pt x="2525472" y="222628"/>
                    <a:pt x="2525472" y="225028"/>
                  </a:cubicBezTo>
                  <a:lnTo>
                    <a:pt x="2525472" y="236601"/>
                  </a:lnTo>
                  <a:lnTo>
                    <a:pt x="2515185" y="236601"/>
                  </a:lnTo>
                  <a:cubicBezTo>
                    <a:pt x="2512270" y="236601"/>
                    <a:pt x="2509827" y="235615"/>
                    <a:pt x="2507855" y="233644"/>
                  </a:cubicBezTo>
                  <a:cubicBezTo>
                    <a:pt x="2505884" y="231672"/>
                    <a:pt x="2504898" y="229229"/>
                    <a:pt x="2504898" y="226314"/>
                  </a:cubicBezTo>
                  <a:lnTo>
                    <a:pt x="2504898" y="221171"/>
                  </a:lnTo>
                  <a:lnTo>
                    <a:pt x="2510041" y="221171"/>
                  </a:lnTo>
                  <a:close/>
                  <a:moveTo>
                    <a:pt x="2489467" y="216027"/>
                  </a:moveTo>
                  <a:lnTo>
                    <a:pt x="2494611" y="216027"/>
                  </a:lnTo>
                  <a:lnTo>
                    <a:pt x="2494611" y="222456"/>
                  </a:lnTo>
                  <a:lnTo>
                    <a:pt x="2501040" y="222456"/>
                  </a:lnTo>
                  <a:lnTo>
                    <a:pt x="2501040" y="226314"/>
                  </a:lnTo>
                  <a:cubicBezTo>
                    <a:pt x="2501040" y="228886"/>
                    <a:pt x="2500183" y="231243"/>
                    <a:pt x="2498468" y="233386"/>
                  </a:cubicBezTo>
                  <a:cubicBezTo>
                    <a:pt x="2496754" y="235529"/>
                    <a:pt x="2494611" y="236601"/>
                    <a:pt x="2492039" y="236601"/>
                  </a:cubicBezTo>
                  <a:lnTo>
                    <a:pt x="2479180" y="236601"/>
                  </a:lnTo>
                  <a:lnTo>
                    <a:pt x="2479180" y="228886"/>
                  </a:lnTo>
                  <a:cubicBezTo>
                    <a:pt x="2479180" y="220313"/>
                    <a:pt x="2482609" y="216027"/>
                    <a:pt x="2489467" y="216027"/>
                  </a:cubicBezTo>
                  <a:close/>
                  <a:moveTo>
                    <a:pt x="1895391" y="216027"/>
                  </a:moveTo>
                  <a:lnTo>
                    <a:pt x="1901821" y="216027"/>
                  </a:lnTo>
                  <a:cubicBezTo>
                    <a:pt x="1904221" y="216027"/>
                    <a:pt x="1906321" y="216927"/>
                    <a:pt x="1908121" y="218727"/>
                  </a:cubicBezTo>
                  <a:cubicBezTo>
                    <a:pt x="1909922" y="220528"/>
                    <a:pt x="1910822" y="222628"/>
                    <a:pt x="1910822" y="225028"/>
                  </a:cubicBezTo>
                  <a:lnTo>
                    <a:pt x="1910822" y="236601"/>
                  </a:lnTo>
                  <a:lnTo>
                    <a:pt x="1900535" y="236601"/>
                  </a:lnTo>
                  <a:cubicBezTo>
                    <a:pt x="1897620" y="236601"/>
                    <a:pt x="1895177" y="235615"/>
                    <a:pt x="1893205" y="233644"/>
                  </a:cubicBezTo>
                  <a:cubicBezTo>
                    <a:pt x="1891234" y="231672"/>
                    <a:pt x="1890248" y="229229"/>
                    <a:pt x="1890248" y="226314"/>
                  </a:cubicBezTo>
                  <a:lnTo>
                    <a:pt x="1890248" y="221171"/>
                  </a:lnTo>
                  <a:lnTo>
                    <a:pt x="1895391" y="221171"/>
                  </a:lnTo>
                  <a:close/>
                  <a:moveTo>
                    <a:pt x="1874817" y="216027"/>
                  </a:moveTo>
                  <a:lnTo>
                    <a:pt x="1879961" y="216027"/>
                  </a:lnTo>
                  <a:lnTo>
                    <a:pt x="1879961" y="222456"/>
                  </a:lnTo>
                  <a:lnTo>
                    <a:pt x="1886390" y="222456"/>
                  </a:lnTo>
                  <a:lnTo>
                    <a:pt x="1886390" y="226314"/>
                  </a:lnTo>
                  <a:cubicBezTo>
                    <a:pt x="1886390" y="228886"/>
                    <a:pt x="1885533" y="231243"/>
                    <a:pt x="1883818" y="233386"/>
                  </a:cubicBezTo>
                  <a:cubicBezTo>
                    <a:pt x="1882104" y="235529"/>
                    <a:pt x="1879961" y="236601"/>
                    <a:pt x="1877389" y="236601"/>
                  </a:cubicBezTo>
                  <a:lnTo>
                    <a:pt x="1864530" y="236601"/>
                  </a:lnTo>
                  <a:lnTo>
                    <a:pt x="1864530" y="228886"/>
                  </a:lnTo>
                  <a:cubicBezTo>
                    <a:pt x="1864530" y="220313"/>
                    <a:pt x="1867959" y="216027"/>
                    <a:pt x="1874817" y="216027"/>
                  </a:cubicBezTo>
                  <a:close/>
                  <a:moveTo>
                    <a:pt x="1280739" y="216027"/>
                  </a:moveTo>
                  <a:lnTo>
                    <a:pt x="1287169" y="216027"/>
                  </a:lnTo>
                  <a:cubicBezTo>
                    <a:pt x="1289569" y="216027"/>
                    <a:pt x="1291669" y="216927"/>
                    <a:pt x="1293469" y="218727"/>
                  </a:cubicBezTo>
                  <a:cubicBezTo>
                    <a:pt x="1295270" y="220528"/>
                    <a:pt x="1296170" y="222628"/>
                    <a:pt x="1296170" y="225028"/>
                  </a:cubicBezTo>
                  <a:lnTo>
                    <a:pt x="1296170" y="236601"/>
                  </a:lnTo>
                  <a:lnTo>
                    <a:pt x="1285883" y="236601"/>
                  </a:lnTo>
                  <a:cubicBezTo>
                    <a:pt x="1282968" y="236601"/>
                    <a:pt x="1280525" y="235615"/>
                    <a:pt x="1278553" y="233644"/>
                  </a:cubicBezTo>
                  <a:cubicBezTo>
                    <a:pt x="1276582" y="231672"/>
                    <a:pt x="1275596" y="229229"/>
                    <a:pt x="1275596" y="226314"/>
                  </a:cubicBezTo>
                  <a:lnTo>
                    <a:pt x="1275596" y="221171"/>
                  </a:lnTo>
                  <a:lnTo>
                    <a:pt x="1280739" y="221171"/>
                  </a:lnTo>
                  <a:close/>
                  <a:moveTo>
                    <a:pt x="1260165" y="216027"/>
                  </a:moveTo>
                  <a:lnTo>
                    <a:pt x="1265309" y="216027"/>
                  </a:lnTo>
                  <a:lnTo>
                    <a:pt x="1265309" y="222456"/>
                  </a:lnTo>
                  <a:lnTo>
                    <a:pt x="1271738" y="222456"/>
                  </a:lnTo>
                  <a:lnTo>
                    <a:pt x="1271738" y="226314"/>
                  </a:lnTo>
                  <a:cubicBezTo>
                    <a:pt x="1271738" y="228886"/>
                    <a:pt x="1270881" y="231243"/>
                    <a:pt x="1269166" y="233386"/>
                  </a:cubicBezTo>
                  <a:cubicBezTo>
                    <a:pt x="1267452" y="235529"/>
                    <a:pt x="1265309" y="236601"/>
                    <a:pt x="1262737" y="236601"/>
                  </a:cubicBezTo>
                  <a:lnTo>
                    <a:pt x="1249878" y="236601"/>
                  </a:lnTo>
                  <a:lnTo>
                    <a:pt x="1249878" y="228886"/>
                  </a:lnTo>
                  <a:cubicBezTo>
                    <a:pt x="1249878" y="220313"/>
                    <a:pt x="1253307" y="216027"/>
                    <a:pt x="1260165" y="216027"/>
                  </a:cubicBezTo>
                  <a:close/>
                  <a:moveTo>
                    <a:pt x="666087" y="216027"/>
                  </a:moveTo>
                  <a:lnTo>
                    <a:pt x="672517" y="216027"/>
                  </a:lnTo>
                  <a:cubicBezTo>
                    <a:pt x="674917" y="216027"/>
                    <a:pt x="677017" y="216927"/>
                    <a:pt x="678817" y="218727"/>
                  </a:cubicBezTo>
                  <a:cubicBezTo>
                    <a:pt x="680618" y="220528"/>
                    <a:pt x="681518" y="222628"/>
                    <a:pt x="681518" y="225028"/>
                  </a:cubicBezTo>
                  <a:lnTo>
                    <a:pt x="681518" y="236601"/>
                  </a:lnTo>
                  <a:lnTo>
                    <a:pt x="671231" y="236601"/>
                  </a:lnTo>
                  <a:cubicBezTo>
                    <a:pt x="668316" y="236601"/>
                    <a:pt x="665873" y="235615"/>
                    <a:pt x="663901" y="233644"/>
                  </a:cubicBezTo>
                  <a:cubicBezTo>
                    <a:pt x="661930" y="231672"/>
                    <a:pt x="660944" y="229229"/>
                    <a:pt x="660944" y="226314"/>
                  </a:cubicBezTo>
                  <a:lnTo>
                    <a:pt x="660944" y="221171"/>
                  </a:lnTo>
                  <a:lnTo>
                    <a:pt x="666087" y="221171"/>
                  </a:lnTo>
                  <a:close/>
                  <a:moveTo>
                    <a:pt x="645513" y="216027"/>
                  </a:moveTo>
                  <a:lnTo>
                    <a:pt x="650657" y="216027"/>
                  </a:lnTo>
                  <a:lnTo>
                    <a:pt x="650657" y="222456"/>
                  </a:lnTo>
                  <a:lnTo>
                    <a:pt x="657086" y="222456"/>
                  </a:lnTo>
                  <a:lnTo>
                    <a:pt x="657086" y="226314"/>
                  </a:lnTo>
                  <a:cubicBezTo>
                    <a:pt x="657086" y="228886"/>
                    <a:pt x="656229" y="231243"/>
                    <a:pt x="654514" y="233386"/>
                  </a:cubicBezTo>
                  <a:cubicBezTo>
                    <a:pt x="652800" y="235529"/>
                    <a:pt x="650657" y="236601"/>
                    <a:pt x="648085" y="236601"/>
                  </a:cubicBezTo>
                  <a:lnTo>
                    <a:pt x="635226" y="236601"/>
                  </a:lnTo>
                  <a:lnTo>
                    <a:pt x="635226" y="228886"/>
                  </a:lnTo>
                  <a:cubicBezTo>
                    <a:pt x="635226" y="220313"/>
                    <a:pt x="638655" y="216027"/>
                    <a:pt x="645513" y="216027"/>
                  </a:cubicBezTo>
                  <a:close/>
                  <a:moveTo>
                    <a:pt x="51435" y="216027"/>
                  </a:moveTo>
                  <a:lnTo>
                    <a:pt x="57865" y="216027"/>
                  </a:lnTo>
                  <a:cubicBezTo>
                    <a:pt x="60265" y="216027"/>
                    <a:pt x="62365" y="216927"/>
                    <a:pt x="64166" y="218727"/>
                  </a:cubicBezTo>
                  <a:cubicBezTo>
                    <a:pt x="65966" y="220528"/>
                    <a:pt x="66866" y="222628"/>
                    <a:pt x="66866" y="225028"/>
                  </a:cubicBezTo>
                  <a:lnTo>
                    <a:pt x="66866" y="236601"/>
                  </a:lnTo>
                  <a:lnTo>
                    <a:pt x="56579" y="236601"/>
                  </a:lnTo>
                  <a:cubicBezTo>
                    <a:pt x="53664" y="236601"/>
                    <a:pt x="51221" y="235615"/>
                    <a:pt x="49249" y="233644"/>
                  </a:cubicBezTo>
                  <a:cubicBezTo>
                    <a:pt x="47278" y="231672"/>
                    <a:pt x="46292" y="229229"/>
                    <a:pt x="46292" y="226314"/>
                  </a:cubicBezTo>
                  <a:lnTo>
                    <a:pt x="46292" y="221171"/>
                  </a:lnTo>
                  <a:lnTo>
                    <a:pt x="51435" y="221171"/>
                  </a:lnTo>
                  <a:close/>
                  <a:moveTo>
                    <a:pt x="30861" y="216027"/>
                  </a:moveTo>
                  <a:lnTo>
                    <a:pt x="36005" y="216027"/>
                  </a:lnTo>
                  <a:lnTo>
                    <a:pt x="36005" y="222456"/>
                  </a:lnTo>
                  <a:lnTo>
                    <a:pt x="42434" y="222456"/>
                  </a:lnTo>
                  <a:lnTo>
                    <a:pt x="42434" y="226314"/>
                  </a:lnTo>
                  <a:cubicBezTo>
                    <a:pt x="42434" y="228886"/>
                    <a:pt x="41577" y="231243"/>
                    <a:pt x="39863" y="233386"/>
                  </a:cubicBezTo>
                  <a:cubicBezTo>
                    <a:pt x="38148" y="235529"/>
                    <a:pt x="36005" y="236601"/>
                    <a:pt x="33433" y="236601"/>
                  </a:cubicBezTo>
                  <a:lnTo>
                    <a:pt x="20574" y="236601"/>
                  </a:lnTo>
                  <a:lnTo>
                    <a:pt x="20574" y="228886"/>
                  </a:lnTo>
                  <a:cubicBezTo>
                    <a:pt x="20574" y="220313"/>
                    <a:pt x="24003" y="216027"/>
                    <a:pt x="30861" y="216027"/>
                  </a:cubicBezTo>
                  <a:close/>
                  <a:moveTo>
                    <a:pt x="2497182" y="208312"/>
                  </a:moveTo>
                  <a:lnTo>
                    <a:pt x="2507469" y="208312"/>
                  </a:lnTo>
                  <a:lnTo>
                    <a:pt x="2507469" y="218599"/>
                  </a:lnTo>
                  <a:lnTo>
                    <a:pt x="2497182" y="218599"/>
                  </a:lnTo>
                  <a:close/>
                  <a:moveTo>
                    <a:pt x="1882532" y="208312"/>
                  </a:moveTo>
                  <a:lnTo>
                    <a:pt x="1892819" y="208312"/>
                  </a:lnTo>
                  <a:lnTo>
                    <a:pt x="1892819" y="218599"/>
                  </a:lnTo>
                  <a:lnTo>
                    <a:pt x="1882532" y="218599"/>
                  </a:lnTo>
                  <a:close/>
                  <a:moveTo>
                    <a:pt x="1267880" y="208312"/>
                  </a:moveTo>
                  <a:lnTo>
                    <a:pt x="1278167" y="208312"/>
                  </a:lnTo>
                  <a:lnTo>
                    <a:pt x="1278167" y="218599"/>
                  </a:lnTo>
                  <a:lnTo>
                    <a:pt x="1267880" y="218599"/>
                  </a:lnTo>
                  <a:close/>
                  <a:moveTo>
                    <a:pt x="653228" y="208312"/>
                  </a:moveTo>
                  <a:lnTo>
                    <a:pt x="663515" y="208312"/>
                  </a:lnTo>
                  <a:lnTo>
                    <a:pt x="663515" y="218599"/>
                  </a:lnTo>
                  <a:lnTo>
                    <a:pt x="653228" y="218599"/>
                  </a:lnTo>
                  <a:close/>
                  <a:moveTo>
                    <a:pt x="38577" y="208312"/>
                  </a:moveTo>
                  <a:lnTo>
                    <a:pt x="48864" y="208312"/>
                  </a:lnTo>
                  <a:lnTo>
                    <a:pt x="48864" y="218599"/>
                  </a:lnTo>
                  <a:lnTo>
                    <a:pt x="38577" y="218599"/>
                  </a:lnTo>
                  <a:close/>
                  <a:moveTo>
                    <a:pt x="2664346" y="190310"/>
                  </a:moveTo>
                  <a:cubicBezTo>
                    <a:pt x="2668632" y="190310"/>
                    <a:pt x="2672490" y="192453"/>
                    <a:pt x="2675919" y="196739"/>
                  </a:cubicBezTo>
                  <a:cubicBezTo>
                    <a:pt x="2671290" y="196739"/>
                    <a:pt x="2664861" y="200168"/>
                    <a:pt x="2656631" y="207026"/>
                  </a:cubicBezTo>
                  <a:cubicBezTo>
                    <a:pt x="2650459" y="214741"/>
                    <a:pt x="2644029" y="218599"/>
                    <a:pt x="2637343" y="218599"/>
                  </a:cubicBezTo>
                  <a:cubicBezTo>
                    <a:pt x="2628770" y="218599"/>
                    <a:pt x="2623198" y="215941"/>
                    <a:pt x="2620626" y="210626"/>
                  </a:cubicBezTo>
                  <a:cubicBezTo>
                    <a:pt x="2624055" y="212512"/>
                    <a:pt x="2627656" y="213455"/>
                    <a:pt x="2631428" y="213455"/>
                  </a:cubicBezTo>
                  <a:cubicBezTo>
                    <a:pt x="2637086" y="213455"/>
                    <a:pt x="2639915" y="210884"/>
                    <a:pt x="2639915" y="205740"/>
                  </a:cubicBezTo>
                  <a:cubicBezTo>
                    <a:pt x="2639915" y="201454"/>
                    <a:pt x="2637771" y="199311"/>
                    <a:pt x="2633485" y="199311"/>
                  </a:cubicBezTo>
                  <a:cubicBezTo>
                    <a:pt x="2636400" y="195710"/>
                    <a:pt x="2638972" y="193996"/>
                    <a:pt x="2641200" y="194167"/>
                  </a:cubicBezTo>
                  <a:cubicBezTo>
                    <a:pt x="2644801" y="194339"/>
                    <a:pt x="2647373" y="195624"/>
                    <a:pt x="2648916" y="198025"/>
                  </a:cubicBezTo>
                  <a:cubicBezTo>
                    <a:pt x="2654916" y="192881"/>
                    <a:pt x="2660060" y="190310"/>
                    <a:pt x="2664346" y="190310"/>
                  </a:cubicBezTo>
                  <a:close/>
                  <a:moveTo>
                    <a:pt x="2515185" y="190310"/>
                  </a:moveTo>
                  <a:lnTo>
                    <a:pt x="2525472" y="190310"/>
                  </a:lnTo>
                  <a:lnTo>
                    <a:pt x="2525472" y="200597"/>
                  </a:lnTo>
                  <a:cubicBezTo>
                    <a:pt x="2525472" y="203854"/>
                    <a:pt x="2524357" y="206597"/>
                    <a:pt x="2522128" y="208826"/>
                  </a:cubicBezTo>
                  <a:cubicBezTo>
                    <a:pt x="2519900" y="211055"/>
                    <a:pt x="2517156" y="212169"/>
                    <a:pt x="2513899" y="212169"/>
                  </a:cubicBezTo>
                  <a:lnTo>
                    <a:pt x="2510041" y="212169"/>
                  </a:lnTo>
                  <a:lnTo>
                    <a:pt x="2510041" y="205740"/>
                  </a:lnTo>
                  <a:lnTo>
                    <a:pt x="2504898" y="205740"/>
                  </a:lnTo>
                  <a:lnTo>
                    <a:pt x="2504898" y="198025"/>
                  </a:lnTo>
                  <a:cubicBezTo>
                    <a:pt x="2504898" y="192881"/>
                    <a:pt x="2508327" y="190310"/>
                    <a:pt x="2515185" y="190310"/>
                  </a:cubicBezTo>
                  <a:close/>
                  <a:moveTo>
                    <a:pt x="2479180" y="190310"/>
                  </a:moveTo>
                  <a:lnTo>
                    <a:pt x="2490753" y="190310"/>
                  </a:lnTo>
                  <a:cubicBezTo>
                    <a:pt x="2493325" y="190310"/>
                    <a:pt x="2495682" y="191167"/>
                    <a:pt x="2497825" y="192881"/>
                  </a:cubicBezTo>
                  <a:cubicBezTo>
                    <a:pt x="2499969" y="194596"/>
                    <a:pt x="2501040" y="196739"/>
                    <a:pt x="2501040" y="199311"/>
                  </a:cubicBezTo>
                  <a:lnTo>
                    <a:pt x="2501040" y="205740"/>
                  </a:lnTo>
                  <a:lnTo>
                    <a:pt x="2494611" y="205740"/>
                  </a:lnTo>
                  <a:lnTo>
                    <a:pt x="2494611" y="212169"/>
                  </a:lnTo>
                  <a:lnTo>
                    <a:pt x="2490753" y="212169"/>
                  </a:lnTo>
                  <a:cubicBezTo>
                    <a:pt x="2487838" y="212169"/>
                    <a:pt x="2485181" y="211355"/>
                    <a:pt x="2482781" y="209726"/>
                  </a:cubicBezTo>
                  <a:cubicBezTo>
                    <a:pt x="2480380" y="208097"/>
                    <a:pt x="2479180" y="205911"/>
                    <a:pt x="2479180" y="203168"/>
                  </a:cubicBezTo>
                  <a:close/>
                  <a:moveTo>
                    <a:pt x="2049696" y="190310"/>
                  </a:moveTo>
                  <a:cubicBezTo>
                    <a:pt x="2053982" y="190310"/>
                    <a:pt x="2057840" y="192453"/>
                    <a:pt x="2061269" y="196739"/>
                  </a:cubicBezTo>
                  <a:cubicBezTo>
                    <a:pt x="2056640" y="196739"/>
                    <a:pt x="2050211" y="200168"/>
                    <a:pt x="2041981" y="207026"/>
                  </a:cubicBezTo>
                  <a:cubicBezTo>
                    <a:pt x="2035809" y="214741"/>
                    <a:pt x="2029379" y="218599"/>
                    <a:pt x="2022693" y="218599"/>
                  </a:cubicBezTo>
                  <a:cubicBezTo>
                    <a:pt x="2014120" y="218599"/>
                    <a:pt x="2008548" y="215941"/>
                    <a:pt x="2005976" y="210626"/>
                  </a:cubicBezTo>
                  <a:cubicBezTo>
                    <a:pt x="2009405" y="212512"/>
                    <a:pt x="2013006" y="213455"/>
                    <a:pt x="2016778" y="213455"/>
                  </a:cubicBezTo>
                  <a:cubicBezTo>
                    <a:pt x="2022436" y="213455"/>
                    <a:pt x="2025265" y="210884"/>
                    <a:pt x="2025265" y="205740"/>
                  </a:cubicBezTo>
                  <a:cubicBezTo>
                    <a:pt x="2025265" y="201454"/>
                    <a:pt x="2023121" y="199311"/>
                    <a:pt x="2018835" y="199311"/>
                  </a:cubicBezTo>
                  <a:cubicBezTo>
                    <a:pt x="2021750" y="195710"/>
                    <a:pt x="2024322" y="193996"/>
                    <a:pt x="2026550" y="194167"/>
                  </a:cubicBezTo>
                  <a:cubicBezTo>
                    <a:pt x="2030151" y="194339"/>
                    <a:pt x="2032723" y="195624"/>
                    <a:pt x="2034266" y="198025"/>
                  </a:cubicBezTo>
                  <a:cubicBezTo>
                    <a:pt x="2040266" y="192881"/>
                    <a:pt x="2045410" y="190310"/>
                    <a:pt x="2049696" y="190310"/>
                  </a:cubicBezTo>
                  <a:close/>
                  <a:moveTo>
                    <a:pt x="1900535" y="190310"/>
                  </a:moveTo>
                  <a:lnTo>
                    <a:pt x="1910822" y="190310"/>
                  </a:lnTo>
                  <a:lnTo>
                    <a:pt x="1910822" y="200597"/>
                  </a:lnTo>
                  <a:cubicBezTo>
                    <a:pt x="1910822" y="203854"/>
                    <a:pt x="1909707" y="206597"/>
                    <a:pt x="1907478" y="208826"/>
                  </a:cubicBezTo>
                  <a:cubicBezTo>
                    <a:pt x="1905250" y="211055"/>
                    <a:pt x="1902506" y="212169"/>
                    <a:pt x="1899249" y="212169"/>
                  </a:cubicBezTo>
                  <a:lnTo>
                    <a:pt x="1895391" y="212169"/>
                  </a:lnTo>
                  <a:lnTo>
                    <a:pt x="1895391" y="205740"/>
                  </a:lnTo>
                  <a:lnTo>
                    <a:pt x="1890248" y="205740"/>
                  </a:lnTo>
                  <a:lnTo>
                    <a:pt x="1890248" y="198025"/>
                  </a:lnTo>
                  <a:cubicBezTo>
                    <a:pt x="1890248" y="192881"/>
                    <a:pt x="1893677" y="190310"/>
                    <a:pt x="1900535" y="190310"/>
                  </a:cubicBezTo>
                  <a:close/>
                  <a:moveTo>
                    <a:pt x="1864530" y="190310"/>
                  </a:moveTo>
                  <a:lnTo>
                    <a:pt x="1876103" y="190310"/>
                  </a:lnTo>
                  <a:cubicBezTo>
                    <a:pt x="1878675" y="190310"/>
                    <a:pt x="1881032" y="191167"/>
                    <a:pt x="1883175" y="192881"/>
                  </a:cubicBezTo>
                  <a:cubicBezTo>
                    <a:pt x="1885319" y="194596"/>
                    <a:pt x="1886390" y="196739"/>
                    <a:pt x="1886390" y="199311"/>
                  </a:cubicBezTo>
                  <a:lnTo>
                    <a:pt x="1886390" y="205740"/>
                  </a:lnTo>
                  <a:lnTo>
                    <a:pt x="1879961" y="205740"/>
                  </a:lnTo>
                  <a:lnTo>
                    <a:pt x="1879961" y="212169"/>
                  </a:lnTo>
                  <a:lnTo>
                    <a:pt x="1876103" y="212169"/>
                  </a:lnTo>
                  <a:cubicBezTo>
                    <a:pt x="1873188" y="212169"/>
                    <a:pt x="1870531" y="211355"/>
                    <a:pt x="1868131" y="209726"/>
                  </a:cubicBezTo>
                  <a:cubicBezTo>
                    <a:pt x="1865730" y="208097"/>
                    <a:pt x="1864530" y="205911"/>
                    <a:pt x="1864530" y="203168"/>
                  </a:cubicBezTo>
                  <a:close/>
                  <a:moveTo>
                    <a:pt x="1435044" y="190310"/>
                  </a:moveTo>
                  <a:cubicBezTo>
                    <a:pt x="1439330" y="190310"/>
                    <a:pt x="1443188" y="192453"/>
                    <a:pt x="1446617" y="196739"/>
                  </a:cubicBezTo>
                  <a:cubicBezTo>
                    <a:pt x="1441988" y="196739"/>
                    <a:pt x="1435559" y="200168"/>
                    <a:pt x="1427329" y="207026"/>
                  </a:cubicBezTo>
                  <a:cubicBezTo>
                    <a:pt x="1421157" y="214741"/>
                    <a:pt x="1414727" y="218599"/>
                    <a:pt x="1408041" y="218599"/>
                  </a:cubicBezTo>
                  <a:cubicBezTo>
                    <a:pt x="1399468" y="218599"/>
                    <a:pt x="1393896" y="215941"/>
                    <a:pt x="1391324" y="210626"/>
                  </a:cubicBezTo>
                  <a:cubicBezTo>
                    <a:pt x="1394753" y="212512"/>
                    <a:pt x="1398354" y="213455"/>
                    <a:pt x="1402126" y="213455"/>
                  </a:cubicBezTo>
                  <a:cubicBezTo>
                    <a:pt x="1407784" y="213455"/>
                    <a:pt x="1410613" y="210884"/>
                    <a:pt x="1410613" y="205740"/>
                  </a:cubicBezTo>
                  <a:cubicBezTo>
                    <a:pt x="1410613" y="201454"/>
                    <a:pt x="1408469" y="199311"/>
                    <a:pt x="1404183" y="199311"/>
                  </a:cubicBezTo>
                  <a:cubicBezTo>
                    <a:pt x="1407098" y="195710"/>
                    <a:pt x="1409670" y="193996"/>
                    <a:pt x="1411898" y="194167"/>
                  </a:cubicBezTo>
                  <a:cubicBezTo>
                    <a:pt x="1415499" y="194339"/>
                    <a:pt x="1418071" y="195624"/>
                    <a:pt x="1419614" y="198025"/>
                  </a:cubicBezTo>
                  <a:cubicBezTo>
                    <a:pt x="1425614" y="192881"/>
                    <a:pt x="1430758" y="190310"/>
                    <a:pt x="1435044" y="190310"/>
                  </a:cubicBezTo>
                  <a:close/>
                  <a:moveTo>
                    <a:pt x="1285883" y="190310"/>
                  </a:moveTo>
                  <a:lnTo>
                    <a:pt x="1296170" y="190310"/>
                  </a:lnTo>
                  <a:lnTo>
                    <a:pt x="1296170" y="200597"/>
                  </a:lnTo>
                  <a:cubicBezTo>
                    <a:pt x="1296170" y="203854"/>
                    <a:pt x="1295055" y="206597"/>
                    <a:pt x="1292826" y="208826"/>
                  </a:cubicBezTo>
                  <a:cubicBezTo>
                    <a:pt x="1290598" y="211055"/>
                    <a:pt x="1287854" y="212169"/>
                    <a:pt x="1284597" y="212169"/>
                  </a:cubicBezTo>
                  <a:lnTo>
                    <a:pt x="1280739" y="212169"/>
                  </a:lnTo>
                  <a:lnTo>
                    <a:pt x="1280739" y="205740"/>
                  </a:lnTo>
                  <a:lnTo>
                    <a:pt x="1275596" y="205740"/>
                  </a:lnTo>
                  <a:lnTo>
                    <a:pt x="1275596" y="198025"/>
                  </a:lnTo>
                  <a:cubicBezTo>
                    <a:pt x="1275596" y="192881"/>
                    <a:pt x="1279025" y="190310"/>
                    <a:pt x="1285883" y="190310"/>
                  </a:cubicBezTo>
                  <a:close/>
                  <a:moveTo>
                    <a:pt x="1249878" y="190310"/>
                  </a:moveTo>
                  <a:lnTo>
                    <a:pt x="1261451" y="190310"/>
                  </a:lnTo>
                  <a:cubicBezTo>
                    <a:pt x="1264023" y="190310"/>
                    <a:pt x="1266380" y="191167"/>
                    <a:pt x="1268523" y="192881"/>
                  </a:cubicBezTo>
                  <a:cubicBezTo>
                    <a:pt x="1270667" y="194596"/>
                    <a:pt x="1271738" y="196739"/>
                    <a:pt x="1271738" y="199311"/>
                  </a:cubicBezTo>
                  <a:lnTo>
                    <a:pt x="1271738" y="205740"/>
                  </a:lnTo>
                  <a:lnTo>
                    <a:pt x="1265309" y="205740"/>
                  </a:lnTo>
                  <a:lnTo>
                    <a:pt x="1265309" y="212169"/>
                  </a:lnTo>
                  <a:lnTo>
                    <a:pt x="1261451" y="212169"/>
                  </a:lnTo>
                  <a:cubicBezTo>
                    <a:pt x="1258536" y="212169"/>
                    <a:pt x="1255879" y="211355"/>
                    <a:pt x="1253479" y="209726"/>
                  </a:cubicBezTo>
                  <a:cubicBezTo>
                    <a:pt x="1251078" y="208097"/>
                    <a:pt x="1249878" y="205911"/>
                    <a:pt x="1249878" y="203168"/>
                  </a:cubicBezTo>
                  <a:close/>
                  <a:moveTo>
                    <a:pt x="820392" y="190310"/>
                  </a:moveTo>
                  <a:cubicBezTo>
                    <a:pt x="824678" y="190310"/>
                    <a:pt x="828536" y="192453"/>
                    <a:pt x="831965" y="196739"/>
                  </a:cubicBezTo>
                  <a:cubicBezTo>
                    <a:pt x="827336" y="196739"/>
                    <a:pt x="820907" y="200168"/>
                    <a:pt x="812677" y="207026"/>
                  </a:cubicBezTo>
                  <a:cubicBezTo>
                    <a:pt x="806505" y="214741"/>
                    <a:pt x="800075" y="218599"/>
                    <a:pt x="793389" y="218599"/>
                  </a:cubicBezTo>
                  <a:cubicBezTo>
                    <a:pt x="784816" y="218599"/>
                    <a:pt x="779244" y="215941"/>
                    <a:pt x="776672" y="210626"/>
                  </a:cubicBezTo>
                  <a:cubicBezTo>
                    <a:pt x="780101" y="212512"/>
                    <a:pt x="783702" y="213455"/>
                    <a:pt x="787474" y="213455"/>
                  </a:cubicBezTo>
                  <a:cubicBezTo>
                    <a:pt x="793132" y="213455"/>
                    <a:pt x="795961" y="210884"/>
                    <a:pt x="795961" y="205740"/>
                  </a:cubicBezTo>
                  <a:cubicBezTo>
                    <a:pt x="795961" y="201454"/>
                    <a:pt x="793817" y="199311"/>
                    <a:pt x="789531" y="199311"/>
                  </a:cubicBezTo>
                  <a:cubicBezTo>
                    <a:pt x="792446" y="195710"/>
                    <a:pt x="795018" y="193996"/>
                    <a:pt x="797246" y="194167"/>
                  </a:cubicBezTo>
                  <a:cubicBezTo>
                    <a:pt x="800847" y="194339"/>
                    <a:pt x="803419" y="195624"/>
                    <a:pt x="804962" y="198025"/>
                  </a:cubicBezTo>
                  <a:cubicBezTo>
                    <a:pt x="810962" y="192881"/>
                    <a:pt x="816106" y="190310"/>
                    <a:pt x="820392" y="190310"/>
                  </a:cubicBezTo>
                  <a:close/>
                  <a:moveTo>
                    <a:pt x="671231" y="190310"/>
                  </a:moveTo>
                  <a:lnTo>
                    <a:pt x="681518" y="190310"/>
                  </a:lnTo>
                  <a:lnTo>
                    <a:pt x="681518" y="200597"/>
                  </a:lnTo>
                  <a:cubicBezTo>
                    <a:pt x="681518" y="203854"/>
                    <a:pt x="680403" y="206597"/>
                    <a:pt x="678174" y="208826"/>
                  </a:cubicBezTo>
                  <a:cubicBezTo>
                    <a:pt x="675946" y="211055"/>
                    <a:pt x="673202" y="212169"/>
                    <a:pt x="669945" y="212169"/>
                  </a:cubicBezTo>
                  <a:lnTo>
                    <a:pt x="666087" y="212169"/>
                  </a:lnTo>
                  <a:lnTo>
                    <a:pt x="666087" y="205740"/>
                  </a:lnTo>
                  <a:lnTo>
                    <a:pt x="660944" y="205740"/>
                  </a:lnTo>
                  <a:lnTo>
                    <a:pt x="660944" y="198025"/>
                  </a:lnTo>
                  <a:cubicBezTo>
                    <a:pt x="660944" y="192881"/>
                    <a:pt x="664373" y="190310"/>
                    <a:pt x="671231" y="190310"/>
                  </a:cubicBezTo>
                  <a:close/>
                  <a:moveTo>
                    <a:pt x="635226" y="190310"/>
                  </a:moveTo>
                  <a:lnTo>
                    <a:pt x="646799" y="190310"/>
                  </a:lnTo>
                  <a:cubicBezTo>
                    <a:pt x="649371" y="190310"/>
                    <a:pt x="651728" y="191167"/>
                    <a:pt x="653871" y="192881"/>
                  </a:cubicBezTo>
                  <a:cubicBezTo>
                    <a:pt x="656015" y="194596"/>
                    <a:pt x="657086" y="196739"/>
                    <a:pt x="657086" y="199311"/>
                  </a:cubicBezTo>
                  <a:lnTo>
                    <a:pt x="657086" y="205740"/>
                  </a:lnTo>
                  <a:lnTo>
                    <a:pt x="650657" y="205740"/>
                  </a:lnTo>
                  <a:lnTo>
                    <a:pt x="650657" y="212169"/>
                  </a:lnTo>
                  <a:lnTo>
                    <a:pt x="646799" y="212169"/>
                  </a:lnTo>
                  <a:cubicBezTo>
                    <a:pt x="643884" y="212169"/>
                    <a:pt x="641227" y="211355"/>
                    <a:pt x="638827" y="209726"/>
                  </a:cubicBezTo>
                  <a:cubicBezTo>
                    <a:pt x="636426" y="208097"/>
                    <a:pt x="635226" y="205911"/>
                    <a:pt x="635226" y="203168"/>
                  </a:cubicBezTo>
                  <a:close/>
                  <a:moveTo>
                    <a:pt x="205740" y="190310"/>
                  </a:moveTo>
                  <a:cubicBezTo>
                    <a:pt x="210027" y="190310"/>
                    <a:pt x="213884" y="192453"/>
                    <a:pt x="217313" y="196739"/>
                  </a:cubicBezTo>
                  <a:cubicBezTo>
                    <a:pt x="212684" y="196739"/>
                    <a:pt x="206255" y="200168"/>
                    <a:pt x="198025" y="207026"/>
                  </a:cubicBezTo>
                  <a:cubicBezTo>
                    <a:pt x="191853" y="214741"/>
                    <a:pt x="185424" y="218599"/>
                    <a:pt x="178737" y="218599"/>
                  </a:cubicBezTo>
                  <a:cubicBezTo>
                    <a:pt x="170165" y="218599"/>
                    <a:pt x="164592" y="215941"/>
                    <a:pt x="162021" y="210626"/>
                  </a:cubicBezTo>
                  <a:cubicBezTo>
                    <a:pt x="165450" y="212512"/>
                    <a:pt x="169050" y="213455"/>
                    <a:pt x="172822" y="213455"/>
                  </a:cubicBezTo>
                  <a:cubicBezTo>
                    <a:pt x="178480" y="213455"/>
                    <a:pt x="181309" y="210884"/>
                    <a:pt x="181309" y="205740"/>
                  </a:cubicBezTo>
                  <a:cubicBezTo>
                    <a:pt x="181309" y="201454"/>
                    <a:pt x="179166" y="199311"/>
                    <a:pt x="174879" y="199311"/>
                  </a:cubicBezTo>
                  <a:cubicBezTo>
                    <a:pt x="177794" y="195710"/>
                    <a:pt x="180366" y="193996"/>
                    <a:pt x="182595" y="194167"/>
                  </a:cubicBezTo>
                  <a:cubicBezTo>
                    <a:pt x="186195" y="194339"/>
                    <a:pt x="188767" y="195624"/>
                    <a:pt x="190310" y="198025"/>
                  </a:cubicBezTo>
                  <a:cubicBezTo>
                    <a:pt x="196311" y="192881"/>
                    <a:pt x="201454" y="190310"/>
                    <a:pt x="205740" y="190310"/>
                  </a:cubicBezTo>
                  <a:close/>
                  <a:moveTo>
                    <a:pt x="56579" y="190310"/>
                  </a:moveTo>
                  <a:lnTo>
                    <a:pt x="66866" y="190310"/>
                  </a:lnTo>
                  <a:lnTo>
                    <a:pt x="66866" y="200597"/>
                  </a:lnTo>
                  <a:cubicBezTo>
                    <a:pt x="66866" y="203854"/>
                    <a:pt x="65751" y="206597"/>
                    <a:pt x="63523" y="208826"/>
                  </a:cubicBezTo>
                  <a:cubicBezTo>
                    <a:pt x="61294" y="211055"/>
                    <a:pt x="58551" y="212169"/>
                    <a:pt x="55293" y="212169"/>
                  </a:cubicBezTo>
                  <a:lnTo>
                    <a:pt x="51435" y="212169"/>
                  </a:lnTo>
                  <a:lnTo>
                    <a:pt x="51435" y="205740"/>
                  </a:lnTo>
                  <a:lnTo>
                    <a:pt x="46292" y="205740"/>
                  </a:lnTo>
                  <a:lnTo>
                    <a:pt x="46292" y="198025"/>
                  </a:lnTo>
                  <a:cubicBezTo>
                    <a:pt x="46292" y="192881"/>
                    <a:pt x="49721" y="190310"/>
                    <a:pt x="56579" y="190310"/>
                  </a:cubicBezTo>
                  <a:close/>
                  <a:moveTo>
                    <a:pt x="20574" y="190310"/>
                  </a:moveTo>
                  <a:lnTo>
                    <a:pt x="32147" y="190310"/>
                  </a:lnTo>
                  <a:cubicBezTo>
                    <a:pt x="34719" y="190310"/>
                    <a:pt x="37076" y="191167"/>
                    <a:pt x="39220" y="192881"/>
                  </a:cubicBezTo>
                  <a:cubicBezTo>
                    <a:pt x="41363" y="194596"/>
                    <a:pt x="42434" y="196739"/>
                    <a:pt x="42434" y="199311"/>
                  </a:cubicBezTo>
                  <a:lnTo>
                    <a:pt x="42434" y="205740"/>
                  </a:lnTo>
                  <a:lnTo>
                    <a:pt x="36005" y="205740"/>
                  </a:lnTo>
                  <a:lnTo>
                    <a:pt x="36005" y="212169"/>
                  </a:lnTo>
                  <a:lnTo>
                    <a:pt x="32147" y="212169"/>
                  </a:lnTo>
                  <a:cubicBezTo>
                    <a:pt x="29233" y="212169"/>
                    <a:pt x="26575" y="211355"/>
                    <a:pt x="24175" y="209726"/>
                  </a:cubicBezTo>
                  <a:cubicBezTo>
                    <a:pt x="21775" y="208097"/>
                    <a:pt x="20574" y="205911"/>
                    <a:pt x="20574" y="203168"/>
                  </a:cubicBezTo>
                  <a:close/>
                  <a:moveTo>
                    <a:pt x="2533187" y="185166"/>
                  </a:moveTo>
                  <a:lnTo>
                    <a:pt x="2540902" y="185166"/>
                  </a:lnTo>
                  <a:lnTo>
                    <a:pt x="2540902" y="228886"/>
                  </a:lnTo>
                  <a:lnTo>
                    <a:pt x="2715781" y="228886"/>
                  </a:lnTo>
                  <a:lnTo>
                    <a:pt x="2715781" y="236601"/>
                  </a:lnTo>
                  <a:lnTo>
                    <a:pt x="2533187" y="236601"/>
                  </a:lnTo>
                  <a:close/>
                  <a:moveTo>
                    <a:pt x="1918537" y="185166"/>
                  </a:moveTo>
                  <a:lnTo>
                    <a:pt x="1926252" y="185166"/>
                  </a:lnTo>
                  <a:lnTo>
                    <a:pt x="1926252" y="228886"/>
                  </a:lnTo>
                  <a:lnTo>
                    <a:pt x="2101131" y="228886"/>
                  </a:lnTo>
                  <a:lnTo>
                    <a:pt x="2101131" y="236601"/>
                  </a:lnTo>
                  <a:lnTo>
                    <a:pt x="1918537" y="236601"/>
                  </a:lnTo>
                  <a:close/>
                  <a:moveTo>
                    <a:pt x="1303885" y="185166"/>
                  </a:moveTo>
                  <a:lnTo>
                    <a:pt x="1311600" y="185166"/>
                  </a:lnTo>
                  <a:lnTo>
                    <a:pt x="1311600" y="228886"/>
                  </a:lnTo>
                  <a:lnTo>
                    <a:pt x="1486479" y="228886"/>
                  </a:lnTo>
                  <a:lnTo>
                    <a:pt x="1486479" y="236601"/>
                  </a:lnTo>
                  <a:lnTo>
                    <a:pt x="1303885" y="236601"/>
                  </a:lnTo>
                  <a:close/>
                  <a:moveTo>
                    <a:pt x="689233" y="185166"/>
                  </a:moveTo>
                  <a:lnTo>
                    <a:pt x="696948" y="185166"/>
                  </a:lnTo>
                  <a:lnTo>
                    <a:pt x="696948" y="228886"/>
                  </a:lnTo>
                  <a:lnTo>
                    <a:pt x="871827" y="228886"/>
                  </a:lnTo>
                  <a:lnTo>
                    <a:pt x="871827" y="236601"/>
                  </a:lnTo>
                  <a:lnTo>
                    <a:pt x="689233" y="236601"/>
                  </a:lnTo>
                  <a:close/>
                  <a:moveTo>
                    <a:pt x="74581" y="185166"/>
                  </a:moveTo>
                  <a:lnTo>
                    <a:pt x="82296" y="185166"/>
                  </a:lnTo>
                  <a:lnTo>
                    <a:pt x="82296" y="228886"/>
                  </a:lnTo>
                  <a:lnTo>
                    <a:pt x="257175" y="228886"/>
                  </a:lnTo>
                  <a:lnTo>
                    <a:pt x="257175" y="236601"/>
                  </a:lnTo>
                  <a:lnTo>
                    <a:pt x="74581" y="236601"/>
                  </a:lnTo>
                  <a:close/>
                  <a:moveTo>
                    <a:pt x="2576907" y="171021"/>
                  </a:moveTo>
                  <a:cubicBezTo>
                    <a:pt x="2592166" y="171021"/>
                    <a:pt x="2607168" y="180023"/>
                    <a:pt x="2621912" y="198025"/>
                  </a:cubicBezTo>
                  <a:cubicBezTo>
                    <a:pt x="2626199" y="203168"/>
                    <a:pt x="2630485" y="207026"/>
                    <a:pt x="2634771" y="209598"/>
                  </a:cubicBezTo>
                  <a:cubicBezTo>
                    <a:pt x="2626027" y="209598"/>
                    <a:pt x="2620455" y="207883"/>
                    <a:pt x="2618055" y="204454"/>
                  </a:cubicBezTo>
                  <a:cubicBezTo>
                    <a:pt x="2618055" y="209598"/>
                    <a:pt x="2617197" y="213884"/>
                    <a:pt x="2615483" y="217313"/>
                  </a:cubicBezTo>
                  <a:cubicBezTo>
                    <a:pt x="2611368" y="215084"/>
                    <a:pt x="2608368" y="211226"/>
                    <a:pt x="2606482" y="205740"/>
                  </a:cubicBezTo>
                  <a:cubicBezTo>
                    <a:pt x="2603910" y="212598"/>
                    <a:pt x="2597909" y="216027"/>
                    <a:pt x="2588480" y="216027"/>
                  </a:cubicBezTo>
                  <a:cubicBezTo>
                    <a:pt x="2594480" y="213455"/>
                    <a:pt x="2597481" y="207455"/>
                    <a:pt x="2597481" y="198025"/>
                  </a:cubicBezTo>
                  <a:lnTo>
                    <a:pt x="2585103" y="181778"/>
                  </a:lnTo>
                  <a:lnTo>
                    <a:pt x="2585008" y="181566"/>
                  </a:lnTo>
                  <a:lnTo>
                    <a:pt x="2584912" y="181528"/>
                  </a:lnTo>
                  <a:close/>
                  <a:moveTo>
                    <a:pt x="1962257" y="171021"/>
                  </a:moveTo>
                  <a:cubicBezTo>
                    <a:pt x="1977516" y="171021"/>
                    <a:pt x="1992518" y="180023"/>
                    <a:pt x="2007262" y="198025"/>
                  </a:cubicBezTo>
                  <a:cubicBezTo>
                    <a:pt x="2011549" y="203168"/>
                    <a:pt x="2015835" y="207026"/>
                    <a:pt x="2020121" y="209598"/>
                  </a:cubicBezTo>
                  <a:cubicBezTo>
                    <a:pt x="2011377" y="209598"/>
                    <a:pt x="2005805" y="207883"/>
                    <a:pt x="2003405" y="204454"/>
                  </a:cubicBezTo>
                  <a:cubicBezTo>
                    <a:pt x="2003405" y="209598"/>
                    <a:pt x="2002547" y="213884"/>
                    <a:pt x="2000833" y="217313"/>
                  </a:cubicBezTo>
                  <a:cubicBezTo>
                    <a:pt x="1996718" y="215084"/>
                    <a:pt x="1993718" y="211226"/>
                    <a:pt x="1991832" y="205740"/>
                  </a:cubicBezTo>
                  <a:cubicBezTo>
                    <a:pt x="1989260" y="212598"/>
                    <a:pt x="1983259" y="216027"/>
                    <a:pt x="1973830" y="216027"/>
                  </a:cubicBezTo>
                  <a:cubicBezTo>
                    <a:pt x="1979830" y="213455"/>
                    <a:pt x="1982831" y="207455"/>
                    <a:pt x="1982831" y="198025"/>
                  </a:cubicBezTo>
                  <a:lnTo>
                    <a:pt x="1970453" y="181778"/>
                  </a:lnTo>
                  <a:lnTo>
                    <a:pt x="1970358" y="181566"/>
                  </a:lnTo>
                  <a:lnTo>
                    <a:pt x="1970262" y="181528"/>
                  </a:lnTo>
                  <a:close/>
                  <a:moveTo>
                    <a:pt x="1347605" y="171021"/>
                  </a:moveTo>
                  <a:cubicBezTo>
                    <a:pt x="1362864" y="171021"/>
                    <a:pt x="1377866" y="180023"/>
                    <a:pt x="1392610" y="198025"/>
                  </a:cubicBezTo>
                  <a:cubicBezTo>
                    <a:pt x="1396897" y="203168"/>
                    <a:pt x="1401183" y="207026"/>
                    <a:pt x="1405469" y="209598"/>
                  </a:cubicBezTo>
                  <a:cubicBezTo>
                    <a:pt x="1396725" y="209598"/>
                    <a:pt x="1391153" y="207883"/>
                    <a:pt x="1388753" y="204454"/>
                  </a:cubicBezTo>
                  <a:cubicBezTo>
                    <a:pt x="1388753" y="209598"/>
                    <a:pt x="1387895" y="213884"/>
                    <a:pt x="1386181" y="217313"/>
                  </a:cubicBezTo>
                  <a:cubicBezTo>
                    <a:pt x="1382066" y="215084"/>
                    <a:pt x="1379066" y="211226"/>
                    <a:pt x="1377180" y="205740"/>
                  </a:cubicBezTo>
                  <a:cubicBezTo>
                    <a:pt x="1374608" y="212598"/>
                    <a:pt x="1368607" y="216027"/>
                    <a:pt x="1359178" y="216027"/>
                  </a:cubicBezTo>
                  <a:cubicBezTo>
                    <a:pt x="1365178" y="213455"/>
                    <a:pt x="1368179" y="207455"/>
                    <a:pt x="1368179" y="198025"/>
                  </a:cubicBezTo>
                  <a:lnTo>
                    <a:pt x="1355801" y="181778"/>
                  </a:lnTo>
                  <a:lnTo>
                    <a:pt x="1355706" y="181566"/>
                  </a:lnTo>
                  <a:lnTo>
                    <a:pt x="1355610" y="181528"/>
                  </a:lnTo>
                  <a:close/>
                  <a:moveTo>
                    <a:pt x="732953" y="171021"/>
                  </a:moveTo>
                  <a:cubicBezTo>
                    <a:pt x="748212" y="171021"/>
                    <a:pt x="763214" y="180023"/>
                    <a:pt x="777958" y="198025"/>
                  </a:cubicBezTo>
                  <a:cubicBezTo>
                    <a:pt x="782245" y="203168"/>
                    <a:pt x="786531" y="207026"/>
                    <a:pt x="790817" y="209598"/>
                  </a:cubicBezTo>
                  <a:cubicBezTo>
                    <a:pt x="782073" y="209598"/>
                    <a:pt x="776501" y="207883"/>
                    <a:pt x="774101" y="204454"/>
                  </a:cubicBezTo>
                  <a:cubicBezTo>
                    <a:pt x="774101" y="209598"/>
                    <a:pt x="773243" y="213884"/>
                    <a:pt x="771529" y="217313"/>
                  </a:cubicBezTo>
                  <a:cubicBezTo>
                    <a:pt x="767414" y="215084"/>
                    <a:pt x="764414" y="211226"/>
                    <a:pt x="762528" y="205740"/>
                  </a:cubicBezTo>
                  <a:cubicBezTo>
                    <a:pt x="759956" y="212598"/>
                    <a:pt x="753955" y="216027"/>
                    <a:pt x="744526" y="216027"/>
                  </a:cubicBezTo>
                  <a:cubicBezTo>
                    <a:pt x="750526" y="213455"/>
                    <a:pt x="753527" y="207455"/>
                    <a:pt x="753527" y="198025"/>
                  </a:cubicBezTo>
                  <a:lnTo>
                    <a:pt x="741149" y="181778"/>
                  </a:lnTo>
                  <a:lnTo>
                    <a:pt x="741054" y="181566"/>
                  </a:lnTo>
                  <a:lnTo>
                    <a:pt x="740958" y="181528"/>
                  </a:lnTo>
                  <a:close/>
                  <a:moveTo>
                    <a:pt x="118301" y="171021"/>
                  </a:moveTo>
                  <a:cubicBezTo>
                    <a:pt x="133560" y="171021"/>
                    <a:pt x="148562" y="180023"/>
                    <a:pt x="163307" y="198025"/>
                  </a:cubicBezTo>
                  <a:cubicBezTo>
                    <a:pt x="167593" y="203168"/>
                    <a:pt x="171879" y="207026"/>
                    <a:pt x="176165" y="209598"/>
                  </a:cubicBezTo>
                  <a:cubicBezTo>
                    <a:pt x="167421" y="209598"/>
                    <a:pt x="161849" y="207883"/>
                    <a:pt x="159449" y="204454"/>
                  </a:cubicBezTo>
                  <a:cubicBezTo>
                    <a:pt x="159449" y="209598"/>
                    <a:pt x="158592" y="213884"/>
                    <a:pt x="156877" y="217313"/>
                  </a:cubicBezTo>
                  <a:cubicBezTo>
                    <a:pt x="152762" y="215084"/>
                    <a:pt x="149762" y="211226"/>
                    <a:pt x="147876" y="205740"/>
                  </a:cubicBezTo>
                  <a:cubicBezTo>
                    <a:pt x="145304" y="212598"/>
                    <a:pt x="139304" y="216027"/>
                    <a:pt x="129874" y="216027"/>
                  </a:cubicBezTo>
                  <a:cubicBezTo>
                    <a:pt x="135875" y="213455"/>
                    <a:pt x="138875" y="207455"/>
                    <a:pt x="138875" y="198025"/>
                  </a:cubicBezTo>
                  <a:lnTo>
                    <a:pt x="126496" y="181778"/>
                  </a:lnTo>
                  <a:lnTo>
                    <a:pt x="126402" y="181566"/>
                  </a:lnTo>
                  <a:lnTo>
                    <a:pt x="126306" y="181528"/>
                  </a:lnTo>
                  <a:close/>
                  <a:moveTo>
                    <a:pt x="2546046" y="159191"/>
                  </a:moveTo>
                  <a:cubicBezTo>
                    <a:pt x="2548960" y="159191"/>
                    <a:pt x="2551446" y="160220"/>
                    <a:pt x="2553504" y="162277"/>
                  </a:cubicBezTo>
                  <a:cubicBezTo>
                    <a:pt x="2555561" y="164335"/>
                    <a:pt x="2556590" y="166821"/>
                    <a:pt x="2556590" y="169736"/>
                  </a:cubicBezTo>
                  <a:lnTo>
                    <a:pt x="2546046" y="169736"/>
                  </a:lnTo>
                  <a:close/>
                  <a:moveTo>
                    <a:pt x="1931396" y="159191"/>
                  </a:moveTo>
                  <a:cubicBezTo>
                    <a:pt x="1934310" y="159191"/>
                    <a:pt x="1936796" y="160220"/>
                    <a:pt x="1938854" y="162277"/>
                  </a:cubicBezTo>
                  <a:cubicBezTo>
                    <a:pt x="1940911" y="164335"/>
                    <a:pt x="1941940" y="166821"/>
                    <a:pt x="1941940" y="169736"/>
                  </a:cubicBezTo>
                  <a:lnTo>
                    <a:pt x="1931396" y="169736"/>
                  </a:lnTo>
                  <a:close/>
                  <a:moveTo>
                    <a:pt x="1316744" y="159191"/>
                  </a:moveTo>
                  <a:cubicBezTo>
                    <a:pt x="1319658" y="159191"/>
                    <a:pt x="1322144" y="160220"/>
                    <a:pt x="1324202" y="162277"/>
                  </a:cubicBezTo>
                  <a:cubicBezTo>
                    <a:pt x="1326259" y="164335"/>
                    <a:pt x="1327288" y="166821"/>
                    <a:pt x="1327288" y="169736"/>
                  </a:cubicBezTo>
                  <a:lnTo>
                    <a:pt x="1316744" y="169736"/>
                  </a:lnTo>
                  <a:close/>
                  <a:moveTo>
                    <a:pt x="702092" y="159191"/>
                  </a:moveTo>
                  <a:cubicBezTo>
                    <a:pt x="705006" y="159191"/>
                    <a:pt x="707492" y="160220"/>
                    <a:pt x="709550" y="162277"/>
                  </a:cubicBezTo>
                  <a:cubicBezTo>
                    <a:pt x="711607" y="164335"/>
                    <a:pt x="712636" y="166821"/>
                    <a:pt x="712636" y="169736"/>
                  </a:cubicBezTo>
                  <a:lnTo>
                    <a:pt x="702092" y="169736"/>
                  </a:lnTo>
                  <a:close/>
                  <a:moveTo>
                    <a:pt x="87440" y="159191"/>
                  </a:moveTo>
                  <a:cubicBezTo>
                    <a:pt x="90355" y="159191"/>
                    <a:pt x="92841" y="160220"/>
                    <a:pt x="94898" y="162277"/>
                  </a:cubicBezTo>
                  <a:cubicBezTo>
                    <a:pt x="96955" y="164335"/>
                    <a:pt x="97984" y="166821"/>
                    <a:pt x="97984" y="169736"/>
                  </a:cubicBezTo>
                  <a:lnTo>
                    <a:pt x="87440" y="169736"/>
                  </a:lnTo>
                  <a:close/>
                  <a:moveTo>
                    <a:pt x="2624998" y="146333"/>
                  </a:moveTo>
                  <a:cubicBezTo>
                    <a:pt x="2634085" y="147876"/>
                    <a:pt x="2638629" y="153533"/>
                    <a:pt x="2638629" y="163306"/>
                  </a:cubicBezTo>
                  <a:cubicBezTo>
                    <a:pt x="2638629" y="167078"/>
                    <a:pt x="2636914" y="172522"/>
                    <a:pt x="2633485" y="179637"/>
                  </a:cubicBezTo>
                  <a:cubicBezTo>
                    <a:pt x="2630056" y="186752"/>
                    <a:pt x="2628342" y="191595"/>
                    <a:pt x="2628342" y="194167"/>
                  </a:cubicBezTo>
                  <a:cubicBezTo>
                    <a:pt x="2623884" y="191081"/>
                    <a:pt x="2621741" y="188081"/>
                    <a:pt x="2621912" y="185166"/>
                  </a:cubicBezTo>
                  <a:cubicBezTo>
                    <a:pt x="2621912" y="183794"/>
                    <a:pt x="2622427" y="181737"/>
                    <a:pt x="2623455" y="178994"/>
                  </a:cubicBezTo>
                  <a:cubicBezTo>
                    <a:pt x="2624484" y="176251"/>
                    <a:pt x="2624998" y="174708"/>
                    <a:pt x="2624998" y="174365"/>
                  </a:cubicBezTo>
                  <a:cubicBezTo>
                    <a:pt x="2624998" y="174193"/>
                    <a:pt x="2624827" y="173936"/>
                    <a:pt x="2624484" y="173593"/>
                  </a:cubicBezTo>
                  <a:lnTo>
                    <a:pt x="2621912" y="173593"/>
                  </a:lnTo>
                  <a:cubicBezTo>
                    <a:pt x="2616769" y="173593"/>
                    <a:pt x="2614197" y="171021"/>
                    <a:pt x="2614197" y="165878"/>
                  </a:cubicBezTo>
                  <a:cubicBezTo>
                    <a:pt x="2614369" y="164849"/>
                    <a:pt x="2614797" y="163135"/>
                    <a:pt x="2615483" y="160734"/>
                  </a:cubicBezTo>
                  <a:cubicBezTo>
                    <a:pt x="2615826" y="163649"/>
                    <a:pt x="2618140" y="165106"/>
                    <a:pt x="2622427" y="165106"/>
                  </a:cubicBezTo>
                  <a:cubicBezTo>
                    <a:pt x="2628256" y="165106"/>
                    <a:pt x="2631085" y="162792"/>
                    <a:pt x="2630913" y="158163"/>
                  </a:cubicBezTo>
                  <a:cubicBezTo>
                    <a:pt x="2630742" y="153019"/>
                    <a:pt x="2628770" y="149076"/>
                    <a:pt x="2624998" y="146333"/>
                  </a:cubicBezTo>
                  <a:close/>
                  <a:moveTo>
                    <a:pt x="2010348" y="146333"/>
                  </a:moveTo>
                  <a:cubicBezTo>
                    <a:pt x="2019435" y="147876"/>
                    <a:pt x="2023979" y="153533"/>
                    <a:pt x="2023979" y="163306"/>
                  </a:cubicBezTo>
                  <a:cubicBezTo>
                    <a:pt x="2023979" y="167078"/>
                    <a:pt x="2022264" y="172522"/>
                    <a:pt x="2018835" y="179637"/>
                  </a:cubicBezTo>
                  <a:cubicBezTo>
                    <a:pt x="2015406" y="186752"/>
                    <a:pt x="2013692" y="191595"/>
                    <a:pt x="2013692" y="194167"/>
                  </a:cubicBezTo>
                  <a:cubicBezTo>
                    <a:pt x="2009234" y="191081"/>
                    <a:pt x="2007091" y="188081"/>
                    <a:pt x="2007262" y="185166"/>
                  </a:cubicBezTo>
                  <a:cubicBezTo>
                    <a:pt x="2007262" y="183794"/>
                    <a:pt x="2007777" y="181737"/>
                    <a:pt x="2008805" y="178994"/>
                  </a:cubicBezTo>
                  <a:cubicBezTo>
                    <a:pt x="2009834" y="176251"/>
                    <a:pt x="2010348" y="174708"/>
                    <a:pt x="2010348" y="174365"/>
                  </a:cubicBezTo>
                  <a:cubicBezTo>
                    <a:pt x="2010348" y="174193"/>
                    <a:pt x="2010177" y="173936"/>
                    <a:pt x="2009834" y="173593"/>
                  </a:cubicBezTo>
                  <a:lnTo>
                    <a:pt x="2007262" y="173593"/>
                  </a:lnTo>
                  <a:cubicBezTo>
                    <a:pt x="2002119" y="173593"/>
                    <a:pt x="1999547" y="171021"/>
                    <a:pt x="1999547" y="165878"/>
                  </a:cubicBezTo>
                  <a:cubicBezTo>
                    <a:pt x="1999719" y="164849"/>
                    <a:pt x="2000147" y="163135"/>
                    <a:pt x="2000833" y="160734"/>
                  </a:cubicBezTo>
                  <a:cubicBezTo>
                    <a:pt x="2001176" y="163649"/>
                    <a:pt x="2003490" y="165106"/>
                    <a:pt x="2007777" y="165106"/>
                  </a:cubicBezTo>
                  <a:cubicBezTo>
                    <a:pt x="2013606" y="165106"/>
                    <a:pt x="2016435" y="162792"/>
                    <a:pt x="2016263" y="158163"/>
                  </a:cubicBezTo>
                  <a:cubicBezTo>
                    <a:pt x="2016092" y="153019"/>
                    <a:pt x="2014120" y="149076"/>
                    <a:pt x="2010348" y="146333"/>
                  </a:cubicBezTo>
                  <a:close/>
                  <a:moveTo>
                    <a:pt x="1395696" y="146333"/>
                  </a:moveTo>
                  <a:cubicBezTo>
                    <a:pt x="1404783" y="147876"/>
                    <a:pt x="1409327" y="153533"/>
                    <a:pt x="1409327" y="163306"/>
                  </a:cubicBezTo>
                  <a:cubicBezTo>
                    <a:pt x="1409327" y="167078"/>
                    <a:pt x="1407612" y="172522"/>
                    <a:pt x="1404183" y="179637"/>
                  </a:cubicBezTo>
                  <a:cubicBezTo>
                    <a:pt x="1400754" y="186752"/>
                    <a:pt x="1399040" y="191595"/>
                    <a:pt x="1399040" y="194167"/>
                  </a:cubicBezTo>
                  <a:cubicBezTo>
                    <a:pt x="1394582" y="191081"/>
                    <a:pt x="1392439" y="188081"/>
                    <a:pt x="1392610" y="185166"/>
                  </a:cubicBezTo>
                  <a:cubicBezTo>
                    <a:pt x="1392610" y="183794"/>
                    <a:pt x="1393125" y="181737"/>
                    <a:pt x="1394153" y="178994"/>
                  </a:cubicBezTo>
                  <a:cubicBezTo>
                    <a:pt x="1395182" y="176251"/>
                    <a:pt x="1395696" y="174708"/>
                    <a:pt x="1395696" y="174365"/>
                  </a:cubicBezTo>
                  <a:cubicBezTo>
                    <a:pt x="1395696" y="174193"/>
                    <a:pt x="1395525" y="173936"/>
                    <a:pt x="1395182" y="173593"/>
                  </a:cubicBezTo>
                  <a:lnTo>
                    <a:pt x="1392610" y="173593"/>
                  </a:lnTo>
                  <a:cubicBezTo>
                    <a:pt x="1387467" y="173593"/>
                    <a:pt x="1384895" y="171021"/>
                    <a:pt x="1384895" y="165878"/>
                  </a:cubicBezTo>
                  <a:cubicBezTo>
                    <a:pt x="1385067" y="164849"/>
                    <a:pt x="1385495" y="163135"/>
                    <a:pt x="1386181" y="160734"/>
                  </a:cubicBezTo>
                  <a:cubicBezTo>
                    <a:pt x="1386524" y="163649"/>
                    <a:pt x="1388838" y="165106"/>
                    <a:pt x="1393125" y="165106"/>
                  </a:cubicBezTo>
                  <a:cubicBezTo>
                    <a:pt x="1398954" y="165106"/>
                    <a:pt x="1401783" y="162792"/>
                    <a:pt x="1401611" y="158163"/>
                  </a:cubicBezTo>
                  <a:cubicBezTo>
                    <a:pt x="1401440" y="153019"/>
                    <a:pt x="1399468" y="149076"/>
                    <a:pt x="1395696" y="146333"/>
                  </a:cubicBezTo>
                  <a:close/>
                  <a:moveTo>
                    <a:pt x="781044" y="146333"/>
                  </a:moveTo>
                  <a:cubicBezTo>
                    <a:pt x="790131" y="147876"/>
                    <a:pt x="794675" y="153533"/>
                    <a:pt x="794675" y="163306"/>
                  </a:cubicBezTo>
                  <a:cubicBezTo>
                    <a:pt x="794675" y="167078"/>
                    <a:pt x="792960" y="172522"/>
                    <a:pt x="789531" y="179637"/>
                  </a:cubicBezTo>
                  <a:cubicBezTo>
                    <a:pt x="786102" y="186752"/>
                    <a:pt x="784388" y="191595"/>
                    <a:pt x="784388" y="194167"/>
                  </a:cubicBezTo>
                  <a:cubicBezTo>
                    <a:pt x="779930" y="191081"/>
                    <a:pt x="777787" y="188081"/>
                    <a:pt x="777958" y="185166"/>
                  </a:cubicBezTo>
                  <a:cubicBezTo>
                    <a:pt x="777958" y="183794"/>
                    <a:pt x="778473" y="181737"/>
                    <a:pt x="779501" y="178994"/>
                  </a:cubicBezTo>
                  <a:cubicBezTo>
                    <a:pt x="780530" y="176251"/>
                    <a:pt x="781044" y="174708"/>
                    <a:pt x="781044" y="174365"/>
                  </a:cubicBezTo>
                  <a:cubicBezTo>
                    <a:pt x="781044" y="174193"/>
                    <a:pt x="780873" y="173936"/>
                    <a:pt x="780530" y="173593"/>
                  </a:cubicBezTo>
                  <a:lnTo>
                    <a:pt x="777958" y="173593"/>
                  </a:lnTo>
                  <a:cubicBezTo>
                    <a:pt x="772815" y="173593"/>
                    <a:pt x="770243" y="171021"/>
                    <a:pt x="770243" y="165878"/>
                  </a:cubicBezTo>
                  <a:cubicBezTo>
                    <a:pt x="770415" y="164849"/>
                    <a:pt x="770843" y="163135"/>
                    <a:pt x="771529" y="160734"/>
                  </a:cubicBezTo>
                  <a:cubicBezTo>
                    <a:pt x="771872" y="163649"/>
                    <a:pt x="774186" y="165106"/>
                    <a:pt x="778473" y="165106"/>
                  </a:cubicBezTo>
                  <a:cubicBezTo>
                    <a:pt x="784302" y="165106"/>
                    <a:pt x="787131" y="162792"/>
                    <a:pt x="786959" y="158163"/>
                  </a:cubicBezTo>
                  <a:cubicBezTo>
                    <a:pt x="786788" y="153019"/>
                    <a:pt x="784816" y="149076"/>
                    <a:pt x="781044" y="146333"/>
                  </a:cubicBezTo>
                  <a:close/>
                  <a:moveTo>
                    <a:pt x="166393" y="146333"/>
                  </a:moveTo>
                  <a:cubicBezTo>
                    <a:pt x="175479" y="147876"/>
                    <a:pt x="180023" y="153533"/>
                    <a:pt x="180023" y="163306"/>
                  </a:cubicBezTo>
                  <a:cubicBezTo>
                    <a:pt x="180023" y="167078"/>
                    <a:pt x="178308" y="172522"/>
                    <a:pt x="174879" y="179637"/>
                  </a:cubicBezTo>
                  <a:cubicBezTo>
                    <a:pt x="171450" y="186752"/>
                    <a:pt x="169736" y="191595"/>
                    <a:pt x="169736" y="194167"/>
                  </a:cubicBezTo>
                  <a:cubicBezTo>
                    <a:pt x="165278" y="191081"/>
                    <a:pt x="163135" y="188081"/>
                    <a:pt x="163307" y="185166"/>
                  </a:cubicBezTo>
                  <a:cubicBezTo>
                    <a:pt x="163307" y="183794"/>
                    <a:pt x="163821" y="181737"/>
                    <a:pt x="164850" y="178994"/>
                  </a:cubicBezTo>
                  <a:cubicBezTo>
                    <a:pt x="165878" y="176251"/>
                    <a:pt x="166393" y="174708"/>
                    <a:pt x="166393" y="174365"/>
                  </a:cubicBezTo>
                  <a:cubicBezTo>
                    <a:pt x="166393" y="174193"/>
                    <a:pt x="166221" y="173936"/>
                    <a:pt x="165878" y="173593"/>
                  </a:cubicBezTo>
                  <a:lnTo>
                    <a:pt x="163307" y="173593"/>
                  </a:lnTo>
                  <a:cubicBezTo>
                    <a:pt x="158163" y="173593"/>
                    <a:pt x="155591" y="171021"/>
                    <a:pt x="155591" y="165878"/>
                  </a:cubicBezTo>
                  <a:cubicBezTo>
                    <a:pt x="155763" y="164849"/>
                    <a:pt x="156191" y="163135"/>
                    <a:pt x="156877" y="160734"/>
                  </a:cubicBezTo>
                  <a:cubicBezTo>
                    <a:pt x="157220" y="163649"/>
                    <a:pt x="159535" y="165106"/>
                    <a:pt x="163821" y="165106"/>
                  </a:cubicBezTo>
                  <a:cubicBezTo>
                    <a:pt x="169650" y="165106"/>
                    <a:pt x="172479" y="162792"/>
                    <a:pt x="172308" y="158163"/>
                  </a:cubicBezTo>
                  <a:cubicBezTo>
                    <a:pt x="172136" y="153019"/>
                    <a:pt x="170165" y="149076"/>
                    <a:pt x="166393" y="146333"/>
                  </a:cubicBezTo>
                  <a:close/>
                  <a:moveTo>
                    <a:pt x="2546046" y="142732"/>
                  </a:moveTo>
                  <a:cubicBezTo>
                    <a:pt x="2552046" y="142732"/>
                    <a:pt x="2555047" y="145304"/>
                    <a:pt x="2555047" y="150447"/>
                  </a:cubicBezTo>
                  <a:cubicBezTo>
                    <a:pt x="2557619" y="149419"/>
                    <a:pt x="2559419" y="148904"/>
                    <a:pt x="2560447" y="148904"/>
                  </a:cubicBezTo>
                  <a:cubicBezTo>
                    <a:pt x="2565077" y="148904"/>
                    <a:pt x="2567391" y="151390"/>
                    <a:pt x="2567391" y="156362"/>
                  </a:cubicBezTo>
                  <a:cubicBezTo>
                    <a:pt x="2567391" y="158763"/>
                    <a:pt x="2566705" y="160649"/>
                    <a:pt x="2565334" y="162020"/>
                  </a:cubicBezTo>
                  <a:cubicBezTo>
                    <a:pt x="2570477" y="162020"/>
                    <a:pt x="2573049" y="164592"/>
                    <a:pt x="2573049" y="169736"/>
                  </a:cubicBezTo>
                  <a:lnTo>
                    <a:pt x="2560705" y="169736"/>
                  </a:lnTo>
                  <a:cubicBezTo>
                    <a:pt x="2560705" y="165449"/>
                    <a:pt x="2559333" y="161935"/>
                    <a:pt x="2556590" y="159191"/>
                  </a:cubicBezTo>
                  <a:cubicBezTo>
                    <a:pt x="2553847" y="156448"/>
                    <a:pt x="2550332" y="155077"/>
                    <a:pt x="2546046" y="155077"/>
                  </a:cubicBezTo>
                  <a:close/>
                  <a:moveTo>
                    <a:pt x="1931396" y="142732"/>
                  </a:moveTo>
                  <a:cubicBezTo>
                    <a:pt x="1937396" y="142732"/>
                    <a:pt x="1940397" y="145304"/>
                    <a:pt x="1940397" y="150447"/>
                  </a:cubicBezTo>
                  <a:cubicBezTo>
                    <a:pt x="1942969" y="149419"/>
                    <a:pt x="1944769" y="148904"/>
                    <a:pt x="1945797" y="148904"/>
                  </a:cubicBezTo>
                  <a:cubicBezTo>
                    <a:pt x="1950427" y="148904"/>
                    <a:pt x="1952741" y="151390"/>
                    <a:pt x="1952741" y="156362"/>
                  </a:cubicBezTo>
                  <a:cubicBezTo>
                    <a:pt x="1952741" y="158763"/>
                    <a:pt x="1952055" y="160649"/>
                    <a:pt x="1950684" y="162020"/>
                  </a:cubicBezTo>
                  <a:cubicBezTo>
                    <a:pt x="1955827" y="162020"/>
                    <a:pt x="1958399" y="164592"/>
                    <a:pt x="1958399" y="169736"/>
                  </a:cubicBezTo>
                  <a:lnTo>
                    <a:pt x="1946055" y="169736"/>
                  </a:lnTo>
                  <a:cubicBezTo>
                    <a:pt x="1946055" y="165449"/>
                    <a:pt x="1944683" y="161935"/>
                    <a:pt x="1941940" y="159191"/>
                  </a:cubicBezTo>
                  <a:cubicBezTo>
                    <a:pt x="1939197" y="156448"/>
                    <a:pt x="1935682" y="155077"/>
                    <a:pt x="1931396" y="155077"/>
                  </a:cubicBezTo>
                  <a:close/>
                  <a:moveTo>
                    <a:pt x="1316744" y="142732"/>
                  </a:moveTo>
                  <a:cubicBezTo>
                    <a:pt x="1322744" y="142732"/>
                    <a:pt x="1325745" y="145304"/>
                    <a:pt x="1325745" y="150447"/>
                  </a:cubicBezTo>
                  <a:cubicBezTo>
                    <a:pt x="1328317" y="149419"/>
                    <a:pt x="1330117" y="148904"/>
                    <a:pt x="1331145" y="148904"/>
                  </a:cubicBezTo>
                  <a:cubicBezTo>
                    <a:pt x="1335775" y="148904"/>
                    <a:pt x="1338089" y="151390"/>
                    <a:pt x="1338089" y="156362"/>
                  </a:cubicBezTo>
                  <a:cubicBezTo>
                    <a:pt x="1338089" y="158763"/>
                    <a:pt x="1337403" y="160649"/>
                    <a:pt x="1336032" y="162020"/>
                  </a:cubicBezTo>
                  <a:cubicBezTo>
                    <a:pt x="1341175" y="162020"/>
                    <a:pt x="1343747" y="164592"/>
                    <a:pt x="1343747" y="169736"/>
                  </a:cubicBezTo>
                  <a:lnTo>
                    <a:pt x="1331403" y="169736"/>
                  </a:lnTo>
                  <a:cubicBezTo>
                    <a:pt x="1331403" y="165449"/>
                    <a:pt x="1330031" y="161935"/>
                    <a:pt x="1327288" y="159191"/>
                  </a:cubicBezTo>
                  <a:cubicBezTo>
                    <a:pt x="1324545" y="156448"/>
                    <a:pt x="1321030" y="155077"/>
                    <a:pt x="1316744" y="155077"/>
                  </a:cubicBezTo>
                  <a:close/>
                  <a:moveTo>
                    <a:pt x="702092" y="142732"/>
                  </a:moveTo>
                  <a:cubicBezTo>
                    <a:pt x="708092" y="142732"/>
                    <a:pt x="711093" y="145304"/>
                    <a:pt x="711093" y="150447"/>
                  </a:cubicBezTo>
                  <a:cubicBezTo>
                    <a:pt x="713665" y="149419"/>
                    <a:pt x="715465" y="148904"/>
                    <a:pt x="716493" y="148904"/>
                  </a:cubicBezTo>
                  <a:cubicBezTo>
                    <a:pt x="721123" y="148904"/>
                    <a:pt x="723437" y="151390"/>
                    <a:pt x="723437" y="156362"/>
                  </a:cubicBezTo>
                  <a:cubicBezTo>
                    <a:pt x="723437" y="158763"/>
                    <a:pt x="722751" y="160649"/>
                    <a:pt x="721380" y="162020"/>
                  </a:cubicBezTo>
                  <a:cubicBezTo>
                    <a:pt x="726523" y="162020"/>
                    <a:pt x="729095" y="164592"/>
                    <a:pt x="729095" y="169736"/>
                  </a:cubicBezTo>
                  <a:lnTo>
                    <a:pt x="716751" y="169736"/>
                  </a:lnTo>
                  <a:cubicBezTo>
                    <a:pt x="716751" y="165449"/>
                    <a:pt x="715379" y="161935"/>
                    <a:pt x="712636" y="159191"/>
                  </a:cubicBezTo>
                  <a:cubicBezTo>
                    <a:pt x="709893" y="156448"/>
                    <a:pt x="706378" y="155077"/>
                    <a:pt x="702092" y="155077"/>
                  </a:cubicBezTo>
                  <a:close/>
                  <a:moveTo>
                    <a:pt x="87440" y="142732"/>
                  </a:moveTo>
                  <a:cubicBezTo>
                    <a:pt x="93441" y="142732"/>
                    <a:pt x="96441" y="145304"/>
                    <a:pt x="96441" y="150447"/>
                  </a:cubicBezTo>
                  <a:cubicBezTo>
                    <a:pt x="99013" y="149419"/>
                    <a:pt x="100813" y="148904"/>
                    <a:pt x="101842" y="148904"/>
                  </a:cubicBezTo>
                  <a:cubicBezTo>
                    <a:pt x="106471" y="148904"/>
                    <a:pt x="108785" y="151390"/>
                    <a:pt x="108785" y="156362"/>
                  </a:cubicBezTo>
                  <a:cubicBezTo>
                    <a:pt x="108785" y="158763"/>
                    <a:pt x="108100" y="160649"/>
                    <a:pt x="106728" y="162020"/>
                  </a:cubicBezTo>
                  <a:cubicBezTo>
                    <a:pt x="111872" y="162020"/>
                    <a:pt x="114443" y="164592"/>
                    <a:pt x="114443" y="169736"/>
                  </a:cubicBezTo>
                  <a:lnTo>
                    <a:pt x="102099" y="169736"/>
                  </a:lnTo>
                  <a:cubicBezTo>
                    <a:pt x="102099" y="165449"/>
                    <a:pt x="100727" y="161935"/>
                    <a:pt x="97984" y="159191"/>
                  </a:cubicBezTo>
                  <a:cubicBezTo>
                    <a:pt x="95241" y="156448"/>
                    <a:pt x="91726" y="155077"/>
                    <a:pt x="87440" y="155077"/>
                  </a:cubicBezTo>
                  <a:close/>
                  <a:moveTo>
                    <a:pt x="2519042" y="124730"/>
                  </a:moveTo>
                  <a:cubicBezTo>
                    <a:pt x="2525386" y="124730"/>
                    <a:pt x="2530615" y="127173"/>
                    <a:pt x="2534730" y="132059"/>
                  </a:cubicBezTo>
                  <a:cubicBezTo>
                    <a:pt x="2538845" y="136946"/>
                    <a:pt x="2540902" y="142646"/>
                    <a:pt x="2540902" y="149162"/>
                  </a:cubicBezTo>
                  <a:lnTo>
                    <a:pt x="2540902" y="172307"/>
                  </a:lnTo>
                  <a:lnTo>
                    <a:pt x="2533187" y="172307"/>
                  </a:lnTo>
                  <a:lnTo>
                    <a:pt x="2533187" y="149162"/>
                  </a:lnTo>
                  <a:cubicBezTo>
                    <a:pt x="2533187" y="145047"/>
                    <a:pt x="2531815" y="141446"/>
                    <a:pt x="2529072" y="138360"/>
                  </a:cubicBezTo>
                  <a:cubicBezTo>
                    <a:pt x="2526329" y="135274"/>
                    <a:pt x="2522986" y="133731"/>
                    <a:pt x="2519042" y="133731"/>
                  </a:cubicBezTo>
                  <a:cubicBezTo>
                    <a:pt x="2516128" y="133731"/>
                    <a:pt x="2513470" y="134545"/>
                    <a:pt x="2511070" y="136174"/>
                  </a:cubicBezTo>
                  <a:cubicBezTo>
                    <a:pt x="2508670" y="137803"/>
                    <a:pt x="2507469" y="139989"/>
                    <a:pt x="2507469" y="142732"/>
                  </a:cubicBezTo>
                  <a:cubicBezTo>
                    <a:pt x="2507469" y="147876"/>
                    <a:pt x="2509613" y="150447"/>
                    <a:pt x="2513899" y="150447"/>
                  </a:cubicBezTo>
                  <a:cubicBezTo>
                    <a:pt x="2517328" y="150447"/>
                    <a:pt x="2519042" y="148304"/>
                    <a:pt x="2519042" y="144018"/>
                  </a:cubicBezTo>
                  <a:lnTo>
                    <a:pt x="2517756" y="141446"/>
                  </a:lnTo>
                  <a:cubicBezTo>
                    <a:pt x="2522900" y="141446"/>
                    <a:pt x="2525472" y="144875"/>
                    <a:pt x="2525472" y="151733"/>
                  </a:cubicBezTo>
                  <a:cubicBezTo>
                    <a:pt x="2525472" y="156877"/>
                    <a:pt x="2522900" y="159449"/>
                    <a:pt x="2517756" y="159449"/>
                  </a:cubicBezTo>
                  <a:cubicBezTo>
                    <a:pt x="2515870" y="159449"/>
                    <a:pt x="2514499" y="159020"/>
                    <a:pt x="2513642" y="158163"/>
                  </a:cubicBezTo>
                  <a:cubicBezTo>
                    <a:pt x="2513642" y="161592"/>
                    <a:pt x="2511841" y="164249"/>
                    <a:pt x="2508241" y="166135"/>
                  </a:cubicBezTo>
                  <a:cubicBezTo>
                    <a:pt x="2505498" y="167678"/>
                    <a:pt x="2502240" y="168450"/>
                    <a:pt x="2498468" y="168450"/>
                  </a:cubicBezTo>
                  <a:cubicBezTo>
                    <a:pt x="2501897" y="164163"/>
                    <a:pt x="2503612" y="160734"/>
                    <a:pt x="2503612" y="158163"/>
                  </a:cubicBezTo>
                  <a:cubicBezTo>
                    <a:pt x="2503612" y="156620"/>
                    <a:pt x="2502969" y="154219"/>
                    <a:pt x="2501683" y="150962"/>
                  </a:cubicBezTo>
                  <a:cubicBezTo>
                    <a:pt x="2500397" y="147704"/>
                    <a:pt x="2499754" y="145390"/>
                    <a:pt x="2499754" y="144018"/>
                  </a:cubicBezTo>
                  <a:cubicBezTo>
                    <a:pt x="2499926" y="138703"/>
                    <a:pt x="2501854" y="134160"/>
                    <a:pt x="2505541" y="130388"/>
                  </a:cubicBezTo>
                  <a:cubicBezTo>
                    <a:pt x="2509227" y="126616"/>
                    <a:pt x="2513727" y="124730"/>
                    <a:pt x="2519042" y="124730"/>
                  </a:cubicBezTo>
                  <a:close/>
                  <a:moveTo>
                    <a:pt x="1904392" y="124730"/>
                  </a:moveTo>
                  <a:cubicBezTo>
                    <a:pt x="1910736" y="124730"/>
                    <a:pt x="1915965" y="127173"/>
                    <a:pt x="1920080" y="132059"/>
                  </a:cubicBezTo>
                  <a:cubicBezTo>
                    <a:pt x="1924195" y="136946"/>
                    <a:pt x="1926252" y="142646"/>
                    <a:pt x="1926252" y="149162"/>
                  </a:cubicBezTo>
                  <a:lnTo>
                    <a:pt x="1926252" y="172307"/>
                  </a:lnTo>
                  <a:lnTo>
                    <a:pt x="1918537" y="172307"/>
                  </a:lnTo>
                  <a:lnTo>
                    <a:pt x="1918537" y="149162"/>
                  </a:lnTo>
                  <a:cubicBezTo>
                    <a:pt x="1918537" y="145047"/>
                    <a:pt x="1917165" y="141446"/>
                    <a:pt x="1914422" y="138360"/>
                  </a:cubicBezTo>
                  <a:cubicBezTo>
                    <a:pt x="1911679" y="135274"/>
                    <a:pt x="1908336" y="133731"/>
                    <a:pt x="1904392" y="133731"/>
                  </a:cubicBezTo>
                  <a:cubicBezTo>
                    <a:pt x="1901478" y="133731"/>
                    <a:pt x="1898820" y="134545"/>
                    <a:pt x="1896420" y="136174"/>
                  </a:cubicBezTo>
                  <a:cubicBezTo>
                    <a:pt x="1894020" y="137803"/>
                    <a:pt x="1892819" y="139989"/>
                    <a:pt x="1892819" y="142732"/>
                  </a:cubicBezTo>
                  <a:cubicBezTo>
                    <a:pt x="1892819" y="147876"/>
                    <a:pt x="1894963" y="150447"/>
                    <a:pt x="1899249" y="150447"/>
                  </a:cubicBezTo>
                  <a:cubicBezTo>
                    <a:pt x="1902678" y="150447"/>
                    <a:pt x="1904392" y="148304"/>
                    <a:pt x="1904392" y="144018"/>
                  </a:cubicBezTo>
                  <a:lnTo>
                    <a:pt x="1903106" y="141446"/>
                  </a:lnTo>
                  <a:cubicBezTo>
                    <a:pt x="1908250" y="141446"/>
                    <a:pt x="1910822" y="144875"/>
                    <a:pt x="1910822" y="151733"/>
                  </a:cubicBezTo>
                  <a:cubicBezTo>
                    <a:pt x="1910822" y="156877"/>
                    <a:pt x="1908250" y="159449"/>
                    <a:pt x="1903106" y="159449"/>
                  </a:cubicBezTo>
                  <a:cubicBezTo>
                    <a:pt x="1901220" y="159449"/>
                    <a:pt x="1899849" y="159020"/>
                    <a:pt x="1898992" y="158163"/>
                  </a:cubicBezTo>
                  <a:cubicBezTo>
                    <a:pt x="1898992" y="161592"/>
                    <a:pt x="1897191" y="164249"/>
                    <a:pt x="1893591" y="166135"/>
                  </a:cubicBezTo>
                  <a:cubicBezTo>
                    <a:pt x="1890848" y="167678"/>
                    <a:pt x="1887590" y="168450"/>
                    <a:pt x="1883818" y="168450"/>
                  </a:cubicBezTo>
                  <a:cubicBezTo>
                    <a:pt x="1887247" y="164163"/>
                    <a:pt x="1888962" y="160734"/>
                    <a:pt x="1888962" y="158163"/>
                  </a:cubicBezTo>
                  <a:cubicBezTo>
                    <a:pt x="1888962" y="156620"/>
                    <a:pt x="1888319" y="154219"/>
                    <a:pt x="1887033" y="150962"/>
                  </a:cubicBezTo>
                  <a:cubicBezTo>
                    <a:pt x="1885747" y="147704"/>
                    <a:pt x="1885104" y="145390"/>
                    <a:pt x="1885104" y="144018"/>
                  </a:cubicBezTo>
                  <a:cubicBezTo>
                    <a:pt x="1885276" y="138703"/>
                    <a:pt x="1887204" y="134160"/>
                    <a:pt x="1890891" y="130388"/>
                  </a:cubicBezTo>
                  <a:cubicBezTo>
                    <a:pt x="1894577" y="126616"/>
                    <a:pt x="1899077" y="124730"/>
                    <a:pt x="1904392" y="124730"/>
                  </a:cubicBezTo>
                  <a:close/>
                  <a:moveTo>
                    <a:pt x="1289740" y="124730"/>
                  </a:moveTo>
                  <a:cubicBezTo>
                    <a:pt x="1296084" y="124730"/>
                    <a:pt x="1301313" y="127173"/>
                    <a:pt x="1305428" y="132059"/>
                  </a:cubicBezTo>
                  <a:cubicBezTo>
                    <a:pt x="1309543" y="136946"/>
                    <a:pt x="1311600" y="142646"/>
                    <a:pt x="1311600" y="149162"/>
                  </a:cubicBezTo>
                  <a:lnTo>
                    <a:pt x="1311600" y="172307"/>
                  </a:lnTo>
                  <a:lnTo>
                    <a:pt x="1303885" y="172307"/>
                  </a:lnTo>
                  <a:lnTo>
                    <a:pt x="1303885" y="149162"/>
                  </a:lnTo>
                  <a:cubicBezTo>
                    <a:pt x="1303885" y="145047"/>
                    <a:pt x="1302513" y="141446"/>
                    <a:pt x="1299770" y="138360"/>
                  </a:cubicBezTo>
                  <a:cubicBezTo>
                    <a:pt x="1297027" y="135274"/>
                    <a:pt x="1293684" y="133731"/>
                    <a:pt x="1289740" y="133731"/>
                  </a:cubicBezTo>
                  <a:cubicBezTo>
                    <a:pt x="1286826" y="133731"/>
                    <a:pt x="1284168" y="134545"/>
                    <a:pt x="1281768" y="136174"/>
                  </a:cubicBezTo>
                  <a:cubicBezTo>
                    <a:pt x="1279368" y="137803"/>
                    <a:pt x="1278167" y="139989"/>
                    <a:pt x="1278167" y="142732"/>
                  </a:cubicBezTo>
                  <a:cubicBezTo>
                    <a:pt x="1278167" y="147876"/>
                    <a:pt x="1280311" y="150447"/>
                    <a:pt x="1284597" y="150447"/>
                  </a:cubicBezTo>
                  <a:cubicBezTo>
                    <a:pt x="1288026" y="150447"/>
                    <a:pt x="1289740" y="148304"/>
                    <a:pt x="1289740" y="144018"/>
                  </a:cubicBezTo>
                  <a:lnTo>
                    <a:pt x="1288454" y="141446"/>
                  </a:lnTo>
                  <a:cubicBezTo>
                    <a:pt x="1293598" y="141446"/>
                    <a:pt x="1296170" y="144875"/>
                    <a:pt x="1296170" y="151733"/>
                  </a:cubicBezTo>
                  <a:cubicBezTo>
                    <a:pt x="1296170" y="156877"/>
                    <a:pt x="1293598" y="159449"/>
                    <a:pt x="1288454" y="159449"/>
                  </a:cubicBezTo>
                  <a:cubicBezTo>
                    <a:pt x="1286568" y="159449"/>
                    <a:pt x="1285197" y="159020"/>
                    <a:pt x="1284340" y="158163"/>
                  </a:cubicBezTo>
                  <a:cubicBezTo>
                    <a:pt x="1284340" y="161592"/>
                    <a:pt x="1282539" y="164249"/>
                    <a:pt x="1278939" y="166135"/>
                  </a:cubicBezTo>
                  <a:cubicBezTo>
                    <a:pt x="1276196" y="167678"/>
                    <a:pt x="1272938" y="168450"/>
                    <a:pt x="1269166" y="168450"/>
                  </a:cubicBezTo>
                  <a:cubicBezTo>
                    <a:pt x="1272595" y="164163"/>
                    <a:pt x="1274310" y="160734"/>
                    <a:pt x="1274310" y="158163"/>
                  </a:cubicBezTo>
                  <a:cubicBezTo>
                    <a:pt x="1274310" y="156620"/>
                    <a:pt x="1273667" y="154219"/>
                    <a:pt x="1272381" y="150962"/>
                  </a:cubicBezTo>
                  <a:cubicBezTo>
                    <a:pt x="1271095" y="147704"/>
                    <a:pt x="1270452" y="145390"/>
                    <a:pt x="1270452" y="144018"/>
                  </a:cubicBezTo>
                  <a:cubicBezTo>
                    <a:pt x="1270624" y="138703"/>
                    <a:pt x="1272552" y="134160"/>
                    <a:pt x="1276239" y="130388"/>
                  </a:cubicBezTo>
                  <a:cubicBezTo>
                    <a:pt x="1279925" y="126616"/>
                    <a:pt x="1284425" y="124730"/>
                    <a:pt x="1289740" y="124730"/>
                  </a:cubicBezTo>
                  <a:close/>
                  <a:moveTo>
                    <a:pt x="675088" y="124730"/>
                  </a:moveTo>
                  <a:cubicBezTo>
                    <a:pt x="681432" y="124730"/>
                    <a:pt x="686661" y="127173"/>
                    <a:pt x="690776" y="132059"/>
                  </a:cubicBezTo>
                  <a:cubicBezTo>
                    <a:pt x="694891" y="136946"/>
                    <a:pt x="696948" y="142646"/>
                    <a:pt x="696948" y="149162"/>
                  </a:cubicBezTo>
                  <a:lnTo>
                    <a:pt x="696948" y="172307"/>
                  </a:lnTo>
                  <a:lnTo>
                    <a:pt x="689233" y="172307"/>
                  </a:lnTo>
                  <a:lnTo>
                    <a:pt x="689233" y="149162"/>
                  </a:lnTo>
                  <a:cubicBezTo>
                    <a:pt x="689233" y="145047"/>
                    <a:pt x="687861" y="141446"/>
                    <a:pt x="685118" y="138360"/>
                  </a:cubicBezTo>
                  <a:cubicBezTo>
                    <a:pt x="682375" y="135274"/>
                    <a:pt x="679032" y="133731"/>
                    <a:pt x="675088" y="133731"/>
                  </a:cubicBezTo>
                  <a:cubicBezTo>
                    <a:pt x="672174" y="133731"/>
                    <a:pt x="669516" y="134545"/>
                    <a:pt x="667116" y="136174"/>
                  </a:cubicBezTo>
                  <a:cubicBezTo>
                    <a:pt x="664716" y="137803"/>
                    <a:pt x="663515" y="139989"/>
                    <a:pt x="663515" y="142732"/>
                  </a:cubicBezTo>
                  <a:cubicBezTo>
                    <a:pt x="663515" y="147876"/>
                    <a:pt x="665659" y="150447"/>
                    <a:pt x="669945" y="150447"/>
                  </a:cubicBezTo>
                  <a:cubicBezTo>
                    <a:pt x="673374" y="150447"/>
                    <a:pt x="675088" y="148304"/>
                    <a:pt x="675088" y="144018"/>
                  </a:cubicBezTo>
                  <a:lnTo>
                    <a:pt x="673802" y="141446"/>
                  </a:lnTo>
                  <a:cubicBezTo>
                    <a:pt x="678946" y="141446"/>
                    <a:pt x="681518" y="144875"/>
                    <a:pt x="681518" y="151733"/>
                  </a:cubicBezTo>
                  <a:cubicBezTo>
                    <a:pt x="681518" y="156877"/>
                    <a:pt x="678946" y="159449"/>
                    <a:pt x="673802" y="159449"/>
                  </a:cubicBezTo>
                  <a:cubicBezTo>
                    <a:pt x="671916" y="159449"/>
                    <a:pt x="670545" y="159020"/>
                    <a:pt x="669688" y="158163"/>
                  </a:cubicBezTo>
                  <a:cubicBezTo>
                    <a:pt x="669688" y="161592"/>
                    <a:pt x="667887" y="164249"/>
                    <a:pt x="664287" y="166135"/>
                  </a:cubicBezTo>
                  <a:cubicBezTo>
                    <a:pt x="661544" y="167678"/>
                    <a:pt x="658286" y="168450"/>
                    <a:pt x="654514" y="168450"/>
                  </a:cubicBezTo>
                  <a:cubicBezTo>
                    <a:pt x="657943" y="164163"/>
                    <a:pt x="659658" y="160734"/>
                    <a:pt x="659658" y="158163"/>
                  </a:cubicBezTo>
                  <a:cubicBezTo>
                    <a:pt x="659658" y="156620"/>
                    <a:pt x="659015" y="154219"/>
                    <a:pt x="657729" y="150962"/>
                  </a:cubicBezTo>
                  <a:cubicBezTo>
                    <a:pt x="656443" y="147704"/>
                    <a:pt x="655800" y="145390"/>
                    <a:pt x="655800" y="144018"/>
                  </a:cubicBezTo>
                  <a:cubicBezTo>
                    <a:pt x="655972" y="138703"/>
                    <a:pt x="657900" y="134160"/>
                    <a:pt x="661587" y="130388"/>
                  </a:cubicBezTo>
                  <a:cubicBezTo>
                    <a:pt x="665273" y="126616"/>
                    <a:pt x="669773" y="124730"/>
                    <a:pt x="675088" y="124730"/>
                  </a:cubicBezTo>
                  <a:close/>
                  <a:moveTo>
                    <a:pt x="60437" y="124730"/>
                  </a:moveTo>
                  <a:cubicBezTo>
                    <a:pt x="66780" y="124730"/>
                    <a:pt x="72009" y="127173"/>
                    <a:pt x="76124" y="132059"/>
                  </a:cubicBezTo>
                  <a:cubicBezTo>
                    <a:pt x="80239" y="136946"/>
                    <a:pt x="82296" y="142646"/>
                    <a:pt x="82296" y="149162"/>
                  </a:cubicBezTo>
                  <a:lnTo>
                    <a:pt x="82296" y="172307"/>
                  </a:lnTo>
                  <a:lnTo>
                    <a:pt x="74581" y="172307"/>
                  </a:lnTo>
                  <a:lnTo>
                    <a:pt x="74581" y="149162"/>
                  </a:lnTo>
                  <a:cubicBezTo>
                    <a:pt x="74581" y="145047"/>
                    <a:pt x="73210" y="141446"/>
                    <a:pt x="70466" y="138360"/>
                  </a:cubicBezTo>
                  <a:cubicBezTo>
                    <a:pt x="67723" y="135274"/>
                    <a:pt x="64380" y="133731"/>
                    <a:pt x="60437" y="133731"/>
                  </a:cubicBezTo>
                  <a:cubicBezTo>
                    <a:pt x="57522" y="133731"/>
                    <a:pt x="54864" y="134545"/>
                    <a:pt x="52464" y="136174"/>
                  </a:cubicBezTo>
                  <a:cubicBezTo>
                    <a:pt x="50064" y="137803"/>
                    <a:pt x="48864" y="139989"/>
                    <a:pt x="48864" y="142732"/>
                  </a:cubicBezTo>
                  <a:cubicBezTo>
                    <a:pt x="48864" y="147876"/>
                    <a:pt x="51007" y="150447"/>
                    <a:pt x="55293" y="150447"/>
                  </a:cubicBezTo>
                  <a:cubicBezTo>
                    <a:pt x="58722" y="150447"/>
                    <a:pt x="60437" y="148304"/>
                    <a:pt x="60437" y="144018"/>
                  </a:cubicBezTo>
                  <a:lnTo>
                    <a:pt x="59151" y="141446"/>
                  </a:lnTo>
                  <a:cubicBezTo>
                    <a:pt x="64294" y="141446"/>
                    <a:pt x="66866" y="144875"/>
                    <a:pt x="66866" y="151733"/>
                  </a:cubicBezTo>
                  <a:cubicBezTo>
                    <a:pt x="66866" y="156877"/>
                    <a:pt x="64294" y="159449"/>
                    <a:pt x="59151" y="159449"/>
                  </a:cubicBezTo>
                  <a:cubicBezTo>
                    <a:pt x="57265" y="159449"/>
                    <a:pt x="55893" y="159020"/>
                    <a:pt x="55036" y="158163"/>
                  </a:cubicBezTo>
                  <a:cubicBezTo>
                    <a:pt x="55036" y="161592"/>
                    <a:pt x="53236" y="164249"/>
                    <a:pt x="49635" y="166135"/>
                  </a:cubicBezTo>
                  <a:cubicBezTo>
                    <a:pt x="46892" y="167678"/>
                    <a:pt x="43634" y="168450"/>
                    <a:pt x="39863" y="168450"/>
                  </a:cubicBezTo>
                  <a:cubicBezTo>
                    <a:pt x="43292" y="164163"/>
                    <a:pt x="45006" y="160734"/>
                    <a:pt x="45006" y="158163"/>
                  </a:cubicBezTo>
                  <a:cubicBezTo>
                    <a:pt x="45006" y="156620"/>
                    <a:pt x="44363" y="154219"/>
                    <a:pt x="43077" y="150962"/>
                  </a:cubicBezTo>
                  <a:cubicBezTo>
                    <a:pt x="41791" y="147704"/>
                    <a:pt x="41148" y="145390"/>
                    <a:pt x="41148" y="144018"/>
                  </a:cubicBezTo>
                  <a:cubicBezTo>
                    <a:pt x="41320" y="138703"/>
                    <a:pt x="43249" y="134160"/>
                    <a:pt x="46935" y="130388"/>
                  </a:cubicBezTo>
                  <a:cubicBezTo>
                    <a:pt x="50621" y="126616"/>
                    <a:pt x="55122" y="124730"/>
                    <a:pt x="60437" y="124730"/>
                  </a:cubicBezTo>
                  <a:close/>
                  <a:moveTo>
                    <a:pt x="2664346" y="123444"/>
                  </a:moveTo>
                  <a:cubicBezTo>
                    <a:pt x="2666061" y="124644"/>
                    <a:pt x="2666918" y="126787"/>
                    <a:pt x="2666918" y="129873"/>
                  </a:cubicBezTo>
                  <a:cubicBezTo>
                    <a:pt x="2666746" y="135017"/>
                    <a:pt x="2664775" y="139303"/>
                    <a:pt x="2661003" y="142732"/>
                  </a:cubicBezTo>
                  <a:cubicBezTo>
                    <a:pt x="2657231" y="146161"/>
                    <a:pt x="2652773" y="147876"/>
                    <a:pt x="2647630" y="147876"/>
                  </a:cubicBezTo>
                  <a:cubicBezTo>
                    <a:pt x="2644887" y="147876"/>
                    <a:pt x="2640815" y="147233"/>
                    <a:pt x="2635414" y="145947"/>
                  </a:cubicBezTo>
                  <a:cubicBezTo>
                    <a:pt x="2630013" y="144661"/>
                    <a:pt x="2625941" y="144018"/>
                    <a:pt x="2623198" y="144018"/>
                  </a:cubicBezTo>
                  <a:lnTo>
                    <a:pt x="2616769" y="144018"/>
                  </a:lnTo>
                  <a:cubicBezTo>
                    <a:pt x="2623627" y="147447"/>
                    <a:pt x="2627056" y="152162"/>
                    <a:pt x="2627056" y="158163"/>
                  </a:cubicBezTo>
                  <a:cubicBezTo>
                    <a:pt x="2616597" y="152162"/>
                    <a:pt x="2608882" y="149162"/>
                    <a:pt x="2603910" y="149162"/>
                  </a:cubicBezTo>
                  <a:cubicBezTo>
                    <a:pt x="2595338" y="149162"/>
                    <a:pt x="2585051" y="153448"/>
                    <a:pt x="2573049" y="162020"/>
                  </a:cubicBezTo>
                  <a:lnTo>
                    <a:pt x="2569191" y="159449"/>
                  </a:lnTo>
                  <a:cubicBezTo>
                    <a:pt x="2583593" y="142304"/>
                    <a:pt x="2601595" y="133731"/>
                    <a:pt x="2623198" y="133731"/>
                  </a:cubicBezTo>
                  <a:cubicBezTo>
                    <a:pt x="2625427" y="133731"/>
                    <a:pt x="2628856" y="133945"/>
                    <a:pt x="2633485" y="134374"/>
                  </a:cubicBezTo>
                  <a:cubicBezTo>
                    <a:pt x="2638114" y="134803"/>
                    <a:pt x="2641543" y="135017"/>
                    <a:pt x="2643772" y="135017"/>
                  </a:cubicBezTo>
                  <a:cubicBezTo>
                    <a:pt x="2655774" y="135017"/>
                    <a:pt x="2662632" y="131159"/>
                    <a:pt x="2664346" y="123444"/>
                  </a:cubicBezTo>
                  <a:close/>
                  <a:moveTo>
                    <a:pt x="2049696" y="123444"/>
                  </a:moveTo>
                  <a:cubicBezTo>
                    <a:pt x="2051411" y="124644"/>
                    <a:pt x="2052268" y="126787"/>
                    <a:pt x="2052268" y="129873"/>
                  </a:cubicBezTo>
                  <a:cubicBezTo>
                    <a:pt x="2052096" y="135017"/>
                    <a:pt x="2050125" y="139303"/>
                    <a:pt x="2046353" y="142732"/>
                  </a:cubicBezTo>
                  <a:cubicBezTo>
                    <a:pt x="2042581" y="146161"/>
                    <a:pt x="2038123" y="147876"/>
                    <a:pt x="2032980" y="147876"/>
                  </a:cubicBezTo>
                  <a:cubicBezTo>
                    <a:pt x="2030237" y="147876"/>
                    <a:pt x="2026165" y="147233"/>
                    <a:pt x="2020764" y="145947"/>
                  </a:cubicBezTo>
                  <a:cubicBezTo>
                    <a:pt x="2015363" y="144661"/>
                    <a:pt x="2011291" y="144018"/>
                    <a:pt x="2008548" y="144018"/>
                  </a:cubicBezTo>
                  <a:lnTo>
                    <a:pt x="2002119" y="144018"/>
                  </a:lnTo>
                  <a:cubicBezTo>
                    <a:pt x="2008977" y="147447"/>
                    <a:pt x="2012406" y="152162"/>
                    <a:pt x="2012406" y="158163"/>
                  </a:cubicBezTo>
                  <a:cubicBezTo>
                    <a:pt x="2001947" y="152162"/>
                    <a:pt x="1994232" y="149162"/>
                    <a:pt x="1989260" y="149162"/>
                  </a:cubicBezTo>
                  <a:cubicBezTo>
                    <a:pt x="1980688" y="149162"/>
                    <a:pt x="1970401" y="153448"/>
                    <a:pt x="1958399" y="162020"/>
                  </a:cubicBezTo>
                  <a:lnTo>
                    <a:pt x="1954541" y="159449"/>
                  </a:lnTo>
                  <a:cubicBezTo>
                    <a:pt x="1968943" y="142304"/>
                    <a:pt x="1986945" y="133731"/>
                    <a:pt x="2008548" y="133731"/>
                  </a:cubicBezTo>
                  <a:cubicBezTo>
                    <a:pt x="2010777" y="133731"/>
                    <a:pt x="2014206" y="133945"/>
                    <a:pt x="2018835" y="134374"/>
                  </a:cubicBezTo>
                  <a:cubicBezTo>
                    <a:pt x="2023464" y="134803"/>
                    <a:pt x="2026893" y="135017"/>
                    <a:pt x="2029122" y="135017"/>
                  </a:cubicBezTo>
                  <a:cubicBezTo>
                    <a:pt x="2041124" y="135017"/>
                    <a:pt x="2047982" y="131159"/>
                    <a:pt x="2049696" y="123444"/>
                  </a:cubicBezTo>
                  <a:close/>
                  <a:moveTo>
                    <a:pt x="1435044" y="123444"/>
                  </a:moveTo>
                  <a:cubicBezTo>
                    <a:pt x="1436759" y="124644"/>
                    <a:pt x="1437616" y="126787"/>
                    <a:pt x="1437616" y="129873"/>
                  </a:cubicBezTo>
                  <a:cubicBezTo>
                    <a:pt x="1437444" y="135017"/>
                    <a:pt x="1435473" y="139303"/>
                    <a:pt x="1431701" y="142732"/>
                  </a:cubicBezTo>
                  <a:cubicBezTo>
                    <a:pt x="1427929" y="146161"/>
                    <a:pt x="1423471" y="147876"/>
                    <a:pt x="1418328" y="147876"/>
                  </a:cubicBezTo>
                  <a:cubicBezTo>
                    <a:pt x="1415585" y="147876"/>
                    <a:pt x="1411513" y="147233"/>
                    <a:pt x="1406112" y="145947"/>
                  </a:cubicBezTo>
                  <a:cubicBezTo>
                    <a:pt x="1400711" y="144661"/>
                    <a:pt x="1396639" y="144018"/>
                    <a:pt x="1393896" y="144018"/>
                  </a:cubicBezTo>
                  <a:lnTo>
                    <a:pt x="1387467" y="144018"/>
                  </a:lnTo>
                  <a:cubicBezTo>
                    <a:pt x="1394325" y="147447"/>
                    <a:pt x="1397754" y="152162"/>
                    <a:pt x="1397754" y="158163"/>
                  </a:cubicBezTo>
                  <a:cubicBezTo>
                    <a:pt x="1387295" y="152162"/>
                    <a:pt x="1379580" y="149162"/>
                    <a:pt x="1374608" y="149162"/>
                  </a:cubicBezTo>
                  <a:cubicBezTo>
                    <a:pt x="1366036" y="149162"/>
                    <a:pt x="1355749" y="153448"/>
                    <a:pt x="1343747" y="162020"/>
                  </a:cubicBezTo>
                  <a:lnTo>
                    <a:pt x="1339889" y="159449"/>
                  </a:lnTo>
                  <a:cubicBezTo>
                    <a:pt x="1354291" y="142304"/>
                    <a:pt x="1372293" y="133731"/>
                    <a:pt x="1393896" y="133731"/>
                  </a:cubicBezTo>
                  <a:cubicBezTo>
                    <a:pt x="1396125" y="133731"/>
                    <a:pt x="1399554" y="133945"/>
                    <a:pt x="1404183" y="134374"/>
                  </a:cubicBezTo>
                  <a:cubicBezTo>
                    <a:pt x="1408812" y="134803"/>
                    <a:pt x="1412241" y="135017"/>
                    <a:pt x="1414470" y="135017"/>
                  </a:cubicBezTo>
                  <a:cubicBezTo>
                    <a:pt x="1426472" y="135017"/>
                    <a:pt x="1433330" y="131159"/>
                    <a:pt x="1435044" y="123444"/>
                  </a:cubicBezTo>
                  <a:close/>
                  <a:moveTo>
                    <a:pt x="820392" y="123444"/>
                  </a:moveTo>
                  <a:cubicBezTo>
                    <a:pt x="822107" y="124644"/>
                    <a:pt x="822964" y="126787"/>
                    <a:pt x="822964" y="129873"/>
                  </a:cubicBezTo>
                  <a:cubicBezTo>
                    <a:pt x="822792" y="135017"/>
                    <a:pt x="820821" y="139303"/>
                    <a:pt x="817049" y="142732"/>
                  </a:cubicBezTo>
                  <a:cubicBezTo>
                    <a:pt x="813277" y="146161"/>
                    <a:pt x="808819" y="147876"/>
                    <a:pt x="803676" y="147876"/>
                  </a:cubicBezTo>
                  <a:cubicBezTo>
                    <a:pt x="800933" y="147876"/>
                    <a:pt x="796861" y="147233"/>
                    <a:pt x="791460" y="145947"/>
                  </a:cubicBezTo>
                  <a:cubicBezTo>
                    <a:pt x="786059" y="144661"/>
                    <a:pt x="781987" y="144018"/>
                    <a:pt x="779244" y="144018"/>
                  </a:cubicBezTo>
                  <a:lnTo>
                    <a:pt x="772815" y="144018"/>
                  </a:lnTo>
                  <a:cubicBezTo>
                    <a:pt x="779673" y="147447"/>
                    <a:pt x="783102" y="152162"/>
                    <a:pt x="783102" y="158163"/>
                  </a:cubicBezTo>
                  <a:cubicBezTo>
                    <a:pt x="772643" y="152162"/>
                    <a:pt x="764928" y="149162"/>
                    <a:pt x="759956" y="149162"/>
                  </a:cubicBezTo>
                  <a:cubicBezTo>
                    <a:pt x="751384" y="149162"/>
                    <a:pt x="741097" y="153448"/>
                    <a:pt x="729095" y="162020"/>
                  </a:cubicBezTo>
                  <a:lnTo>
                    <a:pt x="725237" y="159449"/>
                  </a:lnTo>
                  <a:cubicBezTo>
                    <a:pt x="739639" y="142304"/>
                    <a:pt x="757641" y="133731"/>
                    <a:pt x="779244" y="133731"/>
                  </a:cubicBezTo>
                  <a:cubicBezTo>
                    <a:pt x="781473" y="133731"/>
                    <a:pt x="784902" y="133945"/>
                    <a:pt x="789531" y="134374"/>
                  </a:cubicBezTo>
                  <a:cubicBezTo>
                    <a:pt x="794160" y="134803"/>
                    <a:pt x="797589" y="135017"/>
                    <a:pt x="799818" y="135017"/>
                  </a:cubicBezTo>
                  <a:cubicBezTo>
                    <a:pt x="811820" y="135017"/>
                    <a:pt x="818678" y="131159"/>
                    <a:pt x="820392" y="123444"/>
                  </a:cubicBezTo>
                  <a:close/>
                  <a:moveTo>
                    <a:pt x="205740" y="123444"/>
                  </a:moveTo>
                  <a:cubicBezTo>
                    <a:pt x="207455" y="124644"/>
                    <a:pt x="208312" y="126787"/>
                    <a:pt x="208312" y="129873"/>
                  </a:cubicBezTo>
                  <a:cubicBezTo>
                    <a:pt x="208141" y="135017"/>
                    <a:pt x="206169" y="139303"/>
                    <a:pt x="202397" y="142732"/>
                  </a:cubicBezTo>
                  <a:cubicBezTo>
                    <a:pt x="198625" y="146161"/>
                    <a:pt x="194168" y="147876"/>
                    <a:pt x="189024" y="147876"/>
                  </a:cubicBezTo>
                  <a:cubicBezTo>
                    <a:pt x="186281" y="147876"/>
                    <a:pt x="182209" y="147233"/>
                    <a:pt x="176808" y="145947"/>
                  </a:cubicBezTo>
                  <a:cubicBezTo>
                    <a:pt x="171408" y="144661"/>
                    <a:pt x="167336" y="144018"/>
                    <a:pt x="164592" y="144018"/>
                  </a:cubicBezTo>
                  <a:lnTo>
                    <a:pt x="158163" y="144018"/>
                  </a:lnTo>
                  <a:cubicBezTo>
                    <a:pt x="165021" y="147447"/>
                    <a:pt x="168450" y="152162"/>
                    <a:pt x="168450" y="158163"/>
                  </a:cubicBezTo>
                  <a:cubicBezTo>
                    <a:pt x="157992" y="152162"/>
                    <a:pt x="150276" y="149162"/>
                    <a:pt x="145304" y="149162"/>
                  </a:cubicBezTo>
                  <a:cubicBezTo>
                    <a:pt x="136732" y="149162"/>
                    <a:pt x="126445" y="153448"/>
                    <a:pt x="114443" y="162020"/>
                  </a:cubicBezTo>
                  <a:lnTo>
                    <a:pt x="110586" y="159449"/>
                  </a:lnTo>
                  <a:cubicBezTo>
                    <a:pt x="124987" y="142304"/>
                    <a:pt x="142990" y="133731"/>
                    <a:pt x="164592" y="133731"/>
                  </a:cubicBezTo>
                  <a:cubicBezTo>
                    <a:pt x="166821" y="133731"/>
                    <a:pt x="170250" y="133945"/>
                    <a:pt x="174879" y="134374"/>
                  </a:cubicBezTo>
                  <a:cubicBezTo>
                    <a:pt x="179509" y="134803"/>
                    <a:pt x="182938" y="135017"/>
                    <a:pt x="185166" y="135017"/>
                  </a:cubicBezTo>
                  <a:cubicBezTo>
                    <a:pt x="197168" y="135017"/>
                    <a:pt x="204026" y="131159"/>
                    <a:pt x="205740" y="123444"/>
                  </a:cubicBezTo>
                  <a:close/>
                  <a:moveTo>
                    <a:pt x="662230" y="79724"/>
                  </a:moveTo>
                  <a:cubicBezTo>
                    <a:pt x="667545" y="87954"/>
                    <a:pt x="672259" y="93526"/>
                    <a:pt x="676374" y="96441"/>
                  </a:cubicBezTo>
                  <a:cubicBezTo>
                    <a:pt x="690947" y="106556"/>
                    <a:pt x="698234" y="118986"/>
                    <a:pt x="698234" y="133731"/>
                  </a:cubicBezTo>
                  <a:cubicBezTo>
                    <a:pt x="692062" y="123444"/>
                    <a:pt x="683918" y="118300"/>
                    <a:pt x="673802" y="118300"/>
                  </a:cubicBezTo>
                  <a:cubicBezTo>
                    <a:pt x="663858" y="118300"/>
                    <a:pt x="657000" y="121730"/>
                    <a:pt x="653228" y="128587"/>
                  </a:cubicBezTo>
                  <a:cubicBezTo>
                    <a:pt x="653400" y="124130"/>
                    <a:pt x="654686" y="120186"/>
                    <a:pt x="657086" y="116757"/>
                  </a:cubicBezTo>
                  <a:cubicBezTo>
                    <a:pt x="659829" y="112643"/>
                    <a:pt x="663258" y="110585"/>
                    <a:pt x="667373" y="110585"/>
                  </a:cubicBezTo>
                  <a:cubicBezTo>
                    <a:pt x="661201" y="107328"/>
                    <a:pt x="656915" y="103470"/>
                    <a:pt x="654514" y="99012"/>
                  </a:cubicBezTo>
                  <a:cubicBezTo>
                    <a:pt x="657772" y="97298"/>
                    <a:pt x="661629" y="96441"/>
                    <a:pt x="666087" y="96441"/>
                  </a:cubicBezTo>
                  <a:cubicBezTo>
                    <a:pt x="662658" y="93869"/>
                    <a:pt x="660944" y="90011"/>
                    <a:pt x="660944" y="84868"/>
                  </a:cubicBezTo>
                  <a:cubicBezTo>
                    <a:pt x="660944" y="86068"/>
                    <a:pt x="661372" y="84353"/>
                    <a:pt x="662230" y="79724"/>
                  </a:cubicBezTo>
                  <a:close/>
                  <a:moveTo>
                    <a:pt x="47578" y="79724"/>
                  </a:moveTo>
                  <a:cubicBezTo>
                    <a:pt x="52893" y="87954"/>
                    <a:pt x="57608" y="93526"/>
                    <a:pt x="61722" y="96441"/>
                  </a:cubicBezTo>
                  <a:cubicBezTo>
                    <a:pt x="76296" y="106556"/>
                    <a:pt x="83582" y="118986"/>
                    <a:pt x="83582" y="133731"/>
                  </a:cubicBezTo>
                  <a:cubicBezTo>
                    <a:pt x="77410" y="123444"/>
                    <a:pt x="69266" y="118300"/>
                    <a:pt x="59151" y="118300"/>
                  </a:cubicBezTo>
                  <a:cubicBezTo>
                    <a:pt x="49207" y="118300"/>
                    <a:pt x="42349" y="121730"/>
                    <a:pt x="38577" y="128587"/>
                  </a:cubicBezTo>
                  <a:cubicBezTo>
                    <a:pt x="38748" y="124130"/>
                    <a:pt x="40034" y="120186"/>
                    <a:pt x="42434" y="116757"/>
                  </a:cubicBezTo>
                  <a:cubicBezTo>
                    <a:pt x="45178" y="112643"/>
                    <a:pt x="48606" y="110585"/>
                    <a:pt x="52721" y="110585"/>
                  </a:cubicBezTo>
                  <a:cubicBezTo>
                    <a:pt x="46549" y="107328"/>
                    <a:pt x="42263" y="103470"/>
                    <a:pt x="39863" y="99012"/>
                  </a:cubicBezTo>
                  <a:cubicBezTo>
                    <a:pt x="43120" y="97298"/>
                    <a:pt x="46978" y="96441"/>
                    <a:pt x="51435" y="96441"/>
                  </a:cubicBezTo>
                  <a:cubicBezTo>
                    <a:pt x="48006" y="93869"/>
                    <a:pt x="46292" y="90011"/>
                    <a:pt x="46292" y="84868"/>
                  </a:cubicBezTo>
                  <a:cubicBezTo>
                    <a:pt x="46292" y="86068"/>
                    <a:pt x="46721" y="84353"/>
                    <a:pt x="47578" y="79724"/>
                  </a:cubicBezTo>
                  <a:close/>
                  <a:moveTo>
                    <a:pt x="1276882" y="79724"/>
                  </a:moveTo>
                  <a:cubicBezTo>
                    <a:pt x="1282197" y="87954"/>
                    <a:pt x="1286911" y="93526"/>
                    <a:pt x="1291026" y="96441"/>
                  </a:cubicBezTo>
                  <a:cubicBezTo>
                    <a:pt x="1305599" y="106556"/>
                    <a:pt x="1312886" y="118986"/>
                    <a:pt x="1312886" y="133731"/>
                  </a:cubicBezTo>
                  <a:cubicBezTo>
                    <a:pt x="1306714" y="123444"/>
                    <a:pt x="1298570" y="118300"/>
                    <a:pt x="1288454" y="118300"/>
                  </a:cubicBezTo>
                  <a:cubicBezTo>
                    <a:pt x="1278510" y="118300"/>
                    <a:pt x="1271652" y="121730"/>
                    <a:pt x="1267880" y="128587"/>
                  </a:cubicBezTo>
                  <a:cubicBezTo>
                    <a:pt x="1268052" y="124130"/>
                    <a:pt x="1269338" y="120186"/>
                    <a:pt x="1271738" y="116757"/>
                  </a:cubicBezTo>
                  <a:cubicBezTo>
                    <a:pt x="1274481" y="112643"/>
                    <a:pt x="1277910" y="110585"/>
                    <a:pt x="1282025" y="110585"/>
                  </a:cubicBezTo>
                  <a:cubicBezTo>
                    <a:pt x="1275853" y="107328"/>
                    <a:pt x="1271567" y="103470"/>
                    <a:pt x="1269166" y="99012"/>
                  </a:cubicBezTo>
                  <a:cubicBezTo>
                    <a:pt x="1272424" y="97298"/>
                    <a:pt x="1276281" y="96441"/>
                    <a:pt x="1280739" y="96441"/>
                  </a:cubicBezTo>
                  <a:cubicBezTo>
                    <a:pt x="1277310" y="93869"/>
                    <a:pt x="1275596" y="90011"/>
                    <a:pt x="1275596" y="84868"/>
                  </a:cubicBezTo>
                  <a:cubicBezTo>
                    <a:pt x="1275596" y="86068"/>
                    <a:pt x="1276024" y="84353"/>
                    <a:pt x="1276882" y="79724"/>
                  </a:cubicBezTo>
                  <a:close/>
                  <a:moveTo>
                    <a:pt x="1891534" y="79724"/>
                  </a:moveTo>
                  <a:cubicBezTo>
                    <a:pt x="1896849" y="87954"/>
                    <a:pt x="1901563" y="93526"/>
                    <a:pt x="1905678" y="96441"/>
                  </a:cubicBezTo>
                  <a:cubicBezTo>
                    <a:pt x="1920251" y="106556"/>
                    <a:pt x="1927538" y="118986"/>
                    <a:pt x="1927538" y="133731"/>
                  </a:cubicBezTo>
                  <a:cubicBezTo>
                    <a:pt x="1921366" y="123444"/>
                    <a:pt x="1913222" y="118300"/>
                    <a:pt x="1903106" y="118300"/>
                  </a:cubicBezTo>
                  <a:cubicBezTo>
                    <a:pt x="1893162" y="118300"/>
                    <a:pt x="1886304" y="121730"/>
                    <a:pt x="1882532" y="128587"/>
                  </a:cubicBezTo>
                  <a:cubicBezTo>
                    <a:pt x="1882704" y="124130"/>
                    <a:pt x="1883990" y="120186"/>
                    <a:pt x="1886390" y="116757"/>
                  </a:cubicBezTo>
                  <a:cubicBezTo>
                    <a:pt x="1889133" y="112643"/>
                    <a:pt x="1892562" y="110585"/>
                    <a:pt x="1896677" y="110585"/>
                  </a:cubicBezTo>
                  <a:cubicBezTo>
                    <a:pt x="1890505" y="107328"/>
                    <a:pt x="1886219" y="103470"/>
                    <a:pt x="1883818" y="99012"/>
                  </a:cubicBezTo>
                  <a:cubicBezTo>
                    <a:pt x="1887076" y="97298"/>
                    <a:pt x="1890933" y="96441"/>
                    <a:pt x="1895391" y="96441"/>
                  </a:cubicBezTo>
                  <a:cubicBezTo>
                    <a:pt x="1891962" y="93869"/>
                    <a:pt x="1890248" y="90011"/>
                    <a:pt x="1890248" y="84868"/>
                  </a:cubicBezTo>
                  <a:cubicBezTo>
                    <a:pt x="1890248" y="86068"/>
                    <a:pt x="1890676" y="84353"/>
                    <a:pt x="1891534" y="79724"/>
                  </a:cubicBezTo>
                  <a:close/>
                  <a:moveTo>
                    <a:pt x="2506184" y="79724"/>
                  </a:moveTo>
                  <a:cubicBezTo>
                    <a:pt x="2511499" y="87954"/>
                    <a:pt x="2516213" y="93526"/>
                    <a:pt x="2520328" y="96441"/>
                  </a:cubicBezTo>
                  <a:cubicBezTo>
                    <a:pt x="2534901" y="106556"/>
                    <a:pt x="2542188" y="118986"/>
                    <a:pt x="2542188" y="133731"/>
                  </a:cubicBezTo>
                  <a:cubicBezTo>
                    <a:pt x="2536016" y="123444"/>
                    <a:pt x="2527872" y="118300"/>
                    <a:pt x="2517756" y="118300"/>
                  </a:cubicBezTo>
                  <a:cubicBezTo>
                    <a:pt x="2507812" y="118300"/>
                    <a:pt x="2500954" y="121730"/>
                    <a:pt x="2497182" y="128587"/>
                  </a:cubicBezTo>
                  <a:cubicBezTo>
                    <a:pt x="2497354" y="124130"/>
                    <a:pt x="2498640" y="120186"/>
                    <a:pt x="2501040" y="116757"/>
                  </a:cubicBezTo>
                  <a:cubicBezTo>
                    <a:pt x="2503783" y="112643"/>
                    <a:pt x="2507212" y="110585"/>
                    <a:pt x="2511327" y="110585"/>
                  </a:cubicBezTo>
                  <a:cubicBezTo>
                    <a:pt x="2505155" y="107328"/>
                    <a:pt x="2500869" y="103470"/>
                    <a:pt x="2498468" y="99012"/>
                  </a:cubicBezTo>
                  <a:cubicBezTo>
                    <a:pt x="2501726" y="97298"/>
                    <a:pt x="2505583" y="96441"/>
                    <a:pt x="2510041" y="96441"/>
                  </a:cubicBezTo>
                  <a:cubicBezTo>
                    <a:pt x="2506612" y="93869"/>
                    <a:pt x="2504898" y="90011"/>
                    <a:pt x="2504898" y="84868"/>
                  </a:cubicBezTo>
                  <a:cubicBezTo>
                    <a:pt x="2504898" y="86068"/>
                    <a:pt x="2505326" y="84353"/>
                    <a:pt x="2506184" y="79724"/>
                  </a:cubicBezTo>
                  <a:close/>
                  <a:moveTo>
                    <a:pt x="1935253" y="77153"/>
                  </a:moveTo>
                  <a:cubicBezTo>
                    <a:pt x="1939368" y="77153"/>
                    <a:pt x="1942969" y="78095"/>
                    <a:pt x="1946055" y="79981"/>
                  </a:cubicBezTo>
                  <a:cubicBezTo>
                    <a:pt x="1949827" y="82210"/>
                    <a:pt x="1951713" y="85211"/>
                    <a:pt x="1951713" y="88983"/>
                  </a:cubicBezTo>
                  <a:cubicBezTo>
                    <a:pt x="1948969" y="85382"/>
                    <a:pt x="1945626" y="83582"/>
                    <a:pt x="1941683" y="83582"/>
                  </a:cubicBezTo>
                  <a:cubicBezTo>
                    <a:pt x="1937225" y="83582"/>
                    <a:pt x="1935082" y="85725"/>
                    <a:pt x="1935253" y="90011"/>
                  </a:cubicBezTo>
                  <a:cubicBezTo>
                    <a:pt x="1935425" y="93955"/>
                    <a:pt x="1936625" y="96526"/>
                    <a:pt x="1938854" y="97727"/>
                  </a:cubicBezTo>
                  <a:cubicBezTo>
                    <a:pt x="1937997" y="98584"/>
                    <a:pt x="1936368" y="99012"/>
                    <a:pt x="1933967" y="99012"/>
                  </a:cubicBezTo>
                  <a:cubicBezTo>
                    <a:pt x="1931567" y="99012"/>
                    <a:pt x="1929467" y="98027"/>
                    <a:pt x="1927667" y="96055"/>
                  </a:cubicBezTo>
                  <a:cubicBezTo>
                    <a:pt x="1925866" y="94083"/>
                    <a:pt x="1924966" y="91897"/>
                    <a:pt x="1924966" y="89497"/>
                  </a:cubicBezTo>
                  <a:cubicBezTo>
                    <a:pt x="1921709" y="91554"/>
                    <a:pt x="1919137" y="92583"/>
                    <a:pt x="1917251" y="92583"/>
                  </a:cubicBezTo>
                  <a:cubicBezTo>
                    <a:pt x="1912279" y="92412"/>
                    <a:pt x="1908850" y="90268"/>
                    <a:pt x="1906964" y="86154"/>
                  </a:cubicBezTo>
                  <a:cubicBezTo>
                    <a:pt x="1910393" y="86154"/>
                    <a:pt x="1915108" y="84653"/>
                    <a:pt x="1921109" y="81653"/>
                  </a:cubicBezTo>
                  <a:cubicBezTo>
                    <a:pt x="1927109" y="78653"/>
                    <a:pt x="1931824" y="77153"/>
                    <a:pt x="1935253" y="77153"/>
                  </a:cubicBezTo>
                  <a:close/>
                  <a:moveTo>
                    <a:pt x="1320601" y="77153"/>
                  </a:moveTo>
                  <a:cubicBezTo>
                    <a:pt x="1324716" y="77153"/>
                    <a:pt x="1328317" y="78095"/>
                    <a:pt x="1331403" y="79981"/>
                  </a:cubicBezTo>
                  <a:cubicBezTo>
                    <a:pt x="1335175" y="82210"/>
                    <a:pt x="1337061" y="85211"/>
                    <a:pt x="1337061" y="88983"/>
                  </a:cubicBezTo>
                  <a:cubicBezTo>
                    <a:pt x="1334317" y="85382"/>
                    <a:pt x="1330974" y="83582"/>
                    <a:pt x="1327031" y="83582"/>
                  </a:cubicBezTo>
                  <a:cubicBezTo>
                    <a:pt x="1322573" y="83582"/>
                    <a:pt x="1320430" y="85725"/>
                    <a:pt x="1320601" y="90011"/>
                  </a:cubicBezTo>
                  <a:cubicBezTo>
                    <a:pt x="1320773" y="93955"/>
                    <a:pt x="1321973" y="96526"/>
                    <a:pt x="1324202" y="97727"/>
                  </a:cubicBezTo>
                  <a:cubicBezTo>
                    <a:pt x="1323345" y="98584"/>
                    <a:pt x="1321716" y="99012"/>
                    <a:pt x="1319315" y="99012"/>
                  </a:cubicBezTo>
                  <a:cubicBezTo>
                    <a:pt x="1316915" y="99012"/>
                    <a:pt x="1314815" y="98027"/>
                    <a:pt x="1313015" y="96055"/>
                  </a:cubicBezTo>
                  <a:cubicBezTo>
                    <a:pt x="1311214" y="94083"/>
                    <a:pt x="1310314" y="91897"/>
                    <a:pt x="1310314" y="89497"/>
                  </a:cubicBezTo>
                  <a:cubicBezTo>
                    <a:pt x="1307057" y="91554"/>
                    <a:pt x="1304485" y="92583"/>
                    <a:pt x="1302599" y="92583"/>
                  </a:cubicBezTo>
                  <a:cubicBezTo>
                    <a:pt x="1297627" y="92412"/>
                    <a:pt x="1294198" y="90268"/>
                    <a:pt x="1292312" y="86154"/>
                  </a:cubicBezTo>
                  <a:cubicBezTo>
                    <a:pt x="1295741" y="86154"/>
                    <a:pt x="1300456" y="84653"/>
                    <a:pt x="1306457" y="81653"/>
                  </a:cubicBezTo>
                  <a:cubicBezTo>
                    <a:pt x="1312457" y="78653"/>
                    <a:pt x="1317172" y="77153"/>
                    <a:pt x="1320601" y="77153"/>
                  </a:cubicBezTo>
                  <a:close/>
                  <a:moveTo>
                    <a:pt x="705949" y="77153"/>
                  </a:moveTo>
                  <a:cubicBezTo>
                    <a:pt x="710064" y="77153"/>
                    <a:pt x="713665" y="78095"/>
                    <a:pt x="716751" y="79981"/>
                  </a:cubicBezTo>
                  <a:cubicBezTo>
                    <a:pt x="720523" y="82210"/>
                    <a:pt x="722409" y="85211"/>
                    <a:pt x="722409" y="88983"/>
                  </a:cubicBezTo>
                  <a:cubicBezTo>
                    <a:pt x="719665" y="85382"/>
                    <a:pt x="716322" y="83582"/>
                    <a:pt x="712379" y="83582"/>
                  </a:cubicBezTo>
                  <a:cubicBezTo>
                    <a:pt x="707921" y="83582"/>
                    <a:pt x="705778" y="85725"/>
                    <a:pt x="705949" y="90011"/>
                  </a:cubicBezTo>
                  <a:cubicBezTo>
                    <a:pt x="706121" y="93955"/>
                    <a:pt x="707321" y="96526"/>
                    <a:pt x="709550" y="97727"/>
                  </a:cubicBezTo>
                  <a:cubicBezTo>
                    <a:pt x="708693" y="98584"/>
                    <a:pt x="707064" y="99012"/>
                    <a:pt x="704663" y="99012"/>
                  </a:cubicBezTo>
                  <a:cubicBezTo>
                    <a:pt x="702263" y="99012"/>
                    <a:pt x="700163" y="98027"/>
                    <a:pt x="698363" y="96055"/>
                  </a:cubicBezTo>
                  <a:cubicBezTo>
                    <a:pt x="696562" y="94083"/>
                    <a:pt x="695662" y="91897"/>
                    <a:pt x="695662" y="89497"/>
                  </a:cubicBezTo>
                  <a:cubicBezTo>
                    <a:pt x="692405" y="91554"/>
                    <a:pt x="689833" y="92583"/>
                    <a:pt x="687947" y="92583"/>
                  </a:cubicBezTo>
                  <a:cubicBezTo>
                    <a:pt x="682975" y="92412"/>
                    <a:pt x="679546" y="90268"/>
                    <a:pt x="677660" y="86154"/>
                  </a:cubicBezTo>
                  <a:cubicBezTo>
                    <a:pt x="681089" y="86154"/>
                    <a:pt x="685804" y="84653"/>
                    <a:pt x="691805" y="81653"/>
                  </a:cubicBezTo>
                  <a:cubicBezTo>
                    <a:pt x="697805" y="78653"/>
                    <a:pt x="702520" y="77153"/>
                    <a:pt x="705949" y="77153"/>
                  </a:cubicBezTo>
                  <a:close/>
                  <a:moveTo>
                    <a:pt x="91298" y="77153"/>
                  </a:moveTo>
                  <a:cubicBezTo>
                    <a:pt x="95412" y="77153"/>
                    <a:pt x="99013" y="78095"/>
                    <a:pt x="102099" y="79981"/>
                  </a:cubicBezTo>
                  <a:cubicBezTo>
                    <a:pt x="105871" y="82210"/>
                    <a:pt x="107757" y="85211"/>
                    <a:pt x="107757" y="88983"/>
                  </a:cubicBezTo>
                  <a:cubicBezTo>
                    <a:pt x="105014" y="85382"/>
                    <a:pt x="101670" y="83582"/>
                    <a:pt x="97727" y="83582"/>
                  </a:cubicBezTo>
                  <a:cubicBezTo>
                    <a:pt x="93269" y="83582"/>
                    <a:pt x="91126" y="85725"/>
                    <a:pt x="91298" y="90011"/>
                  </a:cubicBezTo>
                  <a:cubicBezTo>
                    <a:pt x="91469" y="93955"/>
                    <a:pt x="92669" y="96526"/>
                    <a:pt x="94898" y="97727"/>
                  </a:cubicBezTo>
                  <a:cubicBezTo>
                    <a:pt x="94041" y="98584"/>
                    <a:pt x="92412" y="99012"/>
                    <a:pt x="90012" y="99012"/>
                  </a:cubicBezTo>
                  <a:cubicBezTo>
                    <a:pt x="87611" y="99012"/>
                    <a:pt x="85511" y="98027"/>
                    <a:pt x="83711" y="96055"/>
                  </a:cubicBezTo>
                  <a:cubicBezTo>
                    <a:pt x="81911" y="94083"/>
                    <a:pt x="81011" y="91897"/>
                    <a:pt x="81011" y="89497"/>
                  </a:cubicBezTo>
                  <a:cubicBezTo>
                    <a:pt x="77753" y="91554"/>
                    <a:pt x="75181" y="92583"/>
                    <a:pt x="73295" y="92583"/>
                  </a:cubicBezTo>
                  <a:cubicBezTo>
                    <a:pt x="68323" y="92412"/>
                    <a:pt x="64894" y="90268"/>
                    <a:pt x="63008" y="86154"/>
                  </a:cubicBezTo>
                  <a:cubicBezTo>
                    <a:pt x="66437" y="86154"/>
                    <a:pt x="71152" y="84653"/>
                    <a:pt x="77153" y="81653"/>
                  </a:cubicBezTo>
                  <a:cubicBezTo>
                    <a:pt x="83154" y="78653"/>
                    <a:pt x="87869" y="77153"/>
                    <a:pt x="91298" y="77153"/>
                  </a:cubicBezTo>
                  <a:close/>
                  <a:moveTo>
                    <a:pt x="2549903" y="77153"/>
                  </a:moveTo>
                  <a:cubicBezTo>
                    <a:pt x="2554018" y="77153"/>
                    <a:pt x="2557619" y="78095"/>
                    <a:pt x="2560705" y="79981"/>
                  </a:cubicBezTo>
                  <a:cubicBezTo>
                    <a:pt x="2564477" y="82210"/>
                    <a:pt x="2566363" y="85211"/>
                    <a:pt x="2566363" y="88983"/>
                  </a:cubicBezTo>
                  <a:cubicBezTo>
                    <a:pt x="2563619" y="85382"/>
                    <a:pt x="2560276" y="83582"/>
                    <a:pt x="2556333" y="83582"/>
                  </a:cubicBezTo>
                  <a:cubicBezTo>
                    <a:pt x="2551875" y="83582"/>
                    <a:pt x="2549732" y="85725"/>
                    <a:pt x="2549903" y="90011"/>
                  </a:cubicBezTo>
                  <a:cubicBezTo>
                    <a:pt x="2550075" y="93955"/>
                    <a:pt x="2551275" y="96526"/>
                    <a:pt x="2553504" y="97727"/>
                  </a:cubicBezTo>
                  <a:cubicBezTo>
                    <a:pt x="2552647" y="98584"/>
                    <a:pt x="2551018" y="99012"/>
                    <a:pt x="2548617" y="99012"/>
                  </a:cubicBezTo>
                  <a:cubicBezTo>
                    <a:pt x="2546217" y="99012"/>
                    <a:pt x="2544117" y="98027"/>
                    <a:pt x="2542317" y="96055"/>
                  </a:cubicBezTo>
                  <a:cubicBezTo>
                    <a:pt x="2540516" y="94083"/>
                    <a:pt x="2539616" y="91897"/>
                    <a:pt x="2539616" y="89497"/>
                  </a:cubicBezTo>
                  <a:cubicBezTo>
                    <a:pt x="2536359" y="91554"/>
                    <a:pt x="2533787" y="92583"/>
                    <a:pt x="2531901" y="92583"/>
                  </a:cubicBezTo>
                  <a:cubicBezTo>
                    <a:pt x="2526929" y="92412"/>
                    <a:pt x="2523500" y="90268"/>
                    <a:pt x="2521614" y="86154"/>
                  </a:cubicBezTo>
                  <a:cubicBezTo>
                    <a:pt x="2525043" y="86154"/>
                    <a:pt x="2529758" y="84653"/>
                    <a:pt x="2535759" y="81653"/>
                  </a:cubicBezTo>
                  <a:cubicBezTo>
                    <a:pt x="2541759" y="78653"/>
                    <a:pt x="2546474" y="77153"/>
                    <a:pt x="2549903" y="77153"/>
                  </a:cubicBezTo>
                  <a:close/>
                  <a:moveTo>
                    <a:pt x="807533" y="60436"/>
                  </a:moveTo>
                  <a:lnTo>
                    <a:pt x="810362" y="63522"/>
                  </a:lnTo>
                  <a:cubicBezTo>
                    <a:pt x="805905" y="67637"/>
                    <a:pt x="802819" y="72781"/>
                    <a:pt x="801104" y="78953"/>
                  </a:cubicBezTo>
                  <a:cubicBezTo>
                    <a:pt x="799047" y="86154"/>
                    <a:pt x="793475" y="92412"/>
                    <a:pt x="784388" y="97727"/>
                  </a:cubicBezTo>
                  <a:cubicBezTo>
                    <a:pt x="780273" y="100127"/>
                    <a:pt x="775987" y="103556"/>
                    <a:pt x="771529" y="108014"/>
                  </a:cubicBezTo>
                  <a:cubicBezTo>
                    <a:pt x="775987" y="106299"/>
                    <a:pt x="780273" y="105442"/>
                    <a:pt x="784388" y="105442"/>
                  </a:cubicBezTo>
                  <a:cubicBezTo>
                    <a:pt x="788331" y="105442"/>
                    <a:pt x="791931" y="106385"/>
                    <a:pt x="795189" y="108271"/>
                  </a:cubicBezTo>
                  <a:cubicBezTo>
                    <a:pt x="799132" y="110500"/>
                    <a:pt x="801104" y="113414"/>
                    <a:pt x="801104" y="117015"/>
                  </a:cubicBezTo>
                  <a:cubicBezTo>
                    <a:pt x="795789" y="116157"/>
                    <a:pt x="792360" y="115729"/>
                    <a:pt x="790817" y="115729"/>
                  </a:cubicBezTo>
                  <a:cubicBezTo>
                    <a:pt x="770072" y="115900"/>
                    <a:pt x="748212" y="127473"/>
                    <a:pt x="725237" y="150447"/>
                  </a:cubicBezTo>
                  <a:lnTo>
                    <a:pt x="720094" y="145304"/>
                  </a:lnTo>
                  <a:cubicBezTo>
                    <a:pt x="743411" y="121987"/>
                    <a:pt x="754984" y="100127"/>
                    <a:pt x="754813" y="79724"/>
                  </a:cubicBezTo>
                  <a:cubicBezTo>
                    <a:pt x="754813" y="75095"/>
                    <a:pt x="754384" y="71666"/>
                    <a:pt x="753527" y="69437"/>
                  </a:cubicBezTo>
                  <a:cubicBezTo>
                    <a:pt x="762099" y="72523"/>
                    <a:pt x="766385" y="78095"/>
                    <a:pt x="766385" y="86154"/>
                  </a:cubicBezTo>
                  <a:cubicBezTo>
                    <a:pt x="766385" y="89411"/>
                    <a:pt x="765528" y="93269"/>
                    <a:pt x="763814" y="97727"/>
                  </a:cubicBezTo>
                  <a:cubicBezTo>
                    <a:pt x="767071" y="94469"/>
                    <a:pt x="770500" y="89754"/>
                    <a:pt x="774101" y="83582"/>
                  </a:cubicBezTo>
                  <a:cubicBezTo>
                    <a:pt x="778730" y="77067"/>
                    <a:pt x="784216" y="72438"/>
                    <a:pt x="790560" y="69694"/>
                  </a:cubicBezTo>
                  <a:cubicBezTo>
                    <a:pt x="798104" y="66437"/>
                    <a:pt x="803761" y="63351"/>
                    <a:pt x="807533" y="60436"/>
                  </a:cubicBezTo>
                  <a:close/>
                  <a:moveTo>
                    <a:pt x="192882" y="60436"/>
                  </a:moveTo>
                  <a:lnTo>
                    <a:pt x="195711" y="63522"/>
                  </a:lnTo>
                  <a:cubicBezTo>
                    <a:pt x="191253" y="67637"/>
                    <a:pt x="188167" y="72781"/>
                    <a:pt x="186452" y="78953"/>
                  </a:cubicBezTo>
                  <a:cubicBezTo>
                    <a:pt x="184395" y="86154"/>
                    <a:pt x="178823" y="92412"/>
                    <a:pt x="169736" y="97727"/>
                  </a:cubicBezTo>
                  <a:cubicBezTo>
                    <a:pt x="165621" y="100127"/>
                    <a:pt x="161335" y="103556"/>
                    <a:pt x="156877" y="108014"/>
                  </a:cubicBezTo>
                  <a:cubicBezTo>
                    <a:pt x="161335" y="106299"/>
                    <a:pt x="165621" y="105442"/>
                    <a:pt x="169736" y="105442"/>
                  </a:cubicBezTo>
                  <a:cubicBezTo>
                    <a:pt x="173679" y="105442"/>
                    <a:pt x="177280" y="106385"/>
                    <a:pt x="180537" y="108271"/>
                  </a:cubicBezTo>
                  <a:cubicBezTo>
                    <a:pt x="184481" y="110500"/>
                    <a:pt x="186452" y="113414"/>
                    <a:pt x="186452" y="117015"/>
                  </a:cubicBezTo>
                  <a:cubicBezTo>
                    <a:pt x="181137" y="116157"/>
                    <a:pt x="177708" y="115729"/>
                    <a:pt x="176165" y="115729"/>
                  </a:cubicBezTo>
                  <a:cubicBezTo>
                    <a:pt x="155420" y="115900"/>
                    <a:pt x="133560" y="127473"/>
                    <a:pt x="110586" y="150447"/>
                  </a:cubicBezTo>
                  <a:lnTo>
                    <a:pt x="105442" y="145304"/>
                  </a:lnTo>
                  <a:cubicBezTo>
                    <a:pt x="128759" y="121987"/>
                    <a:pt x="140332" y="100127"/>
                    <a:pt x="140161" y="79724"/>
                  </a:cubicBezTo>
                  <a:cubicBezTo>
                    <a:pt x="140161" y="75095"/>
                    <a:pt x="139732" y="71666"/>
                    <a:pt x="138875" y="69437"/>
                  </a:cubicBezTo>
                  <a:cubicBezTo>
                    <a:pt x="147447" y="72523"/>
                    <a:pt x="151734" y="78095"/>
                    <a:pt x="151734" y="86154"/>
                  </a:cubicBezTo>
                  <a:cubicBezTo>
                    <a:pt x="151734" y="89411"/>
                    <a:pt x="150876" y="93269"/>
                    <a:pt x="149162" y="97727"/>
                  </a:cubicBezTo>
                  <a:cubicBezTo>
                    <a:pt x="152419" y="94469"/>
                    <a:pt x="155848" y="89754"/>
                    <a:pt x="159449" y="83582"/>
                  </a:cubicBezTo>
                  <a:cubicBezTo>
                    <a:pt x="164078" y="77067"/>
                    <a:pt x="169564" y="72438"/>
                    <a:pt x="175908" y="69694"/>
                  </a:cubicBezTo>
                  <a:cubicBezTo>
                    <a:pt x="183452" y="66437"/>
                    <a:pt x="189110" y="63351"/>
                    <a:pt x="192882" y="60436"/>
                  </a:cubicBezTo>
                  <a:close/>
                  <a:moveTo>
                    <a:pt x="1422185" y="60436"/>
                  </a:moveTo>
                  <a:lnTo>
                    <a:pt x="1425014" y="63522"/>
                  </a:lnTo>
                  <a:cubicBezTo>
                    <a:pt x="1420557" y="67637"/>
                    <a:pt x="1417471" y="72781"/>
                    <a:pt x="1415756" y="78953"/>
                  </a:cubicBezTo>
                  <a:cubicBezTo>
                    <a:pt x="1413699" y="86154"/>
                    <a:pt x="1408127" y="92412"/>
                    <a:pt x="1399040" y="97727"/>
                  </a:cubicBezTo>
                  <a:cubicBezTo>
                    <a:pt x="1394925" y="100127"/>
                    <a:pt x="1390639" y="103556"/>
                    <a:pt x="1386181" y="108014"/>
                  </a:cubicBezTo>
                  <a:cubicBezTo>
                    <a:pt x="1390639" y="106299"/>
                    <a:pt x="1394925" y="105442"/>
                    <a:pt x="1399040" y="105442"/>
                  </a:cubicBezTo>
                  <a:cubicBezTo>
                    <a:pt x="1402983" y="105442"/>
                    <a:pt x="1406583" y="106385"/>
                    <a:pt x="1409841" y="108271"/>
                  </a:cubicBezTo>
                  <a:cubicBezTo>
                    <a:pt x="1413784" y="110500"/>
                    <a:pt x="1415756" y="113414"/>
                    <a:pt x="1415756" y="117015"/>
                  </a:cubicBezTo>
                  <a:cubicBezTo>
                    <a:pt x="1410441" y="116157"/>
                    <a:pt x="1407012" y="115729"/>
                    <a:pt x="1405469" y="115729"/>
                  </a:cubicBezTo>
                  <a:cubicBezTo>
                    <a:pt x="1384724" y="115900"/>
                    <a:pt x="1362864" y="127473"/>
                    <a:pt x="1339889" y="150447"/>
                  </a:cubicBezTo>
                  <a:lnTo>
                    <a:pt x="1334746" y="145304"/>
                  </a:lnTo>
                  <a:cubicBezTo>
                    <a:pt x="1358063" y="121987"/>
                    <a:pt x="1369636" y="100127"/>
                    <a:pt x="1369465" y="79724"/>
                  </a:cubicBezTo>
                  <a:cubicBezTo>
                    <a:pt x="1369465" y="75095"/>
                    <a:pt x="1369036" y="71666"/>
                    <a:pt x="1368179" y="69437"/>
                  </a:cubicBezTo>
                  <a:cubicBezTo>
                    <a:pt x="1376751" y="72523"/>
                    <a:pt x="1381037" y="78095"/>
                    <a:pt x="1381037" y="86154"/>
                  </a:cubicBezTo>
                  <a:cubicBezTo>
                    <a:pt x="1381037" y="89411"/>
                    <a:pt x="1380180" y="93269"/>
                    <a:pt x="1378466" y="97727"/>
                  </a:cubicBezTo>
                  <a:cubicBezTo>
                    <a:pt x="1381723" y="94469"/>
                    <a:pt x="1385152" y="89754"/>
                    <a:pt x="1388753" y="83582"/>
                  </a:cubicBezTo>
                  <a:cubicBezTo>
                    <a:pt x="1393382" y="77067"/>
                    <a:pt x="1398868" y="72438"/>
                    <a:pt x="1405212" y="69694"/>
                  </a:cubicBezTo>
                  <a:cubicBezTo>
                    <a:pt x="1412756" y="66437"/>
                    <a:pt x="1418413" y="63351"/>
                    <a:pt x="1422185" y="60436"/>
                  </a:cubicBezTo>
                  <a:close/>
                  <a:moveTo>
                    <a:pt x="2036837" y="60436"/>
                  </a:moveTo>
                  <a:lnTo>
                    <a:pt x="2039666" y="63522"/>
                  </a:lnTo>
                  <a:cubicBezTo>
                    <a:pt x="2035209" y="67637"/>
                    <a:pt x="2032123" y="72781"/>
                    <a:pt x="2030408" y="78953"/>
                  </a:cubicBezTo>
                  <a:cubicBezTo>
                    <a:pt x="2028351" y="86154"/>
                    <a:pt x="2022779" y="92412"/>
                    <a:pt x="2013692" y="97727"/>
                  </a:cubicBezTo>
                  <a:cubicBezTo>
                    <a:pt x="2009577" y="100127"/>
                    <a:pt x="2005291" y="103556"/>
                    <a:pt x="2000833" y="108014"/>
                  </a:cubicBezTo>
                  <a:cubicBezTo>
                    <a:pt x="2005291" y="106299"/>
                    <a:pt x="2009577" y="105442"/>
                    <a:pt x="2013692" y="105442"/>
                  </a:cubicBezTo>
                  <a:cubicBezTo>
                    <a:pt x="2017635" y="105442"/>
                    <a:pt x="2021235" y="106385"/>
                    <a:pt x="2024493" y="108271"/>
                  </a:cubicBezTo>
                  <a:cubicBezTo>
                    <a:pt x="2028436" y="110500"/>
                    <a:pt x="2030408" y="113414"/>
                    <a:pt x="2030408" y="117015"/>
                  </a:cubicBezTo>
                  <a:cubicBezTo>
                    <a:pt x="2025093" y="116157"/>
                    <a:pt x="2021664" y="115729"/>
                    <a:pt x="2020121" y="115729"/>
                  </a:cubicBezTo>
                  <a:cubicBezTo>
                    <a:pt x="1999376" y="115900"/>
                    <a:pt x="1977516" y="127473"/>
                    <a:pt x="1954541" y="150447"/>
                  </a:cubicBezTo>
                  <a:lnTo>
                    <a:pt x="1949398" y="145304"/>
                  </a:lnTo>
                  <a:cubicBezTo>
                    <a:pt x="1972715" y="121987"/>
                    <a:pt x="1984288" y="100127"/>
                    <a:pt x="1984117" y="79724"/>
                  </a:cubicBezTo>
                  <a:cubicBezTo>
                    <a:pt x="1984117" y="75095"/>
                    <a:pt x="1983688" y="71666"/>
                    <a:pt x="1982831" y="69437"/>
                  </a:cubicBezTo>
                  <a:cubicBezTo>
                    <a:pt x="1991403" y="72523"/>
                    <a:pt x="1995689" y="78095"/>
                    <a:pt x="1995689" y="86154"/>
                  </a:cubicBezTo>
                  <a:cubicBezTo>
                    <a:pt x="1995689" y="89411"/>
                    <a:pt x="1994832" y="93269"/>
                    <a:pt x="1993118" y="97727"/>
                  </a:cubicBezTo>
                  <a:cubicBezTo>
                    <a:pt x="1996375" y="94469"/>
                    <a:pt x="1999804" y="89754"/>
                    <a:pt x="2003405" y="83582"/>
                  </a:cubicBezTo>
                  <a:cubicBezTo>
                    <a:pt x="2008034" y="77067"/>
                    <a:pt x="2013520" y="72438"/>
                    <a:pt x="2019864" y="69694"/>
                  </a:cubicBezTo>
                  <a:cubicBezTo>
                    <a:pt x="2027408" y="66437"/>
                    <a:pt x="2033065" y="63351"/>
                    <a:pt x="2036837" y="60436"/>
                  </a:cubicBezTo>
                  <a:close/>
                  <a:moveTo>
                    <a:pt x="2651487" y="60436"/>
                  </a:moveTo>
                  <a:lnTo>
                    <a:pt x="2654316" y="63522"/>
                  </a:lnTo>
                  <a:cubicBezTo>
                    <a:pt x="2649859" y="67637"/>
                    <a:pt x="2646773" y="72781"/>
                    <a:pt x="2645058" y="78953"/>
                  </a:cubicBezTo>
                  <a:cubicBezTo>
                    <a:pt x="2643001" y="86154"/>
                    <a:pt x="2637429" y="92412"/>
                    <a:pt x="2628342" y="97727"/>
                  </a:cubicBezTo>
                  <a:cubicBezTo>
                    <a:pt x="2624227" y="100127"/>
                    <a:pt x="2619941" y="103556"/>
                    <a:pt x="2615483" y="108014"/>
                  </a:cubicBezTo>
                  <a:cubicBezTo>
                    <a:pt x="2619941" y="106299"/>
                    <a:pt x="2624227" y="105442"/>
                    <a:pt x="2628342" y="105442"/>
                  </a:cubicBezTo>
                  <a:cubicBezTo>
                    <a:pt x="2632285" y="105442"/>
                    <a:pt x="2635885" y="106385"/>
                    <a:pt x="2639143" y="108271"/>
                  </a:cubicBezTo>
                  <a:cubicBezTo>
                    <a:pt x="2643086" y="110500"/>
                    <a:pt x="2645058" y="113414"/>
                    <a:pt x="2645058" y="117015"/>
                  </a:cubicBezTo>
                  <a:cubicBezTo>
                    <a:pt x="2639743" y="116157"/>
                    <a:pt x="2636314" y="115729"/>
                    <a:pt x="2634771" y="115729"/>
                  </a:cubicBezTo>
                  <a:cubicBezTo>
                    <a:pt x="2614026" y="115900"/>
                    <a:pt x="2592166" y="127473"/>
                    <a:pt x="2569191" y="150447"/>
                  </a:cubicBezTo>
                  <a:lnTo>
                    <a:pt x="2564048" y="145304"/>
                  </a:lnTo>
                  <a:cubicBezTo>
                    <a:pt x="2587365" y="121987"/>
                    <a:pt x="2598938" y="100127"/>
                    <a:pt x="2598767" y="79724"/>
                  </a:cubicBezTo>
                  <a:cubicBezTo>
                    <a:pt x="2598767" y="75095"/>
                    <a:pt x="2598338" y="71666"/>
                    <a:pt x="2597481" y="69437"/>
                  </a:cubicBezTo>
                  <a:cubicBezTo>
                    <a:pt x="2606053" y="72523"/>
                    <a:pt x="2610339" y="78095"/>
                    <a:pt x="2610339" y="86154"/>
                  </a:cubicBezTo>
                  <a:cubicBezTo>
                    <a:pt x="2610339" y="89411"/>
                    <a:pt x="2609482" y="93269"/>
                    <a:pt x="2607768" y="97727"/>
                  </a:cubicBezTo>
                  <a:cubicBezTo>
                    <a:pt x="2611025" y="94469"/>
                    <a:pt x="2614454" y="89754"/>
                    <a:pt x="2618055" y="83582"/>
                  </a:cubicBezTo>
                  <a:cubicBezTo>
                    <a:pt x="2622684" y="77067"/>
                    <a:pt x="2628170" y="72438"/>
                    <a:pt x="2634514" y="69694"/>
                  </a:cubicBezTo>
                  <a:cubicBezTo>
                    <a:pt x="2642058" y="66437"/>
                    <a:pt x="2647715" y="63351"/>
                    <a:pt x="2651487" y="60436"/>
                  </a:cubicBezTo>
                  <a:close/>
                  <a:moveTo>
                    <a:pt x="743240" y="47577"/>
                  </a:moveTo>
                  <a:cubicBezTo>
                    <a:pt x="743240" y="47577"/>
                    <a:pt x="744954" y="48435"/>
                    <a:pt x="748383" y="50149"/>
                  </a:cubicBezTo>
                  <a:cubicBezTo>
                    <a:pt x="744440" y="50835"/>
                    <a:pt x="741439" y="53750"/>
                    <a:pt x="739382" y="58893"/>
                  </a:cubicBezTo>
                  <a:cubicBezTo>
                    <a:pt x="737668" y="63008"/>
                    <a:pt x="736810" y="67380"/>
                    <a:pt x="736810" y="72009"/>
                  </a:cubicBezTo>
                  <a:cubicBezTo>
                    <a:pt x="736810" y="102527"/>
                    <a:pt x="729095" y="126959"/>
                    <a:pt x="713665" y="145304"/>
                  </a:cubicBezTo>
                  <a:lnTo>
                    <a:pt x="707235" y="141446"/>
                  </a:lnTo>
                  <a:cubicBezTo>
                    <a:pt x="715979" y="130988"/>
                    <a:pt x="720265" y="118986"/>
                    <a:pt x="720094" y="105442"/>
                  </a:cubicBezTo>
                  <a:cubicBezTo>
                    <a:pt x="720094" y="99612"/>
                    <a:pt x="717522" y="93612"/>
                    <a:pt x="712379" y="87440"/>
                  </a:cubicBezTo>
                  <a:cubicBezTo>
                    <a:pt x="718722" y="87440"/>
                    <a:pt x="723437" y="91726"/>
                    <a:pt x="726523" y="100298"/>
                  </a:cubicBezTo>
                  <a:lnTo>
                    <a:pt x="726523" y="95155"/>
                  </a:lnTo>
                  <a:cubicBezTo>
                    <a:pt x="726523" y="92412"/>
                    <a:pt x="726095" y="88340"/>
                    <a:pt x="725237" y="82939"/>
                  </a:cubicBezTo>
                  <a:cubicBezTo>
                    <a:pt x="724380" y="77538"/>
                    <a:pt x="723952" y="73466"/>
                    <a:pt x="723952" y="70723"/>
                  </a:cubicBezTo>
                  <a:cubicBezTo>
                    <a:pt x="723952" y="64894"/>
                    <a:pt x="725752" y="59579"/>
                    <a:pt x="729352" y="54778"/>
                  </a:cubicBezTo>
                  <a:cubicBezTo>
                    <a:pt x="732953" y="49978"/>
                    <a:pt x="737582" y="47577"/>
                    <a:pt x="743240" y="47577"/>
                  </a:cubicBezTo>
                  <a:close/>
                  <a:moveTo>
                    <a:pt x="128588" y="47577"/>
                  </a:moveTo>
                  <a:cubicBezTo>
                    <a:pt x="128588" y="47577"/>
                    <a:pt x="130302" y="48435"/>
                    <a:pt x="133731" y="50149"/>
                  </a:cubicBezTo>
                  <a:cubicBezTo>
                    <a:pt x="129788" y="50835"/>
                    <a:pt x="126788" y="53750"/>
                    <a:pt x="124730" y="58893"/>
                  </a:cubicBezTo>
                  <a:cubicBezTo>
                    <a:pt x="123016" y="63008"/>
                    <a:pt x="122159" y="67380"/>
                    <a:pt x="122159" y="72009"/>
                  </a:cubicBezTo>
                  <a:cubicBezTo>
                    <a:pt x="122159" y="102527"/>
                    <a:pt x="114443" y="126959"/>
                    <a:pt x="99013" y="145304"/>
                  </a:cubicBezTo>
                  <a:lnTo>
                    <a:pt x="92583" y="141446"/>
                  </a:lnTo>
                  <a:cubicBezTo>
                    <a:pt x="101327" y="130988"/>
                    <a:pt x="105614" y="118986"/>
                    <a:pt x="105442" y="105442"/>
                  </a:cubicBezTo>
                  <a:cubicBezTo>
                    <a:pt x="105442" y="99612"/>
                    <a:pt x="102870" y="93612"/>
                    <a:pt x="97727" y="87440"/>
                  </a:cubicBezTo>
                  <a:cubicBezTo>
                    <a:pt x="104071" y="87440"/>
                    <a:pt x="108785" y="91726"/>
                    <a:pt x="111872" y="100298"/>
                  </a:cubicBezTo>
                  <a:lnTo>
                    <a:pt x="111872" y="95155"/>
                  </a:lnTo>
                  <a:cubicBezTo>
                    <a:pt x="111872" y="92412"/>
                    <a:pt x="111443" y="88340"/>
                    <a:pt x="110586" y="82939"/>
                  </a:cubicBezTo>
                  <a:cubicBezTo>
                    <a:pt x="109728" y="77538"/>
                    <a:pt x="109300" y="73466"/>
                    <a:pt x="109300" y="70723"/>
                  </a:cubicBezTo>
                  <a:cubicBezTo>
                    <a:pt x="109300" y="64894"/>
                    <a:pt x="111100" y="59579"/>
                    <a:pt x="114700" y="54778"/>
                  </a:cubicBezTo>
                  <a:cubicBezTo>
                    <a:pt x="118301" y="49978"/>
                    <a:pt x="122930" y="47577"/>
                    <a:pt x="128588" y="47577"/>
                  </a:cubicBezTo>
                  <a:close/>
                  <a:moveTo>
                    <a:pt x="1357892" y="47577"/>
                  </a:moveTo>
                  <a:cubicBezTo>
                    <a:pt x="1357892" y="47577"/>
                    <a:pt x="1359606" y="48435"/>
                    <a:pt x="1363035" y="50149"/>
                  </a:cubicBezTo>
                  <a:cubicBezTo>
                    <a:pt x="1359092" y="50835"/>
                    <a:pt x="1356091" y="53750"/>
                    <a:pt x="1354034" y="58893"/>
                  </a:cubicBezTo>
                  <a:cubicBezTo>
                    <a:pt x="1352320" y="63008"/>
                    <a:pt x="1351462" y="67380"/>
                    <a:pt x="1351462" y="72009"/>
                  </a:cubicBezTo>
                  <a:cubicBezTo>
                    <a:pt x="1351462" y="102527"/>
                    <a:pt x="1343747" y="126959"/>
                    <a:pt x="1328317" y="145304"/>
                  </a:cubicBezTo>
                  <a:lnTo>
                    <a:pt x="1321887" y="141446"/>
                  </a:lnTo>
                  <a:cubicBezTo>
                    <a:pt x="1330631" y="130988"/>
                    <a:pt x="1334917" y="118986"/>
                    <a:pt x="1334746" y="105442"/>
                  </a:cubicBezTo>
                  <a:cubicBezTo>
                    <a:pt x="1334746" y="99612"/>
                    <a:pt x="1332174" y="93612"/>
                    <a:pt x="1327031" y="87440"/>
                  </a:cubicBezTo>
                  <a:cubicBezTo>
                    <a:pt x="1333374" y="87440"/>
                    <a:pt x="1338089" y="91726"/>
                    <a:pt x="1341175" y="100298"/>
                  </a:cubicBezTo>
                  <a:lnTo>
                    <a:pt x="1341175" y="95155"/>
                  </a:lnTo>
                  <a:cubicBezTo>
                    <a:pt x="1341175" y="92412"/>
                    <a:pt x="1340747" y="88340"/>
                    <a:pt x="1339889" y="82939"/>
                  </a:cubicBezTo>
                  <a:cubicBezTo>
                    <a:pt x="1339032" y="77538"/>
                    <a:pt x="1338604" y="73466"/>
                    <a:pt x="1338604" y="70723"/>
                  </a:cubicBezTo>
                  <a:cubicBezTo>
                    <a:pt x="1338604" y="64894"/>
                    <a:pt x="1340404" y="59579"/>
                    <a:pt x="1344004" y="54778"/>
                  </a:cubicBezTo>
                  <a:cubicBezTo>
                    <a:pt x="1347605" y="49978"/>
                    <a:pt x="1352234" y="47577"/>
                    <a:pt x="1357892" y="47577"/>
                  </a:cubicBezTo>
                  <a:close/>
                  <a:moveTo>
                    <a:pt x="1972544" y="47577"/>
                  </a:moveTo>
                  <a:cubicBezTo>
                    <a:pt x="1972544" y="47577"/>
                    <a:pt x="1974258" y="48435"/>
                    <a:pt x="1977687" y="50149"/>
                  </a:cubicBezTo>
                  <a:cubicBezTo>
                    <a:pt x="1973744" y="50835"/>
                    <a:pt x="1970743" y="53750"/>
                    <a:pt x="1968686" y="58893"/>
                  </a:cubicBezTo>
                  <a:cubicBezTo>
                    <a:pt x="1966972" y="63008"/>
                    <a:pt x="1966114" y="67380"/>
                    <a:pt x="1966114" y="72009"/>
                  </a:cubicBezTo>
                  <a:cubicBezTo>
                    <a:pt x="1966114" y="102527"/>
                    <a:pt x="1958399" y="126959"/>
                    <a:pt x="1942969" y="145304"/>
                  </a:cubicBezTo>
                  <a:lnTo>
                    <a:pt x="1936539" y="141446"/>
                  </a:lnTo>
                  <a:cubicBezTo>
                    <a:pt x="1945283" y="130988"/>
                    <a:pt x="1949569" y="118986"/>
                    <a:pt x="1949398" y="105442"/>
                  </a:cubicBezTo>
                  <a:cubicBezTo>
                    <a:pt x="1949398" y="99612"/>
                    <a:pt x="1946826" y="93612"/>
                    <a:pt x="1941683" y="87440"/>
                  </a:cubicBezTo>
                  <a:cubicBezTo>
                    <a:pt x="1948026" y="87440"/>
                    <a:pt x="1952741" y="91726"/>
                    <a:pt x="1955827" y="100298"/>
                  </a:cubicBezTo>
                  <a:lnTo>
                    <a:pt x="1955827" y="95155"/>
                  </a:lnTo>
                  <a:cubicBezTo>
                    <a:pt x="1955827" y="92412"/>
                    <a:pt x="1955399" y="88340"/>
                    <a:pt x="1954541" y="82939"/>
                  </a:cubicBezTo>
                  <a:cubicBezTo>
                    <a:pt x="1953684" y="77538"/>
                    <a:pt x="1953256" y="73466"/>
                    <a:pt x="1953256" y="70723"/>
                  </a:cubicBezTo>
                  <a:cubicBezTo>
                    <a:pt x="1953256" y="64894"/>
                    <a:pt x="1955056" y="59579"/>
                    <a:pt x="1958656" y="54778"/>
                  </a:cubicBezTo>
                  <a:cubicBezTo>
                    <a:pt x="1962257" y="49978"/>
                    <a:pt x="1966886" y="47577"/>
                    <a:pt x="1972544" y="47577"/>
                  </a:cubicBezTo>
                  <a:close/>
                  <a:moveTo>
                    <a:pt x="2587194" y="47577"/>
                  </a:moveTo>
                  <a:cubicBezTo>
                    <a:pt x="2587194" y="47577"/>
                    <a:pt x="2588908" y="48435"/>
                    <a:pt x="2592337" y="50149"/>
                  </a:cubicBezTo>
                  <a:cubicBezTo>
                    <a:pt x="2588394" y="50835"/>
                    <a:pt x="2585393" y="53750"/>
                    <a:pt x="2583336" y="58893"/>
                  </a:cubicBezTo>
                  <a:cubicBezTo>
                    <a:pt x="2581622" y="63008"/>
                    <a:pt x="2580764" y="67380"/>
                    <a:pt x="2580764" y="72009"/>
                  </a:cubicBezTo>
                  <a:cubicBezTo>
                    <a:pt x="2580764" y="102527"/>
                    <a:pt x="2573049" y="126959"/>
                    <a:pt x="2557619" y="145304"/>
                  </a:cubicBezTo>
                  <a:lnTo>
                    <a:pt x="2551189" y="141446"/>
                  </a:lnTo>
                  <a:cubicBezTo>
                    <a:pt x="2559933" y="130988"/>
                    <a:pt x="2564219" y="118986"/>
                    <a:pt x="2564048" y="105442"/>
                  </a:cubicBezTo>
                  <a:cubicBezTo>
                    <a:pt x="2564048" y="99612"/>
                    <a:pt x="2561476" y="93612"/>
                    <a:pt x="2556333" y="87440"/>
                  </a:cubicBezTo>
                  <a:cubicBezTo>
                    <a:pt x="2562676" y="87440"/>
                    <a:pt x="2567391" y="91726"/>
                    <a:pt x="2570477" y="100298"/>
                  </a:cubicBezTo>
                  <a:lnTo>
                    <a:pt x="2570477" y="95155"/>
                  </a:lnTo>
                  <a:cubicBezTo>
                    <a:pt x="2570477" y="92412"/>
                    <a:pt x="2570049" y="88340"/>
                    <a:pt x="2569191" y="82939"/>
                  </a:cubicBezTo>
                  <a:cubicBezTo>
                    <a:pt x="2568334" y="77538"/>
                    <a:pt x="2567906" y="73466"/>
                    <a:pt x="2567906" y="70723"/>
                  </a:cubicBezTo>
                  <a:cubicBezTo>
                    <a:pt x="2567906" y="64894"/>
                    <a:pt x="2569706" y="59579"/>
                    <a:pt x="2573306" y="54778"/>
                  </a:cubicBezTo>
                  <a:cubicBezTo>
                    <a:pt x="2576907" y="49978"/>
                    <a:pt x="2581536" y="47577"/>
                    <a:pt x="2587194" y="47577"/>
                  </a:cubicBezTo>
                  <a:close/>
                  <a:moveTo>
                    <a:pt x="673802" y="37290"/>
                  </a:moveTo>
                  <a:cubicBezTo>
                    <a:pt x="677231" y="39348"/>
                    <a:pt x="678946" y="44063"/>
                    <a:pt x="678946" y="51435"/>
                  </a:cubicBezTo>
                  <a:cubicBezTo>
                    <a:pt x="678946" y="57093"/>
                    <a:pt x="676374" y="61379"/>
                    <a:pt x="671231" y="64294"/>
                  </a:cubicBezTo>
                  <a:cubicBezTo>
                    <a:pt x="674831" y="64637"/>
                    <a:pt x="676546" y="67637"/>
                    <a:pt x="676374" y="73295"/>
                  </a:cubicBezTo>
                  <a:cubicBezTo>
                    <a:pt x="676203" y="77581"/>
                    <a:pt x="673631" y="80153"/>
                    <a:pt x="668659" y="81010"/>
                  </a:cubicBezTo>
                  <a:cubicBezTo>
                    <a:pt x="668316" y="76724"/>
                    <a:pt x="667030" y="74581"/>
                    <a:pt x="664801" y="74581"/>
                  </a:cubicBezTo>
                  <a:cubicBezTo>
                    <a:pt x="660515" y="74581"/>
                    <a:pt x="658372" y="76724"/>
                    <a:pt x="658372" y="81010"/>
                  </a:cubicBezTo>
                  <a:cubicBezTo>
                    <a:pt x="658372" y="87182"/>
                    <a:pt x="658715" y="90783"/>
                    <a:pt x="659401" y="91812"/>
                  </a:cubicBezTo>
                  <a:cubicBezTo>
                    <a:pt x="655286" y="90611"/>
                    <a:pt x="653228" y="86154"/>
                    <a:pt x="653228" y="78438"/>
                  </a:cubicBezTo>
                  <a:cubicBezTo>
                    <a:pt x="653228" y="75181"/>
                    <a:pt x="656657" y="68751"/>
                    <a:pt x="663515" y="59150"/>
                  </a:cubicBezTo>
                  <a:cubicBezTo>
                    <a:pt x="670373" y="49549"/>
                    <a:pt x="673802" y="42262"/>
                    <a:pt x="673802" y="37290"/>
                  </a:cubicBezTo>
                  <a:close/>
                  <a:moveTo>
                    <a:pt x="59151" y="37290"/>
                  </a:moveTo>
                  <a:cubicBezTo>
                    <a:pt x="62580" y="39348"/>
                    <a:pt x="64294" y="44063"/>
                    <a:pt x="64294" y="51435"/>
                  </a:cubicBezTo>
                  <a:cubicBezTo>
                    <a:pt x="64294" y="57093"/>
                    <a:pt x="61722" y="61379"/>
                    <a:pt x="56579" y="64294"/>
                  </a:cubicBezTo>
                  <a:cubicBezTo>
                    <a:pt x="60179" y="64637"/>
                    <a:pt x="61894" y="67637"/>
                    <a:pt x="61722" y="73295"/>
                  </a:cubicBezTo>
                  <a:cubicBezTo>
                    <a:pt x="61551" y="77581"/>
                    <a:pt x="58979" y="80153"/>
                    <a:pt x="54007" y="81010"/>
                  </a:cubicBezTo>
                  <a:cubicBezTo>
                    <a:pt x="53664" y="76724"/>
                    <a:pt x="52378" y="74581"/>
                    <a:pt x="50150" y="74581"/>
                  </a:cubicBezTo>
                  <a:cubicBezTo>
                    <a:pt x="45863" y="74581"/>
                    <a:pt x="43720" y="76724"/>
                    <a:pt x="43720" y="81010"/>
                  </a:cubicBezTo>
                  <a:cubicBezTo>
                    <a:pt x="43720" y="87182"/>
                    <a:pt x="44063" y="90783"/>
                    <a:pt x="44749" y="91812"/>
                  </a:cubicBezTo>
                  <a:cubicBezTo>
                    <a:pt x="40634" y="90611"/>
                    <a:pt x="38577" y="86154"/>
                    <a:pt x="38577" y="78438"/>
                  </a:cubicBezTo>
                  <a:cubicBezTo>
                    <a:pt x="38577" y="75181"/>
                    <a:pt x="42006" y="68751"/>
                    <a:pt x="48864" y="59150"/>
                  </a:cubicBezTo>
                  <a:cubicBezTo>
                    <a:pt x="55722" y="49549"/>
                    <a:pt x="59151" y="42262"/>
                    <a:pt x="59151" y="37290"/>
                  </a:cubicBezTo>
                  <a:close/>
                  <a:moveTo>
                    <a:pt x="1288454" y="37290"/>
                  </a:moveTo>
                  <a:cubicBezTo>
                    <a:pt x="1291883" y="39348"/>
                    <a:pt x="1293598" y="44063"/>
                    <a:pt x="1293598" y="51435"/>
                  </a:cubicBezTo>
                  <a:cubicBezTo>
                    <a:pt x="1293598" y="57093"/>
                    <a:pt x="1291026" y="61379"/>
                    <a:pt x="1285883" y="64294"/>
                  </a:cubicBezTo>
                  <a:cubicBezTo>
                    <a:pt x="1289483" y="64637"/>
                    <a:pt x="1291198" y="67637"/>
                    <a:pt x="1291026" y="73295"/>
                  </a:cubicBezTo>
                  <a:cubicBezTo>
                    <a:pt x="1290855" y="77581"/>
                    <a:pt x="1288283" y="80153"/>
                    <a:pt x="1283311" y="81010"/>
                  </a:cubicBezTo>
                  <a:cubicBezTo>
                    <a:pt x="1282968" y="76724"/>
                    <a:pt x="1281682" y="74581"/>
                    <a:pt x="1279453" y="74581"/>
                  </a:cubicBezTo>
                  <a:cubicBezTo>
                    <a:pt x="1275167" y="74581"/>
                    <a:pt x="1273024" y="76724"/>
                    <a:pt x="1273024" y="81010"/>
                  </a:cubicBezTo>
                  <a:cubicBezTo>
                    <a:pt x="1273024" y="87182"/>
                    <a:pt x="1273367" y="90783"/>
                    <a:pt x="1274053" y="91812"/>
                  </a:cubicBezTo>
                  <a:cubicBezTo>
                    <a:pt x="1269938" y="90611"/>
                    <a:pt x="1267880" y="86154"/>
                    <a:pt x="1267880" y="78438"/>
                  </a:cubicBezTo>
                  <a:cubicBezTo>
                    <a:pt x="1267880" y="75181"/>
                    <a:pt x="1271309" y="68751"/>
                    <a:pt x="1278167" y="59150"/>
                  </a:cubicBezTo>
                  <a:cubicBezTo>
                    <a:pt x="1285025" y="49549"/>
                    <a:pt x="1288454" y="42262"/>
                    <a:pt x="1288454" y="37290"/>
                  </a:cubicBezTo>
                  <a:close/>
                  <a:moveTo>
                    <a:pt x="1903106" y="37290"/>
                  </a:moveTo>
                  <a:cubicBezTo>
                    <a:pt x="1906535" y="39348"/>
                    <a:pt x="1908250" y="44063"/>
                    <a:pt x="1908250" y="51435"/>
                  </a:cubicBezTo>
                  <a:cubicBezTo>
                    <a:pt x="1908250" y="57093"/>
                    <a:pt x="1905678" y="61379"/>
                    <a:pt x="1900535" y="64294"/>
                  </a:cubicBezTo>
                  <a:cubicBezTo>
                    <a:pt x="1904135" y="64637"/>
                    <a:pt x="1905850" y="67637"/>
                    <a:pt x="1905678" y="73295"/>
                  </a:cubicBezTo>
                  <a:cubicBezTo>
                    <a:pt x="1905507" y="77581"/>
                    <a:pt x="1902935" y="80153"/>
                    <a:pt x="1897963" y="81010"/>
                  </a:cubicBezTo>
                  <a:cubicBezTo>
                    <a:pt x="1897620" y="76724"/>
                    <a:pt x="1896334" y="74581"/>
                    <a:pt x="1894105" y="74581"/>
                  </a:cubicBezTo>
                  <a:cubicBezTo>
                    <a:pt x="1889819" y="74581"/>
                    <a:pt x="1887676" y="76724"/>
                    <a:pt x="1887676" y="81010"/>
                  </a:cubicBezTo>
                  <a:cubicBezTo>
                    <a:pt x="1887676" y="87182"/>
                    <a:pt x="1888019" y="90783"/>
                    <a:pt x="1888705" y="91812"/>
                  </a:cubicBezTo>
                  <a:cubicBezTo>
                    <a:pt x="1884590" y="90611"/>
                    <a:pt x="1882532" y="86154"/>
                    <a:pt x="1882532" y="78438"/>
                  </a:cubicBezTo>
                  <a:cubicBezTo>
                    <a:pt x="1882532" y="75181"/>
                    <a:pt x="1885961" y="68751"/>
                    <a:pt x="1892819" y="59150"/>
                  </a:cubicBezTo>
                  <a:cubicBezTo>
                    <a:pt x="1899677" y="49549"/>
                    <a:pt x="1903106" y="42262"/>
                    <a:pt x="1903106" y="37290"/>
                  </a:cubicBezTo>
                  <a:close/>
                  <a:moveTo>
                    <a:pt x="2517756" y="37290"/>
                  </a:moveTo>
                  <a:cubicBezTo>
                    <a:pt x="2521185" y="39348"/>
                    <a:pt x="2522900" y="44063"/>
                    <a:pt x="2522900" y="51435"/>
                  </a:cubicBezTo>
                  <a:cubicBezTo>
                    <a:pt x="2522900" y="57093"/>
                    <a:pt x="2520328" y="61379"/>
                    <a:pt x="2515185" y="64294"/>
                  </a:cubicBezTo>
                  <a:cubicBezTo>
                    <a:pt x="2518785" y="64637"/>
                    <a:pt x="2520500" y="67637"/>
                    <a:pt x="2520328" y="73295"/>
                  </a:cubicBezTo>
                  <a:cubicBezTo>
                    <a:pt x="2520157" y="77581"/>
                    <a:pt x="2517585" y="80153"/>
                    <a:pt x="2512613" y="81010"/>
                  </a:cubicBezTo>
                  <a:cubicBezTo>
                    <a:pt x="2512270" y="76724"/>
                    <a:pt x="2510984" y="74581"/>
                    <a:pt x="2508755" y="74581"/>
                  </a:cubicBezTo>
                  <a:cubicBezTo>
                    <a:pt x="2504469" y="74581"/>
                    <a:pt x="2502326" y="76724"/>
                    <a:pt x="2502326" y="81010"/>
                  </a:cubicBezTo>
                  <a:cubicBezTo>
                    <a:pt x="2502326" y="87182"/>
                    <a:pt x="2502669" y="90783"/>
                    <a:pt x="2503355" y="91811"/>
                  </a:cubicBezTo>
                  <a:cubicBezTo>
                    <a:pt x="2499240" y="90611"/>
                    <a:pt x="2497182" y="86154"/>
                    <a:pt x="2497182" y="78438"/>
                  </a:cubicBezTo>
                  <a:cubicBezTo>
                    <a:pt x="2497182" y="75181"/>
                    <a:pt x="2500611" y="68751"/>
                    <a:pt x="2507469" y="59150"/>
                  </a:cubicBezTo>
                  <a:cubicBezTo>
                    <a:pt x="2514327" y="49549"/>
                    <a:pt x="2517756" y="42262"/>
                    <a:pt x="2517756" y="37290"/>
                  </a:cubicBezTo>
                  <a:close/>
                  <a:moveTo>
                    <a:pt x="635226" y="0"/>
                  </a:moveTo>
                  <a:lnTo>
                    <a:pt x="642941" y="0"/>
                  </a:lnTo>
                  <a:lnTo>
                    <a:pt x="642941" y="174879"/>
                  </a:lnTo>
                  <a:lnTo>
                    <a:pt x="723952" y="174879"/>
                  </a:lnTo>
                  <a:lnTo>
                    <a:pt x="740958" y="181528"/>
                  </a:lnTo>
                  <a:lnTo>
                    <a:pt x="741149" y="181778"/>
                  </a:lnTo>
                  <a:lnTo>
                    <a:pt x="748383" y="198025"/>
                  </a:lnTo>
                  <a:cubicBezTo>
                    <a:pt x="748383" y="203340"/>
                    <a:pt x="746497" y="207883"/>
                    <a:pt x="742725" y="211655"/>
                  </a:cubicBezTo>
                  <a:cubicBezTo>
                    <a:pt x="738953" y="215427"/>
                    <a:pt x="734410" y="217313"/>
                    <a:pt x="729095" y="217313"/>
                  </a:cubicBezTo>
                  <a:cubicBezTo>
                    <a:pt x="727381" y="217313"/>
                    <a:pt x="724980" y="216670"/>
                    <a:pt x="721894" y="215384"/>
                  </a:cubicBezTo>
                  <a:cubicBezTo>
                    <a:pt x="718808" y="214098"/>
                    <a:pt x="716493" y="213455"/>
                    <a:pt x="714950" y="213455"/>
                  </a:cubicBezTo>
                  <a:cubicBezTo>
                    <a:pt x="712722" y="213455"/>
                    <a:pt x="708864" y="214741"/>
                    <a:pt x="703378" y="217313"/>
                  </a:cubicBezTo>
                  <a:cubicBezTo>
                    <a:pt x="703720" y="210455"/>
                    <a:pt x="706721" y="207026"/>
                    <a:pt x="712379" y="207026"/>
                  </a:cubicBezTo>
                  <a:cubicBezTo>
                    <a:pt x="712379" y="203254"/>
                    <a:pt x="713150" y="199739"/>
                    <a:pt x="714693" y="196482"/>
                  </a:cubicBezTo>
                  <a:cubicBezTo>
                    <a:pt x="716579" y="192367"/>
                    <a:pt x="719237" y="190310"/>
                    <a:pt x="722666" y="190310"/>
                  </a:cubicBezTo>
                  <a:cubicBezTo>
                    <a:pt x="726952" y="190310"/>
                    <a:pt x="729095" y="192881"/>
                    <a:pt x="729095" y="198025"/>
                  </a:cubicBezTo>
                  <a:cubicBezTo>
                    <a:pt x="725666" y="197168"/>
                    <a:pt x="724380" y="196739"/>
                    <a:pt x="725237" y="196739"/>
                  </a:cubicBezTo>
                  <a:cubicBezTo>
                    <a:pt x="722666" y="196739"/>
                    <a:pt x="721380" y="198453"/>
                    <a:pt x="721380" y="201882"/>
                  </a:cubicBezTo>
                  <a:cubicBezTo>
                    <a:pt x="721380" y="206169"/>
                    <a:pt x="723952" y="208312"/>
                    <a:pt x="729095" y="208312"/>
                  </a:cubicBezTo>
                  <a:cubicBezTo>
                    <a:pt x="731838" y="208312"/>
                    <a:pt x="734024" y="207112"/>
                    <a:pt x="735653" y="204711"/>
                  </a:cubicBezTo>
                  <a:cubicBezTo>
                    <a:pt x="737282" y="202311"/>
                    <a:pt x="738096" y="199654"/>
                    <a:pt x="738096" y="196739"/>
                  </a:cubicBezTo>
                  <a:cubicBezTo>
                    <a:pt x="738096" y="192796"/>
                    <a:pt x="736725" y="189452"/>
                    <a:pt x="733981" y="186709"/>
                  </a:cubicBezTo>
                  <a:cubicBezTo>
                    <a:pt x="731238" y="183966"/>
                    <a:pt x="727895" y="182594"/>
                    <a:pt x="723952" y="182594"/>
                  </a:cubicBezTo>
                  <a:lnTo>
                    <a:pt x="635226" y="182594"/>
                  </a:lnTo>
                  <a:close/>
                  <a:moveTo>
                    <a:pt x="614652" y="0"/>
                  </a:moveTo>
                  <a:lnTo>
                    <a:pt x="622367" y="0"/>
                  </a:lnTo>
                  <a:lnTo>
                    <a:pt x="622367" y="249460"/>
                  </a:lnTo>
                  <a:lnTo>
                    <a:pt x="871827" y="249460"/>
                  </a:lnTo>
                  <a:lnTo>
                    <a:pt x="871827" y="257175"/>
                  </a:lnTo>
                  <a:lnTo>
                    <a:pt x="614652" y="257175"/>
                  </a:lnTo>
                  <a:close/>
                  <a:moveTo>
                    <a:pt x="20574" y="0"/>
                  </a:moveTo>
                  <a:lnTo>
                    <a:pt x="28290" y="0"/>
                  </a:lnTo>
                  <a:lnTo>
                    <a:pt x="28290" y="174879"/>
                  </a:lnTo>
                  <a:lnTo>
                    <a:pt x="109300" y="174879"/>
                  </a:lnTo>
                  <a:lnTo>
                    <a:pt x="126306" y="181528"/>
                  </a:lnTo>
                  <a:lnTo>
                    <a:pt x="126496" y="181778"/>
                  </a:lnTo>
                  <a:lnTo>
                    <a:pt x="133731" y="198025"/>
                  </a:lnTo>
                  <a:cubicBezTo>
                    <a:pt x="133731" y="203340"/>
                    <a:pt x="131845" y="207883"/>
                    <a:pt x="128074" y="211655"/>
                  </a:cubicBezTo>
                  <a:cubicBezTo>
                    <a:pt x="124302" y="215427"/>
                    <a:pt x="119758" y="217313"/>
                    <a:pt x="114443" y="217313"/>
                  </a:cubicBezTo>
                  <a:cubicBezTo>
                    <a:pt x="112729" y="217313"/>
                    <a:pt x="110328" y="216670"/>
                    <a:pt x="107242" y="215384"/>
                  </a:cubicBezTo>
                  <a:cubicBezTo>
                    <a:pt x="104156" y="214098"/>
                    <a:pt x="101842" y="213455"/>
                    <a:pt x="100299" y="213455"/>
                  </a:cubicBezTo>
                  <a:cubicBezTo>
                    <a:pt x="98070" y="213455"/>
                    <a:pt x="94212" y="214741"/>
                    <a:pt x="88726" y="217313"/>
                  </a:cubicBezTo>
                  <a:cubicBezTo>
                    <a:pt x="89069" y="210455"/>
                    <a:pt x="92069" y="207026"/>
                    <a:pt x="97727" y="207026"/>
                  </a:cubicBezTo>
                  <a:cubicBezTo>
                    <a:pt x="97727" y="203254"/>
                    <a:pt x="98498" y="199739"/>
                    <a:pt x="100041" y="196482"/>
                  </a:cubicBezTo>
                  <a:cubicBezTo>
                    <a:pt x="101927" y="192367"/>
                    <a:pt x="104585" y="190310"/>
                    <a:pt x="108014" y="190310"/>
                  </a:cubicBezTo>
                  <a:cubicBezTo>
                    <a:pt x="112300" y="190310"/>
                    <a:pt x="114443" y="192881"/>
                    <a:pt x="114443" y="198025"/>
                  </a:cubicBezTo>
                  <a:cubicBezTo>
                    <a:pt x="111014" y="197168"/>
                    <a:pt x="109728" y="196739"/>
                    <a:pt x="110586" y="196739"/>
                  </a:cubicBezTo>
                  <a:cubicBezTo>
                    <a:pt x="108014" y="196739"/>
                    <a:pt x="106728" y="198453"/>
                    <a:pt x="106728" y="201882"/>
                  </a:cubicBezTo>
                  <a:cubicBezTo>
                    <a:pt x="106728" y="206169"/>
                    <a:pt x="109300" y="208312"/>
                    <a:pt x="114443" y="208312"/>
                  </a:cubicBezTo>
                  <a:cubicBezTo>
                    <a:pt x="117186" y="208312"/>
                    <a:pt x="119372" y="207112"/>
                    <a:pt x="121001" y="204711"/>
                  </a:cubicBezTo>
                  <a:cubicBezTo>
                    <a:pt x="122630" y="202311"/>
                    <a:pt x="123444" y="199654"/>
                    <a:pt x="123444" y="196739"/>
                  </a:cubicBezTo>
                  <a:cubicBezTo>
                    <a:pt x="123444" y="192796"/>
                    <a:pt x="122073" y="189452"/>
                    <a:pt x="119330" y="186709"/>
                  </a:cubicBezTo>
                  <a:cubicBezTo>
                    <a:pt x="116586" y="183966"/>
                    <a:pt x="113243" y="182594"/>
                    <a:pt x="109300" y="182594"/>
                  </a:cubicBezTo>
                  <a:lnTo>
                    <a:pt x="20574" y="182594"/>
                  </a:lnTo>
                  <a:close/>
                  <a:moveTo>
                    <a:pt x="0" y="0"/>
                  </a:moveTo>
                  <a:lnTo>
                    <a:pt x="7716" y="0"/>
                  </a:lnTo>
                  <a:lnTo>
                    <a:pt x="7716" y="249460"/>
                  </a:lnTo>
                  <a:lnTo>
                    <a:pt x="257175" y="249460"/>
                  </a:lnTo>
                  <a:lnTo>
                    <a:pt x="257175" y="257175"/>
                  </a:lnTo>
                  <a:lnTo>
                    <a:pt x="0" y="257175"/>
                  </a:lnTo>
                  <a:close/>
                  <a:moveTo>
                    <a:pt x="1249878" y="0"/>
                  </a:moveTo>
                  <a:lnTo>
                    <a:pt x="1257593" y="0"/>
                  </a:lnTo>
                  <a:lnTo>
                    <a:pt x="1257593" y="174879"/>
                  </a:lnTo>
                  <a:lnTo>
                    <a:pt x="1338604" y="174879"/>
                  </a:lnTo>
                  <a:lnTo>
                    <a:pt x="1355610" y="181528"/>
                  </a:lnTo>
                  <a:lnTo>
                    <a:pt x="1355801" y="181778"/>
                  </a:lnTo>
                  <a:lnTo>
                    <a:pt x="1363035" y="198025"/>
                  </a:lnTo>
                  <a:cubicBezTo>
                    <a:pt x="1363035" y="203340"/>
                    <a:pt x="1361149" y="207883"/>
                    <a:pt x="1357377" y="211655"/>
                  </a:cubicBezTo>
                  <a:cubicBezTo>
                    <a:pt x="1353605" y="215427"/>
                    <a:pt x="1349062" y="217313"/>
                    <a:pt x="1343747" y="217313"/>
                  </a:cubicBezTo>
                  <a:cubicBezTo>
                    <a:pt x="1342033" y="217313"/>
                    <a:pt x="1339632" y="216670"/>
                    <a:pt x="1336546" y="215384"/>
                  </a:cubicBezTo>
                  <a:cubicBezTo>
                    <a:pt x="1333460" y="214098"/>
                    <a:pt x="1331145" y="213455"/>
                    <a:pt x="1329602" y="213455"/>
                  </a:cubicBezTo>
                  <a:cubicBezTo>
                    <a:pt x="1327374" y="213455"/>
                    <a:pt x="1323516" y="214741"/>
                    <a:pt x="1318030" y="217313"/>
                  </a:cubicBezTo>
                  <a:cubicBezTo>
                    <a:pt x="1318372" y="210455"/>
                    <a:pt x="1321373" y="207026"/>
                    <a:pt x="1327031" y="207026"/>
                  </a:cubicBezTo>
                  <a:cubicBezTo>
                    <a:pt x="1327031" y="203254"/>
                    <a:pt x="1327802" y="199739"/>
                    <a:pt x="1329345" y="196482"/>
                  </a:cubicBezTo>
                  <a:cubicBezTo>
                    <a:pt x="1331231" y="192367"/>
                    <a:pt x="1333889" y="190310"/>
                    <a:pt x="1337318" y="190310"/>
                  </a:cubicBezTo>
                  <a:cubicBezTo>
                    <a:pt x="1341604" y="190310"/>
                    <a:pt x="1343747" y="192881"/>
                    <a:pt x="1343747" y="198025"/>
                  </a:cubicBezTo>
                  <a:cubicBezTo>
                    <a:pt x="1340318" y="197168"/>
                    <a:pt x="1339032" y="196739"/>
                    <a:pt x="1339889" y="196739"/>
                  </a:cubicBezTo>
                  <a:cubicBezTo>
                    <a:pt x="1337318" y="196739"/>
                    <a:pt x="1336032" y="198453"/>
                    <a:pt x="1336032" y="201882"/>
                  </a:cubicBezTo>
                  <a:cubicBezTo>
                    <a:pt x="1336032" y="206169"/>
                    <a:pt x="1338604" y="208312"/>
                    <a:pt x="1343747" y="208312"/>
                  </a:cubicBezTo>
                  <a:cubicBezTo>
                    <a:pt x="1346490" y="208312"/>
                    <a:pt x="1348676" y="207112"/>
                    <a:pt x="1350305" y="204711"/>
                  </a:cubicBezTo>
                  <a:cubicBezTo>
                    <a:pt x="1351934" y="202311"/>
                    <a:pt x="1352748" y="199654"/>
                    <a:pt x="1352748" y="196739"/>
                  </a:cubicBezTo>
                  <a:cubicBezTo>
                    <a:pt x="1352748" y="192796"/>
                    <a:pt x="1351377" y="189452"/>
                    <a:pt x="1348633" y="186709"/>
                  </a:cubicBezTo>
                  <a:cubicBezTo>
                    <a:pt x="1345890" y="183966"/>
                    <a:pt x="1342547" y="182594"/>
                    <a:pt x="1338604" y="182594"/>
                  </a:cubicBezTo>
                  <a:lnTo>
                    <a:pt x="1249878" y="182594"/>
                  </a:lnTo>
                  <a:close/>
                  <a:moveTo>
                    <a:pt x="1229304" y="0"/>
                  </a:moveTo>
                  <a:lnTo>
                    <a:pt x="1237019" y="0"/>
                  </a:lnTo>
                  <a:lnTo>
                    <a:pt x="1237019" y="249460"/>
                  </a:lnTo>
                  <a:lnTo>
                    <a:pt x="1486479" y="249460"/>
                  </a:lnTo>
                  <a:lnTo>
                    <a:pt x="1486479" y="257175"/>
                  </a:lnTo>
                  <a:lnTo>
                    <a:pt x="1229304" y="257175"/>
                  </a:lnTo>
                  <a:close/>
                  <a:moveTo>
                    <a:pt x="1864530" y="0"/>
                  </a:moveTo>
                  <a:lnTo>
                    <a:pt x="1872245" y="0"/>
                  </a:lnTo>
                  <a:lnTo>
                    <a:pt x="1872245" y="174879"/>
                  </a:lnTo>
                  <a:lnTo>
                    <a:pt x="1953256" y="174879"/>
                  </a:lnTo>
                  <a:lnTo>
                    <a:pt x="1970262" y="181528"/>
                  </a:lnTo>
                  <a:lnTo>
                    <a:pt x="1970453" y="181778"/>
                  </a:lnTo>
                  <a:lnTo>
                    <a:pt x="1977687" y="198025"/>
                  </a:lnTo>
                  <a:cubicBezTo>
                    <a:pt x="1977687" y="203340"/>
                    <a:pt x="1975801" y="207883"/>
                    <a:pt x="1972029" y="211655"/>
                  </a:cubicBezTo>
                  <a:cubicBezTo>
                    <a:pt x="1968257" y="215427"/>
                    <a:pt x="1963714" y="217313"/>
                    <a:pt x="1958399" y="217313"/>
                  </a:cubicBezTo>
                  <a:cubicBezTo>
                    <a:pt x="1956685" y="217313"/>
                    <a:pt x="1954284" y="216670"/>
                    <a:pt x="1951198" y="215384"/>
                  </a:cubicBezTo>
                  <a:cubicBezTo>
                    <a:pt x="1948112" y="214098"/>
                    <a:pt x="1945797" y="213455"/>
                    <a:pt x="1944254" y="213455"/>
                  </a:cubicBezTo>
                  <a:cubicBezTo>
                    <a:pt x="1942026" y="213455"/>
                    <a:pt x="1938168" y="214741"/>
                    <a:pt x="1932682" y="217313"/>
                  </a:cubicBezTo>
                  <a:cubicBezTo>
                    <a:pt x="1933024" y="210455"/>
                    <a:pt x="1936025" y="207026"/>
                    <a:pt x="1941683" y="207026"/>
                  </a:cubicBezTo>
                  <a:cubicBezTo>
                    <a:pt x="1941683" y="203254"/>
                    <a:pt x="1942454" y="199739"/>
                    <a:pt x="1943997" y="196482"/>
                  </a:cubicBezTo>
                  <a:cubicBezTo>
                    <a:pt x="1945883" y="192367"/>
                    <a:pt x="1948541" y="190310"/>
                    <a:pt x="1951970" y="190310"/>
                  </a:cubicBezTo>
                  <a:cubicBezTo>
                    <a:pt x="1956256" y="190310"/>
                    <a:pt x="1958399" y="192881"/>
                    <a:pt x="1958399" y="198025"/>
                  </a:cubicBezTo>
                  <a:cubicBezTo>
                    <a:pt x="1954970" y="197168"/>
                    <a:pt x="1953684" y="196739"/>
                    <a:pt x="1954541" y="196739"/>
                  </a:cubicBezTo>
                  <a:cubicBezTo>
                    <a:pt x="1951970" y="196739"/>
                    <a:pt x="1950684" y="198453"/>
                    <a:pt x="1950684" y="201882"/>
                  </a:cubicBezTo>
                  <a:cubicBezTo>
                    <a:pt x="1950684" y="206169"/>
                    <a:pt x="1953256" y="208312"/>
                    <a:pt x="1958399" y="208312"/>
                  </a:cubicBezTo>
                  <a:cubicBezTo>
                    <a:pt x="1961142" y="208312"/>
                    <a:pt x="1963328" y="207112"/>
                    <a:pt x="1964957" y="204711"/>
                  </a:cubicBezTo>
                  <a:cubicBezTo>
                    <a:pt x="1966586" y="202311"/>
                    <a:pt x="1967400" y="199654"/>
                    <a:pt x="1967400" y="196739"/>
                  </a:cubicBezTo>
                  <a:cubicBezTo>
                    <a:pt x="1967400" y="192796"/>
                    <a:pt x="1966029" y="189452"/>
                    <a:pt x="1963285" y="186709"/>
                  </a:cubicBezTo>
                  <a:cubicBezTo>
                    <a:pt x="1960542" y="183966"/>
                    <a:pt x="1957199" y="182594"/>
                    <a:pt x="1953256" y="182594"/>
                  </a:cubicBezTo>
                  <a:lnTo>
                    <a:pt x="1864530" y="182594"/>
                  </a:lnTo>
                  <a:close/>
                  <a:moveTo>
                    <a:pt x="1843956" y="0"/>
                  </a:moveTo>
                  <a:lnTo>
                    <a:pt x="1851671" y="0"/>
                  </a:lnTo>
                  <a:lnTo>
                    <a:pt x="1851671" y="249460"/>
                  </a:lnTo>
                  <a:lnTo>
                    <a:pt x="2101131" y="249460"/>
                  </a:lnTo>
                  <a:lnTo>
                    <a:pt x="2101131" y="257175"/>
                  </a:lnTo>
                  <a:lnTo>
                    <a:pt x="1843956" y="257175"/>
                  </a:lnTo>
                  <a:close/>
                  <a:moveTo>
                    <a:pt x="2479180" y="0"/>
                  </a:moveTo>
                  <a:lnTo>
                    <a:pt x="2486895" y="0"/>
                  </a:lnTo>
                  <a:lnTo>
                    <a:pt x="2486895" y="174879"/>
                  </a:lnTo>
                  <a:lnTo>
                    <a:pt x="2567906" y="174879"/>
                  </a:lnTo>
                  <a:lnTo>
                    <a:pt x="2584912" y="181528"/>
                  </a:lnTo>
                  <a:lnTo>
                    <a:pt x="2585103" y="181778"/>
                  </a:lnTo>
                  <a:lnTo>
                    <a:pt x="2592337" y="198025"/>
                  </a:lnTo>
                  <a:cubicBezTo>
                    <a:pt x="2592337" y="203340"/>
                    <a:pt x="2590451" y="207883"/>
                    <a:pt x="2586679" y="211655"/>
                  </a:cubicBezTo>
                  <a:cubicBezTo>
                    <a:pt x="2582907" y="215427"/>
                    <a:pt x="2578364" y="217313"/>
                    <a:pt x="2573049" y="217313"/>
                  </a:cubicBezTo>
                  <a:cubicBezTo>
                    <a:pt x="2571335" y="217313"/>
                    <a:pt x="2568934" y="216670"/>
                    <a:pt x="2565848" y="215384"/>
                  </a:cubicBezTo>
                  <a:cubicBezTo>
                    <a:pt x="2562762" y="214098"/>
                    <a:pt x="2560447" y="213455"/>
                    <a:pt x="2558904" y="213455"/>
                  </a:cubicBezTo>
                  <a:cubicBezTo>
                    <a:pt x="2556676" y="213455"/>
                    <a:pt x="2552818" y="214741"/>
                    <a:pt x="2547332" y="217313"/>
                  </a:cubicBezTo>
                  <a:cubicBezTo>
                    <a:pt x="2547674" y="210455"/>
                    <a:pt x="2550675" y="207026"/>
                    <a:pt x="2556333" y="207026"/>
                  </a:cubicBezTo>
                  <a:cubicBezTo>
                    <a:pt x="2556333" y="203254"/>
                    <a:pt x="2557104" y="199739"/>
                    <a:pt x="2558647" y="196482"/>
                  </a:cubicBezTo>
                  <a:cubicBezTo>
                    <a:pt x="2560533" y="192367"/>
                    <a:pt x="2563191" y="190310"/>
                    <a:pt x="2566620" y="190310"/>
                  </a:cubicBezTo>
                  <a:cubicBezTo>
                    <a:pt x="2570906" y="190310"/>
                    <a:pt x="2573049" y="192881"/>
                    <a:pt x="2573049" y="198025"/>
                  </a:cubicBezTo>
                  <a:cubicBezTo>
                    <a:pt x="2569620" y="197168"/>
                    <a:pt x="2568334" y="196739"/>
                    <a:pt x="2569191" y="196739"/>
                  </a:cubicBezTo>
                  <a:cubicBezTo>
                    <a:pt x="2566620" y="196739"/>
                    <a:pt x="2565334" y="198453"/>
                    <a:pt x="2565334" y="201882"/>
                  </a:cubicBezTo>
                  <a:cubicBezTo>
                    <a:pt x="2565334" y="206169"/>
                    <a:pt x="2567906" y="208312"/>
                    <a:pt x="2573049" y="208312"/>
                  </a:cubicBezTo>
                  <a:cubicBezTo>
                    <a:pt x="2575792" y="208312"/>
                    <a:pt x="2577978" y="207112"/>
                    <a:pt x="2579607" y="204711"/>
                  </a:cubicBezTo>
                  <a:cubicBezTo>
                    <a:pt x="2581236" y="202311"/>
                    <a:pt x="2582050" y="199654"/>
                    <a:pt x="2582050" y="196739"/>
                  </a:cubicBezTo>
                  <a:cubicBezTo>
                    <a:pt x="2582050" y="192796"/>
                    <a:pt x="2580679" y="189452"/>
                    <a:pt x="2577935" y="186709"/>
                  </a:cubicBezTo>
                  <a:cubicBezTo>
                    <a:pt x="2575192" y="183966"/>
                    <a:pt x="2571849" y="182594"/>
                    <a:pt x="2567906" y="182594"/>
                  </a:cubicBezTo>
                  <a:lnTo>
                    <a:pt x="2479180" y="182594"/>
                  </a:lnTo>
                  <a:close/>
                  <a:moveTo>
                    <a:pt x="2458606" y="0"/>
                  </a:moveTo>
                  <a:lnTo>
                    <a:pt x="2466321" y="0"/>
                  </a:lnTo>
                  <a:lnTo>
                    <a:pt x="2466321" y="249460"/>
                  </a:lnTo>
                  <a:lnTo>
                    <a:pt x="2715781" y="249460"/>
                  </a:lnTo>
                  <a:lnTo>
                    <a:pt x="2715781" y="257175"/>
                  </a:lnTo>
                  <a:lnTo>
                    <a:pt x="2458606" y="257175"/>
                  </a:ln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en-US" sz="2000" dirty="0"/>
            </a:p>
          </p:txBody>
        </p:sp>
        <p:sp>
          <p:nvSpPr>
            <p:cNvPr id="11" name="TextBox 10">
              <a:extLst>
                <a:ext uri="{FF2B5EF4-FFF2-40B4-BE49-F238E27FC236}">
                  <a16:creationId xmlns:a16="http://schemas.microsoft.com/office/drawing/2014/main" id="{5EF7D356-7BE9-494C-B9E7-EDF9187422B9}"/>
                </a:ext>
              </a:extLst>
            </p:cNvPr>
            <p:cNvSpPr txBox="1"/>
            <p:nvPr/>
          </p:nvSpPr>
          <p:spPr>
            <a:xfrm>
              <a:off x="0" y="2538781"/>
              <a:ext cx="274320" cy="2286000"/>
            </a:xfrm>
            <a:custGeom>
              <a:avLst/>
              <a:gdLst/>
              <a:ahLst/>
              <a:cxnLst/>
              <a:rect l="l" t="t" r="r" b="b"/>
              <a:pathLst>
                <a:path w="228600" h="2072018">
                  <a:moveTo>
                    <a:pt x="80010" y="2008010"/>
                  </a:moveTo>
                  <a:lnTo>
                    <a:pt x="86868" y="2013725"/>
                  </a:lnTo>
                  <a:cubicBezTo>
                    <a:pt x="86106" y="2018297"/>
                    <a:pt x="85725" y="2021345"/>
                    <a:pt x="85725" y="2022869"/>
                  </a:cubicBezTo>
                  <a:cubicBezTo>
                    <a:pt x="85725" y="2030337"/>
                    <a:pt x="89535" y="2036357"/>
                    <a:pt x="97155" y="2040929"/>
                  </a:cubicBezTo>
                  <a:cubicBezTo>
                    <a:pt x="103708" y="2044891"/>
                    <a:pt x="110947" y="2046872"/>
                    <a:pt x="118872" y="2046872"/>
                  </a:cubicBezTo>
                  <a:lnTo>
                    <a:pt x="228600" y="2046872"/>
                  </a:lnTo>
                  <a:lnTo>
                    <a:pt x="228600" y="2053730"/>
                  </a:lnTo>
                  <a:lnTo>
                    <a:pt x="115443" y="2053730"/>
                  </a:lnTo>
                  <a:cubicBezTo>
                    <a:pt x="105384" y="2053730"/>
                    <a:pt x="96545" y="2050758"/>
                    <a:pt x="88925" y="2044815"/>
                  </a:cubicBezTo>
                  <a:cubicBezTo>
                    <a:pt x="80695" y="2038414"/>
                    <a:pt x="76581" y="2030337"/>
                    <a:pt x="76581" y="2020583"/>
                  </a:cubicBezTo>
                  <a:cubicBezTo>
                    <a:pt x="76581" y="2018297"/>
                    <a:pt x="77724" y="2014106"/>
                    <a:pt x="80010" y="2008010"/>
                  </a:cubicBezTo>
                  <a:close/>
                  <a:moveTo>
                    <a:pt x="61722" y="2008010"/>
                  </a:moveTo>
                  <a:lnTo>
                    <a:pt x="66065" y="2011896"/>
                  </a:lnTo>
                  <a:lnTo>
                    <a:pt x="56007" y="2028584"/>
                  </a:lnTo>
                  <a:cubicBezTo>
                    <a:pt x="47625" y="2042605"/>
                    <a:pt x="40005" y="2050225"/>
                    <a:pt x="33147" y="2051444"/>
                  </a:cubicBezTo>
                  <a:cubicBezTo>
                    <a:pt x="28879" y="2052206"/>
                    <a:pt x="24536" y="2053806"/>
                    <a:pt x="20116" y="2056245"/>
                  </a:cubicBezTo>
                  <a:lnTo>
                    <a:pt x="17830" y="2053730"/>
                  </a:lnTo>
                  <a:cubicBezTo>
                    <a:pt x="20421" y="2050682"/>
                    <a:pt x="22174" y="2046491"/>
                    <a:pt x="23088" y="2041157"/>
                  </a:cubicBezTo>
                  <a:cubicBezTo>
                    <a:pt x="25374" y="2033537"/>
                    <a:pt x="33299" y="2025536"/>
                    <a:pt x="46863" y="2017154"/>
                  </a:cubicBezTo>
                  <a:close/>
                  <a:moveTo>
                    <a:pt x="106299" y="1992008"/>
                  </a:moveTo>
                  <a:cubicBezTo>
                    <a:pt x="113004" y="1992008"/>
                    <a:pt x="118681" y="1994332"/>
                    <a:pt x="123329" y="1998980"/>
                  </a:cubicBezTo>
                  <a:cubicBezTo>
                    <a:pt x="127978" y="2003629"/>
                    <a:pt x="130302" y="2009306"/>
                    <a:pt x="130302" y="2016011"/>
                  </a:cubicBezTo>
                  <a:cubicBezTo>
                    <a:pt x="130302" y="2021193"/>
                    <a:pt x="128549" y="2025727"/>
                    <a:pt x="125044" y="2029613"/>
                  </a:cubicBezTo>
                  <a:cubicBezTo>
                    <a:pt x="121539" y="2033499"/>
                    <a:pt x="117195" y="2035442"/>
                    <a:pt x="112014" y="2035442"/>
                  </a:cubicBezTo>
                  <a:cubicBezTo>
                    <a:pt x="107746" y="2035442"/>
                    <a:pt x="104127" y="2034032"/>
                    <a:pt x="101155" y="2031213"/>
                  </a:cubicBezTo>
                  <a:cubicBezTo>
                    <a:pt x="98183" y="2028394"/>
                    <a:pt x="96697" y="2024850"/>
                    <a:pt x="96697" y="2020583"/>
                  </a:cubicBezTo>
                  <a:cubicBezTo>
                    <a:pt x="96697" y="2017230"/>
                    <a:pt x="97840" y="2014487"/>
                    <a:pt x="100126" y="2012354"/>
                  </a:cubicBezTo>
                  <a:cubicBezTo>
                    <a:pt x="102412" y="2010220"/>
                    <a:pt x="105232" y="2009153"/>
                    <a:pt x="108585" y="2009153"/>
                  </a:cubicBezTo>
                  <a:cubicBezTo>
                    <a:pt x="113157" y="2009153"/>
                    <a:pt x="115443" y="2011439"/>
                    <a:pt x="115443" y="2016011"/>
                  </a:cubicBezTo>
                  <a:cubicBezTo>
                    <a:pt x="115138" y="2017992"/>
                    <a:pt x="114376" y="2019516"/>
                    <a:pt x="113157" y="2020583"/>
                  </a:cubicBezTo>
                  <a:cubicBezTo>
                    <a:pt x="113157" y="2017535"/>
                    <a:pt x="111633" y="2016011"/>
                    <a:pt x="108585" y="2016011"/>
                  </a:cubicBezTo>
                  <a:cubicBezTo>
                    <a:pt x="104775" y="2016011"/>
                    <a:pt x="102870" y="2017916"/>
                    <a:pt x="102870" y="2021726"/>
                  </a:cubicBezTo>
                  <a:cubicBezTo>
                    <a:pt x="102870" y="2026298"/>
                    <a:pt x="105918" y="2028584"/>
                    <a:pt x="112014" y="2028584"/>
                  </a:cubicBezTo>
                  <a:cubicBezTo>
                    <a:pt x="115519" y="2028584"/>
                    <a:pt x="118300" y="2027213"/>
                    <a:pt x="120358" y="2024469"/>
                  </a:cubicBezTo>
                  <a:cubicBezTo>
                    <a:pt x="122415" y="2021726"/>
                    <a:pt x="123444" y="2018526"/>
                    <a:pt x="123444" y="2014868"/>
                  </a:cubicBezTo>
                  <a:cubicBezTo>
                    <a:pt x="123444" y="2010753"/>
                    <a:pt x="121996" y="2007248"/>
                    <a:pt x="119100" y="2004353"/>
                  </a:cubicBezTo>
                  <a:cubicBezTo>
                    <a:pt x="116205" y="2001457"/>
                    <a:pt x="112699" y="2000009"/>
                    <a:pt x="108585" y="2000009"/>
                  </a:cubicBezTo>
                  <a:cubicBezTo>
                    <a:pt x="104165" y="2000009"/>
                    <a:pt x="99974" y="2001152"/>
                    <a:pt x="96012" y="2003438"/>
                  </a:cubicBezTo>
                  <a:lnTo>
                    <a:pt x="90297" y="1997723"/>
                  </a:lnTo>
                  <a:cubicBezTo>
                    <a:pt x="97155" y="1993913"/>
                    <a:pt x="102489" y="1992008"/>
                    <a:pt x="106299" y="1992008"/>
                  </a:cubicBezTo>
                  <a:close/>
                  <a:moveTo>
                    <a:pt x="22860" y="1984007"/>
                  </a:moveTo>
                  <a:cubicBezTo>
                    <a:pt x="23774" y="1989341"/>
                    <a:pt x="25679" y="1993913"/>
                    <a:pt x="28575" y="1997723"/>
                  </a:cubicBezTo>
                  <a:cubicBezTo>
                    <a:pt x="32080" y="2002295"/>
                    <a:pt x="36271" y="2004581"/>
                    <a:pt x="41148" y="2004581"/>
                  </a:cubicBezTo>
                  <a:cubicBezTo>
                    <a:pt x="47091" y="2004429"/>
                    <a:pt x="56235" y="2001000"/>
                    <a:pt x="68580" y="1994294"/>
                  </a:cubicBezTo>
                  <a:lnTo>
                    <a:pt x="77724" y="2003438"/>
                  </a:lnTo>
                  <a:cubicBezTo>
                    <a:pt x="71628" y="2016545"/>
                    <a:pt x="68580" y="2026070"/>
                    <a:pt x="68580" y="2032013"/>
                  </a:cubicBezTo>
                  <a:cubicBezTo>
                    <a:pt x="68580" y="2036433"/>
                    <a:pt x="69799" y="2040395"/>
                    <a:pt x="72237" y="2043900"/>
                  </a:cubicBezTo>
                  <a:cubicBezTo>
                    <a:pt x="74676" y="2047406"/>
                    <a:pt x="78028" y="2049158"/>
                    <a:pt x="82296" y="2049158"/>
                  </a:cubicBezTo>
                  <a:cubicBezTo>
                    <a:pt x="79248" y="2052206"/>
                    <a:pt x="75819" y="2053730"/>
                    <a:pt x="72009" y="2053730"/>
                  </a:cubicBezTo>
                  <a:cubicBezTo>
                    <a:pt x="68199" y="2053730"/>
                    <a:pt x="65151" y="2052244"/>
                    <a:pt x="62865" y="2049272"/>
                  </a:cubicBezTo>
                  <a:cubicBezTo>
                    <a:pt x="60579" y="2046301"/>
                    <a:pt x="59436" y="2042834"/>
                    <a:pt x="59436" y="2038871"/>
                  </a:cubicBezTo>
                  <a:cubicBezTo>
                    <a:pt x="59436" y="2031861"/>
                    <a:pt x="62484" y="2023098"/>
                    <a:pt x="68580" y="2012582"/>
                  </a:cubicBezTo>
                  <a:lnTo>
                    <a:pt x="61722" y="2004581"/>
                  </a:lnTo>
                  <a:cubicBezTo>
                    <a:pt x="50901" y="2012201"/>
                    <a:pt x="42138" y="2016011"/>
                    <a:pt x="35433" y="2016011"/>
                  </a:cubicBezTo>
                  <a:cubicBezTo>
                    <a:pt x="30708" y="2016011"/>
                    <a:pt x="26860" y="2014182"/>
                    <a:pt x="23888" y="2010525"/>
                  </a:cubicBezTo>
                  <a:cubicBezTo>
                    <a:pt x="20917" y="2006867"/>
                    <a:pt x="19431" y="2002600"/>
                    <a:pt x="19431" y="1997723"/>
                  </a:cubicBezTo>
                  <a:cubicBezTo>
                    <a:pt x="19431" y="1991322"/>
                    <a:pt x="20574" y="1986750"/>
                    <a:pt x="22860" y="1984007"/>
                  </a:cubicBezTo>
                  <a:close/>
                  <a:moveTo>
                    <a:pt x="65151" y="1976006"/>
                  </a:moveTo>
                  <a:lnTo>
                    <a:pt x="96012" y="2008010"/>
                  </a:lnTo>
                  <a:lnTo>
                    <a:pt x="90754" y="2013497"/>
                  </a:lnTo>
                  <a:lnTo>
                    <a:pt x="59207" y="1981035"/>
                  </a:lnTo>
                  <a:close/>
                  <a:moveTo>
                    <a:pt x="56007" y="1941716"/>
                  </a:moveTo>
                  <a:cubicBezTo>
                    <a:pt x="62712" y="1941716"/>
                    <a:pt x="68427" y="1943850"/>
                    <a:pt x="73152" y="1948117"/>
                  </a:cubicBezTo>
                  <a:cubicBezTo>
                    <a:pt x="77876" y="1952384"/>
                    <a:pt x="80162" y="1957871"/>
                    <a:pt x="80010" y="1964576"/>
                  </a:cubicBezTo>
                  <a:cubicBezTo>
                    <a:pt x="79857" y="1970825"/>
                    <a:pt x="77952" y="1976540"/>
                    <a:pt x="74295" y="1981721"/>
                  </a:cubicBezTo>
                  <a:lnTo>
                    <a:pt x="68580" y="1977149"/>
                  </a:lnTo>
                  <a:cubicBezTo>
                    <a:pt x="70866" y="1973492"/>
                    <a:pt x="72009" y="1969682"/>
                    <a:pt x="72009" y="1965719"/>
                  </a:cubicBezTo>
                  <a:cubicBezTo>
                    <a:pt x="72009" y="1961604"/>
                    <a:pt x="70561" y="1958099"/>
                    <a:pt x="67665" y="1955204"/>
                  </a:cubicBezTo>
                  <a:cubicBezTo>
                    <a:pt x="64770" y="1952308"/>
                    <a:pt x="61264" y="1950860"/>
                    <a:pt x="57150" y="1950860"/>
                  </a:cubicBezTo>
                  <a:cubicBezTo>
                    <a:pt x="53797" y="1950860"/>
                    <a:pt x="50673" y="1951775"/>
                    <a:pt x="47777" y="1953603"/>
                  </a:cubicBezTo>
                  <a:cubicBezTo>
                    <a:pt x="44881" y="1955432"/>
                    <a:pt x="43434" y="1957947"/>
                    <a:pt x="43434" y="1961147"/>
                  </a:cubicBezTo>
                  <a:cubicBezTo>
                    <a:pt x="43434" y="1966481"/>
                    <a:pt x="45720" y="1969148"/>
                    <a:pt x="50292" y="1969148"/>
                  </a:cubicBezTo>
                  <a:cubicBezTo>
                    <a:pt x="54102" y="1969148"/>
                    <a:pt x="56007" y="1967243"/>
                    <a:pt x="56007" y="1963433"/>
                  </a:cubicBezTo>
                  <a:cubicBezTo>
                    <a:pt x="56007" y="1961147"/>
                    <a:pt x="54483" y="1959242"/>
                    <a:pt x="51435" y="1957718"/>
                  </a:cubicBezTo>
                  <a:cubicBezTo>
                    <a:pt x="58293" y="1957718"/>
                    <a:pt x="61722" y="1960385"/>
                    <a:pt x="61722" y="1965719"/>
                  </a:cubicBezTo>
                  <a:cubicBezTo>
                    <a:pt x="61722" y="1968767"/>
                    <a:pt x="60579" y="1971244"/>
                    <a:pt x="58293" y="1973149"/>
                  </a:cubicBezTo>
                  <a:cubicBezTo>
                    <a:pt x="56007" y="1975054"/>
                    <a:pt x="53340" y="1976006"/>
                    <a:pt x="50292" y="1976006"/>
                  </a:cubicBezTo>
                  <a:cubicBezTo>
                    <a:pt x="46024" y="1976006"/>
                    <a:pt x="42481" y="1974406"/>
                    <a:pt x="39662" y="1971206"/>
                  </a:cubicBezTo>
                  <a:cubicBezTo>
                    <a:pt x="36842" y="1968005"/>
                    <a:pt x="35433" y="1964271"/>
                    <a:pt x="35433" y="1960004"/>
                  </a:cubicBezTo>
                  <a:cubicBezTo>
                    <a:pt x="35433" y="1954670"/>
                    <a:pt x="37490" y="1950289"/>
                    <a:pt x="41605" y="1946860"/>
                  </a:cubicBezTo>
                  <a:cubicBezTo>
                    <a:pt x="45720" y="1943431"/>
                    <a:pt x="50520" y="1941716"/>
                    <a:pt x="56007" y="1941716"/>
                  </a:cubicBezTo>
                  <a:close/>
                  <a:moveTo>
                    <a:pt x="78867" y="1913141"/>
                  </a:moveTo>
                  <a:cubicBezTo>
                    <a:pt x="86182" y="1913141"/>
                    <a:pt x="92049" y="1916723"/>
                    <a:pt x="96469" y="1923885"/>
                  </a:cubicBezTo>
                  <a:cubicBezTo>
                    <a:pt x="99212" y="1928457"/>
                    <a:pt x="100584" y="1933639"/>
                    <a:pt x="100584" y="1939430"/>
                  </a:cubicBezTo>
                  <a:cubicBezTo>
                    <a:pt x="100584" y="1950860"/>
                    <a:pt x="96393" y="1963814"/>
                    <a:pt x="88011" y="1978292"/>
                  </a:cubicBezTo>
                  <a:lnTo>
                    <a:pt x="93726" y="1984007"/>
                  </a:lnTo>
                  <a:cubicBezTo>
                    <a:pt x="111252" y="1974101"/>
                    <a:pt x="122682" y="1969148"/>
                    <a:pt x="128016" y="1969148"/>
                  </a:cubicBezTo>
                  <a:cubicBezTo>
                    <a:pt x="136093" y="1969301"/>
                    <a:pt x="142798" y="1971053"/>
                    <a:pt x="148132" y="1974406"/>
                  </a:cubicBezTo>
                  <a:cubicBezTo>
                    <a:pt x="154533" y="1978521"/>
                    <a:pt x="157734" y="1984388"/>
                    <a:pt x="157734" y="1992008"/>
                  </a:cubicBezTo>
                  <a:cubicBezTo>
                    <a:pt x="157734" y="1995361"/>
                    <a:pt x="156591" y="2000123"/>
                    <a:pt x="154305" y="2006296"/>
                  </a:cubicBezTo>
                  <a:cubicBezTo>
                    <a:pt x="152019" y="2012468"/>
                    <a:pt x="150876" y="2017230"/>
                    <a:pt x="150876" y="2020583"/>
                  </a:cubicBezTo>
                  <a:cubicBezTo>
                    <a:pt x="150876" y="2022717"/>
                    <a:pt x="151638" y="2025765"/>
                    <a:pt x="153162" y="2029727"/>
                  </a:cubicBezTo>
                  <a:cubicBezTo>
                    <a:pt x="146304" y="2026070"/>
                    <a:pt x="142875" y="2019593"/>
                    <a:pt x="142875" y="2010296"/>
                  </a:cubicBezTo>
                  <a:cubicBezTo>
                    <a:pt x="142875" y="2002676"/>
                    <a:pt x="140398" y="1996199"/>
                    <a:pt x="135445" y="1990865"/>
                  </a:cubicBezTo>
                  <a:cubicBezTo>
                    <a:pt x="130492" y="1985531"/>
                    <a:pt x="124206" y="1982864"/>
                    <a:pt x="116586" y="1982864"/>
                  </a:cubicBezTo>
                  <a:cubicBezTo>
                    <a:pt x="107442" y="1982864"/>
                    <a:pt x="97536" y="1986674"/>
                    <a:pt x="86868" y="1994294"/>
                  </a:cubicBezTo>
                  <a:lnTo>
                    <a:pt x="77724" y="1985150"/>
                  </a:lnTo>
                  <a:cubicBezTo>
                    <a:pt x="86106" y="1975092"/>
                    <a:pt x="90297" y="1965567"/>
                    <a:pt x="90297" y="1956575"/>
                  </a:cubicBezTo>
                  <a:cubicBezTo>
                    <a:pt x="90297" y="1949412"/>
                    <a:pt x="88239" y="1943050"/>
                    <a:pt x="84124" y="1937487"/>
                  </a:cubicBezTo>
                  <a:cubicBezTo>
                    <a:pt x="80010" y="1931924"/>
                    <a:pt x="74447" y="1929143"/>
                    <a:pt x="67437" y="1929143"/>
                  </a:cubicBezTo>
                  <a:cubicBezTo>
                    <a:pt x="66522" y="1929143"/>
                    <a:pt x="65189" y="1929334"/>
                    <a:pt x="63436" y="1929715"/>
                  </a:cubicBezTo>
                  <a:cubicBezTo>
                    <a:pt x="61684" y="1930096"/>
                    <a:pt x="60350" y="1930286"/>
                    <a:pt x="59436" y="1930286"/>
                  </a:cubicBezTo>
                  <a:cubicBezTo>
                    <a:pt x="50596" y="1930286"/>
                    <a:pt x="44881" y="1926857"/>
                    <a:pt x="42291" y="1919999"/>
                  </a:cubicBezTo>
                  <a:cubicBezTo>
                    <a:pt x="44729" y="1921523"/>
                    <a:pt x="47396" y="1922285"/>
                    <a:pt x="50292" y="1922285"/>
                  </a:cubicBezTo>
                  <a:cubicBezTo>
                    <a:pt x="52882" y="1922285"/>
                    <a:pt x="55549" y="1921523"/>
                    <a:pt x="58293" y="1919999"/>
                  </a:cubicBezTo>
                  <a:cubicBezTo>
                    <a:pt x="66370" y="1915427"/>
                    <a:pt x="73228" y="1913141"/>
                    <a:pt x="78867" y="1913141"/>
                  </a:cubicBezTo>
                  <a:close/>
                  <a:moveTo>
                    <a:pt x="169164" y="1898282"/>
                  </a:moveTo>
                  <a:lnTo>
                    <a:pt x="171450" y="1900568"/>
                  </a:lnTo>
                  <a:lnTo>
                    <a:pt x="164592" y="1917713"/>
                  </a:lnTo>
                  <a:cubicBezTo>
                    <a:pt x="158648" y="1932648"/>
                    <a:pt x="151409" y="1942935"/>
                    <a:pt x="142875" y="1948574"/>
                  </a:cubicBezTo>
                  <a:lnTo>
                    <a:pt x="93954" y="1980807"/>
                  </a:lnTo>
                  <a:lnTo>
                    <a:pt x="90754" y="1977835"/>
                  </a:lnTo>
                  <a:lnTo>
                    <a:pt x="124587" y="1925714"/>
                  </a:lnTo>
                  <a:cubicBezTo>
                    <a:pt x="129311" y="1918399"/>
                    <a:pt x="138074" y="1911922"/>
                    <a:pt x="150876" y="1906283"/>
                  </a:cubicBezTo>
                  <a:close/>
                  <a:moveTo>
                    <a:pt x="18288" y="1843418"/>
                  </a:moveTo>
                  <a:lnTo>
                    <a:pt x="25146" y="1843418"/>
                  </a:lnTo>
                  <a:lnTo>
                    <a:pt x="25146" y="1961147"/>
                  </a:lnTo>
                  <a:cubicBezTo>
                    <a:pt x="25146" y="1968310"/>
                    <a:pt x="27394" y="1974482"/>
                    <a:pt x="31889" y="1979664"/>
                  </a:cubicBezTo>
                  <a:cubicBezTo>
                    <a:pt x="36385" y="1984845"/>
                    <a:pt x="42138" y="1987436"/>
                    <a:pt x="49149" y="1987436"/>
                  </a:cubicBezTo>
                  <a:cubicBezTo>
                    <a:pt x="52044" y="1987436"/>
                    <a:pt x="55473" y="1986674"/>
                    <a:pt x="59436" y="1985150"/>
                  </a:cubicBezTo>
                  <a:lnTo>
                    <a:pt x="65151" y="1990865"/>
                  </a:lnTo>
                  <a:cubicBezTo>
                    <a:pt x="59969" y="1993913"/>
                    <a:pt x="55016" y="1995437"/>
                    <a:pt x="50292" y="1995437"/>
                  </a:cubicBezTo>
                  <a:cubicBezTo>
                    <a:pt x="41300" y="1995437"/>
                    <a:pt x="33718" y="1992503"/>
                    <a:pt x="27546" y="1986636"/>
                  </a:cubicBezTo>
                  <a:cubicBezTo>
                    <a:pt x="21374" y="1980769"/>
                    <a:pt x="18288" y="1973415"/>
                    <a:pt x="18288" y="1964576"/>
                  </a:cubicBezTo>
                  <a:close/>
                  <a:moveTo>
                    <a:pt x="0" y="1843418"/>
                  </a:moveTo>
                  <a:lnTo>
                    <a:pt x="6858" y="1843418"/>
                  </a:lnTo>
                  <a:lnTo>
                    <a:pt x="6858" y="2065160"/>
                  </a:lnTo>
                  <a:lnTo>
                    <a:pt x="228600" y="2065160"/>
                  </a:lnTo>
                  <a:lnTo>
                    <a:pt x="228600" y="2072018"/>
                  </a:lnTo>
                  <a:lnTo>
                    <a:pt x="0" y="2072018"/>
                  </a:lnTo>
                  <a:close/>
                  <a:moveTo>
                    <a:pt x="80010" y="1639328"/>
                  </a:moveTo>
                  <a:lnTo>
                    <a:pt x="86868" y="1645043"/>
                  </a:lnTo>
                  <a:cubicBezTo>
                    <a:pt x="86106" y="1649615"/>
                    <a:pt x="85725" y="1652663"/>
                    <a:pt x="85725" y="1654187"/>
                  </a:cubicBezTo>
                  <a:cubicBezTo>
                    <a:pt x="85725" y="1661654"/>
                    <a:pt x="89535" y="1667674"/>
                    <a:pt x="97155" y="1672246"/>
                  </a:cubicBezTo>
                  <a:cubicBezTo>
                    <a:pt x="103708" y="1676209"/>
                    <a:pt x="110947" y="1678190"/>
                    <a:pt x="118872" y="1678190"/>
                  </a:cubicBezTo>
                  <a:lnTo>
                    <a:pt x="228600" y="1678190"/>
                  </a:lnTo>
                  <a:lnTo>
                    <a:pt x="228600" y="1685048"/>
                  </a:lnTo>
                  <a:lnTo>
                    <a:pt x="115443" y="1685048"/>
                  </a:lnTo>
                  <a:cubicBezTo>
                    <a:pt x="105384" y="1685048"/>
                    <a:pt x="96545" y="1682076"/>
                    <a:pt x="88925" y="1676132"/>
                  </a:cubicBezTo>
                  <a:cubicBezTo>
                    <a:pt x="80695" y="1669732"/>
                    <a:pt x="76581" y="1661654"/>
                    <a:pt x="76581" y="1651901"/>
                  </a:cubicBezTo>
                  <a:cubicBezTo>
                    <a:pt x="76581" y="1649615"/>
                    <a:pt x="77724" y="1645424"/>
                    <a:pt x="80010" y="1639328"/>
                  </a:cubicBezTo>
                  <a:close/>
                  <a:moveTo>
                    <a:pt x="61722" y="1639328"/>
                  </a:moveTo>
                  <a:lnTo>
                    <a:pt x="66065" y="1643214"/>
                  </a:lnTo>
                  <a:lnTo>
                    <a:pt x="56007" y="1659902"/>
                  </a:lnTo>
                  <a:cubicBezTo>
                    <a:pt x="47625" y="1673923"/>
                    <a:pt x="40005" y="1681543"/>
                    <a:pt x="33147" y="1682762"/>
                  </a:cubicBezTo>
                  <a:cubicBezTo>
                    <a:pt x="28879" y="1683524"/>
                    <a:pt x="24536" y="1685124"/>
                    <a:pt x="20116" y="1687562"/>
                  </a:cubicBezTo>
                  <a:lnTo>
                    <a:pt x="17830" y="1685048"/>
                  </a:lnTo>
                  <a:cubicBezTo>
                    <a:pt x="20421" y="1682000"/>
                    <a:pt x="22174" y="1677809"/>
                    <a:pt x="23088" y="1672475"/>
                  </a:cubicBezTo>
                  <a:cubicBezTo>
                    <a:pt x="25374" y="1664855"/>
                    <a:pt x="33299" y="1656854"/>
                    <a:pt x="46863" y="1648472"/>
                  </a:cubicBezTo>
                  <a:close/>
                  <a:moveTo>
                    <a:pt x="106299" y="1623326"/>
                  </a:moveTo>
                  <a:cubicBezTo>
                    <a:pt x="113004" y="1623326"/>
                    <a:pt x="118681" y="1625650"/>
                    <a:pt x="123329" y="1630298"/>
                  </a:cubicBezTo>
                  <a:cubicBezTo>
                    <a:pt x="127978" y="1634946"/>
                    <a:pt x="130302" y="1640623"/>
                    <a:pt x="130302" y="1647329"/>
                  </a:cubicBezTo>
                  <a:cubicBezTo>
                    <a:pt x="130302" y="1652510"/>
                    <a:pt x="128549" y="1657044"/>
                    <a:pt x="125044" y="1660931"/>
                  </a:cubicBezTo>
                  <a:cubicBezTo>
                    <a:pt x="121539" y="1664817"/>
                    <a:pt x="117195" y="1666760"/>
                    <a:pt x="112014" y="1666760"/>
                  </a:cubicBezTo>
                  <a:cubicBezTo>
                    <a:pt x="107746" y="1666760"/>
                    <a:pt x="104127" y="1665350"/>
                    <a:pt x="101155" y="1662531"/>
                  </a:cubicBezTo>
                  <a:cubicBezTo>
                    <a:pt x="98183" y="1659711"/>
                    <a:pt x="96697" y="1656168"/>
                    <a:pt x="96697" y="1651901"/>
                  </a:cubicBezTo>
                  <a:cubicBezTo>
                    <a:pt x="96697" y="1648548"/>
                    <a:pt x="97840" y="1645805"/>
                    <a:pt x="100126" y="1643671"/>
                  </a:cubicBezTo>
                  <a:cubicBezTo>
                    <a:pt x="102412" y="1641538"/>
                    <a:pt x="105232" y="1640471"/>
                    <a:pt x="108585" y="1640471"/>
                  </a:cubicBezTo>
                  <a:cubicBezTo>
                    <a:pt x="113157" y="1640471"/>
                    <a:pt x="115443" y="1642757"/>
                    <a:pt x="115443" y="1647329"/>
                  </a:cubicBezTo>
                  <a:cubicBezTo>
                    <a:pt x="115138" y="1649310"/>
                    <a:pt x="114376" y="1650834"/>
                    <a:pt x="113157" y="1651901"/>
                  </a:cubicBezTo>
                  <a:cubicBezTo>
                    <a:pt x="113157" y="1648853"/>
                    <a:pt x="111633" y="1647329"/>
                    <a:pt x="108585" y="1647329"/>
                  </a:cubicBezTo>
                  <a:cubicBezTo>
                    <a:pt x="104775" y="1647329"/>
                    <a:pt x="102870" y="1649234"/>
                    <a:pt x="102870" y="1653044"/>
                  </a:cubicBezTo>
                  <a:cubicBezTo>
                    <a:pt x="102870" y="1657616"/>
                    <a:pt x="105918" y="1659902"/>
                    <a:pt x="112014" y="1659902"/>
                  </a:cubicBezTo>
                  <a:cubicBezTo>
                    <a:pt x="115519" y="1659902"/>
                    <a:pt x="118300" y="1658530"/>
                    <a:pt x="120358" y="1655787"/>
                  </a:cubicBezTo>
                  <a:cubicBezTo>
                    <a:pt x="122415" y="1653044"/>
                    <a:pt x="123444" y="1649843"/>
                    <a:pt x="123444" y="1646186"/>
                  </a:cubicBezTo>
                  <a:cubicBezTo>
                    <a:pt x="123444" y="1642071"/>
                    <a:pt x="121996" y="1638566"/>
                    <a:pt x="119100" y="1635670"/>
                  </a:cubicBezTo>
                  <a:cubicBezTo>
                    <a:pt x="116205" y="1632775"/>
                    <a:pt x="112699" y="1631327"/>
                    <a:pt x="108585" y="1631327"/>
                  </a:cubicBezTo>
                  <a:cubicBezTo>
                    <a:pt x="104165" y="1631327"/>
                    <a:pt x="99974" y="1632470"/>
                    <a:pt x="96012" y="1634756"/>
                  </a:cubicBezTo>
                  <a:lnTo>
                    <a:pt x="90297" y="1629041"/>
                  </a:lnTo>
                  <a:cubicBezTo>
                    <a:pt x="97155" y="1625231"/>
                    <a:pt x="102489" y="1623326"/>
                    <a:pt x="106299" y="1623326"/>
                  </a:cubicBezTo>
                  <a:close/>
                  <a:moveTo>
                    <a:pt x="22860" y="1615325"/>
                  </a:moveTo>
                  <a:cubicBezTo>
                    <a:pt x="23774" y="1620659"/>
                    <a:pt x="25679" y="1625231"/>
                    <a:pt x="28575" y="1629041"/>
                  </a:cubicBezTo>
                  <a:cubicBezTo>
                    <a:pt x="32080" y="1633613"/>
                    <a:pt x="36271" y="1635899"/>
                    <a:pt x="41148" y="1635899"/>
                  </a:cubicBezTo>
                  <a:cubicBezTo>
                    <a:pt x="47091" y="1635746"/>
                    <a:pt x="56235" y="1632317"/>
                    <a:pt x="68580" y="1625612"/>
                  </a:cubicBezTo>
                  <a:lnTo>
                    <a:pt x="77724" y="1634756"/>
                  </a:lnTo>
                  <a:cubicBezTo>
                    <a:pt x="71628" y="1647862"/>
                    <a:pt x="68580" y="1657387"/>
                    <a:pt x="68580" y="1663331"/>
                  </a:cubicBezTo>
                  <a:cubicBezTo>
                    <a:pt x="68580" y="1667750"/>
                    <a:pt x="69799" y="1671713"/>
                    <a:pt x="72237" y="1675218"/>
                  </a:cubicBezTo>
                  <a:cubicBezTo>
                    <a:pt x="74676" y="1678723"/>
                    <a:pt x="78028" y="1680476"/>
                    <a:pt x="82296" y="1680476"/>
                  </a:cubicBezTo>
                  <a:cubicBezTo>
                    <a:pt x="79248" y="1683524"/>
                    <a:pt x="75819" y="1685048"/>
                    <a:pt x="72009" y="1685048"/>
                  </a:cubicBezTo>
                  <a:cubicBezTo>
                    <a:pt x="68199" y="1685048"/>
                    <a:pt x="65151" y="1683562"/>
                    <a:pt x="62865" y="1680590"/>
                  </a:cubicBezTo>
                  <a:cubicBezTo>
                    <a:pt x="60579" y="1677618"/>
                    <a:pt x="59436" y="1674151"/>
                    <a:pt x="59436" y="1670189"/>
                  </a:cubicBezTo>
                  <a:cubicBezTo>
                    <a:pt x="59436" y="1663178"/>
                    <a:pt x="62484" y="1654415"/>
                    <a:pt x="68580" y="1643900"/>
                  </a:cubicBezTo>
                  <a:lnTo>
                    <a:pt x="61722" y="1635899"/>
                  </a:lnTo>
                  <a:cubicBezTo>
                    <a:pt x="50901" y="1643519"/>
                    <a:pt x="42138" y="1647329"/>
                    <a:pt x="35433" y="1647329"/>
                  </a:cubicBezTo>
                  <a:cubicBezTo>
                    <a:pt x="30708" y="1647329"/>
                    <a:pt x="26860" y="1645500"/>
                    <a:pt x="23888" y="1641842"/>
                  </a:cubicBezTo>
                  <a:cubicBezTo>
                    <a:pt x="20917" y="1638185"/>
                    <a:pt x="19431" y="1633918"/>
                    <a:pt x="19431" y="1629041"/>
                  </a:cubicBezTo>
                  <a:cubicBezTo>
                    <a:pt x="19431" y="1622640"/>
                    <a:pt x="20574" y="1618068"/>
                    <a:pt x="22860" y="1615325"/>
                  </a:cubicBezTo>
                  <a:close/>
                  <a:moveTo>
                    <a:pt x="65151" y="1607324"/>
                  </a:moveTo>
                  <a:lnTo>
                    <a:pt x="96012" y="1639328"/>
                  </a:lnTo>
                  <a:lnTo>
                    <a:pt x="90754" y="1644814"/>
                  </a:lnTo>
                  <a:lnTo>
                    <a:pt x="59207" y="1612353"/>
                  </a:lnTo>
                  <a:close/>
                  <a:moveTo>
                    <a:pt x="56007" y="1573034"/>
                  </a:moveTo>
                  <a:cubicBezTo>
                    <a:pt x="62712" y="1573034"/>
                    <a:pt x="68427" y="1575167"/>
                    <a:pt x="73152" y="1579435"/>
                  </a:cubicBezTo>
                  <a:cubicBezTo>
                    <a:pt x="77876" y="1583702"/>
                    <a:pt x="80162" y="1589188"/>
                    <a:pt x="80010" y="1595894"/>
                  </a:cubicBezTo>
                  <a:cubicBezTo>
                    <a:pt x="79857" y="1602142"/>
                    <a:pt x="77952" y="1607857"/>
                    <a:pt x="74295" y="1613039"/>
                  </a:cubicBezTo>
                  <a:lnTo>
                    <a:pt x="68580" y="1608467"/>
                  </a:lnTo>
                  <a:cubicBezTo>
                    <a:pt x="70866" y="1604809"/>
                    <a:pt x="72009" y="1600999"/>
                    <a:pt x="72009" y="1597037"/>
                  </a:cubicBezTo>
                  <a:cubicBezTo>
                    <a:pt x="72009" y="1592922"/>
                    <a:pt x="70561" y="1589417"/>
                    <a:pt x="67665" y="1586521"/>
                  </a:cubicBezTo>
                  <a:cubicBezTo>
                    <a:pt x="64770" y="1583626"/>
                    <a:pt x="61264" y="1582178"/>
                    <a:pt x="57150" y="1582178"/>
                  </a:cubicBezTo>
                  <a:cubicBezTo>
                    <a:pt x="53797" y="1582178"/>
                    <a:pt x="50673" y="1583092"/>
                    <a:pt x="47777" y="1584921"/>
                  </a:cubicBezTo>
                  <a:cubicBezTo>
                    <a:pt x="44881" y="1586750"/>
                    <a:pt x="43434" y="1589264"/>
                    <a:pt x="43434" y="1592465"/>
                  </a:cubicBezTo>
                  <a:cubicBezTo>
                    <a:pt x="43434" y="1597799"/>
                    <a:pt x="45720" y="1600466"/>
                    <a:pt x="50292" y="1600466"/>
                  </a:cubicBezTo>
                  <a:cubicBezTo>
                    <a:pt x="54102" y="1600466"/>
                    <a:pt x="56007" y="1598561"/>
                    <a:pt x="56007" y="1594751"/>
                  </a:cubicBezTo>
                  <a:cubicBezTo>
                    <a:pt x="56007" y="1592465"/>
                    <a:pt x="54483" y="1590560"/>
                    <a:pt x="51435" y="1589036"/>
                  </a:cubicBezTo>
                  <a:cubicBezTo>
                    <a:pt x="58293" y="1589036"/>
                    <a:pt x="61722" y="1591703"/>
                    <a:pt x="61722" y="1597037"/>
                  </a:cubicBezTo>
                  <a:cubicBezTo>
                    <a:pt x="61722" y="1600085"/>
                    <a:pt x="60579" y="1602561"/>
                    <a:pt x="58293" y="1604466"/>
                  </a:cubicBezTo>
                  <a:cubicBezTo>
                    <a:pt x="56007" y="1606371"/>
                    <a:pt x="53340" y="1607324"/>
                    <a:pt x="50292" y="1607324"/>
                  </a:cubicBezTo>
                  <a:cubicBezTo>
                    <a:pt x="46024" y="1607324"/>
                    <a:pt x="42481" y="1605724"/>
                    <a:pt x="39662" y="1602523"/>
                  </a:cubicBezTo>
                  <a:cubicBezTo>
                    <a:pt x="36842" y="1599323"/>
                    <a:pt x="35433" y="1595589"/>
                    <a:pt x="35433" y="1591322"/>
                  </a:cubicBezTo>
                  <a:cubicBezTo>
                    <a:pt x="35433" y="1585988"/>
                    <a:pt x="37490" y="1581606"/>
                    <a:pt x="41605" y="1578177"/>
                  </a:cubicBezTo>
                  <a:cubicBezTo>
                    <a:pt x="45720" y="1574748"/>
                    <a:pt x="50520" y="1573034"/>
                    <a:pt x="56007" y="1573034"/>
                  </a:cubicBezTo>
                  <a:close/>
                  <a:moveTo>
                    <a:pt x="78867" y="1544459"/>
                  </a:moveTo>
                  <a:cubicBezTo>
                    <a:pt x="86182" y="1544459"/>
                    <a:pt x="92049" y="1548040"/>
                    <a:pt x="96469" y="1555203"/>
                  </a:cubicBezTo>
                  <a:cubicBezTo>
                    <a:pt x="99212" y="1559775"/>
                    <a:pt x="100584" y="1564957"/>
                    <a:pt x="100584" y="1570748"/>
                  </a:cubicBezTo>
                  <a:cubicBezTo>
                    <a:pt x="100584" y="1582178"/>
                    <a:pt x="96393" y="1595132"/>
                    <a:pt x="88011" y="1609610"/>
                  </a:cubicBezTo>
                  <a:lnTo>
                    <a:pt x="93726" y="1615325"/>
                  </a:lnTo>
                  <a:cubicBezTo>
                    <a:pt x="111252" y="1605419"/>
                    <a:pt x="122682" y="1600466"/>
                    <a:pt x="128016" y="1600466"/>
                  </a:cubicBezTo>
                  <a:cubicBezTo>
                    <a:pt x="136093" y="1600618"/>
                    <a:pt x="142798" y="1602371"/>
                    <a:pt x="148132" y="1605724"/>
                  </a:cubicBezTo>
                  <a:cubicBezTo>
                    <a:pt x="154533" y="1609838"/>
                    <a:pt x="157734" y="1615706"/>
                    <a:pt x="157734" y="1623326"/>
                  </a:cubicBezTo>
                  <a:cubicBezTo>
                    <a:pt x="157734" y="1626679"/>
                    <a:pt x="156591" y="1631441"/>
                    <a:pt x="154305" y="1637613"/>
                  </a:cubicBezTo>
                  <a:cubicBezTo>
                    <a:pt x="152019" y="1643786"/>
                    <a:pt x="150876" y="1648548"/>
                    <a:pt x="150876" y="1651901"/>
                  </a:cubicBezTo>
                  <a:cubicBezTo>
                    <a:pt x="150876" y="1654034"/>
                    <a:pt x="151638" y="1657082"/>
                    <a:pt x="153162" y="1661045"/>
                  </a:cubicBezTo>
                  <a:cubicBezTo>
                    <a:pt x="146304" y="1657387"/>
                    <a:pt x="142875" y="1650910"/>
                    <a:pt x="142875" y="1641614"/>
                  </a:cubicBezTo>
                  <a:cubicBezTo>
                    <a:pt x="142875" y="1633994"/>
                    <a:pt x="140398" y="1627517"/>
                    <a:pt x="135445" y="1622183"/>
                  </a:cubicBezTo>
                  <a:cubicBezTo>
                    <a:pt x="130492" y="1616849"/>
                    <a:pt x="124206" y="1614182"/>
                    <a:pt x="116586" y="1614182"/>
                  </a:cubicBezTo>
                  <a:cubicBezTo>
                    <a:pt x="107442" y="1614182"/>
                    <a:pt x="97536" y="1617992"/>
                    <a:pt x="86868" y="1625612"/>
                  </a:cubicBezTo>
                  <a:lnTo>
                    <a:pt x="77724" y="1616468"/>
                  </a:lnTo>
                  <a:cubicBezTo>
                    <a:pt x="86106" y="1606409"/>
                    <a:pt x="90297" y="1596884"/>
                    <a:pt x="90297" y="1587893"/>
                  </a:cubicBezTo>
                  <a:cubicBezTo>
                    <a:pt x="90297" y="1580730"/>
                    <a:pt x="88239" y="1574367"/>
                    <a:pt x="84124" y="1568805"/>
                  </a:cubicBezTo>
                  <a:cubicBezTo>
                    <a:pt x="80010" y="1563242"/>
                    <a:pt x="74447" y="1560461"/>
                    <a:pt x="67437" y="1560461"/>
                  </a:cubicBezTo>
                  <a:cubicBezTo>
                    <a:pt x="66522" y="1560461"/>
                    <a:pt x="65189" y="1560651"/>
                    <a:pt x="63436" y="1561032"/>
                  </a:cubicBezTo>
                  <a:cubicBezTo>
                    <a:pt x="61684" y="1561413"/>
                    <a:pt x="60350" y="1561604"/>
                    <a:pt x="59436" y="1561604"/>
                  </a:cubicBezTo>
                  <a:cubicBezTo>
                    <a:pt x="50596" y="1561604"/>
                    <a:pt x="44881" y="1558175"/>
                    <a:pt x="42291" y="1551317"/>
                  </a:cubicBezTo>
                  <a:cubicBezTo>
                    <a:pt x="44729" y="1552841"/>
                    <a:pt x="47396" y="1553603"/>
                    <a:pt x="50292" y="1553603"/>
                  </a:cubicBezTo>
                  <a:cubicBezTo>
                    <a:pt x="52882" y="1553603"/>
                    <a:pt x="55549" y="1552841"/>
                    <a:pt x="58293" y="1551317"/>
                  </a:cubicBezTo>
                  <a:cubicBezTo>
                    <a:pt x="66370" y="1546745"/>
                    <a:pt x="73228" y="1544459"/>
                    <a:pt x="78867" y="1544459"/>
                  </a:cubicBezTo>
                  <a:close/>
                  <a:moveTo>
                    <a:pt x="169164" y="1529600"/>
                  </a:moveTo>
                  <a:lnTo>
                    <a:pt x="171450" y="1531886"/>
                  </a:lnTo>
                  <a:lnTo>
                    <a:pt x="164592" y="1549031"/>
                  </a:lnTo>
                  <a:cubicBezTo>
                    <a:pt x="158648" y="1563966"/>
                    <a:pt x="151409" y="1574253"/>
                    <a:pt x="142875" y="1579892"/>
                  </a:cubicBezTo>
                  <a:lnTo>
                    <a:pt x="93954" y="1612124"/>
                  </a:lnTo>
                  <a:lnTo>
                    <a:pt x="90754" y="1609153"/>
                  </a:lnTo>
                  <a:lnTo>
                    <a:pt x="124587" y="1557032"/>
                  </a:lnTo>
                  <a:cubicBezTo>
                    <a:pt x="129311" y="1549717"/>
                    <a:pt x="138074" y="1543240"/>
                    <a:pt x="150876" y="1537601"/>
                  </a:cubicBezTo>
                  <a:close/>
                  <a:moveTo>
                    <a:pt x="18288" y="1474736"/>
                  </a:moveTo>
                  <a:lnTo>
                    <a:pt x="25146" y="1474736"/>
                  </a:lnTo>
                  <a:lnTo>
                    <a:pt x="25146" y="1592465"/>
                  </a:lnTo>
                  <a:cubicBezTo>
                    <a:pt x="25146" y="1599628"/>
                    <a:pt x="27394" y="1605800"/>
                    <a:pt x="31889" y="1610981"/>
                  </a:cubicBezTo>
                  <a:cubicBezTo>
                    <a:pt x="36385" y="1616163"/>
                    <a:pt x="42138" y="1618754"/>
                    <a:pt x="49149" y="1618754"/>
                  </a:cubicBezTo>
                  <a:cubicBezTo>
                    <a:pt x="52044" y="1618754"/>
                    <a:pt x="55473" y="1617992"/>
                    <a:pt x="59436" y="1616468"/>
                  </a:cubicBezTo>
                  <a:lnTo>
                    <a:pt x="65151" y="1622183"/>
                  </a:lnTo>
                  <a:cubicBezTo>
                    <a:pt x="59969" y="1625231"/>
                    <a:pt x="55016" y="1626755"/>
                    <a:pt x="50292" y="1626755"/>
                  </a:cubicBezTo>
                  <a:cubicBezTo>
                    <a:pt x="41300" y="1626755"/>
                    <a:pt x="33718" y="1623821"/>
                    <a:pt x="27546" y="1617954"/>
                  </a:cubicBezTo>
                  <a:cubicBezTo>
                    <a:pt x="21374" y="1612086"/>
                    <a:pt x="18288" y="1604733"/>
                    <a:pt x="18288" y="1595894"/>
                  </a:cubicBezTo>
                  <a:close/>
                  <a:moveTo>
                    <a:pt x="0" y="1474736"/>
                  </a:moveTo>
                  <a:lnTo>
                    <a:pt x="6858" y="1474736"/>
                  </a:lnTo>
                  <a:lnTo>
                    <a:pt x="6858" y="1696478"/>
                  </a:lnTo>
                  <a:lnTo>
                    <a:pt x="228600" y="1696478"/>
                  </a:lnTo>
                  <a:lnTo>
                    <a:pt x="228600" y="1703336"/>
                  </a:lnTo>
                  <a:lnTo>
                    <a:pt x="0" y="1703336"/>
                  </a:lnTo>
                  <a:close/>
                  <a:moveTo>
                    <a:pt x="80010" y="1270644"/>
                  </a:moveTo>
                  <a:lnTo>
                    <a:pt x="86868" y="1276359"/>
                  </a:lnTo>
                  <a:cubicBezTo>
                    <a:pt x="86106" y="1280931"/>
                    <a:pt x="85725" y="1283979"/>
                    <a:pt x="85725" y="1285503"/>
                  </a:cubicBezTo>
                  <a:cubicBezTo>
                    <a:pt x="85725" y="1292970"/>
                    <a:pt x="89535" y="1298990"/>
                    <a:pt x="97155" y="1303562"/>
                  </a:cubicBezTo>
                  <a:cubicBezTo>
                    <a:pt x="103708" y="1307525"/>
                    <a:pt x="110947" y="1309506"/>
                    <a:pt x="118872" y="1309506"/>
                  </a:cubicBezTo>
                  <a:lnTo>
                    <a:pt x="228600" y="1309506"/>
                  </a:lnTo>
                  <a:lnTo>
                    <a:pt x="228600" y="1316364"/>
                  </a:lnTo>
                  <a:lnTo>
                    <a:pt x="115443" y="1316364"/>
                  </a:lnTo>
                  <a:cubicBezTo>
                    <a:pt x="105384" y="1316364"/>
                    <a:pt x="96545" y="1313392"/>
                    <a:pt x="88925" y="1307448"/>
                  </a:cubicBezTo>
                  <a:cubicBezTo>
                    <a:pt x="80695" y="1301048"/>
                    <a:pt x="76581" y="1292970"/>
                    <a:pt x="76581" y="1283217"/>
                  </a:cubicBezTo>
                  <a:cubicBezTo>
                    <a:pt x="76581" y="1280931"/>
                    <a:pt x="77724" y="1276740"/>
                    <a:pt x="80010" y="1270644"/>
                  </a:cubicBezTo>
                  <a:close/>
                  <a:moveTo>
                    <a:pt x="61722" y="1270644"/>
                  </a:moveTo>
                  <a:lnTo>
                    <a:pt x="66065" y="1274530"/>
                  </a:lnTo>
                  <a:lnTo>
                    <a:pt x="56007" y="1291218"/>
                  </a:lnTo>
                  <a:cubicBezTo>
                    <a:pt x="47625" y="1305239"/>
                    <a:pt x="40005" y="1312859"/>
                    <a:pt x="33147" y="1314078"/>
                  </a:cubicBezTo>
                  <a:cubicBezTo>
                    <a:pt x="28879" y="1314840"/>
                    <a:pt x="24536" y="1316440"/>
                    <a:pt x="20116" y="1318878"/>
                  </a:cubicBezTo>
                  <a:lnTo>
                    <a:pt x="17830" y="1316364"/>
                  </a:lnTo>
                  <a:cubicBezTo>
                    <a:pt x="20421" y="1313316"/>
                    <a:pt x="22174" y="1309125"/>
                    <a:pt x="23088" y="1303791"/>
                  </a:cubicBezTo>
                  <a:cubicBezTo>
                    <a:pt x="25374" y="1296171"/>
                    <a:pt x="33299" y="1288170"/>
                    <a:pt x="46863" y="1279788"/>
                  </a:cubicBezTo>
                  <a:close/>
                  <a:moveTo>
                    <a:pt x="106299" y="1254642"/>
                  </a:moveTo>
                  <a:cubicBezTo>
                    <a:pt x="113004" y="1254642"/>
                    <a:pt x="118681" y="1256966"/>
                    <a:pt x="123329" y="1261614"/>
                  </a:cubicBezTo>
                  <a:cubicBezTo>
                    <a:pt x="127978" y="1266262"/>
                    <a:pt x="130302" y="1271939"/>
                    <a:pt x="130302" y="1278645"/>
                  </a:cubicBezTo>
                  <a:cubicBezTo>
                    <a:pt x="130302" y="1283826"/>
                    <a:pt x="128549" y="1288360"/>
                    <a:pt x="125044" y="1292247"/>
                  </a:cubicBezTo>
                  <a:cubicBezTo>
                    <a:pt x="121539" y="1296133"/>
                    <a:pt x="117195" y="1298076"/>
                    <a:pt x="112014" y="1298076"/>
                  </a:cubicBezTo>
                  <a:cubicBezTo>
                    <a:pt x="107746" y="1298076"/>
                    <a:pt x="104127" y="1296666"/>
                    <a:pt x="101155" y="1293847"/>
                  </a:cubicBezTo>
                  <a:cubicBezTo>
                    <a:pt x="98183" y="1291027"/>
                    <a:pt x="96697" y="1287484"/>
                    <a:pt x="96697" y="1283217"/>
                  </a:cubicBezTo>
                  <a:cubicBezTo>
                    <a:pt x="96697" y="1279864"/>
                    <a:pt x="97840" y="1277121"/>
                    <a:pt x="100126" y="1274987"/>
                  </a:cubicBezTo>
                  <a:cubicBezTo>
                    <a:pt x="102412" y="1272854"/>
                    <a:pt x="105232" y="1271787"/>
                    <a:pt x="108585" y="1271787"/>
                  </a:cubicBezTo>
                  <a:cubicBezTo>
                    <a:pt x="113157" y="1271787"/>
                    <a:pt x="115443" y="1274073"/>
                    <a:pt x="115443" y="1278645"/>
                  </a:cubicBezTo>
                  <a:cubicBezTo>
                    <a:pt x="115138" y="1280626"/>
                    <a:pt x="114376" y="1282150"/>
                    <a:pt x="113157" y="1283217"/>
                  </a:cubicBezTo>
                  <a:cubicBezTo>
                    <a:pt x="113157" y="1280169"/>
                    <a:pt x="111633" y="1278645"/>
                    <a:pt x="108585" y="1278645"/>
                  </a:cubicBezTo>
                  <a:cubicBezTo>
                    <a:pt x="104775" y="1278645"/>
                    <a:pt x="102870" y="1280550"/>
                    <a:pt x="102870" y="1284360"/>
                  </a:cubicBezTo>
                  <a:cubicBezTo>
                    <a:pt x="102870" y="1288932"/>
                    <a:pt x="105918" y="1291218"/>
                    <a:pt x="112014" y="1291218"/>
                  </a:cubicBezTo>
                  <a:cubicBezTo>
                    <a:pt x="115519" y="1291218"/>
                    <a:pt x="118300" y="1289846"/>
                    <a:pt x="120358" y="1287103"/>
                  </a:cubicBezTo>
                  <a:cubicBezTo>
                    <a:pt x="122415" y="1284360"/>
                    <a:pt x="123444" y="1281159"/>
                    <a:pt x="123444" y="1277502"/>
                  </a:cubicBezTo>
                  <a:cubicBezTo>
                    <a:pt x="123444" y="1273387"/>
                    <a:pt x="121996" y="1269882"/>
                    <a:pt x="119100" y="1266986"/>
                  </a:cubicBezTo>
                  <a:cubicBezTo>
                    <a:pt x="116205" y="1264091"/>
                    <a:pt x="112699" y="1262643"/>
                    <a:pt x="108585" y="1262643"/>
                  </a:cubicBezTo>
                  <a:cubicBezTo>
                    <a:pt x="104165" y="1262643"/>
                    <a:pt x="99974" y="1263786"/>
                    <a:pt x="96012" y="1266072"/>
                  </a:cubicBezTo>
                  <a:lnTo>
                    <a:pt x="90297" y="1260357"/>
                  </a:lnTo>
                  <a:cubicBezTo>
                    <a:pt x="97155" y="1256547"/>
                    <a:pt x="102489" y="1254642"/>
                    <a:pt x="106299" y="1254642"/>
                  </a:cubicBezTo>
                  <a:close/>
                  <a:moveTo>
                    <a:pt x="22860" y="1246641"/>
                  </a:moveTo>
                  <a:cubicBezTo>
                    <a:pt x="23774" y="1251975"/>
                    <a:pt x="25679" y="1256547"/>
                    <a:pt x="28575" y="1260357"/>
                  </a:cubicBezTo>
                  <a:cubicBezTo>
                    <a:pt x="32080" y="1264929"/>
                    <a:pt x="36271" y="1267215"/>
                    <a:pt x="41148" y="1267215"/>
                  </a:cubicBezTo>
                  <a:cubicBezTo>
                    <a:pt x="47091" y="1267062"/>
                    <a:pt x="56235" y="1263633"/>
                    <a:pt x="68580" y="1256928"/>
                  </a:cubicBezTo>
                  <a:lnTo>
                    <a:pt x="77724" y="1266072"/>
                  </a:lnTo>
                  <a:cubicBezTo>
                    <a:pt x="71628" y="1279178"/>
                    <a:pt x="68580" y="1288703"/>
                    <a:pt x="68580" y="1294647"/>
                  </a:cubicBezTo>
                  <a:cubicBezTo>
                    <a:pt x="68580" y="1299066"/>
                    <a:pt x="69799" y="1303029"/>
                    <a:pt x="72237" y="1306534"/>
                  </a:cubicBezTo>
                  <a:cubicBezTo>
                    <a:pt x="74676" y="1310039"/>
                    <a:pt x="78028" y="1311792"/>
                    <a:pt x="82296" y="1311792"/>
                  </a:cubicBezTo>
                  <a:cubicBezTo>
                    <a:pt x="79248" y="1314840"/>
                    <a:pt x="75819" y="1316364"/>
                    <a:pt x="72009" y="1316364"/>
                  </a:cubicBezTo>
                  <a:cubicBezTo>
                    <a:pt x="68199" y="1316364"/>
                    <a:pt x="65151" y="1314878"/>
                    <a:pt x="62865" y="1311906"/>
                  </a:cubicBezTo>
                  <a:cubicBezTo>
                    <a:pt x="60579" y="1308934"/>
                    <a:pt x="59436" y="1305467"/>
                    <a:pt x="59436" y="1301505"/>
                  </a:cubicBezTo>
                  <a:cubicBezTo>
                    <a:pt x="59436" y="1294494"/>
                    <a:pt x="62484" y="1285731"/>
                    <a:pt x="68580" y="1275216"/>
                  </a:cubicBezTo>
                  <a:lnTo>
                    <a:pt x="61722" y="1267215"/>
                  </a:lnTo>
                  <a:cubicBezTo>
                    <a:pt x="50901" y="1274835"/>
                    <a:pt x="42138" y="1278645"/>
                    <a:pt x="35433" y="1278645"/>
                  </a:cubicBezTo>
                  <a:cubicBezTo>
                    <a:pt x="30708" y="1278645"/>
                    <a:pt x="26860" y="1276816"/>
                    <a:pt x="23888" y="1273158"/>
                  </a:cubicBezTo>
                  <a:cubicBezTo>
                    <a:pt x="20917" y="1269501"/>
                    <a:pt x="19431" y="1265234"/>
                    <a:pt x="19431" y="1260357"/>
                  </a:cubicBezTo>
                  <a:cubicBezTo>
                    <a:pt x="19431" y="1253956"/>
                    <a:pt x="20574" y="1249384"/>
                    <a:pt x="22860" y="1246641"/>
                  </a:cubicBezTo>
                  <a:close/>
                  <a:moveTo>
                    <a:pt x="65151" y="1238640"/>
                  </a:moveTo>
                  <a:lnTo>
                    <a:pt x="96012" y="1270644"/>
                  </a:lnTo>
                  <a:lnTo>
                    <a:pt x="90754" y="1276130"/>
                  </a:lnTo>
                  <a:lnTo>
                    <a:pt x="59207" y="1243669"/>
                  </a:lnTo>
                  <a:close/>
                  <a:moveTo>
                    <a:pt x="56007" y="1204350"/>
                  </a:moveTo>
                  <a:cubicBezTo>
                    <a:pt x="62712" y="1204350"/>
                    <a:pt x="68427" y="1206483"/>
                    <a:pt x="73152" y="1210751"/>
                  </a:cubicBezTo>
                  <a:cubicBezTo>
                    <a:pt x="77876" y="1215018"/>
                    <a:pt x="80162" y="1220504"/>
                    <a:pt x="80010" y="1227210"/>
                  </a:cubicBezTo>
                  <a:cubicBezTo>
                    <a:pt x="79857" y="1233458"/>
                    <a:pt x="77952" y="1239173"/>
                    <a:pt x="74295" y="1244355"/>
                  </a:cubicBezTo>
                  <a:lnTo>
                    <a:pt x="68580" y="1239783"/>
                  </a:lnTo>
                  <a:cubicBezTo>
                    <a:pt x="70866" y="1236125"/>
                    <a:pt x="72009" y="1232315"/>
                    <a:pt x="72009" y="1228353"/>
                  </a:cubicBezTo>
                  <a:cubicBezTo>
                    <a:pt x="72009" y="1224238"/>
                    <a:pt x="70561" y="1220733"/>
                    <a:pt x="67665" y="1217837"/>
                  </a:cubicBezTo>
                  <a:cubicBezTo>
                    <a:pt x="64770" y="1214942"/>
                    <a:pt x="61264" y="1213494"/>
                    <a:pt x="57150" y="1213494"/>
                  </a:cubicBezTo>
                  <a:cubicBezTo>
                    <a:pt x="53797" y="1213494"/>
                    <a:pt x="50673" y="1214408"/>
                    <a:pt x="47777" y="1216237"/>
                  </a:cubicBezTo>
                  <a:cubicBezTo>
                    <a:pt x="44881" y="1218066"/>
                    <a:pt x="43434" y="1220580"/>
                    <a:pt x="43434" y="1223781"/>
                  </a:cubicBezTo>
                  <a:cubicBezTo>
                    <a:pt x="43434" y="1229115"/>
                    <a:pt x="45720" y="1231782"/>
                    <a:pt x="50292" y="1231782"/>
                  </a:cubicBezTo>
                  <a:cubicBezTo>
                    <a:pt x="54102" y="1231782"/>
                    <a:pt x="56007" y="1229877"/>
                    <a:pt x="56007" y="1226067"/>
                  </a:cubicBezTo>
                  <a:cubicBezTo>
                    <a:pt x="56007" y="1223781"/>
                    <a:pt x="54483" y="1221876"/>
                    <a:pt x="51435" y="1220352"/>
                  </a:cubicBezTo>
                  <a:cubicBezTo>
                    <a:pt x="58293" y="1220352"/>
                    <a:pt x="61722" y="1223019"/>
                    <a:pt x="61722" y="1228353"/>
                  </a:cubicBezTo>
                  <a:cubicBezTo>
                    <a:pt x="61722" y="1231401"/>
                    <a:pt x="60579" y="1233877"/>
                    <a:pt x="58293" y="1235782"/>
                  </a:cubicBezTo>
                  <a:cubicBezTo>
                    <a:pt x="56007" y="1237687"/>
                    <a:pt x="53340" y="1238640"/>
                    <a:pt x="50292" y="1238640"/>
                  </a:cubicBezTo>
                  <a:cubicBezTo>
                    <a:pt x="46024" y="1238640"/>
                    <a:pt x="42481" y="1237040"/>
                    <a:pt x="39662" y="1233839"/>
                  </a:cubicBezTo>
                  <a:cubicBezTo>
                    <a:pt x="36842" y="1230639"/>
                    <a:pt x="35433" y="1226905"/>
                    <a:pt x="35433" y="1222638"/>
                  </a:cubicBezTo>
                  <a:cubicBezTo>
                    <a:pt x="35433" y="1217304"/>
                    <a:pt x="37490" y="1212922"/>
                    <a:pt x="41605" y="1209493"/>
                  </a:cubicBezTo>
                  <a:cubicBezTo>
                    <a:pt x="45720" y="1206064"/>
                    <a:pt x="50520" y="1204350"/>
                    <a:pt x="56007" y="1204350"/>
                  </a:cubicBezTo>
                  <a:close/>
                  <a:moveTo>
                    <a:pt x="78867" y="1175775"/>
                  </a:moveTo>
                  <a:cubicBezTo>
                    <a:pt x="86182" y="1175775"/>
                    <a:pt x="92049" y="1179356"/>
                    <a:pt x="96469" y="1186519"/>
                  </a:cubicBezTo>
                  <a:cubicBezTo>
                    <a:pt x="99212" y="1191091"/>
                    <a:pt x="100584" y="1196273"/>
                    <a:pt x="100584" y="1202064"/>
                  </a:cubicBezTo>
                  <a:cubicBezTo>
                    <a:pt x="100584" y="1213494"/>
                    <a:pt x="96393" y="1226448"/>
                    <a:pt x="88011" y="1240926"/>
                  </a:cubicBezTo>
                  <a:lnTo>
                    <a:pt x="93726" y="1246641"/>
                  </a:lnTo>
                  <a:cubicBezTo>
                    <a:pt x="111252" y="1236735"/>
                    <a:pt x="122682" y="1231782"/>
                    <a:pt x="128016" y="1231782"/>
                  </a:cubicBezTo>
                  <a:cubicBezTo>
                    <a:pt x="136093" y="1231934"/>
                    <a:pt x="142798" y="1233687"/>
                    <a:pt x="148132" y="1237040"/>
                  </a:cubicBezTo>
                  <a:cubicBezTo>
                    <a:pt x="154533" y="1241154"/>
                    <a:pt x="157734" y="1247022"/>
                    <a:pt x="157734" y="1254642"/>
                  </a:cubicBezTo>
                  <a:cubicBezTo>
                    <a:pt x="157734" y="1257995"/>
                    <a:pt x="156591" y="1262757"/>
                    <a:pt x="154305" y="1268929"/>
                  </a:cubicBezTo>
                  <a:cubicBezTo>
                    <a:pt x="152019" y="1275102"/>
                    <a:pt x="150876" y="1279864"/>
                    <a:pt x="150876" y="1283217"/>
                  </a:cubicBezTo>
                  <a:cubicBezTo>
                    <a:pt x="150876" y="1285350"/>
                    <a:pt x="151638" y="1288398"/>
                    <a:pt x="153162" y="1292361"/>
                  </a:cubicBezTo>
                  <a:cubicBezTo>
                    <a:pt x="146304" y="1288703"/>
                    <a:pt x="142875" y="1282226"/>
                    <a:pt x="142875" y="1272930"/>
                  </a:cubicBezTo>
                  <a:cubicBezTo>
                    <a:pt x="142875" y="1265310"/>
                    <a:pt x="140398" y="1258833"/>
                    <a:pt x="135445" y="1253499"/>
                  </a:cubicBezTo>
                  <a:cubicBezTo>
                    <a:pt x="130492" y="1248165"/>
                    <a:pt x="124206" y="1245498"/>
                    <a:pt x="116586" y="1245498"/>
                  </a:cubicBezTo>
                  <a:cubicBezTo>
                    <a:pt x="107442" y="1245498"/>
                    <a:pt x="97536" y="1249308"/>
                    <a:pt x="86868" y="1256928"/>
                  </a:cubicBezTo>
                  <a:lnTo>
                    <a:pt x="77724" y="1247784"/>
                  </a:lnTo>
                  <a:cubicBezTo>
                    <a:pt x="86106" y="1237725"/>
                    <a:pt x="90297" y="1228200"/>
                    <a:pt x="90297" y="1219209"/>
                  </a:cubicBezTo>
                  <a:cubicBezTo>
                    <a:pt x="90297" y="1212046"/>
                    <a:pt x="88239" y="1205683"/>
                    <a:pt x="84124" y="1200121"/>
                  </a:cubicBezTo>
                  <a:cubicBezTo>
                    <a:pt x="80010" y="1194558"/>
                    <a:pt x="74447" y="1191777"/>
                    <a:pt x="67437" y="1191777"/>
                  </a:cubicBezTo>
                  <a:cubicBezTo>
                    <a:pt x="66522" y="1191777"/>
                    <a:pt x="65189" y="1191967"/>
                    <a:pt x="63436" y="1192348"/>
                  </a:cubicBezTo>
                  <a:cubicBezTo>
                    <a:pt x="61684" y="1192729"/>
                    <a:pt x="60350" y="1192920"/>
                    <a:pt x="59436" y="1192920"/>
                  </a:cubicBezTo>
                  <a:cubicBezTo>
                    <a:pt x="50596" y="1192920"/>
                    <a:pt x="44881" y="1189491"/>
                    <a:pt x="42291" y="1182633"/>
                  </a:cubicBezTo>
                  <a:cubicBezTo>
                    <a:pt x="44729" y="1184157"/>
                    <a:pt x="47396" y="1184919"/>
                    <a:pt x="50292" y="1184919"/>
                  </a:cubicBezTo>
                  <a:cubicBezTo>
                    <a:pt x="52882" y="1184919"/>
                    <a:pt x="55549" y="1184157"/>
                    <a:pt x="58293" y="1182633"/>
                  </a:cubicBezTo>
                  <a:cubicBezTo>
                    <a:pt x="66370" y="1178061"/>
                    <a:pt x="73228" y="1175775"/>
                    <a:pt x="78867" y="1175775"/>
                  </a:cubicBezTo>
                  <a:close/>
                  <a:moveTo>
                    <a:pt x="169164" y="1160916"/>
                  </a:moveTo>
                  <a:lnTo>
                    <a:pt x="171450" y="1163202"/>
                  </a:lnTo>
                  <a:lnTo>
                    <a:pt x="164592" y="1180347"/>
                  </a:lnTo>
                  <a:cubicBezTo>
                    <a:pt x="158648" y="1195282"/>
                    <a:pt x="151409" y="1205569"/>
                    <a:pt x="142875" y="1211208"/>
                  </a:cubicBezTo>
                  <a:lnTo>
                    <a:pt x="93954" y="1243440"/>
                  </a:lnTo>
                  <a:lnTo>
                    <a:pt x="90754" y="1240469"/>
                  </a:lnTo>
                  <a:lnTo>
                    <a:pt x="124587" y="1188348"/>
                  </a:lnTo>
                  <a:cubicBezTo>
                    <a:pt x="129311" y="1181033"/>
                    <a:pt x="138074" y="1174556"/>
                    <a:pt x="150876" y="1168917"/>
                  </a:cubicBezTo>
                  <a:close/>
                  <a:moveTo>
                    <a:pt x="18288" y="1106052"/>
                  </a:moveTo>
                  <a:lnTo>
                    <a:pt x="25146" y="1106052"/>
                  </a:lnTo>
                  <a:lnTo>
                    <a:pt x="25146" y="1223781"/>
                  </a:lnTo>
                  <a:cubicBezTo>
                    <a:pt x="25146" y="1230944"/>
                    <a:pt x="27394" y="1237116"/>
                    <a:pt x="31889" y="1242297"/>
                  </a:cubicBezTo>
                  <a:cubicBezTo>
                    <a:pt x="36385" y="1247479"/>
                    <a:pt x="42138" y="1250070"/>
                    <a:pt x="49149" y="1250070"/>
                  </a:cubicBezTo>
                  <a:cubicBezTo>
                    <a:pt x="52044" y="1250070"/>
                    <a:pt x="55473" y="1249308"/>
                    <a:pt x="59436" y="1247784"/>
                  </a:cubicBezTo>
                  <a:lnTo>
                    <a:pt x="65151" y="1253499"/>
                  </a:lnTo>
                  <a:cubicBezTo>
                    <a:pt x="59969" y="1256547"/>
                    <a:pt x="55016" y="1258071"/>
                    <a:pt x="50292" y="1258071"/>
                  </a:cubicBezTo>
                  <a:cubicBezTo>
                    <a:pt x="41300" y="1258071"/>
                    <a:pt x="33718" y="1255137"/>
                    <a:pt x="27546" y="1249270"/>
                  </a:cubicBezTo>
                  <a:cubicBezTo>
                    <a:pt x="21374" y="1243402"/>
                    <a:pt x="18288" y="1236049"/>
                    <a:pt x="18288" y="1227210"/>
                  </a:cubicBezTo>
                  <a:close/>
                  <a:moveTo>
                    <a:pt x="0" y="1106052"/>
                  </a:moveTo>
                  <a:lnTo>
                    <a:pt x="6858" y="1106052"/>
                  </a:lnTo>
                  <a:lnTo>
                    <a:pt x="6858" y="1327794"/>
                  </a:lnTo>
                  <a:lnTo>
                    <a:pt x="228600" y="1327794"/>
                  </a:lnTo>
                  <a:lnTo>
                    <a:pt x="228600" y="1334652"/>
                  </a:lnTo>
                  <a:lnTo>
                    <a:pt x="0" y="1334652"/>
                  </a:lnTo>
                  <a:close/>
                  <a:moveTo>
                    <a:pt x="80010" y="901960"/>
                  </a:moveTo>
                  <a:lnTo>
                    <a:pt x="86868" y="907675"/>
                  </a:lnTo>
                  <a:cubicBezTo>
                    <a:pt x="86106" y="912247"/>
                    <a:pt x="85725" y="915295"/>
                    <a:pt x="85725" y="916819"/>
                  </a:cubicBezTo>
                  <a:cubicBezTo>
                    <a:pt x="85725" y="924286"/>
                    <a:pt x="89535" y="930306"/>
                    <a:pt x="97155" y="934878"/>
                  </a:cubicBezTo>
                  <a:cubicBezTo>
                    <a:pt x="103708" y="938841"/>
                    <a:pt x="110947" y="940822"/>
                    <a:pt x="118872" y="940822"/>
                  </a:cubicBezTo>
                  <a:lnTo>
                    <a:pt x="228600" y="940822"/>
                  </a:lnTo>
                  <a:lnTo>
                    <a:pt x="228600" y="947680"/>
                  </a:lnTo>
                  <a:lnTo>
                    <a:pt x="115443" y="947680"/>
                  </a:lnTo>
                  <a:cubicBezTo>
                    <a:pt x="105384" y="947680"/>
                    <a:pt x="96545" y="944708"/>
                    <a:pt x="88925" y="938764"/>
                  </a:cubicBezTo>
                  <a:cubicBezTo>
                    <a:pt x="80695" y="932364"/>
                    <a:pt x="76581" y="924286"/>
                    <a:pt x="76581" y="914533"/>
                  </a:cubicBezTo>
                  <a:cubicBezTo>
                    <a:pt x="76581" y="912247"/>
                    <a:pt x="77724" y="908056"/>
                    <a:pt x="80010" y="901960"/>
                  </a:cubicBezTo>
                  <a:close/>
                  <a:moveTo>
                    <a:pt x="61722" y="901960"/>
                  </a:moveTo>
                  <a:lnTo>
                    <a:pt x="66065" y="905846"/>
                  </a:lnTo>
                  <a:lnTo>
                    <a:pt x="56007" y="922534"/>
                  </a:lnTo>
                  <a:cubicBezTo>
                    <a:pt x="47625" y="936555"/>
                    <a:pt x="40005" y="944175"/>
                    <a:pt x="33147" y="945394"/>
                  </a:cubicBezTo>
                  <a:cubicBezTo>
                    <a:pt x="28879" y="946156"/>
                    <a:pt x="24536" y="947756"/>
                    <a:pt x="20116" y="950194"/>
                  </a:cubicBezTo>
                  <a:lnTo>
                    <a:pt x="17830" y="947680"/>
                  </a:lnTo>
                  <a:cubicBezTo>
                    <a:pt x="20421" y="944632"/>
                    <a:pt x="22174" y="940441"/>
                    <a:pt x="23088" y="935107"/>
                  </a:cubicBezTo>
                  <a:cubicBezTo>
                    <a:pt x="25374" y="927487"/>
                    <a:pt x="33299" y="919486"/>
                    <a:pt x="46863" y="911104"/>
                  </a:cubicBezTo>
                  <a:close/>
                  <a:moveTo>
                    <a:pt x="106299" y="885958"/>
                  </a:moveTo>
                  <a:cubicBezTo>
                    <a:pt x="113004" y="885958"/>
                    <a:pt x="118681" y="888282"/>
                    <a:pt x="123329" y="892930"/>
                  </a:cubicBezTo>
                  <a:cubicBezTo>
                    <a:pt x="127978" y="897578"/>
                    <a:pt x="130302" y="903255"/>
                    <a:pt x="130302" y="909961"/>
                  </a:cubicBezTo>
                  <a:cubicBezTo>
                    <a:pt x="130302" y="915142"/>
                    <a:pt x="128549" y="919676"/>
                    <a:pt x="125044" y="923563"/>
                  </a:cubicBezTo>
                  <a:cubicBezTo>
                    <a:pt x="121539" y="927449"/>
                    <a:pt x="117195" y="929392"/>
                    <a:pt x="112014" y="929392"/>
                  </a:cubicBezTo>
                  <a:cubicBezTo>
                    <a:pt x="107746" y="929392"/>
                    <a:pt x="104127" y="927982"/>
                    <a:pt x="101155" y="925163"/>
                  </a:cubicBezTo>
                  <a:cubicBezTo>
                    <a:pt x="98183" y="922343"/>
                    <a:pt x="96697" y="918800"/>
                    <a:pt x="96697" y="914533"/>
                  </a:cubicBezTo>
                  <a:cubicBezTo>
                    <a:pt x="96697" y="911180"/>
                    <a:pt x="97840" y="908437"/>
                    <a:pt x="100126" y="906303"/>
                  </a:cubicBezTo>
                  <a:cubicBezTo>
                    <a:pt x="102412" y="904170"/>
                    <a:pt x="105232" y="903103"/>
                    <a:pt x="108585" y="903103"/>
                  </a:cubicBezTo>
                  <a:cubicBezTo>
                    <a:pt x="113157" y="903103"/>
                    <a:pt x="115443" y="905389"/>
                    <a:pt x="115443" y="909961"/>
                  </a:cubicBezTo>
                  <a:cubicBezTo>
                    <a:pt x="115138" y="911942"/>
                    <a:pt x="114376" y="913466"/>
                    <a:pt x="113157" y="914533"/>
                  </a:cubicBezTo>
                  <a:cubicBezTo>
                    <a:pt x="113157" y="911485"/>
                    <a:pt x="111633" y="909961"/>
                    <a:pt x="108585" y="909961"/>
                  </a:cubicBezTo>
                  <a:cubicBezTo>
                    <a:pt x="104775" y="909961"/>
                    <a:pt x="102870" y="911866"/>
                    <a:pt x="102870" y="915676"/>
                  </a:cubicBezTo>
                  <a:cubicBezTo>
                    <a:pt x="102870" y="920248"/>
                    <a:pt x="105918" y="922534"/>
                    <a:pt x="112014" y="922534"/>
                  </a:cubicBezTo>
                  <a:cubicBezTo>
                    <a:pt x="115519" y="922534"/>
                    <a:pt x="118300" y="921162"/>
                    <a:pt x="120358" y="918419"/>
                  </a:cubicBezTo>
                  <a:cubicBezTo>
                    <a:pt x="122415" y="915676"/>
                    <a:pt x="123444" y="912475"/>
                    <a:pt x="123444" y="908818"/>
                  </a:cubicBezTo>
                  <a:cubicBezTo>
                    <a:pt x="123444" y="904703"/>
                    <a:pt x="121996" y="901198"/>
                    <a:pt x="119100" y="898302"/>
                  </a:cubicBezTo>
                  <a:cubicBezTo>
                    <a:pt x="116205" y="895407"/>
                    <a:pt x="112699" y="893959"/>
                    <a:pt x="108585" y="893959"/>
                  </a:cubicBezTo>
                  <a:cubicBezTo>
                    <a:pt x="104165" y="893959"/>
                    <a:pt x="99974" y="895102"/>
                    <a:pt x="96012" y="897388"/>
                  </a:cubicBezTo>
                  <a:lnTo>
                    <a:pt x="90297" y="891673"/>
                  </a:lnTo>
                  <a:cubicBezTo>
                    <a:pt x="97155" y="887863"/>
                    <a:pt x="102489" y="885958"/>
                    <a:pt x="106299" y="885958"/>
                  </a:cubicBezTo>
                  <a:close/>
                  <a:moveTo>
                    <a:pt x="22860" y="877957"/>
                  </a:moveTo>
                  <a:cubicBezTo>
                    <a:pt x="23774" y="883291"/>
                    <a:pt x="25679" y="887863"/>
                    <a:pt x="28575" y="891673"/>
                  </a:cubicBezTo>
                  <a:cubicBezTo>
                    <a:pt x="32080" y="896245"/>
                    <a:pt x="36271" y="898531"/>
                    <a:pt x="41148" y="898531"/>
                  </a:cubicBezTo>
                  <a:cubicBezTo>
                    <a:pt x="47091" y="898378"/>
                    <a:pt x="56235" y="894949"/>
                    <a:pt x="68580" y="888244"/>
                  </a:cubicBezTo>
                  <a:lnTo>
                    <a:pt x="77724" y="897388"/>
                  </a:lnTo>
                  <a:cubicBezTo>
                    <a:pt x="71628" y="910494"/>
                    <a:pt x="68580" y="920019"/>
                    <a:pt x="68580" y="925963"/>
                  </a:cubicBezTo>
                  <a:cubicBezTo>
                    <a:pt x="68580" y="930382"/>
                    <a:pt x="69799" y="934345"/>
                    <a:pt x="72237" y="937850"/>
                  </a:cubicBezTo>
                  <a:cubicBezTo>
                    <a:pt x="74676" y="941355"/>
                    <a:pt x="78028" y="943108"/>
                    <a:pt x="82296" y="943108"/>
                  </a:cubicBezTo>
                  <a:cubicBezTo>
                    <a:pt x="79248" y="946156"/>
                    <a:pt x="75819" y="947680"/>
                    <a:pt x="72009" y="947680"/>
                  </a:cubicBezTo>
                  <a:cubicBezTo>
                    <a:pt x="68199" y="947680"/>
                    <a:pt x="65151" y="946194"/>
                    <a:pt x="62865" y="943222"/>
                  </a:cubicBezTo>
                  <a:cubicBezTo>
                    <a:pt x="60579" y="940250"/>
                    <a:pt x="59436" y="936783"/>
                    <a:pt x="59436" y="932821"/>
                  </a:cubicBezTo>
                  <a:cubicBezTo>
                    <a:pt x="59436" y="925810"/>
                    <a:pt x="62484" y="917047"/>
                    <a:pt x="68580" y="906532"/>
                  </a:cubicBezTo>
                  <a:lnTo>
                    <a:pt x="61722" y="898531"/>
                  </a:lnTo>
                  <a:cubicBezTo>
                    <a:pt x="50901" y="906151"/>
                    <a:pt x="42138" y="909961"/>
                    <a:pt x="35433" y="909961"/>
                  </a:cubicBezTo>
                  <a:cubicBezTo>
                    <a:pt x="30708" y="909961"/>
                    <a:pt x="26860" y="908132"/>
                    <a:pt x="23888" y="904474"/>
                  </a:cubicBezTo>
                  <a:cubicBezTo>
                    <a:pt x="20917" y="900817"/>
                    <a:pt x="19431" y="896550"/>
                    <a:pt x="19431" y="891673"/>
                  </a:cubicBezTo>
                  <a:cubicBezTo>
                    <a:pt x="19431" y="885272"/>
                    <a:pt x="20574" y="880700"/>
                    <a:pt x="22860" y="877957"/>
                  </a:cubicBezTo>
                  <a:close/>
                  <a:moveTo>
                    <a:pt x="65151" y="869956"/>
                  </a:moveTo>
                  <a:lnTo>
                    <a:pt x="96012" y="901960"/>
                  </a:lnTo>
                  <a:lnTo>
                    <a:pt x="90754" y="907446"/>
                  </a:lnTo>
                  <a:lnTo>
                    <a:pt x="59207" y="874985"/>
                  </a:lnTo>
                  <a:close/>
                  <a:moveTo>
                    <a:pt x="56007" y="835666"/>
                  </a:moveTo>
                  <a:cubicBezTo>
                    <a:pt x="62712" y="835666"/>
                    <a:pt x="68427" y="837799"/>
                    <a:pt x="73152" y="842067"/>
                  </a:cubicBezTo>
                  <a:cubicBezTo>
                    <a:pt x="77876" y="846334"/>
                    <a:pt x="80162" y="851820"/>
                    <a:pt x="80010" y="858526"/>
                  </a:cubicBezTo>
                  <a:cubicBezTo>
                    <a:pt x="79857" y="864774"/>
                    <a:pt x="77952" y="870489"/>
                    <a:pt x="74295" y="875671"/>
                  </a:cubicBezTo>
                  <a:lnTo>
                    <a:pt x="68580" y="871099"/>
                  </a:lnTo>
                  <a:cubicBezTo>
                    <a:pt x="70866" y="867441"/>
                    <a:pt x="72009" y="863631"/>
                    <a:pt x="72009" y="859669"/>
                  </a:cubicBezTo>
                  <a:cubicBezTo>
                    <a:pt x="72009" y="855554"/>
                    <a:pt x="70561" y="852049"/>
                    <a:pt x="67665" y="849153"/>
                  </a:cubicBezTo>
                  <a:cubicBezTo>
                    <a:pt x="64770" y="846258"/>
                    <a:pt x="61264" y="844810"/>
                    <a:pt x="57150" y="844810"/>
                  </a:cubicBezTo>
                  <a:cubicBezTo>
                    <a:pt x="53797" y="844810"/>
                    <a:pt x="50673" y="845724"/>
                    <a:pt x="47777" y="847553"/>
                  </a:cubicBezTo>
                  <a:cubicBezTo>
                    <a:pt x="44881" y="849382"/>
                    <a:pt x="43434" y="851896"/>
                    <a:pt x="43434" y="855097"/>
                  </a:cubicBezTo>
                  <a:cubicBezTo>
                    <a:pt x="43434" y="860431"/>
                    <a:pt x="45720" y="863098"/>
                    <a:pt x="50292" y="863098"/>
                  </a:cubicBezTo>
                  <a:cubicBezTo>
                    <a:pt x="54102" y="863098"/>
                    <a:pt x="56007" y="861193"/>
                    <a:pt x="56007" y="857383"/>
                  </a:cubicBezTo>
                  <a:cubicBezTo>
                    <a:pt x="56007" y="855097"/>
                    <a:pt x="54483" y="853192"/>
                    <a:pt x="51435" y="851668"/>
                  </a:cubicBezTo>
                  <a:cubicBezTo>
                    <a:pt x="58293" y="851668"/>
                    <a:pt x="61722" y="854335"/>
                    <a:pt x="61722" y="859669"/>
                  </a:cubicBezTo>
                  <a:cubicBezTo>
                    <a:pt x="61722" y="862717"/>
                    <a:pt x="60579" y="865193"/>
                    <a:pt x="58293" y="867098"/>
                  </a:cubicBezTo>
                  <a:cubicBezTo>
                    <a:pt x="56007" y="869003"/>
                    <a:pt x="53340" y="869956"/>
                    <a:pt x="50292" y="869956"/>
                  </a:cubicBezTo>
                  <a:cubicBezTo>
                    <a:pt x="46024" y="869956"/>
                    <a:pt x="42481" y="868356"/>
                    <a:pt x="39662" y="865155"/>
                  </a:cubicBezTo>
                  <a:cubicBezTo>
                    <a:pt x="36842" y="861955"/>
                    <a:pt x="35433" y="858221"/>
                    <a:pt x="35433" y="853954"/>
                  </a:cubicBezTo>
                  <a:cubicBezTo>
                    <a:pt x="35433" y="848620"/>
                    <a:pt x="37490" y="844238"/>
                    <a:pt x="41605" y="840809"/>
                  </a:cubicBezTo>
                  <a:cubicBezTo>
                    <a:pt x="45720" y="837380"/>
                    <a:pt x="50520" y="835666"/>
                    <a:pt x="56007" y="835666"/>
                  </a:cubicBezTo>
                  <a:close/>
                  <a:moveTo>
                    <a:pt x="78867" y="807091"/>
                  </a:moveTo>
                  <a:cubicBezTo>
                    <a:pt x="86182" y="807091"/>
                    <a:pt x="92049" y="810672"/>
                    <a:pt x="96469" y="817835"/>
                  </a:cubicBezTo>
                  <a:cubicBezTo>
                    <a:pt x="99212" y="822407"/>
                    <a:pt x="100584" y="827589"/>
                    <a:pt x="100584" y="833380"/>
                  </a:cubicBezTo>
                  <a:cubicBezTo>
                    <a:pt x="100584" y="844810"/>
                    <a:pt x="96393" y="857764"/>
                    <a:pt x="88011" y="872242"/>
                  </a:cubicBezTo>
                  <a:lnTo>
                    <a:pt x="93726" y="877957"/>
                  </a:lnTo>
                  <a:cubicBezTo>
                    <a:pt x="111252" y="868051"/>
                    <a:pt x="122682" y="863098"/>
                    <a:pt x="128016" y="863098"/>
                  </a:cubicBezTo>
                  <a:cubicBezTo>
                    <a:pt x="136093" y="863250"/>
                    <a:pt x="142798" y="865003"/>
                    <a:pt x="148132" y="868356"/>
                  </a:cubicBezTo>
                  <a:cubicBezTo>
                    <a:pt x="154533" y="872470"/>
                    <a:pt x="157734" y="878338"/>
                    <a:pt x="157734" y="885958"/>
                  </a:cubicBezTo>
                  <a:cubicBezTo>
                    <a:pt x="157734" y="889311"/>
                    <a:pt x="156591" y="894073"/>
                    <a:pt x="154305" y="900245"/>
                  </a:cubicBezTo>
                  <a:cubicBezTo>
                    <a:pt x="152019" y="906418"/>
                    <a:pt x="150876" y="911180"/>
                    <a:pt x="150876" y="914533"/>
                  </a:cubicBezTo>
                  <a:cubicBezTo>
                    <a:pt x="150876" y="916666"/>
                    <a:pt x="151638" y="919714"/>
                    <a:pt x="153162" y="923677"/>
                  </a:cubicBezTo>
                  <a:cubicBezTo>
                    <a:pt x="146304" y="920019"/>
                    <a:pt x="142875" y="913542"/>
                    <a:pt x="142875" y="904246"/>
                  </a:cubicBezTo>
                  <a:cubicBezTo>
                    <a:pt x="142875" y="896626"/>
                    <a:pt x="140398" y="890149"/>
                    <a:pt x="135445" y="884815"/>
                  </a:cubicBezTo>
                  <a:cubicBezTo>
                    <a:pt x="130492" y="879481"/>
                    <a:pt x="124206" y="876814"/>
                    <a:pt x="116586" y="876814"/>
                  </a:cubicBezTo>
                  <a:cubicBezTo>
                    <a:pt x="107442" y="876814"/>
                    <a:pt x="97536" y="880624"/>
                    <a:pt x="86868" y="888244"/>
                  </a:cubicBezTo>
                  <a:lnTo>
                    <a:pt x="77724" y="879100"/>
                  </a:lnTo>
                  <a:cubicBezTo>
                    <a:pt x="86106" y="869041"/>
                    <a:pt x="90297" y="859516"/>
                    <a:pt x="90297" y="850525"/>
                  </a:cubicBezTo>
                  <a:cubicBezTo>
                    <a:pt x="90297" y="843362"/>
                    <a:pt x="88239" y="836999"/>
                    <a:pt x="84124" y="831437"/>
                  </a:cubicBezTo>
                  <a:cubicBezTo>
                    <a:pt x="80010" y="825874"/>
                    <a:pt x="74447" y="823093"/>
                    <a:pt x="67437" y="823093"/>
                  </a:cubicBezTo>
                  <a:cubicBezTo>
                    <a:pt x="66522" y="823093"/>
                    <a:pt x="65189" y="823283"/>
                    <a:pt x="63436" y="823664"/>
                  </a:cubicBezTo>
                  <a:cubicBezTo>
                    <a:pt x="61684" y="824045"/>
                    <a:pt x="60350" y="824236"/>
                    <a:pt x="59436" y="824236"/>
                  </a:cubicBezTo>
                  <a:cubicBezTo>
                    <a:pt x="50596" y="824236"/>
                    <a:pt x="44881" y="820807"/>
                    <a:pt x="42291" y="813949"/>
                  </a:cubicBezTo>
                  <a:cubicBezTo>
                    <a:pt x="44729" y="815473"/>
                    <a:pt x="47396" y="816235"/>
                    <a:pt x="50292" y="816235"/>
                  </a:cubicBezTo>
                  <a:cubicBezTo>
                    <a:pt x="52882" y="816235"/>
                    <a:pt x="55549" y="815473"/>
                    <a:pt x="58293" y="813949"/>
                  </a:cubicBezTo>
                  <a:cubicBezTo>
                    <a:pt x="66370" y="809377"/>
                    <a:pt x="73228" y="807091"/>
                    <a:pt x="78867" y="807091"/>
                  </a:cubicBezTo>
                  <a:close/>
                  <a:moveTo>
                    <a:pt x="169164" y="792232"/>
                  </a:moveTo>
                  <a:lnTo>
                    <a:pt x="171450" y="794518"/>
                  </a:lnTo>
                  <a:lnTo>
                    <a:pt x="164592" y="811663"/>
                  </a:lnTo>
                  <a:cubicBezTo>
                    <a:pt x="158648" y="826598"/>
                    <a:pt x="151409" y="836885"/>
                    <a:pt x="142875" y="842524"/>
                  </a:cubicBezTo>
                  <a:lnTo>
                    <a:pt x="93954" y="874756"/>
                  </a:lnTo>
                  <a:lnTo>
                    <a:pt x="90754" y="871785"/>
                  </a:lnTo>
                  <a:lnTo>
                    <a:pt x="124587" y="819664"/>
                  </a:lnTo>
                  <a:cubicBezTo>
                    <a:pt x="129311" y="812349"/>
                    <a:pt x="138074" y="805872"/>
                    <a:pt x="150876" y="800233"/>
                  </a:cubicBezTo>
                  <a:close/>
                  <a:moveTo>
                    <a:pt x="18288" y="737368"/>
                  </a:moveTo>
                  <a:lnTo>
                    <a:pt x="25146" y="737368"/>
                  </a:lnTo>
                  <a:lnTo>
                    <a:pt x="25146" y="855097"/>
                  </a:lnTo>
                  <a:cubicBezTo>
                    <a:pt x="25146" y="862260"/>
                    <a:pt x="27394" y="868432"/>
                    <a:pt x="31889" y="873613"/>
                  </a:cubicBezTo>
                  <a:cubicBezTo>
                    <a:pt x="36385" y="878795"/>
                    <a:pt x="42138" y="881386"/>
                    <a:pt x="49149" y="881386"/>
                  </a:cubicBezTo>
                  <a:cubicBezTo>
                    <a:pt x="52044" y="881386"/>
                    <a:pt x="55473" y="880624"/>
                    <a:pt x="59436" y="879100"/>
                  </a:cubicBezTo>
                  <a:lnTo>
                    <a:pt x="65151" y="884815"/>
                  </a:lnTo>
                  <a:cubicBezTo>
                    <a:pt x="59969" y="887863"/>
                    <a:pt x="55016" y="889387"/>
                    <a:pt x="50292" y="889387"/>
                  </a:cubicBezTo>
                  <a:cubicBezTo>
                    <a:pt x="41300" y="889387"/>
                    <a:pt x="33718" y="886453"/>
                    <a:pt x="27546" y="880586"/>
                  </a:cubicBezTo>
                  <a:cubicBezTo>
                    <a:pt x="21374" y="874718"/>
                    <a:pt x="18288" y="867365"/>
                    <a:pt x="18288" y="858526"/>
                  </a:cubicBezTo>
                  <a:close/>
                  <a:moveTo>
                    <a:pt x="0" y="737368"/>
                  </a:moveTo>
                  <a:lnTo>
                    <a:pt x="6858" y="737368"/>
                  </a:lnTo>
                  <a:lnTo>
                    <a:pt x="6858" y="959110"/>
                  </a:lnTo>
                  <a:lnTo>
                    <a:pt x="228600" y="959110"/>
                  </a:lnTo>
                  <a:lnTo>
                    <a:pt x="228600" y="965968"/>
                  </a:lnTo>
                  <a:lnTo>
                    <a:pt x="0" y="965968"/>
                  </a:lnTo>
                  <a:close/>
                  <a:moveTo>
                    <a:pt x="80010" y="533276"/>
                  </a:moveTo>
                  <a:lnTo>
                    <a:pt x="86868" y="538991"/>
                  </a:lnTo>
                  <a:cubicBezTo>
                    <a:pt x="86106" y="543563"/>
                    <a:pt x="85725" y="546611"/>
                    <a:pt x="85725" y="548135"/>
                  </a:cubicBezTo>
                  <a:cubicBezTo>
                    <a:pt x="85725" y="555602"/>
                    <a:pt x="89535" y="561622"/>
                    <a:pt x="97155" y="566194"/>
                  </a:cubicBezTo>
                  <a:cubicBezTo>
                    <a:pt x="103708" y="570157"/>
                    <a:pt x="110947" y="572138"/>
                    <a:pt x="118872" y="572138"/>
                  </a:cubicBezTo>
                  <a:lnTo>
                    <a:pt x="228600" y="572138"/>
                  </a:lnTo>
                  <a:lnTo>
                    <a:pt x="228600" y="578996"/>
                  </a:lnTo>
                  <a:lnTo>
                    <a:pt x="115443" y="578996"/>
                  </a:lnTo>
                  <a:cubicBezTo>
                    <a:pt x="105384" y="578996"/>
                    <a:pt x="96545" y="576024"/>
                    <a:pt x="88925" y="570080"/>
                  </a:cubicBezTo>
                  <a:cubicBezTo>
                    <a:pt x="80695" y="563680"/>
                    <a:pt x="76581" y="555602"/>
                    <a:pt x="76581" y="545849"/>
                  </a:cubicBezTo>
                  <a:cubicBezTo>
                    <a:pt x="76581" y="543563"/>
                    <a:pt x="77724" y="539372"/>
                    <a:pt x="80010" y="533276"/>
                  </a:cubicBezTo>
                  <a:close/>
                  <a:moveTo>
                    <a:pt x="61722" y="533276"/>
                  </a:moveTo>
                  <a:lnTo>
                    <a:pt x="66065" y="537162"/>
                  </a:lnTo>
                  <a:lnTo>
                    <a:pt x="56007" y="553850"/>
                  </a:lnTo>
                  <a:cubicBezTo>
                    <a:pt x="47625" y="567871"/>
                    <a:pt x="40005" y="575491"/>
                    <a:pt x="33147" y="576710"/>
                  </a:cubicBezTo>
                  <a:cubicBezTo>
                    <a:pt x="28879" y="577472"/>
                    <a:pt x="24536" y="579072"/>
                    <a:pt x="20116" y="581510"/>
                  </a:cubicBezTo>
                  <a:lnTo>
                    <a:pt x="17830" y="578996"/>
                  </a:lnTo>
                  <a:cubicBezTo>
                    <a:pt x="20421" y="575948"/>
                    <a:pt x="22174" y="571757"/>
                    <a:pt x="23088" y="566423"/>
                  </a:cubicBezTo>
                  <a:cubicBezTo>
                    <a:pt x="25374" y="558803"/>
                    <a:pt x="33299" y="550802"/>
                    <a:pt x="46863" y="542420"/>
                  </a:cubicBezTo>
                  <a:close/>
                  <a:moveTo>
                    <a:pt x="106299" y="517274"/>
                  </a:moveTo>
                  <a:cubicBezTo>
                    <a:pt x="113004" y="517274"/>
                    <a:pt x="118681" y="519598"/>
                    <a:pt x="123329" y="524246"/>
                  </a:cubicBezTo>
                  <a:cubicBezTo>
                    <a:pt x="127978" y="528894"/>
                    <a:pt x="130302" y="534571"/>
                    <a:pt x="130302" y="541277"/>
                  </a:cubicBezTo>
                  <a:cubicBezTo>
                    <a:pt x="130302" y="546458"/>
                    <a:pt x="128549" y="550992"/>
                    <a:pt x="125044" y="554879"/>
                  </a:cubicBezTo>
                  <a:cubicBezTo>
                    <a:pt x="121539" y="558765"/>
                    <a:pt x="117195" y="560708"/>
                    <a:pt x="112014" y="560708"/>
                  </a:cubicBezTo>
                  <a:cubicBezTo>
                    <a:pt x="107746" y="560708"/>
                    <a:pt x="104127" y="559298"/>
                    <a:pt x="101155" y="556479"/>
                  </a:cubicBezTo>
                  <a:cubicBezTo>
                    <a:pt x="98183" y="553659"/>
                    <a:pt x="96697" y="550116"/>
                    <a:pt x="96697" y="545849"/>
                  </a:cubicBezTo>
                  <a:cubicBezTo>
                    <a:pt x="96697" y="542496"/>
                    <a:pt x="97840" y="539753"/>
                    <a:pt x="100126" y="537619"/>
                  </a:cubicBezTo>
                  <a:cubicBezTo>
                    <a:pt x="102412" y="535486"/>
                    <a:pt x="105232" y="534419"/>
                    <a:pt x="108585" y="534419"/>
                  </a:cubicBezTo>
                  <a:cubicBezTo>
                    <a:pt x="113157" y="534419"/>
                    <a:pt x="115443" y="536705"/>
                    <a:pt x="115443" y="541277"/>
                  </a:cubicBezTo>
                  <a:cubicBezTo>
                    <a:pt x="115138" y="543258"/>
                    <a:pt x="114376" y="544782"/>
                    <a:pt x="113157" y="545849"/>
                  </a:cubicBezTo>
                  <a:cubicBezTo>
                    <a:pt x="113157" y="542801"/>
                    <a:pt x="111633" y="541277"/>
                    <a:pt x="108585" y="541277"/>
                  </a:cubicBezTo>
                  <a:cubicBezTo>
                    <a:pt x="104775" y="541277"/>
                    <a:pt x="102870" y="543182"/>
                    <a:pt x="102870" y="546992"/>
                  </a:cubicBezTo>
                  <a:cubicBezTo>
                    <a:pt x="102870" y="551564"/>
                    <a:pt x="105918" y="553850"/>
                    <a:pt x="112014" y="553850"/>
                  </a:cubicBezTo>
                  <a:cubicBezTo>
                    <a:pt x="115519" y="553850"/>
                    <a:pt x="118300" y="552478"/>
                    <a:pt x="120358" y="549735"/>
                  </a:cubicBezTo>
                  <a:cubicBezTo>
                    <a:pt x="122415" y="546992"/>
                    <a:pt x="123444" y="543791"/>
                    <a:pt x="123444" y="540134"/>
                  </a:cubicBezTo>
                  <a:cubicBezTo>
                    <a:pt x="123444" y="536019"/>
                    <a:pt x="121996" y="532514"/>
                    <a:pt x="119100" y="529618"/>
                  </a:cubicBezTo>
                  <a:cubicBezTo>
                    <a:pt x="116205" y="526723"/>
                    <a:pt x="112699" y="525275"/>
                    <a:pt x="108585" y="525275"/>
                  </a:cubicBezTo>
                  <a:cubicBezTo>
                    <a:pt x="104165" y="525275"/>
                    <a:pt x="99974" y="526418"/>
                    <a:pt x="96012" y="528704"/>
                  </a:cubicBezTo>
                  <a:lnTo>
                    <a:pt x="90297" y="522989"/>
                  </a:lnTo>
                  <a:cubicBezTo>
                    <a:pt x="97155" y="519179"/>
                    <a:pt x="102489" y="517274"/>
                    <a:pt x="106299" y="517274"/>
                  </a:cubicBezTo>
                  <a:close/>
                  <a:moveTo>
                    <a:pt x="22860" y="509273"/>
                  </a:moveTo>
                  <a:cubicBezTo>
                    <a:pt x="23774" y="514607"/>
                    <a:pt x="25679" y="519179"/>
                    <a:pt x="28575" y="522989"/>
                  </a:cubicBezTo>
                  <a:cubicBezTo>
                    <a:pt x="32080" y="527561"/>
                    <a:pt x="36271" y="529847"/>
                    <a:pt x="41148" y="529847"/>
                  </a:cubicBezTo>
                  <a:cubicBezTo>
                    <a:pt x="47091" y="529694"/>
                    <a:pt x="56235" y="526265"/>
                    <a:pt x="68580" y="519560"/>
                  </a:cubicBezTo>
                  <a:lnTo>
                    <a:pt x="77724" y="528704"/>
                  </a:lnTo>
                  <a:cubicBezTo>
                    <a:pt x="71628" y="541810"/>
                    <a:pt x="68580" y="551335"/>
                    <a:pt x="68580" y="557279"/>
                  </a:cubicBezTo>
                  <a:cubicBezTo>
                    <a:pt x="68580" y="561698"/>
                    <a:pt x="69799" y="565661"/>
                    <a:pt x="72237" y="569166"/>
                  </a:cubicBezTo>
                  <a:cubicBezTo>
                    <a:pt x="74676" y="572671"/>
                    <a:pt x="78028" y="574424"/>
                    <a:pt x="82296" y="574424"/>
                  </a:cubicBezTo>
                  <a:cubicBezTo>
                    <a:pt x="79248" y="577472"/>
                    <a:pt x="75819" y="578996"/>
                    <a:pt x="72009" y="578996"/>
                  </a:cubicBezTo>
                  <a:cubicBezTo>
                    <a:pt x="68199" y="578996"/>
                    <a:pt x="65151" y="577510"/>
                    <a:pt x="62865" y="574538"/>
                  </a:cubicBezTo>
                  <a:cubicBezTo>
                    <a:pt x="60579" y="571566"/>
                    <a:pt x="59436" y="568099"/>
                    <a:pt x="59436" y="564137"/>
                  </a:cubicBezTo>
                  <a:cubicBezTo>
                    <a:pt x="59436" y="557126"/>
                    <a:pt x="62484" y="548363"/>
                    <a:pt x="68580" y="537848"/>
                  </a:cubicBezTo>
                  <a:lnTo>
                    <a:pt x="61722" y="529847"/>
                  </a:lnTo>
                  <a:cubicBezTo>
                    <a:pt x="50901" y="537467"/>
                    <a:pt x="42138" y="541277"/>
                    <a:pt x="35433" y="541277"/>
                  </a:cubicBezTo>
                  <a:cubicBezTo>
                    <a:pt x="30708" y="541277"/>
                    <a:pt x="26860" y="539448"/>
                    <a:pt x="23888" y="535790"/>
                  </a:cubicBezTo>
                  <a:cubicBezTo>
                    <a:pt x="20917" y="532133"/>
                    <a:pt x="19431" y="527866"/>
                    <a:pt x="19431" y="522989"/>
                  </a:cubicBezTo>
                  <a:cubicBezTo>
                    <a:pt x="19431" y="516588"/>
                    <a:pt x="20574" y="512016"/>
                    <a:pt x="22860" y="509273"/>
                  </a:cubicBezTo>
                  <a:close/>
                  <a:moveTo>
                    <a:pt x="65151" y="501272"/>
                  </a:moveTo>
                  <a:lnTo>
                    <a:pt x="96012" y="533276"/>
                  </a:lnTo>
                  <a:lnTo>
                    <a:pt x="90754" y="538762"/>
                  </a:lnTo>
                  <a:lnTo>
                    <a:pt x="59207" y="506301"/>
                  </a:lnTo>
                  <a:close/>
                  <a:moveTo>
                    <a:pt x="56007" y="466982"/>
                  </a:moveTo>
                  <a:cubicBezTo>
                    <a:pt x="62712" y="466982"/>
                    <a:pt x="68427" y="469115"/>
                    <a:pt x="73152" y="473383"/>
                  </a:cubicBezTo>
                  <a:cubicBezTo>
                    <a:pt x="77876" y="477650"/>
                    <a:pt x="80162" y="483136"/>
                    <a:pt x="80010" y="489842"/>
                  </a:cubicBezTo>
                  <a:cubicBezTo>
                    <a:pt x="79857" y="496090"/>
                    <a:pt x="77952" y="501805"/>
                    <a:pt x="74295" y="506987"/>
                  </a:cubicBezTo>
                  <a:lnTo>
                    <a:pt x="68580" y="502415"/>
                  </a:lnTo>
                  <a:cubicBezTo>
                    <a:pt x="70866" y="498757"/>
                    <a:pt x="72009" y="494947"/>
                    <a:pt x="72009" y="490985"/>
                  </a:cubicBezTo>
                  <a:cubicBezTo>
                    <a:pt x="72009" y="486870"/>
                    <a:pt x="70561" y="483365"/>
                    <a:pt x="67665" y="480469"/>
                  </a:cubicBezTo>
                  <a:cubicBezTo>
                    <a:pt x="64770" y="477574"/>
                    <a:pt x="61264" y="476126"/>
                    <a:pt x="57150" y="476126"/>
                  </a:cubicBezTo>
                  <a:cubicBezTo>
                    <a:pt x="53797" y="476126"/>
                    <a:pt x="50673" y="477040"/>
                    <a:pt x="47777" y="478869"/>
                  </a:cubicBezTo>
                  <a:cubicBezTo>
                    <a:pt x="44881" y="480698"/>
                    <a:pt x="43434" y="483212"/>
                    <a:pt x="43434" y="486413"/>
                  </a:cubicBezTo>
                  <a:cubicBezTo>
                    <a:pt x="43434" y="491747"/>
                    <a:pt x="45720" y="494414"/>
                    <a:pt x="50292" y="494414"/>
                  </a:cubicBezTo>
                  <a:cubicBezTo>
                    <a:pt x="54102" y="494414"/>
                    <a:pt x="56007" y="492509"/>
                    <a:pt x="56007" y="488699"/>
                  </a:cubicBezTo>
                  <a:cubicBezTo>
                    <a:pt x="56007" y="486413"/>
                    <a:pt x="54483" y="484508"/>
                    <a:pt x="51435" y="482984"/>
                  </a:cubicBezTo>
                  <a:cubicBezTo>
                    <a:pt x="58293" y="482984"/>
                    <a:pt x="61722" y="485651"/>
                    <a:pt x="61722" y="490985"/>
                  </a:cubicBezTo>
                  <a:cubicBezTo>
                    <a:pt x="61722" y="494033"/>
                    <a:pt x="60579" y="496509"/>
                    <a:pt x="58293" y="498414"/>
                  </a:cubicBezTo>
                  <a:cubicBezTo>
                    <a:pt x="56007" y="500319"/>
                    <a:pt x="53340" y="501272"/>
                    <a:pt x="50292" y="501272"/>
                  </a:cubicBezTo>
                  <a:cubicBezTo>
                    <a:pt x="46024" y="501272"/>
                    <a:pt x="42481" y="499672"/>
                    <a:pt x="39662" y="496471"/>
                  </a:cubicBezTo>
                  <a:cubicBezTo>
                    <a:pt x="36842" y="493271"/>
                    <a:pt x="35433" y="489537"/>
                    <a:pt x="35433" y="485270"/>
                  </a:cubicBezTo>
                  <a:cubicBezTo>
                    <a:pt x="35433" y="479936"/>
                    <a:pt x="37490" y="475554"/>
                    <a:pt x="41605" y="472125"/>
                  </a:cubicBezTo>
                  <a:cubicBezTo>
                    <a:pt x="45720" y="468696"/>
                    <a:pt x="50520" y="466982"/>
                    <a:pt x="56007" y="466982"/>
                  </a:cubicBezTo>
                  <a:close/>
                  <a:moveTo>
                    <a:pt x="78867" y="438407"/>
                  </a:moveTo>
                  <a:cubicBezTo>
                    <a:pt x="86182" y="438407"/>
                    <a:pt x="92049" y="441988"/>
                    <a:pt x="96469" y="449151"/>
                  </a:cubicBezTo>
                  <a:cubicBezTo>
                    <a:pt x="99212" y="453723"/>
                    <a:pt x="100584" y="458905"/>
                    <a:pt x="100584" y="464696"/>
                  </a:cubicBezTo>
                  <a:cubicBezTo>
                    <a:pt x="100584" y="476126"/>
                    <a:pt x="96393" y="489080"/>
                    <a:pt x="88011" y="503558"/>
                  </a:cubicBezTo>
                  <a:lnTo>
                    <a:pt x="93726" y="509273"/>
                  </a:lnTo>
                  <a:cubicBezTo>
                    <a:pt x="111252" y="499367"/>
                    <a:pt x="122682" y="494414"/>
                    <a:pt x="128016" y="494414"/>
                  </a:cubicBezTo>
                  <a:cubicBezTo>
                    <a:pt x="136093" y="494566"/>
                    <a:pt x="142798" y="496319"/>
                    <a:pt x="148132" y="499672"/>
                  </a:cubicBezTo>
                  <a:cubicBezTo>
                    <a:pt x="154533" y="503786"/>
                    <a:pt x="157734" y="509654"/>
                    <a:pt x="157734" y="517274"/>
                  </a:cubicBezTo>
                  <a:cubicBezTo>
                    <a:pt x="157734" y="520627"/>
                    <a:pt x="156591" y="525389"/>
                    <a:pt x="154305" y="531561"/>
                  </a:cubicBezTo>
                  <a:cubicBezTo>
                    <a:pt x="152019" y="537734"/>
                    <a:pt x="150876" y="542496"/>
                    <a:pt x="150876" y="545849"/>
                  </a:cubicBezTo>
                  <a:cubicBezTo>
                    <a:pt x="150876" y="547982"/>
                    <a:pt x="151638" y="551030"/>
                    <a:pt x="153162" y="554993"/>
                  </a:cubicBezTo>
                  <a:cubicBezTo>
                    <a:pt x="146304" y="551335"/>
                    <a:pt x="142875" y="544858"/>
                    <a:pt x="142875" y="535562"/>
                  </a:cubicBezTo>
                  <a:cubicBezTo>
                    <a:pt x="142875" y="527942"/>
                    <a:pt x="140398" y="521465"/>
                    <a:pt x="135445" y="516131"/>
                  </a:cubicBezTo>
                  <a:cubicBezTo>
                    <a:pt x="130492" y="510797"/>
                    <a:pt x="124206" y="508130"/>
                    <a:pt x="116586" y="508130"/>
                  </a:cubicBezTo>
                  <a:cubicBezTo>
                    <a:pt x="107442" y="508130"/>
                    <a:pt x="97536" y="511940"/>
                    <a:pt x="86868" y="519560"/>
                  </a:cubicBezTo>
                  <a:lnTo>
                    <a:pt x="77724" y="510416"/>
                  </a:lnTo>
                  <a:cubicBezTo>
                    <a:pt x="86106" y="500357"/>
                    <a:pt x="90297" y="490832"/>
                    <a:pt x="90297" y="481841"/>
                  </a:cubicBezTo>
                  <a:cubicBezTo>
                    <a:pt x="90297" y="474678"/>
                    <a:pt x="88239" y="468315"/>
                    <a:pt x="84124" y="462753"/>
                  </a:cubicBezTo>
                  <a:cubicBezTo>
                    <a:pt x="80010" y="457190"/>
                    <a:pt x="74447" y="454409"/>
                    <a:pt x="67437" y="454409"/>
                  </a:cubicBezTo>
                  <a:cubicBezTo>
                    <a:pt x="66522" y="454409"/>
                    <a:pt x="65189" y="454599"/>
                    <a:pt x="63436" y="454980"/>
                  </a:cubicBezTo>
                  <a:cubicBezTo>
                    <a:pt x="61684" y="455361"/>
                    <a:pt x="60350" y="455552"/>
                    <a:pt x="59436" y="455552"/>
                  </a:cubicBezTo>
                  <a:cubicBezTo>
                    <a:pt x="50596" y="455552"/>
                    <a:pt x="44881" y="452123"/>
                    <a:pt x="42291" y="445265"/>
                  </a:cubicBezTo>
                  <a:cubicBezTo>
                    <a:pt x="44729" y="446789"/>
                    <a:pt x="47396" y="447551"/>
                    <a:pt x="50292" y="447551"/>
                  </a:cubicBezTo>
                  <a:cubicBezTo>
                    <a:pt x="52882" y="447551"/>
                    <a:pt x="55549" y="446789"/>
                    <a:pt x="58293" y="445265"/>
                  </a:cubicBezTo>
                  <a:cubicBezTo>
                    <a:pt x="66370" y="440693"/>
                    <a:pt x="73228" y="438407"/>
                    <a:pt x="78867" y="438407"/>
                  </a:cubicBezTo>
                  <a:close/>
                  <a:moveTo>
                    <a:pt x="169164" y="423548"/>
                  </a:moveTo>
                  <a:lnTo>
                    <a:pt x="171450" y="425834"/>
                  </a:lnTo>
                  <a:lnTo>
                    <a:pt x="164592" y="442979"/>
                  </a:lnTo>
                  <a:cubicBezTo>
                    <a:pt x="158648" y="457914"/>
                    <a:pt x="151409" y="468201"/>
                    <a:pt x="142875" y="473840"/>
                  </a:cubicBezTo>
                  <a:lnTo>
                    <a:pt x="93954" y="506072"/>
                  </a:lnTo>
                  <a:lnTo>
                    <a:pt x="90754" y="503101"/>
                  </a:lnTo>
                  <a:lnTo>
                    <a:pt x="124587" y="450980"/>
                  </a:lnTo>
                  <a:cubicBezTo>
                    <a:pt x="129311" y="443665"/>
                    <a:pt x="138074" y="437188"/>
                    <a:pt x="150876" y="431549"/>
                  </a:cubicBezTo>
                  <a:close/>
                  <a:moveTo>
                    <a:pt x="18288" y="368684"/>
                  </a:moveTo>
                  <a:lnTo>
                    <a:pt x="25146" y="368684"/>
                  </a:lnTo>
                  <a:lnTo>
                    <a:pt x="25146" y="486413"/>
                  </a:lnTo>
                  <a:cubicBezTo>
                    <a:pt x="25146" y="493576"/>
                    <a:pt x="27394" y="499748"/>
                    <a:pt x="31889" y="504929"/>
                  </a:cubicBezTo>
                  <a:cubicBezTo>
                    <a:pt x="36385" y="510111"/>
                    <a:pt x="42138" y="512702"/>
                    <a:pt x="49149" y="512702"/>
                  </a:cubicBezTo>
                  <a:cubicBezTo>
                    <a:pt x="52044" y="512702"/>
                    <a:pt x="55473" y="511940"/>
                    <a:pt x="59436" y="510416"/>
                  </a:cubicBezTo>
                  <a:lnTo>
                    <a:pt x="65151" y="516131"/>
                  </a:lnTo>
                  <a:cubicBezTo>
                    <a:pt x="59969" y="519179"/>
                    <a:pt x="55016" y="520703"/>
                    <a:pt x="50292" y="520703"/>
                  </a:cubicBezTo>
                  <a:cubicBezTo>
                    <a:pt x="41300" y="520703"/>
                    <a:pt x="33718" y="517769"/>
                    <a:pt x="27546" y="511902"/>
                  </a:cubicBezTo>
                  <a:cubicBezTo>
                    <a:pt x="21374" y="506034"/>
                    <a:pt x="18288" y="498681"/>
                    <a:pt x="18288" y="489842"/>
                  </a:cubicBezTo>
                  <a:close/>
                  <a:moveTo>
                    <a:pt x="0" y="368684"/>
                  </a:moveTo>
                  <a:lnTo>
                    <a:pt x="6858" y="368684"/>
                  </a:lnTo>
                  <a:lnTo>
                    <a:pt x="6858" y="590426"/>
                  </a:lnTo>
                  <a:lnTo>
                    <a:pt x="228600" y="590426"/>
                  </a:lnTo>
                  <a:lnTo>
                    <a:pt x="228600" y="597284"/>
                  </a:lnTo>
                  <a:lnTo>
                    <a:pt x="0" y="597284"/>
                  </a:lnTo>
                  <a:close/>
                  <a:moveTo>
                    <a:pt x="80010" y="164592"/>
                  </a:moveTo>
                  <a:lnTo>
                    <a:pt x="86868" y="170307"/>
                  </a:lnTo>
                  <a:cubicBezTo>
                    <a:pt x="86106" y="174879"/>
                    <a:pt x="85725" y="177927"/>
                    <a:pt x="85725" y="179451"/>
                  </a:cubicBezTo>
                  <a:cubicBezTo>
                    <a:pt x="85725" y="186919"/>
                    <a:pt x="89535" y="192938"/>
                    <a:pt x="97155" y="197510"/>
                  </a:cubicBezTo>
                  <a:cubicBezTo>
                    <a:pt x="103708" y="201473"/>
                    <a:pt x="110947" y="203454"/>
                    <a:pt x="118872" y="203454"/>
                  </a:cubicBezTo>
                  <a:lnTo>
                    <a:pt x="228600" y="203454"/>
                  </a:lnTo>
                  <a:lnTo>
                    <a:pt x="228600" y="210312"/>
                  </a:lnTo>
                  <a:lnTo>
                    <a:pt x="115443" y="210312"/>
                  </a:lnTo>
                  <a:cubicBezTo>
                    <a:pt x="105384" y="210312"/>
                    <a:pt x="96545" y="207340"/>
                    <a:pt x="88925" y="201397"/>
                  </a:cubicBezTo>
                  <a:cubicBezTo>
                    <a:pt x="80695" y="194996"/>
                    <a:pt x="76581" y="186919"/>
                    <a:pt x="76581" y="177165"/>
                  </a:cubicBezTo>
                  <a:cubicBezTo>
                    <a:pt x="76581" y="174879"/>
                    <a:pt x="77724" y="170688"/>
                    <a:pt x="80010" y="164592"/>
                  </a:cubicBezTo>
                  <a:close/>
                  <a:moveTo>
                    <a:pt x="61722" y="164592"/>
                  </a:moveTo>
                  <a:lnTo>
                    <a:pt x="66065" y="168478"/>
                  </a:lnTo>
                  <a:lnTo>
                    <a:pt x="56007" y="185166"/>
                  </a:lnTo>
                  <a:cubicBezTo>
                    <a:pt x="47625" y="199187"/>
                    <a:pt x="40005" y="206807"/>
                    <a:pt x="33147" y="208026"/>
                  </a:cubicBezTo>
                  <a:cubicBezTo>
                    <a:pt x="28879" y="208788"/>
                    <a:pt x="24536" y="210388"/>
                    <a:pt x="20116" y="212827"/>
                  </a:cubicBezTo>
                  <a:lnTo>
                    <a:pt x="17830" y="210312"/>
                  </a:lnTo>
                  <a:cubicBezTo>
                    <a:pt x="20421" y="207264"/>
                    <a:pt x="22174" y="203073"/>
                    <a:pt x="23088" y="197739"/>
                  </a:cubicBezTo>
                  <a:cubicBezTo>
                    <a:pt x="25374" y="190119"/>
                    <a:pt x="33299" y="182118"/>
                    <a:pt x="46863" y="173736"/>
                  </a:cubicBezTo>
                  <a:close/>
                  <a:moveTo>
                    <a:pt x="106299" y="148590"/>
                  </a:moveTo>
                  <a:cubicBezTo>
                    <a:pt x="113004" y="148590"/>
                    <a:pt x="118681" y="150914"/>
                    <a:pt x="123329" y="155562"/>
                  </a:cubicBezTo>
                  <a:cubicBezTo>
                    <a:pt x="127978" y="160210"/>
                    <a:pt x="130302" y="165887"/>
                    <a:pt x="130302" y="172593"/>
                  </a:cubicBezTo>
                  <a:cubicBezTo>
                    <a:pt x="130302" y="177775"/>
                    <a:pt x="128549" y="182308"/>
                    <a:pt x="125044" y="186195"/>
                  </a:cubicBezTo>
                  <a:cubicBezTo>
                    <a:pt x="121539" y="190081"/>
                    <a:pt x="117195" y="192024"/>
                    <a:pt x="112014" y="192024"/>
                  </a:cubicBezTo>
                  <a:cubicBezTo>
                    <a:pt x="107746" y="192024"/>
                    <a:pt x="104127" y="190614"/>
                    <a:pt x="101155" y="187795"/>
                  </a:cubicBezTo>
                  <a:cubicBezTo>
                    <a:pt x="98183" y="184975"/>
                    <a:pt x="96697" y="181432"/>
                    <a:pt x="96697" y="177165"/>
                  </a:cubicBezTo>
                  <a:cubicBezTo>
                    <a:pt x="96697" y="173812"/>
                    <a:pt x="97840" y="171069"/>
                    <a:pt x="100126" y="168935"/>
                  </a:cubicBezTo>
                  <a:cubicBezTo>
                    <a:pt x="102412" y="166802"/>
                    <a:pt x="105232" y="165735"/>
                    <a:pt x="108585" y="165735"/>
                  </a:cubicBezTo>
                  <a:cubicBezTo>
                    <a:pt x="113157" y="165735"/>
                    <a:pt x="115443" y="168021"/>
                    <a:pt x="115443" y="172593"/>
                  </a:cubicBezTo>
                  <a:cubicBezTo>
                    <a:pt x="115138" y="174574"/>
                    <a:pt x="114376" y="176098"/>
                    <a:pt x="113157" y="177165"/>
                  </a:cubicBezTo>
                  <a:cubicBezTo>
                    <a:pt x="113157" y="174117"/>
                    <a:pt x="111633" y="172593"/>
                    <a:pt x="108585" y="172593"/>
                  </a:cubicBezTo>
                  <a:cubicBezTo>
                    <a:pt x="104775" y="172593"/>
                    <a:pt x="102870" y="174498"/>
                    <a:pt x="102870" y="178308"/>
                  </a:cubicBezTo>
                  <a:cubicBezTo>
                    <a:pt x="102870" y="182880"/>
                    <a:pt x="105918" y="185166"/>
                    <a:pt x="112014" y="185166"/>
                  </a:cubicBezTo>
                  <a:cubicBezTo>
                    <a:pt x="115519" y="185166"/>
                    <a:pt x="118300" y="183794"/>
                    <a:pt x="120358" y="181051"/>
                  </a:cubicBezTo>
                  <a:cubicBezTo>
                    <a:pt x="122415" y="178308"/>
                    <a:pt x="123444" y="175108"/>
                    <a:pt x="123444" y="171450"/>
                  </a:cubicBezTo>
                  <a:cubicBezTo>
                    <a:pt x="123444" y="167335"/>
                    <a:pt x="121996" y="163830"/>
                    <a:pt x="119100" y="160934"/>
                  </a:cubicBezTo>
                  <a:cubicBezTo>
                    <a:pt x="116205" y="158039"/>
                    <a:pt x="112699" y="156591"/>
                    <a:pt x="108585" y="156591"/>
                  </a:cubicBezTo>
                  <a:cubicBezTo>
                    <a:pt x="104165" y="156591"/>
                    <a:pt x="99974" y="157734"/>
                    <a:pt x="96012" y="160020"/>
                  </a:cubicBezTo>
                  <a:lnTo>
                    <a:pt x="90297" y="154305"/>
                  </a:lnTo>
                  <a:cubicBezTo>
                    <a:pt x="97155" y="150495"/>
                    <a:pt x="102489" y="148590"/>
                    <a:pt x="106299" y="148590"/>
                  </a:cubicBezTo>
                  <a:close/>
                  <a:moveTo>
                    <a:pt x="22860" y="140589"/>
                  </a:moveTo>
                  <a:cubicBezTo>
                    <a:pt x="23774" y="145923"/>
                    <a:pt x="25679" y="150495"/>
                    <a:pt x="28575" y="154305"/>
                  </a:cubicBezTo>
                  <a:cubicBezTo>
                    <a:pt x="32080" y="158877"/>
                    <a:pt x="36271" y="161163"/>
                    <a:pt x="41148" y="161163"/>
                  </a:cubicBezTo>
                  <a:cubicBezTo>
                    <a:pt x="47091" y="161011"/>
                    <a:pt x="56235" y="157582"/>
                    <a:pt x="68580" y="150876"/>
                  </a:cubicBezTo>
                  <a:lnTo>
                    <a:pt x="77724" y="160020"/>
                  </a:lnTo>
                  <a:cubicBezTo>
                    <a:pt x="71628" y="173126"/>
                    <a:pt x="68580" y="182651"/>
                    <a:pt x="68580" y="188595"/>
                  </a:cubicBezTo>
                  <a:cubicBezTo>
                    <a:pt x="68580" y="193015"/>
                    <a:pt x="69799" y="196977"/>
                    <a:pt x="72237" y="200482"/>
                  </a:cubicBezTo>
                  <a:cubicBezTo>
                    <a:pt x="74676" y="203987"/>
                    <a:pt x="78028" y="205740"/>
                    <a:pt x="82296" y="205740"/>
                  </a:cubicBezTo>
                  <a:cubicBezTo>
                    <a:pt x="79248" y="208788"/>
                    <a:pt x="75819" y="210312"/>
                    <a:pt x="72009" y="210312"/>
                  </a:cubicBezTo>
                  <a:cubicBezTo>
                    <a:pt x="68199" y="210312"/>
                    <a:pt x="65151" y="208826"/>
                    <a:pt x="62865" y="205854"/>
                  </a:cubicBezTo>
                  <a:cubicBezTo>
                    <a:pt x="60579" y="202882"/>
                    <a:pt x="59436" y="199415"/>
                    <a:pt x="59436" y="195453"/>
                  </a:cubicBezTo>
                  <a:cubicBezTo>
                    <a:pt x="59436" y="188443"/>
                    <a:pt x="62484" y="179680"/>
                    <a:pt x="68580" y="169164"/>
                  </a:cubicBezTo>
                  <a:lnTo>
                    <a:pt x="61722" y="161163"/>
                  </a:lnTo>
                  <a:cubicBezTo>
                    <a:pt x="50901" y="168783"/>
                    <a:pt x="42138" y="172593"/>
                    <a:pt x="35433" y="172593"/>
                  </a:cubicBezTo>
                  <a:cubicBezTo>
                    <a:pt x="30708" y="172593"/>
                    <a:pt x="26860" y="170764"/>
                    <a:pt x="23888" y="167107"/>
                  </a:cubicBezTo>
                  <a:cubicBezTo>
                    <a:pt x="20917" y="163449"/>
                    <a:pt x="19431" y="159182"/>
                    <a:pt x="19431" y="154305"/>
                  </a:cubicBezTo>
                  <a:cubicBezTo>
                    <a:pt x="19431" y="147904"/>
                    <a:pt x="20574" y="143332"/>
                    <a:pt x="22860" y="140589"/>
                  </a:cubicBezTo>
                  <a:close/>
                  <a:moveTo>
                    <a:pt x="65151" y="132588"/>
                  </a:moveTo>
                  <a:lnTo>
                    <a:pt x="96012" y="164592"/>
                  </a:lnTo>
                  <a:lnTo>
                    <a:pt x="90754" y="170078"/>
                  </a:lnTo>
                  <a:lnTo>
                    <a:pt x="59207" y="137617"/>
                  </a:lnTo>
                  <a:close/>
                  <a:moveTo>
                    <a:pt x="56007" y="98298"/>
                  </a:moveTo>
                  <a:cubicBezTo>
                    <a:pt x="62712" y="98298"/>
                    <a:pt x="68427" y="100432"/>
                    <a:pt x="73152" y="104699"/>
                  </a:cubicBezTo>
                  <a:cubicBezTo>
                    <a:pt x="77876" y="108966"/>
                    <a:pt x="80162" y="114452"/>
                    <a:pt x="80010" y="121158"/>
                  </a:cubicBezTo>
                  <a:cubicBezTo>
                    <a:pt x="79857" y="127406"/>
                    <a:pt x="77952" y="133121"/>
                    <a:pt x="74295" y="138303"/>
                  </a:cubicBezTo>
                  <a:lnTo>
                    <a:pt x="68580" y="133731"/>
                  </a:lnTo>
                  <a:cubicBezTo>
                    <a:pt x="70866" y="130073"/>
                    <a:pt x="72009" y="126263"/>
                    <a:pt x="72009" y="122301"/>
                  </a:cubicBezTo>
                  <a:cubicBezTo>
                    <a:pt x="72009" y="118186"/>
                    <a:pt x="70561" y="114681"/>
                    <a:pt x="67665" y="111785"/>
                  </a:cubicBezTo>
                  <a:cubicBezTo>
                    <a:pt x="64770" y="108890"/>
                    <a:pt x="61264" y="107442"/>
                    <a:pt x="57150" y="107442"/>
                  </a:cubicBezTo>
                  <a:cubicBezTo>
                    <a:pt x="53797" y="107442"/>
                    <a:pt x="50673" y="108356"/>
                    <a:pt x="47777" y="110185"/>
                  </a:cubicBezTo>
                  <a:cubicBezTo>
                    <a:pt x="44881" y="112014"/>
                    <a:pt x="43434" y="114529"/>
                    <a:pt x="43434" y="117729"/>
                  </a:cubicBezTo>
                  <a:cubicBezTo>
                    <a:pt x="43434" y="123063"/>
                    <a:pt x="45720" y="125730"/>
                    <a:pt x="50292" y="125730"/>
                  </a:cubicBezTo>
                  <a:cubicBezTo>
                    <a:pt x="54102" y="125730"/>
                    <a:pt x="56007" y="123825"/>
                    <a:pt x="56007" y="120015"/>
                  </a:cubicBezTo>
                  <a:cubicBezTo>
                    <a:pt x="56007" y="117729"/>
                    <a:pt x="54483" y="115824"/>
                    <a:pt x="51435" y="114300"/>
                  </a:cubicBezTo>
                  <a:cubicBezTo>
                    <a:pt x="58293" y="114300"/>
                    <a:pt x="61722" y="116967"/>
                    <a:pt x="61722" y="122301"/>
                  </a:cubicBezTo>
                  <a:cubicBezTo>
                    <a:pt x="61722" y="125349"/>
                    <a:pt x="60579" y="127825"/>
                    <a:pt x="58293" y="129730"/>
                  </a:cubicBezTo>
                  <a:cubicBezTo>
                    <a:pt x="56007" y="131635"/>
                    <a:pt x="53340" y="132588"/>
                    <a:pt x="50292" y="132588"/>
                  </a:cubicBezTo>
                  <a:cubicBezTo>
                    <a:pt x="46024" y="132588"/>
                    <a:pt x="42481" y="130988"/>
                    <a:pt x="39662" y="127787"/>
                  </a:cubicBezTo>
                  <a:cubicBezTo>
                    <a:pt x="36842" y="124587"/>
                    <a:pt x="35433" y="120853"/>
                    <a:pt x="35433" y="116586"/>
                  </a:cubicBezTo>
                  <a:cubicBezTo>
                    <a:pt x="35433" y="111252"/>
                    <a:pt x="37490" y="106870"/>
                    <a:pt x="41605" y="103441"/>
                  </a:cubicBezTo>
                  <a:cubicBezTo>
                    <a:pt x="45720" y="100012"/>
                    <a:pt x="50520" y="98298"/>
                    <a:pt x="56007" y="98298"/>
                  </a:cubicBezTo>
                  <a:close/>
                  <a:moveTo>
                    <a:pt x="78867" y="69723"/>
                  </a:moveTo>
                  <a:cubicBezTo>
                    <a:pt x="86182" y="69723"/>
                    <a:pt x="92049" y="73304"/>
                    <a:pt x="96469" y="80467"/>
                  </a:cubicBezTo>
                  <a:cubicBezTo>
                    <a:pt x="99212" y="85039"/>
                    <a:pt x="100584" y="90221"/>
                    <a:pt x="100584" y="96012"/>
                  </a:cubicBezTo>
                  <a:cubicBezTo>
                    <a:pt x="100584" y="107442"/>
                    <a:pt x="96393" y="120396"/>
                    <a:pt x="88011" y="134874"/>
                  </a:cubicBezTo>
                  <a:lnTo>
                    <a:pt x="93726" y="140589"/>
                  </a:lnTo>
                  <a:cubicBezTo>
                    <a:pt x="111252" y="130683"/>
                    <a:pt x="122682" y="125730"/>
                    <a:pt x="128016" y="125730"/>
                  </a:cubicBezTo>
                  <a:cubicBezTo>
                    <a:pt x="136093" y="125882"/>
                    <a:pt x="142798" y="127635"/>
                    <a:pt x="148132" y="130988"/>
                  </a:cubicBezTo>
                  <a:cubicBezTo>
                    <a:pt x="154533" y="135103"/>
                    <a:pt x="157734" y="140970"/>
                    <a:pt x="157734" y="148590"/>
                  </a:cubicBezTo>
                  <a:cubicBezTo>
                    <a:pt x="157734" y="151943"/>
                    <a:pt x="156591" y="156705"/>
                    <a:pt x="154305" y="162877"/>
                  </a:cubicBezTo>
                  <a:cubicBezTo>
                    <a:pt x="152019" y="169050"/>
                    <a:pt x="150876" y="173812"/>
                    <a:pt x="150876" y="177165"/>
                  </a:cubicBezTo>
                  <a:cubicBezTo>
                    <a:pt x="150876" y="179299"/>
                    <a:pt x="151638" y="182347"/>
                    <a:pt x="153162" y="186309"/>
                  </a:cubicBezTo>
                  <a:cubicBezTo>
                    <a:pt x="146304" y="182651"/>
                    <a:pt x="142875" y="176174"/>
                    <a:pt x="142875" y="166878"/>
                  </a:cubicBezTo>
                  <a:cubicBezTo>
                    <a:pt x="142875" y="159258"/>
                    <a:pt x="140398" y="152781"/>
                    <a:pt x="135445" y="147447"/>
                  </a:cubicBezTo>
                  <a:cubicBezTo>
                    <a:pt x="130492" y="142113"/>
                    <a:pt x="124206" y="139446"/>
                    <a:pt x="116586" y="139446"/>
                  </a:cubicBezTo>
                  <a:cubicBezTo>
                    <a:pt x="107442" y="139446"/>
                    <a:pt x="97536" y="143256"/>
                    <a:pt x="86868" y="150876"/>
                  </a:cubicBezTo>
                  <a:lnTo>
                    <a:pt x="77724" y="141732"/>
                  </a:lnTo>
                  <a:cubicBezTo>
                    <a:pt x="86106" y="131674"/>
                    <a:pt x="90297" y="122149"/>
                    <a:pt x="90297" y="113157"/>
                  </a:cubicBezTo>
                  <a:cubicBezTo>
                    <a:pt x="90297" y="105994"/>
                    <a:pt x="88239" y="99631"/>
                    <a:pt x="84124" y="94069"/>
                  </a:cubicBezTo>
                  <a:cubicBezTo>
                    <a:pt x="80010" y="88506"/>
                    <a:pt x="74447" y="85725"/>
                    <a:pt x="67437" y="85725"/>
                  </a:cubicBezTo>
                  <a:cubicBezTo>
                    <a:pt x="66522" y="85725"/>
                    <a:pt x="65189" y="85915"/>
                    <a:pt x="63436" y="86296"/>
                  </a:cubicBezTo>
                  <a:cubicBezTo>
                    <a:pt x="61684" y="86677"/>
                    <a:pt x="60350" y="86868"/>
                    <a:pt x="59436" y="86868"/>
                  </a:cubicBezTo>
                  <a:cubicBezTo>
                    <a:pt x="50596" y="86868"/>
                    <a:pt x="44881" y="83439"/>
                    <a:pt x="42291" y="76581"/>
                  </a:cubicBezTo>
                  <a:cubicBezTo>
                    <a:pt x="44729" y="78105"/>
                    <a:pt x="47396" y="78867"/>
                    <a:pt x="50292" y="78867"/>
                  </a:cubicBezTo>
                  <a:cubicBezTo>
                    <a:pt x="52882" y="78867"/>
                    <a:pt x="55549" y="78105"/>
                    <a:pt x="58293" y="76581"/>
                  </a:cubicBezTo>
                  <a:cubicBezTo>
                    <a:pt x="66370" y="72009"/>
                    <a:pt x="73228" y="69723"/>
                    <a:pt x="78867" y="69723"/>
                  </a:cubicBezTo>
                  <a:close/>
                  <a:moveTo>
                    <a:pt x="169164" y="54864"/>
                  </a:moveTo>
                  <a:lnTo>
                    <a:pt x="171450" y="57150"/>
                  </a:lnTo>
                  <a:lnTo>
                    <a:pt x="164592" y="74295"/>
                  </a:lnTo>
                  <a:cubicBezTo>
                    <a:pt x="158648" y="89230"/>
                    <a:pt x="151409" y="99517"/>
                    <a:pt x="142875" y="105156"/>
                  </a:cubicBezTo>
                  <a:lnTo>
                    <a:pt x="93954" y="137389"/>
                  </a:lnTo>
                  <a:lnTo>
                    <a:pt x="90754" y="134417"/>
                  </a:lnTo>
                  <a:lnTo>
                    <a:pt x="124587" y="82296"/>
                  </a:lnTo>
                  <a:cubicBezTo>
                    <a:pt x="129311" y="74981"/>
                    <a:pt x="138074" y="68504"/>
                    <a:pt x="150876" y="62865"/>
                  </a:cubicBezTo>
                  <a:close/>
                  <a:moveTo>
                    <a:pt x="18288" y="0"/>
                  </a:moveTo>
                  <a:lnTo>
                    <a:pt x="25146" y="0"/>
                  </a:lnTo>
                  <a:lnTo>
                    <a:pt x="25146" y="117729"/>
                  </a:lnTo>
                  <a:cubicBezTo>
                    <a:pt x="25146" y="124892"/>
                    <a:pt x="27394" y="131064"/>
                    <a:pt x="31889" y="136246"/>
                  </a:cubicBezTo>
                  <a:cubicBezTo>
                    <a:pt x="36385" y="141427"/>
                    <a:pt x="42138" y="144018"/>
                    <a:pt x="49149" y="144018"/>
                  </a:cubicBezTo>
                  <a:cubicBezTo>
                    <a:pt x="52044" y="144018"/>
                    <a:pt x="55473" y="143256"/>
                    <a:pt x="59436" y="141732"/>
                  </a:cubicBezTo>
                  <a:lnTo>
                    <a:pt x="65151" y="147447"/>
                  </a:lnTo>
                  <a:cubicBezTo>
                    <a:pt x="59969" y="150495"/>
                    <a:pt x="55016" y="152019"/>
                    <a:pt x="50292" y="152019"/>
                  </a:cubicBezTo>
                  <a:cubicBezTo>
                    <a:pt x="41300" y="152019"/>
                    <a:pt x="33718" y="149085"/>
                    <a:pt x="27546" y="143218"/>
                  </a:cubicBezTo>
                  <a:cubicBezTo>
                    <a:pt x="21374" y="137350"/>
                    <a:pt x="18288" y="129997"/>
                    <a:pt x="18288" y="121158"/>
                  </a:cubicBezTo>
                  <a:close/>
                  <a:moveTo>
                    <a:pt x="0" y="0"/>
                  </a:moveTo>
                  <a:lnTo>
                    <a:pt x="6858" y="0"/>
                  </a:lnTo>
                  <a:lnTo>
                    <a:pt x="6858" y="221742"/>
                  </a:lnTo>
                  <a:lnTo>
                    <a:pt x="228600" y="221742"/>
                  </a:lnTo>
                  <a:lnTo>
                    <a:pt x="228600" y="228600"/>
                  </a:lnTo>
                  <a:lnTo>
                    <a:pt x="0" y="228600"/>
                  </a:ln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en-US" dirty="0"/>
            </a:p>
          </p:txBody>
        </p:sp>
        <p:sp>
          <p:nvSpPr>
            <p:cNvPr id="12" name="TextBox 11">
              <a:extLst>
                <a:ext uri="{FF2B5EF4-FFF2-40B4-BE49-F238E27FC236}">
                  <a16:creationId xmlns:a16="http://schemas.microsoft.com/office/drawing/2014/main" id="{D253E4B1-140A-43BB-BE92-D7479FBD1DD7}"/>
                </a:ext>
              </a:extLst>
            </p:cNvPr>
            <p:cNvSpPr txBox="1"/>
            <p:nvPr/>
          </p:nvSpPr>
          <p:spPr>
            <a:xfrm>
              <a:off x="11913870" y="2418442"/>
              <a:ext cx="274320" cy="2286000"/>
            </a:xfrm>
            <a:custGeom>
              <a:avLst/>
              <a:gdLst/>
              <a:ahLst/>
              <a:cxnLst/>
              <a:rect l="l" t="t" r="r" b="b"/>
              <a:pathLst>
                <a:path w="341087" h="2595265">
                  <a:moveTo>
                    <a:pt x="217463" y="2508397"/>
                  </a:moveTo>
                  <a:cubicBezTo>
                    <a:pt x="221527" y="2515306"/>
                    <a:pt x="223559" y="2521910"/>
                    <a:pt x="223559" y="2528209"/>
                  </a:cubicBezTo>
                  <a:cubicBezTo>
                    <a:pt x="223559" y="2540198"/>
                    <a:pt x="219647" y="2550307"/>
                    <a:pt x="211824" y="2558537"/>
                  </a:cubicBezTo>
                  <a:cubicBezTo>
                    <a:pt x="204001" y="2566766"/>
                    <a:pt x="194196" y="2570881"/>
                    <a:pt x="182411" y="2570881"/>
                  </a:cubicBezTo>
                  <a:lnTo>
                    <a:pt x="20867" y="2570881"/>
                  </a:lnTo>
                  <a:lnTo>
                    <a:pt x="20867" y="2561737"/>
                  </a:lnTo>
                  <a:lnTo>
                    <a:pt x="177839" y="2561737"/>
                  </a:lnTo>
                  <a:cubicBezTo>
                    <a:pt x="187389" y="2561737"/>
                    <a:pt x="195619" y="2558740"/>
                    <a:pt x="202527" y="2552746"/>
                  </a:cubicBezTo>
                  <a:cubicBezTo>
                    <a:pt x="209436" y="2546751"/>
                    <a:pt x="212891" y="2539080"/>
                    <a:pt x="212891" y="2529733"/>
                  </a:cubicBezTo>
                  <a:cubicBezTo>
                    <a:pt x="212891" y="2525872"/>
                    <a:pt x="211875" y="2521300"/>
                    <a:pt x="209843" y="2516017"/>
                  </a:cubicBezTo>
                  <a:close/>
                  <a:moveTo>
                    <a:pt x="245504" y="2507178"/>
                  </a:moveTo>
                  <a:lnTo>
                    <a:pt x="267755" y="2520589"/>
                  </a:lnTo>
                  <a:cubicBezTo>
                    <a:pt x="286449" y="2531765"/>
                    <a:pt x="296609" y="2541925"/>
                    <a:pt x="298235" y="2551069"/>
                  </a:cubicBezTo>
                  <a:cubicBezTo>
                    <a:pt x="299251" y="2556759"/>
                    <a:pt x="301384" y="2562550"/>
                    <a:pt x="304635" y="2568443"/>
                  </a:cubicBezTo>
                  <a:lnTo>
                    <a:pt x="301283" y="2571491"/>
                  </a:lnTo>
                  <a:cubicBezTo>
                    <a:pt x="297219" y="2568036"/>
                    <a:pt x="291631" y="2565700"/>
                    <a:pt x="284519" y="2564480"/>
                  </a:cubicBezTo>
                  <a:cubicBezTo>
                    <a:pt x="274359" y="2561432"/>
                    <a:pt x="263691" y="2550866"/>
                    <a:pt x="252515" y="2532781"/>
                  </a:cubicBezTo>
                  <a:lnTo>
                    <a:pt x="240323" y="2512969"/>
                  </a:lnTo>
                  <a:close/>
                  <a:moveTo>
                    <a:pt x="182411" y="2488585"/>
                  </a:moveTo>
                  <a:cubicBezTo>
                    <a:pt x="190742" y="2488788"/>
                    <a:pt x="198362" y="2491328"/>
                    <a:pt x="205271" y="2496205"/>
                  </a:cubicBezTo>
                  <a:lnTo>
                    <a:pt x="199175" y="2503825"/>
                  </a:lnTo>
                  <a:cubicBezTo>
                    <a:pt x="194298" y="2500777"/>
                    <a:pt x="189218" y="2499253"/>
                    <a:pt x="183935" y="2499253"/>
                  </a:cubicBezTo>
                  <a:cubicBezTo>
                    <a:pt x="178448" y="2499253"/>
                    <a:pt x="173775" y="2501184"/>
                    <a:pt x="169914" y="2505044"/>
                  </a:cubicBezTo>
                  <a:cubicBezTo>
                    <a:pt x="166053" y="2508905"/>
                    <a:pt x="164123" y="2513579"/>
                    <a:pt x="164123" y="2519065"/>
                  </a:cubicBezTo>
                  <a:cubicBezTo>
                    <a:pt x="164123" y="2523536"/>
                    <a:pt x="165342" y="2527701"/>
                    <a:pt x="167780" y="2531562"/>
                  </a:cubicBezTo>
                  <a:cubicBezTo>
                    <a:pt x="170219" y="2535423"/>
                    <a:pt x="173571" y="2537353"/>
                    <a:pt x="177839" y="2537353"/>
                  </a:cubicBezTo>
                  <a:cubicBezTo>
                    <a:pt x="184951" y="2537353"/>
                    <a:pt x="188507" y="2534305"/>
                    <a:pt x="188507" y="2528209"/>
                  </a:cubicBezTo>
                  <a:cubicBezTo>
                    <a:pt x="188507" y="2523129"/>
                    <a:pt x="185967" y="2520589"/>
                    <a:pt x="180887" y="2520589"/>
                  </a:cubicBezTo>
                  <a:cubicBezTo>
                    <a:pt x="177839" y="2520589"/>
                    <a:pt x="175299" y="2522621"/>
                    <a:pt x="173267" y="2526685"/>
                  </a:cubicBezTo>
                  <a:cubicBezTo>
                    <a:pt x="173267" y="2517541"/>
                    <a:pt x="176823" y="2512969"/>
                    <a:pt x="183935" y="2512969"/>
                  </a:cubicBezTo>
                  <a:cubicBezTo>
                    <a:pt x="187999" y="2512969"/>
                    <a:pt x="191301" y="2514493"/>
                    <a:pt x="193841" y="2517541"/>
                  </a:cubicBezTo>
                  <a:cubicBezTo>
                    <a:pt x="196381" y="2520589"/>
                    <a:pt x="197651" y="2524145"/>
                    <a:pt x="197651" y="2528209"/>
                  </a:cubicBezTo>
                  <a:cubicBezTo>
                    <a:pt x="197651" y="2533899"/>
                    <a:pt x="195517" y="2538623"/>
                    <a:pt x="191250" y="2542382"/>
                  </a:cubicBezTo>
                  <a:cubicBezTo>
                    <a:pt x="186983" y="2546142"/>
                    <a:pt x="182004" y="2548021"/>
                    <a:pt x="176315" y="2548021"/>
                  </a:cubicBezTo>
                  <a:cubicBezTo>
                    <a:pt x="169203" y="2548021"/>
                    <a:pt x="163361" y="2545278"/>
                    <a:pt x="158789" y="2539792"/>
                  </a:cubicBezTo>
                  <a:cubicBezTo>
                    <a:pt x="154217" y="2534305"/>
                    <a:pt x="151931" y="2527904"/>
                    <a:pt x="151931" y="2520589"/>
                  </a:cubicBezTo>
                  <a:cubicBezTo>
                    <a:pt x="151931" y="2511648"/>
                    <a:pt x="154775" y="2504028"/>
                    <a:pt x="160465" y="2497729"/>
                  </a:cubicBezTo>
                  <a:cubicBezTo>
                    <a:pt x="166155" y="2491430"/>
                    <a:pt x="173470" y="2488382"/>
                    <a:pt x="182411" y="2488585"/>
                  </a:cubicBezTo>
                  <a:close/>
                  <a:moveTo>
                    <a:pt x="295187" y="2485537"/>
                  </a:moveTo>
                  <a:cubicBezTo>
                    <a:pt x="299251" y="2489601"/>
                    <a:pt x="301283" y="2494173"/>
                    <a:pt x="301283" y="2499253"/>
                  </a:cubicBezTo>
                  <a:cubicBezTo>
                    <a:pt x="301283" y="2504333"/>
                    <a:pt x="299301" y="2508397"/>
                    <a:pt x="295339" y="2511445"/>
                  </a:cubicBezTo>
                  <a:cubicBezTo>
                    <a:pt x="291377" y="2514493"/>
                    <a:pt x="286754" y="2516017"/>
                    <a:pt x="281471" y="2516017"/>
                  </a:cubicBezTo>
                  <a:cubicBezTo>
                    <a:pt x="272123" y="2516017"/>
                    <a:pt x="260439" y="2511953"/>
                    <a:pt x="246419" y="2503825"/>
                  </a:cubicBezTo>
                  <a:lnTo>
                    <a:pt x="235751" y="2512969"/>
                  </a:lnTo>
                  <a:cubicBezTo>
                    <a:pt x="245911" y="2527396"/>
                    <a:pt x="250991" y="2539080"/>
                    <a:pt x="250991" y="2548021"/>
                  </a:cubicBezTo>
                  <a:cubicBezTo>
                    <a:pt x="250991" y="2554320"/>
                    <a:pt x="248552" y="2559451"/>
                    <a:pt x="243675" y="2563414"/>
                  </a:cubicBezTo>
                  <a:cubicBezTo>
                    <a:pt x="238799" y="2567376"/>
                    <a:pt x="233109" y="2569357"/>
                    <a:pt x="226607" y="2569357"/>
                  </a:cubicBezTo>
                  <a:cubicBezTo>
                    <a:pt x="218072" y="2569357"/>
                    <a:pt x="211976" y="2567833"/>
                    <a:pt x="208319" y="2564785"/>
                  </a:cubicBezTo>
                  <a:cubicBezTo>
                    <a:pt x="215431" y="2563566"/>
                    <a:pt x="221527" y="2561026"/>
                    <a:pt x="226607" y="2557165"/>
                  </a:cubicBezTo>
                  <a:cubicBezTo>
                    <a:pt x="232703" y="2552492"/>
                    <a:pt x="235751" y="2546904"/>
                    <a:pt x="235751" y="2540401"/>
                  </a:cubicBezTo>
                  <a:cubicBezTo>
                    <a:pt x="235547" y="2532476"/>
                    <a:pt x="230975" y="2520284"/>
                    <a:pt x="222035" y="2503825"/>
                  </a:cubicBezTo>
                  <a:lnTo>
                    <a:pt x="234227" y="2491633"/>
                  </a:lnTo>
                  <a:cubicBezTo>
                    <a:pt x="251702" y="2499761"/>
                    <a:pt x="264402" y="2503825"/>
                    <a:pt x="272327" y="2503825"/>
                  </a:cubicBezTo>
                  <a:cubicBezTo>
                    <a:pt x="278016" y="2503825"/>
                    <a:pt x="283249" y="2502149"/>
                    <a:pt x="288024" y="2498796"/>
                  </a:cubicBezTo>
                  <a:cubicBezTo>
                    <a:pt x="292799" y="2495443"/>
                    <a:pt x="295187" y="2491024"/>
                    <a:pt x="295187" y="2485537"/>
                  </a:cubicBezTo>
                  <a:close/>
                  <a:moveTo>
                    <a:pt x="240323" y="2467249"/>
                  </a:moveTo>
                  <a:lnTo>
                    <a:pt x="247638" y="2474260"/>
                  </a:lnTo>
                  <a:lnTo>
                    <a:pt x="204356" y="2516322"/>
                  </a:lnTo>
                  <a:lnTo>
                    <a:pt x="197651" y="2508397"/>
                  </a:lnTo>
                  <a:close/>
                  <a:moveTo>
                    <a:pt x="250991" y="2421529"/>
                  </a:moveTo>
                  <a:cubicBezTo>
                    <a:pt x="257899" y="2421529"/>
                    <a:pt x="263945" y="2423866"/>
                    <a:pt x="269126" y="2428540"/>
                  </a:cubicBezTo>
                  <a:cubicBezTo>
                    <a:pt x="274308" y="2433213"/>
                    <a:pt x="276899" y="2439004"/>
                    <a:pt x="276899" y="2445913"/>
                  </a:cubicBezTo>
                  <a:cubicBezTo>
                    <a:pt x="276899" y="2451603"/>
                    <a:pt x="275019" y="2456429"/>
                    <a:pt x="271260" y="2460391"/>
                  </a:cubicBezTo>
                  <a:cubicBezTo>
                    <a:pt x="267501" y="2464354"/>
                    <a:pt x="262776" y="2466335"/>
                    <a:pt x="257087" y="2466335"/>
                  </a:cubicBezTo>
                  <a:cubicBezTo>
                    <a:pt x="252616" y="2466335"/>
                    <a:pt x="248959" y="2464811"/>
                    <a:pt x="246114" y="2461763"/>
                  </a:cubicBezTo>
                  <a:cubicBezTo>
                    <a:pt x="243269" y="2458715"/>
                    <a:pt x="241847" y="2454956"/>
                    <a:pt x="241847" y="2450485"/>
                  </a:cubicBezTo>
                  <a:cubicBezTo>
                    <a:pt x="241847" y="2444389"/>
                    <a:pt x="244895" y="2441341"/>
                    <a:pt x="250991" y="2441341"/>
                  </a:cubicBezTo>
                  <a:cubicBezTo>
                    <a:pt x="253632" y="2441748"/>
                    <a:pt x="255664" y="2442764"/>
                    <a:pt x="257087" y="2444389"/>
                  </a:cubicBezTo>
                  <a:cubicBezTo>
                    <a:pt x="253023" y="2444389"/>
                    <a:pt x="250991" y="2446421"/>
                    <a:pt x="250991" y="2450485"/>
                  </a:cubicBezTo>
                  <a:cubicBezTo>
                    <a:pt x="250991" y="2455565"/>
                    <a:pt x="253531" y="2458105"/>
                    <a:pt x="258611" y="2458105"/>
                  </a:cubicBezTo>
                  <a:cubicBezTo>
                    <a:pt x="264707" y="2458105"/>
                    <a:pt x="267755" y="2454041"/>
                    <a:pt x="267755" y="2445913"/>
                  </a:cubicBezTo>
                  <a:cubicBezTo>
                    <a:pt x="267755" y="2441240"/>
                    <a:pt x="265926" y="2437531"/>
                    <a:pt x="262268" y="2434788"/>
                  </a:cubicBezTo>
                  <a:cubicBezTo>
                    <a:pt x="258611" y="2432045"/>
                    <a:pt x="254343" y="2430673"/>
                    <a:pt x="249467" y="2430673"/>
                  </a:cubicBezTo>
                  <a:cubicBezTo>
                    <a:pt x="243980" y="2430673"/>
                    <a:pt x="239307" y="2432604"/>
                    <a:pt x="235446" y="2436464"/>
                  </a:cubicBezTo>
                  <a:cubicBezTo>
                    <a:pt x="231585" y="2440325"/>
                    <a:pt x="229655" y="2444999"/>
                    <a:pt x="229655" y="2450485"/>
                  </a:cubicBezTo>
                  <a:cubicBezTo>
                    <a:pt x="229655" y="2456378"/>
                    <a:pt x="231179" y="2461966"/>
                    <a:pt x="234227" y="2467249"/>
                  </a:cubicBezTo>
                  <a:lnTo>
                    <a:pt x="226607" y="2474869"/>
                  </a:lnTo>
                  <a:cubicBezTo>
                    <a:pt x="221527" y="2465725"/>
                    <a:pt x="218987" y="2458613"/>
                    <a:pt x="218987" y="2453533"/>
                  </a:cubicBezTo>
                  <a:cubicBezTo>
                    <a:pt x="218987" y="2444592"/>
                    <a:pt x="222085" y="2437023"/>
                    <a:pt x="228283" y="2430826"/>
                  </a:cubicBezTo>
                  <a:cubicBezTo>
                    <a:pt x="234481" y="2424628"/>
                    <a:pt x="242050" y="2421529"/>
                    <a:pt x="250991" y="2421529"/>
                  </a:cubicBezTo>
                  <a:close/>
                  <a:moveTo>
                    <a:pt x="218987" y="2384953"/>
                  </a:moveTo>
                  <a:cubicBezTo>
                    <a:pt x="223457" y="2384953"/>
                    <a:pt x="229807" y="2386477"/>
                    <a:pt x="238037" y="2389525"/>
                  </a:cubicBezTo>
                  <a:cubicBezTo>
                    <a:pt x="246266" y="2392573"/>
                    <a:pt x="252616" y="2394097"/>
                    <a:pt x="257087" y="2394097"/>
                  </a:cubicBezTo>
                  <a:cubicBezTo>
                    <a:pt x="259931" y="2394097"/>
                    <a:pt x="263995" y="2393081"/>
                    <a:pt x="269279" y="2391049"/>
                  </a:cubicBezTo>
                  <a:cubicBezTo>
                    <a:pt x="264402" y="2400193"/>
                    <a:pt x="255766" y="2404765"/>
                    <a:pt x="243371" y="2404765"/>
                  </a:cubicBezTo>
                  <a:cubicBezTo>
                    <a:pt x="233211" y="2404765"/>
                    <a:pt x="224575" y="2408067"/>
                    <a:pt x="217463" y="2414671"/>
                  </a:cubicBezTo>
                  <a:cubicBezTo>
                    <a:pt x="210351" y="2421275"/>
                    <a:pt x="206795" y="2429657"/>
                    <a:pt x="206795" y="2439817"/>
                  </a:cubicBezTo>
                  <a:cubicBezTo>
                    <a:pt x="206795" y="2452009"/>
                    <a:pt x="211875" y="2465217"/>
                    <a:pt x="222035" y="2479441"/>
                  </a:cubicBezTo>
                  <a:lnTo>
                    <a:pt x="209843" y="2491633"/>
                  </a:lnTo>
                  <a:cubicBezTo>
                    <a:pt x="196431" y="2480457"/>
                    <a:pt x="183731" y="2474869"/>
                    <a:pt x="171743" y="2474869"/>
                  </a:cubicBezTo>
                  <a:cubicBezTo>
                    <a:pt x="162599" y="2474869"/>
                    <a:pt x="154369" y="2477612"/>
                    <a:pt x="147054" y="2483099"/>
                  </a:cubicBezTo>
                  <a:cubicBezTo>
                    <a:pt x="139129" y="2488992"/>
                    <a:pt x="135167" y="2496408"/>
                    <a:pt x="135167" y="2505349"/>
                  </a:cubicBezTo>
                  <a:cubicBezTo>
                    <a:pt x="135167" y="2506568"/>
                    <a:pt x="135421" y="2508346"/>
                    <a:pt x="135929" y="2510683"/>
                  </a:cubicBezTo>
                  <a:cubicBezTo>
                    <a:pt x="136437" y="2513020"/>
                    <a:pt x="136691" y="2514798"/>
                    <a:pt x="136691" y="2516017"/>
                  </a:cubicBezTo>
                  <a:cubicBezTo>
                    <a:pt x="136691" y="2527803"/>
                    <a:pt x="132119" y="2535423"/>
                    <a:pt x="122975" y="2538877"/>
                  </a:cubicBezTo>
                  <a:cubicBezTo>
                    <a:pt x="125007" y="2535626"/>
                    <a:pt x="126023" y="2532070"/>
                    <a:pt x="126023" y="2528209"/>
                  </a:cubicBezTo>
                  <a:cubicBezTo>
                    <a:pt x="126023" y="2524755"/>
                    <a:pt x="125007" y="2521199"/>
                    <a:pt x="122975" y="2517541"/>
                  </a:cubicBezTo>
                  <a:cubicBezTo>
                    <a:pt x="116879" y="2506772"/>
                    <a:pt x="113831" y="2497628"/>
                    <a:pt x="113831" y="2490109"/>
                  </a:cubicBezTo>
                  <a:cubicBezTo>
                    <a:pt x="113831" y="2481372"/>
                    <a:pt x="117590" y="2474260"/>
                    <a:pt x="125108" y="2468773"/>
                  </a:cubicBezTo>
                  <a:cubicBezTo>
                    <a:pt x="132017" y="2463693"/>
                    <a:pt x="139942" y="2461153"/>
                    <a:pt x="148883" y="2461153"/>
                  </a:cubicBezTo>
                  <a:cubicBezTo>
                    <a:pt x="164123" y="2461153"/>
                    <a:pt x="181395" y="2466741"/>
                    <a:pt x="200699" y="2477917"/>
                  </a:cubicBezTo>
                  <a:lnTo>
                    <a:pt x="208319" y="2470297"/>
                  </a:lnTo>
                  <a:cubicBezTo>
                    <a:pt x="195111" y="2447539"/>
                    <a:pt x="188507" y="2432299"/>
                    <a:pt x="188507" y="2424577"/>
                  </a:cubicBezTo>
                  <a:cubicBezTo>
                    <a:pt x="188507" y="2413604"/>
                    <a:pt x="190843" y="2404562"/>
                    <a:pt x="195517" y="2397450"/>
                  </a:cubicBezTo>
                  <a:cubicBezTo>
                    <a:pt x="200800" y="2389119"/>
                    <a:pt x="208623" y="2384953"/>
                    <a:pt x="218987" y="2384953"/>
                  </a:cubicBezTo>
                  <a:close/>
                  <a:moveTo>
                    <a:pt x="97067" y="2366665"/>
                  </a:moveTo>
                  <a:lnTo>
                    <a:pt x="119927" y="2375809"/>
                  </a:lnTo>
                  <a:cubicBezTo>
                    <a:pt x="139840" y="2383734"/>
                    <a:pt x="153556" y="2393386"/>
                    <a:pt x="161075" y="2404765"/>
                  </a:cubicBezTo>
                  <a:lnTo>
                    <a:pt x="204051" y="2469992"/>
                  </a:lnTo>
                  <a:lnTo>
                    <a:pt x="200089" y="2474260"/>
                  </a:lnTo>
                  <a:lnTo>
                    <a:pt x="130595" y="2429149"/>
                  </a:lnTo>
                  <a:cubicBezTo>
                    <a:pt x="120841" y="2422850"/>
                    <a:pt x="112205" y="2411166"/>
                    <a:pt x="104687" y="2394097"/>
                  </a:cubicBezTo>
                  <a:lnTo>
                    <a:pt x="94019" y="2369713"/>
                  </a:lnTo>
                  <a:close/>
                  <a:moveTo>
                    <a:pt x="316523" y="2290465"/>
                  </a:moveTo>
                  <a:lnTo>
                    <a:pt x="325667" y="2290465"/>
                  </a:lnTo>
                  <a:lnTo>
                    <a:pt x="325667" y="2595265"/>
                  </a:lnTo>
                  <a:lnTo>
                    <a:pt x="20867" y="2595265"/>
                  </a:lnTo>
                  <a:lnTo>
                    <a:pt x="20867" y="2586121"/>
                  </a:lnTo>
                  <a:lnTo>
                    <a:pt x="316523" y="2586121"/>
                  </a:lnTo>
                  <a:close/>
                  <a:moveTo>
                    <a:pt x="292139" y="2290465"/>
                  </a:moveTo>
                  <a:lnTo>
                    <a:pt x="301283" y="2290465"/>
                  </a:lnTo>
                  <a:lnTo>
                    <a:pt x="301283" y="2441341"/>
                  </a:lnTo>
                  <a:cubicBezTo>
                    <a:pt x="301283" y="2454752"/>
                    <a:pt x="297320" y="2466538"/>
                    <a:pt x="289395" y="2476698"/>
                  </a:cubicBezTo>
                  <a:cubicBezTo>
                    <a:pt x="280861" y="2487671"/>
                    <a:pt x="270091" y="2493157"/>
                    <a:pt x="257087" y="2493157"/>
                  </a:cubicBezTo>
                  <a:cubicBezTo>
                    <a:pt x="254242" y="2493157"/>
                    <a:pt x="248654" y="2491633"/>
                    <a:pt x="240323" y="2488585"/>
                  </a:cubicBezTo>
                  <a:lnTo>
                    <a:pt x="247943" y="2479441"/>
                  </a:lnTo>
                  <a:cubicBezTo>
                    <a:pt x="254039" y="2480457"/>
                    <a:pt x="258103" y="2480965"/>
                    <a:pt x="260135" y="2480965"/>
                  </a:cubicBezTo>
                  <a:cubicBezTo>
                    <a:pt x="270091" y="2480965"/>
                    <a:pt x="278118" y="2475885"/>
                    <a:pt x="284214" y="2465725"/>
                  </a:cubicBezTo>
                  <a:cubicBezTo>
                    <a:pt x="289497" y="2456988"/>
                    <a:pt x="292139" y="2447336"/>
                    <a:pt x="292139" y="2436769"/>
                  </a:cubicBezTo>
                  <a:close/>
                  <a:moveTo>
                    <a:pt x="232883" y="2072827"/>
                  </a:moveTo>
                  <a:cubicBezTo>
                    <a:pt x="236947" y="2079736"/>
                    <a:pt x="238979" y="2086340"/>
                    <a:pt x="238979" y="2092639"/>
                  </a:cubicBezTo>
                  <a:cubicBezTo>
                    <a:pt x="238979" y="2104628"/>
                    <a:pt x="235067" y="2114737"/>
                    <a:pt x="227244" y="2122966"/>
                  </a:cubicBezTo>
                  <a:cubicBezTo>
                    <a:pt x="219421" y="2131196"/>
                    <a:pt x="209616" y="2135311"/>
                    <a:pt x="197831" y="2135311"/>
                  </a:cubicBezTo>
                  <a:lnTo>
                    <a:pt x="36287" y="2135311"/>
                  </a:lnTo>
                  <a:lnTo>
                    <a:pt x="36287" y="2126167"/>
                  </a:lnTo>
                  <a:lnTo>
                    <a:pt x="193259" y="2126167"/>
                  </a:lnTo>
                  <a:cubicBezTo>
                    <a:pt x="202809" y="2126167"/>
                    <a:pt x="211039" y="2123170"/>
                    <a:pt x="217947" y="2117175"/>
                  </a:cubicBezTo>
                  <a:cubicBezTo>
                    <a:pt x="224856" y="2111181"/>
                    <a:pt x="228311" y="2103510"/>
                    <a:pt x="228311" y="2094163"/>
                  </a:cubicBezTo>
                  <a:cubicBezTo>
                    <a:pt x="228311" y="2090302"/>
                    <a:pt x="227295" y="2085730"/>
                    <a:pt x="225263" y="2080447"/>
                  </a:cubicBezTo>
                  <a:close/>
                  <a:moveTo>
                    <a:pt x="260924" y="2071608"/>
                  </a:moveTo>
                  <a:lnTo>
                    <a:pt x="283175" y="2085019"/>
                  </a:lnTo>
                  <a:cubicBezTo>
                    <a:pt x="301869" y="2096195"/>
                    <a:pt x="312029" y="2106355"/>
                    <a:pt x="313655" y="2115499"/>
                  </a:cubicBezTo>
                  <a:cubicBezTo>
                    <a:pt x="314671" y="2121188"/>
                    <a:pt x="316804" y="2126980"/>
                    <a:pt x="320055" y="2132872"/>
                  </a:cubicBezTo>
                  <a:lnTo>
                    <a:pt x="316703" y="2135920"/>
                  </a:lnTo>
                  <a:cubicBezTo>
                    <a:pt x="312639" y="2132466"/>
                    <a:pt x="307051" y="2130129"/>
                    <a:pt x="299939" y="2128910"/>
                  </a:cubicBezTo>
                  <a:cubicBezTo>
                    <a:pt x="289779" y="2125862"/>
                    <a:pt x="279111" y="2115296"/>
                    <a:pt x="267935" y="2097211"/>
                  </a:cubicBezTo>
                  <a:lnTo>
                    <a:pt x="255743" y="2077399"/>
                  </a:lnTo>
                  <a:close/>
                  <a:moveTo>
                    <a:pt x="197831" y="2053015"/>
                  </a:moveTo>
                  <a:cubicBezTo>
                    <a:pt x="206162" y="2053218"/>
                    <a:pt x="213782" y="2055758"/>
                    <a:pt x="220691" y="2060635"/>
                  </a:cubicBezTo>
                  <a:lnTo>
                    <a:pt x="214595" y="2068255"/>
                  </a:lnTo>
                  <a:cubicBezTo>
                    <a:pt x="209718" y="2065207"/>
                    <a:pt x="204638" y="2063683"/>
                    <a:pt x="199355" y="2063683"/>
                  </a:cubicBezTo>
                  <a:cubicBezTo>
                    <a:pt x="193868" y="2063683"/>
                    <a:pt x="189195" y="2065613"/>
                    <a:pt x="185334" y="2069474"/>
                  </a:cubicBezTo>
                  <a:cubicBezTo>
                    <a:pt x="181473" y="2073335"/>
                    <a:pt x="179543" y="2078008"/>
                    <a:pt x="179543" y="2083495"/>
                  </a:cubicBezTo>
                  <a:cubicBezTo>
                    <a:pt x="179543" y="2087965"/>
                    <a:pt x="180762" y="2092131"/>
                    <a:pt x="183200" y="2095992"/>
                  </a:cubicBezTo>
                  <a:cubicBezTo>
                    <a:pt x="185639" y="2099852"/>
                    <a:pt x="188991" y="2101783"/>
                    <a:pt x="193259" y="2101783"/>
                  </a:cubicBezTo>
                  <a:cubicBezTo>
                    <a:pt x="200371" y="2101783"/>
                    <a:pt x="203927" y="2098735"/>
                    <a:pt x="203927" y="2092639"/>
                  </a:cubicBezTo>
                  <a:cubicBezTo>
                    <a:pt x="203927" y="2087559"/>
                    <a:pt x="201387" y="2085019"/>
                    <a:pt x="196307" y="2085019"/>
                  </a:cubicBezTo>
                  <a:cubicBezTo>
                    <a:pt x="193259" y="2085019"/>
                    <a:pt x="190719" y="2087051"/>
                    <a:pt x="188687" y="2091115"/>
                  </a:cubicBezTo>
                  <a:cubicBezTo>
                    <a:pt x="188687" y="2081971"/>
                    <a:pt x="192243" y="2077399"/>
                    <a:pt x="199355" y="2077399"/>
                  </a:cubicBezTo>
                  <a:cubicBezTo>
                    <a:pt x="203419" y="2077399"/>
                    <a:pt x="206721" y="2078923"/>
                    <a:pt x="209261" y="2081971"/>
                  </a:cubicBezTo>
                  <a:cubicBezTo>
                    <a:pt x="211801" y="2085019"/>
                    <a:pt x="213071" y="2088575"/>
                    <a:pt x="213071" y="2092639"/>
                  </a:cubicBezTo>
                  <a:cubicBezTo>
                    <a:pt x="213071" y="2098328"/>
                    <a:pt x="210937" y="2103053"/>
                    <a:pt x="206670" y="2106812"/>
                  </a:cubicBezTo>
                  <a:cubicBezTo>
                    <a:pt x="202403" y="2110571"/>
                    <a:pt x="197424" y="2112451"/>
                    <a:pt x="191735" y="2112451"/>
                  </a:cubicBezTo>
                  <a:cubicBezTo>
                    <a:pt x="184623" y="2112451"/>
                    <a:pt x="178781" y="2109708"/>
                    <a:pt x="174209" y="2104221"/>
                  </a:cubicBezTo>
                  <a:cubicBezTo>
                    <a:pt x="169637" y="2098735"/>
                    <a:pt x="167351" y="2092334"/>
                    <a:pt x="167351" y="2085019"/>
                  </a:cubicBezTo>
                  <a:cubicBezTo>
                    <a:pt x="167351" y="2076078"/>
                    <a:pt x="170195" y="2068458"/>
                    <a:pt x="175885" y="2062159"/>
                  </a:cubicBezTo>
                  <a:cubicBezTo>
                    <a:pt x="181575" y="2055860"/>
                    <a:pt x="188890" y="2052812"/>
                    <a:pt x="197831" y="2053015"/>
                  </a:cubicBezTo>
                  <a:close/>
                  <a:moveTo>
                    <a:pt x="310607" y="2049967"/>
                  </a:moveTo>
                  <a:cubicBezTo>
                    <a:pt x="314671" y="2054031"/>
                    <a:pt x="316703" y="2058603"/>
                    <a:pt x="316703" y="2063683"/>
                  </a:cubicBezTo>
                  <a:cubicBezTo>
                    <a:pt x="316703" y="2068763"/>
                    <a:pt x="314721" y="2072827"/>
                    <a:pt x="310759" y="2075875"/>
                  </a:cubicBezTo>
                  <a:cubicBezTo>
                    <a:pt x="306797" y="2078923"/>
                    <a:pt x="302174" y="2080447"/>
                    <a:pt x="296891" y="2080447"/>
                  </a:cubicBezTo>
                  <a:cubicBezTo>
                    <a:pt x="287543" y="2080447"/>
                    <a:pt x="275859" y="2076383"/>
                    <a:pt x="261839" y="2068255"/>
                  </a:cubicBezTo>
                  <a:lnTo>
                    <a:pt x="251171" y="2077399"/>
                  </a:lnTo>
                  <a:cubicBezTo>
                    <a:pt x="261331" y="2091826"/>
                    <a:pt x="266411" y="2103510"/>
                    <a:pt x="266411" y="2112451"/>
                  </a:cubicBezTo>
                  <a:cubicBezTo>
                    <a:pt x="266411" y="2118750"/>
                    <a:pt x="263972" y="2123881"/>
                    <a:pt x="259095" y="2127843"/>
                  </a:cubicBezTo>
                  <a:cubicBezTo>
                    <a:pt x="254219" y="2131806"/>
                    <a:pt x="248529" y="2133787"/>
                    <a:pt x="242027" y="2133787"/>
                  </a:cubicBezTo>
                  <a:cubicBezTo>
                    <a:pt x="233492" y="2133787"/>
                    <a:pt x="227396" y="2132263"/>
                    <a:pt x="223739" y="2129215"/>
                  </a:cubicBezTo>
                  <a:cubicBezTo>
                    <a:pt x="230851" y="2127996"/>
                    <a:pt x="236947" y="2125456"/>
                    <a:pt x="242027" y="2121595"/>
                  </a:cubicBezTo>
                  <a:cubicBezTo>
                    <a:pt x="248123" y="2116921"/>
                    <a:pt x="251171" y="2111333"/>
                    <a:pt x="251171" y="2104831"/>
                  </a:cubicBezTo>
                  <a:cubicBezTo>
                    <a:pt x="250967" y="2096906"/>
                    <a:pt x="246395" y="2084714"/>
                    <a:pt x="237455" y="2068255"/>
                  </a:cubicBezTo>
                  <a:lnTo>
                    <a:pt x="249647" y="2056063"/>
                  </a:lnTo>
                  <a:cubicBezTo>
                    <a:pt x="267122" y="2064191"/>
                    <a:pt x="279822" y="2068255"/>
                    <a:pt x="287747" y="2068255"/>
                  </a:cubicBezTo>
                  <a:cubicBezTo>
                    <a:pt x="293436" y="2068255"/>
                    <a:pt x="298669" y="2066578"/>
                    <a:pt x="303444" y="2063226"/>
                  </a:cubicBezTo>
                  <a:cubicBezTo>
                    <a:pt x="308219" y="2059873"/>
                    <a:pt x="310607" y="2055453"/>
                    <a:pt x="310607" y="2049967"/>
                  </a:cubicBezTo>
                  <a:close/>
                  <a:moveTo>
                    <a:pt x="255743" y="2031679"/>
                  </a:moveTo>
                  <a:lnTo>
                    <a:pt x="263058" y="2038689"/>
                  </a:lnTo>
                  <a:lnTo>
                    <a:pt x="219776" y="2080752"/>
                  </a:lnTo>
                  <a:lnTo>
                    <a:pt x="213071" y="2072827"/>
                  </a:lnTo>
                  <a:close/>
                  <a:moveTo>
                    <a:pt x="266411" y="1985959"/>
                  </a:moveTo>
                  <a:cubicBezTo>
                    <a:pt x="273319" y="1985959"/>
                    <a:pt x="279365" y="1988296"/>
                    <a:pt x="284546" y="1992969"/>
                  </a:cubicBezTo>
                  <a:cubicBezTo>
                    <a:pt x="289728" y="1997643"/>
                    <a:pt x="292319" y="2003434"/>
                    <a:pt x="292319" y="2010343"/>
                  </a:cubicBezTo>
                  <a:cubicBezTo>
                    <a:pt x="292319" y="2016032"/>
                    <a:pt x="290439" y="2020858"/>
                    <a:pt x="286680" y="2024821"/>
                  </a:cubicBezTo>
                  <a:cubicBezTo>
                    <a:pt x="282921" y="2028783"/>
                    <a:pt x="278196" y="2030764"/>
                    <a:pt x="272507" y="2030764"/>
                  </a:cubicBezTo>
                  <a:cubicBezTo>
                    <a:pt x="268036" y="2030764"/>
                    <a:pt x="264379" y="2029240"/>
                    <a:pt x="261534" y="2026192"/>
                  </a:cubicBezTo>
                  <a:cubicBezTo>
                    <a:pt x="258689" y="2023144"/>
                    <a:pt x="257267" y="2019385"/>
                    <a:pt x="257267" y="2014915"/>
                  </a:cubicBezTo>
                  <a:cubicBezTo>
                    <a:pt x="257267" y="2008819"/>
                    <a:pt x="260315" y="2005771"/>
                    <a:pt x="266411" y="2005771"/>
                  </a:cubicBezTo>
                  <a:cubicBezTo>
                    <a:pt x="269052" y="2006177"/>
                    <a:pt x="271084" y="2007193"/>
                    <a:pt x="272507" y="2008819"/>
                  </a:cubicBezTo>
                  <a:cubicBezTo>
                    <a:pt x="268443" y="2008819"/>
                    <a:pt x="266411" y="2010851"/>
                    <a:pt x="266411" y="2014915"/>
                  </a:cubicBezTo>
                  <a:cubicBezTo>
                    <a:pt x="266411" y="2019995"/>
                    <a:pt x="268951" y="2022535"/>
                    <a:pt x="274031" y="2022535"/>
                  </a:cubicBezTo>
                  <a:cubicBezTo>
                    <a:pt x="280127" y="2022535"/>
                    <a:pt x="283175" y="2018471"/>
                    <a:pt x="283175" y="2010343"/>
                  </a:cubicBezTo>
                  <a:cubicBezTo>
                    <a:pt x="283175" y="2005669"/>
                    <a:pt x="281346" y="2001961"/>
                    <a:pt x="277688" y="1999218"/>
                  </a:cubicBezTo>
                  <a:cubicBezTo>
                    <a:pt x="274031" y="1996474"/>
                    <a:pt x="269763" y="1995103"/>
                    <a:pt x="264887" y="1995103"/>
                  </a:cubicBezTo>
                  <a:cubicBezTo>
                    <a:pt x="259400" y="1995103"/>
                    <a:pt x="254727" y="1997033"/>
                    <a:pt x="250866" y="2000894"/>
                  </a:cubicBezTo>
                  <a:cubicBezTo>
                    <a:pt x="247005" y="2004755"/>
                    <a:pt x="245075" y="2009428"/>
                    <a:pt x="245075" y="2014915"/>
                  </a:cubicBezTo>
                  <a:cubicBezTo>
                    <a:pt x="245075" y="2020808"/>
                    <a:pt x="246599" y="2026396"/>
                    <a:pt x="249647" y="2031679"/>
                  </a:cubicBezTo>
                  <a:lnTo>
                    <a:pt x="242027" y="2039299"/>
                  </a:lnTo>
                  <a:cubicBezTo>
                    <a:pt x="236947" y="2030155"/>
                    <a:pt x="234407" y="2023043"/>
                    <a:pt x="234407" y="2017963"/>
                  </a:cubicBezTo>
                  <a:cubicBezTo>
                    <a:pt x="234407" y="2009022"/>
                    <a:pt x="237505" y="2001453"/>
                    <a:pt x="243703" y="1995255"/>
                  </a:cubicBezTo>
                  <a:cubicBezTo>
                    <a:pt x="249901" y="1989058"/>
                    <a:pt x="257470" y="1985959"/>
                    <a:pt x="266411" y="1985959"/>
                  </a:cubicBezTo>
                  <a:close/>
                  <a:moveTo>
                    <a:pt x="234407" y="1949383"/>
                  </a:moveTo>
                  <a:cubicBezTo>
                    <a:pt x="238877" y="1949383"/>
                    <a:pt x="245227" y="1950907"/>
                    <a:pt x="253457" y="1953955"/>
                  </a:cubicBezTo>
                  <a:cubicBezTo>
                    <a:pt x="261686" y="1957003"/>
                    <a:pt x="268036" y="1958527"/>
                    <a:pt x="272507" y="1958527"/>
                  </a:cubicBezTo>
                  <a:cubicBezTo>
                    <a:pt x="275351" y="1958527"/>
                    <a:pt x="279415" y="1957511"/>
                    <a:pt x="284699" y="1955479"/>
                  </a:cubicBezTo>
                  <a:cubicBezTo>
                    <a:pt x="279822" y="1964623"/>
                    <a:pt x="271186" y="1969195"/>
                    <a:pt x="258791" y="1969195"/>
                  </a:cubicBezTo>
                  <a:cubicBezTo>
                    <a:pt x="248631" y="1969195"/>
                    <a:pt x="239995" y="1972497"/>
                    <a:pt x="232883" y="1979101"/>
                  </a:cubicBezTo>
                  <a:cubicBezTo>
                    <a:pt x="225771" y="1985705"/>
                    <a:pt x="222215" y="1994087"/>
                    <a:pt x="222215" y="2004247"/>
                  </a:cubicBezTo>
                  <a:cubicBezTo>
                    <a:pt x="222215" y="2016439"/>
                    <a:pt x="227295" y="2029647"/>
                    <a:pt x="237455" y="2043871"/>
                  </a:cubicBezTo>
                  <a:lnTo>
                    <a:pt x="225263" y="2056063"/>
                  </a:lnTo>
                  <a:cubicBezTo>
                    <a:pt x="211851" y="2044887"/>
                    <a:pt x="199151" y="2039299"/>
                    <a:pt x="187163" y="2039299"/>
                  </a:cubicBezTo>
                  <a:cubicBezTo>
                    <a:pt x="178019" y="2039299"/>
                    <a:pt x="169789" y="2042042"/>
                    <a:pt x="162474" y="2047528"/>
                  </a:cubicBezTo>
                  <a:cubicBezTo>
                    <a:pt x="154549" y="2053421"/>
                    <a:pt x="150587" y="2060838"/>
                    <a:pt x="150587" y="2069779"/>
                  </a:cubicBezTo>
                  <a:cubicBezTo>
                    <a:pt x="150587" y="2070998"/>
                    <a:pt x="150841" y="2072776"/>
                    <a:pt x="151349" y="2075113"/>
                  </a:cubicBezTo>
                  <a:cubicBezTo>
                    <a:pt x="151857" y="2077450"/>
                    <a:pt x="152111" y="2079228"/>
                    <a:pt x="152111" y="2080447"/>
                  </a:cubicBezTo>
                  <a:cubicBezTo>
                    <a:pt x="152111" y="2092232"/>
                    <a:pt x="147539" y="2099852"/>
                    <a:pt x="138395" y="2103307"/>
                  </a:cubicBezTo>
                  <a:cubicBezTo>
                    <a:pt x="140427" y="2100056"/>
                    <a:pt x="141443" y="2096500"/>
                    <a:pt x="141443" y="2092639"/>
                  </a:cubicBezTo>
                  <a:cubicBezTo>
                    <a:pt x="141443" y="2089184"/>
                    <a:pt x="140427" y="2085628"/>
                    <a:pt x="138395" y="2081971"/>
                  </a:cubicBezTo>
                  <a:cubicBezTo>
                    <a:pt x="132299" y="2071201"/>
                    <a:pt x="129251" y="2062057"/>
                    <a:pt x="129251" y="2054539"/>
                  </a:cubicBezTo>
                  <a:cubicBezTo>
                    <a:pt x="129251" y="2045801"/>
                    <a:pt x="133010" y="2038689"/>
                    <a:pt x="140528" y="2033203"/>
                  </a:cubicBezTo>
                  <a:cubicBezTo>
                    <a:pt x="147437" y="2028123"/>
                    <a:pt x="155362" y="2025583"/>
                    <a:pt x="164303" y="2025583"/>
                  </a:cubicBezTo>
                  <a:cubicBezTo>
                    <a:pt x="179543" y="2025583"/>
                    <a:pt x="196815" y="2031171"/>
                    <a:pt x="216119" y="2042347"/>
                  </a:cubicBezTo>
                  <a:lnTo>
                    <a:pt x="223739" y="2034727"/>
                  </a:lnTo>
                  <a:cubicBezTo>
                    <a:pt x="210531" y="2011968"/>
                    <a:pt x="203927" y="1996728"/>
                    <a:pt x="203927" y="1989007"/>
                  </a:cubicBezTo>
                  <a:cubicBezTo>
                    <a:pt x="203927" y="1978034"/>
                    <a:pt x="206263" y="1968992"/>
                    <a:pt x="210937" y="1961880"/>
                  </a:cubicBezTo>
                  <a:cubicBezTo>
                    <a:pt x="216220" y="1953548"/>
                    <a:pt x="224043" y="1949383"/>
                    <a:pt x="234407" y="1949383"/>
                  </a:cubicBezTo>
                  <a:close/>
                  <a:moveTo>
                    <a:pt x="112487" y="1931095"/>
                  </a:moveTo>
                  <a:lnTo>
                    <a:pt x="135347" y="1940239"/>
                  </a:lnTo>
                  <a:cubicBezTo>
                    <a:pt x="155260" y="1948164"/>
                    <a:pt x="168976" y="1957816"/>
                    <a:pt x="176495" y="1969195"/>
                  </a:cubicBezTo>
                  <a:lnTo>
                    <a:pt x="219471" y="2034422"/>
                  </a:lnTo>
                  <a:lnTo>
                    <a:pt x="215509" y="2038689"/>
                  </a:lnTo>
                  <a:lnTo>
                    <a:pt x="146015" y="1993579"/>
                  </a:lnTo>
                  <a:cubicBezTo>
                    <a:pt x="136261" y="1987280"/>
                    <a:pt x="127625" y="1975596"/>
                    <a:pt x="120107" y="1958527"/>
                  </a:cubicBezTo>
                  <a:lnTo>
                    <a:pt x="109439" y="1934143"/>
                  </a:lnTo>
                  <a:close/>
                  <a:moveTo>
                    <a:pt x="331943" y="1854895"/>
                  </a:moveTo>
                  <a:lnTo>
                    <a:pt x="341087" y="1854895"/>
                  </a:lnTo>
                  <a:lnTo>
                    <a:pt x="341087" y="2159695"/>
                  </a:lnTo>
                  <a:lnTo>
                    <a:pt x="36287" y="2159695"/>
                  </a:lnTo>
                  <a:lnTo>
                    <a:pt x="36287" y="2150551"/>
                  </a:lnTo>
                  <a:lnTo>
                    <a:pt x="331943" y="2150551"/>
                  </a:lnTo>
                  <a:close/>
                  <a:moveTo>
                    <a:pt x="307559" y="1854895"/>
                  </a:moveTo>
                  <a:lnTo>
                    <a:pt x="316703" y="1854895"/>
                  </a:lnTo>
                  <a:lnTo>
                    <a:pt x="316703" y="2005771"/>
                  </a:lnTo>
                  <a:cubicBezTo>
                    <a:pt x="316703" y="2019182"/>
                    <a:pt x="312740" y="2030968"/>
                    <a:pt x="304815" y="2041128"/>
                  </a:cubicBezTo>
                  <a:cubicBezTo>
                    <a:pt x="296281" y="2052100"/>
                    <a:pt x="285511" y="2057587"/>
                    <a:pt x="272507" y="2057587"/>
                  </a:cubicBezTo>
                  <a:cubicBezTo>
                    <a:pt x="269662" y="2057587"/>
                    <a:pt x="264074" y="2056063"/>
                    <a:pt x="255743" y="2053015"/>
                  </a:cubicBezTo>
                  <a:lnTo>
                    <a:pt x="263363" y="2043871"/>
                  </a:lnTo>
                  <a:cubicBezTo>
                    <a:pt x="269459" y="2044887"/>
                    <a:pt x="273523" y="2045395"/>
                    <a:pt x="275555" y="2045395"/>
                  </a:cubicBezTo>
                  <a:cubicBezTo>
                    <a:pt x="285511" y="2045395"/>
                    <a:pt x="293538" y="2040315"/>
                    <a:pt x="299634" y="2030155"/>
                  </a:cubicBezTo>
                  <a:cubicBezTo>
                    <a:pt x="304917" y="2021417"/>
                    <a:pt x="307559" y="2011765"/>
                    <a:pt x="307559" y="2001199"/>
                  </a:cubicBezTo>
                  <a:close/>
                  <a:moveTo>
                    <a:pt x="196598" y="1611162"/>
                  </a:moveTo>
                  <a:cubicBezTo>
                    <a:pt x="200662" y="1618071"/>
                    <a:pt x="202694" y="1624675"/>
                    <a:pt x="202694" y="1630974"/>
                  </a:cubicBezTo>
                  <a:cubicBezTo>
                    <a:pt x="202694" y="1642963"/>
                    <a:pt x="198782" y="1653072"/>
                    <a:pt x="190959" y="1661301"/>
                  </a:cubicBezTo>
                  <a:cubicBezTo>
                    <a:pt x="183136" y="1669531"/>
                    <a:pt x="173331" y="1673646"/>
                    <a:pt x="161546" y="1673646"/>
                  </a:cubicBezTo>
                  <a:lnTo>
                    <a:pt x="2" y="1673646"/>
                  </a:lnTo>
                  <a:lnTo>
                    <a:pt x="2" y="1664502"/>
                  </a:lnTo>
                  <a:lnTo>
                    <a:pt x="156974" y="1664502"/>
                  </a:lnTo>
                  <a:cubicBezTo>
                    <a:pt x="166524" y="1664502"/>
                    <a:pt x="174754" y="1661505"/>
                    <a:pt x="181662" y="1655510"/>
                  </a:cubicBezTo>
                  <a:cubicBezTo>
                    <a:pt x="188571" y="1649516"/>
                    <a:pt x="192026" y="1641845"/>
                    <a:pt x="192026" y="1632498"/>
                  </a:cubicBezTo>
                  <a:cubicBezTo>
                    <a:pt x="192026" y="1628637"/>
                    <a:pt x="191010" y="1624065"/>
                    <a:pt x="188978" y="1618782"/>
                  </a:cubicBezTo>
                  <a:close/>
                  <a:moveTo>
                    <a:pt x="224639" y="1609943"/>
                  </a:moveTo>
                  <a:lnTo>
                    <a:pt x="246890" y="1623354"/>
                  </a:lnTo>
                  <a:cubicBezTo>
                    <a:pt x="265584" y="1634530"/>
                    <a:pt x="275744" y="1644690"/>
                    <a:pt x="277370" y="1653834"/>
                  </a:cubicBezTo>
                  <a:cubicBezTo>
                    <a:pt x="278386" y="1659523"/>
                    <a:pt x="280519" y="1665315"/>
                    <a:pt x="283770" y="1671207"/>
                  </a:cubicBezTo>
                  <a:lnTo>
                    <a:pt x="280418" y="1674255"/>
                  </a:lnTo>
                  <a:cubicBezTo>
                    <a:pt x="276354" y="1670801"/>
                    <a:pt x="270766" y="1668464"/>
                    <a:pt x="263654" y="1667245"/>
                  </a:cubicBezTo>
                  <a:cubicBezTo>
                    <a:pt x="253494" y="1664197"/>
                    <a:pt x="242826" y="1653631"/>
                    <a:pt x="231650" y="1635546"/>
                  </a:cubicBezTo>
                  <a:lnTo>
                    <a:pt x="219458" y="1615734"/>
                  </a:lnTo>
                  <a:close/>
                  <a:moveTo>
                    <a:pt x="161546" y="1591350"/>
                  </a:moveTo>
                  <a:cubicBezTo>
                    <a:pt x="169877" y="1591553"/>
                    <a:pt x="177497" y="1594093"/>
                    <a:pt x="184406" y="1598970"/>
                  </a:cubicBezTo>
                  <a:lnTo>
                    <a:pt x="178310" y="1606590"/>
                  </a:lnTo>
                  <a:cubicBezTo>
                    <a:pt x="173433" y="1603542"/>
                    <a:pt x="168353" y="1602018"/>
                    <a:pt x="163070" y="1602018"/>
                  </a:cubicBezTo>
                  <a:cubicBezTo>
                    <a:pt x="157583" y="1602018"/>
                    <a:pt x="152910" y="1603948"/>
                    <a:pt x="149049" y="1607809"/>
                  </a:cubicBezTo>
                  <a:cubicBezTo>
                    <a:pt x="145188" y="1611670"/>
                    <a:pt x="143258" y="1616343"/>
                    <a:pt x="143258" y="1621830"/>
                  </a:cubicBezTo>
                  <a:cubicBezTo>
                    <a:pt x="143258" y="1626300"/>
                    <a:pt x="144477" y="1630466"/>
                    <a:pt x="146915" y="1634327"/>
                  </a:cubicBezTo>
                  <a:cubicBezTo>
                    <a:pt x="149354" y="1638187"/>
                    <a:pt x="152706" y="1640118"/>
                    <a:pt x="156974" y="1640118"/>
                  </a:cubicBezTo>
                  <a:cubicBezTo>
                    <a:pt x="164086" y="1640118"/>
                    <a:pt x="167642" y="1637070"/>
                    <a:pt x="167642" y="1630974"/>
                  </a:cubicBezTo>
                  <a:cubicBezTo>
                    <a:pt x="167642" y="1625894"/>
                    <a:pt x="165102" y="1623354"/>
                    <a:pt x="160022" y="1623354"/>
                  </a:cubicBezTo>
                  <a:cubicBezTo>
                    <a:pt x="156974" y="1623354"/>
                    <a:pt x="154434" y="1625386"/>
                    <a:pt x="152402" y="1629450"/>
                  </a:cubicBezTo>
                  <a:cubicBezTo>
                    <a:pt x="152402" y="1620306"/>
                    <a:pt x="155958" y="1615734"/>
                    <a:pt x="163070" y="1615734"/>
                  </a:cubicBezTo>
                  <a:cubicBezTo>
                    <a:pt x="167134" y="1615734"/>
                    <a:pt x="170436" y="1617258"/>
                    <a:pt x="172976" y="1620306"/>
                  </a:cubicBezTo>
                  <a:cubicBezTo>
                    <a:pt x="175516" y="1623354"/>
                    <a:pt x="176786" y="1626910"/>
                    <a:pt x="176786" y="1630974"/>
                  </a:cubicBezTo>
                  <a:cubicBezTo>
                    <a:pt x="176786" y="1636663"/>
                    <a:pt x="174652" y="1641388"/>
                    <a:pt x="170385" y="1645147"/>
                  </a:cubicBezTo>
                  <a:cubicBezTo>
                    <a:pt x="166118" y="1648906"/>
                    <a:pt x="161139" y="1650786"/>
                    <a:pt x="155450" y="1650786"/>
                  </a:cubicBezTo>
                  <a:cubicBezTo>
                    <a:pt x="148338" y="1650786"/>
                    <a:pt x="142496" y="1648043"/>
                    <a:pt x="137924" y="1642556"/>
                  </a:cubicBezTo>
                  <a:cubicBezTo>
                    <a:pt x="133352" y="1637070"/>
                    <a:pt x="131066" y="1630669"/>
                    <a:pt x="131066" y="1623354"/>
                  </a:cubicBezTo>
                  <a:cubicBezTo>
                    <a:pt x="131066" y="1614413"/>
                    <a:pt x="133910" y="1606793"/>
                    <a:pt x="139600" y="1600494"/>
                  </a:cubicBezTo>
                  <a:cubicBezTo>
                    <a:pt x="145290" y="1594195"/>
                    <a:pt x="152605" y="1591147"/>
                    <a:pt x="161546" y="1591350"/>
                  </a:cubicBezTo>
                  <a:close/>
                  <a:moveTo>
                    <a:pt x="274322" y="1588302"/>
                  </a:moveTo>
                  <a:cubicBezTo>
                    <a:pt x="278386" y="1592366"/>
                    <a:pt x="280418" y="1596938"/>
                    <a:pt x="280418" y="1602018"/>
                  </a:cubicBezTo>
                  <a:cubicBezTo>
                    <a:pt x="280418" y="1607098"/>
                    <a:pt x="278436" y="1611162"/>
                    <a:pt x="274474" y="1614210"/>
                  </a:cubicBezTo>
                  <a:cubicBezTo>
                    <a:pt x="270512" y="1617258"/>
                    <a:pt x="265889" y="1618782"/>
                    <a:pt x="260606" y="1618782"/>
                  </a:cubicBezTo>
                  <a:cubicBezTo>
                    <a:pt x="251258" y="1618782"/>
                    <a:pt x="239574" y="1614718"/>
                    <a:pt x="225554" y="1606590"/>
                  </a:cubicBezTo>
                  <a:lnTo>
                    <a:pt x="214886" y="1615734"/>
                  </a:lnTo>
                  <a:cubicBezTo>
                    <a:pt x="225046" y="1630161"/>
                    <a:pt x="230126" y="1641845"/>
                    <a:pt x="230126" y="1650786"/>
                  </a:cubicBezTo>
                  <a:cubicBezTo>
                    <a:pt x="230126" y="1657085"/>
                    <a:pt x="227687" y="1662216"/>
                    <a:pt x="222810" y="1666178"/>
                  </a:cubicBezTo>
                  <a:cubicBezTo>
                    <a:pt x="217934" y="1670141"/>
                    <a:pt x="212244" y="1672122"/>
                    <a:pt x="205742" y="1672122"/>
                  </a:cubicBezTo>
                  <a:cubicBezTo>
                    <a:pt x="197207" y="1672122"/>
                    <a:pt x="191111" y="1670598"/>
                    <a:pt x="187454" y="1667550"/>
                  </a:cubicBezTo>
                  <a:cubicBezTo>
                    <a:pt x="194566" y="1666331"/>
                    <a:pt x="200662" y="1663791"/>
                    <a:pt x="205742" y="1659930"/>
                  </a:cubicBezTo>
                  <a:cubicBezTo>
                    <a:pt x="211838" y="1655256"/>
                    <a:pt x="214886" y="1649668"/>
                    <a:pt x="214886" y="1643166"/>
                  </a:cubicBezTo>
                  <a:cubicBezTo>
                    <a:pt x="214682" y="1635241"/>
                    <a:pt x="210110" y="1623049"/>
                    <a:pt x="201170" y="1606590"/>
                  </a:cubicBezTo>
                  <a:lnTo>
                    <a:pt x="213362" y="1594398"/>
                  </a:lnTo>
                  <a:cubicBezTo>
                    <a:pt x="230837" y="1602526"/>
                    <a:pt x="243537" y="1606590"/>
                    <a:pt x="251462" y="1606590"/>
                  </a:cubicBezTo>
                  <a:cubicBezTo>
                    <a:pt x="257151" y="1606590"/>
                    <a:pt x="262384" y="1604913"/>
                    <a:pt x="267159" y="1601561"/>
                  </a:cubicBezTo>
                  <a:cubicBezTo>
                    <a:pt x="271934" y="1598208"/>
                    <a:pt x="274322" y="1593788"/>
                    <a:pt x="274322" y="1588302"/>
                  </a:cubicBezTo>
                  <a:close/>
                  <a:moveTo>
                    <a:pt x="219458" y="1570014"/>
                  </a:moveTo>
                  <a:lnTo>
                    <a:pt x="226773" y="1577024"/>
                  </a:lnTo>
                  <a:lnTo>
                    <a:pt x="183491" y="1619087"/>
                  </a:lnTo>
                  <a:lnTo>
                    <a:pt x="176786" y="1611162"/>
                  </a:lnTo>
                  <a:close/>
                  <a:moveTo>
                    <a:pt x="230126" y="1524294"/>
                  </a:moveTo>
                  <a:cubicBezTo>
                    <a:pt x="237034" y="1524294"/>
                    <a:pt x="243080" y="1526631"/>
                    <a:pt x="248261" y="1531304"/>
                  </a:cubicBezTo>
                  <a:cubicBezTo>
                    <a:pt x="253443" y="1535978"/>
                    <a:pt x="256034" y="1541769"/>
                    <a:pt x="256034" y="1548678"/>
                  </a:cubicBezTo>
                  <a:cubicBezTo>
                    <a:pt x="256034" y="1554367"/>
                    <a:pt x="254154" y="1559193"/>
                    <a:pt x="250395" y="1563156"/>
                  </a:cubicBezTo>
                  <a:cubicBezTo>
                    <a:pt x="246636" y="1567118"/>
                    <a:pt x="241911" y="1569099"/>
                    <a:pt x="236222" y="1569099"/>
                  </a:cubicBezTo>
                  <a:cubicBezTo>
                    <a:pt x="231751" y="1569099"/>
                    <a:pt x="228094" y="1567575"/>
                    <a:pt x="225249" y="1564527"/>
                  </a:cubicBezTo>
                  <a:cubicBezTo>
                    <a:pt x="222404" y="1561479"/>
                    <a:pt x="220982" y="1557720"/>
                    <a:pt x="220982" y="1553250"/>
                  </a:cubicBezTo>
                  <a:cubicBezTo>
                    <a:pt x="220982" y="1547154"/>
                    <a:pt x="224030" y="1544106"/>
                    <a:pt x="230126" y="1544106"/>
                  </a:cubicBezTo>
                  <a:cubicBezTo>
                    <a:pt x="232767" y="1544512"/>
                    <a:pt x="234799" y="1545528"/>
                    <a:pt x="236222" y="1547154"/>
                  </a:cubicBezTo>
                  <a:cubicBezTo>
                    <a:pt x="232158" y="1547154"/>
                    <a:pt x="230126" y="1549186"/>
                    <a:pt x="230126" y="1553250"/>
                  </a:cubicBezTo>
                  <a:cubicBezTo>
                    <a:pt x="230126" y="1558330"/>
                    <a:pt x="232666" y="1560870"/>
                    <a:pt x="237746" y="1560870"/>
                  </a:cubicBezTo>
                  <a:cubicBezTo>
                    <a:pt x="243842" y="1560870"/>
                    <a:pt x="246890" y="1556806"/>
                    <a:pt x="246890" y="1548678"/>
                  </a:cubicBezTo>
                  <a:cubicBezTo>
                    <a:pt x="246890" y="1544004"/>
                    <a:pt x="245061" y="1540296"/>
                    <a:pt x="241403" y="1537553"/>
                  </a:cubicBezTo>
                  <a:cubicBezTo>
                    <a:pt x="237746" y="1534809"/>
                    <a:pt x="233478" y="1533438"/>
                    <a:pt x="228602" y="1533438"/>
                  </a:cubicBezTo>
                  <a:cubicBezTo>
                    <a:pt x="223115" y="1533438"/>
                    <a:pt x="218442" y="1535368"/>
                    <a:pt x="214581" y="1539229"/>
                  </a:cubicBezTo>
                  <a:cubicBezTo>
                    <a:pt x="210720" y="1543090"/>
                    <a:pt x="208790" y="1547763"/>
                    <a:pt x="208790" y="1553250"/>
                  </a:cubicBezTo>
                  <a:cubicBezTo>
                    <a:pt x="208790" y="1559143"/>
                    <a:pt x="210314" y="1564731"/>
                    <a:pt x="213362" y="1570014"/>
                  </a:cubicBezTo>
                  <a:lnTo>
                    <a:pt x="205742" y="1577634"/>
                  </a:lnTo>
                  <a:cubicBezTo>
                    <a:pt x="200662" y="1568490"/>
                    <a:pt x="198122" y="1561378"/>
                    <a:pt x="198122" y="1556298"/>
                  </a:cubicBezTo>
                  <a:cubicBezTo>
                    <a:pt x="198122" y="1547357"/>
                    <a:pt x="201220" y="1539788"/>
                    <a:pt x="207418" y="1533590"/>
                  </a:cubicBezTo>
                  <a:cubicBezTo>
                    <a:pt x="213616" y="1527393"/>
                    <a:pt x="221185" y="1524294"/>
                    <a:pt x="230126" y="1524294"/>
                  </a:cubicBezTo>
                  <a:close/>
                  <a:moveTo>
                    <a:pt x="198122" y="1487718"/>
                  </a:moveTo>
                  <a:cubicBezTo>
                    <a:pt x="202592" y="1487718"/>
                    <a:pt x="208942" y="1489242"/>
                    <a:pt x="217172" y="1492290"/>
                  </a:cubicBezTo>
                  <a:cubicBezTo>
                    <a:pt x="225401" y="1495338"/>
                    <a:pt x="231751" y="1496862"/>
                    <a:pt x="236222" y="1496862"/>
                  </a:cubicBezTo>
                  <a:cubicBezTo>
                    <a:pt x="239066" y="1496862"/>
                    <a:pt x="243130" y="1495846"/>
                    <a:pt x="248414" y="1493814"/>
                  </a:cubicBezTo>
                  <a:cubicBezTo>
                    <a:pt x="243537" y="1502958"/>
                    <a:pt x="234901" y="1507530"/>
                    <a:pt x="222506" y="1507530"/>
                  </a:cubicBezTo>
                  <a:cubicBezTo>
                    <a:pt x="212346" y="1507530"/>
                    <a:pt x="203710" y="1510832"/>
                    <a:pt x="196598" y="1517436"/>
                  </a:cubicBezTo>
                  <a:cubicBezTo>
                    <a:pt x="189486" y="1524040"/>
                    <a:pt x="185930" y="1532422"/>
                    <a:pt x="185930" y="1542582"/>
                  </a:cubicBezTo>
                  <a:cubicBezTo>
                    <a:pt x="185930" y="1554774"/>
                    <a:pt x="191010" y="1567982"/>
                    <a:pt x="201170" y="1582206"/>
                  </a:cubicBezTo>
                  <a:lnTo>
                    <a:pt x="188978" y="1594398"/>
                  </a:lnTo>
                  <a:cubicBezTo>
                    <a:pt x="175566" y="1583222"/>
                    <a:pt x="162866" y="1577634"/>
                    <a:pt x="150878" y="1577634"/>
                  </a:cubicBezTo>
                  <a:cubicBezTo>
                    <a:pt x="141734" y="1577634"/>
                    <a:pt x="133504" y="1580377"/>
                    <a:pt x="126189" y="1585863"/>
                  </a:cubicBezTo>
                  <a:cubicBezTo>
                    <a:pt x="118264" y="1591756"/>
                    <a:pt x="114302" y="1599173"/>
                    <a:pt x="114302" y="1608114"/>
                  </a:cubicBezTo>
                  <a:cubicBezTo>
                    <a:pt x="114302" y="1609333"/>
                    <a:pt x="114556" y="1611111"/>
                    <a:pt x="115064" y="1613448"/>
                  </a:cubicBezTo>
                  <a:cubicBezTo>
                    <a:pt x="115572" y="1615785"/>
                    <a:pt x="115826" y="1617563"/>
                    <a:pt x="115826" y="1618782"/>
                  </a:cubicBezTo>
                  <a:cubicBezTo>
                    <a:pt x="115826" y="1630567"/>
                    <a:pt x="111254" y="1638187"/>
                    <a:pt x="102110" y="1641642"/>
                  </a:cubicBezTo>
                  <a:cubicBezTo>
                    <a:pt x="104142" y="1638391"/>
                    <a:pt x="105158" y="1634835"/>
                    <a:pt x="105158" y="1630974"/>
                  </a:cubicBezTo>
                  <a:cubicBezTo>
                    <a:pt x="105158" y="1627519"/>
                    <a:pt x="104142" y="1623963"/>
                    <a:pt x="102110" y="1620306"/>
                  </a:cubicBezTo>
                  <a:cubicBezTo>
                    <a:pt x="96014" y="1609536"/>
                    <a:pt x="92966" y="1600392"/>
                    <a:pt x="92966" y="1592874"/>
                  </a:cubicBezTo>
                  <a:cubicBezTo>
                    <a:pt x="92966" y="1584136"/>
                    <a:pt x="96725" y="1577024"/>
                    <a:pt x="104243" y="1571538"/>
                  </a:cubicBezTo>
                  <a:cubicBezTo>
                    <a:pt x="111152" y="1566458"/>
                    <a:pt x="119077" y="1563918"/>
                    <a:pt x="128018" y="1563918"/>
                  </a:cubicBezTo>
                  <a:cubicBezTo>
                    <a:pt x="143258" y="1563918"/>
                    <a:pt x="160530" y="1569506"/>
                    <a:pt x="179834" y="1580682"/>
                  </a:cubicBezTo>
                  <a:lnTo>
                    <a:pt x="187454" y="1573062"/>
                  </a:lnTo>
                  <a:cubicBezTo>
                    <a:pt x="174246" y="1550303"/>
                    <a:pt x="167642" y="1535063"/>
                    <a:pt x="167642" y="1527342"/>
                  </a:cubicBezTo>
                  <a:cubicBezTo>
                    <a:pt x="167642" y="1516369"/>
                    <a:pt x="169978" y="1507327"/>
                    <a:pt x="174652" y="1500215"/>
                  </a:cubicBezTo>
                  <a:cubicBezTo>
                    <a:pt x="179935" y="1491883"/>
                    <a:pt x="187758" y="1487718"/>
                    <a:pt x="198122" y="1487718"/>
                  </a:cubicBezTo>
                  <a:close/>
                  <a:moveTo>
                    <a:pt x="76202" y="1469430"/>
                  </a:moveTo>
                  <a:lnTo>
                    <a:pt x="99062" y="1478574"/>
                  </a:lnTo>
                  <a:cubicBezTo>
                    <a:pt x="118975" y="1486499"/>
                    <a:pt x="132691" y="1496151"/>
                    <a:pt x="140210" y="1507530"/>
                  </a:cubicBezTo>
                  <a:lnTo>
                    <a:pt x="183186" y="1572757"/>
                  </a:lnTo>
                  <a:lnTo>
                    <a:pt x="179224" y="1577024"/>
                  </a:lnTo>
                  <a:lnTo>
                    <a:pt x="109730" y="1531914"/>
                  </a:lnTo>
                  <a:cubicBezTo>
                    <a:pt x="99976" y="1525615"/>
                    <a:pt x="91340" y="1513931"/>
                    <a:pt x="83822" y="1496862"/>
                  </a:cubicBezTo>
                  <a:lnTo>
                    <a:pt x="73154" y="1472478"/>
                  </a:lnTo>
                  <a:close/>
                  <a:moveTo>
                    <a:pt x="295658" y="1393230"/>
                  </a:moveTo>
                  <a:lnTo>
                    <a:pt x="304802" y="1393230"/>
                  </a:lnTo>
                  <a:lnTo>
                    <a:pt x="304802" y="1698030"/>
                  </a:lnTo>
                  <a:lnTo>
                    <a:pt x="2" y="1698030"/>
                  </a:lnTo>
                  <a:lnTo>
                    <a:pt x="2" y="1688886"/>
                  </a:lnTo>
                  <a:lnTo>
                    <a:pt x="295658" y="1688886"/>
                  </a:lnTo>
                  <a:close/>
                  <a:moveTo>
                    <a:pt x="271274" y="1393230"/>
                  </a:moveTo>
                  <a:lnTo>
                    <a:pt x="280418" y="1393230"/>
                  </a:lnTo>
                  <a:lnTo>
                    <a:pt x="280418" y="1544106"/>
                  </a:lnTo>
                  <a:cubicBezTo>
                    <a:pt x="280418" y="1557517"/>
                    <a:pt x="276455" y="1569303"/>
                    <a:pt x="268530" y="1579463"/>
                  </a:cubicBezTo>
                  <a:cubicBezTo>
                    <a:pt x="259996" y="1590435"/>
                    <a:pt x="249226" y="1595922"/>
                    <a:pt x="236222" y="1595922"/>
                  </a:cubicBezTo>
                  <a:cubicBezTo>
                    <a:pt x="233377" y="1595922"/>
                    <a:pt x="227789" y="1594398"/>
                    <a:pt x="219458" y="1591350"/>
                  </a:cubicBezTo>
                  <a:lnTo>
                    <a:pt x="227078" y="1582206"/>
                  </a:lnTo>
                  <a:cubicBezTo>
                    <a:pt x="233174" y="1583222"/>
                    <a:pt x="237238" y="1583730"/>
                    <a:pt x="239270" y="1583730"/>
                  </a:cubicBezTo>
                  <a:cubicBezTo>
                    <a:pt x="249226" y="1583730"/>
                    <a:pt x="257253" y="1578650"/>
                    <a:pt x="263349" y="1568490"/>
                  </a:cubicBezTo>
                  <a:cubicBezTo>
                    <a:pt x="268632" y="1559752"/>
                    <a:pt x="271274" y="1550100"/>
                    <a:pt x="271274" y="1539534"/>
                  </a:cubicBezTo>
                  <a:close/>
                  <a:moveTo>
                    <a:pt x="217463" y="1141262"/>
                  </a:moveTo>
                  <a:cubicBezTo>
                    <a:pt x="221527" y="1148171"/>
                    <a:pt x="223559" y="1154775"/>
                    <a:pt x="223559" y="1161074"/>
                  </a:cubicBezTo>
                  <a:cubicBezTo>
                    <a:pt x="223559" y="1173063"/>
                    <a:pt x="219647" y="1183172"/>
                    <a:pt x="211824" y="1191401"/>
                  </a:cubicBezTo>
                  <a:cubicBezTo>
                    <a:pt x="204001" y="1199631"/>
                    <a:pt x="194196" y="1203746"/>
                    <a:pt x="182411" y="1203746"/>
                  </a:cubicBezTo>
                  <a:lnTo>
                    <a:pt x="20867" y="1203746"/>
                  </a:lnTo>
                  <a:lnTo>
                    <a:pt x="20867" y="1194602"/>
                  </a:lnTo>
                  <a:lnTo>
                    <a:pt x="177839" y="1194602"/>
                  </a:lnTo>
                  <a:cubicBezTo>
                    <a:pt x="187389" y="1194602"/>
                    <a:pt x="195619" y="1191605"/>
                    <a:pt x="202527" y="1185610"/>
                  </a:cubicBezTo>
                  <a:cubicBezTo>
                    <a:pt x="209436" y="1179616"/>
                    <a:pt x="212891" y="1171945"/>
                    <a:pt x="212891" y="1162598"/>
                  </a:cubicBezTo>
                  <a:cubicBezTo>
                    <a:pt x="212891" y="1158737"/>
                    <a:pt x="211875" y="1154165"/>
                    <a:pt x="209843" y="1148882"/>
                  </a:cubicBezTo>
                  <a:close/>
                  <a:moveTo>
                    <a:pt x="245504" y="1140043"/>
                  </a:moveTo>
                  <a:lnTo>
                    <a:pt x="267755" y="1153454"/>
                  </a:lnTo>
                  <a:cubicBezTo>
                    <a:pt x="286449" y="1164630"/>
                    <a:pt x="296609" y="1174790"/>
                    <a:pt x="298235" y="1183934"/>
                  </a:cubicBezTo>
                  <a:cubicBezTo>
                    <a:pt x="299251" y="1189623"/>
                    <a:pt x="301384" y="1195415"/>
                    <a:pt x="304635" y="1201307"/>
                  </a:cubicBezTo>
                  <a:lnTo>
                    <a:pt x="301283" y="1204355"/>
                  </a:lnTo>
                  <a:cubicBezTo>
                    <a:pt x="297219" y="1200901"/>
                    <a:pt x="291631" y="1198564"/>
                    <a:pt x="284519" y="1197345"/>
                  </a:cubicBezTo>
                  <a:cubicBezTo>
                    <a:pt x="274359" y="1194297"/>
                    <a:pt x="263691" y="1183731"/>
                    <a:pt x="252515" y="1165646"/>
                  </a:cubicBezTo>
                  <a:lnTo>
                    <a:pt x="240323" y="1145834"/>
                  </a:lnTo>
                  <a:close/>
                  <a:moveTo>
                    <a:pt x="182411" y="1121450"/>
                  </a:moveTo>
                  <a:cubicBezTo>
                    <a:pt x="190742" y="1121653"/>
                    <a:pt x="198362" y="1124193"/>
                    <a:pt x="205271" y="1129070"/>
                  </a:cubicBezTo>
                  <a:lnTo>
                    <a:pt x="199175" y="1136690"/>
                  </a:lnTo>
                  <a:cubicBezTo>
                    <a:pt x="194298" y="1133642"/>
                    <a:pt x="189218" y="1132118"/>
                    <a:pt x="183935" y="1132118"/>
                  </a:cubicBezTo>
                  <a:cubicBezTo>
                    <a:pt x="178448" y="1132118"/>
                    <a:pt x="173775" y="1134048"/>
                    <a:pt x="169914" y="1137909"/>
                  </a:cubicBezTo>
                  <a:cubicBezTo>
                    <a:pt x="166053" y="1141770"/>
                    <a:pt x="164123" y="1146443"/>
                    <a:pt x="164123" y="1151930"/>
                  </a:cubicBezTo>
                  <a:cubicBezTo>
                    <a:pt x="164123" y="1156400"/>
                    <a:pt x="165342" y="1160566"/>
                    <a:pt x="167780" y="1164427"/>
                  </a:cubicBezTo>
                  <a:cubicBezTo>
                    <a:pt x="170219" y="1168287"/>
                    <a:pt x="173571" y="1170218"/>
                    <a:pt x="177839" y="1170218"/>
                  </a:cubicBezTo>
                  <a:cubicBezTo>
                    <a:pt x="184951" y="1170218"/>
                    <a:pt x="188507" y="1167170"/>
                    <a:pt x="188507" y="1161074"/>
                  </a:cubicBezTo>
                  <a:cubicBezTo>
                    <a:pt x="188507" y="1155994"/>
                    <a:pt x="185967" y="1153454"/>
                    <a:pt x="180887" y="1153454"/>
                  </a:cubicBezTo>
                  <a:cubicBezTo>
                    <a:pt x="177839" y="1153454"/>
                    <a:pt x="175299" y="1155486"/>
                    <a:pt x="173267" y="1159550"/>
                  </a:cubicBezTo>
                  <a:cubicBezTo>
                    <a:pt x="173267" y="1150406"/>
                    <a:pt x="176823" y="1145834"/>
                    <a:pt x="183935" y="1145834"/>
                  </a:cubicBezTo>
                  <a:cubicBezTo>
                    <a:pt x="187999" y="1145834"/>
                    <a:pt x="191301" y="1147358"/>
                    <a:pt x="193841" y="1150406"/>
                  </a:cubicBezTo>
                  <a:cubicBezTo>
                    <a:pt x="196381" y="1153454"/>
                    <a:pt x="197651" y="1157010"/>
                    <a:pt x="197651" y="1161074"/>
                  </a:cubicBezTo>
                  <a:cubicBezTo>
                    <a:pt x="197651" y="1166763"/>
                    <a:pt x="195517" y="1171488"/>
                    <a:pt x="191250" y="1175247"/>
                  </a:cubicBezTo>
                  <a:cubicBezTo>
                    <a:pt x="186983" y="1179006"/>
                    <a:pt x="182004" y="1180886"/>
                    <a:pt x="176315" y="1180886"/>
                  </a:cubicBezTo>
                  <a:cubicBezTo>
                    <a:pt x="169203" y="1180886"/>
                    <a:pt x="163361" y="1178143"/>
                    <a:pt x="158789" y="1172656"/>
                  </a:cubicBezTo>
                  <a:cubicBezTo>
                    <a:pt x="154217" y="1167170"/>
                    <a:pt x="151931" y="1160769"/>
                    <a:pt x="151931" y="1153454"/>
                  </a:cubicBezTo>
                  <a:cubicBezTo>
                    <a:pt x="151931" y="1144513"/>
                    <a:pt x="154775" y="1136893"/>
                    <a:pt x="160465" y="1130594"/>
                  </a:cubicBezTo>
                  <a:cubicBezTo>
                    <a:pt x="166155" y="1124295"/>
                    <a:pt x="173470" y="1121247"/>
                    <a:pt x="182411" y="1121450"/>
                  </a:cubicBezTo>
                  <a:close/>
                  <a:moveTo>
                    <a:pt x="295187" y="1118402"/>
                  </a:moveTo>
                  <a:cubicBezTo>
                    <a:pt x="299251" y="1122466"/>
                    <a:pt x="301283" y="1127038"/>
                    <a:pt x="301283" y="1132118"/>
                  </a:cubicBezTo>
                  <a:cubicBezTo>
                    <a:pt x="301283" y="1137198"/>
                    <a:pt x="299301" y="1141262"/>
                    <a:pt x="295339" y="1144310"/>
                  </a:cubicBezTo>
                  <a:cubicBezTo>
                    <a:pt x="291377" y="1147358"/>
                    <a:pt x="286754" y="1148882"/>
                    <a:pt x="281471" y="1148882"/>
                  </a:cubicBezTo>
                  <a:cubicBezTo>
                    <a:pt x="272123" y="1148882"/>
                    <a:pt x="260439" y="1144818"/>
                    <a:pt x="246419" y="1136690"/>
                  </a:cubicBezTo>
                  <a:lnTo>
                    <a:pt x="235751" y="1145834"/>
                  </a:lnTo>
                  <a:cubicBezTo>
                    <a:pt x="245911" y="1160261"/>
                    <a:pt x="250991" y="1171945"/>
                    <a:pt x="250991" y="1180886"/>
                  </a:cubicBezTo>
                  <a:cubicBezTo>
                    <a:pt x="250991" y="1187185"/>
                    <a:pt x="248552" y="1192316"/>
                    <a:pt x="243675" y="1196278"/>
                  </a:cubicBezTo>
                  <a:cubicBezTo>
                    <a:pt x="238799" y="1200241"/>
                    <a:pt x="233109" y="1202222"/>
                    <a:pt x="226607" y="1202222"/>
                  </a:cubicBezTo>
                  <a:cubicBezTo>
                    <a:pt x="218072" y="1202222"/>
                    <a:pt x="211976" y="1200698"/>
                    <a:pt x="208319" y="1197650"/>
                  </a:cubicBezTo>
                  <a:cubicBezTo>
                    <a:pt x="215431" y="1196431"/>
                    <a:pt x="221527" y="1193891"/>
                    <a:pt x="226607" y="1190030"/>
                  </a:cubicBezTo>
                  <a:cubicBezTo>
                    <a:pt x="232703" y="1185356"/>
                    <a:pt x="235751" y="1179768"/>
                    <a:pt x="235751" y="1173266"/>
                  </a:cubicBezTo>
                  <a:cubicBezTo>
                    <a:pt x="235547" y="1165341"/>
                    <a:pt x="230975" y="1153149"/>
                    <a:pt x="222035" y="1136690"/>
                  </a:cubicBezTo>
                  <a:lnTo>
                    <a:pt x="234227" y="1124498"/>
                  </a:lnTo>
                  <a:cubicBezTo>
                    <a:pt x="251702" y="1132626"/>
                    <a:pt x="264402" y="1136690"/>
                    <a:pt x="272327" y="1136690"/>
                  </a:cubicBezTo>
                  <a:cubicBezTo>
                    <a:pt x="278016" y="1136690"/>
                    <a:pt x="283249" y="1135013"/>
                    <a:pt x="288024" y="1131661"/>
                  </a:cubicBezTo>
                  <a:cubicBezTo>
                    <a:pt x="292799" y="1128308"/>
                    <a:pt x="295187" y="1123888"/>
                    <a:pt x="295187" y="1118402"/>
                  </a:cubicBezTo>
                  <a:close/>
                  <a:moveTo>
                    <a:pt x="240323" y="1100114"/>
                  </a:moveTo>
                  <a:lnTo>
                    <a:pt x="247638" y="1107124"/>
                  </a:lnTo>
                  <a:lnTo>
                    <a:pt x="204356" y="1149187"/>
                  </a:lnTo>
                  <a:lnTo>
                    <a:pt x="197651" y="1141262"/>
                  </a:lnTo>
                  <a:close/>
                  <a:moveTo>
                    <a:pt x="250991" y="1054394"/>
                  </a:moveTo>
                  <a:cubicBezTo>
                    <a:pt x="257899" y="1054394"/>
                    <a:pt x="263945" y="1056731"/>
                    <a:pt x="269126" y="1061404"/>
                  </a:cubicBezTo>
                  <a:cubicBezTo>
                    <a:pt x="274308" y="1066078"/>
                    <a:pt x="276899" y="1071869"/>
                    <a:pt x="276899" y="1078778"/>
                  </a:cubicBezTo>
                  <a:cubicBezTo>
                    <a:pt x="276899" y="1084467"/>
                    <a:pt x="275019" y="1089293"/>
                    <a:pt x="271260" y="1093256"/>
                  </a:cubicBezTo>
                  <a:cubicBezTo>
                    <a:pt x="267501" y="1097218"/>
                    <a:pt x="262776" y="1099199"/>
                    <a:pt x="257087" y="1099199"/>
                  </a:cubicBezTo>
                  <a:cubicBezTo>
                    <a:pt x="252616" y="1099199"/>
                    <a:pt x="248959" y="1097675"/>
                    <a:pt x="246114" y="1094627"/>
                  </a:cubicBezTo>
                  <a:cubicBezTo>
                    <a:pt x="243269" y="1091579"/>
                    <a:pt x="241847" y="1087820"/>
                    <a:pt x="241847" y="1083350"/>
                  </a:cubicBezTo>
                  <a:cubicBezTo>
                    <a:pt x="241847" y="1077254"/>
                    <a:pt x="244895" y="1074206"/>
                    <a:pt x="250991" y="1074206"/>
                  </a:cubicBezTo>
                  <a:cubicBezTo>
                    <a:pt x="253632" y="1074612"/>
                    <a:pt x="255664" y="1075628"/>
                    <a:pt x="257087" y="1077254"/>
                  </a:cubicBezTo>
                  <a:cubicBezTo>
                    <a:pt x="253023" y="1077254"/>
                    <a:pt x="250991" y="1079286"/>
                    <a:pt x="250991" y="1083350"/>
                  </a:cubicBezTo>
                  <a:cubicBezTo>
                    <a:pt x="250991" y="1088430"/>
                    <a:pt x="253531" y="1090970"/>
                    <a:pt x="258611" y="1090970"/>
                  </a:cubicBezTo>
                  <a:cubicBezTo>
                    <a:pt x="264707" y="1090970"/>
                    <a:pt x="267755" y="1086906"/>
                    <a:pt x="267755" y="1078778"/>
                  </a:cubicBezTo>
                  <a:cubicBezTo>
                    <a:pt x="267755" y="1074104"/>
                    <a:pt x="265926" y="1070396"/>
                    <a:pt x="262268" y="1067653"/>
                  </a:cubicBezTo>
                  <a:cubicBezTo>
                    <a:pt x="258611" y="1064909"/>
                    <a:pt x="254343" y="1063538"/>
                    <a:pt x="249467" y="1063538"/>
                  </a:cubicBezTo>
                  <a:cubicBezTo>
                    <a:pt x="243980" y="1063538"/>
                    <a:pt x="239307" y="1065468"/>
                    <a:pt x="235446" y="1069329"/>
                  </a:cubicBezTo>
                  <a:cubicBezTo>
                    <a:pt x="231585" y="1073190"/>
                    <a:pt x="229655" y="1077863"/>
                    <a:pt x="229655" y="1083350"/>
                  </a:cubicBezTo>
                  <a:cubicBezTo>
                    <a:pt x="229655" y="1089243"/>
                    <a:pt x="231179" y="1094831"/>
                    <a:pt x="234227" y="1100114"/>
                  </a:cubicBezTo>
                  <a:lnTo>
                    <a:pt x="226607" y="1107734"/>
                  </a:lnTo>
                  <a:cubicBezTo>
                    <a:pt x="221527" y="1098590"/>
                    <a:pt x="218987" y="1091478"/>
                    <a:pt x="218987" y="1086398"/>
                  </a:cubicBezTo>
                  <a:cubicBezTo>
                    <a:pt x="218987" y="1077457"/>
                    <a:pt x="222085" y="1069888"/>
                    <a:pt x="228283" y="1063690"/>
                  </a:cubicBezTo>
                  <a:cubicBezTo>
                    <a:pt x="234481" y="1057493"/>
                    <a:pt x="242050" y="1054394"/>
                    <a:pt x="250991" y="1054394"/>
                  </a:cubicBezTo>
                  <a:close/>
                  <a:moveTo>
                    <a:pt x="218987" y="1017818"/>
                  </a:moveTo>
                  <a:cubicBezTo>
                    <a:pt x="223457" y="1017818"/>
                    <a:pt x="229807" y="1019342"/>
                    <a:pt x="238037" y="1022390"/>
                  </a:cubicBezTo>
                  <a:cubicBezTo>
                    <a:pt x="246266" y="1025438"/>
                    <a:pt x="252616" y="1026962"/>
                    <a:pt x="257087" y="1026962"/>
                  </a:cubicBezTo>
                  <a:cubicBezTo>
                    <a:pt x="259931" y="1026962"/>
                    <a:pt x="263995" y="1025946"/>
                    <a:pt x="269279" y="1023914"/>
                  </a:cubicBezTo>
                  <a:cubicBezTo>
                    <a:pt x="264402" y="1033058"/>
                    <a:pt x="255766" y="1037630"/>
                    <a:pt x="243371" y="1037630"/>
                  </a:cubicBezTo>
                  <a:cubicBezTo>
                    <a:pt x="233211" y="1037630"/>
                    <a:pt x="224575" y="1040932"/>
                    <a:pt x="217463" y="1047536"/>
                  </a:cubicBezTo>
                  <a:cubicBezTo>
                    <a:pt x="210351" y="1054140"/>
                    <a:pt x="206795" y="1062522"/>
                    <a:pt x="206795" y="1072682"/>
                  </a:cubicBezTo>
                  <a:cubicBezTo>
                    <a:pt x="206795" y="1084874"/>
                    <a:pt x="211875" y="1098082"/>
                    <a:pt x="222035" y="1112306"/>
                  </a:cubicBezTo>
                  <a:lnTo>
                    <a:pt x="209843" y="1124498"/>
                  </a:lnTo>
                  <a:cubicBezTo>
                    <a:pt x="196431" y="1113322"/>
                    <a:pt x="183731" y="1107734"/>
                    <a:pt x="171743" y="1107734"/>
                  </a:cubicBezTo>
                  <a:cubicBezTo>
                    <a:pt x="162599" y="1107734"/>
                    <a:pt x="154369" y="1110477"/>
                    <a:pt x="147054" y="1115963"/>
                  </a:cubicBezTo>
                  <a:cubicBezTo>
                    <a:pt x="139129" y="1121856"/>
                    <a:pt x="135167" y="1129273"/>
                    <a:pt x="135167" y="1138214"/>
                  </a:cubicBezTo>
                  <a:cubicBezTo>
                    <a:pt x="135167" y="1139433"/>
                    <a:pt x="135421" y="1141211"/>
                    <a:pt x="135929" y="1143548"/>
                  </a:cubicBezTo>
                  <a:cubicBezTo>
                    <a:pt x="136437" y="1145885"/>
                    <a:pt x="136691" y="1147663"/>
                    <a:pt x="136691" y="1148882"/>
                  </a:cubicBezTo>
                  <a:cubicBezTo>
                    <a:pt x="136691" y="1160667"/>
                    <a:pt x="132119" y="1168287"/>
                    <a:pt x="122975" y="1171742"/>
                  </a:cubicBezTo>
                  <a:cubicBezTo>
                    <a:pt x="125007" y="1168491"/>
                    <a:pt x="126023" y="1164935"/>
                    <a:pt x="126023" y="1161074"/>
                  </a:cubicBezTo>
                  <a:cubicBezTo>
                    <a:pt x="126023" y="1157619"/>
                    <a:pt x="125007" y="1154063"/>
                    <a:pt x="122975" y="1150406"/>
                  </a:cubicBezTo>
                  <a:cubicBezTo>
                    <a:pt x="116879" y="1139636"/>
                    <a:pt x="113831" y="1130492"/>
                    <a:pt x="113831" y="1122974"/>
                  </a:cubicBezTo>
                  <a:cubicBezTo>
                    <a:pt x="113831" y="1114236"/>
                    <a:pt x="117590" y="1107124"/>
                    <a:pt x="125108" y="1101638"/>
                  </a:cubicBezTo>
                  <a:cubicBezTo>
                    <a:pt x="132017" y="1096558"/>
                    <a:pt x="139942" y="1094018"/>
                    <a:pt x="148883" y="1094018"/>
                  </a:cubicBezTo>
                  <a:cubicBezTo>
                    <a:pt x="164123" y="1094018"/>
                    <a:pt x="181395" y="1099606"/>
                    <a:pt x="200699" y="1110782"/>
                  </a:cubicBezTo>
                  <a:lnTo>
                    <a:pt x="208319" y="1103162"/>
                  </a:lnTo>
                  <a:cubicBezTo>
                    <a:pt x="195111" y="1080403"/>
                    <a:pt x="188507" y="1065163"/>
                    <a:pt x="188507" y="1057442"/>
                  </a:cubicBezTo>
                  <a:cubicBezTo>
                    <a:pt x="188507" y="1046469"/>
                    <a:pt x="190843" y="1037427"/>
                    <a:pt x="195517" y="1030315"/>
                  </a:cubicBezTo>
                  <a:cubicBezTo>
                    <a:pt x="200800" y="1021983"/>
                    <a:pt x="208623" y="1017818"/>
                    <a:pt x="218987" y="1017818"/>
                  </a:cubicBezTo>
                  <a:close/>
                  <a:moveTo>
                    <a:pt x="97067" y="999530"/>
                  </a:moveTo>
                  <a:lnTo>
                    <a:pt x="119927" y="1008674"/>
                  </a:lnTo>
                  <a:cubicBezTo>
                    <a:pt x="139840" y="1016599"/>
                    <a:pt x="153556" y="1026251"/>
                    <a:pt x="161075" y="1037630"/>
                  </a:cubicBezTo>
                  <a:lnTo>
                    <a:pt x="204051" y="1102857"/>
                  </a:lnTo>
                  <a:lnTo>
                    <a:pt x="200089" y="1107124"/>
                  </a:lnTo>
                  <a:lnTo>
                    <a:pt x="130595" y="1062014"/>
                  </a:lnTo>
                  <a:cubicBezTo>
                    <a:pt x="120841" y="1055715"/>
                    <a:pt x="112205" y="1044031"/>
                    <a:pt x="104687" y="1026962"/>
                  </a:cubicBezTo>
                  <a:lnTo>
                    <a:pt x="94019" y="1002578"/>
                  </a:lnTo>
                  <a:close/>
                  <a:moveTo>
                    <a:pt x="316523" y="923330"/>
                  </a:moveTo>
                  <a:lnTo>
                    <a:pt x="325667" y="923330"/>
                  </a:lnTo>
                  <a:lnTo>
                    <a:pt x="325667" y="1228130"/>
                  </a:lnTo>
                  <a:lnTo>
                    <a:pt x="20867" y="1228130"/>
                  </a:lnTo>
                  <a:lnTo>
                    <a:pt x="20867" y="1218986"/>
                  </a:lnTo>
                  <a:lnTo>
                    <a:pt x="316523" y="1218986"/>
                  </a:lnTo>
                  <a:close/>
                  <a:moveTo>
                    <a:pt x="292139" y="923330"/>
                  </a:moveTo>
                  <a:lnTo>
                    <a:pt x="301283" y="923330"/>
                  </a:lnTo>
                  <a:lnTo>
                    <a:pt x="301283" y="1074206"/>
                  </a:lnTo>
                  <a:cubicBezTo>
                    <a:pt x="301283" y="1087617"/>
                    <a:pt x="297320" y="1099403"/>
                    <a:pt x="289395" y="1109563"/>
                  </a:cubicBezTo>
                  <a:cubicBezTo>
                    <a:pt x="280861" y="1120535"/>
                    <a:pt x="270091" y="1126022"/>
                    <a:pt x="257087" y="1126022"/>
                  </a:cubicBezTo>
                  <a:cubicBezTo>
                    <a:pt x="254242" y="1126022"/>
                    <a:pt x="248654" y="1124498"/>
                    <a:pt x="240323" y="1121450"/>
                  </a:cubicBezTo>
                  <a:lnTo>
                    <a:pt x="247943" y="1112306"/>
                  </a:lnTo>
                  <a:cubicBezTo>
                    <a:pt x="254039" y="1113322"/>
                    <a:pt x="258103" y="1113830"/>
                    <a:pt x="260135" y="1113830"/>
                  </a:cubicBezTo>
                  <a:cubicBezTo>
                    <a:pt x="270091" y="1113830"/>
                    <a:pt x="278118" y="1108750"/>
                    <a:pt x="284214" y="1098590"/>
                  </a:cubicBezTo>
                  <a:cubicBezTo>
                    <a:pt x="289497" y="1089852"/>
                    <a:pt x="292139" y="1080200"/>
                    <a:pt x="292139" y="1069634"/>
                  </a:cubicBezTo>
                  <a:close/>
                  <a:moveTo>
                    <a:pt x="196597" y="613376"/>
                  </a:moveTo>
                  <a:cubicBezTo>
                    <a:pt x="200661" y="620285"/>
                    <a:pt x="202693" y="626889"/>
                    <a:pt x="202693" y="633188"/>
                  </a:cubicBezTo>
                  <a:cubicBezTo>
                    <a:pt x="202693" y="645177"/>
                    <a:pt x="198781" y="655286"/>
                    <a:pt x="190958" y="663515"/>
                  </a:cubicBezTo>
                  <a:cubicBezTo>
                    <a:pt x="183135" y="671745"/>
                    <a:pt x="173330" y="675860"/>
                    <a:pt x="161545" y="675860"/>
                  </a:cubicBezTo>
                  <a:lnTo>
                    <a:pt x="1" y="675860"/>
                  </a:lnTo>
                  <a:lnTo>
                    <a:pt x="1" y="666716"/>
                  </a:lnTo>
                  <a:lnTo>
                    <a:pt x="156973" y="666716"/>
                  </a:lnTo>
                  <a:cubicBezTo>
                    <a:pt x="166523" y="666716"/>
                    <a:pt x="174753" y="663719"/>
                    <a:pt x="181661" y="657724"/>
                  </a:cubicBezTo>
                  <a:cubicBezTo>
                    <a:pt x="188570" y="651730"/>
                    <a:pt x="192025" y="644059"/>
                    <a:pt x="192025" y="634712"/>
                  </a:cubicBezTo>
                  <a:cubicBezTo>
                    <a:pt x="192025" y="630851"/>
                    <a:pt x="191009" y="626279"/>
                    <a:pt x="188977" y="620996"/>
                  </a:cubicBezTo>
                  <a:close/>
                  <a:moveTo>
                    <a:pt x="224638" y="612157"/>
                  </a:moveTo>
                  <a:lnTo>
                    <a:pt x="246889" y="625568"/>
                  </a:lnTo>
                  <a:cubicBezTo>
                    <a:pt x="265583" y="636744"/>
                    <a:pt x="275743" y="646904"/>
                    <a:pt x="277369" y="656048"/>
                  </a:cubicBezTo>
                  <a:cubicBezTo>
                    <a:pt x="278385" y="661737"/>
                    <a:pt x="280518" y="667529"/>
                    <a:pt x="283769" y="673421"/>
                  </a:cubicBezTo>
                  <a:lnTo>
                    <a:pt x="280417" y="676469"/>
                  </a:lnTo>
                  <a:cubicBezTo>
                    <a:pt x="276353" y="673015"/>
                    <a:pt x="270765" y="670678"/>
                    <a:pt x="263653" y="669459"/>
                  </a:cubicBezTo>
                  <a:cubicBezTo>
                    <a:pt x="253493" y="666411"/>
                    <a:pt x="242825" y="655845"/>
                    <a:pt x="231649" y="637760"/>
                  </a:cubicBezTo>
                  <a:lnTo>
                    <a:pt x="219457" y="617948"/>
                  </a:lnTo>
                  <a:close/>
                  <a:moveTo>
                    <a:pt x="161545" y="593564"/>
                  </a:moveTo>
                  <a:cubicBezTo>
                    <a:pt x="169876" y="593767"/>
                    <a:pt x="177496" y="596307"/>
                    <a:pt x="184405" y="601184"/>
                  </a:cubicBezTo>
                  <a:lnTo>
                    <a:pt x="178309" y="608804"/>
                  </a:lnTo>
                  <a:cubicBezTo>
                    <a:pt x="173432" y="605756"/>
                    <a:pt x="168352" y="604232"/>
                    <a:pt x="163069" y="604232"/>
                  </a:cubicBezTo>
                  <a:cubicBezTo>
                    <a:pt x="157582" y="604232"/>
                    <a:pt x="152909" y="606162"/>
                    <a:pt x="149048" y="610023"/>
                  </a:cubicBezTo>
                  <a:cubicBezTo>
                    <a:pt x="145187" y="613884"/>
                    <a:pt x="143257" y="618557"/>
                    <a:pt x="143257" y="624044"/>
                  </a:cubicBezTo>
                  <a:cubicBezTo>
                    <a:pt x="143257" y="628514"/>
                    <a:pt x="144476" y="632680"/>
                    <a:pt x="146914" y="636541"/>
                  </a:cubicBezTo>
                  <a:cubicBezTo>
                    <a:pt x="149353" y="640401"/>
                    <a:pt x="152705" y="642332"/>
                    <a:pt x="156973" y="642332"/>
                  </a:cubicBezTo>
                  <a:cubicBezTo>
                    <a:pt x="164085" y="642332"/>
                    <a:pt x="167641" y="639284"/>
                    <a:pt x="167641" y="633188"/>
                  </a:cubicBezTo>
                  <a:cubicBezTo>
                    <a:pt x="167641" y="628108"/>
                    <a:pt x="165101" y="625568"/>
                    <a:pt x="160021" y="625568"/>
                  </a:cubicBezTo>
                  <a:cubicBezTo>
                    <a:pt x="156973" y="625568"/>
                    <a:pt x="154433" y="627600"/>
                    <a:pt x="152401" y="631664"/>
                  </a:cubicBezTo>
                  <a:cubicBezTo>
                    <a:pt x="152401" y="622520"/>
                    <a:pt x="155957" y="617948"/>
                    <a:pt x="163069" y="617948"/>
                  </a:cubicBezTo>
                  <a:cubicBezTo>
                    <a:pt x="167133" y="617948"/>
                    <a:pt x="170435" y="619472"/>
                    <a:pt x="172975" y="622520"/>
                  </a:cubicBezTo>
                  <a:cubicBezTo>
                    <a:pt x="175515" y="625568"/>
                    <a:pt x="176785" y="629124"/>
                    <a:pt x="176785" y="633188"/>
                  </a:cubicBezTo>
                  <a:cubicBezTo>
                    <a:pt x="176785" y="638877"/>
                    <a:pt x="174651" y="643602"/>
                    <a:pt x="170384" y="647361"/>
                  </a:cubicBezTo>
                  <a:cubicBezTo>
                    <a:pt x="166117" y="651120"/>
                    <a:pt x="161138" y="653000"/>
                    <a:pt x="155449" y="653000"/>
                  </a:cubicBezTo>
                  <a:cubicBezTo>
                    <a:pt x="148337" y="653000"/>
                    <a:pt x="142495" y="650257"/>
                    <a:pt x="137923" y="644770"/>
                  </a:cubicBezTo>
                  <a:cubicBezTo>
                    <a:pt x="133351" y="639284"/>
                    <a:pt x="131065" y="632883"/>
                    <a:pt x="131065" y="625568"/>
                  </a:cubicBezTo>
                  <a:cubicBezTo>
                    <a:pt x="131065" y="616627"/>
                    <a:pt x="133909" y="609007"/>
                    <a:pt x="139599" y="602708"/>
                  </a:cubicBezTo>
                  <a:cubicBezTo>
                    <a:pt x="145289" y="596409"/>
                    <a:pt x="152604" y="593361"/>
                    <a:pt x="161545" y="593564"/>
                  </a:cubicBezTo>
                  <a:close/>
                  <a:moveTo>
                    <a:pt x="274321" y="590516"/>
                  </a:moveTo>
                  <a:cubicBezTo>
                    <a:pt x="278385" y="594580"/>
                    <a:pt x="280417" y="599152"/>
                    <a:pt x="280417" y="604232"/>
                  </a:cubicBezTo>
                  <a:cubicBezTo>
                    <a:pt x="280417" y="609312"/>
                    <a:pt x="278435" y="613376"/>
                    <a:pt x="274473" y="616424"/>
                  </a:cubicBezTo>
                  <a:cubicBezTo>
                    <a:pt x="270511" y="619472"/>
                    <a:pt x="265888" y="620996"/>
                    <a:pt x="260605" y="620996"/>
                  </a:cubicBezTo>
                  <a:cubicBezTo>
                    <a:pt x="251257" y="620996"/>
                    <a:pt x="239573" y="616932"/>
                    <a:pt x="225553" y="608804"/>
                  </a:cubicBezTo>
                  <a:lnTo>
                    <a:pt x="214885" y="617948"/>
                  </a:lnTo>
                  <a:cubicBezTo>
                    <a:pt x="225045" y="632375"/>
                    <a:pt x="230125" y="644059"/>
                    <a:pt x="230125" y="653000"/>
                  </a:cubicBezTo>
                  <a:cubicBezTo>
                    <a:pt x="230125" y="659299"/>
                    <a:pt x="227686" y="664430"/>
                    <a:pt x="222809" y="668392"/>
                  </a:cubicBezTo>
                  <a:cubicBezTo>
                    <a:pt x="217933" y="672355"/>
                    <a:pt x="212243" y="674336"/>
                    <a:pt x="205741" y="674336"/>
                  </a:cubicBezTo>
                  <a:cubicBezTo>
                    <a:pt x="197206" y="674336"/>
                    <a:pt x="191110" y="672812"/>
                    <a:pt x="187453" y="669764"/>
                  </a:cubicBezTo>
                  <a:cubicBezTo>
                    <a:pt x="194565" y="668545"/>
                    <a:pt x="200661" y="666005"/>
                    <a:pt x="205741" y="662144"/>
                  </a:cubicBezTo>
                  <a:cubicBezTo>
                    <a:pt x="211837" y="657470"/>
                    <a:pt x="214885" y="651882"/>
                    <a:pt x="214885" y="645380"/>
                  </a:cubicBezTo>
                  <a:cubicBezTo>
                    <a:pt x="214681" y="637455"/>
                    <a:pt x="210109" y="625263"/>
                    <a:pt x="201169" y="608804"/>
                  </a:cubicBezTo>
                  <a:lnTo>
                    <a:pt x="213361" y="596612"/>
                  </a:lnTo>
                  <a:cubicBezTo>
                    <a:pt x="230836" y="604740"/>
                    <a:pt x="243536" y="608804"/>
                    <a:pt x="251461" y="608804"/>
                  </a:cubicBezTo>
                  <a:cubicBezTo>
                    <a:pt x="257150" y="608804"/>
                    <a:pt x="262383" y="607127"/>
                    <a:pt x="267158" y="603775"/>
                  </a:cubicBezTo>
                  <a:cubicBezTo>
                    <a:pt x="271933" y="600422"/>
                    <a:pt x="274321" y="596002"/>
                    <a:pt x="274321" y="590516"/>
                  </a:cubicBezTo>
                  <a:close/>
                  <a:moveTo>
                    <a:pt x="219457" y="572228"/>
                  </a:moveTo>
                  <a:lnTo>
                    <a:pt x="226772" y="579238"/>
                  </a:lnTo>
                  <a:lnTo>
                    <a:pt x="183490" y="621301"/>
                  </a:lnTo>
                  <a:lnTo>
                    <a:pt x="176785" y="613376"/>
                  </a:lnTo>
                  <a:close/>
                  <a:moveTo>
                    <a:pt x="230125" y="526508"/>
                  </a:moveTo>
                  <a:cubicBezTo>
                    <a:pt x="237033" y="526508"/>
                    <a:pt x="243079" y="528845"/>
                    <a:pt x="248260" y="533518"/>
                  </a:cubicBezTo>
                  <a:cubicBezTo>
                    <a:pt x="253442" y="538192"/>
                    <a:pt x="256033" y="543983"/>
                    <a:pt x="256033" y="550892"/>
                  </a:cubicBezTo>
                  <a:cubicBezTo>
                    <a:pt x="256033" y="556581"/>
                    <a:pt x="254153" y="561407"/>
                    <a:pt x="250394" y="565370"/>
                  </a:cubicBezTo>
                  <a:cubicBezTo>
                    <a:pt x="246635" y="569332"/>
                    <a:pt x="241910" y="571313"/>
                    <a:pt x="236221" y="571313"/>
                  </a:cubicBezTo>
                  <a:cubicBezTo>
                    <a:pt x="231750" y="571313"/>
                    <a:pt x="228093" y="569789"/>
                    <a:pt x="225248" y="566741"/>
                  </a:cubicBezTo>
                  <a:cubicBezTo>
                    <a:pt x="222403" y="563693"/>
                    <a:pt x="220981" y="559934"/>
                    <a:pt x="220981" y="555464"/>
                  </a:cubicBezTo>
                  <a:cubicBezTo>
                    <a:pt x="220981" y="549368"/>
                    <a:pt x="224029" y="546320"/>
                    <a:pt x="230125" y="546320"/>
                  </a:cubicBezTo>
                  <a:cubicBezTo>
                    <a:pt x="232766" y="546726"/>
                    <a:pt x="234798" y="547742"/>
                    <a:pt x="236221" y="549368"/>
                  </a:cubicBezTo>
                  <a:cubicBezTo>
                    <a:pt x="232157" y="549368"/>
                    <a:pt x="230125" y="551400"/>
                    <a:pt x="230125" y="555464"/>
                  </a:cubicBezTo>
                  <a:cubicBezTo>
                    <a:pt x="230125" y="560544"/>
                    <a:pt x="232665" y="563084"/>
                    <a:pt x="237745" y="563084"/>
                  </a:cubicBezTo>
                  <a:cubicBezTo>
                    <a:pt x="243841" y="563084"/>
                    <a:pt x="246889" y="559020"/>
                    <a:pt x="246889" y="550892"/>
                  </a:cubicBezTo>
                  <a:cubicBezTo>
                    <a:pt x="246889" y="546218"/>
                    <a:pt x="245060" y="542510"/>
                    <a:pt x="241402" y="539767"/>
                  </a:cubicBezTo>
                  <a:cubicBezTo>
                    <a:pt x="237745" y="537023"/>
                    <a:pt x="233477" y="535652"/>
                    <a:pt x="228601" y="535652"/>
                  </a:cubicBezTo>
                  <a:cubicBezTo>
                    <a:pt x="223114" y="535652"/>
                    <a:pt x="218441" y="537582"/>
                    <a:pt x="214580" y="541443"/>
                  </a:cubicBezTo>
                  <a:cubicBezTo>
                    <a:pt x="210719" y="545304"/>
                    <a:pt x="208789" y="549977"/>
                    <a:pt x="208789" y="555464"/>
                  </a:cubicBezTo>
                  <a:cubicBezTo>
                    <a:pt x="208789" y="561357"/>
                    <a:pt x="210313" y="566945"/>
                    <a:pt x="213361" y="572228"/>
                  </a:cubicBezTo>
                  <a:lnTo>
                    <a:pt x="205741" y="579848"/>
                  </a:lnTo>
                  <a:cubicBezTo>
                    <a:pt x="200661" y="570704"/>
                    <a:pt x="198121" y="563592"/>
                    <a:pt x="198121" y="558512"/>
                  </a:cubicBezTo>
                  <a:cubicBezTo>
                    <a:pt x="198121" y="549571"/>
                    <a:pt x="201219" y="542002"/>
                    <a:pt x="207417" y="535804"/>
                  </a:cubicBezTo>
                  <a:cubicBezTo>
                    <a:pt x="213615" y="529607"/>
                    <a:pt x="221184" y="526508"/>
                    <a:pt x="230125" y="526508"/>
                  </a:cubicBezTo>
                  <a:close/>
                  <a:moveTo>
                    <a:pt x="198121" y="489932"/>
                  </a:moveTo>
                  <a:cubicBezTo>
                    <a:pt x="202591" y="489932"/>
                    <a:pt x="208941" y="491456"/>
                    <a:pt x="217171" y="494504"/>
                  </a:cubicBezTo>
                  <a:cubicBezTo>
                    <a:pt x="225400" y="497552"/>
                    <a:pt x="231750" y="499076"/>
                    <a:pt x="236221" y="499076"/>
                  </a:cubicBezTo>
                  <a:cubicBezTo>
                    <a:pt x="239065" y="499076"/>
                    <a:pt x="243129" y="498060"/>
                    <a:pt x="248413" y="496028"/>
                  </a:cubicBezTo>
                  <a:cubicBezTo>
                    <a:pt x="243536" y="505172"/>
                    <a:pt x="234900" y="509744"/>
                    <a:pt x="222505" y="509744"/>
                  </a:cubicBezTo>
                  <a:cubicBezTo>
                    <a:pt x="212345" y="509744"/>
                    <a:pt x="203709" y="513046"/>
                    <a:pt x="196597" y="519650"/>
                  </a:cubicBezTo>
                  <a:cubicBezTo>
                    <a:pt x="189485" y="526254"/>
                    <a:pt x="185929" y="534636"/>
                    <a:pt x="185929" y="544796"/>
                  </a:cubicBezTo>
                  <a:cubicBezTo>
                    <a:pt x="185929" y="556988"/>
                    <a:pt x="191009" y="570196"/>
                    <a:pt x="201169" y="584420"/>
                  </a:cubicBezTo>
                  <a:lnTo>
                    <a:pt x="188977" y="596612"/>
                  </a:lnTo>
                  <a:cubicBezTo>
                    <a:pt x="175565" y="585436"/>
                    <a:pt x="162865" y="579848"/>
                    <a:pt x="150877" y="579848"/>
                  </a:cubicBezTo>
                  <a:cubicBezTo>
                    <a:pt x="141733" y="579848"/>
                    <a:pt x="133503" y="582591"/>
                    <a:pt x="126188" y="588077"/>
                  </a:cubicBezTo>
                  <a:cubicBezTo>
                    <a:pt x="118263" y="593970"/>
                    <a:pt x="114301" y="601387"/>
                    <a:pt x="114301" y="610328"/>
                  </a:cubicBezTo>
                  <a:cubicBezTo>
                    <a:pt x="114301" y="611547"/>
                    <a:pt x="114555" y="613325"/>
                    <a:pt x="115063" y="615662"/>
                  </a:cubicBezTo>
                  <a:cubicBezTo>
                    <a:pt x="115571" y="617999"/>
                    <a:pt x="115825" y="619777"/>
                    <a:pt x="115825" y="620996"/>
                  </a:cubicBezTo>
                  <a:cubicBezTo>
                    <a:pt x="115825" y="632781"/>
                    <a:pt x="111253" y="640401"/>
                    <a:pt x="102109" y="643856"/>
                  </a:cubicBezTo>
                  <a:cubicBezTo>
                    <a:pt x="104141" y="640605"/>
                    <a:pt x="105157" y="637049"/>
                    <a:pt x="105157" y="633188"/>
                  </a:cubicBezTo>
                  <a:cubicBezTo>
                    <a:pt x="105157" y="629733"/>
                    <a:pt x="104141" y="626177"/>
                    <a:pt x="102109" y="622520"/>
                  </a:cubicBezTo>
                  <a:cubicBezTo>
                    <a:pt x="96013" y="611750"/>
                    <a:pt x="92965" y="602606"/>
                    <a:pt x="92965" y="595088"/>
                  </a:cubicBezTo>
                  <a:cubicBezTo>
                    <a:pt x="92965" y="586350"/>
                    <a:pt x="96724" y="579238"/>
                    <a:pt x="104242" y="573752"/>
                  </a:cubicBezTo>
                  <a:cubicBezTo>
                    <a:pt x="111151" y="568672"/>
                    <a:pt x="119076" y="566132"/>
                    <a:pt x="128017" y="566132"/>
                  </a:cubicBezTo>
                  <a:cubicBezTo>
                    <a:pt x="143257" y="566132"/>
                    <a:pt x="160529" y="571720"/>
                    <a:pt x="179833" y="582896"/>
                  </a:cubicBezTo>
                  <a:lnTo>
                    <a:pt x="187453" y="575276"/>
                  </a:lnTo>
                  <a:cubicBezTo>
                    <a:pt x="174245" y="552517"/>
                    <a:pt x="167641" y="537277"/>
                    <a:pt x="167641" y="529556"/>
                  </a:cubicBezTo>
                  <a:cubicBezTo>
                    <a:pt x="167641" y="518583"/>
                    <a:pt x="169977" y="509541"/>
                    <a:pt x="174651" y="502429"/>
                  </a:cubicBezTo>
                  <a:cubicBezTo>
                    <a:pt x="179934" y="494097"/>
                    <a:pt x="187757" y="489932"/>
                    <a:pt x="198121" y="489932"/>
                  </a:cubicBezTo>
                  <a:close/>
                  <a:moveTo>
                    <a:pt x="76201" y="471644"/>
                  </a:moveTo>
                  <a:lnTo>
                    <a:pt x="99061" y="480788"/>
                  </a:lnTo>
                  <a:cubicBezTo>
                    <a:pt x="118974" y="488713"/>
                    <a:pt x="132690" y="498365"/>
                    <a:pt x="140209" y="509744"/>
                  </a:cubicBezTo>
                  <a:lnTo>
                    <a:pt x="183185" y="574971"/>
                  </a:lnTo>
                  <a:lnTo>
                    <a:pt x="179223" y="579238"/>
                  </a:lnTo>
                  <a:lnTo>
                    <a:pt x="109729" y="534128"/>
                  </a:lnTo>
                  <a:cubicBezTo>
                    <a:pt x="99975" y="527829"/>
                    <a:pt x="91339" y="516145"/>
                    <a:pt x="83821" y="499076"/>
                  </a:cubicBezTo>
                  <a:lnTo>
                    <a:pt x="73153" y="474692"/>
                  </a:lnTo>
                  <a:close/>
                  <a:moveTo>
                    <a:pt x="295657" y="395444"/>
                  </a:moveTo>
                  <a:lnTo>
                    <a:pt x="304801" y="395444"/>
                  </a:lnTo>
                  <a:lnTo>
                    <a:pt x="304801" y="700244"/>
                  </a:lnTo>
                  <a:lnTo>
                    <a:pt x="1" y="700244"/>
                  </a:lnTo>
                  <a:lnTo>
                    <a:pt x="1" y="691100"/>
                  </a:lnTo>
                  <a:lnTo>
                    <a:pt x="295657" y="691100"/>
                  </a:lnTo>
                  <a:close/>
                  <a:moveTo>
                    <a:pt x="271273" y="395444"/>
                  </a:moveTo>
                  <a:lnTo>
                    <a:pt x="280417" y="395444"/>
                  </a:lnTo>
                  <a:lnTo>
                    <a:pt x="280417" y="546320"/>
                  </a:lnTo>
                  <a:cubicBezTo>
                    <a:pt x="280417" y="559731"/>
                    <a:pt x="276454" y="571517"/>
                    <a:pt x="268529" y="581677"/>
                  </a:cubicBezTo>
                  <a:cubicBezTo>
                    <a:pt x="259995" y="592649"/>
                    <a:pt x="249225" y="598136"/>
                    <a:pt x="236221" y="598136"/>
                  </a:cubicBezTo>
                  <a:cubicBezTo>
                    <a:pt x="233376" y="598136"/>
                    <a:pt x="227788" y="596612"/>
                    <a:pt x="219457" y="593564"/>
                  </a:cubicBezTo>
                  <a:lnTo>
                    <a:pt x="227077" y="584420"/>
                  </a:lnTo>
                  <a:cubicBezTo>
                    <a:pt x="233173" y="585436"/>
                    <a:pt x="237237" y="585944"/>
                    <a:pt x="239269" y="585944"/>
                  </a:cubicBezTo>
                  <a:cubicBezTo>
                    <a:pt x="249225" y="585944"/>
                    <a:pt x="257252" y="580864"/>
                    <a:pt x="263348" y="570704"/>
                  </a:cubicBezTo>
                  <a:cubicBezTo>
                    <a:pt x="268631" y="561966"/>
                    <a:pt x="271273" y="552314"/>
                    <a:pt x="271273" y="541748"/>
                  </a:cubicBezTo>
                  <a:close/>
                  <a:moveTo>
                    <a:pt x="196596" y="217932"/>
                  </a:moveTo>
                  <a:cubicBezTo>
                    <a:pt x="200660" y="224841"/>
                    <a:pt x="202692" y="231445"/>
                    <a:pt x="202692" y="237744"/>
                  </a:cubicBezTo>
                  <a:cubicBezTo>
                    <a:pt x="202692" y="249733"/>
                    <a:pt x="198780" y="259842"/>
                    <a:pt x="190957" y="268071"/>
                  </a:cubicBezTo>
                  <a:cubicBezTo>
                    <a:pt x="183134" y="276301"/>
                    <a:pt x="173329" y="280416"/>
                    <a:pt x="161544" y="280416"/>
                  </a:cubicBezTo>
                  <a:lnTo>
                    <a:pt x="0" y="280416"/>
                  </a:lnTo>
                  <a:lnTo>
                    <a:pt x="0" y="271272"/>
                  </a:lnTo>
                  <a:lnTo>
                    <a:pt x="156972" y="271272"/>
                  </a:lnTo>
                  <a:cubicBezTo>
                    <a:pt x="166522" y="271272"/>
                    <a:pt x="174752" y="268275"/>
                    <a:pt x="181660" y="262280"/>
                  </a:cubicBezTo>
                  <a:cubicBezTo>
                    <a:pt x="188569" y="256286"/>
                    <a:pt x="192024" y="248615"/>
                    <a:pt x="192024" y="239268"/>
                  </a:cubicBezTo>
                  <a:cubicBezTo>
                    <a:pt x="192024" y="235407"/>
                    <a:pt x="191008" y="230835"/>
                    <a:pt x="188976" y="225552"/>
                  </a:cubicBezTo>
                  <a:close/>
                  <a:moveTo>
                    <a:pt x="224637" y="216713"/>
                  </a:moveTo>
                  <a:lnTo>
                    <a:pt x="246888" y="230124"/>
                  </a:lnTo>
                  <a:cubicBezTo>
                    <a:pt x="265582" y="241300"/>
                    <a:pt x="275742" y="251460"/>
                    <a:pt x="277368" y="260604"/>
                  </a:cubicBezTo>
                  <a:cubicBezTo>
                    <a:pt x="278384" y="266293"/>
                    <a:pt x="280517" y="272085"/>
                    <a:pt x="283768" y="277977"/>
                  </a:cubicBezTo>
                  <a:lnTo>
                    <a:pt x="280416" y="281025"/>
                  </a:lnTo>
                  <a:cubicBezTo>
                    <a:pt x="276352" y="277571"/>
                    <a:pt x="270764" y="275234"/>
                    <a:pt x="263652" y="274015"/>
                  </a:cubicBezTo>
                  <a:cubicBezTo>
                    <a:pt x="253492" y="270967"/>
                    <a:pt x="242824" y="260401"/>
                    <a:pt x="231648" y="242316"/>
                  </a:cubicBezTo>
                  <a:lnTo>
                    <a:pt x="219456" y="222504"/>
                  </a:lnTo>
                  <a:close/>
                  <a:moveTo>
                    <a:pt x="161544" y="198120"/>
                  </a:moveTo>
                  <a:cubicBezTo>
                    <a:pt x="169875" y="198323"/>
                    <a:pt x="177495" y="200863"/>
                    <a:pt x="184404" y="205740"/>
                  </a:cubicBezTo>
                  <a:lnTo>
                    <a:pt x="178308" y="213360"/>
                  </a:lnTo>
                  <a:cubicBezTo>
                    <a:pt x="173431" y="210312"/>
                    <a:pt x="168351" y="208788"/>
                    <a:pt x="163068" y="208788"/>
                  </a:cubicBezTo>
                  <a:cubicBezTo>
                    <a:pt x="157581" y="208788"/>
                    <a:pt x="152908" y="210718"/>
                    <a:pt x="149047" y="214579"/>
                  </a:cubicBezTo>
                  <a:cubicBezTo>
                    <a:pt x="145186" y="218440"/>
                    <a:pt x="143256" y="223113"/>
                    <a:pt x="143256" y="228600"/>
                  </a:cubicBezTo>
                  <a:cubicBezTo>
                    <a:pt x="143256" y="233070"/>
                    <a:pt x="144475" y="237236"/>
                    <a:pt x="146913" y="241097"/>
                  </a:cubicBezTo>
                  <a:cubicBezTo>
                    <a:pt x="149352" y="244957"/>
                    <a:pt x="152704" y="246888"/>
                    <a:pt x="156972" y="246888"/>
                  </a:cubicBezTo>
                  <a:cubicBezTo>
                    <a:pt x="164084" y="246888"/>
                    <a:pt x="167640" y="243840"/>
                    <a:pt x="167640" y="237744"/>
                  </a:cubicBezTo>
                  <a:cubicBezTo>
                    <a:pt x="167640" y="232664"/>
                    <a:pt x="165100" y="230124"/>
                    <a:pt x="160020" y="230124"/>
                  </a:cubicBezTo>
                  <a:cubicBezTo>
                    <a:pt x="156972" y="230124"/>
                    <a:pt x="154432" y="232156"/>
                    <a:pt x="152400" y="236220"/>
                  </a:cubicBezTo>
                  <a:cubicBezTo>
                    <a:pt x="152400" y="227076"/>
                    <a:pt x="155956" y="222504"/>
                    <a:pt x="163068" y="222504"/>
                  </a:cubicBezTo>
                  <a:cubicBezTo>
                    <a:pt x="167132" y="222504"/>
                    <a:pt x="170434" y="224028"/>
                    <a:pt x="172974" y="227076"/>
                  </a:cubicBezTo>
                  <a:cubicBezTo>
                    <a:pt x="175514" y="230124"/>
                    <a:pt x="176784" y="233680"/>
                    <a:pt x="176784" y="237744"/>
                  </a:cubicBezTo>
                  <a:cubicBezTo>
                    <a:pt x="176784" y="243433"/>
                    <a:pt x="174650" y="248158"/>
                    <a:pt x="170383" y="251917"/>
                  </a:cubicBezTo>
                  <a:cubicBezTo>
                    <a:pt x="166116" y="255676"/>
                    <a:pt x="161137" y="257556"/>
                    <a:pt x="155448" y="257556"/>
                  </a:cubicBezTo>
                  <a:cubicBezTo>
                    <a:pt x="148336" y="257556"/>
                    <a:pt x="142494" y="254813"/>
                    <a:pt x="137922" y="249326"/>
                  </a:cubicBezTo>
                  <a:cubicBezTo>
                    <a:pt x="133350" y="243840"/>
                    <a:pt x="131064" y="237439"/>
                    <a:pt x="131064" y="230124"/>
                  </a:cubicBezTo>
                  <a:cubicBezTo>
                    <a:pt x="131064" y="221183"/>
                    <a:pt x="133908" y="213563"/>
                    <a:pt x="139598" y="207264"/>
                  </a:cubicBezTo>
                  <a:cubicBezTo>
                    <a:pt x="145288" y="200965"/>
                    <a:pt x="152603" y="197917"/>
                    <a:pt x="161544" y="198120"/>
                  </a:cubicBezTo>
                  <a:close/>
                  <a:moveTo>
                    <a:pt x="274320" y="195072"/>
                  </a:moveTo>
                  <a:cubicBezTo>
                    <a:pt x="278384" y="199136"/>
                    <a:pt x="280416" y="203708"/>
                    <a:pt x="280416" y="208788"/>
                  </a:cubicBezTo>
                  <a:cubicBezTo>
                    <a:pt x="280416" y="213868"/>
                    <a:pt x="278434" y="217932"/>
                    <a:pt x="274472" y="220980"/>
                  </a:cubicBezTo>
                  <a:cubicBezTo>
                    <a:pt x="270510" y="224028"/>
                    <a:pt x="265887" y="225552"/>
                    <a:pt x="260604" y="225552"/>
                  </a:cubicBezTo>
                  <a:cubicBezTo>
                    <a:pt x="251256" y="225552"/>
                    <a:pt x="239572" y="221488"/>
                    <a:pt x="225552" y="213360"/>
                  </a:cubicBezTo>
                  <a:lnTo>
                    <a:pt x="214884" y="222504"/>
                  </a:lnTo>
                  <a:cubicBezTo>
                    <a:pt x="225044" y="236931"/>
                    <a:pt x="230124" y="248615"/>
                    <a:pt x="230124" y="257556"/>
                  </a:cubicBezTo>
                  <a:cubicBezTo>
                    <a:pt x="230124" y="263855"/>
                    <a:pt x="227685" y="268986"/>
                    <a:pt x="222808" y="272948"/>
                  </a:cubicBezTo>
                  <a:cubicBezTo>
                    <a:pt x="217932" y="276911"/>
                    <a:pt x="212242" y="278892"/>
                    <a:pt x="205740" y="278892"/>
                  </a:cubicBezTo>
                  <a:cubicBezTo>
                    <a:pt x="197205" y="278892"/>
                    <a:pt x="191109" y="277368"/>
                    <a:pt x="187452" y="274320"/>
                  </a:cubicBezTo>
                  <a:cubicBezTo>
                    <a:pt x="194564" y="273101"/>
                    <a:pt x="200660" y="270561"/>
                    <a:pt x="205740" y="266700"/>
                  </a:cubicBezTo>
                  <a:cubicBezTo>
                    <a:pt x="211836" y="262026"/>
                    <a:pt x="214884" y="256438"/>
                    <a:pt x="214884" y="249936"/>
                  </a:cubicBezTo>
                  <a:cubicBezTo>
                    <a:pt x="214680" y="242011"/>
                    <a:pt x="210108" y="229819"/>
                    <a:pt x="201168" y="213360"/>
                  </a:cubicBezTo>
                  <a:lnTo>
                    <a:pt x="213360" y="201168"/>
                  </a:lnTo>
                  <a:cubicBezTo>
                    <a:pt x="230835" y="209296"/>
                    <a:pt x="243535" y="213360"/>
                    <a:pt x="251460" y="213360"/>
                  </a:cubicBezTo>
                  <a:cubicBezTo>
                    <a:pt x="257149" y="213360"/>
                    <a:pt x="262382" y="211683"/>
                    <a:pt x="267157" y="208331"/>
                  </a:cubicBezTo>
                  <a:cubicBezTo>
                    <a:pt x="271932" y="204978"/>
                    <a:pt x="274320" y="200558"/>
                    <a:pt x="274320" y="195072"/>
                  </a:cubicBezTo>
                  <a:close/>
                  <a:moveTo>
                    <a:pt x="219456" y="176784"/>
                  </a:moveTo>
                  <a:lnTo>
                    <a:pt x="226771" y="183794"/>
                  </a:lnTo>
                  <a:lnTo>
                    <a:pt x="183489" y="225857"/>
                  </a:lnTo>
                  <a:lnTo>
                    <a:pt x="176784" y="217932"/>
                  </a:lnTo>
                  <a:close/>
                  <a:moveTo>
                    <a:pt x="230124" y="131064"/>
                  </a:moveTo>
                  <a:cubicBezTo>
                    <a:pt x="237032" y="131064"/>
                    <a:pt x="243078" y="133401"/>
                    <a:pt x="248259" y="138074"/>
                  </a:cubicBezTo>
                  <a:cubicBezTo>
                    <a:pt x="253441" y="142748"/>
                    <a:pt x="256032" y="148539"/>
                    <a:pt x="256032" y="155448"/>
                  </a:cubicBezTo>
                  <a:cubicBezTo>
                    <a:pt x="256032" y="161137"/>
                    <a:pt x="254152" y="165963"/>
                    <a:pt x="250393" y="169926"/>
                  </a:cubicBezTo>
                  <a:cubicBezTo>
                    <a:pt x="246634" y="173888"/>
                    <a:pt x="241909" y="175869"/>
                    <a:pt x="236220" y="175869"/>
                  </a:cubicBezTo>
                  <a:cubicBezTo>
                    <a:pt x="231749" y="175869"/>
                    <a:pt x="228092" y="174345"/>
                    <a:pt x="225247" y="171297"/>
                  </a:cubicBezTo>
                  <a:cubicBezTo>
                    <a:pt x="222402" y="168249"/>
                    <a:pt x="220980" y="164490"/>
                    <a:pt x="220980" y="160020"/>
                  </a:cubicBezTo>
                  <a:cubicBezTo>
                    <a:pt x="220980" y="153924"/>
                    <a:pt x="224028" y="150876"/>
                    <a:pt x="230124" y="150876"/>
                  </a:cubicBezTo>
                  <a:cubicBezTo>
                    <a:pt x="232765" y="151282"/>
                    <a:pt x="234797" y="152298"/>
                    <a:pt x="236220" y="153924"/>
                  </a:cubicBezTo>
                  <a:cubicBezTo>
                    <a:pt x="232156" y="153924"/>
                    <a:pt x="230124" y="155956"/>
                    <a:pt x="230124" y="160020"/>
                  </a:cubicBezTo>
                  <a:cubicBezTo>
                    <a:pt x="230124" y="165100"/>
                    <a:pt x="232664" y="167640"/>
                    <a:pt x="237744" y="167640"/>
                  </a:cubicBezTo>
                  <a:cubicBezTo>
                    <a:pt x="243840" y="167640"/>
                    <a:pt x="246888" y="163576"/>
                    <a:pt x="246888" y="155448"/>
                  </a:cubicBezTo>
                  <a:cubicBezTo>
                    <a:pt x="246888" y="150774"/>
                    <a:pt x="245059" y="147066"/>
                    <a:pt x="241401" y="144323"/>
                  </a:cubicBezTo>
                  <a:cubicBezTo>
                    <a:pt x="237744" y="141579"/>
                    <a:pt x="233476" y="140208"/>
                    <a:pt x="228600" y="140208"/>
                  </a:cubicBezTo>
                  <a:cubicBezTo>
                    <a:pt x="223113" y="140208"/>
                    <a:pt x="218440" y="142138"/>
                    <a:pt x="214579" y="145999"/>
                  </a:cubicBezTo>
                  <a:cubicBezTo>
                    <a:pt x="210718" y="149860"/>
                    <a:pt x="208788" y="154533"/>
                    <a:pt x="208788" y="160020"/>
                  </a:cubicBezTo>
                  <a:cubicBezTo>
                    <a:pt x="208788" y="165913"/>
                    <a:pt x="210312" y="171501"/>
                    <a:pt x="213360" y="176784"/>
                  </a:cubicBezTo>
                  <a:lnTo>
                    <a:pt x="205740" y="184404"/>
                  </a:lnTo>
                  <a:cubicBezTo>
                    <a:pt x="200660" y="175260"/>
                    <a:pt x="198120" y="168148"/>
                    <a:pt x="198120" y="163068"/>
                  </a:cubicBezTo>
                  <a:cubicBezTo>
                    <a:pt x="198120" y="154127"/>
                    <a:pt x="201218" y="146558"/>
                    <a:pt x="207416" y="140360"/>
                  </a:cubicBezTo>
                  <a:cubicBezTo>
                    <a:pt x="213614" y="134163"/>
                    <a:pt x="221183" y="131064"/>
                    <a:pt x="230124" y="131064"/>
                  </a:cubicBezTo>
                  <a:close/>
                  <a:moveTo>
                    <a:pt x="198120" y="94488"/>
                  </a:moveTo>
                  <a:cubicBezTo>
                    <a:pt x="202590" y="94488"/>
                    <a:pt x="208940" y="96012"/>
                    <a:pt x="217170" y="99060"/>
                  </a:cubicBezTo>
                  <a:cubicBezTo>
                    <a:pt x="225399" y="102108"/>
                    <a:pt x="231749" y="103632"/>
                    <a:pt x="236220" y="103632"/>
                  </a:cubicBezTo>
                  <a:cubicBezTo>
                    <a:pt x="239064" y="103632"/>
                    <a:pt x="243128" y="102616"/>
                    <a:pt x="248412" y="100584"/>
                  </a:cubicBezTo>
                  <a:cubicBezTo>
                    <a:pt x="243535" y="109728"/>
                    <a:pt x="234899" y="114300"/>
                    <a:pt x="222504" y="114300"/>
                  </a:cubicBezTo>
                  <a:cubicBezTo>
                    <a:pt x="212344" y="114300"/>
                    <a:pt x="203708" y="117602"/>
                    <a:pt x="196596" y="124206"/>
                  </a:cubicBezTo>
                  <a:cubicBezTo>
                    <a:pt x="189484" y="130810"/>
                    <a:pt x="185928" y="139192"/>
                    <a:pt x="185928" y="149352"/>
                  </a:cubicBezTo>
                  <a:cubicBezTo>
                    <a:pt x="185928" y="161544"/>
                    <a:pt x="191008" y="174752"/>
                    <a:pt x="201168" y="188976"/>
                  </a:cubicBezTo>
                  <a:lnTo>
                    <a:pt x="188976" y="201168"/>
                  </a:lnTo>
                  <a:cubicBezTo>
                    <a:pt x="175564" y="189992"/>
                    <a:pt x="162864" y="184404"/>
                    <a:pt x="150876" y="184404"/>
                  </a:cubicBezTo>
                  <a:cubicBezTo>
                    <a:pt x="141732" y="184404"/>
                    <a:pt x="133502" y="187147"/>
                    <a:pt x="126187" y="192633"/>
                  </a:cubicBezTo>
                  <a:cubicBezTo>
                    <a:pt x="118262" y="198526"/>
                    <a:pt x="114300" y="205943"/>
                    <a:pt x="114300" y="214884"/>
                  </a:cubicBezTo>
                  <a:cubicBezTo>
                    <a:pt x="114300" y="216103"/>
                    <a:pt x="114554" y="217881"/>
                    <a:pt x="115062" y="220218"/>
                  </a:cubicBezTo>
                  <a:cubicBezTo>
                    <a:pt x="115570" y="222555"/>
                    <a:pt x="115824" y="224333"/>
                    <a:pt x="115824" y="225552"/>
                  </a:cubicBezTo>
                  <a:cubicBezTo>
                    <a:pt x="115824" y="237337"/>
                    <a:pt x="111252" y="244957"/>
                    <a:pt x="102108" y="248412"/>
                  </a:cubicBezTo>
                  <a:cubicBezTo>
                    <a:pt x="104140" y="245161"/>
                    <a:pt x="105156" y="241605"/>
                    <a:pt x="105156" y="237744"/>
                  </a:cubicBezTo>
                  <a:cubicBezTo>
                    <a:pt x="105156" y="234289"/>
                    <a:pt x="104140" y="230733"/>
                    <a:pt x="102108" y="227076"/>
                  </a:cubicBezTo>
                  <a:cubicBezTo>
                    <a:pt x="96012" y="216306"/>
                    <a:pt x="92964" y="207162"/>
                    <a:pt x="92964" y="199644"/>
                  </a:cubicBezTo>
                  <a:cubicBezTo>
                    <a:pt x="92964" y="190906"/>
                    <a:pt x="96723" y="183794"/>
                    <a:pt x="104241" y="178308"/>
                  </a:cubicBezTo>
                  <a:cubicBezTo>
                    <a:pt x="111150" y="173228"/>
                    <a:pt x="119075" y="170688"/>
                    <a:pt x="128016" y="170688"/>
                  </a:cubicBezTo>
                  <a:cubicBezTo>
                    <a:pt x="143256" y="170688"/>
                    <a:pt x="160528" y="176276"/>
                    <a:pt x="179832" y="187452"/>
                  </a:cubicBezTo>
                  <a:lnTo>
                    <a:pt x="187452" y="179832"/>
                  </a:lnTo>
                  <a:cubicBezTo>
                    <a:pt x="174244" y="157073"/>
                    <a:pt x="167640" y="141833"/>
                    <a:pt x="167640" y="134112"/>
                  </a:cubicBezTo>
                  <a:cubicBezTo>
                    <a:pt x="167640" y="123139"/>
                    <a:pt x="169976" y="114097"/>
                    <a:pt x="174650" y="106985"/>
                  </a:cubicBezTo>
                  <a:cubicBezTo>
                    <a:pt x="179933" y="98653"/>
                    <a:pt x="187756" y="94488"/>
                    <a:pt x="198120" y="94488"/>
                  </a:cubicBezTo>
                  <a:close/>
                  <a:moveTo>
                    <a:pt x="76200" y="76200"/>
                  </a:moveTo>
                  <a:lnTo>
                    <a:pt x="99060" y="85344"/>
                  </a:lnTo>
                  <a:cubicBezTo>
                    <a:pt x="118973" y="93269"/>
                    <a:pt x="132689" y="102921"/>
                    <a:pt x="140208" y="114300"/>
                  </a:cubicBezTo>
                  <a:lnTo>
                    <a:pt x="183184" y="179527"/>
                  </a:lnTo>
                  <a:lnTo>
                    <a:pt x="179222" y="183794"/>
                  </a:lnTo>
                  <a:lnTo>
                    <a:pt x="109728" y="138684"/>
                  </a:lnTo>
                  <a:cubicBezTo>
                    <a:pt x="99974" y="132385"/>
                    <a:pt x="91338" y="120701"/>
                    <a:pt x="83820" y="103632"/>
                  </a:cubicBezTo>
                  <a:lnTo>
                    <a:pt x="73152" y="79248"/>
                  </a:lnTo>
                  <a:close/>
                  <a:moveTo>
                    <a:pt x="295656" y="0"/>
                  </a:moveTo>
                  <a:lnTo>
                    <a:pt x="304800" y="0"/>
                  </a:lnTo>
                  <a:lnTo>
                    <a:pt x="304800" y="304800"/>
                  </a:lnTo>
                  <a:lnTo>
                    <a:pt x="0" y="304800"/>
                  </a:lnTo>
                  <a:lnTo>
                    <a:pt x="0" y="295656"/>
                  </a:lnTo>
                  <a:lnTo>
                    <a:pt x="295656" y="295656"/>
                  </a:lnTo>
                  <a:close/>
                  <a:moveTo>
                    <a:pt x="271272" y="0"/>
                  </a:moveTo>
                  <a:lnTo>
                    <a:pt x="280416" y="0"/>
                  </a:lnTo>
                  <a:lnTo>
                    <a:pt x="280416" y="150876"/>
                  </a:lnTo>
                  <a:cubicBezTo>
                    <a:pt x="280416" y="164287"/>
                    <a:pt x="276453" y="176073"/>
                    <a:pt x="268528" y="186233"/>
                  </a:cubicBezTo>
                  <a:cubicBezTo>
                    <a:pt x="259994" y="197205"/>
                    <a:pt x="249224" y="202692"/>
                    <a:pt x="236220" y="202692"/>
                  </a:cubicBezTo>
                  <a:cubicBezTo>
                    <a:pt x="233375" y="202692"/>
                    <a:pt x="227787" y="201168"/>
                    <a:pt x="219456" y="198120"/>
                  </a:cubicBezTo>
                  <a:lnTo>
                    <a:pt x="227076" y="188976"/>
                  </a:lnTo>
                  <a:cubicBezTo>
                    <a:pt x="233172" y="189992"/>
                    <a:pt x="237236" y="190500"/>
                    <a:pt x="239268" y="190500"/>
                  </a:cubicBezTo>
                  <a:cubicBezTo>
                    <a:pt x="249224" y="190500"/>
                    <a:pt x="257251" y="185420"/>
                    <a:pt x="263347" y="175260"/>
                  </a:cubicBezTo>
                  <a:cubicBezTo>
                    <a:pt x="268630" y="166522"/>
                    <a:pt x="271272" y="156870"/>
                    <a:pt x="271272" y="146304"/>
                  </a:cubicBez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en-US" dirty="0"/>
            </a:p>
          </p:txBody>
        </p:sp>
      </p:grpSp>
      <p:sp>
        <p:nvSpPr>
          <p:cNvPr id="14" name="TextBox 13">
            <a:extLst>
              <a:ext uri="{FF2B5EF4-FFF2-40B4-BE49-F238E27FC236}">
                <a16:creationId xmlns:a16="http://schemas.microsoft.com/office/drawing/2014/main" id="{44B2018D-BAC6-4180-82C2-745D4A993E99}"/>
              </a:ext>
            </a:extLst>
          </p:cNvPr>
          <p:cNvSpPr txBox="1"/>
          <p:nvPr/>
        </p:nvSpPr>
        <p:spPr>
          <a:xfrm>
            <a:off x="475111" y="847813"/>
            <a:ext cx="7159444" cy="461665"/>
          </a:xfrm>
          <a:prstGeom prst="rect">
            <a:avLst/>
          </a:prstGeom>
          <a:no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400" dirty="0">
                <a:ln w="1905"/>
                <a:solidFill>
                  <a:schemeClr val="tx1"/>
                </a:solidFill>
                <a:latin typeface="Kalpurush" panose="02000600000000000000" pitchFamily="2" charset="0"/>
                <a:cs typeface="Kalpurush" panose="02000600000000000000" pitchFamily="2" charset="0"/>
              </a:rPr>
              <a:t>০</a:t>
            </a:r>
            <a:r>
              <a:rPr lang="as-IN" sz="2400" dirty="0">
                <a:ln w="1905"/>
                <a:solidFill>
                  <a:schemeClr val="tx1"/>
                </a:solidFill>
                <a:latin typeface="Kalpurush" panose="02000600000000000000" pitchFamily="2" charset="0"/>
                <a:cs typeface="Kalpurush" panose="02000600000000000000" pitchFamily="2" charset="0"/>
              </a:rPr>
              <a:t>৫</a:t>
            </a:r>
            <a:r>
              <a:rPr lang="en-US" sz="2400" dirty="0">
                <a:ln w="1905"/>
                <a:solidFill>
                  <a:schemeClr val="tx1"/>
                </a:solidFill>
                <a:latin typeface="Kalpurush" panose="02000600000000000000" pitchFamily="2" charset="0"/>
                <a:cs typeface="Kalpurush" panose="02000600000000000000" pitchFamily="2" charset="0"/>
              </a:rPr>
              <a:t>।  </a:t>
            </a:r>
            <a:r>
              <a:rPr lang="en-US" sz="2400" dirty="0" err="1">
                <a:ln w="1905"/>
                <a:solidFill>
                  <a:schemeClr val="tx1"/>
                </a:solidFill>
                <a:latin typeface="Kalpurush" panose="02000600000000000000" pitchFamily="2" charset="0"/>
                <a:cs typeface="Kalpurush" panose="02000600000000000000" pitchFamily="2" charset="0"/>
              </a:rPr>
              <a:t>কোন</a:t>
            </a:r>
            <a:r>
              <a:rPr lang="en-US" sz="2400" dirty="0">
                <a:ln w="1905"/>
                <a:solidFill>
                  <a:schemeClr val="tx1"/>
                </a:solidFill>
                <a:latin typeface="Kalpurush" panose="02000600000000000000" pitchFamily="2" charset="0"/>
                <a:cs typeface="Kalpurush" panose="02000600000000000000" pitchFamily="2" charset="0"/>
              </a:rPr>
              <a:t> </a:t>
            </a:r>
            <a:r>
              <a:rPr lang="en-US" sz="2400" dirty="0" err="1">
                <a:ln w="1905"/>
                <a:solidFill>
                  <a:schemeClr val="tx1"/>
                </a:solidFill>
                <a:latin typeface="Kalpurush" panose="02000600000000000000" pitchFamily="2" charset="0"/>
                <a:cs typeface="Kalpurush" panose="02000600000000000000" pitchFamily="2" charset="0"/>
              </a:rPr>
              <a:t>মাধ্যমের</a:t>
            </a:r>
            <a:r>
              <a:rPr lang="en-US" sz="2400" dirty="0">
                <a:ln w="1905"/>
                <a:solidFill>
                  <a:schemeClr val="tx1"/>
                </a:solidFill>
                <a:latin typeface="Kalpurush" panose="02000600000000000000" pitchFamily="2" charset="0"/>
                <a:cs typeface="Kalpurush" panose="02000600000000000000" pitchFamily="2" charset="0"/>
              </a:rPr>
              <a:t> </a:t>
            </a:r>
            <a:r>
              <a:rPr lang="as-IN" sz="2400" dirty="0">
                <a:ln w="1905"/>
                <a:solidFill>
                  <a:schemeClr val="tx1"/>
                </a:solidFill>
                <a:latin typeface="Kalpurush" panose="02000600000000000000" pitchFamily="2" charset="0"/>
                <a:cs typeface="Kalpurush" panose="02000600000000000000" pitchFamily="2" charset="0"/>
              </a:rPr>
              <a:t>গ</a:t>
            </a:r>
            <a:r>
              <a:rPr lang="en-US" sz="2400" dirty="0">
                <a:ln w="1905"/>
                <a:solidFill>
                  <a:schemeClr val="tx1"/>
                </a:solidFill>
                <a:latin typeface="Kalpurush" panose="02000600000000000000" pitchFamily="2" charset="0"/>
                <a:cs typeface="Kalpurush" panose="02000600000000000000" pitchFamily="2" charset="0"/>
              </a:rPr>
              <a:t>া</a:t>
            </a:r>
            <a:r>
              <a:rPr lang="as-IN" sz="2400" dirty="0">
                <a:ln w="1905"/>
                <a:solidFill>
                  <a:schemeClr val="tx1"/>
                </a:solidFill>
                <a:latin typeface="Kalpurush" panose="02000600000000000000" pitchFamily="2" charset="0"/>
                <a:cs typeface="Kalpurush" panose="02000600000000000000" pitchFamily="2" charset="0"/>
              </a:rPr>
              <a:t>ঢ়</a:t>
            </a:r>
            <a:r>
              <a:rPr lang="en-US" sz="2400" dirty="0">
                <a:ln w="1905"/>
                <a:solidFill>
                  <a:schemeClr val="tx1"/>
                </a:solidFill>
                <a:latin typeface="Kalpurush" panose="02000600000000000000" pitchFamily="2" charset="0"/>
                <a:cs typeface="Kalpurush" panose="02000600000000000000" pitchFamily="2" charset="0"/>
              </a:rPr>
              <a:t>ত</a:t>
            </a:r>
            <a:r>
              <a:rPr lang="as-IN" sz="2400" dirty="0">
                <a:ln w="1905"/>
                <a:solidFill>
                  <a:schemeClr val="tx1"/>
                </a:solidFill>
                <a:latin typeface="Kalpurush" panose="02000600000000000000" pitchFamily="2" charset="0"/>
                <a:cs typeface="Kalpurush" panose="02000600000000000000" pitchFamily="2" charset="0"/>
              </a:rPr>
              <a:t>্</a:t>
            </a:r>
            <a:r>
              <a:rPr lang="en-US" sz="2400" dirty="0">
                <a:ln w="1905"/>
                <a:solidFill>
                  <a:schemeClr val="tx1"/>
                </a:solidFill>
                <a:latin typeface="Kalpurush" panose="02000600000000000000" pitchFamily="2" charset="0"/>
                <a:cs typeface="Kalpurush" panose="02000600000000000000" pitchFamily="2" charset="0"/>
              </a:rPr>
              <a:t>ব </a:t>
            </a:r>
            <a:r>
              <a:rPr lang="as-IN" sz="2400" dirty="0">
                <a:ln w="1905"/>
                <a:solidFill>
                  <a:schemeClr val="tx1"/>
                </a:solidFill>
                <a:latin typeface="Kalpurush" panose="02000600000000000000" pitchFamily="2" charset="0"/>
                <a:cs typeface="Kalpurush" panose="02000600000000000000" pitchFamily="2" charset="0"/>
              </a:rPr>
              <a:t>স</a:t>
            </a:r>
            <a:r>
              <a:rPr lang="en-US" sz="2400" dirty="0">
                <a:ln w="1905"/>
                <a:solidFill>
                  <a:schemeClr val="tx1"/>
                </a:solidFill>
                <a:latin typeface="Kalpurush" panose="02000600000000000000" pitchFamily="2" charset="0"/>
                <a:cs typeface="Kalpurush" panose="02000600000000000000" pitchFamily="2" charset="0"/>
              </a:rPr>
              <a:t>ব</a:t>
            </a:r>
            <a:r>
              <a:rPr lang="as-IN" sz="2400" dirty="0">
                <a:ln w="1905"/>
                <a:solidFill>
                  <a:schemeClr val="tx1"/>
                </a:solidFill>
                <a:latin typeface="Kalpurush" panose="02000600000000000000" pitchFamily="2" charset="0"/>
                <a:cs typeface="Kalpurush" panose="02000600000000000000" pitchFamily="2" charset="0"/>
              </a:rPr>
              <a:t>চ</a:t>
            </a:r>
            <a:r>
              <a:rPr lang="en-US" sz="2400" dirty="0">
                <a:ln w="1905"/>
                <a:solidFill>
                  <a:schemeClr val="tx1"/>
                </a:solidFill>
                <a:latin typeface="Kalpurush" panose="02000600000000000000" pitchFamily="2" charset="0"/>
                <a:cs typeface="Kalpurush" panose="02000600000000000000" pitchFamily="2" charset="0"/>
              </a:rPr>
              <a:t>ে</a:t>
            </a:r>
            <a:r>
              <a:rPr lang="as-IN" sz="2400" dirty="0">
                <a:ln w="1905"/>
                <a:solidFill>
                  <a:schemeClr val="tx1"/>
                </a:solidFill>
                <a:latin typeface="Kalpurush" panose="02000600000000000000" pitchFamily="2" charset="0"/>
                <a:cs typeface="Kalpurush" panose="02000600000000000000" pitchFamily="2" charset="0"/>
              </a:rPr>
              <a:t>য়</a:t>
            </a:r>
            <a:r>
              <a:rPr lang="en-US" sz="2400" dirty="0">
                <a:ln w="1905"/>
                <a:solidFill>
                  <a:schemeClr val="tx1"/>
                </a:solidFill>
                <a:latin typeface="Kalpurush" panose="02000600000000000000" pitchFamily="2" charset="0"/>
                <a:cs typeface="Kalpurush" panose="02000600000000000000" pitchFamily="2" charset="0"/>
              </a:rPr>
              <a:t>ে </a:t>
            </a:r>
            <a:r>
              <a:rPr lang="as-IN" sz="2400" dirty="0">
                <a:ln w="1905"/>
                <a:solidFill>
                  <a:schemeClr val="tx1"/>
                </a:solidFill>
                <a:latin typeface="Kalpurush" panose="02000600000000000000" pitchFamily="2" charset="0"/>
                <a:cs typeface="Kalpurush" panose="02000600000000000000" pitchFamily="2" charset="0"/>
              </a:rPr>
              <a:t>ব</a:t>
            </a:r>
            <a:r>
              <a:rPr lang="en-US" sz="2400" dirty="0">
                <a:ln w="1905"/>
                <a:solidFill>
                  <a:schemeClr val="tx1"/>
                </a:solidFill>
                <a:latin typeface="Kalpurush" panose="02000600000000000000" pitchFamily="2" charset="0"/>
                <a:cs typeface="Kalpurush" panose="02000600000000000000" pitchFamily="2" charset="0"/>
              </a:rPr>
              <a:t>ে</a:t>
            </a:r>
            <a:r>
              <a:rPr lang="as-IN" sz="2400" dirty="0">
                <a:ln w="1905"/>
                <a:solidFill>
                  <a:schemeClr val="tx1"/>
                </a:solidFill>
                <a:latin typeface="Kalpurush" panose="02000600000000000000" pitchFamily="2" charset="0"/>
                <a:cs typeface="Kalpurush" panose="02000600000000000000" pitchFamily="2" charset="0"/>
              </a:rPr>
              <a:t>শ</a:t>
            </a:r>
            <a:r>
              <a:rPr lang="en-US" sz="2400" dirty="0">
                <a:ln w="1905"/>
                <a:solidFill>
                  <a:schemeClr val="tx1"/>
                </a:solidFill>
                <a:latin typeface="Kalpurush" panose="02000600000000000000" pitchFamily="2" charset="0"/>
                <a:cs typeface="Kalpurush" panose="02000600000000000000" pitchFamily="2" charset="0"/>
              </a:rPr>
              <a:t>ী?</a:t>
            </a:r>
            <a:endParaRPr lang="bn-BD" sz="2400" dirty="0">
              <a:ln w="1905"/>
              <a:solidFill>
                <a:schemeClr val="tx1"/>
              </a:solidFill>
              <a:latin typeface="Kalpurush" panose="02000600000000000000" pitchFamily="2" charset="0"/>
              <a:cs typeface="Kalpurush" panose="02000600000000000000" pitchFamily="2" charset="0"/>
            </a:endParaRPr>
          </a:p>
        </p:txBody>
      </p:sp>
      <p:sp>
        <p:nvSpPr>
          <p:cNvPr id="15" name="Rectangle 14">
            <a:extLst>
              <a:ext uri="{FF2B5EF4-FFF2-40B4-BE49-F238E27FC236}">
                <a16:creationId xmlns:a16="http://schemas.microsoft.com/office/drawing/2014/main" id="{C1002C55-DB6B-463F-A014-A49BBB699754}"/>
              </a:ext>
            </a:extLst>
          </p:cNvPr>
          <p:cNvSpPr/>
          <p:nvPr/>
        </p:nvSpPr>
        <p:spPr>
          <a:xfrm>
            <a:off x="537707" y="2848247"/>
            <a:ext cx="9818369"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2400" b="1" dirty="0">
                <a:ln/>
                <a:latin typeface="Kalpurush" panose="02000600000000000000" pitchFamily="2" charset="0"/>
                <a:cs typeface="Kalpurush" panose="02000600000000000000" pitchFamily="2" charset="0"/>
              </a:rPr>
              <a:t>৬</a:t>
            </a:r>
            <a:r>
              <a:rPr lang="bn-IN" sz="2400" b="1" dirty="0">
                <a:ln/>
                <a:latin typeface="Kalpurush" panose="02000600000000000000" pitchFamily="2" charset="0"/>
                <a:cs typeface="Kalpurush" panose="02000600000000000000" pitchFamily="2" charset="0"/>
              </a:rPr>
              <a:t>। </a:t>
            </a:r>
            <a:r>
              <a:rPr lang="as-IN" sz="2400" b="1" dirty="0">
                <a:ln/>
                <a:latin typeface="Kalpurush" panose="02000600000000000000" pitchFamily="2" charset="0"/>
                <a:cs typeface="Kalpurush" panose="02000600000000000000" pitchFamily="2" charset="0"/>
              </a:rPr>
              <a:t>প</a:t>
            </a:r>
            <a:r>
              <a:rPr lang="en-US" sz="2400" b="1" dirty="0" err="1">
                <a:ln/>
                <a:latin typeface="Kalpurush" panose="02000600000000000000" pitchFamily="2" charset="0"/>
                <a:cs typeface="Kalpurush" panose="02000600000000000000" pitchFamily="2" charset="0"/>
              </a:rPr>
              <a:t>ানিতে</a:t>
            </a:r>
            <a:r>
              <a:rPr lang="en-US" sz="2400" b="1" dirty="0">
                <a:ln/>
                <a:latin typeface="Kalpurush" panose="02000600000000000000" pitchFamily="2" charset="0"/>
                <a:cs typeface="Kalpurush" panose="02000600000000000000" pitchFamily="2" charset="0"/>
              </a:rPr>
              <a:t> </a:t>
            </a:r>
            <a:r>
              <a:rPr lang="en-US" sz="2400" b="1" dirty="0" err="1">
                <a:ln/>
                <a:latin typeface="Kalpurush" panose="02000600000000000000" pitchFamily="2" charset="0"/>
                <a:cs typeface="Kalpurush" panose="02000600000000000000" pitchFamily="2" charset="0"/>
              </a:rPr>
              <a:t>আংশিক</a:t>
            </a:r>
            <a:r>
              <a:rPr lang="en-US" sz="2400" b="1" dirty="0">
                <a:ln/>
                <a:latin typeface="Kalpurush" panose="02000600000000000000" pitchFamily="2" charset="0"/>
                <a:cs typeface="Kalpurush" panose="02000600000000000000" pitchFamily="2" charset="0"/>
              </a:rPr>
              <a:t> </a:t>
            </a:r>
            <a:r>
              <a:rPr lang="en-US" sz="2400" b="1" dirty="0" err="1">
                <a:ln/>
                <a:latin typeface="Kalpurush" panose="02000600000000000000" pitchFamily="2" charset="0"/>
                <a:cs typeface="Kalpurush" panose="02000600000000000000" pitchFamily="2" charset="0"/>
              </a:rPr>
              <a:t>ডুবান</a:t>
            </a:r>
            <a:r>
              <a:rPr lang="as-IN" sz="2400" b="1" dirty="0">
                <a:ln/>
                <a:latin typeface="Kalpurush" panose="02000600000000000000" pitchFamily="2" charset="0"/>
                <a:cs typeface="Kalpurush" panose="02000600000000000000" pitchFamily="2" charset="0"/>
              </a:rPr>
              <a:t>ো</a:t>
            </a:r>
            <a:r>
              <a:rPr lang="en-US" sz="2400" b="1" dirty="0">
                <a:ln/>
                <a:latin typeface="Kalpurush" panose="02000600000000000000" pitchFamily="2" charset="0"/>
                <a:cs typeface="Kalpurush" panose="02000600000000000000" pitchFamily="2" charset="0"/>
              </a:rPr>
              <a:t> </a:t>
            </a:r>
            <a:r>
              <a:rPr lang="as-IN" sz="2400" b="1" dirty="0">
                <a:ln/>
                <a:latin typeface="Kalpurush" panose="02000600000000000000" pitchFamily="2" charset="0"/>
                <a:cs typeface="Kalpurush" panose="02000600000000000000" pitchFamily="2" charset="0"/>
              </a:rPr>
              <a:t>ল</a:t>
            </a:r>
            <a:r>
              <a:rPr lang="en-US" sz="2400" b="1" dirty="0">
                <a:ln/>
                <a:latin typeface="Kalpurush" panose="02000600000000000000" pitchFamily="2" charset="0"/>
                <a:cs typeface="Kalpurush" panose="02000600000000000000" pitchFamily="2" charset="0"/>
              </a:rPr>
              <a:t>া</a:t>
            </a:r>
            <a:r>
              <a:rPr lang="as-IN" sz="2400" b="1" dirty="0">
                <a:ln/>
                <a:latin typeface="Kalpurush" panose="02000600000000000000" pitchFamily="2" charset="0"/>
                <a:cs typeface="Kalpurush" panose="02000600000000000000" pitchFamily="2" charset="0"/>
              </a:rPr>
              <a:t>ঠ</a:t>
            </a:r>
            <a:r>
              <a:rPr lang="en-US" sz="2400" b="1" dirty="0">
                <a:ln/>
                <a:latin typeface="Kalpurush" panose="02000600000000000000" pitchFamily="2" charset="0"/>
                <a:cs typeface="Kalpurush" panose="02000600000000000000" pitchFamily="2" charset="0"/>
              </a:rPr>
              <a:t>ি </a:t>
            </a:r>
            <a:r>
              <a:rPr lang="as-IN" sz="2400" b="1" dirty="0">
                <a:ln/>
                <a:latin typeface="Kalpurush" panose="02000600000000000000" pitchFamily="2" charset="0"/>
                <a:cs typeface="Kalpurush" panose="02000600000000000000" pitchFamily="2" charset="0"/>
              </a:rPr>
              <a:t>ব</a:t>
            </a:r>
            <a:r>
              <a:rPr lang="en-US" sz="2400" b="1" dirty="0">
                <a:ln/>
                <a:latin typeface="Kalpurush" panose="02000600000000000000" pitchFamily="2" charset="0"/>
                <a:cs typeface="Kalpurush" panose="02000600000000000000" pitchFamily="2" charset="0"/>
              </a:rPr>
              <a:t>া</a:t>
            </a:r>
            <a:r>
              <a:rPr lang="as-IN" sz="2400" b="1" dirty="0">
                <a:ln/>
                <a:latin typeface="Kalpurush" panose="02000600000000000000" pitchFamily="2" charset="0"/>
                <a:cs typeface="Kalpurush" panose="02000600000000000000" pitchFamily="2" charset="0"/>
              </a:rPr>
              <a:t>ঁ</a:t>
            </a:r>
            <a:r>
              <a:rPr lang="en-US" sz="2400" b="1" dirty="0">
                <a:ln/>
                <a:latin typeface="Kalpurush" panose="02000600000000000000" pitchFamily="2" charset="0"/>
                <a:cs typeface="Kalpurush" panose="02000600000000000000" pitchFamily="2" charset="0"/>
              </a:rPr>
              <a:t>ক</a:t>
            </a:r>
            <a:r>
              <a:rPr lang="as-IN" sz="2400" b="1" dirty="0">
                <a:ln/>
                <a:latin typeface="Kalpurush" panose="02000600000000000000" pitchFamily="2" charset="0"/>
                <a:cs typeface="Kalpurush" panose="02000600000000000000" pitchFamily="2" charset="0"/>
              </a:rPr>
              <a:t>া</a:t>
            </a:r>
            <a:r>
              <a:rPr lang="en-US" sz="2400" b="1" dirty="0">
                <a:ln/>
                <a:latin typeface="Kalpurush" panose="02000600000000000000" pitchFamily="2" charset="0"/>
                <a:cs typeface="Kalpurush" panose="02000600000000000000" pitchFamily="2" charset="0"/>
              </a:rPr>
              <a:t> </a:t>
            </a:r>
            <a:r>
              <a:rPr lang="as-IN" sz="2400" b="1" dirty="0">
                <a:ln/>
                <a:latin typeface="Kalpurush" panose="02000600000000000000" pitchFamily="2" charset="0"/>
                <a:cs typeface="Kalpurush" panose="02000600000000000000" pitchFamily="2" charset="0"/>
              </a:rPr>
              <a:t>দ</a:t>
            </a:r>
            <a:r>
              <a:rPr lang="en-US" sz="2400" b="1" dirty="0">
                <a:ln/>
                <a:latin typeface="Kalpurush" panose="02000600000000000000" pitchFamily="2" charset="0"/>
                <a:cs typeface="Kalpurush" panose="02000600000000000000" pitchFamily="2" charset="0"/>
              </a:rPr>
              <a:t>ে</a:t>
            </a:r>
            <a:r>
              <a:rPr lang="as-IN" sz="2400" b="1" dirty="0">
                <a:ln/>
                <a:latin typeface="Kalpurush" panose="02000600000000000000" pitchFamily="2" charset="0"/>
                <a:cs typeface="Kalpurush" panose="02000600000000000000" pitchFamily="2" charset="0"/>
              </a:rPr>
              <a:t>খ</a:t>
            </a:r>
            <a:r>
              <a:rPr lang="en-US" sz="2400" b="1" dirty="0">
                <a:ln/>
                <a:latin typeface="Kalpurush" panose="02000600000000000000" pitchFamily="2" charset="0"/>
                <a:cs typeface="Kalpurush" panose="02000600000000000000" pitchFamily="2" charset="0"/>
              </a:rPr>
              <a:t>া </a:t>
            </a:r>
            <a:r>
              <a:rPr lang="as-IN" sz="2400" b="1" dirty="0">
                <a:ln/>
                <a:latin typeface="Kalpurush" panose="02000600000000000000" pitchFamily="2" charset="0"/>
                <a:cs typeface="Kalpurush" panose="02000600000000000000" pitchFamily="2" charset="0"/>
              </a:rPr>
              <a:t>য</a:t>
            </a:r>
            <a:r>
              <a:rPr lang="en-US" sz="2400" b="1" dirty="0">
                <a:ln/>
                <a:latin typeface="Kalpurush" panose="02000600000000000000" pitchFamily="2" charset="0"/>
                <a:cs typeface="Kalpurush" panose="02000600000000000000" pitchFamily="2" charset="0"/>
              </a:rPr>
              <a:t>া</a:t>
            </a:r>
            <a:r>
              <a:rPr lang="as-IN" sz="2400" b="1" dirty="0">
                <a:ln/>
                <a:latin typeface="Kalpurush" panose="02000600000000000000" pitchFamily="2" charset="0"/>
                <a:cs typeface="Kalpurush" panose="02000600000000000000" pitchFamily="2" charset="0"/>
              </a:rPr>
              <a:t>য়</a:t>
            </a:r>
            <a:r>
              <a:rPr lang="en-US" sz="2400" b="1" dirty="0">
                <a:ln/>
                <a:latin typeface="Kalpurush" panose="02000600000000000000" pitchFamily="2" charset="0"/>
                <a:cs typeface="Kalpurush" panose="02000600000000000000" pitchFamily="2" charset="0"/>
              </a:rPr>
              <a:t> </a:t>
            </a:r>
            <a:r>
              <a:rPr lang="as-IN" sz="2400" b="1" dirty="0">
                <a:ln/>
                <a:latin typeface="Kalpurush" panose="02000600000000000000" pitchFamily="2" charset="0"/>
                <a:cs typeface="Kalpurush" panose="02000600000000000000" pitchFamily="2" charset="0"/>
              </a:rPr>
              <a:t>ক</a:t>
            </a:r>
            <a:r>
              <a:rPr lang="en-US" sz="2400" b="1" dirty="0">
                <a:ln/>
                <a:latin typeface="Kalpurush" panose="02000600000000000000" pitchFamily="2" charset="0"/>
                <a:cs typeface="Kalpurush" panose="02000600000000000000" pitchFamily="2" charset="0"/>
              </a:rPr>
              <a:t>ে</a:t>
            </a:r>
            <a:r>
              <a:rPr lang="as-IN" sz="2400" b="1" dirty="0">
                <a:ln/>
                <a:latin typeface="Kalpurush" panose="02000600000000000000" pitchFamily="2" charset="0"/>
                <a:cs typeface="Kalpurush" panose="02000600000000000000" pitchFamily="2" charset="0"/>
              </a:rPr>
              <a:t>ন</a:t>
            </a:r>
            <a:r>
              <a:rPr lang="en-US" sz="2400" b="1" dirty="0">
                <a:ln/>
                <a:latin typeface="Kalpurush" panose="02000600000000000000" pitchFamily="2" charset="0"/>
                <a:cs typeface="Kalpurush" panose="02000600000000000000" pitchFamily="2" charset="0"/>
              </a:rPr>
              <a:t> ?</a:t>
            </a:r>
            <a:endParaRPr lang="en-US" sz="2400" b="1" cap="none" spc="0" dirty="0">
              <a:ln/>
              <a:effectLst/>
              <a:latin typeface="Kalpurush" panose="02000600000000000000" pitchFamily="2" charset="0"/>
              <a:cs typeface="Kalpurush" panose="02000600000000000000" pitchFamily="2" charset="0"/>
            </a:endParaRPr>
          </a:p>
        </p:txBody>
      </p:sp>
      <p:sp>
        <p:nvSpPr>
          <p:cNvPr id="20" name="Rectangle 19">
            <a:extLst>
              <a:ext uri="{FF2B5EF4-FFF2-40B4-BE49-F238E27FC236}">
                <a16:creationId xmlns:a16="http://schemas.microsoft.com/office/drawing/2014/main" id="{DDAB9647-E2E6-45AC-AC68-E24E7D7B21DA}"/>
              </a:ext>
            </a:extLst>
          </p:cNvPr>
          <p:cNvSpPr/>
          <p:nvPr/>
        </p:nvSpPr>
        <p:spPr>
          <a:xfrm>
            <a:off x="4716385" y="3643818"/>
            <a:ext cx="2188677"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2400" b="1" cap="none" spc="0" dirty="0" err="1">
                <a:ln/>
                <a:effectLst/>
                <a:latin typeface="Kalpurush" panose="02000600000000000000" pitchFamily="2" charset="0"/>
                <a:cs typeface="Kalpurush" panose="02000600000000000000" pitchFamily="2" charset="0"/>
              </a:rPr>
              <a:t>গ.প্রতিসরণের</a:t>
            </a:r>
            <a:r>
              <a:rPr lang="en-US" sz="2400" b="1" cap="none" spc="0" dirty="0">
                <a:ln/>
                <a:effectLst/>
                <a:latin typeface="Kalpurush" panose="02000600000000000000" pitchFamily="2" charset="0"/>
                <a:cs typeface="Kalpurush" panose="02000600000000000000" pitchFamily="2" charset="0"/>
              </a:rPr>
              <a:t> </a:t>
            </a:r>
            <a:r>
              <a:rPr lang="en-US" sz="2400" b="1" cap="none" spc="0" dirty="0" err="1">
                <a:ln/>
                <a:effectLst/>
                <a:latin typeface="Kalpurush" panose="02000600000000000000" pitchFamily="2" charset="0"/>
                <a:cs typeface="Kalpurush" panose="02000600000000000000" pitchFamily="2" charset="0"/>
              </a:rPr>
              <a:t>জন্য</a:t>
            </a:r>
            <a:endParaRPr lang="en-US" sz="2400" b="1" cap="none" spc="0" dirty="0">
              <a:ln/>
              <a:effectLst/>
              <a:latin typeface="Kalpurush" panose="02000600000000000000" pitchFamily="2" charset="0"/>
              <a:cs typeface="Kalpurush" panose="02000600000000000000" pitchFamily="2" charset="0"/>
            </a:endParaRPr>
          </a:p>
        </p:txBody>
      </p:sp>
      <p:sp>
        <p:nvSpPr>
          <p:cNvPr id="17" name="Rectangle 16">
            <a:extLst>
              <a:ext uri="{FF2B5EF4-FFF2-40B4-BE49-F238E27FC236}">
                <a16:creationId xmlns:a16="http://schemas.microsoft.com/office/drawing/2014/main" id="{AFD22904-322C-48BB-B221-F8A290D55734}"/>
              </a:ext>
            </a:extLst>
          </p:cNvPr>
          <p:cNvSpPr/>
          <p:nvPr/>
        </p:nvSpPr>
        <p:spPr>
          <a:xfrm>
            <a:off x="191300" y="3623721"/>
            <a:ext cx="2984486"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2400" b="1" cap="none" spc="0" dirty="0">
                <a:ln/>
                <a:effectLst/>
                <a:latin typeface="Kalpurush" panose="02000600000000000000" pitchFamily="2" charset="0"/>
                <a:cs typeface="Kalpurush" panose="02000600000000000000" pitchFamily="2" charset="0"/>
              </a:rPr>
              <a:t>ক. </a:t>
            </a:r>
            <a:r>
              <a:rPr lang="en-US" sz="2400" b="1" dirty="0" err="1">
                <a:ln/>
                <a:latin typeface="Kalpurush" panose="02000600000000000000" pitchFamily="2" charset="0"/>
                <a:cs typeface="Kalpurush" panose="02000600000000000000" pitchFamily="2" charset="0"/>
              </a:rPr>
              <a:t>প্রতিফলনের</a:t>
            </a:r>
            <a:r>
              <a:rPr lang="en-US" sz="2400" b="1" dirty="0">
                <a:ln/>
                <a:latin typeface="Kalpurush" panose="02000600000000000000" pitchFamily="2" charset="0"/>
                <a:cs typeface="Kalpurush" panose="02000600000000000000" pitchFamily="2" charset="0"/>
              </a:rPr>
              <a:t> </a:t>
            </a:r>
            <a:r>
              <a:rPr lang="en-US" sz="2400" b="1" dirty="0" err="1">
                <a:ln/>
                <a:latin typeface="Kalpurush" panose="02000600000000000000" pitchFamily="2" charset="0"/>
                <a:cs typeface="Kalpurush" panose="02000600000000000000" pitchFamily="2" charset="0"/>
              </a:rPr>
              <a:t>জন্য</a:t>
            </a:r>
            <a:endParaRPr lang="en-US" sz="2400" b="1" cap="none" spc="0" dirty="0">
              <a:ln/>
              <a:effectLst/>
              <a:latin typeface="Kalpurush" panose="02000600000000000000" pitchFamily="2" charset="0"/>
              <a:cs typeface="Kalpurush" panose="02000600000000000000" pitchFamily="2" charset="0"/>
            </a:endParaRPr>
          </a:p>
        </p:txBody>
      </p:sp>
      <p:sp>
        <p:nvSpPr>
          <p:cNvPr id="18" name="Rectangle 17">
            <a:extLst>
              <a:ext uri="{FF2B5EF4-FFF2-40B4-BE49-F238E27FC236}">
                <a16:creationId xmlns:a16="http://schemas.microsoft.com/office/drawing/2014/main" id="{72807C83-B14A-4979-8CCB-83E0FDA3FD09}"/>
              </a:ext>
            </a:extLst>
          </p:cNvPr>
          <p:cNvSpPr/>
          <p:nvPr/>
        </p:nvSpPr>
        <p:spPr>
          <a:xfrm>
            <a:off x="2488790" y="3623721"/>
            <a:ext cx="2769636"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2400" b="1" cap="none" spc="0" dirty="0" err="1">
                <a:ln/>
                <a:effectLst/>
                <a:latin typeface="Kalpurush" panose="02000600000000000000" pitchFamily="2" charset="0"/>
                <a:cs typeface="Kalpurush" panose="02000600000000000000" pitchFamily="2" charset="0"/>
              </a:rPr>
              <a:t>খ.</a:t>
            </a:r>
            <a:r>
              <a:rPr lang="en-US" sz="2400" b="1" dirty="0" err="1">
                <a:ln/>
                <a:latin typeface="Kalpurush" panose="02000600000000000000" pitchFamily="2" charset="0"/>
                <a:cs typeface="Kalpurush" panose="02000600000000000000" pitchFamily="2" charset="0"/>
              </a:rPr>
              <a:t>আলোর</a:t>
            </a:r>
            <a:r>
              <a:rPr lang="en-US" sz="2400" b="1" dirty="0">
                <a:ln/>
                <a:latin typeface="Kalpurush" panose="02000600000000000000" pitchFamily="2" charset="0"/>
                <a:cs typeface="Kalpurush" panose="02000600000000000000" pitchFamily="2" charset="0"/>
              </a:rPr>
              <a:t> </a:t>
            </a:r>
            <a:r>
              <a:rPr lang="en-US" sz="2400" b="1" dirty="0" err="1">
                <a:ln/>
                <a:latin typeface="Kalpurush" panose="02000600000000000000" pitchFamily="2" charset="0"/>
                <a:cs typeface="Kalpurush" panose="02000600000000000000" pitchFamily="2" charset="0"/>
              </a:rPr>
              <a:t>বিচ্ছরণ</a:t>
            </a:r>
            <a:endParaRPr lang="en-US" sz="2400" b="1" cap="none" spc="0" dirty="0">
              <a:ln/>
              <a:effectLst/>
              <a:latin typeface="Kalpurush" panose="02000600000000000000" pitchFamily="2" charset="0"/>
              <a:cs typeface="Kalpurush" panose="02000600000000000000" pitchFamily="2" charset="0"/>
            </a:endParaRPr>
          </a:p>
        </p:txBody>
      </p:sp>
      <p:sp>
        <p:nvSpPr>
          <p:cNvPr id="19" name="Rectangle 18">
            <a:extLst>
              <a:ext uri="{FF2B5EF4-FFF2-40B4-BE49-F238E27FC236}">
                <a16:creationId xmlns:a16="http://schemas.microsoft.com/office/drawing/2014/main" id="{476F8AC7-2849-4143-9E77-5DCBF1D65BFA}"/>
              </a:ext>
            </a:extLst>
          </p:cNvPr>
          <p:cNvSpPr/>
          <p:nvPr/>
        </p:nvSpPr>
        <p:spPr>
          <a:xfrm>
            <a:off x="6820489" y="3623721"/>
            <a:ext cx="2301706"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2400" b="1" dirty="0">
                <a:ln/>
                <a:latin typeface="Kalpurush" panose="02000600000000000000" pitchFamily="2" charset="0"/>
                <a:cs typeface="Kalpurush" panose="02000600000000000000" pitchFamily="2" charset="0"/>
              </a:rPr>
              <a:t>ঘ</a:t>
            </a:r>
            <a:r>
              <a:rPr lang="en-US" sz="2400" b="1" cap="none" spc="0" dirty="0">
                <a:ln/>
                <a:effectLst/>
                <a:latin typeface="Kalpurush" panose="02000600000000000000" pitchFamily="2" charset="0"/>
                <a:cs typeface="Kalpurush" panose="02000600000000000000" pitchFamily="2" charset="0"/>
              </a:rPr>
              <a:t>. </a:t>
            </a:r>
            <a:r>
              <a:rPr lang="en-US" sz="2400" b="1" dirty="0" err="1">
                <a:ln/>
                <a:latin typeface="Kalpurush" panose="02000600000000000000" pitchFamily="2" charset="0"/>
                <a:cs typeface="Kalpurush" panose="02000600000000000000" pitchFamily="2" charset="0"/>
              </a:rPr>
              <a:t>আপতনের</a:t>
            </a:r>
            <a:r>
              <a:rPr lang="en-US" sz="2400" b="1" dirty="0">
                <a:ln/>
                <a:latin typeface="Kalpurush" panose="02000600000000000000" pitchFamily="2" charset="0"/>
                <a:cs typeface="Kalpurush" panose="02000600000000000000" pitchFamily="2" charset="0"/>
              </a:rPr>
              <a:t> </a:t>
            </a:r>
            <a:r>
              <a:rPr lang="en-US" sz="2400" b="1" dirty="0" err="1">
                <a:ln/>
                <a:latin typeface="Kalpurush" panose="02000600000000000000" pitchFamily="2" charset="0"/>
                <a:cs typeface="Kalpurush" panose="02000600000000000000" pitchFamily="2" charset="0"/>
              </a:rPr>
              <a:t>জন্য</a:t>
            </a:r>
            <a:endParaRPr lang="en-US" sz="2400" b="1" cap="none" spc="0" dirty="0">
              <a:ln/>
              <a:effectLst/>
              <a:latin typeface="Kalpurush" panose="02000600000000000000" pitchFamily="2" charset="0"/>
              <a:cs typeface="Kalpurush" panose="02000600000000000000" pitchFamily="2" charset="0"/>
            </a:endParaRPr>
          </a:p>
        </p:txBody>
      </p:sp>
      <p:grpSp>
        <p:nvGrpSpPr>
          <p:cNvPr id="21" name="Group 20">
            <a:extLst>
              <a:ext uri="{FF2B5EF4-FFF2-40B4-BE49-F238E27FC236}">
                <a16:creationId xmlns:a16="http://schemas.microsoft.com/office/drawing/2014/main" id="{BC29F15E-9E46-483B-B10E-27AEFCE9C34C}"/>
              </a:ext>
            </a:extLst>
          </p:cNvPr>
          <p:cNvGrpSpPr/>
          <p:nvPr/>
        </p:nvGrpSpPr>
        <p:grpSpPr>
          <a:xfrm>
            <a:off x="4609404" y="3657895"/>
            <a:ext cx="555875" cy="323499"/>
            <a:chOff x="5753100" y="3406775"/>
            <a:chExt cx="441325" cy="207282"/>
          </a:xfrm>
        </p:grpSpPr>
        <p:cxnSp>
          <p:nvCxnSpPr>
            <p:cNvPr id="22" name="Straight Connector 21">
              <a:extLst>
                <a:ext uri="{FF2B5EF4-FFF2-40B4-BE49-F238E27FC236}">
                  <a16:creationId xmlns:a16="http://schemas.microsoft.com/office/drawing/2014/main" id="{978F41CA-AD6C-495B-8CE7-C799F5E5E665}"/>
                </a:ext>
              </a:extLst>
            </p:cNvPr>
            <p:cNvCxnSpPr>
              <a:cxnSpLocks/>
            </p:cNvCxnSpPr>
            <p:nvPr/>
          </p:nvCxnSpPr>
          <p:spPr>
            <a:xfrm>
              <a:off x="5753100" y="3438525"/>
              <a:ext cx="139700" cy="17553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119DEA6-885D-467A-BB4C-52CD63D5C4C7}"/>
                </a:ext>
              </a:extLst>
            </p:cNvPr>
            <p:cNvCxnSpPr>
              <a:cxnSpLocks/>
            </p:cNvCxnSpPr>
            <p:nvPr/>
          </p:nvCxnSpPr>
          <p:spPr>
            <a:xfrm flipH="1">
              <a:off x="5873750" y="3406775"/>
              <a:ext cx="320675" cy="19775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4" name="Multiplication Sign 23">
            <a:extLst>
              <a:ext uri="{FF2B5EF4-FFF2-40B4-BE49-F238E27FC236}">
                <a16:creationId xmlns:a16="http://schemas.microsoft.com/office/drawing/2014/main" id="{AEB2F46C-B309-4BCC-BF59-54077F463540}"/>
              </a:ext>
            </a:extLst>
          </p:cNvPr>
          <p:cNvSpPr/>
          <p:nvPr/>
        </p:nvSpPr>
        <p:spPr>
          <a:xfrm>
            <a:off x="124574" y="3429000"/>
            <a:ext cx="515620" cy="766717"/>
          </a:xfrm>
          <a:prstGeom prst="mathMultiply">
            <a:avLst>
              <a:gd name="adj1" fmla="val 10857"/>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a:latin typeface="Kalpurush" panose="02000600000000000000" pitchFamily="2" charset="0"/>
              <a:cs typeface="Kalpurush" panose="02000600000000000000" pitchFamily="2" charset="0"/>
            </a:endParaRPr>
          </a:p>
        </p:txBody>
      </p:sp>
      <p:sp>
        <p:nvSpPr>
          <p:cNvPr id="25" name="Multiplication Sign 24">
            <a:extLst>
              <a:ext uri="{FF2B5EF4-FFF2-40B4-BE49-F238E27FC236}">
                <a16:creationId xmlns:a16="http://schemas.microsoft.com/office/drawing/2014/main" id="{859C56DF-2A25-4E34-BA0A-4C0ECFC16C8D}"/>
              </a:ext>
            </a:extLst>
          </p:cNvPr>
          <p:cNvSpPr/>
          <p:nvPr/>
        </p:nvSpPr>
        <p:spPr>
          <a:xfrm>
            <a:off x="2422064" y="3439809"/>
            <a:ext cx="515620" cy="766717"/>
          </a:xfrm>
          <a:prstGeom prst="mathMultiply">
            <a:avLst>
              <a:gd name="adj1" fmla="val 10857"/>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US" sz="1400">
              <a:latin typeface="Kalpurush" panose="02000600000000000000" pitchFamily="2" charset="0"/>
              <a:cs typeface="Kalpurush" panose="02000600000000000000" pitchFamily="2" charset="0"/>
            </a:endParaRPr>
          </a:p>
        </p:txBody>
      </p:sp>
      <p:sp>
        <p:nvSpPr>
          <p:cNvPr id="26" name="Multiplication Sign 25">
            <a:extLst>
              <a:ext uri="{FF2B5EF4-FFF2-40B4-BE49-F238E27FC236}">
                <a16:creationId xmlns:a16="http://schemas.microsoft.com/office/drawing/2014/main" id="{783148DF-45F0-4583-ADD6-81E390E27B88}"/>
              </a:ext>
            </a:extLst>
          </p:cNvPr>
          <p:cNvSpPr/>
          <p:nvPr/>
        </p:nvSpPr>
        <p:spPr>
          <a:xfrm>
            <a:off x="6753764" y="3474453"/>
            <a:ext cx="515620" cy="766717"/>
          </a:xfrm>
          <a:prstGeom prst="mathMultiply">
            <a:avLst>
              <a:gd name="adj1" fmla="val 10857"/>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a:latin typeface="Kalpurush" panose="02000600000000000000" pitchFamily="2" charset="0"/>
              <a:cs typeface="Kalpurush" panose="02000600000000000000" pitchFamily="2" charset="0"/>
            </a:endParaRPr>
          </a:p>
        </p:txBody>
      </p:sp>
      <p:sp>
        <p:nvSpPr>
          <p:cNvPr id="27" name="Rectangle 26">
            <a:extLst>
              <a:ext uri="{FF2B5EF4-FFF2-40B4-BE49-F238E27FC236}">
                <a16:creationId xmlns:a16="http://schemas.microsoft.com/office/drawing/2014/main" id="{59468A3D-2106-4C1F-8252-F9702C048B51}"/>
              </a:ext>
            </a:extLst>
          </p:cNvPr>
          <p:cNvSpPr/>
          <p:nvPr/>
        </p:nvSpPr>
        <p:spPr>
          <a:xfrm>
            <a:off x="537707" y="4520131"/>
            <a:ext cx="9818369"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2400" b="1" dirty="0">
                <a:ln/>
                <a:latin typeface="Kalpurush" panose="02000600000000000000" pitchFamily="2" charset="0"/>
                <a:cs typeface="Kalpurush" panose="02000600000000000000" pitchFamily="2" charset="0"/>
              </a:rPr>
              <a:t>৭</a:t>
            </a:r>
            <a:r>
              <a:rPr lang="en-US" sz="2400" b="1" cap="none" spc="0" dirty="0">
                <a:ln/>
                <a:effectLst/>
                <a:latin typeface="Kalpurush" panose="02000600000000000000" pitchFamily="2" charset="0"/>
                <a:cs typeface="Kalpurush" panose="02000600000000000000" pitchFamily="2" charset="0"/>
              </a:rPr>
              <a:t>। </a:t>
            </a:r>
            <a:r>
              <a:rPr lang="as-IN" sz="2400" b="1" cap="none" spc="0" dirty="0">
                <a:ln/>
                <a:effectLst/>
                <a:latin typeface="Kalpurush" panose="02000600000000000000" pitchFamily="2" charset="0"/>
                <a:cs typeface="Kalpurush" panose="02000600000000000000" pitchFamily="2" charset="0"/>
              </a:rPr>
              <a:t>স</a:t>
            </a:r>
            <a:r>
              <a:rPr lang="en-US" sz="2400" b="1" cap="none" spc="0" dirty="0">
                <a:ln/>
                <a:effectLst/>
                <a:latin typeface="Kalpurush" panose="02000600000000000000" pitchFamily="2" charset="0"/>
                <a:cs typeface="Kalpurush" panose="02000600000000000000" pitchFamily="2" charset="0"/>
              </a:rPr>
              <a:t>্</a:t>
            </a:r>
            <a:r>
              <a:rPr lang="as-IN" sz="2400" b="1" cap="none" spc="0" dirty="0">
                <a:ln/>
                <a:effectLst/>
                <a:latin typeface="Kalpurush" panose="02000600000000000000" pitchFamily="2" charset="0"/>
                <a:cs typeface="Kalpurush" panose="02000600000000000000" pitchFamily="2" charset="0"/>
              </a:rPr>
              <a:t>ব</a:t>
            </a:r>
            <a:r>
              <a:rPr lang="en-US" sz="2400" b="1" cap="none" spc="0" dirty="0">
                <a:ln/>
                <a:effectLst/>
                <a:latin typeface="Kalpurush" panose="02000600000000000000" pitchFamily="2" charset="0"/>
                <a:cs typeface="Kalpurush" panose="02000600000000000000" pitchFamily="2" charset="0"/>
              </a:rPr>
              <a:t>চ</a:t>
            </a:r>
            <a:r>
              <a:rPr lang="as-IN" sz="2400" b="1" cap="none" spc="0" dirty="0">
                <a:ln/>
                <a:effectLst/>
                <a:latin typeface="Kalpurush" panose="02000600000000000000" pitchFamily="2" charset="0"/>
                <a:cs typeface="Kalpurush" panose="02000600000000000000" pitchFamily="2" charset="0"/>
              </a:rPr>
              <a:t>্</a:t>
            </a:r>
            <a:r>
              <a:rPr lang="en-US" sz="2400" b="1" cap="none" spc="0" dirty="0">
                <a:ln/>
                <a:effectLst/>
                <a:latin typeface="Kalpurush" panose="02000600000000000000" pitchFamily="2" charset="0"/>
                <a:cs typeface="Kalpurush" panose="02000600000000000000" pitchFamily="2" charset="0"/>
              </a:rPr>
              <a:t>ছ </a:t>
            </a:r>
            <a:r>
              <a:rPr lang="as-IN" sz="2400" b="1" cap="none" spc="0" dirty="0">
                <a:ln/>
                <a:effectLst/>
                <a:latin typeface="Kalpurush" panose="02000600000000000000" pitchFamily="2" charset="0"/>
                <a:cs typeface="Kalpurush" panose="02000600000000000000" pitchFamily="2" charset="0"/>
              </a:rPr>
              <a:t>ম</a:t>
            </a:r>
            <a:r>
              <a:rPr lang="en-US" sz="2400" b="1" cap="none" spc="0" dirty="0">
                <a:ln/>
                <a:effectLst/>
                <a:latin typeface="Kalpurush" panose="02000600000000000000" pitchFamily="2" charset="0"/>
                <a:cs typeface="Kalpurush" panose="02000600000000000000" pitchFamily="2" charset="0"/>
              </a:rPr>
              <a:t>া</a:t>
            </a:r>
            <a:r>
              <a:rPr lang="as-IN" sz="2400" b="1" cap="none" spc="0" dirty="0">
                <a:ln/>
                <a:effectLst/>
                <a:latin typeface="Kalpurush" panose="02000600000000000000" pitchFamily="2" charset="0"/>
                <a:cs typeface="Kalpurush" panose="02000600000000000000" pitchFamily="2" charset="0"/>
              </a:rPr>
              <a:t>ধ</a:t>
            </a:r>
            <a:r>
              <a:rPr lang="en-US" sz="2400" b="1" cap="none" spc="0" dirty="0">
                <a:ln/>
                <a:effectLst/>
                <a:latin typeface="Kalpurush" panose="02000600000000000000" pitchFamily="2" charset="0"/>
                <a:cs typeface="Kalpurush" panose="02000600000000000000" pitchFamily="2" charset="0"/>
              </a:rPr>
              <a:t>্</a:t>
            </a:r>
            <a:r>
              <a:rPr lang="as-IN" sz="2400" b="1" cap="none" spc="0" dirty="0">
                <a:ln/>
                <a:effectLst/>
                <a:latin typeface="Kalpurush" panose="02000600000000000000" pitchFamily="2" charset="0"/>
                <a:cs typeface="Kalpurush" panose="02000600000000000000" pitchFamily="2" charset="0"/>
              </a:rPr>
              <a:t>য</a:t>
            </a:r>
            <a:r>
              <a:rPr lang="en-US" sz="2400" b="1" cap="none" spc="0" dirty="0">
                <a:ln/>
                <a:effectLst/>
                <a:latin typeface="Kalpurush" panose="02000600000000000000" pitchFamily="2" charset="0"/>
                <a:cs typeface="Kalpurush" panose="02000600000000000000" pitchFamily="2" charset="0"/>
              </a:rPr>
              <a:t>ম</a:t>
            </a:r>
            <a:r>
              <a:rPr lang="as-IN" sz="2400" b="1" cap="none" spc="0" dirty="0">
                <a:ln/>
                <a:effectLst/>
                <a:latin typeface="Kalpurush" panose="02000600000000000000" pitchFamily="2" charset="0"/>
                <a:cs typeface="Kalpurush" panose="02000600000000000000" pitchFamily="2" charset="0"/>
              </a:rPr>
              <a:t>ে</a:t>
            </a:r>
            <a:r>
              <a:rPr lang="en-US" sz="2400" b="1" cap="none" spc="0" dirty="0">
                <a:ln/>
                <a:effectLst/>
                <a:latin typeface="Kalpurush" panose="02000600000000000000" pitchFamily="2" charset="0"/>
                <a:cs typeface="Kalpurush" panose="02000600000000000000" pitchFamily="2" charset="0"/>
              </a:rPr>
              <a:t>র </a:t>
            </a:r>
            <a:r>
              <a:rPr lang="en-US" sz="2400" b="1" dirty="0" err="1">
                <a:ln/>
                <a:latin typeface="Kalpurush" panose="02000600000000000000" pitchFamily="2" charset="0"/>
                <a:cs typeface="Kalpurush" panose="02000600000000000000" pitchFamily="2" charset="0"/>
              </a:rPr>
              <a:t>আল</a:t>
            </a:r>
            <a:r>
              <a:rPr lang="as-IN" sz="2400" b="1" dirty="0">
                <a:ln/>
                <a:latin typeface="Kalpurush" panose="02000600000000000000" pitchFamily="2" charset="0"/>
                <a:cs typeface="Kalpurush" panose="02000600000000000000" pitchFamily="2" charset="0"/>
              </a:rPr>
              <a:t>ো</a:t>
            </a:r>
            <a:r>
              <a:rPr lang="en-US" sz="2400" b="1" dirty="0">
                <a:ln/>
                <a:latin typeface="Kalpurush" panose="02000600000000000000" pitchFamily="2" charset="0"/>
                <a:cs typeface="Kalpurush" panose="02000600000000000000" pitchFamily="2" charset="0"/>
              </a:rPr>
              <a:t> </a:t>
            </a:r>
            <a:r>
              <a:rPr lang="as-IN" sz="2400" b="1" dirty="0">
                <a:ln/>
                <a:latin typeface="Kalpurush" panose="02000600000000000000" pitchFamily="2" charset="0"/>
                <a:cs typeface="Kalpurush" panose="02000600000000000000" pitchFamily="2" charset="0"/>
              </a:rPr>
              <a:t>ক</a:t>
            </a:r>
            <a:r>
              <a:rPr lang="en-US" sz="2400" b="1" dirty="0" err="1">
                <a:ln/>
                <a:latin typeface="Kalpurush" panose="02000600000000000000" pitchFamily="2" charset="0"/>
                <a:cs typeface="Kalpurush" panose="02000600000000000000" pitchFamily="2" charset="0"/>
              </a:rPr>
              <a:t>োন</a:t>
            </a:r>
            <a:r>
              <a:rPr lang="en-US" sz="2400" b="1" dirty="0">
                <a:ln/>
                <a:latin typeface="Kalpurush" panose="02000600000000000000" pitchFamily="2" charset="0"/>
                <a:cs typeface="Kalpurush" panose="02000600000000000000" pitchFamily="2" charset="0"/>
              </a:rPr>
              <a:t> </a:t>
            </a:r>
            <a:r>
              <a:rPr lang="en-US" sz="2400" b="1" dirty="0" err="1">
                <a:ln/>
                <a:latin typeface="Kalpurush" panose="02000600000000000000" pitchFamily="2" charset="0"/>
                <a:cs typeface="Kalpurush" panose="02000600000000000000" pitchFamily="2" charset="0"/>
              </a:rPr>
              <a:t>পথে</a:t>
            </a:r>
            <a:r>
              <a:rPr lang="en-US" sz="2400" b="1" dirty="0">
                <a:ln/>
                <a:latin typeface="Kalpurush" panose="02000600000000000000" pitchFamily="2" charset="0"/>
                <a:cs typeface="Kalpurush" panose="02000600000000000000" pitchFamily="2" charset="0"/>
              </a:rPr>
              <a:t> </a:t>
            </a:r>
            <a:r>
              <a:rPr lang="en-US" sz="2400" b="1" dirty="0" err="1">
                <a:ln/>
                <a:latin typeface="Kalpurush" panose="02000600000000000000" pitchFamily="2" charset="0"/>
                <a:cs typeface="Kalpurush" panose="02000600000000000000" pitchFamily="2" charset="0"/>
              </a:rPr>
              <a:t>চলে</a:t>
            </a:r>
            <a:r>
              <a:rPr lang="en-US" sz="2400" b="1" cap="none" spc="0" dirty="0">
                <a:ln/>
                <a:effectLst/>
                <a:latin typeface="Kalpurush" panose="02000600000000000000" pitchFamily="2" charset="0"/>
                <a:cs typeface="Kalpurush" panose="02000600000000000000" pitchFamily="2" charset="0"/>
              </a:rPr>
              <a:t> ?</a:t>
            </a:r>
          </a:p>
        </p:txBody>
      </p:sp>
      <p:sp>
        <p:nvSpPr>
          <p:cNvPr id="28" name="Rectangle 27">
            <a:extLst>
              <a:ext uri="{FF2B5EF4-FFF2-40B4-BE49-F238E27FC236}">
                <a16:creationId xmlns:a16="http://schemas.microsoft.com/office/drawing/2014/main" id="{E97F315C-184D-4027-B0EE-100E4ED01D68}"/>
              </a:ext>
            </a:extLst>
          </p:cNvPr>
          <p:cNvSpPr/>
          <p:nvPr/>
        </p:nvSpPr>
        <p:spPr>
          <a:xfrm>
            <a:off x="2666891" y="5191700"/>
            <a:ext cx="2228925"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2400" b="1" cap="none" spc="0" dirty="0">
                <a:ln/>
                <a:effectLst/>
                <a:latin typeface="Kalpurush" panose="02000600000000000000" pitchFamily="2" charset="0"/>
                <a:cs typeface="Kalpurush" panose="02000600000000000000" pitchFamily="2" charset="0"/>
              </a:rPr>
              <a:t>খ. </a:t>
            </a:r>
            <a:r>
              <a:rPr lang="en-US" sz="2400" b="1" dirty="0" err="1">
                <a:ln/>
                <a:latin typeface="Kalpurush" panose="02000600000000000000" pitchFamily="2" charset="0"/>
                <a:cs typeface="Kalpurush" panose="02000600000000000000" pitchFamily="2" charset="0"/>
              </a:rPr>
              <a:t>বৃত্তিয়</a:t>
            </a:r>
            <a:r>
              <a:rPr lang="en-US" sz="2400" b="1" dirty="0">
                <a:ln/>
                <a:latin typeface="Kalpurush" panose="02000600000000000000" pitchFamily="2" charset="0"/>
                <a:cs typeface="Kalpurush" panose="02000600000000000000" pitchFamily="2" charset="0"/>
              </a:rPr>
              <a:t> </a:t>
            </a:r>
            <a:r>
              <a:rPr lang="en-US" sz="2400" b="1" dirty="0" err="1">
                <a:ln/>
                <a:latin typeface="Kalpurush" panose="02000600000000000000" pitchFamily="2" charset="0"/>
                <a:cs typeface="Kalpurush" panose="02000600000000000000" pitchFamily="2" charset="0"/>
              </a:rPr>
              <a:t>পথে</a:t>
            </a:r>
            <a:endParaRPr lang="en-US" sz="2400" b="1" cap="none" spc="0" dirty="0">
              <a:ln/>
              <a:effectLst/>
              <a:latin typeface="Kalpurush" panose="02000600000000000000" pitchFamily="2" charset="0"/>
              <a:cs typeface="Kalpurush" panose="02000600000000000000" pitchFamily="2" charset="0"/>
            </a:endParaRPr>
          </a:p>
        </p:txBody>
      </p:sp>
      <p:sp>
        <p:nvSpPr>
          <p:cNvPr id="29" name="Rectangle 28">
            <a:extLst>
              <a:ext uri="{FF2B5EF4-FFF2-40B4-BE49-F238E27FC236}">
                <a16:creationId xmlns:a16="http://schemas.microsoft.com/office/drawing/2014/main" id="{C27AE2C6-0D2C-478C-AF63-B3CAD7DB20BA}"/>
              </a:ext>
            </a:extLst>
          </p:cNvPr>
          <p:cNvSpPr/>
          <p:nvPr/>
        </p:nvSpPr>
        <p:spPr>
          <a:xfrm>
            <a:off x="669467" y="5183256"/>
            <a:ext cx="1807731"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2400" b="1" cap="none" spc="0" dirty="0">
                <a:ln/>
                <a:effectLst/>
                <a:latin typeface="Kalpurush" panose="02000600000000000000" pitchFamily="2" charset="0"/>
                <a:cs typeface="Kalpurush" panose="02000600000000000000" pitchFamily="2" charset="0"/>
              </a:rPr>
              <a:t>ক. </a:t>
            </a:r>
            <a:r>
              <a:rPr lang="en-US" sz="2400" b="1" dirty="0" err="1">
                <a:ln/>
                <a:latin typeface="Kalpurush" panose="02000600000000000000" pitchFamily="2" charset="0"/>
                <a:cs typeface="Kalpurush" panose="02000600000000000000" pitchFamily="2" charset="0"/>
              </a:rPr>
              <a:t>তির্যক</a:t>
            </a:r>
            <a:r>
              <a:rPr lang="en-US" sz="2400" b="1" dirty="0">
                <a:ln/>
                <a:latin typeface="Kalpurush" panose="02000600000000000000" pitchFamily="2" charset="0"/>
                <a:cs typeface="Kalpurush" panose="02000600000000000000" pitchFamily="2" charset="0"/>
              </a:rPr>
              <a:t> </a:t>
            </a:r>
            <a:r>
              <a:rPr lang="en-US" sz="2400" b="1" dirty="0" err="1">
                <a:ln/>
                <a:latin typeface="Kalpurush" panose="02000600000000000000" pitchFamily="2" charset="0"/>
                <a:cs typeface="Kalpurush" panose="02000600000000000000" pitchFamily="2" charset="0"/>
              </a:rPr>
              <a:t>পথে</a:t>
            </a:r>
            <a:endParaRPr lang="en-US" sz="2400" b="1" cap="none" spc="0" dirty="0">
              <a:ln/>
              <a:effectLst/>
              <a:latin typeface="Kalpurush" panose="02000600000000000000" pitchFamily="2" charset="0"/>
              <a:cs typeface="Kalpurush" panose="02000600000000000000" pitchFamily="2" charset="0"/>
            </a:endParaRPr>
          </a:p>
        </p:txBody>
      </p:sp>
      <p:sp>
        <p:nvSpPr>
          <p:cNvPr id="30" name="Rectangle 29">
            <a:extLst>
              <a:ext uri="{FF2B5EF4-FFF2-40B4-BE49-F238E27FC236}">
                <a16:creationId xmlns:a16="http://schemas.microsoft.com/office/drawing/2014/main" id="{E5D53908-44A1-433C-9E0F-9E58FBD95501}"/>
              </a:ext>
            </a:extLst>
          </p:cNvPr>
          <p:cNvSpPr/>
          <p:nvPr/>
        </p:nvSpPr>
        <p:spPr>
          <a:xfrm>
            <a:off x="4776125" y="5157586"/>
            <a:ext cx="1842171" cy="46166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r>
              <a:rPr lang="en-US" sz="2400" b="1" cap="none" spc="0" dirty="0">
                <a:ln/>
                <a:effectLst/>
                <a:latin typeface="Kalpurush" panose="02000600000000000000" pitchFamily="2" charset="0"/>
                <a:cs typeface="Kalpurush" panose="02000600000000000000" pitchFamily="2" charset="0"/>
              </a:rPr>
              <a:t>গ. </a:t>
            </a:r>
            <a:r>
              <a:rPr lang="en-US" sz="2400" b="1" dirty="0" err="1">
                <a:ln/>
                <a:latin typeface="Kalpurush" panose="02000600000000000000" pitchFamily="2" charset="0"/>
                <a:cs typeface="Kalpurush" panose="02000600000000000000" pitchFamily="2" charset="0"/>
              </a:rPr>
              <a:t>সোজা</a:t>
            </a:r>
            <a:r>
              <a:rPr lang="en-US" sz="2400" b="1" dirty="0">
                <a:ln/>
                <a:latin typeface="Kalpurush" panose="02000600000000000000" pitchFamily="2" charset="0"/>
                <a:cs typeface="Kalpurush" panose="02000600000000000000" pitchFamily="2" charset="0"/>
              </a:rPr>
              <a:t> </a:t>
            </a:r>
            <a:r>
              <a:rPr lang="en-US" sz="2400" b="1" dirty="0" err="1">
                <a:ln/>
                <a:latin typeface="Kalpurush" panose="02000600000000000000" pitchFamily="2" charset="0"/>
                <a:cs typeface="Kalpurush" panose="02000600000000000000" pitchFamily="2" charset="0"/>
              </a:rPr>
              <a:t>পথে</a:t>
            </a:r>
            <a:r>
              <a:rPr lang="en-US" sz="2400" b="1" dirty="0">
                <a:ln/>
                <a:latin typeface="Kalpurush" panose="02000600000000000000" pitchFamily="2" charset="0"/>
                <a:cs typeface="Kalpurush" panose="02000600000000000000" pitchFamily="2" charset="0"/>
              </a:rPr>
              <a:t> </a:t>
            </a:r>
            <a:endParaRPr lang="en-US" sz="2400" b="1" cap="none" spc="0" dirty="0">
              <a:ln/>
              <a:effectLst/>
              <a:latin typeface="Kalpurush" panose="02000600000000000000" pitchFamily="2" charset="0"/>
              <a:cs typeface="Kalpurush" panose="02000600000000000000" pitchFamily="2" charset="0"/>
            </a:endParaRPr>
          </a:p>
        </p:txBody>
      </p:sp>
      <p:sp>
        <p:nvSpPr>
          <p:cNvPr id="31" name="Multiplication Sign 30">
            <a:extLst>
              <a:ext uri="{FF2B5EF4-FFF2-40B4-BE49-F238E27FC236}">
                <a16:creationId xmlns:a16="http://schemas.microsoft.com/office/drawing/2014/main" id="{DA924C8C-3A24-4BF4-B1BB-12F098E2254F}"/>
              </a:ext>
            </a:extLst>
          </p:cNvPr>
          <p:cNvSpPr/>
          <p:nvPr/>
        </p:nvSpPr>
        <p:spPr>
          <a:xfrm>
            <a:off x="2667045" y="5083270"/>
            <a:ext cx="462096" cy="665099"/>
          </a:xfrm>
          <a:prstGeom prst="mathMultiply">
            <a:avLst>
              <a:gd name="adj1" fmla="val 10857"/>
            </a:avLst>
          </a:prstGeom>
          <a:solidFill>
            <a:srgbClr val="FF0000"/>
          </a:solidFill>
          <a:ln w="1905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a:latin typeface="Kalpurush" panose="02000600000000000000" pitchFamily="2" charset="0"/>
              <a:cs typeface="Kalpurush" panose="02000600000000000000" pitchFamily="2" charset="0"/>
            </a:endParaRPr>
          </a:p>
        </p:txBody>
      </p:sp>
      <p:grpSp>
        <p:nvGrpSpPr>
          <p:cNvPr id="32" name="Group 31">
            <a:extLst>
              <a:ext uri="{FF2B5EF4-FFF2-40B4-BE49-F238E27FC236}">
                <a16:creationId xmlns:a16="http://schemas.microsoft.com/office/drawing/2014/main" id="{3B8DDD12-D95F-4C7B-B9E3-14840AFE6D34}"/>
              </a:ext>
            </a:extLst>
          </p:cNvPr>
          <p:cNvGrpSpPr/>
          <p:nvPr/>
        </p:nvGrpSpPr>
        <p:grpSpPr>
          <a:xfrm>
            <a:off x="4735617" y="5190249"/>
            <a:ext cx="535871" cy="322953"/>
            <a:chOff x="5753100" y="3406775"/>
            <a:chExt cx="441325" cy="207282"/>
          </a:xfrm>
        </p:grpSpPr>
        <p:cxnSp>
          <p:nvCxnSpPr>
            <p:cNvPr id="33" name="Straight Connector 32">
              <a:extLst>
                <a:ext uri="{FF2B5EF4-FFF2-40B4-BE49-F238E27FC236}">
                  <a16:creationId xmlns:a16="http://schemas.microsoft.com/office/drawing/2014/main" id="{0DAEF287-74DA-4206-A608-C84293505E34}"/>
                </a:ext>
              </a:extLst>
            </p:cNvPr>
            <p:cNvCxnSpPr>
              <a:cxnSpLocks/>
            </p:cNvCxnSpPr>
            <p:nvPr/>
          </p:nvCxnSpPr>
          <p:spPr>
            <a:xfrm>
              <a:off x="5753100" y="3438525"/>
              <a:ext cx="139700" cy="17553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75AADC5-99B3-4517-960A-361A5CB38A2C}"/>
                </a:ext>
              </a:extLst>
            </p:cNvPr>
            <p:cNvCxnSpPr>
              <a:cxnSpLocks/>
            </p:cNvCxnSpPr>
            <p:nvPr/>
          </p:nvCxnSpPr>
          <p:spPr>
            <a:xfrm flipH="1">
              <a:off x="5873750" y="3406775"/>
              <a:ext cx="320675" cy="19775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5" name="Multiplication Sign 34">
            <a:extLst>
              <a:ext uri="{FF2B5EF4-FFF2-40B4-BE49-F238E27FC236}">
                <a16:creationId xmlns:a16="http://schemas.microsoft.com/office/drawing/2014/main" id="{77F0486B-69A0-4D40-992E-AB49F1DAB645}"/>
              </a:ext>
            </a:extLst>
          </p:cNvPr>
          <p:cNvSpPr/>
          <p:nvPr/>
        </p:nvSpPr>
        <p:spPr>
          <a:xfrm>
            <a:off x="602816" y="5044349"/>
            <a:ext cx="515620" cy="723174"/>
          </a:xfrm>
          <a:prstGeom prst="mathMultiply">
            <a:avLst>
              <a:gd name="adj1" fmla="val 10857"/>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a:latin typeface="Kalpurush" panose="02000600000000000000" pitchFamily="2" charset="0"/>
              <a:cs typeface="Kalpurush" panose="02000600000000000000" pitchFamily="2" charset="0"/>
            </a:endParaRPr>
          </a:p>
        </p:txBody>
      </p:sp>
      <p:sp>
        <p:nvSpPr>
          <p:cNvPr id="36" name="TextBox 35">
            <a:extLst>
              <a:ext uri="{FF2B5EF4-FFF2-40B4-BE49-F238E27FC236}">
                <a16:creationId xmlns:a16="http://schemas.microsoft.com/office/drawing/2014/main" id="{C3E94E09-A09A-4E8E-B8BA-0DAE993457DE}"/>
              </a:ext>
            </a:extLst>
          </p:cNvPr>
          <p:cNvSpPr txBox="1"/>
          <p:nvPr/>
        </p:nvSpPr>
        <p:spPr>
          <a:xfrm>
            <a:off x="2477198" y="288271"/>
            <a:ext cx="5867157" cy="461665"/>
          </a:xfrm>
          <a:prstGeom prst="rect">
            <a:avLst/>
          </a:prstGeom>
          <a:no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400" dirty="0" err="1">
                <a:ln w="1905"/>
                <a:solidFill>
                  <a:schemeClr val="tx1"/>
                </a:solidFill>
                <a:effectLst>
                  <a:innerShdw blurRad="69850" dist="43180" dir="5400000">
                    <a:srgbClr val="000000">
                      <a:alpha val="65000"/>
                    </a:srgbClr>
                  </a:innerShdw>
                </a:effectLst>
                <a:latin typeface="Kalpurush" panose="02000600000000000000" pitchFamily="2" charset="0"/>
                <a:cs typeface="Kalpurush" panose="02000600000000000000" pitchFamily="2" charset="0"/>
              </a:rPr>
              <a:t>প্রশ্নের</a:t>
            </a:r>
            <a:r>
              <a:rPr lang="en-US" sz="2400" dirty="0">
                <a:ln w="1905"/>
                <a:solidFill>
                  <a:schemeClr val="tx1"/>
                </a:solidFill>
                <a:effectLst>
                  <a:innerShdw blurRad="69850" dist="43180" dir="5400000">
                    <a:srgbClr val="000000">
                      <a:alpha val="65000"/>
                    </a:srgbClr>
                  </a:innerShdw>
                </a:effectLst>
                <a:latin typeface="Kalpurush" panose="02000600000000000000" pitchFamily="2" charset="0"/>
                <a:cs typeface="Kalpurush" panose="02000600000000000000" pitchFamily="2" charset="0"/>
              </a:rPr>
              <a:t> </a:t>
            </a:r>
            <a:r>
              <a:rPr lang="en-US" sz="2400" dirty="0" err="1">
                <a:ln w="1905"/>
                <a:solidFill>
                  <a:schemeClr val="tx1"/>
                </a:solidFill>
                <a:effectLst>
                  <a:innerShdw blurRad="69850" dist="43180" dir="5400000">
                    <a:srgbClr val="000000">
                      <a:alpha val="65000"/>
                    </a:srgbClr>
                  </a:innerShdw>
                </a:effectLst>
                <a:latin typeface="Kalpurush" panose="02000600000000000000" pitchFamily="2" charset="0"/>
                <a:cs typeface="Kalpurush" panose="02000600000000000000" pitchFamily="2" charset="0"/>
              </a:rPr>
              <a:t>উত্তরের</a:t>
            </a:r>
            <a:r>
              <a:rPr lang="en-US" sz="2400" dirty="0">
                <a:ln w="1905"/>
                <a:solidFill>
                  <a:schemeClr val="tx1"/>
                </a:solidFill>
                <a:effectLst>
                  <a:innerShdw blurRad="69850" dist="43180" dir="5400000">
                    <a:srgbClr val="000000">
                      <a:alpha val="65000"/>
                    </a:srgbClr>
                  </a:innerShdw>
                </a:effectLst>
                <a:latin typeface="Kalpurush" panose="02000600000000000000" pitchFamily="2" charset="0"/>
                <a:cs typeface="Kalpurush" panose="02000600000000000000" pitchFamily="2" charset="0"/>
              </a:rPr>
              <a:t> </a:t>
            </a:r>
            <a:r>
              <a:rPr lang="en-US" sz="2400" dirty="0" err="1">
                <a:ln w="1905"/>
                <a:solidFill>
                  <a:schemeClr val="tx1"/>
                </a:solidFill>
                <a:effectLst>
                  <a:innerShdw blurRad="69850" dist="43180" dir="5400000">
                    <a:srgbClr val="000000">
                      <a:alpha val="65000"/>
                    </a:srgbClr>
                  </a:innerShdw>
                </a:effectLst>
                <a:latin typeface="Kalpurush" panose="02000600000000000000" pitchFamily="2" charset="0"/>
                <a:cs typeface="Kalpurush" panose="02000600000000000000" pitchFamily="2" charset="0"/>
              </a:rPr>
              <a:t>মধ্যে</a:t>
            </a:r>
            <a:r>
              <a:rPr lang="en-US" sz="2400" dirty="0">
                <a:ln w="1905"/>
                <a:solidFill>
                  <a:schemeClr val="tx1"/>
                </a:solidFill>
                <a:effectLst>
                  <a:innerShdw blurRad="69850" dist="43180" dir="5400000">
                    <a:srgbClr val="000000">
                      <a:alpha val="65000"/>
                    </a:srgbClr>
                  </a:innerShdw>
                </a:effectLst>
                <a:latin typeface="Kalpurush" panose="02000600000000000000" pitchFamily="2" charset="0"/>
                <a:cs typeface="Kalpurush" panose="02000600000000000000" pitchFamily="2" charset="0"/>
              </a:rPr>
              <a:t> </a:t>
            </a:r>
            <a:r>
              <a:rPr lang="en-US" sz="2400" dirty="0" err="1">
                <a:ln w="1905"/>
                <a:solidFill>
                  <a:schemeClr val="tx1"/>
                </a:solidFill>
                <a:effectLst>
                  <a:innerShdw blurRad="69850" dist="43180" dir="5400000">
                    <a:srgbClr val="000000">
                      <a:alpha val="65000"/>
                    </a:srgbClr>
                  </a:innerShdw>
                </a:effectLst>
                <a:latin typeface="Kalpurush" panose="02000600000000000000" pitchFamily="2" charset="0"/>
                <a:cs typeface="Kalpurush" panose="02000600000000000000" pitchFamily="2" charset="0"/>
              </a:rPr>
              <a:t>ক্লিক</a:t>
            </a:r>
            <a:r>
              <a:rPr lang="en-US" sz="2400" dirty="0">
                <a:ln w="1905"/>
                <a:solidFill>
                  <a:schemeClr val="tx1"/>
                </a:solidFill>
                <a:effectLst>
                  <a:innerShdw blurRad="69850" dist="43180" dir="5400000">
                    <a:srgbClr val="000000">
                      <a:alpha val="65000"/>
                    </a:srgbClr>
                  </a:innerShdw>
                </a:effectLst>
                <a:latin typeface="Kalpurush" panose="02000600000000000000" pitchFamily="2" charset="0"/>
                <a:cs typeface="Kalpurush" panose="02000600000000000000" pitchFamily="2" charset="0"/>
              </a:rPr>
              <a:t> </a:t>
            </a:r>
            <a:r>
              <a:rPr lang="en-US" sz="2400" dirty="0" err="1">
                <a:ln w="1905"/>
                <a:solidFill>
                  <a:schemeClr val="tx1"/>
                </a:solidFill>
                <a:effectLst>
                  <a:innerShdw blurRad="69850" dist="43180" dir="5400000">
                    <a:srgbClr val="000000">
                      <a:alpha val="65000"/>
                    </a:srgbClr>
                  </a:innerShdw>
                </a:effectLst>
                <a:latin typeface="Kalpurush" panose="02000600000000000000" pitchFamily="2" charset="0"/>
                <a:cs typeface="Kalpurush" panose="02000600000000000000" pitchFamily="2" charset="0"/>
              </a:rPr>
              <a:t>করলে</a:t>
            </a:r>
            <a:r>
              <a:rPr lang="en-US" sz="2400" dirty="0">
                <a:ln w="1905"/>
                <a:solidFill>
                  <a:schemeClr val="tx1"/>
                </a:solidFill>
                <a:effectLst>
                  <a:innerShdw blurRad="69850" dist="43180" dir="5400000">
                    <a:srgbClr val="000000">
                      <a:alpha val="65000"/>
                    </a:srgbClr>
                  </a:innerShdw>
                </a:effectLst>
                <a:latin typeface="Kalpurush" panose="02000600000000000000" pitchFamily="2" charset="0"/>
                <a:cs typeface="Kalpurush" panose="02000600000000000000" pitchFamily="2" charset="0"/>
              </a:rPr>
              <a:t> </a:t>
            </a:r>
            <a:r>
              <a:rPr lang="en-US" sz="2400" dirty="0" err="1">
                <a:ln w="1905"/>
                <a:solidFill>
                  <a:schemeClr val="tx1"/>
                </a:solidFill>
                <a:effectLst>
                  <a:innerShdw blurRad="69850" dist="43180" dir="5400000">
                    <a:srgbClr val="000000">
                      <a:alpha val="65000"/>
                    </a:srgbClr>
                  </a:innerShdw>
                </a:effectLst>
                <a:latin typeface="Kalpurush" panose="02000600000000000000" pitchFamily="2" charset="0"/>
                <a:cs typeface="Kalpurush" panose="02000600000000000000" pitchFamily="2" charset="0"/>
              </a:rPr>
              <a:t>সঠিক</a:t>
            </a:r>
            <a:r>
              <a:rPr lang="en-US" sz="2400" dirty="0">
                <a:ln w="1905"/>
                <a:solidFill>
                  <a:schemeClr val="tx1"/>
                </a:solidFill>
                <a:effectLst>
                  <a:innerShdw blurRad="69850" dist="43180" dir="5400000">
                    <a:srgbClr val="000000">
                      <a:alpha val="65000"/>
                    </a:srgbClr>
                  </a:innerShdw>
                </a:effectLst>
                <a:latin typeface="Kalpurush" panose="02000600000000000000" pitchFamily="2" charset="0"/>
                <a:cs typeface="Kalpurush" panose="02000600000000000000" pitchFamily="2" charset="0"/>
              </a:rPr>
              <a:t> </a:t>
            </a:r>
            <a:r>
              <a:rPr lang="en-US" sz="2400" dirty="0" err="1">
                <a:ln w="1905"/>
                <a:solidFill>
                  <a:schemeClr val="tx1"/>
                </a:solidFill>
                <a:effectLst>
                  <a:innerShdw blurRad="69850" dist="43180" dir="5400000">
                    <a:srgbClr val="000000">
                      <a:alpha val="65000"/>
                    </a:srgbClr>
                  </a:innerShdw>
                </a:effectLst>
                <a:latin typeface="Kalpurush" panose="02000600000000000000" pitchFamily="2" charset="0"/>
                <a:cs typeface="Kalpurush" panose="02000600000000000000" pitchFamily="2" charset="0"/>
              </a:rPr>
              <a:t>উত্তর</a:t>
            </a:r>
            <a:r>
              <a:rPr lang="en-US" sz="2400" dirty="0">
                <a:ln w="1905"/>
                <a:solidFill>
                  <a:schemeClr val="tx1"/>
                </a:solidFill>
                <a:effectLst>
                  <a:innerShdw blurRad="69850" dist="43180" dir="5400000">
                    <a:srgbClr val="000000">
                      <a:alpha val="65000"/>
                    </a:srgbClr>
                  </a:innerShdw>
                </a:effectLst>
                <a:latin typeface="Kalpurush" panose="02000600000000000000" pitchFamily="2" charset="0"/>
                <a:cs typeface="Kalpurush" panose="02000600000000000000" pitchFamily="2" charset="0"/>
              </a:rPr>
              <a:t> </a:t>
            </a:r>
            <a:r>
              <a:rPr lang="en-US" sz="2400" dirty="0" err="1">
                <a:ln w="1905"/>
                <a:solidFill>
                  <a:schemeClr val="tx1"/>
                </a:solidFill>
                <a:effectLst>
                  <a:innerShdw blurRad="69850" dist="43180" dir="5400000">
                    <a:srgbClr val="000000">
                      <a:alpha val="65000"/>
                    </a:srgbClr>
                  </a:innerShdw>
                </a:effectLst>
                <a:latin typeface="Kalpurush" panose="02000600000000000000" pitchFamily="2" charset="0"/>
                <a:cs typeface="Kalpurush" panose="02000600000000000000" pitchFamily="2" charset="0"/>
              </a:rPr>
              <a:t>পাবে</a:t>
            </a:r>
            <a:r>
              <a:rPr lang="en-US" sz="2400" dirty="0">
                <a:ln w="1905"/>
                <a:solidFill>
                  <a:schemeClr val="tx1"/>
                </a:solidFill>
                <a:effectLst>
                  <a:innerShdw blurRad="69850" dist="43180" dir="5400000">
                    <a:srgbClr val="000000">
                      <a:alpha val="65000"/>
                    </a:srgbClr>
                  </a:innerShdw>
                </a:effectLst>
                <a:latin typeface="Kalpurush" panose="02000600000000000000" pitchFamily="2" charset="0"/>
                <a:cs typeface="Kalpurush" panose="02000600000000000000" pitchFamily="2" charset="0"/>
              </a:rPr>
              <a:t> </a:t>
            </a:r>
            <a:endParaRPr lang="bn-BD" sz="2400" dirty="0">
              <a:ln w="1905"/>
              <a:solidFill>
                <a:schemeClr val="tx1"/>
              </a:solidFill>
              <a:effectLst>
                <a:innerShdw blurRad="69850" dist="43180" dir="5400000">
                  <a:srgbClr val="000000">
                    <a:alpha val="65000"/>
                  </a:srgbClr>
                </a:innerShdw>
              </a:effectLst>
              <a:latin typeface="Kalpurush" panose="02000600000000000000" pitchFamily="2" charset="0"/>
              <a:cs typeface="Kalpurush" panose="02000600000000000000" pitchFamily="2" charset="0"/>
            </a:endParaRPr>
          </a:p>
        </p:txBody>
      </p:sp>
      <p:sp>
        <p:nvSpPr>
          <p:cNvPr id="37" name="Rectangle 36">
            <a:extLst>
              <a:ext uri="{FF2B5EF4-FFF2-40B4-BE49-F238E27FC236}">
                <a16:creationId xmlns:a16="http://schemas.microsoft.com/office/drawing/2014/main" id="{0501D74E-D948-4762-8709-526854D833A9}"/>
              </a:ext>
            </a:extLst>
          </p:cNvPr>
          <p:cNvSpPr/>
          <p:nvPr/>
        </p:nvSpPr>
        <p:spPr>
          <a:xfrm>
            <a:off x="6871399" y="5184987"/>
            <a:ext cx="1511953" cy="46166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cap="none" spc="0" dirty="0">
                <a:ln/>
                <a:effectLst/>
                <a:latin typeface="Kalpurush" panose="02000600000000000000" pitchFamily="2" charset="0"/>
                <a:cs typeface="Kalpurush" panose="02000600000000000000" pitchFamily="2" charset="0"/>
              </a:rPr>
              <a:t>ঘ. </a:t>
            </a:r>
            <a:r>
              <a:rPr lang="en-US" sz="2400" b="1" dirty="0" err="1">
                <a:ln/>
                <a:latin typeface="Kalpurush" panose="02000600000000000000" pitchFamily="2" charset="0"/>
                <a:cs typeface="Kalpurush" panose="02000600000000000000" pitchFamily="2" charset="0"/>
              </a:rPr>
              <a:t>বক্র</a:t>
            </a:r>
            <a:r>
              <a:rPr lang="en-US" sz="2400" b="1" dirty="0">
                <a:ln/>
                <a:latin typeface="Kalpurush" panose="02000600000000000000" pitchFamily="2" charset="0"/>
                <a:cs typeface="Kalpurush" panose="02000600000000000000" pitchFamily="2" charset="0"/>
              </a:rPr>
              <a:t> </a:t>
            </a:r>
            <a:r>
              <a:rPr lang="en-US" sz="2400" b="1" dirty="0" err="1">
                <a:ln/>
                <a:latin typeface="Kalpurush" panose="02000600000000000000" pitchFamily="2" charset="0"/>
                <a:cs typeface="Kalpurush" panose="02000600000000000000" pitchFamily="2" charset="0"/>
              </a:rPr>
              <a:t>পথে</a:t>
            </a:r>
            <a:endParaRPr lang="en-US" sz="2400" b="1" cap="none" spc="0" dirty="0">
              <a:ln/>
              <a:effectLst/>
              <a:latin typeface="Kalpurush" panose="02000600000000000000" pitchFamily="2" charset="0"/>
              <a:cs typeface="Kalpurush" panose="02000600000000000000" pitchFamily="2" charset="0"/>
            </a:endParaRPr>
          </a:p>
        </p:txBody>
      </p:sp>
      <p:sp>
        <p:nvSpPr>
          <p:cNvPr id="38" name="Multiplication Sign 37">
            <a:extLst>
              <a:ext uri="{FF2B5EF4-FFF2-40B4-BE49-F238E27FC236}">
                <a16:creationId xmlns:a16="http://schemas.microsoft.com/office/drawing/2014/main" id="{32C5C59D-9C9C-491B-BBBD-CA16A418C490}"/>
              </a:ext>
            </a:extLst>
          </p:cNvPr>
          <p:cNvSpPr/>
          <p:nvPr/>
        </p:nvSpPr>
        <p:spPr>
          <a:xfrm>
            <a:off x="6770227" y="5063128"/>
            <a:ext cx="420117" cy="705383"/>
          </a:xfrm>
          <a:prstGeom prst="mathMultiply">
            <a:avLst>
              <a:gd name="adj1" fmla="val 10857"/>
            </a:avLst>
          </a:prstGeom>
          <a:solidFill>
            <a:srgbClr val="FF0000"/>
          </a:solidFill>
          <a:ln w="1905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a:latin typeface="Kalpurush" panose="02000600000000000000" pitchFamily="2" charset="0"/>
              <a:cs typeface="Kalpurush" panose="02000600000000000000" pitchFamily="2" charset="0"/>
            </a:endParaRPr>
          </a:p>
        </p:txBody>
      </p:sp>
      <p:pic>
        <p:nvPicPr>
          <p:cNvPr id="39" name="Picture 38">
            <a:extLst>
              <a:ext uri="{FF2B5EF4-FFF2-40B4-BE49-F238E27FC236}">
                <a16:creationId xmlns:a16="http://schemas.microsoft.com/office/drawing/2014/main" id="{12AAD43A-03C8-47DE-BA84-DC9DC7EEA573}"/>
              </a:ext>
            </a:extLst>
          </p:cNvPr>
          <p:cNvPicPr>
            <a:picLocks noChangeAspect="1"/>
          </p:cNvPicPr>
          <p:nvPr/>
        </p:nvPicPr>
        <p:blipFill rotWithShape="1">
          <a:blip r:embed="rId4"/>
          <a:srcRect l="30209" t="6643" r="30983" b="6530"/>
          <a:stretch/>
        </p:blipFill>
        <p:spPr>
          <a:xfrm>
            <a:off x="673536" y="366845"/>
            <a:ext cx="1060014" cy="480967"/>
          </a:xfrm>
          <a:prstGeom prst="rect">
            <a:avLst/>
          </a:prstGeom>
        </p:spPr>
      </p:pic>
      <p:sp>
        <p:nvSpPr>
          <p:cNvPr id="40" name="Rectangle 39">
            <a:extLst>
              <a:ext uri="{FF2B5EF4-FFF2-40B4-BE49-F238E27FC236}">
                <a16:creationId xmlns:a16="http://schemas.microsoft.com/office/drawing/2014/main" id="{A1DC17A4-6C11-439D-BDA1-96437923CDA6}"/>
              </a:ext>
            </a:extLst>
          </p:cNvPr>
          <p:cNvSpPr/>
          <p:nvPr/>
        </p:nvSpPr>
        <p:spPr>
          <a:xfrm>
            <a:off x="406047" y="1681460"/>
            <a:ext cx="1464217"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a:ln/>
                <a:effectLst/>
                <a:latin typeface="Kalpurush" panose="02000600000000000000" pitchFamily="2" charset="0"/>
                <a:cs typeface="Kalpurush" panose="02000600000000000000" pitchFamily="2" charset="0"/>
              </a:rPr>
              <a:t>ক.   </a:t>
            </a:r>
            <a:r>
              <a:rPr lang="en-US" sz="2800" b="1" dirty="0" err="1">
                <a:ln/>
                <a:latin typeface="Kalpurush" panose="02000600000000000000" pitchFamily="2" charset="0"/>
                <a:cs typeface="Kalpurush" panose="02000600000000000000" pitchFamily="2" charset="0"/>
              </a:rPr>
              <a:t>কাঁচ</a:t>
            </a:r>
            <a:endParaRPr lang="en-US" sz="2800" b="1" cap="none" spc="0" dirty="0">
              <a:ln/>
              <a:effectLst/>
              <a:latin typeface="Kalpurush" panose="02000600000000000000" pitchFamily="2" charset="0"/>
              <a:cs typeface="Kalpurush" panose="02000600000000000000" pitchFamily="2" charset="0"/>
            </a:endParaRPr>
          </a:p>
        </p:txBody>
      </p:sp>
      <p:sp>
        <p:nvSpPr>
          <p:cNvPr id="41" name="Rectangle 40">
            <a:extLst>
              <a:ext uri="{FF2B5EF4-FFF2-40B4-BE49-F238E27FC236}">
                <a16:creationId xmlns:a16="http://schemas.microsoft.com/office/drawing/2014/main" id="{E3E07A54-8BB0-4ECE-B00A-A5DD436E81A6}"/>
              </a:ext>
            </a:extLst>
          </p:cNvPr>
          <p:cNvSpPr/>
          <p:nvPr/>
        </p:nvSpPr>
        <p:spPr>
          <a:xfrm>
            <a:off x="2480074" y="1716850"/>
            <a:ext cx="2402093"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2800" b="1" cap="none" spc="0" dirty="0">
                <a:ln/>
                <a:effectLst/>
                <a:latin typeface="Kalpurush" panose="02000600000000000000" pitchFamily="2" charset="0"/>
                <a:cs typeface="Kalpurush" panose="02000600000000000000" pitchFamily="2" charset="0"/>
              </a:rPr>
              <a:t>খ.</a:t>
            </a:r>
            <a:r>
              <a:rPr lang="as-IN" sz="2800" b="1" dirty="0">
                <a:ln/>
                <a:latin typeface="Kalpurush" panose="02000600000000000000" pitchFamily="2" charset="0"/>
                <a:cs typeface="Kalpurush" panose="02000600000000000000" pitchFamily="2" charset="0"/>
              </a:rPr>
              <a:t>১</a:t>
            </a:r>
            <a:r>
              <a:rPr lang="en-US" sz="2800" b="1" dirty="0">
                <a:ln/>
                <a:latin typeface="Kalpurush" panose="02000600000000000000" pitchFamily="2" charset="0"/>
                <a:cs typeface="Kalpurush" panose="02000600000000000000" pitchFamily="2" charset="0"/>
              </a:rPr>
              <a:t>১ </a:t>
            </a:r>
            <a:r>
              <a:rPr lang="en-US" sz="2800" b="1" dirty="0" err="1">
                <a:ln/>
                <a:latin typeface="Kalpurush" panose="02000600000000000000" pitchFamily="2" charset="0"/>
                <a:cs typeface="Kalpurush" panose="02000600000000000000" pitchFamily="2" charset="0"/>
              </a:rPr>
              <a:t>তেল</a:t>
            </a:r>
            <a:endParaRPr lang="en-US" sz="2800" b="1" cap="none" spc="0" dirty="0">
              <a:ln/>
              <a:effectLst/>
              <a:latin typeface="Kalpurush" panose="02000600000000000000" pitchFamily="2" charset="0"/>
              <a:cs typeface="Kalpurush" panose="02000600000000000000" pitchFamily="2" charset="0"/>
            </a:endParaRPr>
          </a:p>
        </p:txBody>
      </p:sp>
      <p:sp>
        <p:nvSpPr>
          <p:cNvPr id="42" name="Rectangle 41">
            <a:extLst>
              <a:ext uri="{FF2B5EF4-FFF2-40B4-BE49-F238E27FC236}">
                <a16:creationId xmlns:a16="http://schemas.microsoft.com/office/drawing/2014/main" id="{547BE4FF-2EED-4245-9728-6AABDF7C24E8}"/>
              </a:ext>
            </a:extLst>
          </p:cNvPr>
          <p:cNvSpPr/>
          <p:nvPr/>
        </p:nvSpPr>
        <p:spPr>
          <a:xfrm>
            <a:off x="6753642" y="1736573"/>
            <a:ext cx="2394429"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2800" b="1" dirty="0">
                <a:ln/>
                <a:latin typeface="Kalpurush" panose="02000600000000000000" pitchFamily="2" charset="0"/>
                <a:cs typeface="Kalpurush" panose="02000600000000000000" pitchFamily="2" charset="0"/>
              </a:rPr>
              <a:t>ঘ</a:t>
            </a:r>
            <a:r>
              <a:rPr lang="en-US" sz="2800" b="1" cap="none" spc="0" dirty="0">
                <a:ln/>
                <a:effectLst/>
                <a:latin typeface="Kalpurush" panose="02000600000000000000" pitchFamily="2" charset="0"/>
                <a:cs typeface="Kalpurush" panose="02000600000000000000" pitchFamily="2" charset="0"/>
              </a:rPr>
              <a:t>. </a:t>
            </a:r>
            <a:r>
              <a:rPr lang="en-US" sz="2800" b="1" dirty="0" err="1">
                <a:ln/>
                <a:latin typeface="Kalpurush" panose="02000600000000000000" pitchFamily="2" charset="0"/>
                <a:cs typeface="Kalpurush" panose="02000600000000000000" pitchFamily="2" charset="0"/>
              </a:rPr>
              <a:t>গ্লিসারিন</a:t>
            </a:r>
            <a:endParaRPr lang="en-US" sz="2800" b="1" cap="none" spc="0" dirty="0">
              <a:ln/>
              <a:effectLst/>
              <a:latin typeface="Kalpurush" panose="02000600000000000000" pitchFamily="2" charset="0"/>
              <a:cs typeface="Kalpurush" panose="02000600000000000000" pitchFamily="2" charset="0"/>
            </a:endParaRPr>
          </a:p>
        </p:txBody>
      </p:sp>
      <p:sp>
        <p:nvSpPr>
          <p:cNvPr id="43" name="Rectangle 42">
            <a:extLst>
              <a:ext uri="{FF2B5EF4-FFF2-40B4-BE49-F238E27FC236}">
                <a16:creationId xmlns:a16="http://schemas.microsoft.com/office/drawing/2014/main" id="{D6D6A158-AFA9-41D3-B8EE-0903B3DEAD49}"/>
              </a:ext>
            </a:extLst>
          </p:cNvPr>
          <p:cNvSpPr/>
          <p:nvPr/>
        </p:nvSpPr>
        <p:spPr>
          <a:xfrm>
            <a:off x="4557445" y="1714413"/>
            <a:ext cx="2301069"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2800" b="1" cap="none" spc="0" dirty="0">
                <a:ln/>
                <a:effectLst/>
                <a:latin typeface="Kalpurush" panose="02000600000000000000" pitchFamily="2" charset="0"/>
                <a:cs typeface="Kalpurush" panose="02000600000000000000" pitchFamily="2" charset="0"/>
              </a:rPr>
              <a:t>গ. </a:t>
            </a:r>
            <a:r>
              <a:rPr lang="en-US" sz="2800" b="1" dirty="0" err="1">
                <a:ln/>
                <a:latin typeface="Kalpurush" panose="02000600000000000000" pitchFamily="2" charset="0"/>
                <a:cs typeface="Kalpurush" panose="02000600000000000000" pitchFamily="2" charset="0"/>
              </a:rPr>
              <a:t>পারদ</a:t>
            </a:r>
            <a:endParaRPr lang="en-US" sz="2800" b="1" cap="none" spc="0" dirty="0">
              <a:ln/>
              <a:effectLst/>
              <a:latin typeface="Kalpurush" panose="02000600000000000000" pitchFamily="2" charset="0"/>
              <a:cs typeface="Kalpurush" panose="02000600000000000000" pitchFamily="2" charset="0"/>
            </a:endParaRPr>
          </a:p>
        </p:txBody>
      </p:sp>
      <p:grpSp>
        <p:nvGrpSpPr>
          <p:cNvPr id="44" name="Group 43">
            <a:extLst>
              <a:ext uri="{FF2B5EF4-FFF2-40B4-BE49-F238E27FC236}">
                <a16:creationId xmlns:a16="http://schemas.microsoft.com/office/drawing/2014/main" id="{B65C3608-688B-482E-891C-A319D9DD1A3D}"/>
              </a:ext>
            </a:extLst>
          </p:cNvPr>
          <p:cNvGrpSpPr/>
          <p:nvPr/>
        </p:nvGrpSpPr>
        <p:grpSpPr>
          <a:xfrm>
            <a:off x="4518509" y="1776739"/>
            <a:ext cx="555875" cy="323499"/>
            <a:chOff x="5753100" y="3406775"/>
            <a:chExt cx="441325" cy="207282"/>
          </a:xfrm>
        </p:grpSpPr>
        <p:cxnSp>
          <p:nvCxnSpPr>
            <p:cNvPr id="45" name="Straight Connector 44">
              <a:extLst>
                <a:ext uri="{FF2B5EF4-FFF2-40B4-BE49-F238E27FC236}">
                  <a16:creationId xmlns:a16="http://schemas.microsoft.com/office/drawing/2014/main" id="{BBFB5543-38D6-434E-BEF1-2633E5C0D611}"/>
                </a:ext>
              </a:extLst>
            </p:cNvPr>
            <p:cNvCxnSpPr>
              <a:cxnSpLocks/>
            </p:cNvCxnSpPr>
            <p:nvPr/>
          </p:nvCxnSpPr>
          <p:spPr>
            <a:xfrm>
              <a:off x="5753100" y="3438525"/>
              <a:ext cx="139700" cy="17553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AFF8DA3-A957-4E53-B9C2-DA26773DD157}"/>
                </a:ext>
              </a:extLst>
            </p:cNvPr>
            <p:cNvCxnSpPr>
              <a:cxnSpLocks/>
            </p:cNvCxnSpPr>
            <p:nvPr/>
          </p:nvCxnSpPr>
          <p:spPr>
            <a:xfrm flipH="1">
              <a:off x="5873750" y="3406775"/>
              <a:ext cx="320675" cy="19775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7" name="Multiplication Sign 46">
            <a:extLst>
              <a:ext uri="{FF2B5EF4-FFF2-40B4-BE49-F238E27FC236}">
                <a16:creationId xmlns:a16="http://schemas.microsoft.com/office/drawing/2014/main" id="{8B8F98C1-6B9E-4BC9-9364-B52BD1F97508}"/>
              </a:ext>
            </a:extLst>
          </p:cNvPr>
          <p:cNvSpPr/>
          <p:nvPr/>
        </p:nvSpPr>
        <p:spPr>
          <a:xfrm>
            <a:off x="6674725" y="1539770"/>
            <a:ext cx="515620" cy="766717"/>
          </a:xfrm>
          <a:prstGeom prst="mathMultiply">
            <a:avLst>
              <a:gd name="adj1" fmla="val 10857"/>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a:latin typeface="Kalpurush" panose="02000600000000000000" pitchFamily="2" charset="0"/>
              <a:cs typeface="Kalpurush" panose="02000600000000000000" pitchFamily="2" charset="0"/>
            </a:endParaRPr>
          </a:p>
        </p:txBody>
      </p:sp>
      <p:sp>
        <p:nvSpPr>
          <p:cNvPr id="48" name="Multiplication Sign 47">
            <a:extLst>
              <a:ext uri="{FF2B5EF4-FFF2-40B4-BE49-F238E27FC236}">
                <a16:creationId xmlns:a16="http://schemas.microsoft.com/office/drawing/2014/main" id="{7202B6FF-D35C-40B4-923F-96F34C06C1B9}"/>
              </a:ext>
            </a:extLst>
          </p:cNvPr>
          <p:cNvSpPr/>
          <p:nvPr/>
        </p:nvSpPr>
        <p:spPr>
          <a:xfrm>
            <a:off x="2460966" y="1514581"/>
            <a:ext cx="457203" cy="810250"/>
          </a:xfrm>
          <a:prstGeom prst="mathMultiply">
            <a:avLst>
              <a:gd name="adj1" fmla="val 12409"/>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ultiplication Sign 48">
            <a:extLst>
              <a:ext uri="{FF2B5EF4-FFF2-40B4-BE49-F238E27FC236}">
                <a16:creationId xmlns:a16="http://schemas.microsoft.com/office/drawing/2014/main" id="{850AA16F-92BB-4147-91F8-00551E9674CA}"/>
              </a:ext>
            </a:extLst>
          </p:cNvPr>
          <p:cNvSpPr/>
          <p:nvPr/>
        </p:nvSpPr>
        <p:spPr>
          <a:xfrm>
            <a:off x="472097" y="1476181"/>
            <a:ext cx="388529" cy="810250"/>
          </a:xfrm>
          <a:prstGeom prst="mathMultiply">
            <a:avLst>
              <a:gd name="adj1" fmla="val 16983"/>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293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1" presetClass="entr" presetSubtype="0" fill="hold" grpId="0" nodeType="afterEffect">
                                  <p:stCondLst>
                                    <p:cond delay="0"/>
                                  </p:stCondLst>
                                  <p:iterate type="lt">
                                    <p:tmAbs val="0"/>
                                  </p:iterate>
                                  <p:childTnLst>
                                    <p:set>
                                      <p:cBhvr>
                                        <p:cTn id="10" dur="1" fill="hold">
                                          <p:stCondLst>
                                            <p:cond delay="0"/>
                                          </p:stCondLst>
                                        </p:cTn>
                                        <p:tgtEl>
                                          <p:spTgt spid="36"/>
                                        </p:tgtEl>
                                        <p:attrNameLst>
                                          <p:attrName>style.visibility</p:attrName>
                                        </p:attrNameLst>
                                      </p:cBhvr>
                                      <p:to>
                                        <p:strVal val="visible"/>
                                      </p:to>
                                    </p:set>
                                  </p:childTnLst>
                                </p:cTn>
                              </p:par>
                            </p:childTnLst>
                          </p:cTn>
                        </p:par>
                        <p:par>
                          <p:cTn id="11" fill="hold">
                            <p:stCondLst>
                              <p:cond delay="500"/>
                            </p:stCondLst>
                            <p:childTnLst>
                              <p:par>
                                <p:cTn id="12" presetID="34" presetClass="emph" presetSubtype="0" repeatCount="indefinite" fill="hold" grpId="1" nodeType="afterEffect">
                                  <p:stCondLst>
                                    <p:cond delay="0"/>
                                  </p:stCondLst>
                                  <p:iterate type="lt">
                                    <p:tmPct val="10000"/>
                                  </p:iterate>
                                  <p:childTnLst>
                                    <p:animMotion origin="layout" path="M 3.33333E-6 -4.44444E-6 L 3.33333E-6 -0.07222 " pathEditMode="relative" rAng="0" ptsTypes="AA">
                                      <p:cBhvr>
                                        <p:cTn id="13" dur="875" accel="50000" decel="50000" autoRev="1" fill="hold">
                                          <p:stCondLst>
                                            <p:cond delay="0"/>
                                          </p:stCondLst>
                                        </p:cTn>
                                        <p:tgtEl>
                                          <p:spTgt spid="36"/>
                                        </p:tgtEl>
                                        <p:attrNameLst>
                                          <p:attrName>ppt_x</p:attrName>
                                          <p:attrName>ppt_y</p:attrName>
                                        </p:attrNameLst>
                                      </p:cBhvr>
                                      <p:rCtr x="0" y="-3611"/>
                                    </p:animMotion>
                                    <p:animRot by="1500000">
                                      <p:cBhvr>
                                        <p:cTn id="14" dur="438" fill="hold">
                                          <p:stCondLst>
                                            <p:cond delay="0"/>
                                          </p:stCondLst>
                                        </p:cTn>
                                        <p:tgtEl>
                                          <p:spTgt spid="36"/>
                                        </p:tgtEl>
                                        <p:attrNameLst>
                                          <p:attrName>r</p:attrName>
                                        </p:attrNameLst>
                                      </p:cBhvr>
                                    </p:animRot>
                                    <p:animRot by="-1500000">
                                      <p:cBhvr>
                                        <p:cTn id="15" dur="438" fill="hold">
                                          <p:stCondLst>
                                            <p:cond delay="438"/>
                                          </p:stCondLst>
                                        </p:cTn>
                                        <p:tgtEl>
                                          <p:spTgt spid="36"/>
                                        </p:tgtEl>
                                        <p:attrNameLst>
                                          <p:attrName>r</p:attrName>
                                        </p:attrNameLst>
                                      </p:cBhvr>
                                    </p:animRot>
                                    <p:animRot by="-1500000">
                                      <p:cBhvr>
                                        <p:cTn id="16" dur="438" fill="hold">
                                          <p:stCondLst>
                                            <p:cond delay="875"/>
                                          </p:stCondLst>
                                        </p:cTn>
                                        <p:tgtEl>
                                          <p:spTgt spid="36"/>
                                        </p:tgtEl>
                                        <p:attrNameLst>
                                          <p:attrName>r</p:attrName>
                                        </p:attrNameLst>
                                      </p:cBhvr>
                                    </p:animRot>
                                    <p:animRot by="1500000">
                                      <p:cBhvr>
                                        <p:cTn id="17" dur="438" fill="hold">
                                          <p:stCondLst>
                                            <p:cond delay="1313"/>
                                          </p:stCondLst>
                                        </p:cTn>
                                        <p:tgtEl>
                                          <p:spTgt spid="3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17"/>
                    </p:tgtEl>
                  </p:cond>
                </p:stCondLst>
                <p:endSync evt="end" delay="0">
                  <p:rtn val="all"/>
                </p:endSync>
                <p:childTnLst>
                  <p:par>
                    <p:cTn id="19" fill="hold">
                      <p:stCondLst>
                        <p:cond delay="0"/>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subTnLst>
                                    <p:audio>
                                      <p:cMediaNode>
                                        <p:cTn display="0" masterRel="sameClick">
                                          <p:stCondLst>
                                            <p:cond evt="begin" delay="0">
                                              <p:tn val="21"/>
                                            </p:cond>
                                          </p:stCondLst>
                                          <p:endCondLst>
                                            <p:cond evt="onStopAudio" delay="0">
                                              <p:tgtEl>
                                                <p:sldTgt/>
                                              </p:tgtEl>
                                            </p:cond>
                                          </p:endCondLst>
                                        </p:cTn>
                                        <p:tgtEl>
                                          <p:sndTgt r:embed="rId2" name="no.wav"/>
                                        </p:tgtEl>
                                      </p:cMediaNode>
                                    </p:audio>
                                  </p:subTnLst>
                                </p:cTn>
                              </p:par>
                            </p:childTnLst>
                          </p:cTn>
                        </p:par>
                      </p:childTnLst>
                    </p:cTn>
                  </p:par>
                </p:childTnLst>
              </p:cTn>
              <p:nextCondLst>
                <p:cond evt="onClick" delay="0">
                  <p:tgtEl>
                    <p:spTgt spid="17"/>
                  </p:tgtEl>
                </p:cond>
              </p:nextCondLst>
            </p:seq>
            <p:seq concurrent="1" nextAc="seek">
              <p:cTn id="24" restart="whenNotActive" fill="hold" evtFilter="cancelBubble" nodeType="interactiveSeq">
                <p:stCondLst>
                  <p:cond evt="onClick" delay="0">
                    <p:tgtEl>
                      <p:spTgt spid="18"/>
                    </p:tgtEl>
                  </p:cond>
                </p:stCondLst>
                <p:endSync evt="end" delay="0">
                  <p:rtn val="all"/>
                </p:endSync>
                <p:childTnLst>
                  <p:par>
                    <p:cTn id="25" fill="hold">
                      <p:stCondLst>
                        <p:cond delay="0"/>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up)">
                                      <p:cBhvr>
                                        <p:cTn id="29" dur="500"/>
                                        <p:tgtEl>
                                          <p:spTgt spid="25"/>
                                        </p:tgtEl>
                                      </p:cBhvr>
                                    </p:animEffect>
                                  </p:childTnLst>
                                  <p:subTnLst>
                                    <p:audio>
                                      <p:cMediaNode>
                                        <p:cTn display="0" masterRel="sameClick">
                                          <p:stCondLst>
                                            <p:cond evt="begin" delay="0">
                                              <p:tn val="27"/>
                                            </p:cond>
                                          </p:stCondLst>
                                          <p:endCondLst>
                                            <p:cond evt="onStopAudio" delay="0">
                                              <p:tgtEl>
                                                <p:sldTgt/>
                                              </p:tgtEl>
                                            </p:cond>
                                          </p:endCondLst>
                                        </p:cTn>
                                        <p:tgtEl>
                                          <p:sndTgt r:embed="rId2" name="no.wav"/>
                                        </p:tgtEl>
                                      </p:cMediaNode>
                                    </p:audio>
                                  </p:subTnLst>
                                </p:cTn>
                              </p:par>
                            </p:childTnLst>
                          </p:cTn>
                        </p:par>
                      </p:childTnLst>
                    </p:cTn>
                  </p:par>
                </p:childTnLst>
              </p:cTn>
              <p:nextCondLst>
                <p:cond evt="onClick" delay="0">
                  <p:tgtEl>
                    <p:spTgt spid="18"/>
                  </p:tgtEl>
                </p:cond>
              </p:nextCondLst>
            </p:seq>
            <p:seq concurrent="1" nextAc="seek">
              <p:cTn id="30" restart="whenNotActive" fill="hold" evtFilter="cancelBubble" nodeType="interactiveSeq">
                <p:stCondLst>
                  <p:cond evt="onClick" delay="0">
                    <p:tgtEl>
                      <p:spTgt spid="19"/>
                    </p:tgtEl>
                  </p:cond>
                </p:stCondLst>
                <p:endSync evt="end" delay="0">
                  <p:rtn val="all"/>
                </p:endSync>
                <p:childTnLst>
                  <p:par>
                    <p:cTn id="31" fill="hold">
                      <p:stCondLst>
                        <p:cond delay="0"/>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up)">
                                      <p:cBhvr>
                                        <p:cTn id="35" dur="500"/>
                                        <p:tgtEl>
                                          <p:spTgt spid="26"/>
                                        </p:tgtEl>
                                      </p:cBhvr>
                                    </p:animEffect>
                                  </p:childTnLst>
                                  <p:subTnLst>
                                    <p:audio>
                                      <p:cMediaNode>
                                        <p:cTn display="0" masterRel="sameClick">
                                          <p:stCondLst>
                                            <p:cond evt="begin" delay="0">
                                              <p:tn val="33"/>
                                            </p:cond>
                                          </p:stCondLst>
                                          <p:endCondLst>
                                            <p:cond evt="onStopAudio" delay="0">
                                              <p:tgtEl>
                                                <p:sldTgt/>
                                              </p:tgtEl>
                                            </p:cond>
                                          </p:endCondLst>
                                        </p:cTn>
                                        <p:tgtEl>
                                          <p:sndTgt r:embed="rId2" name="no.wav"/>
                                        </p:tgtEl>
                                      </p:cMediaNode>
                                    </p:audio>
                                  </p:subTnLst>
                                </p:cTn>
                              </p:par>
                            </p:childTnLst>
                          </p:cTn>
                        </p:par>
                      </p:childTnLst>
                    </p:cTn>
                  </p:par>
                </p:childTnLst>
              </p:cTn>
              <p:nextCondLst>
                <p:cond evt="onClick" delay="0">
                  <p:tgtEl>
                    <p:spTgt spid="19"/>
                  </p:tgtEl>
                </p:cond>
              </p:nextCondLst>
            </p:seq>
            <p:seq concurrent="1" nextAc="seek">
              <p:cTn id="36" restart="whenNotActive" fill="hold" evtFilter="cancelBubble" nodeType="interactiveSeq">
                <p:stCondLst>
                  <p:cond evt="onClick" delay="0">
                    <p:tgtEl>
                      <p:spTgt spid="20"/>
                    </p:tgtEl>
                  </p:cond>
                </p:stCondLst>
                <p:endSync evt="end" delay="0">
                  <p:rtn val="all"/>
                </p:endSync>
                <p:childTnLst>
                  <p:par>
                    <p:cTn id="37" fill="hold">
                      <p:stCondLst>
                        <p:cond delay="0"/>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left)">
                                      <p:cBhvr>
                                        <p:cTn id="41" dur="500"/>
                                        <p:tgtEl>
                                          <p:spTgt spid="21"/>
                                        </p:tgtEl>
                                      </p:cBhvr>
                                    </p:animEffect>
                                  </p:childTnLst>
                                  <p:subTnLst>
                                    <p:audio>
                                      <p:cMediaNode>
                                        <p:cTn display="0" masterRel="sameClick">
                                          <p:stCondLst>
                                            <p:cond evt="begin" delay="0">
                                              <p:tn val="39"/>
                                            </p:cond>
                                          </p:stCondLst>
                                          <p:endCondLst>
                                            <p:cond evt="onStopAudio" delay="0">
                                              <p:tgtEl>
                                                <p:sldTgt/>
                                              </p:tgtEl>
                                            </p:cond>
                                          </p:endCondLst>
                                        </p:cTn>
                                        <p:tgtEl>
                                          <p:sndTgt r:embed="rId3" name="yes.wav"/>
                                        </p:tgtEl>
                                      </p:cMediaNode>
                                    </p:audio>
                                  </p:subTnLst>
                                </p:cTn>
                              </p:par>
                            </p:childTnLst>
                          </p:cTn>
                        </p:par>
                      </p:childTnLst>
                    </p:cTn>
                  </p:par>
                </p:childTnLst>
              </p:cTn>
              <p:nextCondLst>
                <p:cond evt="onClick" delay="0">
                  <p:tgtEl>
                    <p:spTgt spid="20"/>
                  </p:tgtEl>
                </p:cond>
              </p:nextCondLst>
            </p:seq>
            <p:seq concurrent="1" nextAc="seek">
              <p:cTn id="42" restart="whenNotActive" fill="hold" evtFilter="cancelBubble" nodeType="interactiveSeq">
                <p:stCondLst>
                  <p:cond evt="onClick" delay="0">
                    <p:tgtEl>
                      <p:spTgt spid="29"/>
                    </p:tgtEl>
                  </p:cond>
                </p:stCondLst>
                <p:endSync evt="end" delay="0">
                  <p:rtn val="all"/>
                </p:endSync>
                <p:childTnLst>
                  <p:par>
                    <p:cTn id="43" fill="hold">
                      <p:stCondLst>
                        <p:cond delay="0"/>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up)">
                                      <p:cBhvr>
                                        <p:cTn id="47" dur="500"/>
                                        <p:tgtEl>
                                          <p:spTgt spid="35"/>
                                        </p:tgtEl>
                                      </p:cBhvr>
                                    </p:animEffect>
                                  </p:childTnLst>
                                  <p:subTnLst>
                                    <p:audio>
                                      <p:cMediaNode>
                                        <p:cTn display="0" masterRel="sameClick">
                                          <p:stCondLst>
                                            <p:cond evt="begin" delay="0">
                                              <p:tn val="45"/>
                                            </p:cond>
                                          </p:stCondLst>
                                          <p:endCondLst>
                                            <p:cond evt="onStopAudio" delay="0">
                                              <p:tgtEl>
                                                <p:sldTgt/>
                                              </p:tgtEl>
                                            </p:cond>
                                          </p:endCondLst>
                                        </p:cTn>
                                        <p:tgtEl>
                                          <p:sndTgt r:embed="rId2" name="no.wav"/>
                                        </p:tgtEl>
                                      </p:cMediaNode>
                                    </p:audio>
                                  </p:subTnLst>
                                </p:cTn>
                              </p:par>
                            </p:childTnLst>
                          </p:cTn>
                        </p:par>
                      </p:childTnLst>
                    </p:cTn>
                  </p:par>
                </p:childTnLst>
              </p:cTn>
              <p:nextCondLst>
                <p:cond evt="onClick" delay="0">
                  <p:tgtEl>
                    <p:spTgt spid="29"/>
                  </p:tgtEl>
                </p:cond>
              </p:nextCondLst>
            </p:seq>
            <p:seq concurrent="1" nextAc="seek">
              <p:cTn id="48" restart="whenNotActive" fill="hold" evtFilter="cancelBubble" nodeType="interactiveSeq">
                <p:stCondLst>
                  <p:cond evt="onClick" delay="0">
                    <p:tgtEl>
                      <p:spTgt spid="28"/>
                    </p:tgtEl>
                  </p:cond>
                </p:stCondLst>
                <p:endSync evt="end" delay="0">
                  <p:rtn val="all"/>
                </p:endSync>
                <p:childTnLst>
                  <p:par>
                    <p:cTn id="49" fill="hold">
                      <p:stCondLst>
                        <p:cond delay="0"/>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up)">
                                      <p:cBhvr>
                                        <p:cTn id="53" dur="500"/>
                                        <p:tgtEl>
                                          <p:spTgt spid="31"/>
                                        </p:tgtEl>
                                      </p:cBhvr>
                                    </p:animEffect>
                                  </p:childTnLst>
                                  <p:subTnLst>
                                    <p:audio>
                                      <p:cMediaNode>
                                        <p:cTn display="0" masterRel="sameClick">
                                          <p:stCondLst>
                                            <p:cond evt="begin" delay="0">
                                              <p:tn val="51"/>
                                            </p:cond>
                                          </p:stCondLst>
                                          <p:endCondLst>
                                            <p:cond evt="onStopAudio" delay="0">
                                              <p:tgtEl>
                                                <p:sldTgt/>
                                              </p:tgtEl>
                                            </p:cond>
                                          </p:endCondLst>
                                        </p:cTn>
                                        <p:tgtEl>
                                          <p:sndTgt r:embed="rId2" name="no.wav"/>
                                        </p:tgtEl>
                                      </p:cMediaNode>
                                    </p:audio>
                                  </p:subTnLst>
                                </p:cTn>
                              </p:par>
                            </p:childTnLst>
                          </p:cTn>
                        </p:par>
                      </p:childTnLst>
                    </p:cTn>
                  </p:par>
                </p:childTnLst>
              </p:cTn>
              <p:nextCondLst>
                <p:cond evt="onClick" delay="0">
                  <p:tgtEl>
                    <p:spTgt spid="28"/>
                  </p:tgtEl>
                </p:cond>
              </p:nextCondLst>
            </p:seq>
            <p:seq concurrent="1" nextAc="seek">
              <p:cTn id="54" restart="whenNotActive" fill="hold" evtFilter="cancelBubble" nodeType="interactiveSeq">
                <p:stCondLst>
                  <p:cond evt="onClick" delay="0">
                    <p:tgtEl>
                      <p:spTgt spid="30"/>
                    </p:tgtEl>
                  </p:cond>
                </p:stCondLst>
                <p:endSync evt="end" delay="0">
                  <p:rtn val="all"/>
                </p:endSync>
                <p:childTnLst>
                  <p:par>
                    <p:cTn id="55" fill="hold">
                      <p:stCondLst>
                        <p:cond delay="0"/>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wipe(left)">
                                      <p:cBhvr>
                                        <p:cTn id="59" dur="500"/>
                                        <p:tgtEl>
                                          <p:spTgt spid="32"/>
                                        </p:tgtEl>
                                      </p:cBhvr>
                                    </p:animEffect>
                                  </p:childTnLst>
                                  <p:subTnLst>
                                    <p:audio>
                                      <p:cMediaNode>
                                        <p:cTn display="0" masterRel="sameClick">
                                          <p:stCondLst>
                                            <p:cond evt="begin" delay="0">
                                              <p:tn val="57"/>
                                            </p:cond>
                                          </p:stCondLst>
                                          <p:endCondLst>
                                            <p:cond evt="onStopAudio" delay="0">
                                              <p:tgtEl>
                                                <p:sldTgt/>
                                              </p:tgtEl>
                                            </p:cond>
                                          </p:endCondLst>
                                        </p:cTn>
                                        <p:tgtEl>
                                          <p:sndTgt r:embed="rId3" name="yes.wav"/>
                                        </p:tgtEl>
                                      </p:cMediaNode>
                                    </p:audio>
                                  </p:subTnLst>
                                </p:cTn>
                              </p:par>
                            </p:childTnLst>
                          </p:cTn>
                        </p:par>
                      </p:childTnLst>
                    </p:cTn>
                  </p:par>
                </p:childTnLst>
              </p:cTn>
              <p:nextCondLst>
                <p:cond evt="onClick" delay="0">
                  <p:tgtEl>
                    <p:spTgt spid="30"/>
                  </p:tgtEl>
                </p:cond>
              </p:nextCondLst>
            </p:seq>
            <p:seq concurrent="1" nextAc="seek">
              <p:cTn id="60" restart="whenNotActive" fill="hold" evtFilter="cancelBubble" nodeType="interactiveSeq">
                <p:stCondLst>
                  <p:cond evt="onClick" delay="0">
                    <p:tgtEl>
                      <p:spTgt spid="37"/>
                    </p:tgtEl>
                  </p:cond>
                </p:stCondLst>
                <p:endSync evt="end" delay="0">
                  <p:rtn val="all"/>
                </p:endSync>
                <p:childTnLst>
                  <p:par>
                    <p:cTn id="61" fill="hold">
                      <p:stCondLst>
                        <p:cond delay="0"/>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wipe(up)">
                                      <p:cBhvr>
                                        <p:cTn id="65" dur="500"/>
                                        <p:tgtEl>
                                          <p:spTgt spid="38"/>
                                        </p:tgtEl>
                                      </p:cBhvr>
                                    </p:animEffect>
                                  </p:childTnLst>
                                  <p:subTnLst>
                                    <p:audio>
                                      <p:cMediaNode>
                                        <p:cTn display="0" masterRel="sameClick">
                                          <p:stCondLst>
                                            <p:cond evt="begin" delay="0">
                                              <p:tn val="63"/>
                                            </p:cond>
                                          </p:stCondLst>
                                          <p:endCondLst>
                                            <p:cond evt="onStopAudio" delay="0">
                                              <p:tgtEl>
                                                <p:sldTgt/>
                                              </p:tgtEl>
                                            </p:cond>
                                          </p:endCondLst>
                                        </p:cTn>
                                        <p:tgtEl>
                                          <p:sndTgt r:embed="rId2" name="no.wav"/>
                                        </p:tgtEl>
                                      </p:cMediaNode>
                                    </p:audio>
                                  </p:subTnLst>
                                </p:cTn>
                              </p:par>
                            </p:childTnLst>
                          </p:cTn>
                        </p:par>
                      </p:childTnLst>
                    </p:cTn>
                  </p:par>
                </p:childTnLst>
              </p:cTn>
              <p:nextCondLst>
                <p:cond evt="onClick" delay="0">
                  <p:tgtEl>
                    <p:spTgt spid="37"/>
                  </p:tgtEl>
                </p:cond>
              </p:nextCondLst>
            </p:seq>
            <p:seq concurrent="1" nextAc="seek">
              <p:cTn id="66" restart="whenNotActive" fill="hold" evtFilter="cancelBubble" nodeType="interactiveSeq">
                <p:stCondLst>
                  <p:cond evt="onClick" delay="0">
                    <p:tgtEl>
                      <p:spTgt spid="43"/>
                    </p:tgtEl>
                  </p:cond>
                </p:stCondLst>
                <p:endSync evt="end" delay="0">
                  <p:rtn val="all"/>
                </p:endSync>
                <p:childTnLst>
                  <p:par>
                    <p:cTn id="67" fill="hold">
                      <p:stCondLst>
                        <p:cond delay="0"/>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left)">
                                      <p:cBhvr>
                                        <p:cTn id="71" dur="500"/>
                                        <p:tgtEl>
                                          <p:spTgt spid="44"/>
                                        </p:tgtEl>
                                      </p:cBhvr>
                                    </p:animEffect>
                                  </p:childTnLst>
                                  <p:subTnLst>
                                    <p:audio>
                                      <p:cMediaNode>
                                        <p:cTn display="0" masterRel="sameClick">
                                          <p:stCondLst>
                                            <p:cond evt="begin" delay="0">
                                              <p:tn val="69"/>
                                            </p:cond>
                                          </p:stCondLst>
                                          <p:endCondLst>
                                            <p:cond evt="onStopAudio" delay="0">
                                              <p:tgtEl>
                                                <p:sldTgt/>
                                              </p:tgtEl>
                                            </p:cond>
                                          </p:endCondLst>
                                        </p:cTn>
                                        <p:tgtEl>
                                          <p:sndTgt r:embed="rId3" name="yes.wav"/>
                                        </p:tgtEl>
                                      </p:cMediaNode>
                                    </p:audio>
                                  </p:subTnLst>
                                </p:cTn>
                              </p:par>
                            </p:childTnLst>
                          </p:cTn>
                        </p:par>
                      </p:childTnLst>
                    </p:cTn>
                  </p:par>
                </p:childTnLst>
              </p:cTn>
              <p:nextCondLst>
                <p:cond evt="onClick" delay="0">
                  <p:tgtEl>
                    <p:spTgt spid="43"/>
                  </p:tgtEl>
                </p:cond>
              </p:nextCondLst>
            </p:seq>
            <p:seq concurrent="1" nextAc="seek">
              <p:cTn id="72" restart="whenNotActive" fill="hold" evtFilter="cancelBubble" nodeType="interactiveSeq">
                <p:stCondLst>
                  <p:cond evt="onClick" delay="0">
                    <p:tgtEl>
                      <p:spTgt spid="41"/>
                    </p:tgtEl>
                  </p:cond>
                </p:stCondLst>
                <p:endSync evt="end" delay="0">
                  <p:rtn val="all"/>
                </p:endSync>
                <p:childTnLst>
                  <p:par>
                    <p:cTn id="73" fill="hold">
                      <p:stCondLst>
                        <p:cond delay="0"/>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up)">
                                      <p:cBhvr>
                                        <p:cTn id="77" dur="500"/>
                                        <p:tgtEl>
                                          <p:spTgt spid="48"/>
                                        </p:tgtEl>
                                      </p:cBhvr>
                                    </p:animEffect>
                                  </p:childTnLst>
                                  <p:subTnLst>
                                    <p:audio>
                                      <p:cMediaNode>
                                        <p:cTn display="0" masterRel="sameClick">
                                          <p:stCondLst>
                                            <p:cond evt="begin" delay="0">
                                              <p:tn val="75"/>
                                            </p:cond>
                                          </p:stCondLst>
                                          <p:endCondLst>
                                            <p:cond evt="onStopAudio" delay="0">
                                              <p:tgtEl>
                                                <p:sldTgt/>
                                              </p:tgtEl>
                                            </p:cond>
                                          </p:endCondLst>
                                        </p:cTn>
                                        <p:tgtEl>
                                          <p:sndTgt r:embed="rId2" name="no.wav"/>
                                        </p:tgtEl>
                                      </p:cMediaNode>
                                    </p:audio>
                                  </p:subTnLst>
                                </p:cTn>
                              </p:par>
                            </p:childTnLst>
                          </p:cTn>
                        </p:par>
                      </p:childTnLst>
                    </p:cTn>
                  </p:par>
                </p:childTnLst>
              </p:cTn>
              <p:nextCondLst>
                <p:cond evt="onClick" delay="0">
                  <p:tgtEl>
                    <p:spTgt spid="41"/>
                  </p:tgtEl>
                </p:cond>
              </p:nextCondLst>
            </p:seq>
            <p:seq concurrent="1" nextAc="seek">
              <p:cTn id="78" restart="whenNotActive" fill="hold" evtFilter="cancelBubble" nodeType="interactiveSeq">
                <p:stCondLst>
                  <p:cond evt="onClick" delay="0">
                    <p:tgtEl>
                      <p:spTgt spid="40"/>
                    </p:tgtEl>
                  </p:cond>
                </p:stCondLst>
                <p:endSync evt="end" delay="0">
                  <p:rtn val="all"/>
                </p:endSync>
                <p:childTnLst>
                  <p:par>
                    <p:cTn id="79" fill="hold">
                      <p:stCondLst>
                        <p:cond delay="0"/>
                      </p:stCondLst>
                      <p:childTnLst>
                        <p:par>
                          <p:cTn id="80" fill="hold">
                            <p:stCondLst>
                              <p:cond delay="0"/>
                            </p:stCondLst>
                            <p:childTnLst>
                              <p:par>
                                <p:cTn id="81" presetID="22" presetClass="entr" presetSubtype="1" fill="hold" grpId="0" nodeType="clickEffect">
                                  <p:stCondLst>
                                    <p:cond delay="0"/>
                                  </p:stCondLst>
                                  <p:childTnLst>
                                    <p:set>
                                      <p:cBhvr>
                                        <p:cTn id="82" dur="1" fill="hold">
                                          <p:stCondLst>
                                            <p:cond delay="0"/>
                                          </p:stCondLst>
                                        </p:cTn>
                                        <p:tgtEl>
                                          <p:spTgt spid="49"/>
                                        </p:tgtEl>
                                        <p:attrNameLst>
                                          <p:attrName>style.visibility</p:attrName>
                                        </p:attrNameLst>
                                      </p:cBhvr>
                                      <p:to>
                                        <p:strVal val="visible"/>
                                      </p:to>
                                    </p:set>
                                    <p:animEffect transition="in" filter="wipe(up)">
                                      <p:cBhvr>
                                        <p:cTn id="83" dur="500"/>
                                        <p:tgtEl>
                                          <p:spTgt spid="49"/>
                                        </p:tgtEl>
                                      </p:cBhvr>
                                    </p:animEffect>
                                  </p:childTnLst>
                                  <p:subTnLst>
                                    <p:audio>
                                      <p:cMediaNode>
                                        <p:cTn display="0" masterRel="sameClick">
                                          <p:stCondLst>
                                            <p:cond evt="begin" delay="0">
                                              <p:tn val="81"/>
                                            </p:cond>
                                          </p:stCondLst>
                                          <p:endCondLst>
                                            <p:cond evt="onStopAudio" delay="0">
                                              <p:tgtEl>
                                                <p:sldTgt/>
                                              </p:tgtEl>
                                            </p:cond>
                                          </p:endCondLst>
                                        </p:cTn>
                                        <p:tgtEl>
                                          <p:sndTgt r:embed="rId2" name="no.wav"/>
                                        </p:tgtEl>
                                      </p:cMediaNode>
                                    </p:audio>
                                  </p:subTnLst>
                                </p:cTn>
                              </p:par>
                            </p:childTnLst>
                          </p:cTn>
                        </p:par>
                      </p:childTnLst>
                    </p:cTn>
                  </p:par>
                </p:childTnLst>
              </p:cTn>
              <p:nextCondLst>
                <p:cond evt="onClick" delay="0">
                  <p:tgtEl>
                    <p:spTgt spid="40"/>
                  </p:tgtEl>
                </p:cond>
              </p:nextCondLst>
            </p:seq>
            <p:seq concurrent="1" nextAc="seek">
              <p:cTn id="84" restart="whenNotActive" fill="hold" evtFilter="cancelBubble" nodeType="interactiveSeq">
                <p:stCondLst>
                  <p:cond evt="onClick" delay="0">
                    <p:tgtEl>
                      <p:spTgt spid="42"/>
                    </p:tgtEl>
                  </p:cond>
                </p:stCondLst>
                <p:endSync evt="end" delay="0">
                  <p:rtn val="all"/>
                </p:endSync>
                <p:childTnLst>
                  <p:par>
                    <p:cTn id="85" fill="hold">
                      <p:stCondLst>
                        <p:cond delay="0"/>
                      </p:stCondLst>
                      <p:childTnLst>
                        <p:par>
                          <p:cTn id="86" fill="hold">
                            <p:stCondLst>
                              <p:cond delay="0"/>
                            </p:stCondLst>
                            <p:childTnLst>
                              <p:par>
                                <p:cTn id="87" presetID="22" presetClass="entr" presetSubtype="1" fill="hold" grpId="0" nodeType="clickEffect">
                                  <p:stCondLst>
                                    <p:cond delay="0"/>
                                  </p:stCondLst>
                                  <p:childTnLst>
                                    <p:set>
                                      <p:cBhvr>
                                        <p:cTn id="88" dur="1" fill="hold">
                                          <p:stCondLst>
                                            <p:cond delay="0"/>
                                          </p:stCondLst>
                                        </p:cTn>
                                        <p:tgtEl>
                                          <p:spTgt spid="47"/>
                                        </p:tgtEl>
                                        <p:attrNameLst>
                                          <p:attrName>style.visibility</p:attrName>
                                        </p:attrNameLst>
                                      </p:cBhvr>
                                      <p:to>
                                        <p:strVal val="visible"/>
                                      </p:to>
                                    </p:set>
                                    <p:animEffect transition="in" filter="wipe(up)">
                                      <p:cBhvr>
                                        <p:cTn id="89" dur="500"/>
                                        <p:tgtEl>
                                          <p:spTgt spid="47"/>
                                        </p:tgtEl>
                                      </p:cBhvr>
                                    </p:animEffect>
                                  </p:childTnLst>
                                  <p:subTnLst>
                                    <p:audio>
                                      <p:cMediaNode>
                                        <p:cTn display="0" masterRel="sameClick">
                                          <p:stCondLst>
                                            <p:cond evt="begin" delay="0">
                                              <p:tn val="87"/>
                                            </p:cond>
                                          </p:stCondLst>
                                          <p:endCondLst>
                                            <p:cond evt="onStopAudio" delay="0">
                                              <p:tgtEl>
                                                <p:sldTgt/>
                                              </p:tgtEl>
                                            </p:cond>
                                          </p:endCondLst>
                                        </p:cTn>
                                        <p:tgtEl>
                                          <p:sndTgt r:embed="rId2" name="no.wav"/>
                                        </p:tgtEl>
                                      </p:cMediaNode>
                                    </p:audio>
                                  </p:subTnLst>
                                </p:cTn>
                              </p:par>
                            </p:childTnLst>
                          </p:cTn>
                        </p:par>
                      </p:childTnLst>
                    </p:cTn>
                  </p:par>
                </p:childTnLst>
              </p:cTn>
              <p:nextCondLst>
                <p:cond evt="onClick" delay="0">
                  <p:tgtEl>
                    <p:spTgt spid="42"/>
                  </p:tgtEl>
                </p:cond>
              </p:nextCondLst>
            </p:seq>
          </p:childTnLst>
        </p:cTn>
      </p:par>
    </p:tnLst>
    <p:bldLst>
      <p:bldP spid="24" grpId="0" animBg="1"/>
      <p:bldP spid="25" grpId="0" animBg="1"/>
      <p:bldP spid="26" grpId="0" animBg="1"/>
      <p:bldP spid="31" grpId="0" animBg="1"/>
      <p:bldP spid="35" grpId="0" animBg="1"/>
      <p:bldP spid="36" grpId="0"/>
      <p:bldP spid="36" grpId="1"/>
      <p:bldP spid="38" grpId="0" animBg="1"/>
      <p:bldP spid="47" grpId="0" animBg="1"/>
      <p:bldP spid="48" grpId="0" animBg="1"/>
      <p:bldP spid="4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33EF1CCA-9408-4360-BCD2-5E0C288139FE}"/>
              </a:ext>
            </a:extLst>
          </p:cNvPr>
          <p:cNvGrpSpPr/>
          <p:nvPr/>
        </p:nvGrpSpPr>
        <p:grpSpPr>
          <a:xfrm>
            <a:off x="-171450" y="-188686"/>
            <a:ext cx="9576707" cy="7199086"/>
            <a:chOff x="-114300" y="0"/>
            <a:chExt cx="12420600" cy="7122884"/>
          </a:xfrm>
        </p:grpSpPr>
        <p:sp>
          <p:nvSpPr>
            <p:cNvPr id="4" name="Freeform: Shape 3">
              <a:extLst>
                <a:ext uri="{FF2B5EF4-FFF2-40B4-BE49-F238E27FC236}">
                  <a16:creationId xmlns:a16="http://schemas.microsoft.com/office/drawing/2014/main" id="{48F81F1A-BA5D-4521-A698-76DFD6CAFD8E}"/>
                </a:ext>
              </a:extLst>
            </p:cNvPr>
            <p:cNvSpPr/>
            <p:nvPr/>
          </p:nvSpPr>
          <p:spPr>
            <a:xfrm>
              <a:off x="0" y="132442"/>
              <a:ext cx="12192000" cy="6858000"/>
            </a:xfrm>
            <a:custGeom>
              <a:avLst/>
              <a:gdLst>
                <a:gd name="connsiteX0" fmla="*/ 1182192 w 12192000"/>
                <a:gd name="connsiteY0" fmla="*/ 352698 h 6858000"/>
                <a:gd name="connsiteX1" fmla="*/ 300446 w 12192000"/>
                <a:gd name="connsiteY1" fmla="*/ 1234444 h 6858000"/>
                <a:gd name="connsiteX2" fmla="*/ 300446 w 12192000"/>
                <a:gd name="connsiteY2" fmla="*/ 5701934 h 6858000"/>
                <a:gd name="connsiteX3" fmla="*/ 1182192 w 12192000"/>
                <a:gd name="connsiteY3" fmla="*/ 6583680 h 6858000"/>
                <a:gd name="connsiteX4" fmla="*/ 11018517 w 12192000"/>
                <a:gd name="connsiteY4" fmla="*/ 6583680 h 6858000"/>
                <a:gd name="connsiteX5" fmla="*/ 11900263 w 12192000"/>
                <a:gd name="connsiteY5" fmla="*/ 5701934 h 6858000"/>
                <a:gd name="connsiteX6" fmla="*/ 11900263 w 12192000"/>
                <a:gd name="connsiteY6" fmla="*/ 1234444 h 6858000"/>
                <a:gd name="connsiteX7" fmla="*/ 11018517 w 12192000"/>
                <a:gd name="connsiteY7" fmla="*/ 352698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1182192" y="352698"/>
                  </a:moveTo>
                  <a:cubicBezTo>
                    <a:pt x="695217" y="352698"/>
                    <a:pt x="300446" y="747469"/>
                    <a:pt x="300446" y="1234444"/>
                  </a:cubicBezTo>
                  <a:lnTo>
                    <a:pt x="300446" y="5701934"/>
                  </a:lnTo>
                  <a:cubicBezTo>
                    <a:pt x="300446" y="6188909"/>
                    <a:pt x="695217" y="6583680"/>
                    <a:pt x="1182192" y="6583680"/>
                  </a:cubicBezTo>
                  <a:lnTo>
                    <a:pt x="11018517" y="6583680"/>
                  </a:lnTo>
                  <a:cubicBezTo>
                    <a:pt x="11505492" y="6583680"/>
                    <a:pt x="11900263" y="6188909"/>
                    <a:pt x="11900263" y="5701934"/>
                  </a:cubicBezTo>
                  <a:lnTo>
                    <a:pt x="11900263" y="1234444"/>
                  </a:lnTo>
                  <a:cubicBezTo>
                    <a:pt x="11900263" y="747469"/>
                    <a:pt x="11505492" y="352698"/>
                    <a:pt x="11018517" y="352698"/>
                  </a:cubicBezTo>
                  <a:close/>
                  <a:moveTo>
                    <a:pt x="0" y="0"/>
                  </a:moveTo>
                  <a:lnTo>
                    <a:pt x="12192000" y="0"/>
                  </a:lnTo>
                  <a:lnTo>
                    <a:pt x="12192000" y="6858000"/>
                  </a:lnTo>
                  <a:lnTo>
                    <a:pt x="0" y="6858000"/>
                  </a:lnTo>
                  <a:close/>
                </a:path>
              </a:pathLst>
            </a:custGeom>
            <a:solidFill>
              <a:schemeClr val="accent6">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91F8DE4-0BE5-41FA-B9E4-FB23E1590521}"/>
                </a:ext>
              </a:extLst>
            </p:cNvPr>
            <p:cNvSpPr txBox="1"/>
            <p:nvPr/>
          </p:nvSpPr>
          <p:spPr>
            <a:xfrm>
              <a:off x="-114300" y="43542"/>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6" name="TextBox 5">
              <a:extLst>
                <a:ext uri="{FF2B5EF4-FFF2-40B4-BE49-F238E27FC236}">
                  <a16:creationId xmlns:a16="http://schemas.microsoft.com/office/drawing/2014/main" id="{2AF3EBCE-014B-44E1-93B8-FEC28BA51720}"/>
                </a:ext>
              </a:extLst>
            </p:cNvPr>
            <p:cNvSpPr txBox="1"/>
            <p:nvPr/>
          </p:nvSpPr>
          <p:spPr>
            <a:xfrm rot="16200000">
              <a:off x="47455" y="5796359"/>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7" name="TextBox 6">
              <a:extLst>
                <a:ext uri="{FF2B5EF4-FFF2-40B4-BE49-F238E27FC236}">
                  <a16:creationId xmlns:a16="http://schemas.microsoft.com/office/drawing/2014/main" id="{76F43A8B-D56B-44D9-8AA1-1E9234B972C1}"/>
                </a:ext>
              </a:extLst>
            </p:cNvPr>
            <p:cNvSpPr txBox="1"/>
            <p:nvPr/>
          </p:nvSpPr>
          <p:spPr>
            <a:xfrm rot="10800000">
              <a:off x="11099800" y="5610113"/>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8" name="TextBox 7">
              <a:extLst>
                <a:ext uri="{FF2B5EF4-FFF2-40B4-BE49-F238E27FC236}">
                  <a16:creationId xmlns:a16="http://schemas.microsoft.com/office/drawing/2014/main" id="{B5D91530-595A-49EF-9730-41040A3F7984}"/>
                </a:ext>
              </a:extLst>
            </p:cNvPr>
            <p:cNvSpPr txBox="1"/>
            <p:nvPr/>
          </p:nvSpPr>
          <p:spPr>
            <a:xfrm rot="5400000">
              <a:off x="10938045" y="-120025"/>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9" name="TextBox 8">
              <a:extLst>
                <a:ext uri="{FF2B5EF4-FFF2-40B4-BE49-F238E27FC236}">
                  <a16:creationId xmlns:a16="http://schemas.microsoft.com/office/drawing/2014/main" id="{680021FA-FA7B-4759-B815-A87F6D31DCB6}"/>
                </a:ext>
              </a:extLst>
            </p:cNvPr>
            <p:cNvSpPr txBox="1"/>
            <p:nvPr/>
          </p:nvSpPr>
          <p:spPr>
            <a:xfrm>
              <a:off x="4738109" y="174646"/>
              <a:ext cx="2834640" cy="274320"/>
            </a:xfrm>
            <a:custGeom>
              <a:avLst/>
              <a:gdLst/>
              <a:ahLst/>
              <a:cxnLst/>
              <a:rect l="l" t="t" r="r" b="b"/>
              <a:pathLst>
                <a:path w="2715781" h="257175">
                  <a:moveTo>
                    <a:pt x="2510041" y="216027"/>
                  </a:moveTo>
                  <a:lnTo>
                    <a:pt x="2516471" y="216027"/>
                  </a:lnTo>
                  <a:cubicBezTo>
                    <a:pt x="2518871" y="216027"/>
                    <a:pt x="2520971" y="216927"/>
                    <a:pt x="2522771" y="218727"/>
                  </a:cubicBezTo>
                  <a:cubicBezTo>
                    <a:pt x="2524572" y="220528"/>
                    <a:pt x="2525472" y="222628"/>
                    <a:pt x="2525472" y="225028"/>
                  </a:cubicBezTo>
                  <a:lnTo>
                    <a:pt x="2525472" y="236601"/>
                  </a:lnTo>
                  <a:lnTo>
                    <a:pt x="2515185" y="236601"/>
                  </a:lnTo>
                  <a:cubicBezTo>
                    <a:pt x="2512270" y="236601"/>
                    <a:pt x="2509827" y="235615"/>
                    <a:pt x="2507855" y="233644"/>
                  </a:cubicBezTo>
                  <a:cubicBezTo>
                    <a:pt x="2505884" y="231672"/>
                    <a:pt x="2504898" y="229229"/>
                    <a:pt x="2504898" y="226314"/>
                  </a:cubicBezTo>
                  <a:lnTo>
                    <a:pt x="2504898" y="221171"/>
                  </a:lnTo>
                  <a:lnTo>
                    <a:pt x="2510041" y="221171"/>
                  </a:lnTo>
                  <a:close/>
                  <a:moveTo>
                    <a:pt x="2489467" y="216027"/>
                  </a:moveTo>
                  <a:lnTo>
                    <a:pt x="2494611" y="216027"/>
                  </a:lnTo>
                  <a:lnTo>
                    <a:pt x="2494611" y="222456"/>
                  </a:lnTo>
                  <a:lnTo>
                    <a:pt x="2501040" y="222456"/>
                  </a:lnTo>
                  <a:lnTo>
                    <a:pt x="2501040" y="226314"/>
                  </a:lnTo>
                  <a:cubicBezTo>
                    <a:pt x="2501040" y="228886"/>
                    <a:pt x="2500183" y="231243"/>
                    <a:pt x="2498468" y="233386"/>
                  </a:cubicBezTo>
                  <a:cubicBezTo>
                    <a:pt x="2496754" y="235529"/>
                    <a:pt x="2494611" y="236601"/>
                    <a:pt x="2492039" y="236601"/>
                  </a:cubicBezTo>
                  <a:lnTo>
                    <a:pt x="2479180" y="236601"/>
                  </a:lnTo>
                  <a:lnTo>
                    <a:pt x="2479180" y="228886"/>
                  </a:lnTo>
                  <a:cubicBezTo>
                    <a:pt x="2479180" y="220313"/>
                    <a:pt x="2482609" y="216027"/>
                    <a:pt x="2489467" y="216027"/>
                  </a:cubicBezTo>
                  <a:close/>
                  <a:moveTo>
                    <a:pt x="1895391" y="216027"/>
                  </a:moveTo>
                  <a:lnTo>
                    <a:pt x="1901821" y="216027"/>
                  </a:lnTo>
                  <a:cubicBezTo>
                    <a:pt x="1904221" y="216027"/>
                    <a:pt x="1906321" y="216927"/>
                    <a:pt x="1908121" y="218727"/>
                  </a:cubicBezTo>
                  <a:cubicBezTo>
                    <a:pt x="1909922" y="220528"/>
                    <a:pt x="1910822" y="222628"/>
                    <a:pt x="1910822" y="225028"/>
                  </a:cubicBezTo>
                  <a:lnTo>
                    <a:pt x="1910822" y="236601"/>
                  </a:lnTo>
                  <a:lnTo>
                    <a:pt x="1900535" y="236601"/>
                  </a:lnTo>
                  <a:cubicBezTo>
                    <a:pt x="1897620" y="236601"/>
                    <a:pt x="1895177" y="235615"/>
                    <a:pt x="1893205" y="233644"/>
                  </a:cubicBezTo>
                  <a:cubicBezTo>
                    <a:pt x="1891234" y="231672"/>
                    <a:pt x="1890248" y="229229"/>
                    <a:pt x="1890248" y="226314"/>
                  </a:cubicBezTo>
                  <a:lnTo>
                    <a:pt x="1890248" y="221171"/>
                  </a:lnTo>
                  <a:lnTo>
                    <a:pt x="1895391" y="221171"/>
                  </a:lnTo>
                  <a:close/>
                  <a:moveTo>
                    <a:pt x="1874817" y="216027"/>
                  </a:moveTo>
                  <a:lnTo>
                    <a:pt x="1879961" y="216027"/>
                  </a:lnTo>
                  <a:lnTo>
                    <a:pt x="1879961" y="222456"/>
                  </a:lnTo>
                  <a:lnTo>
                    <a:pt x="1886390" y="222456"/>
                  </a:lnTo>
                  <a:lnTo>
                    <a:pt x="1886390" y="226314"/>
                  </a:lnTo>
                  <a:cubicBezTo>
                    <a:pt x="1886390" y="228886"/>
                    <a:pt x="1885533" y="231243"/>
                    <a:pt x="1883818" y="233386"/>
                  </a:cubicBezTo>
                  <a:cubicBezTo>
                    <a:pt x="1882104" y="235529"/>
                    <a:pt x="1879961" y="236601"/>
                    <a:pt x="1877389" y="236601"/>
                  </a:cubicBezTo>
                  <a:lnTo>
                    <a:pt x="1864530" y="236601"/>
                  </a:lnTo>
                  <a:lnTo>
                    <a:pt x="1864530" y="228886"/>
                  </a:lnTo>
                  <a:cubicBezTo>
                    <a:pt x="1864530" y="220313"/>
                    <a:pt x="1867959" y="216027"/>
                    <a:pt x="1874817" y="216027"/>
                  </a:cubicBezTo>
                  <a:close/>
                  <a:moveTo>
                    <a:pt x="1280739" y="216027"/>
                  </a:moveTo>
                  <a:lnTo>
                    <a:pt x="1287169" y="216027"/>
                  </a:lnTo>
                  <a:cubicBezTo>
                    <a:pt x="1289569" y="216027"/>
                    <a:pt x="1291669" y="216927"/>
                    <a:pt x="1293469" y="218727"/>
                  </a:cubicBezTo>
                  <a:cubicBezTo>
                    <a:pt x="1295270" y="220528"/>
                    <a:pt x="1296170" y="222628"/>
                    <a:pt x="1296170" y="225028"/>
                  </a:cubicBezTo>
                  <a:lnTo>
                    <a:pt x="1296170" y="236601"/>
                  </a:lnTo>
                  <a:lnTo>
                    <a:pt x="1285883" y="236601"/>
                  </a:lnTo>
                  <a:cubicBezTo>
                    <a:pt x="1282968" y="236601"/>
                    <a:pt x="1280525" y="235615"/>
                    <a:pt x="1278553" y="233644"/>
                  </a:cubicBezTo>
                  <a:cubicBezTo>
                    <a:pt x="1276582" y="231672"/>
                    <a:pt x="1275596" y="229229"/>
                    <a:pt x="1275596" y="226314"/>
                  </a:cubicBezTo>
                  <a:lnTo>
                    <a:pt x="1275596" y="221171"/>
                  </a:lnTo>
                  <a:lnTo>
                    <a:pt x="1280739" y="221171"/>
                  </a:lnTo>
                  <a:close/>
                  <a:moveTo>
                    <a:pt x="1260165" y="216027"/>
                  </a:moveTo>
                  <a:lnTo>
                    <a:pt x="1265309" y="216027"/>
                  </a:lnTo>
                  <a:lnTo>
                    <a:pt x="1265309" y="222456"/>
                  </a:lnTo>
                  <a:lnTo>
                    <a:pt x="1271738" y="222456"/>
                  </a:lnTo>
                  <a:lnTo>
                    <a:pt x="1271738" y="226314"/>
                  </a:lnTo>
                  <a:cubicBezTo>
                    <a:pt x="1271738" y="228886"/>
                    <a:pt x="1270881" y="231243"/>
                    <a:pt x="1269166" y="233386"/>
                  </a:cubicBezTo>
                  <a:cubicBezTo>
                    <a:pt x="1267452" y="235529"/>
                    <a:pt x="1265309" y="236601"/>
                    <a:pt x="1262737" y="236601"/>
                  </a:cubicBezTo>
                  <a:lnTo>
                    <a:pt x="1249878" y="236601"/>
                  </a:lnTo>
                  <a:lnTo>
                    <a:pt x="1249878" y="228886"/>
                  </a:lnTo>
                  <a:cubicBezTo>
                    <a:pt x="1249878" y="220313"/>
                    <a:pt x="1253307" y="216027"/>
                    <a:pt x="1260165" y="216027"/>
                  </a:cubicBezTo>
                  <a:close/>
                  <a:moveTo>
                    <a:pt x="666087" y="216027"/>
                  </a:moveTo>
                  <a:lnTo>
                    <a:pt x="672517" y="216027"/>
                  </a:lnTo>
                  <a:cubicBezTo>
                    <a:pt x="674917" y="216027"/>
                    <a:pt x="677017" y="216927"/>
                    <a:pt x="678817" y="218727"/>
                  </a:cubicBezTo>
                  <a:cubicBezTo>
                    <a:pt x="680618" y="220528"/>
                    <a:pt x="681518" y="222628"/>
                    <a:pt x="681518" y="225028"/>
                  </a:cubicBezTo>
                  <a:lnTo>
                    <a:pt x="681518" y="236601"/>
                  </a:lnTo>
                  <a:lnTo>
                    <a:pt x="671231" y="236601"/>
                  </a:lnTo>
                  <a:cubicBezTo>
                    <a:pt x="668316" y="236601"/>
                    <a:pt x="665873" y="235615"/>
                    <a:pt x="663901" y="233644"/>
                  </a:cubicBezTo>
                  <a:cubicBezTo>
                    <a:pt x="661930" y="231672"/>
                    <a:pt x="660944" y="229229"/>
                    <a:pt x="660944" y="226314"/>
                  </a:cubicBezTo>
                  <a:lnTo>
                    <a:pt x="660944" y="221171"/>
                  </a:lnTo>
                  <a:lnTo>
                    <a:pt x="666087" y="221171"/>
                  </a:lnTo>
                  <a:close/>
                  <a:moveTo>
                    <a:pt x="645513" y="216027"/>
                  </a:moveTo>
                  <a:lnTo>
                    <a:pt x="650657" y="216027"/>
                  </a:lnTo>
                  <a:lnTo>
                    <a:pt x="650657" y="222456"/>
                  </a:lnTo>
                  <a:lnTo>
                    <a:pt x="657086" y="222456"/>
                  </a:lnTo>
                  <a:lnTo>
                    <a:pt x="657086" y="226314"/>
                  </a:lnTo>
                  <a:cubicBezTo>
                    <a:pt x="657086" y="228886"/>
                    <a:pt x="656229" y="231243"/>
                    <a:pt x="654514" y="233386"/>
                  </a:cubicBezTo>
                  <a:cubicBezTo>
                    <a:pt x="652800" y="235529"/>
                    <a:pt x="650657" y="236601"/>
                    <a:pt x="648085" y="236601"/>
                  </a:cubicBezTo>
                  <a:lnTo>
                    <a:pt x="635226" y="236601"/>
                  </a:lnTo>
                  <a:lnTo>
                    <a:pt x="635226" y="228886"/>
                  </a:lnTo>
                  <a:cubicBezTo>
                    <a:pt x="635226" y="220313"/>
                    <a:pt x="638655" y="216027"/>
                    <a:pt x="645513" y="216027"/>
                  </a:cubicBezTo>
                  <a:close/>
                  <a:moveTo>
                    <a:pt x="51435" y="216027"/>
                  </a:moveTo>
                  <a:lnTo>
                    <a:pt x="57865" y="216027"/>
                  </a:lnTo>
                  <a:cubicBezTo>
                    <a:pt x="60265" y="216027"/>
                    <a:pt x="62365" y="216927"/>
                    <a:pt x="64166" y="218727"/>
                  </a:cubicBezTo>
                  <a:cubicBezTo>
                    <a:pt x="65966" y="220528"/>
                    <a:pt x="66866" y="222628"/>
                    <a:pt x="66866" y="225028"/>
                  </a:cubicBezTo>
                  <a:lnTo>
                    <a:pt x="66866" y="236601"/>
                  </a:lnTo>
                  <a:lnTo>
                    <a:pt x="56579" y="236601"/>
                  </a:lnTo>
                  <a:cubicBezTo>
                    <a:pt x="53664" y="236601"/>
                    <a:pt x="51221" y="235615"/>
                    <a:pt x="49249" y="233644"/>
                  </a:cubicBezTo>
                  <a:cubicBezTo>
                    <a:pt x="47278" y="231672"/>
                    <a:pt x="46292" y="229229"/>
                    <a:pt x="46292" y="226314"/>
                  </a:cubicBezTo>
                  <a:lnTo>
                    <a:pt x="46292" y="221171"/>
                  </a:lnTo>
                  <a:lnTo>
                    <a:pt x="51435" y="221171"/>
                  </a:lnTo>
                  <a:close/>
                  <a:moveTo>
                    <a:pt x="30861" y="216027"/>
                  </a:moveTo>
                  <a:lnTo>
                    <a:pt x="36005" y="216027"/>
                  </a:lnTo>
                  <a:lnTo>
                    <a:pt x="36005" y="222456"/>
                  </a:lnTo>
                  <a:lnTo>
                    <a:pt x="42434" y="222456"/>
                  </a:lnTo>
                  <a:lnTo>
                    <a:pt x="42434" y="226314"/>
                  </a:lnTo>
                  <a:cubicBezTo>
                    <a:pt x="42434" y="228886"/>
                    <a:pt x="41577" y="231243"/>
                    <a:pt x="39863" y="233386"/>
                  </a:cubicBezTo>
                  <a:cubicBezTo>
                    <a:pt x="38148" y="235529"/>
                    <a:pt x="36005" y="236601"/>
                    <a:pt x="33433" y="236601"/>
                  </a:cubicBezTo>
                  <a:lnTo>
                    <a:pt x="20574" y="236601"/>
                  </a:lnTo>
                  <a:lnTo>
                    <a:pt x="20574" y="228886"/>
                  </a:lnTo>
                  <a:cubicBezTo>
                    <a:pt x="20574" y="220313"/>
                    <a:pt x="24003" y="216027"/>
                    <a:pt x="30861" y="216027"/>
                  </a:cubicBezTo>
                  <a:close/>
                  <a:moveTo>
                    <a:pt x="2497182" y="208312"/>
                  </a:moveTo>
                  <a:lnTo>
                    <a:pt x="2507469" y="208312"/>
                  </a:lnTo>
                  <a:lnTo>
                    <a:pt x="2507469" y="218599"/>
                  </a:lnTo>
                  <a:lnTo>
                    <a:pt x="2497182" y="218599"/>
                  </a:lnTo>
                  <a:close/>
                  <a:moveTo>
                    <a:pt x="1882532" y="208312"/>
                  </a:moveTo>
                  <a:lnTo>
                    <a:pt x="1892819" y="208312"/>
                  </a:lnTo>
                  <a:lnTo>
                    <a:pt x="1892819" y="218599"/>
                  </a:lnTo>
                  <a:lnTo>
                    <a:pt x="1882532" y="218599"/>
                  </a:lnTo>
                  <a:close/>
                  <a:moveTo>
                    <a:pt x="1267880" y="208312"/>
                  </a:moveTo>
                  <a:lnTo>
                    <a:pt x="1278167" y="208312"/>
                  </a:lnTo>
                  <a:lnTo>
                    <a:pt x="1278167" y="218599"/>
                  </a:lnTo>
                  <a:lnTo>
                    <a:pt x="1267880" y="218599"/>
                  </a:lnTo>
                  <a:close/>
                  <a:moveTo>
                    <a:pt x="653228" y="208312"/>
                  </a:moveTo>
                  <a:lnTo>
                    <a:pt x="663515" y="208312"/>
                  </a:lnTo>
                  <a:lnTo>
                    <a:pt x="663515" y="218599"/>
                  </a:lnTo>
                  <a:lnTo>
                    <a:pt x="653228" y="218599"/>
                  </a:lnTo>
                  <a:close/>
                  <a:moveTo>
                    <a:pt x="38577" y="208312"/>
                  </a:moveTo>
                  <a:lnTo>
                    <a:pt x="48864" y="208312"/>
                  </a:lnTo>
                  <a:lnTo>
                    <a:pt x="48864" y="218599"/>
                  </a:lnTo>
                  <a:lnTo>
                    <a:pt x="38577" y="218599"/>
                  </a:lnTo>
                  <a:close/>
                  <a:moveTo>
                    <a:pt x="2664346" y="190310"/>
                  </a:moveTo>
                  <a:cubicBezTo>
                    <a:pt x="2668632" y="190310"/>
                    <a:pt x="2672490" y="192453"/>
                    <a:pt x="2675919" y="196739"/>
                  </a:cubicBezTo>
                  <a:cubicBezTo>
                    <a:pt x="2671290" y="196739"/>
                    <a:pt x="2664861" y="200168"/>
                    <a:pt x="2656631" y="207026"/>
                  </a:cubicBezTo>
                  <a:cubicBezTo>
                    <a:pt x="2650459" y="214741"/>
                    <a:pt x="2644029" y="218599"/>
                    <a:pt x="2637343" y="218599"/>
                  </a:cubicBezTo>
                  <a:cubicBezTo>
                    <a:pt x="2628770" y="218599"/>
                    <a:pt x="2623198" y="215941"/>
                    <a:pt x="2620626" y="210626"/>
                  </a:cubicBezTo>
                  <a:cubicBezTo>
                    <a:pt x="2624055" y="212512"/>
                    <a:pt x="2627656" y="213455"/>
                    <a:pt x="2631428" y="213455"/>
                  </a:cubicBezTo>
                  <a:cubicBezTo>
                    <a:pt x="2637086" y="213455"/>
                    <a:pt x="2639915" y="210884"/>
                    <a:pt x="2639915" y="205740"/>
                  </a:cubicBezTo>
                  <a:cubicBezTo>
                    <a:pt x="2639915" y="201454"/>
                    <a:pt x="2637771" y="199311"/>
                    <a:pt x="2633485" y="199311"/>
                  </a:cubicBezTo>
                  <a:cubicBezTo>
                    <a:pt x="2636400" y="195710"/>
                    <a:pt x="2638972" y="193996"/>
                    <a:pt x="2641200" y="194167"/>
                  </a:cubicBezTo>
                  <a:cubicBezTo>
                    <a:pt x="2644801" y="194339"/>
                    <a:pt x="2647373" y="195624"/>
                    <a:pt x="2648916" y="198025"/>
                  </a:cubicBezTo>
                  <a:cubicBezTo>
                    <a:pt x="2654916" y="192881"/>
                    <a:pt x="2660060" y="190310"/>
                    <a:pt x="2664346" y="190310"/>
                  </a:cubicBezTo>
                  <a:close/>
                  <a:moveTo>
                    <a:pt x="2515185" y="190310"/>
                  </a:moveTo>
                  <a:lnTo>
                    <a:pt x="2525472" y="190310"/>
                  </a:lnTo>
                  <a:lnTo>
                    <a:pt x="2525472" y="200597"/>
                  </a:lnTo>
                  <a:cubicBezTo>
                    <a:pt x="2525472" y="203854"/>
                    <a:pt x="2524357" y="206597"/>
                    <a:pt x="2522128" y="208826"/>
                  </a:cubicBezTo>
                  <a:cubicBezTo>
                    <a:pt x="2519900" y="211055"/>
                    <a:pt x="2517156" y="212169"/>
                    <a:pt x="2513899" y="212169"/>
                  </a:cubicBezTo>
                  <a:lnTo>
                    <a:pt x="2510041" y="212169"/>
                  </a:lnTo>
                  <a:lnTo>
                    <a:pt x="2510041" y="205740"/>
                  </a:lnTo>
                  <a:lnTo>
                    <a:pt x="2504898" y="205740"/>
                  </a:lnTo>
                  <a:lnTo>
                    <a:pt x="2504898" y="198025"/>
                  </a:lnTo>
                  <a:cubicBezTo>
                    <a:pt x="2504898" y="192881"/>
                    <a:pt x="2508327" y="190310"/>
                    <a:pt x="2515185" y="190310"/>
                  </a:cubicBezTo>
                  <a:close/>
                  <a:moveTo>
                    <a:pt x="2479180" y="190310"/>
                  </a:moveTo>
                  <a:lnTo>
                    <a:pt x="2490753" y="190310"/>
                  </a:lnTo>
                  <a:cubicBezTo>
                    <a:pt x="2493325" y="190310"/>
                    <a:pt x="2495682" y="191167"/>
                    <a:pt x="2497825" y="192881"/>
                  </a:cubicBezTo>
                  <a:cubicBezTo>
                    <a:pt x="2499969" y="194596"/>
                    <a:pt x="2501040" y="196739"/>
                    <a:pt x="2501040" y="199311"/>
                  </a:cubicBezTo>
                  <a:lnTo>
                    <a:pt x="2501040" y="205740"/>
                  </a:lnTo>
                  <a:lnTo>
                    <a:pt x="2494611" y="205740"/>
                  </a:lnTo>
                  <a:lnTo>
                    <a:pt x="2494611" y="212169"/>
                  </a:lnTo>
                  <a:lnTo>
                    <a:pt x="2490753" y="212169"/>
                  </a:lnTo>
                  <a:cubicBezTo>
                    <a:pt x="2487838" y="212169"/>
                    <a:pt x="2485181" y="211355"/>
                    <a:pt x="2482781" y="209726"/>
                  </a:cubicBezTo>
                  <a:cubicBezTo>
                    <a:pt x="2480380" y="208097"/>
                    <a:pt x="2479180" y="205911"/>
                    <a:pt x="2479180" y="203168"/>
                  </a:cubicBezTo>
                  <a:close/>
                  <a:moveTo>
                    <a:pt x="2049696" y="190310"/>
                  </a:moveTo>
                  <a:cubicBezTo>
                    <a:pt x="2053982" y="190310"/>
                    <a:pt x="2057840" y="192453"/>
                    <a:pt x="2061269" y="196739"/>
                  </a:cubicBezTo>
                  <a:cubicBezTo>
                    <a:pt x="2056640" y="196739"/>
                    <a:pt x="2050211" y="200168"/>
                    <a:pt x="2041981" y="207026"/>
                  </a:cubicBezTo>
                  <a:cubicBezTo>
                    <a:pt x="2035809" y="214741"/>
                    <a:pt x="2029379" y="218599"/>
                    <a:pt x="2022693" y="218599"/>
                  </a:cubicBezTo>
                  <a:cubicBezTo>
                    <a:pt x="2014120" y="218599"/>
                    <a:pt x="2008548" y="215941"/>
                    <a:pt x="2005976" y="210626"/>
                  </a:cubicBezTo>
                  <a:cubicBezTo>
                    <a:pt x="2009405" y="212512"/>
                    <a:pt x="2013006" y="213455"/>
                    <a:pt x="2016778" y="213455"/>
                  </a:cubicBezTo>
                  <a:cubicBezTo>
                    <a:pt x="2022436" y="213455"/>
                    <a:pt x="2025265" y="210884"/>
                    <a:pt x="2025265" y="205740"/>
                  </a:cubicBezTo>
                  <a:cubicBezTo>
                    <a:pt x="2025265" y="201454"/>
                    <a:pt x="2023121" y="199311"/>
                    <a:pt x="2018835" y="199311"/>
                  </a:cubicBezTo>
                  <a:cubicBezTo>
                    <a:pt x="2021750" y="195710"/>
                    <a:pt x="2024322" y="193996"/>
                    <a:pt x="2026550" y="194167"/>
                  </a:cubicBezTo>
                  <a:cubicBezTo>
                    <a:pt x="2030151" y="194339"/>
                    <a:pt x="2032723" y="195624"/>
                    <a:pt x="2034266" y="198025"/>
                  </a:cubicBezTo>
                  <a:cubicBezTo>
                    <a:pt x="2040266" y="192881"/>
                    <a:pt x="2045410" y="190310"/>
                    <a:pt x="2049696" y="190310"/>
                  </a:cubicBezTo>
                  <a:close/>
                  <a:moveTo>
                    <a:pt x="1900535" y="190310"/>
                  </a:moveTo>
                  <a:lnTo>
                    <a:pt x="1910822" y="190310"/>
                  </a:lnTo>
                  <a:lnTo>
                    <a:pt x="1910822" y="200597"/>
                  </a:lnTo>
                  <a:cubicBezTo>
                    <a:pt x="1910822" y="203854"/>
                    <a:pt x="1909707" y="206597"/>
                    <a:pt x="1907478" y="208826"/>
                  </a:cubicBezTo>
                  <a:cubicBezTo>
                    <a:pt x="1905250" y="211055"/>
                    <a:pt x="1902506" y="212169"/>
                    <a:pt x="1899249" y="212169"/>
                  </a:cubicBezTo>
                  <a:lnTo>
                    <a:pt x="1895391" y="212169"/>
                  </a:lnTo>
                  <a:lnTo>
                    <a:pt x="1895391" y="205740"/>
                  </a:lnTo>
                  <a:lnTo>
                    <a:pt x="1890248" y="205740"/>
                  </a:lnTo>
                  <a:lnTo>
                    <a:pt x="1890248" y="198025"/>
                  </a:lnTo>
                  <a:cubicBezTo>
                    <a:pt x="1890248" y="192881"/>
                    <a:pt x="1893677" y="190310"/>
                    <a:pt x="1900535" y="190310"/>
                  </a:cubicBezTo>
                  <a:close/>
                  <a:moveTo>
                    <a:pt x="1864530" y="190310"/>
                  </a:moveTo>
                  <a:lnTo>
                    <a:pt x="1876103" y="190310"/>
                  </a:lnTo>
                  <a:cubicBezTo>
                    <a:pt x="1878675" y="190310"/>
                    <a:pt x="1881032" y="191167"/>
                    <a:pt x="1883175" y="192881"/>
                  </a:cubicBezTo>
                  <a:cubicBezTo>
                    <a:pt x="1885319" y="194596"/>
                    <a:pt x="1886390" y="196739"/>
                    <a:pt x="1886390" y="199311"/>
                  </a:cubicBezTo>
                  <a:lnTo>
                    <a:pt x="1886390" y="205740"/>
                  </a:lnTo>
                  <a:lnTo>
                    <a:pt x="1879961" y="205740"/>
                  </a:lnTo>
                  <a:lnTo>
                    <a:pt x="1879961" y="212169"/>
                  </a:lnTo>
                  <a:lnTo>
                    <a:pt x="1876103" y="212169"/>
                  </a:lnTo>
                  <a:cubicBezTo>
                    <a:pt x="1873188" y="212169"/>
                    <a:pt x="1870531" y="211355"/>
                    <a:pt x="1868131" y="209726"/>
                  </a:cubicBezTo>
                  <a:cubicBezTo>
                    <a:pt x="1865730" y="208097"/>
                    <a:pt x="1864530" y="205911"/>
                    <a:pt x="1864530" y="203168"/>
                  </a:cubicBezTo>
                  <a:close/>
                  <a:moveTo>
                    <a:pt x="1435044" y="190310"/>
                  </a:moveTo>
                  <a:cubicBezTo>
                    <a:pt x="1439330" y="190310"/>
                    <a:pt x="1443188" y="192453"/>
                    <a:pt x="1446617" y="196739"/>
                  </a:cubicBezTo>
                  <a:cubicBezTo>
                    <a:pt x="1441988" y="196739"/>
                    <a:pt x="1435559" y="200168"/>
                    <a:pt x="1427329" y="207026"/>
                  </a:cubicBezTo>
                  <a:cubicBezTo>
                    <a:pt x="1421157" y="214741"/>
                    <a:pt x="1414727" y="218599"/>
                    <a:pt x="1408041" y="218599"/>
                  </a:cubicBezTo>
                  <a:cubicBezTo>
                    <a:pt x="1399468" y="218599"/>
                    <a:pt x="1393896" y="215941"/>
                    <a:pt x="1391324" y="210626"/>
                  </a:cubicBezTo>
                  <a:cubicBezTo>
                    <a:pt x="1394753" y="212512"/>
                    <a:pt x="1398354" y="213455"/>
                    <a:pt x="1402126" y="213455"/>
                  </a:cubicBezTo>
                  <a:cubicBezTo>
                    <a:pt x="1407784" y="213455"/>
                    <a:pt x="1410613" y="210884"/>
                    <a:pt x="1410613" y="205740"/>
                  </a:cubicBezTo>
                  <a:cubicBezTo>
                    <a:pt x="1410613" y="201454"/>
                    <a:pt x="1408469" y="199311"/>
                    <a:pt x="1404183" y="199311"/>
                  </a:cubicBezTo>
                  <a:cubicBezTo>
                    <a:pt x="1407098" y="195710"/>
                    <a:pt x="1409670" y="193996"/>
                    <a:pt x="1411898" y="194167"/>
                  </a:cubicBezTo>
                  <a:cubicBezTo>
                    <a:pt x="1415499" y="194339"/>
                    <a:pt x="1418071" y="195624"/>
                    <a:pt x="1419614" y="198025"/>
                  </a:cubicBezTo>
                  <a:cubicBezTo>
                    <a:pt x="1425614" y="192881"/>
                    <a:pt x="1430758" y="190310"/>
                    <a:pt x="1435044" y="190310"/>
                  </a:cubicBezTo>
                  <a:close/>
                  <a:moveTo>
                    <a:pt x="1285883" y="190310"/>
                  </a:moveTo>
                  <a:lnTo>
                    <a:pt x="1296170" y="190310"/>
                  </a:lnTo>
                  <a:lnTo>
                    <a:pt x="1296170" y="200597"/>
                  </a:lnTo>
                  <a:cubicBezTo>
                    <a:pt x="1296170" y="203854"/>
                    <a:pt x="1295055" y="206597"/>
                    <a:pt x="1292826" y="208826"/>
                  </a:cubicBezTo>
                  <a:cubicBezTo>
                    <a:pt x="1290598" y="211055"/>
                    <a:pt x="1287854" y="212169"/>
                    <a:pt x="1284597" y="212169"/>
                  </a:cubicBezTo>
                  <a:lnTo>
                    <a:pt x="1280739" y="212169"/>
                  </a:lnTo>
                  <a:lnTo>
                    <a:pt x="1280739" y="205740"/>
                  </a:lnTo>
                  <a:lnTo>
                    <a:pt x="1275596" y="205740"/>
                  </a:lnTo>
                  <a:lnTo>
                    <a:pt x="1275596" y="198025"/>
                  </a:lnTo>
                  <a:cubicBezTo>
                    <a:pt x="1275596" y="192881"/>
                    <a:pt x="1279025" y="190310"/>
                    <a:pt x="1285883" y="190310"/>
                  </a:cubicBezTo>
                  <a:close/>
                  <a:moveTo>
                    <a:pt x="1249878" y="190310"/>
                  </a:moveTo>
                  <a:lnTo>
                    <a:pt x="1261451" y="190310"/>
                  </a:lnTo>
                  <a:cubicBezTo>
                    <a:pt x="1264023" y="190310"/>
                    <a:pt x="1266380" y="191167"/>
                    <a:pt x="1268523" y="192881"/>
                  </a:cubicBezTo>
                  <a:cubicBezTo>
                    <a:pt x="1270667" y="194596"/>
                    <a:pt x="1271738" y="196739"/>
                    <a:pt x="1271738" y="199311"/>
                  </a:cubicBezTo>
                  <a:lnTo>
                    <a:pt x="1271738" y="205740"/>
                  </a:lnTo>
                  <a:lnTo>
                    <a:pt x="1265309" y="205740"/>
                  </a:lnTo>
                  <a:lnTo>
                    <a:pt x="1265309" y="212169"/>
                  </a:lnTo>
                  <a:lnTo>
                    <a:pt x="1261451" y="212169"/>
                  </a:lnTo>
                  <a:cubicBezTo>
                    <a:pt x="1258536" y="212169"/>
                    <a:pt x="1255879" y="211355"/>
                    <a:pt x="1253479" y="209726"/>
                  </a:cubicBezTo>
                  <a:cubicBezTo>
                    <a:pt x="1251078" y="208097"/>
                    <a:pt x="1249878" y="205911"/>
                    <a:pt x="1249878" y="203168"/>
                  </a:cubicBezTo>
                  <a:close/>
                  <a:moveTo>
                    <a:pt x="820392" y="190310"/>
                  </a:moveTo>
                  <a:cubicBezTo>
                    <a:pt x="824678" y="190310"/>
                    <a:pt x="828536" y="192453"/>
                    <a:pt x="831965" y="196739"/>
                  </a:cubicBezTo>
                  <a:cubicBezTo>
                    <a:pt x="827336" y="196739"/>
                    <a:pt x="820907" y="200168"/>
                    <a:pt x="812677" y="207026"/>
                  </a:cubicBezTo>
                  <a:cubicBezTo>
                    <a:pt x="806505" y="214741"/>
                    <a:pt x="800075" y="218599"/>
                    <a:pt x="793389" y="218599"/>
                  </a:cubicBezTo>
                  <a:cubicBezTo>
                    <a:pt x="784816" y="218599"/>
                    <a:pt x="779244" y="215941"/>
                    <a:pt x="776672" y="210626"/>
                  </a:cubicBezTo>
                  <a:cubicBezTo>
                    <a:pt x="780101" y="212512"/>
                    <a:pt x="783702" y="213455"/>
                    <a:pt x="787474" y="213455"/>
                  </a:cubicBezTo>
                  <a:cubicBezTo>
                    <a:pt x="793132" y="213455"/>
                    <a:pt x="795961" y="210884"/>
                    <a:pt x="795961" y="205740"/>
                  </a:cubicBezTo>
                  <a:cubicBezTo>
                    <a:pt x="795961" y="201454"/>
                    <a:pt x="793817" y="199311"/>
                    <a:pt x="789531" y="199311"/>
                  </a:cubicBezTo>
                  <a:cubicBezTo>
                    <a:pt x="792446" y="195710"/>
                    <a:pt x="795018" y="193996"/>
                    <a:pt x="797246" y="194167"/>
                  </a:cubicBezTo>
                  <a:cubicBezTo>
                    <a:pt x="800847" y="194339"/>
                    <a:pt x="803419" y="195624"/>
                    <a:pt x="804962" y="198025"/>
                  </a:cubicBezTo>
                  <a:cubicBezTo>
                    <a:pt x="810962" y="192881"/>
                    <a:pt x="816106" y="190310"/>
                    <a:pt x="820392" y="190310"/>
                  </a:cubicBezTo>
                  <a:close/>
                  <a:moveTo>
                    <a:pt x="671231" y="190310"/>
                  </a:moveTo>
                  <a:lnTo>
                    <a:pt x="681518" y="190310"/>
                  </a:lnTo>
                  <a:lnTo>
                    <a:pt x="681518" y="200597"/>
                  </a:lnTo>
                  <a:cubicBezTo>
                    <a:pt x="681518" y="203854"/>
                    <a:pt x="680403" y="206597"/>
                    <a:pt x="678174" y="208826"/>
                  </a:cubicBezTo>
                  <a:cubicBezTo>
                    <a:pt x="675946" y="211055"/>
                    <a:pt x="673202" y="212169"/>
                    <a:pt x="669945" y="212169"/>
                  </a:cubicBezTo>
                  <a:lnTo>
                    <a:pt x="666087" y="212169"/>
                  </a:lnTo>
                  <a:lnTo>
                    <a:pt x="666087" y="205740"/>
                  </a:lnTo>
                  <a:lnTo>
                    <a:pt x="660944" y="205740"/>
                  </a:lnTo>
                  <a:lnTo>
                    <a:pt x="660944" y="198025"/>
                  </a:lnTo>
                  <a:cubicBezTo>
                    <a:pt x="660944" y="192881"/>
                    <a:pt x="664373" y="190310"/>
                    <a:pt x="671231" y="190310"/>
                  </a:cubicBezTo>
                  <a:close/>
                  <a:moveTo>
                    <a:pt x="635226" y="190310"/>
                  </a:moveTo>
                  <a:lnTo>
                    <a:pt x="646799" y="190310"/>
                  </a:lnTo>
                  <a:cubicBezTo>
                    <a:pt x="649371" y="190310"/>
                    <a:pt x="651728" y="191167"/>
                    <a:pt x="653871" y="192881"/>
                  </a:cubicBezTo>
                  <a:cubicBezTo>
                    <a:pt x="656015" y="194596"/>
                    <a:pt x="657086" y="196739"/>
                    <a:pt x="657086" y="199311"/>
                  </a:cubicBezTo>
                  <a:lnTo>
                    <a:pt x="657086" y="205740"/>
                  </a:lnTo>
                  <a:lnTo>
                    <a:pt x="650657" y="205740"/>
                  </a:lnTo>
                  <a:lnTo>
                    <a:pt x="650657" y="212169"/>
                  </a:lnTo>
                  <a:lnTo>
                    <a:pt x="646799" y="212169"/>
                  </a:lnTo>
                  <a:cubicBezTo>
                    <a:pt x="643884" y="212169"/>
                    <a:pt x="641227" y="211355"/>
                    <a:pt x="638827" y="209726"/>
                  </a:cubicBezTo>
                  <a:cubicBezTo>
                    <a:pt x="636426" y="208097"/>
                    <a:pt x="635226" y="205911"/>
                    <a:pt x="635226" y="203168"/>
                  </a:cubicBezTo>
                  <a:close/>
                  <a:moveTo>
                    <a:pt x="205740" y="190310"/>
                  </a:moveTo>
                  <a:cubicBezTo>
                    <a:pt x="210027" y="190310"/>
                    <a:pt x="213884" y="192453"/>
                    <a:pt x="217313" y="196739"/>
                  </a:cubicBezTo>
                  <a:cubicBezTo>
                    <a:pt x="212684" y="196739"/>
                    <a:pt x="206255" y="200168"/>
                    <a:pt x="198025" y="207026"/>
                  </a:cubicBezTo>
                  <a:cubicBezTo>
                    <a:pt x="191853" y="214741"/>
                    <a:pt x="185424" y="218599"/>
                    <a:pt x="178737" y="218599"/>
                  </a:cubicBezTo>
                  <a:cubicBezTo>
                    <a:pt x="170165" y="218599"/>
                    <a:pt x="164592" y="215941"/>
                    <a:pt x="162021" y="210626"/>
                  </a:cubicBezTo>
                  <a:cubicBezTo>
                    <a:pt x="165450" y="212512"/>
                    <a:pt x="169050" y="213455"/>
                    <a:pt x="172822" y="213455"/>
                  </a:cubicBezTo>
                  <a:cubicBezTo>
                    <a:pt x="178480" y="213455"/>
                    <a:pt x="181309" y="210884"/>
                    <a:pt x="181309" y="205740"/>
                  </a:cubicBezTo>
                  <a:cubicBezTo>
                    <a:pt x="181309" y="201454"/>
                    <a:pt x="179166" y="199311"/>
                    <a:pt x="174879" y="199311"/>
                  </a:cubicBezTo>
                  <a:cubicBezTo>
                    <a:pt x="177794" y="195710"/>
                    <a:pt x="180366" y="193996"/>
                    <a:pt x="182595" y="194167"/>
                  </a:cubicBezTo>
                  <a:cubicBezTo>
                    <a:pt x="186195" y="194339"/>
                    <a:pt x="188767" y="195624"/>
                    <a:pt x="190310" y="198025"/>
                  </a:cubicBezTo>
                  <a:cubicBezTo>
                    <a:pt x="196311" y="192881"/>
                    <a:pt x="201454" y="190310"/>
                    <a:pt x="205740" y="190310"/>
                  </a:cubicBezTo>
                  <a:close/>
                  <a:moveTo>
                    <a:pt x="56579" y="190310"/>
                  </a:moveTo>
                  <a:lnTo>
                    <a:pt x="66866" y="190310"/>
                  </a:lnTo>
                  <a:lnTo>
                    <a:pt x="66866" y="200597"/>
                  </a:lnTo>
                  <a:cubicBezTo>
                    <a:pt x="66866" y="203854"/>
                    <a:pt x="65751" y="206597"/>
                    <a:pt x="63523" y="208826"/>
                  </a:cubicBezTo>
                  <a:cubicBezTo>
                    <a:pt x="61294" y="211055"/>
                    <a:pt x="58551" y="212169"/>
                    <a:pt x="55293" y="212169"/>
                  </a:cubicBezTo>
                  <a:lnTo>
                    <a:pt x="51435" y="212169"/>
                  </a:lnTo>
                  <a:lnTo>
                    <a:pt x="51435" y="205740"/>
                  </a:lnTo>
                  <a:lnTo>
                    <a:pt x="46292" y="205740"/>
                  </a:lnTo>
                  <a:lnTo>
                    <a:pt x="46292" y="198025"/>
                  </a:lnTo>
                  <a:cubicBezTo>
                    <a:pt x="46292" y="192881"/>
                    <a:pt x="49721" y="190310"/>
                    <a:pt x="56579" y="190310"/>
                  </a:cubicBezTo>
                  <a:close/>
                  <a:moveTo>
                    <a:pt x="20574" y="190310"/>
                  </a:moveTo>
                  <a:lnTo>
                    <a:pt x="32147" y="190310"/>
                  </a:lnTo>
                  <a:cubicBezTo>
                    <a:pt x="34719" y="190310"/>
                    <a:pt x="37076" y="191167"/>
                    <a:pt x="39220" y="192881"/>
                  </a:cubicBezTo>
                  <a:cubicBezTo>
                    <a:pt x="41363" y="194596"/>
                    <a:pt x="42434" y="196739"/>
                    <a:pt x="42434" y="199311"/>
                  </a:cubicBezTo>
                  <a:lnTo>
                    <a:pt x="42434" y="205740"/>
                  </a:lnTo>
                  <a:lnTo>
                    <a:pt x="36005" y="205740"/>
                  </a:lnTo>
                  <a:lnTo>
                    <a:pt x="36005" y="212169"/>
                  </a:lnTo>
                  <a:lnTo>
                    <a:pt x="32147" y="212169"/>
                  </a:lnTo>
                  <a:cubicBezTo>
                    <a:pt x="29233" y="212169"/>
                    <a:pt x="26575" y="211355"/>
                    <a:pt x="24175" y="209726"/>
                  </a:cubicBezTo>
                  <a:cubicBezTo>
                    <a:pt x="21775" y="208097"/>
                    <a:pt x="20574" y="205911"/>
                    <a:pt x="20574" y="203168"/>
                  </a:cubicBezTo>
                  <a:close/>
                  <a:moveTo>
                    <a:pt x="2533187" y="185166"/>
                  </a:moveTo>
                  <a:lnTo>
                    <a:pt x="2540902" y="185166"/>
                  </a:lnTo>
                  <a:lnTo>
                    <a:pt x="2540902" y="228886"/>
                  </a:lnTo>
                  <a:lnTo>
                    <a:pt x="2715781" y="228886"/>
                  </a:lnTo>
                  <a:lnTo>
                    <a:pt x="2715781" y="236601"/>
                  </a:lnTo>
                  <a:lnTo>
                    <a:pt x="2533187" y="236601"/>
                  </a:lnTo>
                  <a:close/>
                  <a:moveTo>
                    <a:pt x="1918537" y="185166"/>
                  </a:moveTo>
                  <a:lnTo>
                    <a:pt x="1926252" y="185166"/>
                  </a:lnTo>
                  <a:lnTo>
                    <a:pt x="1926252" y="228886"/>
                  </a:lnTo>
                  <a:lnTo>
                    <a:pt x="2101131" y="228886"/>
                  </a:lnTo>
                  <a:lnTo>
                    <a:pt x="2101131" y="236601"/>
                  </a:lnTo>
                  <a:lnTo>
                    <a:pt x="1918537" y="236601"/>
                  </a:lnTo>
                  <a:close/>
                  <a:moveTo>
                    <a:pt x="1303885" y="185166"/>
                  </a:moveTo>
                  <a:lnTo>
                    <a:pt x="1311600" y="185166"/>
                  </a:lnTo>
                  <a:lnTo>
                    <a:pt x="1311600" y="228886"/>
                  </a:lnTo>
                  <a:lnTo>
                    <a:pt x="1486479" y="228886"/>
                  </a:lnTo>
                  <a:lnTo>
                    <a:pt x="1486479" y="236601"/>
                  </a:lnTo>
                  <a:lnTo>
                    <a:pt x="1303885" y="236601"/>
                  </a:lnTo>
                  <a:close/>
                  <a:moveTo>
                    <a:pt x="689233" y="185166"/>
                  </a:moveTo>
                  <a:lnTo>
                    <a:pt x="696948" y="185166"/>
                  </a:lnTo>
                  <a:lnTo>
                    <a:pt x="696948" y="228886"/>
                  </a:lnTo>
                  <a:lnTo>
                    <a:pt x="871827" y="228886"/>
                  </a:lnTo>
                  <a:lnTo>
                    <a:pt x="871827" y="236601"/>
                  </a:lnTo>
                  <a:lnTo>
                    <a:pt x="689233" y="236601"/>
                  </a:lnTo>
                  <a:close/>
                  <a:moveTo>
                    <a:pt x="74581" y="185166"/>
                  </a:moveTo>
                  <a:lnTo>
                    <a:pt x="82296" y="185166"/>
                  </a:lnTo>
                  <a:lnTo>
                    <a:pt x="82296" y="228886"/>
                  </a:lnTo>
                  <a:lnTo>
                    <a:pt x="257175" y="228886"/>
                  </a:lnTo>
                  <a:lnTo>
                    <a:pt x="257175" y="236601"/>
                  </a:lnTo>
                  <a:lnTo>
                    <a:pt x="74581" y="236601"/>
                  </a:lnTo>
                  <a:close/>
                  <a:moveTo>
                    <a:pt x="2576907" y="171021"/>
                  </a:moveTo>
                  <a:cubicBezTo>
                    <a:pt x="2592166" y="171021"/>
                    <a:pt x="2607168" y="180023"/>
                    <a:pt x="2621912" y="198025"/>
                  </a:cubicBezTo>
                  <a:cubicBezTo>
                    <a:pt x="2626199" y="203168"/>
                    <a:pt x="2630485" y="207026"/>
                    <a:pt x="2634771" y="209598"/>
                  </a:cubicBezTo>
                  <a:cubicBezTo>
                    <a:pt x="2626027" y="209598"/>
                    <a:pt x="2620455" y="207883"/>
                    <a:pt x="2618055" y="204454"/>
                  </a:cubicBezTo>
                  <a:cubicBezTo>
                    <a:pt x="2618055" y="209598"/>
                    <a:pt x="2617197" y="213884"/>
                    <a:pt x="2615483" y="217313"/>
                  </a:cubicBezTo>
                  <a:cubicBezTo>
                    <a:pt x="2611368" y="215084"/>
                    <a:pt x="2608368" y="211226"/>
                    <a:pt x="2606482" y="205740"/>
                  </a:cubicBezTo>
                  <a:cubicBezTo>
                    <a:pt x="2603910" y="212598"/>
                    <a:pt x="2597909" y="216027"/>
                    <a:pt x="2588480" y="216027"/>
                  </a:cubicBezTo>
                  <a:cubicBezTo>
                    <a:pt x="2594480" y="213455"/>
                    <a:pt x="2597481" y="207455"/>
                    <a:pt x="2597481" y="198025"/>
                  </a:cubicBezTo>
                  <a:lnTo>
                    <a:pt x="2585103" y="181778"/>
                  </a:lnTo>
                  <a:lnTo>
                    <a:pt x="2585008" y="181566"/>
                  </a:lnTo>
                  <a:lnTo>
                    <a:pt x="2584912" y="181528"/>
                  </a:lnTo>
                  <a:close/>
                  <a:moveTo>
                    <a:pt x="1962257" y="171021"/>
                  </a:moveTo>
                  <a:cubicBezTo>
                    <a:pt x="1977516" y="171021"/>
                    <a:pt x="1992518" y="180023"/>
                    <a:pt x="2007262" y="198025"/>
                  </a:cubicBezTo>
                  <a:cubicBezTo>
                    <a:pt x="2011549" y="203168"/>
                    <a:pt x="2015835" y="207026"/>
                    <a:pt x="2020121" y="209598"/>
                  </a:cubicBezTo>
                  <a:cubicBezTo>
                    <a:pt x="2011377" y="209598"/>
                    <a:pt x="2005805" y="207883"/>
                    <a:pt x="2003405" y="204454"/>
                  </a:cubicBezTo>
                  <a:cubicBezTo>
                    <a:pt x="2003405" y="209598"/>
                    <a:pt x="2002547" y="213884"/>
                    <a:pt x="2000833" y="217313"/>
                  </a:cubicBezTo>
                  <a:cubicBezTo>
                    <a:pt x="1996718" y="215084"/>
                    <a:pt x="1993718" y="211226"/>
                    <a:pt x="1991832" y="205740"/>
                  </a:cubicBezTo>
                  <a:cubicBezTo>
                    <a:pt x="1989260" y="212598"/>
                    <a:pt x="1983259" y="216027"/>
                    <a:pt x="1973830" y="216027"/>
                  </a:cubicBezTo>
                  <a:cubicBezTo>
                    <a:pt x="1979830" y="213455"/>
                    <a:pt x="1982831" y="207455"/>
                    <a:pt x="1982831" y="198025"/>
                  </a:cubicBezTo>
                  <a:lnTo>
                    <a:pt x="1970453" y="181778"/>
                  </a:lnTo>
                  <a:lnTo>
                    <a:pt x="1970358" y="181566"/>
                  </a:lnTo>
                  <a:lnTo>
                    <a:pt x="1970262" y="181528"/>
                  </a:lnTo>
                  <a:close/>
                  <a:moveTo>
                    <a:pt x="1347605" y="171021"/>
                  </a:moveTo>
                  <a:cubicBezTo>
                    <a:pt x="1362864" y="171021"/>
                    <a:pt x="1377866" y="180023"/>
                    <a:pt x="1392610" y="198025"/>
                  </a:cubicBezTo>
                  <a:cubicBezTo>
                    <a:pt x="1396897" y="203168"/>
                    <a:pt x="1401183" y="207026"/>
                    <a:pt x="1405469" y="209598"/>
                  </a:cubicBezTo>
                  <a:cubicBezTo>
                    <a:pt x="1396725" y="209598"/>
                    <a:pt x="1391153" y="207883"/>
                    <a:pt x="1388753" y="204454"/>
                  </a:cubicBezTo>
                  <a:cubicBezTo>
                    <a:pt x="1388753" y="209598"/>
                    <a:pt x="1387895" y="213884"/>
                    <a:pt x="1386181" y="217313"/>
                  </a:cubicBezTo>
                  <a:cubicBezTo>
                    <a:pt x="1382066" y="215084"/>
                    <a:pt x="1379066" y="211226"/>
                    <a:pt x="1377180" y="205740"/>
                  </a:cubicBezTo>
                  <a:cubicBezTo>
                    <a:pt x="1374608" y="212598"/>
                    <a:pt x="1368607" y="216027"/>
                    <a:pt x="1359178" y="216027"/>
                  </a:cubicBezTo>
                  <a:cubicBezTo>
                    <a:pt x="1365178" y="213455"/>
                    <a:pt x="1368179" y="207455"/>
                    <a:pt x="1368179" y="198025"/>
                  </a:cubicBezTo>
                  <a:lnTo>
                    <a:pt x="1355801" y="181778"/>
                  </a:lnTo>
                  <a:lnTo>
                    <a:pt x="1355706" y="181566"/>
                  </a:lnTo>
                  <a:lnTo>
                    <a:pt x="1355610" y="181528"/>
                  </a:lnTo>
                  <a:close/>
                  <a:moveTo>
                    <a:pt x="732953" y="171021"/>
                  </a:moveTo>
                  <a:cubicBezTo>
                    <a:pt x="748212" y="171021"/>
                    <a:pt x="763214" y="180023"/>
                    <a:pt x="777958" y="198025"/>
                  </a:cubicBezTo>
                  <a:cubicBezTo>
                    <a:pt x="782245" y="203168"/>
                    <a:pt x="786531" y="207026"/>
                    <a:pt x="790817" y="209598"/>
                  </a:cubicBezTo>
                  <a:cubicBezTo>
                    <a:pt x="782073" y="209598"/>
                    <a:pt x="776501" y="207883"/>
                    <a:pt x="774101" y="204454"/>
                  </a:cubicBezTo>
                  <a:cubicBezTo>
                    <a:pt x="774101" y="209598"/>
                    <a:pt x="773243" y="213884"/>
                    <a:pt x="771529" y="217313"/>
                  </a:cubicBezTo>
                  <a:cubicBezTo>
                    <a:pt x="767414" y="215084"/>
                    <a:pt x="764414" y="211226"/>
                    <a:pt x="762528" y="205740"/>
                  </a:cubicBezTo>
                  <a:cubicBezTo>
                    <a:pt x="759956" y="212598"/>
                    <a:pt x="753955" y="216027"/>
                    <a:pt x="744526" y="216027"/>
                  </a:cubicBezTo>
                  <a:cubicBezTo>
                    <a:pt x="750526" y="213455"/>
                    <a:pt x="753527" y="207455"/>
                    <a:pt x="753527" y="198025"/>
                  </a:cubicBezTo>
                  <a:lnTo>
                    <a:pt x="741149" y="181778"/>
                  </a:lnTo>
                  <a:lnTo>
                    <a:pt x="741054" y="181566"/>
                  </a:lnTo>
                  <a:lnTo>
                    <a:pt x="740958" y="181528"/>
                  </a:lnTo>
                  <a:close/>
                  <a:moveTo>
                    <a:pt x="118301" y="171021"/>
                  </a:moveTo>
                  <a:cubicBezTo>
                    <a:pt x="133560" y="171021"/>
                    <a:pt x="148562" y="180023"/>
                    <a:pt x="163307" y="198025"/>
                  </a:cubicBezTo>
                  <a:cubicBezTo>
                    <a:pt x="167593" y="203168"/>
                    <a:pt x="171879" y="207026"/>
                    <a:pt x="176165" y="209598"/>
                  </a:cubicBezTo>
                  <a:cubicBezTo>
                    <a:pt x="167421" y="209598"/>
                    <a:pt x="161849" y="207883"/>
                    <a:pt x="159449" y="204454"/>
                  </a:cubicBezTo>
                  <a:cubicBezTo>
                    <a:pt x="159449" y="209598"/>
                    <a:pt x="158592" y="213884"/>
                    <a:pt x="156877" y="217313"/>
                  </a:cubicBezTo>
                  <a:cubicBezTo>
                    <a:pt x="152762" y="215084"/>
                    <a:pt x="149762" y="211226"/>
                    <a:pt x="147876" y="205740"/>
                  </a:cubicBezTo>
                  <a:cubicBezTo>
                    <a:pt x="145304" y="212598"/>
                    <a:pt x="139304" y="216027"/>
                    <a:pt x="129874" y="216027"/>
                  </a:cubicBezTo>
                  <a:cubicBezTo>
                    <a:pt x="135875" y="213455"/>
                    <a:pt x="138875" y="207455"/>
                    <a:pt x="138875" y="198025"/>
                  </a:cubicBezTo>
                  <a:lnTo>
                    <a:pt x="126496" y="181778"/>
                  </a:lnTo>
                  <a:lnTo>
                    <a:pt x="126402" y="181566"/>
                  </a:lnTo>
                  <a:lnTo>
                    <a:pt x="126306" y="181528"/>
                  </a:lnTo>
                  <a:close/>
                  <a:moveTo>
                    <a:pt x="2546046" y="159191"/>
                  </a:moveTo>
                  <a:cubicBezTo>
                    <a:pt x="2548960" y="159191"/>
                    <a:pt x="2551446" y="160220"/>
                    <a:pt x="2553504" y="162277"/>
                  </a:cubicBezTo>
                  <a:cubicBezTo>
                    <a:pt x="2555561" y="164335"/>
                    <a:pt x="2556590" y="166821"/>
                    <a:pt x="2556590" y="169736"/>
                  </a:cubicBezTo>
                  <a:lnTo>
                    <a:pt x="2546046" y="169736"/>
                  </a:lnTo>
                  <a:close/>
                  <a:moveTo>
                    <a:pt x="1931396" y="159191"/>
                  </a:moveTo>
                  <a:cubicBezTo>
                    <a:pt x="1934310" y="159191"/>
                    <a:pt x="1936796" y="160220"/>
                    <a:pt x="1938854" y="162277"/>
                  </a:cubicBezTo>
                  <a:cubicBezTo>
                    <a:pt x="1940911" y="164335"/>
                    <a:pt x="1941940" y="166821"/>
                    <a:pt x="1941940" y="169736"/>
                  </a:cubicBezTo>
                  <a:lnTo>
                    <a:pt x="1931396" y="169736"/>
                  </a:lnTo>
                  <a:close/>
                  <a:moveTo>
                    <a:pt x="1316744" y="159191"/>
                  </a:moveTo>
                  <a:cubicBezTo>
                    <a:pt x="1319658" y="159191"/>
                    <a:pt x="1322144" y="160220"/>
                    <a:pt x="1324202" y="162277"/>
                  </a:cubicBezTo>
                  <a:cubicBezTo>
                    <a:pt x="1326259" y="164335"/>
                    <a:pt x="1327288" y="166821"/>
                    <a:pt x="1327288" y="169736"/>
                  </a:cubicBezTo>
                  <a:lnTo>
                    <a:pt x="1316744" y="169736"/>
                  </a:lnTo>
                  <a:close/>
                  <a:moveTo>
                    <a:pt x="702092" y="159191"/>
                  </a:moveTo>
                  <a:cubicBezTo>
                    <a:pt x="705006" y="159191"/>
                    <a:pt x="707492" y="160220"/>
                    <a:pt x="709550" y="162277"/>
                  </a:cubicBezTo>
                  <a:cubicBezTo>
                    <a:pt x="711607" y="164335"/>
                    <a:pt x="712636" y="166821"/>
                    <a:pt x="712636" y="169736"/>
                  </a:cubicBezTo>
                  <a:lnTo>
                    <a:pt x="702092" y="169736"/>
                  </a:lnTo>
                  <a:close/>
                  <a:moveTo>
                    <a:pt x="87440" y="159191"/>
                  </a:moveTo>
                  <a:cubicBezTo>
                    <a:pt x="90355" y="159191"/>
                    <a:pt x="92841" y="160220"/>
                    <a:pt x="94898" y="162277"/>
                  </a:cubicBezTo>
                  <a:cubicBezTo>
                    <a:pt x="96955" y="164335"/>
                    <a:pt x="97984" y="166821"/>
                    <a:pt x="97984" y="169736"/>
                  </a:cubicBezTo>
                  <a:lnTo>
                    <a:pt x="87440" y="169736"/>
                  </a:lnTo>
                  <a:close/>
                  <a:moveTo>
                    <a:pt x="2624998" y="146333"/>
                  </a:moveTo>
                  <a:cubicBezTo>
                    <a:pt x="2634085" y="147876"/>
                    <a:pt x="2638629" y="153533"/>
                    <a:pt x="2638629" y="163306"/>
                  </a:cubicBezTo>
                  <a:cubicBezTo>
                    <a:pt x="2638629" y="167078"/>
                    <a:pt x="2636914" y="172522"/>
                    <a:pt x="2633485" y="179637"/>
                  </a:cubicBezTo>
                  <a:cubicBezTo>
                    <a:pt x="2630056" y="186752"/>
                    <a:pt x="2628342" y="191595"/>
                    <a:pt x="2628342" y="194167"/>
                  </a:cubicBezTo>
                  <a:cubicBezTo>
                    <a:pt x="2623884" y="191081"/>
                    <a:pt x="2621741" y="188081"/>
                    <a:pt x="2621912" y="185166"/>
                  </a:cubicBezTo>
                  <a:cubicBezTo>
                    <a:pt x="2621912" y="183794"/>
                    <a:pt x="2622427" y="181737"/>
                    <a:pt x="2623455" y="178994"/>
                  </a:cubicBezTo>
                  <a:cubicBezTo>
                    <a:pt x="2624484" y="176251"/>
                    <a:pt x="2624998" y="174708"/>
                    <a:pt x="2624998" y="174365"/>
                  </a:cubicBezTo>
                  <a:cubicBezTo>
                    <a:pt x="2624998" y="174193"/>
                    <a:pt x="2624827" y="173936"/>
                    <a:pt x="2624484" y="173593"/>
                  </a:cubicBezTo>
                  <a:lnTo>
                    <a:pt x="2621912" y="173593"/>
                  </a:lnTo>
                  <a:cubicBezTo>
                    <a:pt x="2616769" y="173593"/>
                    <a:pt x="2614197" y="171021"/>
                    <a:pt x="2614197" y="165878"/>
                  </a:cubicBezTo>
                  <a:cubicBezTo>
                    <a:pt x="2614369" y="164849"/>
                    <a:pt x="2614797" y="163135"/>
                    <a:pt x="2615483" y="160734"/>
                  </a:cubicBezTo>
                  <a:cubicBezTo>
                    <a:pt x="2615826" y="163649"/>
                    <a:pt x="2618140" y="165106"/>
                    <a:pt x="2622427" y="165106"/>
                  </a:cubicBezTo>
                  <a:cubicBezTo>
                    <a:pt x="2628256" y="165106"/>
                    <a:pt x="2631085" y="162792"/>
                    <a:pt x="2630913" y="158163"/>
                  </a:cubicBezTo>
                  <a:cubicBezTo>
                    <a:pt x="2630742" y="153019"/>
                    <a:pt x="2628770" y="149076"/>
                    <a:pt x="2624998" y="146333"/>
                  </a:cubicBezTo>
                  <a:close/>
                  <a:moveTo>
                    <a:pt x="2010348" y="146333"/>
                  </a:moveTo>
                  <a:cubicBezTo>
                    <a:pt x="2019435" y="147876"/>
                    <a:pt x="2023979" y="153533"/>
                    <a:pt x="2023979" y="163306"/>
                  </a:cubicBezTo>
                  <a:cubicBezTo>
                    <a:pt x="2023979" y="167078"/>
                    <a:pt x="2022264" y="172522"/>
                    <a:pt x="2018835" y="179637"/>
                  </a:cubicBezTo>
                  <a:cubicBezTo>
                    <a:pt x="2015406" y="186752"/>
                    <a:pt x="2013692" y="191595"/>
                    <a:pt x="2013692" y="194167"/>
                  </a:cubicBezTo>
                  <a:cubicBezTo>
                    <a:pt x="2009234" y="191081"/>
                    <a:pt x="2007091" y="188081"/>
                    <a:pt x="2007262" y="185166"/>
                  </a:cubicBezTo>
                  <a:cubicBezTo>
                    <a:pt x="2007262" y="183794"/>
                    <a:pt x="2007777" y="181737"/>
                    <a:pt x="2008805" y="178994"/>
                  </a:cubicBezTo>
                  <a:cubicBezTo>
                    <a:pt x="2009834" y="176251"/>
                    <a:pt x="2010348" y="174708"/>
                    <a:pt x="2010348" y="174365"/>
                  </a:cubicBezTo>
                  <a:cubicBezTo>
                    <a:pt x="2010348" y="174193"/>
                    <a:pt x="2010177" y="173936"/>
                    <a:pt x="2009834" y="173593"/>
                  </a:cubicBezTo>
                  <a:lnTo>
                    <a:pt x="2007262" y="173593"/>
                  </a:lnTo>
                  <a:cubicBezTo>
                    <a:pt x="2002119" y="173593"/>
                    <a:pt x="1999547" y="171021"/>
                    <a:pt x="1999547" y="165878"/>
                  </a:cubicBezTo>
                  <a:cubicBezTo>
                    <a:pt x="1999719" y="164849"/>
                    <a:pt x="2000147" y="163135"/>
                    <a:pt x="2000833" y="160734"/>
                  </a:cubicBezTo>
                  <a:cubicBezTo>
                    <a:pt x="2001176" y="163649"/>
                    <a:pt x="2003490" y="165106"/>
                    <a:pt x="2007777" y="165106"/>
                  </a:cubicBezTo>
                  <a:cubicBezTo>
                    <a:pt x="2013606" y="165106"/>
                    <a:pt x="2016435" y="162792"/>
                    <a:pt x="2016263" y="158163"/>
                  </a:cubicBezTo>
                  <a:cubicBezTo>
                    <a:pt x="2016092" y="153019"/>
                    <a:pt x="2014120" y="149076"/>
                    <a:pt x="2010348" y="146333"/>
                  </a:cubicBezTo>
                  <a:close/>
                  <a:moveTo>
                    <a:pt x="1395696" y="146333"/>
                  </a:moveTo>
                  <a:cubicBezTo>
                    <a:pt x="1404783" y="147876"/>
                    <a:pt x="1409327" y="153533"/>
                    <a:pt x="1409327" y="163306"/>
                  </a:cubicBezTo>
                  <a:cubicBezTo>
                    <a:pt x="1409327" y="167078"/>
                    <a:pt x="1407612" y="172522"/>
                    <a:pt x="1404183" y="179637"/>
                  </a:cubicBezTo>
                  <a:cubicBezTo>
                    <a:pt x="1400754" y="186752"/>
                    <a:pt x="1399040" y="191595"/>
                    <a:pt x="1399040" y="194167"/>
                  </a:cubicBezTo>
                  <a:cubicBezTo>
                    <a:pt x="1394582" y="191081"/>
                    <a:pt x="1392439" y="188081"/>
                    <a:pt x="1392610" y="185166"/>
                  </a:cubicBezTo>
                  <a:cubicBezTo>
                    <a:pt x="1392610" y="183794"/>
                    <a:pt x="1393125" y="181737"/>
                    <a:pt x="1394153" y="178994"/>
                  </a:cubicBezTo>
                  <a:cubicBezTo>
                    <a:pt x="1395182" y="176251"/>
                    <a:pt x="1395696" y="174708"/>
                    <a:pt x="1395696" y="174365"/>
                  </a:cubicBezTo>
                  <a:cubicBezTo>
                    <a:pt x="1395696" y="174193"/>
                    <a:pt x="1395525" y="173936"/>
                    <a:pt x="1395182" y="173593"/>
                  </a:cubicBezTo>
                  <a:lnTo>
                    <a:pt x="1392610" y="173593"/>
                  </a:lnTo>
                  <a:cubicBezTo>
                    <a:pt x="1387467" y="173593"/>
                    <a:pt x="1384895" y="171021"/>
                    <a:pt x="1384895" y="165878"/>
                  </a:cubicBezTo>
                  <a:cubicBezTo>
                    <a:pt x="1385067" y="164849"/>
                    <a:pt x="1385495" y="163135"/>
                    <a:pt x="1386181" y="160734"/>
                  </a:cubicBezTo>
                  <a:cubicBezTo>
                    <a:pt x="1386524" y="163649"/>
                    <a:pt x="1388838" y="165106"/>
                    <a:pt x="1393125" y="165106"/>
                  </a:cubicBezTo>
                  <a:cubicBezTo>
                    <a:pt x="1398954" y="165106"/>
                    <a:pt x="1401783" y="162792"/>
                    <a:pt x="1401611" y="158163"/>
                  </a:cubicBezTo>
                  <a:cubicBezTo>
                    <a:pt x="1401440" y="153019"/>
                    <a:pt x="1399468" y="149076"/>
                    <a:pt x="1395696" y="146333"/>
                  </a:cubicBezTo>
                  <a:close/>
                  <a:moveTo>
                    <a:pt x="781044" y="146333"/>
                  </a:moveTo>
                  <a:cubicBezTo>
                    <a:pt x="790131" y="147876"/>
                    <a:pt x="794675" y="153533"/>
                    <a:pt x="794675" y="163306"/>
                  </a:cubicBezTo>
                  <a:cubicBezTo>
                    <a:pt x="794675" y="167078"/>
                    <a:pt x="792960" y="172522"/>
                    <a:pt x="789531" y="179637"/>
                  </a:cubicBezTo>
                  <a:cubicBezTo>
                    <a:pt x="786102" y="186752"/>
                    <a:pt x="784388" y="191595"/>
                    <a:pt x="784388" y="194167"/>
                  </a:cubicBezTo>
                  <a:cubicBezTo>
                    <a:pt x="779930" y="191081"/>
                    <a:pt x="777787" y="188081"/>
                    <a:pt x="777958" y="185166"/>
                  </a:cubicBezTo>
                  <a:cubicBezTo>
                    <a:pt x="777958" y="183794"/>
                    <a:pt x="778473" y="181737"/>
                    <a:pt x="779501" y="178994"/>
                  </a:cubicBezTo>
                  <a:cubicBezTo>
                    <a:pt x="780530" y="176251"/>
                    <a:pt x="781044" y="174708"/>
                    <a:pt x="781044" y="174365"/>
                  </a:cubicBezTo>
                  <a:cubicBezTo>
                    <a:pt x="781044" y="174193"/>
                    <a:pt x="780873" y="173936"/>
                    <a:pt x="780530" y="173593"/>
                  </a:cubicBezTo>
                  <a:lnTo>
                    <a:pt x="777958" y="173593"/>
                  </a:lnTo>
                  <a:cubicBezTo>
                    <a:pt x="772815" y="173593"/>
                    <a:pt x="770243" y="171021"/>
                    <a:pt x="770243" y="165878"/>
                  </a:cubicBezTo>
                  <a:cubicBezTo>
                    <a:pt x="770415" y="164849"/>
                    <a:pt x="770843" y="163135"/>
                    <a:pt x="771529" y="160734"/>
                  </a:cubicBezTo>
                  <a:cubicBezTo>
                    <a:pt x="771872" y="163649"/>
                    <a:pt x="774186" y="165106"/>
                    <a:pt x="778473" y="165106"/>
                  </a:cubicBezTo>
                  <a:cubicBezTo>
                    <a:pt x="784302" y="165106"/>
                    <a:pt x="787131" y="162792"/>
                    <a:pt x="786959" y="158163"/>
                  </a:cubicBezTo>
                  <a:cubicBezTo>
                    <a:pt x="786788" y="153019"/>
                    <a:pt x="784816" y="149076"/>
                    <a:pt x="781044" y="146333"/>
                  </a:cubicBezTo>
                  <a:close/>
                  <a:moveTo>
                    <a:pt x="166393" y="146333"/>
                  </a:moveTo>
                  <a:cubicBezTo>
                    <a:pt x="175479" y="147876"/>
                    <a:pt x="180023" y="153533"/>
                    <a:pt x="180023" y="163306"/>
                  </a:cubicBezTo>
                  <a:cubicBezTo>
                    <a:pt x="180023" y="167078"/>
                    <a:pt x="178308" y="172522"/>
                    <a:pt x="174879" y="179637"/>
                  </a:cubicBezTo>
                  <a:cubicBezTo>
                    <a:pt x="171450" y="186752"/>
                    <a:pt x="169736" y="191595"/>
                    <a:pt x="169736" y="194167"/>
                  </a:cubicBezTo>
                  <a:cubicBezTo>
                    <a:pt x="165278" y="191081"/>
                    <a:pt x="163135" y="188081"/>
                    <a:pt x="163307" y="185166"/>
                  </a:cubicBezTo>
                  <a:cubicBezTo>
                    <a:pt x="163307" y="183794"/>
                    <a:pt x="163821" y="181737"/>
                    <a:pt x="164850" y="178994"/>
                  </a:cubicBezTo>
                  <a:cubicBezTo>
                    <a:pt x="165878" y="176251"/>
                    <a:pt x="166393" y="174708"/>
                    <a:pt x="166393" y="174365"/>
                  </a:cubicBezTo>
                  <a:cubicBezTo>
                    <a:pt x="166393" y="174193"/>
                    <a:pt x="166221" y="173936"/>
                    <a:pt x="165878" y="173593"/>
                  </a:cubicBezTo>
                  <a:lnTo>
                    <a:pt x="163307" y="173593"/>
                  </a:lnTo>
                  <a:cubicBezTo>
                    <a:pt x="158163" y="173593"/>
                    <a:pt x="155591" y="171021"/>
                    <a:pt x="155591" y="165878"/>
                  </a:cubicBezTo>
                  <a:cubicBezTo>
                    <a:pt x="155763" y="164849"/>
                    <a:pt x="156191" y="163135"/>
                    <a:pt x="156877" y="160734"/>
                  </a:cubicBezTo>
                  <a:cubicBezTo>
                    <a:pt x="157220" y="163649"/>
                    <a:pt x="159535" y="165106"/>
                    <a:pt x="163821" y="165106"/>
                  </a:cubicBezTo>
                  <a:cubicBezTo>
                    <a:pt x="169650" y="165106"/>
                    <a:pt x="172479" y="162792"/>
                    <a:pt x="172308" y="158163"/>
                  </a:cubicBezTo>
                  <a:cubicBezTo>
                    <a:pt x="172136" y="153019"/>
                    <a:pt x="170165" y="149076"/>
                    <a:pt x="166393" y="146333"/>
                  </a:cubicBezTo>
                  <a:close/>
                  <a:moveTo>
                    <a:pt x="2546046" y="142732"/>
                  </a:moveTo>
                  <a:cubicBezTo>
                    <a:pt x="2552046" y="142732"/>
                    <a:pt x="2555047" y="145304"/>
                    <a:pt x="2555047" y="150447"/>
                  </a:cubicBezTo>
                  <a:cubicBezTo>
                    <a:pt x="2557619" y="149419"/>
                    <a:pt x="2559419" y="148904"/>
                    <a:pt x="2560447" y="148904"/>
                  </a:cubicBezTo>
                  <a:cubicBezTo>
                    <a:pt x="2565077" y="148904"/>
                    <a:pt x="2567391" y="151390"/>
                    <a:pt x="2567391" y="156362"/>
                  </a:cubicBezTo>
                  <a:cubicBezTo>
                    <a:pt x="2567391" y="158763"/>
                    <a:pt x="2566705" y="160649"/>
                    <a:pt x="2565334" y="162020"/>
                  </a:cubicBezTo>
                  <a:cubicBezTo>
                    <a:pt x="2570477" y="162020"/>
                    <a:pt x="2573049" y="164592"/>
                    <a:pt x="2573049" y="169736"/>
                  </a:cubicBezTo>
                  <a:lnTo>
                    <a:pt x="2560705" y="169736"/>
                  </a:lnTo>
                  <a:cubicBezTo>
                    <a:pt x="2560705" y="165449"/>
                    <a:pt x="2559333" y="161935"/>
                    <a:pt x="2556590" y="159191"/>
                  </a:cubicBezTo>
                  <a:cubicBezTo>
                    <a:pt x="2553847" y="156448"/>
                    <a:pt x="2550332" y="155077"/>
                    <a:pt x="2546046" y="155077"/>
                  </a:cubicBezTo>
                  <a:close/>
                  <a:moveTo>
                    <a:pt x="1931396" y="142732"/>
                  </a:moveTo>
                  <a:cubicBezTo>
                    <a:pt x="1937396" y="142732"/>
                    <a:pt x="1940397" y="145304"/>
                    <a:pt x="1940397" y="150447"/>
                  </a:cubicBezTo>
                  <a:cubicBezTo>
                    <a:pt x="1942969" y="149419"/>
                    <a:pt x="1944769" y="148904"/>
                    <a:pt x="1945797" y="148904"/>
                  </a:cubicBezTo>
                  <a:cubicBezTo>
                    <a:pt x="1950427" y="148904"/>
                    <a:pt x="1952741" y="151390"/>
                    <a:pt x="1952741" y="156362"/>
                  </a:cubicBezTo>
                  <a:cubicBezTo>
                    <a:pt x="1952741" y="158763"/>
                    <a:pt x="1952055" y="160649"/>
                    <a:pt x="1950684" y="162020"/>
                  </a:cubicBezTo>
                  <a:cubicBezTo>
                    <a:pt x="1955827" y="162020"/>
                    <a:pt x="1958399" y="164592"/>
                    <a:pt x="1958399" y="169736"/>
                  </a:cubicBezTo>
                  <a:lnTo>
                    <a:pt x="1946055" y="169736"/>
                  </a:lnTo>
                  <a:cubicBezTo>
                    <a:pt x="1946055" y="165449"/>
                    <a:pt x="1944683" y="161935"/>
                    <a:pt x="1941940" y="159191"/>
                  </a:cubicBezTo>
                  <a:cubicBezTo>
                    <a:pt x="1939197" y="156448"/>
                    <a:pt x="1935682" y="155077"/>
                    <a:pt x="1931396" y="155077"/>
                  </a:cubicBezTo>
                  <a:close/>
                  <a:moveTo>
                    <a:pt x="1316744" y="142732"/>
                  </a:moveTo>
                  <a:cubicBezTo>
                    <a:pt x="1322744" y="142732"/>
                    <a:pt x="1325745" y="145304"/>
                    <a:pt x="1325745" y="150447"/>
                  </a:cubicBezTo>
                  <a:cubicBezTo>
                    <a:pt x="1328317" y="149419"/>
                    <a:pt x="1330117" y="148904"/>
                    <a:pt x="1331145" y="148904"/>
                  </a:cubicBezTo>
                  <a:cubicBezTo>
                    <a:pt x="1335775" y="148904"/>
                    <a:pt x="1338089" y="151390"/>
                    <a:pt x="1338089" y="156362"/>
                  </a:cubicBezTo>
                  <a:cubicBezTo>
                    <a:pt x="1338089" y="158763"/>
                    <a:pt x="1337403" y="160649"/>
                    <a:pt x="1336032" y="162020"/>
                  </a:cubicBezTo>
                  <a:cubicBezTo>
                    <a:pt x="1341175" y="162020"/>
                    <a:pt x="1343747" y="164592"/>
                    <a:pt x="1343747" y="169736"/>
                  </a:cubicBezTo>
                  <a:lnTo>
                    <a:pt x="1331403" y="169736"/>
                  </a:lnTo>
                  <a:cubicBezTo>
                    <a:pt x="1331403" y="165449"/>
                    <a:pt x="1330031" y="161935"/>
                    <a:pt x="1327288" y="159191"/>
                  </a:cubicBezTo>
                  <a:cubicBezTo>
                    <a:pt x="1324545" y="156448"/>
                    <a:pt x="1321030" y="155077"/>
                    <a:pt x="1316744" y="155077"/>
                  </a:cubicBezTo>
                  <a:close/>
                  <a:moveTo>
                    <a:pt x="702092" y="142732"/>
                  </a:moveTo>
                  <a:cubicBezTo>
                    <a:pt x="708092" y="142732"/>
                    <a:pt x="711093" y="145304"/>
                    <a:pt x="711093" y="150447"/>
                  </a:cubicBezTo>
                  <a:cubicBezTo>
                    <a:pt x="713665" y="149419"/>
                    <a:pt x="715465" y="148904"/>
                    <a:pt x="716493" y="148904"/>
                  </a:cubicBezTo>
                  <a:cubicBezTo>
                    <a:pt x="721123" y="148904"/>
                    <a:pt x="723437" y="151390"/>
                    <a:pt x="723437" y="156362"/>
                  </a:cubicBezTo>
                  <a:cubicBezTo>
                    <a:pt x="723437" y="158763"/>
                    <a:pt x="722751" y="160649"/>
                    <a:pt x="721380" y="162020"/>
                  </a:cubicBezTo>
                  <a:cubicBezTo>
                    <a:pt x="726523" y="162020"/>
                    <a:pt x="729095" y="164592"/>
                    <a:pt x="729095" y="169736"/>
                  </a:cubicBezTo>
                  <a:lnTo>
                    <a:pt x="716751" y="169736"/>
                  </a:lnTo>
                  <a:cubicBezTo>
                    <a:pt x="716751" y="165449"/>
                    <a:pt x="715379" y="161935"/>
                    <a:pt x="712636" y="159191"/>
                  </a:cubicBezTo>
                  <a:cubicBezTo>
                    <a:pt x="709893" y="156448"/>
                    <a:pt x="706378" y="155077"/>
                    <a:pt x="702092" y="155077"/>
                  </a:cubicBezTo>
                  <a:close/>
                  <a:moveTo>
                    <a:pt x="87440" y="142732"/>
                  </a:moveTo>
                  <a:cubicBezTo>
                    <a:pt x="93441" y="142732"/>
                    <a:pt x="96441" y="145304"/>
                    <a:pt x="96441" y="150447"/>
                  </a:cubicBezTo>
                  <a:cubicBezTo>
                    <a:pt x="99013" y="149419"/>
                    <a:pt x="100813" y="148904"/>
                    <a:pt x="101842" y="148904"/>
                  </a:cubicBezTo>
                  <a:cubicBezTo>
                    <a:pt x="106471" y="148904"/>
                    <a:pt x="108785" y="151390"/>
                    <a:pt x="108785" y="156362"/>
                  </a:cubicBezTo>
                  <a:cubicBezTo>
                    <a:pt x="108785" y="158763"/>
                    <a:pt x="108100" y="160649"/>
                    <a:pt x="106728" y="162020"/>
                  </a:cubicBezTo>
                  <a:cubicBezTo>
                    <a:pt x="111872" y="162020"/>
                    <a:pt x="114443" y="164592"/>
                    <a:pt x="114443" y="169736"/>
                  </a:cubicBezTo>
                  <a:lnTo>
                    <a:pt x="102099" y="169736"/>
                  </a:lnTo>
                  <a:cubicBezTo>
                    <a:pt x="102099" y="165449"/>
                    <a:pt x="100727" y="161935"/>
                    <a:pt x="97984" y="159191"/>
                  </a:cubicBezTo>
                  <a:cubicBezTo>
                    <a:pt x="95241" y="156448"/>
                    <a:pt x="91726" y="155077"/>
                    <a:pt x="87440" y="155077"/>
                  </a:cubicBezTo>
                  <a:close/>
                  <a:moveTo>
                    <a:pt x="2519042" y="124730"/>
                  </a:moveTo>
                  <a:cubicBezTo>
                    <a:pt x="2525386" y="124730"/>
                    <a:pt x="2530615" y="127173"/>
                    <a:pt x="2534730" y="132059"/>
                  </a:cubicBezTo>
                  <a:cubicBezTo>
                    <a:pt x="2538845" y="136946"/>
                    <a:pt x="2540902" y="142646"/>
                    <a:pt x="2540902" y="149162"/>
                  </a:cubicBezTo>
                  <a:lnTo>
                    <a:pt x="2540902" y="172307"/>
                  </a:lnTo>
                  <a:lnTo>
                    <a:pt x="2533187" y="172307"/>
                  </a:lnTo>
                  <a:lnTo>
                    <a:pt x="2533187" y="149162"/>
                  </a:lnTo>
                  <a:cubicBezTo>
                    <a:pt x="2533187" y="145047"/>
                    <a:pt x="2531815" y="141446"/>
                    <a:pt x="2529072" y="138360"/>
                  </a:cubicBezTo>
                  <a:cubicBezTo>
                    <a:pt x="2526329" y="135274"/>
                    <a:pt x="2522986" y="133731"/>
                    <a:pt x="2519042" y="133731"/>
                  </a:cubicBezTo>
                  <a:cubicBezTo>
                    <a:pt x="2516128" y="133731"/>
                    <a:pt x="2513470" y="134545"/>
                    <a:pt x="2511070" y="136174"/>
                  </a:cubicBezTo>
                  <a:cubicBezTo>
                    <a:pt x="2508670" y="137803"/>
                    <a:pt x="2507469" y="139989"/>
                    <a:pt x="2507469" y="142732"/>
                  </a:cubicBezTo>
                  <a:cubicBezTo>
                    <a:pt x="2507469" y="147876"/>
                    <a:pt x="2509613" y="150447"/>
                    <a:pt x="2513899" y="150447"/>
                  </a:cubicBezTo>
                  <a:cubicBezTo>
                    <a:pt x="2517328" y="150447"/>
                    <a:pt x="2519042" y="148304"/>
                    <a:pt x="2519042" y="144018"/>
                  </a:cubicBezTo>
                  <a:lnTo>
                    <a:pt x="2517756" y="141446"/>
                  </a:lnTo>
                  <a:cubicBezTo>
                    <a:pt x="2522900" y="141446"/>
                    <a:pt x="2525472" y="144875"/>
                    <a:pt x="2525472" y="151733"/>
                  </a:cubicBezTo>
                  <a:cubicBezTo>
                    <a:pt x="2525472" y="156877"/>
                    <a:pt x="2522900" y="159449"/>
                    <a:pt x="2517756" y="159449"/>
                  </a:cubicBezTo>
                  <a:cubicBezTo>
                    <a:pt x="2515870" y="159449"/>
                    <a:pt x="2514499" y="159020"/>
                    <a:pt x="2513642" y="158163"/>
                  </a:cubicBezTo>
                  <a:cubicBezTo>
                    <a:pt x="2513642" y="161592"/>
                    <a:pt x="2511841" y="164249"/>
                    <a:pt x="2508241" y="166135"/>
                  </a:cubicBezTo>
                  <a:cubicBezTo>
                    <a:pt x="2505498" y="167678"/>
                    <a:pt x="2502240" y="168450"/>
                    <a:pt x="2498468" y="168450"/>
                  </a:cubicBezTo>
                  <a:cubicBezTo>
                    <a:pt x="2501897" y="164163"/>
                    <a:pt x="2503612" y="160734"/>
                    <a:pt x="2503612" y="158163"/>
                  </a:cubicBezTo>
                  <a:cubicBezTo>
                    <a:pt x="2503612" y="156620"/>
                    <a:pt x="2502969" y="154219"/>
                    <a:pt x="2501683" y="150962"/>
                  </a:cubicBezTo>
                  <a:cubicBezTo>
                    <a:pt x="2500397" y="147704"/>
                    <a:pt x="2499754" y="145390"/>
                    <a:pt x="2499754" y="144018"/>
                  </a:cubicBezTo>
                  <a:cubicBezTo>
                    <a:pt x="2499926" y="138703"/>
                    <a:pt x="2501854" y="134160"/>
                    <a:pt x="2505541" y="130388"/>
                  </a:cubicBezTo>
                  <a:cubicBezTo>
                    <a:pt x="2509227" y="126616"/>
                    <a:pt x="2513727" y="124730"/>
                    <a:pt x="2519042" y="124730"/>
                  </a:cubicBezTo>
                  <a:close/>
                  <a:moveTo>
                    <a:pt x="1904392" y="124730"/>
                  </a:moveTo>
                  <a:cubicBezTo>
                    <a:pt x="1910736" y="124730"/>
                    <a:pt x="1915965" y="127173"/>
                    <a:pt x="1920080" y="132059"/>
                  </a:cubicBezTo>
                  <a:cubicBezTo>
                    <a:pt x="1924195" y="136946"/>
                    <a:pt x="1926252" y="142646"/>
                    <a:pt x="1926252" y="149162"/>
                  </a:cubicBezTo>
                  <a:lnTo>
                    <a:pt x="1926252" y="172307"/>
                  </a:lnTo>
                  <a:lnTo>
                    <a:pt x="1918537" y="172307"/>
                  </a:lnTo>
                  <a:lnTo>
                    <a:pt x="1918537" y="149162"/>
                  </a:lnTo>
                  <a:cubicBezTo>
                    <a:pt x="1918537" y="145047"/>
                    <a:pt x="1917165" y="141446"/>
                    <a:pt x="1914422" y="138360"/>
                  </a:cubicBezTo>
                  <a:cubicBezTo>
                    <a:pt x="1911679" y="135274"/>
                    <a:pt x="1908336" y="133731"/>
                    <a:pt x="1904392" y="133731"/>
                  </a:cubicBezTo>
                  <a:cubicBezTo>
                    <a:pt x="1901478" y="133731"/>
                    <a:pt x="1898820" y="134545"/>
                    <a:pt x="1896420" y="136174"/>
                  </a:cubicBezTo>
                  <a:cubicBezTo>
                    <a:pt x="1894020" y="137803"/>
                    <a:pt x="1892819" y="139989"/>
                    <a:pt x="1892819" y="142732"/>
                  </a:cubicBezTo>
                  <a:cubicBezTo>
                    <a:pt x="1892819" y="147876"/>
                    <a:pt x="1894963" y="150447"/>
                    <a:pt x="1899249" y="150447"/>
                  </a:cubicBezTo>
                  <a:cubicBezTo>
                    <a:pt x="1902678" y="150447"/>
                    <a:pt x="1904392" y="148304"/>
                    <a:pt x="1904392" y="144018"/>
                  </a:cubicBezTo>
                  <a:lnTo>
                    <a:pt x="1903106" y="141446"/>
                  </a:lnTo>
                  <a:cubicBezTo>
                    <a:pt x="1908250" y="141446"/>
                    <a:pt x="1910822" y="144875"/>
                    <a:pt x="1910822" y="151733"/>
                  </a:cubicBezTo>
                  <a:cubicBezTo>
                    <a:pt x="1910822" y="156877"/>
                    <a:pt x="1908250" y="159449"/>
                    <a:pt x="1903106" y="159449"/>
                  </a:cubicBezTo>
                  <a:cubicBezTo>
                    <a:pt x="1901220" y="159449"/>
                    <a:pt x="1899849" y="159020"/>
                    <a:pt x="1898992" y="158163"/>
                  </a:cubicBezTo>
                  <a:cubicBezTo>
                    <a:pt x="1898992" y="161592"/>
                    <a:pt x="1897191" y="164249"/>
                    <a:pt x="1893591" y="166135"/>
                  </a:cubicBezTo>
                  <a:cubicBezTo>
                    <a:pt x="1890848" y="167678"/>
                    <a:pt x="1887590" y="168450"/>
                    <a:pt x="1883818" y="168450"/>
                  </a:cubicBezTo>
                  <a:cubicBezTo>
                    <a:pt x="1887247" y="164163"/>
                    <a:pt x="1888962" y="160734"/>
                    <a:pt x="1888962" y="158163"/>
                  </a:cubicBezTo>
                  <a:cubicBezTo>
                    <a:pt x="1888962" y="156620"/>
                    <a:pt x="1888319" y="154219"/>
                    <a:pt x="1887033" y="150962"/>
                  </a:cubicBezTo>
                  <a:cubicBezTo>
                    <a:pt x="1885747" y="147704"/>
                    <a:pt x="1885104" y="145390"/>
                    <a:pt x="1885104" y="144018"/>
                  </a:cubicBezTo>
                  <a:cubicBezTo>
                    <a:pt x="1885276" y="138703"/>
                    <a:pt x="1887204" y="134160"/>
                    <a:pt x="1890891" y="130388"/>
                  </a:cubicBezTo>
                  <a:cubicBezTo>
                    <a:pt x="1894577" y="126616"/>
                    <a:pt x="1899077" y="124730"/>
                    <a:pt x="1904392" y="124730"/>
                  </a:cubicBezTo>
                  <a:close/>
                  <a:moveTo>
                    <a:pt x="1289740" y="124730"/>
                  </a:moveTo>
                  <a:cubicBezTo>
                    <a:pt x="1296084" y="124730"/>
                    <a:pt x="1301313" y="127173"/>
                    <a:pt x="1305428" y="132059"/>
                  </a:cubicBezTo>
                  <a:cubicBezTo>
                    <a:pt x="1309543" y="136946"/>
                    <a:pt x="1311600" y="142646"/>
                    <a:pt x="1311600" y="149162"/>
                  </a:cubicBezTo>
                  <a:lnTo>
                    <a:pt x="1311600" y="172307"/>
                  </a:lnTo>
                  <a:lnTo>
                    <a:pt x="1303885" y="172307"/>
                  </a:lnTo>
                  <a:lnTo>
                    <a:pt x="1303885" y="149162"/>
                  </a:lnTo>
                  <a:cubicBezTo>
                    <a:pt x="1303885" y="145047"/>
                    <a:pt x="1302513" y="141446"/>
                    <a:pt x="1299770" y="138360"/>
                  </a:cubicBezTo>
                  <a:cubicBezTo>
                    <a:pt x="1297027" y="135274"/>
                    <a:pt x="1293684" y="133731"/>
                    <a:pt x="1289740" y="133731"/>
                  </a:cubicBezTo>
                  <a:cubicBezTo>
                    <a:pt x="1286826" y="133731"/>
                    <a:pt x="1284168" y="134545"/>
                    <a:pt x="1281768" y="136174"/>
                  </a:cubicBezTo>
                  <a:cubicBezTo>
                    <a:pt x="1279368" y="137803"/>
                    <a:pt x="1278167" y="139989"/>
                    <a:pt x="1278167" y="142732"/>
                  </a:cubicBezTo>
                  <a:cubicBezTo>
                    <a:pt x="1278167" y="147876"/>
                    <a:pt x="1280311" y="150447"/>
                    <a:pt x="1284597" y="150447"/>
                  </a:cubicBezTo>
                  <a:cubicBezTo>
                    <a:pt x="1288026" y="150447"/>
                    <a:pt x="1289740" y="148304"/>
                    <a:pt x="1289740" y="144018"/>
                  </a:cubicBezTo>
                  <a:lnTo>
                    <a:pt x="1288454" y="141446"/>
                  </a:lnTo>
                  <a:cubicBezTo>
                    <a:pt x="1293598" y="141446"/>
                    <a:pt x="1296170" y="144875"/>
                    <a:pt x="1296170" y="151733"/>
                  </a:cubicBezTo>
                  <a:cubicBezTo>
                    <a:pt x="1296170" y="156877"/>
                    <a:pt x="1293598" y="159449"/>
                    <a:pt x="1288454" y="159449"/>
                  </a:cubicBezTo>
                  <a:cubicBezTo>
                    <a:pt x="1286568" y="159449"/>
                    <a:pt x="1285197" y="159020"/>
                    <a:pt x="1284340" y="158163"/>
                  </a:cubicBezTo>
                  <a:cubicBezTo>
                    <a:pt x="1284340" y="161592"/>
                    <a:pt x="1282539" y="164249"/>
                    <a:pt x="1278939" y="166135"/>
                  </a:cubicBezTo>
                  <a:cubicBezTo>
                    <a:pt x="1276196" y="167678"/>
                    <a:pt x="1272938" y="168450"/>
                    <a:pt x="1269166" y="168450"/>
                  </a:cubicBezTo>
                  <a:cubicBezTo>
                    <a:pt x="1272595" y="164163"/>
                    <a:pt x="1274310" y="160734"/>
                    <a:pt x="1274310" y="158163"/>
                  </a:cubicBezTo>
                  <a:cubicBezTo>
                    <a:pt x="1274310" y="156620"/>
                    <a:pt x="1273667" y="154219"/>
                    <a:pt x="1272381" y="150962"/>
                  </a:cubicBezTo>
                  <a:cubicBezTo>
                    <a:pt x="1271095" y="147704"/>
                    <a:pt x="1270452" y="145390"/>
                    <a:pt x="1270452" y="144018"/>
                  </a:cubicBezTo>
                  <a:cubicBezTo>
                    <a:pt x="1270624" y="138703"/>
                    <a:pt x="1272552" y="134160"/>
                    <a:pt x="1276239" y="130388"/>
                  </a:cubicBezTo>
                  <a:cubicBezTo>
                    <a:pt x="1279925" y="126616"/>
                    <a:pt x="1284425" y="124730"/>
                    <a:pt x="1289740" y="124730"/>
                  </a:cubicBezTo>
                  <a:close/>
                  <a:moveTo>
                    <a:pt x="675088" y="124730"/>
                  </a:moveTo>
                  <a:cubicBezTo>
                    <a:pt x="681432" y="124730"/>
                    <a:pt x="686661" y="127173"/>
                    <a:pt x="690776" y="132059"/>
                  </a:cubicBezTo>
                  <a:cubicBezTo>
                    <a:pt x="694891" y="136946"/>
                    <a:pt x="696948" y="142646"/>
                    <a:pt x="696948" y="149162"/>
                  </a:cubicBezTo>
                  <a:lnTo>
                    <a:pt x="696948" y="172307"/>
                  </a:lnTo>
                  <a:lnTo>
                    <a:pt x="689233" y="172307"/>
                  </a:lnTo>
                  <a:lnTo>
                    <a:pt x="689233" y="149162"/>
                  </a:lnTo>
                  <a:cubicBezTo>
                    <a:pt x="689233" y="145047"/>
                    <a:pt x="687861" y="141446"/>
                    <a:pt x="685118" y="138360"/>
                  </a:cubicBezTo>
                  <a:cubicBezTo>
                    <a:pt x="682375" y="135274"/>
                    <a:pt x="679032" y="133731"/>
                    <a:pt x="675088" y="133731"/>
                  </a:cubicBezTo>
                  <a:cubicBezTo>
                    <a:pt x="672174" y="133731"/>
                    <a:pt x="669516" y="134545"/>
                    <a:pt x="667116" y="136174"/>
                  </a:cubicBezTo>
                  <a:cubicBezTo>
                    <a:pt x="664716" y="137803"/>
                    <a:pt x="663515" y="139989"/>
                    <a:pt x="663515" y="142732"/>
                  </a:cubicBezTo>
                  <a:cubicBezTo>
                    <a:pt x="663515" y="147876"/>
                    <a:pt x="665659" y="150447"/>
                    <a:pt x="669945" y="150447"/>
                  </a:cubicBezTo>
                  <a:cubicBezTo>
                    <a:pt x="673374" y="150447"/>
                    <a:pt x="675088" y="148304"/>
                    <a:pt x="675088" y="144018"/>
                  </a:cubicBezTo>
                  <a:lnTo>
                    <a:pt x="673802" y="141446"/>
                  </a:lnTo>
                  <a:cubicBezTo>
                    <a:pt x="678946" y="141446"/>
                    <a:pt x="681518" y="144875"/>
                    <a:pt x="681518" y="151733"/>
                  </a:cubicBezTo>
                  <a:cubicBezTo>
                    <a:pt x="681518" y="156877"/>
                    <a:pt x="678946" y="159449"/>
                    <a:pt x="673802" y="159449"/>
                  </a:cubicBezTo>
                  <a:cubicBezTo>
                    <a:pt x="671916" y="159449"/>
                    <a:pt x="670545" y="159020"/>
                    <a:pt x="669688" y="158163"/>
                  </a:cubicBezTo>
                  <a:cubicBezTo>
                    <a:pt x="669688" y="161592"/>
                    <a:pt x="667887" y="164249"/>
                    <a:pt x="664287" y="166135"/>
                  </a:cubicBezTo>
                  <a:cubicBezTo>
                    <a:pt x="661544" y="167678"/>
                    <a:pt x="658286" y="168450"/>
                    <a:pt x="654514" y="168450"/>
                  </a:cubicBezTo>
                  <a:cubicBezTo>
                    <a:pt x="657943" y="164163"/>
                    <a:pt x="659658" y="160734"/>
                    <a:pt x="659658" y="158163"/>
                  </a:cubicBezTo>
                  <a:cubicBezTo>
                    <a:pt x="659658" y="156620"/>
                    <a:pt x="659015" y="154219"/>
                    <a:pt x="657729" y="150962"/>
                  </a:cubicBezTo>
                  <a:cubicBezTo>
                    <a:pt x="656443" y="147704"/>
                    <a:pt x="655800" y="145390"/>
                    <a:pt x="655800" y="144018"/>
                  </a:cubicBezTo>
                  <a:cubicBezTo>
                    <a:pt x="655972" y="138703"/>
                    <a:pt x="657900" y="134160"/>
                    <a:pt x="661587" y="130388"/>
                  </a:cubicBezTo>
                  <a:cubicBezTo>
                    <a:pt x="665273" y="126616"/>
                    <a:pt x="669773" y="124730"/>
                    <a:pt x="675088" y="124730"/>
                  </a:cubicBezTo>
                  <a:close/>
                  <a:moveTo>
                    <a:pt x="60437" y="124730"/>
                  </a:moveTo>
                  <a:cubicBezTo>
                    <a:pt x="66780" y="124730"/>
                    <a:pt x="72009" y="127173"/>
                    <a:pt x="76124" y="132059"/>
                  </a:cubicBezTo>
                  <a:cubicBezTo>
                    <a:pt x="80239" y="136946"/>
                    <a:pt x="82296" y="142646"/>
                    <a:pt x="82296" y="149162"/>
                  </a:cubicBezTo>
                  <a:lnTo>
                    <a:pt x="82296" y="172307"/>
                  </a:lnTo>
                  <a:lnTo>
                    <a:pt x="74581" y="172307"/>
                  </a:lnTo>
                  <a:lnTo>
                    <a:pt x="74581" y="149162"/>
                  </a:lnTo>
                  <a:cubicBezTo>
                    <a:pt x="74581" y="145047"/>
                    <a:pt x="73210" y="141446"/>
                    <a:pt x="70466" y="138360"/>
                  </a:cubicBezTo>
                  <a:cubicBezTo>
                    <a:pt x="67723" y="135274"/>
                    <a:pt x="64380" y="133731"/>
                    <a:pt x="60437" y="133731"/>
                  </a:cubicBezTo>
                  <a:cubicBezTo>
                    <a:pt x="57522" y="133731"/>
                    <a:pt x="54864" y="134545"/>
                    <a:pt x="52464" y="136174"/>
                  </a:cubicBezTo>
                  <a:cubicBezTo>
                    <a:pt x="50064" y="137803"/>
                    <a:pt x="48864" y="139989"/>
                    <a:pt x="48864" y="142732"/>
                  </a:cubicBezTo>
                  <a:cubicBezTo>
                    <a:pt x="48864" y="147876"/>
                    <a:pt x="51007" y="150447"/>
                    <a:pt x="55293" y="150447"/>
                  </a:cubicBezTo>
                  <a:cubicBezTo>
                    <a:pt x="58722" y="150447"/>
                    <a:pt x="60437" y="148304"/>
                    <a:pt x="60437" y="144018"/>
                  </a:cubicBezTo>
                  <a:lnTo>
                    <a:pt x="59151" y="141446"/>
                  </a:lnTo>
                  <a:cubicBezTo>
                    <a:pt x="64294" y="141446"/>
                    <a:pt x="66866" y="144875"/>
                    <a:pt x="66866" y="151733"/>
                  </a:cubicBezTo>
                  <a:cubicBezTo>
                    <a:pt x="66866" y="156877"/>
                    <a:pt x="64294" y="159449"/>
                    <a:pt x="59151" y="159449"/>
                  </a:cubicBezTo>
                  <a:cubicBezTo>
                    <a:pt x="57265" y="159449"/>
                    <a:pt x="55893" y="159020"/>
                    <a:pt x="55036" y="158163"/>
                  </a:cubicBezTo>
                  <a:cubicBezTo>
                    <a:pt x="55036" y="161592"/>
                    <a:pt x="53236" y="164249"/>
                    <a:pt x="49635" y="166135"/>
                  </a:cubicBezTo>
                  <a:cubicBezTo>
                    <a:pt x="46892" y="167678"/>
                    <a:pt x="43634" y="168450"/>
                    <a:pt x="39863" y="168450"/>
                  </a:cubicBezTo>
                  <a:cubicBezTo>
                    <a:pt x="43292" y="164163"/>
                    <a:pt x="45006" y="160734"/>
                    <a:pt x="45006" y="158163"/>
                  </a:cubicBezTo>
                  <a:cubicBezTo>
                    <a:pt x="45006" y="156620"/>
                    <a:pt x="44363" y="154219"/>
                    <a:pt x="43077" y="150962"/>
                  </a:cubicBezTo>
                  <a:cubicBezTo>
                    <a:pt x="41791" y="147704"/>
                    <a:pt x="41148" y="145390"/>
                    <a:pt x="41148" y="144018"/>
                  </a:cubicBezTo>
                  <a:cubicBezTo>
                    <a:pt x="41320" y="138703"/>
                    <a:pt x="43249" y="134160"/>
                    <a:pt x="46935" y="130388"/>
                  </a:cubicBezTo>
                  <a:cubicBezTo>
                    <a:pt x="50621" y="126616"/>
                    <a:pt x="55122" y="124730"/>
                    <a:pt x="60437" y="124730"/>
                  </a:cubicBezTo>
                  <a:close/>
                  <a:moveTo>
                    <a:pt x="2664346" y="123444"/>
                  </a:moveTo>
                  <a:cubicBezTo>
                    <a:pt x="2666061" y="124644"/>
                    <a:pt x="2666918" y="126787"/>
                    <a:pt x="2666918" y="129873"/>
                  </a:cubicBezTo>
                  <a:cubicBezTo>
                    <a:pt x="2666746" y="135017"/>
                    <a:pt x="2664775" y="139303"/>
                    <a:pt x="2661003" y="142732"/>
                  </a:cubicBezTo>
                  <a:cubicBezTo>
                    <a:pt x="2657231" y="146161"/>
                    <a:pt x="2652773" y="147876"/>
                    <a:pt x="2647630" y="147876"/>
                  </a:cubicBezTo>
                  <a:cubicBezTo>
                    <a:pt x="2644887" y="147876"/>
                    <a:pt x="2640815" y="147233"/>
                    <a:pt x="2635414" y="145947"/>
                  </a:cubicBezTo>
                  <a:cubicBezTo>
                    <a:pt x="2630013" y="144661"/>
                    <a:pt x="2625941" y="144018"/>
                    <a:pt x="2623198" y="144018"/>
                  </a:cubicBezTo>
                  <a:lnTo>
                    <a:pt x="2616769" y="144018"/>
                  </a:lnTo>
                  <a:cubicBezTo>
                    <a:pt x="2623627" y="147447"/>
                    <a:pt x="2627056" y="152162"/>
                    <a:pt x="2627056" y="158163"/>
                  </a:cubicBezTo>
                  <a:cubicBezTo>
                    <a:pt x="2616597" y="152162"/>
                    <a:pt x="2608882" y="149162"/>
                    <a:pt x="2603910" y="149162"/>
                  </a:cubicBezTo>
                  <a:cubicBezTo>
                    <a:pt x="2595338" y="149162"/>
                    <a:pt x="2585051" y="153448"/>
                    <a:pt x="2573049" y="162020"/>
                  </a:cubicBezTo>
                  <a:lnTo>
                    <a:pt x="2569191" y="159449"/>
                  </a:lnTo>
                  <a:cubicBezTo>
                    <a:pt x="2583593" y="142304"/>
                    <a:pt x="2601595" y="133731"/>
                    <a:pt x="2623198" y="133731"/>
                  </a:cubicBezTo>
                  <a:cubicBezTo>
                    <a:pt x="2625427" y="133731"/>
                    <a:pt x="2628856" y="133945"/>
                    <a:pt x="2633485" y="134374"/>
                  </a:cubicBezTo>
                  <a:cubicBezTo>
                    <a:pt x="2638114" y="134803"/>
                    <a:pt x="2641543" y="135017"/>
                    <a:pt x="2643772" y="135017"/>
                  </a:cubicBezTo>
                  <a:cubicBezTo>
                    <a:pt x="2655774" y="135017"/>
                    <a:pt x="2662632" y="131159"/>
                    <a:pt x="2664346" y="123444"/>
                  </a:cubicBezTo>
                  <a:close/>
                  <a:moveTo>
                    <a:pt x="2049696" y="123444"/>
                  </a:moveTo>
                  <a:cubicBezTo>
                    <a:pt x="2051411" y="124644"/>
                    <a:pt x="2052268" y="126787"/>
                    <a:pt x="2052268" y="129873"/>
                  </a:cubicBezTo>
                  <a:cubicBezTo>
                    <a:pt x="2052096" y="135017"/>
                    <a:pt x="2050125" y="139303"/>
                    <a:pt x="2046353" y="142732"/>
                  </a:cubicBezTo>
                  <a:cubicBezTo>
                    <a:pt x="2042581" y="146161"/>
                    <a:pt x="2038123" y="147876"/>
                    <a:pt x="2032980" y="147876"/>
                  </a:cubicBezTo>
                  <a:cubicBezTo>
                    <a:pt x="2030237" y="147876"/>
                    <a:pt x="2026165" y="147233"/>
                    <a:pt x="2020764" y="145947"/>
                  </a:cubicBezTo>
                  <a:cubicBezTo>
                    <a:pt x="2015363" y="144661"/>
                    <a:pt x="2011291" y="144018"/>
                    <a:pt x="2008548" y="144018"/>
                  </a:cubicBezTo>
                  <a:lnTo>
                    <a:pt x="2002119" y="144018"/>
                  </a:lnTo>
                  <a:cubicBezTo>
                    <a:pt x="2008977" y="147447"/>
                    <a:pt x="2012406" y="152162"/>
                    <a:pt x="2012406" y="158163"/>
                  </a:cubicBezTo>
                  <a:cubicBezTo>
                    <a:pt x="2001947" y="152162"/>
                    <a:pt x="1994232" y="149162"/>
                    <a:pt x="1989260" y="149162"/>
                  </a:cubicBezTo>
                  <a:cubicBezTo>
                    <a:pt x="1980688" y="149162"/>
                    <a:pt x="1970401" y="153448"/>
                    <a:pt x="1958399" y="162020"/>
                  </a:cubicBezTo>
                  <a:lnTo>
                    <a:pt x="1954541" y="159449"/>
                  </a:lnTo>
                  <a:cubicBezTo>
                    <a:pt x="1968943" y="142304"/>
                    <a:pt x="1986945" y="133731"/>
                    <a:pt x="2008548" y="133731"/>
                  </a:cubicBezTo>
                  <a:cubicBezTo>
                    <a:pt x="2010777" y="133731"/>
                    <a:pt x="2014206" y="133945"/>
                    <a:pt x="2018835" y="134374"/>
                  </a:cubicBezTo>
                  <a:cubicBezTo>
                    <a:pt x="2023464" y="134803"/>
                    <a:pt x="2026893" y="135017"/>
                    <a:pt x="2029122" y="135017"/>
                  </a:cubicBezTo>
                  <a:cubicBezTo>
                    <a:pt x="2041124" y="135017"/>
                    <a:pt x="2047982" y="131159"/>
                    <a:pt x="2049696" y="123444"/>
                  </a:cubicBezTo>
                  <a:close/>
                  <a:moveTo>
                    <a:pt x="1435044" y="123444"/>
                  </a:moveTo>
                  <a:cubicBezTo>
                    <a:pt x="1436759" y="124644"/>
                    <a:pt x="1437616" y="126787"/>
                    <a:pt x="1437616" y="129873"/>
                  </a:cubicBezTo>
                  <a:cubicBezTo>
                    <a:pt x="1437444" y="135017"/>
                    <a:pt x="1435473" y="139303"/>
                    <a:pt x="1431701" y="142732"/>
                  </a:cubicBezTo>
                  <a:cubicBezTo>
                    <a:pt x="1427929" y="146161"/>
                    <a:pt x="1423471" y="147876"/>
                    <a:pt x="1418328" y="147876"/>
                  </a:cubicBezTo>
                  <a:cubicBezTo>
                    <a:pt x="1415585" y="147876"/>
                    <a:pt x="1411513" y="147233"/>
                    <a:pt x="1406112" y="145947"/>
                  </a:cubicBezTo>
                  <a:cubicBezTo>
                    <a:pt x="1400711" y="144661"/>
                    <a:pt x="1396639" y="144018"/>
                    <a:pt x="1393896" y="144018"/>
                  </a:cubicBezTo>
                  <a:lnTo>
                    <a:pt x="1387467" y="144018"/>
                  </a:lnTo>
                  <a:cubicBezTo>
                    <a:pt x="1394325" y="147447"/>
                    <a:pt x="1397754" y="152162"/>
                    <a:pt x="1397754" y="158163"/>
                  </a:cubicBezTo>
                  <a:cubicBezTo>
                    <a:pt x="1387295" y="152162"/>
                    <a:pt x="1379580" y="149162"/>
                    <a:pt x="1374608" y="149162"/>
                  </a:cubicBezTo>
                  <a:cubicBezTo>
                    <a:pt x="1366036" y="149162"/>
                    <a:pt x="1355749" y="153448"/>
                    <a:pt x="1343747" y="162020"/>
                  </a:cubicBezTo>
                  <a:lnTo>
                    <a:pt x="1339889" y="159449"/>
                  </a:lnTo>
                  <a:cubicBezTo>
                    <a:pt x="1354291" y="142304"/>
                    <a:pt x="1372293" y="133731"/>
                    <a:pt x="1393896" y="133731"/>
                  </a:cubicBezTo>
                  <a:cubicBezTo>
                    <a:pt x="1396125" y="133731"/>
                    <a:pt x="1399554" y="133945"/>
                    <a:pt x="1404183" y="134374"/>
                  </a:cubicBezTo>
                  <a:cubicBezTo>
                    <a:pt x="1408812" y="134803"/>
                    <a:pt x="1412241" y="135017"/>
                    <a:pt x="1414470" y="135017"/>
                  </a:cubicBezTo>
                  <a:cubicBezTo>
                    <a:pt x="1426472" y="135017"/>
                    <a:pt x="1433330" y="131159"/>
                    <a:pt x="1435044" y="123444"/>
                  </a:cubicBezTo>
                  <a:close/>
                  <a:moveTo>
                    <a:pt x="820392" y="123444"/>
                  </a:moveTo>
                  <a:cubicBezTo>
                    <a:pt x="822107" y="124644"/>
                    <a:pt x="822964" y="126787"/>
                    <a:pt x="822964" y="129873"/>
                  </a:cubicBezTo>
                  <a:cubicBezTo>
                    <a:pt x="822792" y="135017"/>
                    <a:pt x="820821" y="139303"/>
                    <a:pt x="817049" y="142732"/>
                  </a:cubicBezTo>
                  <a:cubicBezTo>
                    <a:pt x="813277" y="146161"/>
                    <a:pt x="808819" y="147876"/>
                    <a:pt x="803676" y="147876"/>
                  </a:cubicBezTo>
                  <a:cubicBezTo>
                    <a:pt x="800933" y="147876"/>
                    <a:pt x="796861" y="147233"/>
                    <a:pt x="791460" y="145947"/>
                  </a:cubicBezTo>
                  <a:cubicBezTo>
                    <a:pt x="786059" y="144661"/>
                    <a:pt x="781987" y="144018"/>
                    <a:pt x="779244" y="144018"/>
                  </a:cubicBezTo>
                  <a:lnTo>
                    <a:pt x="772815" y="144018"/>
                  </a:lnTo>
                  <a:cubicBezTo>
                    <a:pt x="779673" y="147447"/>
                    <a:pt x="783102" y="152162"/>
                    <a:pt x="783102" y="158163"/>
                  </a:cubicBezTo>
                  <a:cubicBezTo>
                    <a:pt x="772643" y="152162"/>
                    <a:pt x="764928" y="149162"/>
                    <a:pt x="759956" y="149162"/>
                  </a:cubicBezTo>
                  <a:cubicBezTo>
                    <a:pt x="751384" y="149162"/>
                    <a:pt x="741097" y="153448"/>
                    <a:pt x="729095" y="162020"/>
                  </a:cubicBezTo>
                  <a:lnTo>
                    <a:pt x="725237" y="159449"/>
                  </a:lnTo>
                  <a:cubicBezTo>
                    <a:pt x="739639" y="142304"/>
                    <a:pt x="757641" y="133731"/>
                    <a:pt x="779244" y="133731"/>
                  </a:cubicBezTo>
                  <a:cubicBezTo>
                    <a:pt x="781473" y="133731"/>
                    <a:pt x="784902" y="133945"/>
                    <a:pt x="789531" y="134374"/>
                  </a:cubicBezTo>
                  <a:cubicBezTo>
                    <a:pt x="794160" y="134803"/>
                    <a:pt x="797589" y="135017"/>
                    <a:pt x="799818" y="135017"/>
                  </a:cubicBezTo>
                  <a:cubicBezTo>
                    <a:pt x="811820" y="135017"/>
                    <a:pt x="818678" y="131159"/>
                    <a:pt x="820392" y="123444"/>
                  </a:cubicBezTo>
                  <a:close/>
                  <a:moveTo>
                    <a:pt x="205740" y="123444"/>
                  </a:moveTo>
                  <a:cubicBezTo>
                    <a:pt x="207455" y="124644"/>
                    <a:pt x="208312" y="126787"/>
                    <a:pt x="208312" y="129873"/>
                  </a:cubicBezTo>
                  <a:cubicBezTo>
                    <a:pt x="208141" y="135017"/>
                    <a:pt x="206169" y="139303"/>
                    <a:pt x="202397" y="142732"/>
                  </a:cubicBezTo>
                  <a:cubicBezTo>
                    <a:pt x="198625" y="146161"/>
                    <a:pt x="194168" y="147876"/>
                    <a:pt x="189024" y="147876"/>
                  </a:cubicBezTo>
                  <a:cubicBezTo>
                    <a:pt x="186281" y="147876"/>
                    <a:pt x="182209" y="147233"/>
                    <a:pt x="176808" y="145947"/>
                  </a:cubicBezTo>
                  <a:cubicBezTo>
                    <a:pt x="171408" y="144661"/>
                    <a:pt x="167336" y="144018"/>
                    <a:pt x="164592" y="144018"/>
                  </a:cubicBezTo>
                  <a:lnTo>
                    <a:pt x="158163" y="144018"/>
                  </a:lnTo>
                  <a:cubicBezTo>
                    <a:pt x="165021" y="147447"/>
                    <a:pt x="168450" y="152162"/>
                    <a:pt x="168450" y="158163"/>
                  </a:cubicBezTo>
                  <a:cubicBezTo>
                    <a:pt x="157992" y="152162"/>
                    <a:pt x="150276" y="149162"/>
                    <a:pt x="145304" y="149162"/>
                  </a:cubicBezTo>
                  <a:cubicBezTo>
                    <a:pt x="136732" y="149162"/>
                    <a:pt x="126445" y="153448"/>
                    <a:pt x="114443" y="162020"/>
                  </a:cubicBezTo>
                  <a:lnTo>
                    <a:pt x="110586" y="159449"/>
                  </a:lnTo>
                  <a:cubicBezTo>
                    <a:pt x="124987" y="142304"/>
                    <a:pt x="142990" y="133731"/>
                    <a:pt x="164592" y="133731"/>
                  </a:cubicBezTo>
                  <a:cubicBezTo>
                    <a:pt x="166821" y="133731"/>
                    <a:pt x="170250" y="133945"/>
                    <a:pt x="174879" y="134374"/>
                  </a:cubicBezTo>
                  <a:cubicBezTo>
                    <a:pt x="179509" y="134803"/>
                    <a:pt x="182938" y="135017"/>
                    <a:pt x="185166" y="135017"/>
                  </a:cubicBezTo>
                  <a:cubicBezTo>
                    <a:pt x="197168" y="135017"/>
                    <a:pt x="204026" y="131159"/>
                    <a:pt x="205740" y="123444"/>
                  </a:cubicBezTo>
                  <a:close/>
                  <a:moveTo>
                    <a:pt x="662230" y="79724"/>
                  </a:moveTo>
                  <a:cubicBezTo>
                    <a:pt x="667545" y="87954"/>
                    <a:pt x="672259" y="93526"/>
                    <a:pt x="676374" y="96441"/>
                  </a:cubicBezTo>
                  <a:cubicBezTo>
                    <a:pt x="690947" y="106556"/>
                    <a:pt x="698234" y="118986"/>
                    <a:pt x="698234" y="133731"/>
                  </a:cubicBezTo>
                  <a:cubicBezTo>
                    <a:pt x="692062" y="123444"/>
                    <a:pt x="683918" y="118300"/>
                    <a:pt x="673802" y="118300"/>
                  </a:cubicBezTo>
                  <a:cubicBezTo>
                    <a:pt x="663858" y="118300"/>
                    <a:pt x="657000" y="121730"/>
                    <a:pt x="653228" y="128587"/>
                  </a:cubicBezTo>
                  <a:cubicBezTo>
                    <a:pt x="653400" y="124130"/>
                    <a:pt x="654686" y="120186"/>
                    <a:pt x="657086" y="116757"/>
                  </a:cubicBezTo>
                  <a:cubicBezTo>
                    <a:pt x="659829" y="112643"/>
                    <a:pt x="663258" y="110585"/>
                    <a:pt x="667373" y="110585"/>
                  </a:cubicBezTo>
                  <a:cubicBezTo>
                    <a:pt x="661201" y="107328"/>
                    <a:pt x="656915" y="103470"/>
                    <a:pt x="654514" y="99012"/>
                  </a:cubicBezTo>
                  <a:cubicBezTo>
                    <a:pt x="657772" y="97298"/>
                    <a:pt x="661629" y="96441"/>
                    <a:pt x="666087" y="96441"/>
                  </a:cubicBezTo>
                  <a:cubicBezTo>
                    <a:pt x="662658" y="93869"/>
                    <a:pt x="660944" y="90011"/>
                    <a:pt x="660944" y="84868"/>
                  </a:cubicBezTo>
                  <a:cubicBezTo>
                    <a:pt x="660944" y="86068"/>
                    <a:pt x="661372" y="84353"/>
                    <a:pt x="662230" y="79724"/>
                  </a:cubicBezTo>
                  <a:close/>
                  <a:moveTo>
                    <a:pt x="47578" y="79724"/>
                  </a:moveTo>
                  <a:cubicBezTo>
                    <a:pt x="52893" y="87954"/>
                    <a:pt x="57608" y="93526"/>
                    <a:pt x="61722" y="96441"/>
                  </a:cubicBezTo>
                  <a:cubicBezTo>
                    <a:pt x="76296" y="106556"/>
                    <a:pt x="83582" y="118986"/>
                    <a:pt x="83582" y="133731"/>
                  </a:cubicBezTo>
                  <a:cubicBezTo>
                    <a:pt x="77410" y="123444"/>
                    <a:pt x="69266" y="118300"/>
                    <a:pt x="59151" y="118300"/>
                  </a:cubicBezTo>
                  <a:cubicBezTo>
                    <a:pt x="49207" y="118300"/>
                    <a:pt x="42349" y="121730"/>
                    <a:pt x="38577" y="128587"/>
                  </a:cubicBezTo>
                  <a:cubicBezTo>
                    <a:pt x="38748" y="124130"/>
                    <a:pt x="40034" y="120186"/>
                    <a:pt x="42434" y="116757"/>
                  </a:cubicBezTo>
                  <a:cubicBezTo>
                    <a:pt x="45178" y="112643"/>
                    <a:pt x="48606" y="110585"/>
                    <a:pt x="52721" y="110585"/>
                  </a:cubicBezTo>
                  <a:cubicBezTo>
                    <a:pt x="46549" y="107328"/>
                    <a:pt x="42263" y="103470"/>
                    <a:pt x="39863" y="99012"/>
                  </a:cubicBezTo>
                  <a:cubicBezTo>
                    <a:pt x="43120" y="97298"/>
                    <a:pt x="46978" y="96441"/>
                    <a:pt x="51435" y="96441"/>
                  </a:cubicBezTo>
                  <a:cubicBezTo>
                    <a:pt x="48006" y="93869"/>
                    <a:pt x="46292" y="90011"/>
                    <a:pt x="46292" y="84868"/>
                  </a:cubicBezTo>
                  <a:cubicBezTo>
                    <a:pt x="46292" y="86068"/>
                    <a:pt x="46721" y="84353"/>
                    <a:pt x="47578" y="79724"/>
                  </a:cubicBezTo>
                  <a:close/>
                  <a:moveTo>
                    <a:pt x="1276882" y="79724"/>
                  </a:moveTo>
                  <a:cubicBezTo>
                    <a:pt x="1282197" y="87954"/>
                    <a:pt x="1286911" y="93526"/>
                    <a:pt x="1291026" y="96441"/>
                  </a:cubicBezTo>
                  <a:cubicBezTo>
                    <a:pt x="1305599" y="106556"/>
                    <a:pt x="1312886" y="118986"/>
                    <a:pt x="1312886" y="133731"/>
                  </a:cubicBezTo>
                  <a:cubicBezTo>
                    <a:pt x="1306714" y="123444"/>
                    <a:pt x="1298570" y="118300"/>
                    <a:pt x="1288454" y="118300"/>
                  </a:cubicBezTo>
                  <a:cubicBezTo>
                    <a:pt x="1278510" y="118300"/>
                    <a:pt x="1271652" y="121730"/>
                    <a:pt x="1267880" y="128587"/>
                  </a:cubicBezTo>
                  <a:cubicBezTo>
                    <a:pt x="1268052" y="124130"/>
                    <a:pt x="1269338" y="120186"/>
                    <a:pt x="1271738" y="116757"/>
                  </a:cubicBezTo>
                  <a:cubicBezTo>
                    <a:pt x="1274481" y="112643"/>
                    <a:pt x="1277910" y="110585"/>
                    <a:pt x="1282025" y="110585"/>
                  </a:cubicBezTo>
                  <a:cubicBezTo>
                    <a:pt x="1275853" y="107328"/>
                    <a:pt x="1271567" y="103470"/>
                    <a:pt x="1269166" y="99012"/>
                  </a:cubicBezTo>
                  <a:cubicBezTo>
                    <a:pt x="1272424" y="97298"/>
                    <a:pt x="1276281" y="96441"/>
                    <a:pt x="1280739" y="96441"/>
                  </a:cubicBezTo>
                  <a:cubicBezTo>
                    <a:pt x="1277310" y="93869"/>
                    <a:pt x="1275596" y="90011"/>
                    <a:pt x="1275596" y="84868"/>
                  </a:cubicBezTo>
                  <a:cubicBezTo>
                    <a:pt x="1275596" y="86068"/>
                    <a:pt x="1276024" y="84353"/>
                    <a:pt x="1276882" y="79724"/>
                  </a:cubicBezTo>
                  <a:close/>
                  <a:moveTo>
                    <a:pt x="1891534" y="79724"/>
                  </a:moveTo>
                  <a:cubicBezTo>
                    <a:pt x="1896849" y="87954"/>
                    <a:pt x="1901563" y="93526"/>
                    <a:pt x="1905678" y="96441"/>
                  </a:cubicBezTo>
                  <a:cubicBezTo>
                    <a:pt x="1920251" y="106556"/>
                    <a:pt x="1927538" y="118986"/>
                    <a:pt x="1927538" y="133731"/>
                  </a:cubicBezTo>
                  <a:cubicBezTo>
                    <a:pt x="1921366" y="123444"/>
                    <a:pt x="1913222" y="118300"/>
                    <a:pt x="1903106" y="118300"/>
                  </a:cubicBezTo>
                  <a:cubicBezTo>
                    <a:pt x="1893162" y="118300"/>
                    <a:pt x="1886304" y="121730"/>
                    <a:pt x="1882532" y="128587"/>
                  </a:cubicBezTo>
                  <a:cubicBezTo>
                    <a:pt x="1882704" y="124130"/>
                    <a:pt x="1883990" y="120186"/>
                    <a:pt x="1886390" y="116757"/>
                  </a:cubicBezTo>
                  <a:cubicBezTo>
                    <a:pt x="1889133" y="112643"/>
                    <a:pt x="1892562" y="110585"/>
                    <a:pt x="1896677" y="110585"/>
                  </a:cubicBezTo>
                  <a:cubicBezTo>
                    <a:pt x="1890505" y="107328"/>
                    <a:pt x="1886219" y="103470"/>
                    <a:pt x="1883818" y="99012"/>
                  </a:cubicBezTo>
                  <a:cubicBezTo>
                    <a:pt x="1887076" y="97298"/>
                    <a:pt x="1890933" y="96441"/>
                    <a:pt x="1895391" y="96441"/>
                  </a:cubicBezTo>
                  <a:cubicBezTo>
                    <a:pt x="1891962" y="93869"/>
                    <a:pt x="1890248" y="90011"/>
                    <a:pt x="1890248" y="84868"/>
                  </a:cubicBezTo>
                  <a:cubicBezTo>
                    <a:pt x="1890248" y="86068"/>
                    <a:pt x="1890676" y="84353"/>
                    <a:pt x="1891534" y="79724"/>
                  </a:cubicBezTo>
                  <a:close/>
                  <a:moveTo>
                    <a:pt x="2506184" y="79724"/>
                  </a:moveTo>
                  <a:cubicBezTo>
                    <a:pt x="2511499" y="87954"/>
                    <a:pt x="2516213" y="93526"/>
                    <a:pt x="2520328" y="96441"/>
                  </a:cubicBezTo>
                  <a:cubicBezTo>
                    <a:pt x="2534901" y="106556"/>
                    <a:pt x="2542188" y="118986"/>
                    <a:pt x="2542188" y="133731"/>
                  </a:cubicBezTo>
                  <a:cubicBezTo>
                    <a:pt x="2536016" y="123444"/>
                    <a:pt x="2527872" y="118300"/>
                    <a:pt x="2517756" y="118300"/>
                  </a:cubicBezTo>
                  <a:cubicBezTo>
                    <a:pt x="2507812" y="118300"/>
                    <a:pt x="2500954" y="121730"/>
                    <a:pt x="2497182" y="128587"/>
                  </a:cubicBezTo>
                  <a:cubicBezTo>
                    <a:pt x="2497354" y="124130"/>
                    <a:pt x="2498640" y="120186"/>
                    <a:pt x="2501040" y="116757"/>
                  </a:cubicBezTo>
                  <a:cubicBezTo>
                    <a:pt x="2503783" y="112643"/>
                    <a:pt x="2507212" y="110585"/>
                    <a:pt x="2511327" y="110585"/>
                  </a:cubicBezTo>
                  <a:cubicBezTo>
                    <a:pt x="2505155" y="107328"/>
                    <a:pt x="2500869" y="103470"/>
                    <a:pt x="2498468" y="99012"/>
                  </a:cubicBezTo>
                  <a:cubicBezTo>
                    <a:pt x="2501726" y="97298"/>
                    <a:pt x="2505583" y="96441"/>
                    <a:pt x="2510041" y="96441"/>
                  </a:cubicBezTo>
                  <a:cubicBezTo>
                    <a:pt x="2506612" y="93869"/>
                    <a:pt x="2504898" y="90011"/>
                    <a:pt x="2504898" y="84868"/>
                  </a:cubicBezTo>
                  <a:cubicBezTo>
                    <a:pt x="2504898" y="86068"/>
                    <a:pt x="2505326" y="84353"/>
                    <a:pt x="2506184" y="79724"/>
                  </a:cubicBezTo>
                  <a:close/>
                  <a:moveTo>
                    <a:pt x="1935253" y="77153"/>
                  </a:moveTo>
                  <a:cubicBezTo>
                    <a:pt x="1939368" y="77153"/>
                    <a:pt x="1942969" y="78095"/>
                    <a:pt x="1946055" y="79981"/>
                  </a:cubicBezTo>
                  <a:cubicBezTo>
                    <a:pt x="1949827" y="82210"/>
                    <a:pt x="1951713" y="85211"/>
                    <a:pt x="1951713" y="88983"/>
                  </a:cubicBezTo>
                  <a:cubicBezTo>
                    <a:pt x="1948969" y="85382"/>
                    <a:pt x="1945626" y="83582"/>
                    <a:pt x="1941683" y="83582"/>
                  </a:cubicBezTo>
                  <a:cubicBezTo>
                    <a:pt x="1937225" y="83582"/>
                    <a:pt x="1935082" y="85725"/>
                    <a:pt x="1935253" y="90011"/>
                  </a:cubicBezTo>
                  <a:cubicBezTo>
                    <a:pt x="1935425" y="93955"/>
                    <a:pt x="1936625" y="96526"/>
                    <a:pt x="1938854" y="97727"/>
                  </a:cubicBezTo>
                  <a:cubicBezTo>
                    <a:pt x="1937997" y="98584"/>
                    <a:pt x="1936368" y="99012"/>
                    <a:pt x="1933967" y="99012"/>
                  </a:cubicBezTo>
                  <a:cubicBezTo>
                    <a:pt x="1931567" y="99012"/>
                    <a:pt x="1929467" y="98027"/>
                    <a:pt x="1927667" y="96055"/>
                  </a:cubicBezTo>
                  <a:cubicBezTo>
                    <a:pt x="1925866" y="94083"/>
                    <a:pt x="1924966" y="91897"/>
                    <a:pt x="1924966" y="89497"/>
                  </a:cubicBezTo>
                  <a:cubicBezTo>
                    <a:pt x="1921709" y="91554"/>
                    <a:pt x="1919137" y="92583"/>
                    <a:pt x="1917251" y="92583"/>
                  </a:cubicBezTo>
                  <a:cubicBezTo>
                    <a:pt x="1912279" y="92412"/>
                    <a:pt x="1908850" y="90268"/>
                    <a:pt x="1906964" y="86154"/>
                  </a:cubicBezTo>
                  <a:cubicBezTo>
                    <a:pt x="1910393" y="86154"/>
                    <a:pt x="1915108" y="84653"/>
                    <a:pt x="1921109" y="81653"/>
                  </a:cubicBezTo>
                  <a:cubicBezTo>
                    <a:pt x="1927109" y="78653"/>
                    <a:pt x="1931824" y="77153"/>
                    <a:pt x="1935253" y="77153"/>
                  </a:cubicBezTo>
                  <a:close/>
                  <a:moveTo>
                    <a:pt x="1320601" y="77153"/>
                  </a:moveTo>
                  <a:cubicBezTo>
                    <a:pt x="1324716" y="77153"/>
                    <a:pt x="1328317" y="78095"/>
                    <a:pt x="1331403" y="79981"/>
                  </a:cubicBezTo>
                  <a:cubicBezTo>
                    <a:pt x="1335175" y="82210"/>
                    <a:pt x="1337061" y="85211"/>
                    <a:pt x="1337061" y="88983"/>
                  </a:cubicBezTo>
                  <a:cubicBezTo>
                    <a:pt x="1334317" y="85382"/>
                    <a:pt x="1330974" y="83582"/>
                    <a:pt x="1327031" y="83582"/>
                  </a:cubicBezTo>
                  <a:cubicBezTo>
                    <a:pt x="1322573" y="83582"/>
                    <a:pt x="1320430" y="85725"/>
                    <a:pt x="1320601" y="90011"/>
                  </a:cubicBezTo>
                  <a:cubicBezTo>
                    <a:pt x="1320773" y="93955"/>
                    <a:pt x="1321973" y="96526"/>
                    <a:pt x="1324202" y="97727"/>
                  </a:cubicBezTo>
                  <a:cubicBezTo>
                    <a:pt x="1323345" y="98584"/>
                    <a:pt x="1321716" y="99012"/>
                    <a:pt x="1319315" y="99012"/>
                  </a:cubicBezTo>
                  <a:cubicBezTo>
                    <a:pt x="1316915" y="99012"/>
                    <a:pt x="1314815" y="98027"/>
                    <a:pt x="1313015" y="96055"/>
                  </a:cubicBezTo>
                  <a:cubicBezTo>
                    <a:pt x="1311214" y="94083"/>
                    <a:pt x="1310314" y="91897"/>
                    <a:pt x="1310314" y="89497"/>
                  </a:cubicBezTo>
                  <a:cubicBezTo>
                    <a:pt x="1307057" y="91554"/>
                    <a:pt x="1304485" y="92583"/>
                    <a:pt x="1302599" y="92583"/>
                  </a:cubicBezTo>
                  <a:cubicBezTo>
                    <a:pt x="1297627" y="92412"/>
                    <a:pt x="1294198" y="90268"/>
                    <a:pt x="1292312" y="86154"/>
                  </a:cubicBezTo>
                  <a:cubicBezTo>
                    <a:pt x="1295741" y="86154"/>
                    <a:pt x="1300456" y="84653"/>
                    <a:pt x="1306457" y="81653"/>
                  </a:cubicBezTo>
                  <a:cubicBezTo>
                    <a:pt x="1312457" y="78653"/>
                    <a:pt x="1317172" y="77153"/>
                    <a:pt x="1320601" y="77153"/>
                  </a:cubicBezTo>
                  <a:close/>
                  <a:moveTo>
                    <a:pt x="705949" y="77153"/>
                  </a:moveTo>
                  <a:cubicBezTo>
                    <a:pt x="710064" y="77153"/>
                    <a:pt x="713665" y="78095"/>
                    <a:pt x="716751" y="79981"/>
                  </a:cubicBezTo>
                  <a:cubicBezTo>
                    <a:pt x="720523" y="82210"/>
                    <a:pt x="722409" y="85211"/>
                    <a:pt x="722409" y="88983"/>
                  </a:cubicBezTo>
                  <a:cubicBezTo>
                    <a:pt x="719665" y="85382"/>
                    <a:pt x="716322" y="83582"/>
                    <a:pt x="712379" y="83582"/>
                  </a:cubicBezTo>
                  <a:cubicBezTo>
                    <a:pt x="707921" y="83582"/>
                    <a:pt x="705778" y="85725"/>
                    <a:pt x="705949" y="90011"/>
                  </a:cubicBezTo>
                  <a:cubicBezTo>
                    <a:pt x="706121" y="93955"/>
                    <a:pt x="707321" y="96526"/>
                    <a:pt x="709550" y="97727"/>
                  </a:cubicBezTo>
                  <a:cubicBezTo>
                    <a:pt x="708693" y="98584"/>
                    <a:pt x="707064" y="99012"/>
                    <a:pt x="704663" y="99012"/>
                  </a:cubicBezTo>
                  <a:cubicBezTo>
                    <a:pt x="702263" y="99012"/>
                    <a:pt x="700163" y="98027"/>
                    <a:pt x="698363" y="96055"/>
                  </a:cubicBezTo>
                  <a:cubicBezTo>
                    <a:pt x="696562" y="94083"/>
                    <a:pt x="695662" y="91897"/>
                    <a:pt x="695662" y="89497"/>
                  </a:cubicBezTo>
                  <a:cubicBezTo>
                    <a:pt x="692405" y="91554"/>
                    <a:pt x="689833" y="92583"/>
                    <a:pt x="687947" y="92583"/>
                  </a:cubicBezTo>
                  <a:cubicBezTo>
                    <a:pt x="682975" y="92412"/>
                    <a:pt x="679546" y="90268"/>
                    <a:pt x="677660" y="86154"/>
                  </a:cubicBezTo>
                  <a:cubicBezTo>
                    <a:pt x="681089" y="86154"/>
                    <a:pt x="685804" y="84653"/>
                    <a:pt x="691805" y="81653"/>
                  </a:cubicBezTo>
                  <a:cubicBezTo>
                    <a:pt x="697805" y="78653"/>
                    <a:pt x="702520" y="77153"/>
                    <a:pt x="705949" y="77153"/>
                  </a:cubicBezTo>
                  <a:close/>
                  <a:moveTo>
                    <a:pt x="91298" y="77153"/>
                  </a:moveTo>
                  <a:cubicBezTo>
                    <a:pt x="95412" y="77153"/>
                    <a:pt x="99013" y="78095"/>
                    <a:pt x="102099" y="79981"/>
                  </a:cubicBezTo>
                  <a:cubicBezTo>
                    <a:pt x="105871" y="82210"/>
                    <a:pt x="107757" y="85211"/>
                    <a:pt x="107757" y="88983"/>
                  </a:cubicBezTo>
                  <a:cubicBezTo>
                    <a:pt x="105014" y="85382"/>
                    <a:pt x="101670" y="83582"/>
                    <a:pt x="97727" y="83582"/>
                  </a:cubicBezTo>
                  <a:cubicBezTo>
                    <a:pt x="93269" y="83582"/>
                    <a:pt x="91126" y="85725"/>
                    <a:pt x="91298" y="90011"/>
                  </a:cubicBezTo>
                  <a:cubicBezTo>
                    <a:pt x="91469" y="93955"/>
                    <a:pt x="92669" y="96526"/>
                    <a:pt x="94898" y="97727"/>
                  </a:cubicBezTo>
                  <a:cubicBezTo>
                    <a:pt x="94041" y="98584"/>
                    <a:pt x="92412" y="99012"/>
                    <a:pt x="90012" y="99012"/>
                  </a:cubicBezTo>
                  <a:cubicBezTo>
                    <a:pt x="87611" y="99012"/>
                    <a:pt x="85511" y="98027"/>
                    <a:pt x="83711" y="96055"/>
                  </a:cubicBezTo>
                  <a:cubicBezTo>
                    <a:pt x="81911" y="94083"/>
                    <a:pt x="81011" y="91897"/>
                    <a:pt x="81011" y="89497"/>
                  </a:cubicBezTo>
                  <a:cubicBezTo>
                    <a:pt x="77753" y="91554"/>
                    <a:pt x="75181" y="92583"/>
                    <a:pt x="73295" y="92583"/>
                  </a:cubicBezTo>
                  <a:cubicBezTo>
                    <a:pt x="68323" y="92412"/>
                    <a:pt x="64894" y="90268"/>
                    <a:pt x="63008" y="86154"/>
                  </a:cubicBezTo>
                  <a:cubicBezTo>
                    <a:pt x="66437" y="86154"/>
                    <a:pt x="71152" y="84653"/>
                    <a:pt x="77153" y="81653"/>
                  </a:cubicBezTo>
                  <a:cubicBezTo>
                    <a:pt x="83154" y="78653"/>
                    <a:pt x="87869" y="77153"/>
                    <a:pt x="91298" y="77153"/>
                  </a:cubicBezTo>
                  <a:close/>
                  <a:moveTo>
                    <a:pt x="2549903" y="77153"/>
                  </a:moveTo>
                  <a:cubicBezTo>
                    <a:pt x="2554018" y="77153"/>
                    <a:pt x="2557619" y="78095"/>
                    <a:pt x="2560705" y="79981"/>
                  </a:cubicBezTo>
                  <a:cubicBezTo>
                    <a:pt x="2564477" y="82210"/>
                    <a:pt x="2566363" y="85211"/>
                    <a:pt x="2566363" y="88983"/>
                  </a:cubicBezTo>
                  <a:cubicBezTo>
                    <a:pt x="2563619" y="85382"/>
                    <a:pt x="2560276" y="83582"/>
                    <a:pt x="2556333" y="83582"/>
                  </a:cubicBezTo>
                  <a:cubicBezTo>
                    <a:pt x="2551875" y="83582"/>
                    <a:pt x="2549732" y="85725"/>
                    <a:pt x="2549903" y="90011"/>
                  </a:cubicBezTo>
                  <a:cubicBezTo>
                    <a:pt x="2550075" y="93955"/>
                    <a:pt x="2551275" y="96526"/>
                    <a:pt x="2553504" y="97727"/>
                  </a:cubicBezTo>
                  <a:cubicBezTo>
                    <a:pt x="2552647" y="98584"/>
                    <a:pt x="2551018" y="99012"/>
                    <a:pt x="2548617" y="99012"/>
                  </a:cubicBezTo>
                  <a:cubicBezTo>
                    <a:pt x="2546217" y="99012"/>
                    <a:pt x="2544117" y="98027"/>
                    <a:pt x="2542317" y="96055"/>
                  </a:cubicBezTo>
                  <a:cubicBezTo>
                    <a:pt x="2540516" y="94083"/>
                    <a:pt x="2539616" y="91897"/>
                    <a:pt x="2539616" y="89497"/>
                  </a:cubicBezTo>
                  <a:cubicBezTo>
                    <a:pt x="2536359" y="91554"/>
                    <a:pt x="2533787" y="92583"/>
                    <a:pt x="2531901" y="92583"/>
                  </a:cubicBezTo>
                  <a:cubicBezTo>
                    <a:pt x="2526929" y="92412"/>
                    <a:pt x="2523500" y="90268"/>
                    <a:pt x="2521614" y="86154"/>
                  </a:cubicBezTo>
                  <a:cubicBezTo>
                    <a:pt x="2525043" y="86154"/>
                    <a:pt x="2529758" y="84653"/>
                    <a:pt x="2535759" y="81653"/>
                  </a:cubicBezTo>
                  <a:cubicBezTo>
                    <a:pt x="2541759" y="78653"/>
                    <a:pt x="2546474" y="77153"/>
                    <a:pt x="2549903" y="77153"/>
                  </a:cubicBezTo>
                  <a:close/>
                  <a:moveTo>
                    <a:pt x="807533" y="60436"/>
                  </a:moveTo>
                  <a:lnTo>
                    <a:pt x="810362" y="63522"/>
                  </a:lnTo>
                  <a:cubicBezTo>
                    <a:pt x="805905" y="67637"/>
                    <a:pt x="802819" y="72781"/>
                    <a:pt x="801104" y="78953"/>
                  </a:cubicBezTo>
                  <a:cubicBezTo>
                    <a:pt x="799047" y="86154"/>
                    <a:pt x="793475" y="92412"/>
                    <a:pt x="784388" y="97727"/>
                  </a:cubicBezTo>
                  <a:cubicBezTo>
                    <a:pt x="780273" y="100127"/>
                    <a:pt x="775987" y="103556"/>
                    <a:pt x="771529" y="108014"/>
                  </a:cubicBezTo>
                  <a:cubicBezTo>
                    <a:pt x="775987" y="106299"/>
                    <a:pt x="780273" y="105442"/>
                    <a:pt x="784388" y="105442"/>
                  </a:cubicBezTo>
                  <a:cubicBezTo>
                    <a:pt x="788331" y="105442"/>
                    <a:pt x="791931" y="106385"/>
                    <a:pt x="795189" y="108271"/>
                  </a:cubicBezTo>
                  <a:cubicBezTo>
                    <a:pt x="799132" y="110500"/>
                    <a:pt x="801104" y="113414"/>
                    <a:pt x="801104" y="117015"/>
                  </a:cubicBezTo>
                  <a:cubicBezTo>
                    <a:pt x="795789" y="116157"/>
                    <a:pt x="792360" y="115729"/>
                    <a:pt x="790817" y="115729"/>
                  </a:cubicBezTo>
                  <a:cubicBezTo>
                    <a:pt x="770072" y="115900"/>
                    <a:pt x="748212" y="127473"/>
                    <a:pt x="725237" y="150447"/>
                  </a:cubicBezTo>
                  <a:lnTo>
                    <a:pt x="720094" y="145304"/>
                  </a:lnTo>
                  <a:cubicBezTo>
                    <a:pt x="743411" y="121987"/>
                    <a:pt x="754984" y="100127"/>
                    <a:pt x="754813" y="79724"/>
                  </a:cubicBezTo>
                  <a:cubicBezTo>
                    <a:pt x="754813" y="75095"/>
                    <a:pt x="754384" y="71666"/>
                    <a:pt x="753527" y="69437"/>
                  </a:cubicBezTo>
                  <a:cubicBezTo>
                    <a:pt x="762099" y="72523"/>
                    <a:pt x="766385" y="78095"/>
                    <a:pt x="766385" y="86154"/>
                  </a:cubicBezTo>
                  <a:cubicBezTo>
                    <a:pt x="766385" y="89411"/>
                    <a:pt x="765528" y="93269"/>
                    <a:pt x="763814" y="97727"/>
                  </a:cubicBezTo>
                  <a:cubicBezTo>
                    <a:pt x="767071" y="94469"/>
                    <a:pt x="770500" y="89754"/>
                    <a:pt x="774101" y="83582"/>
                  </a:cubicBezTo>
                  <a:cubicBezTo>
                    <a:pt x="778730" y="77067"/>
                    <a:pt x="784216" y="72438"/>
                    <a:pt x="790560" y="69694"/>
                  </a:cubicBezTo>
                  <a:cubicBezTo>
                    <a:pt x="798104" y="66437"/>
                    <a:pt x="803761" y="63351"/>
                    <a:pt x="807533" y="60436"/>
                  </a:cubicBezTo>
                  <a:close/>
                  <a:moveTo>
                    <a:pt x="192882" y="60436"/>
                  </a:moveTo>
                  <a:lnTo>
                    <a:pt x="195711" y="63522"/>
                  </a:lnTo>
                  <a:cubicBezTo>
                    <a:pt x="191253" y="67637"/>
                    <a:pt x="188167" y="72781"/>
                    <a:pt x="186452" y="78953"/>
                  </a:cubicBezTo>
                  <a:cubicBezTo>
                    <a:pt x="184395" y="86154"/>
                    <a:pt x="178823" y="92412"/>
                    <a:pt x="169736" y="97727"/>
                  </a:cubicBezTo>
                  <a:cubicBezTo>
                    <a:pt x="165621" y="100127"/>
                    <a:pt x="161335" y="103556"/>
                    <a:pt x="156877" y="108014"/>
                  </a:cubicBezTo>
                  <a:cubicBezTo>
                    <a:pt x="161335" y="106299"/>
                    <a:pt x="165621" y="105442"/>
                    <a:pt x="169736" y="105442"/>
                  </a:cubicBezTo>
                  <a:cubicBezTo>
                    <a:pt x="173679" y="105442"/>
                    <a:pt x="177280" y="106385"/>
                    <a:pt x="180537" y="108271"/>
                  </a:cubicBezTo>
                  <a:cubicBezTo>
                    <a:pt x="184481" y="110500"/>
                    <a:pt x="186452" y="113414"/>
                    <a:pt x="186452" y="117015"/>
                  </a:cubicBezTo>
                  <a:cubicBezTo>
                    <a:pt x="181137" y="116157"/>
                    <a:pt x="177708" y="115729"/>
                    <a:pt x="176165" y="115729"/>
                  </a:cubicBezTo>
                  <a:cubicBezTo>
                    <a:pt x="155420" y="115900"/>
                    <a:pt x="133560" y="127473"/>
                    <a:pt x="110586" y="150447"/>
                  </a:cubicBezTo>
                  <a:lnTo>
                    <a:pt x="105442" y="145304"/>
                  </a:lnTo>
                  <a:cubicBezTo>
                    <a:pt x="128759" y="121987"/>
                    <a:pt x="140332" y="100127"/>
                    <a:pt x="140161" y="79724"/>
                  </a:cubicBezTo>
                  <a:cubicBezTo>
                    <a:pt x="140161" y="75095"/>
                    <a:pt x="139732" y="71666"/>
                    <a:pt x="138875" y="69437"/>
                  </a:cubicBezTo>
                  <a:cubicBezTo>
                    <a:pt x="147447" y="72523"/>
                    <a:pt x="151734" y="78095"/>
                    <a:pt x="151734" y="86154"/>
                  </a:cubicBezTo>
                  <a:cubicBezTo>
                    <a:pt x="151734" y="89411"/>
                    <a:pt x="150876" y="93269"/>
                    <a:pt x="149162" y="97727"/>
                  </a:cubicBezTo>
                  <a:cubicBezTo>
                    <a:pt x="152419" y="94469"/>
                    <a:pt x="155848" y="89754"/>
                    <a:pt x="159449" y="83582"/>
                  </a:cubicBezTo>
                  <a:cubicBezTo>
                    <a:pt x="164078" y="77067"/>
                    <a:pt x="169564" y="72438"/>
                    <a:pt x="175908" y="69694"/>
                  </a:cubicBezTo>
                  <a:cubicBezTo>
                    <a:pt x="183452" y="66437"/>
                    <a:pt x="189110" y="63351"/>
                    <a:pt x="192882" y="60436"/>
                  </a:cubicBezTo>
                  <a:close/>
                  <a:moveTo>
                    <a:pt x="1422185" y="60436"/>
                  </a:moveTo>
                  <a:lnTo>
                    <a:pt x="1425014" y="63522"/>
                  </a:lnTo>
                  <a:cubicBezTo>
                    <a:pt x="1420557" y="67637"/>
                    <a:pt x="1417471" y="72781"/>
                    <a:pt x="1415756" y="78953"/>
                  </a:cubicBezTo>
                  <a:cubicBezTo>
                    <a:pt x="1413699" y="86154"/>
                    <a:pt x="1408127" y="92412"/>
                    <a:pt x="1399040" y="97727"/>
                  </a:cubicBezTo>
                  <a:cubicBezTo>
                    <a:pt x="1394925" y="100127"/>
                    <a:pt x="1390639" y="103556"/>
                    <a:pt x="1386181" y="108014"/>
                  </a:cubicBezTo>
                  <a:cubicBezTo>
                    <a:pt x="1390639" y="106299"/>
                    <a:pt x="1394925" y="105442"/>
                    <a:pt x="1399040" y="105442"/>
                  </a:cubicBezTo>
                  <a:cubicBezTo>
                    <a:pt x="1402983" y="105442"/>
                    <a:pt x="1406583" y="106385"/>
                    <a:pt x="1409841" y="108271"/>
                  </a:cubicBezTo>
                  <a:cubicBezTo>
                    <a:pt x="1413784" y="110500"/>
                    <a:pt x="1415756" y="113414"/>
                    <a:pt x="1415756" y="117015"/>
                  </a:cubicBezTo>
                  <a:cubicBezTo>
                    <a:pt x="1410441" y="116157"/>
                    <a:pt x="1407012" y="115729"/>
                    <a:pt x="1405469" y="115729"/>
                  </a:cubicBezTo>
                  <a:cubicBezTo>
                    <a:pt x="1384724" y="115900"/>
                    <a:pt x="1362864" y="127473"/>
                    <a:pt x="1339889" y="150447"/>
                  </a:cubicBezTo>
                  <a:lnTo>
                    <a:pt x="1334746" y="145304"/>
                  </a:lnTo>
                  <a:cubicBezTo>
                    <a:pt x="1358063" y="121987"/>
                    <a:pt x="1369636" y="100127"/>
                    <a:pt x="1369465" y="79724"/>
                  </a:cubicBezTo>
                  <a:cubicBezTo>
                    <a:pt x="1369465" y="75095"/>
                    <a:pt x="1369036" y="71666"/>
                    <a:pt x="1368179" y="69437"/>
                  </a:cubicBezTo>
                  <a:cubicBezTo>
                    <a:pt x="1376751" y="72523"/>
                    <a:pt x="1381037" y="78095"/>
                    <a:pt x="1381037" y="86154"/>
                  </a:cubicBezTo>
                  <a:cubicBezTo>
                    <a:pt x="1381037" y="89411"/>
                    <a:pt x="1380180" y="93269"/>
                    <a:pt x="1378466" y="97727"/>
                  </a:cubicBezTo>
                  <a:cubicBezTo>
                    <a:pt x="1381723" y="94469"/>
                    <a:pt x="1385152" y="89754"/>
                    <a:pt x="1388753" y="83582"/>
                  </a:cubicBezTo>
                  <a:cubicBezTo>
                    <a:pt x="1393382" y="77067"/>
                    <a:pt x="1398868" y="72438"/>
                    <a:pt x="1405212" y="69694"/>
                  </a:cubicBezTo>
                  <a:cubicBezTo>
                    <a:pt x="1412756" y="66437"/>
                    <a:pt x="1418413" y="63351"/>
                    <a:pt x="1422185" y="60436"/>
                  </a:cubicBezTo>
                  <a:close/>
                  <a:moveTo>
                    <a:pt x="2036837" y="60436"/>
                  </a:moveTo>
                  <a:lnTo>
                    <a:pt x="2039666" y="63522"/>
                  </a:lnTo>
                  <a:cubicBezTo>
                    <a:pt x="2035209" y="67637"/>
                    <a:pt x="2032123" y="72781"/>
                    <a:pt x="2030408" y="78953"/>
                  </a:cubicBezTo>
                  <a:cubicBezTo>
                    <a:pt x="2028351" y="86154"/>
                    <a:pt x="2022779" y="92412"/>
                    <a:pt x="2013692" y="97727"/>
                  </a:cubicBezTo>
                  <a:cubicBezTo>
                    <a:pt x="2009577" y="100127"/>
                    <a:pt x="2005291" y="103556"/>
                    <a:pt x="2000833" y="108014"/>
                  </a:cubicBezTo>
                  <a:cubicBezTo>
                    <a:pt x="2005291" y="106299"/>
                    <a:pt x="2009577" y="105442"/>
                    <a:pt x="2013692" y="105442"/>
                  </a:cubicBezTo>
                  <a:cubicBezTo>
                    <a:pt x="2017635" y="105442"/>
                    <a:pt x="2021235" y="106385"/>
                    <a:pt x="2024493" y="108271"/>
                  </a:cubicBezTo>
                  <a:cubicBezTo>
                    <a:pt x="2028436" y="110500"/>
                    <a:pt x="2030408" y="113414"/>
                    <a:pt x="2030408" y="117015"/>
                  </a:cubicBezTo>
                  <a:cubicBezTo>
                    <a:pt x="2025093" y="116157"/>
                    <a:pt x="2021664" y="115729"/>
                    <a:pt x="2020121" y="115729"/>
                  </a:cubicBezTo>
                  <a:cubicBezTo>
                    <a:pt x="1999376" y="115900"/>
                    <a:pt x="1977516" y="127473"/>
                    <a:pt x="1954541" y="150447"/>
                  </a:cubicBezTo>
                  <a:lnTo>
                    <a:pt x="1949398" y="145304"/>
                  </a:lnTo>
                  <a:cubicBezTo>
                    <a:pt x="1972715" y="121987"/>
                    <a:pt x="1984288" y="100127"/>
                    <a:pt x="1984117" y="79724"/>
                  </a:cubicBezTo>
                  <a:cubicBezTo>
                    <a:pt x="1984117" y="75095"/>
                    <a:pt x="1983688" y="71666"/>
                    <a:pt x="1982831" y="69437"/>
                  </a:cubicBezTo>
                  <a:cubicBezTo>
                    <a:pt x="1991403" y="72523"/>
                    <a:pt x="1995689" y="78095"/>
                    <a:pt x="1995689" y="86154"/>
                  </a:cubicBezTo>
                  <a:cubicBezTo>
                    <a:pt x="1995689" y="89411"/>
                    <a:pt x="1994832" y="93269"/>
                    <a:pt x="1993118" y="97727"/>
                  </a:cubicBezTo>
                  <a:cubicBezTo>
                    <a:pt x="1996375" y="94469"/>
                    <a:pt x="1999804" y="89754"/>
                    <a:pt x="2003405" y="83582"/>
                  </a:cubicBezTo>
                  <a:cubicBezTo>
                    <a:pt x="2008034" y="77067"/>
                    <a:pt x="2013520" y="72438"/>
                    <a:pt x="2019864" y="69694"/>
                  </a:cubicBezTo>
                  <a:cubicBezTo>
                    <a:pt x="2027408" y="66437"/>
                    <a:pt x="2033065" y="63351"/>
                    <a:pt x="2036837" y="60436"/>
                  </a:cubicBezTo>
                  <a:close/>
                  <a:moveTo>
                    <a:pt x="2651487" y="60436"/>
                  </a:moveTo>
                  <a:lnTo>
                    <a:pt x="2654316" y="63522"/>
                  </a:lnTo>
                  <a:cubicBezTo>
                    <a:pt x="2649859" y="67637"/>
                    <a:pt x="2646773" y="72781"/>
                    <a:pt x="2645058" y="78953"/>
                  </a:cubicBezTo>
                  <a:cubicBezTo>
                    <a:pt x="2643001" y="86154"/>
                    <a:pt x="2637429" y="92412"/>
                    <a:pt x="2628342" y="97727"/>
                  </a:cubicBezTo>
                  <a:cubicBezTo>
                    <a:pt x="2624227" y="100127"/>
                    <a:pt x="2619941" y="103556"/>
                    <a:pt x="2615483" y="108014"/>
                  </a:cubicBezTo>
                  <a:cubicBezTo>
                    <a:pt x="2619941" y="106299"/>
                    <a:pt x="2624227" y="105442"/>
                    <a:pt x="2628342" y="105442"/>
                  </a:cubicBezTo>
                  <a:cubicBezTo>
                    <a:pt x="2632285" y="105442"/>
                    <a:pt x="2635885" y="106385"/>
                    <a:pt x="2639143" y="108271"/>
                  </a:cubicBezTo>
                  <a:cubicBezTo>
                    <a:pt x="2643086" y="110500"/>
                    <a:pt x="2645058" y="113414"/>
                    <a:pt x="2645058" y="117015"/>
                  </a:cubicBezTo>
                  <a:cubicBezTo>
                    <a:pt x="2639743" y="116157"/>
                    <a:pt x="2636314" y="115729"/>
                    <a:pt x="2634771" y="115729"/>
                  </a:cubicBezTo>
                  <a:cubicBezTo>
                    <a:pt x="2614026" y="115900"/>
                    <a:pt x="2592166" y="127473"/>
                    <a:pt x="2569191" y="150447"/>
                  </a:cubicBezTo>
                  <a:lnTo>
                    <a:pt x="2564048" y="145304"/>
                  </a:lnTo>
                  <a:cubicBezTo>
                    <a:pt x="2587365" y="121987"/>
                    <a:pt x="2598938" y="100127"/>
                    <a:pt x="2598767" y="79724"/>
                  </a:cubicBezTo>
                  <a:cubicBezTo>
                    <a:pt x="2598767" y="75095"/>
                    <a:pt x="2598338" y="71666"/>
                    <a:pt x="2597481" y="69437"/>
                  </a:cubicBezTo>
                  <a:cubicBezTo>
                    <a:pt x="2606053" y="72523"/>
                    <a:pt x="2610339" y="78095"/>
                    <a:pt x="2610339" y="86154"/>
                  </a:cubicBezTo>
                  <a:cubicBezTo>
                    <a:pt x="2610339" y="89411"/>
                    <a:pt x="2609482" y="93269"/>
                    <a:pt x="2607768" y="97727"/>
                  </a:cubicBezTo>
                  <a:cubicBezTo>
                    <a:pt x="2611025" y="94469"/>
                    <a:pt x="2614454" y="89754"/>
                    <a:pt x="2618055" y="83582"/>
                  </a:cubicBezTo>
                  <a:cubicBezTo>
                    <a:pt x="2622684" y="77067"/>
                    <a:pt x="2628170" y="72438"/>
                    <a:pt x="2634514" y="69694"/>
                  </a:cubicBezTo>
                  <a:cubicBezTo>
                    <a:pt x="2642058" y="66437"/>
                    <a:pt x="2647715" y="63351"/>
                    <a:pt x="2651487" y="60436"/>
                  </a:cubicBezTo>
                  <a:close/>
                  <a:moveTo>
                    <a:pt x="743240" y="47577"/>
                  </a:moveTo>
                  <a:cubicBezTo>
                    <a:pt x="743240" y="47577"/>
                    <a:pt x="744954" y="48435"/>
                    <a:pt x="748383" y="50149"/>
                  </a:cubicBezTo>
                  <a:cubicBezTo>
                    <a:pt x="744440" y="50835"/>
                    <a:pt x="741439" y="53750"/>
                    <a:pt x="739382" y="58893"/>
                  </a:cubicBezTo>
                  <a:cubicBezTo>
                    <a:pt x="737668" y="63008"/>
                    <a:pt x="736810" y="67380"/>
                    <a:pt x="736810" y="72009"/>
                  </a:cubicBezTo>
                  <a:cubicBezTo>
                    <a:pt x="736810" y="102527"/>
                    <a:pt x="729095" y="126959"/>
                    <a:pt x="713665" y="145304"/>
                  </a:cubicBezTo>
                  <a:lnTo>
                    <a:pt x="707235" y="141446"/>
                  </a:lnTo>
                  <a:cubicBezTo>
                    <a:pt x="715979" y="130988"/>
                    <a:pt x="720265" y="118986"/>
                    <a:pt x="720094" y="105442"/>
                  </a:cubicBezTo>
                  <a:cubicBezTo>
                    <a:pt x="720094" y="99612"/>
                    <a:pt x="717522" y="93612"/>
                    <a:pt x="712379" y="87440"/>
                  </a:cubicBezTo>
                  <a:cubicBezTo>
                    <a:pt x="718722" y="87440"/>
                    <a:pt x="723437" y="91726"/>
                    <a:pt x="726523" y="100298"/>
                  </a:cubicBezTo>
                  <a:lnTo>
                    <a:pt x="726523" y="95155"/>
                  </a:lnTo>
                  <a:cubicBezTo>
                    <a:pt x="726523" y="92412"/>
                    <a:pt x="726095" y="88340"/>
                    <a:pt x="725237" y="82939"/>
                  </a:cubicBezTo>
                  <a:cubicBezTo>
                    <a:pt x="724380" y="77538"/>
                    <a:pt x="723952" y="73466"/>
                    <a:pt x="723952" y="70723"/>
                  </a:cubicBezTo>
                  <a:cubicBezTo>
                    <a:pt x="723952" y="64894"/>
                    <a:pt x="725752" y="59579"/>
                    <a:pt x="729352" y="54778"/>
                  </a:cubicBezTo>
                  <a:cubicBezTo>
                    <a:pt x="732953" y="49978"/>
                    <a:pt x="737582" y="47577"/>
                    <a:pt x="743240" y="47577"/>
                  </a:cubicBezTo>
                  <a:close/>
                  <a:moveTo>
                    <a:pt x="128588" y="47577"/>
                  </a:moveTo>
                  <a:cubicBezTo>
                    <a:pt x="128588" y="47577"/>
                    <a:pt x="130302" y="48435"/>
                    <a:pt x="133731" y="50149"/>
                  </a:cubicBezTo>
                  <a:cubicBezTo>
                    <a:pt x="129788" y="50835"/>
                    <a:pt x="126788" y="53750"/>
                    <a:pt x="124730" y="58893"/>
                  </a:cubicBezTo>
                  <a:cubicBezTo>
                    <a:pt x="123016" y="63008"/>
                    <a:pt x="122159" y="67380"/>
                    <a:pt x="122159" y="72009"/>
                  </a:cubicBezTo>
                  <a:cubicBezTo>
                    <a:pt x="122159" y="102527"/>
                    <a:pt x="114443" y="126959"/>
                    <a:pt x="99013" y="145304"/>
                  </a:cubicBezTo>
                  <a:lnTo>
                    <a:pt x="92583" y="141446"/>
                  </a:lnTo>
                  <a:cubicBezTo>
                    <a:pt x="101327" y="130988"/>
                    <a:pt x="105614" y="118986"/>
                    <a:pt x="105442" y="105442"/>
                  </a:cubicBezTo>
                  <a:cubicBezTo>
                    <a:pt x="105442" y="99612"/>
                    <a:pt x="102870" y="93612"/>
                    <a:pt x="97727" y="87440"/>
                  </a:cubicBezTo>
                  <a:cubicBezTo>
                    <a:pt x="104071" y="87440"/>
                    <a:pt x="108785" y="91726"/>
                    <a:pt x="111872" y="100298"/>
                  </a:cubicBezTo>
                  <a:lnTo>
                    <a:pt x="111872" y="95155"/>
                  </a:lnTo>
                  <a:cubicBezTo>
                    <a:pt x="111872" y="92412"/>
                    <a:pt x="111443" y="88340"/>
                    <a:pt x="110586" y="82939"/>
                  </a:cubicBezTo>
                  <a:cubicBezTo>
                    <a:pt x="109728" y="77538"/>
                    <a:pt x="109300" y="73466"/>
                    <a:pt x="109300" y="70723"/>
                  </a:cubicBezTo>
                  <a:cubicBezTo>
                    <a:pt x="109300" y="64894"/>
                    <a:pt x="111100" y="59579"/>
                    <a:pt x="114700" y="54778"/>
                  </a:cubicBezTo>
                  <a:cubicBezTo>
                    <a:pt x="118301" y="49978"/>
                    <a:pt x="122930" y="47577"/>
                    <a:pt x="128588" y="47577"/>
                  </a:cubicBezTo>
                  <a:close/>
                  <a:moveTo>
                    <a:pt x="1357892" y="47577"/>
                  </a:moveTo>
                  <a:cubicBezTo>
                    <a:pt x="1357892" y="47577"/>
                    <a:pt x="1359606" y="48435"/>
                    <a:pt x="1363035" y="50149"/>
                  </a:cubicBezTo>
                  <a:cubicBezTo>
                    <a:pt x="1359092" y="50835"/>
                    <a:pt x="1356091" y="53750"/>
                    <a:pt x="1354034" y="58893"/>
                  </a:cubicBezTo>
                  <a:cubicBezTo>
                    <a:pt x="1352320" y="63008"/>
                    <a:pt x="1351462" y="67380"/>
                    <a:pt x="1351462" y="72009"/>
                  </a:cubicBezTo>
                  <a:cubicBezTo>
                    <a:pt x="1351462" y="102527"/>
                    <a:pt x="1343747" y="126959"/>
                    <a:pt x="1328317" y="145304"/>
                  </a:cubicBezTo>
                  <a:lnTo>
                    <a:pt x="1321887" y="141446"/>
                  </a:lnTo>
                  <a:cubicBezTo>
                    <a:pt x="1330631" y="130988"/>
                    <a:pt x="1334917" y="118986"/>
                    <a:pt x="1334746" y="105442"/>
                  </a:cubicBezTo>
                  <a:cubicBezTo>
                    <a:pt x="1334746" y="99612"/>
                    <a:pt x="1332174" y="93612"/>
                    <a:pt x="1327031" y="87440"/>
                  </a:cubicBezTo>
                  <a:cubicBezTo>
                    <a:pt x="1333374" y="87440"/>
                    <a:pt x="1338089" y="91726"/>
                    <a:pt x="1341175" y="100298"/>
                  </a:cubicBezTo>
                  <a:lnTo>
                    <a:pt x="1341175" y="95155"/>
                  </a:lnTo>
                  <a:cubicBezTo>
                    <a:pt x="1341175" y="92412"/>
                    <a:pt x="1340747" y="88340"/>
                    <a:pt x="1339889" y="82939"/>
                  </a:cubicBezTo>
                  <a:cubicBezTo>
                    <a:pt x="1339032" y="77538"/>
                    <a:pt x="1338604" y="73466"/>
                    <a:pt x="1338604" y="70723"/>
                  </a:cubicBezTo>
                  <a:cubicBezTo>
                    <a:pt x="1338604" y="64894"/>
                    <a:pt x="1340404" y="59579"/>
                    <a:pt x="1344004" y="54778"/>
                  </a:cubicBezTo>
                  <a:cubicBezTo>
                    <a:pt x="1347605" y="49978"/>
                    <a:pt x="1352234" y="47577"/>
                    <a:pt x="1357892" y="47577"/>
                  </a:cubicBezTo>
                  <a:close/>
                  <a:moveTo>
                    <a:pt x="1972544" y="47577"/>
                  </a:moveTo>
                  <a:cubicBezTo>
                    <a:pt x="1972544" y="47577"/>
                    <a:pt x="1974258" y="48435"/>
                    <a:pt x="1977687" y="50149"/>
                  </a:cubicBezTo>
                  <a:cubicBezTo>
                    <a:pt x="1973744" y="50835"/>
                    <a:pt x="1970743" y="53750"/>
                    <a:pt x="1968686" y="58893"/>
                  </a:cubicBezTo>
                  <a:cubicBezTo>
                    <a:pt x="1966972" y="63008"/>
                    <a:pt x="1966114" y="67380"/>
                    <a:pt x="1966114" y="72009"/>
                  </a:cubicBezTo>
                  <a:cubicBezTo>
                    <a:pt x="1966114" y="102527"/>
                    <a:pt x="1958399" y="126959"/>
                    <a:pt x="1942969" y="145304"/>
                  </a:cubicBezTo>
                  <a:lnTo>
                    <a:pt x="1936539" y="141446"/>
                  </a:lnTo>
                  <a:cubicBezTo>
                    <a:pt x="1945283" y="130988"/>
                    <a:pt x="1949569" y="118986"/>
                    <a:pt x="1949398" y="105442"/>
                  </a:cubicBezTo>
                  <a:cubicBezTo>
                    <a:pt x="1949398" y="99612"/>
                    <a:pt x="1946826" y="93612"/>
                    <a:pt x="1941683" y="87440"/>
                  </a:cubicBezTo>
                  <a:cubicBezTo>
                    <a:pt x="1948026" y="87440"/>
                    <a:pt x="1952741" y="91726"/>
                    <a:pt x="1955827" y="100298"/>
                  </a:cubicBezTo>
                  <a:lnTo>
                    <a:pt x="1955827" y="95155"/>
                  </a:lnTo>
                  <a:cubicBezTo>
                    <a:pt x="1955827" y="92412"/>
                    <a:pt x="1955399" y="88340"/>
                    <a:pt x="1954541" y="82939"/>
                  </a:cubicBezTo>
                  <a:cubicBezTo>
                    <a:pt x="1953684" y="77538"/>
                    <a:pt x="1953256" y="73466"/>
                    <a:pt x="1953256" y="70723"/>
                  </a:cubicBezTo>
                  <a:cubicBezTo>
                    <a:pt x="1953256" y="64894"/>
                    <a:pt x="1955056" y="59579"/>
                    <a:pt x="1958656" y="54778"/>
                  </a:cubicBezTo>
                  <a:cubicBezTo>
                    <a:pt x="1962257" y="49978"/>
                    <a:pt x="1966886" y="47577"/>
                    <a:pt x="1972544" y="47577"/>
                  </a:cubicBezTo>
                  <a:close/>
                  <a:moveTo>
                    <a:pt x="2587194" y="47577"/>
                  </a:moveTo>
                  <a:cubicBezTo>
                    <a:pt x="2587194" y="47577"/>
                    <a:pt x="2588908" y="48435"/>
                    <a:pt x="2592337" y="50149"/>
                  </a:cubicBezTo>
                  <a:cubicBezTo>
                    <a:pt x="2588394" y="50835"/>
                    <a:pt x="2585393" y="53750"/>
                    <a:pt x="2583336" y="58893"/>
                  </a:cubicBezTo>
                  <a:cubicBezTo>
                    <a:pt x="2581622" y="63008"/>
                    <a:pt x="2580764" y="67380"/>
                    <a:pt x="2580764" y="72009"/>
                  </a:cubicBezTo>
                  <a:cubicBezTo>
                    <a:pt x="2580764" y="102527"/>
                    <a:pt x="2573049" y="126959"/>
                    <a:pt x="2557619" y="145304"/>
                  </a:cubicBezTo>
                  <a:lnTo>
                    <a:pt x="2551189" y="141446"/>
                  </a:lnTo>
                  <a:cubicBezTo>
                    <a:pt x="2559933" y="130988"/>
                    <a:pt x="2564219" y="118986"/>
                    <a:pt x="2564048" y="105442"/>
                  </a:cubicBezTo>
                  <a:cubicBezTo>
                    <a:pt x="2564048" y="99612"/>
                    <a:pt x="2561476" y="93612"/>
                    <a:pt x="2556333" y="87440"/>
                  </a:cubicBezTo>
                  <a:cubicBezTo>
                    <a:pt x="2562676" y="87440"/>
                    <a:pt x="2567391" y="91726"/>
                    <a:pt x="2570477" y="100298"/>
                  </a:cubicBezTo>
                  <a:lnTo>
                    <a:pt x="2570477" y="95155"/>
                  </a:lnTo>
                  <a:cubicBezTo>
                    <a:pt x="2570477" y="92412"/>
                    <a:pt x="2570049" y="88340"/>
                    <a:pt x="2569191" y="82939"/>
                  </a:cubicBezTo>
                  <a:cubicBezTo>
                    <a:pt x="2568334" y="77538"/>
                    <a:pt x="2567906" y="73466"/>
                    <a:pt x="2567906" y="70723"/>
                  </a:cubicBezTo>
                  <a:cubicBezTo>
                    <a:pt x="2567906" y="64894"/>
                    <a:pt x="2569706" y="59579"/>
                    <a:pt x="2573306" y="54778"/>
                  </a:cubicBezTo>
                  <a:cubicBezTo>
                    <a:pt x="2576907" y="49978"/>
                    <a:pt x="2581536" y="47577"/>
                    <a:pt x="2587194" y="47577"/>
                  </a:cubicBezTo>
                  <a:close/>
                  <a:moveTo>
                    <a:pt x="673802" y="37290"/>
                  </a:moveTo>
                  <a:cubicBezTo>
                    <a:pt x="677231" y="39348"/>
                    <a:pt x="678946" y="44063"/>
                    <a:pt x="678946" y="51435"/>
                  </a:cubicBezTo>
                  <a:cubicBezTo>
                    <a:pt x="678946" y="57093"/>
                    <a:pt x="676374" y="61379"/>
                    <a:pt x="671231" y="64294"/>
                  </a:cubicBezTo>
                  <a:cubicBezTo>
                    <a:pt x="674831" y="64637"/>
                    <a:pt x="676546" y="67637"/>
                    <a:pt x="676374" y="73295"/>
                  </a:cubicBezTo>
                  <a:cubicBezTo>
                    <a:pt x="676203" y="77581"/>
                    <a:pt x="673631" y="80153"/>
                    <a:pt x="668659" y="81010"/>
                  </a:cubicBezTo>
                  <a:cubicBezTo>
                    <a:pt x="668316" y="76724"/>
                    <a:pt x="667030" y="74581"/>
                    <a:pt x="664801" y="74581"/>
                  </a:cubicBezTo>
                  <a:cubicBezTo>
                    <a:pt x="660515" y="74581"/>
                    <a:pt x="658372" y="76724"/>
                    <a:pt x="658372" y="81010"/>
                  </a:cubicBezTo>
                  <a:cubicBezTo>
                    <a:pt x="658372" y="87182"/>
                    <a:pt x="658715" y="90783"/>
                    <a:pt x="659401" y="91812"/>
                  </a:cubicBezTo>
                  <a:cubicBezTo>
                    <a:pt x="655286" y="90611"/>
                    <a:pt x="653228" y="86154"/>
                    <a:pt x="653228" y="78438"/>
                  </a:cubicBezTo>
                  <a:cubicBezTo>
                    <a:pt x="653228" y="75181"/>
                    <a:pt x="656657" y="68751"/>
                    <a:pt x="663515" y="59150"/>
                  </a:cubicBezTo>
                  <a:cubicBezTo>
                    <a:pt x="670373" y="49549"/>
                    <a:pt x="673802" y="42262"/>
                    <a:pt x="673802" y="37290"/>
                  </a:cubicBezTo>
                  <a:close/>
                  <a:moveTo>
                    <a:pt x="59151" y="37290"/>
                  </a:moveTo>
                  <a:cubicBezTo>
                    <a:pt x="62580" y="39348"/>
                    <a:pt x="64294" y="44063"/>
                    <a:pt x="64294" y="51435"/>
                  </a:cubicBezTo>
                  <a:cubicBezTo>
                    <a:pt x="64294" y="57093"/>
                    <a:pt x="61722" y="61379"/>
                    <a:pt x="56579" y="64294"/>
                  </a:cubicBezTo>
                  <a:cubicBezTo>
                    <a:pt x="60179" y="64637"/>
                    <a:pt x="61894" y="67637"/>
                    <a:pt x="61722" y="73295"/>
                  </a:cubicBezTo>
                  <a:cubicBezTo>
                    <a:pt x="61551" y="77581"/>
                    <a:pt x="58979" y="80153"/>
                    <a:pt x="54007" y="81010"/>
                  </a:cubicBezTo>
                  <a:cubicBezTo>
                    <a:pt x="53664" y="76724"/>
                    <a:pt x="52378" y="74581"/>
                    <a:pt x="50150" y="74581"/>
                  </a:cubicBezTo>
                  <a:cubicBezTo>
                    <a:pt x="45863" y="74581"/>
                    <a:pt x="43720" y="76724"/>
                    <a:pt x="43720" y="81010"/>
                  </a:cubicBezTo>
                  <a:cubicBezTo>
                    <a:pt x="43720" y="87182"/>
                    <a:pt x="44063" y="90783"/>
                    <a:pt x="44749" y="91812"/>
                  </a:cubicBezTo>
                  <a:cubicBezTo>
                    <a:pt x="40634" y="90611"/>
                    <a:pt x="38577" y="86154"/>
                    <a:pt x="38577" y="78438"/>
                  </a:cubicBezTo>
                  <a:cubicBezTo>
                    <a:pt x="38577" y="75181"/>
                    <a:pt x="42006" y="68751"/>
                    <a:pt x="48864" y="59150"/>
                  </a:cubicBezTo>
                  <a:cubicBezTo>
                    <a:pt x="55722" y="49549"/>
                    <a:pt x="59151" y="42262"/>
                    <a:pt x="59151" y="37290"/>
                  </a:cubicBezTo>
                  <a:close/>
                  <a:moveTo>
                    <a:pt x="1288454" y="37290"/>
                  </a:moveTo>
                  <a:cubicBezTo>
                    <a:pt x="1291883" y="39348"/>
                    <a:pt x="1293598" y="44063"/>
                    <a:pt x="1293598" y="51435"/>
                  </a:cubicBezTo>
                  <a:cubicBezTo>
                    <a:pt x="1293598" y="57093"/>
                    <a:pt x="1291026" y="61379"/>
                    <a:pt x="1285883" y="64294"/>
                  </a:cubicBezTo>
                  <a:cubicBezTo>
                    <a:pt x="1289483" y="64637"/>
                    <a:pt x="1291198" y="67637"/>
                    <a:pt x="1291026" y="73295"/>
                  </a:cubicBezTo>
                  <a:cubicBezTo>
                    <a:pt x="1290855" y="77581"/>
                    <a:pt x="1288283" y="80153"/>
                    <a:pt x="1283311" y="81010"/>
                  </a:cubicBezTo>
                  <a:cubicBezTo>
                    <a:pt x="1282968" y="76724"/>
                    <a:pt x="1281682" y="74581"/>
                    <a:pt x="1279453" y="74581"/>
                  </a:cubicBezTo>
                  <a:cubicBezTo>
                    <a:pt x="1275167" y="74581"/>
                    <a:pt x="1273024" y="76724"/>
                    <a:pt x="1273024" y="81010"/>
                  </a:cubicBezTo>
                  <a:cubicBezTo>
                    <a:pt x="1273024" y="87182"/>
                    <a:pt x="1273367" y="90783"/>
                    <a:pt x="1274053" y="91812"/>
                  </a:cubicBezTo>
                  <a:cubicBezTo>
                    <a:pt x="1269938" y="90611"/>
                    <a:pt x="1267880" y="86154"/>
                    <a:pt x="1267880" y="78438"/>
                  </a:cubicBezTo>
                  <a:cubicBezTo>
                    <a:pt x="1267880" y="75181"/>
                    <a:pt x="1271309" y="68751"/>
                    <a:pt x="1278167" y="59150"/>
                  </a:cubicBezTo>
                  <a:cubicBezTo>
                    <a:pt x="1285025" y="49549"/>
                    <a:pt x="1288454" y="42262"/>
                    <a:pt x="1288454" y="37290"/>
                  </a:cubicBezTo>
                  <a:close/>
                  <a:moveTo>
                    <a:pt x="1903106" y="37290"/>
                  </a:moveTo>
                  <a:cubicBezTo>
                    <a:pt x="1906535" y="39348"/>
                    <a:pt x="1908250" y="44063"/>
                    <a:pt x="1908250" y="51435"/>
                  </a:cubicBezTo>
                  <a:cubicBezTo>
                    <a:pt x="1908250" y="57093"/>
                    <a:pt x="1905678" y="61379"/>
                    <a:pt x="1900535" y="64294"/>
                  </a:cubicBezTo>
                  <a:cubicBezTo>
                    <a:pt x="1904135" y="64637"/>
                    <a:pt x="1905850" y="67637"/>
                    <a:pt x="1905678" y="73295"/>
                  </a:cubicBezTo>
                  <a:cubicBezTo>
                    <a:pt x="1905507" y="77581"/>
                    <a:pt x="1902935" y="80153"/>
                    <a:pt x="1897963" y="81010"/>
                  </a:cubicBezTo>
                  <a:cubicBezTo>
                    <a:pt x="1897620" y="76724"/>
                    <a:pt x="1896334" y="74581"/>
                    <a:pt x="1894105" y="74581"/>
                  </a:cubicBezTo>
                  <a:cubicBezTo>
                    <a:pt x="1889819" y="74581"/>
                    <a:pt x="1887676" y="76724"/>
                    <a:pt x="1887676" y="81010"/>
                  </a:cubicBezTo>
                  <a:cubicBezTo>
                    <a:pt x="1887676" y="87182"/>
                    <a:pt x="1888019" y="90783"/>
                    <a:pt x="1888705" y="91812"/>
                  </a:cubicBezTo>
                  <a:cubicBezTo>
                    <a:pt x="1884590" y="90611"/>
                    <a:pt x="1882532" y="86154"/>
                    <a:pt x="1882532" y="78438"/>
                  </a:cubicBezTo>
                  <a:cubicBezTo>
                    <a:pt x="1882532" y="75181"/>
                    <a:pt x="1885961" y="68751"/>
                    <a:pt x="1892819" y="59150"/>
                  </a:cubicBezTo>
                  <a:cubicBezTo>
                    <a:pt x="1899677" y="49549"/>
                    <a:pt x="1903106" y="42262"/>
                    <a:pt x="1903106" y="37290"/>
                  </a:cubicBezTo>
                  <a:close/>
                  <a:moveTo>
                    <a:pt x="2517756" y="37290"/>
                  </a:moveTo>
                  <a:cubicBezTo>
                    <a:pt x="2521185" y="39348"/>
                    <a:pt x="2522900" y="44063"/>
                    <a:pt x="2522900" y="51435"/>
                  </a:cubicBezTo>
                  <a:cubicBezTo>
                    <a:pt x="2522900" y="57093"/>
                    <a:pt x="2520328" y="61379"/>
                    <a:pt x="2515185" y="64294"/>
                  </a:cubicBezTo>
                  <a:cubicBezTo>
                    <a:pt x="2518785" y="64637"/>
                    <a:pt x="2520500" y="67637"/>
                    <a:pt x="2520328" y="73295"/>
                  </a:cubicBezTo>
                  <a:cubicBezTo>
                    <a:pt x="2520157" y="77581"/>
                    <a:pt x="2517585" y="80153"/>
                    <a:pt x="2512613" y="81010"/>
                  </a:cubicBezTo>
                  <a:cubicBezTo>
                    <a:pt x="2512270" y="76724"/>
                    <a:pt x="2510984" y="74581"/>
                    <a:pt x="2508755" y="74581"/>
                  </a:cubicBezTo>
                  <a:cubicBezTo>
                    <a:pt x="2504469" y="74581"/>
                    <a:pt x="2502326" y="76724"/>
                    <a:pt x="2502326" y="81010"/>
                  </a:cubicBezTo>
                  <a:cubicBezTo>
                    <a:pt x="2502326" y="87182"/>
                    <a:pt x="2502669" y="90783"/>
                    <a:pt x="2503355" y="91811"/>
                  </a:cubicBezTo>
                  <a:cubicBezTo>
                    <a:pt x="2499240" y="90611"/>
                    <a:pt x="2497182" y="86154"/>
                    <a:pt x="2497182" y="78438"/>
                  </a:cubicBezTo>
                  <a:cubicBezTo>
                    <a:pt x="2497182" y="75181"/>
                    <a:pt x="2500611" y="68751"/>
                    <a:pt x="2507469" y="59150"/>
                  </a:cubicBezTo>
                  <a:cubicBezTo>
                    <a:pt x="2514327" y="49549"/>
                    <a:pt x="2517756" y="42262"/>
                    <a:pt x="2517756" y="37290"/>
                  </a:cubicBezTo>
                  <a:close/>
                  <a:moveTo>
                    <a:pt x="635226" y="0"/>
                  </a:moveTo>
                  <a:lnTo>
                    <a:pt x="642941" y="0"/>
                  </a:lnTo>
                  <a:lnTo>
                    <a:pt x="642941" y="174879"/>
                  </a:lnTo>
                  <a:lnTo>
                    <a:pt x="723952" y="174879"/>
                  </a:lnTo>
                  <a:lnTo>
                    <a:pt x="740958" y="181528"/>
                  </a:lnTo>
                  <a:lnTo>
                    <a:pt x="741149" y="181778"/>
                  </a:lnTo>
                  <a:lnTo>
                    <a:pt x="748383" y="198025"/>
                  </a:lnTo>
                  <a:cubicBezTo>
                    <a:pt x="748383" y="203340"/>
                    <a:pt x="746497" y="207883"/>
                    <a:pt x="742725" y="211655"/>
                  </a:cubicBezTo>
                  <a:cubicBezTo>
                    <a:pt x="738953" y="215427"/>
                    <a:pt x="734410" y="217313"/>
                    <a:pt x="729095" y="217313"/>
                  </a:cubicBezTo>
                  <a:cubicBezTo>
                    <a:pt x="727381" y="217313"/>
                    <a:pt x="724980" y="216670"/>
                    <a:pt x="721894" y="215384"/>
                  </a:cubicBezTo>
                  <a:cubicBezTo>
                    <a:pt x="718808" y="214098"/>
                    <a:pt x="716493" y="213455"/>
                    <a:pt x="714950" y="213455"/>
                  </a:cubicBezTo>
                  <a:cubicBezTo>
                    <a:pt x="712722" y="213455"/>
                    <a:pt x="708864" y="214741"/>
                    <a:pt x="703378" y="217313"/>
                  </a:cubicBezTo>
                  <a:cubicBezTo>
                    <a:pt x="703720" y="210455"/>
                    <a:pt x="706721" y="207026"/>
                    <a:pt x="712379" y="207026"/>
                  </a:cubicBezTo>
                  <a:cubicBezTo>
                    <a:pt x="712379" y="203254"/>
                    <a:pt x="713150" y="199739"/>
                    <a:pt x="714693" y="196482"/>
                  </a:cubicBezTo>
                  <a:cubicBezTo>
                    <a:pt x="716579" y="192367"/>
                    <a:pt x="719237" y="190310"/>
                    <a:pt x="722666" y="190310"/>
                  </a:cubicBezTo>
                  <a:cubicBezTo>
                    <a:pt x="726952" y="190310"/>
                    <a:pt x="729095" y="192881"/>
                    <a:pt x="729095" y="198025"/>
                  </a:cubicBezTo>
                  <a:cubicBezTo>
                    <a:pt x="725666" y="197168"/>
                    <a:pt x="724380" y="196739"/>
                    <a:pt x="725237" y="196739"/>
                  </a:cubicBezTo>
                  <a:cubicBezTo>
                    <a:pt x="722666" y="196739"/>
                    <a:pt x="721380" y="198453"/>
                    <a:pt x="721380" y="201882"/>
                  </a:cubicBezTo>
                  <a:cubicBezTo>
                    <a:pt x="721380" y="206169"/>
                    <a:pt x="723952" y="208312"/>
                    <a:pt x="729095" y="208312"/>
                  </a:cubicBezTo>
                  <a:cubicBezTo>
                    <a:pt x="731838" y="208312"/>
                    <a:pt x="734024" y="207112"/>
                    <a:pt x="735653" y="204711"/>
                  </a:cubicBezTo>
                  <a:cubicBezTo>
                    <a:pt x="737282" y="202311"/>
                    <a:pt x="738096" y="199654"/>
                    <a:pt x="738096" y="196739"/>
                  </a:cubicBezTo>
                  <a:cubicBezTo>
                    <a:pt x="738096" y="192796"/>
                    <a:pt x="736725" y="189452"/>
                    <a:pt x="733981" y="186709"/>
                  </a:cubicBezTo>
                  <a:cubicBezTo>
                    <a:pt x="731238" y="183966"/>
                    <a:pt x="727895" y="182594"/>
                    <a:pt x="723952" y="182594"/>
                  </a:cubicBezTo>
                  <a:lnTo>
                    <a:pt x="635226" y="182594"/>
                  </a:lnTo>
                  <a:close/>
                  <a:moveTo>
                    <a:pt x="614652" y="0"/>
                  </a:moveTo>
                  <a:lnTo>
                    <a:pt x="622367" y="0"/>
                  </a:lnTo>
                  <a:lnTo>
                    <a:pt x="622367" y="249460"/>
                  </a:lnTo>
                  <a:lnTo>
                    <a:pt x="871827" y="249460"/>
                  </a:lnTo>
                  <a:lnTo>
                    <a:pt x="871827" y="257175"/>
                  </a:lnTo>
                  <a:lnTo>
                    <a:pt x="614652" y="257175"/>
                  </a:lnTo>
                  <a:close/>
                  <a:moveTo>
                    <a:pt x="20574" y="0"/>
                  </a:moveTo>
                  <a:lnTo>
                    <a:pt x="28290" y="0"/>
                  </a:lnTo>
                  <a:lnTo>
                    <a:pt x="28290" y="174879"/>
                  </a:lnTo>
                  <a:lnTo>
                    <a:pt x="109300" y="174879"/>
                  </a:lnTo>
                  <a:lnTo>
                    <a:pt x="126306" y="181528"/>
                  </a:lnTo>
                  <a:lnTo>
                    <a:pt x="126496" y="181778"/>
                  </a:lnTo>
                  <a:lnTo>
                    <a:pt x="133731" y="198025"/>
                  </a:lnTo>
                  <a:cubicBezTo>
                    <a:pt x="133731" y="203340"/>
                    <a:pt x="131845" y="207883"/>
                    <a:pt x="128074" y="211655"/>
                  </a:cubicBezTo>
                  <a:cubicBezTo>
                    <a:pt x="124302" y="215427"/>
                    <a:pt x="119758" y="217313"/>
                    <a:pt x="114443" y="217313"/>
                  </a:cubicBezTo>
                  <a:cubicBezTo>
                    <a:pt x="112729" y="217313"/>
                    <a:pt x="110328" y="216670"/>
                    <a:pt x="107242" y="215384"/>
                  </a:cubicBezTo>
                  <a:cubicBezTo>
                    <a:pt x="104156" y="214098"/>
                    <a:pt x="101842" y="213455"/>
                    <a:pt x="100299" y="213455"/>
                  </a:cubicBezTo>
                  <a:cubicBezTo>
                    <a:pt x="98070" y="213455"/>
                    <a:pt x="94212" y="214741"/>
                    <a:pt x="88726" y="217313"/>
                  </a:cubicBezTo>
                  <a:cubicBezTo>
                    <a:pt x="89069" y="210455"/>
                    <a:pt x="92069" y="207026"/>
                    <a:pt x="97727" y="207026"/>
                  </a:cubicBezTo>
                  <a:cubicBezTo>
                    <a:pt x="97727" y="203254"/>
                    <a:pt x="98498" y="199739"/>
                    <a:pt x="100041" y="196482"/>
                  </a:cubicBezTo>
                  <a:cubicBezTo>
                    <a:pt x="101927" y="192367"/>
                    <a:pt x="104585" y="190310"/>
                    <a:pt x="108014" y="190310"/>
                  </a:cubicBezTo>
                  <a:cubicBezTo>
                    <a:pt x="112300" y="190310"/>
                    <a:pt x="114443" y="192881"/>
                    <a:pt x="114443" y="198025"/>
                  </a:cubicBezTo>
                  <a:cubicBezTo>
                    <a:pt x="111014" y="197168"/>
                    <a:pt x="109728" y="196739"/>
                    <a:pt x="110586" y="196739"/>
                  </a:cubicBezTo>
                  <a:cubicBezTo>
                    <a:pt x="108014" y="196739"/>
                    <a:pt x="106728" y="198453"/>
                    <a:pt x="106728" y="201882"/>
                  </a:cubicBezTo>
                  <a:cubicBezTo>
                    <a:pt x="106728" y="206169"/>
                    <a:pt x="109300" y="208312"/>
                    <a:pt x="114443" y="208312"/>
                  </a:cubicBezTo>
                  <a:cubicBezTo>
                    <a:pt x="117186" y="208312"/>
                    <a:pt x="119372" y="207112"/>
                    <a:pt x="121001" y="204711"/>
                  </a:cubicBezTo>
                  <a:cubicBezTo>
                    <a:pt x="122630" y="202311"/>
                    <a:pt x="123444" y="199654"/>
                    <a:pt x="123444" y="196739"/>
                  </a:cubicBezTo>
                  <a:cubicBezTo>
                    <a:pt x="123444" y="192796"/>
                    <a:pt x="122073" y="189452"/>
                    <a:pt x="119330" y="186709"/>
                  </a:cubicBezTo>
                  <a:cubicBezTo>
                    <a:pt x="116586" y="183966"/>
                    <a:pt x="113243" y="182594"/>
                    <a:pt x="109300" y="182594"/>
                  </a:cubicBezTo>
                  <a:lnTo>
                    <a:pt x="20574" y="182594"/>
                  </a:lnTo>
                  <a:close/>
                  <a:moveTo>
                    <a:pt x="0" y="0"/>
                  </a:moveTo>
                  <a:lnTo>
                    <a:pt x="7716" y="0"/>
                  </a:lnTo>
                  <a:lnTo>
                    <a:pt x="7716" y="249460"/>
                  </a:lnTo>
                  <a:lnTo>
                    <a:pt x="257175" y="249460"/>
                  </a:lnTo>
                  <a:lnTo>
                    <a:pt x="257175" y="257175"/>
                  </a:lnTo>
                  <a:lnTo>
                    <a:pt x="0" y="257175"/>
                  </a:lnTo>
                  <a:close/>
                  <a:moveTo>
                    <a:pt x="1249878" y="0"/>
                  </a:moveTo>
                  <a:lnTo>
                    <a:pt x="1257593" y="0"/>
                  </a:lnTo>
                  <a:lnTo>
                    <a:pt x="1257593" y="174879"/>
                  </a:lnTo>
                  <a:lnTo>
                    <a:pt x="1338604" y="174879"/>
                  </a:lnTo>
                  <a:lnTo>
                    <a:pt x="1355610" y="181528"/>
                  </a:lnTo>
                  <a:lnTo>
                    <a:pt x="1355801" y="181778"/>
                  </a:lnTo>
                  <a:lnTo>
                    <a:pt x="1363035" y="198025"/>
                  </a:lnTo>
                  <a:cubicBezTo>
                    <a:pt x="1363035" y="203340"/>
                    <a:pt x="1361149" y="207883"/>
                    <a:pt x="1357377" y="211655"/>
                  </a:cubicBezTo>
                  <a:cubicBezTo>
                    <a:pt x="1353605" y="215427"/>
                    <a:pt x="1349062" y="217313"/>
                    <a:pt x="1343747" y="217313"/>
                  </a:cubicBezTo>
                  <a:cubicBezTo>
                    <a:pt x="1342033" y="217313"/>
                    <a:pt x="1339632" y="216670"/>
                    <a:pt x="1336546" y="215384"/>
                  </a:cubicBezTo>
                  <a:cubicBezTo>
                    <a:pt x="1333460" y="214098"/>
                    <a:pt x="1331145" y="213455"/>
                    <a:pt x="1329602" y="213455"/>
                  </a:cubicBezTo>
                  <a:cubicBezTo>
                    <a:pt x="1327374" y="213455"/>
                    <a:pt x="1323516" y="214741"/>
                    <a:pt x="1318030" y="217313"/>
                  </a:cubicBezTo>
                  <a:cubicBezTo>
                    <a:pt x="1318372" y="210455"/>
                    <a:pt x="1321373" y="207026"/>
                    <a:pt x="1327031" y="207026"/>
                  </a:cubicBezTo>
                  <a:cubicBezTo>
                    <a:pt x="1327031" y="203254"/>
                    <a:pt x="1327802" y="199739"/>
                    <a:pt x="1329345" y="196482"/>
                  </a:cubicBezTo>
                  <a:cubicBezTo>
                    <a:pt x="1331231" y="192367"/>
                    <a:pt x="1333889" y="190310"/>
                    <a:pt x="1337318" y="190310"/>
                  </a:cubicBezTo>
                  <a:cubicBezTo>
                    <a:pt x="1341604" y="190310"/>
                    <a:pt x="1343747" y="192881"/>
                    <a:pt x="1343747" y="198025"/>
                  </a:cubicBezTo>
                  <a:cubicBezTo>
                    <a:pt x="1340318" y="197168"/>
                    <a:pt x="1339032" y="196739"/>
                    <a:pt x="1339889" y="196739"/>
                  </a:cubicBezTo>
                  <a:cubicBezTo>
                    <a:pt x="1337318" y="196739"/>
                    <a:pt x="1336032" y="198453"/>
                    <a:pt x="1336032" y="201882"/>
                  </a:cubicBezTo>
                  <a:cubicBezTo>
                    <a:pt x="1336032" y="206169"/>
                    <a:pt x="1338604" y="208312"/>
                    <a:pt x="1343747" y="208312"/>
                  </a:cubicBezTo>
                  <a:cubicBezTo>
                    <a:pt x="1346490" y="208312"/>
                    <a:pt x="1348676" y="207112"/>
                    <a:pt x="1350305" y="204711"/>
                  </a:cubicBezTo>
                  <a:cubicBezTo>
                    <a:pt x="1351934" y="202311"/>
                    <a:pt x="1352748" y="199654"/>
                    <a:pt x="1352748" y="196739"/>
                  </a:cubicBezTo>
                  <a:cubicBezTo>
                    <a:pt x="1352748" y="192796"/>
                    <a:pt x="1351377" y="189452"/>
                    <a:pt x="1348633" y="186709"/>
                  </a:cubicBezTo>
                  <a:cubicBezTo>
                    <a:pt x="1345890" y="183966"/>
                    <a:pt x="1342547" y="182594"/>
                    <a:pt x="1338604" y="182594"/>
                  </a:cubicBezTo>
                  <a:lnTo>
                    <a:pt x="1249878" y="182594"/>
                  </a:lnTo>
                  <a:close/>
                  <a:moveTo>
                    <a:pt x="1229304" y="0"/>
                  </a:moveTo>
                  <a:lnTo>
                    <a:pt x="1237019" y="0"/>
                  </a:lnTo>
                  <a:lnTo>
                    <a:pt x="1237019" y="249460"/>
                  </a:lnTo>
                  <a:lnTo>
                    <a:pt x="1486479" y="249460"/>
                  </a:lnTo>
                  <a:lnTo>
                    <a:pt x="1486479" y="257175"/>
                  </a:lnTo>
                  <a:lnTo>
                    <a:pt x="1229304" y="257175"/>
                  </a:lnTo>
                  <a:close/>
                  <a:moveTo>
                    <a:pt x="1864530" y="0"/>
                  </a:moveTo>
                  <a:lnTo>
                    <a:pt x="1872245" y="0"/>
                  </a:lnTo>
                  <a:lnTo>
                    <a:pt x="1872245" y="174879"/>
                  </a:lnTo>
                  <a:lnTo>
                    <a:pt x="1953256" y="174879"/>
                  </a:lnTo>
                  <a:lnTo>
                    <a:pt x="1970262" y="181528"/>
                  </a:lnTo>
                  <a:lnTo>
                    <a:pt x="1970453" y="181778"/>
                  </a:lnTo>
                  <a:lnTo>
                    <a:pt x="1977687" y="198025"/>
                  </a:lnTo>
                  <a:cubicBezTo>
                    <a:pt x="1977687" y="203340"/>
                    <a:pt x="1975801" y="207883"/>
                    <a:pt x="1972029" y="211655"/>
                  </a:cubicBezTo>
                  <a:cubicBezTo>
                    <a:pt x="1968257" y="215427"/>
                    <a:pt x="1963714" y="217313"/>
                    <a:pt x="1958399" y="217313"/>
                  </a:cubicBezTo>
                  <a:cubicBezTo>
                    <a:pt x="1956685" y="217313"/>
                    <a:pt x="1954284" y="216670"/>
                    <a:pt x="1951198" y="215384"/>
                  </a:cubicBezTo>
                  <a:cubicBezTo>
                    <a:pt x="1948112" y="214098"/>
                    <a:pt x="1945797" y="213455"/>
                    <a:pt x="1944254" y="213455"/>
                  </a:cubicBezTo>
                  <a:cubicBezTo>
                    <a:pt x="1942026" y="213455"/>
                    <a:pt x="1938168" y="214741"/>
                    <a:pt x="1932682" y="217313"/>
                  </a:cubicBezTo>
                  <a:cubicBezTo>
                    <a:pt x="1933024" y="210455"/>
                    <a:pt x="1936025" y="207026"/>
                    <a:pt x="1941683" y="207026"/>
                  </a:cubicBezTo>
                  <a:cubicBezTo>
                    <a:pt x="1941683" y="203254"/>
                    <a:pt x="1942454" y="199739"/>
                    <a:pt x="1943997" y="196482"/>
                  </a:cubicBezTo>
                  <a:cubicBezTo>
                    <a:pt x="1945883" y="192367"/>
                    <a:pt x="1948541" y="190310"/>
                    <a:pt x="1951970" y="190310"/>
                  </a:cubicBezTo>
                  <a:cubicBezTo>
                    <a:pt x="1956256" y="190310"/>
                    <a:pt x="1958399" y="192881"/>
                    <a:pt x="1958399" y="198025"/>
                  </a:cubicBezTo>
                  <a:cubicBezTo>
                    <a:pt x="1954970" y="197168"/>
                    <a:pt x="1953684" y="196739"/>
                    <a:pt x="1954541" y="196739"/>
                  </a:cubicBezTo>
                  <a:cubicBezTo>
                    <a:pt x="1951970" y="196739"/>
                    <a:pt x="1950684" y="198453"/>
                    <a:pt x="1950684" y="201882"/>
                  </a:cubicBezTo>
                  <a:cubicBezTo>
                    <a:pt x="1950684" y="206169"/>
                    <a:pt x="1953256" y="208312"/>
                    <a:pt x="1958399" y="208312"/>
                  </a:cubicBezTo>
                  <a:cubicBezTo>
                    <a:pt x="1961142" y="208312"/>
                    <a:pt x="1963328" y="207112"/>
                    <a:pt x="1964957" y="204711"/>
                  </a:cubicBezTo>
                  <a:cubicBezTo>
                    <a:pt x="1966586" y="202311"/>
                    <a:pt x="1967400" y="199654"/>
                    <a:pt x="1967400" y="196739"/>
                  </a:cubicBezTo>
                  <a:cubicBezTo>
                    <a:pt x="1967400" y="192796"/>
                    <a:pt x="1966029" y="189452"/>
                    <a:pt x="1963285" y="186709"/>
                  </a:cubicBezTo>
                  <a:cubicBezTo>
                    <a:pt x="1960542" y="183966"/>
                    <a:pt x="1957199" y="182594"/>
                    <a:pt x="1953256" y="182594"/>
                  </a:cubicBezTo>
                  <a:lnTo>
                    <a:pt x="1864530" y="182594"/>
                  </a:lnTo>
                  <a:close/>
                  <a:moveTo>
                    <a:pt x="1843956" y="0"/>
                  </a:moveTo>
                  <a:lnTo>
                    <a:pt x="1851671" y="0"/>
                  </a:lnTo>
                  <a:lnTo>
                    <a:pt x="1851671" y="249460"/>
                  </a:lnTo>
                  <a:lnTo>
                    <a:pt x="2101131" y="249460"/>
                  </a:lnTo>
                  <a:lnTo>
                    <a:pt x="2101131" y="257175"/>
                  </a:lnTo>
                  <a:lnTo>
                    <a:pt x="1843956" y="257175"/>
                  </a:lnTo>
                  <a:close/>
                  <a:moveTo>
                    <a:pt x="2479180" y="0"/>
                  </a:moveTo>
                  <a:lnTo>
                    <a:pt x="2486895" y="0"/>
                  </a:lnTo>
                  <a:lnTo>
                    <a:pt x="2486895" y="174879"/>
                  </a:lnTo>
                  <a:lnTo>
                    <a:pt x="2567906" y="174879"/>
                  </a:lnTo>
                  <a:lnTo>
                    <a:pt x="2584912" y="181528"/>
                  </a:lnTo>
                  <a:lnTo>
                    <a:pt x="2585103" y="181778"/>
                  </a:lnTo>
                  <a:lnTo>
                    <a:pt x="2592337" y="198025"/>
                  </a:lnTo>
                  <a:cubicBezTo>
                    <a:pt x="2592337" y="203340"/>
                    <a:pt x="2590451" y="207883"/>
                    <a:pt x="2586679" y="211655"/>
                  </a:cubicBezTo>
                  <a:cubicBezTo>
                    <a:pt x="2582907" y="215427"/>
                    <a:pt x="2578364" y="217313"/>
                    <a:pt x="2573049" y="217313"/>
                  </a:cubicBezTo>
                  <a:cubicBezTo>
                    <a:pt x="2571335" y="217313"/>
                    <a:pt x="2568934" y="216670"/>
                    <a:pt x="2565848" y="215384"/>
                  </a:cubicBezTo>
                  <a:cubicBezTo>
                    <a:pt x="2562762" y="214098"/>
                    <a:pt x="2560447" y="213455"/>
                    <a:pt x="2558904" y="213455"/>
                  </a:cubicBezTo>
                  <a:cubicBezTo>
                    <a:pt x="2556676" y="213455"/>
                    <a:pt x="2552818" y="214741"/>
                    <a:pt x="2547332" y="217313"/>
                  </a:cubicBezTo>
                  <a:cubicBezTo>
                    <a:pt x="2547674" y="210455"/>
                    <a:pt x="2550675" y="207026"/>
                    <a:pt x="2556333" y="207026"/>
                  </a:cubicBezTo>
                  <a:cubicBezTo>
                    <a:pt x="2556333" y="203254"/>
                    <a:pt x="2557104" y="199739"/>
                    <a:pt x="2558647" y="196482"/>
                  </a:cubicBezTo>
                  <a:cubicBezTo>
                    <a:pt x="2560533" y="192367"/>
                    <a:pt x="2563191" y="190310"/>
                    <a:pt x="2566620" y="190310"/>
                  </a:cubicBezTo>
                  <a:cubicBezTo>
                    <a:pt x="2570906" y="190310"/>
                    <a:pt x="2573049" y="192881"/>
                    <a:pt x="2573049" y="198025"/>
                  </a:cubicBezTo>
                  <a:cubicBezTo>
                    <a:pt x="2569620" y="197168"/>
                    <a:pt x="2568334" y="196739"/>
                    <a:pt x="2569191" y="196739"/>
                  </a:cubicBezTo>
                  <a:cubicBezTo>
                    <a:pt x="2566620" y="196739"/>
                    <a:pt x="2565334" y="198453"/>
                    <a:pt x="2565334" y="201882"/>
                  </a:cubicBezTo>
                  <a:cubicBezTo>
                    <a:pt x="2565334" y="206169"/>
                    <a:pt x="2567906" y="208312"/>
                    <a:pt x="2573049" y="208312"/>
                  </a:cubicBezTo>
                  <a:cubicBezTo>
                    <a:pt x="2575792" y="208312"/>
                    <a:pt x="2577978" y="207112"/>
                    <a:pt x="2579607" y="204711"/>
                  </a:cubicBezTo>
                  <a:cubicBezTo>
                    <a:pt x="2581236" y="202311"/>
                    <a:pt x="2582050" y="199654"/>
                    <a:pt x="2582050" y="196739"/>
                  </a:cubicBezTo>
                  <a:cubicBezTo>
                    <a:pt x="2582050" y="192796"/>
                    <a:pt x="2580679" y="189452"/>
                    <a:pt x="2577935" y="186709"/>
                  </a:cubicBezTo>
                  <a:cubicBezTo>
                    <a:pt x="2575192" y="183966"/>
                    <a:pt x="2571849" y="182594"/>
                    <a:pt x="2567906" y="182594"/>
                  </a:cubicBezTo>
                  <a:lnTo>
                    <a:pt x="2479180" y="182594"/>
                  </a:lnTo>
                  <a:close/>
                  <a:moveTo>
                    <a:pt x="2458606" y="0"/>
                  </a:moveTo>
                  <a:lnTo>
                    <a:pt x="2466321" y="0"/>
                  </a:lnTo>
                  <a:lnTo>
                    <a:pt x="2466321" y="249460"/>
                  </a:lnTo>
                  <a:lnTo>
                    <a:pt x="2715781" y="249460"/>
                  </a:lnTo>
                  <a:lnTo>
                    <a:pt x="2715781" y="257175"/>
                  </a:lnTo>
                  <a:lnTo>
                    <a:pt x="2458606" y="257175"/>
                  </a:ln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000" dirty="0"/>
            </a:p>
          </p:txBody>
        </p:sp>
        <p:sp>
          <p:nvSpPr>
            <p:cNvPr id="10" name="TextBox 9">
              <a:extLst>
                <a:ext uri="{FF2B5EF4-FFF2-40B4-BE49-F238E27FC236}">
                  <a16:creationId xmlns:a16="http://schemas.microsoft.com/office/drawing/2014/main" id="{780CD27F-6F5E-4282-B420-4CC19CF9A9C8}"/>
                </a:ext>
              </a:extLst>
            </p:cNvPr>
            <p:cNvSpPr txBox="1"/>
            <p:nvPr/>
          </p:nvSpPr>
          <p:spPr>
            <a:xfrm>
              <a:off x="4738108" y="6713105"/>
              <a:ext cx="2834640" cy="274320"/>
            </a:xfrm>
            <a:custGeom>
              <a:avLst/>
              <a:gdLst/>
              <a:ahLst/>
              <a:cxnLst/>
              <a:rect l="l" t="t" r="r" b="b"/>
              <a:pathLst>
                <a:path w="2715781" h="257175">
                  <a:moveTo>
                    <a:pt x="2510041" y="216027"/>
                  </a:moveTo>
                  <a:lnTo>
                    <a:pt x="2516471" y="216027"/>
                  </a:lnTo>
                  <a:cubicBezTo>
                    <a:pt x="2518871" y="216027"/>
                    <a:pt x="2520971" y="216927"/>
                    <a:pt x="2522771" y="218727"/>
                  </a:cubicBezTo>
                  <a:cubicBezTo>
                    <a:pt x="2524572" y="220528"/>
                    <a:pt x="2525472" y="222628"/>
                    <a:pt x="2525472" y="225028"/>
                  </a:cubicBezTo>
                  <a:lnTo>
                    <a:pt x="2525472" y="236601"/>
                  </a:lnTo>
                  <a:lnTo>
                    <a:pt x="2515185" y="236601"/>
                  </a:lnTo>
                  <a:cubicBezTo>
                    <a:pt x="2512270" y="236601"/>
                    <a:pt x="2509827" y="235615"/>
                    <a:pt x="2507855" y="233644"/>
                  </a:cubicBezTo>
                  <a:cubicBezTo>
                    <a:pt x="2505884" y="231672"/>
                    <a:pt x="2504898" y="229229"/>
                    <a:pt x="2504898" y="226314"/>
                  </a:cubicBezTo>
                  <a:lnTo>
                    <a:pt x="2504898" y="221171"/>
                  </a:lnTo>
                  <a:lnTo>
                    <a:pt x="2510041" y="221171"/>
                  </a:lnTo>
                  <a:close/>
                  <a:moveTo>
                    <a:pt x="2489467" y="216027"/>
                  </a:moveTo>
                  <a:lnTo>
                    <a:pt x="2494611" y="216027"/>
                  </a:lnTo>
                  <a:lnTo>
                    <a:pt x="2494611" y="222456"/>
                  </a:lnTo>
                  <a:lnTo>
                    <a:pt x="2501040" y="222456"/>
                  </a:lnTo>
                  <a:lnTo>
                    <a:pt x="2501040" y="226314"/>
                  </a:lnTo>
                  <a:cubicBezTo>
                    <a:pt x="2501040" y="228886"/>
                    <a:pt x="2500183" y="231243"/>
                    <a:pt x="2498468" y="233386"/>
                  </a:cubicBezTo>
                  <a:cubicBezTo>
                    <a:pt x="2496754" y="235529"/>
                    <a:pt x="2494611" y="236601"/>
                    <a:pt x="2492039" y="236601"/>
                  </a:cubicBezTo>
                  <a:lnTo>
                    <a:pt x="2479180" y="236601"/>
                  </a:lnTo>
                  <a:lnTo>
                    <a:pt x="2479180" y="228886"/>
                  </a:lnTo>
                  <a:cubicBezTo>
                    <a:pt x="2479180" y="220313"/>
                    <a:pt x="2482609" y="216027"/>
                    <a:pt x="2489467" y="216027"/>
                  </a:cubicBezTo>
                  <a:close/>
                  <a:moveTo>
                    <a:pt x="1895391" y="216027"/>
                  </a:moveTo>
                  <a:lnTo>
                    <a:pt x="1901821" y="216027"/>
                  </a:lnTo>
                  <a:cubicBezTo>
                    <a:pt x="1904221" y="216027"/>
                    <a:pt x="1906321" y="216927"/>
                    <a:pt x="1908121" y="218727"/>
                  </a:cubicBezTo>
                  <a:cubicBezTo>
                    <a:pt x="1909922" y="220528"/>
                    <a:pt x="1910822" y="222628"/>
                    <a:pt x="1910822" y="225028"/>
                  </a:cubicBezTo>
                  <a:lnTo>
                    <a:pt x="1910822" y="236601"/>
                  </a:lnTo>
                  <a:lnTo>
                    <a:pt x="1900535" y="236601"/>
                  </a:lnTo>
                  <a:cubicBezTo>
                    <a:pt x="1897620" y="236601"/>
                    <a:pt x="1895177" y="235615"/>
                    <a:pt x="1893205" y="233644"/>
                  </a:cubicBezTo>
                  <a:cubicBezTo>
                    <a:pt x="1891234" y="231672"/>
                    <a:pt x="1890248" y="229229"/>
                    <a:pt x="1890248" y="226314"/>
                  </a:cubicBezTo>
                  <a:lnTo>
                    <a:pt x="1890248" y="221171"/>
                  </a:lnTo>
                  <a:lnTo>
                    <a:pt x="1895391" y="221171"/>
                  </a:lnTo>
                  <a:close/>
                  <a:moveTo>
                    <a:pt x="1874817" y="216027"/>
                  </a:moveTo>
                  <a:lnTo>
                    <a:pt x="1879961" y="216027"/>
                  </a:lnTo>
                  <a:lnTo>
                    <a:pt x="1879961" y="222456"/>
                  </a:lnTo>
                  <a:lnTo>
                    <a:pt x="1886390" y="222456"/>
                  </a:lnTo>
                  <a:lnTo>
                    <a:pt x="1886390" y="226314"/>
                  </a:lnTo>
                  <a:cubicBezTo>
                    <a:pt x="1886390" y="228886"/>
                    <a:pt x="1885533" y="231243"/>
                    <a:pt x="1883818" y="233386"/>
                  </a:cubicBezTo>
                  <a:cubicBezTo>
                    <a:pt x="1882104" y="235529"/>
                    <a:pt x="1879961" y="236601"/>
                    <a:pt x="1877389" y="236601"/>
                  </a:cubicBezTo>
                  <a:lnTo>
                    <a:pt x="1864530" y="236601"/>
                  </a:lnTo>
                  <a:lnTo>
                    <a:pt x="1864530" y="228886"/>
                  </a:lnTo>
                  <a:cubicBezTo>
                    <a:pt x="1864530" y="220313"/>
                    <a:pt x="1867959" y="216027"/>
                    <a:pt x="1874817" y="216027"/>
                  </a:cubicBezTo>
                  <a:close/>
                  <a:moveTo>
                    <a:pt x="1280739" y="216027"/>
                  </a:moveTo>
                  <a:lnTo>
                    <a:pt x="1287169" y="216027"/>
                  </a:lnTo>
                  <a:cubicBezTo>
                    <a:pt x="1289569" y="216027"/>
                    <a:pt x="1291669" y="216927"/>
                    <a:pt x="1293469" y="218727"/>
                  </a:cubicBezTo>
                  <a:cubicBezTo>
                    <a:pt x="1295270" y="220528"/>
                    <a:pt x="1296170" y="222628"/>
                    <a:pt x="1296170" y="225028"/>
                  </a:cubicBezTo>
                  <a:lnTo>
                    <a:pt x="1296170" y="236601"/>
                  </a:lnTo>
                  <a:lnTo>
                    <a:pt x="1285883" y="236601"/>
                  </a:lnTo>
                  <a:cubicBezTo>
                    <a:pt x="1282968" y="236601"/>
                    <a:pt x="1280525" y="235615"/>
                    <a:pt x="1278553" y="233644"/>
                  </a:cubicBezTo>
                  <a:cubicBezTo>
                    <a:pt x="1276582" y="231672"/>
                    <a:pt x="1275596" y="229229"/>
                    <a:pt x="1275596" y="226314"/>
                  </a:cubicBezTo>
                  <a:lnTo>
                    <a:pt x="1275596" y="221171"/>
                  </a:lnTo>
                  <a:lnTo>
                    <a:pt x="1280739" y="221171"/>
                  </a:lnTo>
                  <a:close/>
                  <a:moveTo>
                    <a:pt x="1260165" y="216027"/>
                  </a:moveTo>
                  <a:lnTo>
                    <a:pt x="1265309" y="216027"/>
                  </a:lnTo>
                  <a:lnTo>
                    <a:pt x="1265309" y="222456"/>
                  </a:lnTo>
                  <a:lnTo>
                    <a:pt x="1271738" y="222456"/>
                  </a:lnTo>
                  <a:lnTo>
                    <a:pt x="1271738" y="226314"/>
                  </a:lnTo>
                  <a:cubicBezTo>
                    <a:pt x="1271738" y="228886"/>
                    <a:pt x="1270881" y="231243"/>
                    <a:pt x="1269166" y="233386"/>
                  </a:cubicBezTo>
                  <a:cubicBezTo>
                    <a:pt x="1267452" y="235529"/>
                    <a:pt x="1265309" y="236601"/>
                    <a:pt x="1262737" y="236601"/>
                  </a:cubicBezTo>
                  <a:lnTo>
                    <a:pt x="1249878" y="236601"/>
                  </a:lnTo>
                  <a:lnTo>
                    <a:pt x="1249878" y="228886"/>
                  </a:lnTo>
                  <a:cubicBezTo>
                    <a:pt x="1249878" y="220313"/>
                    <a:pt x="1253307" y="216027"/>
                    <a:pt x="1260165" y="216027"/>
                  </a:cubicBezTo>
                  <a:close/>
                  <a:moveTo>
                    <a:pt x="666087" y="216027"/>
                  </a:moveTo>
                  <a:lnTo>
                    <a:pt x="672517" y="216027"/>
                  </a:lnTo>
                  <a:cubicBezTo>
                    <a:pt x="674917" y="216027"/>
                    <a:pt x="677017" y="216927"/>
                    <a:pt x="678817" y="218727"/>
                  </a:cubicBezTo>
                  <a:cubicBezTo>
                    <a:pt x="680618" y="220528"/>
                    <a:pt x="681518" y="222628"/>
                    <a:pt x="681518" y="225028"/>
                  </a:cubicBezTo>
                  <a:lnTo>
                    <a:pt x="681518" y="236601"/>
                  </a:lnTo>
                  <a:lnTo>
                    <a:pt x="671231" y="236601"/>
                  </a:lnTo>
                  <a:cubicBezTo>
                    <a:pt x="668316" y="236601"/>
                    <a:pt x="665873" y="235615"/>
                    <a:pt x="663901" y="233644"/>
                  </a:cubicBezTo>
                  <a:cubicBezTo>
                    <a:pt x="661930" y="231672"/>
                    <a:pt x="660944" y="229229"/>
                    <a:pt x="660944" y="226314"/>
                  </a:cubicBezTo>
                  <a:lnTo>
                    <a:pt x="660944" y="221171"/>
                  </a:lnTo>
                  <a:lnTo>
                    <a:pt x="666087" y="221171"/>
                  </a:lnTo>
                  <a:close/>
                  <a:moveTo>
                    <a:pt x="645513" y="216027"/>
                  </a:moveTo>
                  <a:lnTo>
                    <a:pt x="650657" y="216027"/>
                  </a:lnTo>
                  <a:lnTo>
                    <a:pt x="650657" y="222456"/>
                  </a:lnTo>
                  <a:lnTo>
                    <a:pt x="657086" y="222456"/>
                  </a:lnTo>
                  <a:lnTo>
                    <a:pt x="657086" y="226314"/>
                  </a:lnTo>
                  <a:cubicBezTo>
                    <a:pt x="657086" y="228886"/>
                    <a:pt x="656229" y="231243"/>
                    <a:pt x="654514" y="233386"/>
                  </a:cubicBezTo>
                  <a:cubicBezTo>
                    <a:pt x="652800" y="235529"/>
                    <a:pt x="650657" y="236601"/>
                    <a:pt x="648085" y="236601"/>
                  </a:cubicBezTo>
                  <a:lnTo>
                    <a:pt x="635226" y="236601"/>
                  </a:lnTo>
                  <a:lnTo>
                    <a:pt x="635226" y="228886"/>
                  </a:lnTo>
                  <a:cubicBezTo>
                    <a:pt x="635226" y="220313"/>
                    <a:pt x="638655" y="216027"/>
                    <a:pt x="645513" y="216027"/>
                  </a:cubicBezTo>
                  <a:close/>
                  <a:moveTo>
                    <a:pt x="51435" y="216027"/>
                  </a:moveTo>
                  <a:lnTo>
                    <a:pt x="57865" y="216027"/>
                  </a:lnTo>
                  <a:cubicBezTo>
                    <a:pt x="60265" y="216027"/>
                    <a:pt x="62365" y="216927"/>
                    <a:pt x="64166" y="218727"/>
                  </a:cubicBezTo>
                  <a:cubicBezTo>
                    <a:pt x="65966" y="220528"/>
                    <a:pt x="66866" y="222628"/>
                    <a:pt x="66866" y="225028"/>
                  </a:cubicBezTo>
                  <a:lnTo>
                    <a:pt x="66866" y="236601"/>
                  </a:lnTo>
                  <a:lnTo>
                    <a:pt x="56579" y="236601"/>
                  </a:lnTo>
                  <a:cubicBezTo>
                    <a:pt x="53664" y="236601"/>
                    <a:pt x="51221" y="235615"/>
                    <a:pt x="49249" y="233644"/>
                  </a:cubicBezTo>
                  <a:cubicBezTo>
                    <a:pt x="47278" y="231672"/>
                    <a:pt x="46292" y="229229"/>
                    <a:pt x="46292" y="226314"/>
                  </a:cubicBezTo>
                  <a:lnTo>
                    <a:pt x="46292" y="221171"/>
                  </a:lnTo>
                  <a:lnTo>
                    <a:pt x="51435" y="221171"/>
                  </a:lnTo>
                  <a:close/>
                  <a:moveTo>
                    <a:pt x="30861" y="216027"/>
                  </a:moveTo>
                  <a:lnTo>
                    <a:pt x="36005" y="216027"/>
                  </a:lnTo>
                  <a:lnTo>
                    <a:pt x="36005" y="222456"/>
                  </a:lnTo>
                  <a:lnTo>
                    <a:pt x="42434" y="222456"/>
                  </a:lnTo>
                  <a:lnTo>
                    <a:pt x="42434" y="226314"/>
                  </a:lnTo>
                  <a:cubicBezTo>
                    <a:pt x="42434" y="228886"/>
                    <a:pt x="41577" y="231243"/>
                    <a:pt x="39863" y="233386"/>
                  </a:cubicBezTo>
                  <a:cubicBezTo>
                    <a:pt x="38148" y="235529"/>
                    <a:pt x="36005" y="236601"/>
                    <a:pt x="33433" y="236601"/>
                  </a:cubicBezTo>
                  <a:lnTo>
                    <a:pt x="20574" y="236601"/>
                  </a:lnTo>
                  <a:lnTo>
                    <a:pt x="20574" y="228886"/>
                  </a:lnTo>
                  <a:cubicBezTo>
                    <a:pt x="20574" y="220313"/>
                    <a:pt x="24003" y="216027"/>
                    <a:pt x="30861" y="216027"/>
                  </a:cubicBezTo>
                  <a:close/>
                  <a:moveTo>
                    <a:pt x="2497182" y="208312"/>
                  </a:moveTo>
                  <a:lnTo>
                    <a:pt x="2507469" y="208312"/>
                  </a:lnTo>
                  <a:lnTo>
                    <a:pt x="2507469" y="218599"/>
                  </a:lnTo>
                  <a:lnTo>
                    <a:pt x="2497182" y="218599"/>
                  </a:lnTo>
                  <a:close/>
                  <a:moveTo>
                    <a:pt x="1882532" y="208312"/>
                  </a:moveTo>
                  <a:lnTo>
                    <a:pt x="1892819" y="208312"/>
                  </a:lnTo>
                  <a:lnTo>
                    <a:pt x="1892819" y="218599"/>
                  </a:lnTo>
                  <a:lnTo>
                    <a:pt x="1882532" y="218599"/>
                  </a:lnTo>
                  <a:close/>
                  <a:moveTo>
                    <a:pt x="1267880" y="208312"/>
                  </a:moveTo>
                  <a:lnTo>
                    <a:pt x="1278167" y="208312"/>
                  </a:lnTo>
                  <a:lnTo>
                    <a:pt x="1278167" y="218599"/>
                  </a:lnTo>
                  <a:lnTo>
                    <a:pt x="1267880" y="218599"/>
                  </a:lnTo>
                  <a:close/>
                  <a:moveTo>
                    <a:pt x="653228" y="208312"/>
                  </a:moveTo>
                  <a:lnTo>
                    <a:pt x="663515" y="208312"/>
                  </a:lnTo>
                  <a:lnTo>
                    <a:pt x="663515" y="218599"/>
                  </a:lnTo>
                  <a:lnTo>
                    <a:pt x="653228" y="218599"/>
                  </a:lnTo>
                  <a:close/>
                  <a:moveTo>
                    <a:pt x="38577" y="208312"/>
                  </a:moveTo>
                  <a:lnTo>
                    <a:pt x="48864" y="208312"/>
                  </a:lnTo>
                  <a:lnTo>
                    <a:pt x="48864" y="218599"/>
                  </a:lnTo>
                  <a:lnTo>
                    <a:pt x="38577" y="218599"/>
                  </a:lnTo>
                  <a:close/>
                  <a:moveTo>
                    <a:pt x="2664346" y="190310"/>
                  </a:moveTo>
                  <a:cubicBezTo>
                    <a:pt x="2668632" y="190310"/>
                    <a:pt x="2672490" y="192453"/>
                    <a:pt x="2675919" y="196739"/>
                  </a:cubicBezTo>
                  <a:cubicBezTo>
                    <a:pt x="2671290" y="196739"/>
                    <a:pt x="2664861" y="200168"/>
                    <a:pt x="2656631" y="207026"/>
                  </a:cubicBezTo>
                  <a:cubicBezTo>
                    <a:pt x="2650459" y="214741"/>
                    <a:pt x="2644029" y="218599"/>
                    <a:pt x="2637343" y="218599"/>
                  </a:cubicBezTo>
                  <a:cubicBezTo>
                    <a:pt x="2628770" y="218599"/>
                    <a:pt x="2623198" y="215941"/>
                    <a:pt x="2620626" y="210626"/>
                  </a:cubicBezTo>
                  <a:cubicBezTo>
                    <a:pt x="2624055" y="212512"/>
                    <a:pt x="2627656" y="213455"/>
                    <a:pt x="2631428" y="213455"/>
                  </a:cubicBezTo>
                  <a:cubicBezTo>
                    <a:pt x="2637086" y="213455"/>
                    <a:pt x="2639915" y="210884"/>
                    <a:pt x="2639915" y="205740"/>
                  </a:cubicBezTo>
                  <a:cubicBezTo>
                    <a:pt x="2639915" y="201454"/>
                    <a:pt x="2637771" y="199311"/>
                    <a:pt x="2633485" y="199311"/>
                  </a:cubicBezTo>
                  <a:cubicBezTo>
                    <a:pt x="2636400" y="195710"/>
                    <a:pt x="2638972" y="193996"/>
                    <a:pt x="2641200" y="194167"/>
                  </a:cubicBezTo>
                  <a:cubicBezTo>
                    <a:pt x="2644801" y="194339"/>
                    <a:pt x="2647373" y="195624"/>
                    <a:pt x="2648916" y="198025"/>
                  </a:cubicBezTo>
                  <a:cubicBezTo>
                    <a:pt x="2654916" y="192881"/>
                    <a:pt x="2660060" y="190310"/>
                    <a:pt x="2664346" y="190310"/>
                  </a:cubicBezTo>
                  <a:close/>
                  <a:moveTo>
                    <a:pt x="2515185" y="190310"/>
                  </a:moveTo>
                  <a:lnTo>
                    <a:pt x="2525472" y="190310"/>
                  </a:lnTo>
                  <a:lnTo>
                    <a:pt x="2525472" y="200597"/>
                  </a:lnTo>
                  <a:cubicBezTo>
                    <a:pt x="2525472" y="203854"/>
                    <a:pt x="2524357" y="206597"/>
                    <a:pt x="2522128" y="208826"/>
                  </a:cubicBezTo>
                  <a:cubicBezTo>
                    <a:pt x="2519900" y="211055"/>
                    <a:pt x="2517156" y="212169"/>
                    <a:pt x="2513899" y="212169"/>
                  </a:cubicBezTo>
                  <a:lnTo>
                    <a:pt x="2510041" y="212169"/>
                  </a:lnTo>
                  <a:lnTo>
                    <a:pt x="2510041" y="205740"/>
                  </a:lnTo>
                  <a:lnTo>
                    <a:pt x="2504898" y="205740"/>
                  </a:lnTo>
                  <a:lnTo>
                    <a:pt x="2504898" y="198025"/>
                  </a:lnTo>
                  <a:cubicBezTo>
                    <a:pt x="2504898" y="192881"/>
                    <a:pt x="2508327" y="190310"/>
                    <a:pt x="2515185" y="190310"/>
                  </a:cubicBezTo>
                  <a:close/>
                  <a:moveTo>
                    <a:pt x="2479180" y="190310"/>
                  </a:moveTo>
                  <a:lnTo>
                    <a:pt x="2490753" y="190310"/>
                  </a:lnTo>
                  <a:cubicBezTo>
                    <a:pt x="2493325" y="190310"/>
                    <a:pt x="2495682" y="191167"/>
                    <a:pt x="2497825" y="192881"/>
                  </a:cubicBezTo>
                  <a:cubicBezTo>
                    <a:pt x="2499969" y="194596"/>
                    <a:pt x="2501040" y="196739"/>
                    <a:pt x="2501040" y="199311"/>
                  </a:cubicBezTo>
                  <a:lnTo>
                    <a:pt x="2501040" y="205740"/>
                  </a:lnTo>
                  <a:lnTo>
                    <a:pt x="2494611" y="205740"/>
                  </a:lnTo>
                  <a:lnTo>
                    <a:pt x="2494611" y="212169"/>
                  </a:lnTo>
                  <a:lnTo>
                    <a:pt x="2490753" y="212169"/>
                  </a:lnTo>
                  <a:cubicBezTo>
                    <a:pt x="2487838" y="212169"/>
                    <a:pt x="2485181" y="211355"/>
                    <a:pt x="2482781" y="209726"/>
                  </a:cubicBezTo>
                  <a:cubicBezTo>
                    <a:pt x="2480380" y="208097"/>
                    <a:pt x="2479180" y="205911"/>
                    <a:pt x="2479180" y="203168"/>
                  </a:cubicBezTo>
                  <a:close/>
                  <a:moveTo>
                    <a:pt x="2049696" y="190310"/>
                  </a:moveTo>
                  <a:cubicBezTo>
                    <a:pt x="2053982" y="190310"/>
                    <a:pt x="2057840" y="192453"/>
                    <a:pt x="2061269" y="196739"/>
                  </a:cubicBezTo>
                  <a:cubicBezTo>
                    <a:pt x="2056640" y="196739"/>
                    <a:pt x="2050211" y="200168"/>
                    <a:pt x="2041981" y="207026"/>
                  </a:cubicBezTo>
                  <a:cubicBezTo>
                    <a:pt x="2035809" y="214741"/>
                    <a:pt x="2029379" y="218599"/>
                    <a:pt x="2022693" y="218599"/>
                  </a:cubicBezTo>
                  <a:cubicBezTo>
                    <a:pt x="2014120" y="218599"/>
                    <a:pt x="2008548" y="215941"/>
                    <a:pt x="2005976" y="210626"/>
                  </a:cubicBezTo>
                  <a:cubicBezTo>
                    <a:pt x="2009405" y="212512"/>
                    <a:pt x="2013006" y="213455"/>
                    <a:pt x="2016778" y="213455"/>
                  </a:cubicBezTo>
                  <a:cubicBezTo>
                    <a:pt x="2022436" y="213455"/>
                    <a:pt x="2025265" y="210884"/>
                    <a:pt x="2025265" y="205740"/>
                  </a:cubicBezTo>
                  <a:cubicBezTo>
                    <a:pt x="2025265" y="201454"/>
                    <a:pt x="2023121" y="199311"/>
                    <a:pt x="2018835" y="199311"/>
                  </a:cubicBezTo>
                  <a:cubicBezTo>
                    <a:pt x="2021750" y="195710"/>
                    <a:pt x="2024322" y="193996"/>
                    <a:pt x="2026550" y="194167"/>
                  </a:cubicBezTo>
                  <a:cubicBezTo>
                    <a:pt x="2030151" y="194339"/>
                    <a:pt x="2032723" y="195624"/>
                    <a:pt x="2034266" y="198025"/>
                  </a:cubicBezTo>
                  <a:cubicBezTo>
                    <a:pt x="2040266" y="192881"/>
                    <a:pt x="2045410" y="190310"/>
                    <a:pt x="2049696" y="190310"/>
                  </a:cubicBezTo>
                  <a:close/>
                  <a:moveTo>
                    <a:pt x="1900535" y="190310"/>
                  </a:moveTo>
                  <a:lnTo>
                    <a:pt x="1910822" y="190310"/>
                  </a:lnTo>
                  <a:lnTo>
                    <a:pt x="1910822" y="200597"/>
                  </a:lnTo>
                  <a:cubicBezTo>
                    <a:pt x="1910822" y="203854"/>
                    <a:pt x="1909707" y="206597"/>
                    <a:pt x="1907478" y="208826"/>
                  </a:cubicBezTo>
                  <a:cubicBezTo>
                    <a:pt x="1905250" y="211055"/>
                    <a:pt x="1902506" y="212169"/>
                    <a:pt x="1899249" y="212169"/>
                  </a:cubicBezTo>
                  <a:lnTo>
                    <a:pt x="1895391" y="212169"/>
                  </a:lnTo>
                  <a:lnTo>
                    <a:pt x="1895391" y="205740"/>
                  </a:lnTo>
                  <a:lnTo>
                    <a:pt x="1890248" y="205740"/>
                  </a:lnTo>
                  <a:lnTo>
                    <a:pt x="1890248" y="198025"/>
                  </a:lnTo>
                  <a:cubicBezTo>
                    <a:pt x="1890248" y="192881"/>
                    <a:pt x="1893677" y="190310"/>
                    <a:pt x="1900535" y="190310"/>
                  </a:cubicBezTo>
                  <a:close/>
                  <a:moveTo>
                    <a:pt x="1864530" y="190310"/>
                  </a:moveTo>
                  <a:lnTo>
                    <a:pt x="1876103" y="190310"/>
                  </a:lnTo>
                  <a:cubicBezTo>
                    <a:pt x="1878675" y="190310"/>
                    <a:pt x="1881032" y="191167"/>
                    <a:pt x="1883175" y="192881"/>
                  </a:cubicBezTo>
                  <a:cubicBezTo>
                    <a:pt x="1885319" y="194596"/>
                    <a:pt x="1886390" y="196739"/>
                    <a:pt x="1886390" y="199311"/>
                  </a:cubicBezTo>
                  <a:lnTo>
                    <a:pt x="1886390" y="205740"/>
                  </a:lnTo>
                  <a:lnTo>
                    <a:pt x="1879961" y="205740"/>
                  </a:lnTo>
                  <a:lnTo>
                    <a:pt x="1879961" y="212169"/>
                  </a:lnTo>
                  <a:lnTo>
                    <a:pt x="1876103" y="212169"/>
                  </a:lnTo>
                  <a:cubicBezTo>
                    <a:pt x="1873188" y="212169"/>
                    <a:pt x="1870531" y="211355"/>
                    <a:pt x="1868131" y="209726"/>
                  </a:cubicBezTo>
                  <a:cubicBezTo>
                    <a:pt x="1865730" y="208097"/>
                    <a:pt x="1864530" y="205911"/>
                    <a:pt x="1864530" y="203168"/>
                  </a:cubicBezTo>
                  <a:close/>
                  <a:moveTo>
                    <a:pt x="1435044" y="190310"/>
                  </a:moveTo>
                  <a:cubicBezTo>
                    <a:pt x="1439330" y="190310"/>
                    <a:pt x="1443188" y="192453"/>
                    <a:pt x="1446617" y="196739"/>
                  </a:cubicBezTo>
                  <a:cubicBezTo>
                    <a:pt x="1441988" y="196739"/>
                    <a:pt x="1435559" y="200168"/>
                    <a:pt x="1427329" y="207026"/>
                  </a:cubicBezTo>
                  <a:cubicBezTo>
                    <a:pt x="1421157" y="214741"/>
                    <a:pt x="1414727" y="218599"/>
                    <a:pt x="1408041" y="218599"/>
                  </a:cubicBezTo>
                  <a:cubicBezTo>
                    <a:pt x="1399468" y="218599"/>
                    <a:pt x="1393896" y="215941"/>
                    <a:pt x="1391324" y="210626"/>
                  </a:cubicBezTo>
                  <a:cubicBezTo>
                    <a:pt x="1394753" y="212512"/>
                    <a:pt x="1398354" y="213455"/>
                    <a:pt x="1402126" y="213455"/>
                  </a:cubicBezTo>
                  <a:cubicBezTo>
                    <a:pt x="1407784" y="213455"/>
                    <a:pt x="1410613" y="210884"/>
                    <a:pt x="1410613" y="205740"/>
                  </a:cubicBezTo>
                  <a:cubicBezTo>
                    <a:pt x="1410613" y="201454"/>
                    <a:pt x="1408469" y="199311"/>
                    <a:pt x="1404183" y="199311"/>
                  </a:cubicBezTo>
                  <a:cubicBezTo>
                    <a:pt x="1407098" y="195710"/>
                    <a:pt x="1409670" y="193996"/>
                    <a:pt x="1411898" y="194167"/>
                  </a:cubicBezTo>
                  <a:cubicBezTo>
                    <a:pt x="1415499" y="194339"/>
                    <a:pt x="1418071" y="195624"/>
                    <a:pt x="1419614" y="198025"/>
                  </a:cubicBezTo>
                  <a:cubicBezTo>
                    <a:pt x="1425614" y="192881"/>
                    <a:pt x="1430758" y="190310"/>
                    <a:pt x="1435044" y="190310"/>
                  </a:cubicBezTo>
                  <a:close/>
                  <a:moveTo>
                    <a:pt x="1285883" y="190310"/>
                  </a:moveTo>
                  <a:lnTo>
                    <a:pt x="1296170" y="190310"/>
                  </a:lnTo>
                  <a:lnTo>
                    <a:pt x="1296170" y="200597"/>
                  </a:lnTo>
                  <a:cubicBezTo>
                    <a:pt x="1296170" y="203854"/>
                    <a:pt x="1295055" y="206597"/>
                    <a:pt x="1292826" y="208826"/>
                  </a:cubicBezTo>
                  <a:cubicBezTo>
                    <a:pt x="1290598" y="211055"/>
                    <a:pt x="1287854" y="212169"/>
                    <a:pt x="1284597" y="212169"/>
                  </a:cubicBezTo>
                  <a:lnTo>
                    <a:pt x="1280739" y="212169"/>
                  </a:lnTo>
                  <a:lnTo>
                    <a:pt x="1280739" y="205740"/>
                  </a:lnTo>
                  <a:lnTo>
                    <a:pt x="1275596" y="205740"/>
                  </a:lnTo>
                  <a:lnTo>
                    <a:pt x="1275596" y="198025"/>
                  </a:lnTo>
                  <a:cubicBezTo>
                    <a:pt x="1275596" y="192881"/>
                    <a:pt x="1279025" y="190310"/>
                    <a:pt x="1285883" y="190310"/>
                  </a:cubicBezTo>
                  <a:close/>
                  <a:moveTo>
                    <a:pt x="1249878" y="190310"/>
                  </a:moveTo>
                  <a:lnTo>
                    <a:pt x="1261451" y="190310"/>
                  </a:lnTo>
                  <a:cubicBezTo>
                    <a:pt x="1264023" y="190310"/>
                    <a:pt x="1266380" y="191167"/>
                    <a:pt x="1268523" y="192881"/>
                  </a:cubicBezTo>
                  <a:cubicBezTo>
                    <a:pt x="1270667" y="194596"/>
                    <a:pt x="1271738" y="196739"/>
                    <a:pt x="1271738" y="199311"/>
                  </a:cubicBezTo>
                  <a:lnTo>
                    <a:pt x="1271738" y="205740"/>
                  </a:lnTo>
                  <a:lnTo>
                    <a:pt x="1265309" y="205740"/>
                  </a:lnTo>
                  <a:lnTo>
                    <a:pt x="1265309" y="212169"/>
                  </a:lnTo>
                  <a:lnTo>
                    <a:pt x="1261451" y="212169"/>
                  </a:lnTo>
                  <a:cubicBezTo>
                    <a:pt x="1258536" y="212169"/>
                    <a:pt x="1255879" y="211355"/>
                    <a:pt x="1253479" y="209726"/>
                  </a:cubicBezTo>
                  <a:cubicBezTo>
                    <a:pt x="1251078" y="208097"/>
                    <a:pt x="1249878" y="205911"/>
                    <a:pt x="1249878" y="203168"/>
                  </a:cubicBezTo>
                  <a:close/>
                  <a:moveTo>
                    <a:pt x="820392" y="190310"/>
                  </a:moveTo>
                  <a:cubicBezTo>
                    <a:pt x="824678" y="190310"/>
                    <a:pt x="828536" y="192453"/>
                    <a:pt x="831965" y="196739"/>
                  </a:cubicBezTo>
                  <a:cubicBezTo>
                    <a:pt x="827336" y="196739"/>
                    <a:pt x="820907" y="200168"/>
                    <a:pt x="812677" y="207026"/>
                  </a:cubicBezTo>
                  <a:cubicBezTo>
                    <a:pt x="806505" y="214741"/>
                    <a:pt x="800075" y="218599"/>
                    <a:pt x="793389" y="218599"/>
                  </a:cubicBezTo>
                  <a:cubicBezTo>
                    <a:pt x="784816" y="218599"/>
                    <a:pt x="779244" y="215941"/>
                    <a:pt x="776672" y="210626"/>
                  </a:cubicBezTo>
                  <a:cubicBezTo>
                    <a:pt x="780101" y="212512"/>
                    <a:pt x="783702" y="213455"/>
                    <a:pt x="787474" y="213455"/>
                  </a:cubicBezTo>
                  <a:cubicBezTo>
                    <a:pt x="793132" y="213455"/>
                    <a:pt x="795961" y="210884"/>
                    <a:pt x="795961" y="205740"/>
                  </a:cubicBezTo>
                  <a:cubicBezTo>
                    <a:pt x="795961" y="201454"/>
                    <a:pt x="793817" y="199311"/>
                    <a:pt x="789531" y="199311"/>
                  </a:cubicBezTo>
                  <a:cubicBezTo>
                    <a:pt x="792446" y="195710"/>
                    <a:pt x="795018" y="193996"/>
                    <a:pt x="797246" y="194167"/>
                  </a:cubicBezTo>
                  <a:cubicBezTo>
                    <a:pt x="800847" y="194339"/>
                    <a:pt x="803419" y="195624"/>
                    <a:pt x="804962" y="198025"/>
                  </a:cubicBezTo>
                  <a:cubicBezTo>
                    <a:pt x="810962" y="192881"/>
                    <a:pt x="816106" y="190310"/>
                    <a:pt x="820392" y="190310"/>
                  </a:cubicBezTo>
                  <a:close/>
                  <a:moveTo>
                    <a:pt x="671231" y="190310"/>
                  </a:moveTo>
                  <a:lnTo>
                    <a:pt x="681518" y="190310"/>
                  </a:lnTo>
                  <a:lnTo>
                    <a:pt x="681518" y="200597"/>
                  </a:lnTo>
                  <a:cubicBezTo>
                    <a:pt x="681518" y="203854"/>
                    <a:pt x="680403" y="206597"/>
                    <a:pt x="678174" y="208826"/>
                  </a:cubicBezTo>
                  <a:cubicBezTo>
                    <a:pt x="675946" y="211055"/>
                    <a:pt x="673202" y="212169"/>
                    <a:pt x="669945" y="212169"/>
                  </a:cubicBezTo>
                  <a:lnTo>
                    <a:pt x="666087" y="212169"/>
                  </a:lnTo>
                  <a:lnTo>
                    <a:pt x="666087" y="205740"/>
                  </a:lnTo>
                  <a:lnTo>
                    <a:pt x="660944" y="205740"/>
                  </a:lnTo>
                  <a:lnTo>
                    <a:pt x="660944" y="198025"/>
                  </a:lnTo>
                  <a:cubicBezTo>
                    <a:pt x="660944" y="192881"/>
                    <a:pt x="664373" y="190310"/>
                    <a:pt x="671231" y="190310"/>
                  </a:cubicBezTo>
                  <a:close/>
                  <a:moveTo>
                    <a:pt x="635226" y="190310"/>
                  </a:moveTo>
                  <a:lnTo>
                    <a:pt x="646799" y="190310"/>
                  </a:lnTo>
                  <a:cubicBezTo>
                    <a:pt x="649371" y="190310"/>
                    <a:pt x="651728" y="191167"/>
                    <a:pt x="653871" y="192881"/>
                  </a:cubicBezTo>
                  <a:cubicBezTo>
                    <a:pt x="656015" y="194596"/>
                    <a:pt x="657086" y="196739"/>
                    <a:pt x="657086" y="199311"/>
                  </a:cubicBezTo>
                  <a:lnTo>
                    <a:pt x="657086" y="205740"/>
                  </a:lnTo>
                  <a:lnTo>
                    <a:pt x="650657" y="205740"/>
                  </a:lnTo>
                  <a:lnTo>
                    <a:pt x="650657" y="212169"/>
                  </a:lnTo>
                  <a:lnTo>
                    <a:pt x="646799" y="212169"/>
                  </a:lnTo>
                  <a:cubicBezTo>
                    <a:pt x="643884" y="212169"/>
                    <a:pt x="641227" y="211355"/>
                    <a:pt x="638827" y="209726"/>
                  </a:cubicBezTo>
                  <a:cubicBezTo>
                    <a:pt x="636426" y="208097"/>
                    <a:pt x="635226" y="205911"/>
                    <a:pt x="635226" y="203168"/>
                  </a:cubicBezTo>
                  <a:close/>
                  <a:moveTo>
                    <a:pt x="205740" y="190310"/>
                  </a:moveTo>
                  <a:cubicBezTo>
                    <a:pt x="210027" y="190310"/>
                    <a:pt x="213884" y="192453"/>
                    <a:pt x="217313" y="196739"/>
                  </a:cubicBezTo>
                  <a:cubicBezTo>
                    <a:pt x="212684" y="196739"/>
                    <a:pt x="206255" y="200168"/>
                    <a:pt x="198025" y="207026"/>
                  </a:cubicBezTo>
                  <a:cubicBezTo>
                    <a:pt x="191853" y="214741"/>
                    <a:pt x="185424" y="218599"/>
                    <a:pt x="178737" y="218599"/>
                  </a:cubicBezTo>
                  <a:cubicBezTo>
                    <a:pt x="170165" y="218599"/>
                    <a:pt x="164592" y="215941"/>
                    <a:pt x="162021" y="210626"/>
                  </a:cubicBezTo>
                  <a:cubicBezTo>
                    <a:pt x="165450" y="212512"/>
                    <a:pt x="169050" y="213455"/>
                    <a:pt x="172822" y="213455"/>
                  </a:cubicBezTo>
                  <a:cubicBezTo>
                    <a:pt x="178480" y="213455"/>
                    <a:pt x="181309" y="210884"/>
                    <a:pt x="181309" y="205740"/>
                  </a:cubicBezTo>
                  <a:cubicBezTo>
                    <a:pt x="181309" y="201454"/>
                    <a:pt x="179166" y="199311"/>
                    <a:pt x="174879" y="199311"/>
                  </a:cubicBezTo>
                  <a:cubicBezTo>
                    <a:pt x="177794" y="195710"/>
                    <a:pt x="180366" y="193996"/>
                    <a:pt x="182595" y="194167"/>
                  </a:cubicBezTo>
                  <a:cubicBezTo>
                    <a:pt x="186195" y="194339"/>
                    <a:pt x="188767" y="195624"/>
                    <a:pt x="190310" y="198025"/>
                  </a:cubicBezTo>
                  <a:cubicBezTo>
                    <a:pt x="196311" y="192881"/>
                    <a:pt x="201454" y="190310"/>
                    <a:pt x="205740" y="190310"/>
                  </a:cubicBezTo>
                  <a:close/>
                  <a:moveTo>
                    <a:pt x="56579" y="190310"/>
                  </a:moveTo>
                  <a:lnTo>
                    <a:pt x="66866" y="190310"/>
                  </a:lnTo>
                  <a:lnTo>
                    <a:pt x="66866" y="200597"/>
                  </a:lnTo>
                  <a:cubicBezTo>
                    <a:pt x="66866" y="203854"/>
                    <a:pt x="65751" y="206597"/>
                    <a:pt x="63523" y="208826"/>
                  </a:cubicBezTo>
                  <a:cubicBezTo>
                    <a:pt x="61294" y="211055"/>
                    <a:pt x="58551" y="212169"/>
                    <a:pt x="55293" y="212169"/>
                  </a:cubicBezTo>
                  <a:lnTo>
                    <a:pt x="51435" y="212169"/>
                  </a:lnTo>
                  <a:lnTo>
                    <a:pt x="51435" y="205740"/>
                  </a:lnTo>
                  <a:lnTo>
                    <a:pt x="46292" y="205740"/>
                  </a:lnTo>
                  <a:lnTo>
                    <a:pt x="46292" y="198025"/>
                  </a:lnTo>
                  <a:cubicBezTo>
                    <a:pt x="46292" y="192881"/>
                    <a:pt x="49721" y="190310"/>
                    <a:pt x="56579" y="190310"/>
                  </a:cubicBezTo>
                  <a:close/>
                  <a:moveTo>
                    <a:pt x="20574" y="190310"/>
                  </a:moveTo>
                  <a:lnTo>
                    <a:pt x="32147" y="190310"/>
                  </a:lnTo>
                  <a:cubicBezTo>
                    <a:pt x="34719" y="190310"/>
                    <a:pt x="37076" y="191167"/>
                    <a:pt x="39220" y="192881"/>
                  </a:cubicBezTo>
                  <a:cubicBezTo>
                    <a:pt x="41363" y="194596"/>
                    <a:pt x="42434" y="196739"/>
                    <a:pt x="42434" y="199311"/>
                  </a:cubicBezTo>
                  <a:lnTo>
                    <a:pt x="42434" y="205740"/>
                  </a:lnTo>
                  <a:lnTo>
                    <a:pt x="36005" y="205740"/>
                  </a:lnTo>
                  <a:lnTo>
                    <a:pt x="36005" y="212169"/>
                  </a:lnTo>
                  <a:lnTo>
                    <a:pt x="32147" y="212169"/>
                  </a:lnTo>
                  <a:cubicBezTo>
                    <a:pt x="29233" y="212169"/>
                    <a:pt x="26575" y="211355"/>
                    <a:pt x="24175" y="209726"/>
                  </a:cubicBezTo>
                  <a:cubicBezTo>
                    <a:pt x="21775" y="208097"/>
                    <a:pt x="20574" y="205911"/>
                    <a:pt x="20574" y="203168"/>
                  </a:cubicBezTo>
                  <a:close/>
                  <a:moveTo>
                    <a:pt x="2533187" y="185166"/>
                  </a:moveTo>
                  <a:lnTo>
                    <a:pt x="2540902" y="185166"/>
                  </a:lnTo>
                  <a:lnTo>
                    <a:pt x="2540902" y="228886"/>
                  </a:lnTo>
                  <a:lnTo>
                    <a:pt x="2715781" y="228886"/>
                  </a:lnTo>
                  <a:lnTo>
                    <a:pt x="2715781" y="236601"/>
                  </a:lnTo>
                  <a:lnTo>
                    <a:pt x="2533187" y="236601"/>
                  </a:lnTo>
                  <a:close/>
                  <a:moveTo>
                    <a:pt x="1918537" y="185166"/>
                  </a:moveTo>
                  <a:lnTo>
                    <a:pt x="1926252" y="185166"/>
                  </a:lnTo>
                  <a:lnTo>
                    <a:pt x="1926252" y="228886"/>
                  </a:lnTo>
                  <a:lnTo>
                    <a:pt x="2101131" y="228886"/>
                  </a:lnTo>
                  <a:lnTo>
                    <a:pt x="2101131" y="236601"/>
                  </a:lnTo>
                  <a:lnTo>
                    <a:pt x="1918537" y="236601"/>
                  </a:lnTo>
                  <a:close/>
                  <a:moveTo>
                    <a:pt x="1303885" y="185166"/>
                  </a:moveTo>
                  <a:lnTo>
                    <a:pt x="1311600" y="185166"/>
                  </a:lnTo>
                  <a:lnTo>
                    <a:pt x="1311600" y="228886"/>
                  </a:lnTo>
                  <a:lnTo>
                    <a:pt x="1486479" y="228886"/>
                  </a:lnTo>
                  <a:lnTo>
                    <a:pt x="1486479" y="236601"/>
                  </a:lnTo>
                  <a:lnTo>
                    <a:pt x="1303885" y="236601"/>
                  </a:lnTo>
                  <a:close/>
                  <a:moveTo>
                    <a:pt x="689233" y="185166"/>
                  </a:moveTo>
                  <a:lnTo>
                    <a:pt x="696948" y="185166"/>
                  </a:lnTo>
                  <a:lnTo>
                    <a:pt x="696948" y="228886"/>
                  </a:lnTo>
                  <a:lnTo>
                    <a:pt x="871827" y="228886"/>
                  </a:lnTo>
                  <a:lnTo>
                    <a:pt x="871827" y="236601"/>
                  </a:lnTo>
                  <a:lnTo>
                    <a:pt x="689233" y="236601"/>
                  </a:lnTo>
                  <a:close/>
                  <a:moveTo>
                    <a:pt x="74581" y="185166"/>
                  </a:moveTo>
                  <a:lnTo>
                    <a:pt x="82296" y="185166"/>
                  </a:lnTo>
                  <a:lnTo>
                    <a:pt x="82296" y="228886"/>
                  </a:lnTo>
                  <a:lnTo>
                    <a:pt x="257175" y="228886"/>
                  </a:lnTo>
                  <a:lnTo>
                    <a:pt x="257175" y="236601"/>
                  </a:lnTo>
                  <a:lnTo>
                    <a:pt x="74581" y="236601"/>
                  </a:lnTo>
                  <a:close/>
                  <a:moveTo>
                    <a:pt x="2576907" y="171021"/>
                  </a:moveTo>
                  <a:cubicBezTo>
                    <a:pt x="2592166" y="171021"/>
                    <a:pt x="2607168" y="180023"/>
                    <a:pt x="2621912" y="198025"/>
                  </a:cubicBezTo>
                  <a:cubicBezTo>
                    <a:pt x="2626199" y="203168"/>
                    <a:pt x="2630485" y="207026"/>
                    <a:pt x="2634771" y="209598"/>
                  </a:cubicBezTo>
                  <a:cubicBezTo>
                    <a:pt x="2626027" y="209598"/>
                    <a:pt x="2620455" y="207883"/>
                    <a:pt x="2618055" y="204454"/>
                  </a:cubicBezTo>
                  <a:cubicBezTo>
                    <a:pt x="2618055" y="209598"/>
                    <a:pt x="2617197" y="213884"/>
                    <a:pt x="2615483" y="217313"/>
                  </a:cubicBezTo>
                  <a:cubicBezTo>
                    <a:pt x="2611368" y="215084"/>
                    <a:pt x="2608368" y="211226"/>
                    <a:pt x="2606482" y="205740"/>
                  </a:cubicBezTo>
                  <a:cubicBezTo>
                    <a:pt x="2603910" y="212598"/>
                    <a:pt x="2597909" y="216027"/>
                    <a:pt x="2588480" y="216027"/>
                  </a:cubicBezTo>
                  <a:cubicBezTo>
                    <a:pt x="2594480" y="213455"/>
                    <a:pt x="2597481" y="207455"/>
                    <a:pt x="2597481" y="198025"/>
                  </a:cubicBezTo>
                  <a:lnTo>
                    <a:pt x="2585103" y="181778"/>
                  </a:lnTo>
                  <a:lnTo>
                    <a:pt x="2585008" y="181566"/>
                  </a:lnTo>
                  <a:lnTo>
                    <a:pt x="2584912" y="181528"/>
                  </a:lnTo>
                  <a:close/>
                  <a:moveTo>
                    <a:pt x="1962257" y="171021"/>
                  </a:moveTo>
                  <a:cubicBezTo>
                    <a:pt x="1977516" y="171021"/>
                    <a:pt x="1992518" y="180023"/>
                    <a:pt x="2007262" y="198025"/>
                  </a:cubicBezTo>
                  <a:cubicBezTo>
                    <a:pt x="2011549" y="203168"/>
                    <a:pt x="2015835" y="207026"/>
                    <a:pt x="2020121" y="209598"/>
                  </a:cubicBezTo>
                  <a:cubicBezTo>
                    <a:pt x="2011377" y="209598"/>
                    <a:pt x="2005805" y="207883"/>
                    <a:pt x="2003405" y="204454"/>
                  </a:cubicBezTo>
                  <a:cubicBezTo>
                    <a:pt x="2003405" y="209598"/>
                    <a:pt x="2002547" y="213884"/>
                    <a:pt x="2000833" y="217313"/>
                  </a:cubicBezTo>
                  <a:cubicBezTo>
                    <a:pt x="1996718" y="215084"/>
                    <a:pt x="1993718" y="211226"/>
                    <a:pt x="1991832" y="205740"/>
                  </a:cubicBezTo>
                  <a:cubicBezTo>
                    <a:pt x="1989260" y="212598"/>
                    <a:pt x="1983259" y="216027"/>
                    <a:pt x="1973830" y="216027"/>
                  </a:cubicBezTo>
                  <a:cubicBezTo>
                    <a:pt x="1979830" y="213455"/>
                    <a:pt x="1982831" y="207455"/>
                    <a:pt x="1982831" y="198025"/>
                  </a:cubicBezTo>
                  <a:lnTo>
                    <a:pt x="1970453" y="181778"/>
                  </a:lnTo>
                  <a:lnTo>
                    <a:pt x="1970358" y="181566"/>
                  </a:lnTo>
                  <a:lnTo>
                    <a:pt x="1970262" y="181528"/>
                  </a:lnTo>
                  <a:close/>
                  <a:moveTo>
                    <a:pt x="1347605" y="171021"/>
                  </a:moveTo>
                  <a:cubicBezTo>
                    <a:pt x="1362864" y="171021"/>
                    <a:pt x="1377866" y="180023"/>
                    <a:pt x="1392610" y="198025"/>
                  </a:cubicBezTo>
                  <a:cubicBezTo>
                    <a:pt x="1396897" y="203168"/>
                    <a:pt x="1401183" y="207026"/>
                    <a:pt x="1405469" y="209598"/>
                  </a:cubicBezTo>
                  <a:cubicBezTo>
                    <a:pt x="1396725" y="209598"/>
                    <a:pt x="1391153" y="207883"/>
                    <a:pt x="1388753" y="204454"/>
                  </a:cubicBezTo>
                  <a:cubicBezTo>
                    <a:pt x="1388753" y="209598"/>
                    <a:pt x="1387895" y="213884"/>
                    <a:pt x="1386181" y="217313"/>
                  </a:cubicBezTo>
                  <a:cubicBezTo>
                    <a:pt x="1382066" y="215084"/>
                    <a:pt x="1379066" y="211226"/>
                    <a:pt x="1377180" y="205740"/>
                  </a:cubicBezTo>
                  <a:cubicBezTo>
                    <a:pt x="1374608" y="212598"/>
                    <a:pt x="1368607" y="216027"/>
                    <a:pt x="1359178" y="216027"/>
                  </a:cubicBezTo>
                  <a:cubicBezTo>
                    <a:pt x="1365178" y="213455"/>
                    <a:pt x="1368179" y="207455"/>
                    <a:pt x="1368179" y="198025"/>
                  </a:cubicBezTo>
                  <a:lnTo>
                    <a:pt x="1355801" y="181778"/>
                  </a:lnTo>
                  <a:lnTo>
                    <a:pt x="1355706" y="181566"/>
                  </a:lnTo>
                  <a:lnTo>
                    <a:pt x="1355610" y="181528"/>
                  </a:lnTo>
                  <a:close/>
                  <a:moveTo>
                    <a:pt x="732953" y="171021"/>
                  </a:moveTo>
                  <a:cubicBezTo>
                    <a:pt x="748212" y="171021"/>
                    <a:pt x="763214" y="180023"/>
                    <a:pt x="777958" y="198025"/>
                  </a:cubicBezTo>
                  <a:cubicBezTo>
                    <a:pt x="782245" y="203168"/>
                    <a:pt x="786531" y="207026"/>
                    <a:pt x="790817" y="209598"/>
                  </a:cubicBezTo>
                  <a:cubicBezTo>
                    <a:pt x="782073" y="209598"/>
                    <a:pt x="776501" y="207883"/>
                    <a:pt x="774101" y="204454"/>
                  </a:cubicBezTo>
                  <a:cubicBezTo>
                    <a:pt x="774101" y="209598"/>
                    <a:pt x="773243" y="213884"/>
                    <a:pt x="771529" y="217313"/>
                  </a:cubicBezTo>
                  <a:cubicBezTo>
                    <a:pt x="767414" y="215084"/>
                    <a:pt x="764414" y="211226"/>
                    <a:pt x="762528" y="205740"/>
                  </a:cubicBezTo>
                  <a:cubicBezTo>
                    <a:pt x="759956" y="212598"/>
                    <a:pt x="753955" y="216027"/>
                    <a:pt x="744526" y="216027"/>
                  </a:cubicBezTo>
                  <a:cubicBezTo>
                    <a:pt x="750526" y="213455"/>
                    <a:pt x="753527" y="207455"/>
                    <a:pt x="753527" y="198025"/>
                  </a:cubicBezTo>
                  <a:lnTo>
                    <a:pt x="741149" y="181778"/>
                  </a:lnTo>
                  <a:lnTo>
                    <a:pt x="741054" y="181566"/>
                  </a:lnTo>
                  <a:lnTo>
                    <a:pt x="740958" y="181528"/>
                  </a:lnTo>
                  <a:close/>
                  <a:moveTo>
                    <a:pt x="118301" y="171021"/>
                  </a:moveTo>
                  <a:cubicBezTo>
                    <a:pt x="133560" y="171021"/>
                    <a:pt x="148562" y="180023"/>
                    <a:pt x="163307" y="198025"/>
                  </a:cubicBezTo>
                  <a:cubicBezTo>
                    <a:pt x="167593" y="203168"/>
                    <a:pt x="171879" y="207026"/>
                    <a:pt x="176165" y="209598"/>
                  </a:cubicBezTo>
                  <a:cubicBezTo>
                    <a:pt x="167421" y="209598"/>
                    <a:pt x="161849" y="207883"/>
                    <a:pt x="159449" y="204454"/>
                  </a:cubicBezTo>
                  <a:cubicBezTo>
                    <a:pt x="159449" y="209598"/>
                    <a:pt x="158592" y="213884"/>
                    <a:pt x="156877" y="217313"/>
                  </a:cubicBezTo>
                  <a:cubicBezTo>
                    <a:pt x="152762" y="215084"/>
                    <a:pt x="149762" y="211226"/>
                    <a:pt x="147876" y="205740"/>
                  </a:cubicBezTo>
                  <a:cubicBezTo>
                    <a:pt x="145304" y="212598"/>
                    <a:pt x="139304" y="216027"/>
                    <a:pt x="129874" y="216027"/>
                  </a:cubicBezTo>
                  <a:cubicBezTo>
                    <a:pt x="135875" y="213455"/>
                    <a:pt x="138875" y="207455"/>
                    <a:pt x="138875" y="198025"/>
                  </a:cubicBezTo>
                  <a:lnTo>
                    <a:pt x="126496" y="181778"/>
                  </a:lnTo>
                  <a:lnTo>
                    <a:pt x="126402" y="181566"/>
                  </a:lnTo>
                  <a:lnTo>
                    <a:pt x="126306" y="181528"/>
                  </a:lnTo>
                  <a:close/>
                  <a:moveTo>
                    <a:pt x="2546046" y="159191"/>
                  </a:moveTo>
                  <a:cubicBezTo>
                    <a:pt x="2548960" y="159191"/>
                    <a:pt x="2551446" y="160220"/>
                    <a:pt x="2553504" y="162277"/>
                  </a:cubicBezTo>
                  <a:cubicBezTo>
                    <a:pt x="2555561" y="164335"/>
                    <a:pt x="2556590" y="166821"/>
                    <a:pt x="2556590" y="169736"/>
                  </a:cubicBezTo>
                  <a:lnTo>
                    <a:pt x="2546046" y="169736"/>
                  </a:lnTo>
                  <a:close/>
                  <a:moveTo>
                    <a:pt x="1931396" y="159191"/>
                  </a:moveTo>
                  <a:cubicBezTo>
                    <a:pt x="1934310" y="159191"/>
                    <a:pt x="1936796" y="160220"/>
                    <a:pt x="1938854" y="162277"/>
                  </a:cubicBezTo>
                  <a:cubicBezTo>
                    <a:pt x="1940911" y="164335"/>
                    <a:pt x="1941940" y="166821"/>
                    <a:pt x="1941940" y="169736"/>
                  </a:cubicBezTo>
                  <a:lnTo>
                    <a:pt x="1931396" y="169736"/>
                  </a:lnTo>
                  <a:close/>
                  <a:moveTo>
                    <a:pt x="1316744" y="159191"/>
                  </a:moveTo>
                  <a:cubicBezTo>
                    <a:pt x="1319658" y="159191"/>
                    <a:pt x="1322144" y="160220"/>
                    <a:pt x="1324202" y="162277"/>
                  </a:cubicBezTo>
                  <a:cubicBezTo>
                    <a:pt x="1326259" y="164335"/>
                    <a:pt x="1327288" y="166821"/>
                    <a:pt x="1327288" y="169736"/>
                  </a:cubicBezTo>
                  <a:lnTo>
                    <a:pt x="1316744" y="169736"/>
                  </a:lnTo>
                  <a:close/>
                  <a:moveTo>
                    <a:pt x="702092" y="159191"/>
                  </a:moveTo>
                  <a:cubicBezTo>
                    <a:pt x="705006" y="159191"/>
                    <a:pt x="707492" y="160220"/>
                    <a:pt x="709550" y="162277"/>
                  </a:cubicBezTo>
                  <a:cubicBezTo>
                    <a:pt x="711607" y="164335"/>
                    <a:pt x="712636" y="166821"/>
                    <a:pt x="712636" y="169736"/>
                  </a:cubicBezTo>
                  <a:lnTo>
                    <a:pt x="702092" y="169736"/>
                  </a:lnTo>
                  <a:close/>
                  <a:moveTo>
                    <a:pt x="87440" y="159191"/>
                  </a:moveTo>
                  <a:cubicBezTo>
                    <a:pt x="90355" y="159191"/>
                    <a:pt x="92841" y="160220"/>
                    <a:pt x="94898" y="162277"/>
                  </a:cubicBezTo>
                  <a:cubicBezTo>
                    <a:pt x="96955" y="164335"/>
                    <a:pt x="97984" y="166821"/>
                    <a:pt x="97984" y="169736"/>
                  </a:cubicBezTo>
                  <a:lnTo>
                    <a:pt x="87440" y="169736"/>
                  </a:lnTo>
                  <a:close/>
                  <a:moveTo>
                    <a:pt x="2624998" y="146333"/>
                  </a:moveTo>
                  <a:cubicBezTo>
                    <a:pt x="2634085" y="147876"/>
                    <a:pt x="2638629" y="153533"/>
                    <a:pt x="2638629" y="163306"/>
                  </a:cubicBezTo>
                  <a:cubicBezTo>
                    <a:pt x="2638629" y="167078"/>
                    <a:pt x="2636914" y="172522"/>
                    <a:pt x="2633485" y="179637"/>
                  </a:cubicBezTo>
                  <a:cubicBezTo>
                    <a:pt x="2630056" y="186752"/>
                    <a:pt x="2628342" y="191595"/>
                    <a:pt x="2628342" y="194167"/>
                  </a:cubicBezTo>
                  <a:cubicBezTo>
                    <a:pt x="2623884" y="191081"/>
                    <a:pt x="2621741" y="188081"/>
                    <a:pt x="2621912" y="185166"/>
                  </a:cubicBezTo>
                  <a:cubicBezTo>
                    <a:pt x="2621912" y="183794"/>
                    <a:pt x="2622427" y="181737"/>
                    <a:pt x="2623455" y="178994"/>
                  </a:cubicBezTo>
                  <a:cubicBezTo>
                    <a:pt x="2624484" y="176251"/>
                    <a:pt x="2624998" y="174708"/>
                    <a:pt x="2624998" y="174365"/>
                  </a:cubicBezTo>
                  <a:cubicBezTo>
                    <a:pt x="2624998" y="174193"/>
                    <a:pt x="2624827" y="173936"/>
                    <a:pt x="2624484" y="173593"/>
                  </a:cubicBezTo>
                  <a:lnTo>
                    <a:pt x="2621912" y="173593"/>
                  </a:lnTo>
                  <a:cubicBezTo>
                    <a:pt x="2616769" y="173593"/>
                    <a:pt x="2614197" y="171021"/>
                    <a:pt x="2614197" y="165878"/>
                  </a:cubicBezTo>
                  <a:cubicBezTo>
                    <a:pt x="2614369" y="164849"/>
                    <a:pt x="2614797" y="163135"/>
                    <a:pt x="2615483" y="160734"/>
                  </a:cubicBezTo>
                  <a:cubicBezTo>
                    <a:pt x="2615826" y="163649"/>
                    <a:pt x="2618140" y="165106"/>
                    <a:pt x="2622427" y="165106"/>
                  </a:cubicBezTo>
                  <a:cubicBezTo>
                    <a:pt x="2628256" y="165106"/>
                    <a:pt x="2631085" y="162792"/>
                    <a:pt x="2630913" y="158163"/>
                  </a:cubicBezTo>
                  <a:cubicBezTo>
                    <a:pt x="2630742" y="153019"/>
                    <a:pt x="2628770" y="149076"/>
                    <a:pt x="2624998" y="146333"/>
                  </a:cubicBezTo>
                  <a:close/>
                  <a:moveTo>
                    <a:pt x="2010348" y="146333"/>
                  </a:moveTo>
                  <a:cubicBezTo>
                    <a:pt x="2019435" y="147876"/>
                    <a:pt x="2023979" y="153533"/>
                    <a:pt x="2023979" y="163306"/>
                  </a:cubicBezTo>
                  <a:cubicBezTo>
                    <a:pt x="2023979" y="167078"/>
                    <a:pt x="2022264" y="172522"/>
                    <a:pt x="2018835" y="179637"/>
                  </a:cubicBezTo>
                  <a:cubicBezTo>
                    <a:pt x="2015406" y="186752"/>
                    <a:pt x="2013692" y="191595"/>
                    <a:pt x="2013692" y="194167"/>
                  </a:cubicBezTo>
                  <a:cubicBezTo>
                    <a:pt x="2009234" y="191081"/>
                    <a:pt x="2007091" y="188081"/>
                    <a:pt x="2007262" y="185166"/>
                  </a:cubicBezTo>
                  <a:cubicBezTo>
                    <a:pt x="2007262" y="183794"/>
                    <a:pt x="2007777" y="181737"/>
                    <a:pt x="2008805" y="178994"/>
                  </a:cubicBezTo>
                  <a:cubicBezTo>
                    <a:pt x="2009834" y="176251"/>
                    <a:pt x="2010348" y="174708"/>
                    <a:pt x="2010348" y="174365"/>
                  </a:cubicBezTo>
                  <a:cubicBezTo>
                    <a:pt x="2010348" y="174193"/>
                    <a:pt x="2010177" y="173936"/>
                    <a:pt x="2009834" y="173593"/>
                  </a:cubicBezTo>
                  <a:lnTo>
                    <a:pt x="2007262" y="173593"/>
                  </a:lnTo>
                  <a:cubicBezTo>
                    <a:pt x="2002119" y="173593"/>
                    <a:pt x="1999547" y="171021"/>
                    <a:pt x="1999547" y="165878"/>
                  </a:cubicBezTo>
                  <a:cubicBezTo>
                    <a:pt x="1999719" y="164849"/>
                    <a:pt x="2000147" y="163135"/>
                    <a:pt x="2000833" y="160734"/>
                  </a:cubicBezTo>
                  <a:cubicBezTo>
                    <a:pt x="2001176" y="163649"/>
                    <a:pt x="2003490" y="165106"/>
                    <a:pt x="2007777" y="165106"/>
                  </a:cubicBezTo>
                  <a:cubicBezTo>
                    <a:pt x="2013606" y="165106"/>
                    <a:pt x="2016435" y="162792"/>
                    <a:pt x="2016263" y="158163"/>
                  </a:cubicBezTo>
                  <a:cubicBezTo>
                    <a:pt x="2016092" y="153019"/>
                    <a:pt x="2014120" y="149076"/>
                    <a:pt x="2010348" y="146333"/>
                  </a:cubicBezTo>
                  <a:close/>
                  <a:moveTo>
                    <a:pt x="1395696" y="146333"/>
                  </a:moveTo>
                  <a:cubicBezTo>
                    <a:pt x="1404783" y="147876"/>
                    <a:pt x="1409327" y="153533"/>
                    <a:pt x="1409327" y="163306"/>
                  </a:cubicBezTo>
                  <a:cubicBezTo>
                    <a:pt x="1409327" y="167078"/>
                    <a:pt x="1407612" y="172522"/>
                    <a:pt x="1404183" y="179637"/>
                  </a:cubicBezTo>
                  <a:cubicBezTo>
                    <a:pt x="1400754" y="186752"/>
                    <a:pt x="1399040" y="191595"/>
                    <a:pt x="1399040" y="194167"/>
                  </a:cubicBezTo>
                  <a:cubicBezTo>
                    <a:pt x="1394582" y="191081"/>
                    <a:pt x="1392439" y="188081"/>
                    <a:pt x="1392610" y="185166"/>
                  </a:cubicBezTo>
                  <a:cubicBezTo>
                    <a:pt x="1392610" y="183794"/>
                    <a:pt x="1393125" y="181737"/>
                    <a:pt x="1394153" y="178994"/>
                  </a:cubicBezTo>
                  <a:cubicBezTo>
                    <a:pt x="1395182" y="176251"/>
                    <a:pt x="1395696" y="174708"/>
                    <a:pt x="1395696" y="174365"/>
                  </a:cubicBezTo>
                  <a:cubicBezTo>
                    <a:pt x="1395696" y="174193"/>
                    <a:pt x="1395525" y="173936"/>
                    <a:pt x="1395182" y="173593"/>
                  </a:cubicBezTo>
                  <a:lnTo>
                    <a:pt x="1392610" y="173593"/>
                  </a:lnTo>
                  <a:cubicBezTo>
                    <a:pt x="1387467" y="173593"/>
                    <a:pt x="1384895" y="171021"/>
                    <a:pt x="1384895" y="165878"/>
                  </a:cubicBezTo>
                  <a:cubicBezTo>
                    <a:pt x="1385067" y="164849"/>
                    <a:pt x="1385495" y="163135"/>
                    <a:pt x="1386181" y="160734"/>
                  </a:cubicBezTo>
                  <a:cubicBezTo>
                    <a:pt x="1386524" y="163649"/>
                    <a:pt x="1388838" y="165106"/>
                    <a:pt x="1393125" y="165106"/>
                  </a:cubicBezTo>
                  <a:cubicBezTo>
                    <a:pt x="1398954" y="165106"/>
                    <a:pt x="1401783" y="162792"/>
                    <a:pt x="1401611" y="158163"/>
                  </a:cubicBezTo>
                  <a:cubicBezTo>
                    <a:pt x="1401440" y="153019"/>
                    <a:pt x="1399468" y="149076"/>
                    <a:pt x="1395696" y="146333"/>
                  </a:cubicBezTo>
                  <a:close/>
                  <a:moveTo>
                    <a:pt x="781044" y="146333"/>
                  </a:moveTo>
                  <a:cubicBezTo>
                    <a:pt x="790131" y="147876"/>
                    <a:pt x="794675" y="153533"/>
                    <a:pt x="794675" y="163306"/>
                  </a:cubicBezTo>
                  <a:cubicBezTo>
                    <a:pt x="794675" y="167078"/>
                    <a:pt x="792960" y="172522"/>
                    <a:pt x="789531" y="179637"/>
                  </a:cubicBezTo>
                  <a:cubicBezTo>
                    <a:pt x="786102" y="186752"/>
                    <a:pt x="784388" y="191595"/>
                    <a:pt x="784388" y="194167"/>
                  </a:cubicBezTo>
                  <a:cubicBezTo>
                    <a:pt x="779930" y="191081"/>
                    <a:pt x="777787" y="188081"/>
                    <a:pt x="777958" y="185166"/>
                  </a:cubicBezTo>
                  <a:cubicBezTo>
                    <a:pt x="777958" y="183794"/>
                    <a:pt x="778473" y="181737"/>
                    <a:pt x="779501" y="178994"/>
                  </a:cubicBezTo>
                  <a:cubicBezTo>
                    <a:pt x="780530" y="176251"/>
                    <a:pt x="781044" y="174708"/>
                    <a:pt x="781044" y="174365"/>
                  </a:cubicBezTo>
                  <a:cubicBezTo>
                    <a:pt x="781044" y="174193"/>
                    <a:pt x="780873" y="173936"/>
                    <a:pt x="780530" y="173593"/>
                  </a:cubicBezTo>
                  <a:lnTo>
                    <a:pt x="777958" y="173593"/>
                  </a:lnTo>
                  <a:cubicBezTo>
                    <a:pt x="772815" y="173593"/>
                    <a:pt x="770243" y="171021"/>
                    <a:pt x="770243" y="165878"/>
                  </a:cubicBezTo>
                  <a:cubicBezTo>
                    <a:pt x="770415" y="164849"/>
                    <a:pt x="770843" y="163135"/>
                    <a:pt x="771529" y="160734"/>
                  </a:cubicBezTo>
                  <a:cubicBezTo>
                    <a:pt x="771872" y="163649"/>
                    <a:pt x="774186" y="165106"/>
                    <a:pt x="778473" y="165106"/>
                  </a:cubicBezTo>
                  <a:cubicBezTo>
                    <a:pt x="784302" y="165106"/>
                    <a:pt x="787131" y="162792"/>
                    <a:pt x="786959" y="158163"/>
                  </a:cubicBezTo>
                  <a:cubicBezTo>
                    <a:pt x="786788" y="153019"/>
                    <a:pt x="784816" y="149076"/>
                    <a:pt x="781044" y="146333"/>
                  </a:cubicBezTo>
                  <a:close/>
                  <a:moveTo>
                    <a:pt x="166393" y="146333"/>
                  </a:moveTo>
                  <a:cubicBezTo>
                    <a:pt x="175479" y="147876"/>
                    <a:pt x="180023" y="153533"/>
                    <a:pt x="180023" y="163306"/>
                  </a:cubicBezTo>
                  <a:cubicBezTo>
                    <a:pt x="180023" y="167078"/>
                    <a:pt x="178308" y="172522"/>
                    <a:pt x="174879" y="179637"/>
                  </a:cubicBezTo>
                  <a:cubicBezTo>
                    <a:pt x="171450" y="186752"/>
                    <a:pt x="169736" y="191595"/>
                    <a:pt x="169736" y="194167"/>
                  </a:cubicBezTo>
                  <a:cubicBezTo>
                    <a:pt x="165278" y="191081"/>
                    <a:pt x="163135" y="188081"/>
                    <a:pt x="163307" y="185166"/>
                  </a:cubicBezTo>
                  <a:cubicBezTo>
                    <a:pt x="163307" y="183794"/>
                    <a:pt x="163821" y="181737"/>
                    <a:pt x="164850" y="178994"/>
                  </a:cubicBezTo>
                  <a:cubicBezTo>
                    <a:pt x="165878" y="176251"/>
                    <a:pt x="166393" y="174708"/>
                    <a:pt x="166393" y="174365"/>
                  </a:cubicBezTo>
                  <a:cubicBezTo>
                    <a:pt x="166393" y="174193"/>
                    <a:pt x="166221" y="173936"/>
                    <a:pt x="165878" y="173593"/>
                  </a:cubicBezTo>
                  <a:lnTo>
                    <a:pt x="163307" y="173593"/>
                  </a:lnTo>
                  <a:cubicBezTo>
                    <a:pt x="158163" y="173593"/>
                    <a:pt x="155591" y="171021"/>
                    <a:pt x="155591" y="165878"/>
                  </a:cubicBezTo>
                  <a:cubicBezTo>
                    <a:pt x="155763" y="164849"/>
                    <a:pt x="156191" y="163135"/>
                    <a:pt x="156877" y="160734"/>
                  </a:cubicBezTo>
                  <a:cubicBezTo>
                    <a:pt x="157220" y="163649"/>
                    <a:pt x="159535" y="165106"/>
                    <a:pt x="163821" y="165106"/>
                  </a:cubicBezTo>
                  <a:cubicBezTo>
                    <a:pt x="169650" y="165106"/>
                    <a:pt x="172479" y="162792"/>
                    <a:pt x="172308" y="158163"/>
                  </a:cubicBezTo>
                  <a:cubicBezTo>
                    <a:pt x="172136" y="153019"/>
                    <a:pt x="170165" y="149076"/>
                    <a:pt x="166393" y="146333"/>
                  </a:cubicBezTo>
                  <a:close/>
                  <a:moveTo>
                    <a:pt x="2546046" y="142732"/>
                  </a:moveTo>
                  <a:cubicBezTo>
                    <a:pt x="2552046" y="142732"/>
                    <a:pt x="2555047" y="145304"/>
                    <a:pt x="2555047" y="150447"/>
                  </a:cubicBezTo>
                  <a:cubicBezTo>
                    <a:pt x="2557619" y="149419"/>
                    <a:pt x="2559419" y="148904"/>
                    <a:pt x="2560447" y="148904"/>
                  </a:cubicBezTo>
                  <a:cubicBezTo>
                    <a:pt x="2565077" y="148904"/>
                    <a:pt x="2567391" y="151390"/>
                    <a:pt x="2567391" y="156362"/>
                  </a:cubicBezTo>
                  <a:cubicBezTo>
                    <a:pt x="2567391" y="158763"/>
                    <a:pt x="2566705" y="160649"/>
                    <a:pt x="2565334" y="162020"/>
                  </a:cubicBezTo>
                  <a:cubicBezTo>
                    <a:pt x="2570477" y="162020"/>
                    <a:pt x="2573049" y="164592"/>
                    <a:pt x="2573049" y="169736"/>
                  </a:cubicBezTo>
                  <a:lnTo>
                    <a:pt x="2560705" y="169736"/>
                  </a:lnTo>
                  <a:cubicBezTo>
                    <a:pt x="2560705" y="165449"/>
                    <a:pt x="2559333" y="161935"/>
                    <a:pt x="2556590" y="159191"/>
                  </a:cubicBezTo>
                  <a:cubicBezTo>
                    <a:pt x="2553847" y="156448"/>
                    <a:pt x="2550332" y="155077"/>
                    <a:pt x="2546046" y="155077"/>
                  </a:cubicBezTo>
                  <a:close/>
                  <a:moveTo>
                    <a:pt x="1931396" y="142732"/>
                  </a:moveTo>
                  <a:cubicBezTo>
                    <a:pt x="1937396" y="142732"/>
                    <a:pt x="1940397" y="145304"/>
                    <a:pt x="1940397" y="150447"/>
                  </a:cubicBezTo>
                  <a:cubicBezTo>
                    <a:pt x="1942969" y="149419"/>
                    <a:pt x="1944769" y="148904"/>
                    <a:pt x="1945797" y="148904"/>
                  </a:cubicBezTo>
                  <a:cubicBezTo>
                    <a:pt x="1950427" y="148904"/>
                    <a:pt x="1952741" y="151390"/>
                    <a:pt x="1952741" y="156362"/>
                  </a:cubicBezTo>
                  <a:cubicBezTo>
                    <a:pt x="1952741" y="158763"/>
                    <a:pt x="1952055" y="160649"/>
                    <a:pt x="1950684" y="162020"/>
                  </a:cubicBezTo>
                  <a:cubicBezTo>
                    <a:pt x="1955827" y="162020"/>
                    <a:pt x="1958399" y="164592"/>
                    <a:pt x="1958399" y="169736"/>
                  </a:cubicBezTo>
                  <a:lnTo>
                    <a:pt x="1946055" y="169736"/>
                  </a:lnTo>
                  <a:cubicBezTo>
                    <a:pt x="1946055" y="165449"/>
                    <a:pt x="1944683" y="161935"/>
                    <a:pt x="1941940" y="159191"/>
                  </a:cubicBezTo>
                  <a:cubicBezTo>
                    <a:pt x="1939197" y="156448"/>
                    <a:pt x="1935682" y="155077"/>
                    <a:pt x="1931396" y="155077"/>
                  </a:cubicBezTo>
                  <a:close/>
                  <a:moveTo>
                    <a:pt x="1316744" y="142732"/>
                  </a:moveTo>
                  <a:cubicBezTo>
                    <a:pt x="1322744" y="142732"/>
                    <a:pt x="1325745" y="145304"/>
                    <a:pt x="1325745" y="150447"/>
                  </a:cubicBezTo>
                  <a:cubicBezTo>
                    <a:pt x="1328317" y="149419"/>
                    <a:pt x="1330117" y="148904"/>
                    <a:pt x="1331145" y="148904"/>
                  </a:cubicBezTo>
                  <a:cubicBezTo>
                    <a:pt x="1335775" y="148904"/>
                    <a:pt x="1338089" y="151390"/>
                    <a:pt x="1338089" y="156362"/>
                  </a:cubicBezTo>
                  <a:cubicBezTo>
                    <a:pt x="1338089" y="158763"/>
                    <a:pt x="1337403" y="160649"/>
                    <a:pt x="1336032" y="162020"/>
                  </a:cubicBezTo>
                  <a:cubicBezTo>
                    <a:pt x="1341175" y="162020"/>
                    <a:pt x="1343747" y="164592"/>
                    <a:pt x="1343747" y="169736"/>
                  </a:cubicBezTo>
                  <a:lnTo>
                    <a:pt x="1331403" y="169736"/>
                  </a:lnTo>
                  <a:cubicBezTo>
                    <a:pt x="1331403" y="165449"/>
                    <a:pt x="1330031" y="161935"/>
                    <a:pt x="1327288" y="159191"/>
                  </a:cubicBezTo>
                  <a:cubicBezTo>
                    <a:pt x="1324545" y="156448"/>
                    <a:pt x="1321030" y="155077"/>
                    <a:pt x="1316744" y="155077"/>
                  </a:cubicBezTo>
                  <a:close/>
                  <a:moveTo>
                    <a:pt x="702092" y="142732"/>
                  </a:moveTo>
                  <a:cubicBezTo>
                    <a:pt x="708092" y="142732"/>
                    <a:pt x="711093" y="145304"/>
                    <a:pt x="711093" y="150447"/>
                  </a:cubicBezTo>
                  <a:cubicBezTo>
                    <a:pt x="713665" y="149419"/>
                    <a:pt x="715465" y="148904"/>
                    <a:pt x="716493" y="148904"/>
                  </a:cubicBezTo>
                  <a:cubicBezTo>
                    <a:pt x="721123" y="148904"/>
                    <a:pt x="723437" y="151390"/>
                    <a:pt x="723437" y="156362"/>
                  </a:cubicBezTo>
                  <a:cubicBezTo>
                    <a:pt x="723437" y="158763"/>
                    <a:pt x="722751" y="160649"/>
                    <a:pt x="721380" y="162020"/>
                  </a:cubicBezTo>
                  <a:cubicBezTo>
                    <a:pt x="726523" y="162020"/>
                    <a:pt x="729095" y="164592"/>
                    <a:pt x="729095" y="169736"/>
                  </a:cubicBezTo>
                  <a:lnTo>
                    <a:pt x="716751" y="169736"/>
                  </a:lnTo>
                  <a:cubicBezTo>
                    <a:pt x="716751" y="165449"/>
                    <a:pt x="715379" y="161935"/>
                    <a:pt x="712636" y="159191"/>
                  </a:cubicBezTo>
                  <a:cubicBezTo>
                    <a:pt x="709893" y="156448"/>
                    <a:pt x="706378" y="155077"/>
                    <a:pt x="702092" y="155077"/>
                  </a:cubicBezTo>
                  <a:close/>
                  <a:moveTo>
                    <a:pt x="87440" y="142732"/>
                  </a:moveTo>
                  <a:cubicBezTo>
                    <a:pt x="93441" y="142732"/>
                    <a:pt x="96441" y="145304"/>
                    <a:pt x="96441" y="150447"/>
                  </a:cubicBezTo>
                  <a:cubicBezTo>
                    <a:pt x="99013" y="149419"/>
                    <a:pt x="100813" y="148904"/>
                    <a:pt x="101842" y="148904"/>
                  </a:cubicBezTo>
                  <a:cubicBezTo>
                    <a:pt x="106471" y="148904"/>
                    <a:pt x="108785" y="151390"/>
                    <a:pt x="108785" y="156362"/>
                  </a:cubicBezTo>
                  <a:cubicBezTo>
                    <a:pt x="108785" y="158763"/>
                    <a:pt x="108100" y="160649"/>
                    <a:pt x="106728" y="162020"/>
                  </a:cubicBezTo>
                  <a:cubicBezTo>
                    <a:pt x="111872" y="162020"/>
                    <a:pt x="114443" y="164592"/>
                    <a:pt x="114443" y="169736"/>
                  </a:cubicBezTo>
                  <a:lnTo>
                    <a:pt x="102099" y="169736"/>
                  </a:lnTo>
                  <a:cubicBezTo>
                    <a:pt x="102099" y="165449"/>
                    <a:pt x="100727" y="161935"/>
                    <a:pt x="97984" y="159191"/>
                  </a:cubicBezTo>
                  <a:cubicBezTo>
                    <a:pt x="95241" y="156448"/>
                    <a:pt x="91726" y="155077"/>
                    <a:pt x="87440" y="155077"/>
                  </a:cubicBezTo>
                  <a:close/>
                  <a:moveTo>
                    <a:pt x="2519042" y="124730"/>
                  </a:moveTo>
                  <a:cubicBezTo>
                    <a:pt x="2525386" y="124730"/>
                    <a:pt x="2530615" y="127173"/>
                    <a:pt x="2534730" y="132059"/>
                  </a:cubicBezTo>
                  <a:cubicBezTo>
                    <a:pt x="2538845" y="136946"/>
                    <a:pt x="2540902" y="142646"/>
                    <a:pt x="2540902" y="149162"/>
                  </a:cubicBezTo>
                  <a:lnTo>
                    <a:pt x="2540902" y="172307"/>
                  </a:lnTo>
                  <a:lnTo>
                    <a:pt x="2533187" y="172307"/>
                  </a:lnTo>
                  <a:lnTo>
                    <a:pt x="2533187" y="149162"/>
                  </a:lnTo>
                  <a:cubicBezTo>
                    <a:pt x="2533187" y="145047"/>
                    <a:pt x="2531815" y="141446"/>
                    <a:pt x="2529072" y="138360"/>
                  </a:cubicBezTo>
                  <a:cubicBezTo>
                    <a:pt x="2526329" y="135274"/>
                    <a:pt x="2522986" y="133731"/>
                    <a:pt x="2519042" y="133731"/>
                  </a:cubicBezTo>
                  <a:cubicBezTo>
                    <a:pt x="2516128" y="133731"/>
                    <a:pt x="2513470" y="134545"/>
                    <a:pt x="2511070" y="136174"/>
                  </a:cubicBezTo>
                  <a:cubicBezTo>
                    <a:pt x="2508670" y="137803"/>
                    <a:pt x="2507469" y="139989"/>
                    <a:pt x="2507469" y="142732"/>
                  </a:cubicBezTo>
                  <a:cubicBezTo>
                    <a:pt x="2507469" y="147876"/>
                    <a:pt x="2509613" y="150447"/>
                    <a:pt x="2513899" y="150447"/>
                  </a:cubicBezTo>
                  <a:cubicBezTo>
                    <a:pt x="2517328" y="150447"/>
                    <a:pt x="2519042" y="148304"/>
                    <a:pt x="2519042" y="144018"/>
                  </a:cubicBezTo>
                  <a:lnTo>
                    <a:pt x="2517756" y="141446"/>
                  </a:lnTo>
                  <a:cubicBezTo>
                    <a:pt x="2522900" y="141446"/>
                    <a:pt x="2525472" y="144875"/>
                    <a:pt x="2525472" y="151733"/>
                  </a:cubicBezTo>
                  <a:cubicBezTo>
                    <a:pt x="2525472" y="156877"/>
                    <a:pt x="2522900" y="159449"/>
                    <a:pt x="2517756" y="159449"/>
                  </a:cubicBezTo>
                  <a:cubicBezTo>
                    <a:pt x="2515870" y="159449"/>
                    <a:pt x="2514499" y="159020"/>
                    <a:pt x="2513642" y="158163"/>
                  </a:cubicBezTo>
                  <a:cubicBezTo>
                    <a:pt x="2513642" y="161592"/>
                    <a:pt x="2511841" y="164249"/>
                    <a:pt x="2508241" y="166135"/>
                  </a:cubicBezTo>
                  <a:cubicBezTo>
                    <a:pt x="2505498" y="167678"/>
                    <a:pt x="2502240" y="168450"/>
                    <a:pt x="2498468" y="168450"/>
                  </a:cubicBezTo>
                  <a:cubicBezTo>
                    <a:pt x="2501897" y="164163"/>
                    <a:pt x="2503612" y="160734"/>
                    <a:pt x="2503612" y="158163"/>
                  </a:cubicBezTo>
                  <a:cubicBezTo>
                    <a:pt x="2503612" y="156620"/>
                    <a:pt x="2502969" y="154219"/>
                    <a:pt x="2501683" y="150962"/>
                  </a:cubicBezTo>
                  <a:cubicBezTo>
                    <a:pt x="2500397" y="147704"/>
                    <a:pt x="2499754" y="145390"/>
                    <a:pt x="2499754" y="144018"/>
                  </a:cubicBezTo>
                  <a:cubicBezTo>
                    <a:pt x="2499926" y="138703"/>
                    <a:pt x="2501854" y="134160"/>
                    <a:pt x="2505541" y="130388"/>
                  </a:cubicBezTo>
                  <a:cubicBezTo>
                    <a:pt x="2509227" y="126616"/>
                    <a:pt x="2513727" y="124730"/>
                    <a:pt x="2519042" y="124730"/>
                  </a:cubicBezTo>
                  <a:close/>
                  <a:moveTo>
                    <a:pt x="1904392" y="124730"/>
                  </a:moveTo>
                  <a:cubicBezTo>
                    <a:pt x="1910736" y="124730"/>
                    <a:pt x="1915965" y="127173"/>
                    <a:pt x="1920080" y="132059"/>
                  </a:cubicBezTo>
                  <a:cubicBezTo>
                    <a:pt x="1924195" y="136946"/>
                    <a:pt x="1926252" y="142646"/>
                    <a:pt x="1926252" y="149162"/>
                  </a:cubicBezTo>
                  <a:lnTo>
                    <a:pt x="1926252" y="172307"/>
                  </a:lnTo>
                  <a:lnTo>
                    <a:pt x="1918537" y="172307"/>
                  </a:lnTo>
                  <a:lnTo>
                    <a:pt x="1918537" y="149162"/>
                  </a:lnTo>
                  <a:cubicBezTo>
                    <a:pt x="1918537" y="145047"/>
                    <a:pt x="1917165" y="141446"/>
                    <a:pt x="1914422" y="138360"/>
                  </a:cubicBezTo>
                  <a:cubicBezTo>
                    <a:pt x="1911679" y="135274"/>
                    <a:pt x="1908336" y="133731"/>
                    <a:pt x="1904392" y="133731"/>
                  </a:cubicBezTo>
                  <a:cubicBezTo>
                    <a:pt x="1901478" y="133731"/>
                    <a:pt x="1898820" y="134545"/>
                    <a:pt x="1896420" y="136174"/>
                  </a:cubicBezTo>
                  <a:cubicBezTo>
                    <a:pt x="1894020" y="137803"/>
                    <a:pt x="1892819" y="139989"/>
                    <a:pt x="1892819" y="142732"/>
                  </a:cubicBezTo>
                  <a:cubicBezTo>
                    <a:pt x="1892819" y="147876"/>
                    <a:pt x="1894963" y="150447"/>
                    <a:pt x="1899249" y="150447"/>
                  </a:cubicBezTo>
                  <a:cubicBezTo>
                    <a:pt x="1902678" y="150447"/>
                    <a:pt x="1904392" y="148304"/>
                    <a:pt x="1904392" y="144018"/>
                  </a:cubicBezTo>
                  <a:lnTo>
                    <a:pt x="1903106" y="141446"/>
                  </a:lnTo>
                  <a:cubicBezTo>
                    <a:pt x="1908250" y="141446"/>
                    <a:pt x="1910822" y="144875"/>
                    <a:pt x="1910822" y="151733"/>
                  </a:cubicBezTo>
                  <a:cubicBezTo>
                    <a:pt x="1910822" y="156877"/>
                    <a:pt x="1908250" y="159449"/>
                    <a:pt x="1903106" y="159449"/>
                  </a:cubicBezTo>
                  <a:cubicBezTo>
                    <a:pt x="1901220" y="159449"/>
                    <a:pt x="1899849" y="159020"/>
                    <a:pt x="1898992" y="158163"/>
                  </a:cubicBezTo>
                  <a:cubicBezTo>
                    <a:pt x="1898992" y="161592"/>
                    <a:pt x="1897191" y="164249"/>
                    <a:pt x="1893591" y="166135"/>
                  </a:cubicBezTo>
                  <a:cubicBezTo>
                    <a:pt x="1890848" y="167678"/>
                    <a:pt x="1887590" y="168450"/>
                    <a:pt x="1883818" y="168450"/>
                  </a:cubicBezTo>
                  <a:cubicBezTo>
                    <a:pt x="1887247" y="164163"/>
                    <a:pt x="1888962" y="160734"/>
                    <a:pt x="1888962" y="158163"/>
                  </a:cubicBezTo>
                  <a:cubicBezTo>
                    <a:pt x="1888962" y="156620"/>
                    <a:pt x="1888319" y="154219"/>
                    <a:pt x="1887033" y="150962"/>
                  </a:cubicBezTo>
                  <a:cubicBezTo>
                    <a:pt x="1885747" y="147704"/>
                    <a:pt x="1885104" y="145390"/>
                    <a:pt x="1885104" y="144018"/>
                  </a:cubicBezTo>
                  <a:cubicBezTo>
                    <a:pt x="1885276" y="138703"/>
                    <a:pt x="1887204" y="134160"/>
                    <a:pt x="1890891" y="130388"/>
                  </a:cubicBezTo>
                  <a:cubicBezTo>
                    <a:pt x="1894577" y="126616"/>
                    <a:pt x="1899077" y="124730"/>
                    <a:pt x="1904392" y="124730"/>
                  </a:cubicBezTo>
                  <a:close/>
                  <a:moveTo>
                    <a:pt x="1289740" y="124730"/>
                  </a:moveTo>
                  <a:cubicBezTo>
                    <a:pt x="1296084" y="124730"/>
                    <a:pt x="1301313" y="127173"/>
                    <a:pt x="1305428" y="132059"/>
                  </a:cubicBezTo>
                  <a:cubicBezTo>
                    <a:pt x="1309543" y="136946"/>
                    <a:pt x="1311600" y="142646"/>
                    <a:pt x="1311600" y="149162"/>
                  </a:cubicBezTo>
                  <a:lnTo>
                    <a:pt x="1311600" y="172307"/>
                  </a:lnTo>
                  <a:lnTo>
                    <a:pt x="1303885" y="172307"/>
                  </a:lnTo>
                  <a:lnTo>
                    <a:pt x="1303885" y="149162"/>
                  </a:lnTo>
                  <a:cubicBezTo>
                    <a:pt x="1303885" y="145047"/>
                    <a:pt x="1302513" y="141446"/>
                    <a:pt x="1299770" y="138360"/>
                  </a:cubicBezTo>
                  <a:cubicBezTo>
                    <a:pt x="1297027" y="135274"/>
                    <a:pt x="1293684" y="133731"/>
                    <a:pt x="1289740" y="133731"/>
                  </a:cubicBezTo>
                  <a:cubicBezTo>
                    <a:pt x="1286826" y="133731"/>
                    <a:pt x="1284168" y="134545"/>
                    <a:pt x="1281768" y="136174"/>
                  </a:cubicBezTo>
                  <a:cubicBezTo>
                    <a:pt x="1279368" y="137803"/>
                    <a:pt x="1278167" y="139989"/>
                    <a:pt x="1278167" y="142732"/>
                  </a:cubicBezTo>
                  <a:cubicBezTo>
                    <a:pt x="1278167" y="147876"/>
                    <a:pt x="1280311" y="150447"/>
                    <a:pt x="1284597" y="150447"/>
                  </a:cubicBezTo>
                  <a:cubicBezTo>
                    <a:pt x="1288026" y="150447"/>
                    <a:pt x="1289740" y="148304"/>
                    <a:pt x="1289740" y="144018"/>
                  </a:cubicBezTo>
                  <a:lnTo>
                    <a:pt x="1288454" y="141446"/>
                  </a:lnTo>
                  <a:cubicBezTo>
                    <a:pt x="1293598" y="141446"/>
                    <a:pt x="1296170" y="144875"/>
                    <a:pt x="1296170" y="151733"/>
                  </a:cubicBezTo>
                  <a:cubicBezTo>
                    <a:pt x="1296170" y="156877"/>
                    <a:pt x="1293598" y="159449"/>
                    <a:pt x="1288454" y="159449"/>
                  </a:cubicBezTo>
                  <a:cubicBezTo>
                    <a:pt x="1286568" y="159449"/>
                    <a:pt x="1285197" y="159020"/>
                    <a:pt x="1284340" y="158163"/>
                  </a:cubicBezTo>
                  <a:cubicBezTo>
                    <a:pt x="1284340" y="161592"/>
                    <a:pt x="1282539" y="164249"/>
                    <a:pt x="1278939" y="166135"/>
                  </a:cubicBezTo>
                  <a:cubicBezTo>
                    <a:pt x="1276196" y="167678"/>
                    <a:pt x="1272938" y="168450"/>
                    <a:pt x="1269166" y="168450"/>
                  </a:cubicBezTo>
                  <a:cubicBezTo>
                    <a:pt x="1272595" y="164163"/>
                    <a:pt x="1274310" y="160734"/>
                    <a:pt x="1274310" y="158163"/>
                  </a:cubicBezTo>
                  <a:cubicBezTo>
                    <a:pt x="1274310" y="156620"/>
                    <a:pt x="1273667" y="154219"/>
                    <a:pt x="1272381" y="150962"/>
                  </a:cubicBezTo>
                  <a:cubicBezTo>
                    <a:pt x="1271095" y="147704"/>
                    <a:pt x="1270452" y="145390"/>
                    <a:pt x="1270452" y="144018"/>
                  </a:cubicBezTo>
                  <a:cubicBezTo>
                    <a:pt x="1270624" y="138703"/>
                    <a:pt x="1272552" y="134160"/>
                    <a:pt x="1276239" y="130388"/>
                  </a:cubicBezTo>
                  <a:cubicBezTo>
                    <a:pt x="1279925" y="126616"/>
                    <a:pt x="1284425" y="124730"/>
                    <a:pt x="1289740" y="124730"/>
                  </a:cubicBezTo>
                  <a:close/>
                  <a:moveTo>
                    <a:pt x="675088" y="124730"/>
                  </a:moveTo>
                  <a:cubicBezTo>
                    <a:pt x="681432" y="124730"/>
                    <a:pt x="686661" y="127173"/>
                    <a:pt x="690776" y="132059"/>
                  </a:cubicBezTo>
                  <a:cubicBezTo>
                    <a:pt x="694891" y="136946"/>
                    <a:pt x="696948" y="142646"/>
                    <a:pt x="696948" y="149162"/>
                  </a:cubicBezTo>
                  <a:lnTo>
                    <a:pt x="696948" y="172307"/>
                  </a:lnTo>
                  <a:lnTo>
                    <a:pt x="689233" y="172307"/>
                  </a:lnTo>
                  <a:lnTo>
                    <a:pt x="689233" y="149162"/>
                  </a:lnTo>
                  <a:cubicBezTo>
                    <a:pt x="689233" y="145047"/>
                    <a:pt x="687861" y="141446"/>
                    <a:pt x="685118" y="138360"/>
                  </a:cubicBezTo>
                  <a:cubicBezTo>
                    <a:pt x="682375" y="135274"/>
                    <a:pt x="679032" y="133731"/>
                    <a:pt x="675088" y="133731"/>
                  </a:cubicBezTo>
                  <a:cubicBezTo>
                    <a:pt x="672174" y="133731"/>
                    <a:pt x="669516" y="134545"/>
                    <a:pt x="667116" y="136174"/>
                  </a:cubicBezTo>
                  <a:cubicBezTo>
                    <a:pt x="664716" y="137803"/>
                    <a:pt x="663515" y="139989"/>
                    <a:pt x="663515" y="142732"/>
                  </a:cubicBezTo>
                  <a:cubicBezTo>
                    <a:pt x="663515" y="147876"/>
                    <a:pt x="665659" y="150447"/>
                    <a:pt x="669945" y="150447"/>
                  </a:cubicBezTo>
                  <a:cubicBezTo>
                    <a:pt x="673374" y="150447"/>
                    <a:pt x="675088" y="148304"/>
                    <a:pt x="675088" y="144018"/>
                  </a:cubicBezTo>
                  <a:lnTo>
                    <a:pt x="673802" y="141446"/>
                  </a:lnTo>
                  <a:cubicBezTo>
                    <a:pt x="678946" y="141446"/>
                    <a:pt x="681518" y="144875"/>
                    <a:pt x="681518" y="151733"/>
                  </a:cubicBezTo>
                  <a:cubicBezTo>
                    <a:pt x="681518" y="156877"/>
                    <a:pt x="678946" y="159449"/>
                    <a:pt x="673802" y="159449"/>
                  </a:cubicBezTo>
                  <a:cubicBezTo>
                    <a:pt x="671916" y="159449"/>
                    <a:pt x="670545" y="159020"/>
                    <a:pt x="669688" y="158163"/>
                  </a:cubicBezTo>
                  <a:cubicBezTo>
                    <a:pt x="669688" y="161592"/>
                    <a:pt x="667887" y="164249"/>
                    <a:pt x="664287" y="166135"/>
                  </a:cubicBezTo>
                  <a:cubicBezTo>
                    <a:pt x="661544" y="167678"/>
                    <a:pt x="658286" y="168450"/>
                    <a:pt x="654514" y="168450"/>
                  </a:cubicBezTo>
                  <a:cubicBezTo>
                    <a:pt x="657943" y="164163"/>
                    <a:pt x="659658" y="160734"/>
                    <a:pt x="659658" y="158163"/>
                  </a:cubicBezTo>
                  <a:cubicBezTo>
                    <a:pt x="659658" y="156620"/>
                    <a:pt x="659015" y="154219"/>
                    <a:pt x="657729" y="150962"/>
                  </a:cubicBezTo>
                  <a:cubicBezTo>
                    <a:pt x="656443" y="147704"/>
                    <a:pt x="655800" y="145390"/>
                    <a:pt x="655800" y="144018"/>
                  </a:cubicBezTo>
                  <a:cubicBezTo>
                    <a:pt x="655972" y="138703"/>
                    <a:pt x="657900" y="134160"/>
                    <a:pt x="661587" y="130388"/>
                  </a:cubicBezTo>
                  <a:cubicBezTo>
                    <a:pt x="665273" y="126616"/>
                    <a:pt x="669773" y="124730"/>
                    <a:pt x="675088" y="124730"/>
                  </a:cubicBezTo>
                  <a:close/>
                  <a:moveTo>
                    <a:pt x="60437" y="124730"/>
                  </a:moveTo>
                  <a:cubicBezTo>
                    <a:pt x="66780" y="124730"/>
                    <a:pt x="72009" y="127173"/>
                    <a:pt x="76124" y="132059"/>
                  </a:cubicBezTo>
                  <a:cubicBezTo>
                    <a:pt x="80239" y="136946"/>
                    <a:pt x="82296" y="142646"/>
                    <a:pt x="82296" y="149162"/>
                  </a:cubicBezTo>
                  <a:lnTo>
                    <a:pt x="82296" y="172307"/>
                  </a:lnTo>
                  <a:lnTo>
                    <a:pt x="74581" y="172307"/>
                  </a:lnTo>
                  <a:lnTo>
                    <a:pt x="74581" y="149162"/>
                  </a:lnTo>
                  <a:cubicBezTo>
                    <a:pt x="74581" y="145047"/>
                    <a:pt x="73210" y="141446"/>
                    <a:pt x="70466" y="138360"/>
                  </a:cubicBezTo>
                  <a:cubicBezTo>
                    <a:pt x="67723" y="135274"/>
                    <a:pt x="64380" y="133731"/>
                    <a:pt x="60437" y="133731"/>
                  </a:cubicBezTo>
                  <a:cubicBezTo>
                    <a:pt x="57522" y="133731"/>
                    <a:pt x="54864" y="134545"/>
                    <a:pt x="52464" y="136174"/>
                  </a:cubicBezTo>
                  <a:cubicBezTo>
                    <a:pt x="50064" y="137803"/>
                    <a:pt x="48864" y="139989"/>
                    <a:pt x="48864" y="142732"/>
                  </a:cubicBezTo>
                  <a:cubicBezTo>
                    <a:pt x="48864" y="147876"/>
                    <a:pt x="51007" y="150447"/>
                    <a:pt x="55293" y="150447"/>
                  </a:cubicBezTo>
                  <a:cubicBezTo>
                    <a:pt x="58722" y="150447"/>
                    <a:pt x="60437" y="148304"/>
                    <a:pt x="60437" y="144018"/>
                  </a:cubicBezTo>
                  <a:lnTo>
                    <a:pt x="59151" y="141446"/>
                  </a:lnTo>
                  <a:cubicBezTo>
                    <a:pt x="64294" y="141446"/>
                    <a:pt x="66866" y="144875"/>
                    <a:pt x="66866" y="151733"/>
                  </a:cubicBezTo>
                  <a:cubicBezTo>
                    <a:pt x="66866" y="156877"/>
                    <a:pt x="64294" y="159449"/>
                    <a:pt x="59151" y="159449"/>
                  </a:cubicBezTo>
                  <a:cubicBezTo>
                    <a:pt x="57265" y="159449"/>
                    <a:pt x="55893" y="159020"/>
                    <a:pt x="55036" y="158163"/>
                  </a:cubicBezTo>
                  <a:cubicBezTo>
                    <a:pt x="55036" y="161592"/>
                    <a:pt x="53236" y="164249"/>
                    <a:pt x="49635" y="166135"/>
                  </a:cubicBezTo>
                  <a:cubicBezTo>
                    <a:pt x="46892" y="167678"/>
                    <a:pt x="43634" y="168450"/>
                    <a:pt x="39863" y="168450"/>
                  </a:cubicBezTo>
                  <a:cubicBezTo>
                    <a:pt x="43292" y="164163"/>
                    <a:pt x="45006" y="160734"/>
                    <a:pt x="45006" y="158163"/>
                  </a:cubicBezTo>
                  <a:cubicBezTo>
                    <a:pt x="45006" y="156620"/>
                    <a:pt x="44363" y="154219"/>
                    <a:pt x="43077" y="150962"/>
                  </a:cubicBezTo>
                  <a:cubicBezTo>
                    <a:pt x="41791" y="147704"/>
                    <a:pt x="41148" y="145390"/>
                    <a:pt x="41148" y="144018"/>
                  </a:cubicBezTo>
                  <a:cubicBezTo>
                    <a:pt x="41320" y="138703"/>
                    <a:pt x="43249" y="134160"/>
                    <a:pt x="46935" y="130388"/>
                  </a:cubicBezTo>
                  <a:cubicBezTo>
                    <a:pt x="50621" y="126616"/>
                    <a:pt x="55122" y="124730"/>
                    <a:pt x="60437" y="124730"/>
                  </a:cubicBezTo>
                  <a:close/>
                  <a:moveTo>
                    <a:pt x="2664346" y="123444"/>
                  </a:moveTo>
                  <a:cubicBezTo>
                    <a:pt x="2666061" y="124644"/>
                    <a:pt x="2666918" y="126787"/>
                    <a:pt x="2666918" y="129873"/>
                  </a:cubicBezTo>
                  <a:cubicBezTo>
                    <a:pt x="2666746" y="135017"/>
                    <a:pt x="2664775" y="139303"/>
                    <a:pt x="2661003" y="142732"/>
                  </a:cubicBezTo>
                  <a:cubicBezTo>
                    <a:pt x="2657231" y="146161"/>
                    <a:pt x="2652773" y="147876"/>
                    <a:pt x="2647630" y="147876"/>
                  </a:cubicBezTo>
                  <a:cubicBezTo>
                    <a:pt x="2644887" y="147876"/>
                    <a:pt x="2640815" y="147233"/>
                    <a:pt x="2635414" y="145947"/>
                  </a:cubicBezTo>
                  <a:cubicBezTo>
                    <a:pt x="2630013" y="144661"/>
                    <a:pt x="2625941" y="144018"/>
                    <a:pt x="2623198" y="144018"/>
                  </a:cubicBezTo>
                  <a:lnTo>
                    <a:pt x="2616769" y="144018"/>
                  </a:lnTo>
                  <a:cubicBezTo>
                    <a:pt x="2623627" y="147447"/>
                    <a:pt x="2627056" y="152162"/>
                    <a:pt x="2627056" y="158163"/>
                  </a:cubicBezTo>
                  <a:cubicBezTo>
                    <a:pt x="2616597" y="152162"/>
                    <a:pt x="2608882" y="149162"/>
                    <a:pt x="2603910" y="149162"/>
                  </a:cubicBezTo>
                  <a:cubicBezTo>
                    <a:pt x="2595338" y="149162"/>
                    <a:pt x="2585051" y="153448"/>
                    <a:pt x="2573049" y="162020"/>
                  </a:cubicBezTo>
                  <a:lnTo>
                    <a:pt x="2569191" y="159449"/>
                  </a:lnTo>
                  <a:cubicBezTo>
                    <a:pt x="2583593" y="142304"/>
                    <a:pt x="2601595" y="133731"/>
                    <a:pt x="2623198" y="133731"/>
                  </a:cubicBezTo>
                  <a:cubicBezTo>
                    <a:pt x="2625427" y="133731"/>
                    <a:pt x="2628856" y="133945"/>
                    <a:pt x="2633485" y="134374"/>
                  </a:cubicBezTo>
                  <a:cubicBezTo>
                    <a:pt x="2638114" y="134803"/>
                    <a:pt x="2641543" y="135017"/>
                    <a:pt x="2643772" y="135017"/>
                  </a:cubicBezTo>
                  <a:cubicBezTo>
                    <a:pt x="2655774" y="135017"/>
                    <a:pt x="2662632" y="131159"/>
                    <a:pt x="2664346" y="123444"/>
                  </a:cubicBezTo>
                  <a:close/>
                  <a:moveTo>
                    <a:pt x="2049696" y="123444"/>
                  </a:moveTo>
                  <a:cubicBezTo>
                    <a:pt x="2051411" y="124644"/>
                    <a:pt x="2052268" y="126787"/>
                    <a:pt x="2052268" y="129873"/>
                  </a:cubicBezTo>
                  <a:cubicBezTo>
                    <a:pt x="2052096" y="135017"/>
                    <a:pt x="2050125" y="139303"/>
                    <a:pt x="2046353" y="142732"/>
                  </a:cubicBezTo>
                  <a:cubicBezTo>
                    <a:pt x="2042581" y="146161"/>
                    <a:pt x="2038123" y="147876"/>
                    <a:pt x="2032980" y="147876"/>
                  </a:cubicBezTo>
                  <a:cubicBezTo>
                    <a:pt x="2030237" y="147876"/>
                    <a:pt x="2026165" y="147233"/>
                    <a:pt x="2020764" y="145947"/>
                  </a:cubicBezTo>
                  <a:cubicBezTo>
                    <a:pt x="2015363" y="144661"/>
                    <a:pt x="2011291" y="144018"/>
                    <a:pt x="2008548" y="144018"/>
                  </a:cubicBezTo>
                  <a:lnTo>
                    <a:pt x="2002119" y="144018"/>
                  </a:lnTo>
                  <a:cubicBezTo>
                    <a:pt x="2008977" y="147447"/>
                    <a:pt x="2012406" y="152162"/>
                    <a:pt x="2012406" y="158163"/>
                  </a:cubicBezTo>
                  <a:cubicBezTo>
                    <a:pt x="2001947" y="152162"/>
                    <a:pt x="1994232" y="149162"/>
                    <a:pt x="1989260" y="149162"/>
                  </a:cubicBezTo>
                  <a:cubicBezTo>
                    <a:pt x="1980688" y="149162"/>
                    <a:pt x="1970401" y="153448"/>
                    <a:pt x="1958399" y="162020"/>
                  </a:cubicBezTo>
                  <a:lnTo>
                    <a:pt x="1954541" y="159449"/>
                  </a:lnTo>
                  <a:cubicBezTo>
                    <a:pt x="1968943" y="142304"/>
                    <a:pt x="1986945" y="133731"/>
                    <a:pt x="2008548" y="133731"/>
                  </a:cubicBezTo>
                  <a:cubicBezTo>
                    <a:pt x="2010777" y="133731"/>
                    <a:pt x="2014206" y="133945"/>
                    <a:pt x="2018835" y="134374"/>
                  </a:cubicBezTo>
                  <a:cubicBezTo>
                    <a:pt x="2023464" y="134803"/>
                    <a:pt x="2026893" y="135017"/>
                    <a:pt x="2029122" y="135017"/>
                  </a:cubicBezTo>
                  <a:cubicBezTo>
                    <a:pt x="2041124" y="135017"/>
                    <a:pt x="2047982" y="131159"/>
                    <a:pt x="2049696" y="123444"/>
                  </a:cubicBezTo>
                  <a:close/>
                  <a:moveTo>
                    <a:pt x="1435044" y="123444"/>
                  </a:moveTo>
                  <a:cubicBezTo>
                    <a:pt x="1436759" y="124644"/>
                    <a:pt x="1437616" y="126787"/>
                    <a:pt x="1437616" y="129873"/>
                  </a:cubicBezTo>
                  <a:cubicBezTo>
                    <a:pt x="1437444" y="135017"/>
                    <a:pt x="1435473" y="139303"/>
                    <a:pt x="1431701" y="142732"/>
                  </a:cubicBezTo>
                  <a:cubicBezTo>
                    <a:pt x="1427929" y="146161"/>
                    <a:pt x="1423471" y="147876"/>
                    <a:pt x="1418328" y="147876"/>
                  </a:cubicBezTo>
                  <a:cubicBezTo>
                    <a:pt x="1415585" y="147876"/>
                    <a:pt x="1411513" y="147233"/>
                    <a:pt x="1406112" y="145947"/>
                  </a:cubicBezTo>
                  <a:cubicBezTo>
                    <a:pt x="1400711" y="144661"/>
                    <a:pt x="1396639" y="144018"/>
                    <a:pt x="1393896" y="144018"/>
                  </a:cubicBezTo>
                  <a:lnTo>
                    <a:pt x="1387467" y="144018"/>
                  </a:lnTo>
                  <a:cubicBezTo>
                    <a:pt x="1394325" y="147447"/>
                    <a:pt x="1397754" y="152162"/>
                    <a:pt x="1397754" y="158163"/>
                  </a:cubicBezTo>
                  <a:cubicBezTo>
                    <a:pt x="1387295" y="152162"/>
                    <a:pt x="1379580" y="149162"/>
                    <a:pt x="1374608" y="149162"/>
                  </a:cubicBezTo>
                  <a:cubicBezTo>
                    <a:pt x="1366036" y="149162"/>
                    <a:pt x="1355749" y="153448"/>
                    <a:pt x="1343747" y="162020"/>
                  </a:cubicBezTo>
                  <a:lnTo>
                    <a:pt x="1339889" y="159449"/>
                  </a:lnTo>
                  <a:cubicBezTo>
                    <a:pt x="1354291" y="142304"/>
                    <a:pt x="1372293" y="133731"/>
                    <a:pt x="1393896" y="133731"/>
                  </a:cubicBezTo>
                  <a:cubicBezTo>
                    <a:pt x="1396125" y="133731"/>
                    <a:pt x="1399554" y="133945"/>
                    <a:pt x="1404183" y="134374"/>
                  </a:cubicBezTo>
                  <a:cubicBezTo>
                    <a:pt x="1408812" y="134803"/>
                    <a:pt x="1412241" y="135017"/>
                    <a:pt x="1414470" y="135017"/>
                  </a:cubicBezTo>
                  <a:cubicBezTo>
                    <a:pt x="1426472" y="135017"/>
                    <a:pt x="1433330" y="131159"/>
                    <a:pt x="1435044" y="123444"/>
                  </a:cubicBezTo>
                  <a:close/>
                  <a:moveTo>
                    <a:pt x="820392" y="123444"/>
                  </a:moveTo>
                  <a:cubicBezTo>
                    <a:pt x="822107" y="124644"/>
                    <a:pt x="822964" y="126787"/>
                    <a:pt x="822964" y="129873"/>
                  </a:cubicBezTo>
                  <a:cubicBezTo>
                    <a:pt x="822792" y="135017"/>
                    <a:pt x="820821" y="139303"/>
                    <a:pt x="817049" y="142732"/>
                  </a:cubicBezTo>
                  <a:cubicBezTo>
                    <a:pt x="813277" y="146161"/>
                    <a:pt x="808819" y="147876"/>
                    <a:pt x="803676" y="147876"/>
                  </a:cubicBezTo>
                  <a:cubicBezTo>
                    <a:pt x="800933" y="147876"/>
                    <a:pt x="796861" y="147233"/>
                    <a:pt x="791460" y="145947"/>
                  </a:cubicBezTo>
                  <a:cubicBezTo>
                    <a:pt x="786059" y="144661"/>
                    <a:pt x="781987" y="144018"/>
                    <a:pt x="779244" y="144018"/>
                  </a:cubicBezTo>
                  <a:lnTo>
                    <a:pt x="772815" y="144018"/>
                  </a:lnTo>
                  <a:cubicBezTo>
                    <a:pt x="779673" y="147447"/>
                    <a:pt x="783102" y="152162"/>
                    <a:pt x="783102" y="158163"/>
                  </a:cubicBezTo>
                  <a:cubicBezTo>
                    <a:pt x="772643" y="152162"/>
                    <a:pt x="764928" y="149162"/>
                    <a:pt x="759956" y="149162"/>
                  </a:cubicBezTo>
                  <a:cubicBezTo>
                    <a:pt x="751384" y="149162"/>
                    <a:pt x="741097" y="153448"/>
                    <a:pt x="729095" y="162020"/>
                  </a:cubicBezTo>
                  <a:lnTo>
                    <a:pt x="725237" y="159449"/>
                  </a:lnTo>
                  <a:cubicBezTo>
                    <a:pt x="739639" y="142304"/>
                    <a:pt x="757641" y="133731"/>
                    <a:pt x="779244" y="133731"/>
                  </a:cubicBezTo>
                  <a:cubicBezTo>
                    <a:pt x="781473" y="133731"/>
                    <a:pt x="784902" y="133945"/>
                    <a:pt x="789531" y="134374"/>
                  </a:cubicBezTo>
                  <a:cubicBezTo>
                    <a:pt x="794160" y="134803"/>
                    <a:pt x="797589" y="135017"/>
                    <a:pt x="799818" y="135017"/>
                  </a:cubicBezTo>
                  <a:cubicBezTo>
                    <a:pt x="811820" y="135017"/>
                    <a:pt x="818678" y="131159"/>
                    <a:pt x="820392" y="123444"/>
                  </a:cubicBezTo>
                  <a:close/>
                  <a:moveTo>
                    <a:pt x="205740" y="123444"/>
                  </a:moveTo>
                  <a:cubicBezTo>
                    <a:pt x="207455" y="124644"/>
                    <a:pt x="208312" y="126787"/>
                    <a:pt x="208312" y="129873"/>
                  </a:cubicBezTo>
                  <a:cubicBezTo>
                    <a:pt x="208141" y="135017"/>
                    <a:pt x="206169" y="139303"/>
                    <a:pt x="202397" y="142732"/>
                  </a:cubicBezTo>
                  <a:cubicBezTo>
                    <a:pt x="198625" y="146161"/>
                    <a:pt x="194168" y="147876"/>
                    <a:pt x="189024" y="147876"/>
                  </a:cubicBezTo>
                  <a:cubicBezTo>
                    <a:pt x="186281" y="147876"/>
                    <a:pt x="182209" y="147233"/>
                    <a:pt x="176808" y="145947"/>
                  </a:cubicBezTo>
                  <a:cubicBezTo>
                    <a:pt x="171408" y="144661"/>
                    <a:pt x="167336" y="144018"/>
                    <a:pt x="164592" y="144018"/>
                  </a:cubicBezTo>
                  <a:lnTo>
                    <a:pt x="158163" y="144018"/>
                  </a:lnTo>
                  <a:cubicBezTo>
                    <a:pt x="165021" y="147447"/>
                    <a:pt x="168450" y="152162"/>
                    <a:pt x="168450" y="158163"/>
                  </a:cubicBezTo>
                  <a:cubicBezTo>
                    <a:pt x="157992" y="152162"/>
                    <a:pt x="150276" y="149162"/>
                    <a:pt x="145304" y="149162"/>
                  </a:cubicBezTo>
                  <a:cubicBezTo>
                    <a:pt x="136732" y="149162"/>
                    <a:pt x="126445" y="153448"/>
                    <a:pt x="114443" y="162020"/>
                  </a:cubicBezTo>
                  <a:lnTo>
                    <a:pt x="110586" y="159449"/>
                  </a:lnTo>
                  <a:cubicBezTo>
                    <a:pt x="124987" y="142304"/>
                    <a:pt x="142990" y="133731"/>
                    <a:pt x="164592" y="133731"/>
                  </a:cubicBezTo>
                  <a:cubicBezTo>
                    <a:pt x="166821" y="133731"/>
                    <a:pt x="170250" y="133945"/>
                    <a:pt x="174879" y="134374"/>
                  </a:cubicBezTo>
                  <a:cubicBezTo>
                    <a:pt x="179509" y="134803"/>
                    <a:pt x="182938" y="135017"/>
                    <a:pt x="185166" y="135017"/>
                  </a:cubicBezTo>
                  <a:cubicBezTo>
                    <a:pt x="197168" y="135017"/>
                    <a:pt x="204026" y="131159"/>
                    <a:pt x="205740" y="123444"/>
                  </a:cubicBezTo>
                  <a:close/>
                  <a:moveTo>
                    <a:pt x="662230" y="79724"/>
                  </a:moveTo>
                  <a:cubicBezTo>
                    <a:pt x="667545" y="87954"/>
                    <a:pt x="672259" y="93526"/>
                    <a:pt x="676374" y="96441"/>
                  </a:cubicBezTo>
                  <a:cubicBezTo>
                    <a:pt x="690947" y="106556"/>
                    <a:pt x="698234" y="118986"/>
                    <a:pt x="698234" y="133731"/>
                  </a:cubicBezTo>
                  <a:cubicBezTo>
                    <a:pt x="692062" y="123444"/>
                    <a:pt x="683918" y="118300"/>
                    <a:pt x="673802" y="118300"/>
                  </a:cubicBezTo>
                  <a:cubicBezTo>
                    <a:pt x="663858" y="118300"/>
                    <a:pt x="657000" y="121730"/>
                    <a:pt x="653228" y="128587"/>
                  </a:cubicBezTo>
                  <a:cubicBezTo>
                    <a:pt x="653400" y="124130"/>
                    <a:pt x="654686" y="120186"/>
                    <a:pt x="657086" y="116757"/>
                  </a:cubicBezTo>
                  <a:cubicBezTo>
                    <a:pt x="659829" y="112643"/>
                    <a:pt x="663258" y="110585"/>
                    <a:pt x="667373" y="110585"/>
                  </a:cubicBezTo>
                  <a:cubicBezTo>
                    <a:pt x="661201" y="107328"/>
                    <a:pt x="656915" y="103470"/>
                    <a:pt x="654514" y="99012"/>
                  </a:cubicBezTo>
                  <a:cubicBezTo>
                    <a:pt x="657772" y="97298"/>
                    <a:pt x="661629" y="96441"/>
                    <a:pt x="666087" y="96441"/>
                  </a:cubicBezTo>
                  <a:cubicBezTo>
                    <a:pt x="662658" y="93869"/>
                    <a:pt x="660944" y="90011"/>
                    <a:pt x="660944" y="84868"/>
                  </a:cubicBezTo>
                  <a:cubicBezTo>
                    <a:pt x="660944" y="86068"/>
                    <a:pt x="661372" y="84353"/>
                    <a:pt x="662230" y="79724"/>
                  </a:cubicBezTo>
                  <a:close/>
                  <a:moveTo>
                    <a:pt x="47578" y="79724"/>
                  </a:moveTo>
                  <a:cubicBezTo>
                    <a:pt x="52893" y="87954"/>
                    <a:pt x="57608" y="93526"/>
                    <a:pt x="61722" y="96441"/>
                  </a:cubicBezTo>
                  <a:cubicBezTo>
                    <a:pt x="76296" y="106556"/>
                    <a:pt x="83582" y="118986"/>
                    <a:pt x="83582" y="133731"/>
                  </a:cubicBezTo>
                  <a:cubicBezTo>
                    <a:pt x="77410" y="123444"/>
                    <a:pt x="69266" y="118300"/>
                    <a:pt x="59151" y="118300"/>
                  </a:cubicBezTo>
                  <a:cubicBezTo>
                    <a:pt x="49207" y="118300"/>
                    <a:pt x="42349" y="121730"/>
                    <a:pt x="38577" y="128587"/>
                  </a:cubicBezTo>
                  <a:cubicBezTo>
                    <a:pt x="38748" y="124130"/>
                    <a:pt x="40034" y="120186"/>
                    <a:pt x="42434" y="116757"/>
                  </a:cubicBezTo>
                  <a:cubicBezTo>
                    <a:pt x="45178" y="112643"/>
                    <a:pt x="48606" y="110585"/>
                    <a:pt x="52721" y="110585"/>
                  </a:cubicBezTo>
                  <a:cubicBezTo>
                    <a:pt x="46549" y="107328"/>
                    <a:pt x="42263" y="103470"/>
                    <a:pt x="39863" y="99012"/>
                  </a:cubicBezTo>
                  <a:cubicBezTo>
                    <a:pt x="43120" y="97298"/>
                    <a:pt x="46978" y="96441"/>
                    <a:pt x="51435" y="96441"/>
                  </a:cubicBezTo>
                  <a:cubicBezTo>
                    <a:pt x="48006" y="93869"/>
                    <a:pt x="46292" y="90011"/>
                    <a:pt x="46292" y="84868"/>
                  </a:cubicBezTo>
                  <a:cubicBezTo>
                    <a:pt x="46292" y="86068"/>
                    <a:pt x="46721" y="84353"/>
                    <a:pt x="47578" y="79724"/>
                  </a:cubicBezTo>
                  <a:close/>
                  <a:moveTo>
                    <a:pt x="1276882" y="79724"/>
                  </a:moveTo>
                  <a:cubicBezTo>
                    <a:pt x="1282197" y="87954"/>
                    <a:pt x="1286911" y="93526"/>
                    <a:pt x="1291026" y="96441"/>
                  </a:cubicBezTo>
                  <a:cubicBezTo>
                    <a:pt x="1305599" y="106556"/>
                    <a:pt x="1312886" y="118986"/>
                    <a:pt x="1312886" y="133731"/>
                  </a:cubicBezTo>
                  <a:cubicBezTo>
                    <a:pt x="1306714" y="123444"/>
                    <a:pt x="1298570" y="118300"/>
                    <a:pt x="1288454" y="118300"/>
                  </a:cubicBezTo>
                  <a:cubicBezTo>
                    <a:pt x="1278510" y="118300"/>
                    <a:pt x="1271652" y="121730"/>
                    <a:pt x="1267880" y="128587"/>
                  </a:cubicBezTo>
                  <a:cubicBezTo>
                    <a:pt x="1268052" y="124130"/>
                    <a:pt x="1269338" y="120186"/>
                    <a:pt x="1271738" y="116757"/>
                  </a:cubicBezTo>
                  <a:cubicBezTo>
                    <a:pt x="1274481" y="112643"/>
                    <a:pt x="1277910" y="110585"/>
                    <a:pt x="1282025" y="110585"/>
                  </a:cubicBezTo>
                  <a:cubicBezTo>
                    <a:pt x="1275853" y="107328"/>
                    <a:pt x="1271567" y="103470"/>
                    <a:pt x="1269166" y="99012"/>
                  </a:cubicBezTo>
                  <a:cubicBezTo>
                    <a:pt x="1272424" y="97298"/>
                    <a:pt x="1276281" y="96441"/>
                    <a:pt x="1280739" y="96441"/>
                  </a:cubicBezTo>
                  <a:cubicBezTo>
                    <a:pt x="1277310" y="93869"/>
                    <a:pt x="1275596" y="90011"/>
                    <a:pt x="1275596" y="84868"/>
                  </a:cubicBezTo>
                  <a:cubicBezTo>
                    <a:pt x="1275596" y="86068"/>
                    <a:pt x="1276024" y="84353"/>
                    <a:pt x="1276882" y="79724"/>
                  </a:cubicBezTo>
                  <a:close/>
                  <a:moveTo>
                    <a:pt x="1891534" y="79724"/>
                  </a:moveTo>
                  <a:cubicBezTo>
                    <a:pt x="1896849" y="87954"/>
                    <a:pt x="1901563" y="93526"/>
                    <a:pt x="1905678" y="96441"/>
                  </a:cubicBezTo>
                  <a:cubicBezTo>
                    <a:pt x="1920251" y="106556"/>
                    <a:pt x="1927538" y="118986"/>
                    <a:pt x="1927538" y="133731"/>
                  </a:cubicBezTo>
                  <a:cubicBezTo>
                    <a:pt x="1921366" y="123444"/>
                    <a:pt x="1913222" y="118300"/>
                    <a:pt x="1903106" y="118300"/>
                  </a:cubicBezTo>
                  <a:cubicBezTo>
                    <a:pt x="1893162" y="118300"/>
                    <a:pt x="1886304" y="121730"/>
                    <a:pt x="1882532" y="128587"/>
                  </a:cubicBezTo>
                  <a:cubicBezTo>
                    <a:pt x="1882704" y="124130"/>
                    <a:pt x="1883990" y="120186"/>
                    <a:pt x="1886390" y="116757"/>
                  </a:cubicBezTo>
                  <a:cubicBezTo>
                    <a:pt x="1889133" y="112643"/>
                    <a:pt x="1892562" y="110585"/>
                    <a:pt x="1896677" y="110585"/>
                  </a:cubicBezTo>
                  <a:cubicBezTo>
                    <a:pt x="1890505" y="107328"/>
                    <a:pt x="1886219" y="103470"/>
                    <a:pt x="1883818" y="99012"/>
                  </a:cubicBezTo>
                  <a:cubicBezTo>
                    <a:pt x="1887076" y="97298"/>
                    <a:pt x="1890933" y="96441"/>
                    <a:pt x="1895391" y="96441"/>
                  </a:cubicBezTo>
                  <a:cubicBezTo>
                    <a:pt x="1891962" y="93869"/>
                    <a:pt x="1890248" y="90011"/>
                    <a:pt x="1890248" y="84868"/>
                  </a:cubicBezTo>
                  <a:cubicBezTo>
                    <a:pt x="1890248" y="86068"/>
                    <a:pt x="1890676" y="84353"/>
                    <a:pt x="1891534" y="79724"/>
                  </a:cubicBezTo>
                  <a:close/>
                  <a:moveTo>
                    <a:pt x="2506184" y="79724"/>
                  </a:moveTo>
                  <a:cubicBezTo>
                    <a:pt x="2511499" y="87954"/>
                    <a:pt x="2516213" y="93526"/>
                    <a:pt x="2520328" y="96441"/>
                  </a:cubicBezTo>
                  <a:cubicBezTo>
                    <a:pt x="2534901" y="106556"/>
                    <a:pt x="2542188" y="118986"/>
                    <a:pt x="2542188" y="133731"/>
                  </a:cubicBezTo>
                  <a:cubicBezTo>
                    <a:pt x="2536016" y="123444"/>
                    <a:pt x="2527872" y="118300"/>
                    <a:pt x="2517756" y="118300"/>
                  </a:cubicBezTo>
                  <a:cubicBezTo>
                    <a:pt x="2507812" y="118300"/>
                    <a:pt x="2500954" y="121730"/>
                    <a:pt x="2497182" y="128587"/>
                  </a:cubicBezTo>
                  <a:cubicBezTo>
                    <a:pt x="2497354" y="124130"/>
                    <a:pt x="2498640" y="120186"/>
                    <a:pt x="2501040" y="116757"/>
                  </a:cubicBezTo>
                  <a:cubicBezTo>
                    <a:pt x="2503783" y="112643"/>
                    <a:pt x="2507212" y="110585"/>
                    <a:pt x="2511327" y="110585"/>
                  </a:cubicBezTo>
                  <a:cubicBezTo>
                    <a:pt x="2505155" y="107328"/>
                    <a:pt x="2500869" y="103470"/>
                    <a:pt x="2498468" y="99012"/>
                  </a:cubicBezTo>
                  <a:cubicBezTo>
                    <a:pt x="2501726" y="97298"/>
                    <a:pt x="2505583" y="96441"/>
                    <a:pt x="2510041" y="96441"/>
                  </a:cubicBezTo>
                  <a:cubicBezTo>
                    <a:pt x="2506612" y="93869"/>
                    <a:pt x="2504898" y="90011"/>
                    <a:pt x="2504898" y="84868"/>
                  </a:cubicBezTo>
                  <a:cubicBezTo>
                    <a:pt x="2504898" y="86068"/>
                    <a:pt x="2505326" y="84353"/>
                    <a:pt x="2506184" y="79724"/>
                  </a:cubicBezTo>
                  <a:close/>
                  <a:moveTo>
                    <a:pt x="1935253" y="77153"/>
                  </a:moveTo>
                  <a:cubicBezTo>
                    <a:pt x="1939368" y="77153"/>
                    <a:pt x="1942969" y="78095"/>
                    <a:pt x="1946055" y="79981"/>
                  </a:cubicBezTo>
                  <a:cubicBezTo>
                    <a:pt x="1949827" y="82210"/>
                    <a:pt x="1951713" y="85211"/>
                    <a:pt x="1951713" y="88983"/>
                  </a:cubicBezTo>
                  <a:cubicBezTo>
                    <a:pt x="1948969" y="85382"/>
                    <a:pt x="1945626" y="83582"/>
                    <a:pt x="1941683" y="83582"/>
                  </a:cubicBezTo>
                  <a:cubicBezTo>
                    <a:pt x="1937225" y="83582"/>
                    <a:pt x="1935082" y="85725"/>
                    <a:pt x="1935253" y="90011"/>
                  </a:cubicBezTo>
                  <a:cubicBezTo>
                    <a:pt x="1935425" y="93955"/>
                    <a:pt x="1936625" y="96526"/>
                    <a:pt x="1938854" y="97727"/>
                  </a:cubicBezTo>
                  <a:cubicBezTo>
                    <a:pt x="1937997" y="98584"/>
                    <a:pt x="1936368" y="99012"/>
                    <a:pt x="1933967" y="99012"/>
                  </a:cubicBezTo>
                  <a:cubicBezTo>
                    <a:pt x="1931567" y="99012"/>
                    <a:pt x="1929467" y="98027"/>
                    <a:pt x="1927667" y="96055"/>
                  </a:cubicBezTo>
                  <a:cubicBezTo>
                    <a:pt x="1925866" y="94083"/>
                    <a:pt x="1924966" y="91897"/>
                    <a:pt x="1924966" y="89497"/>
                  </a:cubicBezTo>
                  <a:cubicBezTo>
                    <a:pt x="1921709" y="91554"/>
                    <a:pt x="1919137" y="92583"/>
                    <a:pt x="1917251" y="92583"/>
                  </a:cubicBezTo>
                  <a:cubicBezTo>
                    <a:pt x="1912279" y="92412"/>
                    <a:pt x="1908850" y="90268"/>
                    <a:pt x="1906964" y="86154"/>
                  </a:cubicBezTo>
                  <a:cubicBezTo>
                    <a:pt x="1910393" y="86154"/>
                    <a:pt x="1915108" y="84653"/>
                    <a:pt x="1921109" y="81653"/>
                  </a:cubicBezTo>
                  <a:cubicBezTo>
                    <a:pt x="1927109" y="78653"/>
                    <a:pt x="1931824" y="77153"/>
                    <a:pt x="1935253" y="77153"/>
                  </a:cubicBezTo>
                  <a:close/>
                  <a:moveTo>
                    <a:pt x="1320601" y="77153"/>
                  </a:moveTo>
                  <a:cubicBezTo>
                    <a:pt x="1324716" y="77153"/>
                    <a:pt x="1328317" y="78095"/>
                    <a:pt x="1331403" y="79981"/>
                  </a:cubicBezTo>
                  <a:cubicBezTo>
                    <a:pt x="1335175" y="82210"/>
                    <a:pt x="1337061" y="85211"/>
                    <a:pt x="1337061" y="88983"/>
                  </a:cubicBezTo>
                  <a:cubicBezTo>
                    <a:pt x="1334317" y="85382"/>
                    <a:pt x="1330974" y="83582"/>
                    <a:pt x="1327031" y="83582"/>
                  </a:cubicBezTo>
                  <a:cubicBezTo>
                    <a:pt x="1322573" y="83582"/>
                    <a:pt x="1320430" y="85725"/>
                    <a:pt x="1320601" y="90011"/>
                  </a:cubicBezTo>
                  <a:cubicBezTo>
                    <a:pt x="1320773" y="93955"/>
                    <a:pt x="1321973" y="96526"/>
                    <a:pt x="1324202" y="97727"/>
                  </a:cubicBezTo>
                  <a:cubicBezTo>
                    <a:pt x="1323345" y="98584"/>
                    <a:pt x="1321716" y="99012"/>
                    <a:pt x="1319315" y="99012"/>
                  </a:cubicBezTo>
                  <a:cubicBezTo>
                    <a:pt x="1316915" y="99012"/>
                    <a:pt x="1314815" y="98027"/>
                    <a:pt x="1313015" y="96055"/>
                  </a:cubicBezTo>
                  <a:cubicBezTo>
                    <a:pt x="1311214" y="94083"/>
                    <a:pt x="1310314" y="91897"/>
                    <a:pt x="1310314" y="89497"/>
                  </a:cubicBezTo>
                  <a:cubicBezTo>
                    <a:pt x="1307057" y="91554"/>
                    <a:pt x="1304485" y="92583"/>
                    <a:pt x="1302599" y="92583"/>
                  </a:cubicBezTo>
                  <a:cubicBezTo>
                    <a:pt x="1297627" y="92412"/>
                    <a:pt x="1294198" y="90268"/>
                    <a:pt x="1292312" y="86154"/>
                  </a:cubicBezTo>
                  <a:cubicBezTo>
                    <a:pt x="1295741" y="86154"/>
                    <a:pt x="1300456" y="84653"/>
                    <a:pt x="1306457" y="81653"/>
                  </a:cubicBezTo>
                  <a:cubicBezTo>
                    <a:pt x="1312457" y="78653"/>
                    <a:pt x="1317172" y="77153"/>
                    <a:pt x="1320601" y="77153"/>
                  </a:cubicBezTo>
                  <a:close/>
                  <a:moveTo>
                    <a:pt x="705949" y="77153"/>
                  </a:moveTo>
                  <a:cubicBezTo>
                    <a:pt x="710064" y="77153"/>
                    <a:pt x="713665" y="78095"/>
                    <a:pt x="716751" y="79981"/>
                  </a:cubicBezTo>
                  <a:cubicBezTo>
                    <a:pt x="720523" y="82210"/>
                    <a:pt x="722409" y="85211"/>
                    <a:pt x="722409" y="88983"/>
                  </a:cubicBezTo>
                  <a:cubicBezTo>
                    <a:pt x="719665" y="85382"/>
                    <a:pt x="716322" y="83582"/>
                    <a:pt x="712379" y="83582"/>
                  </a:cubicBezTo>
                  <a:cubicBezTo>
                    <a:pt x="707921" y="83582"/>
                    <a:pt x="705778" y="85725"/>
                    <a:pt x="705949" y="90011"/>
                  </a:cubicBezTo>
                  <a:cubicBezTo>
                    <a:pt x="706121" y="93955"/>
                    <a:pt x="707321" y="96526"/>
                    <a:pt x="709550" y="97727"/>
                  </a:cubicBezTo>
                  <a:cubicBezTo>
                    <a:pt x="708693" y="98584"/>
                    <a:pt x="707064" y="99012"/>
                    <a:pt x="704663" y="99012"/>
                  </a:cubicBezTo>
                  <a:cubicBezTo>
                    <a:pt x="702263" y="99012"/>
                    <a:pt x="700163" y="98027"/>
                    <a:pt x="698363" y="96055"/>
                  </a:cubicBezTo>
                  <a:cubicBezTo>
                    <a:pt x="696562" y="94083"/>
                    <a:pt x="695662" y="91897"/>
                    <a:pt x="695662" y="89497"/>
                  </a:cubicBezTo>
                  <a:cubicBezTo>
                    <a:pt x="692405" y="91554"/>
                    <a:pt x="689833" y="92583"/>
                    <a:pt x="687947" y="92583"/>
                  </a:cubicBezTo>
                  <a:cubicBezTo>
                    <a:pt x="682975" y="92412"/>
                    <a:pt x="679546" y="90268"/>
                    <a:pt x="677660" y="86154"/>
                  </a:cubicBezTo>
                  <a:cubicBezTo>
                    <a:pt x="681089" y="86154"/>
                    <a:pt x="685804" y="84653"/>
                    <a:pt x="691805" y="81653"/>
                  </a:cubicBezTo>
                  <a:cubicBezTo>
                    <a:pt x="697805" y="78653"/>
                    <a:pt x="702520" y="77153"/>
                    <a:pt x="705949" y="77153"/>
                  </a:cubicBezTo>
                  <a:close/>
                  <a:moveTo>
                    <a:pt x="91298" y="77153"/>
                  </a:moveTo>
                  <a:cubicBezTo>
                    <a:pt x="95412" y="77153"/>
                    <a:pt x="99013" y="78095"/>
                    <a:pt x="102099" y="79981"/>
                  </a:cubicBezTo>
                  <a:cubicBezTo>
                    <a:pt x="105871" y="82210"/>
                    <a:pt x="107757" y="85211"/>
                    <a:pt x="107757" y="88983"/>
                  </a:cubicBezTo>
                  <a:cubicBezTo>
                    <a:pt x="105014" y="85382"/>
                    <a:pt x="101670" y="83582"/>
                    <a:pt x="97727" y="83582"/>
                  </a:cubicBezTo>
                  <a:cubicBezTo>
                    <a:pt x="93269" y="83582"/>
                    <a:pt x="91126" y="85725"/>
                    <a:pt x="91298" y="90011"/>
                  </a:cubicBezTo>
                  <a:cubicBezTo>
                    <a:pt x="91469" y="93955"/>
                    <a:pt x="92669" y="96526"/>
                    <a:pt x="94898" y="97727"/>
                  </a:cubicBezTo>
                  <a:cubicBezTo>
                    <a:pt x="94041" y="98584"/>
                    <a:pt x="92412" y="99012"/>
                    <a:pt x="90012" y="99012"/>
                  </a:cubicBezTo>
                  <a:cubicBezTo>
                    <a:pt x="87611" y="99012"/>
                    <a:pt x="85511" y="98027"/>
                    <a:pt x="83711" y="96055"/>
                  </a:cubicBezTo>
                  <a:cubicBezTo>
                    <a:pt x="81911" y="94083"/>
                    <a:pt x="81011" y="91897"/>
                    <a:pt x="81011" y="89497"/>
                  </a:cubicBezTo>
                  <a:cubicBezTo>
                    <a:pt x="77753" y="91554"/>
                    <a:pt x="75181" y="92583"/>
                    <a:pt x="73295" y="92583"/>
                  </a:cubicBezTo>
                  <a:cubicBezTo>
                    <a:pt x="68323" y="92412"/>
                    <a:pt x="64894" y="90268"/>
                    <a:pt x="63008" y="86154"/>
                  </a:cubicBezTo>
                  <a:cubicBezTo>
                    <a:pt x="66437" y="86154"/>
                    <a:pt x="71152" y="84653"/>
                    <a:pt x="77153" y="81653"/>
                  </a:cubicBezTo>
                  <a:cubicBezTo>
                    <a:pt x="83154" y="78653"/>
                    <a:pt x="87869" y="77153"/>
                    <a:pt x="91298" y="77153"/>
                  </a:cubicBezTo>
                  <a:close/>
                  <a:moveTo>
                    <a:pt x="2549903" y="77153"/>
                  </a:moveTo>
                  <a:cubicBezTo>
                    <a:pt x="2554018" y="77153"/>
                    <a:pt x="2557619" y="78095"/>
                    <a:pt x="2560705" y="79981"/>
                  </a:cubicBezTo>
                  <a:cubicBezTo>
                    <a:pt x="2564477" y="82210"/>
                    <a:pt x="2566363" y="85211"/>
                    <a:pt x="2566363" y="88983"/>
                  </a:cubicBezTo>
                  <a:cubicBezTo>
                    <a:pt x="2563619" y="85382"/>
                    <a:pt x="2560276" y="83582"/>
                    <a:pt x="2556333" y="83582"/>
                  </a:cubicBezTo>
                  <a:cubicBezTo>
                    <a:pt x="2551875" y="83582"/>
                    <a:pt x="2549732" y="85725"/>
                    <a:pt x="2549903" y="90011"/>
                  </a:cubicBezTo>
                  <a:cubicBezTo>
                    <a:pt x="2550075" y="93955"/>
                    <a:pt x="2551275" y="96526"/>
                    <a:pt x="2553504" y="97727"/>
                  </a:cubicBezTo>
                  <a:cubicBezTo>
                    <a:pt x="2552647" y="98584"/>
                    <a:pt x="2551018" y="99012"/>
                    <a:pt x="2548617" y="99012"/>
                  </a:cubicBezTo>
                  <a:cubicBezTo>
                    <a:pt x="2546217" y="99012"/>
                    <a:pt x="2544117" y="98027"/>
                    <a:pt x="2542317" y="96055"/>
                  </a:cubicBezTo>
                  <a:cubicBezTo>
                    <a:pt x="2540516" y="94083"/>
                    <a:pt x="2539616" y="91897"/>
                    <a:pt x="2539616" y="89497"/>
                  </a:cubicBezTo>
                  <a:cubicBezTo>
                    <a:pt x="2536359" y="91554"/>
                    <a:pt x="2533787" y="92583"/>
                    <a:pt x="2531901" y="92583"/>
                  </a:cubicBezTo>
                  <a:cubicBezTo>
                    <a:pt x="2526929" y="92412"/>
                    <a:pt x="2523500" y="90268"/>
                    <a:pt x="2521614" y="86154"/>
                  </a:cubicBezTo>
                  <a:cubicBezTo>
                    <a:pt x="2525043" y="86154"/>
                    <a:pt x="2529758" y="84653"/>
                    <a:pt x="2535759" y="81653"/>
                  </a:cubicBezTo>
                  <a:cubicBezTo>
                    <a:pt x="2541759" y="78653"/>
                    <a:pt x="2546474" y="77153"/>
                    <a:pt x="2549903" y="77153"/>
                  </a:cubicBezTo>
                  <a:close/>
                  <a:moveTo>
                    <a:pt x="807533" y="60436"/>
                  </a:moveTo>
                  <a:lnTo>
                    <a:pt x="810362" y="63522"/>
                  </a:lnTo>
                  <a:cubicBezTo>
                    <a:pt x="805905" y="67637"/>
                    <a:pt x="802819" y="72781"/>
                    <a:pt x="801104" y="78953"/>
                  </a:cubicBezTo>
                  <a:cubicBezTo>
                    <a:pt x="799047" y="86154"/>
                    <a:pt x="793475" y="92412"/>
                    <a:pt x="784388" y="97727"/>
                  </a:cubicBezTo>
                  <a:cubicBezTo>
                    <a:pt x="780273" y="100127"/>
                    <a:pt x="775987" y="103556"/>
                    <a:pt x="771529" y="108014"/>
                  </a:cubicBezTo>
                  <a:cubicBezTo>
                    <a:pt x="775987" y="106299"/>
                    <a:pt x="780273" y="105442"/>
                    <a:pt x="784388" y="105442"/>
                  </a:cubicBezTo>
                  <a:cubicBezTo>
                    <a:pt x="788331" y="105442"/>
                    <a:pt x="791931" y="106385"/>
                    <a:pt x="795189" y="108271"/>
                  </a:cubicBezTo>
                  <a:cubicBezTo>
                    <a:pt x="799132" y="110500"/>
                    <a:pt x="801104" y="113414"/>
                    <a:pt x="801104" y="117015"/>
                  </a:cubicBezTo>
                  <a:cubicBezTo>
                    <a:pt x="795789" y="116157"/>
                    <a:pt x="792360" y="115729"/>
                    <a:pt x="790817" y="115729"/>
                  </a:cubicBezTo>
                  <a:cubicBezTo>
                    <a:pt x="770072" y="115900"/>
                    <a:pt x="748212" y="127473"/>
                    <a:pt x="725237" y="150447"/>
                  </a:cubicBezTo>
                  <a:lnTo>
                    <a:pt x="720094" y="145304"/>
                  </a:lnTo>
                  <a:cubicBezTo>
                    <a:pt x="743411" y="121987"/>
                    <a:pt x="754984" y="100127"/>
                    <a:pt x="754813" y="79724"/>
                  </a:cubicBezTo>
                  <a:cubicBezTo>
                    <a:pt x="754813" y="75095"/>
                    <a:pt x="754384" y="71666"/>
                    <a:pt x="753527" y="69437"/>
                  </a:cubicBezTo>
                  <a:cubicBezTo>
                    <a:pt x="762099" y="72523"/>
                    <a:pt x="766385" y="78095"/>
                    <a:pt x="766385" y="86154"/>
                  </a:cubicBezTo>
                  <a:cubicBezTo>
                    <a:pt x="766385" y="89411"/>
                    <a:pt x="765528" y="93269"/>
                    <a:pt x="763814" y="97727"/>
                  </a:cubicBezTo>
                  <a:cubicBezTo>
                    <a:pt x="767071" y="94469"/>
                    <a:pt x="770500" y="89754"/>
                    <a:pt x="774101" y="83582"/>
                  </a:cubicBezTo>
                  <a:cubicBezTo>
                    <a:pt x="778730" y="77067"/>
                    <a:pt x="784216" y="72438"/>
                    <a:pt x="790560" y="69694"/>
                  </a:cubicBezTo>
                  <a:cubicBezTo>
                    <a:pt x="798104" y="66437"/>
                    <a:pt x="803761" y="63351"/>
                    <a:pt x="807533" y="60436"/>
                  </a:cubicBezTo>
                  <a:close/>
                  <a:moveTo>
                    <a:pt x="192882" y="60436"/>
                  </a:moveTo>
                  <a:lnTo>
                    <a:pt x="195711" y="63522"/>
                  </a:lnTo>
                  <a:cubicBezTo>
                    <a:pt x="191253" y="67637"/>
                    <a:pt x="188167" y="72781"/>
                    <a:pt x="186452" y="78953"/>
                  </a:cubicBezTo>
                  <a:cubicBezTo>
                    <a:pt x="184395" y="86154"/>
                    <a:pt x="178823" y="92412"/>
                    <a:pt x="169736" y="97727"/>
                  </a:cubicBezTo>
                  <a:cubicBezTo>
                    <a:pt x="165621" y="100127"/>
                    <a:pt x="161335" y="103556"/>
                    <a:pt x="156877" y="108014"/>
                  </a:cubicBezTo>
                  <a:cubicBezTo>
                    <a:pt x="161335" y="106299"/>
                    <a:pt x="165621" y="105442"/>
                    <a:pt x="169736" y="105442"/>
                  </a:cubicBezTo>
                  <a:cubicBezTo>
                    <a:pt x="173679" y="105442"/>
                    <a:pt x="177280" y="106385"/>
                    <a:pt x="180537" y="108271"/>
                  </a:cubicBezTo>
                  <a:cubicBezTo>
                    <a:pt x="184481" y="110500"/>
                    <a:pt x="186452" y="113414"/>
                    <a:pt x="186452" y="117015"/>
                  </a:cubicBezTo>
                  <a:cubicBezTo>
                    <a:pt x="181137" y="116157"/>
                    <a:pt x="177708" y="115729"/>
                    <a:pt x="176165" y="115729"/>
                  </a:cubicBezTo>
                  <a:cubicBezTo>
                    <a:pt x="155420" y="115900"/>
                    <a:pt x="133560" y="127473"/>
                    <a:pt x="110586" y="150447"/>
                  </a:cubicBezTo>
                  <a:lnTo>
                    <a:pt x="105442" y="145304"/>
                  </a:lnTo>
                  <a:cubicBezTo>
                    <a:pt x="128759" y="121987"/>
                    <a:pt x="140332" y="100127"/>
                    <a:pt x="140161" y="79724"/>
                  </a:cubicBezTo>
                  <a:cubicBezTo>
                    <a:pt x="140161" y="75095"/>
                    <a:pt x="139732" y="71666"/>
                    <a:pt x="138875" y="69437"/>
                  </a:cubicBezTo>
                  <a:cubicBezTo>
                    <a:pt x="147447" y="72523"/>
                    <a:pt x="151734" y="78095"/>
                    <a:pt x="151734" y="86154"/>
                  </a:cubicBezTo>
                  <a:cubicBezTo>
                    <a:pt x="151734" y="89411"/>
                    <a:pt x="150876" y="93269"/>
                    <a:pt x="149162" y="97727"/>
                  </a:cubicBezTo>
                  <a:cubicBezTo>
                    <a:pt x="152419" y="94469"/>
                    <a:pt x="155848" y="89754"/>
                    <a:pt x="159449" y="83582"/>
                  </a:cubicBezTo>
                  <a:cubicBezTo>
                    <a:pt x="164078" y="77067"/>
                    <a:pt x="169564" y="72438"/>
                    <a:pt x="175908" y="69694"/>
                  </a:cubicBezTo>
                  <a:cubicBezTo>
                    <a:pt x="183452" y="66437"/>
                    <a:pt x="189110" y="63351"/>
                    <a:pt x="192882" y="60436"/>
                  </a:cubicBezTo>
                  <a:close/>
                  <a:moveTo>
                    <a:pt x="1422185" y="60436"/>
                  </a:moveTo>
                  <a:lnTo>
                    <a:pt x="1425014" y="63522"/>
                  </a:lnTo>
                  <a:cubicBezTo>
                    <a:pt x="1420557" y="67637"/>
                    <a:pt x="1417471" y="72781"/>
                    <a:pt x="1415756" y="78953"/>
                  </a:cubicBezTo>
                  <a:cubicBezTo>
                    <a:pt x="1413699" y="86154"/>
                    <a:pt x="1408127" y="92412"/>
                    <a:pt x="1399040" y="97727"/>
                  </a:cubicBezTo>
                  <a:cubicBezTo>
                    <a:pt x="1394925" y="100127"/>
                    <a:pt x="1390639" y="103556"/>
                    <a:pt x="1386181" y="108014"/>
                  </a:cubicBezTo>
                  <a:cubicBezTo>
                    <a:pt x="1390639" y="106299"/>
                    <a:pt x="1394925" y="105442"/>
                    <a:pt x="1399040" y="105442"/>
                  </a:cubicBezTo>
                  <a:cubicBezTo>
                    <a:pt x="1402983" y="105442"/>
                    <a:pt x="1406583" y="106385"/>
                    <a:pt x="1409841" y="108271"/>
                  </a:cubicBezTo>
                  <a:cubicBezTo>
                    <a:pt x="1413784" y="110500"/>
                    <a:pt x="1415756" y="113414"/>
                    <a:pt x="1415756" y="117015"/>
                  </a:cubicBezTo>
                  <a:cubicBezTo>
                    <a:pt x="1410441" y="116157"/>
                    <a:pt x="1407012" y="115729"/>
                    <a:pt x="1405469" y="115729"/>
                  </a:cubicBezTo>
                  <a:cubicBezTo>
                    <a:pt x="1384724" y="115900"/>
                    <a:pt x="1362864" y="127473"/>
                    <a:pt x="1339889" y="150447"/>
                  </a:cubicBezTo>
                  <a:lnTo>
                    <a:pt x="1334746" y="145304"/>
                  </a:lnTo>
                  <a:cubicBezTo>
                    <a:pt x="1358063" y="121987"/>
                    <a:pt x="1369636" y="100127"/>
                    <a:pt x="1369465" y="79724"/>
                  </a:cubicBezTo>
                  <a:cubicBezTo>
                    <a:pt x="1369465" y="75095"/>
                    <a:pt x="1369036" y="71666"/>
                    <a:pt x="1368179" y="69437"/>
                  </a:cubicBezTo>
                  <a:cubicBezTo>
                    <a:pt x="1376751" y="72523"/>
                    <a:pt x="1381037" y="78095"/>
                    <a:pt x="1381037" y="86154"/>
                  </a:cubicBezTo>
                  <a:cubicBezTo>
                    <a:pt x="1381037" y="89411"/>
                    <a:pt x="1380180" y="93269"/>
                    <a:pt x="1378466" y="97727"/>
                  </a:cubicBezTo>
                  <a:cubicBezTo>
                    <a:pt x="1381723" y="94469"/>
                    <a:pt x="1385152" y="89754"/>
                    <a:pt x="1388753" y="83582"/>
                  </a:cubicBezTo>
                  <a:cubicBezTo>
                    <a:pt x="1393382" y="77067"/>
                    <a:pt x="1398868" y="72438"/>
                    <a:pt x="1405212" y="69694"/>
                  </a:cubicBezTo>
                  <a:cubicBezTo>
                    <a:pt x="1412756" y="66437"/>
                    <a:pt x="1418413" y="63351"/>
                    <a:pt x="1422185" y="60436"/>
                  </a:cubicBezTo>
                  <a:close/>
                  <a:moveTo>
                    <a:pt x="2036837" y="60436"/>
                  </a:moveTo>
                  <a:lnTo>
                    <a:pt x="2039666" y="63522"/>
                  </a:lnTo>
                  <a:cubicBezTo>
                    <a:pt x="2035209" y="67637"/>
                    <a:pt x="2032123" y="72781"/>
                    <a:pt x="2030408" y="78953"/>
                  </a:cubicBezTo>
                  <a:cubicBezTo>
                    <a:pt x="2028351" y="86154"/>
                    <a:pt x="2022779" y="92412"/>
                    <a:pt x="2013692" y="97727"/>
                  </a:cubicBezTo>
                  <a:cubicBezTo>
                    <a:pt x="2009577" y="100127"/>
                    <a:pt x="2005291" y="103556"/>
                    <a:pt x="2000833" y="108014"/>
                  </a:cubicBezTo>
                  <a:cubicBezTo>
                    <a:pt x="2005291" y="106299"/>
                    <a:pt x="2009577" y="105442"/>
                    <a:pt x="2013692" y="105442"/>
                  </a:cubicBezTo>
                  <a:cubicBezTo>
                    <a:pt x="2017635" y="105442"/>
                    <a:pt x="2021235" y="106385"/>
                    <a:pt x="2024493" y="108271"/>
                  </a:cubicBezTo>
                  <a:cubicBezTo>
                    <a:pt x="2028436" y="110500"/>
                    <a:pt x="2030408" y="113414"/>
                    <a:pt x="2030408" y="117015"/>
                  </a:cubicBezTo>
                  <a:cubicBezTo>
                    <a:pt x="2025093" y="116157"/>
                    <a:pt x="2021664" y="115729"/>
                    <a:pt x="2020121" y="115729"/>
                  </a:cubicBezTo>
                  <a:cubicBezTo>
                    <a:pt x="1999376" y="115900"/>
                    <a:pt x="1977516" y="127473"/>
                    <a:pt x="1954541" y="150447"/>
                  </a:cubicBezTo>
                  <a:lnTo>
                    <a:pt x="1949398" y="145304"/>
                  </a:lnTo>
                  <a:cubicBezTo>
                    <a:pt x="1972715" y="121987"/>
                    <a:pt x="1984288" y="100127"/>
                    <a:pt x="1984117" y="79724"/>
                  </a:cubicBezTo>
                  <a:cubicBezTo>
                    <a:pt x="1984117" y="75095"/>
                    <a:pt x="1983688" y="71666"/>
                    <a:pt x="1982831" y="69437"/>
                  </a:cubicBezTo>
                  <a:cubicBezTo>
                    <a:pt x="1991403" y="72523"/>
                    <a:pt x="1995689" y="78095"/>
                    <a:pt x="1995689" y="86154"/>
                  </a:cubicBezTo>
                  <a:cubicBezTo>
                    <a:pt x="1995689" y="89411"/>
                    <a:pt x="1994832" y="93269"/>
                    <a:pt x="1993118" y="97727"/>
                  </a:cubicBezTo>
                  <a:cubicBezTo>
                    <a:pt x="1996375" y="94469"/>
                    <a:pt x="1999804" y="89754"/>
                    <a:pt x="2003405" y="83582"/>
                  </a:cubicBezTo>
                  <a:cubicBezTo>
                    <a:pt x="2008034" y="77067"/>
                    <a:pt x="2013520" y="72438"/>
                    <a:pt x="2019864" y="69694"/>
                  </a:cubicBezTo>
                  <a:cubicBezTo>
                    <a:pt x="2027408" y="66437"/>
                    <a:pt x="2033065" y="63351"/>
                    <a:pt x="2036837" y="60436"/>
                  </a:cubicBezTo>
                  <a:close/>
                  <a:moveTo>
                    <a:pt x="2651487" y="60436"/>
                  </a:moveTo>
                  <a:lnTo>
                    <a:pt x="2654316" y="63522"/>
                  </a:lnTo>
                  <a:cubicBezTo>
                    <a:pt x="2649859" y="67637"/>
                    <a:pt x="2646773" y="72781"/>
                    <a:pt x="2645058" y="78953"/>
                  </a:cubicBezTo>
                  <a:cubicBezTo>
                    <a:pt x="2643001" y="86154"/>
                    <a:pt x="2637429" y="92412"/>
                    <a:pt x="2628342" y="97727"/>
                  </a:cubicBezTo>
                  <a:cubicBezTo>
                    <a:pt x="2624227" y="100127"/>
                    <a:pt x="2619941" y="103556"/>
                    <a:pt x="2615483" y="108014"/>
                  </a:cubicBezTo>
                  <a:cubicBezTo>
                    <a:pt x="2619941" y="106299"/>
                    <a:pt x="2624227" y="105442"/>
                    <a:pt x="2628342" y="105442"/>
                  </a:cubicBezTo>
                  <a:cubicBezTo>
                    <a:pt x="2632285" y="105442"/>
                    <a:pt x="2635885" y="106385"/>
                    <a:pt x="2639143" y="108271"/>
                  </a:cubicBezTo>
                  <a:cubicBezTo>
                    <a:pt x="2643086" y="110500"/>
                    <a:pt x="2645058" y="113414"/>
                    <a:pt x="2645058" y="117015"/>
                  </a:cubicBezTo>
                  <a:cubicBezTo>
                    <a:pt x="2639743" y="116157"/>
                    <a:pt x="2636314" y="115729"/>
                    <a:pt x="2634771" y="115729"/>
                  </a:cubicBezTo>
                  <a:cubicBezTo>
                    <a:pt x="2614026" y="115900"/>
                    <a:pt x="2592166" y="127473"/>
                    <a:pt x="2569191" y="150447"/>
                  </a:cubicBezTo>
                  <a:lnTo>
                    <a:pt x="2564048" y="145304"/>
                  </a:lnTo>
                  <a:cubicBezTo>
                    <a:pt x="2587365" y="121987"/>
                    <a:pt x="2598938" y="100127"/>
                    <a:pt x="2598767" y="79724"/>
                  </a:cubicBezTo>
                  <a:cubicBezTo>
                    <a:pt x="2598767" y="75095"/>
                    <a:pt x="2598338" y="71666"/>
                    <a:pt x="2597481" y="69437"/>
                  </a:cubicBezTo>
                  <a:cubicBezTo>
                    <a:pt x="2606053" y="72523"/>
                    <a:pt x="2610339" y="78095"/>
                    <a:pt x="2610339" y="86154"/>
                  </a:cubicBezTo>
                  <a:cubicBezTo>
                    <a:pt x="2610339" y="89411"/>
                    <a:pt x="2609482" y="93269"/>
                    <a:pt x="2607768" y="97727"/>
                  </a:cubicBezTo>
                  <a:cubicBezTo>
                    <a:pt x="2611025" y="94469"/>
                    <a:pt x="2614454" y="89754"/>
                    <a:pt x="2618055" y="83582"/>
                  </a:cubicBezTo>
                  <a:cubicBezTo>
                    <a:pt x="2622684" y="77067"/>
                    <a:pt x="2628170" y="72438"/>
                    <a:pt x="2634514" y="69694"/>
                  </a:cubicBezTo>
                  <a:cubicBezTo>
                    <a:pt x="2642058" y="66437"/>
                    <a:pt x="2647715" y="63351"/>
                    <a:pt x="2651487" y="60436"/>
                  </a:cubicBezTo>
                  <a:close/>
                  <a:moveTo>
                    <a:pt x="743240" y="47577"/>
                  </a:moveTo>
                  <a:cubicBezTo>
                    <a:pt x="743240" y="47577"/>
                    <a:pt x="744954" y="48435"/>
                    <a:pt x="748383" y="50149"/>
                  </a:cubicBezTo>
                  <a:cubicBezTo>
                    <a:pt x="744440" y="50835"/>
                    <a:pt x="741439" y="53750"/>
                    <a:pt x="739382" y="58893"/>
                  </a:cubicBezTo>
                  <a:cubicBezTo>
                    <a:pt x="737668" y="63008"/>
                    <a:pt x="736810" y="67380"/>
                    <a:pt x="736810" y="72009"/>
                  </a:cubicBezTo>
                  <a:cubicBezTo>
                    <a:pt x="736810" y="102527"/>
                    <a:pt x="729095" y="126959"/>
                    <a:pt x="713665" y="145304"/>
                  </a:cubicBezTo>
                  <a:lnTo>
                    <a:pt x="707235" y="141446"/>
                  </a:lnTo>
                  <a:cubicBezTo>
                    <a:pt x="715979" y="130988"/>
                    <a:pt x="720265" y="118986"/>
                    <a:pt x="720094" y="105442"/>
                  </a:cubicBezTo>
                  <a:cubicBezTo>
                    <a:pt x="720094" y="99612"/>
                    <a:pt x="717522" y="93612"/>
                    <a:pt x="712379" y="87440"/>
                  </a:cubicBezTo>
                  <a:cubicBezTo>
                    <a:pt x="718722" y="87440"/>
                    <a:pt x="723437" y="91726"/>
                    <a:pt x="726523" y="100298"/>
                  </a:cubicBezTo>
                  <a:lnTo>
                    <a:pt x="726523" y="95155"/>
                  </a:lnTo>
                  <a:cubicBezTo>
                    <a:pt x="726523" y="92412"/>
                    <a:pt x="726095" y="88340"/>
                    <a:pt x="725237" y="82939"/>
                  </a:cubicBezTo>
                  <a:cubicBezTo>
                    <a:pt x="724380" y="77538"/>
                    <a:pt x="723952" y="73466"/>
                    <a:pt x="723952" y="70723"/>
                  </a:cubicBezTo>
                  <a:cubicBezTo>
                    <a:pt x="723952" y="64894"/>
                    <a:pt x="725752" y="59579"/>
                    <a:pt x="729352" y="54778"/>
                  </a:cubicBezTo>
                  <a:cubicBezTo>
                    <a:pt x="732953" y="49978"/>
                    <a:pt x="737582" y="47577"/>
                    <a:pt x="743240" y="47577"/>
                  </a:cubicBezTo>
                  <a:close/>
                  <a:moveTo>
                    <a:pt x="128588" y="47577"/>
                  </a:moveTo>
                  <a:cubicBezTo>
                    <a:pt x="128588" y="47577"/>
                    <a:pt x="130302" y="48435"/>
                    <a:pt x="133731" y="50149"/>
                  </a:cubicBezTo>
                  <a:cubicBezTo>
                    <a:pt x="129788" y="50835"/>
                    <a:pt x="126788" y="53750"/>
                    <a:pt x="124730" y="58893"/>
                  </a:cubicBezTo>
                  <a:cubicBezTo>
                    <a:pt x="123016" y="63008"/>
                    <a:pt x="122159" y="67380"/>
                    <a:pt x="122159" y="72009"/>
                  </a:cubicBezTo>
                  <a:cubicBezTo>
                    <a:pt x="122159" y="102527"/>
                    <a:pt x="114443" y="126959"/>
                    <a:pt x="99013" y="145304"/>
                  </a:cubicBezTo>
                  <a:lnTo>
                    <a:pt x="92583" y="141446"/>
                  </a:lnTo>
                  <a:cubicBezTo>
                    <a:pt x="101327" y="130988"/>
                    <a:pt x="105614" y="118986"/>
                    <a:pt x="105442" y="105442"/>
                  </a:cubicBezTo>
                  <a:cubicBezTo>
                    <a:pt x="105442" y="99612"/>
                    <a:pt x="102870" y="93612"/>
                    <a:pt x="97727" y="87440"/>
                  </a:cubicBezTo>
                  <a:cubicBezTo>
                    <a:pt x="104071" y="87440"/>
                    <a:pt x="108785" y="91726"/>
                    <a:pt x="111872" y="100298"/>
                  </a:cubicBezTo>
                  <a:lnTo>
                    <a:pt x="111872" y="95155"/>
                  </a:lnTo>
                  <a:cubicBezTo>
                    <a:pt x="111872" y="92412"/>
                    <a:pt x="111443" y="88340"/>
                    <a:pt x="110586" y="82939"/>
                  </a:cubicBezTo>
                  <a:cubicBezTo>
                    <a:pt x="109728" y="77538"/>
                    <a:pt x="109300" y="73466"/>
                    <a:pt x="109300" y="70723"/>
                  </a:cubicBezTo>
                  <a:cubicBezTo>
                    <a:pt x="109300" y="64894"/>
                    <a:pt x="111100" y="59579"/>
                    <a:pt x="114700" y="54778"/>
                  </a:cubicBezTo>
                  <a:cubicBezTo>
                    <a:pt x="118301" y="49978"/>
                    <a:pt x="122930" y="47577"/>
                    <a:pt x="128588" y="47577"/>
                  </a:cubicBezTo>
                  <a:close/>
                  <a:moveTo>
                    <a:pt x="1357892" y="47577"/>
                  </a:moveTo>
                  <a:cubicBezTo>
                    <a:pt x="1357892" y="47577"/>
                    <a:pt x="1359606" y="48435"/>
                    <a:pt x="1363035" y="50149"/>
                  </a:cubicBezTo>
                  <a:cubicBezTo>
                    <a:pt x="1359092" y="50835"/>
                    <a:pt x="1356091" y="53750"/>
                    <a:pt x="1354034" y="58893"/>
                  </a:cubicBezTo>
                  <a:cubicBezTo>
                    <a:pt x="1352320" y="63008"/>
                    <a:pt x="1351462" y="67380"/>
                    <a:pt x="1351462" y="72009"/>
                  </a:cubicBezTo>
                  <a:cubicBezTo>
                    <a:pt x="1351462" y="102527"/>
                    <a:pt x="1343747" y="126959"/>
                    <a:pt x="1328317" y="145304"/>
                  </a:cubicBezTo>
                  <a:lnTo>
                    <a:pt x="1321887" y="141446"/>
                  </a:lnTo>
                  <a:cubicBezTo>
                    <a:pt x="1330631" y="130988"/>
                    <a:pt x="1334917" y="118986"/>
                    <a:pt x="1334746" y="105442"/>
                  </a:cubicBezTo>
                  <a:cubicBezTo>
                    <a:pt x="1334746" y="99612"/>
                    <a:pt x="1332174" y="93612"/>
                    <a:pt x="1327031" y="87440"/>
                  </a:cubicBezTo>
                  <a:cubicBezTo>
                    <a:pt x="1333374" y="87440"/>
                    <a:pt x="1338089" y="91726"/>
                    <a:pt x="1341175" y="100298"/>
                  </a:cubicBezTo>
                  <a:lnTo>
                    <a:pt x="1341175" y="95155"/>
                  </a:lnTo>
                  <a:cubicBezTo>
                    <a:pt x="1341175" y="92412"/>
                    <a:pt x="1340747" y="88340"/>
                    <a:pt x="1339889" y="82939"/>
                  </a:cubicBezTo>
                  <a:cubicBezTo>
                    <a:pt x="1339032" y="77538"/>
                    <a:pt x="1338604" y="73466"/>
                    <a:pt x="1338604" y="70723"/>
                  </a:cubicBezTo>
                  <a:cubicBezTo>
                    <a:pt x="1338604" y="64894"/>
                    <a:pt x="1340404" y="59579"/>
                    <a:pt x="1344004" y="54778"/>
                  </a:cubicBezTo>
                  <a:cubicBezTo>
                    <a:pt x="1347605" y="49978"/>
                    <a:pt x="1352234" y="47577"/>
                    <a:pt x="1357892" y="47577"/>
                  </a:cubicBezTo>
                  <a:close/>
                  <a:moveTo>
                    <a:pt x="1972544" y="47577"/>
                  </a:moveTo>
                  <a:cubicBezTo>
                    <a:pt x="1972544" y="47577"/>
                    <a:pt x="1974258" y="48435"/>
                    <a:pt x="1977687" y="50149"/>
                  </a:cubicBezTo>
                  <a:cubicBezTo>
                    <a:pt x="1973744" y="50835"/>
                    <a:pt x="1970743" y="53750"/>
                    <a:pt x="1968686" y="58893"/>
                  </a:cubicBezTo>
                  <a:cubicBezTo>
                    <a:pt x="1966972" y="63008"/>
                    <a:pt x="1966114" y="67380"/>
                    <a:pt x="1966114" y="72009"/>
                  </a:cubicBezTo>
                  <a:cubicBezTo>
                    <a:pt x="1966114" y="102527"/>
                    <a:pt x="1958399" y="126959"/>
                    <a:pt x="1942969" y="145304"/>
                  </a:cubicBezTo>
                  <a:lnTo>
                    <a:pt x="1936539" y="141446"/>
                  </a:lnTo>
                  <a:cubicBezTo>
                    <a:pt x="1945283" y="130988"/>
                    <a:pt x="1949569" y="118986"/>
                    <a:pt x="1949398" y="105442"/>
                  </a:cubicBezTo>
                  <a:cubicBezTo>
                    <a:pt x="1949398" y="99612"/>
                    <a:pt x="1946826" y="93612"/>
                    <a:pt x="1941683" y="87440"/>
                  </a:cubicBezTo>
                  <a:cubicBezTo>
                    <a:pt x="1948026" y="87440"/>
                    <a:pt x="1952741" y="91726"/>
                    <a:pt x="1955827" y="100298"/>
                  </a:cubicBezTo>
                  <a:lnTo>
                    <a:pt x="1955827" y="95155"/>
                  </a:lnTo>
                  <a:cubicBezTo>
                    <a:pt x="1955827" y="92412"/>
                    <a:pt x="1955399" y="88340"/>
                    <a:pt x="1954541" y="82939"/>
                  </a:cubicBezTo>
                  <a:cubicBezTo>
                    <a:pt x="1953684" y="77538"/>
                    <a:pt x="1953256" y="73466"/>
                    <a:pt x="1953256" y="70723"/>
                  </a:cubicBezTo>
                  <a:cubicBezTo>
                    <a:pt x="1953256" y="64894"/>
                    <a:pt x="1955056" y="59579"/>
                    <a:pt x="1958656" y="54778"/>
                  </a:cubicBezTo>
                  <a:cubicBezTo>
                    <a:pt x="1962257" y="49978"/>
                    <a:pt x="1966886" y="47577"/>
                    <a:pt x="1972544" y="47577"/>
                  </a:cubicBezTo>
                  <a:close/>
                  <a:moveTo>
                    <a:pt x="2587194" y="47577"/>
                  </a:moveTo>
                  <a:cubicBezTo>
                    <a:pt x="2587194" y="47577"/>
                    <a:pt x="2588908" y="48435"/>
                    <a:pt x="2592337" y="50149"/>
                  </a:cubicBezTo>
                  <a:cubicBezTo>
                    <a:pt x="2588394" y="50835"/>
                    <a:pt x="2585393" y="53750"/>
                    <a:pt x="2583336" y="58893"/>
                  </a:cubicBezTo>
                  <a:cubicBezTo>
                    <a:pt x="2581622" y="63008"/>
                    <a:pt x="2580764" y="67380"/>
                    <a:pt x="2580764" y="72009"/>
                  </a:cubicBezTo>
                  <a:cubicBezTo>
                    <a:pt x="2580764" y="102527"/>
                    <a:pt x="2573049" y="126959"/>
                    <a:pt x="2557619" y="145304"/>
                  </a:cubicBezTo>
                  <a:lnTo>
                    <a:pt x="2551189" y="141446"/>
                  </a:lnTo>
                  <a:cubicBezTo>
                    <a:pt x="2559933" y="130988"/>
                    <a:pt x="2564219" y="118986"/>
                    <a:pt x="2564048" y="105442"/>
                  </a:cubicBezTo>
                  <a:cubicBezTo>
                    <a:pt x="2564048" y="99612"/>
                    <a:pt x="2561476" y="93612"/>
                    <a:pt x="2556333" y="87440"/>
                  </a:cubicBezTo>
                  <a:cubicBezTo>
                    <a:pt x="2562676" y="87440"/>
                    <a:pt x="2567391" y="91726"/>
                    <a:pt x="2570477" y="100298"/>
                  </a:cubicBezTo>
                  <a:lnTo>
                    <a:pt x="2570477" y="95155"/>
                  </a:lnTo>
                  <a:cubicBezTo>
                    <a:pt x="2570477" y="92412"/>
                    <a:pt x="2570049" y="88340"/>
                    <a:pt x="2569191" y="82939"/>
                  </a:cubicBezTo>
                  <a:cubicBezTo>
                    <a:pt x="2568334" y="77538"/>
                    <a:pt x="2567906" y="73466"/>
                    <a:pt x="2567906" y="70723"/>
                  </a:cubicBezTo>
                  <a:cubicBezTo>
                    <a:pt x="2567906" y="64894"/>
                    <a:pt x="2569706" y="59579"/>
                    <a:pt x="2573306" y="54778"/>
                  </a:cubicBezTo>
                  <a:cubicBezTo>
                    <a:pt x="2576907" y="49978"/>
                    <a:pt x="2581536" y="47577"/>
                    <a:pt x="2587194" y="47577"/>
                  </a:cubicBezTo>
                  <a:close/>
                  <a:moveTo>
                    <a:pt x="673802" y="37290"/>
                  </a:moveTo>
                  <a:cubicBezTo>
                    <a:pt x="677231" y="39348"/>
                    <a:pt x="678946" y="44063"/>
                    <a:pt x="678946" y="51435"/>
                  </a:cubicBezTo>
                  <a:cubicBezTo>
                    <a:pt x="678946" y="57093"/>
                    <a:pt x="676374" y="61379"/>
                    <a:pt x="671231" y="64294"/>
                  </a:cubicBezTo>
                  <a:cubicBezTo>
                    <a:pt x="674831" y="64637"/>
                    <a:pt x="676546" y="67637"/>
                    <a:pt x="676374" y="73295"/>
                  </a:cubicBezTo>
                  <a:cubicBezTo>
                    <a:pt x="676203" y="77581"/>
                    <a:pt x="673631" y="80153"/>
                    <a:pt x="668659" y="81010"/>
                  </a:cubicBezTo>
                  <a:cubicBezTo>
                    <a:pt x="668316" y="76724"/>
                    <a:pt x="667030" y="74581"/>
                    <a:pt x="664801" y="74581"/>
                  </a:cubicBezTo>
                  <a:cubicBezTo>
                    <a:pt x="660515" y="74581"/>
                    <a:pt x="658372" y="76724"/>
                    <a:pt x="658372" y="81010"/>
                  </a:cubicBezTo>
                  <a:cubicBezTo>
                    <a:pt x="658372" y="87182"/>
                    <a:pt x="658715" y="90783"/>
                    <a:pt x="659401" y="91812"/>
                  </a:cubicBezTo>
                  <a:cubicBezTo>
                    <a:pt x="655286" y="90611"/>
                    <a:pt x="653228" y="86154"/>
                    <a:pt x="653228" y="78438"/>
                  </a:cubicBezTo>
                  <a:cubicBezTo>
                    <a:pt x="653228" y="75181"/>
                    <a:pt x="656657" y="68751"/>
                    <a:pt x="663515" y="59150"/>
                  </a:cubicBezTo>
                  <a:cubicBezTo>
                    <a:pt x="670373" y="49549"/>
                    <a:pt x="673802" y="42262"/>
                    <a:pt x="673802" y="37290"/>
                  </a:cubicBezTo>
                  <a:close/>
                  <a:moveTo>
                    <a:pt x="59151" y="37290"/>
                  </a:moveTo>
                  <a:cubicBezTo>
                    <a:pt x="62580" y="39348"/>
                    <a:pt x="64294" y="44063"/>
                    <a:pt x="64294" y="51435"/>
                  </a:cubicBezTo>
                  <a:cubicBezTo>
                    <a:pt x="64294" y="57093"/>
                    <a:pt x="61722" y="61379"/>
                    <a:pt x="56579" y="64294"/>
                  </a:cubicBezTo>
                  <a:cubicBezTo>
                    <a:pt x="60179" y="64637"/>
                    <a:pt x="61894" y="67637"/>
                    <a:pt x="61722" y="73295"/>
                  </a:cubicBezTo>
                  <a:cubicBezTo>
                    <a:pt x="61551" y="77581"/>
                    <a:pt x="58979" y="80153"/>
                    <a:pt x="54007" y="81010"/>
                  </a:cubicBezTo>
                  <a:cubicBezTo>
                    <a:pt x="53664" y="76724"/>
                    <a:pt x="52378" y="74581"/>
                    <a:pt x="50150" y="74581"/>
                  </a:cubicBezTo>
                  <a:cubicBezTo>
                    <a:pt x="45863" y="74581"/>
                    <a:pt x="43720" y="76724"/>
                    <a:pt x="43720" y="81010"/>
                  </a:cubicBezTo>
                  <a:cubicBezTo>
                    <a:pt x="43720" y="87182"/>
                    <a:pt x="44063" y="90783"/>
                    <a:pt x="44749" y="91812"/>
                  </a:cubicBezTo>
                  <a:cubicBezTo>
                    <a:pt x="40634" y="90611"/>
                    <a:pt x="38577" y="86154"/>
                    <a:pt x="38577" y="78438"/>
                  </a:cubicBezTo>
                  <a:cubicBezTo>
                    <a:pt x="38577" y="75181"/>
                    <a:pt x="42006" y="68751"/>
                    <a:pt x="48864" y="59150"/>
                  </a:cubicBezTo>
                  <a:cubicBezTo>
                    <a:pt x="55722" y="49549"/>
                    <a:pt x="59151" y="42262"/>
                    <a:pt x="59151" y="37290"/>
                  </a:cubicBezTo>
                  <a:close/>
                  <a:moveTo>
                    <a:pt x="1288454" y="37290"/>
                  </a:moveTo>
                  <a:cubicBezTo>
                    <a:pt x="1291883" y="39348"/>
                    <a:pt x="1293598" y="44063"/>
                    <a:pt x="1293598" y="51435"/>
                  </a:cubicBezTo>
                  <a:cubicBezTo>
                    <a:pt x="1293598" y="57093"/>
                    <a:pt x="1291026" y="61379"/>
                    <a:pt x="1285883" y="64294"/>
                  </a:cubicBezTo>
                  <a:cubicBezTo>
                    <a:pt x="1289483" y="64637"/>
                    <a:pt x="1291198" y="67637"/>
                    <a:pt x="1291026" y="73295"/>
                  </a:cubicBezTo>
                  <a:cubicBezTo>
                    <a:pt x="1290855" y="77581"/>
                    <a:pt x="1288283" y="80153"/>
                    <a:pt x="1283311" y="81010"/>
                  </a:cubicBezTo>
                  <a:cubicBezTo>
                    <a:pt x="1282968" y="76724"/>
                    <a:pt x="1281682" y="74581"/>
                    <a:pt x="1279453" y="74581"/>
                  </a:cubicBezTo>
                  <a:cubicBezTo>
                    <a:pt x="1275167" y="74581"/>
                    <a:pt x="1273024" y="76724"/>
                    <a:pt x="1273024" y="81010"/>
                  </a:cubicBezTo>
                  <a:cubicBezTo>
                    <a:pt x="1273024" y="87182"/>
                    <a:pt x="1273367" y="90783"/>
                    <a:pt x="1274053" y="91812"/>
                  </a:cubicBezTo>
                  <a:cubicBezTo>
                    <a:pt x="1269938" y="90611"/>
                    <a:pt x="1267880" y="86154"/>
                    <a:pt x="1267880" y="78438"/>
                  </a:cubicBezTo>
                  <a:cubicBezTo>
                    <a:pt x="1267880" y="75181"/>
                    <a:pt x="1271309" y="68751"/>
                    <a:pt x="1278167" y="59150"/>
                  </a:cubicBezTo>
                  <a:cubicBezTo>
                    <a:pt x="1285025" y="49549"/>
                    <a:pt x="1288454" y="42262"/>
                    <a:pt x="1288454" y="37290"/>
                  </a:cubicBezTo>
                  <a:close/>
                  <a:moveTo>
                    <a:pt x="1903106" y="37290"/>
                  </a:moveTo>
                  <a:cubicBezTo>
                    <a:pt x="1906535" y="39348"/>
                    <a:pt x="1908250" y="44063"/>
                    <a:pt x="1908250" y="51435"/>
                  </a:cubicBezTo>
                  <a:cubicBezTo>
                    <a:pt x="1908250" y="57093"/>
                    <a:pt x="1905678" y="61379"/>
                    <a:pt x="1900535" y="64294"/>
                  </a:cubicBezTo>
                  <a:cubicBezTo>
                    <a:pt x="1904135" y="64637"/>
                    <a:pt x="1905850" y="67637"/>
                    <a:pt x="1905678" y="73295"/>
                  </a:cubicBezTo>
                  <a:cubicBezTo>
                    <a:pt x="1905507" y="77581"/>
                    <a:pt x="1902935" y="80153"/>
                    <a:pt x="1897963" y="81010"/>
                  </a:cubicBezTo>
                  <a:cubicBezTo>
                    <a:pt x="1897620" y="76724"/>
                    <a:pt x="1896334" y="74581"/>
                    <a:pt x="1894105" y="74581"/>
                  </a:cubicBezTo>
                  <a:cubicBezTo>
                    <a:pt x="1889819" y="74581"/>
                    <a:pt x="1887676" y="76724"/>
                    <a:pt x="1887676" y="81010"/>
                  </a:cubicBezTo>
                  <a:cubicBezTo>
                    <a:pt x="1887676" y="87182"/>
                    <a:pt x="1888019" y="90783"/>
                    <a:pt x="1888705" y="91812"/>
                  </a:cubicBezTo>
                  <a:cubicBezTo>
                    <a:pt x="1884590" y="90611"/>
                    <a:pt x="1882532" y="86154"/>
                    <a:pt x="1882532" y="78438"/>
                  </a:cubicBezTo>
                  <a:cubicBezTo>
                    <a:pt x="1882532" y="75181"/>
                    <a:pt x="1885961" y="68751"/>
                    <a:pt x="1892819" y="59150"/>
                  </a:cubicBezTo>
                  <a:cubicBezTo>
                    <a:pt x="1899677" y="49549"/>
                    <a:pt x="1903106" y="42262"/>
                    <a:pt x="1903106" y="37290"/>
                  </a:cubicBezTo>
                  <a:close/>
                  <a:moveTo>
                    <a:pt x="2517756" y="37290"/>
                  </a:moveTo>
                  <a:cubicBezTo>
                    <a:pt x="2521185" y="39348"/>
                    <a:pt x="2522900" y="44063"/>
                    <a:pt x="2522900" y="51435"/>
                  </a:cubicBezTo>
                  <a:cubicBezTo>
                    <a:pt x="2522900" y="57093"/>
                    <a:pt x="2520328" y="61379"/>
                    <a:pt x="2515185" y="64294"/>
                  </a:cubicBezTo>
                  <a:cubicBezTo>
                    <a:pt x="2518785" y="64637"/>
                    <a:pt x="2520500" y="67637"/>
                    <a:pt x="2520328" y="73295"/>
                  </a:cubicBezTo>
                  <a:cubicBezTo>
                    <a:pt x="2520157" y="77581"/>
                    <a:pt x="2517585" y="80153"/>
                    <a:pt x="2512613" y="81010"/>
                  </a:cubicBezTo>
                  <a:cubicBezTo>
                    <a:pt x="2512270" y="76724"/>
                    <a:pt x="2510984" y="74581"/>
                    <a:pt x="2508755" y="74581"/>
                  </a:cubicBezTo>
                  <a:cubicBezTo>
                    <a:pt x="2504469" y="74581"/>
                    <a:pt x="2502326" y="76724"/>
                    <a:pt x="2502326" y="81010"/>
                  </a:cubicBezTo>
                  <a:cubicBezTo>
                    <a:pt x="2502326" y="87182"/>
                    <a:pt x="2502669" y="90783"/>
                    <a:pt x="2503355" y="91811"/>
                  </a:cubicBezTo>
                  <a:cubicBezTo>
                    <a:pt x="2499240" y="90611"/>
                    <a:pt x="2497182" y="86154"/>
                    <a:pt x="2497182" y="78438"/>
                  </a:cubicBezTo>
                  <a:cubicBezTo>
                    <a:pt x="2497182" y="75181"/>
                    <a:pt x="2500611" y="68751"/>
                    <a:pt x="2507469" y="59150"/>
                  </a:cubicBezTo>
                  <a:cubicBezTo>
                    <a:pt x="2514327" y="49549"/>
                    <a:pt x="2517756" y="42262"/>
                    <a:pt x="2517756" y="37290"/>
                  </a:cubicBezTo>
                  <a:close/>
                  <a:moveTo>
                    <a:pt x="635226" y="0"/>
                  </a:moveTo>
                  <a:lnTo>
                    <a:pt x="642941" y="0"/>
                  </a:lnTo>
                  <a:lnTo>
                    <a:pt x="642941" y="174879"/>
                  </a:lnTo>
                  <a:lnTo>
                    <a:pt x="723952" y="174879"/>
                  </a:lnTo>
                  <a:lnTo>
                    <a:pt x="740958" y="181528"/>
                  </a:lnTo>
                  <a:lnTo>
                    <a:pt x="741149" y="181778"/>
                  </a:lnTo>
                  <a:lnTo>
                    <a:pt x="748383" y="198025"/>
                  </a:lnTo>
                  <a:cubicBezTo>
                    <a:pt x="748383" y="203340"/>
                    <a:pt x="746497" y="207883"/>
                    <a:pt x="742725" y="211655"/>
                  </a:cubicBezTo>
                  <a:cubicBezTo>
                    <a:pt x="738953" y="215427"/>
                    <a:pt x="734410" y="217313"/>
                    <a:pt x="729095" y="217313"/>
                  </a:cubicBezTo>
                  <a:cubicBezTo>
                    <a:pt x="727381" y="217313"/>
                    <a:pt x="724980" y="216670"/>
                    <a:pt x="721894" y="215384"/>
                  </a:cubicBezTo>
                  <a:cubicBezTo>
                    <a:pt x="718808" y="214098"/>
                    <a:pt x="716493" y="213455"/>
                    <a:pt x="714950" y="213455"/>
                  </a:cubicBezTo>
                  <a:cubicBezTo>
                    <a:pt x="712722" y="213455"/>
                    <a:pt x="708864" y="214741"/>
                    <a:pt x="703378" y="217313"/>
                  </a:cubicBezTo>
                  <a:cubicBezTo>
                    <a:pt x="703720" y="210455"/>
                    <a:pt x="706721" y="207026"/>
                    <a:pt x="712379" y="207026"/>
                  </a:cubicBezTo>
                  <a:cubicBezTo>
                    <a:pt x="712379" y="203254"/>
                    <a:pt x="713150" y="199739"/>
                    <a:pt x="714693" y="196482"/>
                  </a:cubicBezTo>
                  <a:cubicBezTo>
                    <a:pt x="716579" y="192367"/>
                    <a:pt x="719237" y="190310"/>
                    <a:pt x="722666" y="190310"/>
                  </a:cubicBezTo>
                  <a:cubicBezTo>
                    <a:pt x="726952" y="190310"/>
                    <a:pt x="729095" y="192881"/>
                    <a:pt x="729095" y="198025"/>
                  </a:cubicBezTo>
                  <a:cubicBezTo>
                    <a:pt x="725666" y="197168"/>
                    <a:pt x="724380" y="196739"/>
                    <a:pt x="725237" y="196739"/>
                  </a:cubicBezTo>
                  <a:cubicBezTo>
                    <a:pt x="722666" y="196739"/>
                    <a:pt x="721380" y="198453"/>
                    <a:pt x="721380" y="201882"/>
                  </a:cubicBezTo>
                  <a:cubicBezTo>
                    <a:pt x="721380" y="206169"/>
                    <a:pt x="723952" y="208312"/>
                    <a:pt x="729095" y="208312"/>
                  </a:cubicBezTo>
                  <a:cubicBezTo>
                    <a:pt x="731838" y="208312"/>
                    <a:pt x="734024" y="207112"/>
                    <a:pt x="735653" y="204711"/>
                  </a:cubicBezTo>
                  <a:cubicBezTo>
                    <a:pt x="737282" y="202311"/>
                    <a:pt x="738096" y="199654"/>
                    <a:pt x="738096" y="196739"/>
                  </a:cubicBezTo>
                  <a:cubicBezTo>
                    <a:pt x="738096" y="192796"/>
                    <a:pt x="736725" y="189452"/>
                    <a:pt x="733981" y="186709"/>
                  </a:cubicBezTo>
                  <a:cubicBezTo>
                    <a:pt x="731238" y="183966"/>
                    <a:pt x="727895" y="182594"/>
                    <a:pt x="723952" y="182594"/>
                  </a:cubicBezTo>
                  <a:lnTo>
                    <a:pt x="635226" y="182594"/>
                  </a:lnTo>
                  <a:close/>
                  <a:moveTo>
                    <a:pt x="614652" y="0"/>
                  </a:moveTo>
                  <a:lnTo>
                    <a:pt x="622367" y="0"/>
                  </a:lnTo>
                  <a:lnTo>
                    <a:pt x="622367" y="249460"/>
                  </a:lnTo>
                  <a:lnTo>
                    <a:pt x="871827" y="249460"/>
                  </a:lnTo>
                  <a:lnTo>
                    <a:pt x="871827" y="257175"/>
                  </a:lnTo>
                  <a:lnTo>
                    <a:pt x="614652" y="257175"/>
                  </a:lnTo>
                  <a:close/>
                  <a:moveTo>
                    <a:pt x="20574" y="0"/>
                  </a:moveTo>
                  <a:lnTo>
                    <a:pt x="28290" y="0"/>
                  </a:lnTo>
                  <a:lnTo>
                    <a:pt x="28290" y="174879"/>
                  </a:lnTo>
                  <a:lnTo>
                    <a:pt x="109300" y="174879"/>
                  </a:lnTo>
                  <a:lnTo>
                    <a:pt x="126306" y="181528"/>
                  </a:lnTo>
                  <a:lnTo>
                    <a:pt x="126496" y="181778"/>
                  </a:lnTo>
                  <a:lnTo>
                    <a:pt x="133731" y="198025"/>
                  </a:lnTo>
                  <a:cubicBezTo>
                    <a:pt x="133731" y="203340"/>
                    <a:pt x="131845" y="207883"/>
                    <a:pt x="128074" y="211655"/>
                  </a:cubicBezTo>
                  <a:cubicBezTo>
                    <a:pt x="124302" y="215427"/>
                    <a:pt x="119758" y="217313"/>
                    <a:pt x="114443" y="217313"/>
                  </a:cubicBezTo>
                  <a:cubicBezTo>
                    <a:pt x="112729" y="217313"/>
                    <a:pt x="110328" y="216670"/>
                    <a:pt x="107242" y="215384"/>
                  </a:cubicBezTo>
                  <a:cubicBezTo>
                    <a:pt x="104156" y="214098"/>
                    <a:pt x="101842" y="213455"/>
                    <a:pt x="100299" y="213455"/>
                  </a:cubicBezTo>
                  <a:cubicBezTo>
                    <a:pt x="98070" y="213455"/>
                    <a:pt x="94212" y="214741"/>
                    <a:pt x="88726" y="217313"/>
                  </a:cubicBezTo>
                  <a:cubicBezTo>
                    <a:pt x="89069" y="210455"/>
                    <a:pt x="92069" y="207026"/>
                    <a:pt x="97727" y="207026"/>
                  </a:cubicBezTo>
                  <a:cubicBezTo>
                    <a:pt x="97727" y="203254"/>
                    <a:pt x="98498" y="199739"/>
                    <a:pt x="100041" y="196482"/>
                  </a:cubicBezTo>
                  <a:cubicBezTo>
                    <a:pt x="101927" y="192367"/>
                    <a:pt x="104585" y="190310"/>
                    <a:pt x="108014" y="190310"/>
                  </a:cubicBezTo>
                  <a:cubicBezTo>
                    <a:pt x="112300" y="190310"/>
                    <a:pt x="114443" y="192881"/>
                    <a:pt x="114443" y="198025"/>
                  </a:cubicBezTo>
                  <a:cubicBezTo>
                    <a:pt x="111014" y="197168"/>
                    <a:pt x="109728" y="196739"/>
                    <a:pt x="110586" y="196739"/>
                  </a:cubicBezTo>
                  <a:cubicBezTo>
                    <a:pt x="108014" y="196739"/>
                    <a:pt x="106728" y="198453"/>
                    <a:pt x="106728" y="201882"/>
                  </a:cubicBezTo>
                  <a:cubicBezTo>
                    <a:pt x="106728" y="206169"/>
                    <a:pt x="109300" y="208312"/>
                    <a:pt x="114443" y="208312"/>
                  </a:cubicBezTo>
                  <a:cubicBezTo>
                    <a:pt x="117186" y="208312"/>
                    <a:pt x="119372" y="207112"/>
                    <a:pt x="121001" y="204711"/>
                  </a:cubicBezTo>
                  <a:cubicBezTo>
                    <a:pt x="122630" y="202311"/>
                    <a:pt x="123444" y="199654"/>
                    <a:pt x="123444" y="196739"/>
                  </a:cubicBezTo>
                  <a:cubicBezTo>
                    <a:pt x="123444" y="192796"/>
                    <a:pt x="122073" y="189452"/>
                    <a:pt x="119330" y="186709"/>
                  </a:cubicBezTo>
                  <a:cubicBezTo>
                    <a:pt x="116586" y="183966"/>
                    <a:pt x="113243" y="182594"/>
                    <a:pt x="109300" y="182594"/>
                  </a:cubicBezTo>
                  <a:lnTo>
                    <a:pt x="20574" y="182594"/>
                  </a:lnTo>
                  <a:close/>
                  <a:moveTo>
                    <a:pt x="0" y="0"/>
                  </a:moveTo>
                  <a:lnTo>
                    <a:pt x="7716" y="0"/>
                  </a:lnTo>
                  <a:lnTo>
                    <a:pt x="7716" y="249460"/>
                  </a:lnTo>
                  <a:lnTo>
                    <a:pt x="257175" y="249460"/>
                  </a:lnTo>
                  <a:lnTo>
                    <a:pt x="257175" y="257175"/>
                  </a:lnTo>
                  <a:lnTo>
                    <a:pt x="0" y="257175"/>
                  </a:lnTo>
                  <a:close/>
                  <a:moveTo>
                    <a:pt x="1249878" y="0"/>
                  </a:moveTo>
                  <a:lnTo>
                    <a:pt x="1257593" y="0"/>
                  </a:lnTo>
                  <a:lnTo>
                    <a:pt x="1257593" y="174879"/>
                  </a:lnTo>
                  <a:lnTo>
                    <a:pt x="1338604" y="174879"/>
                  </a:lnTo>
                  <a:lnTo>
                    <a:pt x="1355610" y="181528"/>
                  </a:lnTo>
                  <a:lnTo>
                    <a:pt x="1355801" y="181778"/>
                  </a:lnTo>
                  <a:lnTo>
                    <a:pt x="1363035" y="198025"/>
                  </a:lnTo>
                  <a:cubicBezTo>
                    <a:pt x="1363035" y="203340"/>
                    <a:pt x="1361149" y="207883"/>
                    <a:pt x="1357377" y="211655"/>
                  </a:cubicBezTo>
                  <a:cubicBezTo>
                    <a:pt x="1353605" y="215427"/>
                    <a:pt x="1349062" y="217313"/>
                    <a:pt x="1343747" y="217313"/>
                  </a:cubicBezTo>
                  <a:cubicBezTo>
                    <a:pt x="1342033" y="217313"/>
                    <a:pt x="1339632" y="216670"/>
                    <a:pt x="1336546" y="215384"/>
                  </a:cubicBezTo>
                  <a:cubicBezTo>
                    <a:pt x="1333460" y="214098"/>
                    <a:pt x="1331145" y="213455"/>
                    <a:pt x="1329602" y="213455"/>
                  </a:cubicBezTo>
                  <a:cubicBezTo>
                    <a:pt x="1327374" y="213455"/>
                    <a:pt x="1323516" y="214741"/>
                    <a:pt x="1318030" y="217313"/>
                  </a:cubicBezTo>
                  <a:cubicBezTo>
                    <a:pt x="1318372" y="210455"/>
                    <a:pt x="1321373" y="207026"/>
                    <a:pt x="1327031" y="207026"/>
                  </a:cubicBezTo>
                  <a:cubicBezTo>
                    <a:pt x="1327031" y="203254"/>
                    <a:pt x="1327802" y="199739"/>
                    <a:pt x="1329345" y="196482"/>
                  </a:cubicBezTo>
                  <a:cubicBezTo>
                    <a:pt x="1331231" y="192367"/>
                    <a:pt x="1333889" y="190310"/>
                    <a:pt x="1337318" y="190310"/>
                  </a:cubicBezTo>
                  <a:cubicBezTo>
                    <a:pt x="1341604" y="190310"/>
                    <a:pt x="1343747" y="192881"/>
                    <a:pt x="1343747" y="198025"/>
                  </a:cubicBezTo>
                  <a:cubicBezTo>
                    <a:pt x="1340318" y="197168"/>
                    <a:pt x="1339032" y="196739"/>
                    <a:pt x="1339889" y="196739"/>
                  </a:cubicBezTo>
                  <a:cubicBezTo>
                    <a:pt x="1337318" y="196739"/>
                    <a:pt x="1336032" y="198453"/>
                    <a:pt x="1336032" y="201882"/>
                  </a:cubicBezTo>
                  <a:cubicBezTo>
                    <a:pt x="1336032" y="206169"/>
                    <a:pt x="1338604" y="208312"/>
                    <a:pt x="1343747" y="208312"/>
                  </a:cubicBezTo>
                  <a:cubicBezTo>
                    <a:pt x="1346490" y="208312"/>
                    <a:pt x="1348676" y="207112"/>
                    <a:pt x="1350305" y="204711"/>
                  </a:cubicBezTo>
                  <a:cubicBezTo>
                    <a:pt x="1351934" y="202311"/>
                    <a:pt x="1352748" y="199654"/>
                    <a:pt x="1352748" y="196739"/>
                  </a:cubicBezTo>
                  <a:cubicBezTo>
                    <a:pt x="1352748" y="192796"/>
                    <a:pt x="1351377" y="189452"/>
                    <a:pt x="1348633" y="186709"/>
                  </a:cubicBezTo>
                  <a:cubicBezTo>
                    <a:pt x="1345890" y="183966"/>
                    <a:pt x="1342547" y="182594"/>
                    <a:pt x="1338604" y="182594"/>
                  </a:cubicBezTo>
                  <a:lnTo>
                    <a:pt x="1249878" y="182594"/>
                  </a:lnTo>
                  <a:close/>
                  <a:moveTo>
                    <a:pt x="1229304" y="0"/>
                  </a:moveTo>
                  <a:lnTo>
                    <a:pt x="1237019" y="0"/>
                  </a:lnTo>
                  <a:lnTo>
                    <a:pt x="1237019" y="249460"/>
                  </a:lnTo>
                  <a:lnTo>
                    <a:pt x="1486479" y="249460"/>
                  </a:lnTo>
                  <a:lnTo>
                    <a:pt x="1486479" y="257175"/>
                  </a:lnTo>
                  <a:lnTo>
                    <a:pt x="1229304" y="257175"/>
                  </a:lnTo>
                  <a:close/>
                  <a:moveTo>
                    <a:pt x="1864530" y="0"/>
                  </a:moveTo>
                  <a:lnTo>
                    <a:pt x="1872245" y="0"/>
                  </a:lnTo>
                  <a:lnTo>
                    <a:pt x="1872245" y="174879"/>
                  </a:lnTo>
                  <a:lnTo>
                    <a:pt x="1953256" y="174879"/>
                  </a:lnTo>
                  <a:lnTo>
                    <a:pt x="1970262" y="181528"/>
                  </a:lnTo>
                  <a:lnTo>
                    <a:pt x="1970453" y="181778"/>
                  </a:lnTo>
                  <a:lnTo>
                    <a:pt x="1977687" y="198025"/>
                  </a:lnTo>
                  <a:cubicBezTo>
                    <a:pt x="1977687" y="203340"/>
                    <a:pt x="1975801" y="207883"/>
                    <a:pt x="1972029" y="211655"/>
                  </a:cubicBezTo>
                  <a:cubicBezTo>
                    <a:pt x="1968257" y="215427"/>
                    <a:pt x="1963714" y="217313"/>
                    <a:pt x="1958399" y="217313"/>
                  </a:cubicBezTo>
                  <a:cubicBezTo>
                    <a:pt x="1956685" y="217313"/>
                    <a:pt x="1954284" y="216670"/>
                    <a:pt x="1951198" y="215384"/>
                  </a:cubicBezTo>
                  <a:cubicBezTo>
                    <a:pt x="1948112" y="214098"/>
                    <a:pt x="1945797" y="213455"/>
                    <a:pt x="1944254" y="213455"/>
                  </a:cubicBezTo>
                  <a:cubicBezTo>
                    <a:pt x="1942026" y="213455"/>
                    <a:pt x="1938168" y="214741"/>
                    <a:pt x="1932682" y="217313"/>
                  </a:cubicBezTo>
                  <a:cubicBezTo>
                    <a:pt x="1933024" y="210455"/>
                    <a:pt x="1936025" y="207026"/>
                    <a:pt x="1941683" y="207026"/>
                  </a:cubicBezTo>
                  <a:cubicBezTo>
                    <a:pt x="1941683" y="203254"/>
                    <a:pt x="1942454" y="199739"/>
                    <a:pt x="1943997" y="196482"/>
                  </a:cubicBezTo>
                  <a:cubicBezTo>
                    <a:pt x="1945883" y="192367"/>
                    <a:pt x="1948541" y="190310"/>
                    <a:pt x="1951970" y="190310"/>
                  </a:cubicBezTo>
                  <a:cubicBezTo>
                    <a:pt x="1956256" y="190310"/>
                    <a:pt x="1958399" y="192881"/>
                    <a:pt x="1958399" y="198025"/>
                  </a:cubicBezTo>
                  <a:cubicBezTo>
                    <a:pt x="1954970" y="197168"/>
                    <a:pt x="1953684" y="196739"/>
                    <a:pt x="1954541" y="196739"/>
                  </a:cubicBezTo>
                  <a:cubicBezTo>
                    <a:pt x="1951970" y="196739"/>
                    <a:pt x="1950684" y="198453"/>
                    <a:pt x="1950684" y="201882"/>
                  </a:cubicBezTo>
                  <a:cubicBezTo>
                    <a:pt x="1950684" y="206169"/>
                    <a:pt x="1953256" y="208312"/>
                    <a:pt x="1958399" y="208312"/>
                  </a:cubicBezTo>
                  <a:cubicBezTo>
                    <a:pt x="1961142" y="208312"/>
                    <a:pt x="1963328" y="207112"/>
                    <a:pt x="1964957" y="204711"/>
                  </a:cubicBezTo>
                  <a:cubicBezTo>
                    <a:pt x="1966586" y="202311"/>
                    <a:pt x="1967400" y="199654"/>
                    <a:pt x="1967400" y="196739"/>
                  </a:cubicBezTo>
                  <a:cubicBezTo>
                    <a:pt x="1967400" y="192796"/>
                    <a:pt x="1966029" y="189452"/>
                    <a:pt x="1963285" y="186709"/>
                  </a:cubicBezTo>
                  <a:cubicBezTo>
                    <a:pt x="1960542" y="183966"/>
                    <a:pt x="1957199" y="182594"/>
                    <a:pt x="1953256" y="182594"/>
                  </a:cubicBezTo>
                  <a:lnTo>
                    <a:pt x="1864530" y="182594"/>
                  </a:lnTo>
                  <a:close/>
                  <a:moveTo>
                    <a:pt x="1843956" y="0"/>
                  </a:moveTo>
                  <a:lnTo>
                    <a:pt x="1851671" y="0"/>
                  </a:lnTo>
                  <a:lnTo>
                    <a:pt x="1851671" y="249460"/>
                  </a:lnTo>
                  <a:lnTo>
                    <a:pt x="2101131" y="249460"/>
                  </a:lnTo>
                  <a:lnTo>
                    <a:pt x="2101131" y="257175"/>
                  </a:lnTo>
                  <a:lnTo>
                    <a:pt x="1843956" y="257175"/>
                  </a:lnTo>
                  <a:close/>
                  <a:moveTo>
                    <a:pt x="2479180" y="0"/>
                  </a:moveTo>
                  <a:lnTo>
                    <a:pt x="2486895" y="0"/>
                  </a:lnTo>
                  <a:lnTo>
                    <a:pt x="2486895" y="174879"/>
                  </a:lnTo>
                  <a:lnTo>
                    <a:pt x="2567906" y="174879"/>
                  </a:lnTo>
                  <a:lnTo>
                    <a:pt x="2584912" y="181528"/>
                  </a:lnTo>
                  <a:lnTo>
                    <a:pt x="2585103" y="181778"/>
                  </a:lnTo>
                  <a:lnTo>
                    <a:pt x="2592337" y="198025"/>
                  </a:lnTo>
                  <a:cubicBezTo>
                    <a:pt x="2592337" y="203340"/>
                    <a:pt x="2590451" y="207883"/>
                    <a:pt x="2586679" y="211655"/>
                  </a:cubicBezTo>
                  <a:cubicBezTo>
                    <a:pt x="2582907" y="215427"/>
                    <a:pt x="2578364" y="217313"/>
                    <a:pt x="2573049" y="217313"/>
                  </a:cubicBezTo>
                  <a:cubicBezTo>
                    <a:pt x="2571335" y="217313"/>
                    <a:pt x="2568934" y="216670"/>
                    <a:pt x="2565848" y="215384"/>
                  </a:cubicBezTo>
                  <a:cubicBezTo>
                    <a:pt x="2562762" y="214098"/>
                    <a:pt x="2560447" y="213455"/>
                    <a:pt x="2558904" y="213455"/>
                  </a:cubicBezTo>
                  <a:cubicBezTo>
                    <a:pt x="2556676" y="213455"/>
                    <a:pt x="2552818" y="214741"/>
                    <a:pt x="2547332" y="217313"/>
                  </a:cubicBezTo>
                  <a:cubicBezTo>
                    <a:pt x="2547674" y="210455"/>
                    <a:pt x="2550675" y="207026"/>
                    <a:pt x="2556333" y="207026"/>
                  </a:cubicBezTo>
                  <a:cubicBezTo>
                    <a:pt x="2556333" y="203254"/>
                    <a:pt x="2557104" y="199739"/>
                    <a:pt x="2558647" y="196482"/>
                  </a:cubicBezTo>
                  <a:cubicBezTo>
                    <a:pt x="2560533" y="192367"/>
                    <a:pt x="2563191" y="190310"/>
                    <a:pt x="2566620" y="190310"/>
                  </a:cubicBezTo>
                  <a:cubicBezTo>
                    <a:pt x="2570906" y="190310"/>
                    <a:pt x="2573049" y="192881"/>
                    <a:pt x="2573049" y="198025"/>
                  </a:cubicBezTo>
                  <a:cubicBezTo>
                    <a:pt x="2569620" y="197168"/>
                    <a:pt x="2568334" y="196739"/>
                    <a:pt x="2569191" y="196739"/>
                  </a:cubicBezTo>
                  <a:cubicBezTo>
                    <a:pt x="2566620" y="196739"/>
                    <a:pt x="2565334" y="198453"/>
                    <a:pt x="2565334" y="201882"/>
                  </a:cubicBezTo>
                  <a:cubicBezTo>
                    <a:pt x="2565334" y="206169"/>
                    <a:pt x="2567906" y="208312"/>
                    <a:pt x="2573049" y="208312"/>
                  </a:cubicBezTo>
                  <a:cubicBezTo>
                    <a:pt x="2575792" y="208312"/>
                    <a:pt x="2577978" y="207112"/>
                    <a:pt x="2579607" y="204711"/>
                  </a:cubicBezTo>
                  <a:cubicBezTo>
                    <a:pt x="2581236" y="202311"/>
                    <a:pt x="2582050" y="199654"/>
                    <a:pt x="2582050" y="196739"/>
                  </a:cubicBezTo>
                  <a:cubicBezTo>
                    <a:pt x="2582050" y="192796"/>
                    <a:pt x="2580679" y="189452"/>
                    <a:pt x="2577935" y="186709"/>
                  </a:cubicBezTo>
                  <a:cubicBezTo>
                    <a:pt x="2575192" y="183966"/>
                    <a:pt x="2571849" y="182594"/>
                    <a:pt x="2567906" y="182594"/>
                  </a:cubicBezTo>
                  <a:lnTo>
                    <a:pt x="2479180" y="182594"/>
                  </a:lnTo>
                  <a:close/>
                  <a:moveTo>
                    <a:pt x="2458606" y="0"/>
                  </a:moveTo>
                  <a:lnTo>
                    <a:pt x="2466321" y="0"/>
                  </a:lnTo>
                  <a:lnTo>
                    <a:pt x="2466321" y="249460"/>
                  </a:lnTo>
                  <a:lnTo>
                    <a:pt x="2715781" y="249460"/>
                  </a:lnTo>
                  <a:lnTo>
                    <a:pt x="2715781" y="257175"/>
                  </a:lnTo>
                  <a:lnTo>
                    <a:pt x="2458606" y="257175"/>
                  </a:ln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000" dirty="0"/>
            </a:p>
          </p:txBody>
        </p:sp>
        <p:sp>
          <p:nvSpPr>
            <p:cNvPr id="11" name="TextBox 10">
              <a:extLst>
                <a:ext uri="{FF2B5EF4-FFF2-40B4-BE49-F238E27FC236}">
                  <a16:creationId xmlns:a16="http://schemas.microsoft.com/office/drawing/2014/main" id="{5EF7D356-7BE9-494C-B9E7-EDF9187422B9}"/>
                </a:ext>
              </a:extLst>
            </p:cNvPr>
            <p:cNvSpPr txBox="1"/>
            <p:nvPr/>
          </p:nvSpPr>
          <p:spPr>
            <a:xfrm>
              <a:off x="0" y="2538781"/>
              <a:ext cx="274320" cy="2286000"/>
            </a:xfrm>
            <a:custGeom>
              <a:avLst/>
              <a:gdLst/>
              <a:ahLst/>
              <a:cxnLst/>
              <a:rect l="l" t="t" r="r" b="b"/>
              <a:pathLst>
                <a:path w="228600" h="2072018">
                  <a:moveTo>
                    <a:pt x="80010" y="2008010"/>
                  </a:moveTo>
                  <a:lnTo>
                    <a:pt x="86868" y="2013725"/>
                  </a:lnTo>
                  <a:cubicBezTo>
                    <a:pt x="86106" y="2018297"/>
                    <a:pt x="85725" y="2021345"/>
                    <a:pt x="85725" y="2022869"/>
                  </a:cubicBezTo>
                  <a:cubicBezTo>
                    <a:pt x="85725" y="2030337"/>
                    <a:pt x="89535" y="2036357"/>
                    <a:pt x="97155" y="2040929"/>
                  </a:cubicBezTo>
                  <a:cubicBezTo>
                    <a:pt x="103708" y="2044891"/>
                    <a:pt x="110947" y="2046872"/>
                    <a:pt x="118872" y="2046872"/>
                  </a:cubicBezTo>
                  <a:lnTo>
                    <a:pt x="228600" y="2046872"/>
                  </a:lnTo>
                  <a:lnTo>
                    <a:pt x="228600" y="2053730"/>
                  </a:lnTo>
                  <a:lnTo>
                    <a:pt x="115443" y="2053730"/>
                  </a:lnTo>
                  <a:cubicBezTo>
                    <a:pt x="105384" y="2053730"/>
                    <a:pt x="96545" y="2050758"/>
                    <a:pt x="88925" y="2044815"/>
                  </a:cubicBezTo>
                  <a:cubicBezTo>
                    <a:pt x="80695" y="2038414"/>
                    <a:pt x="76581" y="2030337"/>
                    <a:pt x="76581" y="2020583"/>
                  </a:cubicBezTo>
                  <a:cubicBezTo>
                    <a:pt x="76581" y="2018297"/>
                    <a:pt x="77724" y="2014106"/>
                    <a:pt x="80010" y="2008010"/>
                  </a:cubicBezTo>
                  <a:close/>
                  <a:moveTo>
                    <a:pt x="61722" y="2008010"/>
                  </a:moveTo>
                  <a:lnTo>
                    <a:pt x="66065" y="2011896"/>
                  </a:lnTo>
                  <a:lnTo>
                    <a:pt x="56007" y="2028584"/>
                  </a:lnTo>
                  <a:cubicBezTo>
                    <a:pt x="47625" y="2042605"/>
                    <a:pt x="40005" y="2050225"/>
                    <a:pt x="33147" y="2051444"/>
                  </a:cubicBezTo>
                  <a:cubicBezTo>
                    <a:pt x="28879" y="2052206"/>
                    <a:pt x="24536" y="2053806"/>
                    <a:pt x="20116" y="2056245"/>
                  </a:cubicBezTo>
                  <a:lnTo>
                    <a:pt x="17830" y="2053730"/>
                  </a:lnTo>
                  <a:cubicBezTo>
                    <a:pt x="20421" y="2050682"/>
                    <a:pt x="22174" y="2046491"/>
                    <a:pt x="23088" y="2041157"/>
                  </a:cubicBezTo>
                  <a:cubicBezTo>
                    <a:pt x="25374" y="2033537"/>
                    <a:pt x="33299" y="2025536"/>
                    <a:pt x="46863" y="2017154"/>
                  </a:cubicBezTo>
                  <a:close/>
                  <a:moveTo>
                    <a:pt x="106299" y="1992008"/>
                  </a:moveTo>
                  <a:cubicBezTo>
                    <a:pt x="113004" y="1992008"/>
                    <a:pt x="118681" y="1994332"/>
                    <a:pt x="123329" y="1998980"/>
                  </a:cubicBezTo>
                  <a:cubicBezTo>
                    <a:pt x="127978" y="2003629"/>
                    <a:pt x="130302" y="2009306"/>
                    <a:pt x="130302" y="2016011"/>
                  </a:cubicBezTo>
                  <a:cubicBezTo>
                    <a:pt x="130302" y="2021193"/>
                    <a:pt x="128549" y="2025727"/>
                    <a:pt x="125044" y="2029613"/>
                  </a:cubicBezTo>
                  <a:cubicBezTo>
                    <a:pt x="121539" y="2033499"/>
                    <a:pt x="117195" y="2035442"/>
                    <a:pt x="112014" y="2035442"/>
                  </a:cubicBezTo>
                  <a:cubicBezTo>
                    <a:pt x="107746" y="2035442"/>
                    <a:pt x="104127" y="2034032"/>
                    <a:pt x="101155" y="2031213"/>
                  </a:cubicBezTo>
                  <a:cubicBezTo>
                    <a:pt x="98183" y="2028394"/>
                    <a:pt x="96697" y="2024850"/>
                    <a:pt x="96697" y="2020583"/>
                  </a:cubicBezTo>
                  <a:cubicBezTo>
                    <a:pt x="96697" y="2017230"/>
                    <a:pt x="97840" y="2014487"/>
                    <a:pt x="100126" y="2012354"/>
                  </a:cubicBezTo>
                  <a:cubicBezTo>
                    <a:pt x="102412" y="2010220"/>
                    <a:pt x="105232" y="2009153"/>
                    <a:pt x="108585" y="2009153"/>
                  </a:cubicBezTo>
                  <a:cubicBezTo>
                    <a:pt x="113157" y="2009153"/>
                    <a:pt x="115443" y="2011439"/>
                    <a:pt x="115443" y="2016011"/>
                  </a:cubicBezTo>
                  <a:cubicBezTo>
                    <a:pt x="115138" y="2017992"/>
                    <a:pt x="114376" y="2019516"/>
                    <a:pt x="113157" y="2020583"/>
                  </a:cubicBezTo>
                  <a:cubicBezTo>
                    <a:pt x="113157" y="2017535"/>
                    <a:pt x="111633" y="2016011"/>
                    <a:pt x="108585" y="2016011"/>
                  </a:cubicBezTo>
                  <a:cubicBezTo>
                    <a:pt x="104775" y="2016011"/>
                    <a:pt x="102870" y="2017916"/>
                    <a:pt x="102870" y="2021726"/>
                  </a:cubicBezTo>
                  <a:cubicBezTo>
                    <a:pt x="102870" y="2026298"/>
                    <a:pt x="105918" y="2028584"/>
                    <a:pt x="112014" y="2028584"/>
                  </a:cubicBezTo>
                  <a:cubicBezTo>
                    <a:pt x="115519" y="2028584"/>
                    <a:pt x="118300" y="2027213"/>
                    <a:pt x="120358" y="2024469"/>
                  </a:cubicBezTo>
                  <a:cubicBezTo>
                    <a:pt x="122415" y="2021726"/>
                    <a:pt x="123444" y="2018526"/>
                    <a:pt x="123444" y="2014868"/>
                  </a:cubicBezTo>
                  <a:cubicBezTo>
                    <a:pt x="123444" y="2010753"/>
                    <a:pt x="121996" y="2007248"/>
                    <a:pt x="119100" y="2004353"/>
                  </a:cubicBezTo>
                  <a:cubicBezTo>
                    <a:pt x="116205" y="2001457"/>
                    <a:pt x="112699" y="2000009"/>
                    <a:pt x="108585" y="2000009"/>
                  </a:cubicBezTo>
                  <a:cubicBezTo>
                    <a:pt x="104165" y="2000009"/>
                    <a:pt x="99974" y="2001152"/>
                    <a:pt x="96012" y="2003438"/>
                  </a:cubicBezTo>
                  <a:lnTo>
                    <a:pt x="90297" y="1997723"/>
                  </a:lnTo>
                  <a:cubicBezTo>
                    <a:pt x="97155" y="1993913"/>
                    <a:pt x="102489" y="1992008"/>
                    <a:pt x="106299" y="1992008"/>
                  </a:cubicBezTo>
                  <a:close/>
                  <a:moveTo>
                    <a:pt x="22860" y="1984007"/>
                  </a:moveTo>
                  <a:cubicBezTo>
                    <a:pt x="23774" y="1989341"/>
                    <a:pt x="25679" y="1993913"/>
                    <a:pt x="28575" y="1997723"/>
                  </a:cubicBezTo>
                  <a:cubicBezTo>
                    <a:pt x="32080" y="2002295"/>
                    <a:pt x="36271" y="2004581"/>
                    <a:pt x="41148" y="2004581"/>
                  </a:cubicBezTo>
                  <a:cubicBezTo>
                    <a:pt x="47091" y="2004429"/>
                    <a:pt x="56235" y="2001000"/>
                    <a:pt x="68580" y="1994294"/>
                  </a:cubicBezTo>
                  <a:lnTo>
                    <a:pt x="77724" y="2003438"/>
                  </a:lnTo>
                  <a:cubicBezTo>
                    <a:pt x="71628" y="2016545"/>
                    <a:pt x="68580" y="2026070"/>
                    <a:pt x="68580" y="2032013"/>
                  </a:cubicBezTo>
                  <a:cubicBezTo>
                    <a:pt x="68580" y="2036433"/>
                    <a:pt x="69799" y="2040395"/>
                    <a:pt x="72237" y="2043900"/>
                  </a:cubicBezTo>
                  <a:cubicBezTo>
                    <a:pt x="74676" y="2047406"/>
                    <a:pt x="78028" y="2049158"/>
                    <a:pt x="82296" y="2049158"/>
                  </a:cubicBezTo>
                  <a:cubicBezTo>
                    <a:pt x="79248" y="2052206"/>
                    <a:pt x="75819" y="2053730"/>
                    <a:pt x="72009" y="2053730"/>
                  </a:cubicBezTo>
                  <a:cubicBezTo>
                    <a:pt x="68199" y="2053730"/>
                    <a:pt x="65151" y="2052244"/>
                    <a:pt x="62865" y="2049272"/>
                  </a:cubicBezTo>
                  <a:cubicBezTo>
                    <a:pt x="60579" y="2046301"/>
                    <a:pt x="59436" y="2042834"/>
                    <a:pt x="59436" y="2038871"/>
                  </a:cubicBezTo>
                  <a:cubicBezTo>
                    <a:pt x="59436" y="2031861"/>
                    <a:pt x="62484" y="2023098"/>
                    <a:pt x="68580" y="2012582"/>
                  </a:cubicBezTo>
                  <a:lnTo>
                    <a:pt x="61722" y="2004581"/>
                  </a:lnTo>
                  <a:cubicBezTo>
                    <a:pt x="50901" y="2012201"/>
                    <a:pt x="42138" y="2016011"/>
                    <a:pt x="35433" y="2016011"/>
                  </a:cubicBezTo>
                  <a:cubicBezTo>
                    <a:pt x="30708" y="2016011"/>
                    <a:pt x="26860" y="2014182"/>
                    <a:pt x="23888" y="2010525"/>
                  </a:cubicBezTo>
                  <a:cubicBezTo>
                    <a:pt x="20917" y="2006867"/>
                    <a:pt x="19431" y="2002600"/>
                    <a:pt x="19431" y="1997723"/>
                  </a:cubicBezTo>
                  <a:cubicBezTo>
                    <a:pt x="19431" y="1991322"/>
                    <a:pt x="20574" y="1986750"/>
                    <a:pt x="22860" y="1984007"/>
                  </a:cubicBezTo>
                  <a:close/>
                  <a:moveTo>
                    <a:pt x="65151" y="1976006"/>
                  </a:moveTo>
                  <a:lnTo>
                    <a:pt x="96012" y="2008010"/>
                  </a:lnTo>
                  <a:lnTo>
                    <a:pt x="90754" y="2013497"/>
                  </a:lnTo>
                  <a:lnTo>
                    <a:pt x="59207" y="1981035"/>
                  </a:lnTo>
                  <a:close/>
                  <a:moveTo>
                    <a:pt x="56007" y="1941716"/>
                  </a:moveTo>
                  <a:cubicBezTo>
                    <a:pt x="62712" y="1941716"/>
                    <a:pt x="68427" y="1943850"/>
                    <a:pt x="73152" y="1948117"/>
                  </a:cubicBezTo>
                  <a:cubicBezTo>
                    <a:pt x="77876" y="1952384"/>
                    <a:pt x="80162" y="1957871"/>
                    <a:pt x="80010" y="1964576"/>
                  </a:cubicBezTo>
                  <a:cubicBezTo>
                    <a:pt x="79857" y="1970825"/>
                    <a:pt x="77952" y="1976540"/>
                    <a:pt x="74295" y="1981721"/>
                  </a:cubicBezTo>
                  <a:lnTo>
                    <a:pt x="68580" y="1977149"/>
                  </a:lnTo>
                  <a:cubicBezTo>
                    <a:pt x="70866" y="1973492"/>
                    <a:pt x="72009" y="1969682"/>
                    <a:pt x="72009" y="1965719"/>
                  </a:cubicBezTo>
                  <a:cubicBezTo>
                    <a:pt x="72009" y="1961604"/>
                    <a:pt x="70561" y="1958099"/>
                    <a:pt x="67665" y="1955204"/>
                  </a:cubicBezTo>
                  <a:cubicBezTo>
                    <a:pt x="64770" y="1952308"/>
                    <a:pt x="61264" y="1950860"/>
                    <a:pt x="57150" y="1950860"/>
                  </a:cubicBezTo>
                  <a:cubicBezTo>
                    <a:pt x="53797" y="1950860"/>
                    <a:pt x="50673" y="1951775"/>
                    <a:pt x="47777" y="1953603"/>
                  </a:cubicBezTo>
                  <a:cubicBezTo>
                    <a:pt x="44881" y="1955432"/>
                    <a:pt x="43434" y="1957947"/>
                    <a:pt x="43434" y="1961147"/>
                  </a:cubicBezTo>
                  <a:cubicBezTo>
                    <a:pt x="43434" y="1966481"/>
                    <a:pt x="45720" y="1969148"/>
                    <a:pt x="50292" y="1969148"/>
                  </a:cubicBezTo>
                  <a:cubicBezTo>
                    <a:pt x="54102" y="1969148"/>
                    <a:pt x="56007" y="1967243"/>
                    <a:pt x="56007" y="1963433"/>
                  </a:cubicBezTo>
                  <a:cubicBezTo>
                    <a:pt x="56007" y="1961147"/>
                    <a:pt x="54483" y="1959242"/>
                    <a:pt x="51435" y="1957718"/>
                  </a:cubicBezTo>
                  <a:cubicBezTo>
                    <a:pt x="58293" y="1957718"/>
                    <a:pt x="61722" y="1960385"/>
                    <a:pt x="61722" y="1965719"/>
                  </a:cubicBezTo>
                  <a:cubicBezTo>
                    <a:pt x="61722" y="1968767"/>
                    <a:pt x="60579" y="1971244"/>
                    <a:pt x="58293" y="1973149"/>
                  </a:cubicBezTo>
                  <a:cubicBezTo>
                    <a:pt x="56007" y="1975054"/>
                    <a:pt x="53340" y="1976006"/>
                    <a:pt x="50292" y="1976006"/>
                  </a:cubicBezTo>
                  <a:cubicBezTo>
                    <a:pt x="46024" y="1976006"/>
                    <a:pt x="42481" y="1974406"/>
                    <a:pt x="39662" y="1971206"/>
                  </a:cubicBezTo>
                  <a:cubicBezTo>
                    <a:pt x="36842" y="1968005"/>
                    <a:pt x="35433" y="1964271"/>
                    <a:pt x="35433" y="1960004"/>
                  </a:cubicBezTo>
                  <a:cubicBezTo>
                    <a:pt x="35433" y="1954670"/>
                    <a:pt x="37490" y="1950289"/>
                    <a:pt x="41605" y="1946860"/>
                  </a:cubicBezTo>
                  <a:cubicBezTo>
                    <a:pt x="45720" y="1943431"/>
                    <a:pt x="50520" y="1941716"/>
                    <a:pt x="56007" y="1941716"/>
                  </a:cubicBezTo>
                  <a:close/>
                  <a:moveTo>
                    <a:pt x="78867" y="1913141"/>
                  </a:moveTo>
                  <a:cubicBezTo>
                    <a:pt x="86182" y="1913141"/>
                    <a:pt x="92049" y="1916723"/>
                    <a:pt x="96469" y="1923885"/>
                  </a:cubicBezTo>
                  <a:cubicBezTo>
                    <a:pt x="99212" y="1928457"/>
                    <a:pt x="100584" y="1933639"/>
                    <a:pt x="100584" y="1939430"/>
                  </a:cubicBezTo>
                  <a:cubicBezTo>
                    <a:pt x="100584" y="1950860"/>
                    <a:pt x="96393" y="1963814"/>
                    <a:pt x="88011" y="1978292"/>
                  </a:cubicBezTo>
                  <a:lnTo>
                    <a:pt x="93726" y="1984007"/>
                  </a:lnTo>
                  <a:cubicBezTo>
                    <a:pt x="111252" y="1974101"/>
                    <a:pt x="122682" y="1969148"/>
                    <a:pt x="128016" y="1969148"/>
                  </a:cubicBezTo>
                  <a:cubicBezTo>
                    <a:pt x="136093" y="1969301"/>
                    <a:pt x="142798" y="1971053"/>
                    <a:pt x="148132" y="1974406"/>
                  </a:cubicBezTo>
                  <a:cubicBezTo>
                    <a:pt x="154533" y="1978521"/>
                    <a:pt x="157734" y="1984388"/>
                    <a:pt x="157734" y="1992008"/>
                  </a:cubicBezTo>
                  <a:cubicBezTo>
                    <a:pt x="157734" y="1995361"/>
                    <a:pt x="156591" y="2000123"/>
                    <a:pt x="154305" y="2006296"/>
                  </a:cubicBezTo>
                  <a:cubicBezTo>
                    <a:pt x="152019" y="2012468"/>
                    <a:pt x="150876" y="2017230"/>
                    <a:pt x="150876" y="2020583"/>
                  </a:cubicBezTo>
                  <a:cubicBezTo>
                    <a:pt x="150876" y="2022717"/>
                    <a:pt x="151638" y="2025765"/>
                    <a:pt x="153162" y="2029727"/>
                  </a:cubicBezTo>
                  <a:cubicBezTo>
                    <a:pt x="146304" y="2026070"/>
                    <a:pt x="142875" y="2019593"/>
                    <a:pt x="142875" y="2010296"/>
                  </a:cubicBezTo>
                  <a:cubicBezTo>
                    <a:pt x="142875" y="2002676"/>
                    <a:pt x="140398" y="1996199"/>
                    <a:pt x="135445" y="1990865"/>
                  </a:cubicBezTo>
                  <a:cubicBezTo>
                    <a:pt x="130492" y="1985531"/>
                    <a:pt x="124206" y="1982864"/>
                    <a:pt x="116586" y="1982864"/>
                  </a:cubicBezTo>
                  <a:cubicBezTo>
                    <a:pt x="107442" y="1982864"/>
                    <a:pt x="97536" y="1986674"/>
                    <a:pt x="86868" y="1994294"/>
                  </a:cubicBezTo>
                  <a:lnTo>
                    <a:pt x="77724" y="1985150"/>
                  </a:lnTo>
                  <a:cubicBezTo>
                    <a:pt x="86106" y="1975092"/>
                    <a:pt x="90297" y="1965567"/>
                    <a:pt x="90297" y="1956575"/>
                  </a:cubicBezTo>
                  <a:cubicBezTo>
                    <a:pt x="90297" y="1949412"/>
                    <a:pt x="88239" y="1943050"/>
                    <a:pt x="84124" y="1937487"/>
                  </a:cubicBezTo>
                  <a:cubicBezTo>
                    <a:pt x="80010" y="1931924"/>
                    <a:pt x="74447" y="1929143"/>
                    <a:pt x="67437" y="1929143"/>
                  </a:cubicBezTo>
                  <a:cubicBezTo>
                    <a:pt x="66522" y="1929143"/>
                    <a:pt x="65189" y="1929334"/>
                    <a:pt x="63436" y="1929715"/>
                  </a:cubicBezTo>
                  <a:cubicBezTo>
                    <a:pt x="61684" y="1930096"/>
                    <a:pt x="60350" y="1930286"/>
                    <a:pt x="59436" y="1930286"/>
                  </a:cubicBezTo>
                  <a:cubicBezTo>
                    <a:pt x="50596" y="1930286"/>
                    <a:pt x="44881" y="1926857"/>
                    <a:pt x="42291" y="1919999"/>
                  </a:cubicBezTo>
                  <a:cubicBezTo>
                    <a:pt x="44729" y="1921523"/>
                    <a:pt x="47396" y="1922285"/>
                    <a:pt x="50292" y="1922285"/>
                  </a:cubicBezTo>
                  <a:cubicBezTo>
                    <a:pt x="52882" y="1922285"/>
                    <a:pt x="55549" y="1921523"/>
                    <a:pt x="58293" y="1919999"/>
                  </a:cubicBezTo>
                  <a:cubicBezTo>
                    <a:pt x="66370" y="1915427"/>
                    <a:pt x="73228" y="1913141"/>
                    <a:pt x="78867" y="1913141"/>
                  </a:cubicBezTo>
                  <a:close/>
                  <a:moveTo>
                    <a:pt x="169164" y="1898282"/>
                  </a:moveTo>
                  <a:lnTo>
                    <a:pt x="171450" y="1900568"/>
                  </a:lnTo>
                  <a:lnTo>
                    <a:pt x="164592" y="1917713"/>
                  </a:lnTo>
                  <a:cubicBezTo>
                    <a:pt x="158648" y="1932648"/>
                    <a:pt x="151409" y="1942935"/>
                    <a:pt x="142875" y="1948574"/>
                  </a:cubicBezTo>
                  <a:lnTo>
                    <a:pt x="93954" y="1980807"/>
                  </a:lnTo>
                  <a:lnTo>
                    <a:pt x="90754" y="1977835"/>
                  </a:lnTo>
                  <a:lnTo>
                    <a:pt x="124587" y="1925714"/>
                  </a:lnTo>
                  <a:cubicBezTo>
                    <a:pt x="129311" y="1918399"/>
                    <a:pt x="138074" y="1911922"/>
                    <a:pt x="150876" y="1906283"/>
                  </a:cubicBezTo>
                  <a:close/>
                  <a:moveTo>
                    <a:pt x="18288" y="1843418"/>
                  </a:moveTo>
                  <a:lnTo>
                    <a:pt x="25146" y="1843418"/>
                  </a:lnTo>
                  <a:lnTo>
                    <a:pt x="25146" y="1961147"/>
                  </a:lnTo>
                  <a:cubicBezTo>
                    <a:pt x="25146" y="1968310"/>
                    <a:pt x="27394" y="1974482"/>
                    <a:pt x="31889" y="1979664"/>
                  </a:cubicBezTo>
                  <a:cubicBezTo>
                    <a:pt x="36385" y="1984845"/>
                    <a:pt x="42138" y="1987436"/>
                    <a:pt x="49149" y="1987436"/>
                  </a:cubicBezTo>
                  <a:cubicBezTo>
                    <a:pt x="52044" y="1987436"/>
                    <a:pt x="55473" y="1986674"/>
                    <a:pt x="59436" y="1985150"/>
                  </a:cubicBezTo>
                  <a:lnTo>
                    <a:pt x="65151" y="1990865"/>
                  </a:lnTo>
                  <a:cubicBezTo>
                    <a:pt x="59969" y="1993913"/>
                    <a:pt x="55016" y="1995437"/>
                    <a:pt x="50292" y="1995437"/>
                  </a:cubicBezTo>
                  <a:cubicBezTo>
                    <a:pt x="41300" y="1995437"/>
                    <a:pt x="33718" y="1992503"/>
                    <a:pt x="27546" y="1986636"/>
                  </a:cubicBezTo>
                  <a:cubicBezTo>
                    <a:pt x="21374" y="1980769"/>
                    <a:pt x="18288" y="1973415"/>
                    <a:pt x="18288" y="1964576"/>
                  </a:cubicBezTo>
                  <a:close/>
                  <a:moveTo>
                    <a:pt x="0" y="1843418"/>
                  </a:moveTo>
                  <a:lnTo>
                    <a:pt x="6858" y="1843418"/>
                  </a:lnTo>
                  <a:lnTo>
                    <a:pt x="6858" y="2065160"/>
                  </a:lnTo>
                  <a:lnTo>
                    <a:pt x="228600" y="2065160"/>
                  </a:lnTo>
                  <a:lnTo>
                    <a:pt x="228600" y="2072018"/>
                  </a:lnTo>
                  <a:lnTo>
                    <a:pt x="0" y="2072018"/>
                  </a:lnTo>
                  <a:close/>
                  <a:moveTo>
                    <a:pt x="80010" y="1639328"/>
                  </a:moveTo>
                  <a:lnTo>
                    <a:pt x="86868" y="1645043"/>
                  </a:lnTo>
                  <a:cubicBezTo>
                    <a:pt x="86106" y="1649615"/>
                    <a:pt x="85725" y="1652663"/>
                    <a:pt x="85725" y="1654187"/>
                  </a:cubicBezTo>
                  <a:cubicBezTo>
                    <a:pt x="85725" y="1661654"/>
                    <a:pt x="89535" y="1667674"/>
                    <a:pt x="97155" y="1672246"/>
                  </a:cubicBezTo>
                  <a:cubicBezTo>
                    <a:pt x="103708" y="1676209"/>
                    <a:pt x="110947" y="1678190"/>
                    <a:pt x="118872" y="1678190"/>
                  </a:cubicBezTo>
                  <a:lnTo>
                    <a:pt x="228600" y="1678190"/>
                  </a:lnTo>
                  <a:lnTo>
                    <a:pt x="228600" y="1685048"/>
                  </a:lnTo>
                  <a:lnTo>
                    <a:pt x="115443" y="1685048"/>
                  </a:lnTo>
                  <a:cubicBezTo>
                    <a:pt x="105384" y="1685048"/>
                    <a:pt x="96545" y="1682076"/>
                    <a:pt x="88925" y="1676132"/>
                  </a:cubicBezTo>
                  <a:cubicBezTo>
                    <a:pt x="80695" y="1669732"/>
                    <a:pt x="76581" y="1661654"/>
                    <a:pt x="76581" y="1651901"/>
                  </a:cubicBezTo>
                  <a:cubicBezTo>
                    <a:pt x="76581" y="1649615"/>
                    <a:pt x="77724" y="1645424"/>
                    <a:pt x="80010" y="1639328"/>
                  </a:cubicBezTo>
                  <a:close/>
                  <a:moveTo>
                    <a:pt x="61722" y="1639328"/>
                  </a:moveTo>
                  <a:lnTo>
                    <a:pt x="66065" y="1643214"/>
                  </a:lnTo>
                  <a:lnTo>
                    <a:pt x="56007" y="1659902"/>
                  </a:lnTo>
                  <a:cubicBezTo>
                    <a:pt x="47625" y="1673923"/>
                    <a:pt x="40005" y="1681543"/>
                    <a:pt x="33147" y="1682762"/>
                  </a:cubicBezTo>
                  <a:cubicBezTo>
                    <a:pt x="28879" y="1683524"/>
                    <a:pt x="24536" y="1685124"/>
                    <a:pt x="20116" y="1687562"/>
                  </a:cubicBezTo>
                  <a:lnTo>
                    <a:pt x="17830" y="1685048"/>
                  </a:lnTo>
                  <a:cubicBezTo>
                    <a:pt x="20421" y="1682000"/>
                    <a:pt x="22174" y="1677809"/>
                    <a:pt x="23088" y="1672475"/>
                  </a:cubicBezTo>
                  <a:cubicBezTo>
                    <a:pt x="25374" y="1664855"/>
                    <a:pt x="33299" y="1656854"/>
                    <a:pt x="46863" y="1648472"/>
                  </a:cubicBezTo>
                  <a:close/>
                  <a:moveTo>
                    <a:pt x="106299" y="1623326"/>
                  </a:moveTo>
                  <a:cubicBezTo>
                    <a:pt x="113004" y="1623326"/>
                    <a:pt x="118681" y="1625650"/>
                    <a:pt x="123329" y="1630298"/>
                  </a:cubicBezTo>
                  <a:cubicBezTo>
                    <a:pt x="127978" y="1634946"/>
                    <a:pt x="130302" y="1640623"/>
                    <a:pt x="130302" y="1647329"/>
                  </a:cubicBezTo>
                  <a:cubicBezTo>
                    <a:pt x="130302" y="1652510"/>
                    <a:pt x="128549" y="1657044"/>
                    <a:pt x="125044" y="1660931"/>
                  </a:cubicBezTo>
                  <a:cubicBezTo>
                    <a:pt x="121539" y="1664817"/>
                    <a:pt x="117195" y="1666760"/>
                    <a:pt x="112014" y="1666760"/>
                  </a:cubicBezTo>
                  <a:cubicBezTo>
                    <a:pt x="107746" y="1666760"/>
                    <a:pt x="104127" y="1665350"/>
                    <a:pt x="101155" y="1662531"/>
                  </a:cubicBezTo>
                  <a:cubicBezTo>
                    <a:pt x="98183" y="1659711"/>
                    <a:pt x="96697" y="1656168"/>
                    <a:pt x="96697" y="1651901"/>
                  </a:cubicBezTo>
                  <a:cubicBezTo>
                    <a:pt x="96697" y="1648548"/>
                    <a:pt x="97840" y="1645805"/>
                    <a:pt x="100126" y="1643671"/>
                  </a:cubicBezTo>
                  <a:cubicBezTo>
                    <a:pt x="102412" y="1641538"/>
                    <a:pt x="105232" y="1640471"/>
                    <a:pt x="108585" y="1640471"/>
                  </a:cubicBezTo>
                  <a:cubicBezTo>
                    <a:pt x="113157" y="1640471"/>
                    <a:pt x="115443" y="1642757"/>
                    <a:pt x="115443" y="1647329"/>
                  </a:cubicBezTo>
                  <a:cubicBezTo>
                    <a:pt x="115138" y="1649310"/>
                    <a:pt x="114376" y="1650834"/>
                    <a:pt x="113157" y="1651901"/>
                  </a:cubicBezTo>
                  <a:cubicBezTo>
                    <a:pt x="113157" y="1648853"/>
                    <a:pt x="111633" y="1647329"/>
                    <a:pt x="108585" y="1647329"/>
                  </a:cubicBezTo>
                  <a:cubicBezTo>
                    <a:pt x="104775" y="1647329"/>
                    <a:pt x="102870" y="1649234"/>
                    <a:pt x="102870" y="1653044"/>
                  </a:cubicBezTo>
                  <a:cubicBezTo>
                    <a:pt x="102870" y="1657616"/>
                    <a:pt x="105918" y="1659902"/>
                    <a:pt x="112014" y="1659902"/>
                  </a:cubicBezTo>
                  <a:cubicBezTo>
                    <a:pt x="115519" y="1659902"/>
                    <a:pt x="118300" y="1658530"/>
                    <a:pt x="120358" y="1655787"/>
                  </a:cubicBezTo>
                  <a:cubicBezTo>
                    <a:pt x="122415" y="1653044"/>
                    <a:pt x="123444" y="1649843"/>
                    <a:pt x="123444" y="1646186"/>
                  </a:cubicBezTo>
                  <a:cubicBezTo>
                    <a:pt x="123444" y="1642071"/>
                    <a:pt x="121996" y="1638566"/>
                    <a:pt x="119100" y="1635670"/>
                  </a:cubicBezTo>
                  <a:cubicBezTo>
                    <a:pt x="116205" y="1632775"/>
                    <a:pt x="112699" y="1631327"/>
                    <a:pt x="108585" y="1631327"/>
                  </a:cubicBezTo>
                  <a:cubicBezTo>
                    <a:pt x="104165" y="1631327"/>
                    <a:pt x="99974" y="1632470"/>
                    <a:pt x="96012" y="1634756"/>
                  </a:cubicBezTo>
                  <a:lnTo>
                    <a:pt x="90297" y="1629041"/>
                  </a:lnTo>
                  <a:cubicBezTo>
                    <a:pt x="97155" y="1625231"/>
                    <a:pt x="102489" y="1623326"/>
                    <a:pt x="106299" y="1623326"/>
                  </a:cubicBezTo>
                  <a:close/>
                  <a:moveTo>
                    <a:pt x="22860" y="1615325"/>
                  </a:moveTo>
                  <a:cubicBezTo>
                    <a:pt x="23774" y="1620659"/>
                    <a:pt x="25679" y="1625231"/>
                    <a:pt x="28575" y="1629041"/>
                  </a:cubicBezTo>
                  <a:cubicBezTo>
                    <a:pt x="32080" y="1633613"/>
                    <a:pt x="36271" y="1635899"/>
                    <a:pt x="41148" y="1635899"/>
                  </a:cubicBezTo>
                  <a:cubicBezTo>
                    <a:pt x="47091" y="1635746"/>
                    <a:pt x="56235" y="1632317"/>
                    <a:pt x="68580" y="1625612"/>
                  </a:cubicBezTo>
                  <a:lnTo>
                    <a:pt x="77724" y="1634756"/>
                  </a:lnTo>
                  <a:cubicBezTo>
                    <a:pt x="71628" y="1647862"/>
                    <a:pt x="68580" y="1657387"/>
                    <a:pt x="68580" y="1663331"/>
                  </a:cubicBezTo>
                  <a:cubicBezTo>
                    <a:pt x="68580" y="1667750"/>
                    <a:pt x="69799" y="1671713"/>
                    <a:pt x="72237" y="1675218"/>
                  </a:cubicBezTo>
                  <a:cubicBezTo>
                    <a:pt x="74676" y="1678723"/>
                    <a:pt x="78028" y="1680476"/>
                    <a:pt x="82296" y="1680476"/>
                  </a:cubicBezTo>
                  <a:cubicBezTo>
                    <a:pt x="79248" y="1683524"/>
                    <a:pt x="75819" y="1685048"/>
                    <a:pt x="72009" y="1685048"/>
                  </a:cubicBezTo>
                  <a:cubicBezTo>
                    <a:pt x="68199" y="1685048"/>
                    <a:pt x="65151" y="1683562"/>
                    <a:pt x="62865" y="1680590"/>
                  </a:cubicBezTo>
                  <a:cubicBezTo>
                    <a:pt x="60579" y="1677618"/>
                    <a:pt x="59436" y="1674151"/>
                    <a:pt x="59436" y="1670189"/>
                  </a:cubicBezTo>
                  <a:cubicBezTo>
                    <a:pt x="59436" y="1663178"/>
                    <a:pt x="62484" y="1654415"/>
                    <a:pt x="68580" y="1643900"/>
                  </a:cubicBezTo>
                  <a:lnTo>
                    <a:pt x="61722" y="1635899"/>
                  </a:lnTo>
                  <a:cubicBezTo>
                    <a:pt x="50901" y="1643519"/>
                    <a:pt x="42138" y="1647329"/>
                    <a:pt x="35433" y="1647329"/>
                  </a:cubicBezTo>
                  <a:cubicBezTo>
                    <a:pt x="30708" y="1647329"/>
                    <a:pt x="26860" y="1645500"/>
                    <a:pt x="23888" y="1641842"/>
                  </a:cubicBezTo>
                  <a:cubicBezTo>
                    <a:pt x="20917" y="1638185"/>
                    <a:pt x="19431" y="1633918"/>
                    <a:pt x="19431" y="1629041"/>
                  </a:cubicBezTo>
                  <a:cubicBezTo>
                    <a:pt x="19431" y="1622640"/>
                    <a:pt x="20574" y="1618068"/>
                    <a:pt x="22860" y="1615325"/>
                  </a:cubicBezTo>
                  <a:close/>
                  <a:moveTo>
                    <a:pt x="65151" y="1607324"/>
                  </a:moveTo>
                  <a:lnTo>
                    <a:pt x="96012" y="1639328"/>
                  </a:lnTo>
                  <a:lnTo>
                    <a:pt x="90754" y="1644814"/>
                  </a:lnTo>
                  <a:lnTo>
                    <a:pt x="59207" y="1612353"/>
                  </a:lnTo>
                  <a:close/>
                  <a:moveTo>
                    <a:pt x="56007" y="1573034"/>
                  </a:moveTo>
                  <a:cubicBezTo>
                    <a:pt x="62712" y="1573034"/>
                    <a:pt x="68427" y="1575167"/>
                    <a:pt x="73152" y="1579435"/>
                  </a:cubicBezTo>
                  <a:cubicBezTo>
                    <a:pt x="77876" y="1583702"/>
                    <a:pt x="80162" y="1589188"/>
                    <a:pt x="80010" y="1595894"/>
                  </a:cubicBezTo>
                  <a:cubicBezTo>
                    <a:pt x="79857" y="1602142"/>
                    <a:pt x="77952" y="1607857"/>
                    <a:pt x="74295" y="1613039"/>
                  </a:cubicBezTo>
                  <a:lnTo>
                    <a:pt x="68580" y="1608467"/>
                  </a:lnTo>
                  <a:cubicBezTo>
                    <a:pt x="70866" y="1604809"/>
                    <a:pt x="72009" y="1600999"/>
                    <a:pt x="72009" y="1597037"/>
                  </a:cubicBezTo>
                  <a:cubicBezTo>
                    <a:pt x="72009" y="1592922"/>
                    <a:pt x="70561" y="1589417"/>
                    <a:pt x="67665" y="1586521"/>
                  </a:cubicBezTo>
                  <a:cubicBezTo>
                    <a:pt x="64770" y="1583626"/>
                    <a:pt x="61264" y="1582178"/>
                    <a:pt x="57150" y="1582178"/>
                  </a:cubicBezTo>
                  <a:cubicBezTo>
                    <a:pt x="53797" y="1582178"/>
                    <a:pt x="50673" y="1583092"/>
                    <a:pt x="47777" y="1584921"/>
                  </a:cubicBezTo>
                  <a:cubicBezTo>
                    <a:pt x="44881" y="1586750"/>
                    <a:pt x="43434" y="1589264"/>
                    <a:pt x="43434" y="1592465"/>
                  </a:cubicBezTo>
                  <a:cubicBezTo>
                    <a:pt x="43434" y="1597799"/>
                    <a:pt x="45720" y="1600466"/>
                    <a:pt x="50292" y="1600466"/>
                  </a:cubicBezTo>
                  <a:cubicBezTo>
                    <a:pt x="54102" y="1600466"/>
                    <a:pt x="56007" y="1598561"/>
                    <a:pt x="56007" y="1594751"/>
                  </a:cubicBezTo>
                  <a:cubicBezTo>
                    <a:pt x="56007" y="1592465"/>
                    <a:pt x="54483" y="1590560"/>
                    <a:pt x="51435" y="1589036"/>
                  </a:cubicBezTo>
                  <a:cubicBezTo>
                    <a:pt x="58293" y="1589036"/>
                    <a:pt x="61722" y="1591703"/>
                    <a:pt x="61722" y="1597037"/>
                  </a:cubicBezTo>
                  <a:cubicBezTo>
                    <a:pt x="61722" y="1600085"/>
                    <a:pt x="60579" y="1602561"/>
                    <a:pt x="58293" y="1604466"/>
                  </a:cubicBezTo>
                  <a:cubicBezTo>
                    <a:pt x="56007" y="1606371"/>
                    <a:pt x="53340" y="1607324"/>
                    <a:pt x="50292" y="1607324"/>
                  </a:cubicBezTo>
                  <a:cubicBezTo>
                    <a:pt x="46024" y="1607324"/>
                    <a:pt x="42481" y="1605724"/>
                    <a:pt x="39662" y="1602523"/>
                  </a:cubicBezTo>
                  <a:cubicBezTo>
                    <a:pt x="36842" y="1599323"/>
                    <a:pt x="35433" y="1595589"/>
                    <a:pt x="35433" y="1591322"/>
                  </a:cubicBezTo>
                  <a:cubicBezTo>
                    <a:pt x="35433" y="1585988"/>
                    <a:pt x="37490" y="1581606"/>
                    <a:pt x="41605" y="1578177"/>
                  </a:cubicBezTo>
                  <a:cubicBezTo>
                    <a:pt x="45720" y="1574748"/>
                    <a:pt x="50520" y="1573034"/>
                    <a:pt x="56007" y="1573034"/>
                  </a:cubicBezTo>
                  <a:close/>
                  <a:moveTo>
                    <a:pt x="78867" y="1544459"/>
                  </a:moveTo>
                  <a:cubicBezTo>
                    <a:pt x="86182" y="1544459"/>
                    <a:pt x="92049" y="1548040"/>
                    <a:pt x="96469" y="1555203"/>
                  </a:cubicBezTo>
                  <a:cubicBezTo>
                    <a:pt x="99212" y="1559775"/>
                    <a:pt x="100584" y="1564957"/>
                    <a:pt x="100584" y="1570748"/>
                  </a:cubicBezTo>
                  <a:cubicBezTo>
                    <a:pt x="100584" y="1582178"/>
                    <a:pt x="96393" y="1595132"/>
                    <a:pt x="88011" y="1609610"/>
                  </a:cubicBezTo>
                  <a:lnTo>
                    <a:pt x="93726" y="1615325"/>
                  </a:lnTo>
                  <a:cubicBezTo>
                    <a:pt x="111252" y="1605419"/>
                    <a:pt x="122682" y="1600466"/>
                    <a:pt x="128016" y="1600466"/>
                  </a:cubicBezTo>
                  <a:cubicBezTo>
                    <a:pt x="136093" y="1600618"/>
                    <a:pt x="142798" y="1602371"/>
                    <a:pt x="148132" y="1605724"/>
                  </a:cubicBezTo>
                  <a:cubicBezTo>
                    <a:pt x="154533" y="1609838"/>
                    <a:pt x="157734" y="1615706"/>
                    <a:pt x="157734" y="1623326"/>
                  </a:cubicBezTo>
                  <a:cubicBezTo>
                    <a:pt x="157734" y="1626679"/>
                    <a:pt x="156591" y="1631441"/>
                    <a:pt x="154305" y="1637613"/>
                  </a:cubicBezTo>
                  <a:cubicBezTo>
                    <a:pt x="152019" y="1643786"/>
                    <a:pt x="150876" y="1648548"/>
                    <a:pt x="150876" y="1651901"/>
                  </a:cubicBezTo>
                  <a:cubicBezTo>
                    <a:pt x="150876" y="1654034"/>
                    <a:pt x="151638" y="1657082"/>
                    <a:pt x="153162" y="1661045"/>
                  </a:cubicBezTo>
                  <a:cubicBezTo>
                    <a:pt x="146304" y="1657387"/>
                    <a:pt x="142875" y="1650910"/>
                    <a:pt x="142875" y="1641614"/>
                  </a:cubicBezTo>
                  <a:cubicBezTo>
                    <a:pt x="142875" y="1633994"/>
                    <a:pt x="140398" y="1627517"/>
                    <a:pt x="135445" y="1622183"/>
                  </a:cubicBezTo>
                  <a:cubicBezTo>
                    <a:pt x="130492" y="1616849"/>
                    <a:pt x="124206" y="1614182"/>
                    <a:pt x="116586" y="1614182"/>
                  </a:cubicBezTo>
                  <a:cubicBezTo>
                    <a:pt x="107442" y="1614182"/>
                    <a:pt x="97536" y="1617992"/>
                    <a:pt x="86868" y="1625612"/>
                  </a:cubicBezTo>
                  <a:lnTo>
                    <a:pt x="77724" y="1616468"/>
                  </a:lnTo>
                  <a:cubicBezTo>
                    <a:pt x="86106" y="1606409"/>
                    <a:pt x="90297" y="1596884"/>
                    <a:pt x="90297" y="1587893"/>
                  </a:cubicBezTo>
                  <a:cubicBezTo>
                    <a:pt x="90297" y="1580730"/>
                    <a:pt x="88239" y="1574367"/>
                    <a:pt x="84124" y="1568805"/>
                  </a:cubicBezTo>
                  <a:cubicBezTo>
                    <a:pt x="80010" y="1563242"/>
                    <a:pt x="74447" y="1560461"/>
                    <a:pt x="67437" y="1560461"/>
                  </a:cubicBezTo>
                  <a:cubicBezTo>
                    <a:pt x="66522" y="1560461"/>
                    <a:pt x="65189" y="1560651"/>
                    <a:pt x="63436" y="1561032"/>
                  </a:cubicBezTo>
                  <a:cubicBezTo>
                    <a:pt x="61684" y="1561413"/>
                    <a:pt x="60350" y="1561604"/>
                    <a:pt x="59436" y="1561604"/>
                  </a:cubicBezTo>
                  <a:cubicBezTo>
                    <a:pt x="50596" y="1561604"/>
                    <a:pt x="44881" y="1558175"/>
                    <a:pt x="42291" y="1551317"/>
                  </a:cubicBezTo>
                  <a:cubicBezTo>
                    <a:pt x="44729" y="1552841"/>
                    <a:pt x="47396" y="1553603"/>
                    <a:pt x="50292" y="1553603"/>
                  </a:cubicBezTo>
                  <a:cubicBezTo>
                    <a:pt x="52882" y="1553603"/>
                    <a:pt x="55549" y="1552841"/>
                    <a:pt x="58293" y="1551317"/>
                  </a:cubicBezTo>
                  <a:cubicBezTo>
                    <a:pt x="66370" y="1546745"/>
                    <a:pt x="73228" y="1544459"/>
                    <a:pt x="78867" y="1544459"/>
                  </a:cubicBezTo>
                  <a:close/>
                  <a:moveTo>
                    <a:pt x="169164" y="1529600"/>
                  </a:moveTo>
                  <a:lnTo>
                    <a:pt x="171450" y="1531886"/>
                  </a:lnTo>
                  <a:lnTo>
                    <a:pt x="164592" y="1549031"/>
                  </a:lnTo>
                  <a:cubicBezTo>
                    <a:pt x="158648" y="1563966"/>
                    <a:pt x="151409" y="1574253"/>
                    <a:pt x="142875" y="1579892"/>
                  </a:cubicBezTo>
                  <a:lnTo>
                    <a:pt x="93954" y="1612124"/>
                  </a:lnTo>
                  <a:lnTo>
                    <a:pt x="90754" y="1609153"/>
                  </a:lnTo>
                  <a:lnTo>
                    <a:pt x="124587" y="1557032"/>
                  </a:lnTo>
                  <a:cubicBezTo>
                    <a:pt x="129311" y="1549717"/>
                    <a:pt x="138074" y="1543240"/>
                    <a:pt x="150876" y="1537601"/>
                  </a:cubicBezTo>
                  <a:close/>
                  <a:moveTo>
                    <a:pt x="18288" y="1474736"/>
                  </a:moveTo>
                  <a:lnTo>
                    <a:pt x="25146" y="1474736"/>
                  </a:lnTo>
                  <a:lnTo>
                    <a:pt x="25146" y="1592465"/>
                  </a:lnTo>
                  <a:cubicBezTo>
                    <a:pt x="25146" y="1599628"/>
                    <a:pt x="27394" y="1605800"/>
                    <a:pt x="31889" y="1610981"/>
                  </a:cubicBezTo>
                  <a:cubicBezTo>
                    <a:pt x="36385" y="1616163"/>
                    <a:pt x="42138" y="1618754"/>
                    <a:pt x="49149" y="1618754"/>
                  </a:cubicBezTo>
                  <a:cubicBezTo>
                    <a:pt x="52044" y="1618754"/>
                    <a:pt x="55473" y="1617992"/>
                    <a:pt x="59436" y="1616468"/>
                  </a:cubicBezTo>
                  <a:lnTo>
                    <a:pt x="65151" y="1622183"/>
                  </a:lnTo>
                  <a:cubicBezTo>
                    <a:pt x="59969" y="1625231"/>
                    <a:pt x="55016" y="1626755"/>
                    <a:pt x="50292" y="1626755"/>
                  </a:cubicBezTo>
                  <a:cubicBezTo>
                    <a:pt x="41300" y="1626755"/>
                    <a:pt x="33718" y="1623821"/>
                    <a:pt x="27546" y="1617954"/>
                  </a:cubicBezTo>
                  <a:cubicBezTo>
                    <a:pt x="21374" y="1612086"/>
                    <a:pt x="18288" y="1604733"/>
                    <a:pt x="18288" y="1595894"/>
                  </a:cubicBezTo>
                  <a:close/>
                  <a:moveTo>
                    <a:pt x="0" y="1474736"/>
                  </a:moveTo>
                  <a:lnTo>
                    <a:pt x="6858" y="1474736"/>
                  </a:lnTo>
                  <a:lnTo>
                    <a:pt x="6858" y="1696478"/>
                  </a:lnTo>
                  <a:lnTo>
                    <a:pt x="228600" y="1696478"/>
                  </a:lnTo>
                  <a:lnTo>
                    <a:pt x="228600" y="1703336"/>
                  </a:lnTo>
                  <a:lnTo>
                    <a:pt x="0" y="1703336"/>
                  </a:lnTo>
                  <a:close/>
                  <a:moveTo>
                    <a:pt x="80010" y="1270644"/>
                  </a:moveTo>
                  <a:lnTo>
                    <a:pt x="86868" y="1276359"/>
                  </a:lnTo>
                  <a:cubicBezTo>
                    <a:pt x="86106" y="1280931"/>
                    <a:pt x="85725" y="1283979"/>
                    <a:pt x="85725" y="1285503"/>
                  </a:cubicBezTo>
                  <a:cubicBezTo>
                    <a:pt x="85725" y="1292970"/>
                    <a:pt x="89535" y="1298990"/>
                    <a:pt x="97155" y="1303562"/>
                  </a:cubicBezTo>
                  <a:cubicBezTo>
                    <a:pt x="103708" y="1307525"/>
                    <a:pt x="110947" y="1309506"/>
                    <a:pt x="118872" y="1309506"/>
                  </a:cubicBezTo>
                  <a:lnTo>
                    <a:pt x="228600" y="1309506"/>
                  </a:lnTo>
                  <a:lnTo>
                    <a:pt x="228600" y="1316364"/>
                  </a:lnTo>
                  <a:lnTo>
                    <a:pt x="115443" y="1316364"/>
                  </a:lnTo>
                  <a:cubicBezTo>
                    <a:pt x="105384" y="1316364"/>
                    <a:pt x="96545" y="1313392"/>
                    <a:pt x="88925" y="1307448"/>
                  </a:cubicBezTo>
                  <a:cubicBezTo>
                    <a:pt x="80695" y="1301048"/>
                    <a:pt x="76581" y="1292970"/>
                    <a:pt x="76581" y="1283217"/>
                  </a:cubicBezTo>
                  <a:cubicBezTo>
                    <a:pt x="76581" y="1280931"/>
                    <a:pt x="77724" y="1276740"/>
                    <a:pt x="80010" y="1270644"/>
                  </a:cubicBezTo>
                  <a:close/>
                  <a:moveTo>
                    <a:pt x="61722" y="1270644"/>
                  </a:moveTo>
                  <a:lnTo>
                    <a:pt x="66065" y="1274530"/>
                  </a:lnTo>
                  <a:lnTo>
                    <a:pt x="56007" y="1291218"/>
                  </a:lnTo>
                  <a:cubicBezTo>
                    <a:pt x="47625" y="1305239"/>
                    <a:pt x="40005" y="1312859"/>
                    <a:pt x="33147" y="1314078"/>
                  </a:cubicBezTo>
                  <a:cubicBezTo>
                    <a:pt x="28879" y="1314840"/>
                    <a:pt x="24536" y="1316440"/>
                    <a:pt x="20116" y="1318878"/>
                  </a:cubicBezTo>
                  <a:lnTo>
                    <a:pt x="17830" y="1316364"/>
                  </a:lnTo>
                  <a:cubicBezTo>
                    <a:pt x="20421" y="1313316"/>
                    <a:pt x="22174" y="1309125"/>
                    <a:pt x="23088" y="1303791"/>
                  </a:cubicBezTo>
                  <a:cubicBezTo>
                    <a:pt x="25374" y="1296171"/>
                    <a:pt x="33299" y="1288170"/>
                    <a:pt x="46863" y="1279788"/>
                  </a:cubicBezTo>
                  <a:close/>
                  <a:moveTo>
                    <a:pt x="106299" y="1254642"/>
                  </a:moveTo>
                  <a:cubicBezTo>
                    <a:pt x="113004" y="1254642"/>
                    <a:pt x="118681" y="1256966"/>
                    <a:pt x="123329" y="1261614"/>
                  </a:cubicBezTo>
                  <a:cubicBezTo>
                    <a:pt x="127978" y="1266262"/>
                    <a:pt x="130302" y="1271939"/>
                    <a:pt x="130302" y="1278645"/>
                  </a:cubicBezTo>
                  <a:cubicBezTo>
                    <a:pt x="130302" y="1283826"/>
                    <a:pt x="128549" y="1288360"/>
                    <a:pt x="125044" y="1292247"/>
                  </a:cubicBezTo>
                  <a:cubicBezTo>
                    <a:pt x="121539" y="1296133"/>
                    <a:pt x="117195" y="1298076"/>
                    <a:pt x="112014" y="1298076"/>
                  </a:cubicBezTo>
                  <a:cubicBezTo>
                    <a:pt x="107746" y="1298076"/>
                    <a:pt x="104127" y="1296666"/>
                    <a:pt x="101155" y="1293847"/>
                  </a:cubicBezTo>
                  <a:cubicBezTo>
                    <a:pt x="98183" y="1291027"/>
                    <a:pt x="96697" y="1287484"/>
                    <a:pt x="96697" y="1283217"/>
                  </a:cubicBezTo>
                  <a:cubicBezTo>
                    <a:pt x="96697" y="1279864"/>
                    <a:pt x="97840" y="1277121"/>
                    <a:pt x="100126" y="1274987"/>
                  </a:cubicBezTo>
                  <a:cubicBezTo>
                    <a:pt x="102412" y="1272854"/>
                    <a:pt x="105232" y="1271787"/>
                    <a:pt x="108585" y="1271787"/>
                  </a:cubicBezTo>
                  <a:cubicBezTo>
                    <a:pt x="113157" y="1271787"/>
                    <a:pt x="115443" y="1274073"/>
                    <a:pt x="115443" y="1278645"/>
                  </a:cubicBezTo>
                  <a:cubicBezTo>
                    <a:pt x="115138" y="1280626"/>
                    <a:pt x="114376" y="1282150"/>
                    <a:pt x="113157" y="1283217"/>
                  </a:cubicBezTo>
                  <a:cubicBezTo>
                    <a:pt x="113157" y="1280169"/>
                    <a:pt x="111633" y="1278645"/>
                    <a:pt x="108585" y="1278645"/>
                  </a:cubicBezTo>
                  <a:cubicBezTo>
                    <a:pt x="104775" y="1278645"/>
                    <a:pt x="102870" y="1280550"/>
                    <a:pt x="102870" y="1284360"/>
                  </a:cubicBezTo>
                  <a:cubicBezTo>
                    <a:pt x="102870" y="1288932"/>
                    <a:pt x="105918" y="1291218"/>
                    <a:pt x="112014" y="1291218"/>
                  </a:cubicBezTo>
                  <a:cubicBezTo>
                    <a:pt x="115519" y="1291218"/>
                    <a:pt x="118300" y="1289846"/>
                    <a:pt x="120358" y="1287103"/>
                  </a:cubicBezTo>
                  <a:cubicBezTo>
                    <a:pt x="122415" y="1284360"/>
                    <a:pt x="123444" y="1281159"/>
                    <a:pt x="123444" y="1277502"/>
                  </a:cubicBezTo>
                  <a:cubicBezTo>
                    <a:pt x="123444" y="1273387"/>
                    <a:pt x="121996" y="1269882"/>
                    <a:pt x="119100" y="1266986"/>
                  </a:cubicBezTo>
                  <a:cubicBezTo>
                    <a:pt x="116205" y="1264091"/>
                    <a:pt x="112699" y="1262643"/>
                    <a:pt x="108585" y="1262643"/>
                  </a:cubicBezTo>
                  <a:cubicBezTo>
                    <a:pt x="104165" y="1262643"/>
                    <a:pt x="99974" y="1263786"/>
                    <a:pt x="96012" y="1266072"/>
                  </a:cubicBezTo>
                  <a:lnTo>
                    <a:pt x="90297" y="1260357"/>
                  </a:lnTo>
                  <a:cubicBezTo>
                    <a:pt x="97155" y="1256547"/>
                    <a:pt x="102489" y="1254642"/>
                    <a:pt x="106299" y="1254642"/>
                  </a:cubicBezTo>
                  <a:close/>
                  <a:moveTo>
                    <a:pt x="22860" y="1246641"/>
                  </a:moveTo>
                  <a:cubicBezTo>
                    <a:pt x="23774" y="1251975"/>
                    <a:pt x="25679" y="1256547"/>
                    <a:pt x="28575" y="1260357"/>
                  </a:cubicBezTo>
                  <a:cubicBezTo>
                    <a:pt x="32080" y="1264929"/>
                    <a:pt x="36271" y="1267215"/>
                    <a:pt x="41148" y="1267215"/>
                  </a:cubicBezTo>
                  <a:cubicBezTo>
                    <a:pt x="47091" y="1267062"/>
                    <a:pt x="56235" y="1263633"/>
                    <a:pt x="68580" y="1256928"/>
                  </a:cubicBezTo>
                  <a:lnTo>
                    <a:pt x="77724" y="1266072"/>
                  </a:lnTo>
                  <a:cubicBezTo>
                    <a:pt x="71628" y="1279178"/>
                    <a:pt x="68580" y="1288703"/>
                    <a:pt x="68580" y="1294647"/>
                  </a:cubicBezTo>
                  <a:cubicBezTo>
                    <a:pt x="68580" y="1299066"/>
                    <a:pt x="69799" y="1303029"/>
                    <a:pt x="72237" y="1306534"/>
                  </a:cubicBezTo>
                  <a:cubicBezTo>
                    <a:pt x="74676" y="1310039"/>
                    <a:pt x="78028" y="1311792"/>
                    <a:pt x="82296" y="1311792"/>
                  </a:cubicBezTo>
                  <a:cubicBezTo>
                    <a:pt x="79248" y="1314840"/>
                    <a:pt x="75819" y="1316364"/>
                    <a:pt x="72009" y="1316364"/>
                  </a:cubicBezTo>
                  <a:cubicBezTo>
                    <a:pt x="68199" y="1316364"/>
                    <a:pt x="65151" y="1314878"/>
                    <a:pt x="62865" y="1311906"/>
                  </a:cubicBezTo>
                  <a:cubicBezTo>
                    <a:pt x="60579" y="1308934"/>
                    <a:pt x="59436" y="1305467"/>
                    <a:pt x="59436" y="1301505"/>
                  </a:cubicBezTo>
                  <a:cubicBezTo>
                    <a:pt x="59436" y="1294494"/>
                    <a:pt x="62484" y="1285731"/>
                    <a:pt x="68580" y="1275216"/>
                  </a:cubicBezTo>
                  <a:lnTo>
                    <a:pt x="61722" y="1267215"/>
                  </a:lnTo>
                  <a:cubicBezTo>
                    <a:pt x="50901" y="1274835"/>
                    <a:pt x="42138" y="1278645"/>
                    <a:pt x="35433" y="1278645"/>
                  </a:cubicBezTo>
                  <a:cubicBezTo>
                    <a:pt x="30708" y="1278645"/>
                    <a:pt x="26860" y="1276816"/>
                    <a:pt x="23888" y="1273158"/>
                  </a:cubicBezTo>
                  <a:cubicBezTo>
                    <a:pt x="20917" y="1269501"/>
                    <a:pt x="19431" y="1265234"/>
                    <a:pt x="19431" y="1260357"/>
                  </a:cubicBezTo>
                  <a:cubicBezTo>
                    <a:pt x="19431" y="1253956"/>
                    <a:pt x="20574" y="1249384"/>
                    <a:pt x="22860" y="1246641"/>
                  </a:cubicBezTo>
                  <a:close/>
                  <a:moveTo>
                    <a:pt x="65151" y="1238640"/>
                  </a:moveTo>
                  <a:lnTo>
                    <a:pt x="96012" y="1270644"/>
                  </a:lnTo>
                  <a:lnTo>
                    <a:pt x="90754" y="1276130"/>
                  </a:lnTo>
                  <a:lnTo>
                    <a:pt x="59207" y="1243669"/>
                  </a:lnTo>
                  <a:close/>
                  <a:moveTo>
                    <a:pt x="56007" y="1204350"/>
                  </a:moveTo>
                  <a:cubicBezTo>
                    <a:pt x="62712" y="1204350"/>
                    <a:pt x="68427" y="1206483"/>
                    <a:pt x="73152" y="1210751"/>
                  </a:cubicBezTo>
                  <a:cubicBezTo>
                    <a:pt x="77876" y="1215018"/>
                    <a:pt x="80162" y="1220504"/>
                    <a:pt x="80010" y="1227210"/>
                  </a:cubicBezTo>
                  <a:cubicBezTo>
                    <a:pt x="79857" y="1233458"/>
                    <a:pt x="77952" y="1239173"/>
                    <a:pt x="74295" y="1244355"/>
                  </a:cubicBezTo>
                  <a:lnTo>
                    <a:pt x="68580" y="1239783"/>
                  </a:lnTo>
                  <a:cubicBezTo>
                    <a:pt x="70866" y="1236125"/>
                    <a:pt x="72009" y="1232315"/>
                    <a:pt x="72009" y="1228353"/>
                  </a:cubicBezTo>
                  <a:cubicBezTo>
                    <a:pt x="72009" y="1224238"/>
                    <a:pt x="70561" y="1220733"/>
                    <a:pt x="67665" y="1217837"/>
                  </a:cubicBezTo>
                  <a:cubicBezTo>
                    <a:pt x="64770" y="1214942"/>
                    <a:pt x="61264" y="1213494"/>
                    <a:pt x="57150" y="1213494"/>
                  </a:cubicBezTo>
                  <a:cubicBezTo>
                    <a:pt x="53797" y="1213494"/>
                    <a:pt x="50673" y="1214408"/>
                    <a:pt x="47777" y="1216237"/>
                  </a:cubicBezTo>
                  <a:cubicBezTo>
                    <a:pt x="44881" y="1218066"/>
                    <a:pt x="43434" y="1220580"/>
                    <a:pt x="43434" y="1223781"/>
                  </a:cubicBezTo>
                  <a:cubicBezTo>
                    <a:pt x="43434" y="1229115"/>
                    <a:pt x="45720" y="1231782"/>
                    <a:pt x="50292" y="1231782"/>
                  </a:cubicBezTo>
                  <a:cubicBezTo>
                    <a:pt x="54102" y="1231782"/>
                    <a:pt x="56007" y="1229877"/>
                    <a:pt x="56007" y="1226067"/>
                  </a:cubicBezTo>
                  <a:cubicBezTo>
                    <a:pt x="56007" y="1223781"/>
                    <a:pt x="54483" y="1221876"/>
                    <a:pt x="51435" y="1220352"/>
                  </a:cubicBezTo>
                  <a:cubicBezTo>
                    <a:pt x="58293" y="1220352"/>
                    <a:pt x="61722" y="1223019"/>
                    <a:pt x="61722" y="1228353"/>
                  </a:cubicBezTo>
                  <a:cubicBezTo>
                    <a:pt x="61722" y="1231401"/>
                    <a:pt x="60579" y="1233877"/>
                    <a:pt x="58293" y="1235782"/>
                  </a:cubicBezTo>
                  <a:cubicBezTo>
                    <a:pt x="56007" y="1237687"/>
                    <a:pt x="53340" y="1238640"/>
                    <a:pt x="50292" y="1238640"/>
                  </a:cubicBezTo>
                  <a:cubicBezTo>
                    <a:pt x="46024" y="1238640"/>
                    <a:pt x="42481" y="1237040"/>
                    <a:pt x="39662" y="1233839"/>
                  </a:cubicBezTo>
                  <a:cubicBezTo>
                    <a:pt x="36842" y="1230639"/>
                    <a:pt x="35433" y="1226905"/>
                    <a:pt x="35433" y="1222638"/>
                  </a:cubicBezTo>
                  <a:cubicBezTo>
                    <a:pt x="35433" y="1217304"/>
                    <a:pt x="37490" y="1212922"/>
                    <a:pt x="41605" y="1209493"/>
                  </a:cubicBezTo>
                  <a:cubicBezTo>
                    <a:pt x="45720" y="1206064"/>
                    <a:pt x="50520" y="1204350"/>
                    <a:pt x="56007" y="1204350"/>
                  </a:cubicBezTo>
                  <a:close/>
                  <a:moveTo>
                    <a:pt x="78867" y="1175775"/>
                  </a:moveTo>
                  <a:cubicBezTo>
                    <a:pt x="86182" y="1175775"/>
                    <a:pt x="92049" y="1179356"/>
                    <a:pt x="96469" y="1186519"/>
                  </a:cubicBezTo>
                  <a:cubicBezTo>
                    <a:pt x="99212" y="1191091"/>
                    <a:pt x="100584" y="1196273"/>
                    <a:pt x="100584" y="1202064"/>
                  </a:cubicBezTo>
                  <a:cubicBezTo>
                    <a:pt x="100584" y="1213494"/>
                    <a:pt x="96393" y="1226448"/>
                    <a:pt x="88011" y="1240926"/>
                  </a:cubicBezTo>
                  <a:lnTo>
                    <a:pt x="93726" y="1246641"/>
                  </a:lnTo>
                  <a:cubicBezTo>
                    <a:pt x="111252" y="1236735"/>
                    <a:pt x="122682" y="1231782"/>
                    <a:pt x="128016" y="1231782"/>
                  </a:cubicBezTo>
                  <a:cubicBezTo>
                    <a:pt x="136093" y="1231934"/>
                    <a:pt x="142798" y="1233687"/>
                    <a:pt x="148132" y="1237040"/>
                  </a:cubicBezTo>
                  <a:cubicBezTo>
                    <a:pt x="154533" y="1241154"/>
                    <a:pt x="157734" y="1247022"/>
                    <a:pt x="157734" y="1254642"/>
                  </a:cubicBezTo>
                  <a:cubicBezTo>
                    <a:pt x="157734" y="1257995"/>
                    <a:pt x="156591" y="1262757"/>
                    <a:pt x="154305" y="1268929"/>
                  </a:cubicBezTo>
                  <a:cubicBezTo>
                    <a:pt x="152019" y="1275102"/>
                    <a:pt x="150876" y="1279864"/>
                    <a:pt x="150876" y="1283217"/>
                  </a:cubicBezTo>
                  <a:cubicBezTo>
                    <a:pt x="150876" y="1285350"/>
                    <a:pt x="151638" y="1288398"/>
                    <a:pt x="153162" y="1292361"/>
                  </a:cubicBezTo>
                  <a:cubicBezTo>
                    <a:pt x="146304" y="1288703"/>
                    <a:pt x="142875" y="1282226"/>
                    <a:pt x="142875" y="1272930"/>
                  </a:cubicBezTo>
                  <a:cubicBezTo>
                    <a:pt x="142875" y="1265310"/>
                    <a:pt x="140398" y="1258833"/>
                    <a:pt x="135445" y="1253499"/>
                  </a:cubicBezTo>
                  <a:cubicBezTo>
                    <a:pt x="130492" y="1248165"/>
                    <a:pt x="124206" y="1245498"/>
                    <a:pt x="116586" y="1245498"/>
                  </a:cubicBezTo>
                  <a:cubicBezTo>
                    <a:pt x="107442" y="1245498"/>
                    <a:pt x="97536" y="1249308"/>
                    <a:pt x="86868" y="1256928"/>
                  </a:cubicBezTo>
                  <a:lnTo>
                    <a:pt x="77724" y="1247784"/>
                  </a:lnTo>
                  <a:cubicBezTo>
                    <a:pt x="86106" y="1237725"/>
                    <a:pt x="90297" y="1228200"/>
                    <a:pt x="90297" y="1219209"/>
                  </a:cubicBezTo>
                  <a:cubicBezTo>
                    <a:pt x="90297" y="1212046"/>
                    <a:pt x="88239" y="1205683"/>
                    <a:pt x="84124" y="1200121"/>
                  </a:cubicBezTo>
                  <a:cubicBezTo>
                    <a:pt x="80010" y="1194558"/>
                    <a:pt x="74447" y="1191777"/>
                    <a:pt x="67437" y="1191777"/>
                  </a:cubicBezTo>
                  <a:cubicBezTo>
                    <a:pt x="66522" y="1191777"/>
                    <a:pt x="65189" y="1191967"/>
                    <a:pt x="63436" y="1192348"/>
                  </a:cubicBezTo>
                  <a:cubicBezTo>
                    <a:pt x="61684" y="1192729"/>
                    <a:pt x="60350" y="1192920"/>
                    <a:pt x="59436" y="1192920"/>
                  </a:cubicBezTo>
                  <a:cubicBezTo>
                    <a:pt x="50596" y="1192920"/>
                    <a:pt x="44881" y="1189491"/>
                    <a:pt x="42291" y="1182633"/>
                  </a:cubicBezTo>
                  <a:cubicBezTo>
                    <a:pt x="44729" y="1184157"/>
                    <a:pt x="47396" y="1184919"/>
                    <a:pt x="50292" y="1184919"/>
                  </a:cubicBezTo>
                  <a:cubicBezTo>
                    <a:pt x="52882" y="1184919"/>
                    <a:pt x="55549" y="1184157"/>
                    <a:pt x="58293" y="1182633"/>
                  </a:cubicBezTo>
                  <a:cubicBezTo>
                    <a:pt x="66370" y="1178061"/>
                    <a:pt x="73228" y="1175775"/>
                    <a:pt x="78867" y="1175775"/>
                  </a:cubicBezTo>
                  <a:close/>
                  <a:moveTo>
                    <a:pt x="169164" y="1160916"/>
                  </a:moveTo>
                  <a:lnTo>
                    <a:pt x="171450" y="1163202"/>
                  </a:lnTo>
                  <a:lnTo>
                    <a:pt x="164592" y="1180347"/>
                  </a:lnTo>
                  <a:cubicBezTo>
                    <a:pt x="158648" y="1195282"/>
                    <a:pt x="151409" y="1205569"/>
                    <a:pt x="142875" y="1211208"/>
                  </a:cubicBezTo>
                  <a:lnTo>
                    <a:pt x="93954" y="1243440"/>
                  </a:lnTo>
                  <a:lnTo>
                    <a:pt x="90754" y="1240469"/>
                  </a:lnTo>
                  <a:lnTo>
                    <a:pt x="124587" y="1188348"/>
                  </a:lnTo>
                  <a:cubicBezTo>
                    <a:pt x="129311" y="1181033"/>
                    <a:pt x="138074" y="1174556"/>
                    <a:pt x="150876" y="1168917"/>
                  </a:cubicBezTo>
                  <a:close/>
                  <a:moveTo>
                    <a:pt x="18288" y="1106052"/>
                  </a:moveTo>
                  <a:lnTo>
                    <a:pt x="25146" y="1106052"/>
                  </a:lnTo>
                  <a:lnTo>
                    <a:pt x="25146" y="1223781"/>
                  </a:lnTo>
                  <a:cubicBezTo>
                    <a:pt x="25146" y="1230944"/>
                    <a:pt x="27394" y="1237116"/>
                    <a:pt x="31889" y="1242297"/>
                  </a:cubicBezTo>
                  <a:cubicBezTo>
                    <a:pt x="36385" y="1247479"/>
                    <a:pt x="42138" y="1250070"/>
                    <a:pt x="49149" y="1250070"/>
                  </a:cubicBezTo>
                  <a:cubicBezTo>
                    <a:pt x="52044" y="1250070"/>
                    <a:pt x="55473" y="1249308"/>
                    <a:pt x="59436" y="1247784"/>
                  </a:cubicBezTo>
                  <a:lnTo>
                    <a:pt x="65151" y="1253499"/>
                  </a:lnTo>
                  <a:cubicBezTo>
                    <a:pt x="59969" y="1256547"/>
                    <a:pt x="55016" y="1258071"/>
                    <a:pt x="50292" y="1258071"/>
                  </a:cubicBezTo>
                  <a:cubicBezTo>
                    <a:pt x="41300" y="1258071"/>
                    <a:pt x="33718" y="1255137"/>
                    <a:pt x="27546" y="1249270"/>
                  </a:cubicBezTo>
                  <a:cubicBezTo>
                    <a:pt x="21374" y="1243402"/>
                    <a:pt x="18288" y="1236049"/>
                    <a:pt x="18288" y="1227210"/>
                  </a:cubicBezTo>
                  <a:close/>
                  <a:moveTo>
                    <a:pt x="0" y="1106052"/>
                  </a:moveTo>
                  <a:lnTo>
                    <a:pt x="6858" y="1106052"/>
                  </a:lnTo>
                  <a:lnTo>
                    <a:pt x="6858" y="1327794"/>
                  </a:lnTo>
                  <a:lnTo>
                    <a:pt x="228600" y="1327794"/>
                  </a:lnTo>
                  <a:lnTo>
                    <a:pt x="228600" y="1334652"/>
                  </a:lnTo>
                  <a:lnTo>
                    <a:pt x="0" y="1334652"/>
                  </a:lnTo>
                  <a:close/>
                  <a:moveTo>
                    <a:pt x="80010" y="901960"/>
                  </a:moveTo>
                  <a:lnTo>
                    <a:pt x="86868" y="907675"/>
                  </a:lnTo>
                  <a:cubicBezTo>
                    <a:pt x="86106" y="912247"/>
                    <a:pt x="85725" y="915295"/>
                    <a:pt x="85725" y="916819"/>
                  </a:cubicBezTo>
                  <a:cubicBezTo>
                    <a:pt x="85725" y="924286"/>
                    <a:pt x="89535" y="930306"/>
                    <a:pt x="97155" y="934878"/>
                  </a:cubicBezTo>
                  <a:cubicBezTo>
                    <a:pt x="103708" y="938841"/>
                    <a:pt x="110947" y="940822"/>
                    <a:pt x="118872" y="940822"/>
                  </a:cubicBezTo>
                  <a:lnTo>
                    <a:pt x="228600" y="940822"/>
                  </a:lnTo>
                  <a:lnTo>
                    <a:pt x="228600" y="947680"/>
                  </a:lnTo>
                  <a:lnTo>
                    <a:pt x="115443" y="947680"/>
                  </a:lnTo>
                  <a:cubicBezTo>
                    <a:pt x="105384" y="947680"/>
                    <a:pt x="96545" y="944708"/>
                    <a:pt x="88925" y="938764"/>
                  </a:cubicBezTo>
                  <a:cubicBezTo>
                    <a:pt x="80695" y="932364"/>
                    <a:pt x="76581" y="924286"/>
                    <a:pt x="76581" y="914533"/>
                  </a:cubicBezTo>
                  <a:cubicBezTo>
                    <a:pt x="76581" y="912247"/>
                    <a:pt x="77724" y="908056"/>
                    <a:pt x="80010" y="901960"/>
                  </a:cubicBezTo>
                  <a:close/>
                  <a:moveTo>
                    <a:pt x="61722" y="901960"/>
                  </a:moveTo>
                  <a:lnTo>
                    <a:pt x="66065" y="905846"/>
                  </a:lnTo>
                  <a:lnTo>
                    <a:pt x="56007" y="922534"/>
                  </a:lnTo>
                  <a:cubicBezTo>
                    <a:pt x="47625" y="936555"/>
                    <a:pt x="40005" y="944175"/>
                    <a:pt x="33147" y="945394"/>
                  </a:cubicBezTo>
                  <a:cubicBezTo>
                    <a:pt x="28879" y="946156"/>
                    <a:pt x="24536" y="947756"/>
                    <a:pt x="20116" y="950194"/>
                  </a:cubicBezTo>
                  <a:lnTo>
                    <a:pt x="17830" y="947680"/>
                  </a:lnTo>
                  <a:cubicBezTo>
                    <a:pt x="20421" y="944632"/>
                    <a:pt x="22174" y="940441"/>
                    <a:pt x="23088" y="935107"/>
                  </a:cubicBezTo>
                  <a:cubicBezTo>
                    <a:pt x="25374" y="927487"/>
                    <a:pt x="33299" y="919486"/>
                    <a:pt x="46863" y="911104"/>
                  </a:cubicBezTo>
                  <a:close/>
                  <a:moveTo>
                    <a:pt x="106299" y="885958"/>
                  </a:moveTo>
                  <a:cubicBezTo>
                    <a:pt x="113004" y="885958"/>
                    <a:pt x="118681" y="888282"/>
                    <a:pt x="123329" y="892930"/>
                  </a:cubicBezTo>
                  <a:cubicBezTo>
                    <a:pt x="127978" y="897578"/>
                    <a:pt x="130302" y="903255"/>
                    <a:pt x="130302" y="909961"/>
                  </a:cubicBezTo>
                  <a:cubicBezTo>
                    <a:pt x="130302" y="915142"/>
                    <a:pt x="128549" y="919676"/>
                    <a:pt x="125044" y="923563"/>
                  </a:cubicBezTo>
                  <a:cubicBezTo>
                    <a:pt x="121539" y="927449"/>
                    <a:pt x="117195" y="929392"/>
                    <a:pt x="112014" y="929392"/>
                  </a:cubicBezTo>
                  <a:cubicBezTo>
                    <a:pt x="107746" y="929392"/>
                    <a:pt x="104127" y="927982"/>
                    <a:pt x="101155" y="925163"/>
                  </a:cubicBezTo>
                  <a:cubicBezTo>
                    <a:pt x="98183" y="922343"/>
                    <a:pt x="96697" y="918800"/>
                    <a:pt x="96697" y="914533"/>
                  </a:cubicBezTo>
                  <a:cubicBezTo>
                    <a:pt x="96697" y="911180"/>
                    <a:pt x="97840" y="908437"/>
                    <a:pt x="100126" y="906303"/>
                  </a:cubicBezTo>
                  <a:cubicBezTo>
                    <a:pt x="102412" y="904170"/>
                    <a:pt x="105232" y="903103"/>
                    <a:pt x="108585" y="903103"/>
                  </a:cubicBezTo>
                  <a:cubicBezTo>
                    <a:pt x="113157" y="903103"/>
                    <a:pt x="115443" y="905389"/>
                    <a:pt x="115443" y="909961"/>
                  </a:cubicBezTo>
                  <a:cubicBezTo>
                    <a:pt x="115138" y="911942"/>
                    <a:pt x="114376" y="913466"/>
                    <a:pt x="113157" y="914533"/>
                  </a:cubicBezTo>
                  <a:cubicBezTo>
                    <a:pt x="113157" y="911485"/>
                    <a:pt x="111633" y="909961"/>
                    <a:pt x="108585" y="909961"/>
                  </a:cubicBezTo>
                  <a:cubicBezTo>
                    <a:pt x="104775" y="909961"/>
                    <a:pt x="102870" y="911866"/>
                    <a:pt x="102870" y="915676"/>
                  </a:cubicBezTo>
                  <a:cubicBezTo>
                    <a:pt x="102870" y="920248"/>
                    <a:pt x="105918" y="922534"/>
                    <a:pt x="112014" y="922534"/>
                  </a:cubicBezTo>
                  <a:cubicBezTo>
                    <a:pt x="115519" y="922534"/>
                    <a:pt x="118300" y="921162"/>
                    <a:pt x="120358" y="918419"/>
                  </a:cubicBezTo>
                  <a:cubicBezTo>
                    <a:pt x="122415" y="915676"/>
                    <a:pt x="123444" y="912475"/>
                    <a:pt x="123444" y="908818"/>
                  </a:cubicBezTo>
                  <a:cubicBezTo>
                    <a:pt x="123444" y="904703"/>
                    <a:pt x="121996" y="901198"/>
                    <a:pt x="119100" y="898302"/>
                  </a:cubicBezTo>
                  <a:cubicBezTo>
                    <a:pt x="116205" y="895407"/>
                    <a:pt x="112699" y="893959"/>
                    <a:pt x="108585" y="893959"/>
                  </a:cubicBezTo>
                  <a:cubicBezTo>
                    <a:pt x="104165" y="893959"/>
                    <a:pt x="99974" y="895102"/>
                    <a:pt x="96012" y="897388"/>
                  </a:cubicBezTo>
                  <a:lnTo>
                    <a:pt x="90297" y="891673"/>
                  </a:lnTo>
                  <a:cubicBezTo>
                    <a:pt x="97155" y="887863"/>
                    <a:pt x="102489" y="885958"/>
                    <a:pt x="106299" y="885958"/>
                  </a:cubicBezTo>
                  <a:close/>
                  <a:moveTo>
                    <a:pt x="22860" y="877957"/>
                  </a:moveTo>
                  <a:cubicBezTo>
                    <a:pt x="23774" y="883291"/>
                    <a:pt x="25679" y="887863"/>
                    <a:pt x="28575" y="891673"/>
                  </a:cubicBezTo>
                  <a:cubicBezTo>
                    <a:pt x="32080" y="896245"/>
                    <a:pt x="36271" y="898531"/>
                    <a:pt x="41148" y="898531"/>
                  </a:cubicBezTo>
                  <a:cubicBezTo>
                    <a:pt x="47091" y="898378"/>
                    <a:pt x="56235" y="894949"/>
                    <a:pt x="68580" y="888244"/>
                  </a:cubicBezTo>
                  <a:lnTo>
                    <a:pt x="77724" y="897388"/>
                  </a:lnTo>
                  <a:cubicBezTo>
                    <a:pt x="71628" y="910494"/>
                    <a:pt x="68580" y="920019"/>
                    <a:pt x="68580" y="925963"/>
                  </a:cubicBezTo>
                  <a:cubicBezTo>
                    <a:pt x="68580" y="930382"/>
                    <a:pt x="69799" y="934345"/>
                    <a:pt x="72237" y="937850"/>
                  </a:cubicBezTo>
                  <a:cubicBezTo>
                    <a:pt x="74676" y="941355"/>
                    <a:pt x="78028" y="943108"/>
                    <a:pt x="82296" y="943108"/>
                  </a:cubicBezTo>
                  <a:cubicBezTo>
                    <a:pt x="79248" y="946156"/>
                    <a:pt x="75819" y="947680"/>
                    <a:pt x="72009" y="947680"/>
                  </a:cubicBezTo>
                  <a:cubicBezTo>
                    <a:pt x="68199" y="947680"/>
                    <a:pt x="65151" y="946194"/>
                    <a:pt x="62865" y="943222"/>
                  </a:cubicBezTo>
                  <a:cubicBezTo>
                    <a:pt x="60579" y="940250"/>
                    <a:pt x="59436" y="936783"/>
                    <a:pt x="59436" y="932821"/>
                  </a:cubicBezTo>
                  <a:cubicBezTo>
                    <a:pt x="59436" y="925810"/>
                    <a:pt x="62484" y="917047"/>
                    <a:pt x="68580" y="906532"/>
                  </a:cubicBezTo>
                  <a:lnTo>
                    <a:pt x="61722" y="898531"/>
                  </a:lnTo>
                  <a:cubicBezTo>
                    <a:pt x="50901" y="906151"/>
                    <a:pt x="42138" y="909961"/>
                    <a:pt x="35433" y="909961"/>
                  </a:cubicBezTo>
                  <a:cubicBezTo>
                    <a:pt x="30708" y="909961"/>
                    <a:pt x="26860" y="908132"/>
                    <a:pt x="23888" y="904474"/>
                  </a:cubicBezTo>
                  <a:cubicBezTo>
                    <a:pt x="20917" y="900817"/>
                    <a:pt x="19431" y="896550"/>
                    <a:pt x="19431" y="891673"/>
                  </a:cubicBezTo>
                  <a:cubicBezTo>
                    <a:pt x="19431" y="885272"/>
                    <a:pt x="20574" y="880700"/>
                    <a:pt x="22860" y="877957"/>
                  </a:cubicBezTo>
                  <a:close/>
                  <a:moveTo>
                    <a:pt x="65151" y="869956"/>
                  </a:moveTo>
                  <a:lnTo>
                    <a:pt x="96012" y="901960"/>
                  </a:lnTo>
                  <a:lnTo>
                    <a:pt x="90754" y="907446"/>
                  </a:lnTo>
                  <a:lnTo>
                    <a:pt x="59207" y="874985"/>
                  </a:lnTo>
                  <a:close/>
                  <a:moveTo>
                    <a:pt x="56007" y="835666"/>
                  </a:moveTo>
                  <a:cubicBezTo>
                    <a:pt x="62712" y="835666"/>
                    <a:pt x="68427" y="837799"/>
                    <a:pt x="73152" y="842067"/>
                  </a:cubicBezTo>
                  <a:cubicBezTo>
                    <a:pt x="77876" y="846334"/>
                    <a:pt x="80162" y="851820"/>
                    <a:pt x="80010" y="858526"/>
                  </a:cubicBezTo>
                  <a:cubicBezTo>
                    <a:pt x="79857" y="864774"/>
                    <a:pt x="77952" y="870489"/>
                    <a:pt x="74295" y="875671"/>
                  </a:cubicBezTo>
                  <a:lnTo>
                    <a:pt x="68580" y="871099"/>
                  </a:lnTo>
                  <a:cubicBezTo>
                    <a:pt x="70866" y="867441"/>
                    <a:pt x="72009" y="863631"/>
                    <a:pt x="72009" y="859669"/>
                  </a:cubicBezTo>
                  <a:cubicBezTo>
                    <a:pt x="72009" y="855554"/>
                    <a:pt x="70561" y="852049"/>
                    <a:pt x="67665" y="849153"/>
                  </a:cubicBezTo>
                  <a:cubicBezTo>
                    <a:pt x="64770" y="846258"/>
                    <a:pt x="61264" y="844810"/>
                    <a:pt x="57150" y="844810"/>
                  </a:cubicBezTo>
                  <a:cubicBezTo>
                    <a:pt x="53797" y="844810"/>
                    <a:pt x="50673" y="845724"/>
                    <a:pt x="47777" y="847553"/>
                  </a:cubicBezTo>
                  <a:cubicBezTo>
                    <a:pt x="44881" y="849382"/>
                    <a:pt x="43434" y="851896"/>
                    <a:pt x="43434" y="855097"/>
                  </a:cubicBezTo>
                  <a:cubicBezTo>
                    <a:pt x="43434" y="860431"/>
                    <a:pt x="45720" y="863098"/>
                    <a:pt x="50292" y="863098"/>
                  </a:cubicBezTo>
                  <a:cubicBezTo>
                    <a:pt x="54102" y="863098"/>
                    <a:pt x="56007" y="861193"/>
                    <a:pt x="56007" y="857383"/>
                  </a:cubicBezTo>
                  <a:cubicBezTo>
                    <a:pt x="56007" y="855097"/>
                    <a:pt x="54483" y="853192"/>
                    <a:pt x="51435" y="851668"/>
                  </a:cubicBezTo>
                  <a:cubicBezTo>
                    <a:pt x="58293" y="851668"/>
                    <a:pt x="61722" y="854335"/>
                    <a:pt x="61722" y="859669"/>
                  </a:cubicBezTo>
                  <a:cubicBezTo>
                    <a:pt x="61722" y="862717"/>
                    <a:pt x="60579" y="865193"/>
                    <a:pt x="58293" y="867098"/>
                  </a:cubicBezTo>
                  <a:cubicBezTo>
                    <a:pt x="56007" y="869003"/>
                    <a:pt x="53340" y="869956"/>
                    <a:pt x="50292" y="869956"/>
                  </a:cubicBezTo>
                  <a:cubicBezTo>
                    <a:pt x="46024" y="869956"/>
                    <a:pt x="42481" y="868356"/>
                    <a:pt x="39662" y="865155"/>
                  </a:cubicBezTo>
                  <a:cubicBezTo>
                    <a:pt x="36842" y="861955"/>
                    <a:pt x="35433" y="858221"/>
                    <a:pt x="35433" y="853954"/>
                  </a:cubicBezTo>
                  <a:cubicBezTo>
                    <a:pt x="35433" y="848620"/>
                    <a:pt x="37490" y="844238"/>
                    <a:pt x="41605" y="840809"/>
                  </a:cubicBezTo>
                  <a:cubicBezTo>
                    <a:pt x="45720" y="837380"/>
                    <a:pt x="50520" y="835666"/>
                    <a:pt x="56007" y="835666"/>
                  </a:cubicBezTo>
                  <a:close/>
                  <a:moveTo>
                    <a:pt x="78867" y="807091"/>
                  </a:moveTo>
                  <a:cubicBezTo>
                    <a:pt x="86182" y="807091"/>
                    <a:pt x="92049" y="810672"/>
                    <a:pt x="96469" y="817835"/>
                  </a:cubicBezTo>
                  <a:cubicBezTo>
                    <a:pt x="99212" y="822407"/>
                    <a:pt x="100584" y="827589"/>
                    <a:pt x="100584" y="833380"/>
                  </a:cubicBezTo>
                  <a:cubicBezTo>
                    <a:pt x="100584" y="844810"/>
                    <a:pt x="96393" y="857764"/>
                    <a:pt x="88011" y="872242"/>
                  </a:cubicBezTo>
                  <a:lnTo>
                    <a:pt x="93726" y="877957"/>
                  </a:lnTo>
                  <a:cubicBezTo>
                    <a:pt x="111252" y="868051"/>
                    <a:pt x="122682" y="863098"/>
                    <a:pt x="128016" y="863098"/>
                  </a:cubicBezTo>
                  <a:cubicBezTo>
                    <a:pt x="136093" y="863250"/>
                    <a:pt x="142798" y="865003"/>
                    <a:pt x="148132" y="868356"/>
                  </a:cubicBezTo>
                  <a:cubicBezTo>
                    <a:pt x="154533" y="872470"/>
                    <a:pt x="157734" y="878338"/>
                    <a:pt x="157734" y="885958"/>
                  </a:cubicBezTo>
                  <a:cubicBezTo>
                    <a:pt x="157734" y="889311"/>
                    <a:pt x="156591" y="894073"/>
                    <a:pt x="154305" y="900245"/>
                  </a:cubicBezTo>
                  <a:cubicBezTo>
                    <a:pt x="152019" y="906418"/>
                    <a:pt x="150876" y="911180"/>
                    <a:pt x="150876" y="914533"/>
                  </a:cubicBezTo>
                  <a:cubicBezTo>
                    <a:pt x="150876" y="916666"/>
                    <a:pt x="151638" y="919714"/>
                    <a:pt x="153162" y="923677"/>
                  </a:cubicBezTo>
                  <a:cubicBezTo>
                    <a:pt x="146304" y="920019"/>
                    <a:pt x="142875" y="913542"/>
                    <a:pt x="142875" y="904246"/>
                  </a:cubicBezTo>
                  <a:cubicBezTo>
                    <a:pt x="142875" y="896626"/>
                    <a:pt x="140398" y="890149"/>
                    <a:pt x="135445" y="884815"/>
                  </a:cubicBezTo>
                  <a:cubicBezTo>
                    <a:pt x="130492" y="879481"/>
                    <a:pt x="124206" y="876814"/>
                    <a:pt x="116586" y="876814"/>
                  </a:cubicBezTo>
                  <a:cubicBezTo>
                    <a:pt x="107442" y="876814"/>
                    <a:pt x="97536" y="880624"/>
                    <a:pt x="86868" y="888244"/>
                  </a:cubicBezTo>
                  <a:lnTo>
                    <a:pt x="77724" y="879100"/>
                  </a:lnTo>
                  <a:cubicBezTo>
                    <a:pt x="86106" y="869041"/>
                    <a:pt x="90297" y="859516"/>
                    <a:pt x="90297" y="850525"/>
                  </a:cubicBezTo>
                  <a:cubicBezTo>
                    <a:pt x="90297" y="843362"/>
                    <a:pt x="88239" y="836999"/>
                    <a:pt x="84124" y="831437"/>
                  </a:cubicBezTo>
                  <a:cubicBezTo>
                    <a:pt x="80010" y="825874"/>
                    <a:pt x="74447" y="823093"/>
                    <a:pt x="67437" y="823093"/>
                  </a:cubicBezTo>
                  <a:cubicBezTo>
                    <a:pt x="66522" y="823093"/>
                    <a:pt x="65189" y="823283"/>
                    <a:pt x="63436" y="823664"/>
                  </a:cubicBezTo>
                  <a:cubicBezTo>
                    <a:pt x="61684" y="824045"/>
                    <a:pt x="60350" y="824236"/>
                    <a:pt x="59436" y="824236"/>
                  </a:cubicBezTo>
                  <a:cubicBezTo>
                    <a:pt x="50596" y="824236"/>
                    <a:pt x="44881" y="820807"/>
                    <a:pt x="42291" y="813949"/>
                  </a:cubicBezTo>
                  <a:cubicBezTo>
                    <a:pt x="44729" y="815473"/>
                    <a:pt x="47396" y="816235"/>
                    <a:pt x="50292" y="816235"/>
                  </a:cubicBezTo>
                  <a:cubicBezTo>
                    <a:pt x="52882" y="816235"/>
                    <a:pt x="55549" y="815473"/>
                    <a:pt x="58293" y="813949"/>
                  </a:cubicBezTo>
                  <a:cubicBezTo>
                    <a:pt x="66370" y="809377"/>
                    <a:pt x="73228" y="807091"/>
                    <a:pt x="78867" y="807091"/>
                  </a:cubicBezTo>
                  <a:close/>
                  <a:moveTo>
                    <a:pt x="169164" y="792232"/>
                  </a:moveTo>
                  <a:lnTo>
                    <a:pt x="171450" y="794518"/>
                  </a:lnTo>
                  <a:lnTo>
                    <a:pt x="164592" y="811663"/>
                  </a:lnTo>
                  <a:cubicBezTo>
                    <a:pt x="158648" y="826598"/>
                    <a:pt x="151409" y="836885"/>
                    <a:pt x="142875" y="842524"/>
                  </a:cubicBezTo>
                  <a:lnTo>
                    <a:pt x="93954" y="874756"/>
                  </a:lnTo>
                  <a:lnTo>
                    <a:pt x="90754" y="871785"/>
                  </a:lnTo>
                  <a:lnTo>
                    <a:pt x="124587" y="819664"/>
                  </a:lnTo>
                  <a:cubicBezTo>
                    <a:pt x="129311" y="812349"/>
                    <a:pt x="138074" y="805872"/>
                    <a:pt x="150876" y="800233"/>
                  </a:cubicBezTo>
                  <a:close/>
                  <a:moveTo>
                    <a:pt x="18288" y="737368"/>
                  </a:moveTo>
                  <a:lnTo>
                    <a:pt x="25146" y="737368"/>
                  </a:lnTo>
                  <a:lnTo>
                    <a:pt x="25146" y="855097"/>
                  </a:lnTo>
                  <a:cubicBezTo>
                    <a:pt x="25146" y="862260"/>
                    <a:pt x="27394" y="868432"/>
                    <a:pt x="31889" y="873613"/>
                  </a:cubicBezTo>
                  <a:cubicBezTo>
                    <a:pt x="36385" y="878795"/>
                    <a:pt x="42138" y="881386"/>
                    <a:pt x="49149" y="881386"/>
                  </a:cubicBezTo>
                  <a:cubicBezTo>
                    <a:pt x="52044" y="881386"/>
                    <a:pt x="55473" y="880624"/>
                    <a:pt x="59436" y="879100"/>
                  </a:cubicBezTo>
                  <a:lnTo>
                    <a:pt x="65151" y="884815"/>
                  </a:lnTo>
                  <a:cubicBezTo>
                    <a:pt x="59969" y="887863"/>
                    <a:pt x="55016" y="889387"/>
                    <a:pt x="50292" y="889387"/>
                  </a:cubicBezTo>
                  <a:cubicBezTo>
                    <a:pt x="41300" y="889387"/>
                    <a:pt x="33718" y="886453"/>
                    <a:pt x="27546" y="880586"/>
                  </a:cubicBezTo>
                  <a:cubicBezTo>
                    <a:pt x="21374" y="874718"/>
                    <a:pt x="18288" y="867365"/>
                    <a:pt x="18288" y="858526"/>
                  </a:cubicBezTo>
                  <a:close/>
                  <a:moveTo>
                    <a:pt x="0" y="737368"/>
                  </a:moveTo>
                  <a:lnTo>
                    <a:pt x="6858" y="737368"/>
                  </a:lnTo>
                  <a:lnTo>
                    <a:pt x="6858" y="959110"/>
                  </a:lnTo>
                  <a:lnTo>
                    <a:pt x="228600" y="959110"/>
                  </a:lnTo>
                  <a:lnTo>
                    <a:pt x="228600" y="965968"/>
                  </a:lnTo>
                  <a:lnTo>
                    <a:pt x="0" y="965968"/>
                  </a:lnTo>
                  <a:close/>
                  <a:moveTo>
                    <a:pt x="80010" y="533276"/>
                  </a:moveTo>
                  <a:lnTo>
                    <a:pt x="86868" y="538991"/>
                  </a:lnTo>
                  <a:cubicBezTo>
                    <a:pt x="86106" y="543563"/>
                    <a:pt x="85725" y="546611"/>
                    <a:pt x="85725" y="548135"/>
                  </a:cubicBezTo>
                  <a:cubicBezTo>
                    <a:pt x="85725" y="555602"/>
                    <a:pt x="89535" y="561622"/>
                    <a:pt x="97155" y="566194"/>
                  </a:cubicBezTo>
                  <a:cubicBezTo>
                    <a:pt x="103708" y="570157"/>
                    <a:pt x="110947" y="572138"/>
                    <a:pt x="118872" y="572138"/>
                  </a:cubicBezTo>
                  <a:lnTo>
                    <a:pt x="228600" y="572138"/>
                  </a:lnTo>
                  <a:lnTo>
                    <a:pt x="228600" y="578996"/>
                  </a:lnTo>
                  <a:lnTo>
                    <a:pt x="115443" y="578996"/>
                  </a:lnTo>
                  <a:cubicBezTo>
                    <a:pt x="105384" y="578996"/>
                    <a:pt x="96545" y="576024"/>
                    <a:pt x="88925" y="570080"/>
                  </a:cubicBezTo>
                  <a:cubicBezTo>
                    <a:pt x="80695" y="563680"/>
                    <a:pt x="76581" y="555602"/>
                    <a:pt x="76581" y="545849"/>
                  </a:cubicBezTo>
                  <a:cubicBezTo>
                    <a:pt x="76581" y="543563"/>
                    <a:pt x="77724" y="539372"/>
                    <a:pt x="80010" y="533276"/>
                  </a:cubicBezTo>
                  <a:close/>
                  <a:moveTo>
                    <a:pt x="61722" y="533276"/>
                  </a:moveTo>
                  <a:lnTo>
                    <a:pt x="66065" y="537162"/>
                  </a:lnTo>
                  <a:lnTo>
                    <a:pt x="56007" y="553850"/>
                  </a:lnTo>
                  <a:cubicBezTo>
                    <a:pt x="47625" y="567871"/>
                    <a:pt x="40005" y="575491"/>
                    <a:pt x="33147" y="576710"/>
                  </a:cubicBezTo>
                  <a:cubicBezTo>
                    <a:pt x="28879" y="577472"/>
                    <a:pt x="24536" y="579072"/>
                    <a:pt x="20116" y="581510"/>
                  </a:cubicBezTo>
                  <a:lnTo>
                    <a:pt x="17830" y="578996"/>
                  </a:lnTo>
                  <a:cubicBezTo>
                    <a:pt x="20421" y="575948"/>
                    <a:pt x="22174" y="571757"/>
                    <a:pt x="23088" y="566423"/>
                  </a:cubicBezTo>
                  <a:cubicBezTo>
                    <a:pt x="25374" y="558803"/>
                    <a:pt x="33299" y="550802"/>
                    <a:pt x="46863" y="542420"/>
                  </a:cubicBezTo>
                  <a:close/>
                  <a:moveTo>
                    <a:pt x="106299" y="517274"/>
                  </a:moveTo>
                  <a:cubicBezTo>
                    <a:pt x="113004" y="517274"/>
                    <a:pt x="118681" y="519598"/>
                    <a:pt x="123329" y="524246"/>
                  </a:cubicBezTo>
                  <a:cubicBezTo>
                    <a:pt x="127978" y="528894"/>
                    <a:pt x="130302" y="534571"/>
                    <a:pt x="130302" y="541277"/>
                  </a:cubicBezTo>
                  <a:cubicBezTo>
                    <a:pt x="130302" y="546458"/>
                    <a:pt x="128549" y="550992"/>
                    <a:pt x="125044" y="554879"/>
                  </a:cubicBezTo>
                  <a:cubicBezTo>
                    <a:pt x="121539" y="558765"/>
                    <a:pt x="117195" y="560708"/>
                    <a:pt x="112014" y="560708"/>
                  </a:cubicBezTo>
                  <a:cubicBezTo>
                    <a:pt x="107746" y="560708"/>
                    <a:pt x="104127" y="559298"/>
                    <a:pt x="101155" y="556479"/>
                  </a:cubicBezTo>
                  <a:cubicBezTo>
                    <a:pt x="98183" y="553659"/>
                    <a:pt x="96697" y="550116"/>
                    <a:pt x="96697" y="545849"/>
                  </a:cubicBezTo>
                  <a:cubicBezTo>
                    <a:pt x="96697" y="542496"/>
                    <a:pt x="97840" y="539753"/>
                    <a:pt x="100126" y="537619"/>
                  </a:cubicBezTo>
                  <a:cubicBezTo>
                    <a:pt x="102412" y="535486"/>
                    <a:pt x="105232" y="534419"/>
                    <a:pt x="108585" y="534419"/>
                  </a:cubicBezTo>
                  <a:cubicBezTo>
                    <a:pt x="113157" y="534419"/>
                    <a:pt x="115443" y="536705"/>
                    <a:pt x="115443" y="541277"/>
                  </a:cubicBezTo>
                  <a:cubicBezTo>
                    <a:pt x="115138" y="543258"/>
                    <a:pt x="114376" y="544782"/>
                    <a:pt x="113157" y="545849"/>
                  </a:cubicBezTo>
                  <a:cubicBezTo>
                    <a:pt x="113157" y="542801"/>
                    <a:pt x="111633" y="541277"/>
                    <a:pt x="108585" y="541277"/>
                  </a:cubicBezTo>
                  <a:cubicBezTo>
                    <a:pt x="104775" y="541277"/>
                    <a:pt x="102870" y="543182"/>
                    <a:pt x="102870" y="546992"/>
                  </a:cubicBezTo>
                  <a:cubicBezTo>
                    <a:pt x="102870" y="551564"/>
                    <a:pt x="105918" y="553850"/>
                    <a:pt x="112014" y="553850"/>
                  </a:cubicBezTo>
                  <a:cubicBezTo>
                    <a:pt x="115519" y="553850"/>
                    <a:pt x="118300" y="552478"/>
                    <a:pt x="120358" y="549735"/>
                  </a:cubicBezTo>
                  <a:cubicBezTo>
                    <a:pt x="122415" y="546992"/>
                    <a:pt x="123444" y="543791"/>
                    <a:pt x="123444" y="540134"/>
                  </a:cubicBezTo>
                  <a:cubicBezTo>
                    <a:pt x="123444" y="536019"/>
                    <a:pt x="121996" y="532514"/>
                    <a:pt x="119100" y="529618"/>
                  </a:cubicBezTo>
                  <a:cubicBezTo>
                    <a:pt x="116205" y="526723"/>
                    <a:pt x="112699" y="525275"/>
                    <a:pt x="108585" y="525275"/>
                  </a:cubicBezTo>
                  <a:cubicBezTo>
                    <a:pt x="104165" y="525275"/>
                    <a:pt x="99974" y="526418"/>
                    <a:pt x="96012" y="528704"/>
                  </a:cubicBezTo>
                  <a:lnTo>
                    <a:pt x="90297" y="522989"/>
                  </a:lnTo>
                  <a:cubicBezTo>
                    <a:pt x="97155" y="519179"/>
                    <a:pt x="102489" y="517274"/>
                    <a:pt x="106299" y="517274"/>
                  </a:cubicBezTo>
                  <a:close/>
                  <a:moveTo>
                    <a:pt x="22860" y="509273"/>
                  </a:moveTo>
                  <a:cubicBezTo>
                    <a:pt x="23774" y="514607"/>
                    <a:pt x="25679" y="519179"/>
                    <a:pt x="28575" y="522989"/>
                  </a:cubicBezTo>
                  <a:cubicBezTo>
                    <a:pt x="32080" y="527561"/>
                    <a:pt x="36271" y="529847"/>
                    <a:pt x="41148" y="529847"/>
                  </a:cubicBezTo>
                  <a:cubicBezTo>
                    <a:pt x="47091" y="529694"/>
                    <a:pt x="56235" y="526265"/>
                    <a:pt x="68580" y="519560"/>
                  </a:cubicBezTo>
                  <a:lnTo>
                    <a:pt x="77724" y="528704"/>
                  </a:lnTo>
                  <a:cubicBezTo>
                    <a:pt x="71628" y="541810"/>
                    <a:pt x="68580" y="551335"/>
                    <a:pt x="68580" y="557279"/>
                  </a:cubicBezTo>
                  <a:cubicBezTo>
                    <a:pt x="68580" y="561698"/>
                    <a:pt x="69799" y="565661"/>
                    <a:pt x="72237" y="569166"/>
                  </a:cubicBezTo>
                  <a:cubicBezTo>
                    <a:pt x="74676" y="572671"/>
                    <a:pt x="78028" y="574424"/>
                    <a:pt x="82296" y="574424"/>
                  </a:cubicBezTo>
                  <a:cubicBezTo>
                    <a:pt x="79248" y="577472"/>
                    <a:pt x="75819" y="578996"/>
                    <a:pt x="72009" y="578996"/>
                  </a:cubicBezTo>
                  <a:cubicBezTo>
                    <a:pt x="68199" y="578996"/>
                    <a:pt x="65151" y="577510"/>
                    <a:pt x="62865" y="574538"/>
                  </a:cubicBezTo>
                  <a:cubicBezTo>
                    <a:pt x="60579" y="571566"/>
                    <a:pt x="59436" y="568099"/>
                    <a:pt x="59436" y="564137"/>
                  </a:cubicBezTo>
                  <a:cubicBezTo>
                    <a:pt x="59436" y="557126"/>
                    <a:pt x="62484" y="548363"/>
                    <a:pt x="68580" y="537848"/>
                  </a:cubicBezTo>
                  <a:lnTo>
                    <a:pt x="61722" y="529847"/>
                  </a:lnTo>
                  <a:cubicBezTo>
                    <a:pt x="50901" y="537467"/>
                    <a:pt x="42138" y="541277"/>
                    <a:pt x="35433" y="541277"/>
                  </a:cubicBezTo>
                  <a:cubicBezTo>
                    <a:pt x="30708" y="541277"/>
                    <a:pt x="26860" y="539448"/>
                    <a:pt x="23888" y="535790"/>
                  </a:cubicBezTo>
                  <a:cubicBezTo>
                    <a:pt x="20917" y="532133"/>
                    <a:pt x="19431" y="527866"/>
                    <a:pt x="19431" y="522989"/>
                  </a:cubicBezTo>
                  <a:cubicBezTo>
                    <a:pt x="19431" y="516588"/>
                    <a:pt x="20574" y="512016"/>
                    <a:pt x="22860" y="509273"/>
                  </a:cubicBezTo>
                  <a:close/>
                  <a:moveTo>
                    <a:pt x="65151" y="501272"/>
                  </a:moveTo>
                  <a:lnTo>
                    <a:pt x="96012" y="533276"/>
                  </a:lnTo>
                  <a:lnTo>
                    <a:pt x="90754" y="538762"/>
                  </a:lnTo>
                  <a:lnTo>
                    <a:pt x="59207" y="506301"/>
                  </a:lnTo>
                  <a:close/>
                  <a:moveTo>
                    <a:pt x="56007" y="466982"/>
                  </a:moveTo>
                  <a:cubicBezTo>
                    <a:pt x="62712" y="466982"/>
                    <a:pt x="68427" y="469115"/>
                    <a:pt x="73152" y="473383"/>
                  </a:cubicBezTo>
                  <a:cubicBezTo>
                    <a:pt x="77876" y="477650"/>
                    <a:pt x="80162" y="483136"/>
                    <a:pt x="80010" y="489842"/>
                  </a:cubicBezTo>
                  <a:cubicBezTo>
                    <a:pt x="79857" y="496090"/>
                    <a:pt x="77952" y="501805"/>
                    <a:pt x="74295" y="506987"/>
                  </a:cubicBezTo>
                  <a:lnTo>
                    <a:pt x="68580" y="502415"/>
                  </a:lnTo>
                  <a:cubicBezTo>
                    <a:pt x="70866" y="498757"/>
                    <a:pt x="72009" y="494947"/>
                    <a:pt x="72009" y="490985"/>
                  </a:cubicBezTo>
                  <a:cubicBezTo>
                    <a:pt x="72009" y="486870"/>
                    <a:pt x="70561" y="483365"/>
                    <a:pt x="67665" y="480469"/>
                  </a:cubicBezTo>
                  <a:cubicBezTo>
                    <a:pt x="64770" y="477574"/>
                    <a:pt x="61264" y="476126"/>
                    <a:pt x="57150" y="476126"/>
                  </a:cubicBezTo>
                  <a:cubicBezTo>
                    <a:pt x="53797" y="476126"/>
                    <a:pt x="50673" y="477040"/>
                    <a:pt x="47777" y="478869"/>
                  </a:cubicBezTo>
                  <a:cubicBezTo>
                    <a:pt x="44881" y="480698"/>
                    <a:pt x="43434" y="483212"/>
                    <a:pt x="43434" y="486413"/>
                  </a:cubicBezTo>
                  <a:cubicBezTo>
                    <a:pt x="43434" y="491747"/>
                    <a:pt x="45720" y="494414"/>
                    <a:pt x="50292" y="494414"/>
                  </a:cubicBezTo>
                  <a:cubicBezTo>
                    <a:pt x="54102" y="494414"/>
                    <a:pt x="56007" y="492509"/>
                    <a:pt x="56007" y="488699"/>
                  </a:cubicBezTo>
                  <a:cubicBezTo>
                    <a:pt x="56007" y="486413"/>
                    <a:pt x="54483" y="484508"/>
                    <a:pt x="51435" y="482984"/>
                  </a:cubicBezTo>
                  <a:cubicBezTo>
                    <a:pt x="58293" y="482984"/>
                    <a:pt x="61722" y="485651"/>
                    <a:pt x="61722" y="490985"/>
                  </a:cubicBezTo>
                  <a:cubicBezTo>
                    <a:pt x="61722" y="494033"/>
                    <a:pt x="60579" y="496509"/>
                    <a:pt x="58293" y="498414"/>
                  </a:cubicBezTo>
                  <a:cubicBezTo>
                    <a:pt x="56007" y="500319"/>
                    <a:pt x="53340" y="501272"/>
                    <a:pt x="50292" y="501272"/>
                  </a:cubicBezTo>
                  <a:cubicBezTo>
                    <a:pt x="46024" y="501272"/>
                    <a:pt x="42481" y="499672"/>
                    <a:pt x="39662" y="496471"/>
                  </a:cubicBezTo>
                  <a:cubicBezTo>
                    <a:pt x="36842" y="493271"/>
                    <a:pt x="35433" y="489537"/>
                    <a:pt x="35433" y="485270"/>
                  </a:cubicBezTo>
                  <a:cubicBezTo>
                    <a:pt x="35433" y="479936"/>
                    <a:pt x="37490" y="475554"/>
                    <a:pt x="41605" y="472125"/>
                  </a:cubicBezTo>
                  <a:cubicBezTo>
                    <a:pt x="45720" y="468696"/>
                    <a:pt x="50520" y="466982"/>
                    <a:pt x="56007" y="466982"/>
                  </a:cubicBezTo>
                  <a:close/>
                  <a:moveTo>
                    <a:pt x="78867" y="438407"/>
                  </a:moveTo>
                  <a:cubicBezTo>
                    <a:pt x="86182" y="438407"/>
                    <a:pt x="92049" y="441988"/>
                    <a:pt x="96469" y="449151"/>
                  </a:cubicBezTo>
                  <a:cubicBezTo>
                    <a:pt x="99212" y="453723"/>
                    <a:pt x="100584" y="458905"/>
                    <a:pt x="100584" y="464696"/>
                  </a:cubicBezTo>
                  <a:cubicBezTo>
                    <a:pt x="100584" y="476126"/>
                    <a:pt x="96393" y="489080"/>
                    <a:pt x="88011" y="503558"/>
                  </a:cubicBezTo>
                  <a:lnTo>
                    <a:pt x="93726" y="509273"/>
                  </a:lnTo>
                  <a:cubicBezTo>
                    <a:pt x="111252" y="499367"/>
                    <a:pt x="122682" y="494414"/>
                    <a:pt x="128016" y="494414"/>
                  </a:cubicBezTo>
                  <a:cubicBezTo>
                    <a:pt x="136093" y="494566"/>
                    <a:pt x="142798" y="496319"/>
                    <a:pt x="148132" y="499672"/>
                  </a:cubicBezTo>
                  <a:cubicBezTo>
                    <a:pt x="154533" y="503786"/>
                    <a:pt x="157734" y="509654"/>
                    <a:pt x="157734" y="517274"/>
                  </a:cubicBezTo>
                  <a:cubicBezTo>
                    <a:pt x="157734" y="520627"/>
                    <a:pt x="156591" y="525389"/>
                    <a:pt x="154305" y="531561"/>
                  </a:cubicBezTo>
                  <a:cubicBezTo>
                    <a:pt x="152019" y="537734"/>
                    <a:pt x="150876" y="542496"/>
                    <a:pt x="150876" y="545849"/>
                  </a:cubicBezTo>
                  <a:cubicBezTo>
                    <a:pt x="150876" y="547982"/>
                    <a:pt x="151638" y="551030"/>
                    <a:pt x="153162" y="554993"/>
                  </a:cubicBezTo>
                  <a:cubicBezTo>
                    <a:pt x="146304" y="551335"/>
                    <a:pt x="142875" y="544858"/>
                    <a:pt x="142875" y="535562"/>
                  </a:cubicBezTo>
                  <a:cubicBezTo>
                    <a:pt x="142875" y="527942"/>
                    <a:pt x="140398" y="521465"/>
                    <a:pt x="135445" y="516131"/>
                  </a:cubicBezTo>
                  <a:cubicBezTo>
                    <a:pt x="130492" y="510797"/>
                    <a:pt x="124206" y="508130"/>
                    <a:pt x="116586" y="508130"/>
                  </a:cubicBezTo>
                  <a:cubicBezTo>
                    <a:pt x="107442" y="508130"/>
                    <a:pt x="97536" y="511940"/>
                    <a:pt x="86868" y="519560"/>
                  </a:cubicBezTo>
                  <a:lnTo>
                    <a:pt x="77724" y="510416"/>
                  </a:lnTo>
                  <a:cubicBezTo>
                    <a:pt x="86106" y="500357"/>
                    <a:pt x="90297" y="490832"/>
                    <a:pt x="90297" y="481841"/>
                  </a:cubicBezTo>
                  <a:cubicBezTo>
                    <a:pt x="90297" y="474678"/>
                    <a:pt x="88239" y="468315"/>
                    <a:pt x="84124" y="462753"/>
                  </a:cubicBezTo>
                  <a:cubicBezTo>
                    <a:pt x="80010" y="457190"/>
                    <a:pt x="74447" y="454409"/>
                    <a:pt x="67437" y="454409"/>
                  </a:cubicBezTo>
                  <a:cubicBezTo>
                    <a:pt x="66522" y="454409"/>
                    <a:pt x="65189" y="454599"/>
                    <a:pt x="63436" y="454980"/>
                  </a:cubicBezTo>
                  <a:cubicBezTo>
                    <a:pt x="61684" y="455361"/>
                    <a:pt x="60350" y="455552"/>
                    <a:pt x="59436" y="455552"/>
                  </a:cubicBezTo>
                  <a:cubicBezTo>
                    <a:pt x="50596" y="455552"/>
                    <a:pt x="44881" y="452123"/>
                    <a:pt x="42291" y="445265"/>
                  </a:cubicBezTo>
                  <a:cubicBezTo>
                    <a:pt x="44729" y="446789"/>
                    <a:pt x="47396" y="447551"/>
                    <a:pt x="50292" y="447551"/>
                  </a:cubicBezTo>
                  <a:cubicBezTo>
                    <a:pt x="52882" y="447551"/>
                    <a:pt x="55549" y="446789"/>
                    <a:pt x="58293" y="445265"/>
                  </a:cubicBezTo>
                  <a:cubicBezTo>
                    <a:pt x="66370" y="440693"/>
                    <a:pt x="73228" y="438407"/>
                    <a:pt x="78867" y="438407"/>
                  </a:cubicBezTo>
                  <a:close/>
                  <a:moveTo>
                    <a:pt x="169164" y="423548"/>
                  </a:moveTo>
                  <a:lnTo>
                    <a:pt x="171450" y="425834"/>
                  </a:lnTo>
                  <a:lnTo>
                    <a:pt x="164592" y="442979"/>
                  </a:lnTo>
                  <a:cubicBezTo>
                    <a:pt x="158648" y="457914"/>
                    <a:pt x="151409" y="468201"/>
                    <a:pt x="142875" y="473840"/>
                  </a:cubicBezTo>
                  <a:lnTo>
                    <a:pt x="93954" y="506072"/>
                  </a:lnTo>
                  <a:lnTo>
                    <a:pt x="90754" y="503101"/>
                  </a:lnTo>
                  <a:lnTo>
                    <a:pt x="124587" y="450980"/>
                  </a:lnTo>
                  <a:cubicBezTo>
                    <a:pt x="129311" y="443665"/>
                    <a:pt x="138074" y="437188"/>
                    <a:pt x="150876" y="431549"/>
                  </a:cubicBezTo>
                  <a:close/>
                  <a:moveTo>
                    <a:pt x="18288" y="368684"/>
                  </a:moveTo>
                  <a:lnTo>
                    <a:pt x="25146" y="368684"/>
                  </a:lnTo>
                  <a:lnTo>
                    <a:pt x="25146" y="486413"/>
                  </a:lnTo>
                  <a:cubicBezTo>
                    <a:pt x="25146" y="493576"/>
                    <a:pt x="27394" y="499748"/>
                    <a:pt x="31889" y="504929"/>
                  </a:cubicBezTo>
                  <a:cubicBezTo>
                    <a:pt x="36385" y="510111"/>
                    <a:pt x="42138" y="512702"/>
                    <a:pt x="49149" y="512702"/>
                  </a:cubicBezTo>
                  <a:cubicBezTo>
                    <a:pt x="52044" y="512702"/>
                    <a:pt x="55473" y="511940"/>
                    <a:pt x="59436" y="510416"/>
                  </a:cubicBezTo>
                  <a:lnTo>
                    <a:pt x="65151" y="516131"/>
                  </a:lnTo>
                  <a:cubicBezTo>
                    <a:pt x="59969" y="519179"/>
                    <a:pt x="55016" y="520703"/>
                    <a:pt x="50292" y="520703"/>
                  </a:cubicBezTo>
                  <a:cubicBezTo>
                    <a:pt x="41300" y="520703"/>
                    <a:pt x="33718" y="517769"/>
                    <a:pt x="27546" y="511902"/>
                  </a:cubicBezTo>
                  <a:cubicBezTo>
                    <a:pt x="21374" y="506034"/>
                    <a:pt x="18288" y="498681"/>
                    <a:pt x="18288" y="489842"/>
                  </a:cubicBezTo>
                  <a:close/>
                  <a:moveTo>
                    <a:pt x="0" y="368684"/>
                  </a:moveTo>
                  <a:lnTo>
                    <a:pt x="6858" y="368684"/>
                  </a:lnTo>
                  <a:lnTo>
                    <a:pt x="6858" y="590426"/>
                  </a:lnTo>
                  <a:lnTo>
                    <a:pt x="228600" y="590426"/>
                  </a:lnTo>
                  <a:lnTo>
                    <a:pt x="228600" y="597284"/>
                  </a:lnTo>
                  <a:lnTo>
                    <a:pt x="0" y="597284"/>
                  </a:lnTo>
                  <a:close/>
                  <a:moveTo>
                    <a:pt x="80010" y="164592"/>
                  </a:moveTo>
                  <a:lnTo>
                    <a:pt x="86868" y="170307"/>
                  </a:lnTo>
                  <a:cubicBezTo>
                    <a:pt x="86106" y="174879"/>
                    <a:pt x="85725" y="177927"/>
                    <a:pt x="85725" y="179451"/>
                  </a:cubicBezTo>
                  <a:cubicBezTo>
                    <a:pt x="85725" y="186919"/>
                    <a:pt x="89535" y="192938"/>
                    <a:pt x="97155" y="197510"/>
                  </a:cubicBezTo>
                  <a:cubicBezTo>
                    <a:pt x="103708" y="201473"/>
                    <a:pt x="110947" y="203454"/>
                    <a:pt x="118872" y="203454"/>
                  </a:cubicBezTo>
                  <a:lnTo>
                    <a:pt x="228600" y="203454"/>
                  </a:lnTo>
                  <a:lnTo>
                    <a:pt x="228600" y="210312"/>
                  </a:lnTo>
                  <a:lnTo>
                    <a:pt x="115443" y="210312"/>
                  </a:lnTo>
                  <a:cubicBezTo>
                    <a:pt x="105384" y="210312"/>
                    <a:pt x="96545" y="207340"/>
                    <a:pt x="88925" y="201397"/>
                  </a:cubicBezTo>
                  <a:cubicBezTo>
                    <a:pt x="80695" y="194996"/>
                    <a:pt x="76581" y="186919"/>
                    <a:pt x="76581" y="177165"/>
                  </a:cubicBezTo>
                  <a:cubicBezTo>
                    <a:pt x="76581" y="174879"/>
                    <a:pt x="77724" y="170688"/>
                    <a:pt x="80010" y="164592"/>
                  </a:cubicBezTo>
                  <a:close/>
                  <a:moveTo>
                    <a:pt x="61722" y="164592"/>
                  </a:moveTo>
                  <a:lnTo>
                    <a:pt x="66065" y="168478"/>
                  </a:lnTo>
                  <a:lnTo>
                    <a:pt x="56007" y="185166"/>
                  </a:lnTo>
                  <a:cubicBezTo>
                    <a:pt x="47625" y="199187"/>
                    <a:pt x="40005" y="206807"/>
                    <a:pt x="33147" y="208026"/>
                  </a:cubicBezTo>
                  <a:cubicBezTo>
                    <a:pt x="28879" y="208788"/>
                    <a:pt x="24536" y="210388"/>
                    <a:pt x="20116" y="212827"/>
                  </a:cubicBezTo>
                  <a:lnTo>
                    <a:pt x="17830" y="210312"/>
                  </a:lnTo>
                  <a:cubicBezTo>
                    <a:pt x="20421" y="207264"/>
                    <a:pt x="22174" y="203073"/>
                    <a:pt x="23088" y="197739"/>
                  </a:cubicBezTo>
                  <a:cubicBezTo>
                    <a:pt x="25374" y="190119"/>
                    <a:pt x="33299" y="182118"/>
                    <a:pt x="46863" y="173736"/>
                  </a:cubicBezTo>
                  <a:close/>
                  <a:moveTo>
                    <a:pt x="106299" y="148590"/>
                  </a:moveTo>
                  <a:cubicBezTo>
                    <a:pt x="113004" y="148590"/>
                    <a:pt x="118681" y="150914"/>
                    <a:pt x="123329" y="155562"/>
                  </a:cubicBezTo>
                  <a:cubicBezTo>
                    <a:pt x="127978" y="160210"/>
                    <a:pt x="130302" y="165887"/>
                    <a:pt x="130302" y="172593"/>
                  </a:cubicBezTo>
                  <a:cubicBezTo>
                    <a:pt x="130302" y="177775"/>
                    <a:pt x="128549" y="182308"/>
                    <a:pt x="125044" y="186195"/>
                  </a:cubicBezTo>
                  <a:cubicBezTo>
                    <a:pt x="121539" y="190081"/>
                    <a:pt x="117195" y="192024"/>
                    <a:pt x="112014" y="192024"/>
                  </a:cubicBezTo>
                  <a:cubicBezTo>
                    <a:pt x="107746" y="192024"/>
                    <a:pt x="104127" y="190614"/>
                    <a:pt x="101155" y="187795"/>
                  </a:cubicBezTo>
                  <a:cubicBezTo>
                    <a:pt x="98183" y="184975"/>
                    <a:pt x="96697" y="181432"/>
                    <a:pt x="96697" y="177165"/>
                  </a:cubicBezTo>
                  <a:cubicBezTo>
                    <a:pt x="96697" y="173812"/>
                    <a:pt x="97840" y="171069"/>
                    <a:pt x="100126" y="168935"/>
                  </a:cubicBezTo>
                  <a:cubicBezTo>
                    <a:pt x="102412" y="166802"/>
                    <a:pt x="105232" y="165735"/>
                    <a:pt x="108585" y="165735"/>
                  </a:cubicBezTo>
                  <a:cubicBezTo>
                    <a:pt x="113157" y="165735"/>
                    <a:pt x="115443" y="168021"/>
                    <a:pt x="115443" y="172593"/>
                  </a:cubicBezTo>
                  <a:cubicBezTo>
                    <a:pt x="115138" y="174574"/>
                    <a:pt x="114376" y="176098"/>
                    <a:pt x="113157" y="177165"/>
                  </a:cubicBezTo>
                  <a:cubicBezTo>
                    <a:pt x="113157" y="174117"/>
                    <a:pt x="111633" y="172593"/>
                    <a:pt x="108585" y="172593"/>
                  </a:cubicBezTo>
                  <a:cubicBezTo>
                    <a:pt x="104775" y="172593"/>
                    <a:pt x="102870" y="174498"/>
                    <a:pt x="102870" y="178308"/>
                  </a:cubicBezTo>
                  <a:cubicBezTo>
                    <a:pt x="102870" y="182880"/>
                    <a:pt x="105918" y="185166"/>
                    <a:pt x="112014" y="185166"/>
                  </a:cubicBezTo>
                  <a:cubicBezTo>
                    <a:pt x="115519" y="185166"/>
                    <a:pt x="118300" y="183794"/>
                    <a:pt x="120358" y="181051"/>
                  </a:cubicBezTo>
                  <a:cubicBezTo>
                    <a:pt x="122415" y="178308"/>
                    <a:pt x="123444" y="175108"/>
                    <a:pt x="123444" y="171450"/>
                  </a:cubicBezTo>
                  <a:cubicBezTo>
                    <a:pt x="123444" y="167335"/>
                    <a:pt x="121996" y="163830"/>
                    <a:pt x="119100" y="160934"/>
                  </a:cubicBezTo>
                  <a:cubicBezTo>
                    <a:pt x="116205" y="158039"/>
                    <a:pt x="112699" y="156591"/>
                    <a:pt x="108585" y="156591"/>
                  </a:cubicBezTo>
                  <a:cubicBezTo>
                    <a:pt x="104165" y="156591"/>
                    <a:pt x="99974" y="157734"/>
                    <a:pt x="96012" y="160020"/>
                  </a:cubicBezTo>
                  <a:lnTo>
                    <a:pt x="90297" y="154305"/>
                  </a:lnTo>
                  <a:cubicBezTo>
                    <a:pt x="97155" y="150495"/>
                    <a:pt x="102489" y="148590"/>
                    <a:pt x="106299" y="148590"/>
                  </a:cubicBezTo>
                  <a:close/>
                  <a:moveTo>
                    <a:pt x="22860" y="140589"/>
                  </a:moveTo>
                  <a:cubicBezTo>
                    <a:pt x="23774" y="145923"/>
                    <a:pt x="25679" y="150495"/>
                    <a:pt x="28575" y="154305"/>
                  </a:cubicBezTo>
                  <a:cubicBezTo>
                    <a:pt x="32080" y="158877"/>
                    <a:pt x="36271" y="161163"/>
                    <a:pt x="41148" y="161163"/>
                  </a:cubicBezTo>
                  <a:cubicBezTo>
                    <a:pt x="47091" y="161011"/>
                    <a:pt x="56235" y="157582"/>
                    <a:pt x="68580" y="150876"/>
                  </a:cubicBezTo>
                  <a:lnTo>
                    <a:pt x="77724" y="160020"/>
                  </a:lnTo>
                  <a:cubicBezTo>
                    <a:pt x="71628" y="173126"/>
                    <a:pt x="68580" y="182651"/>
                    <a:pt x="68580" y="188595"/>
                  </a:cubicBezTo>
                  <a:cubicBezTo>
                    <a:pt x="68580" y="193015"/>
                    <a:pt x="69799" y="196977"/>
                    <a:pt x="72237" y="200482"/>
                  </a:cubicBezTo>
                  <a:cubicBezTo>
                    <a:pt x="74676" y="203987"/>
                    <a:pt x="78028" y="205740"/>
                    <a:pt x="82296" y="205740"/>
                  </a:cubicBezTo>
                  <a:cubicBezTo>
                    <a:pt x="79248" y="208788"/>
                    <a:pt x="75819" y="210312"/>
                    <a:pt x="72009" y="210312"/>
                  </a:cubicBezTo>
                  <a:cubicBezTo>
                    <a:pt x="68199" y="210312"/>
                    <a:pt x="65151" y="208826"/>
                    <a:pt x="62865" y="205854"/>
                  </a:cubicBezTo>
                  <a:cubicBezTo>
                    <a:pt x="60579" y="202882"/>
                    <a:pt x="59436" y="199415"/>
                    <a:pt x="59436" y="195453"/>
                  </a:cubicBezTo>
                  <a:cubicBezTo>
                    <a:pt x="59436" y="188443"/>
                    <a:pt x="62484" y="179680"/>
                    <a:pt x="68580" y="169164"/>
                  </a:cubicBezTo>
                  <a:lnTo>
                    <a:pt x="61722" y="161163"/>
                  </a:lnTo>
                  <a:cubicBezTo>
                    <a:pt x="50901" y="168783"/>
                    <a:pt x="42138" y="172593"/>
                    <a:pt x="35433" y="172593"/>
                  </a:cubicBezTo>
                  <a:cubicBezTo>
                    <a:pt x="30708" y="172593"/>
                    <a:pt x="26860" y="170764"/>
                    <a:pt x="23888" y="167107"/>
                  </a:cubicBezTo>
                  <a:cubicBezTo>
                    <a:pt x="20917" y="163449"/>
                    <a:pt x="19431" y="159182"/>
                    <a:pt x="19431" y="154305"/>
                  </a:cubicBezTo>
                  <a:cubicBezTo>
                    <a:pt x="19431" y="147904"/>
                    <a:pt x="20574" y="143332"/>
                    <a:pt x="22860" y="140589"/>
                  </a:cubicBezTo>
                  <a:close/>
                  <a:moveTo>
                    <a:pt x="65151" y="132588"/>
                  </a:moveTo>
                  <a:lnTo>
                    <a:pt x="96012" y="164592"/>
                  </a:lnTo>
                  <a:lnTo>
                    <a:pt x="90754" y="170078"/>
                  </a:lnTo>
                  <a:lnTo>
                    <a:pt x="59207" y="137617"/>
                  </a:lnTo>
                  <a:close/>
                  <a:moveTo>
                    <a:pt x="56007" y="98298"/>
                  </a:moveTo>
                  <a:cubicBezTo>
                    <a:pt x="62712" y="98298"/>
                    <a:pt x="68427" y="100432"/>
                    <a:pt x="73152" y="104699"/>
                  </a:cubicBezTo>
                  <a:cubicBezTo>
                    <a:pt x="77876" y="108966"/>
                    <a:pt x="80162" y="114452"/>
                    <a:pt x="80010" y="121158"/>
                  </a:cubicBezTo>
                  <a:cubicBezTo>
                    <a:pt x="79857" y="127406"/>
                    <a:pt x="77952" y="133121"/>
                    <a:pt x="74295" y="138303"/>
                  </a:cubicBezTo>
                  <a:lnTo>
                    <a:pt x="68580" y="133731"/>
                  </a:lnTo>
                  <a:cubicBezTo>
                    <a:pt x="70866" y="130073"/>
                    <a:pt x="72009" y="126263"/>
                    <a:pt x="72009" y="122301"/>
                  </a:cubicBezTo>
                  <a:cubicBezTo>
                    <a:pt x="72009" y="118186"/>
                    <a:pt x="70561" y="114681"/>
                    <a:pt x="67665" y="111785"/>
                  </a:cubicBezTo>
                  <a:cubicBezTo>
                    <a:pt x="64770" y="108890"/>
                    <a:pt x="61264" y="107442"/>
                    <a:pt x="57150" y="107442"/>
                  </a:cubicBezTo>
                  <a:cubicBezTo>
                    <a:pt x="53797" y="107442"/>
                    <a:pt x="50673" y="108356"/>
                    <a:pt x="47777" y="110185"/>
                  </a:cubicBezTo>
                  <a:cubicBezTo>
                    <a:pt x="44881" y="112014"/>
                    <a:pt x="43434" y="114529"/>
                    <a:pt x="43434" y="117729"/>
                  </a:cubicBezTo>
                  <a:cubicBezTo>
                    <a:pt x="43434" y="123063"/>
                    <a:pt x="45720" y="125730"/>
                    <a:pt x="50292" y="125730"/>
                  </a:cubicBezTo>
                  <a:cubicBezTo>
                    <a:pt x="54102" y="125730"/>
                    <a:pt x="56007" y="123825"/>
                    <a:pt x="56007" y="120015"/>
                  </a:cubicBezTo>
                  <a:cubicBezTo>
                    <a:pt x="56007" y="117729"/>
                    <a:pt x="54483" y="115824"/>
                    <a:pt x="51435" y="114300"/>
                  </a:cubicBezTo>
                  <a:cubicBezTo>
                    <a:pt x="58293" y="114300"/>
                    <a:pt x="61722" y="116967"/>
                    <a:pt x="61722" y="122301"/>
                  </a:cubicBezTo>
                  <a:cubicBezTo>
                    <a:pt x="61722" y="125349"/>
                    <a:pt x="60579" y="127825"/>
                    <a:pt x="58293" y="129730"/>
                  </a:cubicBezTo>
                  <a:cubicBezTo>
                    <a:pt x="56007" y="131635"/>
                    <a:pt x="53340" y="132588"/>
                    <a:pt x="50292" y="132588"/>
                  </a:cubicBezTo>
                  <a:cubicBezTo>
                    <a:pt x="46024" y="132588"/>
                    <a:pt x="42481" y="130988"/>
                    <a:pt x="39662" y="127787"/>
                  </a:cubicBezTo>
                  <a:cubicBezTo>
                    <a:pt x="36842" y="124587"/>
                    <a:pt x="35433" y="120853"/>
                    <a:pt x="35433" y="116586"/>
                  </a:cubicBezTo>
                  <a:cubicBezTo>
                    <a:pt x="35433" y="111252"/>
                    <a:pt x="37490" y="106870"/>
                    <a:pt x="41605" y="103441"/>
                  </a:cubicBezTo>
                  <a:cubicBezTo>
                    <a:pt x="45720" y="100012"/>
                    <a:pt x="50520" y="98298"/>
                    <a:pt x="56007" y="98298"/>
                  </a:cubicBezTo>
                  <a:close/>
                  <a:moveTo>
                    <a:pt x="78867" y="69723"/>
                  </a:moveTo>
                  <a:cubicBezTo>
                    <a:pt x="86182" y="69723"/>
                    <a:pt x="92049" y="73304"/>
                    <a:pt x="96469" y="80467"/>
                  </a:cubicBezTo>
                  <a:cubicBezTo>
                    <a:pt x="99212" y="85039"/>
                    <a:pt x="100584" y="90221"/>
                    <a:pt x="100584" y="96012"/>
                  </a:cubicBezTo>
                  <a:cubicBezTo>
                    <a:pt x="100584" y="107442"/>
                    <a:pt x="96393" y="120396"/>
                    <a:pt x="88011" y="134874"/>
                  </a:cubicBezTo>
                  <a:lnTo>
                    <a:pt x="93726" y="140589"/>
                  </a:lnTo>
                  <a:cubicBezTo>
                    <a:pt x="111252" y="130683"/>
                    <a:pt x="122682" y="125730"/>
                    <a:pt x="128016" y="125730"/>
                  </a:cubicBezTo>
                  <a:cubicBezTo>
                    <a:pt x="136093" y="125882"/>
                    <a:pt x="142798" y="127635"/>
                    <a:pt x="148132" y="130988"/>
                  </a:cubicBezTo>
                  <a:cubicBezTo>
                    <a:pt x="154533" y="135103"/>
                    <a:pt x="157734" y="140970"/>
                    <a:pt x="157734" y="148590"/>
                  </a:cubicBezTo>
                  <a:cubicBezTo>
                    <a:pt x="157734" y="151943"/>
                    <a:pt x="156591" y="156705"/>
                    <a:pt x="154305" y="162877"/>
                  </a:cubicBezTo>
                  <a:cubicBezTo>
                    <a:pt x="152019" y="169050"/>
                    <a:pt x="150876" y="173812"/>
                    <a:pt x="150876" y="177165"/>
                  </a:cubicBezTo>
                  <a:cubicBezTo>
                    <a:pt x="150876" y="179299"/>
                    <a:pt x="151638" y="182347"/>
                    <a:pt x="153162" y="186309"/>
                  </a:cubicBezTo>
                  <a:cubicBezTo>
                    <a:pt x="146304" y="182651"/>
                    <a:pt x="142875" y="176174"/>
                    <a:pt x="142875" y="166878"/>
                  </a:cubicBezTo>
                  <a:cubicBezTo>
                    <a:pt x="142875" y="159258"/>
                    <a:pt x="140398" y="152781"/>
                    <a:pt x="135445" y="147447"/>
                  </a:cubicBezTo>
                  <a:cubicBezTo>
                    <a:pt x="130492" y="142113"/>
                    <a:pt x="124206" y="139446"/>
                    <a:pt x="116586" y="139446"/>
                  </a:cubicBezTo>
                  <a:cubicBezTo>
                    <a:pt x="107442" y="139446"/>
                    <a:pt x="97536" y="143256"/>
                    <a:pt x="86868" y="150876"/>
                  </a:cubicBezTo>
                  <a:lnTo>
                    <a:pt x="77724" y="141732"/>
                  </a:lnTo>
                  <a:cubicBezTo>
                    <a:pt x="86106" y="131674"/>
                    <a:pt x="90297" y="122149"/>
                    <a:pt x="90297" y="113157"/>
                  </a:cubicBezTo>
                  <a:cubicBezTo>
                    <a:pt x="90297" y="105994"/>
                    <a:pt x="88239" y="99631"/>
                    <a:pt x="84124" y="94069"/>
                  </a:cubicBezTo>
                  <a:cubicBezTo>
                    <a:pt x="80010" y="88506"/>
                    <a:pt x="74447" y="85725"/>
                    <a:pt x="67437" y="85725"/>
                  </a:cubicBezTo>
                  <a:cubicBezTo>
                    <a:pt x="66522" y="85725"/>
                    <a:pt x="65189" y="85915"/>
                    <a:pt x="63436" y="86296"/>
                  </a:cubicBezTo>
                  <a:cubicBezTo>
                    <a:pt x="61684" y="86677"/>
                    <a:pt x="60350" y="86868"/>
                    <a:pt x="59436" y="86868"/>
                  </a:cubicBezTo>
                  <a:cubicBezTo>
                    <a:pt x="50596" y="86868"/>
                    <a:pt x="44881" y="83439"/>
                    <a:pt x="42291" y="76581"/>
                  </a:cubicBezTo>
                  <a:cubicBezTo>
                    <a:pt x="44729" y="78105"/>
                    <a:pt x="47396" y="78867"/>
                    <a:pt x="50292" y="78867"/>
                  </a:cubicBezTo>
                  <a:cubicBezTo>
                    <a:pt x="52882" y="78867"/>
                    <a:pt x="55549" y="78105"/>
                    <a:pt x="58293" y="76581"/>
                  </a:cubicBezTo>
                  <a:cubicBezTo>
                    <a:pt x="66370" y="72009"/>
                    <a:pt x="73228" y="69723"/>
                    <a:pt x="78867" y="69723"/>
                  </a:cubicBezTo>
                  <a:close/>
                  <a:moveTo>
                    <a:pt x="169164" y="54864"/>
                  </a:moveTo>
                  <a:lnTo>
                    <a:pt x="171450" y="57150"/>
                  </a:lnTo>
                  <a:lnTo>
                    <a:pt x="164592" y="74295"/>
                  </a:lnTo>
                  <a:cubicBezTo>
                    <a:pt x="158648" y="89230"/>
                    <a:pt x="151409" y="99517"/>
                    <a:pt x="142875" y="105156"/>
                  </a:cubicBezTo>
                  <a:lnTo>
                    <a:pt x="93954" y="137389"/>
                  </a:lnTo>
                  <a:lnTo>
                    <a:pt x="90754" y="134417"/>
                  </a:lnTo>
                  <a:lnTo>
                    <a:pt x="124587" y="82296"/>
                  </a:lnTo>
                  <a:cubicBezTo>
                    <a:pt x="129311" y="74981"/>
                    <a:pt x="138074" y="68504"/>
                    <a:pt x="150876" y="62865"/>
                  </a:cubicBezTo>
                  <a:close/>
                  <a:moveTo>
                    <a:pt x="18288" y="0"/>
                  </a:moveTo>
                  <a:lnTo>
                    <a:pt x="25146" y="0"/>
                  </a:lnTo>
                  <a:lnTo>
                    <a:pt x="25146" y="117729"/>
                  </a:lnTo>
                  <a:cubicBezTo>
                    <a:pt x="25146" y="124892"/>
                    <a:pt x="27394" y="131064"/>
                    <a:pt x="31889" y="136246"/>
                  </a:cubicBezTo>
                  <a:cubicBezTo>
                    <a:pt x="36385" y="141427"/>
                    <a:pt x="42138" y="144018"/>
                    <a:pt x="49149" y="144018"/>
                  </a:cubicBezTo>
                  <a:cubicBezTo>
                    <a:pt x="52044" y="144018"/>
                    <a:pt x="55473" y="143256"/>
                    <a:pt x="59436" y="141732"/>
                  </a:cubicBezTo>
                  <a:lnTo>
                    <a:pt x="65151" y="147447"/>
                  </a:lnTo>
                  <a:cubicBezTo>
                    <a:pt x="59969" y="150495"/>
                    <a:pt x="55016" y="152019"/>
                    <a:pt x="50292" y="152019"/>
                  </a:cubicBezTo>
                  <a:cubicBezTo>
                    <a:pt x="41300" y="152019"/>
                    <a:pt x="33718" y="149085"/>
                    <a:pt x="27546" y="143218"/>
                  </a:cubicBezTo>
                  <a:cubicBezTo>
                    <a:pt x="21374" y="137350"/>
                    <a:pt x="18288" y="129997"/>
                    <a:pt x="18288" y="121158"/>
                  </a:cubicBezTo>
                  <a:close/>
                  <a:moveTo>
                    <a:pt x="0" y="0"/>
                  </a:moveTo>
                  <a:lnTo>
                    <a:pt x="6858" y="0"/>
                  </a:lnTo>
                  <a:lnTo>
                    <a:pt x="6858" y="221742"/>
                  </a:lnTo>
                  <a:lnTo>
                    <a:pt x="228600" y="221742"/>
                  </a:lnTo>
                  <a:lnTo>
                    <a:pt x="228600" y="228600"/>
                  </a:lnTo>
                  <a:lnTo>
                    <a:pt x="0" y="228600"/>
                  </a:ln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p>
          </p:txBody>
        </p:sp>
        <p:sp>
          <p:nvSpPr>
            <p:cNvPr id="12" name="TextBox 11">
              <a:extLst>
                <a:ext uri="{FF2B5EF4-FFF2-40B4-BE49-F238E27FC236}">
                  <a16:creationId xmlns:a16="http://schemas.microsoft.com/office/drawing/2014/main" id="{D253E4B1-140A-43BB-BE92-D7479FBD1DD7}"/>
                </a:ext>
              </a:extLst>
            </p:cNvPr>
            <p:cNvSpPr txBox="1"/>
            <p:nvPr/>
          </p:nvSpPr>
          <p:spPr>
            <a:xfrm>
              <a:off x="11913870" y="2418442"/>
              <a:ext cx="274320" cy="2286000"/>
            </a:xfrm>
            <a:custGeom>
              <a:avLst/>
              <a:gdLst/>
              <a:ahLst/>
              <a:cxnLst/>
              <a:rect l="l" t="t" r="r" b="b"/>
              <a:pathLst>
                <a:path w="341087" h="2595265">
                  <a:moveTo>
                    <a:pt x="217463" y="2508397"/>
                  </a:moveTo>
                  <a:cubicBezTo>
                    <a:pt x="221527" y="2515306"/>
                    <a:pt x="223559" y="2521910"/>
                    <a:pt x="223559" y="2528209"/>
                  </a:cubicBezTo>
                  <a:cubicBezTo>
                    <a:pt x="223559" y="2540198"/>
                    <a:pt x="219647" y="2550307"/>
                    <a:pt x="211824" y="2558537"/>
                  </a:cubicBezTo>
                  <a:cubicBezTo>
                    <a:pt x="204001" y="2566766"/>
                    <a:pt x="194196" y="2570881"/>
                    <a:pt x="182411" y="2570881"/>
                  </a:cubicBezTo>
                  <a:lnTo>
                    <a:pt x="20867" y="2570881"/>
                  </a:lnTo>
                  <a:lnTo>
                    <a:pt x="20867" y="2561737"/>
                  </a:lnTo>
                  <a:lnTo>
                    <a:pt x="177839" y="2561737"/>
                  </a:lnTo>
                  <a:cubicBezTo>
                    <a:pt x="187389" y="2561737"/>
                    <a:pt x="195619" y="2558740"/>
                    <a:pt x="202527" y="2552746"/>
                  </a:cubicBezTo>
                  <a:cubicBezTo>
                    <a:pt x="209436" y="2546751"/>
                    <a:pt x="212891" y="2539080"/>
                    <a:pt x="212891" y="2529733"/>
                  </a:cubicBezTo>
                  <a:cubicBezTo>
                    <a:pt x="212891" y="2525872"/>
                    <a:pt x="211875" y="2521300"/>
                    <a:pt x="209843" y="2516017"/>
                  </a:cubicBezTo>
                  <a:close/>
                  <a:moveTo>
                    <a:pt x="245504" y="2507178"/>
                  </a:moveTo>
                  <a:lnTo>
                    <a:pt x="267755" y="2520589"/>
                  </a:lnTo>
                  <a:cubicBezTo>
                    <a:pt x="286449" y="2531765"/>
                    <a:pt x="296609" y="2541925"/>
                    <a:pt x="298235" y="2551069"/>
                  </a:cubicBezTo>
                  <a:cubicBezTo>
                    <a:pt x="299251" y="2556759"/>
                    <a:pt x="301384" y="2562550"/>
                    <a:pt x="304635" y="2568443"/>
                  </a:cubicBezTo>
                  <a:lnTo>
                    <a:pt x="301283" y="2571491"/>
                  </a:lnTo>
                  <a:cubicBezTo>
                    <a:pt x="297219" y="2568036"/>
                    <a:pt x="291631" y="2565700"/>
                    <a:pt x="284519" y="2564480"/>
                  </a:cubicBezTo>
                  <a:cubicBezTo>
                    <a:pt x="274359" y="2561432"/>
                    <a:pt x="263691" y="2550866"/>
                    <a:pt x="252515" y="2532781"/>
                  </a:cubicBezTo>
                  <a:lnTo>
                    <a:pt x="240323" y="2512969"/>
                  </a:lnTo>
                  <a:close/>
                  <a:moveTo>
                    <a:pt x="182411" y="2488585"/>
                  </a:moveTo>
                  <a:cubicBezTo>
                    <a:pt x="190742" y="2488788"/>
                    <a:pt x="198362" y="2491328"/>
                    <a:pt x="205271" y="2496205"/>
                  </a:cubicBezTo>
                  <a:lnTo>
                    <a:pt x="199175" y="2503825"/>
                  </a:lnTo>
                  <a:cubicBezTo>
                    <a:pt x="194298" y="2500777"/>
                    <a:pt x="189218" y="2499253"/>
                    <a:pt x="183935" y="2499253"/>
                  </a:cubicBezTo>
                  <a:cubicBezTo>
                    <a:pt x="178448" y="2499253"/>
                    <a:pt x="173775" y="2501184"/>
                    <a:pt x="169914" y="2505044"/>
                  </a:cubicBezTo>
                  <a:cubicBezTo>
                    <a:pt x="166053" y="2508905"/>
                    <a:pt x="164123" y="2513579"/>
                    <a:pt x="164123" y="2519065"/>
                  </a:cubicBezTo>
                  <a:cubicBezTo>
                    <a:pt x="164123" y="2523536"/>
                    <a:pt x="165342" y="2527701"/>
                    <a:pt x="167780" y="2531562"/>
                  </a:cubicBezTo>
                  <a:cubicBezTo>
                    <a:pt x="170219" y="2535423"/>
                    <a:pt x="173571" y="2537353"/>
                    <a:pt x="177839" y="2537353"/>
                  </a:cubicBezTo>
                  <a:cubicBezTo>
                    <a:pt x="184951" y="2537353"/>
                    <a:pt x="188507" y="2534305"/>
                    <a:pt x="188507" y="2528209"/>
                  </a:cubicBezTo>
                  <a:cubicBezTo>
                    <a:pt x="188507" y="2523129"/>
                    <a:pt x="185967" y="2520589"/>
                    <a:pt x="180887" y="2520589"/>
                  </a:cubicBezTo>
                  <a:cubicBezTo>
                    <a:pt x="177839" y="2520589"/>
                    <a:pt x="175299" y="2522621"/>
                    <a:pt x="173267" y="2526685"/>
                  </a:cubicBezTo>
                  <a:cubicBezTo>
                    <a:pt x="173267" y="2517541"/>
                    <a:pt x="176823" y="2512969"/>
                    <a:pt x="183935" y="2512969"/>
                  </a:cubicBezTo>
                  <a:cubicBezTo>
                    <a:pt x="187999" y="2512969"/>
                    <a:pt x="191301" y="2514493"/>
                    <a:pt x="193841" y="2517541"/>
                  </a:cubicBezTo>
                  <a:cubicBezTo>
                    <a:pt x="196381" y="2520589"/>
                    <a:pt x="197651" y="2524145"/>
                    <a:pt x="197651" y="2528209"/>
                  </a:cubicBezTo>
                  <a:cubicBezTo>
                    <a:pt x="197651" y="2533899"/>
                    <a:pt x="195517" y="2538623"/>
                    <a:pt x="191250" y="2542382"/>
                  </a:cubicBezTo>
                  <a:cubicBezTo>
                    <a:pt x="186983" y="2546142"/>
                    <a:pt x="182004" y="2548021"/>
                    <a:pt x="176315" y="2548021"/>
                  </a:cubicBezTo>
                  <a:cubicBezTo>
                    <a:pt x="169203" y="2548021"/>
                    <a:pt x="163361" y="2545278"/>
                    <a:pt x="158789" y="2539792"/>
                  </a:cubicBezTo>
                  <a:cubicBezTo>
                    <a:pt x="154217" y="2534305"/>
                    <a:pt x="151931" y="2527904"/>
                    <a:pt x="151931" y="2520589"/>
                  </a:cubicBezTo>
                  <a:cubicBezTo>
                    <a:pt x="151931" y="2511648"/>
                    <a:pt x="154775" y="2504028"/>
                    <a:pt x="160465" y="2497729"/>
                  </a:cubicBezTo>
                  <a:cubicBezTo>
                    <a:pt x="166155" y="2491430"/>
                    <a:pt x="173470" y="2488382"/>
                    <a:pt x="182411" y="2488585"/>
                  </a:cubicBezTo>
                  <a:close/>
                  <a:moveTo>
                    <a:pt x="295187" y="2485537"/>
                  </a:moveTo>
                  <a:cubicBezTo>
                    <a:pt x="299251" y="2489601"/>
                    <a:pt x="301283" y="2494173"/>
                    <a:pt x="301283" y="2499253"/>
                  </a:cubicBezTo>
                  <a:cubicBezTo>
                    <a:pt x="301283" y="2504333"/>
                    <a:pt x="299301" y="2508397"/>
                    <a:pt x="295339" y="2511445"/>
                  </a:cubicBezTo>
                  <a:cubicBezTo>
                    <a:pt x="291377" y="2514493"/>
                    <a:pt x="286754" y="2516017"/>
                    <a:pt x="281471" y="2516017"/>
                  </a:cubicBezTo>
                  <a:cubicBezTo>
                    <a:pt x="272123" y="2516017"/>
                    <a:pt x="260439" y="2511953"/>
                    <a:pt x="246419" y="2503825"/>
                  </a:cubicBezTo>
                  <a:lnTo>
                    <a:pt x="235751" y="2512969"/>
                  </a:lnTo>
                  <a:cubicBezTo>
                    <a:pt x="245911" y="2527396"/>
                    <a:pt x="250991" y="2539080"/>
                    <a:pt x="250991" y="2548021"/>
                  </a:cubicBezTo>
                  <a:cubicBezTo>
                    <a:pt x="250991" y="2554320"/>
                    <a:pt x="248552" y="2559451"/>
                    <a:pt x="243675" y="2563414"/>
                  </a:cubicBezTo>
                  <a:cubicBezTo>
                    <a:pt x="238799" y="2567376"/>
                    <a:pt x="233109" y="2569357"/>
                    <a:pt x="226607" y="2569357"/>
                  </a:cubicBezTo>
                  <a:cubicBezTo>
                    <a:pt x="218072" y="2569357"/>
                    <a:pt x="211976" y="2567833"/>
                    <a:pt x="208319" y="2564785"/>
                  </a:cubicBezTo>
                  <a:cubicBezTo>
                    <a:pt x="215431" y="2563566"/>
                    <a:pt x="221527" y="2561026"/>
                    <a:pt x="226607" y="2557165"/>
                  </a:cubicBezTo>
                  <a:cubicBezTo>
                    <a:pt x="232703" y="2552492"/>
                    <a:pt x="235751" y="2546904"/>
                    <a:pt x="235751" y="2540401"/>
                  </a:cubicBezTo>
                  <a:cubicBezTo>
                    <a:pt x="235547" y="2532476"/>
                    <a:pt x="230975" y="2520284"/>
                    <a:pt x="222035" y="2503825"/>
                  </a:cubicBezTo>
                  <a:lnTo>
                    <a:pt x="234227" y="2491633"/>
                  </a:lnTo>
                  <a:cubicBezTo>
                    <a:pt x="251702" y="2499761"/>
                    <a:pt x="264402" y="2503825"/>
                    <a:pt x="272327" y="2503825"/>
                  </a:cubicBezTo>
                  <a:cubicBezTo>
                    <a:pt x="278016" y="2503825"/>
                    <a:pt x="283249" y="2502149"/>
                    <a:pt x="288024" y="2498796"/>
                  </a:cubicBezTo>
                  <a:cubicBezTo>
                    <a:pt x="292799" y="2495443"/>
                    <a:pt x="295187" y="2491024"/>
                    <a:pt x="295187" y="2485537"/>
                  </a:cubicBezTo>
                  <a:close/>
                  <a:moveTo>
                    <a:pt x="240323" y="2467249"/>
                  </a:moveTo>
                  <a:lnTo>
                    <a:pt x="247638" y="2474260"/>
                  </a:lnTo>
                  <a:lnTo>
                    <a:pt x="204356" y="2516322"/>
                  </a:lnTo>
                  <a:lnTo>
                    <a:pt x="197651" y="2508397"/>
                  </a:lnTo>
                  <a:close/>
                  <a:moveTo>
                    <a:pt x="250991" y="2421529"/>
                  </a:moveTo>
                  <a:cubicBezTo>
                    <a:pt x="257899" y="2421529"/>
                    <a:pt x="263945" y="2423866"/>
                    <a:pt x="269126" y="2428540"/>
                  </a:cubicBezTo>
                  <a:cubicBezTo>
                    <a:pt x="274308" y="2433213"/>
                    <a:pt x="276899" y="2439004"/>
                    <a:pt x="276899" y="2445913"/>
                  </a:cubicBezTo>
                  <a:cubicBezTo>
                    <a:pt x="276899" y="2451603"/>
                    <a:pt x="275019" y="2456429"/>
                    <a:pt x="271260" y="2460391"/>
                  </a:cubicBezTo>
                  <a:cubicBezTo>
                    <a:pt x="267501" y="2464354"/>
                    <a:pt x="262776" y="2466335"/>
                    <a:pt x="257087" y="2466335"/>
                  </a:cubicBezTo>
                  <a:cubicBezTo>
                    <a:pt x="252616" y="2466335"/>
                    <a:pt x="248959" y="2464811"/>
                    <a:pt x="246114" y="2461763"/>
                  </a:cubicBezTo>
                  <a:cubicBezTo>
                    <a:pt x="243269" y="2458715"/>
                    <a:pt x="241847" y="2454956"/>
                    <a:pt x="241847" y="2450485"/>
                  </a:cubicBezTo>
                  <a:cubicBezTo>
                    <a:pt x="241847" y="2444389"/>
                    <a:pt x="244895" y="2441341"/>
                    <a:pt x="250991" y="2441341"/>
                  </a:cubicBezTo>
                  <a:cubicBezTo>
                    <a:pt x="253632" y="2441748"/>
                    <a:pt x="255664" y="2442764"/>
                    <a:pt x="257087" y="2444389"/>
                  </a:cubicBezTo>
                  <a:cubicBezTo>
                    <a:pt x="253023" y="2444389"/>
                    <a:pt x="250991" y="2446421"/>
                    <a:pt x="250991" y="2450485"/>
                  </a:cubicBezTo>
                  <a:cubicBezTo>
                    <a:pt x="250991" y="2455565"/>
                    <a:pt x="253531" y="2458105"/>
                    <a:pt x="258611" y="2458105"/>
                  </a:cubicBezTo>
                  <a:cubicBezTo>
                    <a:pt x="264707" y="2458105"/>
                    <a:pt x="267755" y="2454041"/>
                    <a:pt x="267755" y="2445913"/>
                  </a:cubicBezTo>
                  <a:cubicBezTo>
                    <a:pt x="267755" y="2441240"/>
                    <a:pt x="265926" y="2437531"/>
                    <a:pt x="262268" y="2434788"/>
                  </a:cubicBezTo>
                  <a:cubicBezTo>
                    <a:pt x="258611" y="2432045"/>
                    <a:pt x="254343" y="2430673"/>
                    <a:pt x="249467" y="2430673"/>
                  </a:cubicBezTo>
                  <a:cubicBezTo>
                    <a:pt x="243980" y="2430673"/>
                    <a:pt x="239307" y="2432604"/>
                    <a:pt x="235446" y="2436464"/>
                  </a:cubicBezTo>
                  <a:cubicBezTo>
                    <a:pt x="231585" y="2440325"/>
                    <a:pt x="229655" y="2444999"/>
                    <a:pt x="229655" y="2450485"/>
                  </a:cubicBezTo>
                  <a:cubicBezTo>
                    <a:pt x="229655" y="2456378"/>
                    <a:pt x="231179" y="2461966"/>
                    <a:pt x="234227" y="2467249"/>
                  </a:cubicBezTo>
                  <a:lnTo>
                    <a:pt x="226607" y="2474869"/>
                  </a:lnTo>
                  <a:cubicBezTo>
                    <a:pt x="221527" y="2465725"/>
                    <a:pt x="218987" y="2458613"/>
                    <a:pt x="218987" y="2453533"/>
                  </a:cubicBezTo>
                  <a:cubicBezTo>
                    <a:pt x="218987" y="2444592"/>
                    <a:pt x="222085" y="2437023"/>
                    <a:pt x="228283" y="2430826"/>
                  </a:cubicBezTo>
                  <a:cubicBezTo>
                    <a:pt x="234481" y="2424628"/>
                    <a:pt x="242050" y="2421529"/>
                    <a:pt x="250991" y="2421529"/>
                  </a:cubicBezTo>
                  <a:close/>
                  <a:moveTo>
                    <a:pt x="218987" y="2384953"/>
                  </a:moveTo>
                  <a:cubicBezTo>
                    <a:pt x="223457" y="2384953"/>
                    <a:pt x="229807" y="2386477"/>
                    <a:pt x="238037" y="2389525"/>
                  </a:cubicBezTo>
                  <a:cubicBezTo>
                    <a:pt x="246266" y="2392573"/>
                    <a:pt x="252616" y="2394097"/>
                    <a:pt x="257087" y="2394097"/>
                  </a:cubicBezTo>
                  <a:cubicBezTo>
                    <a:pt x="259931" y="2394097"/>
                    <a:pt x="263995" y="2393081"/>
                    <a:pt x="269279" y="2391049"/>
                  </a:cubicBezTo>
                  <a:cubicBezTo>
                    <a:pt x="264402" y="2400193"/>
                    <a:pt x="255766" y="2404765"/>
                    <a:pt x="243371" y="2404765"/>
                  </a:cubicBezTo>
                  <a:cubicBezTo>
                    <a:pt x="233211" y="2404765"/>
                    <a:pt x="224575" y="2408067"/>
                    <a:pt x="217463" y="2414671"/>
                  </a:cubicBezTo>
                  <a:cubicBezTo>
                    <a:pt x="210351" y="2421275"/>
                    <a:pt x="206795" y="2429657"/>
                    <a:pt x="206795" y="2439817"/>
                  </a:cubicBezTo>
                  <a:cubicBezTo>
                    <a:pt x="206795" y="2452009"/>
                    <a:pt x="211875" y="2465217"/>
                    <a:pt x="222035" y="2479441"/>
                  </a:cubicBezTo>
                  <a:lnTo>
                    <a:pt x="209843" y="2491633"/>
                  </a:lnTo>
                  <a:cubicBezTo>
                    <a:pt x="196431" y="2480457"/>
                    <a:pt x="183731" y="2474869"/>
                    <a:pt x="171743" y="2474869"/>
                  </a:cubicBezTo>
                  <a:cubicBezTo>
                    <a:pt x="162599" y="2474869"/>
                    <a:pt x="154369" y="2477612"/>
                    <a:pt x="147054" y="2483099"/>
                  </a:cubicBezTo>
                  <a:cubicBezTo>
                    <a:pt x="139129" y="2488992"/>
                    <a:pt x="135167" y="2496408"/>
                    <a:pt x="135167" y="2505349"/>
                  </a:cubicBezTo>
                  <a:cubicBezTo>
                    <a:pt x="135167" y="2506568"/>
                    <a:pt x="135421" y="2508346"/>
                    <a:pt x="135929" y="2510683"/>
                  </a:cubicBezTo>
                  <a:cubicBezTo>
                    <a:pt x="136437" y="2513020"/>
                    <a:pt x="136691" y="2514798"/>
                    <a:pt x="136691" y="2516017"/>
                  </a:cubicBezTo>
                  <a:cubicBezTo>
                    <a:pt x="136691" y="2527803"/>
                    <a:pt x="132119" y="2535423"/>
                    <a:pt x="122975" y="2538877"/>
                  </a:cubicBezTo>
                  <a:cubicBezTo>
                    <a:pt x="125007" y="2535626"/>
                    <a:pt x="126023" y="2532070"/>
                    <a:pt x="126023" y="2528209"/>
                  </a:cubicBezTo>
                  <a:cubicBezTo>
                    <a:pt x="126023" y="2524755"/>
                    <a:pt x="125007" y="2521199"/>
                    <a:pt x="122975" y="2517541"/>
                  </a:cubicBezTo>
                  <a:cubicBezTo>
                    <a:pt x="116879" y="2506772"/>
                    <a:pt x="113831" y="2497628"/>
                    <a:pt x="113831" y="2490109"/>
                  </a:cubicBezTo>
                  <a:cubicBezTo>
                    <a:pt x="113831" y="2481372"/>
                    <a:pt x="117590" y="2474260"/>
                    <a:pt x="125108" y="2468773"/>
                  </a:cubicBezTo>
                  <a:cubicBezTo>
                    <a:pt x="132017" y="2463693"/>
                    <a:pt x="139942" y="2461153"/>
                    <a:pt x="148883" y="2461153"/>
                  </a:cubicBezTo>
                  <a:cubicBezTo>
                    <a:pt x="164123" y="2461153"/>
                    <a:pt x="181395" y="2466741"/>
                    <a:pt x="200699" y="2477917"/>
                  </a:cubicBezTo>
                  <a:lnTo>
                    <a:pt x="208319" y="2470297"/>
                  </a:lnTo>
                  <a:cubicBezTo>
                    <a:pt x="195111" y="2447539"/>
                    <a:pt x="188507" y="2432299"/>
                    <a:pt x="188507" y="2424577"/>
                  </a:cubicBezTo>
                  <a:cubicBezTo>
                    <a:pt x="188507" y="2413604"/>
                    <a:pt x="190843" y="2404562"/>
                    <a:pt x="195517" y="2397450"/>
                  </a:cubicBezTo>
                  <a:cubicBezTo>
                    <a:pt x="200800" y="2389119"/>
                    <a:pt x="208623" y="2384953"/>
                    <a:pt x="218987" y="2384953"/>
                  </a:cubicBezTo>
                  <a:close/>
                  <a:moveTo>
                    <a:pt x="97067" y="2366665"/>
                  </a:moveTo>
                  <a:lnTo>
                    <a:pt x="119927" y="2375809"/>
                  </a:lnTo>
                  <a:cubicBezTo>
                    <a:pt x="139840" y="2383734"/>
                    <a:pt x="153556" y="2393386"/>
                    <a:pt x="161075" y="2404765"/>
                  </a:cubicBezTo>
                  <a:lnTo>
                    <a:pt x="204051" y="2469992"/>
                  </a:lnTo>
                  <a:lnTo>
                    <a:pt x="200089" y="2474260"/>
                  </a:lnTo>
                  <a:lnTo>
                    <a:pt x="130595" y="2429149"/>
                  </a:lnTo>
                  <a:cubicBezTo>
                    <a:pt x="120841" y="2422850"/>
                    <a:pt x="112205" y="2411166"/>
                    <a:pt x="104687" y="2394097"/>
                  </a:cubicBezTo>
                  <a:lnTo>
                    <a:pt x="94019" y="2369713"/>
                  </a:lnTo>
                  <a:close/>
                  <a:moveTo>
                    <a:pt x="316523" y="2290465"/>
                  </a:moveTo>
                  <a:lnTo>
                    <a:pt x="325667" y="2290465"/>
                  </a:lnTo>
                  <a:lnTo>
                    <a:pt x="325667" y="2595265"/>
                  </a:lnTo>
                  <a:lnTo>
                    <a:pt x="20867" y="2595265"/>
                  </a:lnTo>
                  <a:lnTo>
                    <a:pt x="20867" y="2586121"/>
                  </a:lnTo>
                  <a:lnTo>
                    <a:pt x="316523" y="2586121"/>
                  </a:lnTo>
                  <a:close/>
                  <a:moveTo>
                    <a:pt x="292139" y="2290465"/>
                  </a:moveTo>
                  <a:lnTo>
                    <a:pt x="301283" y="2290465"/>
                  </a:lnTo>
                  <a:lnTo>
                    <a:pt x="301283" y="2441341"/>
                  </a:lnTo>
                  <a:cubicBezTo>
                    <a:pt x="301283" y="2454752"/>
                    <a:pt x="297320" y="2466538"/>
                    <a:pt x="289395" y="2476698"/>
                  </a:cubicBezTo>
                  <a:cubicBezTo>
                    <a:pt x="280861" y="2487671"/>
                    <a:pt x="270091" y="2493157"/>
                    <a:pt x="257087" y="2493157"/>
                  </a:cubicBezTo>
                  <a:cubicBezTo>
                    <a:pt x="254242" y="2493157"/>
                    <a:pt x="248654" y="2491633"/>
                    <a:pt x="240323" y="2488585"/>
                  </a:cubicBezTo>
                  <a:lnTo>
                    <a:pt x="247943" y="2479441"/>
                  </a:lnTo>
                  <a:cubicBezTo>
                    <a:pt x="254039" y="2480457"/>
                    <a:pt x="258103" y="2480965"/>
                    <a:pt x="260135" y="2480965"/>
                  </a:cubicBezTo>
                  <a:cubicBezTo>
                    <a:pt x="270091" y="2480965"/>
                    <a:pt x="278118" y="2475885"/>
                    <a:pt x="284214" y="2465725"/>
                  </a:cubicBezTo>
                  <a:cubicBezTo>
                    <a:pt x="289497" y="2456988"/>
                    <a:pt x="292139" y="2447336"/>
                    <a:pt x="292139" y="2436769"/>
                  </a:cubicBezTo>
                  <a:close/>
                  <a:moveTo>
                    <a:pt x="232883" y="2072827"/>
                  </a:moveTo>
                  <a:cubicBezTo>
                    <a:pt x="236947" y="2079736"/>
                    <a:pt x="238979" y="2086340"/>
                    <a:pt x="238979" y="2092639"/>
                  </a:cubicBezTo>
                  <a:cubicBezTo>
                    <a:pt x="238979" y="2104628"/>
                    <a:pt x="235067" y="2114737"/>
                    <a:pt x="227244" y="2122966"/>
                  </a:cubicBezTo>
                  <a:cubicBezTo>
                    <a:pt x="219421" y="2131196"/>
                    <a:pt x="209616" y="2135311"/>
                    <a:pt x="197831" y="2135311"/>
                  </a:cubicBezTo>
                  <a:lnTo>
                    <a:pt x="36287" y="2135311"/>
                  </a:lnTo>
                  <a:lnTo>
                    <a:pt x="36287" y="2126167"/>
                  </a:lnTo>
                  <a:lnTo>
                    <a:pt x="193259" y="2126167"/>
                  </a:lnTo>
                  <a:cubicBezTo>
                    <a:pt x="202809" y="2126167"/>
                    <a:pt x="211039" y="2123170"/>
                    <a:pt x="217947" y="2117175"/>
                  </a:cubicBezTo>
                  <a:cubicBezTo>
                    <a:pt x="224856" y="2111181"/>
                    <a:pt x="228311" y="2103510"/>
                    <a:pt x="228311" y="2094163"/>
                  </a:cubicBezTo>
                  <a:cubicBezTo>
                    <a:pt x="228311" y="2090302"/>
                    <a:pt x="227295" y="2085730"/>
                    <a:pt x="225263" y="2080447"/>
                  </a:cubicBezTo>
                  <a:close/>
                  <a:moveTo>
                    <a:pt x="260924" y="2071608"/>
                  </a:moveTo>
                  <a:lnTo>
                    <a:pt x="283175" y="2085019"/>
                  </a:lnTo>
                  <a:cubicBezTo>
                    <a:pt x="301869" y="2096195"/>
                    <a:pt x="312029" y="2106355"/>
                    <a:pt x="313655" y="2115499"/>
                  </a:cubicBezTo>
                  <a:cubicBezTo>
                    <a:pt x="314671" y="2121188"/>
                    <a:pt x="316804" y="2126980"/>
                    <a:pt x="320055" y="2132872"/>
                  </a:cubicBezTo>
                  <a:lnTo>
                    <a:pt x="316703" y="2135920"/>
                  </a:lnTo>
                  <a:cubicBezTo>
                    <a:pt x="312639" y="2132466"/>
                    <a:pt x="307051" y="2130129"/>
                    <a:pt x="299939" y="2128910"/>
                  </a:cubicBezTo>
                  <a:cubicBezTo>
                    <a:pt x="289779" y="2125862"/>
                    <a:pt x="279111" y="2115296"/>
                    <a:pt x="267935" y="2097211"/>
                  </a:cubicBezTo>
                  <a:lnTo>
                    <a:pt x="255743" y="2077399"/>
                  </a:lnTo>
                  <a:close/>
                  <a:moveTo>
                    <a:pt x="197831" y="2053015"/>
                  </a:moveTo>
                  <a:cubicBezTo>
                    <a:pt x="206162" y="2053218"/>
                    <a:pt x="213782" y="2055758"/>
                    <a:pt x="220691" y="2060635"/>
                  </a:cubicBezTo>
                  <a:lnTo>
                    <a:pt x="214595" y="2068255"/>
                  </a:lnTo>
                  <a:cubicBezTo>
                    <a:pt x="209718" y="2065207"/>
                    <a:pt x="204638" y="2063683"/>
                    <a:pt x="199355" y="2063683"/>
                  </a:cubicBezTo>
                  <a:cubicBezTo>
                    <a:pt x="193868" y="2063683"/>
                    <a:pt x="189195" y="2065613"/>
                    <a:pt x="185334" y="2069474"/>
                  </a:cubicBezTo>
                  <a:cubicBezTo>
                    <a:pt x="181473" y="2073335"/>
                    <a:pt x="179543" y="2078008"/>
                    <a:pt x="179543" y="2083495"/>
                  </a:cubicBezTo>
                  <a:cubicBezTo>
                    <a:pt x="179543" y="2087965"/>
                    <a:pt x="180762" y="2092131"/>
                    <a:pt x="183200" y="2095992"/>
                  </a:cubicBezTo>
                  <a:cubicBezTo>
                    <a:pt x="185639" y="2099852"/>
                    <a:pt x="188991" y="2101783"/>
                    <a:pt x="193259" y="2101783"/>
                  </a:cubicBezTo>
                  <a:cubicBezTo>
                    <a:pt x="200371" y="2101783"/>
                    <a:pt x="203927" y="2098735"/>
                    <a:pt x="203927" y="2092639"/>
                  </a:cubicBezTo>
                  <a:cubicBezTo>
                    <a:pt x="203927" y="2087559"/>
                    <a:pt x="201387" y="2085019"/>
                    <a:pt x="196307" y="2085019"/>
                  </a:cubicBezTo>
                  <a:cubicBezTo>
                    <a:pt x="193259" y="2085019"/>
                    <a:pt x="190719" y="2087051"/>
                    <a:pt x="188687" y="2091115"/>
                  </a:cubicBezTo>
                  <a:cubicBezTo>
                    <a:pt x="188687" y="2081971"/>
                    <a:pt x="192243" y="2077399"/>
                    <a:pt x="199355" y="2077399"/>
                  </a:cubicBezTo>
                  <a:cubicBezTo>
                    <a:pt x="203419" y="2077399"/>
                    <a:pt x="206721" y="2078923"/>
                    <a:pt x="209261" y="2081971"/>
                  </a:cubicBezTo>
                  <a:cubicBezTo>
                    <a:pt x="211801" y="2085019"/>
                    <a:pt x="213071" y="2088575"/>
                    <a:pt x="213071" y="2092639"/>
                  </a:cubicBezTo>
                  <a:cubicBezTo>
                    <a:pt x="213071" y="2098328"/>
                    <a:pt x="210937" y="2103053"/>
                    <a:pt x="206670" y="2106812"/>
                  </a:cubicBezTo>
                  <a:cubicBezTo>
                    <a:pt x="202403" y="2110571"/>
                    <a:pt x="197424" y="2112451"/>
                    <a:pt x="191735" y="2112451"/>
                  </a:cubicBezTo>
                  <a:cubicBezTo>
                    <a:pt x="184623" y="2112451"/>
                    <a:pt x="178781" y="2109708"/>
                    <a:pt x="174209" y="2104221"/>
                  </a:cubicBezTo>
                  <a:cubicBezTo>
                    <a:pt x="169637" y="2098735"/>
                    <a:pt x="167351" y="2092334"/>
                    <a:pt x="167351" y="2085019"/>
                  </a:cubicBezTo>
                  <a:cubicBezTo>
                    <a:pt x="167351" y="2076078"/>
                    <a:pt x="170195" y="2068458"/>
                    <a:pt x="175885" y="2062159"/>
                  </a:cubicBezTo>
                  <a:cubicBezTo>
                    <a:pt x="181575" y="2055860"/>
                    <a:pt x="188890" y="2052812"/>
                    <a:pt x="197831" y="2053015"/>
                  </a:cubicBezTo>
                  <a:close/>
                  <a:moveTo>
                    <a:pt x="310607" y="2049967"/>
                  </a:moveTo>
                  <a:cubicBezTo>
                    <a:pt x="314671" y="2054031"/>
                    <a:pt x="316703" y="2058603"/>
                    <a:pt x="316703" y="2063683"/>
                  </a:cubicBezTo>
                  <a:cubicBezTo>
                    <a:pt x="316703" y="2068763"/>
                    <a:pt x="314721" y="2072827"/>
                    <a:pt x="310759" y="2075875"/>
                  </a:cubicBezTo>
                  <a:cubicBezTo>
                    <a:pt x="306797" y="2078923"/>
                    <a:pt x="302174" y="2080447"/>
                    <a:pt x="296891" y="2080447"/>
                  </a:cubicBezTo>
                  <a:cubicBezTo>
                    <a:pt x="287543" y="2080447"/>
                    <a:pt x="275859" y="2076383"/>
                    <a:pt x="261839" y="2068255"/>
                  </a:cubicBezTo>
                  <a:lnTo>
                    <a:pt x="251171" y="2077399"/>
                  </a:lnTo>
                  <a:cubicBezTo>
                    <a:pt x="261331" y="2091826"/>
                    <a:pt x="266411" y="2103510"/>
                    <a:pt x="266411" y="2112451"/>
                  </a:cubicBezTo>
                  <a:cubicBezTo>
                    <a:pt x="266411" y="2118750"/>
                    <a:pt x="263972" y="2123881"/>
                    <a:pt x="259095" y="2127843"/>
                  </a:cubicBezTo>
                  <a:cubicBezTo>
                    <a:pt x="254219" y="2131806"/>
                    <a:pt x="248529" y="2133787"/>
                    <a:pt x="242027" y="2133787"/>
                  </a:cubicBezTo>
                  <a:cubicBezTo>
                    <a:pt x="233492" y="2133787"/>
                    <a:pt x="227396" y="2132263"/>
                    <a:pt x="223739" y="2129215"/>
                  </a:cubicBezTo>
                  <a:cubicBezTo>
                    <a:pt x="230851" y="2127996"/>
                    <a:pt x="236947" y="2125456"/>
                    <a:pt x="242027" y="2121595"/>
                  </a:cubicBezTo>
                  <a:cubicBezTo>
                    <a:pt x="248123" y="2116921"/>
                    <a:pt x="251171" y="2111333"/>
                    <a:pt x="251171" y="2104831"/>
                  </a:cubicBezTo>
                  <a:cubicBezTo>
                    <a:pt x="250967" y="2096906"/>
                    <a:pt x="246395" y="2084714"/>
                    <a:pt x="237455" y="2068255"/>
                  </a:cubicBezTo>
                  <a:lnTo>
                    <a:pt x="249647" y="2056063"/>
                  </a:lnTo>
                  <a:cubicBezTo>
                    <a:pt x="267122" y="2064191"/>
                    <a:pt x="279822" y="2068255"/>
                    <a:pt x="287747" y="2068255"/>
                  </a:cubicBezTo>
                  <a:cubicBezTo>
                    <a:pt x="293436" y="2068255"/>
                    <a:pt x="298669" y="2066578"/>
                    <a:pt x="303444" y="2063226"/>
                  </a:cubicBezTo>
                  <a:cubicBezTo>
                    <a:pt x="308219" y="2059873"/>
                    <a:pt x="310607" y="2055453"/>
                    <a:pt x="310607" y="2049967"/>
                  </a:cubicBezTo>
                  <a:close/>
                  <a:moveTo>
                    <a:pt x="255743" y="2031679"/>
                  </a:moveTo>
                  <a:lnTo>
                    <a:pt x="263058" y="2038689"/>
                  </a:lnTo>
                  <a:lnTo>
                    <a:pt x="219776" y="2080752"/>
                  </a:lnTo>
                  <a:lnTo>
                    <a:pt x="213071" y="2072827"/>
                  </a:lnTo>
                  <a:close/>
                  <a:moveTo>
                    <a:pt x="266411" y="1985959"/>
                  </a:moveTo>
                  <a:cubicBezTo>
                    <a:pt x="273319" y="1985959"/>
                    <a:pt x="279365" y="1988296"/>
                    <a:pt x="284546" y="1992969"/>
                  </a:cubicBezTo>
                  <a:cubicBezTo>
                    <a:pt x="289728" y="1997643"/>
                    <a:pt x="292319" y="2003434"/>
                    <a:pt x="292319" y="2010343"/>
                  </a:cubicBezTo>
                  <a:cubicBezTo>
                    <a:pt x="292319" y="2016032"/>
                    <a:pt x="290439" y="2020858"/>
                    <a:pt x="286680" y="2024821"/>
                  </a:cubicBezTo>
                  <a:cubicBezTo>
                    <a:pt x="282921" y="2028783"/>
                    <a:pt x="278196" y="2030764"/>
                    <a:pt x="272507" y="2030764"/>
                  </a:cubicBezTo>
                  <a:cubicBezTo>
                    <a:pt x="268036" y="2030764"/>
                    <a:pt x="264379" y="2029240"/>
                    <a:pt x="261534" y="2026192"/>
                  </a:cubicBezTo>
                  <a:cubicBezTo>
                    <a:pt x="258689" y="2023144"/>
                    <a:pt x="257267" y="2019385"/>
                    <a:pt x="257267" y="2014915"/>
                  </a:cubicBezTo>
                  <a:cubicBezTo>
                    <a:pt x="257267" y="2008819"/>
                    <a:pt x="260315" y="2005771"/>
                    <a:pt x="266411" y="2005771"/>
                  </a:cubicBezTo>
                  <a:cubicBezTo>
                    <a:pt x="269052" y="2006177"/>
                    <a:pt x="271084" y="2007193"/>
                    <a:pt x="272507" y="2008819"/>
                  </a:cubicBezTo>
                  <a:cubicBezTo>
                    <a:pt x="268443" y="2008819"/>
                    <a:pt x="266411" y="2010851"/>
                    <a:pt x="266411" y="2014915"/>
                  </a:cubicBezTo>
                  <a:cubicBezTo>
                    <a:pt x="266411" y="2019995"/>
                    <a:pt x="268951" y="2022535"/>
                    <a:pt x="274031" y="2022535"/>
                  </a:cubicBezTo>
                  <a:cubicBezTo>
                    <a:pt x="280127" y="2022535"/>
                    <a:pt x="283175" y="2018471"/>
                    <a:pt x="283175" y="2010343"/>
                  </a:cubicBezTo>
                  <a:cubicBezTo>
                    <a:pt x="283175" y="2005669"/>
                    <a:pt x="281346" y="2001961"/>
                    <a:pt x="277688" y="1999218"/>
                  </a:cubicBezTo>
                  <a:cubicBezTo>
                    <a:pt x="274031" y="1996474"/>
                    <a:pt x="269763" y="1995103"/>
                    <a:pt x="264887" y="1995103"/>
                  </a:cubicBezTo>
                  <a:cubicBezTo>
                    <a:pt x="259400" y="1995103"/>
                    <a:pt x="254727" y="1997033"/>
                    <a:pt x="250866" y="2000894"/>
                  </a:cubicBezTo>
                  <a:cubicBezTo>
                    <a:pt x="247005" y="2004755"/>
                    <a:pt x="245075" y="2009428"/>
                    <a:pt x="245075" y="2014915"/>
                  </a:cubicBezTo>
                  <a:cubicBezTo>
                    <a:pt x="245075" y="2020808"/>
                    <a:pt x="246599" y="2026396"/>
                    <a:pt x="249647" y="2031679"/>
                  </a:cubicBezTo>
                  <a:lnTo>
                    <a:pt x="242027" y="2039299"/>
                  </a:lnTo>
                  <a:cubicBezTo>
                    <a:pt x="236947" y="2030155"/>
                    <a:pt x="234407" y="2023043"/>
                    <a:pt x="234407" y="2017963"/>
                  </a:cubicBezTo>
                  <a:cubicBezTo>
                    <a:pt x="234407" y="2009022"/>
                    <a:pt x="237505" y="2001453"/>
                    <a:pt x="243703" y="1995255"/>
                  </a:cubicBezTo>
                  <a:cubicBezTo>
                    <a:pt x="249901" y="1989058"/>
                    <a:pt x="257470" y="1985959"/>
                    <a:pt x="266411" y="1985959"/>
                  </a:cubicBezTo>
                  <a:close/>
                  <a:moveTo>
                    <a:pt x="234407" y="1949383"/>
                  </a:moveTo>
                  <a:cubicBezTo>
                    <a:pt x="238877" y="1949383"/>
                    <a:pt x="245227" y="1950907"/>
                    <a:pt x="253457" y="1953955"/>
                  </a:cubicBezTo>
                  <a:cubicBezTo>
                    <a:pt x="261686" y="1957003"/>
                    <a:pt x="268036" y="1958527"/>
                    <a:pt x="272507" y="1958527"/>
                  </a:cubicBezTo>
                  <a:cubicBezTo>
                    <a:pt x="275351" y="1958527"/>
                    <a:pt x="279415" y="1957511"/>
                    <a:pt x="284699" y="1955479"/>
                  </a:cubicBezTo>
                  <a:cubicBezTo>
                    <a:pt x="279822" y="1964623"/>
                    <a:pt x="271186" y="1969195"/>
                    <a:pt x="258791" y="1969195"/>
                  </a:cubicBezTo>
                  <a:cubicBezTo>
                    <a:pt x="248631" y="1969195"/>
                    <a:pt x="239995" y="1972497"/>
                    <a:pt x="232883" y="1979101"/>
                  </a:cubicBezTo>
                  <a:cubicBezTo>
                    <a:pt x="225771" y="1985705"/>
                    <a:pt x="222215" y="1994087"/>
                    <a:pt x="222215" y="2004247"/>
                  </a:cubicBezTo>
                  <a:cubicBezTo>
                    <a:pt x="222215" y="2016439"/>
                    <a:pt x="227295" y="2029647"/>
                    <a:pt x="237455" y="2043871"/>
                  </a:cubicBezTo>
                  <a:lnTo>
                    <a:pt x="225263" y="2056063"/>
                  </a:lnTo>
                  <a:cubicBezTo>
                    <a:pt x="211851" y="2044887"/>
                    <a:pt x="199151" y="2039299"/>
                    <a:pt x="187163" y="2039299"/>
                  </a:cubicBezTo>
                  <a:cubicBezTo>
                    <a:pt x="178019" y="2039299"/>
                    <a:pt x="169789" y="2042042"/>
                    <a:pt x="162474" y="2047528"/>
                  </a:cubicBezTo>
                  <a:cubicBezTo>
                    <a:pt x="154549" y="2053421"/>
                    <a:pt x="150587" y="2060838"/>
                    <a:pt x="150587" y="2069779"/>
                  </a:cubicBezTo>
                  <a:cubicBezTo>
                    <a:pt x="150587" y="2070998"/>
                    <a:pt x="150841" y="2072776"/>
                    <a:pt x="151349" y="2075113"/>
                  </a:cubicBezTo>
                  <a:cubicBezTo>
                    <a:pt x="151857" y="2077450"/>
                    <a:pt x="152111" y="2079228"/>
                    <a:pt x="152111" y="2080447"/>
                  </a:cubicBezTo>
                  <a:cubicBezTo>
                    <a:pt x="152111" y="2092232"/>
                    <a:pt x="147539" y="2099852"/>
                    <a:pt x="138395" y="2103307"/>
                  </a:cubicBezTo>
                  <a:cubicBezTo>
                    <a:pt x="140427" y="2100056"/>
                    <a:pt x="141443" y="2096500"/>
                    <a:pt x="141443" y="2092639"/>
                  </a:cubicBezTo>
                  <a:cubicBezTo>
                    <a:pt x="141443" y="2089184"/>
                    <a:pt x="140427" y="2085628"/>
                    <a:pt x="138395" y="2081971"/>
                  </a:cubicBezTo>
                  <a:cubicBezTo>
                    <a:pt x="132299" y="2071201"/>
                    <a:pt x="129251" y="2062057"/>
                    <a:pt x="129251" y="2054539"/>
                  </a:cubicBezTo>
                  <a:cubicBezTo>
                    <a:pt x="129251" y="2045801"/>
                    <a:pt x="133010" y="2038689"/>
                    <a:pt x="140528" y="2033203"/>
                  </a:cubicBezTo>
                  <a:cubicBezTo>
                    <a:pt x="147437" y="2028123"/>
                    <a:pt x="155362" y="2025583"/>
                    <a:pt x="164303" y="2025583"/>
                  </a:cubicBezTo>
                  <a:cubicBezTo>
                    <a:pt x="179543" y="2025583"/>
                    <a:pt x="196815" y="2031171"/>
                    <a:pt x="216119" y="2042347"/>
                  </a:cubicBezTo>
                  <a:lnTo>
                    <a:pt x="223739" y="2034727"/>
                  </a:lnTo>
                  <a:cubicBezTo>
                    <a:pt x="210531" y="2011968"/>
                    <a:pt x="203927" y="1996728"/>
                    <a:pt x="203927" y="1989007"/>
                  </a:cubicBezTo>
                  <a:cubicBezTo>
                    <a:pt x="203927" y="1978034"/>
                    <a:pt x="206263" y="1968992"/>
                    <a:pt x="210937" y="1961880"/>
                  </a:cubicBezTo>
                  <a:cubicBezTo>
                    <a:pt x="216220" y="1953548"/>
                    <a:pt x="224043" y="1949383"/>
                    <a:pt x="234407" y="1949383"/>
                  </a:cubicBezTo>
                  <a:close/>
                  <a:moveTo>
                    <a:pt x="112487" y="1931095"/>
                  </a:moveTo>
                  <a:lnTo>
                    <a:pt x="135347" y="1940239"/>
                  </a:lnTo>
                  <a:cubicBezTo>
                    <a:pt x="155260" y="1948164"/>
                    <a:pt x="168976" y="1957816"/>
                    <a:pt x="176495" y="1969195"/>
                  </a:cubicBezTo>
                  <a:lnTo>
                    <a:pt x="219471" y="2034422"/>
                  </a:lnTo>
                  <a:lnTo>
                    <a:pt x="215509" y="2038689"/>
                  </a:lnTo>
                  <a:lnTo>
                    <a:pt x="146015" y="1993579"/>
                  </a:lnTo>
                  <a:cubicBezTo>
                    <a:pt x="136261" y="1987280"/>
                    <a:pt x="127625" y="1975596"/>
                    <a:pt x="120107" y="1958527"/>
                  </a:cubicBezTo>
                  <a:lnTo>
                    <a:pt x="109439" y="1934143"/>
                  </a:lnTo>
                  <a:close/>
                  <a:moveTo>
                    <a:pt x="331943" y="1854895"/>
                  </a:moveTo>
                  <a:lnTo>
                    <a:pt x="341087" y="1854895"/>
                  </a:lnTo>
                  <a:lnTo>
                    <a:pt x="341087" y="2159695"/>
                  </a:lnTo>
                  <a:lnTo>
                    <a:pt x="36287" y="2159695"/>
                  </a:lnTo>
                  <a:lnTo>
                    <a:pt x="36287" y="2150551"/>
                  </a:lnTo>
                  <a:lnTo>
                    <a:pt x="331943" y="2150551"/>
                  </a:lnTo>
                  <a:close/>
                  <a:moveTo>
                    <a:pt x="307559" y="1854895"/>
                  </a:moveTo>
                  <a:lnTo>
                    <a:pt x="316703" y="1854895"/>
                  </a:lnTo>
                  <a:lnTo>
                    <a:pt x="316703" y="2005771"/>
                  </a:lnTo>
                  <a:cubicBezTo>
                    <a:pt x="316703" y="2019182"/>
                    <a:pt x="312740" y="2030968"/>
                    <a:pt x="304815" y="2041128"/>
                  </a:cubicBezTo>
                  <a:cubicBezTo>
                    <a:pt x="296281" y="2052100"/>
                    <a:pt x="285511" y="2057587"/>
                    <a:pt x="272507" y="2057587"/>
                  </a:cubicBezTo>
                  <a:cubicBezTo>
                    <a:pt x="269662" y="2057587"/>
                    <a:pt x="264074" y="2056063"/>
                    <a:pt x="255743" y="2053015"/>
                  </a:cubicBezTo>
                  <a:lnTo>
                    <a:pt x="263363" y="2043871"/>
                  </a:lnTo>
                  <a:cubicBezTo>
                    <a:pt x="269459" y="2044887"/>
                    <a:pt x="273523" y="2045395"/>
                    <a:pt x="275555" y="2045395"/>
                  </a:cubicBezTo>
                  <a:cubicBezTo>
                    <a:pt x="285511" y="2045395"/>
                    <a:pt x="293538" y="2040315"/>
                    <a:pt x="299634" y="2030155"/>
                  </a:cubicBezTo>
                  <a:cubicBezTo>
                    <a:pt x="304917" y="2021417"/>
                    <a:pt x="307559" y="2011765"/>
                    <a:pt x="307559" y="2001199"/>
                  </a:cubicBezTo>
                  <a:close/>
                  <a:moveTo>
                    <a:pt x="196598" y="1611162"/>
                  </a:moveTo>
                  <a:cubicBezTo>
                    <a:pt x="200662" y="1618071"/>
                    <a:pt x="202694" y="1624675"/>
                    <a:pt x="202694" y="1630974"/>
                  </a:cubicBezTo>
                  <a:cubicBezTo>
                    <a:pt x="202694" y="1642963"/>
                    <a:pt x="198782" y="1653072"/>
                    <a:pt x="190959" y="1661301"/>
                  </a:cubicBezTo>
                  <a:cubicBezTo>
                    <a:pt x="183136" y="1669531"/>
                    <a:pt x="173331" y="1673646"/>
                    <a:pt x="161546" y="1673646"/>
                  </a:cubicBezTo>
                  <a:lnTo>
                    <a:pt x="2" y="1673646"/>
                  </a:lnTo>
                  <a:lnTo>
                    <a:pt x="2" y="1664502"/>
                  </a:lnTo>
                  <a:lnTo>
                    <a:pt x="156974" y="1664502"/>
                  </a:lnTo>
                  <a:cubicBezTo>
                    <a:pt x="166524" y="1664502"/>
                    <a:pt x="174754" y="1661505"/>
                    <a:pt x="181662" y="1655510"/>
                  </a:cubicBezTo>
                  <a:cubicBezTo>
                    <a:pt x="188571" y="1649516"/>
                    <a:pt x="192026" y="1641845"/>
                    <a:pt x="192026" y="1632498"/>
                  </a:cubicBezTo>
                  <a:cubicBezTo>
                    <a:pt x="192026" y="1628637"/>
                    <a:pt x="191010" y="1624065"/>
                    <a:pt x="188978" y="1618782"/>
                  </a:cubicBezTo>
                  <a:close/>
                  <a:moveTo>
                    <a:pt x="224639" y="1609943"/>
                  </a:moveTo>
                  <a:lnTo>
                    <a:pt x="246890" y="1623354"/>
                  </a:lnTo>
                  <a:cubicBezTo>
                    <a:pt x="265584" y="1634530"/>
                    <a:pt x="275744" y="1644690"/>
                    <a:pt x="277370" y="1653834"/>
                  </a:cubicBezTo>
                  <a:cubicBezTo>
                    <a:pt x="278386" y="1659523"/>
                    <a:pt x="280519" y="1665315"/>
                    <a:pt x="283770" y="1671207"/>
                  </a:cubicBezTo>
                  <a:lnTo>
                    <a:pt x="280418" y="1674255"/>
                  </a:lnTo>
                  <a:cubicBezTo>
                    <a:pt x="276354" y="1670801"/>
                    <a:pt x="270766" y="1668464"/>
                    <a:pt x="263654" y="1667245"/>
                  </a:cubicBezTo>
                  <a:cubicBezTo>
                    <a:pt x="253494" y="1664197"/>
                    <a:pt x="242826" y="1653631"/>
                    <a:pt x="231650" y="1635546"/>
                  </a:cubicBezTo>
                  <a:lnTo>
                    <a:pt x="219458" y="1615734"/>
                  </a:lnTo>
                  <a:close/>
                  <a:moveTo>
                    <a:pt x="161546" y="1591350"/>
                  </a:moveTo>
                  <a:cubicBezTo>
                    <a:pt x="169877" y="1591553"/>
                    <a:pt x="177497" y="1594093"/>
                    <a:pt x="184406" y="1598970"/>
                  </a:cubicBezTo>
                  <a:lnTo>
                    <a:pt x="178310" y="1606590"/>
                  </a:lnTo>
                  <a:cubicBezTo>
                    <a:pt x="173433" y="1603542"/>
                    <a:pt x="168353" y="1602018"/>
                    <a:pt x="163070" y="1602018"/>
                  </a:cubicBezTo>
                  <a:cubicBezTo>
                    <a:pt x="157583" y="1602018"/>
                    <a:pt x="152910" y="1603948"/>
                    <a:pt x="149049" y="1607809"/>
                  </a:cubicBezTo>
                  <a:cubicBezTo>
                    <a:pt x="145188" y="1611670"/>
                    <a:pt x="143258" y="1616343"/>
                    <a:pt x="143258" y="1621830"/>
                  </a:cubicBezTo>
                  <a:cubicBezTo>
                    <a:pt x="143258" y="1626300"/>
                    <a:pt x="144477" y="1630466"/>
                    <a:pt x="146915" y="1634327"/>
                  </a:cubicBezTo>
                  <a:cubicBezTo>
                    <a:pt x="149354" y="1638187"/>
                    <a:pt x="152706" y="1640118"/>
                    <a:pt x="156974" y="1640118"/>
                  </a:cubicBezTo>
                  <a:cubicBezTo>
                    <a:pt x="164086" y="1640118"/>
                    <a:pt x="167642" y="1637070"/>
                    <a:pt x="167642" y="1630974"/>
                  </a:cubicBezTo>
                  <a:cubicBezTo>
                    <a:pt x="167642" y="1625894"/>
                    <a:pt x="165102" y="1623354"/>
                    <a:pt x="160022" y="1623354"/>
                  </a:cubicBezTo>
                  <a:cubicBezTo>
                    <a:pt x="156974" y="1623354"/>
                    <a:pt x="154434" y="1625386"/>
                    <a:pt x="152402" y="1629450"/>
                  </a:cubicBezTo>
                  <a:cubicBezTo>
                    <a:pt x="152402" y="1620306"/>
                    <a:pt x="155958" y="1615734"/>
                    <a:pt x="163070" y="1615734"/>
                  </a:cubicBezTo>
                  <a:cubicBezTo>
                    <a:pt x="167134" y="1615734"/>
                    <a:pt x="170436" y="1617258"/>
                    <a:pt x="172976" y="1620306"/>
                  </a:cubicBezTo>
                  <a:cubicBezTo>
                    <a:pt x="175516" y="1623354"/>
                    <a:pt x="176786" y="1626910"/>
                    <a:pt x="176786" y="1630974"/>
                  </a:cubicBezTo>
                  <a:cubicBezTo>
                    <a:pt x="176786" y="1636663"/>
                    <a:pt x="174652" y="1641388"/>
                    <a:pt x="170385" y="1645147"/>
                  </a:cubicBezTo>
                  <a:cubicBezTo>
                    <a:pt x="166118" y="1648906"/>
                    <a:pt x="161139" y="1650786"/>
                    <a:pt x="155450" y="1650786"/>
                  </a:cubicBezTo>
                  <a:cubicBezTo>
                    <a:pt x="148338" y="1650786"/>
                    <a:pt x="142496" y="1648043"/>
                    <a:pt x="137924" y="1642556"/>
                  </a:cubicBezTo>
                  <a:cubicBezTo>
                    <a:pt x="133352" y="1637070"/>
                    <a:pt x="131066" y="1630669"/>
                    <a:pt x="131066" y="1623354"/>
                  </a:cubicBezTo>
                  <a:cubicBezTo>
                    <a:pt x="131066" y="1614413"/>
                    <a:pt x="133910" y="1606793"/>
                    <a:pt x="139600" y="1600494"/>
                  </a:cubicBezTo>
                  <a:cubicBezTo>
                    <a:pt x="145290" y="1594195"/>
                    <a:pt x="152605" y="1591147"/>
                    <a:pt x="161546" y="1591350"/>
                  </a:cubicBezTo>
                  <a:close/>
                  <a:moveTo>
                    <a:pt x="274322" y="1588302"/>
                  </a:moveTo>
                  <a:cubicBezTo>
                    <a:pt x="278386" y="1592366"/>
                    <a:pt x="280418" y="1596938"/>
                    <a:pt x="280418" y="1602018"/>
                  </a:cubicBezTo>
                  <a:cubicBezTo>
                    <a:pt x="280418" y="1607098"/>
                    <a:pt x="278436" y="1611162"/>
                    <a:pt x="274474" y="1614210"/>
                  </a:cubicBezTo>
                  <a:cubicBezTo>
                    <a:pt x="270512" y="1617258"/>
                    <a:pt x="265889" y="1618782"/>
                    <a:pt x="260606" y="1618782"/>
                  </a:cubicBezTo>
                  <a:cubicBezTo>
                    <a:pt x="251258" y="1618782"/>
                    <a:pt x="239574" y="1614718"/>
                    <a:pt x="225554" y="1606590"/>
                  </a:cubicBezTo>
                  <a:lnTo>
                    <a:pt x="214886" y="1615734"/>
                  </a:lnTo>
                  <a:cubicBezTo>
                    <a:pt x="225046" y="1630161"/>
                    <a:pt x="230126" y="1641845"/>
                    <a:pt x="230126" y="1650786"/>
                  </a:cubicBezTo>
                  <a:cubicBezTo>
                    <a:pt x="230126" y="1657085"/>
                    <a:pt x="227687" y="1662216"/>
                    <a:pt x="222810" y="1666178"/>
                  </a:cubicBezTo>
                  <a:cubicBezTo>
                    <a:pt x="217934" y="1670141"/>
                    <a:pt x="212244" y="1672122"/>
                    <a:pt x="205742" y="1672122"/>
                  </a:cubicBezTo>
                  <a:cubicBezTo>
                    <a:pt x="197207" y="1672122"/>
                    <a:pt x="191111" y="1670598"/>
                    <a:pt x="187454" y="1667550"/>
                  </a:cubicBezTo>
                  <a:cubicBezTo>
                    <a:pt x="194566" y="1666331"/>
                    <a:pt x="200662" y="1663791"/>
                    <a:pt x="205742" y="1659930"/>
                  </a:cubicBezTo>
                  <a:cubicBezTo>
                    <a:pt x="211838" y="1655256"/>
                    <a:pt x="214886" y="1649668"/>
                    <a:pt x="214886" y="1643166"/>
                  </a:cubicBezTo>
                  <a:cubicBezTo>
                    <a:pt x="214682" y="1635241"/>
                    <a:pt x="210110" y="1623049"/>
                    <a:pt x="201170" y="1606590"/>
                  </a:cubicBezTo>
                  <a:lnTo>
                    <a:pt x="213362" y="1594398"/>
                  </a:lnTo>
                  <a:cubicBezTo>
                    <a:pt x="230837" y="1602526"/>
                    <a:pt x="243537" y="1606590"/>
                    <a:pt x="251462" y="1606590"/>
                  </a:cubicBezTo>
                  <a:cubicBezTo>
                    <a:pt x="257151" y="1606590"/>
                    <a:pt x="262384" y="1604913"/>
                    <a:pt x="267159" y="1601561"/>
                  </a:cubicBezTo>
                  <a:cubicBezTo>
                    <a:pt x="271934" y="1598208"/>
                    <a:pt x="274322" y="1593788"/>
                    <a:pt x="274322" y="1588302"/>
                  </a:cubicBezTo>
                  <a:close/>
                  <a:moveTo>
                    <a:pt x="219458" y="1570014"/>
                  </a:moveTo>
                  <a:lnTo>
                    <a:pt x="226773" y="1577024"/>
                  </a:lnTo>
                  <a:lnTo>
                    <a:pt x="183491" y="1619087"/>
                  </a:lnTo>
                  <a:lnTo>
                    <a:pt x="176786" y="1611162"/>
                  </a:lnTo>
                  <a:close/>
                  <a:moveTo>
                    <a:pt x="230126" y="1524294"/>
                  </a:moveTo>
                  <a:cubicBezTo>
                    <a:pt x="237034" y="1524294"/>
                    <a:pt x="243080" y="1526631"/>
                    <a:pt x="248261" y="1531304"/>
                  </a:cubicBezTo>
                  <a:cubicBezTo>
                    <a:pt x="253443" y="1535978"/>
                    <a:pt x="256034" y="1541769"/>
                    <a:pt x="256034" y="1548678"/>
                  </a:cubicBezTo>
                  <a:cubicBezTo>
                    <a:pt x="256034" y="1554367"/>
                    <a:pt x="254154" y="1559193"/>
                    <a:pt x="250395" y="1563156"/>
                  </a:cubicBezTo>
                  <a:cubicBezTo>
                    <a:pt x="246636" y="1567118"/>
                    <a:pt x="241911" y="1569099"/>
                    <a:pt x="236222" y="1569099"/>
                  </a:cubicBezTo>
                  <a:cubicBezTo>
                    <a:pt x="231751" y="1569099"/>
                    <a:pt x="228094" y="1567575"/>
                    <a:pt x="225249" y="1564527"/>
                  </a:cubicBezTo>
                  <a:cubicBezTo>
                    <a:pt x="222404" y="1561479"/>
                    <a:pt x="220982" y="1557720"/>
                    <a:pt x="220982" y="1553250"/>
                  </a:cubicBezTo>
                  <a:cubicBezTo>
                    <a:pt x="220982" y="1547154"/>
                    <a:pt x="224030" y="1544106"/>
                    <a:pt x="230126" y="1544106"/>
                  </a:cubicBezTo>
                  <a:cubicBezTo>
                    <a:pt x="232767" y="1544512"/>
                    <a:pt x="234799" y="1545528"/>
                    <a:pt x="236222" y="1547154"/>
                  </a:cubicBezTo>
                  <a:cubicBezTo>
                    <a:pt x="232158" y="1547154"/>
                    <a:pt x="230126" y="1549186"/>
                    <a:pt x="230126" y="1553250"/>
                  </a:cubicBezTo>
                  <a:cubicBezTo>
                    <a:pt x="230126" y="1558330"/>
                    <a:pt x="232666" y="1560870"/>
                    <a:pt x="237746" y="1560870"/>
                  </a:cubicBezTo>
                  <a:cubicBezTo>
                    <a:pt x="243842" y="1560870"/>
                    <a:pt x="246890" y="1556806"/>
                    <a:pt x="246890" y="1548678"/>
                  </a:cubicBezTo>
                  <a:cubicBezTo>
                    <a:pt x="246890" y="1544004"/>
                    <a:pt x="245061" y="1540296"/>
                    <a:pt x="241403" y="1537553"/>
                  </a:cubicBezTo>
                  <a:cubicBezTo>
                    <a:pt x="237746" y="1534809"/>
                    <a:pt x="233478" y="1533438"/>
                    <a:pt x="228602" y="1533438"/>
                  </a:cubicBezTo>
                  <a:cubicBezTo>
                    <a:pt x="223115" y="1533438"/>
                    <a:pt x="218442" y="1535368"/>
                    <a:pt x="214581" y="1539229"/>
                  </a:cubicBezTo>
                  <a:cubicBezTo>
                    <a:pt x="210720" y="1543090"/>
                    <a:pt x="208790" y="1547763"/>
                    <a:pt x="208790" y="1553250"/>
                  </a:cubicBezTo>
                  <a:cubicBezTo>
                    <a:pt x="208790" y="1559143"/>
                    <a:pt x="210314" y="1564731"/>
                    <a:pt x="213362" y="1570014"/>
                  </a:cubicBezTo>
                  <a:lnTo>
                    <a:pt x="205742" y="1577634"/>
                  </a:lnTo>
                  <a:cubicBezTo>
                    <a:pt x="200662" y="1568490"/>
                    <a:pt x="198122" y="1561378"/>
                    <a:pt x="198122" y="1556298"/>
                  </a:cubicBezTo>
                  <a:cubicBezTo>
                    <a:pt x="198122" y="1547357"/>
                    <a:pt x="201220" y="1539788"/>
                    <a:pt x="207418" y="1533590"/>
                  </a:cubicBezTo>
                  <a:cubicBezTo>
                    <a:pt x="213616" y="1527393"/>
                    <a:pt x="221185" y="1524294"/>
                    <a:pt x="230126" y="1524294"/>
                  </a:cubicBezTo>
                  <a:close/>
                  <a:moveTo>
                    <a:pt x="198122" y="1487718"/>
                  </a:moveTo>
                  <a:cubicBezTo>
                    <a:pt x="202592" y="1487718"/>
                    <a:pt x="208942" y="1489242"/>
                    <a:pt x="217172" y="1492290"/>
                  </a:cubicBezTo>
                  <a:cubicBezTo>
                    <a:pt x="225401" y="1495338"/>
                    <a:pt x="231751" y="1496862"/>
                    <a:pt x="236222" y="1496862"/>
                  </a:cubicBezTo>
                  <a:cubicBezTo>
                    <a:pt x="239066" y="1496862"/>
                    <a:pt x="243130" y="1495846"/>
                    <a:pt x="248414" y="1493814"/>
                  </a:cubicBezTo>
                  <a:cubicBezTo>
                    <a:pt x="243537" y="1502958"/>
                    <a:pt x="234901" y="1507530"/>
                    <a:pt x="222506" y="1507530"/>
                  </a:cubicBezTo>
                  <a:cubicBezTo>
                    <a:pt x="212346" y="1507530"/>
                    <a:pt x="203710" y="1510832"/>
                    <a:pt x="196598" y="1517436"/>
                  </a:cubicBezTo>
                  <a:cubicBezTo>
                    <a:pt x="189486" y="1524040"/>
                    <a:pt x="185930" y="1532422"/>
                    <a:pt x="185930" y="1542582"/>
                  </a:cubicBezTo>
                  <a:cubicBezTo>
                    <a:pt x="185930" y="1554774"/>
                    <a:pt x="191010" y="1567982"/>
                    <a:pt x="201170" y="1582206"/>
                  </a:cubicBezTo>
                  <a:lnTo>
                    <a:pt x="188978" y="1594398"/>
                  </a:lnTo>
                  <a:cubicBezTo>
                    <a:pt x="175566" y="1583222"/>
                    <a:pt x="162866" y="1577634"/>
                    <a:pt x="150878" y="1577634"/>
                  </a:cubicBezTo>
                  <a:cubicBezTo>
                    <a:pt x="141734" y="1577634"/>
                    <a:pt x="133504" y="1580377"/>
                    <a:pt x="126189" y="1585863"/>
                  </a:cubicBezTo>
                  <a:cubicBezTo>
                    <a:pt x="118264" y="1591756"/>
                    <a:pt x="114302" y="1599173"/>
                    <a:pt x="114302" y="1608114"/>
                  </a:cubicBezTo>
                  <a:cubicBezTo>
                    <a:pt x="114302" y="1609333"/>
                    <a:pt x="114556" y="1611111"/>
                    <a:pt x="115064" y="1613448"/>
                  </a:cubicBezTo>
                  <a:cubicBezTo>
                    <a:pt x="115572" y="1615785"/>
                    <a:pt x="115826" y="1617563"/>
                    <a:pt x="115826" y="1618782"/>
                  </a:cubicBezTo>
                  <a:cubicBezTo>
                    <a:pt x="115826" y="1630567"/>
                    <a:pt x="111254" y="1638187"/>
                    <a:pt x="102110" y="1641642"/>
                  </a:cubicBezTo>
                  <a:cubicBezTo>
                    <a:pt x="104142" y="1638391"/>
                    <a:pt x="105158" y="1634835"/>
                    <a:pt x="105158" y="1630974"/>
                  </a:cubicBezTo>
                  <a:cubicBezTo>
                    <a:pt x="105158" y="1627519"/>
                    <a:pt x="104142" y="1623963"/>
                    <a:pt x="102110" y="1620306"/>
                  </a:cubicBezTo>
                  <a:cubicBezTo>
                    <a:pt x="96014" y="1609536"/>
                    <a:pt x="92966" y="1600392"/>
                    <a:pt x="92966" y="1592874"/>
                  </a:cubicBezTo>
                  <a:cubicBezTo>
                    <a:pt x="92966" y="1584136"/>
                    <a:pt x="96725" y="1577024"/>
                    <a:pt x="104243" y="1571538"/>
                  </a:cubicBezTo>
                  <a:cubicBezTo>
                    <a:pt x="111152" y="1566458"/>
                    <a:pt x="119077" y="1563918"/>
                    <a:pt x="128018" y="1563918"/>
                  </a:cubicBezTo>
                  <a:cubicBezTo>
                    <a:pt x="143258" y="1563918"/>
                    <a:pt x="160530" y="1569506"/>
                    <a:pt x="179834" y="1580682"/>
                  </a:cubicBezTo>
                  <a:lnTo>
                    <a:pt x="187454" y="1573062"/>
                  </a:lnTo>
                  <a:cubicBezTo>
                    <a:pt x="174246" y="1550303"/>
                    <a:pt x="167642" y="1535063"/>
                    <a:pt x="167642" y="1527342"/>
                  </a:cubicBezTo>
                  <a:cubicBezTo>
                    <a:pt x="167642" y="1516369"/>
                    <a:pt x="169978" y="1507327"/>
                    <a:pt x="174652" y="1500215"/>
                  </a:cubicBezTo>
                  <a:cubicBezTo>
                    <a:pt x="179935" y="1491883"/>
                    <a:pt x="187758" y="1487718"/>
                    <a:pt x="198122" y="1487718"/>
                  </a:cubicBezTo>
                  <a:close/>
                  <a:moveTo>
                    <a:pt x="76202" y="1469430"/>
                  </a:moveTo>
                  <a:lnTo>
                    <a:pt x="99062" y="1478574"/>
                  </a:lnTo>
                  <a:cubicBezTo>
                    <a:pt x="118975" y="1486499"/>
                    <a:pt x="132691" y="1496151"/>
                    <a:pt x="140210" y="1507530"/>
                  </a:cubicBezTo>
                  <a:lnTo>
                    <a:pt x="183186" y="1572757"/>
                  </a:lnTo>
                  <a:lnTo>
                    <a:pt x="179224" y="1577024"/>
                  </a:lnTo>
                  <a:lnTo>
                    <a:pt x="109730" y="1531914"/>
                  </a:lnTo>
                  <a:cubicBezTo>
                    <a:pt x="99976" y="1525615"/>
                    <a:pt x="91340" y="1513931"/>
                    <a:pt x="83822" y="1496862"/>
                  </a:cubicBezTo>
                  <a:lnTo>
                    <a:pt x="73154" y="1472478"/>
                  </a:lnTo>
                  <a:close/>
                  <a:moveTo>
                    <a:pt x="295658" y="1393230"/>
                  </a:moveTo>
                  <a:lnTo>
                    <a:pt x="304802" y="1393230"/>
                  </a:lnTo>
                  <a:lnTo>
                    <a:pt x="304802" y="1698030"/>
                  </a:lnTo>
                  <a:lnTo>
                    <a:pt x="2" y="1698030"/>
                  </a:lnTo>
                  <a:lnTo>
                    <a:pt x="2" y="1688886"/>
                  </a:lnTo>
                  <a:lnTo>
                    <a:pt x="295658" y="1688886"/>
                  </a:lnTo>
                  <a:close/>
                  <a:moveTo>
                    <a:pt x="271274" y="1393230"/>
                  </a:moveTo>
                  <a:lnTo>
                    <a:pt x="280418" y="1393230"/>
                  </a:lnTo>
                  <a:lnTo>
                    <a:pt x="280418" y="1544106"/>
                  </a:lnTo>
                  <a:cubicBezTo>
                    <a:pt x="280418" y="1557517"/>
                    <a:pt x="276455" y="1569303"/>
                    <a:pt x="268530" y="1579463"/>
                  </a:cubicBezTo>
                  <a:cubicBezTo>
                    <a:pt x="259996" y="1590435"/>
                    <a:pt x="249226" y="1595922"/>
                    <a:pt x="236222" y="1595922"/>
                  </a:cubicBezTo>
                  <a:cubicBezTo>
                    <a:pt x="233377" y="1595922"/>
                    <a:pt x="227789" y="1594398"/>
                    <a:pt x="219458" y="1591350"/>
                  </a:cubicBezTo>
                  <a:lnTo>
                    <a:pt x="227078" y="1582206"/>
                  </a:lnTo>
                  <a:cubicBezTo>
                    <a:pt x="233174" y="1583222"/>
                    <a:pt x="237238" y="1583730"/>
                    <a:pt x="239270" y="1583730"/>
                  </a:cubicBezTo>
                  <a:cubicBezTo>
                    <a:pt x="249226" y="1583730"/>
                    <a:pt x="257253" y="1578650"/>
                    <a:pt x="263349" y="1568490"/>
                  </a:cubicBezTo>
                  <a:cubicBezTo>
                    <a:pt x="268632" y="1559752"/>
                    <a:pt x="271274" y="1550100"/>
                    <a:pt x="271274" y="1539534"/>
                  </a:cubicBezTo>
                  <a:close/>
                  <a:moveTo>
                    <a:pt x="217463" y="1141262"/>
                  </a:moveTo>
                  <a:cubicBezTo>
                    <a:pt x="221527" y="1148171"/>
                    <a:pt x="223559" y="1154775"/>
                    <a:pt x="223559" y="1161074"/>
                  </a:cubicBezTo>
                  <a:cubicBezTo>
                    <a:pt x="223559" y="1173063"/>
                    <a:pt x="219647" y="1183172"/>
                    <a:pt x="211824" y="1191401"/>
                  </a:cubicBezTo>
                  <a:cubicBezTo>
                    <a:pt x="204001" y="1199631"/>
                    <a:pt x="194196" y="1203746"/>
                    <a:pt x="182411" y="1203746"/>
                  </a:cubicBezTo>
                  <a:lnTo>
                    <a:pt x="20867" y="1203746"/>
                  </a:lnTo>
                  <a:lnTo>
                    <a:pt x="20867" y="1194602"/>
                  </a:lnTo>
                  <a:lnTo>
                    <a:pt x="177839" y="1194602"/>
                  </a:lnTo>
                  <a:cubicBezTo>
                    <a:pt x="187389" y="1194602"/>
                    <a:pt x="195619" y="1191605"/>
                    <a:pt x="202527" y="1185610"/>
                  </a:cubicBezTo>
                  <a:cubicBezTo>
                    <a:pt x="209436" y="1179616"/>
                    <a:pt x="212891" y="1171945"/>
                    <a:pt x="212891" y="1162598"/>
                  </a:cubicBezTo>
                  <a:cubicBezTo>
                    <a:pt x="212891" y="1158737"/>
                    <a:pt x="211875" y="1154165"/>
                    <a:pt x="209843" y="1148882"/>
                  </a:cubicBezTo>
                  <a:close/>
                  <a:moveTo>
                    <a:pt x="245504" y="1140043"/>
                  </a:moveTo>
                  <a:lnTo>
                    <a:pt x="267755" y="1153454"/>
                  </a:lnTo>
                  <a:cubicBezTo>
                    <a:pt x="286449" y="1164630"/>
                    <a:pt x="296609" y="1174790"/>
                    <a:pt x="298235" y="1183934"/>
                  </a:cubicBezTo>
                  <a:cubicBezTo>
                    <a:pt x="299251" y="1189623"/>
                    <a:pt x="301384" y="1195415"/>
                    <a:pt x="304635" y="1201307"/>
                  </a:cubicBezTo>
                  <a:lnTo>
                    <a:pt x="301283" y="1204355"/>
                  </a:lnTo>
                  <a:cubicBezTo>
                    <a:pt x="297219" y="1200901"/>
                    <a:pt x="291631" y="1198564"/>
                    <a:pt x="284519" y="1197345"/>
                  </a:cubicBezTo>
                  <a:cubicBezTo>
                    <a:pt x="274359" y="1194297"/>
                    <a:pt x="263691" y="1183731"/>
                    <a:pt x="252515" y="1165646"/>
                  </a:cubicBezTo>
                  <a:lnTo>
                    <a:pt x="240323" y="1145834"/>
                  </a:lnTo>
                  <a:close/>
                  <a:moveTo>
                    <a:pt x="182411" y="1121450"/>
                  </a:moveTo>
                  <a:cubicBezTo>
                    <a:pt x="190742" y="1121653"/>
                    <a:pt x="198362" y="1124193"/>
                    <a:pt x="205271" y="1129070"/>
                  </a:cubicBezTo>
                  <a:lnTo>
                    <a:pt x="199175" y="1136690"/>
                  </a:lnTo>
                  <a:cubicBezTo>
                    <a:pt x="194298" y="1133642"/>
                    <a:pt x="189218" y="1132118"/>
                    <a:pt x="183935" y="1132118"/>
                  </a:cubicBezTo>
                  <a:cubicBezTo>
                    <a:pt x="178448" y="1132118"/>
                    <a:pt x="173775" y="1134048"/>
                    <a:pt x="169914" y="1137909"/>
                  </a:cubicBezTo>
                  <a:cubicBezTo>
                    <a:pt x="166053" y="1141770"/>
                    <a:pt x="164123" y="1146443"/>
                    <a:pt x="164123" y="1151930"/>
                  </a:cubicBezTo>
                  <a:cubicBezTo>
                    <a:pt x="164123" y="1156400"/>
                    <a:pt x="165342" y="1160566"/>
                    <a:pt x="167780" y="1164427"/>
                  </a:cubicBezTo>
                  <a:cubicBezTo>
                    <a:pt x="170219" y="1168287"/>
                    <a:pt x="173571" y="1170218"/>
                    <a:pt x="177839" y="1170218"/>
                  </a:cubicBezTo>
                  <a:cubicBezTo>
                    <a:pt x="184951" y="1170218"/>
                    <a:pt x="188507" y="1167170"/>
                    <a:pt x="188507" y="1161074"/>
                  </a:cubicBezTo>
                  <a:cubicBezTo>
                    <a:pt x="188507" y="1155994"/>
                    <a:pt x="185967" y="1153454"/>
                    <a:pt x="180887" y="1153454"/>
                  </a:cubicBezTo>
                  <a:cubicBezTo>
                    <a:pt x="177839" y="1153454"/>
                    <a:pt x="175299" y="1155486"/>
                    <a:pt x="173267" y="1159550"/>
                  </a:cubicBezTo>
                  <a:cubicBezTo>
                    <a:pt x="173267" y="1150406"/>
                    <a:pt x="176823" y="1145834"/>
                    <a:pt x="183935" y="1145834"/>
                  </a:cubicBezTo>
                  <a:cubicBezTo>
                    <a:pt x="187999" y="1145834"/>
                    <a:pt x="191301" y="1147358"/>
                    <a:pt x="193841" y="1150406"/>
                  </a:cubicBezTo>
                  <a:cubicBezTo>
                    <a:pt x="196381" y="1153454"/>
                    <a:pt x="197651" y="1157010"/>
                    <a:pt x="197651" y="1161074"/>
                  </a:cubicBezTo>
                  <a:cubicBezTo>
                    <a:pt x="197651" y="1166763"/>
                    <a:pt x="195517" y="1171488"/>
                    <a:pt x="191250" y="1175247"/>
                  </a:cubicBezTo>
                  <a:cubicBezTo>
                    <a:pt x="186983" y="1179006"/>
                    <a:pt x="182004" y="1180886"/>
                    <a:pt x="176315" y="1180886"/>
                  </a:cubicBezTo>
                  <a:cubicBezTo>
                    <a:pt x="169203" y="1180886"/>
                    <a:pt x="163361" y="1178143"/>
                    <a:pt x="158789" y="1172656"/>
                  </a:cubicBezTo>
                  <a:cubicBezTo>
                    <a:pt x="154217" y="1167170"/>
                    <a:pt x="151931" y="1160769"/>
                    <a:pt x="151931" y="1153454"/>
                  </a:cubicBezTo>
                  <a:cubicBezTo>
                    <a:pt x="151931" y="1144513"/>
                    <a:pt x="154775" y="1136893"/>
                    <a:pt x="160465" y="1130594"/>
                  </a:cubicBezTo>
                  <a:cubicBezTo>
                    <a:pt x="166155" y="1124295"/>
                    <a:pt x="173470" y="1121247"/>
                    <a:pt x="182411" y="1121450"/>
                  </a:cubicBezTo>
                  <a:close/>
                  <a:moveTo>
                    <a:pt x="295187" y="1118402"/>
                  </a:moveTo>
                  <a:cubicBezTo>
                    <a:pt x="299251" y="1122466"/>
                    <a:pt x="301283" y="1127038"/>
                    <a:pt x="301283" y="1132118"/>
                  </a:cubicBezTo>
                  <a:cubicBezTo>
                    <a:pt x="301283" y="1137198"/>
                    <a:pt x="299301" y="1141262"/>
                    <a:pt x="295339" y="1144310"/>
                  </a:cubicBezTo>
                  <a:cubicBezTo>
                    <a:pt x="291377" y="1147358"/>
                    <a:pt x="286754" y="1148882"/>
                    <a:pt x="281471" y="1148882"/>
                  </a:cubicBezTo>
                  <a:cubicBezTo>
                    <a:pt x="272123" y="1148882"/>
                    <a:pt x="260439" y="1144818"/>
                    <a:pt x="246419" y="1136690"/>
                  </a:cubicBezTo>
                  <a:lnTo>
                    <a:pt x="235751" y="1145834"/>
                  </a:lnTo>
                  <a:cubicBezTo>
                    <a:pt x="245911" y="1160261"/>
                    <a:pt x="250991" y="1171945"/>
                    <a:pt x="250991" y="1180886"/>
                  </a:cubicBezTo>
                  <a:cubicBezTo>
                    <a:pt x="250991" y="1187185"/>
                    <a:pt x="248552" y="1192316"/>
                    <a:pt x="243675" y="1196278"/>
                  </a:cubicBezTo>
                  <a:cubicBezTo>
                    <a:pt x="238799" y="1200241"/>
                    <a:pt x="233109" y="1202222"/>
                    <a:pt x="226607" y="1202222"/>
                  </a:cubicBezTo>
                  <a:cubicBezTo>
                    <a:pt x="218072" y="1202222"/>
                    <a:pt x="211976" y="1200698"/>
                    <a:pt x="208319" y="1197650"/>
                  </a:cubicBezTo>
                  <a:cubicBezTo>
                    <a:pt x="215431" y="1196431"/>
                    <a:pt x="221527" y="1193891"/>
                    <a:pt x="226607" y="1190030"/>
                  </a:cubicBezTo>
                  <a:cubicBezTo>
                    <a:pt x="232703" y="1185356"/>
                    <a:pt x="235751" y="1179768"/>
                    <a:pt x="235751" y="1173266"/>
                  </a:cubicBezTo>
                  <a:cubicBezTo>
                    <a:pt x="235547" y="1165341"/>
                    <a:pt x="230975" y="1153149"/>
                    <a:pt x="222035" y="1136690"/>
                  </a:cubicBezTo>
                  <a:lnTo>
                    <a:pt x="234227" y="1124498"/>
                  </a:lnTo>
                  <a:cubicBezTo>
                    <a:pt x="251702" y="1132626"/>
                    <a:pt x="264402" y="1136690"/>
                    <a:pt x="272327" y="1136690"/>
                  </a:cubicBezTo>
                  <a:cubicBezTo>
                    <a:pt x="278016" y="1136690"/>
                    <a:pt x="283249" y="1135013"/>
                    <a:pt x="288024" y="1131661"/>
                  </a:cubicBezTo>
                  <a:cubicBezTo>
                    <a:pt x="292799" y="1128308"/>
                    <a:pt x="295187" y="1123888"/>
                    <a:pt x="295187" y="1118402"/>
                  </a:cubicBezTo>
                  <a:close/>
                  <a:moveTo>
                    <a:pt x="240323" y="1100114"/>
                  </a:moveTo>
                  <a:lnTo>
                    <a:pt x="247638" y="1107124"/>
                  </a:lnTo>
                  <a:lnTo>
                    <a:pt x="204356" y="1149187"/>
                  </a:lnTo>
                  <a:lnTo>
                    <a:pt x="197651" y="1141262"/>
                  </a:lnTo>
                  <a:close/>
                  <a:moveTo>
                    <a:pt x="250991" y="1054394"/>
                  </a:moveTo>
                  <a:cubicBezTo>
                    <a:pt x="257899" y="1054394"/>
                    <a:pt x="263945" y="1056731"/>
                    <a:pt x="269126" y="1061404"/>
                  </a:cubicBezTo>
                  <a:cubicBezTo>
                    <a:pt x="274308" y="1066078"/>
                    <a:pt x="276899" y="1071869"/>
                    <a:pt x="276899" y="1078778"/>
                  </a:cubicBezTo>
                  <a:cubicBezTo>
                    <a:pt x="276899" y="1084467"/>
                    <a:pt x="275019" y="1089293"/>
                    <a:pt x="271260" y="1093256"/>
                  </a:cubicBezTo>
                  <a:cubicBezTo>
                    <a:pt x="267501" y="1097218"/>
                    <a:pt x="262776" y="1099199"/>
                    <a:pt x="257087" y="1099199"/>
                  </a:cubicBezTo>
                  <a:cubicBezTo>
                    <a:pt x="252616" y="1099199"/>
                    <a:pt x="248959" y="1097675"/>
                    <a:pt x="246114" y="1094627"/>
                  </a:cubicBezTo>
                  <a:cubicBezTo>
                    <a:pt x="243269" y="1091579"/>
                    <a:pt x="241847" y="1087820"/>
                    <a:pt x="241847" y="1083350"/>
                  </a:cubicBezTo>
                  <a:cubicBezTo>
                    <a:pt x="241847" y="1077254"/>
                    <a:pt x="244895" y="1074206"/>
                    <a:pt x="250991" y="1074206"/>
                  </a:cubicBezTo>
                  <a:cubicBezTo>
                    <a:pt x="253632" y="1074612"/>
                    <a:pt x="255664" y="1075628"/>
                    <a:pt x="257087" y="1077254"/>
                  </a:cubicBezTo>
                  <a:cubicBezTo>
                    <a:pt x="253023" y="1077254"/>
                    <a:pt x="250991" y="1079286"/>
                    <a:pt x="250991" y="1083350"/>
                  </a:cubicBezTo>
                  <a:cubicBezTo>
                    <a:pt x="250991" y="1088430"/>
                    <a:pt x="253531" y="1090970"/>
                    <a:pt x="258611" y="1090970"/>
                  </a:cubicBezTo>
                  <a:cubicBezTo>
                    <a:pt x="264707" y="1090970"/>
                    <a:pt x="267755" y="1086906"/>
                    <a:pt x="267755" y="1078778"/>
                  </a:cubicBezTo>
                  <a:cubicBezTo>
                    <a:pt x="267755" y="1074104"/>
                    <a:pt x="265926" y="1070396"/>
                    <a:pt x="262268" y="1067653"/>
                  </a:cubicBezTo>
                  <a:cubicBezTo>
                    <a:pt x="258611" y="1064909"/>
                    <a:pt x="254343" y="1063538"/>
                    <a:pt x="249467" y="1063538"/>
                  </a:cubicBezTo>
                  <a:cubicBezTo>
                    <a:pt x="243980" y="1063538"/>
                    <a:pt x="239307" y="1065468"/>
                    <a:pt x="235446" y="1069329"/>
                  </a:cubicBezTo>
                  <a:cubicBezTo>
                    <a:pt x="231585" y="1073190"/>
                    <a:pt x="229655" y="1077863"/>
                    <a:pt x="229655" y="1083350"/>
                  </a:cubicBezTo>
                  <a:cubicBezTo>
                    <a:pt x="229655" y="1089243"/>
                    <a:pt x="231179" y="1094831"/>
                    <a:pt x="234227" y="1100114"/>
                  </a:cubicBezTo>
                  <a:lnTo>
                    <a:pt x="226607" y="1107734"/>
                  </a:lnTo>
                  <a:cubicBezTo>
                    <a:pt x="221527" y="1098590"/>
                    <a:pt x="218987" y="1091478"/>
                    <a:pt x="218987" y="1086398"/>
                  </a:cubicBezTo>
                  <a:cubicBezTo>
                    <a:pt x="218987" y="1077457"/>
                    <a:pt x="222085" y="1069888"/>
                    <a:pt x="228283" y="1063690"/>
                  </a:cubicBezTo>
                  <a:cubicBezTo>
                    <a:pt x="234481" y="1057493"/>
                    <a:pt x="242050" y="1054394"/>
                    <a:pt x="250991" y="1054394"/>
                  </a:cubicBezTo>
                  <a:close/>
                  <a:moveTo>
                    <a:pt x="218987" y="1017818"/>
                  </a:moveTo>
                  <a:cubicBezTo>
                    <a:pt x="223457" y="1017818"/>
                    <a:pt x="229807" y="1019342"/>
                    <a:pt x="238037" y="1022390"/>
                  </a:cubicBezTo>
                  <a:cubicBezTo>
                    <a:pt x="246266" y="1025438"/>
                    <a:pt x="252616" y="1026962"/>
                    <a:pt x="257087" y="1026962"/>
                  </a:cubicBezTo>
                  <a:cubicBezTo>
                    <a:pt x="259931" y="1026962"/>
                    <a:pt x="263995" y="1025946"/>
                    <a:pt x="269279" y="1023914"/>
                  </a:cubicBezTo>
                  <a:cubicBezTo>
                    <a:pt x="264402" y="1033058"/>
                    <a:pt x="255766" y="1037630"/>
                    <a:pt x="243371" y="1037630"/>
                  </a:cubicBezTo>
                  <a:cubicBezTo>
                    <a:pt x="233211" y="1037630"/>
                    <a:pt x="224575" y="1040932"/>
                    <a:pt x="217463" y="1047536"/>
                  </a:cubicBezTo>
                  <a:cubicBezTo>
                    <a:pt x="210351" y="1054140"/>
                    <a:pt x="206795" y="1062522"/>
                    <a:pt x="206795" y="1072682"/>
                  </a:cubicBezTo>
                  <a:cubicBezTo>
                    <a:pt x="206795" y="1084874"/>
                    <a:pt x="211875" y="1098082"/>
                    <a:pt x="222035" y="1112306"/>
                  </a:cubicBezTo>
                  <a:lnTo>
                    <a:pt x="209843" y="1124498"/>
                  </a:lnTo>
                  <a:cubicBezTo>
                    <a:pt x="196431" y="1113322"/>
                    <a:pt x="183731" y="1107734"/>
                    <a:pt x="171743" y="1107734"/>
                  </a:cubicBezTo>
                  <a:cubicBezTo>
                    <a:pt x="162599" y="1107734"/>
                    <a:pt x="154369" y="1110477"/>
                    <a:pt x="147054" y="1115963"/>
                  </a:cubicBezTo>
                  <a:cubicBezTo>
                    <a:pt x="139129" y="1121856"/>
                    <a:pt x="135167" y="1129273"/>
                    <a:pt x="135167" y="1138214"/>
                  </a:cubicBezTo>
                  <a:cubicBezTo>
                    <a:pt x="135167" y="1139433"/>
                    <a:pt x="135421" y="1141211"/>
                    <a:pt x="135929" y="1143548"/>
                  </a:cubicBezTo>
                  <a:cubicBezTo>
                    <a:pt x="136437" y="1145885"/>
                    <a:pt x="136691" y="1147663"/>
                    <a:pt x="136691" y="1148882"/>
                  </a:cubicBezTo>
                  <a:cubicBezTo>
                    <a:pt x="136691" y="1160667"/>
                    <a:pt x="132119" y="1168287"/>
                    <a:pt x="122975" y="1171742"/>
                  </a:cubicBezTo>
                  <a:cubicBezTo>
                    <a:pt x="125007" y="1168491"/>
                    <a:pt x="126023" y="1164935"/>
                    <a:pt x="126023" y="1161074"/>
                  </a:cubicBezTo>
                  <a:cubicBezTo>
                    <a:pt x="126023" y="1157619"/>
                    <a:pt x="125007" y="1154063"/>
                    <a:pt x="122975" y="1150406"/>
                  </a:cubicBezTo>
                  <a:cubicBezTo>
                    <a:pt x="116879" y="1139636"/>
                    <a:pt x="113831" y="1130492"/>
                    <a:pt x="113831" y="1122974"/>
                  </a:cubicBezTo>
                  <a:cubicBezTo>
                    <a:pt x="113831" y="1114236"/>
                    <a:pt x="117590" y="1107124"/>
                    <a:pt x="125108" y="1101638"/>
                  </a:cubicBezTo>
                  <a:cubicBezTo>
                    <a:pt x="132017" y="1096558"/>
                    <a:pt x="139942" y="1094018"/>
                    <a:pt x="148883" y="1094018"/>
                  </a:cubicBezTo>
                  <a:cubicBezTo>
                    <a:pt x="164123" y="1094018"/>
                    <a:pt x="181395" y="1099606"/>
                    <a:pt x="200699" y="1110782"/>
                  </a:cubicBezTo>
                  <a:lnTo>
                    <a:pt x="208319" y="1103162"/>
                  </a:lnTo>
                  <a:cubicBezTo>
                    <a:pt x="195111" y="1080403"/>
                    <a:pt x="188507" y="1065163"/>
                    <a:pt x="188507" y="1057442"/>
                  </a:cubicBezTo>
                  <a:cubicBezTo>
                    <a:pt x="188507" y="1046469"/>
                    <a:pt x="190843" y="1037427"/>
                    <a:pt x="195517" y="1030315"/>
                  </a:cubicBezTo>
                  <a:cubicBezTo>
                    <a:pt x="200800" y="1021983"/>
                    <a:pt x="208623" y="1017818"/>
                    <a:pt x="218987" y="1017818"/>
                  </a:cubicBezTo>
                  <a:close/>
                  <a:moveTo>
                    <a:pt x="97067" y="999530"/>
                  </a:moveTo>
                  <a:lnTo>
                    <a:pt x="119927" y="1008674"/>
                  </a:lnTo>
                  <a:cubicBezTo>
                    <a:pt x="139840" y="1016599"/>
                    <a:pt x="153556" y="1026251"/>
                    <a:pt x="161075" y="1037630"/>
                  </a:cubicBezTo>
                  <a:lnTo>
                    <a:pt x="204051" y="1102857"/>
                  </a:lnTo>
                  <a:lnTo>
                    <a:pt x="200089" y="1107124"/>
                  </a:lnTo>
                  <a:lnTo>
                    <a:pt x="130595" y="1062014"/>
                  </a:lnTo>
                  <a:cubicBezTo>
                    <a:pt x="120841" y="1055715"/>
                    <a:pt x="112205" y="1044031"/>
                    <a:pt x="104687" y="1026962"/>
                  </a:cubicBezTo>
                  <a:lnTo>
                    <a:pt x="94019" y="1002578"/>
                  </a:lnTo>
                  <a:close/>
                  <a:moveTo>
                    <a:pt x="316523" y="923330"/>
                  </a:moveTo>
                  <a:lnTo>
                    <a:pt x="325667" y="923330"/>
                  </a:lnTo>
                  <a:lnTo>
                    <a:pt x="325667" y="1228130"/>
                  </a:lnTo>
                  <a:lnTo>
                    <a:pt x="20867" y="1228130"/>
                  </a:lnTo>
                  <a:lnTo>
                    <a:pt x="20867" y="1218986"/>
                  </a:lnTo>
                  <a:lnTo>
                    <a:pt x="316523" y="1218986"/>
                  </a:lnTo>
                  <a:close/>
                  <a:moveTo>
                    <a:pt x="292139" y="923330"/>
                  </a:moveTo>
                  <a:lnTo>
                    <a:pt x="301283" y="923330"/>
                  </a:lnTo>
                  <a:lnTo>
                    <a:pt x="301283" y="1074206"/>
                  </a:lnTo>
                  <a:cubicBezTo>
                    <a:pt x="301283" y="1087617"/>
                    <a:pt x="297320" y="1099403"/>
                    <a:pt x="289395" y="1109563"/>
                  </a:cubicBezTo>
                  <a:cubicBezTo>
                    <a:pt x="280861" y="1120535"/>
                    <a:pt x="270091" y="1126022"/>
                    <a:pt x="257087" y="1126022"/>
                  </a:cubicBezTo>
                  <a:cubicBezTo>
                    <a:pt x="254242" y="1126022"/>
                    <a:pt x="248654" y="1124498"/>
                    <a:pt x="240323" y="1121450"/>
                  </a:cubicBezTo>
                  <a:lnTo>
                    <a:pt x="247943" y="1112306"/>
                  </a:lnTo>
                  <a:cubicBezTo>
                    <a:pt x="254039" y="1113322"/>
                    <a:pt x="258103" y="1113830"/>
                    <a:pt x="260135" y="1113830"/>
                  </a:cubicBezTo>
                  <a:cubicBezTo>
                    <a:pt x="270091" y="1113830"/>
                    <a:pt x="278118" y="1108750"/>
                    <a:pt x="284214" y="1098590"/>
                  </a:cubicBezTo>
                  <a:cubicBezTo>
                    <a:pt x="289497" y="1089852"/>
                    <a:pt x="292139" y="1080200"/>
                    <a:pt x="292139" y="1069634"/>
                  </a:cubicBezTo>
                  <a:close/>
                  <a:moveTo>
                    <a:pt x="196597" y="613376"/>
                  </a:moveTo>
                  <a:cubicBezTo>
                    <a:pt x="200661" y="620285"/>
                    <a:pt x="202693" y="626889"/>
                    <a:pt x="202693" y="633188"/>
                  </a:cubicBezTo>
                  <a:cubicBezTo>
                    <a:pt x="202693" y="645177"/>
                    <a:pt x="198781" y="655286"/>
                    <a:pt x="190958" y="663515"/>
                  </a:cubicBezTo>
                  <a:cubicBezTo>
                    <a:pt x="183135" y="671745"/>
                    <a:pt x="173330" y="675860"/>
                    <a:pt x="161545" y="675860"/>
                  </a:cubicBezTo>
                  <a:lnTo>
                    <a:pt x="1" y="675860"/>
                  </a:lnTo>
                  <a:lnTo>
                    <a:pt x="1" y="666716"/>
                  </a:lnTo>
                  <a:lnTo>
                    <a:pt x="156973" y="666716"/>
                  </a:lnTo>
                  <a:cubicBezTo>
                    <a:pt x="166523" y="666716"/>
                    <a:pt x="174753" y="663719"/>
                    <a:pt x="181661" y="657724"/>
                  </a:cubicBezTo>
                  <a:cubicBezTo>
                    <a:pt x="188570" y="651730"/>
                    <a:pt x="192025" y="644059"/>
                    <a:pt x="192025" y="634712"/>
                  </a:cubicBezTo>
                  <a:cubicBezTo>
                    <a:pt x="192025" y="630851"/>
                    <a:pt x="191009" y="626279"/>
                    <a:pt x="188977" y="620996"/>
                  </a:cubicBezTo>
                  <a:close/>
                  <a:moveTo>
                    <a:pt x="224638" y="612157"/>
                  </a:moveTo>
                  <a:lnTo>
                    <a:pt x="246889" y="625568"/>
                  </a:lnTo>
                  <a:cubicBezTo>
                    <a:pt x="265583" y="636744"/>
                    <a:pt x="275743" y="646904"/>
                    <a:pt x="277369" y="656048"/>
                  </a:cubicBezTo>
                  <a:cubicBezTo>
                    <a:pt x="278385" y="661737"/>
                    <a:pt x="280518" y="667529"/>
                    <a:pt x="283769" y="673421"/>
                  </a:cubicBezTo>
                  <a:lnTo>
                    <a:pt x="280417" y="676469"/>
                  </a:lnTo>
                  <a:cubicBezTo>
                    <a:pt x="276353" y="673015"/>
                    <a:pt x="270765" y="670678"/>
                    <a:pt x="263653" y="669459"/>
                  </a:cubicBezTo>
                  <a:cubicBezTo>
                    <a:pt x="253493" y="666411"/>
                    <a:pt x="242825" y="655845"/>
                    <a:pt x="231649" y="637760"/>
                  </a:cubicBezTo>
                  <a:lnTo>
                    <a:pt x="219457" y="617948"/>
                  </a:lnTo>
                  <a:close/>
                  <a:moveTo>
                    <a:pt x="161545" y="593564"/>
                  </a:moveTo>
                  <a:cubicBezTo>
                    <a:pt x="169876" y="593767"/>
                    <a:pt x="177496" y="596307"/>
                    <a:pt x="184405" y="601184"/>
                  </a:cubicBezTo>
                  <a:lnTo>
                    <a:pt x="178309" y="608804"/>
                  </a:lnTo>
                  <a:cubicBezTo>
                    <a:pt x="173432" y="605756"/>
                    <a:pt x="168352" y="604232"/>
                    <a:pt x="163069" y="604232"/>
                  </a:cubicBezTo>
                  <a:cubicBezTo>
                    <a:pt x="157582" y="604232"/>
                    <a:pt x="152909" y="606162"/>
                    <a:pt x="149048" y="610023"/>
                  </a:cubicBezTo>
                  <a:cubicBezTo>
                    <a:pt x="145187" y="613884"/>
                    <a:pt x="143257" y="618557"/>
                    <a:pt x="143257" y="624044"/>
                  </a:cubicBezTo>
                  <a:cubicBezTo>
                    <a:pt x="143257" y="628514"/>
                    <a:pt x="144476" y="632680"/>
                    <a:pt x="146914" y="636541"/>
                  </a:cubicBezTo>
                  <a:cubicBezTo>
                    <a:pt x="149353" y="640401"/>
                    <a:pt x="152705" y="642332"/>
                    <a:pt x="156973" y="642332"/>
                  </a:cubicBezTo>
                  <a:cubicBezTo>
                    <a:pt x="164085" y="642332"/>
                    <a:pt x="167641" y="639284"/>
                    <a:pt x="167641" y="633188"/>
                  </a:cubicBezTo>
                  <a:cubicBezTo>
                    <a:pt x="167641" y="628108"/>
                    <a:pt x="165101" y="625568"/>
                    <a:pt x="160021" y="625568"/>
                  </a:cubicBezTo>
                  <a:cubicBezTo>
                    <a:pt x="156973" y="625568"/>
                    <a:pt x="154433" y="627600"/>
                    <a:pt x="152401" y="631664"/>
                  </a:cubicBezTo>
                  <a:cubicBezTo>
                    <a:pt x="152401" y="622520"/>
                    <a:pt x="155957" y="617948"/>
                    <a:pt x="163069" y="617948"/>
                  </a:cubicBezTo>
                  <a:cubicBezTo>
                    <a:pt x="167133" y="617948"/>
                    <a:pt x="170435" y="619472"/>
                    <a:pt x="172975" y="622520"/>
                  </a:cubicBezTo>
                  <a:cubicBezTo>
                    <a:pt x="175515" y="625568"/>
                    <a:pt x="176785" y="629124"/>
                    <a:pt x="176785" y="633188"/>
                  </a:cubicBezTo>
                  <a:cubicBezTo>
                    <a:pt x="176785" y="638877"/>
                    <a:pt x="174651" y="643602"/>
                    <a:pt x="170384" y="647361"/>
                  </a:cubicBezTo>
                  <a:cubicBezTo>
                    <a:pt x="166117" y="651120"/>
                    <a:pt x="161138" y="653000"/>
                    <a:pt x="155449" y="653000"/>
                  </a:cubicBezTo>
                  <a:cubicBezTo>
                    <a:pt x="148337" y="653000"/>
                    <a:pt x="142495" y="650257"/>
                    <a:pt x="137923" y="644770"/>
                  </a:cubicBezTo>
                  <a:cubicBezTo>
                    <a:pt x="133351" y="639284"/>
                    <a:pt x="131065" y="632883"/>
                    <a:pt x="131065" y="625568"/>
                  </a:cubicBezTo>
                  <a:cubicBezTo>
                    <a:pt x="131065" y="616627"/>
                    <a:pt x="133909" y="609007"/>
                    <a:pt x="139599" y="602708"/>
                  </a:cubicBezTo>
                  <a:cubicBezTo>
                    <a:pt x="145289" y="596409"/>
                    <a:pt x="152604" y="593361"/>
                    <a:pt x="161545" y="593564"/>
                  </a:cubicBezTo>
                  <a:close/>
                  <a:moveTo>
                    <a:pt x="274321" y="590516"/>
                  </a:moveTo>
                  <a:cubicBezTo>
                    <a:pt x="278385" y="594580"/>
                    <a:pt x="280417" y="599152"/>
                    <a:pt x="280417" y="604232"/>
                  </a:cubicBezTo>
                  <a:cubicBezTo>
                    <a:pt x="280417" y="609312"/>
                    <a:pt x="278435" y="613376"/>
                    <a:pt x="274473" y="616424"/>
                  </a:cubicBezTo>
                  <a:cubicBezTo>
                    <a:pt x="270511" y="619472"/>
                    <a:pt x="265888" y="620996"/>
                    <a:pt x="260605" y="620996"/>
                  </a:cubicBezTo>
                  <a:cubicBezTo>
                    <a:pt x="251257" y="620996"/>
                    <a:pt x="239573" y="616932"/>
                    <a:pt x="225553" y="608804"/>
                  </a:cubicBezTo>
                  <a:lnTo>
                    <a:pt x="214885" y="617948"/>
                  </a:lnTo>
                  <a:cubicBezTo>
                    <a:pt x="225045" y="632375"/>
                    <a:pt x="230125" y="644059"/>
                    <a:pt x="230125" y="653000"/>
                  </a:cubicBezTo>
                  <a:cubicBezTo>
                    <a:pt x="230125" y="659299"/>
                    <a:pt x="227686" y="664430"/>
                    <a:pt x="222809" y="668392"/>
                  </a:cubicBezTo>
                  <a:cubicBezTo>
                    <a:pt x="217933" y="672355"/>
                    <a:pt x="212243" y="674336"/>
                    <a:pt x="205741" y="674336"/>
                  </a:cubicBezTo>
                  <a:cubicBezTo>
                    <a:pt x="197206" y="674336"/>
                    <a:pt x="191110" y="672812"/>
                    <a:pt x="187453" y="669764"/>
                  </a:cubicBezTo>
                  <a:cubicBezTo>
                    <a:pt x="194565" y="668545"/>
                    <a:pt x="200661" y="666005"/>
                    <a:pt x="205741" y="662144"/>
                  </a:cubicBezTo>
                  <a:cubicBezTo>
                    <a:pt x="211837" y="657470"/>
                    <a:pt x="214885" y="651882"/>
                    <a:pt x="214885" y="645380"/>
                  </a:cubicBezTo>
                  <a:cubicBezTo>
                    <a:pt x="214681" y="637455"/>
                    <a:pt x="210109" y="625263"/>
                    <a:pt x="201169" y="608804"/>
                  </a:cubicBezTo>
                  <a:lnTo>
                    <a:pt x="213361" y="596612"/>
                  </a:lnTo>
                  <a:cubicBezTo>
                    <a:pt x="230836" y="604740"/>
                    <a:pt x="243536" y="608804"/>
                    <a:pt x="251461" y="608804"/>
                  </a:cubicBezTo>
                  <a:cubicBezTo>
                    <a:pt x="257150" y="608804"/>
                    <a:pt x="262383" y="607127"/>
                    <a:pt x="267158" y="603775"/>
                  </a:cubicBezTo>
                  <a:cubicBezTo>
                    <a:pt x="271933" y="600422"/>
                    <a:pt x="274321" y="596002"/>
                    <a:pt x="274321" y="590516"/>
                  </a:cubicBezTo>
                  <a:close/>
                  <a:moveTo>
                    <a:pt x="219457" y="572228"/>
                  </a:moveTo>
                  <a:lnTo>
                    <a:pt x="226772" y="579238"/>
                  </a:lnTo>
                  <a:lnTo>
                    <a:pt x="183490" y="621301"/>
                  </a:lnTo>
                  <a:lnTo>
                    <a:pt x="176785" y="613376"/>
                  </a:lnTo>
                  <a:close/>
                  <a:moveTo>
                    <a:pt x="230125" y="526508"/>
                  </a:moveTo>
                  <a:cubicBezTo>
                    <a:pt x="237033" y="526508"/>
                    <a:pt x="243079" y="528845"/>
                    <a:pt x="248260" y="533518"/>
                  </a:cubicBezTo>
                  <a:cubicBezTo>
                    <a:pt x="253442" y="538192"/>
                    <a:pt x="256033" y="543983"/>
                    <a:pt x="256033" y="550892"/>
                  </a:cubicBezTo>
                  <a:cubicBezTo>
                    <a:pt x="256033" y="556581"/>
                    <a:pt x="254153" y="561407"/>
                    <a:pt x="250394" y="565370"/>
                  </a:cubicBezTo>
                  <a:cubicBezTo>
                    <a:pt x="246635" y="569332"/>
                    <a:pt x="241910" y="571313"/>
                    <a:pt x="236221" y="571313"/>
                  </a:cubicBezTo>
                  <a:cubicBezTo>
                    <a:pt x="231750" y="571313"/>
                    <a:pt x="228093" y="569789"/>
                    <a:pt x="225248" y="566741"/>
                  </a:cubicBezTo>
                  <a:cubicBezTo>
                    <a:pt x="222403" y="563693"/>
                    <a:pt x="220981" y="559934"/>
                    <a:pt x="220981" y="555464"/>
                  </a:cubicBezTo>
                  <a:cubicBezTo>
                    <a:pt x="220981" y="549368"/>
                    <a:pt x="224029" y="546320"/>
                    <a:pt x="230125" y="546320"/>
                  </a:cubicBezTo>
                  <a:cubicBezTo>
                    <a:pt x="232766" y="546726"/>
                    <a:pt x="234798" y="547742"/>
                    <a:pt x="236221" y="549368"/>
                  </a:cubicBezTo>
                  <a:cubicBezTo>
                    <a:pt x="232157" y="549368"/>
                    <a:pt x="230125" y="551400"/>
                    <a:pt x="230125" y="555464"/>
                  </a:cubicBezTo>
                  <a:cubicBezTo>
                    <a:pt x="230125" y="560544"/>
                    <a:pt x="232665" y="563084"/>
                    <a:pt x="237745" y="563084"/>
                  </a:cubicBezTo>
                  <a:cubicBezTo>
                    <a:pt x="243841" y="563084"/>
                    <a:pt x="246889" y="559020"/>
                    <a:pt x="246889" y="550892"/>
                  </a:cubicBezTo>
                  <a:cubicBezTo>
                    <a:pt x="246889" y="546218"/>
                    <a:pt x="245060" y="542510"/>
                    <a:pt x="241402" y="539767"/>
                  </a:cubicBezTo>
                  <a:cubicBezTo>
                    <a:pt x="237745" y="537023"/>
                    <a:pt x="233477" y="535652"/>
                    <a:pt x="228601" y="535652"/>
                  </a:cubicBezTo>
                  <a:cubicBezTo>
                    <a:pt x="223114" y="535652"/>
                    <a:pt x="218441" y="537582"/>
                    <a:pt x="214580" y="541443"/>
                  </a:cubicBezTo>
                  <a:cubicBezTo>
                    <a:pt x="210719" y="545304"/>
                    <a:pt x="208789" y="549977"/>
                    <a:pt x="208789" y="555464"/>
                  </a:cubicBezTo>
                  <a:cubicBezTo>
                    <a:pt x="208789" y="561357"/>
                    <a:pt x="210313" y="566945"/>
                    <a:pt x="213361" y="572228"/>
                  </a:cubicBezTo>
                  <a:lnTo>
                    <a:pt x="205741" y="579848"/>
                  </a:lnTo>
                  <a:cubicBezTo>
                    <a:pt x="200661" y="570704"/>
                    <a:pt x="198121" y="563592"/>
                    <a:pt x="198121" y="558512"/>
                  </a:cubicBezTo>
                  <a:cubicBezTo>
                    <a:pt x="198121" y="549571"/>
                    <a:pt x="201219" y="542002"/>
                    <a:pt x="207417" y="535804"/>
                  </a:cubicBezTo>
                  <a:cubicBezTo>
                    <a:pt x="213615" y="529607"/>
                    <a:pt x="221184" y="526508"/>
                    <a:pt x="230125" y="526508"/>
                  </a:cubicBezTo>
                  <a:close/>
                  <a:moveTo>
                    <a:pt x="198121" y="489932"/>
                  </a:moveTo>
                  <a:cubicBezTo>
                    <a:pt x="202591" y="489932"/>
                    <a:pt x="208941" y="491456"/>
                    <a:pt x="217171" y="494504"/>
                  </a:cubicBezTo>
                  <a:cubicBezTo>
                    <a:pt x="225400" y="497552"/>
                    <a:pt x="231750" y="499076"/>
                    <a:pt x="236221" y="499076"/>
                  </a:cubicBezTo>
                  <a:cubicBezTo>
                    <a:pt x="239065" y="499076"/>
                    <a:pt x="243129" y="498060"/>
                    <a:pt x="248413" y="496028"/>
                  </a:cubicBezTo>
                  <a:cubicBezTo>
                    <a:pt x="243536" y="505172"/>
                    <a:pt x="234900" y="509744"/>
                    <a:pt x="222505" y="509744"/>
                  </a:cubicBezTo>
                  <a:cubicBezTo>
                    <a:pt x="212345" y="509744"/>
                    <a:pt x="203709" y="513046"/>
                    <a:pt x="196597" y="519650"/>
                  </a:cubicBezTo>
                  <a:cubicBezTo>
                    <a:pt x="189485" y="526254"/>
                    <a:pt x="185929" y="534636"/>
                    <a:pt x="185929" y="544796"/>
                  </a:cubicBezTo>
                  <a:cubicBezTo>
                    <a:pt x="185929" y="556988"/>
                    <a:pt x="191009" y="570196"/>
                    <a:pt x="201169" y="584420"/>
                  </a:cubicBezTo>
                  <a:lnTo>
                    <a:pt x="188977" y="596612"/>
                  </a:lnTo>
                  <a:cubicBezTo>
                    <a:pt x="175565" y="585436"/>
                    <a:pt x="162865" y="579848"/>
                    <a:pt x="150877" y="579848"/>
                  </a:cubicBezTo>
                  <a:cubicBezTo>
                    <a:pt x="141733" y="579848"/>
                    <a:pt x="133503" y="582591"/>
                    <a:pt x="126188" y="588077"/>
                  </a:cubicBezTo>
                  <a:cubicBezTo>
                    <a:pt x="118263" y="593970"/>
                    <a:pt x="114301" y="601387"/>
                    <a:pt x="114301" y="610328"/>
                  </a:cubicBezTo>
                  <a:cubicBezTo>
                    <a:pt x="114301" y="611547"/>
                    <a:pt x="114555" y="613325"/>
                    <a:pt x="115063" y="615662"/>
                  </a:cubicBezTo>
                  <a:cubicBezTo>
                    <a:pt x="115571" y="617999"/>
                    <a:pt x="115825" y="619777"/>
                    <a:pt x="115825" y="620996"/>
                  </a:cubicBezTo>
                  <a:cubicBezTo>
                    <a:pt x="115825" y="632781"/>
                    <a:pt x="111253" y="640401"/>
                    <a:pt x="102109" y="643856"/>
                  </a:cubicBezTo>
                  <a:cubicBezTo>
                    <a:pt x="104141" y="640605"/>
                    <a:pt x="105157" y="637049"/>
                    <a:pt x="105157" y="633188"/>
                  </a:cubicBezTo>
                  <a:cubicBezTo>
                    <a:pt x="105157" y="629733"/>
                    <a:pt x="104141" y="626177"/>
                    <a:pt x="102109" y="622520"/>
                  </a:cubicBezTo>
                  <a:cubicBezTo>
                    <a:pt x="96013" y="611750"/>
                    <a:pt x="92965" y="602606"/>
                    <a:pt x="92965" y="595088"/>
                  </a:cubicBezTo>
                  <a:cubicBezTo>
                    <a:pt x="92965" y="586350"/>
                    <a:pt x="96724" y="579238"/>
                    <a:pt x="104242" y="573752"/>
                  </a:cubicBezTo>
                  <a:cubicBezTo>
                    <a:pt x="111151" y="568672"/>
                    <a:pt x="119076" y="566132"/>
                    <a:pt x="128017" y="566132"/>
                  </a:cubicBezTo>
                  <a:cubicBezTo>
                    <a:pt x="143257" y="566132"/>
                    <a:pt x="160529" y="571720"/>
                    <a:pt x="179833" y="582896"/>
                  </a:cubicBezTo>
                  <a:lnTo>
                    <a:pt x="187453" y="575276"/>
                  </a:lnTo>
                  <a:cubicBezTo>
                    <a:pt x="174245" y="552517"/>
                    <a:pt x="167641" y="537277"/>
                    <a:pt x="167641" y="529556"/>
                  </a:cubicBezTo>
                  <a:cubicBezTo>
                    <a:pt x="167641" y="518583"/>
                    <a:pt x="169977" y="509541"/>
                    <a:pt x="174651" y="502429"/>
                  </a:cubicBezTo>
                  <a:cubicBezTo>
                    <a:pt x="179934" y="494097"/>
                    <a:pt x="187757" y="489932"/>
                    <a:pt x="198121" y="489932"/>
                  </a:cubicBezTo>
                  <a:close/>
                  <a:moveTo>
                    <a:pt x="76201" y="471644"/>
                  </a:moveTo>
                  <a:lnTo>
                    <a:pt x="99061" y="480788"/>
                  </a:lnTo>
                  <a:cubicBezTo>
                    <a:pt x="118974" y="488713"/>
                    <a:pt x="132690" y="498365"/>
                    <a:pt x="140209" y="509744"/>
                  </a:cubicBezTo>
                  <a:lnTo>
                    <a:pt x="183185" y="574971"/>
                  </a:lnTo>
                  <a:lnTo>
                    <a:pt x="179223" y="579238"/>
                  </a:lnTo>
                  <a:lnTo>
                    <a:pt x="109729" y="534128"/>
                  </a:lnTo>
                  <a:cubicBezTo>
                    <a:pt x="99975" y="527829"/>
                    <a:pt x="91339" y="516145"/>
                    <a:pt x="83821" y="499076"/>
                  </a:cubicBezTo>
                  <a:lnTo>
                    <a:pt x="73153" y="474692"/>
                  </a:lnTo>
                  <a:close/>
                  <a:moveTo>
                    <a:pt x="295657" y="395444"/>
                  </a:moveTo>
                  <a:lnTo>
                    <a:pt x="304801" y="395444"/>
                  </a:lnTo>
                  <a:lnTo>
                    <a:pt x="304801" y="700244"/>
                  </a:lnTo>
                  <a:lnTo>
                    <a:pt x="1" y="700244"/>
                  </a:lnTo>
                  <a:lnTo>
                    <a:pt x="1" y="691100"/>
                  </a:lnTo>
                  <a:lnTo>
                    <a:pt x="295657" y="691100"/>
                  </a:lnTo>
                  <a:close/>
                  <a:moveTo>
                    <a:pt x="271273" y="395444"/>
                  </a:moveTo>
                  <a:lnTo>
                    <a:pt x="280417" y="395444"/>
                  </a:lnTo>
                  <a:lnTo>
                    <a:pt x="280417" y="546320"/>
                  </a:lnTo>
                  <a:cubicBezTo>
                    <a:pt x="280417" y="559731"/>
                    <a:pt x="276454" y="571517"/>
                    <a:pt x="268529" y="581677"/>
                  </a:cubicBezTo>
                  <a:cubicBezTo>
                    <a:pt x="259995" y="592649"/>
                    <a:pt x="249225" y="598136"/>
                    <a:pt x="236221" y="598136"/>
                  </a:cubicBezTo>
                  <a:cubicBezTo>
                    <a:pt x="233376" y="598136"/>
                    <a:pt x="227788" y="596612"/>
                    <a:pt x="219457" y="593564"/>
                  </a:cubicBezTo>
                  <a:lnTo>
                    <a:pt x="227077" y="584420"/>
                  </a:lnTo>
                  <a:cubicBezTo>
                    <a:pt x="233173" y="585436"/>
                    <a:pt x="237237" y="585944"/>
                    <a:pt x="239269" y="585944"/>
                  </a:cubicBezTo>
                  <a:cubicBezTo>
                    <a:pt x="249225" y="585944"/>
                    <a:pt x="257252" y="580864"/>
                    <a:pt x="263348" y="570704"/>
                  </a:cubicBezTo>
                  <a:cubicBezTo>
                    <a:pt x="268631" y="561966"/>
                    <a:pt x="271273" y="552314"/>
                    <a:pt x="271273" y="541748"/>
                  </a:cubicBezTo>
                  <a:close/>
                  <a:moveTo>
                    <a:pt x="196596" y="217932"/>
                  </a:moveTo>
                  <a:cubicBezTo>
                    <a:pt x="200660" y="224841"/>
                    <a:pt x="202692" y="231445"/>
                    <a:pt x="202692" y="237744"/>
                  </a:cubicBezTo>
                  <a:cubicBezTo>
                    <a:pt x="202692" y="249733"/>
                    <a:pt x="198780" y="259842"/>
                    <a:pt x="190957" y="268071"/>
                  </a:cubicBezTo>
                  <a:cubicBezTo>
                    <a:pt x="183134" y="276301"/>
                    <a:pt x="173329" y="280416"/>
                    <a:pt x="161544" y="280416"/>
                  </a:cubicBezTo>
                  <a:lnTo>
                    <a:pt x="0" y="280416"/>
                  </a:lnTo>
                  <a:lnTo>
                    <a:pt x="0" y="271272"/>
                  </a:lnTo>
                  <a:lnTo>
                    <a:pt x="156972" y="271272"/>
                  </a:lnTo>
                  <a:cubicBezTo>
                    <a:pt x="166522" y="271272"/>
                    <a:pt x="174752" y="268275"/>
                    <a:pt x="181660" y="262280"/>
                  </a:cubicBezTo>
                  <a:cubicBezTo>
                    <a:pt x="188569" y="256286"/>
                    <a:pt x="192024" y="248615"/>
                    <a:pt x="192024" y="239268"/>
                  </a:cubicBezTo>
                  <a:cubicBezTo>
                    <a:pt x="192024" y="235407"/>
                    <a:pt x="191008" y="230835"/>
                    <a:pt x="188976" y="225552"/>
                  </a:cubicBezTo>
                  <a:close/>
                  <a:moveTo>
                    <a:pt x="224637" y="216713"/>
                  </a:moveTo>
                  <a:lnTo>
                    <a:pt x="246888" y="230124"/>
                  </a:lnTo>
                  <a:cubicBezTo>
                    <a:pt x="265582" y="241300"/>
                    <a:pt x="275742" y="251460"/>
                    <a:pt x="277368" y="260604"/>
                  </a:cubicBezTo>
                  <a:cubicBezTo>
                    <a:pt x="278384" y="266293"/>
                    <a:pt x="280517" y="272085"/>
                    <a:pt x="283768" y="277977"/>
                  </a:cubicBezTo>
                  <a:lnTo>
                    <a:pt x="280416" y="281025"/>
                  </a:lnTo>
                  <a:cubicBezTo>
                    <a:pt x="276352" y="277571"/>
                    <a:pt x="270764" y="275234"/>
                    <a:pt x="263652" y="274015"/>
                  </a:cubicBezTo>
                  <a:cubicBezTo>
                    <a:pt x="253492" y="270967"/>
                    <a:pt x="242824" y="260401"/>
                    <a:pt x="231648" y="242316"/>
                  </a:cubicBezTo>
                  <a:lnTo>
                    <a:pt x="219456" y="222504"/>
                  </a:lnTo>
                  <a:close/>
                  <a:moveTo>
                    <a:pt x="161544" y="198120"/>
                  </a:moveTo>
                  <a:cubicBezTo>
                    <a:pt x="169875" y="198323"/>
                    <a:pt x="177495" y="200863"/>
                    <a:pt x="184404" y="205740"/>
                  </a:cubicBezTo>
                  <a:lnTo>
                    <a:pt x="178308" y="213360"/>
                  </a:lnTo>
                  <a:cubicBezTo>
                    <a:pt x="173431" y="210312"/>
                    <a:pt x="168351" y="208788"/>
                    <a:pt x="163068" y="208788"/>
                  </a:cubicBezTo>
                  <a:cubicBezTo>
                    <a:pt x="157581" y="208788"/>
                    <a:pt x="152908" y="210718"/>
                    <a:pt x="149047" y="214579"/>
                  </a:cubicBezTo>
                  <a:cubicBezTo>
                    <a:pt x="145186" y="218440"/>
                    <a:pt x="143256" y="223113"/>
                    <a:pt x="143256" y="228600"/>
                  </a:cubicBezTo>
                  <a:cubicBezTo>
                    <a:pt x="143256" y="233070"/>
                    <a:pt x="144475" y="237236"/>
                    <a:pt x="146913" y="241097"/>
                  </a:cubicBezTo>
                  <a:cubicBezTo>
                    <a:pt x="149352" y="244957"/>
                    <a:pt x="152704" y="246888"/>
                    <a:pt x="156972" y="246888"/>
                  </a:cubicBezTo>
                  <a:cubicBezTo>
                    <a:pt x="164084" y="246888"/>
                    <a:pt x="167640" y="243840"/>
                    <a:pt x="167640" y="237744"/>
                  </a:cubicBezTo>
                  <a:cubicBezTo>
                    <a:pt x="167640" y="232664"/>
                    <a:pt x="165100" y="230124"/>
                    <a:pt x="160020" y="230124"/>
                  </a:cubicBezTo>
                  <a:cubicBezTo>
                    <a:pt x="156972" y="230124"/>
                    <a:pt x="154432" y="232156"/>
                    <a:pt x="152400" y="236220"/>
                  </a:cubicBezTo>
                  <a:cubicBezTo>
                    <a:pt x="152400" y="227076"/>
                    <a:pt x="155956" y="222504"/>
                    <a:pt x="163068" y="222504"/>
                  </a:cubicBezTo>
                  <a:cubicBezTo>
                    <a:pt x="167132" y="222504"/>
                    <a:pt x="170434" y="224028"/>
                    <a:pt x="172974" y="227076"/>
                  </a:cubicBezTo>
                  <a:cubicBezTo>
                    <a:pt x="175514" y="230124"/>
                    <a:pt x="176784" y="233680"/>
                    <a:pt x="176784" y="237744"/>
                  </a:cubicBezTo>
                  <a:cubicBezTo>
                    <a:pt x="176784" y="243433"/>
                    <a:pt x="174650" y="248158"/>
                    <a:pt x="170383" y="251917"/>
                  </a:cubicBezTo>
                  <a:cubicBezTo>
                    <a:pt x="166116" y="255676"/>
                    <a:pt x="161137" y="257556"/>
                    <a:pt x="155448" y="257556"/>
                  </a:cubicBezTo>
                  <a:cubicBezTo>
                    <a:pt x="148336" y="257556"/>
                    <a:pt x="142494" y="254813"/>
                    <a:pt x="137922" y="249326"/>
                  </a:cubicBezTo>
                  <a:cubicBezTo>
                    <a:pt x="133350" y="243840"/>
                    <a:pt x="131064" y="237439"/>
                    <a:pt x="131064" y="230124"/>
                  </a:cubicBezTo>
                  <a:cubicBezTo>
                    <a:pt x="131064" y="221183"/>
                    <a:pt x="133908" y="213563"/>
                    <a:pt x="139598" y="207264"/>
                  </a:cubicBezTo>
                  <a:cubicBezTo>
                    <a:pt x="145288" y="200965"/>
                    <a:pt x="152603" y="197917"/>
                    <a:pt x="161544" y="198120"/>
                  </a:cubicBezTo>
                  <a:close/>
                  <a:moveTo>
                    <a:pt x="274320" y="195072"/>
                  </a:moveTo>
                  <a:cubicBezTo>
                    <a:pt x="278384" y="199136"/>
                    <a:pt x="280416" y="203708"/>
                    <a:pt x="280416" y="208788"/>
                  </a:cubicBezTo>
                  <a:cubicBezTo>
                    <a:pt x="280416" y="213868"/>
                    <a:pt x="278434" y="217932"/>
                    <a:pt x="274472" y="220980"/>
                  </a:cubicBezTo>
                  <a:cubicBezTo>
                    <a:pt x="270510" y="224028"/>
                    <a:pt x="265887" y="225552"/>
                    <a:pt x="260604" y="225552"/>
                  </a:cubicBezTo>
                  <a:cubicBezTo>
                    <a:pt x="251256" y="225552"/>
                    <a:pt x="239572" y="221488"/>
                    <a:pt x="225552" y="213360"/>
                  </a:cubicBezTo>
                  <a:lnTo>
                    <a:pt x="214884" y="222504"/>
                  </a:lnTo>
                  <a:cubicBezTo>
                    <a:pt x="225044" y="236931"/>
                    <a:pt x="230124" y="248615"/>
                    <a:pt x="230124" y="257556"/>
                  </a:cubicBezTo>
                  <a:cubicBezTo>
                    <a:pt x="230124" y="263855"/>
                    <a:pt x="227685" y="268986"/>
                    <a:pt x="222808" y="272948"/>
                  </a:cubicBezTo>
                  <a:cubicBezTo>
                    <a:pt x="217932" y="276911"/>
                    <a:pt x="212242" y="278892"/>
                    <a:pt x="205740" y="278892"/>
                  </a:cubicBezTo>
                  <a:cubicBezTo>
                    <a:pt x="197205" y="278892"/>
                    <a:pt x="191109" y="277368"/>
                    <a:pt x="187452" y="274320"/>
                  </a:cubicBezTo>
                  <a:cubicBezTo>
                    <a:pt x="194564" y="273101"/>
                    <a:pt x="200660" y="270561"/>
                    <a:pt x="205740" y="266700"/>
                  </a:cubicBezTo>
                  <a:cubicBezTo>
                    <a:pt x="211836" y="262026"/>
                    <a:pt x="214884" y="256438"/>
                    <a:pt x="214884" y="249936"/>
                  </a:cubicBezTo>
                  <a:cubicBezTo>
                    <a:pt x="214680" y="242011"/>
                    <a:pt x="210108" y="229819"/>
                    <a:pt x="201168" y="213360"/>
                  </a:cubicBezTo>
                  <a:lnTo>
                    <a:pt x="213360" y="201168"/>
                  </a:lnTo>
                  <a:cubicBezTo>
                    <a:pt x="230835" y="209296"/>
                    <a:pt x="243535" y="213360"/>
                    <a:pt x="251460" y="213360"/>
                  </a:cubicBezTo>
                  <a:cubicBezTo>
                    <a:pt x="257149" y="213360"/>
                    <a:pt x="262382" y="211683"/>
                    <a:pt x="267157" y="208331"/>
                  </a:cubicBezTo>
                  <a:cubicBezTo>
                    <a:pt x="271932" y="204978"/>
                    <a:pt x="274320" y="200558"/>
                    <a:pt x="274320" y="195072"/>
                  </a:cubicBezTo>
                  <a:close/>
                  <a:moveTo>
                    <a:pt x="219456" y="176784"/>
                  </a:moveTo>
                  <a:lnTo>
                    <a:pt x="226771" y="183794"/>
                  </a:lnTo>
                  <a:lnTo>
                    <a:pt x="183489" y="225857"/>
                  </a:lnTo>
                  <a:lnTo>
                    <a:pt x="176784" y="217932"/>
                  </a:lnTo>
                  <a:close/>
                  <a:moveTo>
                    <a:pt x="230124" y="131064"/>
                  </a:moveTo>
                  <a:cubicBezTo>
                    <a:pt x="237032" y="131064"/>
                    <a:pt x="243078" y="133401"/>
                    <a:pt x="248259" y="138074"/>
                  </a:cubicBezTo>
                  <a:cubicBezTo>
                    <a:pt x="253441" y="142748"/>
                    <a:pt x="256032" y="148539"/>
                    <a:pt x="256032" y="155448"/>
                  </a:cubicBezTo>
                  <a:cubicBezTo>
                    <a:pt x="256032" y="161137"/>
                    <a:pt x="254152" y="165963"/>
                    <a:pt x="250393" y="169926"/>
                  </a:cubicBezTo>
                  <a:cubicBezTo>
                    <a:pt x="246634" y="173888"/>
                    <a:pt x="241909" y="175869"/>
                    <a:pt x="236220" y="175869"/>
                  </a:cubicBezTo>
                  <a:cubicBezTo>
                    <a:pt x="231749" y="175869"/>
                    <a:pt x="228092" y="174345"/>
                    <a:pt x="225247" y="171297"/>
                  </a:cubicBezTo>
                  <a:cubicBezTo>
                    <a:pt x="222402" y="168249"/>
                    <a:pt x="220980" y="164490"/>
                    <a:pt x="220980" y="160020"/>
                  </a:cubicBezTo>
                  <a:cubicBezTo>
                    <a:pt x="220980" y="153924"/>
                    <a:pt x="224028" y="150876"/>
                    <a:pt x="230124" y="150876"/>
                  </a:cubicBezTo>
                  <a:cubicBezTo>
                    <a:pt x="232765" y="151282"/>
                    <a:pt x="234797" y="152298"/>
                    <a:pt x="236220" y="153924"/>
                  </a:cubicBezTo>
                  <a:cubicBezTo>
                    <a:pt x="232156" y="153924"/>
                    <a:pt x="230124" y="155956"/>
                    <a:pt x="230124" y="160020"/>
                  </a:cubicBezTo>
                  <a:cubicBezTo>
                    <a:pt x="230124" y="165100"/>
                    <a:pt x="232664" y="167640"/>
                    <a:pt x="237744" y="167640"/>
                  </a:cubicBezTo>
                  <a:cubicBezTo>
                    <a:pt x="243840" y="167640"/>
                    <a:pt x="246888" y="163576"/>
                    <a:pt x="246888" y="155448"/>
                  </a:cubicBezTo>
                  <a:cubicBezTo>
                    <a:pt x="246888" y="150774"/>
                    <a:pt x="245059" y="147066"/>
                    <a:pt x="241401" y="144323"/>
                  </a:cubicBezTo>
                  <a:cubicBezTo>
                    <a:pt x="237744" y="141579"/>
                    <a:pt x="233476" y="140208"/>
                    <a:pt x="228600" y="140208"/>
                  </a:cubicBezTo>
                  <a:cubicBezTo>
                    <a:pt x="223113" y="140208"/>
                    <a:pt x="218440" y="142138"/>
                    <a:pt x="214579" y="145999"/>
                  </a:cubicBezTo>
                  <a:cubicBezTo>
                    <a:pt x="210718" y="149860"/>
                    <a:pt x="208788" y="154533"/>
                    <a:pt x="208788" y="160020"/>
                  </a:cubicBezTo>
                  <a:cubicBezTo>
                    <a:pt x="208788" y="165913"/>
                    <a:pt x="210312" y="171501"/>
                    <a:pt x="213360" y="176784"/>
                  </a:cubicBezTo>
                  <a:lnTo>
                    <a:pt x="205740" y="184404"/>
                  </a:lnTo>
                  <a:cubicBezTo>
                    <a:pt x="200660" y="175260"/>
                    <a:pt x="198120" y="168148"/>
                    <a:pt x="198120" y="163068"/>
                  </a:cubicBezTo>
                  <a:cubicBezTo>
                    <a:pt x="198120" y="154127"/>
                    <a:pt x="201218" y="146558"/>
                    <a:pt x="207416" y="140360"/>
                  </a:cubicBezTo>
                  <a:cubicBezTo>
                    <a:pt x="213614" y="134163"/>
                    <a:pt x="221183" y="131064"/>
                    <a:pt x="230124" y="131064"/>
                  </a:cubicBezTo>
                  <a:close/>
                  <a:moveTo>
                    <a:pt x="198120" y="94488"/>
                  </a:moveTo>
                  <a:cubicBezTo>
                    <a:pt x="202590" y="94488"/>
                    <a:pt x="208940" y="96012"/>
                    <a:pt x="217170" y="99060"/>
                  </a:cubicBezTo>
                  <a:cubicBezTo>
                    <a:pt x="225399" y="102108"/>
                    <a:pt x="231749" y="103632"/>
                    <a:pt x="236220" y="103632"/>
                  </a:cubicBezTo>
                  <a:cubicBezTo>
                    <a:pt x="239064" y="103632"/>
                    <a:pt x="243128" y="102616"/>
                    <a:pt x="248412" y="100584"/>
                  </a:cubicBezTo>
                  <a:cubicBezTo>
                    <a:pt x="243535" y="109728"/>
                    <a:pt x="234899" y="114300"/>
                    <a:pt x="222504" y="114300"/>
                  </a:cubicBezTo>
                  <a:cubicBezTo>
                    <a:pt x="212344" y="114300"/>
                    <a:pt x="203708" y="117602"/>
                    <a:pt x="196596" y="124206"/>
                  </a:cubicBezTo>
                  <a:cubicBezTo>
                    <a:pt x="189484" y="130810"/>
                    <a:pt x="185928" y="139192"/>
                    <a:pt x="185928" y="149352"/>
                  </a:cubicBezTo>
                  <a:cubicBezTo>
                    <a:pt x="185928" y="161544"/>
                    <a:pt x="191008" y="174752"/>
                    <a:pt x="201168" y="188976"/>
                  </a:cubicBezTo>
                  <a:lnTo>
                    <a:pt x="188976" y="201168"/>
                  </a:lnTo>
                  <a:cubicBezTo>
                    <a:pt x="175564" y="189992"/>
                    <a:pt x="162864" y="184404"/>
                    <a:pt x="150876" y="184404"/>
                  </a:cubicBezTo>
                  <a:cubicBezTo>
                    <a:pt x="141732" y="184404"/>
                    <a:pt x="133502" y="187147"/>
                    <a:pt x="126187" y="192633"/>
                  </a:cubicBezTo>
                  <a:cubicBezTo>
                    <a:pt x="118262" y="198526"/>
                    <a:pt x="114300" y="205943"/>
                    <a:pt x="114300" y="214884"/>
                  </a:cubicBezTo>
                  <a:cubicBezTo>
                    <a:pt x="114300" y="216103"/>
                    <a:pt x="114554" y="217881"/>
                    <a:pt x="115062" y="220218"/>
                  </a:cubicBezTo>
                  <a:cubicBezTo>
                    <a:pt x="115570" y="222555"/>
                    <a:pt x="115824" y="224333"/>
                    <a:pt x="115824" y="225552"/>
                  </a:cubicBezTo>
                  <a:cubicBezTo>
                    <a:pt x="115824" y="237337"/>
                    <a:pt x="111252" y="244957"/>
                    <a:pt x="102108" y="248412"/>
                  </a:cubicBezTo>
                  <a:cubicBezTo>
                    <a:pt x="104140" y="245161"/>
                    <a:pt x="105156" y="241605"/>
                    <a:pt x="105156" y="237744"/>
                  </a:cubicBezTo>
                  <a:cubicBezTo>
                    <a:pt x="105156" y="234289"/>
                    <a:pt x="104140" y="230733"/>
                    <a:pt x="102108" y="227076"/>
                  </a:cubicBezTo>
                  <a:cubicBezTo>
                    <a:pt x="96012" y="216306"/>
                    <a:pt x="92964" y="207162"/>
                    <a:pt x="92964" y="199644"/>
                  </a:cubicBezTo>
                  <a:cubicBezTo>
                    <a:pt x="92964" y="190906"/>
                    <a:pt x="96723" y="183794"/>
                    <a:pt x="104241" y="178308"/>
                  </a:cubicBezTo>
                  <a:cubicBezTo>
                    <a:pt x="111150" y="173228"/>
                    <a:pt x="119075" y="170688"/>
                    <a:pt x="128016" y="170688"/>
                  </a:cubicBezTo>
                  <a:cubicBezTo>
                    <a:pt x="143256" y="170688"/>
                    <a:pt x="160528" y="176276"/>
                    <a:pt x="179832" y="187452"/>
                  </a:cubicBezTo>
                  <a:lnTo>
                    <a:pt x="187452" y="179832"/>
                  </a:lnTo>
                  <a:cubicBezTo>
                    <a:pt x="174244" y="157073"/>
                    <a:pt x="167640" y="141833"/>
                    <a:pt x="167640" y="134112"/>
                  </a:cubicBezTo>
                  <a:cubicBezTo>
                    <a:pt x="167640" y="123139"/>
                    <a:pt x="169976" y="114097"/>
                    <a:pt x="174650" y="106985"/>
                  </a:cubicBezTo>
                  <a:cubicBezTo>
                    <a:pt x="179933" y="98653"/>
                    <a:pt x="187756" y="94488"/>
                    <a:pt x="198120" y="94488"/>
                  </a:cubicBezTo>
                  <a:close/>
                  <a:moveTo>
                    <a:pt x="76200" y="76200"/>
                  </a:moveTo>
                  <a:lnTo>
                    <a:pt x="99060" y="85344"/>
                  </a:lnTo>
                  <a:cubicBezTo>
                    <a:pt x="118973" y="93269"/>
                    <a:pt x="132689" y="102921"/>
                    <a:pt x="140208" y="114300"/>
                  </a:cubicBezTo>
                  <a:lnTo>
                    <a:pt x="183184" y="179527"/>
                  </a:lnTo>
                  <a:lnTo>
                    <a:pt x="179222" y="183794"/>
                  </a:lnTo>
                  <a:lnTo>
                    <a:pt x="109728" y="138684"/>
                  </a:lnTo>
                  <a:cubicBezTo>
                    <a:pt x="99974" y="132385"/>
                    <a:pt x="91338" y="120701"/>
                    <a:pt x="83820" y="103632"/>
                  </a:cubicBezTo>
                  <a:lnTo>
                    <a:pt x="73152" y="79248"/>
                  </a:lnTo>
                  <a:close/>
                  <a:moveTo>
                    <a:pt x="295656" y="0"/>
                  </a:moveTo>
                  <a:lnTo>
                    <a:pt x="304800" y="0"/>
                  </a:lnTo>
                  <a:lnTo>
                    <a:pt x="304800" y="304800"/>
                  </a:lnTo>
                  <a:lnTo>
                    <a:pt x="0" y="304800"/>
                  </a:lnTo>
                  <a:lnTo>
                    <a:pt x="0" y="295656"/>
                  </a:lnTo>
                  <a:lnTo>
                    <a:pt x="295656" y="295656"/>
                  </a:lnTo>
                  <a:close/>
                  <a:moveTo>
                    <a:pt x="271272" y="0"/>
                  </a:moveTo>
                  <a:lnTo>
                    <a:pt x="280416" y="0"/>
                  </a:lnTo>
                  <a:lnTo>
                    <a:pt x="280416" y="150876"/>
                  </a:lnTo>
                  <a:cubicBezTo>
                    <a:pt x="280416" y="164287"/>
                    <a:pt x="276453" y="176073"/>
                    <a:pt x="268528" y="186233"/>
                  </a:cubicBezTo>
                  <a:cubicBezTo>
                    <a:pt x="259994" y="197205"/>
                    <a:pt x="249224" y="202692"/>
                    <a:pt x="236220" y="202692"/>
                  </a:cubicBezTo>
                  <a:cubicBezTo>
                    <a:pt x="233375" y="202692"/>
                    <a:pt x="227787" y="201168"/>
                    <a:pt x="219456" y="198120"/>
                  </a:cubicBezTo>
                  <a:lnTo>
                    <a:pt x="227076" y="188976"/>
                  </a:lnTo>
                  <a:cubicBezTo>
                    <a:pt x="233172" y="189992"/>
                    <a:pt x="237236" y="190500"/>
                    <a:pt x="239268" y="190500"/>
                  </a:cubicBezTo>
                  <a:cubicBezTo>
                    <a:pt x="249224" y="190500"/>
                    <a:pt x="257251" y="185420"/>
                    <a:pt x="263347" y="175260"/>
                  </a:cubicBezTo>
                  <a:cubicBezTo>
                    <a:pt x="268630" y="166522"/>
                    <a:pt x="271272" y="156870"/>
                    <a:pt x="271272" y="146304"/>
                  </a:cubicBez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p>
          </p:txBody>
        </p:sp>
      </p:grpSp>
      <p:pic>
        <p:nvPicPr>
          <p:cNvPr id="15" name="Picture 14">
            <a:extLst>
              <a:ext uri="{FF2B5EF4-FFF2-40B4-BE49-F238E27FC236}">
                <a16:creationId xmlns:a16="http://schemas.microsoft.com/office/drawing/2014/main" id="{BCEA5241-37F2-4491-A5F2-B57BCEA8BF72}"/>
              </a:ext>
            </a:extLst>
          </p:cNvPr>
          <p:cNvPicPr>
            <a:picLocks noChangeAspect="1"/>
          </p:cNvPicPr>
          <p:nvPr/>
        </p:nvPicPr>
        <p:blipFill rotWithShape="1">
          <a:blip r:embed="rId2"/>
          <a:srcRect l="6968" t="5478" r="6916" b="25485"/>
          <a:stretch/>
        </p:blipFill>
        <p:spPr>
          <a:xfrm>
            <a:off x="2806084" y="669942"/>
            <a:ext cx="3531831" cy="1001486"/>
          </a:xfrm>
          <a:prstGeom prst="rect">
            <a:avLst/>
          </a:prstGeom>
        </p:spPr>
      </p:pic>
      <p:pic>
        <p:nvPicPr>
          <p:cNvPr id="17" name="Picture 16">
            <a:extLst>
              <a:ext uri="{FF2B5EF4-FFF2-40B4-BE49-F238E27FC236}">
                <a16:creationId xmlns:a16="http://schemas.microsoft.com/office/drawing/2014/main" id="{C541B70A-E102-4EAB-BF60-818DD035D9F4}"/>
              </a:ext>
            </a:extLst>
          </p:cNvPr>
          <p:cNvPicPr>
            <a:picLocks noChangeAspect="1"/>
          </p:cNvPicPr>
          <p:nvPr/>
        </p:nvPicPr>
        <p:blipFill rotWithShape="1">
          <a:blip r:embed="rId3"/>
          <a:srcRect l="1789" t="7127" r="1322" b="27715"/>
          <a:stretch/>
        </p:blipFill>
        <p:spPr>
          <a:xfrm>
            <a:off x="1161536" y="3083831"/>
            <a:ext cx="6910733" cy="980019"/>
          </a:xfrm>
          <a:prstGeom prst="rect">
            <a:avLst/>
          </a:prstGeom>
        </p:spPr>
      </p:pic>
    </p:spTree>
    <p:extLst>
      <p:ext uri="{BB962C8B-B14F-4D97-AF65-F5344CB8AC3E}">
        <p14:creationId xmlns:p14="http://schemas.microsoft.com/office/powerpoint/2010/main" val="3526637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33EF1CCA-9408-4360-BCD2-5E0C288139FE}"/>
              </a:ext>
            </a:extLst>
          </p:cNvPr>
          <p:cNvGrpSpPr/>
          <p:nvPr/>
        </p:nvGrpSpPr>
        <p:grpSpPr>
          <a:xfrm>
            <a:off x="-171450" y="-188686"/>
            <a:ext cx="9576707" cy="7199086"/>
            <a:chOff x="-114300" y="0"/>
            <a:chExt cx="12420600" cy="7122884"/>
          </a:xfrm>
        </p:grpSpPr>
        <p:sp>
          <p:nvSpPr>
            <p:cNvPr id="4" name="Freeform: Shape 3">
              <a:extLst>
                <a:ext uri="{FF2B5EF4-FFF2-40B4-BE49-F238E27FC236}">
                  <a16:creationId xmlns:a16="http://schemas.microsoft.com/office/drawing/2014/main" id="{48F81F1A-BA5D-4521-A698-76DFD6CAFD8E}"/>
                </a:ext>
              </a:extLst>
            </p:cNvPr>
            <p:cNvSpPr/>
            <p:nvPr/>
          </p:nvSpPr>
          <p:spPr>
            <a:xfrm>
              <a:off x="0" y="132442"/>
              <a:ext cx="12192000" cy="6858000"/>
            </a:xfrm>
            <a:custGeom>
              <a:avLst/>
              <a:gdLst>
                <a:gd name="connsiteX0" fmla="*/ 1182192 w 12192000"/>
                <a:gd name="connsiteY0" fmla="*/ 352698 h 6858000"/>
                <a:gd name="connsiteX1" fmla="*/ 300446 w 12192000"/>
                <a:gd name="connsiteY1" fmla="*/ 1234444 h 6858000"/>
                <a:gd name="connsiteX2" fmla="*/ 300446 w 12192000"/>
                <a:gd name="connsiteY2" fmla="*/ 5701934 h 6858000"/>
                <a:gd name="connsiteX3" fmla="*/ 1182192 w 12192000"/>
                <a:gd name="connsiteY3" fmla="*/ 6583680 h 6858000"/>
                <a:gd name="connsiteX4" fmla="*/ 11018517 w 12192000"/>
                <a:gd name="connsiteY4" fmla="*/ 6583680 h 6858000"/>
                <a:gd name="connsiteX5" fmla="*/ 11900263 w 12192000"/>
                <a:gd name="connsiteY5" fmla="*/ 5701934 h 6858000"/>
                <a:gd name="connsiteX6" fmla="*/ 11900263 w 12192000"/>
                <a:gd name="connsiteY6" fmla="*/ 1234444 h 6858000"/>
                <a:gd name="connsiteX7" fmla="*/ 11018517 w 12192000"/>
                <a:gd name="connsiteY7" fmla="*/ 352698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1182192" y="352698"/>
                  </a:moveTo>
                  <a:cubicBezTo>
                    <a:pt x="695217" y="352698"/>
                    <a:pt x="300446" y="747469"/>
                    <a:pt x="300446" y="1234444"/>
                  </a:cubicBezTo>
                  <a:lnTo>
                    <a:pt x="300446" y="5701934"/>
                  </a:lnTo>
                  <a:cubicBezTo>
                    <a:pt x="300446" y="6188909"/>
                    <a:pt x="695217" y="6583680"/>
                    <a:pt x="1182192" y="6583680"/>
                  </a:cubicBezTo>
                  <a:lnTo>
                    <a:pt x="11018517" y="6583680"/>
                  </a:lnTo>
                  <a:cubicBezTo>
                    <a:pt x="11505492" y="6583680"/>
                    <a:pt x="11900263" y="6188909"/>
                    <a:pt x="11900263" y="5701934"/>
                  </a:cubicBezTo>
                  <a:lnTo>
                    <a:pt x="11900263" y="1234444"/>
                  </a:lnTo>
                  <a:cubicBezTo>
                    <a:pt x="11900263" y="747469"/>
                    <a:pt x="11505492" y="352698"/>
                    <a:pt x="11018517" y="352698"/>
                  </a:cubicBezTo>
                  <a:close/>
                  <a:moveTo>
                    <a:pt x="0" y="0"/>
                  </a:moveTo>
                  <a:lnTo>
                    <a:pt x="12192000" y="0"/>
                  </a:lnTo>
                  <a:lnTo>
                    <a:pt x="12192000" y="6858000"/>
                  </a:lnTo>
                  <a:lnTo>
                    <a:pt x="0" y="6858000"/>
                  </a:lnTo>
                  <a:close/>
                </a:path>
              </a:pathLst>
            </a:custGeom>
            <a:solidFill>
              <a:schemeClr val="accent6">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91F8DE4-0BE5-41FA-B9E4-FB23E1590521}"/>
                </a:ext>
              </a:extLst>
            </p:cNvPr>
            <p:cNvSpPr txBox="1"/>
            <p:nvPr/>
          </p:nvSpPr>
          <p:spPr>
            <a:xfrm>
              <a:off x="-114300" y="43542"/>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6" name="TextBox 5">
              <a:extLst>
                <a:ext uri="{FF2B5EF4-FFF2-40B4-BE49-F238E27FC236}">
                  <a16:creationId xmlns:a16="http://schemas.microsoft.com/office/drawing/2014/main" id="{2AF3EBCE-014B-44E1-93B8-FEC28BA51720}"/>
                </a:ext>
              </a:extLst>
            </p:cNvPr>
            <p:cNvSpPr txBox="1"/>
            <p:nvPr/>
          </p:nvSpPr>
          <p:spPr>
            <a:xfrm rot="16200000">
              <a:off x="47455" y="5796359"/>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7" name="TextBox 6">
              <a:extLst>
                <a:ext uri="{FF2B5EF4-FFF2-40B4-BE49-F238E27FC236}">
                  <a16:creationId xmlns:a16="http://schemas.microsoft.com/office/drawing/2014/main" id="{76F43A8B-D56B-44D9-8AA1-1E9234B972C1}"/>
                </a:ext>
              </a:extLst>
            </p:cNvPr>
            <p:cNvSpPr txBox="1"/>
            <p:nvPr/>
          </p:nvSpPr>
          <p:spPr>
            <a:xfrm rot="10800000">
              <a:off x="11099800" y="5610113"/>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8" name="TextBox 7">
              <a:extLst>
                <a:ext uri="{FF2B5EF4-FFF2-40B4-BE49-F238E27FC236}">
                  <a16:creationId xmlns:a16="http://schemas.microsoft.com/office/drawing/2014/main" id="{B5D91530-595A-49EF-9730-41040A3F7984}"/>
                </a:ext>
              </a:extLst>
            </p:cNvPr>
            <p:cNvSpPr txBox="1"/>
            <p:nvPr/>
          </p:nvSpPr>
          <p:spPr>
            <a:xfrm rot="5400000">
              <a:off x="10938045" y="-120025"/>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9" name="TextBox 8">
              <a:extLst>
                <a:ext uri="{FF2B5EF4-FFF2-40B4-BE49-F238E27FC236}">
                  <a16:creationId xmlns:a16="http://schemas.microsoft.com/office/drawing/2014/main" id="{680021FA-FA7B-4759-B815-A87F6D31DCB6}"/>
                </a:ext>
              </a:extLst>
            </p:cNvPr>
            <p:cNvSpPr txBox="1"/>
            <p:nvPr/>
          </p:nvSpPr>
          <p:spPr>
            <a:xfrm>
              <a:off x="4738109" y="174646"/>
              <a:ext cx="2834640" cy="274320"/>
            </a:xfrm>
            <a:custGeom>
              <a:avLst/>
              <a:gdLst/>
              <a:ahLst/>
              <a:cxnLst/>
              <a:rect l="l" t="t" r="r" b="b"/>
              <a:pathLst>
                <a:path w="2715781" h="257175">
                  <a:moveTo>
                    <a:pt x="2510041" y="216027"/>
                  </a:moveTo>
                  <a:lnTo>
                    <a:pt x="2516471" y="216027"/>
                  </a:lnTo>
                  <a:cubicBezTo>
                    <a:pt x="2518871" y="216027"/>
                    <a:pt x="2520971" y="216927"/>
                    <a:pt x="2522771" y="218727"/>
                  </a:cubicBezTo>
                  <a:cubicBezTo>
                    <a:pt x="2524572" y="220528"/>
                    <a:pt x="2525472" y="222628"/>
                    <a:pt x="2525472" y="225028"/>
                  </a:cubicBezTo>
                  <a:lnTo>
                    <a:pt x="2525472" y="236601"/>
                  </a:lnTo>
                  <a:lnTo>
                    <a:pt x="2515185" y="236601"/>
                  </a:lnTo>
                  <a:cubicBezTo>
                    <a:pt x="2512270" y="236601"/>
                    <a:pt x="2509827" y="235615"/>
                    <a:pt x="2507855" y="233644"/>
                  </a:cubicBezTo>
                  <a:cubicBezTo>
                    <a:pt x="2505884" y="231672"/>
                    <a:pt x="2504898" y="229229"/>
                    <a:pt x="2504898" y="226314"/>
                  </a:cubicBezTo>
                  <a:lnTo>
                    <a:pt x="2504898" y="221171"/>
                  </a:lnTo>
                  <a:lnTo>
                    <a:pt x="2510041" y="221171"/>
                  </a:lnTo>
                  <a:close/>
                  <a:moveTo>
                    <a:pt x="2489467" y="216027"/>
                  </a:moveTo>
                  <a:lnTo>
                    <a:pt x="2494611" y="216027"/>
                  </a:lnTo>
                  <a:lnTo>
                    <a:pt x="2494611" y="222456"/>
                  </a:lnTo>
                  <a:lnTo>
                    <a:pt x="2501040" y="222456"/>
                  </a:lnTo>
                  <a:lnTo>
                    <a:pt x="2501040" y="226314"/>
                  </a:lnTo>
                  <a:cubicBezTo>
                    <a:pt x="2501040" y="228886"/>
                    <a:pt x="2500183" y="231243"/>
                    <a:pt x="2498468" y="233386"/>
                  </a:cubicBezTo>
                  <a:cubicBezTo>
                    <a:pt x="2496754" y="235529"/>
                    <a:pt x="2494611" y="236601"/>
                    <a:pt x="2492039" y="236601"/>
                  </a:cubicBezTo>
                  <a:lnTo>
                    <a:pt x="2479180" y="236601"/>
                  </a:lnTo>
                  <a:lnTo>
                    <a:pt x="2479180" y="228886"/>
                  </a:lnTo>
                  <a:cubicBezTo>
                    <a:pt x="2479180" y="220313"/>
                    <a:pt x="2482609" y="216027"/>
                    <a:pt x="2489467" y="216027"/>
                  </a:cubicBezTo>
                  <a:close/>
                  <a:moveTo>
                    <a:pt x="1895391" y="216027"/>
                  </a:moveTo>
                  <a:lnTo>
                    <a:pt x="1901821" y="216027"/>
                  </a:lnTo>
                  <a:cubicBezTo>
                    <a:pt x="1904221" y="216027"/>
                    <a:pt x="1906321" y="216927"/>
                    <a:pt x="1908121" y="218727"/>
                  </a:cubicBezTo>
                  <a:cubicBezTo>
                    <a:pt x="1909922" y="220528"/>
                    <a:pt x="1910822" y="222628"/>
                    <a:pt x="1910822" y="225028"/>
                  </a:cubicBezTo>
                  <a:lnTo>
                    <a:pt x="1910822" y="236601"/>
                  </a:lnTo>
                  <a:lnTo>
                    <a:pt x="1900535" y="236601"/>
                  </a:lnTo>
                  <a:cubicBezTo>
                    <a:pt x="1897620" y="236601"/>
                    <a:pt x="1895177" y="235615"/>
                    <a:pt x="1893205" y="233644"/>
                  </a:cubicBezTo>
                  <a:cubicBezTo>
                    <a:pt x="1891234" y="231672"/>
                    <a:pt x="1890248" y="229229"/>
                    <a:pt x="1890248" y="226314"/>
                  </a:cubicBezTo>
                  <a:lnTo>
                    <a:pt x="1890248" y="221171"/>
                  </a:lnTo>
                  <a:lnTo>
                    <a:pt x="1895391" y="221171"/>
                  </a:lnTo>
                  <a:close/>
                  <a:moveTo>
                    <a:pt x="1874817" y="216027"/>
                  </a:moveTo>
                  <a:lnTo>
                    <a:pt x="1879961" y="216027"/>
                  </a:lnTo>
                  <a:lnTo>
                    <a:pt x="1879961" y="222456"/>
                  </a:lnTo>
                  <a:lnTo>
                    <a:pt x="1886390" y="222456"/>
                  </a:lnTo>
                  <a:lnTo>
                    <a:pt x="1886390" y="226314"/>
                  </a:lnTo>
                  <a:cubicBezTo>
                    <a:pt x="1886390" y="228886"/>
                    <a:pt x="1885533" y="231243"/>
                    <a:pt x="1883818" y="233386"/>
                  </a:cubicBezTo>
                  <a:cubicBezTo>
                    <a:pt x="1882104" y="235529"/>
                    <a:pt x="1879961" y="236601"/>
                    <a:pt x="1877389" y="236601"/>
                  </a:cubicBezTo>
                  <a:lnTo>
                    <a:pt x="1864530" y="236601"/>
                  </a:lnTo>
                  <a:lnTo>
                    <a:pt x="1864530" y="228886"/>
                  </a:lnTo>
                  <a:cubicBezTo>
                    <a:pt x="1864530" y="220313"/>
                    <a:pt x="1867959" y="216027"/>
                    <a:pt x="1874817" y="216027"/>
                  </a:cubicBezTo>
                  <a:close/>
                  <a:moveTo>
                    <a:pt x="1280739" y="216027"/>
                  </a:moveTo>
                  <a:lnTo>
                    <a:pt x="1287169" y="216027"/>
                  </a:lnTo>
                  <a:cubicBezTo>
                    <a:pt x="1289569" y="216027"/>
                    <a:pt x="1291669" y="216927"/>
                    <a:pt x="1293469" y="218727"/>
                  </a:cubicBezTo>
                  <a:cubicBezTo>
                    <a:pt x="1295270" y="220528"/>
                    <a:pt x="1296170" y="222628"/>
                    <a:pt x="1296170" y="225028"/>
                  </a:cubicBezTo>
                  <a:lnTo>
                    <a:pt x="1296170" y="236601"/>
                  </a:lnTo>
                  <a:lnTo>
                    <a:pt x="1285883" y="236601"/>
                  </a:lnTo>
                  <a:cubicBezTo>
                    <a:pt x="1282968" y="236601"/>
                    <a:pt x="1280525" y="235615"/>
                    <a:pt x="1278553" y="233644"/>
                  </a:cubicBezTo>
                  <a:cubicBezTo>
                    <a:pt x="1276582" y="231672"/>
                    <a:pt x="1275596" y="229229"/>
                    <a:pt x="1275596" y="226314"/>
                  </a:cubicBezTo>
                  <a:lnTo>
                    <a:pt x="1275596" y="221171"/>
                  </a:lnTo>
                  <a:lnTo>
                    <a:pt x="1280739" y="221171"/>
                  </a:lnTo>
                  <a:close/>
                  <a:moveTo>
                    <a:pt x="1260165" y="216027"/>
                  </a:moveTo>
                  <a:lnTo>
                    <a:pt x="1265309" y="216027"/>
                  </a:lnTo>
                  <a:lnTo>
                    <a:pt x="1265309" y="222456"/>
                  </a:lnTo>
                  <a:lnTo>
                    <a:pt x="1271738" y="222456"/>
                  </a:lnTo>
                  <a:lnTo>
                    <a:pt x="1271738" y="226314"/>
                  </a:lnTo>
                  <a:cubicBezTo>
                    <a:pt x="1271738" y="228886"/>
                    <a:pt x="1270881" y="231243"/>
                    <a:pt x="1269166" y="233386"/>
                  </a:cubicBezTo>
                  <a:cubicBezTo>
                    <a:pt x="1267452" y="235529"/>
                    <a:pt x="1265309" y="236601"/>
                    <a:pt x="1262737" y="236601"/>
                  </a:cubicBezTo>
                  <a:lnTo>
                    <a:pt x="1249878" y="236601"/>
                  </a:lnTo>
                  <a:lnTo>
                    <a:pt x="1249878" y="228886"/>
                  </a:lnTo>
                  <a:cubicBezTo>
                    <a:pt x="1249878" y="220313"/>
                    <a:pt x="1253307" y="216027"/>
                    <a:pt x="1260165" y="216027"/>
                  </a:cubicBezTo>
                  <a:close/>
                  <a:moveTo>
                    <a:pt x="666087" y="216027"/>
                  </a:moveTo>
                  <a:lnTo>
                    <a:pt x="672517" y="216027"/>
                  </a:lnTo>
                  <a:cubicBezTo>
                    <a:pt x="674917" y="216027"/>
                    <a:pt x="677017" y="216927"/>
                    <a:pt x="678817" y="218727"/>
                  </a:cubicBezTo>
                  <a:cubicBezTo>
                    <a:pt x="680618" y="220528"/>
                    <a:pt x="681518" y="222628"/>
                    <a:pt x="681518" y="225028"/>
                  </a:cubicBezTo>
                  <a:lnTo>
                    <a:pt x="681518" y="236601"/>
                  </a:lnTo>
                  <a:lnTo>
                    <a:pt x="671231" y="236601"/>
                  </a:lnTo>
                  <a:cubicBezTo>
                    <a:pt x="668316" y="236601"/>
                    <a:pt x="665873" y="235615"/>
                    <a:pt x="663901" y="233644"/>
                  </a:cubicBezTo>
                  <a:cubicBezTo>
                    <a:pt x="661930" y="231672"/>
                    <a:pt x="660944" y="229229"/>
                    <a:pt x="660944" y="226314"/>
                  </a:cubicBezTo>
                  <a:lnTo>
                    <a:pt x="660944" y="221171"/>
                  </a:lnTo>
                  <a:lnTo>
                    <a:pt x="666087" y="221171"/>
                  </a:lnTo>
                  <a:close/>
                  <a:moveTo>
                    <a:pt x="645513" y="216027"/>
                  </a:moveTo>
                  <a:lnTo>
                    <a:pt x="650657" y="216027"/>
                  </a:lnTo>
                  <a:lnTo>
                    <a:pt x="650657" y="222456"/>
                  </a:lnTo>
                  <a:lnTo>
                    <a:pt x="657086" y="222456"/>
                  </a:lnTo>
                  <a:lnTo>
                    <a:pt x="657086" y="226314"/>
                  </a:lnTo>
                  <a:cubicBezTo>
                    <a:pt x="657086" y="228886"/>
                    <a:pt x="656229" y="231243"/>
                    <a:pt x="654514" y="233386"/>
                  </a:cubicBezTo>
                  <a:cubicBezTo>
                    <a:pt x="652800" y="235529"/>
                    <a:pt x="650657" y="236601"/>
                    <a:pt x="648085" y="236601"/>
                  </a:cubicBezTo>
                  <a:lnTo>
                    <a:pt x="635226" y="236601"/>
                  </a:lnTo>
                  <a:lnTo>
                    <a:pt x="635226" y="228886"/>
                  </a:lnTo>
                  <a:cubicBezTo>
                    <a:pt x="635226" y="220313"/>
                    <a:pt x="638655" y="216027"/>
                    <a:pt x="645513" y="216027"/>
                  </a:cubicBezTo>
                  <a:close/>
                  <a:moveTo>
                    <a:pt x="51435" y="216027"/>
                  </a:moveTo>
                  <a:lnTo>
                    <a:pt x="57865" y="216027"/>
                  </a:lnTo>
                  <a:cubicBezTo>
                    <a:pt x="60265" y="216027"/>
                    <a:pt x="62365" y="216927"/>
                    <a:pt x="64166" y="218727"/>
                  </a:cubicBezTo>
                  <a:cubicBezTo>
                    <a:pt x="65966" y="220528"/>
                    <a:pt x="66866" y="222628"/>
                    <a:pt x="66866" y="225028"/>
                  </a:cubicBezTo>
                  <a:lnTo>
                    <a:pt x="66866" y="236601"/>
                  </a:lnTo>
                  <a:lnTo>
                    <a:pt x="56579" y="236601"/>
                  </a:lnTo>
                  <a:cubicBezTo>
                    <a:pt x="53664" y="236601"/>
                    <a:pt x="51221" y="235615"/>
                    <a:pt x="49249" y="233644"/>
                  </a:cubicBezTo>
                  <a:cubicBezTo>
                    <a:pt x="47278" y="231672"/>
                    <a:pt x="46292" y="229229"/>
                    <a:pt x="46292" y="226314"/>
                  </a:cubicBezTo>
                  <a:lnTo>
                    <a:pt x="46292" y="221171"/>
                  </a:lnTo>
                  <a:lnTo>
                    <a:pt x="51435" y="221171"/>
                  </a:lnTo>
                  <a:close/>
                  <a:moveTo>
                    <a:pt x="30861" y="216027"/>
                  </a:moveTo>
                  <a:lnTo>
                    <a:pt x="36005" y="216027"/>
                  </a:lnTo>
                  <a:lnTo>
                    <a:pt x="36005" y="222456"/>
                  </a:lnTo>
                  <a:lnTo>
                    <a:pt x="42434" y="222456"/>
                  </a:lnTo>
                  <a:lnTo>
                    <a:pt x="42434" y="226314"/>
                  </a:lnTo>
                  <a:cubicBezTo>
                    <a:pt x="42434" y="228886"/>
                    <a:pt x="41577" y="231243"/>
                    <a:pt x="39863" y="233386"/>
                  </a:cubicBezTo>
                  <a:cubicBezTo>
                    <a:pt x="38148" y="235529"/>
                    <a:pt x="36005" y="236601"/>
                    <a:pt x="33433" y="236601"/>
                  </a:cubicBezTo>
                  <a:lnTo>
                    <a:pt x="20574" y="236601"/>
                  </a:lnTo>
                  <a:lnTo>
                    <a:pt x="20574" y="228886"/>
                  </a:lnTo>
                  <a:cubicBezTo>
                    <a:pt x="20574" y="220313"/>
                    <a:pt x="24003" y="216027"/>
                    <a:pt x="30861" y="216027"/>
                  </a:cubicBezTo>
                  <a:close/>
                  <a:moveTo>
                    <a:pt x="2497182" y="208312"/>
                  </a:moveTo>
                  <a:lnTo>
                    <a:pt x="2507469" y="208312"/>
                  </a:lnTo>
                  <a:lnTo>
                    <a:pt x="2507469" y="218599"/>
                  </a:lnTo>
                  <a:lnTo>
                    <a:pt x="2497182" y="218599"/>
                  </a:lnTo>
                  <a:close/>
                  <a:moveTo>
                    <a:pt x="1882532" y="208312"/>
                  </a:moveTo>
                  <a:lnTo>
                    <a:pt x="1892819" y="208312"/>
                  </a:lnTo>
                  <a:lnTo>
                    <a:pt x="1892819" y="218599"/>
                  </a:lnTo>
                  <a:lnTo>
                    <a:pt x="1882532" y="218599"/>
                  </a:lnTo>
                  <a:close/>
                  <a:moveTo>
                    <a:pt x="1267880" y="208312"/>
                  </a:moveTo>
                  <a:lnTo>
                    <a:pt x="1278167" y="208312"/>
                  </a:lnTo>
                  <a:lnTo>
                    <a:pt x="1278167" y="218599"/>
                  </a:lnTo>
                  <a:lnTo>
                    <a:pt x="1267880" y="218599"/>
                  </a:lnTo>
                  <a:close/>
                  <a:moveTo>
                    <a:pt x="653228" y="208312"/>
                  </a:moveTo>
                  <a:lnTo>
                    <a:pt x="663515" y="208312"/>
                  </a:lnTo>
                  <a:lnTo>
                    <a:pt x="663515" y="218599"/>
                  </a:lnTo>
                  <a:lnTo>
                    <a:pt x="653228" y="218599"/>
                  </a:lnTo>
                  <a:close/>
                  <a:moveTo>
                    <a:pt x="38577" y="208312"/>
                  </a:moveTo>
                  <a:lnTo>
                    <a:pt x="48864" y="208312"/>
                  </a:lnTo>
                  <a:lnTo>
                    <a:pt x="48864" y="218599"/>
                  </a:lnTo>
                  <a:lnTo>
                    <a:pt x="38577" y="218599"/>
                  </a:lnTo>
                  <a:close/>
                  <a:moveTo>
                    <a:pt x="2664346" y="190310"/>
                  </a:moveTo>
                  <a:cubicBezTo>
                    <a:pt x="2668632" y="190310"/>
                    <a:pt x="2672490" y="192453"/>
                    <a:pt x="2675919" y="196739"/>
                  </a:cubicBezTo>
                  <a:cubicBezTo>
                    <a:pt x="2671290" y="196739"/>
                    <a:pt x="2664861" y="200168"/>
                    <a:pt x="2656631" y="207026"/>
                  </a:cubicBezTo>
                  <a:cubicBezTo>
                    <a:pt x="2650459" y="214741"/>
                    <a:pt x="2644029" y="218599"/>
                    <a:pt x="2637343" y="218599"/>
                  </a:cubicBezTo>
                  <a:cubicBezTo>
                    <a:pt x="2628770" y="218599"/>
                    <a:pt x="2623198" y="215941"/>
                    <a:pt x="2620626" y="210626"/>
                  </a:cubicBezTo>
                  <a:cubicBezTo>
                    <a:pt x="2624055" y="212512"/>
                    <a:pt x="2627656" y="213455"/>
                    <a:pt x="2631428" y="213455"/>
                  </a:cubicBezTo>
                  <a:cubicBezTo>
                    <a:pt x="2637086" y="213455"/>
                    <a:pt x="2639915" y="210884"/>
                    <a:pt x="2639915" y="205740"/>
                  </a:cubicBezTo>
                  <a:cubicBezTo>
                    <a:pt x="2639915" y="201454"/>
                    <a:pt x="2637771" y="199311"/>
                    <a:pt x="2633485" y="199311"/>
                  </a:cubicBezTo>
                  <a:cubicBezTo>
                    <a:pt x="2636400" y="195710"/>
                    <a:pt x="2638972" y="193996"/>
                    <a:pt x="2641200" y="194167"/>
                  </a:cubicBezTo>
                  <a:cubicBezTo>
                    <a:pt x="2644801" y="194339"/>
                    <a:pt x="2647373" y="195624"/>
                    <a:pt x="2648916" y="198025"/>
                  </a:cubicBezTo>
                  <a:cubicBezTo>
                    <a:pt x="2654916" y="192881"/>
                    <a:pt x="2660060" y="190310"/>
                    <a:pt x="2664346" y="190310"/>
                  </a:cubicBezTo>
                  <a:close/>
                  <a:moveTo>
                    <a:pt x="2515185" y="190310"/>
                  </a:moveTo>
                  <a:lnTo>
                    <a:pt x="2525472" y="190310"/>
                  </a:lnTo>
                  <a:lnTo>
                    <a:pt x="2525472" y="200597"/>
                  </a:lnTo>
                  <a:cubicBezTo>
                    <a:pt x="2525472" y="203854"/>
                    <a:pt x="2524357" y="206597"/>
                    <a:pt x="2522128" y="208826"/>
                  </a:cubicBezTo>
                  <a:cubicBezTo>
                    <a:pt x="2519900" y="211055"/>
                    <a:pt x="2517156" y="212169"/>
                    <a:pt x="2513899" y="212169"/>
                  </a:cubicBezTo>
                  <a:lnTo>
                    <a:pt x="2510041" y="212169"/>
                  </a:lnTo>
                  <a:lnTo>
                    <a:pt x="2510041" y="205740"/>
                  </a:lnTo>
                  <a:lnTo>
                    <a:pt x="2504898" y="205740"/>
                  </a:lnTo>
                  <a:lnTo>
                    <a:pt x="2504898" y="198025"/>
                  </a:lnTo>
                  <a:cubicBezTo>
                    <a:pt x="2504898" y="192881"/>
                    <a:pt x="2508327" y="190310"/>
                    <a:pt x="2515185" y="190310"/>
                  </a:cubicBezTo>
                  <a:close/>
                  <a:moveTo>
                    <a:pt x="2479180" y="190310"/>
                  </a:moveTo>
                  <a:lnTo>
                    <a:pt x="2490753" y="190310"/>
                  </a:lnTo>
                  <a:cubicBezTo>
                    <a:pt x="2493325" y="190310"/>
                    <a:pt x="2495682" y="191167"/>
                    <a:pt x="2497825" y="192881"/>
                  </a:cubicBezTo>
                  <a:cubicBezTo>
                    <a:pt x="2499969" y="194596"/>
                    <a:pt x="2501040" y="196739"/>
                    <a:pt x="2501040" y="199311"/>
                  </a:cubicBezTo>
                  <a:lnTo>
                    <a:pt x="2501040" y="205740"/>
                  </a:lnTo>
                  <a:lnTo>
                    <a:pt x="2494611" y="205740"/>
                  </a:lnTo>
                  <a:lnTo>
                    <a:pt x="2494611" y="212169"/>
                  </a:lnTo>
                  <a:lnTo>
                    <a:pt x="2490753" y="212169"/>
                  </a:lnTo>
                  <a:cubicBezTo>
                    <a:pt x="2487838" y="212169"/>
                    <a:pt x="2485181" y="211355"/>
                    <a:pt x="2482781" y="209726"/>
                  </a:cubicBezTo>
                  <a:cubicBezTo>
                    <a:pt x="2480380" y="208097"/>
                    <a:pt x="2479180" y="205911"/>
                    <a:pt x="2479180" y="203168"/>
                  </a:cubicBezTo>
                  <a:close/>
                  <a:moveTo>
                    <a:pt x="2049696" y="190310"/>
                  </a:moveTo>
                  <a:cubicBezTo>
                    <a:pt x="2053982" y="190310"/>
                    <a:pt x="2057840" y="192453"/>
                    <a:pt x="2061269" y="196739"/>
                  </a:cubicBezTo>
                  <a:cubicBezTo>
                    <a:pt x="2056640" y="196739"/>
                    <a:pt x="2050211" y="200168"/>
                    <a:pt x="2041981" y="207026"/>
                  </a:cubicBezTo>
                  <a:cubicBezTo>
                    <a:pt x="2035809" y="214741"/>
                    <a:pt x="2029379" y="218599"/>
                    <a:pt x="2022693" y="218599"/>
                  </a:cubicBezTo>
                  <a:cubicBezTo>
                    <a:pt x="2014120" y="218599"/>
                    <a:pt x="2008548" y="215941"/>
                    <a:pt x="2005976" y="210626"/>
                  </a:cubicBezTo>
                  <a:cubicBezTo>
                    <a:pt x="2009405" y="212512"/>
                    <a:pt x="2013006" y="213455"/>
                    <a:pt x="2016778" y="213455"/>
                  </a:cubicBezTo>
                  <a:cubicBezTo>
                    <a:pt x="2022436" y="213455"/>
                    <a:pt x="2025265" y="210884"/>
                    <a:pt x="2025265" y="205740"/>
                  </a:cubicBezTo>
                  <a:cubicBezTo>
                    <a:pt x="2025265" y="201454"/>
                    <a:pt x="2023121" y="199311"/>
                    <a:pt x="2018835" y="199311"/>
                  </a:cubicBezTo>
                  <a:cubicBezTo>
                    <a:pt x="2021750" y="195710"/>
                    <a:pt x="2024322" y="193996"/>
                    <a:pt x="2026550" y="194167"/>
                  </a:cubicBezTo>
                  <a:cubicBezTo>
                    <a:pt x="2030151" y="194339"/>
                    <a:pt x="2032723" y="195624"/>
                    <a:pt x="2034266" y="198025"/>
                  </a:cubicBezTo>
                  <a:cubicBezTo>
                    <a:pt x="2040266" y="192881"/>
                    <a:pt x="2045410" y="190310"/>
                    <a:pt x="2049696" y="190310"/>
                  </a:cubicBezTo>
                  <a:close/>
                  <a:moveTo>
                    <a:pt x="1900535" y="190310"/>
                  </a:moveTo>
                  <a:lnTo>
                    <a:pt x="1910822" y="190310"/>
                  </a:lnTo>
                  <a:lnTo>
                    <a:pt x="1910822" y="200597"/>
                  </a:lnTo>
                  <a:cubicBezTo>
                    <a:pt x="1910822" y="203854"/>
                    <a:pt x="1909707" y="206597"/>
                    <a:pt x="1907478" y="208826"/>
                  </a:cubicBezTo>
                  <a:cubicBezTo>
                    <a:pt x="1905250" y="211055"/>
                    <a:pt x="1902506" y="212169"/>
                    <a:pt x="1899249" y="212169"/>
                  </a:cubicBezTo>
                  <a:lnTo>
                    <a:pt x="1895391" y="212169"/>
                  </a:lnTo>
                  <a:lnTo>
                    <a:pt x="1895391" y="205740"/>
                  </a:lnTo>
                  <a:lnTo>
                    <a:pt x="1890248" y="205740"/>
                  </a:lnTo>
                  <a:lnTo>
                    <a:pt x="1890248" y="198025"/>
                  </a:lnTo>
                  <a:cubicBezTo>
                    <a:pt x="1890248" y="192881"/>
                    <a:pt x="1893677" y="190310"/>
                    <a:pt x="1900535" y="190310"/>
                  </a:cubicBezTo>
                  <a:close/>
                  <a:moveTo>
                    <a:pt x="1864530" y="190310"/>
                  </a:moveTo>
                  <a:lnTo>
                    <a:pt x="1876103" y="190310"/>
                  </a:lnTo>
                  <a:cubicBezTo>
                    <a:pt x="1878675" y="190310"/>
                    <a:pt x="1881032" y="191167"/>
                    <a:pt x="1883175" y="192881"/>
                  </a:cubicBezTo>
                  <a:cubicBezTo>
                    <a:pt x="1885319" y="194596"/>
                    <a:pt x="1886390" y="196739"/>
                    <a:pt x="1886390" y="199311"/>
                  </a:cubicBezTo>
                  <a:lnTo>
                    <a:pt x="1886390" y="205740"/>
                  </a:lnTo>
                  <a:lnTo>
                    <a:pt x="1879961" y="205740"/>
                  </a:lnTo>
                  <a:lnTo>
                    <a:pt x="1879961" y="212169"/>
                  </a:lnTo>
                  <a:lnTo>
                    <a:pt x="1876103" y="212169"/>
                  </a:lnTo>
                  <a:cubicBezTo>
                    <a:pt x="1873188" y="212169"/>
                    <a:pt x="1870531" y="211355"/>
                    <a:pt x="1868131" y="209726"/>
                  </a:cubicBezTo>
                  <a:cubicBezTo>
                    <a:pt x="1865730" y="208097"/>
                    <a:pt x="1864530" y="205911"/>
                    <a:pt x="1864530" y="203168"/>
                  </a:cubicBezTo>
                  <a:close/>
                  <a:moveTo>
                    <a:pt x="1435044" y="190310"/>
                  </a:moveTo>
                  <a:cubicBezTo>
                    <a:pt x="1439330" y="190310"/>
                    <a:pt x="1443188" y="192453"/>
                    <a:pt x="1446617" y="196739"/>
                  </a:cubicBezTo>
                  <a:cubicBezTo>
                    <a:pt x="1441988" y="196739"/>
                    <a:pt x="1435559" y="200168"/>
                    <a:pt x="1427329" y="207026"/>
                  </a:cubicBezTo>
                  <a:cubicBezTo>
                    <a:pt x="1421157" y="214741"/>
                    <a:pt x="1414727" y="218599"/>
                    <a:pt x="1408041" y="218599"/>
                  </a:cubicBezTo>
                  <a:cubicBezTo>
                    <a:pt x="1399468" y="218599"/>
                    <a:pt x="1393896" y="215941"/>
                    <a:pt x="1391324" y="210626"/>
                  </a:cubicBezTo>
                  <a:cubicBezTo>
                    <a:pt x="1394753" y="212512"/>
                    <a:pt x="1398354" y="213455"/>
                    <a:pt x="1402126" y="213455"/>
                  </a:cubicBezTo>
                  <a:cubicBezTo>
                    <a:pt x="1407784" y="213455"/>
                    <a:pt x="1410613" y="210884"/>
                    <a:pt x="1410613" y="205740"/>
                  </a:cubicBezTo>
                  <a:cubicBezTo>
                    <a:pt x="1410613" y="201454"/>
                    <a:pt x="1408469" y="199311"/>
                    <a:pt x="1404183" y="199311"/>
                  </a:cubicBezTo>
                  <a:cubicBezTo>
                    <a:pt x="1407098" y="195710"/>
                    <a:pt x="1409670" y="193996"/>
                    <a:pt x="1411898" y="194167"/>
                  </a:cubicBezTo>
                  <a:cubicBezTo>
                    <a:pt x="1415499" y="194339"/>
                    <a:pt x="1418071" y="195624"/>
                    <a:pt x="1419614" y="198025"/>
                  </a:cubicBezTo>
                  <a:cubicBezTo>
                    <a:pt x="1425614" y="192881"/>
                    <a:pt x="1430758" y="190310"/>
                    <a:pt x="1435044" y="190310"/>
                  </a:cubicBezTo>
                  <a:close/>
                  <a:moveTo>
                    <a:pt x="1285883" y="190310"/>
                  </a:moveTo>
                  <a:lnTo>
                    <a:pt x="1296170" y="190310"/>
                  </a:lnTo>
                  <a:lnTo>
                    <a:pt x="1296170" y="200597"/>
                  </a:lnTo>
                  <a:cubicBezTo>
                    <a:pt x="1296170" y="203854"/>
                    <a:pt x="1295055" y="206597"/>
                    <a:pt x="1292826" y="208826"/>
                  </a:cubicBezTo>
                  <a:cubicBezTo>
                    <a:pt x="1290598" y="211055"/>
                    <a:pt x="1287854" y="212169"/>
                    <a:pt x="1284597" y="212169"/>
                  </a:cubicBezTo>
                  <a:lnTo>
                    <a:pt x="1280739" y="212169"/>
                  </a:lnTo>
                  <a:lnTo>
                    <a:pt x="1280739" y="205740"/>
                  </a:lnTo>
                  <a:lnTo>
                    <a:pt x="1275596" y="205740"/>
                  </a:lnTo>
                  <a:lnTo>
                    <a:pt x="1275596" y="198025"/>
                  </a:lnTo>
                  <a:cubicBezTo>
                    <a:pt x="1275596" y="192881"/>
                    <a:pt x="1279025" y="190310"/>
                    <a:pt x="1285883" y="190310"/>
                  </a:cubicBezTo>
                  <a:close/>
                  <a:moveTo>
                    <a:pt x="1249878" y="190310"/>
                  </a:moveTo>
                  <a:lnTo>
                    <a:pt x="1261451" y="190310"/>
                  </a:lnTo>
                  <a:cubicBezTo>
                    <a:pt x="1264023" y="190310"/>
                    <a:pt x="1266380" y="191167"/>
                    <a:pt x="1268523" y="192881"/>
                  </a:cubicBezTo>
                  <a:cubicBezTo>
                    <a:pt x="1270667" y="194596"/>
                    <a:pt x="1271738" y="196739"/>
                    <a:pt x="1271738" y="199311"/>
                  </a:cubicBezTo>
                  <a:lnTo>
                    <a:pt x="1271738" y="205740"/>
                  </a:lnTo>
                  <a:lnTo>
                    <a:pt x="1265309" y="205740"/>
                  </a:lnTo>
                  <a:lnTo>
                    <a:pt x="1265309" y="212169"/>
                  </a:lnTo>
                  <a:lnTo>
                    <a:pt x="1261451" y="212169"/>
                  </a:lnTo>
                  <a:cubicBezTo>
                    <a:pt x="1258536" y="212169"/>
                    <a:pt x="1255879" y="211355"/>
                    <a:pt x="1253479" y="209726"/>
                  </a:cubicBezTo>
                  <a:cubicBezTo>
                    <a:pt x="1251078" y="208097"/>
                    <a:pt x="1249878" y="205911"/>
                    <a:pt x="1249878" y="203168"/>
                  </a:cubicBezTo>
                  <a:close/>
                  <a:moveTo>
                    <a:pt x="820392" y="190310"/>
                  </a:moveTo>
                  <a:cubicBezTo>
                    <a:pt x="824678" y="190310"/>
                    <a:pt x="828536" y="192453"/>
                    <a:pt x="831965" y="196739"/>
                  </a:cubicBezTo>
                  <a:cubicBezTo>
                    <a:pt x="827336" y="196739"/>
                    <a:pt x="820907" y="200168"/>
                    <a:pt x="812677" y="207026"/>
                  </a:cubicBezTo>
                  <a:cubicBezTo>
                    <a:pt x="806505" y="214741"/>
                    <a:pt x="800075" y="218599"/>
                    <a:pt x="793389" y="218599"/>
                  </a:cubicBezTo>
                  <a:cubicBezTo>
                    <a:pt x="784816" y="218599"/>
                    <a:pt x="779244" y="215941"/>
                    <a:pt x="776672" y="210626"/>
                  </a:cubicBezTo>
                  <a:cubicBezTo>
                    <a:pt x="780101" y="212512"/>
                    <a:pt x="783702" y="213455"/>
                    <a:pt x="787474" y="213455"/>
                  </a:cubicBezTo>
                  <a:cubicBezTo>
                    <a:pt x="793132" y="213455"/>
                    <a:pt x="795961" y="210884"/>
                    <a:pt x="795961" y="205740"/>
                  </a:cubicBezTo>
                  <a:cubicBezTo>
                    <a:pt x="795961" y="201454"/>
                    <a:pt x="793817" y="199311"/>
                    <a:pt x="789531" y="199311"/>
                  </a:cubicBezTo>
                  <a:cubicBezTo>
                    <a:pt x="792446" y="195710"/>
                    <a:pt x="795018" y="193996"/>
                    <a:pt x="797246" y="194167"/>
                  </a:cubicBezTo>
                  <a:cubicBezTo>
                    <a:pt x="800847" y="194339"/>
                    <a:pt x="803419" y="195624"/>
                    <a:pt x="804962" y="198025"/>
                  </a:cubicBezTo>
                  <a:cubicBezTo>
                    <a:pt x="810962" y="192881"/>
                    <a:pt x="816106" y="190310"/>
                    <a:pt x="820392" y="190310"/>
                  </a:cubicBezTo>
                  <a:close/>
                  <a:moveTo>
                    <a:pt x="671231" y="190310"/>
                  </a:moveTo>
                  <a:lnTo>
                    <a:pt x="681518" y="190310"/>
                  </a:lnTo>
                  <a:lnTo>
                    <a:pt x="681518" y="200597"/>
                  </a:lnTo>
                  <a:cubicBezTo>
                    <a:pt x="681518" y="203854"/>
                    <a:pt x="680403" y="206597"/>
                    <a:pt x="678174" y="208826"/>
                  </a:cubicBezTo>
                  <a:cubicBezTo>
                    <a:pt x="675946" y="211055"/>
                    <a:pt x="673202" y="212169"/>
                    <a:pt x="669945" y="212169"/>
                  </a:cubicBezTo>
                  <a:lnTo>
                    <a:pt x="666087" y="212169"/>
                  </a:lnTo>
                  <a:lnTo>
                    <a:pt x="666087" y="205740"/>
                  </a:lnTo>
                  <a:lnTo>
                    <a:pt x="660944" y="205740"/>
                  </a:lnTo>
                  <a:lnTo>
                    <a:pt x="660944" y="198025"/>
                  </a:lnTo>
                  <a:cubicBezTo>
                    <a:pt x="660944" y="192881"/>
                    <a:pt x="664373" y="190310"/>
                    <a:pt x="671231" y="190310"/>
                  </a:cubicBezTo>
                  <a:close/>
                  <a:moveTo>
                    <a:pt x="635226" y="190310"/>
                  </a:moveTo>
                  <a:lnTo>
                    <a:pt x="646799" y="190310"/>
                  </a:lnTo>
                  <a:cubicBezTo>
                    <a:pt x="649371" y="190310"/>
                    <a:pt x="651728" y="191167"/>
                    <a:pt x="653871" y="192881"/>
                  </a:cubicBezTo>
                  <a:cubicBezTo>
                    <a:pt x="656015" y="194596"/>
                    <a:pt x="657086" y="196739"/>
                    <a:pt x="657086" y="199311"/>
                  </a:cubicBezTo>
                  <a:lnTo>
                    <a:pt x="657086" y="205740"/>
                  </a:lnTo>
                  <a:lnTo>
                    <a:pt x="650657" y="205740"/>
                  </a:lnTo>
                  <a:lnTo>
                    <a:pt x="650657" y="212169"/>
                  </a:lnTo>
                  <a:lnTo>
                    <a:pt x="646799" y="212169"/>
                  </a:lnTo>
                  <a:cubicBezTo>
                    <a:pt x="643884" y="212169"/>
                    <a:pt x="641227" y="211355"/>
                    <a:pt x="638827" y="209726"/>
                  </a:cubicBezTo>
                  <a:cubicBezTo>
                    <a:pt x="636426" y="208097"/>
                    <a:pt x="635226" y="205911"/>
                    <a:pt x="635226" y="203168"/>
                  </a:cubicBezTo>
                  <a:close/>
                  <a:moveTo>
                    <a:pt x="205740" y="190310"/>
                  </a:moveTo>
                  <a:cubicBezTo>
                    <a:pt x="210027" y="190310"/>
                    <a:pt x="213884" y="192453"/>
                    <a:pt x="217313" y="196739"/>
                  </a:cubicBezTo>
                  <a:cubicBezTo>
                    <a:pt x="212684" y="196739"/>
                    <a:pt x="206255" y="200168"/>
                    <a:pt x="198025" y="207026"/>
                  </a:cubicBezTo>
                  <a:cubicBezTo>
                    <a:pt x="191853" y="214741"/>
                    <a:pt x="185424" y="218599"/>
                    <a:pt x="178737" y="218599"/>
                  </a:cubicBezTo>
                  <a:cubicBezTo>
                    <a:pt x="170165" y="218599"/>
                    <a:pt x="164592" y="215941"/>
                    <a:pt x="162021" y="210626"/>
                  </a:cubicBezTo>
                  <a:cubicBezTo>
                    <a:pt x="165450" y="212512"/>
                    <a:pt x="169050" y="213455"/>
                    <a:pt x="172822" y="213455"/>
                  </a:cubicBezTo>
                  <a:cubicBezTo>
                    <a:pt x="178480" y="213455"/>
                    <a:pt x="181309" y="210884"/>
                    <a:pt x="181309" y="205740"/>
                  </a:cubicBezTo>
                  <a:cubicBezTo>
                    <a:pt x="181309" y="201454"/>
                    <a:pt x="179166" y="199311"/>
                    <a:pt x="174879" y="199311"/>
                  </a:cubicBezTo>
                  <a:cubicBezTo>
                    <a:pt x="177794" y="195710"/>
                    <a:pt x="180366" y="193996"/>
                    <a:pt x="182595" y="194167"/>
                  </a:cubicBezTo>
                  <a:cubicBezTo>
                    <a:pt x="186195" y="194339"/>
                    <a:pt x="188767" y="195624"/>
                    <a:pt x="190310" y="198025"/>
                  </a:cubicBezTo>
                  <a:cubicBezTo>
                    <a:pt x="196311" y="192881"/>
                    <a:pt x="201454" y="190310"/>
                    <a:pt x="205740" y="190310"/>
                  </a:cubicBezTo>
                  <a:close/>
                  <a:moveTo>
                    <a:pt x="56579" y="190310"/>
                  </a:moveTo>
                  <a:lnTo>
                    <a:pt x="66866" y="190310"/>
                  </a:lnTo>
                  <a:lnTo>
                    <a:pt x="66866" y="200597"/>
                  </a:lnTo>
                  <a:cubicBezTo>
                    <a:pt x="66866" y="203854"/>
                    <a:pt x="65751" y="206597"/>
                    <a:pt x="63523" y="208826"/>
                  </a:cubicBezTo>
                  <a:cubicBezTo>
                    <a:pt x="61294" y="211055"/>
                    <a:pt x="58551" y="212169"/>
                    <a:pt x="55293" y="212169"/>
                  </a:cubicBezTo>
                  <a:lnTo>
                    <a:pt x="51435" y="212169"/>
                  </a:lnTo>
                  <a:lnTo>
                    <a:pt x="51435" y="205740"/>
                  </a:lnTo>
                  <a:lnTo>
                    <a:pt x="46292" y="205740"/>
                  </a:lnTo>
                  <a:lnTo>
                    <a:pt x="46292" y="198025"/>
                  </a:lnTo>
                  <a:cubicBezTo>
                    <a:pt x="46292" y="192881"/>
                    <a:pt x="49721" y="190310"/>
                    <a:pt x="56579" y="190310"/>
                  </a:cubicBezTo>
                  <a:close/>
                  <a:moveTo>
                    <a:pt x="20574" y="190310"/>
                  </a:moveTo>
                  <a:lnTo>
                    <a:pt x="32147" y="190310"/>
                  </a:lnTo>
                  <a:cubicBezTo>
                    <a:pt x="34719" y="190310"/>
                    <a:pt x="37076" y="191167"/>
                    <a:pt x="39220" y="192881"/>
                  </a:cubicBezTo>
                  <a:cubicBezTo>
                    <a:pt x="41363" y="194596"/>
                    <a:pt x="42434" y="196739"/>
                    <a:pt x="42434" y="199311"/>
                  </a:cubicBezTo>
                  <a:lnTo>
                    <a:pt x="42434" y="205740"/>
                  </a:lnTo>
                  <a:lnTo>
                    <a:pt x="36005" y="205740"/>
                  </a:lnTo>
                  <a:lnTo>
                    <a:pt x="36005" y="212169"/>
                  </a:lnTo>
                  <a:lnTo>
                    <a:pt x="32147" y="212169"/>
                  </a:lnTo>
                  <a:cubicBezTo>
                    <a:pt x="29233" y="212169"/>
                    <a:pt x="26575" y="211355"/>
                    <a:pt x="24175" y="209726"/>
                  </a:cubicBezTo>
                  <a:cubicBezTo>
                    <a:pt x="21775" y="208097"/>
                    <a:pt x="20574" y="205911"/>
                    <a:pt x="20574" y="203168"/>
                  </a:cubicBezTo>
                  <a:close/>
                  <a:moveTo>
                    <a:pt x="2533187" y="185166"/>
                  </a:moveTo>
                  <a:lnTo>
                    <a:pt x="2540902" y="185166"/>
                  </a:lnTo>
                  <a:lnTo>
                    <a:pt x="2540902" y="228886"/>
                  </a:lnTo>
                  <a:lnTo>
                    <a:pt x="2715781" y="228886"/>
                  </a:lnTo>
                  <a:lnTo>
                    <a:pt x="2715781" y="236601"/>
                  </a:lnTo>
                  <a:lnTo>
                    <a:pt x="2533187" y="236601"/>
                  </a:lnTo>
                  <a:close/>
                  <a:moveTo>
                    <a:pt x="1918537" y="185166"/>
                  </a:moveTo>
                  <a:lnTo>
                    <a:pt x="1926252" y="185166"/>
                  </a:lnTo>
                  <a:lnTo>
                    <a:pt x="1926252" y="228886"/>
                  </a:lnTo>
                  <a:lnTo>
                    <a:pt x="2101131" y="228886"/>
                  </a:lnTo>
                  <a:lnTo>
                    <a:pt x="2101131" y="236601"/>
                  </a:lnTo>
                  <a:lnTo>
                    <a:pt x="1918537" y="236601"/>
                  </a:lnTo>
                  <a:close/>
                  <a:moveTo>
                    <a:pt x="1303885" y="185166"/>
                  </a:moveTo>
                  <a:lnTo>
                    <a:pt x="1311600" y="185166"/>
                  </a:lnTo>
                  <a:lnTo>
                    <a:pt x="1311600" y="228886"/>
                  </a:lnTo>
                  <a:lnTo>
                    <a:pt x="1486479" y="228886"/>
                  </a:lnTo>
                  <a:lnTo>
                    <a:pt x="1486479" y="236601"/>
                  </a:lnTo>
                  <a:lnTo>
                    <a:pt x="1303885" y="236601"/>
                  </a:lnTo>
                  <a:close/>
                  <a:moveTo>
                    <a:pt x="689233" y="185166"/>
                  </a:moveTo>
                  <a:lnTo>
                    <a:pt x="696948" y="185166"/>
                  </a:lnTo>
                  <a:lnTo>
                    <a:pt x="696948" y="228886"/>
                  </a:lnTo>
                  <a:lnTo>
                    <a:pt x="871827" y="228886"/>
                  </a:lnTo>
                  <a:lnTo>
                    <a:pt x="871827" y="236601"/>
                  </a:lnTo>
                  <a:lnTo>
                    <a:pt x="689233" y="236601"/>
                  </a:lnTo>
                  <a:close/>
                  <a:moveTo>
                    <a:pt x="74581" y="185166"/>
                  </a:moveTo>
                  <a:lnTo>
                    <a:pt x="82296" y="185166"/>
                  </a:lnTo>
                  <a:lnTo>
                    <a:pt x="82296" y="228886"/>
                  </a:lnTo>
                  <a:lnTo>
                    <a:pt x="257175" y="228886"/>
                  </a:lnTo>
                  <a:lnTo>
                    <a:pt x="257175" y="236601"/>
                  </a:lnTo>
                  <a:lnTo>
                    <a:pt x="74581" y="236601"/>
                  </a:lnTo>
                  <a:close/>
                  <a:moveTo>
                    <a:pt x="2576907" y="171021"/>
                  </a:moveTo>
                  <a:cubicBezTo>
                    <a:pt x="2592166" y="171021"/>
                    <a:pt x="2607168" y="180023"/>
                    <a:pt x="2621912" y="198025"/>
                  </a:cubicBezTo>
                  <a:cubicBezTo>
                    <a:pt x="2626199" y="203168"/>
                    <a:pt x="2630485" y="207026"/>
                    <a:pt x="2634771" y="209598"/>
                  </a:cubicBezTo>
                  <a:cubicBezTo>
                    <a:pt x="2626027" y="209598"/>
                    <a:pt x="2620455" y="207883"/>
                    <a:pt x="2618055" y="204454"/>
                  </a:cubicBezTo>
                  <a:cubicBezTo>
                    <a:pt x="2618055" y="209598"/>
                    <a:pt x="2617197" y="213884"/>
                    <a:pt x="2615483" y="217313"/>
                  </a:cubicBezTo>
                  <a:cubicBezTo>
                    <a:pt x="2611368" y="215084"/>
                    <a:pt x="2608368" y="211226"/>
                    <a:pt x="2606482" y="205740"/>
                  </a:cubicBezTo>
                  <a:cubicBezTo>
                    <a:pt x="2603910" y="212598"/>
                    <a:pt x="2597909" y="216027"/>
                    <a:pt x="2588480" y="216027"/>
                  </a:cubicBezTo>
                  <a:cubicBezTo>
                    <a:pt x="2594480" y="213455"/>
                    <a:pt x="2597481" y="207455"/>
                    <a:pt x="2597481" y="198025"/>
                  </a:cubicBezTo>
                  <a:lnTo>
                    <a:pt x="2585103" y="181778"/>
                  </a:lnTo>
                  <a:lnTo>
                    <a:pt x="2585008" y="181566"/>
                  </a:lnTo>
                  <a:lnTo>
                    <a:pt x="2584912" y="181528"/>
                  </a:lnTo>
                  <a:close/>
                  <a:moveTo>
                    <a:pt x="1962257" y="171021"/>
                  </a:moveTo>
                  <a:cubicBezTo>
                    <a:pt x="1977516" y="171021"/>
                    <a:pt x="1992518" y="180023"/>
                    <a:pt x="2007262" y="198025"/>
                  </a:cubicBezTo>
                  <a:cubicBezTo>
                    <a:pt x="2011549" y="203168"/>
                    <a:pt x="2015835" y="207026"/>
                    <a:pt x="2020121" y="209598"/>
                  </a:cubicBezTo>
                  <a:cubicBezTo>
                    <a:pt x="2011377" y="209598"/>
                    <a:pt x="2005805" y="207883"/>
                    <a:pt x="2003405" y="204454"/>
                  </a:cubicBezTo>
                  <a:cubicBezTo>
                    <a:pt x="2003405" y="209598"/>
                    <a:pt x="2002547" y="213884"/>
                    <a:pt x="2000833" y="217313"/>
                  </a:cubicBezTo>
                  <a:cubicBezTo>
                    <a:pt x="1996718" y="215084"/>
                    <a:pt x="1993718" y="211226"/>
                    <a:pt x="1991832" y="205740"/>
                  </a:cubicBezTo>
                  <a:cubicBezTo>
                    <a:pt x="1989260" y="212598"/>
                    <a:pt x="1983259" y="216027"/>
                    <a:pt x="1973830" y="216027"/>
                  </a:cubicBezTo>
                  <a:cubicBezTo>
                    <a:pt x="1979830" y="213455"/>
                    <a:pt x="1982831" y="207455"/>
                    <a:pt x="1982831" y="198025"/>
                  </a:cubicBezTo>
                  <a:lnTo>
                    <a:pt x="1970453" y="181778"/>
                  </a:lnTo>
                  <a:lnTo>
                    <a:pt x="1970358" y="181566"/>
                  </a:lnTo>
                  <a:lnTo>
                    <a:pt x="1970262" y="181528"/>
                  </a:lnTo>
                  <a:close/>
                  <a:moveTo>
                    <a:pt x="1347605" y="171021"/>
                  </a:moveTo>
                  <a:cubicBezTo>
                    <a:pt x="1362864" y="171021"/>
                    <a:pt x="1377866" y="180023"/>
                    <a:pt x="1392610" y="198025"/>
                  </a:cubicBezTo>
                  <a:cubicBezTo>
                    <a:pt x="1396897" y="203168"/>
                    <a:pt x="1401183" y="207026"/>
                    <a:pt x="1405469" y="209598"/>
                  </a:cubicBezTo>
                  <a:cubicBezTo>
                    <a:pt x="1396725" y="209598"/>
                    <a:pt x="1391153" y="207883"/>
                    <a:pt x="1388753" y="204454"/>
                  </a:cubicBezTo>
                  <a:cubicBezTo>
                    <a:pt x="1388753" y="209598"/>
                    <a:pt x="1387895" y="213884"/>
                    <a:pt x="1386181" y="217313"/>
                  </a:cubicBezTo>
                  <a:cubicBezTo>
                    <a:pt x="1382066" y="215084"/>
                    <a:pt x="1379066" y="211226"/>
                    <a:pt x="1377180" y="205740"/>
                  </a:cubicBezTo>
                  <a:cubicBezTo>
                    <a:pt x="1374608" y="212598"/>
                    <a:pt x="1368607" y="216027"/>
                    <a:pt x="1359178" y="216027"/>
                  </a:cubicBezTo>
                  <a:cubicBezTo>
                    <a:pt x="1365178" y="213455"/>
                    <a:pt x="1368179" y="207455"/>
                    <a:pt x="1368179" y="198025"/>
                  </a:cubicBezTo>
                  <a:lnTo>
                    <a:pt x="1355801" y="181778"/>
                  </a:lnTo>
                  <a:lnTo>
                    <a:pt x="1355706" y="181566"/>
                  </a:lnTo>
                  <a:lnTo>
                    <a:pt x="1355610" y="181528"/>
                  </a:lnTo>
                  <a:close/>
                  <a:moveTo>
                    <a:pt x="732953" y="171021"/>
                  </a:moveTo>
                  <a:cubicBezTo>
                    <a:pt x="748212" y="171021"/>
                    <a:pt x="763214" y="180023"/>
                    <a:pt x="777958" y="198025"/>
                  </a:cubicBezTo>
                  <a:cubicBezTo>
                    <a:pt x="782245" y="203168"/>
                    <a:pt x="786531" y="207026"/>
                    <a:pt x="790817" y="209598"/>
                  </a:cubicBezTo>
                  <a:cubicBezTo>
                    <a:pt x="782073" y="209598"/>
                    <a:pt x="776501" y="207883"/>
                    <a:pt x="774101" y="204454"/>
                  </a:cubicBezTo>
                  <a:cubicBezTo>
                    <a:pt x="774101" y="209598"/>
                    <a:pt x="773243" y="213884"/>
                    <a:pt x="771529" y="217313"/>
                  </a:cubicBezTo>
                  <a:cubicBezTo>
                    <a:pt x="767414" y="215084"/>
                    <a:pt x="764414" y="211226"/>
                    <a:pt x="762528" y="205740"/>
                  </a:cubicBezTo>
                  <a:cubicBezTo>
                    <a:pt x="759956" y="212598"/>
                    <a:pt x="753955" y="216027"/>
                    <a:pt x="744526" y="216027"/>
                  </a:cubicBezTo>
                  <a:cubicBezTo>
                    <a:pt x="750526" y="213455"/>
                    <a:pt x="753527" y="207455"/>
                    <a:pt x="753527" y="198025"/>
                  </a:cubicBezTo>
                  <a:lnTo>
                    <a:pt x="741149" y="181778"/>
                  </a:lnTo>
                  <a:lnTo>
                    <a:pt x="741054" y="181566"/>
                  </a:lnTo>
                  <a:lnTo>
                    <a:pt x="740958" y="181528"/>
                  </a:lnTo>
                  <a:close/>
                  <a:moveTo>
                    <a:pt x="118301" y="171021"/>
                  </a:moveTo>
                  <a:cubicBezTo>
                    <a:pt x="133560" y="171021"/>
                    <a:pt x="148562" y="180023"/>
                    <a:pt x="163307" y="198025"/>
                  </a:cubicBezTo>
                  <a:cubicBezTo>
                    <a:pt x="167593" y="203168"/>
                    <a:pt x="171879" y="207026"/>
                    <a:pt x="176165" y="209598"/>
                  </a:cubicBezTo>
                  <a:cubicBezTo>
                    <a:pt x="167421" y="209598"/>
                    <a:pt x="161849" y="207883"/>
                    <a:pt x="159449" y="204454"/>
                  </a:cubicBezTo>
                  <a:cubicBezTo>
                    <a:pt x="159449" y="209598"/>
                    <a:pt x="158592" y="213884"/>
                    <a:pt x="156877" y="217313"/>
                  </a:cubicBezTo>
                  <a:cubicBezTo>
                    <a:pt x="152762" y="215084"/>
                    <a:pt x="149762" y="211226"/>
                    <a:pt x="147876" y="205740"/>
                  </a:cubicBezTo>
                  <a:cubicBezTo>
                    <a:pt x="145304" y="212598"/>
                    <a:pt x="139304" y="216027"/>
                    <a:pt x="129874" y="216027"/>
                  </a:cubicBezTo>
                  <a:cubicBezTo>
                    <a:pt x="135875" y="213455"/>
                    <a:pt x="138875" y="207455"/>
                    <a:pt x="138875" y="198025"/>
                  </a:cubicBezTo>
                  <a:lnTo>
                    <a:pt x="126496" y="181778"/>
                  </a:lnTo>
                  <a:lnTo>
                    <a:pt x="126402" y="181566"/>
                  </a:lnTo>
                  <a:lnTo>
                    <a:pt x="126306" y="181528"/>
                  </a:lnTo>
                  <a:close/>
                  <a:moveTo>
                    <a:pt x="2546046" y="159191"/>
                  </a:moveTo>
                  <a:cubicBezTo>
                    <a:pt x="2548960" y="159191"/>
                    <a:pt x="2551446" y="160220"/>
                    <a:pt x="2553504" y="162277"/>
                  </a:cubicBezTo>
                  <a:cubicBezTo>
                    <a:pt x="2555561" y="164335"/>
                    <a:pt x="2556590" y="166821"/>
                    <a:pt x="2556590" y="169736"/>
                  </a:cubicBezTo>
                  <a:lnTo>
                    <a:pt x="2546046" y="169736"/>
                  </a:lnTo>
                  <a:close/>
                  <a:moveTo>
                    <a:pt x="1931396" y="159191"/>
                  </a:moveTo>
                  <a:cubicBezTo>
                    <a:pt x="1934310" y="159191"/>
                    <a:pt x="1936796" y="160220"/>
                    <a:pt x="1938854" y="162277"/>
                  </a:cubicBezTo>
                  <a:cubicBezTo>
                    <a:pt x="1940911" y="164335"/>
                    <a:pt x="1941940" y="166821"/>
                    <a:pt x="1941940" y="169736"/>
                  </a:cubicBezTo>
                  <a:lnTo>
                    <a:pt x="1931396" y="169736"/>
                  </a:lnTo>
                  <a:close/>
                  <a:moveTo>
                    <a:pt x="1316744" y="159191"/>
                  </a:moveTo>
                  <a:cubicBezTo>
                    <a:pt x="1319658" y="159191"/>
                    <a:pt x="1322144" y="160220"/>
                    <a:pt x="1324202" y="162277"/>
                  </a:cubicBezTo>
                  <a:cubicBezTo>
                    <a:pt x="1326259" y="164335"/>
                    <a:pt x="1327288" y="166821"/>
                    <a:pt x="1327288" y="169736"/>
                  </a:cubicBezTo>
                  <a:lnTo>
                    <a:pt x="1316744" y="169736"/>
                  </a:lnTo>
                  <a:close/>
                  <a:moveTo>
                    <a:pt x="702092" y="159191"/>
                  </a:moveTo>
                  <a:cubicBezTo>
                    <a:pt x="705006" y="159191"/>
                    <a:pt x="707492" y="160220"/>
                    <a:pt x="709550" y="162277"/>
                  </a:cubicBezTo>
                  <a:cubicBezTo>
                    <a:pt x="711607" y="164335"/>
                    <a:pt x="712636" y="166821"/>
                    <a:pt x="712636" y="169736"/>
                  </a:cubicBezTo>
                  <a:lnTo>
                    <a:pt x="702092" y="169736"/>
                  </a:lnTo>
                  <a:close/>
                  <a:moveTo>
                    <a:pt x="87440" y="159191"/>
                  </a:moveTo>
                  <a:cubicBezTo>
                    <a:pt x="90355" y="159191"/>
                    <a:pt x="92841" y="160220"/>
                    <a:pt x="94898" y="162277"/>
                  </a:cubicBezTo>
                  <a:cubicBezTo>
                    <a:pt x="96955" y="164335"/>
                    <a:pt x="97984" y="166821"/>
                    <a:pt x="97984" y="169736"/>
                  </a:cubicBezTo>
                  <a:lnTo>
                    <a:pt x="87440" y="169736"/>
                  </a:lnTo>
                  <a:close/>
                  <a:moveTo>
                    <a:pt x="2624998" y="146333"/>
                  </a:moveTo>
                  <a:cubicBezTo>
                    <a:pt x="2634085" y="147876"/>
                    <a:pt x="2638629" y="153533"/>
                    <a:pt x="2638629" y="163306"/>
                  </a:cubicBezTo>
                  <a:cubicBezTo>
                    <a:pt x="2638629" y="167078"/>
                    <a:pt x="2636914" y="172522"/>
                    <a:pt x="2633485" y="179637"/>
                  </a:cubicBezTo>
                  <a:cubicBezTo>
                    <a:pt x="2630056" y="186752"/>
                    <a:pt x="2628342" y="191595"/>
                    <a:pt x="2628342" y="194167"/>
                  </a:cubicBezTo>
                  <a:cubicBezTo>
                    <a:pt x="2623884" y="191081"/>
                    <a:pt x="2621741" y="188081"/>
                    <a:pt x="2621912" y="185166"/>
                  </a:cubicBezTo>
                  <a:cubicBezTo>
                    <a:pt x="2621912" y="183794"/>
                    <a:pt x="2622427" y="181737"/>
                    <a:pt x="2623455" y="178994"/>
                  </a:cubicBezTo>
                  <a:cubicBezTo>
                    <a:pt x="2624484" y="176251"/>
                    <a:pt x="2624998" y="174708"/>
                    <a:pt x="2624998" y="174365"/>
                  </a:cubicBezTo>
                  <a:cubicBezTo>
                    <a:pt x="2624998" y="174193"/>
                    <a:pt x="2624827" y="173936"/>
                    <a:pt x="2624484" y="173593"/>
                  </a:cubicBezTo>
                  <a:lnTo>
                    <a:pt x="2621912" y="173593"/>
                  </a:lnTo>
                  <a:cubicBezTo>
                    <a:pt x="2616769" y="173593"/>
                    <a:pt x="2614197" y="171021"/>
                    <a:pt x="2614197" y="165878"/>
                  </a:cubicBezTo>
                  <a:cubicBezTo>
                    <a:pt x="2614369" y="164849"/>
                    <a:pt x="2614797" y="163135"/>
                    <a:pt x="2615483" y="160734"/>
                  </a:cubicBezTo>
                  <a:cubicBezTo>
                    <a:pt x="2615826" y="163649"/>
                    <a:pt x="2618140" y="165106"/>
                    <a:pt x="2622427" y="165106"/>
                  </a:cubicBezTo>
                  <a:cubicBezTo>
                    <a:pt x="2628256" y="165106"/>
                    <a:pt x="2631085" y="162792"/>
                    <a:pt x="2630913" y="158163"/>
                  </a:cubicBezTo>
                  <a:cubicBezTo>
                    <a:pt x="2630742" y="153019"/>
                    <a:pt x="2628770" y="149076"/>
                    <a:pt x="2624998" y="146333"/>
                  </a:cubicBezTo>
                  <a:close/>
                  <a:moveTo>
                    <a:pt x="2010348" y="146333"/>
                  </a:moveTo>
                  <a:cubicBezTo>
                    <a:pt x="2019435" y="147876"/>
                    <a:pt x="2023979" y="153533"/>
                    <a:pt x="2023979" y="163306"/>
                  </a:cubicBezTo>
                  <a:cubicBezTo>
                    <a:pt x="2023979" y="167078"/>
                    <a:pt x="2022264" y="172522"/>
                    <a:pt x="2018835" y="179637"/>
                  </a:cubicBezTo>
                  <a:cubicBezTo>
                    <a:pt x="2015406" y="186752"/>
                    <a:pt x="2013692" y="191595"/>
                    <a:pt x="2013692" y="194167"/>
                  </a:cubicBezTo>
                  <a:cubicBezTo>
                    <a:pt x="2009234" y="191081"/>
                    <a:pt x="2007091" y="188081"/>
                    <a:pt x="2007262" y="185166"/>
                  </a:cubicBezTo>
                  <a:cubicBezTo>
                    <a:pt x="2007262" y="183794"/>
                    <a:pt x="2007777" y="181737"/>
                    <a:pt x="2008805" y="178994"/>
                  </a:cubicBezTo>
                  <a:cubicBezTo>
                    <a:pt x="2009834" y="176251"/>
                    <a:pt x="2010348" y="174708"/>
                    <a:pt x="2010348" y="174365"/>
                  </a:cubicBezTo>
                  <a:cubicBezTo>
                    <a:pt x="2010348" y="174193"/>
                    <a:pt x="2010177" y="173936"/>
                    <a:pt x="2009834" y="173593"/>
                  </a:cubicBezTo>
                  <a:lnTo>
                    <a:pt x="2007262" y="173593"/>
                  </a:lnTo>
                  <a:cubicBezTo>
                    <a:pt x="2002119" y="173593"/>
                    <a:pt x="1999547" y="171021"/>
                    <a:pt x="1999547" y="165878"/>
                  </a:cubicBezTo>
                  <a:cubicBezTo>
                    <a:pt x="1999719" y="164849"/>
                    <a:pt x="2000147" y="163135"/>
                    <a:pt x="2000833" y="160734"/>
                  </a:cubicBezTo>
                  <a:cubicBezTo>
                    <a:pt x="2001176" y="163649"/>
                    <a:pt x="2003490" y="165106"/>
                    <a:pt x="2007777" y="165106"/>
                  </a:cubicBezTo>
                  <a:cubicBezTo>
                    <a:pt x="2013606" y="165106"/>
                    <a:pt x="2016435" y="162792"/>
                    <a:pt x="2016263" y="158163"/>
                  </a:cubicBezTo>
                  <a:cubicBezTo>
                    <a:pt x="2016092" y="153019"/>
                    <a:pt x="2014120" y="149076"/>
                    <a:pt x="2010348" y="146333"/>
                  </a:cubicBezTo>
                  <a:close/>
                  <a:moveTo>
                    <a:pt x="1395696" y="146333"/>
                  </a:moveTo>
                  <a:cubicBezTo>
                    <a:pt x="1404783" y="147876"/>
                    <a:pt x="1409327" y="153533"/>
                    <a:pt x="1409327" y="163306"/>
                  </a:cubicBezTo>
                  <a:cubicBezTo>
                    <a:pt x="1409327" y="167078"/>
                    <a:pt x="1407612" y="172522"/>
                    <a:pt x="1404183" y="179637"/>
                  </a:cubicBezTo>
                  <a:cubicBezTo>
                    <a:pt x="1400754" y="186752"/>
                    <a:pt x="1399040" y="191595"/>
                    <a:pt x="1399040" y="194167"/>
                  </a:cubicBezTo>
                  <a:cubicBezTo>
                    <a:pt x="1394582" y="191081"/>
                    <a:pt x="1392439" y="188081"/>
                    <a:pt x="1392610" y="185166"/>
                  </a:cubicBezTo>
                  <a:cubicBezTo>
                    <a:pt x="1392610" y="183794"/>
                    <a:pt x="1393125" y="181737"/>
                    <a:pt x="1394153" y="178994"/>
                  </a:cubicBezTo>
                  <a:cubicBezTo>
                    <a:pt x="1395182" y="176251"/>
                    <a:pt x="1395696" y="174708"/>
                    <a:pt x="1395696" y="174365"/>
                  </a:cubicBezTo>
                  <a:cubicBezTo>
                    <a:pt x="1395696" y="174193"/>
                    <a:pt x="1395525" y="173936"/>
                    <a:pt x="1395182" y="173593"/>
                  </a:cubicBezTo>
                  <a:lnTo>
                    <a:pt x="1392610" y="173593"/>
                  </a:lnTo>
                  <a:cubicBezTo>
                    <a:pt x="1387467" y="173593"/>
                    <a:pt x="1384895" y="171021"/>
                    <a:pt x="1384895" y="165878"/>
                  </a:cubicBezTo>
                  <a:cubicBezTo>
                    <a:pt x="1385067" y="164849"/>
                    <a:pt x="1385495" y="163135"/>
                    <a:pt x="1386181" y="160734"/>
                  </a:cubicBezTo>
                  <a:cubicBezTo>
                    <a:pt x="1386524" y="163649"/>
                    <a:pt x="1388838" y="165106"/>
                    <a:pt x="1393125" y="165106"/>
                  </a:cubicBezTo>
                  <a:cubicBezTo>
                    <a:pt x="1398954" y="165106"/>
                    <a:pt x="1401783" y="162792"/>
                    <a:pt x="1401611" y="158163"/>
                  </a:cubicBezTo>
                  <a:cubicBezTo>
                    <a:pt x="1401440" y="153019"/>
                    <a:pt x="1399468" y="149076"/>
                    <a:pt x="1395696" y="146333"/>
                  </a:cubicBezTo>
                  <a:close/>
                  <a:moveTo>
                    <a:pt x="781044" y="146333"/>
                  </a:moveTo>
                  <a:cubicBezTo>
                    <a:pt x="790131" y="147876"/>
                    <a:pt x="794675" y="153533"/>
                    <a:pt x="794675" y="163306"/>
                  </a:cubicBezTo>
                  <a:cubicBezTo>
                    <a:pt x="794675" y="167078"/>
                    <a:pt x="792960" y="172522"/>
                    <a:pt x="789531" y="179637"/>
                  </a:cubicBezTo>
                  <a:cubicBezTo>
                    <a:pt x="786102" y="186752"/>
                    <a:pt x="784388" y="191595"/>
                    <a:pt x="784388" y="194167"/>
                  </a:cubicBezTo>
                  <a:cubicBezTo>
                    <a:pt x="779930" y="191081"/>
                    <a:pt x="777787" y="188081"/>
                    <a:pt x="777958" y="185166"/>
                  </a:cubicBezTo>
                  <a:cubicBezTo>
                    <a:pt x="777958" y="183794"/>
                    <a:pt x="778473" y="181737"/>
                    <a:pt x="779501" y="178994"/>
                  </a:cubicBezTo>
                  <a:cubicBezTo>
                    <a:pt x="780530" y="176251"/>
                    <a:pt x="781044" y="174708"/>
                    <a:pt x="781044" y="174365"/>
                  </a:cubicBezTo>
                  <a:cubicBezTo>
                    <a:pt x="781044" y="174193"/>
                    <a:pt x="780873" y="173936"/>
                    <a:pt x="780530" y="173593"/>
                  </a:cubicBezTo>
                  <a:lnTo>
                    <a:pt x="777958" y="173593"/>
                  </a:lnTo>
                  <a:cubicBezTo>
                    <a:pt x="772815" y="173593"/>
                    <a:pt x="770243" y="171021"/>
                    <a:pt x="770243" y="165878"/>
                  </a:cubicBezTo>
                  <a:cubicBezTo>
                    <a:pt x="770415" y="164849"/>
                    <a:pt x="770843" y="163135"/>
                    <a:pt x="771529" y="160734"/>
                  </a:cubicBezTo>
                  <a:cubicBezTo>
                    <a:pt x="771872" y="163649"/>
                    <a:pt x="774186" y="165106"/>
                    <a:pt x="778473" y="165106"/>
                  </a:cubicBezTo>
                  <a:cubicBezTo>
                    <a:pt x="784302" y="165106"/>
                    <a:pt x="787131" y="162792"/>
                    <a:pt x="786959" y="158163"/>
                  </a:cubicBezTo>
                  <a:cubicBezTo>
                    <a:pt x="786788" y="153019"/>
                    <a:pt x="784816" y="149076"/>
                    <a:pt x="781044" y="146333"/>
                  </a:cubicBezTo>
                  <a:close/>
                  <a:moveTo>
                    <a:pt x="166393" y="146333"/>
                  </a:moveTo>
                  <a:cubicBezTo>
                    <a:pt x="175479" y="147876"/>
                    <a:pt x="180023" y="153533"/>
                    <a:pt x="180023" y="163306"/>
                  </a:cubicBezTo>
                  <a:cubicBezTo>
                    <a:pt x="180023" y="167078"/>
                    <a:pt x="178308" y="172522"/>
                    <a:pt x="174879" y="179637"/>
                  </a:cubicBezTo>
                  <a:cubicBezTo>
                    <a:pt x="171450" y="186752"/>
                    <a:pt x="169736" y="191595"/>
                    <a:pt x="169736" y="194167"/>
                  </a:cubicBezTo>
                  <a:cubicBezTo>
                    <a:pt x="165278" y="191081"/>
                    <a:pt x="163135" y="188081"/>
                    <a:pt x="163307" y="185166"/>
                  </a:cubicBezTo>
                  <a:cubicBezTo>
                    <a:pt x="163307" y="183794"/>
                    <a:pt x="163821" y="181737"/>
                    <a:pt x="164850" y="178994"/>
                  </a:cubicBezTo>
                  <a:cubicBezTo>
                    <a:pt x="165878" y="176251"/>
                    <a:pt x="166393" y="174708"/>
                    <a:pt x="166393" y="174365"/>
                  </a:cubicBezTo>
                  <a:cubicBezTo>
                    <a:pt x="166393" y="174193"/>
                    <a:pt x="166221" y="173936"/>
                    <a:pt x="165878" y="173593"/>
                  </a:cubicBezTo>
                  <a:lnTo>
                    <a:pt x="163307" y="173593"/>
                  </a:lnTo>
                  <a:cubicBezTo>
                    <a:pt x="158163" y="173593"/>
                    <a:pt x="155591" y="171021"/>
                    <a:pt x="155591" y="165878"/>
                  </a:cubicBezTo>
                  <a:cubicBezTo>
                    <a:pt x="155763" y="164849"/>
                    <a:pt x="156191" y="163135"/>
                    <a:pt x="156877" y="160734"/>
                  </a:cubicBezTo>
                  <a:cubicBezTo>
                    <a:pt x="157220" y="163649"/>
                    <a:pt x="159535" y="165106"/>
                    <a:pt x="163821" y="165106"/>
                  </a:cubicBezTo>
                  <a:cubicBezTo>
                    <a:pt x="169650" y="165106"/>
                    <a:pt x="172479" y="162792"/>
                    <a:pt x="172308" y="158163"/>
                  </a:cubicBezTo>
                  <a:cubicBezTo>
                    <a:pt x="172136" y="153019"/>
                    <a:pt x="170165" y="149076"/>
                    <a:pt x="166393" y="146333"/>
                  </a:cubicBezTo>
                  <a:close/>
                  <a:moveTo>
                    <a:pt x="2546046" y="142732"/>
                  </a:moveTo>
                  <a:cubicBezTo>
                    <a:pt x="2552046" y="142732"/>
                    <a:pt x="2555047" y="145304"/>
                    <a:pt x="2555047" y="150447"/>
                  </a:cubicBezTo>
                  <a:cubicBezTo>
                    <a:pt x="2557619" y="149419"/>
                    <a:pt x="2559419" y="148904"/>
                    <a:pt x="2560447" y="148904"/>
                  </a:cubicBezTo>
                  <a:cubicBezTo>
                    <a:pt x="2565077" y="148904"/>
                    <a:pt x="2567391" y="151390"/>
                    <a:pt x="2567391" y="156362"/>
                  </a:cubicBezTo>
                  <a:cubicBezTo>
                    <a:pt x="2567391" y="158763"/>
                    <a:pt x="2566705" y="160649"/>
                    <a:pt x="2565334" y="162020"/>
                  </a:cubicBezTo>
                  <a:cubicBezTo>
                    <a:pt x="2570477" y="162020"/>
                    <a:pt x="2573049" y="164592"/>
                    <a:pt x="2573049" y="169736"/>
                  </a:cubicBezTo>
                  <a:lnTo>
                    <a:pt x="2560705" y="169736"/>
                  </a:lnTo>
                  <a:cubicBezTo>
                    <a:pt x="2560705" y="165449"/>
                    <a:pt x="2559333" y="161935"/>
                    <a:pt x="2556590" y="159191"/>
                  </a:cubicBezTo>
                  <a:cubicBezTo>
                    <a:pt x="2553847" y="156448"/>
                    <a:pt x="2550332" y="155077"/>
                    <a:pt x="2546046" y="155077"/>
                  </a:cubicBezTo>
                  <a:close/>
                  <a:moveTo>
                    <a:pt x="1931396" y="142732"/>
                  </a:moveTo>
                  <a:cubicBezTo>
                    <a:pt x="1937396" y="142732"/>
                    <a:pt x="1940397" y="145304"/>
                    <a:pt x="1940397" y="150447"/>
                  </a:cubicBezTo>
                  <a:cubicBezTo>
                    <a:pt x="1942969" y="149419"/>
                    <a:pt x="1944769" y="148904"/>
                    <a:pt x="1945797" y="148904"/>
                  </a:cubicBezTo>
                  <a:cubicBezTo>
                    <a:pt x="1950427" y="148904"/>
                    <a:pt x="1952741" y="151390"/>
                    <a:pt x="1952741" y="156362"/>
                  </a:cubicBezTo>
                  <a:cubicBezTo>
                    <a:pt x="1952741" y="158763"/>
                    <a:pt x="1952055" y="160649"/>
                    <a:pt x="1950684" y="162020"/>
                  </a:cubicBezTo>
                  <a:cubicBezTo>
                    <a:pt x="1955827" y="162020"/>
                    <a:pt x="1958399" y="164592"/>
                    <a:pt x="1958399" y="169736"/>
                  </a:cubicBezTo>
                  <a:lnTo>
                    <a:pt x="1946055" y="169736"/>
                  </a:lnTo>
                  <a:cubicBezTo>
                    <a:pt x="1946055" y="165449"/>
                    <a:pt x="1944683" y="161935"/>
                    <a:pt x="1941940" y="159191"/>
                  </a:cubicBezTo>
                  <a:cubicBezTo>
                    <a:pt x="1939197" y="156448"/>
                    <a:pt x="1935682" y="155077"/>
                    <a:pt x="1931396" y="155077"/>
                  </a:cubicBezTo>
                  <a:close/>
                  <a:moveTo>
                    <a:pt x="1316744" y="142732"/>
                  </a:moveTo>
                  <a:cubicBezTo>
                    <a:pt x="1322744" y="142732"/>
                    <a:pt x="1325745" y="145304"/>
                    <a:pt x="1325745" y="150447"/>
                  </a:cubicBezTo>
                  <a:cubicBezTo>
                    <a:pt x="1328317" y="149419"/>
                    <a:pt x="1330117" y="148904"/>
                    <a:pt x="1331145" y="148904"/>
                  </a:cubicBezTo>
                  <a:cubicBezTo>
                    <a:pt x="1335775" y="148904"/>
                    <a:pt x="1338089" y="151390"/>
                    <a:pt x="1338089" y="156362"/>
                  </a:cubicBezTo>
                  <a:cubicBezTo>
                    <a:pt x="1338089" y="158763"/>
                    <a:pt x="1337403" y="160649"/>
                    <a:pt x="1336032" y="162020"/>
                  </a:cubicBezTo>
                  <a:cubicBezTo>
                    <a:pt x="1341175" y="162020"/>
                    <a:pt x="1343747" y="164592"/>
                    <a:pt x="1343747" y="169736"/>
                  </a:cubicBezTo>
                  <a:lnTo>
                    <a:pt x="1331403" y="169736"/>
                  </a:lnTo>
                  <a:cubicBezTo>
                    <a:pt x="1331403" y="165449"/>
                    <a:pt x="1330031" y="161935"/>
                    <a:pt x="1327288" y="159191"/>
                  </a:cubicBezTo>
                  <a:cubicBezTo>
                    <a:pt x="1324545" y="156448"/>
                    <a:pt x="1321030" y="155077"/>
                    <a:pt x="1316744" y="155077"/>
                  </a:cubicBezTo>
                  <a:close/>
                  <a:moveTo>
                    <a:pt x="702092" y="142732"/>
                  </a:moveTo>
                  <a:cubicBezTo>
                    <a:pt x="708092" y="142732"/>
                    <a:pt x="711093" y="145304"/>
                    <a:pt x="711093" y="150447"/>
                  </a:cubicBezTo>
                  <a:cubicBezTo>
                    <a:pt x="713665" y="149419"/>
                    <a:pt x="715465" y="148904"/>
                    <a:pt x="716493" y="148904"/>
                  </a:cubicBezTo>
                  <a:cubicBezTo>
                    <a:pt x="721123" y="148904"/>
                    <a:pt x="723437" y="151390"/>
                    <a:pt x="723437" y="156362"/>
                  </a:cubicBezTo>
                  <a:cubicBezTo>
                    <a:pt x="723437" y="158763"/>
                    <a:pt x="722751" y="160649"/>
                    <a:pt x="721380" y="162020"/>
                  </a:cubicBezTo>
                  <a:cubicBezTo>
                    <a:pt x="726523" y="162020"/>
                    <a:pt x="729095" y="164592"/>
                    <a:pt x="729095" y="169736"/>
                  </a:cubicBezTo>
                  <a:lnTo>
                    <a:pt x="716751" y="169736"/>
                  </a:lnTo>
                  <a:cubicBezTo>
                    <a:pt x="716751" y="165449"/>
                    <a:pt x="715379" y="161935"/>
                    <a:pt x="712636" y="159191"/>
                  </a:cubicBezTo>
                  <a:cubicBezTo>
                    <a:pt x="709893" y="156448"/>
                    <a:pt x="706378" y="155077"/>
                    <a:pt x="702092" y="155077"/>
                  </a:cubicBezTo>
                  <a:close/>
                  <a:moveTo>
                    <a:pt x="87440" y="142732"/>
                  </a:moveTo>
                  <a:cubicBezTo>
                    <a:pt x="93441" y="142732"/>
                    <a:pt x="96441" y="145304"/>
                    <a:pt x="96441" y="150447"/>
                  </a:cubicBezTo>
                  <a:cubicBezTo>
                    <a:pt x="99013" y="149419"/>
                    <a:pt x="100813" y="148904"/>
                    <a:pt x="101842" y="148904"/>
                  </a:cubicBezTo>
                  <a:cubicBezTo>
                    <a:pt x="106471" y="148904"/>
                    <a:pt x="108785" y="151390"/>
                    <a:pt x="108785" y="156362"/>
                  </a:cubicBezTo>
                  <a:cubicBezTo>
                    <a:pt x="108785" y="158763"/>
                    <a:pt x="108100" y="160649"/>
                    <a:pt x="106728" y="162020"/>
                  </a:cubicBezTo>
                  <a:cubicBezTo>
                    <a:pt x="111872" y="162020"/>
                    <a:pt x="114443" y="164592"/>
                    <a:pt x="114443" y="169736"/>
                  </a:cubicBezTo>
                  <a:lnTo>
                    <a:pt x="102099" y="169736"/>
                  </a:lnTo>
                  <a:cubicBezTo>
                    <a:pt x="102099" y="165449"/>
                    <a:pt x="100727" y="161935"/>
                    <a:pt x="97984" y="159191"/>
                  </a:cubicBezTo>
                  <a:cubicBezTo>
                    <a:pt x="95241" y="156448"/>
                    <a:pt x="91726" y="155077"/>
                    <a:pt x="87440" y="155077"/>
                  </a:cubicBezTo>
                  <a:close/>
                  <a:moveTo>
                    <a:pt x="2519042" y="124730"/>
                  </a:moveTo>
                  <a:cubicBezTo>
                    <a:pt x="2525386" y="124730"/>
                    <a:pt x="2530615" y="127173"/>
                    <a:pt x="2534730" y="132059"/>
                  </a:cubicBezTo>
                  <a:cubicBezTo>
                    <a:pt x="2538845" y="136946"/>
                    <a:pt x="2540902" y="142646"/>
                    <a:pt x="2540902" y="149162"/>
                  </a:cubicBezTo>
                  <a:lnTo>
                    <a:pt x="2540902" y="172307"/>
                  </a:lnTo>
                  <a:lnTo>
                    <a:pt x="2533187" y="172307"/>
                  </a:lnTo>
                  <a:lnTo>
                    <a:pt x="2533187" y="149162"/>
                  </a:lnTo>
                  <a:cubicBezTo>
                    <a:pt x="2533187" y="145047"/>
                    <a:pt x="2531815" y="141446"/>
                    <a:pt x="2529072" y="138360"/>
                  </a:cubicBezTo>
                  <a:cubicBezTo>
                    <a:pt x="2526329" y="135274"/>
                    <a:pt x="2522986" y="133731"/>
                    <a:pt x="2519042" y="133731"/>
                  </a:cubicBezTo>
                  <a:cubicBezTo>
                    <a:pt x="2516128" y="133731"/>
                    <a:pt x="2513470" y="134545"/>
                    <a:pt x="2511070" y="136174"/>
                  </a:cubicBezTo>
                  <a:cubicBezTo>
                    <a:pt x="2508670" y="137803"/>
                    <a:pt x="2507469" y="139989"/>
                    <a:pt x="2507469" y="142732"/>
                  </a:cubicBezTo>
                  <a:cubicBezTo>
                    <a:pt x="2507469" y="147876"/>
                    <a:pt x="2509613" y="150447"/>
                    <a:pt x="2513899" y="150447"/>
                  </a:cubicBezTo>
                  <a:cubicBezTo>
                    <a:pt x="2517328" y="150447"/>
                    <a:pt x="2519042" y="148304"/>
                    <a:pt x="2519042" y="144018"/>
                  </a:cubicBezTo>
                  <a:lnTo>
                    <a:pt x="2517756" y="141446"/>
                  </a:lnTo>
                  <a:cubicBezTo>
                    <a:pt x="2522900" y="141446"/>
                    <a:pt x="2525472" y="144875"/>
                    <a:pt x="2525472" y="151733"/>
                  </a:cubicBezTo>
                  <a:cubicBezTo>
                    <a:pt x="2525472" y="156877"/>
                    <a:pt x="2522900" y="159449"/>
                    <a:pt x="2517756" y="159449"/>
                  </a:cubicBezTo>
                  <a:cubicBezTo>
                    <a:pt x="2515870" y="159449"/>
                    <a:pt x="2514499" y="159020"/>
                    <a:pt x="2513642" y="158163"/>
                  </a:cubicBezTo>
                  <a:cubicBezTo>
                    <a:pt x="2513642" y="161592"/>
                    <a:pt x="2511841" y="164249"/>
                    <a:pt x="2508241" y="166135"/>
                  </a:cubicBezTo>
                  <a:cubicBezTo>
                    <a:pt x="2505498" y="167678"/>
                    <a:pt x="2502240" y="168450"/>
                    <a:pt x="2498468" y="168450"/>
                  </a:cubicBezTo>
                  <a:cubicBezTo>
                    <a:pt x="2501897" y="164163"/>
                    <a:pt x="2503612" y="160734"/>
                    <a:pt x="2503612" y="158163"/>
                  </a:cubicBezTo>
                  <a:cubicBezTo>
                    <a:pt x="2503612" y="156620"/>
                    <a:pt x="2502969" y="154219"/>
                    <a:pt x="2501683" y="150962"/>
                  </a:cubicBezTo>
                  <a:cubicBezTo>
                    <a:pt x="2500397" y="147704"/>
                    <a:pt x="2499754" y="145390"/>
                    <a:pt x="2499754" y="144018"/>
                  </a:cubicBezTo>
                  <a:cubicBezTo>
                    <a:pt x="2499926" y="138703"/>
                    <a:pt x="2501854" y="134160"/>
                    <a:pt x="2505541" y="130388"/>
                  </a:cubicBezTo>
                  <a:cubicBezTo>
                    <a:pt x="2509227" y="126616"/>
                    <a:pt x="2513727" y="124730"/>
                    <a:pt x="2519042" y="124730"/>
                  </a:cubicBezTo>
                  <a:close/>
                  <a:moveTo>
                    <a:pt x="1904392" y="124730"/>
                  </a:moveTo>
                  <a:cubicBezTo>
                    <a:pt x="1910736" y="124730"/>
                    <a:pt x="1915965" y="127173"/>
                    <a:pt x="1920080" y="132059"/>
                  </a:cubicBezTo>
                  <a:cubicBezTo>
                    <a:pt x="1924195" y="136946"/>
                    <a:pt x="1926252" y="142646"/>
                    <a:pt x="1926252" y="149162"/>
                  </a:cubicBezTo>
                  <a:lnTo>
                    <a:pt x="1926252" y="172307"/>
                  </a:lnTo>
                  <a:lnTo>
                    <a:pt x="1918537" y="172307"/>
                  </a:lnTo>
                  <a:lnTo>
                    <a:pt x="1918537" y="149162"/>
                  </a:lnTo>
                  <a:cubicBezTo>
                    <a:pt x="1918537" y="145047"/>
                    <a:pt x="1917165" y="141446"/>
                    <a:pt x="1914422" y="138360"/>
                  </a:cubicBezTo>
                  <a:cubicBezTo>
                    <a:pt x="1911679" y="135274"/>
                    <a:pt x="1908336" y="133731"/>
                    <a:pt x="1904392" y="133731"/>
                  </a:cubicBezTo>
                  <a:cubicBezTo>
                    <a:pt x="1901478" y="133731"/>
                    <a:pt x="1898820" y="134545"/>
                    <a:pt x="1896420" y="136174"/>
                  </a:cubicBezTo>
                  <a:cubicBezTo>
                    <a:pt x="1894020" y="137803"/>
                    <a:pt x="1892819" y="139989"/>
                    <a:pt x="1892819" y="142732"/>
                  </a:cubicBezTo>
                  <a:cubicBezTo>
                    <a:pt x="1892819" y="147876"/>
                    <a:pt x="1894963" y="150447"/>
                    <a:pt x="1899249" y="150447"/>
                  </a:cubicBezTo>
                  <a:cubicBezTo>
                    <a:pt x="1902678" y="150447"/>
                    <a:pt x="1904392" y="148304"/>
                    <a:pt x="1904392" y="144018"/>
                  </a:cubicBezTo>
                  <a:lnTo>
                    <a:pt x="1903106" y="141446"/>
                  </a:lnTo>
                  <a:cubicBezTo>
                    <a:pt x="1908250" y="141446"/>
                    <a:pt x="1910822" y="144875"/>
                    <a:pt x="1910822" y="151733"/>
                  </a:cubicBezTo>
                  <a:cubicBezTo>
                    <a:pt x="1910822" y="156877"/>
                    <a:pt x="1908250" y="159449"/>
                    <a:pt x="1903106" y="159449"/>
                  </a:cubicBezTo>
                  <a:cubicBezTo>
                    <a:pt x="1901220" y="159449"/>
                    <a:pt x="1899849" y="159020"/>
                    <a:pt x="1898992" y="158163"/>
                  </a:cubicBezTo>
                  <a:cubicBezTo>
                    <a:pt x="1898992" y="161592"/>
                    <a:pt x="1897191" y="164249"/>
                    <a:pt x="1893591" y="166135"/>
                  </a:cubicBezTo>
                  <a:cubicBezTo>
                    <a:pt x="1890848" y="167678"/>
                    <a:pt x="1887590" y="168450"/>
                    <a:pt x="1883818" y="168450"/>
                  </a:cubicBezTo>
                  <a:cubicBezTo>
                    <a:pt x="1887247" y="164163"/>
                    <a:pt x="1888962" y="160734"/>
                    <a:pt x="1888962" y="158163"/>
                  </a:cubicBezTo>
                  <a:cubicBezTo>
                    <a:pt x="1888962" y="156620"/>
                    <a:pt x="1888319" y="154219"/>
                    <a:pt x="1887033" y="150962"/>
                  </a:cubicBezTo>
                  <a:cubicBezTo>
                    <a:pt x="1885747" y="147704"/>
                    <a:pt x="1885104" y="145390"/>
                    <a:pt x="1885104" y="144018"/>
                  </a:cubicBezTo>
                  <a:cubicBezTo>
                    <a:pt x="1885276" y="138703"/>
                    <a:pt x="1887204" y="134160"/>
                    <a:pt x="1890891" y="130388"/>
                  </a:cubicBezTo>
                  <a:cubicBezTo>
                    <a:pt x="1894577" y="126616"/>
                    <a:pt x="1899077" y="124730"/>
                    <a:pt x="1904392" y="124730"/>
                  </a:cubicBezTo>
                  <a:close/>
                  <a:moveTo>
                    <a:pt x="1289740" y="124730"/>
                  </a:moveTo>
                  <a:cubicBezTo>
                    <a:pt x="1296084" y="124730"/>
                    <a:pt x="1301313" y="127173"/>
                    <a:pt x="1305428" y="132059"/>
                  </a:cubicBezTo>
                  <a:cubicBezTo>
                    <a:pt x="1309543" y="136946"/>
                    <a:pt x="1311600" y="142646"/>
                    <a:pt x="1311600" y="149162"/>
                  </a:cubicBezTo>
                  <a:lnTo>
                    <a:pt x="1311600" y="172307"/>
                  </a:lnTo>
                  <a:lnTo>
                    <a:pt x="1303885" y="172307"/>
                  </a:lnTo>
                  <a:lnTo>
                    <a:pt x="1303885" y="149162"/>
                  </a:lnTo>
                  <a:cubicBezTo>
                    <a:pt x="1303885" y="145047"/>
                    <a:pt x="1302513" y="141446"/>
                    <a:pt x="1299770" y="138360"/>
                  </a:cubicBezTo>
                  <a:cubicBezTo>
                    <a:pt x="1297027" y="135274"/>
                    <a:pt x="1293684" y="133731"/>
                    <a:pt x="1289740" y="133731"/>
                  </a:cubicBezTo>
                  <a:cubicBezTo>
                    <a:pt x="1286826" y="133731"/>
                    <a:pt x="1284168" y="134545"/>
                    <a:pt x="1281768" y="136174"/>
                  </a:cubicBezTo>
                  <a:cubicBezTo>
                    <a:pt x="1279368" y="137803"/>
                    <a:pt x="1278167" y="139989"/>
                    <a:pt x="1278167" y="142732"/>
                  </a:cubicBezTo>
                  <a:cubicBezTo>
                    <a:pt x="1278167" y="147876"/>
                    <a:pt x="1280311" y="150447"/>
                    <a:pt x="1284597" y="150447"/>
                  </a:cubicBezTo>
                  <a:cubicBezTo>
                    <a:pt x="1288026" y="150447"/>
                    <a:pt x="1289740" y="148304"/>
                    <a:pt x="1289740" y="144018"/>
                  </a:cubicBezTo>
                  <a:lnTo>
                    <a:pt x="1288454" y="141446"/>
                  </a:lnTo>
                  <a:cubicBezTo>
                    <a:pt x="1293598" y="141446"/>
                    <a:pt x="1296170" y="144875"/>
                    <a:pt x="1296170" y="151733"/>
                  </a:cubicBezTo>
                  <a:cubicBezTo>
                    <a:pt x="1296170" y="156877"/>
                    <a:pt x="1293598" y="159449"/>
                    <a:pt x="1288454" y="159449"/>
                  </a:cubicBezTo>
                  <a:cubicBezTo>
                    <a:pt x="1286568" y="159449"/>
                    <a:pt x="1285197" y="159020"/>
                    <a:pt x="1284340" y="158163"/>
                  </a:cubicBezTo>
                  <a:cubicBezTo>
                    <a:pt x="1284340" y="161592"/>
                    <a:pt x="1282539" y="164249"/>
                    <a:pt x="1278939" y="166135"/>
                  </a:cubicBezTo>
                  <a:cubicBezTo>
                    <a:pt x="1276196" y="167678"/>
                    <a:pt x="1272938" y="168450"/>
                    <a:pt x="1269166" y="168450"/>
                  </a:cubicBezTo>
                  <a:cubicBezTo>
                    <a:pt x="1272595" y="164163"/>
                    <a:pt x="1274310" y="160734"/>
                    <a:pt x="1274310" y="158163"/>
                  </a:cubicBezTo>
                  <a:cubicBezTo>
                    <a:pt x="1274310" y="156620"/>
                    <a:pt x="1273667" y="154219"/>
                    <a:pt x="1272381" y="150962"/>
                  </a:cubicBezTo>
                  <a:cubicBezTo>
                    <a:pt x="1271095" y="147704"/>
                    <a:pt x="1270452" y="145390"/>
                    <a:pt x="1270452" y="144018"/>
                  </a:cubicBezTo>
                  <a:cubicBezTo>
                    <a:pt x="1270624" y="138703"/>
                    <a:pt x="1272552" y="134160"/>
                    <a:pt x="1276239" y="130388"/>
                  </a:cubicBezTo>
                  <a:cubicBezTo>
                    <a:pt x="1279925" y="126616"/>
                    <a:pt x="1284425" y="124730"/>
                    <a:pt x="1289740" y="124730"/>
                  </a:cubicBezTo>
                  <a:close/>
                  <a:moveTo>
                    <a:pt x="675088" y="124730"/>
                  </a:moveTo>
                  <a:cubicBezTo>
                    <a:pt x="681432" y="124730"/>
                    <a:pt x="686661" y="127173"/>
                    <a:pt x="690776" y="132059"/>
                  </a:cubicBezTo>
                  <a:cubicBezTo>
                    <a:pt x="694891" y="136946"/>
                    <a:pt x="696948" y="142646"/>
                    <a:pt x="696948" y="149162"/>
                  </a:cubicBezTo>
                  <a:lnTo>
                    <a:pt x="696948" y="172307"/>
                  </a:lnTo>
                  <a:lnTo>
                    <a:pt x="689233" y="172307"/>
                  </a:lnTo>
                  <a:lnTo>
                    <a:pt x="689233" y="149162"/>
                  </a:lnTo>
                  <a:cubicBezTo>
                    <a:pt x="689233" y="145047"/>
                    <a:pt x="687861" y="141446"/>
                    <a:pt x="685118" y="138360"/>
                  </a:cubicBezTo>
                  <a:cubicBezTo>
                    <a:pt x="682375" y="135274"/>
                    <a:pt x="679032" y="133731"/>
                    <a:pt x="675088" y="133731"/>
                  </a:cubicBezTo>
                  <a:cubicBezTo>
                    <a:pt x="672174" y="133731"/>
                    <a:pt x="669516" y="134545"/>
                    <a:pt x="667116" y="136174"/>
                  </a:cubicBezTo>
                  <a:cubicBezTo>
                    <a:pt x="664716" y="137803"/>
                    <a:pt x="663515" y="139989"/>
                    <a:pt x="663515" y="142732"/>
                  </a:cubicBezTo>
                  <a:cubicBezTo>
                    <a:pt x="663515" y="147876"/>
                    <a:pt x="665659" y="150447"/>
                    <a:pt x="669945" y="150447"/>
                  </a:cubicBezTo>
                  <a:cubicBezTo>
                    <a:pt x="673374" y="150447"/>
                    <a:pt x="675088" y="148304"/>
                    <a:pt x="675088" y="144018"/>
                  </a:cubicBezTo>
                  <a:lnTo>
                    <a:pt x="673802" y="141446"/>
                  </a:lnTo>
                  <a:cubicBezTo>
                    <a:pt x="678946" y="141446"/>
                    <a:pt x="681518" y="144875"/>
                    <a:pt x="681518" y="151733"/>
                  </a:cubicBezTo>
                  <a:cubicBezTo>
                    <a:pt x="681518" y="156877"/>
                    <a:pt x="678946" y="159449"/>
                    <a:pt x="673802" y="159449"/>
                  </a:cubicBezTo>
                  <a:cubicBezTo>
                    <a:pt x="671916" y="159449"/>
                    <a:pt x="670545" y="159020"/>
                    <a:pt x="669688" y="158163"/>
                  </a:cubicBezTo>
                  <a:cubicBezTo>
                    <a:pt x="669688" y="161592"/>
                    <a:pt x="667887" y="164249"/>
                    <a:pt x="664287" y="166135"/>
                  </a:cubicBezTo>
                  <a:cubicBezTo>
                    <a:pt x="661544" y="167678"/>
                    <a:pt x="658286" y="168450"/>
                    <a:pt x="654514" y="168450"/>
                  </a:cubicBezTo>
                  <a:cubicBezTo>
                    <a:pt x="657943" y="164163"/>
                    <a:pt x="659658" y="160734"/>
                    <a:pt x="659658" y="158163"/>
                  </a:cubicBezTo>
                  <a:cubicBezTo>
                    <a:pt x="659658" y="156620"/>
                    <a:pt x="659015" y="154219"/>
                    <a:pt x="657729" y="150962"/>
                  </a:cubicBezTo>
                  <a:cubicBezTo>
                    <a:pt x="656443" y="147704"/>
                    <a:pt x="655800" y="145390"/>
                    <a:pt x="655800" y="144018"/>
                  </a:cubicBezTo>
                  <a:cubicBezTo>
                    <a:pt x="655972" y="138703"/>
                    <a:pt x="657900" y="134160"/>
                    <a:pt x="661587" y="130388"/>
                  </a:cubicBezTo>
                  <a:cubicBezTo>
                    <a:pt x="665273" y="126616"/>
                    <a:pt x="669773" y="124730"/>
                    <a:pt x="675088" y="124730"/>
                  </a:cubicBezTo>
                  <a:close/>
                  <a:moveTo>
                    <a:pt x="60437" y="124730"/>
                  </a:moveTo>
                  <a:cubicBezTo>
                    <a:pt x="66780" y="124730"/>
                    <a:pt x="72009" y="127173"/>
                    <a:pt x="76124" y="132059"/>
                  </a:cubicBezTo>
                  <a:cubicBezTo>
                    <a:pt x="80239" y="136946"/>
                    <a:pt x="82296" y="142646"/>
                    <a:pt x="82296" y="149162"/>
                  </a:cubicBezTo>
                  <a:lnTo>
                    <a:pt x="82296" y="172307"/>
                  </a:lnTo>
                  <a:lnTo>
                    <a:pt x="74581" y="172307"/>
                  </a:lnTo>
                  <a:lnTo>
                    <a:pt x="74581" y="149162"/>
                  </a:lnTo>
                  <a:cubicBezTo>
                    <a:pt x="74581" y="145047"/>
                    <a:pt x="73210" y="141446"/>
                    <a:pt x="70466" y="138360"/>
                  </a:cubicBezTo>
                  <a:cubicBezTo>
                    <a:pt x="67723" y="135274"/>
                    <a:pt x="64380" y="133731"/>
                    <a:pt x="60437" y="133731"/>
                  </a:cubicBezTo>
                  <a:cubicBezTo>
                    <a:pt x="57522" y="133731"/>
                    <a:pt x="54864" y="134545"/>
                    <a:pt x="52464" y="136174"/>
                  </a:cubicBezTo>
                  <a:cubicBezTo>
                    <a:pt x="50064" y="137803"/>
                    <a:pt x="48864" y="139989"/>
                    <a:pt x="48864" y="142732"/>
                  </a:cubicBezTo>
                  <a:cubicBezTo>
                    <a:pt x="48864" y="147876"/>
                    <a:pt x="51007" y="150447"/>
                    <a:pt x="55293" y="150447"/>
                  </a:cubicBezTo>
                  <a:cubicBezTo>
                    <a:pt x="58722" y="150447"/>
                    <a:pt x="60437" y="148304"/>
                    <a:pt x="60437" y="144018"/>
                  </a:cubicBezTo>
                  <a:lnTo>
                    <a:pt x="59151" y="141446"/>
                  </a:lnTo>
                  <a:cubicBezTo>
                    <a:pt x="64294" y="141446"/>
                    <a:pt x="66866" y="144875"/>
                    <a:pt x="66866" y="151733"/>
                  </a:cubicBezTo>
                  <a:cubicBezTo>
                    <a:pt x="66866" y="156877"/>
                    <a:pt x="64294" y="159449"/>
                    <a:pt x="59151" y="159449"/>
                  </a:cubicBezTo>
                  <a:cubicBezTo>
                    <a:pt x="57265" y="159449"/>
                    <a:pt x="55893" y="159020"/>
                    <a:pt x="55036" y="158163"/>
                  </a:cubicBezTo>
                  <a:cubicBezTo>
                    <a:pt x="55036" y="161592"/>
                    <a:pt x="53236" y="164249"/>
                    <a:pt x="49635" y="166135"/>
                  </a:cubicBezTo>
                  <a:cubicBezTo>
                    <a:pt x="46892" y="167678"/>
                    <a:pt x="43634" y="168450"/>
                    <a:pt x="39863" y="168450"/>
                  </a:cubicBezTo>
                  <a:cubicBezTo>
                    <a:pt x="43292" y="164163"/>
                    <a:pt x="45006" y="160734"/>
                    <a:pt x="45006" y="158163"/>
                  </a:cubicBezTo>
                  <a:cubicBezTo>
                    <a:pt x="45006" y="156620"/>
                    <a:pt x="44363" y="154219"/>
                    <a:pt x="43077" y="150962"/>
                  </a:cubicBezTo>
                  <a:cubicBezTo>
                    <a:pt x="41791" y="147704"/>
                    <a:pt x="41148" y="145390"/>
                    <a:pt x="41148" y="144018"/>
                  </a:cubicBezTo>
                  <a:cubicBezTo>
                    <a:pt x="41320" y="138703"/>
                    <a:pt x="43249" y="134160"/>
                    <a:pt x="46935" y="130388"/>
                  </a:cubicBezTo>
                  <a:cubicBezTo>
                    <a:pt x="50621" y="126616"/>
                    <a:pt x="55122" y="124730"/>
                    <a:pt x="60437" y="124730"/>
                  </a:cubicBezTo>
                  <a:close/>
                  <a:moveTo>
                    <a:pt x="2664346" y="123444"/>
                  </a:moveTo>
                  <a:cubicBezTo>
                    <a:pt x="2666061" y="124644"/>
                    <a:pt x="2666918" y="126787"/>
                    <a:pt x="2666918" y="129873"/>
                  </a:cubicBezTo>
                  <a:cubicBezTo>
                    <a:pt x="2666746" y="135017"/>
                    <a:pt x="2664775" y="139303"/>
                    <a:pt x="2661003" y="142732"/>
                  </a:cubicBezTo>
                  <a:cubicBezTo>
                    <a:pt x="2657231" y="146161"/>
                    <a:pt x="2652773" y="147876"/>
                    <a:pt x="2647630" y="147876"/>
                  </a:cubicBezTo>
                  <a:cubicBezTo>
                    <a:pt x="2644887" y="147876"/>
                    <a:pt x="2640815" y="147233"/>
                    <a:pt x="2635414" y="145947"/>
                  </a:cubicBezTo>
                  <a:cubicBezTo>
                    <a:pt x="2630013" y="144661"/>
                    <a:pt x="2625941" y="144018"/>
                    <a:pt x="2623198" y="144018"/>
                  </a:cubicBezTo>
                  <a:lnTo>
                    <a:pt x="2616769" y="144018"/>
                  </a:lnTo>
                  <a:cubicBezTo>
                    <a:pt x="2623627" y="147447"/>
                    <a:pt x="2627056" y="152162"/>
                    <a:pt x="2627056" y="158163"/>
                  </a:cubicBezTo>
                  <a:cubicBezTo>
                    <a:pt x="2616597" y="152162"/>
                    <a:pt x="2608882" y="149162"/>
                    <a:pt x="2603910" y="149162"/>
                  </a:cubicBezTo>
                  <a:cubicBezTo>
                    <a:pt x="2595338" y="149162"/>
                    <a:pt x="2585051" y="153448"/>
                    <a:pt x="2573049" y="162020"/>
                  </a:cubicBezTo>
                  <a:lnTo>
                    <a:pt x="2569191" y="159449"/>
                  </a:lnTo>
                  <a:cubicBezTo>
                    <a:pt x="2583593" y="142304"/>
                    <a:pt x="2601595" y="133731"/>
                    <a:pt x="2623198" y="133731"/>
                  </a:cubicBezTo>
                  <a:cubicBezTo>
                    <a:pt x="2625427" y="133731"/>
                    <a:pt x="2628856" y="133945"/>
                    <a:pt x="2633485" y="134374"/>
                  </a:cubicBezTo>
                  <a:cubicBezTo>
                    <a:pt x="2638114" y="134803"/>
                    <a:pt x="2641543" y="135017"/>
                    <a:pt x="2643772" y="135017"/>
                  </a:cubicBezTo>
                  <a:cubicBezTo>
                    <a:pt x="2655774" y="135017"/>
                    <a:pt x="2662632" y="131159"/>
                    <a:pt x="2664346" y="123444"/>
                  </a:cubicBezTo>
                  <a:close/>
                  <a:moveTo>
                    <a:pt x="2049696" y="123444"/>
                  </a:moveTo>
                  <a:cubicBezTo>
                    <a:pt x="2051411" y="124644"/>
                    <a:pt x="2052268" y="126787"/>
                    <a:pt x="2052268" y="129873"/>
                  </a:cubicBezTo>
                  <a:cubicBezTo>
                    <a:pt x="2052096" y="135017"/>
                    <a:pt x="2050125" y="139303"/>
                    <a:pt x="2046353" y="142732"/>
                  </a:cubicBezTo>
                  <a:cubicBezTo>
                    <a:pt x="2042581" y="146161"/>
                    <a:pt x="2038123" y="147876"/>
                    <a:pt x="2032980" y="147876"/>
                  </a:cubicBezTo>
                  <a:cubicBezTo>
                    <a:pt x="2030237" y="147876"/>
                    <a:pt x="2026165" y="147233"/>
                    <a:pt x="2020764" y="145947"/>
                  </a:cubicBezTo>
                  <a:cubicBezTo>
                    <a:pt x="2015363" y="144661"/>
                    <a:pt x="2011291" y="144018"/>
                    <a:pt x="2008548" y="144018"/>
                  </a:cubicBezTo>
                  <a:lnTo>
                    <a:pt x="2002119" y="144018"/>
                  </a:lnTo>
                  <a:cubicBezTo>
                    <a:pt x="2008977" y="147447"/>
                    <a:pt x="2012406" y="152162"/>
                    <a:pt x="2012406" y="158163"/>
                  </a:cubicBezTo>
                  <a:cubicBezTo>
                    <a:pt x="2001947" y="152162"/>
                    <a:pt x="1994232" y="149162"/>
                    <a:pt x="1989260" y="149162"/>
                  </a:cubicBezTo>
                  <a:cubicBezTo>
                    <a:pt x="1980688" y="149162"/>
                    <a:pt x="1970401" y="153448"/>
                    <a:pt x="1958399" y="162020"/>
                  </a:cubicBezTo>
                  <a:lnTo>
                    <a:pt x="1954541" y="159449"/>
                  </a:lnTo>
                  <a:cubicBezTo>
                    <a:pt x="1968943" y="142304"/>
                    <a:pt x="1986945" y="133731"/>
                    <a:pt x="2008548" y="133731"/>
                  </a:cubicBezTo>
                  <a:cubicBezTo>
                    <a:pt x="2010777" y="133731"/>
                    <a:pt x="2014206" y="133945"/>
                    <a:pt x="2018835" y="134374"/>
                  </a:cubicBezTo>
                  <a:cubicBezTo>
                    <a:pt x="2023464" y="134803"/>
                    <a:pt x="2026893" y="135017"/>
                    <a:pt x="2029122" y="135017"/>
                  </a:cubicBezTo>
                  <a:cubicBezTo>
                    <a:pt x="2041124" y="135017"/>
                    <a:pt x="2047982" y="131159"/>
                    <a:pt x="2049696" y="123444"/>
                  </a:cubicBezTo>
                  <a:close/>
                  <a:moveTo>
                    <a:pt x="1435044" y="123444"/>
                  </a:moveTo>
                  <a:cubicBezTo>
                    <a:pt x="1436759" y="124644"/>
                    <a:pt x="1437616" y="126787"/>
                    <a:pt x="1437616" y="129873"/>
                  </a:cubicBezTo>
                  <a:cubicBezTo>
                    <a:pt x="1437444" y="135017"/>
                    <a:pt x="1435473" y="139303"/>
                    <a:pt x="1431701" y="142732"/>
                  </a:cubicBezTo>
                  <a:cubicBezTo>
                    <a:pt x="1427929" y="146161"/>
                    <a:pt x="1423471" y="147876"/>
                    <a:pt x="1418328" y="147876"/>
                  </a:cubicBezTo>
                  <a:cubicBezTo>
                    <a:pt x="1415585" y="147876"/>
                    <a:pt x="1411513" y="147233"/>
                    <a:pt x="1406112" y="145947"/>
                  </a:cubicBezTo>
                  <a:cubicBezTo>
                    <a:pt x="1400711" y="144661"/>
                    <a:pt x="1396639" y="144018"/>
                    <a:pt x="1393896" y="144018"/>
                  </a:cubicBezTo>
                  <a:lnTo>
                    <a:pt x="1387467" y="144018"/>
                  </a:lnTo>
                  <a:cubicBezTo>
                    <a:pt x="1394325" y="147447"/>
                    <a:pt x="1397754" y="152162"/>
                    <a:pt x="1397754" y="158163"/>
                  </a:cubicBezTo>
                  <a:cubicBezTo>
                    <a:pt x="1387295" y="152162"/>
                    <a:pt x="1379580" y="149162"/>
                    <a:pt x="1374608" y="149162"/>
                  </a:cubicBezTo>
                  <a:cubicBezTo>
                    <a:pt x="1366036" y="149162"/>
                    <a:pt x="1355749" y="153448"/>
                    <a:pt x="1343747" y="162020"/>
                  </a:cubicBezTo>
                  <a:lnTo>
                    <a:pt x="1339889" y="159449"/>
                  </a:lnTo>
                  <a:cubicBezTo>
                    <a:pt x="1354291" y="142304"/>
                    <a:pt x="1372293" y="133731"/>
                    <a:pt x="1393896" y="133731"/>
                  </a:cubicBezTo>
                  <a:cubicBezTo>
                    <a:pt x="1396125" y="133731"/>
                    <a:pt x="1399554" y="133945"/>
                    <a:pt x="1404183" y="134374"/>
                  </a:cubicBezTo>
                  <a:cubicBezTo>
                    <a:pt x="1408812" y="134803"/>
                    <a:pt x="1412241" y="135017"/>
                    <a:pt x="1414470" y="135017"/>
                  </a:cubicBezTo>
                  <a:cubicBezTo>
                    <a:pt x="1426472" y="135017"/>
                    <a:pt x="1433330" y="131159"/>
                    <a:pt x="1435044" y="123444"/>
                  </a:cubicBezTo>
                  <a:close/>
                  <a:moveTo>
                    <a:pt x="820392" y="123444"/>
                  </a:moveTo>
                  <a:cubicBezTo>
                    <a:pt x="822107" y="124644"/>
                    <a:pt x="822964" y="126787"/>
                    <a:pt x="822964" y="129873"/>
                  </a:cubicBezTo>
                  <a:cubicBezTo>
                    <a:pt x="822792" y="135017"/>
                    <a:pt x="820821" y="139303"/>
                    <a:pt x="817049" y="142732"/>
                  </a:cubicBezTo>
                  <a:cubicBezTo>
                    <a:pt x="813277" y="146161"/>
                    <a:pt x="808819" y="147876"/>
                    <a:pt x="803676" y="147876"/>
                  </a:cubicBezTo>
                  <a:cubicBezTo>
                    <a:pt x="800933" y="147876"/>
                    <a:pt x="796861" y="147233"/>
                    <a:pt x="791460" y="145947"/>
                  </a:cubicBezTo>
                  <a:cubicBezTo>
                    <a:pt x="786059" y="144661"/>
                    <a:pt x="781987" y="144018"/>
                    <a:pt x="779244" y="144018"/>
                  </a:cubicBezTo>
                  <a:lnTo>
                    <a:pt x="772815" y="144018"/>
                  </a:lnTo>
                  <a:cubicBezTo>
                    <a:pt x="779673" y="147447"/>
                    <a:pt x="783102" y="152162"/>
                    <a:pt x="783102" y="158163"/>
                  </a:cubicBezTo>
                  <a:cubicBezTo>
                    <a:pt x="772643" y="152162"/>
                    <a:pt x="764928" y="149162"/>
                    <a:pt x="759956" y="149162"/>
                  </a:cubicBezTo>
                  <a:cubicBezTo>
                    <a:pt x="751384" y="149162"/>
                    <a:pt x="741097" y="153448"/>
                    <a:pt x="729095" y="162020"/>
                  </a:cubicBezTo>
                  <a:lnTo>
                    <a:pt x="725237" y="159449"/>
                  </a:lnTo>
                  <a:cubicBezTo>
                    <a:pt x="739639" y="142304"/>
                    <a:pt x="757641" y="133731"/>
                    <a:pt x="779244" y="133731"/>
                  </a:cubicBezTo>
                  <a:cubicBezTo>
                    <a:pt x="781473" y="133731"/>
                    <a:pt x="784902" y="133945"/>
                    <a:pt x="789531" y="134374"/>
                  </a:cubicBezTo>
                  <a:cubicBezTo>
                    <a:pt x="794160" y="134803"/>
                    <a:pt x="797589" y="135017"/>
                    <a:pt x="799818" y="135017"/>
                  </a:cubicBezTo>
                  <a:cubicBezTo>
                    <a:pt x="811820" y="135017"/>
                    <a:pt x="818678" y="131159"/>
                    <a:pt x="820392" y="123444"/>
                  </a:cubicBezTo>
                  <a:close/>
                  <a:moveTo>
                    <a:pt x="205740" y="123444"/>
                  </a:moveTo>
                  <a:cubicBezTo>
                    <a:pt x="207455" y="124644"/>
                    <a:pt x="208312" y="126787"/>
                    <a:pt x="208312" y="129873"/>
                  </a:cubicBezTo>
                  <a:cubicBezTo>
                    <a:pt x="208141" y="135017"/>
                    <a:pt x="206169" y="139303"/>
                    <a:pt x="202397" y="142732"/>
                  </a:cubicBezTo>
                  <a:cubicBezTo>
                    <a:pt x="198625" y="146161"/>
                    <a:pt x="194168" y="147876"/>
                    <a:pt x="189024" y="147876"/>
                  </a:cubicBezTo>
                  <a:cubicBezTo>
                    <a:pt x="186281" y="147876"/>
                    <a:pt x="182209" y="147233"/>
                    <a:pt x="176808" y="145947"/>
                  </a:cubicBezTo>
                  <a:cubicBezTo>
                    <a:pt x="171408" y="144661"/>
                    <a:pt x="167336" y="144018"/>
                    <a:pt x="164592" y="144018"/>
                  </a:cubicBezTo>
                  <a:lnTo>
                    <a:pt x="158163" y="144018"/>
                  </a:lnTo>
                  <a:cubicBezTo>
                    <a:pt x="165021" y="147447"/>
                    <a:pt x="168450" y="152162"/>
                    <a:pt x="168450" y="158163"/>
                  </a:cubicBezTo>
                  <a:cubicBezTo>
                    <a:pt x="157992" y="152162"/>
                    <a:pt x="150276" y="149162"/>
                    <a:pt x="145304" y="149162"/>
                  </a:cubicBezTo>
                  <a:cubicBezTo>
                    <a:pt x="136732" y="149162"/>
                    <a:pt x="126445" y="153448"/>
                    <a:pt x="114443" y="162020"/>
                  </a:cubicBezTo>
                  <a:lnTo>
                    <a:pt x="110586" y="159449"/>
                  </a:lnTo>
                  <a:cubicBezTo>
                    <a:pt x="124987" y="142304"/>
                    <a:pt x="142990" y="133731"/>
                    <a:pt x="164592" y="133731"/>
                  </a:cubicBezTo>
                  <a:cubicBezTo>
                    <a:pt x="166821" y="133731"/>
                    <a:pt x="170250" y="133945"/>
                    <a:pt x="174879" y="134374"/>
                  </a:cubicBezTo>
                  <a:cubicBezTo>
                    <a:pt x="179509" y="134803"/>
                    <a:pt x="182938" y="135017"/>
                    <a:pt x="185166" y="135017"/>
                  </a:cubicBezTo>
                  <a:cubicBezTo>
                    <a:pt x="197168" y="135017"/>
                    <a:pt x="204026" y="131159"/>
                    <a:pt x="205740" y="123444"/>
                  </a:cubicBezTo>
                  <a:close/>
                  <a:moveTo>
                    <a:pt x="662230" y="79724"/>
                  </a:moveTo>
                  <a:cubicBezTo>
                    <a:pt x="667545" y="87954"/>
                    <a:pt x="672259" y="93526"/>
                    <a:pt x="676374" y="96441"/>
                  </a:cubicBezTo>
                  <a:cubicBezTo>
                    <a:pt x="690947" y="106556"/>
                    <a:pt x="698234" y="118986"/>
                    <a:pt x="698234" y="133731"/>
                  </a:cubicBezTo>
                  <a:cubicBezTo>
                    <a:pt x="692062" y="123444"/>
                    <a:pt x="683918" y="118300"/>
                    <a:pt x="673802" y="118300"/>
                  </a:cubicBezTo>
                  <a:cubicBezTo>
                    <a:pt x="663858" y="118300"/>
                    <a:pt x="657000" y="121730"/>
                    <a:pt x="653228" y="128587"/>
                  </a:cubicBezTo>
                  <a:cubicBezTo>
                    <a:pt x="653400" y="124130"/>
                    <a:pt x="654686" y="120186"/>
                    <a:pt x="657086" y="116757"/>
                  </a:cubicBezTo>
                  <a:cubicBezTo>
                    <a:pt x="659829" y="112643"/>
                    <a:pt x="663258" y="110585"/>
                    <a:pt x="667373" y="110585"/>
                  </a:cubicBezTo>
                  <a:cubicBezTo>
                    <a:pt x="661201" y="107328"/>
                    <a:pt x="656915" y="103470"/>
                    <a:pt x="654514" y="99012"/>
                  </a:cubicBezTo>
                  <a:cubicBezTo>
                    <a:pt x="657772" y="97298"/>
                    <a:pt x="661629" y="96441"/>
                    <a:pt x="666087" y="96441"/>
                  </a:cubicBezTo>
                  <a:cubicBezTo>
                    <a:pt x="662658" y="93869"/>
                    <a:pt x="660944" y="90011"/>
                    <a:pt x="660944" y="84868"/>
                  </a:cubicBezTo>
                  <a:cubicBezTo>
                    <a:pt x="660944" y="86068"/>
                    <a:pt x="661372" y="84353"/>
                    <a:pt x="662230" y="79724"/>
                  </a:cubicBezTo>
                  <a:close/>
                  <a:moveTo>
                    <a:pt x="47578" y="79724"/>
                  </a:moveTo>
                  <a:cubicBezTo>
                    <a:pt x="52893" y="87954"/>
                    <a:pt x="57608" y="93526"/>
                    <a:pt x="61722" y="96441"/>
                  </a:cubicBezTo>
                  <a:cubicBezTo>
                    <a:pt x="76296" y="106556"/>
                    <a:pt x="83582" y="118986"/>
                    <a:pt x="83582" y="133731"/>
                  </a:cubicBezTo>
                  <a:cubicBezTo>
                    <a:pt x="77410" y="123444"/>
                    <a:pt x="69266" y="118300"/>
                    <a:pt x="59151" y="118300"/>
                  </a:cubicBezTo>
                  <a:cubicBezTo>
                    <a:pt x="49207" y="118300"/>
                    <a:pt x="42349" y="121730"/>
                    <a:pt x="38577" y="128587"/>
                  </a:cubicBezTo>
                  <a:cubicBezTo>
                    <a:pt x="38748" y="124130"/>
                    <a:pt x="40034" y="120186"/>
                    <a:pt x="42434" y="116757"/>
                  </a:cubicBezTo>
                  <a:cubicBezTo>
                    <a:pt x="45178" y="112643"/>
                    <a:pt x="48606" y="110585"/>
                    <a:pt x="52721" y="110585"/>
                  </a:cubicBezTo>
                  <a:cubicBezTo>
                    <a:pt x="46549" y="107328"/>
                    <a:pt x="42263" y="103470"/>
                    <a:pt x="39863" y="99012"/>
                  </a:cubicBezTo>
                  <a:cubicBezTo>
                    <a:pt x="43120" y="97298"/>
                    <a:pt x="46978" y="96441"/>
                    <a:pt x="51435" y="96441"/>
                  </a:cubicBezTo>
                  <a:cubicBezTo>
                    <a:pt x="48006" y="93869"/>
                    <a:pt x="46292" y="90011"/>
                    <a:pt x="46292" y="84868"/>
                  </a:cubicBezTo>
                  <a:cubicBezTo>
                    <a:pt x="46292" y="86068"/>
                    <a:pt x="46721" y="84353"/>
                    <a:pt x="47578" y="79724"/>
                  </a:cubicBezTo>
                  <a:close/>
                  <a:moveTo>
                    <a:pt x="1276882" y="79724"/>
                  </a:moveTo>
                  <a:cubicBezTo>
                    <a:pt x="1282197" y="87954"/>
                    <a:pt x="1286911" y="93526"/>
                    <a:pt x="1291026" y="96441"/>
                  </a:cubicBezTo>
                  <a:cubicBezTo>
                    <a:pt x="1305599" y="106556"/>
                    <a:pt x="1312886" y="118986"/>
                    <a:pt x="1312886" y="133731"/>
                  </a:cubicBezTo>
                  <a:cubicBezTo>
                    <a:pt x="1306714" y="123444"/>
                    <a:pt x="1298570" y="118300"/>
                    <a:pt x="1288454" y="118300"/>
                  </a:cubicBezTo>
                  <a:cubicBezTo>
                    <a:pt x="1278510" y="118300"/>
                    <a:pt x="1271652" y="121730"/>
                    <a:pt x="1267880" y="128587"/>
                  </a:cubicBezTo>
                  <a:cubicBezTo>
                    <a:pt x="1268052" y="124130"/>
                    <a:pt x="1269338" y="120186"/>
                    <a:pt x="1271738" y="116757"/>
                  </a:cubicBezTo>
                  <a:cubicBezTo>
                    <a:pt x="1274481" y="112643"/>
                    <a:pt x="1277910" y="110585"/>
                    <a:pt x="1282025" y="110585"/>
                  </a:cubicBezTo>
                  <a:cubicBezTo>
                    <a:pt x="1275853" y="107328"/>
                    <a:pt x="1271567" y="103470"/>
                    <a:pt x="1269166" y="99012"/>
                  </a:cubicBezTo>
                  <a:cubicBezTo>
                    <a:pt x="1272424" y="97298"/>
                    <a:pt x="1276281" y="96441"/>
                    <a:pt x="1280739" y="96441"/>
                  </a:cubicBezTo>
                  <a:cubicBezTo>
                    <a:pt x="1277310" y="93869"/>
                    <a:pt x="1275596" y="90011"/>
                    <a:pt x="1275596" y="84868"/>
                  </a:cubicBezTo>
                  <a:cubicBezTo>
                    <a:pt x="1275596" y="86068"/>
                    <a:pt x="1276024" y="84353"/>
                    <a:pt x="1276882" y="79724"/>
                  </a:cubicBezTo>
                  <a:close/>
                  <a:moveTo>
                    <a:pt x="1891534" y="79724"/>
                  </a:moveTo>
                  <a:cubicBezTo>
                    <a:pt x="1896849" y="87954"/>
                    <a:pt x="1901563" y="93526"/>
                    <a:pt x="1905678" y="96441"/>
                  </a:cubicBezTo>
                  <a:cubicBezTo>
                    <a:pt x="1920251" y="106556"/>
                    <a:pt x="1927538" y="118986"/>
                    <a:pt x="1927538" y="133731"/>
                  </a:cubicBezTo>
                  <a:cubicBezTo>
                    <a:pt x="1921366" y="123444"/>
                    <a:pt x="1913222" y="118300"/>
                    <a:pt x="1903106" y="118300"/>
                  </a:cubicBezTo>
                  <a:cubicBezTo>
                    <a:pt x="1893162" y="118300"/>
                    <a:pt x="1886304" y="121730"/>
                    <a:pt x="1882532" y="128587"/>
                  </a:cubicBezTo>
                  <a:cubicBezTo>
                    <a:pt x="1882704" y="124130"/>
                    <a:pt x="1883990" y="120186"/>
                    <a:pt x="1886390" y="116757"/>
                  </a:cubicBezTo>
                  <a:cubicBezTo>
                    <a:pt x="1889133" y="112643"/>
                    <a:pt x="1892562" y="110585"/>
                    <a:pt x="1896677" y="110585"/>
                  </a:cubicBezTo>
                  <a:cubicBezTo>
                    <a:pt x="1890505" y="107328"/>
                    <a:pt x="1886219" y="103470"/>
                    <a:pt x="1883818" y="99012"/>
                  </a:cubicBezTo>
                  <a:cubicBezTo>
                    <a:pt x="1887076" y="97298"/>
                    <a:pt x="1890933" y="96441"/>
                    <a:pt x="1895391" y="96441"/>
                  </a:cubicBezTo>
                  <a:cubicBezTo>
                    <a:pt x="1891962" y="93869"/>
                    <a:pt x="1890248" y="90011"/>
                    <a:pt x="1890248" y="84868"/>
                  </a:cubicBezTo>
                  <a:cubicBezTo>
                    <a:pt x="1890248" y="86068"/>
                    <a:pt x="1890676" y="84353"/>
                    <a:pt x="1891534" y="79724"/>
                  </a:cubicBezTo>
                  <a:close/>
                  <a:moveTo>
                    <a:pt x="2506184" y="79724"/>
                  </a:moveTo>
                  <a:cubicBezTo>
                    <a:pt x="2511499" y="87954"/>
                    <a:pt x="2516213" y="93526"/>
                    <a:pt x="2520328" y="96441"/>
                  </a:cubicBezTo>
                  <a:cubicBezTo>
                    <a:pt x="2534901" y="106556"/>
                    <a:pt x="2542188" y="118986"/>
                    <a:pt x="2542188" y="133731"/>
                  </a:cubicBezTo>
                  <a:cubicBezTo>
                    <a:pt x="2536016" y="123444"/>
                    <a:pt x="2527872" y="118300"/>
                    <a:pt x="2517756" y="118300"/>
                  </a:cubicBezTo>
                  <a:cubicBezTo>
                    <a:pt x="2507812" y="118300"/>
                    <a:pt x="2500954" y="121730"/>
                    <a:pt x="2497182" y="128587"/>
                  </a:cubicBezTo>
                  <a:cubicBezTo>
                    <a:pt x="2497354" y="124130"/>
                    <a:pt x="2498640" y="120186"/>
                    <a:pt x="2501040" y="116757"/>
                  </a:cubicBezTo>
                  <a:cubicBezTo>
                    <a:pt x="2503783" y="112643"/>
                    <a:pt x="2507212" y="110585"/>
                    <a:pt x="2511327" y="110585"/>
                  </a:cubicBezTo>
                  <a:cubicBezTo>
                    <a:pt x="2505155" y="107328"/>
                    <a:pt x="2500869" y="103470"/>
                    <a:pt x="2498468" y="99012"/>
                  </a:cubicBezTo>
                  <a:cubicBezTo>
                    <a:pt x="2501726" y="97298"/>
                    <a:pt x="2505583" y="96441"/>
                    <a:pt x="2510041" y="96441"/>
                  </a:cubicBezTo>
                  <a:cubicBezTo>
                    <a:pt x="2506612" y="93869"/>
                    <a:pt x="2504898" y="90011"/>
                    <a:pt x="2504898" y="84868"/>
                  </a:cubicBezTo>
                  <a:cubicBezTo>
                    <a:pt x="2504898" y="86068"/>
                    <a:pt x="2505326" y="84353"/>
                    <a:pt x="2506184" y="79724"/>
                  </a:cubicBezTo>
                  <a:close/>
                  <a:moveTo>
                    <a:pt x="1935253" y="77153"/>
                  </a:moveTo>
                  <a:cubicBezTo>
                    <a:pt x="1939368" y="77153"/>
                    <a:pt x="1942969" y="78095"/>
                    <a:pt x="1946055" y="79981"/>
                  </a:cubicBezTo>
                  <a:cubicBezTo>
                    <a:pt x="1949827" y="82210"/>
                    <a:pt x="1951713" y="85211"/>
                    <a:pt x="1951713" y="88983"/>
                  </a:cubicBezTo>
                  <a:cubicBezTo>
                    <a:pt x="1948969" y="85382"/>
                    <a:pt x="1945626" y="83582"/>
                    <a:pt x="1941683" y="83582"/>
                  </a:cubicBezTo>
                  <a:cubicBezTo>
                    <a:pt x="1937225" y="83582"/>
                    <a:pt x="1935082" y="85725"/>
                    <a:pt x="1935253" y="90011"/>
                  </a:cubicBezTo>
                  <a:cubicBezTo>
                    <a:pt x="1935425" y="93955"/>
                    <a:pt x="1936625" y="96526"/>
                    <a:pt x="1938854" y="97727"/>
                  </a:cubicBezTo>
                  <a:cubicBezTo>
                    <a:pt x="1937997" y="98584"/>
                    <a:pt x="1936368" y="99012"/>
                    <a:pt x="1933967" y="99012"/>
                  </a:cubicBezTo>
                  <a:cubicBezTo>
                    <a:pt x="1931567" y="99012"/>
                    <a:pt x="1929467" y="98027"/>
                    <a:pt x="1927667" y="96055"/>
                  </a:cubicBezTo>
                  <a:cubicBezTo>
                    <a:pt x="1925866" y="94083"/>
                    <a:pt x="1924966" y="91897"/>
                    <a:pt x="1924966" y="89497"/>
                  </a:cubicBezTo>
                  <a:cubicBezTo>
                    <a:pt x="1921709" y="91554"/>
                    <a:pt x="1919137" y="92583"/>
                    <a:pt x="1917251" y="92583"/>
                  </a:cubicBezTo>
                  <a:cubicBezTo>
                    <a:pt x="1912279" y="92412"/>
                    <a:pt x="1908850" y="90268"/>
                    <a:pt x="1906964" y="86154"/>
                  </a:cubicBezTo>
                  <a:cubicBezTo>
                    <a:pt x="1910393" y="86154"/>
                    <a:pt x="1915108" y="84653"/>
                    <a:pt x="1921109" y="81653"/>
                  </a:cubicBezTo>
                  <a:cubicBezTo>
                    <a:pt x="1927109" y="78653"/>
                    <a:pt x="1931824" y="77153"/>
                    <a:pt x="1935253" y="77153"/>
                  </a:cubicBezTo>
                  <a:close/>
                  <a:moveTo>
                    <a:pt x="1320601" y="77153"/>
                  </a:moveTo>
                  <a:cubicBezTo>
                    <a:pt x="1324716" y="77153"/>
                    <a:pt x="1328317" y="78095"/>
                    <a:pt x="1331403" y="79981"/>
                  </a:cubicBezTo>
                  <a:cubicBezTo>
                    <a:pt x="1335175" y="82210"/>
                    <a:pt x="1337061" y="85211"/>
                    <a:pt x="1337061" y="88983"/>
                  </a:cubicBezTo>
                  <a:cubicBezTo>
                    <a:pt x="1334317" y="85382"/>
                    <a:pt x="1330974" y="83582"/>
                    <a:pt x="1327031" y="83582"/>
                  </a:cubicBezTo>
                  <a:cubicBezTo>
                    <a:pt x="1322573" y="83582"/>
                    <a:pt x="1320430" y="85725"/>
                    <a:pt x="1320601" y="90011"/>
                  </a:cubicBezTo>
                  <a:cubicBezTo>
                    <a:pt x="1320773" y="93955"/>
                    <a:pt x="1321973" y="96526"/>
                    <a:pt x="1324202" y="97727"/>
                  </a:cubicBezTo>
                  <a:cubicBezTo>
                    <a:pt x="1323345" y="98584"/>
                    <a:pt x="1321716" y="99012"/>
                    <a:pt x="1319315" y="99012"/>
                  </a:cubicBezTo>
                  <a:cubicBezTo>
                    <a:pt x="1316915" y="99012"/>
                    <a:pt x="1314815" y="98027"/>
                    <a:pt x="1313015" y="96055"/>
                  </a:cubicBezTo>
                  <a:cubicBezTo>
                    <a:pt x="1311214" y="94083"/>
                    <a:pt x="1310314" y="91897"/>
                    <a:pt x="1310314" y="89497"/>
                  </a:cubicBezTo>
                  <a:cubicBezTo>
                    <a:pt x="1307057" y="91554"/>
                    <a:pt x="1304485" y="92583"/>
                    <a:pt x="1302599" y="92583"/>
                  </a:cubicBezTo>
                  <a:cubicBezTo>
                    <a:pt x="1297627" y="92412"/>
                    <a:pt x="1294198" y="90268"/>
                    <a:pt x="1292312" y="86154"/>
                  </a:cubicBezTo>
                  <a:cubicBezTo>
                    <a:pt x="1295741" y="86154"/>
                    <a:pt x="1300456" y="84653"/>
                    <a:pt x="1306457" y="81653"/>
                  </a:cubicBezTo>
                  <a:cubicBezTo>
                    <a:pt x="1312457" y="78653"/>
                    <a:pt x="1317172" y="77153"/>
                    <a:pt x="1320601" y="77153"/>
                  </a:cubicBezTo>
                  <a:close/>
                  <a:moveTo>
                    <a:pt x="705949" y="77153"/>
                  </a:moveTo>
                  <a:cubicBezTo>
                    <a:pt x="710064" y="77153"/>
                    <a:pt x="713665" y="78095"/>
                    <a:pt x="716751" y="79981"/>
                  </a:cubicBezTo>
                  <a:cubicBezTo>
                    <a:pt x="720523" y="82210"/>
                    <a:pt x="722409" y="85211"/>
                    <a:pt x="722409" y="88983"/>
                  </a:cubicBezTo>
                  <a:cubicBezTo>
                    <a:pt x="719665" y="85382"/>
                    <a:pt x="716322" y="83582"/>
                    <a:pt x="712379" y="83582"/>
                  </a:cubicBezTo>
                  <a:cubicBezTo>
                    <a:pt x="707921" y="83582"/>
                    <a:pt x="705778" y="85725"/>
                    <a:pt x="705949" y="90011"/>
                  </a:cubicBezTo>
                  <a:cubicBezTo>
                    <a:pt x="706121" y="93955"/>
                    <a:pt x="707321" y="96526"/>
                    <a:pt x="709550" y="97727"/>
                  </a:cubicBezTo>
                  <a:cubicBezTo>
                    <a:pt x="708693" y="98584"/>
                    <a:pt x="707064" y="99012"/>
                    <a:pt x="704663" y="99012"/>
                  </a:cubicBezTo>
                  <a:cubicBezTo>
                    <a:pt x="702263" y="99012"/>
                    <a:pt x="700163" y="98027"/>
                    <a:pt x="698363" y="96055"/>
                  </a:cubicBezTo>
                  <a:cubicBezTo>
                    <a:pt x="696562" y="94083"/>
                    <a:pt x="695662" y="91897"/>
                    <a:pt x="695662" y="89497"/>
                  </a:cubicBezTo>
                  <a:cubicBezTo>
                    <a:pt x="692405" y="91554"/>
                    <a:pt x="689833" y="92583"/>
                    <a:pt x="687947" y="92583"/>
                  </a:cubicBezTo>
                  <a:cubicBezTo>
                    <a:pt x="682975" y="92412"/>
                    <a:pt x="679546" y="90268"/>
                    <a:pt x="677660" y="86154"/>
                  </a:cubicBezTo>
                  <a:cubicBezTo>
                    <a:pt x="681089" y="86154"/>
                    <a:pt x="685804" y="84653"/>
                    <a:pt x="691805" y="81653"/>
                  </a:cubicBezTo>
                  <a:cubicBezTo>
                    <a:pt x="697805" y="78653"/>
                    <a:pt x="702520" y="77153"/>
                    <a:pt x="705949" y="77153"/>
                  </a:cubicBezTo>
                  <a:close/>
                  <a:moveTo>
                    <a:pt x="91298" y="77153"/>
                  </a:moveTo>
                  <a:cubicBezTo>
                    <a:pt x="95412" y="77153"/>
                    <a:pt x="99013" y="78095"/>
                    <a:pt x="102099" y="79981"/>
                  </a:cubicBezTo>
                  <a:cubicBezTo>
                    <a:pt x="105871" y="82210"/>
                    <a:pt x="107757" y="85211"/>
                    <a:pt x="107757" y="88983"/>
                  </a:cubicBezTo>
                  <a:cubicBezTo>
                    <a:pt x="105014" y="85382"/>
                    <a:pt x="101670" y="83582"/>
                    <a:pt x="97727" y="83582"/>
                  </a:cubicBezTo>
                  <a:cubicBezTo>
                    <a:pt x="93269" y="83582"/>
                    <a:pt x="91126" y="85725"/>
                    <a:pt x="91298" y="90011"/>
                  </a:cubicBezTo>
                  <a:cubicBezTo>
                    <a:pt x="91469" y="93955"/>
                    <a:pt x="92669" y="96526"/>
                    <a:pt x="94898" y="97727"/>
                  </a:cubicBezTo>
                  <a:cubicBezTo>
                    <a:pt x="94041" y="98584"/>
                    <a:pt x="92412" y="99012"/>
                    <a:pt x="90012" y="99012"/>
                  </a:cubicBezTo>
                  <a:cubicBezTo>
                    <a:pt x="87611" y="99012"/>
                    <a:pt x="85511" y="98027"/>
                    <a:pt x="83711" y="96055"/>
                  </a:cubicBezTo>
                  <a:cubicBezTo>
                    <a:pt x="81911" y="94083"/>
                    <a:pt x="81011" y="91897"/>
                    <a:pt x="81011" y="89497"/>
                  </a:cubicBezTo>
                  <a:cubicBezTo>
                    <a:pt x="77753" y="91554"/>
                    <a:pt x="75181" y="92583"/>
                    <a:pt x="73295" y="92583"/>
                  </a:cubicBezTo>
                  <a:cubicBezTo>
                    <a:pt x="68323" y="92412"/>
                    <a:pt x="64894" y="90268"/>
                    <a:pt x="63008" y="86154"/>
                  </a:cubicBezTo>
                  <a:cubicBezTo>
                    <a:pt x="66437" y="86154"/>
                    <a:pt x="71152" y="84653"/>
                    <a:pt x="77153" y="81653"/>
                  </a:cubicBezTo>
                  <a:cubicBezTo>
                    <a:pt x="83154" y="78653"/>
                    <a:pt x="87869" y="77153"/>
                    <a:pt x="91298" y="77153"/>
                  </a:cubicBezTo>
                  <a:close/>
                  <a:moveTo>
                    <a:pt x="2549903" y="77153"/>
                  </a:moveTo>
                  <a:cubicBezTo>
                    <a:pt x="2554018" y="77153"/>
                    <a:pt x="2557619" y="78095"/>
                    <a:pt x="2560705" y="79981"/>
                  </a:cubicBezTo>
                  <a:cubicBezTo>
                    <a:pt x="2564477" y="82210"/>
                    <a:pt x="2566363" y="85211"/>
                    <a:pt x="2566363" y="88983"/>
                  </a:cubicBezTo>
                  <a:cubicBezTo>
                    <a:pt x="2563619" y="85382"/>
                    <a:pt x="2560276" y="83582"/>
                    <a:pt x="2556333" y="83582"/>
                  </a:cubicBezTo>
                  <a:cubicBezTo>
                    <a:pt x="2551875" y="83582"/>
                    <a:pt x="2549732" y="85725"/>
                    <a:pt x="2549903" y="90011"/>
                  </a:cubicBezTo>
                  <a:cubicBezTo>
                    <a:pt x="2550075" y="93955"/>
                    <a:pt x="2551275" y="96526"/>
                    <a:pt x="2553504" y="97727"/>
                  </a:cubicBezTo>
                  <a:cubicBezTo>
                    <a:pt x="2552647" y="98584"/>
                    <a:pt x="2551018" y="99012"/>
                    <a:pt x="2548617" y="99012"/>
                  </a:cubicBezTo>
                  <a:cubicBezTo>
                    <a:pt x="2546217" y="99012"/>
                    <a:pt x="2544117" y="98027"/>
                    <a:pt x="2542317" y="96055"/>
                  </a:cubicBezTo>
                  <a:cubicBezTo>
                    <a:pt x="2540516" y="94083"/>
                    <a:pt x="2539616" y="91897"/>
                    <a:pt x="2539616" y="89497"/>
                  </a:cubicBezTo>
                  <a:cubicBezTo>
                    <a:pt x="2536359" y="91554"/>
                    <a:pt x="2533787" y="92583"/>
                    <a:pt x="2531901" y="92583"/>
                  </a:cubicBezTo>
                  <a:cubicBezTo>
                    <a:pt x="2526929" y="92412"/>
                    <a:pt x="2523500" y="90268"/>
                    <a:pt x="2521614" y="86154"/>
                  </a:cubicBezTo>
                  <a:cubicBezTo>
                    <a:pt x="2525043" y="86154"/>
                    <a:pt x="2529758" y="84653"/>
                    <a:pt x="2535759" y="81653"/>
                  </a:cubicBezTo>
                  <a:cubicBezTo>
                    <a:pt x="2541759" y="78653"/>
                    <a:pt x="2546474" y="77153"/>
                    <a:pt x="2549903" y="77153"/>
                  </a:cubicBezTo>
                  <a:close/>
                  <a:moveTo>
                    <a:pt x="807533" y="60436"/>
                  </a:moveTo>
                  <a:lnTo>
                    <a:pt x="810362" y="63522"/>
                  </a:lnTo>
                  <a:cubicBezTo>
                    <a:pt x="805905" y="67637"/>
                    <a:pt x="802819" y="72781"/>
                    <a:pt x="801104" y="78953"/>
                  </a:cubicBezTo>
                  <a:cubicBezTo>
                    <a:pt x="799047" y="86154"/>
                    <a:pt x="793475" y="92412"/>
                    <a:pt x="784388" y="97727"/>
                  </a:cubicBezTo>
                  <a:cubicBezTo>
                    <a:pt x="780273" y="100127"/>
                    <a:pt x="775987" y="103556"/>
                    <a:pt x="771529" y="108014"/>
                  </a:cubicBezTo>
                  <a:cubicBezTo>
                    <a:pt x="775987" y="106299"/>
                    <a:pt x="780273" y="105442"/>
                    <a:pt x="784388" y="105442"/>
                  </a:cubicBezTo>
                  <a:cubicBezTo>
                    <a:pt x="788331" y="105442"/>
                    <a:pt x="791931" y="106385"/>
                    <a:pt x="795189" y="108271"/>
                  </a:cubicBezTo>
                  <a:cubicBezTo>
                    <a:pt x="799132" y="110500"/>
                    <a:pt x="801104" y="113414"/>
                    <a:pt x="801104" y="117015"/>
                  </a:cubicBezTo>
                  <a:cubicBezTo>
                    <a:pt x="795789" y="116157"/>
                    <a:pt x="792360" y="115729"/>
                    <a:pt x="790817" y="115729"/>
                  </a:cubicBezTo>
                  <a:cubicBezTo>
                    <a:pt x="770072" y="115900"/>
                    <a:pt x="748212" y="127473"/>
                    <a:pt x="725237" y="150447"/>
                  </a:cubicBezTo>
                  <a:lnTo>
                    <a:pt x="720094" y="145304"/>
                  </a:lnTo>
                  <a:cubicBezTo>
                    <a:pt x="743411" y="121987"/>
                    <a:pt x="754984" y="100127"/>
                    <a:pt x="754813" y="79724"/>
                  </a:cubicBezTo>
                  <a:cubicBezTo>
                    <a:pt x="754813" y="75095"/>
                    <a:pt x="754384" y="71666"/>
                    <a:pt x="753527" y="69437"/>
                  </a:cubicBezTo>
                  <a:cubicBezTo>
                    <a:pt x="762099" y="72523"/>
                    <a:pt x="766385" y="78095"/>
                    <a:pt x="766385" y="86154"/>
                  </a:cubicBezTo>
                  <a:cubicBezTo>
                    <a:pt x="766385" y="89411"/>
                    <a:pt x="765528" y="93269"/>
                    <a:pt x="763814" y="97727"/>
                  </a:cubicBezTo>
                  <a:cubicBezTo>
                    <a:pt x="767071" y="94469"/>
                    <a:pt x="770500" y="89754"/>
                    <a:pt x="774101" y="83582"/>
                  </a:cubicBezTo>
                  <a:cubicBezTo>
                    <a:pt x="778730" y="77067"/>
                    <a:pt x="784216" y="72438"/>
                    <a:pt x="790560" y="69694"/>
                  </a:cubicBezTo>
                  <a:cubicBezTo>
                    <a:pt x="798104" y="66437"/>
                    <a:pt x="803761" y="63351"/>
                    <a:pt x="807533" y="60436"/>
                  </a:cubicBezTo>
                  <a:close/>
                  <a:moveTo>
                    <a:pt x="192882" y="60436"/>
                  </a:moveTo>
                  <a:lnTo>
                    <a:pt x="195711" y="63522"/>
                  </a:lnTo>
                  <a:cubicBezTo>
                    <a:pt x="191253" y="67637"/>
                    <a:pt x="188167" y="72781"/>
                    <a:pt x="186452" y="78953"/>
                  </a:cubicBezTo>
                  <a:cubicBezTo>
                    <a:pt x="184395" y="86154"/>
                    <a:pt x="178823" y="92412"/>
                    <a:pt x="169736" y="97727"/>
                  </a:cubicBezTo>
                  <a:cubicBezTo>
                    <a:pt x="165621" y="100127"/>
                    <a:pt x="161335" y="103556"/>
                    <a:pt x="156877" y="108014"/>
                  </a:cubicBezTo>
                  <a:cubicBezTo>
                    <a:pt x="161335" y="106299"/>
                    <a:pt x="165621" y="105442"/>
                    <a:pt x="169736" y="105442"/>
                  </a:cubicBezTo>
                  <a:cubicBezTo>
                    <a:pt x="173679" y="105442"/>
                    <a:pt x="177280" y="106385"/>
                    <a:pt x="180537" y="108271"/>
                  </a:cubicBezTo>
                  <a:cubicBezTo>
                    <a:pt x="184481" y="110500"/>
                    <a:pt x="186452" y="113414"/>
                    <a:pt x="186452" y="117015"/>
                  </a:cubicBezTo>
                  <a:cubicBezTo>
                    <a:pt x="181137" y="116157"/>
                    <a:pt x="177708" y="115729"/>
                    <a:pt x="176165" y="115729"/>
                  </a:cubicBezTo>
                  <a:cubicBezTo>
                    <a:pt x="155420" y="115900"/>
                    <a:pt x="133560" y="127473"/>
                    <a:pt x="110586" y="150447"/>
                  </a:cubicBezTo>
                  <a:lnTo>
                    <a:pt x="105442" y="145304"/>
                  </a:lnTo>
                  <a:cubicBezTo>
                    <a:pt x="128759" y="121987"/>
                    <a:pt x="140332" y="100127"/>
                    <a:pt x="140161" y="79724"/>
                  </a:cubicBezTo>
                  <a:cubicBezTo>
                    <a:pt x="140161" y="75095"/>
                    <a:pt x="139732" y="71666"/>
                    <a:pt x="138875" y="69437"/>
                  </a:cubicBezTo>
                  <a:cubicBezTo>
                    <a:pt x="147447" y="72523"/>
                    <a:pt x="151734" y="78095"/>
                    <a:pt x="151734" y="86154"/>
                  </a:cubicBezTo>
                  <a:cubicBezTo>
                    <a:pt x="151734" y="89411"/>
                    <a:pt x="150876" y="93269"/>
                    <a:pt x="149162" y="97727"/>
                  </a:cubicBezTo>
                  <a:cubicBezTo>
                    <a:pt x="152419" y="94469"/>
                    <a:pt x="155848" y="89754"/>
                    <a:pt x="159449" y="83582"/>
                  </a:cubicBezTo>
                  <a:cubicBezTo>
                    <a:pt x="164078" y="77067"/>
                    <a:pt x="169564" y="72438"/>
                    <a:pt x="175908" y="69694"/>
                  </a:cubicBezTo>
                  <a:cubicBezTo>
                    <a:pt x="183452" y="66437"/>
                    <a:pt x="189110" y="63351"/>
                    <a:pt x="192882" y="60436"/>
                  </a:cubicBezTo>
                  <a:close/>
                  <a:moveTo>
                    <a:pt x="1422185" y="60436"/>
                  </a:moveTo>
                  <a:lnTo>
                    <a:pt x="1425014" y="63522"/>
                  </a:lnTo>
                  <a:cubicBezTo>
                    <a:pt x="1420557" y="67637"/>
                    <a:pt x="1417471" y="72781"/>
                    <a:pt x="1415756" y="78953"/>
                  </a:cubicBezTo>
                  <a:cubicBezTo>
                    <a:pt x="1413699" y="86154"/>
                    <a:pt x="1408127" y="92412"/>
                    <a:pt x="1399040" y="97727"/>
                  </a:cubicBezTo>
                  <a:cubicBezTo>
                    <a:pt x="1394925" y="100127"/>
                    <a:pt x="1390639" y="103556"/>
                    <a:pt x="1386181" y="108014"/>
                  </a:cubicBezTo>
                  <a:cubicBezTo>
                    <a:pt x="1390639" y="106299"/>
                    <a:pt x="1394925" y="105442"/>
                    <a:pt x="1399040" y="105442"/>
                  </a:cubicBezTo>
                  <a:cubicBezTo>
                    <a:pt x="1402983" y="105442"/>
                    <a:pt x="1406583" y="106385"/>
                    <a:pt x="1409841" y="108271"/>
                  </a:cubicBezTo>
                  <a:cubicBezTo>
                    <a:pt x="1413784" y="110500"/>
                    <a:pt x="1415756" y="113414"/>
                    <a:pt x="1415756" y="117015"/>
                  </a:cubicBezTo>
                  <a:cubicBezTo>
                    <a:pt x="1410441" y="116157"/>
                    <a:pt x="1407012" y="115729"/>
                    <a:pt x="1405469" y="115729"/>
                  </a:cubicBezTo>
                  <a:cubicBezTo>
                    <a:pt x="1384724" y="115900"/>
                    <a:pt x="1362864" y="127473"/>
                    <a:pt x="1339889" y="150447"/>
                  </a:cubicBezTo>
                  <a:lnTo>
                    <a:pt x="1334746" y="145304"/>
                  </a:lnTo>
                  <a:cubicBezTo>
                    <a:pt x="1358063" y="121987"/>
                    <a:pt x="1369636" y="100127"/>
                    <a:pt x="1369465" y="79724"/>
                  </a:cubicBezTo>
                  <a:cubicBezTo>
                    <a:pt x="1369465" y="75095"/>
                    <a:pt x="1369036" y="71666"/>
                    <a:pt x="1368179" y="69437"/>
                  </a:cubicBezTo>
                  <a:cubicBezTo>
                    <a:pt x="1376751" y="72523"/>
                    <a:pt x="1381037" y="78095"/>
                    <a:pt x="1381037" y="86154"/>
                  </a:cubicBezTo>
                  <a:cubicBezTo>
                    <a:pt x="1381037" y="89411"/>
                    <a:pt x="1380180" y="93269"/>
                    <a:pt x="1378466" y="97727"/>
                  </a:cubicBezTo>
                  <a:cubicBezTo>
                    <a:pt x="1381723" y="94469"/>
                    <a:pt x="1385152" y="89754"/>
                    <a:pt x="1388753" y="83582"/>
                  </a:cubicBezTo>
                  <a:cubicBezTo>
                    <a:pt x="1393382" y="77067"/>
                    <a:pt x="1398868" y="72438"/>
                    <a:pt x="1405212" y="69694"/>
                  </a:cubicBezTo>
                  <a:cubicBezTo>
                    <a:pt x="1412756" y="66437"/>
                    <a:pt x="1418413" y="63351"/>
                    <a:pt x="1422185" y="60436"/>
                  </a:cubicBezTo>
                  <a:close/>
                  <a:moveTo>
                    <a:pt x="2036837" y="60436"/>
                  </a:moveTo>
                  <a:lnTo>
                    <a:pt x="2039666" y="63522"/>
                  </a:lnTo>
                  <a:cubicBezTo>
                    <a:pt x="2035209" y="67637"/>
                    <a:pt x="2032123" y="72781"/>
                    <a:pt x="2030408" y="78953"/>
                  </a:cubicBezTo>
                  <a:cubicBezTo>
                    <a:pt x="2028351" y="86154"/>
                    <a:pt x="2022779" y="92412"/>
                    <a:pt x="2013692" y="97727"/>
                  </a:cubicBezTo>
                  <a:cubicBezTo>
                    <a:pt x="2009577" y="100127"/>
                    <a:pt x="2005291" y="103556"/>
                    <a:pt x="2000833" y="108014"/>
                  </a:cubicBezTo>
                  <a:cubicBezTo>
                    <a:pt x="2005291" y="106299"/>
                    <a:pt x="2009577" y="105442"/>
                    <a:pt x="2013692" y="105442"/>
                  </a:cubicBezTo>
                  <a:cubicBezTo>
                    <a:pt x="2017635" y="105442"/>
                    <a:pt x="2021235" y="106385"/>
                    <a:pt x="2024493" y="108271"/>
                  </a:cubicBezTo>
                  <a:cubicBezTo>
                    <a:pt x="2028436" y="110500"/>
                    <a:pt x="2030408" y="113414"/>
                    <a:pt x="2030408" y="117015"/>
                  </a:cubicBezTo>
                  <a:cubicBezTo>
                    <a:pt x="2025093" y="116157"/>
                    <a:pt x="2021664" y="115729"/>
                    <a:pt x="2020121" y="115729"/>
                  </a:cubicBezTo>
                  <a:cubicBezTo>
                    <a:pt x="1999376" y="115900"/>
                    <a:pt x="1977516" y="127473"/>
                    <a:pt x="1954541" y="150447"/>
                  </a:cubicBezTo>
                  <a:lnTo>
                    <a:pt x="1949398" y="145304"/>
                  </a:lnTo>
                  <a:cubicBezTo>
                    <a:pt x="1972715" y="121987"/>
                    <a:pt x="1984288" y="100127"/>
                    <a:pt x="1984117" y="79724"/>
                  </a:cubicBezTo>
                  <a:cubicBezTo>
                    <a:pt x="1984117" y="75095"/>
                    <a:pt x="1983688" y="71666"/>
                    <a:pt x="1982831" y="69437"/>
                  </a:cubicBezTo>
                  <a:cubicBezTo>
                    <a:pt x="1991403" y="72523"/>
                    <a:pt x="1995689" y="78095"/>
                    <a:pt x="1995689" y="86154"/>
                  </a:cubicBezTo>
                  <a:cubicBezTo>
                    <a:pt x="1995689" y="89411"/>
                    <a:pt x="1994832" y="93269"/>
                    <a:pt x="1993118" y="97727"/>
                  </a:cubicBezTo>
                  <a:cubicBezTo>
                    <a:pt x="1996375" y="94469"/>
                    <a:pt x="1999804" y="89754"/>
                    <a:pt x="2003405" y="83582"/>
                  </a:cubicBezTo>
                  <a:cubicBezTo>
                    <a:pt x="2008034" y="77067"/>
                    <a:pt x="2013520" y="72438"/>
                    <a:pt x="2019864" y="69694"/>
                  </a:cubicBezTo>
                  <a:cubicBezTo>
                    <a:pt x="2027408" y="66437"/>
                    <a:pt x="2033065" y="63351"/>
                    <a:pt x="2036837" y="60436"/>
                  </a:cubicBezTo>
                  <a:close/>
                  <a:moveTo>
                    <a:pt x="2651487" y="60436"/>
                  </a:moveTo>
                  <a:lnTo>
                    <a:pt x="2654316" y="63522"/>
                  </a:lnTo>
                  <a:cubicBezTo>
                    <a:pt x="2649859" y="67637"/>
                    <a:pt x="2646773" y="72781"/>
                    <a:pt x="2645058" y="78953"/>
                  </a:cubicBezTo>
                  <a:cubicBezTo>
                    <a:pt x="2643001" y="86154"/>
                    <a:pt x="2637429" y="92412"/>
                    <a:pt x="2628342" y="97727"/>
                  </a:cubicBezTo>
                  <a:cubicBezTo>
                    <a:pt x="2624227" y="100127"/>
                    <a:pt x="2619941" y="103556"/>
                    <a:pt x="2615483" y="108014"/>
                  </a:cubicBezTo>
                  <a:cubicBezTo>
                    <a:pt x="2619941" y="106299"/>
                    <a:pt x="2624227" y="105442"/>
                    <a:pt x="2628342" y="105442"/>
                  </a:cubicBezTo>
                  <a:cubicBezTo>
                    <a:pt x="2632285" y="105442"/>
                    <a:pt x="2635885" y="106385"/>
                    <a:pt x="2639143" y="108271"/>
                  </a:cubicBezTo>
                  <a:cubicBezTo>
                    <a:pt x="2643086" y="110500"/>
                    <a:pt x="2645058" y="113414"/>
                    <a:pt x="2645058" y="117015"/>
                  </a:cubicBezTo>
                  <a:cubicBezTo>
                    <a:pt x="2639743" y="116157"/>
                    <a:pt x="2636314" y="115729"/>
                    <a:pt x="2634771" y="115729"/>
                  </a:cubicBezTo>
                  <a:cubicBezTo>
                    <a:pt x="2614026" y="115900"/>
                    <a:pt x="2592166" y="127473"/>
                    <a:pt x="2569191" y="150447"/>
                  </a:cubicBezTo>
                  <a:lnTo>
                    <a:pt x="2564048" y="145304"/>
                  </a:lnTo>
                  <a:cubicBezTo>
                    <a:pt x="2587365" y="121987"/>
                    <a:pt x="2598938" y="100127"/>
                    <a:pt x="2598767" y="79724"/>
                  </a:cubicBezTo>
                  <a:cubicBezTo>
                    <a:pt x="2598767" y="75095"/>
                    <a:pt x="2598338" y="71666"/>
                    <a:pt x="2597481" y="69437"/>
                  </a:cubicBezTo>
                  <a:cubicBezTo>
                    <a:pt x="2606053" y="72523"/>
                    <a:pt x="2610339" y="78095"/>
                    <a:pt x="2610339" y="86154"/>
                  </a:cubicBezTo>
                  <a:cubicBezTo>
                    <a:pt x="2610339" y="89411"/>
                    <a:pt x="2609482" y="93269"/>
                    <a:pt x="2607768" y="97727"/>
                  </a:cubicBezTo>
                  <a:cubicBezTo>
                    <a:pt x="2611025" y="94469"/>
                    <a:pt x="2614454" y="89754"/>
                    <a:pt x="2618055" y="83582"/>
                  </a:cubicBezTo>
                  <a:cubicBezTo>
                    <a:pt x="2622684" y="77067"/>
                    <a:pt x="2628170" y="72438"/>
                    <a:pt x="2634514" y="69694"/>
                  </a:cubicBezTo>
                  <a:cubicBezTo>
                    <a:pt x="2642058" y="66437"/>
                    <a:pt x="2647715" y="63351"/>
                    <a:pt x="2651487" y="60436"/>
                  </a:cubicBezTo>
                  <a:close/>
                  <a:moveTo>
                    <a:pt x="743240" y="47577"/>
                  </a:moveTo>
                  <a:cubicBezTo>
                    <a:pt x="743240" y="47577"/>
                    <a:pt x="744954" y="48435"/>
                    <a:pt x="748383" y="50149"/>
                  </a:cubicBezTo>
                  <a:cubicBezTo>
                    <a:pt x="744440" y="50835"/>
                    <a:pt x="741439" y="53750"/>
                    <a:pt x="739382" y="58893"/>
                  </a:cubicBezTo>
                  <a:cubicBezTo>
                    <a:pt x="737668" y="63008"/>
                    <a:pt x="736810" y="67380"/>
                    <a:pt x="736810" y="72009"/>
                  </a:cubicBezTo>
                  <a:cubicBezTo>
                    <a:pt x="736810" y="102527"/>
                    <a:pt x="729095" y="126959"/>
                    <a:pt x="713665" y="145304"/>
                  </a:cubicBezTo>
                  <a:lnTo>
                    <a:pt x="707235" y="141446"/>
                  </a:lnTo>
                  <a:cubicBezTo>
                    <a:pt x="715979" y="130988"/>
                    <a:pt x="720265" y="118986"/>
                    <a:pt x="720094" y="105442"/>
                  </a:cubicBezTo>
                  <a:cubicBezTo>
                    <a:pt x="720094" y="99612"/>
                    <a:pt x="717522" y="93612"/>
                    <a:pt x="712379" y="87440"/>
                  </a:cubicBezTo>
                  <a:cubicBezTo>
                    <a:pt x="718722" y="87440"/>
                    <a:pt x="723437" y="91726"/>
                    <a:pt x="726523" y="100298"/>
                  </a:cubicBezTo>
                  <a:lnTo>
                    <a:pt x="726523" y="95155"/>
                  </a:lnTo>
                  <a:cubicBezTo>
                    <a:pt x="726523" y="92412"/>
                    <a:pt x="726095" y="88340"/>
                    <a:pt x="725237" y="82939"/>
                  </a:cubicBezTo>
                  <a:cubicBezTo>
                    <a:pt x="724380" y="77538"/>
                    <a:pt x="723952" y="73466"/>
                    <a:pt x="723952" y="70723"/>
                  </a:cubicBezTo>
                  <a:cubicBezTo>
                    <a:pt x="723952" y="64894"/>
                    <a:pt x="725752" y="59579"/>
                    <a:pt x="729352" y="54778"/>
                  </a:cubicBezTo>
                  <a:cubicBezTo>
                    <a:pt x="732953" y="49978"/>
                    <a:pt x="737582" y="47577"/>
                    <a:pt x="743240" y="47577"/>
                  </a:cubicBezTo>
                  <a:close/>
                  <a:moveTo>
                    <a:pt x="128588" y="47577"/>
                  </a:moveTo>
                  <a:cubicBezTo>
                    <a:pt x="128588" y="47577"/>
                    <a:pt x="130302" y="48435"/>
                    <a:pt x="133731" y="50149"/>
                  </a:cubicBezTo>
                  <a:cubicBezTo>
                    <a:pt x="129788" y="50835"/>
                    <a:pt x="126788" y="53750"/>
                    <a:pt x="124730" y="58893"/>
                  </a:cubicBezTo>
                  <a:cubicBezTo>
                    <a:pt x="123016" y="63008"/>
                    <a:pt x="122159" y="67380"/>
                    <a:pt x="122159" y="72009"/>
                  </a:cubicBezTo>
                  <a:cubicBezTo>
                    <a:pt x="122159" y="102527"/>
                    <a:pt x="114443" y="126959"/>
                    <a:pt x="99013" y="145304"/>
                  </a:cubicBezTo>
                  <a:lnTo>
                    <a:pt x="92583" y="141446"/>
                  </a:lnTo>
                  <a:cubicBezTo>
                    <a:pt x="101327" y="130988"/>
                    <a:pt x="105614" y="118986"/>
                    <a:pt x="105442" y="105442"/>
                  </a:cubicBezTo>
                  <a:cubicBezTo>
                    <a:pt x="105442" y="99612"/>
                    <a:pt x="102870" y="93612"/>
                    <a:pt x="97727" y="87440"/>
                  </a:cubicBezTo>
                  <a:cubicBezTo>
                    <a:pt x="104071" y="87440"/>
                    <a:pt x="108785" y="91726"/>
                    <a:pt x="111872" y="100298"/>
                  </a:cubicBezTo>
                  <a:lnTo>
                    <a:pt x="111872" y="95155"/>
                  </a:lnTo>
                  <a:cubicBezTo>
                    <a:pt x="111872" y="92412"/>
                    <a:pt x="111443" y="88340"/>
                    <a:pt x="110586" y="82939"/>
                  </a:cubicBezTo>
                  <a:cubicBezTo>
                    <a:pt x="109728" y="77538"/>
                    <a:pt x="109300" y="73466"/>
                    <a:pt x="109300" y="70723"/>
                  </a:cubicBezTo>
                  <a:cubicBezTo>
                    <a:pt x="109300" y="64894"/>
                    <a:pt x="111100" y="59579"/>
                    <a:pt x="114700" y="54778"/>
                  </a:cubicBezTo>
                  <a:cubicBezTo>
                    <a:pt x="118301" y="49978"/>
                    <a:pt x="122930" y="47577"/>
                    <a:pt x="128588" y="47577"/>
                  </a:cubicBezTo>
                  <a:close/>
                  <a:moveTo>
                    <a:pt x="1357892" y="47577"/>
                  </a:moveTo>
                  <a:cubicBezTo>
                    <a:pt x="1357892" y="47577"/>
                    <a:pt x="1359606" y="48435"/>
                    <a:pt x="1363035" y="50149"/>
                  </a:cubicBezTo>
                  <a:cubicBezTo>
                    <a:pt x="1359092" y="50835"/>
                    <a:pt x="1356091" y="53750"/>
                    <a:pt x="1354034" y="58893"/>
                  </a:cubicBezTo>
                  <a:cubicBezTo>
                    <a:pt x="1352320" y="63008"/>
                    <a:pt x="1351462" y="67380"/>
                    <a:pt x="1351462" y="72009"/>
                  </a:cubicBezTo>
                  <a:cubicBezTo>
                    <a:pt x="1351462" y="102527"/>
                    <a:pt x="1343747" y="126959"/>
                    <a:pt x="1328317" y="145304"/>
                  </a:cubicBezTo>
                  <a:lnTo>
                    <a:pt x="1321887" y="141446"/>
                  </a:lnTo>
                  <a:cubicBezTo>
                    <a:pt x="1330631" y="130988"/>
                    <a:pt x="1334917" y="118986"/>
                    <a:pt x="1334746" y="105442"/>
                  </a:cubicBezTo>
                  <a:cubicBezTo>
                    <a:pt x="1334746" y="99612"/>
                    <a:pt x="1332174" y="93612"/>
                    <a:pt x="1327031" y="87440"/>
                  </a:cubicBezTo>
                  <a:cubicBezTo>
                    <a:pt x="1333374" y="87440"/>
                    <a:pt x="1338089" y="91726"/>
                    <a:pt x="1341175" y="100298"/>
                  </a:cubicBezTo>
                  <a:lnTo>
                    <a:pt x="1341175" y="95155"/>
                  </a:lnTo>
                  <a:cubicBezTo>
                    <a:pt x="1341175" y="92412"/>
                    <a:pt x="1340747" y="88340"/>
                    <a:pt x="1339889" y="82939"/>
                  </a:cubicBezTo>
                  <a:cubicBezTo>
                    <a:pt x="1339032" y="77538"/>
                    <a:pt x="1338604" y="73466"/>
                    <a:pt x="1338604" y="70723"/>
                  </a:cubicBezTo>
                  <a:cubicBezTo>
                    <a:pt x="1338604" y="64894"/>
                    <a:pt x="1340404" y="59579"/>
                    <a:pt x="1344004" y="54778"/>
                  </a:cubicBezTo>
                  <a:cubicBezTo>
                    <a:pt x="1347605" y="49978"/>
                    <a:pt x="1352234" y="47577"/>
                    <a:pt x="1357892" y="47577"/>
                  </a:cubicBezTo>
                  <a:close/>
                  <a:moveTo>
                    <a:pt x="1972544" y="47577"/>
                  </a:moveTo>
                  <a:cubicBezTo>
                    <a:pt x="1972544" y="47577"/>
                    <a:pt x="1974258" y="48435"/>
                    <a:pt x="1977687" y="50149"/>
                  </a:cubicBezTo>
                  <a:cubicBezTo>
                    <a:pt x="1973744" y="50835"/>
                    <a:pt x="1970743" y="53750"/>
                    <a:pt x="1968686" y="58893"/>
                  </a:cubicBezTo>
                  <a:cubicBezTo>
                    <a:pt x="1966972" y="63008"/>
                    <a:pt x="1966114" y="67380"/>
                    <a:pt x="1966114" y="72009"/>
                  </a:cubicBezTo>
                  <a:cubicBezTo>
                    <a:pt x="1966114" y="102527"/>
                    <a:pt x="1958399" y="126959"/>
                    <a:pt x="1942969" y="145304"/>
                  </a:cubicBezTo>
                  <a:lnTo>
                    <a:pt x="1936539" y="141446"/>
                  </a:lnTo>
                  <a:cubicBezTo>
                    <a:pt x="1945283" y="130988"/>
                    <a:pt x="1949569" y="118986"/>
                    <a:pt x="1949398" y="105442"/>
                  </a:cubicBezTo>
                  <a:cubicBezTo>
                    <a:pt x="1949398" y="99612"/>
                    <a:pt x="1946826" y="93612"/>
                    <a:pt x="1941683" y="87440"/>
                  </a:cubicBezTo>
                  <a:cubicBezTo>
                    <a:pt x="1948026" y="87440"/>
                    <a:pt x="1952741" y="91726"/>
                    <a:pt x="1955827" y="100298"/>
                  </a:cubicBezTo>
                  <a:lnTo>
                    <a:pt x="1955827" y="95155"/>
                  </a:lnTo>
                  <a:cubicBezTo>
                    <a:pt x="1955827" y="92412"/>
                    <a:pt x="1955399" y="88340"/>
                    <a:pt x="1954541" y="82939"/>
                  </a:cubicBezTo>
                  <a:cubicBezTo>
                    <a:pt x="1953684" y="77538"/>
                    <a:pt x="1953256" y="73466"/>
                    <a:pt x="1953256" y="70723"/>
                  </a:cubicBezTo>
                  <a:cubicBezTo>
                    <a:pt x="1953256" y="64894"/>
                    <a:pt x="1955056" y="59579"/>
                    <a:pt x="1958656" y="54778"/>
                  </a:cubicBezTo>
                  <a:cubicBezTo>
                    <a:pt x="1962257" y="49978"/>
                    <a:pt x="1966886" y="47577"/>
                    <a:pt x="1972544" y="47577"/>
                  </a:cubicBezTo>
                  <a:close/>
                  <a:moveTo>
                    <a:pt x="2587194" y="47577"/>
                  </a:moveTo>
                  <a:cubicBezTo>
                    <a:pt x="2587194" y="47577"/>
                    <a:pt x="2588908" y="48435"/>
                    <a:pt x="2592337" y="50149"/>
                  </a:cubicBezTo>
                  <a:cubicBezTo>
                    <a:pt x="2588394" y="50835"/>
                    <a:pt x="2585393" y="53750"/>
                    <a:pt x="2583336" y="58893"/>
                  </a:cubicBezTo>
                  <a:cubicBezTo>
                    <a:pt x="2581622" y="63008"/>
                    <a:pt x="2580764" y="67380"/>
                    <a:pt x="2580764" y="72009"/>
                  </a:cubicBezTo>
                  <a:cubicBezTo>
                    <a:pt x="2580764" y="102527"/>
                    <a:pt x="2573049" y="126959"/>
                    <a:pt x="2557619" y="145304"/>
                  </a:cubicBezTo>
                  <a:lnTo>
                    <a:pt x="2551189" y="141446"/>
                  </a:lnTo>
                  <a:cubicBezTo>
                    <a:pt x="2559933" y="130988"/>
                    <a:pt x="2564219" y="118986"/>
                    <a:pt x="2564048" y="105442"/>
                  </a:cubicBezTo>
                  <a:cubicBezTo>
                    <a:pt x="2564048" y="99612"/>
                    <a:pt x="2561476" y="93612"/>
                    <a:pt x="2556333" y="87440"/>
                  </a:cubicBezTo>
                  <a:cubicBezTo>
                    <a:pt x="2562676" y="87440"/>
                    <a:pt x="2567391" y="91726"/>
                    <a:pt x="2570477" y="100298"/>
                  </a:cubicBezTo>
                  <a:lnTo>
                    <a:pt x="2570477" y="95155"/>
                  </a:lnTo>
                  <a:cubicBezTo>
                    <a:pt x="2570477" y="92412"/>
                    <a:pt x="2570049" y="88340"/>
                    <a:pt x="2569191" y="82939"/>
                  </a:cubicBezTo>
                  <a:cubicBezTo>
                    <a:pt x="2568334" y="77538"/>
                    <a:pt x="2567906" y="73466"/>
                    <a:pt x="2567906" y="70723"/>
                  </a:cubicBezTo>
                  <a:cubicBezTo>
                    <a:pt x="2567906" y="64894"/>
                    <a:pt x="2569706" y="59579"/>
                    <a:pt x="2573306" y="54778"/>
                  </a:cubicBezTo>
                  <a:cubicBezTo>
                    <a:pt x="2576907" y="49978"/>
                    <a:pt x="2581536" y="47577"/>
                    <a:pt x="2587194" y="47577"/>
                  </a:cubicBezTo>
                  <a:close/>
                  <a:moveTo>
                    <a:pt x="673802" y="37290"/>
                  </a:moveTo>
                  <a:cubicBezTo>
                    <a:pt x="677231" y="39348"/>
                    <a:pt x="678946" y="44063"/>
                    <a:pt x="678946" y="51435"/>
                  </a:cubicBezTo>
                  <a:cubicBezTo>
                    <a:pt x="678946" y="57093"/>
                    <a:pt x="676374" y="61379"/>
                    <a:pt x="671231" y="64294"/>
                  </a:cubicBezTo>
                  <a:cubicBezTo>
                    <a:pt x="674831" y="64637"/>
                    <a:pt x="676546" y="67637"/>
                    <a:pt x="676374" y="73295"/>
                  </a:cubicBezTo>
                  <a:cubicBezTo>
                    <a:pt x="676203" y="77581"/>
                    <a:pt x="673631" y="80153"/>
                    <a:pt x="668659" y="81010"/>
                  </a:cubicBezTo>
                  <a:cubicBezTo>
                    <a:pt x="668316" y="76724"/>
                    <a:pt x="667030" y="74581"/>
                    <a:pt x="664801" y="74581"/>
                  </a:cubicBezTo>
                  <a:cubicBezTo>
                    <a:pt x="660515" y="74581"/>
                    <a:pt x="658372" y="76724"/>
                    <a:pt x="658372" y="81010"/>
                  </a:cubicBezTo>
                  <a:cubicBezTo>
                    <a:pt x="658372" y="87182"/>
                    <a:pt x="658715" y="90783"/>
                    <a:pt x="659401" y="91812"/>
                  </a:cubicBezTo>
                  <a:cubicBezTo>
                    <a:pt x="655286" y="90611"/>
                    <a:pt x="653228" y="86154"/>
                    <a:pt x="653228" y="78438"/>
                  </a:cubicBezTo>
                  <a:cubicBezTo>
                    <a:pt x="653228" y="75181"/>
                    <a:pt x="656657" y="68751"/>
                    <a:pt x="663515" y="59150"/>
                  </a:cubicBezTo>
                  <a:cubicBezTo>
                    <a:pt x="670373" y="49549"/>
                    <a:pt x="673802" y="42262"/>
                    <a:pt x="673802" y="37290"/>
                  </a:cubicBezTo>
                  <a:close/>
                  <a:moveTo>
                    <a:pt x="59151" y="37290"/>
                  </a:moveTo>
                  <a:cubicBezTo>
                    <a:pt x="62580" y="39348"/>
                    <a:pt x="64294" y="44063"/>
                    <a:pt x="64294" y="51435"/>
                  </a:cubicBezTo>
                  <a:cubicBezTo>
                    <a:pt x="64294" y="57093"/>
                    <a:pt x="61722" y="61379"/>
                    <a:pt x="56579" y="64294"/>
                  </a:cubicBezTo>
                  <a:cubicBezTo>
                    <a:pt x="60179" y="64637"/>
                    <a:pt x="61894" y="67637"/>
                    <a:pt x="61722" y="73295"/>
                  </a:cubicBezTo>
                  <a:cubicBezTo>
                    <a:pt x="61551" y="77581"/>
                    <a:pt x="58979" y="80153"/>
                    <a:pt x="54007" y="81010"/>
                  </a:cubicBezTo>
                  <a:cubicBezTo>
                    <a:pt x="53664" y="76724"/>
                    <a:pt x="52378" y="74581"/>
                    <a:pt x="50150" y="74581"/>
                  </a:cubicBezTo>
                  <a:cubicBezTo>
                    <a:pt x="45863" y="74581"/>
                    <a:pt x="43720" y="76724"/>
                    <a:pt x="43720" y="81010"/>
                  </a:cubicBezTo>
                  <a:cubicBezTo>
                    <a:pt x="43720" y="87182"/>
                    <a:pt x="44063" y="90783"/>
                    <a:pt x="44749" y="91812"/>
                  </a:cubicBezTo>
                  <a:cubicBezTo>
                    <a:pt x="40634" y="90611"/>
                    <a:pt x="38577" y="86154"/>
                    <a:pt x="38577" y="78438"/>
                  </a:cubicBezTo>
                  <a:cubicBezTo>
                    <a:pt x="38577" y="75181"/>
                    <a:pt x="42006" y="68751"/>
                    <a:pt x="48864" y="59150"/>
                  </a:cubicBezTo>
                  <a:cubicBezTo>
                    <a:pt x="55722" y="49549"/>
                    <a:pt x="59151" y="42262"/>
                    <a:pt x="59151" y="37290"/>
                  </a:cubicBezTo>
                  <a:close/>
                  <a:moveTo>
                    <a:pt x="1288454" y="37290"/>
                  </a:moveTo>
                  <a:cubicBezTo>
                    <a:pt x="1291883" y="39348"/>
                    <a:pt x="1293598" y="44063"/>
                    <a:pt x="1293598" y="51435"/>
                  </a:cubicBezTo>
                  <a:cubicBezTo>
                    <a:pt x="1293598" y="57093"/>
                    <a:pt x="1291026" y="61379"/>
                    <a:pt x="1285883" y="64294"/>
                  </a:cubicBezTo>
                  <a:cubicBezTo>
                    <a:pt x="1289483" y="64637"/>
                    <a:pt x="1291198" y="67637"/>
                    <a:pt x="1291026" y="73295"/>
                  </a:cubicBezTo>
                  <a:cubicBezTo>
                    <a:pt x="1290855" y="77581"/>
                    <a:pt x="1288283" y="80153"/>
                    <a:pt x="1283311" y="81010"/>
                  </a:cubicBezTo>
                  <a:cubicBezTo>
                    <a:pt x="1282968" y="76724"/>
                    <a:pt x="1281682" y="74581"/>
                    <a:pt x="1279453" y="74581"/>
                  </a:cubicBezTo>
                  <a:cubicBezTo>
                    <a:pt x="1275167" y="74581"/>
                    <a:pt x="1273024" y="76724"/>
                    <a:pt x="1273024" y="81010"/>
                  </a:cubicBezTo>
                  <a:cubicBezTo>
                    <a:pt x="1273024" y="87182"/>
                    <a:pt x="1273367" y="90783"/>
                    <a:pt x="1274053" y="91812"/>
                  </a:cubicBezTo>
                  <a:cubicBezTo>
                    <a:pt x="1269938" y="90611"/>
                    <a:pt x="1267880" y="86154"/>
                    <a:pt x="1267880" y="78438"/>
                  </a:cubicBezTo>
                  <a:cubicBezTo>
                    <a:pt x="1267880" y="75181"/>
                    <a:pt x="1271309" y="68751"/>
                    <a:pt x="1278167" y="59150"/>
                  </a:cubicBezTo>
                  <a:cubicBezTo>
                    <a:pt x="1285025" y="49549"/>
                    <a:pt x="1288454" y="42262"/>
                    <a:pt x="1288454" y="37290"/>
                  </a:cubicBezTo>
                  <a:close/>
                  <a:moveTo>
                    <a:pt x="1903106" y="37290"/>
                  </a:moveTo>
                  <a:cubicBezTo>
                    <a:pt x="1906535" y="39348"/>
                    <a:pt x="1908250" y="44063"/>
                    <a:pt x="1908250" y="51435"/>
                  </a:cubicBezTo>
                  <a:cubicBezTo>
                    <a:pt x="1908250" y="57093"/>
                    <a:pt x="1905678" y="61379"/>
                    <a:pt x="1900535" y="64294"/>
                  </a:cubicBezTo>
                  <a:cubicBezTo>
                    <a:pt x="1904135" y="64637"/>
                    <a:pt x="1905850" y="67637"/>
                    <a:pt x="1905678" y="73295"/>
                  </a:cubicBezTo>
                  <a:cubicBezTo>
                    <a:pt x="1905507" y="77581"/>
                    <a:pt x="1902935" y="80153"/>
                    <a:pt x="1897963" y="81010"/>
                  </a:cubicBezTo>
                  <a:cubicBezTo>
                    <a:pt x="1897620" y="76724"/>
                    <a:pt x="1896334" y="74581"/>
                    <a:pt x="1894105" y="74581"/>
                  </a:cubicBezTo>
                  <a:cubicBezTo>
                    <a:pt x="1889819" y="74581"/>
                    <a:pt x="1887676" y="76724"/>
                    <a:pt x="1887676" y="81010"/>
                  </a:cubicBezTo>
                  <a:cubicBezTo>
                    <a:pt x="1887676" y="87182"/>
                    <a:pt x="1888019" y="90783"/>
                    <a:pt x="1888705" y="91812"/>
                  </a:cubicBezTo>
                  <a:cubicBezTo>
                    <a:pt x="1884590" y="90611"/>
                    <a:pt x="1882532" y="86154"/>
                    <a:pt x="1882532" y="78438"/>
                  </a:cubicBezTo>
                  <a:cubicBezTo>
                    <a:pt x="1882532" y="75181"/>
                    <a:pt x="1885961" y="68751"/>
                    <a:pt x="1892819" y="59150"/>
                  </a:cubicBezTo>
                  <a:cubicBezTo>
                    <a:pt x="1899677" y="49549"/>
                    <a:pt x="1903106" y="42262"/>
                    <a:pt x="1903106" y="37290"/>
                  </a:cubicBezTo>
                  <a:close/>
                  <a:moveTo>
                    <a:pt x="2517756" y="37290"/>
                  </a:moveTo>
                  <a:cubicBezTo>
                    <a:pt x="2521185" y="39348"/>
                    <a:pt x="2522900" y="44063"/>
                    <a:pt x="2522900" y="51435"/>
                  </a:cubicBezTo>
                  <a:cubicBezTo>
                    <a:pt x="2522900" y="57093"/>
                    <a:pt x="2520328" y="61379"/>
                    <a:pt x="2515185" y="64294"/>
                  </a:cubicBezTo>
                  <a:cubicBezTo>
                    <a:pt x="2518785" y="64637"/>
                    <a:pt x="2520500" y="67637"/>
                    <a:pt x="2520328" y="73295"/>
                  </a:cubicBezTo>
                  <a:cubicBezTo>
                    <a:pt x="2520157" y="77581"/>
                    <a:pt x="2517585" y="80153"/>
                    <a:pt x="2512613" y="81010"/>
                  </a:cubicBezTo>
                  <a:cubicBezTo>
                    <a:pt x="2512270" y="76724"/>
                    <a:pt x="2510984" y="74581"/>
                    <a:pt x="2508755" y="74581"/>
                  </a:cubicBezTo>
                  <a:cubicBezTo>
                    <a:pt x="2504469" y="74581"/>
                    <a:pt x="2502326" y="76724"/>
                    <a:pt x="2502326" y="81010"/>
                  </a:cubicBezTo>
                  <a:cubicBezTo>
                    <a:pt x="2502326" y="87182"/>
                    <a:pt x="2502669" y="90783"/>
                    <a:pt x="2503355" y="91811"/>
                  </a:cubicBezTo>
                  <a:cubicBezTo>
                    <a:pt x="2499240" y="90611"/>
                    <a:pt x="2497182" y="86154"/>
                    <a:pt x="2497182" y="78438"/>
                  </a:cubicBezTo>
                  <a:cubicBezTo>
                    <a:pt x="2497182" y="75181"/>
                    <a:pt x="2500611" y="68751"/>
                    <a:pt x="2507469" y="59150"/>
                  </a:cubicBezTo>
                  <a:cubicBezTo>
                    <a:pt x="2514327" y="49549"/>
                    <a:pt x="2517756" y="42262"/>
                    <a:pt x="2517756" y="37290"/>
                  </a:cubicBezTo>
                  <a:close/>
                  <a:moveTo>
                    <a:pt x="635226" y="0"/>
                  </a:moveTo>
                  <a:lnTo>
                    <a:pt x="642941" y="0"/>
                  </a:lnTo>
                  <a:lnTo>
                    <a:pt x="642941" y="174879"/>
                  </a:lnTo>
                  <a:lnTo>
                    <a:pt x="723952" y="174879"/>
                  </a:lnTo>
                  <a:lnTo>
                    <a:pt x="740958" y="181528"/>
                  </a:lnTo>
                  <a:lnTo>
                    <a:pt x="741149" y="181778"/>
                  </a:lnTo>
                  <a:lnTo>
                    <a:pt x="748383" y="198025"/>
                  </a:lnTo>
                  <a:cubicBezTo>
                    <a:pt x="748383" y="203340"/>
                    <a:pt x="746497" y="207883"/>
                    <a:pt x="742725" y="211655"/>
                  </a:cubicBezTo>
                  <a:cubicBezTo>
                    <a:pt x="738953" y="215427"/>
                    <a:pt x="734410" y="217313"/>
                    <a:pt x="729095" y="217313"/>
                  </a:cubicBezTo>
                  <a:cubicBezTo>
                    <a:pt x="727381" y="217313"/>
                    <a:pt x="724980" y="216670"/>
                    <a:pt x="721894" y="215384"/>
                  </a:cubicBezTo>
                  <a:cubicBezTo>
                    <a:pt x="718808" y="214098"/>
                    <a:pt x="716493" y="213455"/>
                    <a:pt x="714950" y="213455"/>
                  </a:cubicBezTo>
                  <a:cubicBezTo>
                    <a:pt x="712722" y="213455"/>
                    <a:pt x="708864" y="214741"/>
                    <a:pt x="703378" y="217313"/>
                  </a:cubicBezTo>
                  <a:cubicBezTo>
                    <a:pt x="703720" y="210455"/>
                    <a:pt x="706721" y="207026"/>
                    <a:pt x="712379" y="207026"/>
                  </a:cubicBezTo>
                  <a:cubicBezTo>
                    <a:pt x="712379" y="203254"/>
                    <a:pt x="713150" y="199739"/>
                    <a:pt x="714693" y="196482"/>
                  </a:cubicBezTo>
                  <a:cubicBezTo>
                    <a:pt x="716579" y="192367"/>
                    <a:pt x="719237" y="190310"/>
                    <a:pt x="722666" y="190310"/>
                  </a:cubicBezTo>
                  <a:cubicBezTo>
                    <a:pt x="726952" y="190310"/>
                    <a:pt x="729095" y="192881"/>
                    <a:pt x="729095" y="198025"/>
                  </a:cubicBezTo>
                  <a:cubicBezTo>
                    <a:pt x="725666" y="197168"/>
                    <a:pt x="724380" y="196739"/>
                    <a:pt x="725237" y="196739"/>
                  </a:cubicBezTo>
                  <a:cubicBezTo>
                    <a:pt x="722666" y="196739"/>
                    <a:pt x="721380" y="198453"/>
                    <a:pt x="721380" y="201882"/>
                  </a:cubicBezTo>
                  <a:cubicBezTo>
                    <a:pt x="721380" y="206169"/>
                    <a:pt x="723952" y="208312"/>
                    <a:pt x="729095" y="208312"/>
                  </a:cubicBezTo>
                  <a:cubicBezTo>
                    <a:pt x="731838" y="208312"/>
                    <a:pt x="734024" y="207112"/>
                    <a:pt x="735653" y="204711"/>
                  </a:cubicBezTo>
                  <a:cubicBezTo>
                    <a:pt x="737282" y="202311"/>
                    <a:pt x="738096" y="199654"/>
                    <a:pt x="738096" y="196739"/>
                  </a:cubicBezTo>
                  <a:cubicBezTo>
                    <a:pt x="738096" y="192796"/>
                    <a:pt x="736725" y="189452"/>
                    <a:pt x="733981" y="186709"/>
                  </a:cubicBezTo>
                  <a:cubicBezTo>
                    <a:pt x="731238" y="183966"/>
                    <a:pt x="727895" y="182594"/>
                    <a:pt x="723952" y="182594"/>
                  </a:cubicBezTo>
                  <a:lnTo>
                    <a:pt x="635226" y="182594"/>
                  </a:lnTo>
                  <a:close/>
                  <a:moveTo>
                    <a:pt x="614652" y="0"/>
                  </a:moveTo>
                  <a:lnTo>
                    <a:pt x="622367" y="0"/>
                  </a:lnTo>
                  <a:lnTo>
                    <a:pt x="622367" y="249460"/>
                  </a:lnTo>
                  <a:lnTo>
                    <a:pt x="871827" y="249460"/>
                  </a:lnTo>
                  <a:lnTo>
                    <a:pt x="871827" y="257175"/>
                  </a:lnTo>
                  <a:lnTo>
                    <a:pt x="614652" y="257175"/>
                  </a:lnTo>
                  <a:close/>
                  <a:moveTo>
                    <a:pt x="20574" y="0"/>
                  </a:moveTo>
                  <a:lnTo>
                    <a:pt x="28290" y="0"/>
                  </a:lnTo>
                  <a:lnTo>
                    <a:pt x="28290" y="174879"/>
                  </a:lnTo>
                  <a:lnTo>
                    <a:pt x="109300" y="174879"/>
                  </a:lnTo>
                  <a:lnTo>
                    <a:pt x="126306" y="181528"/>
                  </a:lnTo>
                  <a:lnTo>
                    <a:pt x="126496" y="181778"/>
                  </a:lnTo>
                  <a:lnTo>
                    <a:pt x="133731" y="198025"/>
                  </a:lnTo>
                  <a:cubicBezTo>
                    <a:pt x="133731" y="203340"/>
                    <a:pt x="131845" y="207883"/>
                    <a:pt x="128074" y="211655"/>
                  </a:cubicBezTo>
                  <a:cubicBezTo>
                    <a:pt x="124302" y="215427"/>
                    <a:pt x="119758" y="217313"/>
                    <a:pt x="114443" y="217313"/>
                  </a:cubicBezTo>
                  <a:cubicBezTo>
                    <a:pt x="112729" y="217313"/>
                    <a:pt x="110328" y="216670"/>
                    <a:pt x="107242" y="215384"/>
                  </a:cubicBezTo>
                  <a:cubicBezTo>
                    <a:pt x="104156" y="214098"/>
                    <a:pt x="101842" y="213455"/>
                    <a:pt x="100299" y="213455"/>
                  </a:cubicBezTo>
                  <a:cubicBezTo>
                    <a:pt x="98070" y="213455"/>
                    <a:pt x="94212" y="214741"/>
                    <a:pt x="88726" y="217313"/>
                  </a:cubicBezTo>
                  <a:cubicBezTo>
                    <a:pt x="89069" y="210455"/>
                    <a:pt x="92069" y="207026"/>
                    <a:pt x="97727" y="207026"/>
                  </a:cubicBezTo>
                  <a:cubicBezTo>
                    <a:pt x="97727" y="203254"/>
                    <a:pt x="98498" y="199739"/>
                    <a:pt x="100041" y="196482"/>
                  </a:cubicBezTo>
                  <a:cubicBezTo>
                    <a:pt x="101927" y="192367"/>
                    <a:pt x="104585" y="190310"/>
                    <a:pt x="108014" y="190310"/>
                  </a:cubicBezTo>
                  <a:cubicBezTo>
                    <a:pt x="112300" y="190310"/>
                    <a:pt x="114443" y="192881"/>
                    <a:pt x="114443" y="198025"/>
                  </a:cubicBezTo>
                  <a:cubicBezTo>
                    <a:pt x="111014" y="197168"/>
                    <a:pt x="109728" y="196739"/>
                    <a:pt x="110586" y="196739"/>
                  </a:cubicBezTo>
                  <a:cubicBezTo>
                    <a:pt x="108014" y="196739"/>
                    <a:pt x="106728" y="198453"/>
                    <a:pt x="106728" y="201882"/>
                  </a:cubicBezTo>
                  <a:cubicBezTo>
                    <a:pt x="106728" y="206169"/>
                    <a:pt x="109300" y="208312"/>
                    <a:pt x="114443" y="208312"/>
                  </a:cubicBezTo>
                  <a:cubicBezTo>
                    <a:pt x="117186" y="208312"/>
                    <a:pt x="119372" y="207112"/>
                    <a:pt x="121001" y="204711"/>
                  </a:cubicBezTo>
                  <a:cubicBezTo>
                    <a:pt x="122630" y="202311"/>
                    <a:pt x="123444" y="199654"/>
                    <a:pt x="123444" y="196739"/>
                  </a:cubicBezTo>
                  <a:cubicBezTo>
                    <a:pt x="123444" y="192796"/>
                    <a:pt x="122073" y="189452"/>
                    <a:pt x="119330" y="186709"/>
                  </a:cubicBezTo>
                  <a:cubicBezTo>
                    <a:pt x="116586" y="183966"/>
                    <a:pt x="113243" y="182594"/>
                    <a:pt x="109300" y="182594"/>
                  </a:cubicBezTo>
                  <a:lnTo>
                    <a:pt x="20574" y="182594"/>
                  </a:lnTo>
                  <a:close/>
                  <a:moveTo>
                    <a:pt x="0" y="0"/>
                  </a:moveTo>
                  <a:lnTo>
                    <a:pt x="7716" y="0"/>
                  </a:lnTo>
                  <a:lnTo>
                    <a:pt x="7716" y="249460"/>
                  </a:lnTo>
                  <a:lnTo>
                    <a:pt x="257175" y="249460"/>
                  </a:lnTo>
                  <a:lnTo>
                    <a:pt x="257175" y="257175"/>
                  </a:lnTo>
                  <a:lnTo>
                    <a:pt x="0" y="257175"/>
                  </a:lnTo>
                  <a:close/>
                  <a:moveTo>
                    <a:pt x="1249878" y="0"/>
                  </a:moveTo>
                  <a:lnTo>
                    <a:pt x="1257593" y="0"/>
                  </a:lnTo>
                  <a:lnTo>
                    <a:pt x="1257593" y="174879"/>
                  </a:lnTo>
                  <a:lnTo>
                    <a:pt x="1338604" y="174879"/>
                  </a:lnTo>
                  <a:lnTo>
                    <a:pt x="1355610" y="181528"/>
                  </a:lnTo>
                  <a:lnTo>
                    <a:pt x="1355801" y="181778"/>
                  </a:lnTo>
                  <a:lnTo>
                    <a:pt x="1363035" y="198025"/>
                  </a:lnTo>
                  <a:cubicBezTo>
                    <a:pt x="1363035" y="203340"/>
                    <a:pt x="1361149" y="207883"/>
                    <a:pt x="1357377" y="211655"/>
                  </a:cubicBezTo>
                  <a:cubicBezTo>
                    <a:pt x="1353605" y="215427"/>
                    <a:pt x="1349062" y="217313"/>
                    <a:pt x="1343747" y="217313"/>
                  </a:cubicBezTo>
                  <a:cubicBezTo>
                    <a:pt x="1342033" y="217313"/>
                    <a:pt x="1339632" y="216670"/>
                    <a:pt x="1336546" y="215384"/>
                  </a:cubicBezTo>
                  <a:cubicBezTo>
                    <a:pt x="1333460" y="214098"/>
                    <a:pt x="1331145" y="213455"/>
                    <a:pt x="1329602" y="213455"/>
                  </a:cubicBezTo>
                  <a:cubicBezTo>
                    <a:pt x="1327374" y="213455"/>
                    <a:pt x="1323516" y="214741"/>
                    <a:pt x="1318030" y="217313"/>
                  </a:cubicBezTo>
                  <a:cubicBezTo>
                    <a:pt x="1318372" y="210455"/>
                    <a:pt x="1321373" y="207026"/>
                    <a:pt x="1327031" y="207026"/>
                  </a:cubicBezTo>
                  <a:cubicBezTo>
                    <a:pt x="1327031" y="203254"/>
                    <a:pt x="1327802" y="199739"/>
                    <a:pt x="1329345" y="196482"/>
                  </a:cubicBezTo>
                  <a:cubicBezTo>
                    <a:pt x="1331231" y="192367"/>
                    <a:pt x="1333889" y="190310"/>
                    <a:pt x="1337318" y="190310"/>
                  </a:cubicBezTo>
                  <a:cubicBezTo>
                    <a:pt x="1341604" y="190310"/>
                    <a:pt x="1343747" y="192881"/>
                    <a:pt x="1343747" y="198025"/>
                  </a:cubicBezTo>
                  <a:cubicBezTo>
                    <a:pt x="1340318" y="197168"/>
                    <a:pt x="1339032" y="196739"/>
                    <a:pt x="1339889" y="196739"/>
                  </a:cubicBezTo>
                  <a:cubicBezTo>
                    <a:pt x="1337318" y="196739"/>
                    <a:pt x="1336032" y="198453"/>
                    <a:pt x="1336032" y="201882"/>
                  </a:cubicBezTo>
                  <a:cubicBezTo>
                    <a:pt x="1336032" y="206169"/>
                    <a:pt x="1338604" y="208312"/>
                    <a:pt x="1343747" y="208312"/>
                  </a:cubicBezTo>
                  <a:cubicBezTo>
                    <a:pt x="1346490" y="208312"/>
                    <a:pt x="1348676" y="207112"/>
                    <a:pt x="1350305" y="204711"/>
                  </a:cubicBezTo>
                  <a:cubicBezTo>
                    <a:pt x="1351934" y="202311"/>
                    <a:pt x="1352748" y="199654"/>
                    <a:pt x="1352748" y="196739"/>
                  </a:cubicBezTo>
                  <a:cubicBezTo>
                    <a:pt x="1352748" y="192796"/>
                    <a:pt x="1351377" y="189452"/>
                    <a:pt x="1348633" y="186709"/>
                  </a:cubicBezTo>
                  <a:cubicBezTo>
                    <a:pt x="1345890" y="183966"/>
                    <a:pt x="1342547" y="182594"/>
                    <a:pt x="1338604" y="182594"/>
                  </a:cubicBezTo>
                  <a:lnTo>
                    <a:pt x="1249878" y="182594"/>
                  </a:lnTo>
                  <a:close/>
                  <a:moveTo>
                    <a:pt x="1229304" y="0"/>
                  </a:moveTo>
                  <a:lnTo>
                    <a:pt x="1237019" y="0"/>
                  </a:lnTo>
                  <a:lnTo>
                    <a:pt x="1237019" y="249460"/>
                  </a:lnTo>
                  <a:lnTo>
                    <a:pt x="1486479" y="249460"/>
                  </a:lnTo>
                  <a:lnTo>
                    <a:pt x="1486479" y="257175"/>
                  </a:lnTo>
                  <a:lnTo>
                    <a:pt x="1229304" y="257175"/>
                  </a:lnTo>
                  <a:close/>
                  <a:moveTo>
                    <a:pt x="1864530" y="0"/>
                  </a:moveTo>
                  <a:lnTo>
                    <a:pt x="1872245" y="0"/>
                  </a:lnTo>
                  <a:lnTo>
                    <a:pt x="1872245" y="174879"/>
                  </a:lnTo>
                  <a:lnTo>
                    <a:pt x="1953256" y="174879"/>
                  </a:lnTo>
                  <a:lnTo>
                    <a:pt x="1970262" y="181528"/>
                  </a:lnTo>
                  <a:lnTo>
                    <a:pt x="1970453" y="181778"/>
                  </a:lnTo>
                  <a:lnTo>
                    <a:pt x="1977687" y="198025"/>
                  </a:lnTo>
                  <a:cubicBezTo>
                    <a:pt x="1977687" y="203340"/>
                    <a:pt x="1975801" y="207883"/>
                    <a:pt x="1972029" y="211655"/>
                  </a:cubicBezTo>
                  <a:cubicBezTo>
                    <a:pt x="1968257" y="215427"/>
                    <a:pt x="1963714" y="217313"/>
                    <a:pt x="1958399" y="217313"/>
                  </a:cubicBezTo>
                  <a:cubicBezTo>
                    <a:pt x="1956685" y="217313"/>
                    <a:pt x="1954284" y="216670"/>
                    <a:pt x="1951198" y="215384"/>
                  </a:cubicBezTo>
                  <a:cubicBezTo>
                    <a:pt x="1948112" y="214098"/>
                    <a:pt x="1945797" y="213455"/>
                    <a:pt x="1944254" y="213455"/>
                  </a:cubicBezTo>
                  <a:cubicBezTo>
                    <a:pt x="1942026" y="213455"/>
                    <a:pt x="1938168" y="214741"/>
                    <a:pt x="1932682" y="217313"/>
                  </a:cubicBezTo>
                  <a:cubicBezTo>
                    <a:pt x="1933024" y="210455"/>
                    <a:pt x="1936025" y="207026"/>
                    <a:pt x="1941683" y="207026"/>
                  </a:cubicBezTo>
                  <a:cubicBezTo>
                    <a:pt x="1941683" y="203254"/>
                    <a:pt x="1942454" y="199739"/>
                    <a:pt x="1943997" y="196482"/>
                  </a:cubicBezTo>
                  <a:cubicBezTo>
                    <a:pt x="1945883" y="192367"/>
                    <a:pt x="1948541" y="190310"/>
                    <a:pt x="1951970" y="190310"/>
                  </a:cubicBezTo>
                  <a:cubicBezTo>
                    <a:pt x="1956256" y="190310"/>
                    <a:pt x="1958399" y="192881"/>
                    <a:pt x="1958399" y="198025"/>
                  </a:cubicBezTo>
                  <a:cubicBezTo>
                    <a:pt x="1954970" y="197168"/>
                    <a:pt x="1953684" y="196739"/>
                    <a:pt x="1954541" y="196739"/>
                  </a:cubicBezTo>
                  <a:cubicBezTo>
                    <a:pt x="1951970" y="196739"/>
                    <a:pt x="1950684" y="198453"/>
                    <a:pt x="1950684" y="201882"/>
                  </a:cubicBezTo>
                  <a:cubicBezTo>
                    <a:pt x="1950684" y="206169"/>
                    <a:pt x="1953256" y="208312"/>
                    <a:pt x="1958399" y="208312"/>
                  </a:cubicBezTo>
                  <a:cubicBezTo>
                    <a:pt x="1961142" y="208312"/>
                    <a:pt x="1963328" y="207112"/>
                    <a:pt x="1964957" y="204711"/>
                  </a:cubicBezTo>
                  <a:cubicBezTo>
                    <a:pt x="1966586" y="202311"/>
                    <a:pt x="1967400" y="199654"/>
                    <a:pt x="1967400" y="196739"/>
                  </a:cubicBezTo>
                  <a:cubicBezTo>
                    <a:pt x="1967400" y="192796"/>
                    <a:pt x="1966029" y="189452"/>
                    <a:pt x="1963285" y="186709"/>
                  </a:cubicBezTo>
                  <a:cubicBezTo>
                    <a:pt x="1960542" y="183966"/>
                    <a:pt x="1957199" y="182594"/>
                    <a:pt x="1953256" y="182594"/>
                  </a:cubicBezTo>
                  <a:lnTo>
                    <a:pt x="1864530" y="182594"/>
                  </a:lnTo>
                  <a:close/>
                  <a:moveTo>
                    <a:pt x="1843956" y="0"/>
                  </a:moveTo>
                  <a:lnTo>
                    <a:pt x="1851671" y="0"/>
                  </a:lnTo>
                  <a:lnTo>
                    <a:pt x="1851671" y="249460"/>
                  </a:lnTo>
                  <a:lnTo>
                    <a:pt x="2101131" y="249460"/>
                  </a:lnTo>
                  <a:lnTo>
                    <a:pt x="2101131" y="257175"/>
                  </a:lnTo>
                  <a:lnTo>
                    <a:pt x="1843956" y="257175"/>
                  </a:lnTo>
                  <a:close/>
                  <a:moveTo>
                    <a:pt x="2479180" y="0"/>
                  </a:moveTo>
                  <a:lnTo>
                    <a:pt x="2486895" y="0"/>
                  </a:lnTo>
                  <a:lnTo>
                    <a:pt x="2486895" y="174879"/>
                  </a:lnTo>
                  <a:lnTo>
                    <a:pt x="2567906" y="174879"/>
                  </a:lnTo>
                  <a:lnTo>
                    <a:pt x="2584912" y="181528"/>
                  </a:lnTo>
                  <a:lnTo>
                    <a:pt x="2585103" y="181778"/>
                  </a:lnTo>
                  <a:lnTo>
                    <a:pt x="2592337" y="198025"/>
                  </a:lnTo>
                  <a:cubicBezTo>
                    <a:pt x="2592337" y="203340"/>
                    <a:pt x="2590451" y="207883"/>
                    <a:pt x="2586679" y="211655"/>
                  </a:cubicBezTo>
                  <a:cubicBezTo>
                    <a:pt x="2582907" y="215427"/>
                    <a:pt x="2578364" y="217313"/>
                    <a:pt x="2573049" y="217313"/>
                  </a:cubicBezTo>
                  <a:cubicBezTo>
                    <a:pt x="2571335" y="217313"/>
                    <a:pt x="2568934" y="216670"/>
                    <a:pt x="2565848" y="215384"/>
                  </a:cubicBezTo>
                  <a:cubicBezTo>
                    <a:pt x="2562762" y="214098"/>
                    <a:pt x="2560447" y="213455"/>
                    <a:pt x="2558904" y="213455"/>
                  </a:cubicBezTo>
                  <a:cubicBezTo>
                    <a:pt x="2556676" y="213455"/>
                    <a:pt x="2552818" y="214741"/>
                    <a:pt x="2547332" y="217313"/>
                  </a:cubicBezTo>
                  <a:cubicBezTo>
                    <a:pt x="2547674" y="210455"/>
                    <a:pt x="2550675" y="207026"/>
                    <a:pt x="2556333" y="207026"/>
                  </a:cubicBezTo>
                  <a:cubicBezTo>
                    <a:pt x="2556333" y="203254"/>
                    <a:pt x="2557104" y="199739"/>
                    <a:pt x="2558647" y="196482"/>
                  </a:cubicBezTo>
                  <a:cubicBezTo>
                    <a:pt x="2560533" y="192367"/>
                    <a:pt x="2563191" y="190310"/>
                    <a:pt x="2566620" y="190310"/>
                  </a:cubicBezTo>
                  <a:cubicBezTo>
                    <a:pt x="2570906" y="190310"/>
                    <a:pt x="2573049" y="192881"/>
                    <a:pt x="2573049" y="198025"/>
                  </a:cubicBezTo>
                  <a:cubicBezTo>
                    <a:pt x="2569620" y="197168"/>
                    <a:pt x="2568334" y="196739"/>
                    <a:pt x="2569191" y="196739"/>
                  </a:cubicBezTo>
                  <a:cubicBezTo>
                    <a:pt x="2566620" y="196739"/>
                    <a:pt x="2565334" y="198453"/>
                    <a:pt x="2565334" y="201882"/>
                  </a:cubicBezTo>
                  <a:cubicBezTo>
                    <a:pt x="2565334" y="206169"/>
                    <a:pt x="2567906" y="208312"/>
                    <a:pt x="2573049" y="208312"/>
                  </a:cubicBezTo>
                  <a:cubicBezTo>
                    <a:pt x="2575792" y="208312"/>
                    <a:pt x="2577978" y="207112"/>
                    <a:pt x="2579607" y="204711"/>
                  </a:cubicBezTo>
                  <a:cubicBezTo>
                    <a:pt x="2581236" y="202311"/>
                    <a:pt x="2582050" y="199654"/>
                    <a:pt x="2582050" y="196739"/>
                  </a:cubicBezTo>
                  <a:cubicBezTo>
                    <a:pt x="2582050" y="192796"/>
                    <a:pt x="2580679" y="189452"/>
                    <a:pt x="2577935" y="186709"/>
                  </a:cubicBezTo>
                  <a:cubicBezTo>
                    <a:pt x="2575192" y="183966"/>
                    <a:pt x="2571849" y="182594"/>
                    <a:pt x="2567906" y="182594"/>
                  </a:cubicBezTo>
                  <a:lnTo>
                    <a:pt x="2479180" y="182594"/>
                  </a:lnTo>
                  <a:close/>
                  <a:moveTo>
                    <a:pt x="2458606" y="0"/>
                  </a:moveTo>
                  <a:lnTo>
                    <a:pt x="2466321" y="0"/>
                  </a:lnTo>
                  <a:lnTo>
                    <a:pt x="2466321" y="249460"/>
                  </a:lnTo>
                  <a:lnTo>
                    <a:pt x="2715781" y="249460"/>
                  </a:lnTo>
                  <a:lnTo>
                    <a:pt x="2715781" y="257175"/>
                  </a:lnTo>
                  <a:lnTo>
                    <a:pt x="2458606" y="257175"/>
                  </a:ln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000" dirty="0"/>
            </a:p>
          </p:txBody>
        </p:sp>
        <p:sp>
          <p:nvSpPr>
            <p:cNvPr id="10" name="TextBox 9">
              <a:extLst>
                <a:ext uri="{FF2B5EF4-FFF2-40B4-BE49-F238E27FC236}">
                  <a16:creationId xmlns:a16="http://schemas.microsoft.com/office/drawing/2014/main" id="{780CD27F-6F5E-4282-B420-4CC19CF9A9C8}"/>
                </a:ext>
              </a:extLst>
            </p:cNvPr>
            <p:cNvSpPr txBox="1"/>
            <p:nvPr/>
          </p:nvSpPr>
          <p:spPr>
            <a:xfrm>
              <a:off x="4738108" y="6713105"/>
              <a:ext cx="2834640" cy="274320"/>
            </a:xfrm>
            <a:custGeom>
              <a:avLst/>
              <a:gdLst/>
              <a:ahLst/>
              <a:cxnLst/>
              <a:rect l="l" t="t" r="r" b="b"/>
              <a:pathLst>
                <a:path w="2715781" h="257175">
                  <a:moveTo>
                    <a:pt x="2510041" y="216027"/>
                  </a:moveTo>
                  <a:lnTo>
                    <a:pt x="2516471" y="216027"/>
                  </a:lnTo>
                  <a:cubicBezTo>
                    <a:pt x="2518871" y="216027"/>
                    <a:pt x="2520971" y="216927"/>
                    <a:pt x="2522771" y="218727"/>
                  </a:cubicBezTo>
                  <a:cubicBezTo>
                    <a:pt x="2524572" y="220528"/>
                    <a:pt x="2525472" y="222628"/>
                    <a:pt x="2525472" y="225028"/>
                  </a:cubicBezTo>
                  <a:lnTo>
                    <a:pt x="2525472" y="236601"/>
                  </a:lnTo>
                  <a:lnTo>
                    <a:pt x="2515185" y="236601"/>
                  </a:lnTo>
                  <a:cubicBezTo>
                    <a:pt x="2512270" y="236601"/>
                    <a:pt x="2509827" y="235615"/>
                    <a:pt x="2507855" y="233644"/>
                  </a:cubicBezTo>
                  <a:cubicBezTo>
                    <a:pt x="2505884" y="231672"/>
                    <a:pt x="2504898" y="229229"/>
                    <a:pt x="2504898" y="226314"/>
                  </a:cubicBezTo>
                  <a:lnTo>
                    <a:pt x="2504898" y="221171"/>
                  </a:lnTo>
                  <a:lnTo>
                    <a:pt x="2510041" y="221171"/>
                  </a:lnTo>
                  <a:close/>
                  <a:moveTo>
                    <a:pt x="2489467" y="216027"/>
                  </a:moveTo>
                  <a:lnTo>
                    <a:pt x="2494611" y="216027"/>
                  </a:lnTo>
                  <a:lnTo>
                    <a:pt x="2494611" y="222456"/>
                  </a:lnTo>
                  <a:lnTo>
                    <a:pt x="2501040" y="222456"/>
                  </a:lnTo>
                  <a:lnTo>
                    <a:pt x="2501040" y="226314"/>
                  </a:lnTo>
                  <a:cubicBezTo>
                    <a:pt x="2501040" y="228886"/>
                    <a:pt x="2500183" y="231243"/>
                    <a:pt x="2498468" y="233386"/>
                  </a:cubicBezTo>
                  <a:cubicBezTo>
                    <a:pt x="2496754" y="235529"/>
                    <a:pt x="2494611" y="236601"/>
                    <a:pt x="2492039" y="236601"/>
                  </a:cubicBezTo>
                  <a:lnTo>
                    <a:pt x="2479180" y="236601"/>
                  </a:lnTo>
                  <a:lnTo>
                    <a:pt x="2479180" y="228886"/>
                  </a:lnTo>
                  <a:cubicBezTo>
                    <a:pt x="2479180" y="220313"/>
                    <a:pt x="2482609" y="216027"/>
                    <a:pt x="2489467" y="216027"/>
                  </a:cubicBezTo>
                  <a:close/>
                  <a:moveTo>
                    <a:pt x="1895391" y="216027"/>
                  </a:moveTo>
                  <a:lnTo>
                    <a:pt x="1901821" y="216027"/>
                  </a:lnTo>
                  <a:cubicBezTo>
                    <a:pt x="1904221" y="216027"/>
                    <a:pt x="1906321" y="216927"/>
                    <a:pt x="1908121" y="218727"/>
                  </a:cubicBezTo>
                  <a:cubicBezTo>
                    <a:pt x="1909922" y="220528"/>
                    <a:pt x="1910822" y="222628"/>
                    <a:pt x="1910822" y="225028"/>
                  </a:cubicBezTo>
                  <a:lnTo>
                    <a:pt x="1910822" y="236601"/>
                  </a:lnTo>
                  <a:lnTo>
                    <a:pt x="1900535" y="236601"/>
                  </a:lnTo>
                  <a:cubicBezTo>
                    <a:pt x="1897620" y="236601"/>
                    <a:pt x="1895177" y="235615"/>
                    <a:pt x="1893205" y="233644"/>
                  </a:cubicBezTo>
                  <a:cubicBezTo>
                    <a:pt x="1891234" y="231672"/>
                    <a:pt x="1890248" y="229229"/>
                    <a:pt x="1890248" y="226314"/>
                  </a:cubicBezTo>
                  <a:lnTo>
                    <a:pt x="1890248" y="221171"/>
                  </a:lnTo>
                  <a:lnTo>
                    <a:pt x="1895391" y="221171"/>
                  </a:lnTo>
                  <a:close/>
                  <a:moveTo>
                    <a:pt x="1874817" y="216027"/>
                  </a:moveTo>
                  <a:lnTo>
                    <a:pt x="1879961" y="216027"/>
                  </a:lnTo>
                  <a:lnTo>
                    <a:pt x="1879961" y="222456"/>
                  </a:lnTo>
                  <a:lnTo>
                    <a:pt x="1886390" y="222456"/>
                  </a:lnTo>
                  <a:lnTo>
                    <a:pt x="1886390" y="226314"/>
                  </a:lnTo>
                  <a:cubicBezTo>
                    <a:pt x="1886390" y="228886"/>
                    <a:pt x="1885533" y="231243"/>
                    <a:pt x="1883818" y="233386"/>
                  </a:cubicBezTo>
                  <a:cubicBezTo>
                    <a:pt x="1882104" y="235529"/>
                    <a:pt x="1879961" y="236601"/>
                    <a:pt x="1877389" y="236601"/>
                  </a:cubicBezTo>
                  <a:lnTo>
                    <a:pt x="1864530" y="236601"/>
                  </a:lnTo>
                  <a:lnTo>
                    <a:pt x="1864530" y="228886"/>
                  </a:lnTo>
                  <a:cubicBezTo>
                    <a:pt x="1864530" y="220313"/>
                    <a:pt x="1867959" y="216027"/>
                    <a:pt x="1874817" y="216027"/>
                  </a:cubicBezTo>
                  <a:close/>
                  <a:moveTo>
                    <a:pt x="1280739" y="216027"/>
                  </a:moveTo>
                  <a:lnTo>
                    <a:pt x="1287169" y="216027"/>
                  </a:lnTo>
                  <a:cubicBezTo>
                    <a:pt x="1289569" y="216027"/>
                    <a:pt x="1291669" y="216927"/>
                    <a:pt x="1293469" y="218727"/>
                  </a:cubicBezTo>
                  <a:cubicBezTo>
                    <a:pt x="1295270" y="220528"/>
                    <a:pt x="1296170" y="222628"/>
                    <a:pt x="1296170" y="225028"/>
                  </a:cubicBezTo>
                  <a:lnTo>
                    <a:pt x="1296170" y="236601"/>
                  </a:lnTo>
                  <a:lnTo>
                    <a:pt x="1285883" y="236601"/>
                  </a:lnTo>
                  <a:cubicBezTo>
                    <a:pt x="1282968" y="236601"/>
                    <a:pt x="1280525" y="235615"/>
                    <a:pt x="1278553" y="233644"/>
                  </a:cubicBezTo>
                  <a:cubicBezTo>
                    <a:pt x="1276582" y="231672"/>
                    <a:pt x="1275596" y="229229"/>
                    <a:pt x="1275596" y="226314"/>
                  </a:cubicBezTo>
                  <a:lnTo>
                    <a:pt x="1275596" y="221171"/>
                  </a:lnTo>
                  <a:lnTo>
                    <a:pt x="1280739" y="221171"/>
                  </a:lnTo>
                  <a:close/>
                  <a:moveTo>
                    <a:pt x="1260165" y="216027"/>
                  </a:moveTo>
                  <a:lnTo>
                    <a:pt x="1265309" y="216027"/>
                  </a:lnTo>
                  <a:lnTo>
                    <a:pt x="1265309" y="222456"/>
                  </a:lnTo>
                  <a:lnTo>
                    <a:pt x="1271738" y="222456"/>
                  </a:lnTo>
                  <a:lnTo>
                    <a:pt x="1271738" y="226314"/>
                  </a:lnTo>
                  <a:cubicBezTo>
                    <a:pt x="1271738" y="228886"/>
                    <a:pt x="1270881" y="231243"/>
                    <a:pt x="1269166" y="233386"/>
                  </a:cubicBezTo>
                  <a:cubicBezTo>
                    <a:pt x="1267452" y="235529"/>
                    <a:pt x="1265309" y="236601"/>
                    <a:pt x="1262737" y="236601"/>
                  </a:cubicBezTo>
                  <a:lnTo>
                    <a:pt x="1249878" y="236601"/>
                  </a:lnTo>
                  <a:lnTo>
                    <a:pt x="1249878" y="228886"/>
                  </a:lnTo>
                  <a:cubicBezTo>
                    <a:pt x="1249878" y="220313"/>
                    <a:pt x="1253307" y="216027"/>
                    <a:pt x="1260165" y="216027"/>
                  </a:cubicBezTo>
                  <a:close/>
                  <a:moveTo>
                    <a:pt x="666087" y="216027"/>
                  </a:moveTo>
                  <a:lnTo>
                    <a:pt x="672517" y="216027"/>
                  </a:lnTo>
                  <a:cubicBezTo>
                    <a:pt x="674917" y="216027"/>
                    <a:pt x="677017" y="216927"/>
                    <a:pt x="678817" y="218727"/>
                  </a:cubicBezTo>
                  <a:cubicBezTo>
                    <a:pt x="680618" y="220528"/>
                    <a:pt x="681518" y="222628"/>
                    <a:pt x="681518" y="225028"/>
                  </a:cubicBezTo>
                  <a:lnTo>
                    <a:pt x="681518" y="236601"/>
                  </a:lnTo>
                  <a:lnTo>
                    <a:pt x="671231" y="236601"/>
                  </a:lnTo>
                  <a:cubicBezTo>
                    <a:pt x="668316" y="236601"/>
                    <a:pt x="665873" y="235615"/>
                    <a:pt x="663901" y="233644"/>
                  </a:cubicBezTo>
                  <a:cubicBezTo>
                    <a:pt x="661930" y="231672"/>
                    <a:pt x="660944" y="229229"/>
                    <a:pt x="660944" y="226314"/>
                  </a:cubicBezTo>
                  <a:lnTo>
                    <a:pt x="660944" y="221171"/>
                  </a:lnTo>
                  <a:lnTo>
                    <a:pt x="666087" y="221171"/>
                  </a:lnTo>
                  <a:close/>
                  <a:moveTo>
                    <a:pt x="645513" y="216027"/>
                  </a:moveTo>
                  <a:lnTo>
                    <a:pt x="650657" y="216027"/>
                  </a:lnTo>
                  <a:lnTo>
                    <a:pt x="650657" y="222456"/>
                  </a:lnTo>
                  <a:lnTo>
                    <a:pt x="657086" y="222456"/>
                  </a:lnTo>
                  <a:lnTo>
                    <a:pt x="657086" y="226314"/>
                  </a:lnTo>
                  <a:cubicBezTo>
                    <a:pt x="657086" y="228886"/>
                    <a:pt x="656229" y="231243"/>
                    <a:pt x="654514" y="233386"/>
                  </a:cubicBezTo>
                  <a:cubicBezTo>
                    <a:pt x="652800" y="235529"/>
                    <a:pt x="650657" y="236601"/>
                    <a:pt x="648085" y="236601"/>
                  </a:cubicBezTo>
                  <a:lnTo>
                    <a:pt x="635226" y="236601"/>
                  </a:lnTo>
                  <a:lnTo>
                    <a:pt x="635226" y="228886"/>
                  </a:lnTo>
                  <a:cubicBezTo>
                    <a:pt x="635226" y="220313"/>
                    <a:pt x="638655" y="216027"/>
                    <a:pt x="645513" y="216027"/>
                  </a:cubicBezTo>
                  <a:close/>
                  <a:moveTo>
                    <a:pt x="51435" y="216027"/>
                  </a:moveTo>
                  <a:lnTo>
                    <a:pt x="57865" y="216027"/>
                  </a:lnTo>
                  <a:cubicBezTo>
                    <a:pt x="60265" y="216027"/>
                    <a:pt x="62365" y="216927"/>
                    <a:pt x="64166" y="218727"/>
                  </a:cubicBezTo>
                  <a:cubicBezTo>
                    <a:pt x="65966" y="220528"/>
                    <a:pt x="66866" y="222628"/>
                    <a:pt x="66866" y="225028"/>
                  </a:cubicBezTo>
                  <a:lnTo>
                    <a:pt x="66866" y="236601"/>
                  </a:lnTo>
                  <a:lnTo>
                    <a:pt x="56579" y="236601"/>
                  </a:lnTo>
                  <a:cubicBezTo>
                    <a:pt x="53664" y="236601"/>
                    <a:pt x="51221" y="235615"/>
                    <a:pt x="49249" y="233644"/>
                  </a:cubicBezTo>
                  <a:cubicBezTo>
                    <a:pt x="47278" y="231672"/>
                    <a:pt x="46292" y="229229"/>
                    <a:pt x="46292" y="226314"/>
                  </a:cubicBezTo>
                  <a:lnTo>
                    <a:pt x="46292" y="221171"/>
                  </a:lnTo>
                  <a:lnTo>
                    <a:pt x="51435" y="221171"/>
                  </a:lnTo>
                  <a:close/>
                  <a:moveTo>
                    <a:pt x="30861" y="216027"/>
                  </a:moveTo>
                  <a:lnTo>
                    <a:pt x="36005" y="216027"/>
                  </a:lnTo>
                  <a:lnTo>
                    <a:pt x="36005" y="222456"/>
                  </a:lnTo>
                  <a:lnTo>
                    <a:pt x="42434" y="222456"/>
                  </a:lnTo>
                  <a:lnTo>
                    <a:pt x="42434" y="226314"/>
                  </a:lnTo>
                  <a:cubicBezTo>
                    <a:pt x="42434" y="228886"/>
                    <a:pt x="41577" y="231243"/>
                    <a:pt x="39863" y="233386"/>
                  </a:cubicBezTo>
                  <a:cubicBezTo>
                    <a:pt x="38148" y="235529"/>
                    <a:pt x="36005" y="236601"/>
                    <a:pt x="33433" y="236601"/>
                  </a:cubicBezTo>
                  <a:lnTo>
                    <a:pt x="20574" y="236601"/>
                  </a:lnTo>
                  <a:lnTo>
                    <a:pt x="20574" y="228886"/>
                  </a:lnTo>
                  <a:cubicBezTo>
                    <a:pt x="20574" y="220313"/>
                    <a:pt x="24003" y="216027"/>
                    <a:pt x="30861" y="216027"/>
                  </a:cubicBezTo>
                  <a:close/>
                  <a:moveTo>
                    <a:pt x="2497182" y="208312"/>
                  </a:moveTo>
                  <a:lnTo>
                    <a:pt x="2507469" y="208312"/>
                  </a:lnTo>
                  <a:lnTo>
                    <a:pt x="2507469" y="218599"/>
                  </a:lnTo>
                  <a:lnTo>
                    <a:pt x="2497182" y="218599"/>
                  </a:lnTo>
                  <a:close/>
                  <a:moveTo>
                    <a:pt x="1882532" y="208312"/>
                  </a:moveTo>
                  <a:lnTo>
                    <a:pt x="1892819" y="208312"/>
                  </a:lnTo>
                  <a:lnTo>
                    <a:pt x="1892819" y="218599"/>
                  </a:lnTo>
                  <a:lnTo>
                    <a:pt x="1882532" y="218599"/>
                  </a:lnTo>
                  <a:close/>
                  <a:moveTo>
                    <a:pt x="1267880" y="208312"/>
                  </a:moveTo>
                  <a:lnTo>
                    <a:pt x="1278167" y="208312"/>
                  </a:lnTo>
                  <a:lnTo>
                    <a:pt x="1278167" y="218599"/>
                  </a:lnTo>
                  <a:lnTo>
                    <a:pt x="1267880" y="218599"/>
                  </a:lnTo>
                  <a:close/>
                  <a:moveTo>
                    <a:pt x="653228" y="208312"/>
                  </a:moveTo>
                  <a:lnTo>
                    <a:pt x="663515" y="208312"/>
                  </a:lnTo>
                  <a:lnTo>
                    <a:pt x="663515" y="218599"/>
                  </a:lnTo>
                  <a:lnTo>
                    <a:pt x="653228" y="218599"/>
                  </a:lnTo>
                  <a:close/>
                  <a:moveTo>
                    <a:pt x="38577" y="208312"/>
                  </a:moveTo>
                  <a:lnTo>
                    <a:pt x="48864" y="208312"/>
                  </a:lnTo>
                  <a:lnTo>
                    <a:pt x="48864" y="218599"/>
                  </a:lnTo>
                  <a:lnTo>
                    <a:pt x="38577" y="218599"/>
                  </a:lnTo>
                  <a:close/>
                  <a:moveTo>
                    <a:pt x="2664346" y="190310"/>
                  </a:moveTo>
                  <a:cubicBezTo>
                    <a:pt x="2668632" y="190310"/>
                    <a:pt x="2672490" y="192453"/>
                    <a:pt x="2675919" y="196739"/>
                  </a:cubicBezTo>
                  <a:cubicBezTo>
                    <a:pt x="2671290" y="196739"/>
                    <a:pt x="2664861" y="200168"/>
                    <a:pt x="2656631" y="207026"/>
                  </a:cubicBezTo>
                  <a:cubicBezTo>
                    <a:pt x="2650459" y="214741"/>
                    <a:pt x="2644029" y="218599"/>
                    <a:pt x="2637343" y="218599"/>
                  </a:cubicBezTo>
                  <a:cubicBezTo>
                    <a:pt x="2628770" y="218599"/>
                    <a:pt x="2623198" y="215941"/>
                    <a:pt x="2620626" y="210626"/>
                  </a:cubicBezTo>
                  <a:cubicBezTo>
                    <a:pt x="2624055" y="212512"/>
                    <a:pt x="2627656" y="213455"/>
                    <a:pt x="2631428" y="213455"/>
                  </a:cubicBezTo>
                  <a:cubicBezTo>
                    <a:pt x="2637086" y="213455"/>
                    <a:pt x="2639915" y="210884"/>
                    <a:pt x="2639915" y="205740"/>
                  </a:cubicBezTo>
                  <a:cubicBezTo>
                    <a:pt x="2639915" y="201454"/>
                    <a:pt x="2637771" y="199311"/>
                    <a:pt x="2633485" y="199311"/>
                  </a:cubicBezTo>
                  <a:cubicBezTo>
                    <a:pt x="2636400" y="195710"/>
                    <a:pt x="2638972" y="193996"/>
                    <a:pt x="2641200" y="194167"/>
                  </a:cubicBezTo>
                  <a:cubicBezTo>
                    <a:pt x="2644801" y="194339"/>
                    <a:pt x="2647373" y="195624"/>
                    <a:pt x="2648916" y="198025"/>
                  </a:cubicBezTo>
                  <a:cubicBezTo>
                    <a:pt x="2654916" y="192881"/>
                    <a:pt x="2660060" y="190310"/>
                    <a:pt x="2664346" y="190310"/>
                  </a:cubicBezTo>
                  <a:close/>
                  <a:moveTo>
                    <a:pt x="2515185" y="190310"/>
                  </a:moveTo>
                  <a:lnTo>
                    <a:pt x="2525472" y="190310"/>
                  </a:lnTo>
                  <a:lnTo>
                    <a:pt x="2525472" y="200597"/>
                  </a:lnTo>
                  <a:cubicBezTo>
                    <a:pt x="2525472" y="203854"/>
                    <a:pt x="2524357" y="206597"/>
                    <a:pt x="2522128" y="208826"/>
                  </a:cubicBezTo>
                  <a:cubicBezTo>
                    <a:pt x="2519900" y="211055"/>
                    <a:pt x="2517156" y="212169"/>
                    <a:pt x="2513899" y="212169"/>
                  </a:cubicBezTo>
                  <a:lnTo>
                    <a:pt x="2510041" y="212169"/>
                  </a:lnTo>
                  <a:lnTo>
                    <a:pt x="2510041" y="205740"/>
                  </a:lnTo>
                  <a:lnTo>
                    <a:pt x="2504898" y="205740"/>
                  </a:lnTo>
                  <a:lnTo>
                    <a:pt x="2504898" y="198025"/>
                  </a:lnTo>
                  <a:cubicBezTo>
                    <a:pt x="2504898" y="192881"/>
                    <a:pt x="2508327" y="190310"/>
                    <a:pt x="2515185" y="190310"/>
                  </a:cubicBezTo>
                  <a:close/>
                  <a:moveTo>
                    <a:pt x="2479180" y="190310"/>
                  </a:moveTo>
                  <a:lnTo>
                    <a:pt x="2490753" y="190310"/>
                  </a:lnTo>
                  <a:cubicBezTo>
                    <a:pt x="2493325" y="190310"/>
                    <a:pt x="2495682" y="191167"/>
                    <a:pt x="2497825" y="192881"/>
                  </a:cubicBezTo>
                  <a:cubicBezTo>
                    <a:pt x="2499969" y="194596"/>
                    <a:pt x="2501040" y="196739"/>
                    <a:pt x="2501040" y="199311"/>
                  </a:cubicBezTo>
                  <a:lnTo>
                    <a:pt x="2501040" y="205740"/>
                  </a:lnTo>
                  <a:lnTo>
                    <a:pt x="2494611" y="205740"/>
                  </a:lnTo>
                  <a:lnTo>
                    <a:pt x="2494611" y="212169"/>
                  </a:lnTo>
                  <a:lnTo>
                    <a:pt x="2490753" y="212169"/>
                  </a:lnTo>
                  <a:cubicBezTo>
                    <a:pt x="2487838" y="212169"/>
                    <a:pt x="2485181" y="211355"/>
                    <a:pt x="2482781" y="209726"/>
                  </a:cubicBezTo>
                  <a:cubicBezTo>
                    <a:pt x="2480380" y="208097"/>
                    <a:pt x="2479180" y="205911"/>
                    <a:pt x="2479180" y="203168"/>
                  </a:cubicBezTo>
                  <a:close/>
                  <a:moveTo>
                    <a:pt x="2049696" y="190310"/>
                  </a:moveTo>
                  <a:cubicBezTo>
                    <a:pt x="2053982" y="190310"/>
                    <a:pt x="2057840" y="192453"/>
                    <a:pt x="2061269" y="196739"/>
                  </a:cubicBezTo>
                  <a:cubicBezTo>
                    <a:pt x="2056640" y="196739"/>
                    <a:pt x="2050211" y="200168"/>
                    <a:pt x="2041981" y="207026"/>
                  </a:cubicBezTo>
                  <a:cubicBezTo>
                    <a:pt x="2035809" y="214741"/>
                    <a:pt x="2029379" y="218599"/>
                    <a:pt x="2022693" y="218599"/>
                  </a:cubicBezTo>
                  <a:cubicBezTo>
                    <a:pt x="2014120" y="218599"/>
                    <a:pt x="2008548" y="215941"/>
                    <a:pt x="2005976" y="210626"/>
                  </a:cubicBezTo>
                  <a:cubicBezTo>
                    <a:pt x="2009405" y="212512"/>
                    <a:pt x="2013006" y="213455"/>
                    <a:pt x="2016778" y="213455"/>
                  </a:cubicBezTo>
                  <a:cubicBezTo>
                    <a:pt x="2022436" y="213455"/>
                    <a:pt x="2025265" y="210884"/>
                    <a:pt x="2025265" y="205740"/>
                  </a:cubicBezTo>
                  <a:cubicBezTo>
                    <a:pt x="2025265" y="201454"/>
                    <a:pt x="2023121" y="199311"/>
                    <a:pt x="2018835" y="199311"/>
                  </a:cubicBezTo>
                  <a:cubicBezTo>
                    <a:pt x="2021750" y="195710"/>
                    <a:pt x="2024322" y="193996"/>
                    <a:pt x="2026550" y="194167"/>
                  </a:cubicBezTo>
                  <a:cubicBezTo>
                    <a:pt x="2030151" y="194339"/>
                    <a:pt x="2032723" y="195624"/>
                    <a:pt x="2034266" y="198025"/>
                  </a:cubicBezTo>
                  <a:cubicBezTo>
                    <a:pt x="2040266" y="192881"/>
                    <a:pt x="2045410" y="190310"/>
                    <a:pt x="2049696" y="190310"/>
                  </a:cubicBezTo>
                  <a:close/>
                  <a:moveTo>
                    <a:pt x="1900535" y="190310"/>
                  </a:moveTo>
                  <a:lnTo>
                    <a:pt x="1910822" y="190310"/>
                  </a:lnTo>
                  <a:lnTo>
                    <a:pt x="1910822" y="200597"/>
                  </a:lnTo>
                  <a:cubicBezTo>
                    <a:pt x="1910822" y="203854"/>
                    <a:pt x="1909707" y="206597"/>
                    <a:pt x="1907478" y="208826"/>
                  </a:cubicBezTo>
                  <a:cubicBezTo>
                    <a:pt x="1905250" y="211055"/>
                    <a:pt x="1902506" y="212169"/>
                    <a:pt x="1899249" y="212169"/>
                  </a:cubicBezTo>
                  <a:lnTo>
                    <a:pt x="1895391" y="212169"/>
                  </a:lnTo>
                  <a:lnTo>
                    <a:pt x="1895391" y="205740"/>
                  </a:lnTo>
                  <a:lnTo>
                    <a:pt x="1890248" y="205740"/>
                  </a:lnTo>
                  <a:lnTo>
                    <a:pt x="1890248" y="198025"/>
                  </a:lnTo>
                  <a:cubicBezTo>
                    <a:pt x="1890248" y="192881"/>
                    <a:pt x="1893677" y="190310"/>
                    <a:pt x="1900535" y="190310"/>
                  </a:cubicBezTo>
                  <a:close/>
                  <a:moveTo>
                    <a:pt x="1864530" y="190310"/>
                  </a:moveTo>
                  <a:lnTo>
                    <a:pt x="1876103" y="190310"/>
                  </a:lnTo>
                  <a:cubicBezTo>
                    <a:pt x="1878675" y="190310"/>
                    <a:pt x="1881032" y="191167"/>
                    <a:pt x="1883175" y="192881"/>
                  </a:cubicBezTo>
                  <a:cubicBezTo>
                    <a:pt x="1885319" y="194596"/>
                    <a:pt x="1886390" y="196739"/>
                    <a:pt x="1886390" y="199311"/>
                  </a:cubicBezTo>
                  <a:lnTo>
                    <a:pt x="1886390" y="205740"/>
                  </a:lnTo>
                  <a:lnTo>
                    <a:pt x="1879961" y="205740"/>
                  </a:lnTo>
                  <a:lnTo>
                    <a:pt x="1879961" y="212169"/>
                  </a:lnTo>
                  <a:lnTo>
                    <a:pt x="1876103" y="212169"/>
                  </a:lnTo>
                  <a:cubicBezTo>
                    <a:pt x="1873188" y="212169"/>
                    <a:pt x="1870531" y="211355"/>
                    <a:pt x="1868131" y="209726"/>
                  </a:cubicBezTo>
                  <a:cubicBezTo>
                    <a:pt x="1865730" y="208097"/>
                    <a:pt x="1864530" y="205911"/>
                    <a:pt x="1864530" y="203168"/>
                  </a:cubicBezTo>
                  <a:close/>
                  <a:moveTo>
                    <a:pt x="1435044" y="190310"/>
                  </a:moveTo>
                  <a:cubicBezTo>
                    <a:pt x="1439330" y="190310"/>
                    <a:pt x="1443188" y="192453"/>
                    <a:pt x="1446617" y="196739"/>
                  </a:cubicBezTo>
                  <a:cubicBezTo>
                    <a:pt x="1441988" y="196739"/>
                    <a:pt x="1435559" y="200168"/>
                    <a:pt x="1427329" y="207026"/>
                  </a:cubicBezTo>
                  <a:cubicBezTo>
                    <a:pt x="1421157" y="214741"/>
                    <a:pt x="1414727" y="218599"/>
                    <a:pt x="1408041" y="218599"/>
                  </a:cubicBezTo>
                  <a:cubicBezTo>
                    <a:pt x="1399468" y="218599"/>
                    <a:pt x="1393896" y="215941"/>
                    <a:pt x="1391324" y="210626"/>
                  </a:cubicBezTo>
                  <a:cubicBezTo>
                    <a:pt x="1394753" y="212512"/>
                    <a:pt x="1398354" y="213455"/>
                    <a:pt x="1402126" y="213455"/>
                  </a:cubicBezTo>
                  <a:cubicBezTo>
                    <a:pt x="1407784" y="213455"/>
                    <a:pt x="1410613" y="210884"/>
                    <a:pt x="1410613" y="205740"/>
                  </a:cubicBezTo>
                  <a:cubicBezTo>
                    <a:pt x="1410613" y="201454"/>
                    <a:pt x="1408469" y="199311"/>
                    <a:pt x="1404183" y="199311"/>
                  </a:cubicBezTo>
                  <a:cubicBezTo>
                    <a:pt x="1407098" y="195710"/>
                    <a:pt x="1409670" y="193996"/>
                    <a:pt x="1411898" y="194167"/>
                  </a:cubicBezTo>
                  <a:cubicBezTo>
                    <a:pt x="1415499" y="194339"/>
                    <a:pt x="1418071" y="195624"/>
                    <a:pt x="1419614" y="198025"/>
                  </a:cubicBezTo>
                  <a:cubicBezTo>
                    <a:pt x="1425614" y="192881"/>
                    <a:pt x="1430758" y="190310"/>
                    <a:pt x="1435044" y="190310"/>
                  </a:cubicBezTo>
                  <a:close/>
                  <a:moveTo>
                    <a:pt x="1285883" y="190310"/>
                  </a:moveTo>
                  <a:lnTo>
                    <a:pt x="1296170" y="190310"/>
                  </a:lnTo>
                  <a:lnTo>
                    <a:pt x="1296170" y="200597"/>
                  </a:lnTo>
                  <a:cubicBezTo>
                    <a:pt x="1296170" y="203854"/>
                    <a:pt x="1295055" y="206597"/>
                    <a:pt x="1292826" y="208826"/>
                  </a:cubicBezTo>
                  <a:cubicBezTo>
                    <a:pt x="1290598" y="211055"/>
                    <a:pt x="1287854" y="212169"/>
                    <a:pt x="1284597" y="212169"/>
                  </a:cubicBezTo>
                  <a:lnTo>
                    <a:pt x="1280739" y="212169"/>
                  </a:lnTo>
                  <a:lnTo>
                    <a:pt x="1280739" y="205740"/>
                  </a:lnTo>
                  <a:lnTo>
                    <a:pt x="1275596" y="205740"/>
                  </a:lnTo>
                  <a:lnTo>
                    <a:pt x="1275596" y="198025"/>
                  </a:lnTo>
                  <a:cubicBezTo>
                    <a:pt x="1275596" y="192881"/>
                    <a:pt x="1279025" y="190310"/>
                    <a:pt x="1285883" y="190310"/>
                  </a:cubicBezTo>
                  <a:close/>
                  <a:moveTo>
                    <a:pt x="1249878" y="190310"/>
                  </a:moveTo>
                  <a:lnTo>
                    <a:pt x="1261451" y="190310"/>
                  </a:lnTo>
                  <a:cubicBezTo>
                    <a:pt x="1264023" y="190310"/>
                    <a:pt x="1266380" y="191167"/>
                    <a:pt x="1268523" y="192881"/>
                  </a:cubicBezTo>
                  <a:cubicBezTo>
                    <a:pt x="1270667" y="194596"/>
                    <a:pt x="1271738" y="196739"/>
                    <a:pt x="1271738" y="199311"/>
                  </a:cubicBezTo>
                  <a:lnTo>
                    <a:pt x="1271738" y="205740"/>
                  </a:lnTo>
                  <a:lnTo>
                    <a:pt x="1265309" y="205740"/>
                  </a:lnTo>
                  <a:lnTo>
                    <a:pt x="1265309" y="212169"/>
                  </a:lnTo>
                  <a:lnTo>
                    <a:pt x="1261451" y="212169"/>
                  </a:lnTo>
                  <a:cubicBezTo>
                    <a:pt x="1258536" y="212169"/>
                    <a:pt x="1255879" y="211355"/>
                    <a:pt x="1253479" y="209726"/>
                  </a:cubicBezTo>
                  <a:cubicBezTo>
                    <a:pt x="1251078" y="208097"/>
                    <a:pt x="1249878" y="205911"/>
                    <a:pt x="1249878" y="203168"/>
                  </a:cubicBezTo>
                  <a:close/>
                  <a:moveTo>
                    <a:pt x="820392" y="190310"/>
                  </a:moveTo>
                  <a:cubicBezTo>
                    <a:pt x="824678" y="190310"/>
                    <a:pt x="828536" y="192453"/>
                    <a:pt x="831965" y="196739"/>
                  </a:cubicBezTo>
                  <a:cubicBezTo>
                    <a:pt x="827336" y="196739"/>
                    <a:pt x="820907" y="200168"/>
                    <a:pt x="812677" y="207026"/>
                  </a:cubicBezTo>
                  <a:cubicBezTo>
                    <a:pt x="806505" y="214741"/>
                    <a:pt x="800075" y="218599"/>
                    <a:pt x="793389" y="218599"/>
                  </a:cubicBezTo>
                  <a:cubicBezTo>
                    <a:pt x="784816" y="218599"/>
                    <a:pt x="779244" y="215941"/>
                    <a:pt x="776672" y="210626"/>
                  </a:cubicBezTo>
                  <a:cubicBezTo>
                    <a:pt x="780101" y="212512"/>
                    <a:pt x="783702" y="213455"/>
                    <a:pt x="787474" y="213455"/>
                  </a:cubicBezTo>
                  <a:cubicBezTo>
                    <a:pt x="793132" y="213455"/>
                    <a:pt x="795961" y="210884"/>
                    <a:pt x="795961" y="205740"/>
                  </a:cubicBezTo>
                  <a:cubicBezTo>
                    <a:pt x="795961" y="201454"/>
                    <a:pt x="793817" y="199311"/>
                    <a:pt x="789531" y="199311"/>
                  </a:cubicBezTo>
                  <a:cubicBezTo>
                    <a:pt x="792446" y="195710"/>
                    <a:pt x="795018" y="193996"/>
                    <a:pt x="797246" y="194167"/>
                  </a:cubicBezTo>
                  <a:cubicBezTo>
                    <a:pt x="800847" y="194339"/>
                    <a:pt x="803419" y="195624"/>
                    <a:pt x="804962" y="198025"/>
                  </a:cubicBezTo>
                  <a:cubicBezTo>
                    <a:pt x="810962" y="192881"/>
                    <a:pt x="816106" y="190310"/>
                    <a:pt x="820392" y="190310"/>
                  </a:cubicBezTo>
                  <a:close/>
                  <a:moveTo>
                    <a:pt x="671231" y="190310"/>
                  </a:moveTo>
                  <a:lnTo>
                    <a:pt x="681518" y="190310"/>
                  </a:lnTo>
                  <a:lnTo>
                    <a:pt x="681518" y="200597"/>
                  </a:lnTo>
                  <a:cubicBezTo>
                    <a:pt x="681518" y="203854"/>
                    <a:pt x="680403" y="206597"/>
                    <a:pt x="678174" y="208826"/>
                  </a:cubicBezTo>
                  <a:cubicBezTo>
                    <a:pt x="675946" y="211055"/>
                    <a:pt x="673202" y="212169"/>
                    <a:pt x="669945" y="212169"/>
                  </a:cubicBezTo>
                  <a:lnTo>
                    <a:pt x="666087" y="212169"/>
                  </a:lnTo>
                  <a:lnTo>
                    <a:pt x="666087" y="205740"/>
                  </a:lnTo>
                  <a:lnTo>
                    <a:pt x="660944" y="205740"/>
                  </a:lnTo>
                  <a:lnTo>
                    <a:pt x="660944" y="198025"/>
                  </a:lnTo>
                  <a:cubicBezTo>
                    <a:pt x="660944" y="192881"/>
                    <a:pt x="664373" y="190310"/>
                    <a:pt x="671231" y="190310"/>
                  </a:cubicBezTo>
                  <a:close/>
                  <a:moveTo>
                    <a:pt x="635226" y="190310"/>
                  </a:moveTo>
                  <a:lnTo>
                    <a:pt x="646799" y="190310"/>
                  </a:lnTo>
                  <a:cubicBezTo>
                    <a:pt x="649371" y="190310"/>
                    <a:pt x="651728" y="191167"/>
                    <a:pt x="653871" y="192881"/>
                  </a:cubicBezTo>
                  <a:cubicBezTo>
                    <a:pt x="656015" y="194596"/>
                    <a:pt x="657086" y="196739"/>
                    <a:pt x="657086" y="199311"/>
                  </a:cubicBezTo>
                  <a:lnTo>
                    <a:pt x="657086" y="205740"/>
                  </a:lnTo>
                  <a:lnTo>
                    <a:pt x="650657" y="205740"/>
                  </a:lnTo>
                  <a:lnTo>
                    <a:pt x="650657" y="212169"/>
                  </a:lnTo>
                  <a:lnTo>
                    <a:pt x="646799" y="212169"/>
                  </a:lnTo>
                  <a:cubicBezTo>
                    <a:pt x="643884" y="212169"/>
                    <a:pt x="641227" y="211355"/>
                    <a:pt x="638827" y="209726"/>
                  </a:cubicBezTo>
                  <a:cubicBezTo>
                    <a:pt x="636426" y="208097"/>
                    <a:pt x="635226" y="205911"/>
                    <a:pt x="635226" y="203168"/>
                  </a:cubicBezTo>
                  <a:close/>
                  <a:moveTo>
                    <a:pt x="205740" y="190310"/>
                  </a:moveTo>
                  <a:cubicBezTo>
                    <a:pt x="210027" y="190310"/>
                    <a:pt x="213884" y="192453"/>
                    <a:pt x="217313" y="196739"/>
                  </a:cubicBezTo>
                  <a:cubicBezTo>
                    <a:pt x="212684" y="196739"/>
                    <a:pt x="206255" y="200168"/>
                    <a:pt x="198025" y="207026"/>
                  </a:cubicBezTo>
                  <a:cubicBezTo>
                    <a:pt x="191853" y="214741"/>
                    <a:pt x="185424" y="218599"/>
                    <a:pt x="178737" y="218599"/>
                  </a:cubicBezTo>
                  <a:cubicBezTo>
                    <a:pt x="170165" y="218599"/>
                    <a:pt x="164592" y="215941"/>
                    <a:pt x="162021" y="210626"/>
                  </a:cubicBezTo>
                  <a:cubicBezTo>
                    <a:pt x="165450" y="212512"/>
                    <a:pt x="169050" y="213455"/>
                    <a:pt x="172822" y="213455"/>
                  </a:cubicBezTo>
                  <a:cubicBezTo>
                    <a:pt x="178480" y="213455"/>
                    <a:pt x="181309" y="210884"/>
                    <a:pt x="181309" y="205740"/>
                  </a:cubicBezTo>
                  <a:cubicBezTo>
                    <a:pt x="181309" y="201454"/>
                    <a:pt x="179166" y="199311"/>
                    <a:pt x="174879" y="199311"/>
                  </a:cubicBezTo>
                  <a:cubicBezTo>
                    <a:pt x="177794" y="195710"/>
                    <a:pt x="180366" y="193996"/>
                    <a:pt x="182595" y="194167"/>
                  </a:cubicBezTo>
                  <a:cubicBezTo>
                    <a:pt x="186195" y="194339"/>
                    <a:pt x="188767" y="195624"/>
                    <a:pt x="190310" y="198025"/>
                  </a:cubicBezTo>
                  <a:cubicBezTo>
                    <a:pt x="196311" y="192881"/>
                    <a:pt x="201454" y="190310"/>
                    <a:pt x="205740" y="190310"/>
                  </a:cubicBezTo>
                  <a:close/>
                  <a:moveTo>
                    <a:pt x="56579" y="190310"/>
                  </a:moveTo>
                  <a:lnTo>
                    <a:pt x="66866" y="190310"/>
                  </a:lnTo>
                  <a:lnTo>
                    <a:pt x="66866" y="200597"/>
                  </a:lnTo>
                  <a:cubicBezTo>
                    <a:pt x="66866" y="203854"/>
                    <a:pt x="65751" y="206597"/>
                    <a:pt x="63523" y="208826"/>
                  </a:cubicBezTo>
                  <a:cubicBezTo>
                    <a:pt x="61294" y="211055"/>
                    <a:pt x="58551" y="212169"/>
                    <a:pt x="55293" y="212169"/>
                  </a:cubicBezTo>
                  <a:lnTo>
                    <a:pt x="51435" y="212169"/>
                  </a:lnTo>
                  <a:lnTo>
                    <a:pt x="51435" y="205740"/>
                  </a:lnTo>
                  <a:lnTo>
                    <a:pt x="46292" y="205740"/>
                  </a:lnTo>
                  <a:lnTo>
                    <a:pt x="46292" y="198025"/>
                  </a:lnTo>
                  <a:cubicBezTo>
                    <a:pt x="46292" y="192881"/>
                    <a:pt x="49721" y="190310"/>
                    <a:pt x="56579" y="190310"/>
                  </a:cubicBezTo>
                  <a:close/>
                  <a:moveTo>
                    <a:pt x="20574" y="190310"/>
                  </a:moveTo>
                  <a:lnTo>
                    <a:pt x="32147" y="190310"/>
                  </a:lnTo>
                  <a:cubicBezTo>
                    <a:pt x="34719" y="190310"/>
                    <a:pt x="37076" y="191167"/>
                    <a:pt x="39220" y="192881"/>
                  </a:cubicBezTo>
                  <a:cubicBezTo>
                    <a:pt x="41363" y="194596"/>
                    <a:pt x="42434" y="196739"/>
                    <a:pt x="42434" y="199311"/>
                  </a:cubicBezTo>
                  <a:lnTo>
                    <a:pt x="42434" y="205740"/>
                  </a:lnTo>
                  <a:lnTo>
                    <a:pt x="36005" y="205740"/>
                  </a:lnTo>
                  <a:lnTo>
                    <a:pt x="36005" y="212169"/>
                  </a:lnTo>
                  <a:lnTo>
                    <a:pt x="32147" y="212169"/>
                  </a:lnTo>
                  <a:cubicBezTo>
                    <a:pt x="29233" y="212169"/>
                    <a:pt x="26575" y="211355"/>
                    <a:pt x="24175" y="209726"/>
                  </a:cubicBezTo>
                  <a:cubicBezTo>
                    <a:pt x="21775" y="208097"/>
                    <a:pt x="20574" y="205911"/>
                    <a:pt x="20574" y="203168"/>
                  </a:cubicBezTo>
                  <a:close/>
                  <a:moveTo>
                    <a:pt x="2533187" y="185166"/>
                  </a:moveTo>
                  <a:lnTo>
                    <a:pt x="2540902" y="185166"/>
                  </a:lnTo>
                  <a:lnTo>
                    <a:pt x="2540902" y="228886"/>
                  </a:lnTo>
                  <a:lnTo>
                    <a:pt x="2715781" y="228886"/>
                  </a:lnTo>
                  <a:lnTo>
                    <a:pt x="2715781" y="236601"/>
                  </a:lnTo>
                  <a:lnTo>
                    <a:pt x="2533187" y="236601"/>
                  </a:lnTo>
                  <a:close/>
                  <a:moveTo>
                    <a:pt x="1918537" y="185166"/>
                  </a:moveTo>
                  <a:lnTo>
                    <a:pt x="1926252" y="185166"/>
                  </a:lnTo>
                  <a:lnTo>
                    <a:pt x="1926252" y="228886"/>
                  </a:lnTo>
                  <a:lnTo>
                    <a:pt x="2101131" y="228886"/>
                  </a:lnTo>
                  <a:lnTo>
                    <a:pt x="2101131" y="236601"/>
                  </a:lnTo>
                  <a:lnTo>
                    <a:pt x="1918537" y="236601"/>
                  </a:lnTo>
                  <a:close/>
                  <a:moveTo>
                    <a:pt x="1303885" y="185166"/>
                  </a:moveTo>
                  <a:lnTo>
                    <a:pt x="1311600" y="185166"/>
                  </a:lnTo>
                  <a:lnTo>
                    <a:pt x="1311600" y="228886"/>
                  </a:lnTo>
                  <a:lnTo>
                    <a:pt x="1486479" y="228886"/>
                  </a:lnTo>
                  <a:lnTo>
                    <a:pt x="1486479" y="236601"/>
                  </a:lnTo>
                  <a:lnTo>
                    <a:pt x="1303885" y="236601"/>
                  </a:lnTo>
                  <a:close/>
                  <a:moveTo>
                    <a:pt x="689233" y="185166"/>
                  </a:moveTo>
                  <a:lnTo>
                    <a:pt x="696948" y="185166"/>
                  </a:lnTo>
                  <a:lnTo>
                    <a:pt x="696948" y="228886"/>
                  </a:lnTo>
                  <a:lnTo>
                    <a:pt x="871827" y="228886"/>
                  </a:lnTo>
                  <a:lnTo>
                    <a:pt x="871827" y="236601"/>
                  </a:lnTo>
                  <a:lnTo>
                    <a:pt x="689233" y="236601"/>
                  </a:lnTo>
                  <a:close/>
                  <a:moveTo>
                    <a:pt x="74581" y="185166"/>
                  </a:moveTo>
                  <a:lnTo>
                    <a:pt x="82296" y="185166"/>
                  </a:lnTo>
                  <a:lnTo>
                    <a:pt x="82296" y="228886"/>
                  </a:lnTo>
                  <a:lnTo>
                    <a:pt x="257175" y="228886"/>
                  </a:lnTo>
                  <a:lnTo>
                    <a:pt x="257175" y="236601"/>
                  </a:lnTo>
                  <a:lnTo>
                    <a:pt x="74581" y="236601"/>
                  </a:lnTo>
                  <a:close/>
                  <a:moveTo>
                    <a:pt x="2576907" y="171021"/>
                  </a:moveTo>
                  <a:cubicBezTo>
                    <a:pt x="2592166" y="171021"/>
                    <a:pt x="2607168" y="180023"/>
                    <a:pt x="2621912" y="198025"/>
                  </a:cubicBezTo>
                  <a:cubicBezTo>
                    <a:pt x="2626199" y="203168"/>
                    <a:pt x="2630485" y="207026"/>
                    <a:pt x="2634771" y="209598"/>
                  </a:cubicBezTo>
                  <a:cubicBezTo>
                    <a:pt x="2626027" y="209598"/>
                    <a:pt x="2620455" y="207883"/>
                    <a:pt x="2618055" y="204454"/>
                  </a:cubicBezTo>
                  <a:cubicBezTo>
                    <a:pt x="2618055" y="209598"/>
                    <a:pt x="2617197" y="213884"/>
                    <a:pt x="2615483" y="217313"/>
                  </a:cubicBezTo>
                  <a:cubicBezTo>
                    <a:pt x="2611368" y="215084"/>
                    <a:pt x="2608368" y="211226"/>
                    <a:pt x="2606482" y="205740"/>
                  </a:cubicBezTo>
                  <a:cubicBezTo>
                    <a:pt x="2603910" y="212598"/>
                    <a:pt x="2597909" y="216027"/>
                    <a:pt x="2588480" y="216027"/>
                  </a:cubicBezTo>
                  <a:cubicBezTo>
                    <a:pt x="2594480" y="213455"/>
                    <a:pt x="2597481" y="207455"/>
                    <a:pt x="2597481" y="198025"/>
                  </a:cubicBezTo>
                  <a:lnTo>
                    <a:pt x="2585103" y="181778"/>
                  </a:lnTo>
                  <a:lnTo>
                    <a:pt x="2585008" y="181566"/>
                  </a:lnTo>
                  <a:lnTo>
                    <a:pt x="2584912" y="181528"/>
                  </a:lnTo>
                  <a:close/>
                  <a:moveTo>
                    <a:pt x="1962257" y="171021"/>
                  </a:moveTo>
                  <a:cubicBezTo>
                    <a:pt x="1977516" y="171021"/>
                    <a:pt x="1992518" y="180023"/>
                    <a:pt x="2007262" y="198025"/>
                  </a:cubicBezTo>
                  <a:cubicBezTo>
                    <a:pt x="2011549" y="203168"/>
                    <a:pt x="2015835" y="207026"/>
                    <a:pt x="2020121" y="209598"/>
                  </a:cubicBezTo>
                  <a:cubicBezTo>
                    <a:pt x="2011377" y="209598"/>
                    <a:pt x="2005805" y="207883"/>
                    <a:pt x="2003405" y="204454"/>
                  </a:cubicBezTo>
                  <a:cubicBezTo>
                    <a:pt x="2003405" y="209598"/>
                    <a:pt x="2002547" y="213884"/>
                    <a:pt x="2000833" y="217313"/>
                  </a:cubicBezTo>
                  <a:cubicBezTo>
                    <a:pt x="1996718" y="215084"/>
                    <a:pt x="1993718" y="211226"/>
                    <a:pt x="1991832" y="205740"/>
                  </a:cubicBezTo>
                  <a:cubicBezTo>
                    <a:pt x="1989260" y="212598"/>
                    <a:pt x="1983259" y="216027"/>
                    <a:pt x="1973830" y="216027"/>
                  </a:cubicBezTo>
                  <a:cubicBezTo>
                    <a:pt x="1979830" y="213455"/>
                    <a:pt x="1982831" y="207455"/>
                    <a:pt x="1982831" y="198025"/>
                  </a:cubicBezTo>
                  <a:lnTo>
                    <a:pt x="1970453" y="181778"/>
                  </a:lnTo>
                  <a:lnTo>
                    <a:pt x="1970358" y="181566"/>
                  </a:lnTo>
                  <a:lnTo>
                    <a:pt x="1970262" y="181528"/>
                  </a:lnTo>
                  <a:close/>
                  <a:moveTo>
                    <a:pt x="1347605" y="171021"/>
                  </a:moveTo>
                  <a:cubicBezTo>
                    <a:pt x="1362864" y="171021"/>
                    <a:pt x="1377866" y="180023"/>
                    <a:pt x="1392610" y="198025"/>
                  </a:cubicBezTo>
                  <a:cubicBezTo>
                    <a:pt x="1396897" y="203168"/>
                    <a:pt x="1401183" y="207026"/>
                    <a:pt x="1405469" y="209598"/>
                  </a:cubicBezTo>
                  <a:cubicBezTo>
                    <a:pt x="1396725" y="209598"/>
                    <a:pt x="1391153" y="207883"/>
                    <a:pt x="1388753" y="204454"/>
                  </a:cubicBezTo>
                  <a:cubicBezTo>
                    <a:pt x="1388753" y="209598"/>
                    <a:pt x="1387895" y="213884"/>
                    <a:pt x="1386181" y="217313"/>
                  </a:cubicBezTo>
                  <a:cubicBezTo>
                    <a:pt x="1382066" y="215084"/>
                    <a:pt x="1379066" y="211226"/>
                    <a:pt x="1377180" y="205740"/>
                  </a:cubicBezTo>
                  <a:cubicBezTo>
                    <a:pt x="1374608" y="212598"/>
                    <a:pt x="1368607" y="216027"/>
                    <a:pt x="1359178" y="216027"/>
                  </a:cubicBezTo>
                  <a:cubicBezTo>
                    <a:pt x="1365178" y="213455"/>
                    <a:pt x="1368179" y="207455"/>
                    <a:pt x="1368179" y="198025"/>
                  </a:cubicBezTo>
                  <a:lnTo>
                    <a:pt x="1355801" y="181778"/>
                  </a:lnTo>
                  <a:lnTo>
                    <a:pt x="1355706" y="181566"/>
                  </a:lnTo>
                  <a:lnTo>
                    <a:pt x="1355610" y="181528"/>
                  </a:lnTo>
                  <a:close/>
                  <a:moveTo>
                    <a:pt x="732953" y="171021"/>
                  </a:moveTo>
                  <a:cubicBezTo>
                    <a:pt x="748212" y="171021"/>
                    <a:pt x="763214" y="180023"/>
                    <a:pt x="777958" y="198025"/>
                  </a:cubicBezTo>
                  <a:cubicBezTo>
                    <a:pt x="782245" y="203168"/>
                    <a:pt x="786531" y="207026"/>
                    <a:pt x="790817" y="209598"/>
                  </a:cubicBezTo>
                  <a:cubicBezTo>
                    <a:pt x="782073" y="209598"/>
                    <a:pt x="776501" y="207883"/>
                    <a:pt x="774101" y="204454"/>
                  </a:cubicBezTo>
                  <a:cubicBezTo>
                    <a:pt x="774101" y="209598"/>
                    <a:pt x="773243" y="213884"/>
                    <a:pt x="771529" y="217313"/>
                  </a:cubicBezTo>
                  <a:cubicBezTo>
                    <a:pt x="767414" y="215084"/>
                    <a:pt x="764414" y="211226"/>
                    <a:pt x="762528" y="205740"/>
                  </a:cubicBezTo>
                  <a:cubicBezTo>
                    <a:pt x="759956" y="212598"/>
                    <a:pt x="753955" y="216027"/>
                    <a:pt x="744526" y="216027"/>
                  </a:cubicBezTo>
                  <a:cubicBezTo>
                    <a:pt x="750526" y="213455"/>
                    <a:pt x="753527" y="207455"/>
                    <a:pt x="753527" y="198025"/>
                  </a:cubicBezTo>
                  <a:lnTo>
                    <a:pt x="741149" y="181778"/>
                  </a:lnTo>
                  <a:lnTo>
                    <a:pt x="741054" y="181566"/>
                  </a:lnTo>
                  <a:lnTo>
                    <a:pt x="740958" y="181528"/>
                  </a:lnTo>
                  <a:close/>
                  <a:moveTo>
                    <a:pt x="118301" y="171021"/>
                  </a:moveTo>
                  <a:cubicBezTo>
                    <a:pt x="133560" y="171021"/>
                    <a:pt x="148562" y="180023"/>
                    <a:pt x="163307" y="198025"/>
                  </a:cubicBezTo>
                  <a:cubicBezTo>
                    <a:pt x="167593" y="203168"/>
                    <a:pt x="171879" y="207026"/>
                    <a:pt x="176165" y="209598"/>
                  </a:cubicBezTo>
                  <a:cubicBezTo>
                    <a:pt x="167421" y="209598"/>
                    <a:pt x="161849" y="207883"/>
                    <a:pt x="159449" y="204454"/>
                  </a:cubicBezTo>
                  <a:cubicBezTo>
                    <a:pt x="159449" y="209598"/>
                    <a:pt x="158592" y="213884"/>
                    <a:pt x="156877" y="217313"/>
                  </a:cubicBezTo>
                  <a:cubicBezTo>
                    <a:pt x="152762" y="215084"/>
                    <a:pt x="149762" y="211226"/>
                    <a:pt x="147876" y="205740"/>
                  </a:cubicBezTo>
                  <a:cubicBezTo>
                    <a:pt x="145304" y="212598"/>
                    <a:pt x="139304" y="216027"/>
                    <a:pt x="129874" y="216027"/>
                  </a:cubicBezTo>
                  <a:cubicBezTo>
                    <a:pt x="135875" y="213455"/>
                    <a:pt x="138875" y="207455"/>
                    <a:pt x="138875" y="198025"/>
                  </a:cubicBezTo>
                  <a:lnTo>
                    <a:pt x="126496" y="181778"/>
                  </a:lnTo>
                  <a:lnTo>
                    <a:pt x="126402" y="181566"/>
                  </a:lnTo>
                  <a:lnTo>
                    <a:pt x="126306" y="181528"/>
                  </a:lnTo>
                  <a:close/>
                  <a:moveTo>
                    <a:pt x="2546046" y="159191"/>
                  </a:moveTo>
                  <a:cubicBezTo>
                    <a:pt x="2548960" y="159191"/>
                    <a:pt x="2551446" y="160220"/>
                    <a:pt x="2553504" y="162277"/>
                  </a:cubicBezTo>
                  <a:cubicBezTo>
                    <a:pt x="2555561" y="164335"/>
                    <a:pt x="2556590" y="166821"/>
                    <a:pt x="2556590" y="169736"/>
                  </a:cubicBezTo>
                  <a:lnTo>
                    <a:pt x="2546046" y="169736"/>
                  </a:lnTo>
                  <a:close/>
                  <a:moveTo>
                    <a:pt x="1931396" y="159191"/>
                  </a:moveTo>
                  <a:cubicBezTo>
                    <a:pt x="1934310" y="159191"/>
                    <a:pt x="1936796" y="160220"/>
                    <a:pt x="1938854" y="162277"/>
                  </a:cubicBezTo>
                  <a:cubicBezTo>
                    <a:pt x="1940911" y="164335"/>
                    <a:pt x="1941940" y="166821"/>
                    <a:pt x="1941940" y="169736"/>
                  </a:cubicBezTo>
                  <a:lnTo>
                    <a:pt x="1931396" y="169736"/>
                  </a:lnTo>
                  <a:close/>
                  <a:moveTo>
                    <a:pt x="1316744" y="159191"/>
                  </a:moveTo>
                  <a:cubicBezTo>
                    <a:pt x="1319658" y="159191"/>
                    <a:pt x="1322144" y="160220"/>
                    <a:pt x="1324202" y="162277"/>
                  </a:cubicBezTo>
                  <a:cubicBezTo>
                    <a:pt x="1326259" y="164335"/>
                    <a:pt x="1327288" y="166821"/>
                    <a:pt x="1327288" y="169736"/>
                  </a:cubicBezTo>
                  <a:lnTo>
                    <a:pt x="1316744" y="169736"/>
                  </a:lnTo>
                  <a:close/>
                  <a:moveTo>
                    <a:pt x="702092" y="159191"/>
                  </a:moveTo>
                  <a:cubicBezTo>
                    <a:pt x="705006" y="159191"/>
                    <a:pt x="707492" y="160220"/>
                    <a:pt x="709550" y="162277"/>
                  </a:cubicBezTo>
                  <a:cubicBezTo>
                    <a:pt x="711607" y="164335"/>
                    <a:pt x="712636" y="166821"/>
                    <a:pt x="712636" y="169736"/>
                  </a:cubicBezTo>
                  <a:lnTo>
                    <a:pt x="702092" y="169736"/>
                  </a:lnTo>
                  <a:close/>
                  <a:moveTo>
                    <a:pt x="87440" y="159191"/>
                  </a:moveTo>
                  <a:cubicBezTo>
                    <a:pt x="90355" y="159191"/>
                    <a:pt x="92841" y="160220"/>
                    <a:pt x="94898" y="162277"/>
                  </a:cubicBezTo>
                  <a:cubicBezTo>
                    <a:pt x="96955" y="164335"/>
                    <a:pt x="97984" y="166821"/>
                    <a:pt x="97984" y="169736"/>
                  </a:cubicBezTo>
                  <a:lnTo>
                    <a:pt x="87440" y="169736"/>
                  </a:lnTo>
                  <a:close/>
                  <a:moveTo>
                    <a:pt x="2624998" y="146333"/>
                  </a:moveTo>
                  <a:cubicBezTo>
                    <a:pt x="2634085" y="147876"/>
                    <a:pt x="2638629" y="153533"/>
                    <a:pt x="2638629" y="163306"/>
                  </a:cubicBezTo>
                  <a:cubicBezTo>
                    <a:pt x="2638629" y="167078"/>
                    <a:pt x="2636914" y="172522"/>
                    <a:pt x="2633485" y="179637"/>
                  </a:cubicBezTo>
                  <a:cubicBezTo>
                    <a:pt x="2630056" y="186752"/>
                    <a:pt x="2628342" y="191595"/>
                    <a:pt x="2628342" y="194167"/>
                  </a:cubicBezTo>
                  <a:cubicBezTo>
                    <a:pt x="2623884" y="191081"/>
                    <a:pt x="2621741" y="188081"/>
                    <a:pt x="2621912" y="185166"/>
                  </a:cubicBezTo>
                  <a:cubicBezTo>
                    <a:pt x="2621912" y="183794"/>
                    <a:pt x="2622427" y="181737"/>
                    <a:pt x="2623455" y="178994"/>
                  </a:cubicBezTo>
                  <a:cubicBezTo>
                    <a:pt x="2624484" y="176251"/>
                    <a:pt x="2624998" y="174708"/>
                    <a:pt x="2624998" y="174365"/>
                  </a:cubicBezTo>
                  <a:cubicBezTo>
                    <a:pt x="2624998" y="174193"/>
                    <a:pt x="2624827" y="173936"/>
                    <a:pt x="2624484" y="173593"/>
                  </a:cubicBezTo>
                  <a:lnTo>
                    <a:pt x="2621912" y="173593"/>
                  </a:lnTo>
                  <a:cubicBezTo>
                    <a:pt x="2616769" y="173593"/>
                    <a:pt x="2614197" y="171021"/>
                    <a:pt x="2614197" y="165878"/>
                  </a:cubicBezTo>
                  <a:cubicBezTo>
                    <a:pt x="2614369" y="164849"/>
                    <a:pt x="2614797" y="163135"/>
                    <a:pt x="2615483" y="160734"/>
                  </a:cubicBezTo>
                  <a:cubicBezTo>
                    <a:pt x="2615826" y="163649"/>
                    <a:pt x="2618140" y="165106"/>
                    <a:pt x="2622427" y="165106"/>
                  </a:cubicBezTo>
                  <a:cubicBezTo>
                    <a:pt x="2628256" y="165106"/>
                    <a:pt x="2631085" y="162792"/>
                    <a:pt x="2630913" y="158163"/>
                  </a:cubicBezTo>
                  <a:cubicBezTo>
                    <a:pt x="2630742" y="153019"/>
                    <a:pt x="2628770" y="149076"/>
                    <a:pt x="2624998" y="146333"/>
                  </a:cubicBezTo>
                  <a:close/>
                  <a:moveTo>
                    <a:pt x="2010348" y="146333"/>
                  </a:moveTo>
                  <a:cubicBezTo>
                    <a:pt x="2019435" y="147876"/>
                    <a:pt x="2023979" y="153533"/>
                    <a:pt x="2023979" y="163306"/>
                  </a:cubicBezTo>
                  <a:cubicBezTo>
                    <a:pt x="2023979" y="167078"/>
                    <a:pt x="2022264" y="172522"/>
                    <a:pt x="2018835" y="179637"/>
                  </a:cubicBezTo>
                  <a:cubicBezTo>
                    <a:pt x="2015406" y="186752"/>
                    <a:pt x="2013692" y="191595"/>
                    <a:pt x="2013692" y="194167"/>
                  </a:cubicBezTo>
                  <a:cubicBezTo>
                    <a:pt x="2009234" y="191081"/>
                    <a:pt x="2007091" y="188081"/>
                    <a:pt x="2007262" y="185166"/>
                  </a:cubicBezTo>
                  <a:cubicBezTo>
                    <a:pt x="2007262" y="183794"/>
                    <a:pt x="2007777" y="181737"/>
                    <a:pt x="2008805" y="178994"/>
                  </a:cubicBezTo>
                  <a:cubicBezTo>
                    <a:pt x="2009834" y="176251"/>
                    <a:pt x="2010348" y="174708"/>
                    <a:pt x="2010348" y="174365"/>
                  </a:cubicBezTo>
                  <a:cubicBezTo>
                    <a:pt x="2010348" y="174193"/>
                    <a:pt x="2010177" y="173936"/>
                    <a:pt x="2009834" y="173593"/>
                  </a:cubicBezTo>
                  <a:lnTo>
                    <a:pt x="2007262" y="173593"/>
                  </a:lnTo>
                  <a:cubicBezTo>
                    <a:pt x="2002119" y="173593"/>
                    <a:pt x="1999547" y="171021"/>
                    <a:pt x="1999547" y="165878"/>
                  </a:cubicBezTo>
                  <a:cubicBezTo>
                    <a:pt x="1999719" y="164849"/>
                    <a:pt x="2000147" y="163135"/>
                    <a:pt x="2000833" y="160734"/>
                  </a:cubicBezTo>
                  <a:cubicBezTo>
                    <a:pt x="2001176" y="163649"/>
                    <a:pt x="2003490" y="165106"/>
                    <a:pt x="2007777" y="165106"/>
                  </a:cubicBezTo>
                  <a:cubicBezTo>
                    <a:pt x="2013606" y="165106"/>
                    <a:pt x="2016435" y="162792"/>
                    <a:pt x="2016263" y="158163"/>
                  </a:cubicBezTo>
                  <a:cubicBezTo>
                    <a:pt x="2016092" y="153019"/>
                    <a:pt x="2014120" y="149076"/>
                    <a:pt x="2010348" y="146333"/>
                  </a:cubicBezTo>
                  <a:close/>
                  <a:moveTo>
                    <a:pt x="1395696" y="146333"/>
                  </a:moveTo>
                  <a:cubicBezTo>
                    <a:pt x="1404783" y="147876"/>
                    <a:pt x="1409327" y="153533"/>
                    <a:pt x="1409327" y="163306"/>
                  </a:cubicBezTo>
                  <a:cubicBezTo>
                    <a:pt x="1409327" y="167078"/>
                    <a:pt x="1407612" y="172522"/>
                    <a:pt x="1404183" y="179637"/>
                  </a:cubicBezTo>
                  <a:cubicBezTo>
                    <a:pt x="1400754" y="186752"/>
                    <a:pt x="1399040" y="191595"/>
                    <a:pt x="1399040" y="194167"/>
                  </a:cubicBezTo>
                  <a:cubicBezTo>
                    <a:pt x="1394582" y="191081"/>
                    <a:pt x="1392439" y="188081"/>
                    <a:pt x="1392610" y="185166"/>
                  </a:cubicBezTo>
                  <a:cubicBezTo>
                    <a:pt x="1392610" y="183794"/>
                    <a:pt x="1393125" y="181737"/>
                    <a:pt x="1394153" y="178994"/>
                  </a:cubicBezTo>
                  <a:cubicBezTo>
                    <a:pt x="1395182" y="176251"/>
                    <a:pt x="1395696" y="174708"/>
                    <a:pt x="1395696" y="174365"/>
                  </a:cubicBezTo>
                  <a:cubicBezTo>
                    <a:pt x="1395696" y="174193"/>
                    <a:pt x="1395525" y="173936"/>
                    <a:pt x="1395182" y="173593"/>
                  </a:cubicBezTo>
                  <a:lnTo>
                    <a:pt x="1392610" y="173593"/>
                  </a:lnTo>
                  <a:cubicBezTo>
                    <a:pt x="1387467" y="173593"/>
                    <a:pt x="1384895" y="171021"/>
                    <a:pt x="1384895" y="165878"/>
                  </a:cubicBezTo>
                  <a:cubicBezTo>
                    <a:pt x="1385067" y="164849"/>
                    <a:pt x="1385495" y="163135"/>
                    <a:pt x="1386181" y="160734"/>
                  </a:cubicBezTo>
                  <a:cubicBezTo>
                    <a:pt x="1386524" y="163649"/>
                    <a:pt x="1388838" y="165106"/>
                    <a:pt x="1393125" y="165106"/>
                  </a:cubicBezTo>
                  <a:cubicBezTo>
                    <a:pt x="1398954" y="165106"/>
                    <a:pt x="1401783" y="162792"/>
                    <a:pt x="1401611" y="158163"/>
                  </a:cubicBezTo>
                  <a:cubicBezTo>
                    <a:pt x="1401440" y="153019"/>
                    <a:pt x="1399468" y="149076"/>
                    <a:pt x="1395696" y="146333"/>
                  </a:cubicBezTo>
                  <a:close/>
                  <a:moveTo>
                    <a:pt x="781044" y="146333"/>
                  </a:moveTo>
                  <a:cubicBezTo>
                    <a:pt x="790131" y="147876"/>
                    <a:pt x="794675" y="153533"/>
                    <a:pt x="794675" y="163306"/>
                  </a:cubicBezTo>
                  <a:cubicBezTo>
                    <a:pt x="794675" y="167078"/>
                    <a:pt x="792960" y="172522"/>
                    <a:pt x="789531" y="179637"/>
                  </a:cubicBezTo>
                  <a:cubicBezTo>
                    <a:pt x="786102" y="186752"/>
                    <a:pt x="784388" y="191595"/>
                    <a:pt x="784388" y="194167"/>
                  </a:cubicBezTo>
                  <a:cubicBezTo>
                    <a:pt x="779930" y="191081"/>
                    <a:pt x="777787" y="188081"/>
                    <a:pt x="777958" y="185166"/>
                  </a:cubicBezTo>
                  <a:cubicBezTo>
                    <a:pt x="777958" y="183794"/>
                    <a:pt x="778473" y="181737"/>
                    <a:pt x="779501" y="178994"/>
                  </a:cubicBezTo>
                  <a:cubicBezTo>
                    <a:pt x="780530" y="176251"/>
                    <a:pt x="781044" y="174708"/>
                    <a:pt x="781044" y="174365"/>
                  </a:cubicBezTo>
                  <a:cubicBezTo>
                    <a:pt x="781044" y="174193"/>
                    <a:pt x="780873" y="173936"/>
                    <a:pt x="780530" y="173593"/>
                  </a:cubicBezTo>
                  <a:lnTo>
                    <a:pt x="777958" y="173593"/>
                  </a:lnTo>
                  <a:cubicBezTo>
                    <a:pt x="772815" y="173593"/>
                    <a:pt x="770243" y="171021"/>
                    <a:pt x="770243" y="165878"/>
                  </a:cubicBezTo>
                  <a:cubicBezTo>
                    <a:pt x="770415" y="164849"/>
                    <a:pt x="770843" y="163135"/>
                    <a:pt x="771529" y="160734"/>
                  </a:cubicBezTo>
                  <a:cubicBezTo>
                    <a:pt x="771872" y="163649"/>
                    <a:pt x="774186" y="165106"/>
                    <a:pt x="778473" y="165106"/>
                  </a:cubicBezTo>
                  <a:cubicBezTo>
                    <a:pt x="784302" y="165106"/>
                    <a:pt x="787131" y="162792"/>
                    <a:pt x="786959" y="158163"/>
                  </a:cubicBezTo>
                  <a:cubicBezTo>
                    <a:pt x="786788" y="153019"/>
                    <a:pt x="784816" y="149076"/>
                    <a:pt x="781044" y="146333"/>
                  </a:cubicBezTo>
                  <a:close/>
                  <a:moveTo>
                    <a:pt x="166393" y="146333"/>
                  </a:moveTo>
                  <a:cubicBezTo>
                    <a:pt x="175479" y="147876"/>
                    <a:pt x="180023" y="153533"/>
                    <a:pt x="180023" y="163306"/>
                  </a:cubicBezTo>
                  <a:cubicBezTo>
                    <a:pt x="180023" y="167078"/>
                    <a:pt x="178308" y="172522"/>
                    <a:pt x="174879" y="179637"/>
                  </a:cubicBezTo>
                  <a:cubicBezTo>
                    <a:pt x="171450" y="186752"/>
                    <a:pt x="169736" y="191595"/>
                    <a:pt x="169736" y="194167"/>
                  </a:cubicBezTo>
                  <a:cubicBezTo>
                    <a:pt x="165278" y="191081"/>
                    <a:pt x="163135" y="188081"/>
                    <a:pt x="163307" y="185166"/>
                  </a:cubicBezTo>
                  <a:cubicBezTo>
                    <a:pt x="163307" y="183794"/>
                    <a:pt x="163821" y="181737"/>
                    <a:pt x="164850" y="178994"/>
                  </a:cubicBezTo>
                  <a:cubicBezTo>
                    <a:pt x="165878" y="176251"/>
                    <a:pt x="166393" y="174708"/>
                    <a:pt x="166393" y="174365"/>
                  </a:cubicBezTo>
                  <a:cubicBezTo>
                    <a:pt x="166393" y="174193"/>
                    <a:pt x="166221" y="173936"/>
                    <a:pt x="165878" y="173593"/>
                  </a:cubicBezTo>
                  <a:lnTo>
                    <a:pt x="163307" y="173593"/>
                  </a:lnTo>
                  <a:cubicBezTo>
                    <a:pt x="158163" y="173593"/>
                    <a:pt x="155591" y="171021"/>
                    <a:pt x="155591" y="165878"/>
                  </a:cubicBezTo>
                  <a:cubicBezTo>
                    <a:pt x="155763" y="164849"/>
                    <a:pt x="156191" y="163135"/>
                    <a:pt x="156877" y="160734"/>
                  </a:cubicBezTo>
                  <a:cubicBezTo>
                    <a:pt x="157220" y="163649"/>
                    <a:pt x="159535" y="165106"/>
                    <a:pt x="163821" y="165106"/>
                  </a:cubicBezTo>
                  <a:cubicBezTo>
                    <a:pt x="169650" y="165106"/>
                    <a:pt x="172479" y="162792"/>
                    <a:pt x="172308" y="158163"/>
                  </a:cubicBezTo>
                  <a:cubicBezTo>
                    <a:pt x="172136" y="153019"/>
                    <a:pt x="170165" y="149076"/>
                    <a:pt x="166393" y="146333"/>
                  </a:cubicBezTo>
                  <a:close/>
                  <a:moveTo>
                    <a:pt x="2546046" y="142732"/>
                  </a:moveTo>
                  <a:cubicBezTo>
                    <a:pt x="2552046" y="142732"/>
                    <a:pt x="2555047" y="145304"/>
                    <a:pt x="2555047" y="150447"/>
                  </a:cubicBezTo>
                  <a:cubicBezTo>
                    <a:pt x="2557619" y="149419"/>
                    <a:pt x="2559419" y="148904"/>
                    <a:pt x="2560447" y="148904"/>
                  </a:cubicBezTo>
                  <a:cubicBezTo>
                    <a:pt x="2565077" y="148904"/>
                    <a:pt x="2567391" y="151390"/>
                    <a:pt x="2567391" y="156362"/>
                  </a:cubicBezTo>
                  <a:cubicBezTo>
                    <a:pt x="2567391" y="158763"/>
                    <a:pt x="2566705" y="160649"/>
                    <a:pt x="2565334" y="162020"/>
                  </a:cubicBezTo>
                  <a:cubicBezTo>
                    <a:pt x="2570477" y="162020"/>
                    <a:pt x="2573049" y="164592"/>
                    <a:pt x="2573049" y="169736"/>
                  </a:cubicBezTo>
                  <a:lnTo>
                    <a:pt x="2560705" y="169736"/>
                  </a:lnTo>
                  <a:cubicBezTo>
                    <a:pt x="2560705" y="165449"/>
                    <a:pt x="2559333" y="161935"/>
                    <a:pt x="2556590" y="159191"/>
                  </a:cubicBezTo>
                  <a:cubicBezTo>
                    <a:pt x="2553847" y="156448"/>
                    <a:pt x="2550332" y="155077"/>
                    <a:pt x="2546046" y="155077"/>
                  </a:cubicBezTo>
                  <a:close/>
                  <a:moveTo>
                    <a:pt x="1931396" y="142732"/>
                  </a:moveTo>
                  <a:cubicBezTo>
                    <a:pt x="1937396" y="142732"/>
                    <a:pt x="1940397" y="145304"/>
                    <a:pt x="1940397" y="150447"/>
                  </a:cubicBezTo>
                  <a:cubicBezTo>
                    <a:pt x="1942969" y="149419"/>
                    <a:pt x="1944769" y="148904"/>
                    <a:pt x="1945797" y="148904"/>
                  </a:cubicBezTo>
                  <a:cubicBezTo>
                    <a:pt x="1950427" y="148904"/>
                    <a:pt x="1952741" y="151390"/>
                    <a:pt x="1952741" y="156362"/>
                  </a:cubicBezTo>
                  <a:cubicBezTo>
                    <a:pt x="1952741" y="158763"/>
                    <a:pt x="1952055" y="160649"/>
                    <a:pt x="1950684" y="162020"/>
                  </a:cubicBezTo>
                  <a:cubicBezTo>
                    <a:pt x="1955827" y="162020"/>
                    <a:pt x="1958399" y="164592"/>
                    <a:pt x="1958399" y="169736"/>
                  </a:cubicBezTo>
                  <a:lnTo>
                    <a:pt x="1946055" y="169736"/>
                  </a:lnTo>
                  <a:cubicBezTo>
                    <a:pt x="1946055" y="165449"/>
                    <a:pt x="1944683" y="161935"/>
                    <a:pt x="1941940" y="159191"/>
                  </a:cubicBezTo>
                  <a:cubicBezTo>
                    <a:pt x="1939197" y="156448"/>
                    <a:pt x="1935682" y="155077"/>
                    <a:pt x="1931396" y="155077"/>
                  </a:cubicBezTo>
                  <a:close/>
                  <a:moveTo>
                    <a:pt x="1316744" y="142732"/>
                  </a:moveTo>
                  <a:cubicBezTo>
                    <a:pt x="1322744" y="142732"/>
                    <a:pt x="1325745" y="145304"/>
                    <a:pt x="1325745" y="150447"/>
                  </a:cubicBezTo>
                  <a:cubicBezTo>
                    <a:pt x="1328317" y="149419"/>
                    <a:pt x="1330117" y="148904"/>
                    <a:pt x="1331145" y="148904"/>
                  </a:cubicBezTo>
                  <a:cubicBezTo>
                    <a:pt x="1335775" y="148904"/>
                    <a:pt x="1338089" y="151390"/>
                    <a:pt x="1338089" y="156362"/>
                  </a:cubicBezTo>
                  <a:cubicBezTo>
                    <a:pt x="1338089" y="158763"/>
                    <a:pt x="1337403" y="160649"/>
                    <a:pt x="1336032" y="162020"/>
                  </a:cubicBezTo>
                  <a:cubicBezTo>
                    <a:pt x="1341175" y="162020"/>
                    <a:pt x="1343747" y="164592"/>
                    <a:pt x="1343747" y="169736"/>
                  </a:cubicBezTo>
                  <a:lnTo>
                    <a:pt x="1331403" y="169736"/>
                  </a:lnTo>
                  <a:cubicBezTo>
                    <a:pt x="1331403" y="165449"/>
                    <a:pt x="1330031" y="161935"/>
                    <a:pt x="1327288" y="159191"/>
                  </a:cubicBezTo>
                  <a:cubicBezTo>
                    <a:pt x="1324545" y="156448"/>
                    <a:pt x="1321030" y="155077"/>
                    <a:pt x="1316744" y="155077"/>
                  </a:cubicBezTo>
                  <a:close/>
                  <a:moveTo>
                    <a:pt x="702092" y="142732"/>
                  </a:moveTo>
                  <a:cubicBezTo>
                    <a:pt x="708092" y="142732"/>
                    <a:pt x="711093" y="145304"/>
                    <a:pt x="711093" y="150447"/>
                  </a:cubicBezTo>
                  <a:cubicBezTo>
                    <a:pt x="713665" y="149419"/>
                    <a:pt x="715465" y="148904"/>
                    <a:pt x="716493" y="148904"/>
                  </a:cubicBezTo>
                  <a:cubicBezTo>
                    <a:pt x="721123" y="148904"/>
                    <a:pt x="723437" y="151390"/>
                    <a:pt x="723437" y="156362"/>
                  </a:cubicBezTo>
                  <a:cubicBezTo>
                    <a:pt x="723437" y="158763"/>
                    <a:pt x="722751" y="160649"/>
                    <a:pt x="721380" y="162020"/>
                  </a:cubicBezTo>
                  <a:cubicBezTo>
                    <a:pt x="726523" y="162020"/>
                    <a:pt x="729095" y="164592"/>
                    <a:pt x="729095" y="169736"/>
                  </a:cubicBezTo>
                  <a:lnTo>
                    <a:pt x="716751" y="169736"/>
                  </a:lnTo>
                  <a:cubicBezTo>
                    <a:pt x="716751" y="165449"/>
                    <a:pt x="715379" y="161935"/>
                    <a:pt x="712636" y="159191"/>
                  </a:cubicBezTo>
                  <a:cubicBezTo>
                    <a:pt x="709893" y="156448"/>
                    <a:pt x="706378" y="155077"/>
                    <a:pt x="702092" y="155077"/>
                  </a:cubicBezTo>
                  <a:close/>
                  <a:moveTo>
                    <a:pt x="87440" y="142732"/>
                  </a:moveTo>
                  <a:cubicBezTo>
                    <a:pt x="93441" y="142732"/>
                    <a:pt x="96441" y="145304"/>
                    <a:pt x="96441" y="150447"/>
                  </a:cubicBezTo>
                  <a:cubicBezTo>
                    <a:pt x="99013" y="149419"/>
                    <a:pt x="100813" y="148904"/>
                    <a:pt x="101842" y="148904"/>
                  </a:cubicBezTo>
                  <a:cubicBezTo>
                    <a:pt x="106471" y="148904"/>
                    <a:pt x="108785" y="151390"/>
                    <a:pt x="108785" y="156362"/>
                  </a:cubicBezTo>
                  <a:cubicBezTo>
                    <a:pt x="108785" y="158763"/>
                    <a:pt x="108100" y="160649"/>
                    <a:pt x="106728" y="162020"/>
                  </a:cubicBezTo>
                  <a:cubicBezTo>
                    <a:pt x="111872" y="162020"/>
                    <a:pt x="114443" y="164592"/>
                    <a:pt x="114443" y="169736"/>
                  </a:cubicBezTo>
                  <a:lnTo>
                    <a:pt x="102099" y="169736"/>
                  </a:lnTo>
                  <a:cubicBezTo>
                    <a:pt x="102099" y="165449"/>
                    <a:pt x="100727" y="161935"/>
                    <a:pt x="97984" y="159191"/>
                  </a:cubicBezTo>
                  <a:cubicBezTo>
                    <a:pt x="95241" y="156448"/>
                    <a:pt x="91726" y="155077"/>
                    <a:pt x="87440" y="155077"/>
                  </a:cubicBezTo>
                  <a:close/>
                  <a:moveTo>
                    <a:pt x="2519042" y="124730"/>
                  </a:moveTo>
                  <a:cubicBezTo>
                    <a:pt x="2525386" y="124730"/>
                    <a:pt x="2530615" y="127173"/>
                    <a:pt x="2534730" y="132059"/>
                  </a:cubicBezTo>
                  <a:cubicBezTo>
                    <a:pt x="2538845" y="136946"/>
                    <a:pt x="2540902" y="142646"/>
                    <a:pt x="2540902" y="149162"/>
                  </a:cubicBezTo>
                  <a:lnTo>
                    <a:pt x="2540902" y="172307"/>
                  </a:lnTo>
                  <a:lnTo>
                    <a:pt x="2533187" y="172307"/>
                  </a:lnTo>
                  <a:lnTo>
                    <a:pt x="2533187" y="149162"/>
                  </a:lnTo>
                  <a:cubicBezTo>
                    <a:pt x="2533187" y="145047"/>
                    <a:pt x="2531815" y="141446"/>
                    <a:pt x="2529072" y="138360"/>
                  </a:cubicBezTo>
                  <a:cubicBezTo>
                    <a:pt x="2526329" y="135274"/>
                    <a:pt x="2522986" y="133731"/>
                    <a:pt x="2519042" y="133731"/>
                  </a:cubicBezTo>
                  <a:cubicBezTo>
                    <a:pt x="2516128" y="133731"/>
                    <a:pt x="2513470" y="134545"/>
                    <a:pt x="2511070" y="136174"/>
                  </a:cubicBezTo>
                  <a:cubicBezTo>
                    <a:pt x="2508670" y="137803"/>
                    <a:pt x="2507469" y="139989"/>
                    <a:pt x="2507469" y="142732"/>
                  </a:cubicBezTo>
                  <a:cubicBezTo>
                    <a:pt x="2507469" y="147876"/>
                    <a:pt x="2509613" y="150447"/>
                    <a:pt x="2513899" y="150447"/>
                  </a:cubicBezTo>
                  <a:cubicBezTo>
                    <a:pt x="2517328" y="150447"/>
                    <a:pt x="2519042" y="148304"/>
                    <a:pt x="2519042" y="144018"/>
                  </a:cubicBezTo>
                  <a:lnTo>
                    <a:pt x="2517756" y="141446"/>
                  </a:lnTo>
                  <a:cubicBezTo>
                    <a:pt x="2522900" y="141446"/>
                    <a:pt x="2525472" y="144875"/>
                    <a:pt x="2525472" y="151733"/>
                  </a:cubicBezTo>
                  <a:cubicBezTo>
                    <a:pt x="2525472" y="156877"/>
                    <a:pt x="2522900" y="159449"/>
                    <a:pt x="2517756" y="159449"/>
                  </a:cubicBezTo>
                  <a:cubicBezTo>
                    <a:pt x="2515870" y="159449"/>
                    <a:pt x="2514499" y="159020"/>
                    <a:pt x="2513642" y="158163"/>
                  </a:cubicBezTo>
                  <a:cubicBezTo>
                    <a:pt x="2513642" y="161592"/>
                    <a:pt x="2511841" y="164249"/>
                    <a:pt x="2508241" y="166135"/>
                  </a:cubicBezTo>
                  <a:cubicBezTo>
                    <a:pt x="2505498" y="167678"/>
                    <a:pt x="2502240" y="168450"/>
                    <a:pt x="2498468" y="168450"/>
                  </a:cubicBezTo>
                  <a:cubicBezTo>
                    <a:pt x="2501897" y="164163"/>
                    <a:pt x="2503612" y="160734"/>
                    <a:pt x="2503612" y="158163"/>
                  </a:cubicBezTo>
                  <a:cubicBezTo>
                    <a:pt x="2503612" y="156620"/>
                    <a:pt x="2502969" y="154219"/>
                    <a:pt x="2501683" y="150962"/>
                  </a:cubicBezTo>
                  <a:cubicBezTo>
                    <a:pt x="2500397" y="147704"/>
                    <a:pt x="2499754" y="145390"/>
                    <a:pt x="2499754" y="144018"/>
                  </a:cubicBezTo>
                  <a:cubicBezTo>
                    <a:pt x="2499926" y="138703"/>
                    <a:pt x="2501854" y="134160"/>
                    <a:pt x="2505541" y="130388"/>
                  </a:cubicBezTo>
                  <a:cubicBezTo>
                    <a:pt x="2509227" y="126616"/>
                    <a:pt x="2513727" y="124730"/>
                    <a:pt x="2519042" y="124730"/>
                  </a:cubicBezTo>
                  <a:close/>
                  <a:moveTo>
                    <a:pt x="1904392" y="124730"/>
                  </a:moveTo>
                  <a:cubicBezTo>
                    <a:pt x="1910736" y="124730"/>
                    <a:pt x="1915965" y="127173"/>
                    <a:pt x="1920080" y="132059"/>
                  </a:cubicBezTo>
                  <a:cubicBezTo>
                    <a:pt x="1924195" y="136946"/>
                    <a:pt x="1926252" y="142646"/>
                    <a:pt x="1926252" y="149162"/>
                  </a:cubicBezTo>
                  <a:lnTo>
                    <a:pt x="1926252" y="172307"/>
                  </a:lnTo>
                  <a:lnTo>
                    <a:pt x="1918537" y="172307"/>
                  </a:lnTo>
                  <a:lnTo>
                    <a:pt x="1918537" y="149162"/>
                  </a:lnTo>
                  <a:cubicBezTo>
                    <a:pt x="1918537" y="145047"/>
                    <a:pt x="1917165" y="141446"/>
                    <a:pt x="1914422" y="138360"/>
                  </a:cubicBezTo>
                  <a:cubicBezTo>
                    <a:pt x="1911679" y="135274"/>
                    <a:pt x="1908336" y="133731"/>
                    <a:pt x="1904392" y="133731"/>
                  </a:cubicBezTo>
                  <a:cubicBezTo>
                    <a:pt x="1901478" y="133731"/>
                    <a:pt x="1898820" y="134545"/>
                    <a:pt x="1896420" y="136174"/>
                  </a:cubicBezTo>
                  <a:cubicBezTo>
                    <a:pt x="1894020" y="137803"/>
                    <a:pt x="1892819" y="139989"/>
                    <a:pt x="1892819" y="142732"/>
                  </a:cubicBezTo>
                  <a:cubicBezTo>
                    <a:pt x="1892819" y="147876"/>
                    <a:pt x="1894963" y="150447"/>
                    <a:pt x="1899249" y="150447"/>
                  </a:cubicBezTo>
                  <a:cubicBezTo>
                    <a:pt x="1902678" y="150447"/>
                    <a:pt x="1904392" y="148304"/>
                    <a:pt x="1904392" y="144018"/>
                  </a:cubicBezTo>
                  <a:lnTo>
                    <a:pt x="1903106" y="141446"/>
                  </a:lnTo>
                  <a:cubicBezTo>
                    <a:pt x="1908250" y="141446"/>
                    <a:pt x="1910822" y="144875"/>
                    <a:pt x="1910822" y="151733"/>
                  </a:cubicBezTo>
                  <a:cubicBezTo>
                    <a:pt x="1910822" y="156877"/>
                    <a:pt x="1908250" y="159449"/>
                    <a:pt x="1903106" y="159449"/>
                  </a:cubicBezTo>
                  <a:cubicBezTo>
                    <a:pt x="1901220" y="159449"/>
                    <a:pt x="1899849" y="159020"/>
                    <a:pt x="1898992" y="158163"/>
                  </a:cubicBezTo>
                  <a:cubicBezTo>
                    <a:pt x="1898992" y="161592"/>
                    <a:pt x="1897191" y="164249"/>
                    <a:pt x="1893591" y="166135"/>
                  </a:cubicBezTo>
                  <a:cubicBezTo>
                    <a:pt x="1890848" y="167678"/>
                    <a:pt x="1887590" y="168450"/>
                    <a:pt x="1883818" y="168450"/>
                  </a:cubicBezTo>
                  <a:cubicBezTo>
                    <a:pt x="1887247" y="164163"/>
                    <a:pt x="1888962" y="160734"/>
                    <a:pt x="1888962" y="158163"/>
                  </a:cubicBezTo>
                  <a:cubicBezTo>
                    <a:pt x="1888962" y="156620"/>
                    <a:pt x="1888319" y="154219"/>
                    <a:pt x="1887033" y="150962"/>
                  </a:cubicBezTo>
                  <a:cubicBezTo>
                    <a:pt x="1885747" y="147704"/>
                    <a:pt x="1885104" y="145390"/>
                    <a:pt x="1885104" y="144018"/>
                  </a:cubicBezTo>
                  <a:cubicBezTo>
                    <a:pt x="1885276" y="138703"/>
                    <a:pt x="1887204" y="134160"/>
                    <a:pt x="1890891" y="130388"/>
                  </a:cubicBezTo>
                  <a:cubicBezTo>
                    <a:pt x="1894577" y="126616"/>
                    <a:pt x="1899077" y="124730"/>
                    <a:pt x="1904392" y="124730"/>
                  </a:cubicBezTo>
                  <a:close/>
                  <a:moveTo>
                    <a:pt x="1289740" y="124730"/>
                  </a:moveTo>
                  <a:cubicBezTo>
                    <a:pt x="1296084" y="124730"/>
                    <a:pt x="1301313" y="127173"/>
                    <a:pt x="1305428" y="132059"/>
                  </a:cubicBezTo>
                  <a:cubicBezTo>
                    <a:pt x="1309543" y="136946"/>
                    <a:pt x="1311600" y="142646"/>
                    <a:pt x="1311600" y="149162"/>
                  </a:cubicBezTo>
                  <a:lnTo>
                    <a:pt x="1311600" y="172307"/>
                  </a:lnTo>
                  <a:lnTo>
                    <a:pt x="1303885" y="172307"/>
                  </a:lnTo>
                  <a:lnTo>
                    <a:pt x="1303885" y="149162"/>
                  </a:lnTo>
                  <a:cubicBezTo>
                    <a:pt x="1303885" y="145047"/>
                    <a:pt x="1302513" y="141446"/>
                    <a:pt x="1299770" y="138360"/>
                  </a:cubicBezTo>
                  <a:cubicBezTo>
                    <a:pt x="1297027" y="135274"/>
                    <a:pt x="1293684" y="133731"/>
                    <a:pt x="1289740" y="133731"/>
                  </a:cubicBezTo>
                  <a:cubicBezTo>
                    <a:pt x="1286826" y="133731"/>
                    <a:pt x="1284168" y="134545"/>
                    <a:pt x="1281768" y="136174"/>
                  </a:cubicBezTo>
                  <a:cubicBezTo>
                    <a:pt x="1279368" y="137803"/>
                    <a:pt x="1278167" y="139989"/>
                    <a:pt x="1278167" y="142732"/>
                  </a:cubicBezTo>
                  <a:cubicBezTo>
                    <a:pt x="1278167" y="147876"/>
                    <a:pt x="1280311" y="150447"/>
                    <a:pt x="1284597" y="150447"/>
                  </a:cubicBezTo>
                  <a:cubicBezTo>
                    <a:pt x="1288026" y="150447"/>
                    <a:pt x="1289740" y="148304"/>
                    <a:pt x="1289740" y="144018"/>
                  </a:cubicBezTo>
                  <a:lnTo>
                    <a:pt x="1288454" y="141446"/>
                  </a:lnTo>
                  <a:cubicBezTo>
                    <a:pt x="1293598" y="141446"/>
                    <a:pt x="1296170" y="144875"/>
                    <a:pt x="1296170" y="151733"/>
                  </a:cubicBezTo>
                  <a:cubicBezTo>
                    <a:pt x="1296170" y="156877"/>
                    <a:pt x="1293598" y="159449"/>
                    <a:pt x="1288454" y="159449"/>
                  </a:cubicBezTo>
                  <a:cubicBezTo>
                    <a:pt x="1286568" y="159449"/>
                    <a:pt x="1285197" y="159020"/>
                    <a:pt x="1284340" y="158163"/>
                  </a:cubicBezTo>
                  <a:cubicBezTo>
                    <a:pt x="1284340" y="161592"/>
                    <a:pt x="1282539" y="164249"/>
                    <a:pt x="1278939" y="166135"/>
                  </a:cubicBezTo>
                  <a:cubicBezTo>
                    <a:pt x="1276196" y="167678"/>
                    <a:pt x="1272938" y="168450"/>
                    <a:pt x="1269166" y="168450"/>
                  </a:cubicBezTo>
                  <a:cubicBezTo>
                    <a:pt x="1272595" y="164163"/>
                    <a:pt x="1274310" y="160734"/>
                    <a:pt x="1274310" y="158163"/>
                  </a:cubicBezTo>
                  <a:cubicBezTo>
                    <a:pt x="1274310" y="156620"/>
                    <a:pt x="1273667" y="154219"/>
                    <a:pt x="1272381" y="150962"/>
                  </a:cubicBezTo>
                  <a:cubicBezTo>
                    <a:pt x="1271095" y="147704"/>
                    <a:pt x="1270452" y="145390"/>
                    <a:pt x="1270452" y="144018"/>
                  </a:cubicBezTo>
                  <a:cubicBezTo>
                    <a:pt x="1270624" y="138703"/>
                    <a:pt x="1272552" y="134160"/>
                    <a:pt x="1276239" y="130388"/>
                  </a:cubicBezTo>
                  <a:cubicBezTo>
                    <a:pt x="1279925" y="126616"/>
                    <a:pt x="1284425" y="124730"/>
                    <a:pt x="1289740" y="124730"/>
                  </a:cubicBezTo>
                  <a:close/>
                  <a:moveTo>
                    <a:pt x="675088" y="124730"/>
                  </a:moveTo>
                  <a:cubicBezTo>
                    <a:pt x="681432" y="124730"/>
                    <a:pt x="686661" y="127173"/>
                    <a:pt x="690776" y="132059"/>
                  </a:cubicBezTo>
                  <a:cubicBezTo>
                    <a:pt x="694891" y="136946"/>
                    <a:pt x="696948" y="142646"/>
                    <a:pt x="696948" y="149162"/>
                  </a:cubicBezTo>
                  <a:lnTo>
                    <a:pt x="696948" y="172307"/>
                  </a:lnTo>
                  <a:lnTo>
                    <a:pt x="689233" y="172307"/>
                  </a:lnTo>
                  <a:lnTo>
                    <a:pt x="689233" y="149162"/>
                  </a:lnTo>
                  <a:cubicBezTo>
                    <a:pt x="689233" y="145047"/>
                    <a:pt x="687861" y="141446"/>
                    <a:pt x="685118" y="138360"/>
                  </a:cubicBezTo>
                  <a:cubicBezTo>
                    <a:pt x="682375" y="135274"/>
                    <a:pt x="679032" y="133731"/>
                    <a:pt x="675088" y="133731"/>
                  </a:cubicBezTo>
                  <a:cubicBezTo>
                    <a:pt x="672174" y="133731"/>
                    <a:pt x="669516" y="134545"/>
                    <a:pt x="667116" y="136174"/>
                  </a:cubicBezTo>
                  <a:cubicBezTo>
                    <a:pt x="664716" y="137803"/>
                    <a:pt x="663515" y="139989"/>
                    <a:pt x="663515" y="142732"/>
                  </a:cubicBezTo>
                  <a:cubicBezTo>
                    <a:pt x="663515" y="147876"/>
                    <a:pt x="665659" y="150447"/>
                    <a:pt x="669945" y="150447"/>
                  </a:cubicBezTo>
                  <a:cubicBezTo>
                    <a:pt x="673374" y="150447"/>
                    <a:pt x="675088" y="148304"/>
                    <a:pt x="675088" y="144018"/>
                  </a:cubicBezTo>
                  <a:lnTo>
                    <a:pt x="673802" y="141446"/>
                  </a:lnTo>
                  <a:cubicBezTo>
                    <a:pt x="678946" y="141446"/>
                    <a:pt x="681518" y="144875"/>
                    <a:pt x="681518" y="151733"/>
                  </a:cubicBezTo>
                  <a:cubicBezTo>
                    <a:pt x="681518" y="156877"/>
                    <a:pt x="678946" y="159449"/>
                    <a:pt x="673802" y="159449"/>
                  </a:cubicBezTo>
                  <a:cubicBezTo>
                    <a:pt x="671916" y="159449"/>
                    <a:pt x="670545" y="159020"/>
                    <a:pt x="669688" y="158163"/>
                  </a:cubicBezTo>
                  <a:cubicBezTo>
                    <a:pt x="669688" y="161592"/>
                    <a:pt x="667887" y="164249"/>
                    <a:pt x="664287" y="166135"/>
                  </a:cubicBezTo>
                  <a:cubicBezTo>
                    <a:pt x="661544" y="167678"/>
                    <a:pt x="658286" y="168450"/>
                    <a:pt x="654514" y="168450"/>
                  </a:cubicBezTo>
                  <a:cubicBezTo>
                    <a:pt x="657943" y="164163"/>
                    <a:pt x="659658" y="160734"/>
                    <a:pt x="659658" y="158163"/>
                  </a:cubicBezTo>
                  <a:cubicBezTo>
                    <a:pt x="659658" y="156620"/>
                    <a:pt x="659015" y="154219"/>
                    <a:pt x="657729" y="150962"/>
                  </a:cubicBezTo>
                  <a:cubicBezTo>
                    <a:pt x="656443" y="147704"/>
                    <a:pt x="655800" y="145390"/>
                    <a:pt x="655800" y="144018"/>
                  </a:cubicBezTo>
                  <a:cubicBezTo>
                    <a:pt x="655972" y="138703"/>
                    <a:pt x="657900" y="134160"/>
                    <a:pt x="661587" y="130388"/>
                  </a:cubicBezTo>
                  <a:cubicBezTo>
                    <a:pt x="665273" y="126616"/>
                    <a:pt x="669773" y="124730"/>
                    <a:pt x="675088" y="124730"/>
                  </a:cubicBezTo>
                  <a:close/>
                  <a:moveTo>
                    <a:pt x="60437" y="124730"/>
                  </a:moveTo>
                  <a:cubicBezTo>
                    <a:pt x="66780" y="124730"/>
                    <a:pt x="72009" y="127173"/>
                    <a:pt x="76124" y="132059"/>
                  </a:cubicBezTo>
                  <a:cubicBezTo>
                    <a:pt x="80239" y="136946"/>
                    <a:pt x="82296" y="142646"/>
                    <a:pt x="82296" y="149162"/>
                  </a:cubicBezTo>
                  <a:lnTo>
                    <a:pt x="82296" y="172307"/>
                  </a:lnTo>
                  <a:lnTo>
                    <a:pt x="74581" y="172307"/>
                  </a:lnTo>
                  <a:lnTo>
                    <a:pt x="74581" y="149162"/>
                  </a:lnTo>
                  <a:cubicBezTo>
                    <a:pt x="74581" y="145047"/>
                    <a:pt x="73210" y="141446"/>
                    <a:pt x="70466" y="138360"/>
                  </a:cubicBezTo>
                  <a:cubicBezTo>
                    <a:pt x="67723" y="135274"/>
                    <a:pt x="64380" y="133731"/>
                    <a:pt x="60437" y="133731"/>
                  </a:cubicBezTo>
                  <a:cubicBezTo>
                    <a:pt x="57522" y="133731"/>
                    <a:pt x="54864" y="134545"/>
                    <a:pt x="52464" y="136174"/>
                  </a:cubicBezTo>
                  <a:cubicBezTo>
                    <a:pt x="50064" y="137803"/>
                    <a:pt x="48864" y="139989"/>
                    <a:pt x="48864" y="142732"/>
                  </a:cubicBezTo>
                  <a:cubicBezTo>
                    <a:pt x="48864" y="147876"/>
                    <a:pt x="51007" y="150447"/>
                    <a:pt x="55293" y="150447"/>
                  </a:cubicBezTo>
                  <a:cubicBezTo>
                    <a:pt x="58722" y="150447"/>
                    <a:pt x="60437" y="148304"/>
                    <a:pt x="60437" y="144018"/>
                  </a:cubicBezTo>
                  <a:lnTo>
                    <a:pt x="59151" y="141446"/>
                  </a:lnTo>
                  <a:cubicBezTo>
                    <a:pt x="64294" y="141446"/>
                    <a:pt x="66866" y="144875"/>
                    <a:pt x="66866" y="151733"/>
                  </a:cubicBezTo>
                  <a:cubicBezTo>
                    <a:pt x="66866" y="156877"/>
                    <a:pt x="64294" y="159449"/>
                    <a:pt x="59151" y="159449"/>
                  </a:cubicBezTo>
                  <a:cubicBezTo>
                    <a:pt x="57265" y="159449"/>
                    <a:pt x="55893" y="159020"/>
                    <a:pt x="55036" y="158163"/>
                  </a:cubicBezTo>
                  <a:cubicBezTo>
                    <a:pt x="55036" y="161592"/>
                    <a:pt x="53236" y="164249"/>
                    <a:pt x="49635" y="166135"/>
                  </a:cubicBezTo>
                  <a:cubicBezTo>
                    <a:pt x="46892" y="167678"/>
                    <a:pt x="43634" y="168450"/>
                    <a:pt x="39863" y="168450"/>
                  </a:cubicBezTo>
                  <a:cubicBezTo>
                    <a:pt x="43292" y="164163"/>
                    <a:pt x="45006" y="160734"/>
                    <a:pt x="45006" y="158163"/>
                  </a:cubicBezTo>
                  <a:cubicBezTo>
                    <a:pt x="45006" y="156620"/>
                    <a:pt x="44363" y="154219"/>
                    <a:pt x="43077" y="150962"/>
                  </a:cubicBezTo>
                  <a:cubicBezTo>
                    <a:pt x="41791" y="147704"/>
                    <a:pt x="41148" y="145390"/>
                    <a:pt x="41148" y="144018"/>
                  </a:cubicBezTo>
                  <a:cubicBezTo>
                    <a:pt x="41320" y="138703"/>
                    <a:pt x="43249" y="134160"/>
                    <a:pt x="46935" y="130388"/>
                  </a:cubicBezTo>
                  <a:cubicBezTo>
                    <a:pt x="50621" y="126616"/>
                    <a:pt x="55122" y="124730"/>
                    <a:pt x="60437" y="124730"/>
                  </a:cubicBezTo>
                  <a:close/>
                  <a:moveTo>
                    <a:pt x="2664346" y="123444"/>
                  </a:moveTo>
                  <a:cubicBezTo>
                    <a:pt x="2666061" y="124644"/>
                    <a:pt x="2666918" y="126787"/>
                    <a:pt x="2666918" y="129873"/>
                  </a:cubicBezTo>
                  <a:cubicBezTo>
                    <a:pt x="2666746" y="135017"/>
                    <a:pt x="2664775" y="139303"/>
                    <a:pt x="2661003" y="142732"/>
                  </a:cubicBezTo>
                  <a:cubicBezTo>
                    <a:pt x="2657231" y="146161"/>
                    <a:pt x="2652773" y="147876"/>
                    <a:pt x="2647630" y="147876"/>
                  </a:cubicBezTo>
                  <a:cubicBezTo>
                    <a:pt x="2644887" y="147876"/>
                    <a:pt x="2640815" y="147233"/>
                    <a:pt x="2635414" y="145947"/>
                  </a:cubicBezTo>
                  <a:cubicBezTo>
                    <a:pt x="2630013" y="144661"/>
                    <a:pt x="2625941" y="144018"/>
                    <a:pt x="2623198" y="144018"/>
                  </a:cubicBezTo>
                  <a:lnTo>
                    <a:pt x="2616769" y="144018"/>
                  </a:lnTo>
                  <a:cubicBezTo>
                    <a:pt x="2623627" y="147447"/>
                    <a:pt x="2627056" y="152162"/>
                    <a:pt x="2627056" y="158163"/>
                  </a:cubicBezTo>
                  <a:cubicBezTo>
                    <a:pt x="2616597" y="152162"/>
                    <a:pt x="2608882" y="149162"/>
                    <a:pt x="2603910" y="149162"/>
                  </a:cubicBezTo>
                  <a:cubicBezTo>
                    <a:pt x="2595338" y="149162"/>
                    <a:pt x="2585051" y="153448"/>
                    <a:pt x="2573049" y="162020"/>
                  </a:cubicBezTo>
                  <a:lnTo>
                    <a:pt x="2569191" y="159449"/>
                  </a:lnTo>
                  <a:cubicBezTo>
                    <a:pt x="2583593" y="142304"/>
                    <a:pt x="2601595" y="133731"/>
                    <a:pt x="2623198" y="133731"/>
                  </a:cubicBezTo>
                  <a:cubicBezTo>
                    <a:pt x="2625427" y="133731"/>
                    <a:pt x="2628856" y="133945"/>
                    <a:pt x="2633485" y="134374"/>
                  </a:cubicBezTo>
                  <a:cubicBezTo>
                    <a:pt x="2638114" y="134803"/>
                    <a:pt x="2641543" y="135017"/>
                    <a:pt x="2643772" y="135017"/>
                  </a:cubicBezTo>
                  <a:cubicBezTo>
                    <a:pt x="2655774" y="135017"/>
                    <a:pt x="2662632" y="131159"/>
                    <a:pt x="2664346" y="123444"/>
                  </a:cubicBezTo>
                  <a:close/>
                  <a:moveTo>
                    <a:pt x="2049696" y="123444"/>
                  </a:moveTo>
                  <a:cubicBezTo>
                    <a:pt x="2051411" y="124644"/>
                    <a:pt x="2052268" y="126787"/>
                    <a:pt x="2052268" y="129873"/>
                  </a:cubicBezTo>
                  <a:cubicBezTo>
                    <a:pt x="2052096" y="135017"/>
                    <a:pt x="2050125" y="139303"/>
                    <a:pt x="2046353" y="142732"/>
                  </a:cubicBezTo>
                  <a:cubicBezTo>
                    <a:pt x="2042581" y="146161"/>
                    <a:pt x="2038123" y="147876"/>
                    <a:pt x="2032980" y="147876"/>
                  </a:cubicBezTo>
                  <a:cubicBezTo>
                    <a:pt x="2030237" y="147876"/>
                    <a:pt x="2026165" y="147233"/>
                    <a:pt x="2020764" y="145947"/>
                  </a:cubicBezTo>
                  <a:cubicBezTo>
                    <a:pt x="2015363" y="144661"/>
                    <a:pt x="2011291" y="144018"/>
                    <a:pt x="2008548" y="144018"/>
                  </a:cubicBezTo>
                  <a:lnTo>
                    <a:pt x="2002119" y="144018"/>
                  </a:lnTo>
                  <a:cubicBezTo>
                    <a:pt x="2008977" y="147447"/>
                    <a:pt x="2012406" y="152162"/>
                    <a:pt x="2012406" y="158163"/>
                  </a:cubicBezTo>
                  <a:cubicBezTo>
                    <a:pt x="2001947" y="152162"/>
                    <a:pt x="1994232" y="149162"/>
                    <a:pt x="1989260" y="149162"/>
                  </a:cubicBezTo>
                  <a:cubicBezTo>
                    <a:pt x="1980688" y="149162"/>
                    <a:pt x="1970401" y="153448"/>
                    <a:pt x="1958399" y="162020"/>
                  </a:cubicBezTo>
                  <a:lnTo>
                    <a:pt x="1954541" y="159449"/>
                  </a:lnTo>
                  <a:cubicBezTo>
                    <a:pt x="1968943" y="142304"/>
                    <a:pt x="1986945" y="133731"/>
                    <a:pt x="2008548" y="133731"/>
                  </a:cubicBezTo>
                  <a:cubicBezTo>
                    <a:pt x="2010777" y="133731"/>
                    <a:pt x="2014206" y="133945"/>
                    <a:pt x="2018835" y="134374"/>
                  </a:cubicBezTo>
                  <a:cubicBezTo>
                    <a:pt x="2023464" y="134803"/>
                    <a:pt x="2026893" y="135017"/>
                    <a:pt x="2029122" y="135017"/>
                  </a:cubicBezTo>
                  <a:cubicBezTo>
                    <a:pt x="2041124" y="135017"/>
                    <a:pt x="2047982" y="131159"/>
                    <a:pt x="2049696" y="123444"/>
                  </a:cubicBezTo>
                  <a:close/>
                  <a:moveTo>
                    <a:pt x="1435044" y="123444"/>
                  </a:moveTo>
                  <a:cubicBezTo>
                    <a:pt x="1436759" y="124644"/>
                    <a:pt x="1437616" y="126787"/>
                    <a:pt x="1437616" y="129873"/>
                  </a:cubicBezTo>
                  <a:cubicBezTo>
                    <a:pt x="1437444" y="135017"/>
                    <a:pt x="1435473" y="139303"/>
                    <a:pt x="1431701" y="142732"/>
                  </a:cubicBezTo>
                  <a:cubicBezTo>
                    <a:pt x="1427929" y="146161"/>
                    <a:pt x="1423471" y="147876"/>
                    <a:pt x="1418328" y="147876"/>
                  </a:cubicBezTo>
                  <a:cubicBezTo>
                    <a:pt x="1415585" y="147876"/>
                    <a:pt x="1411513" y="147233"/>
                    <a:pt x="1406112" y="145947"/>
                  </a:cubicBezTo>
                  <a:cubicBezTo>
                    <a:pt x="1400711" y="144661"/>
                    <a:pt x="1396639" y="144018"/>
                    <a:pt x="1393896" y="144018"/>
                  </a:cubicBezTo>
                  <a:lnTo>
                    <a:pt x="1387467" y="144018"/>
                  </a:lnTo>
                  <a:cubicBezTo>
                    <a:pt x="1394325" y="147447"/>
                    <a:pt x="1397754" y="152162"/>
                    <a:pt x="1397754" y="158163"/>
                  </a:cubicBezTo>
                  <a:cubicBezTo>
                    <a:pt x="1387295" y="152162"/>
                    <a:pt x="1379580" y="149162"/>
                    <a:pt x="1374608" y="149162"/>
                  </a:cubicBezTo>
                  <a:cubicBezTo>
                    <a:pt x="1366036" y="149162"/>
                    <a:pt x="1355749" y="153448"/>
                    <a:pt x="1343747" y="162020"/>
                  </a:cubicBezTo>
                  <a:lnTo>
                    <a:pt x="1339889" y="159449"/>
                  </a:lnTo>
                  <a:cubicBezTo>
                    <a:pt x="1354291" y="142304"/>
                    <a:pt x="1372293" y="133731"/>
                    <a:pt x="1393896" y="133731"/>
                  </a:cubicBezTo>
                  <a:cubicBezTo>
                    <a:pt x="1396125" y="133731"/>
                    <a:pt x="1399554" y="133945"/>
                    <a:pt x="1404183" y="134374"/>
                  </a:cubicBezTo>
                  <a:cubicBezTo>
                    <a:pt x="1408812" y="134803"/>
                    <a:pt x="1412241" y="135017"/>
                    <a:pt x="1414470" y="135017"/>
                  </a:cubicBezTo>
                  <a:cubicBezTo>
                    <a:pt x="1426472" y="135017"/>
                    <a:pt x="1433330" y="131159"/>
                    <a:pt x="1435044" y="123444"/>
                  </a:cubicBezTo>
                  <a:close/>
                  <a:moveTo>
                    <a:pt x="820392" y="123444"/>
                  </a:moveTo>
                  <a:cubicBezTo>
                    <a:pt x="822107" y="124644"/>
                    <a:pt x="822964" y="126787"/>
                    <a:pt x="822964" y="129873"/>
                  </a:cubicBezTo>
                  <a:cubicBezTo>
                    <a:pt x="822792" y="135017"/>
                    <a:pt x="820821" y="139303"/>
                    <a:pt x="817049" y="142732"/>
                  </a:cubicBezTo>
                  <a:cubicBezTo>
                    <a:pt x="813277" y="146161"/>
                    <a:pt x="808819" y="147876"/>
                    <a:pt x="803676" y="147876"/>
                  </a:cubicBezTo>
                  <a:cubicBezTo>
                    <a:pt x="800933" y="147876"/>
                    <a:pt x="796861" y="147233"/>
                    <a:pt x="791460" y="145947"/>
                  </a:cubicBezTo>
                  <a:cubicBezTo>
                    <a:pt x="786059" y="144661"/>
                    <a:pt x="781987" y="144018"/>
                    <a:pt x="779244" y="144018"/>
                  </a:cubicBezTo>
                  <a:lnTo>
                    <a:pt x="772815" y="144018"/>
                  </a:lnTo>
                  <a:cubicBezTo>
                    <a:pt x="779673" y="147447"/>
                    <a:pt x="783102" y="152162"/>
                    <a:pt x="783102" y="158163"/>
                  </a:cubicBezTo>
                  <a:cubicBezTo>
                    <a:pt x="772643" y="152162"/>
                    <a:pt x="764928" y="149162"/>
                    <a:pt x="759956" y="149162"/>
                  </a:cubicBezTo>
                  <a:cubicBezTo>
                    <a:pt x="751384" y="149162"/>
                    <a:pt x="741097" y="153448"/>
                    <a:pt x="729095" y="162020"/>
                  </a:cubicBezTo>
                  <a:lnTo>
                    <a:pt x="725237" y="159449"/>
                  </a:lnTo>
                  <a:cubicBezTo>
                    <a:pt x="739639" y="142304"/>
                    <a:pt x="757641" y="133731"/>
                    <a:pt x="779244" y="133731"/>
                  </a:cubicBezTo>
                  <a:cubicBezTo>
                    <a:pt x="781473" y="133731"/>
                    <a:pt x="784902" y="133945"/>
                    <a:pt x="789531" y="134374"/>
                  </a:cubicBezTo>
                  <a:cubicBezTo>
                    <a:pt x="794160" y="134803"/>
                    <a:pt x="797589" y="135017"/>
                    <a:pt x="799818" y="135017"/>
                  </a:cubicBezTo>
                  <a:cubicBezTo>
                    <a:pt x="811820" y="135017"/>
                    <a:pt x="818678" y="131159"/>
                    <a:pt x="820392" y="123444"/>
                  </a:cubicBezTo>
                  <a:close/>
                  <a:moveTo>
                    <a:pt x="205740" y="123444"/>
                  </a:moveTo>
                  <a:cubicBezTo>
                    <a:pt x="207455" y="124644"/>
                    <a:pt x="208312" y="126787"/>
                    <a:pt x="208312" y="129873"/>
                  </a:cubicBezTo>
                  <a:cubicBezTo>
                    <a:pt x="208141" y="135017"/>
                    <a:pt x="206169" y="139303"/>
                    <a:pt x="202397" y="142732"/>
                  </a:cubicBezTo>
                  <a:cubicBezTo>
                    <a:pt x="198625" y="146161"/>
                    <a:pt x="194168" y="147876"/>
                    <a:pt x="189024" y="147876"/>
                  </a:cubicBezTo>
                  <a:cubicBezTo>
                    <a:pt x="186281" y="147876"/>
                    <a:pt x="182209" y="147233"/>
                    <a:pt x="176808" y="145947"/>
                  </a:cubicBezTo>
                  <a:cubicBezTo>
                    <a:pt x="171408" y="144661"/>
                    <a:pt x="167336" y="144018"/>
                    <a:pt x="164592" y="144018"/>
                  </a:cubicBezTo>
                  <a:lnTo>
                    <a:pt x="158163" y="144018"/>
                  </a:lnTo>
                  <a:cubicBezTo>
                    <a:pt x="165021" y="147447"/>
                    <a:pt x="168450" y="152162"/>
                    <a:pt x="168450" y="158163"/>
                  </a:cubicBezTo>
                  <a:cubicBezTo>
                    <a:pt x="157992" y="152162"/>
                    <a:pt x="150276" y="149162"/>
                    <a:pt x="145304" y="149162"/>
                  </a:cubicBezTo>
                  <a:cubicBezTo>
                    <a:pt x="136732" y="149162"/>
                    <a:pt x="126445" y="153448"/>
                    <a:pt x="114443" y="162020"/>
                  </a:cubicBezTo>
                  <a:lnTo>
                    <a:pt x="110586" y="159449"/>
                  </a:lnTo>
                  <a:cubicBezTo>
                    <a:pt x="124987" y="142304"/>
                    <a:pt x="142990" y="133731"/>
                    <a:pt x="164592" y="133731"/>
                  </a:cubicBezTo>
                  <a:cubicBezTo>
                    <a:pt x="166821" y="133731"/>
                    <a:pt x="170250" y="133945"/>
                    <a:pt x="174879" y="134374"/>
                  </a:cubicBezTo>
                  <a:cubicBezTo>
                    <a:pt x="179509" y="134803"/>
                    <a:pt x="182938" y="135017"/>
                    <a:pt x="185166" y="135017"/>
                  </a:cubicBezTo>
                  <a:cubicBezTo>
                    <a:pt x="197168" y="135017"/>
                    <a:pt x="204026" y="131159"/>
                    <a:pt x="205740" y="123444"/>
                  </a:cubicBezTo>
                  <a:close/>
                  <a:moveTo>
                    <a:pt x="662230" y="79724"/>
                  </a:moveTo>
                  <a:cubicBezTo>
                    <a:pt x="667545" y="87954"/>
                    <a:pt x="672259" y="93526"/>
                    <a:pt x="676374" y="96441"/>
                  </a:cubicBezTo>
                  <a:cubicBezTo>
                    <a:pt x="690947" y="106556"/>
                    <a:pt x="698234" y="118986"/>
                    <a:pt x="698234" y="133731"/>
                  </a:cubicBezTo>
                  <a:cubicBezTo>
                    <a:pt x="692062" y="123444"/>
                    <a:pt x="683918" y="118300"/>
                    <a:pt x="673802" y="118300"/>
                  </a:cubicBezTo>
                  <a:cubicBezTo>
                    <a:pt x="663858" y="118300"/>
                    <a:pt x="657000" y="121730"/>
                    <a:pt x="653228" y="128587"/>
                  </a:cubicBezTo>
                  <a:cubicBezTo>
                    <a:pt x="653400" y="124130"/>
                    <a:pt x="654686" y="120186"/>
                    <a:pt x="657086" y="116757"/>
                  </a:cubicBezTo>
                  <a:cubicBezTo>
                    <a:pt x="659829" y="112643"/>
                    <a:pt x="663258" y="110585"/>
                    <a:pt x="667373" y="110585"/>
                  </a:cubicBezTo>
                  <a:cubicBezTo>
                    <a:pt x="661201" y="107328"/>
                    <a:pt x="656915" y="103470"/>
                    <a:pt x="654514" y="99012"/>
                  </a:cubicBezTo>
                  <a:cubicBezTo>
                    <a:pt x="657772" y="97298"/>
                    <a:pt x="661629" y="96441"/>
                    <a:pt x="666087" y="96441"/>
                  </a:cubicBezTo>
                  <a:cubicBezTo>
                    <a:pt x="662658" y="93869"/>
                    <a:pt x="660944" y="90011"/>
                    <a:pt x="660944" y="84868"/>
                  </a:cubicBezTo>
                  <a:cubicBezTo>
                    <a:pt x="660944" y="86068"/>
                    <a:pt x="661372" y="84353"/>
                    <a:pt x="662230" y="79724"/>
                  </a:cubicBezTo>
                  <a:close/>
                  <a:moveTo>
                    <a:pt x="47578" y="79724"/>
                  </a:moveTo>
                  <a:cubicBezTo>
                    <a:pt x="52893" y="87954"/>
                    <a:pt x="57608" y="93526"/>
                    <a:pt x="61722" y="96441"/>
                  </a:cubicBezTo>
                  <a:cubicBezTo>
                    <a:pt x="76296" y="106556"/>
                    <a:pt x="83582" y="118986"/>
                    <a:pt x="83582" y="133731"/>
                  </a:cubicBezTo>
                  <a:cubicBezTo>
                    <a:pt x="77410" y="123444"/>
                    <a:pt x="69266" y="118300"/>
                    <a:pt x="59151" y="118300"/>
                  </a:cubicBezTo>
                  <a:cubicBezTo>
                    <a:pt x="49207" y="118300"/>
                    <a:pt x="42349" y="121730"/>
                    <a:pt x="38577" y="128587"/>
                  </a:cubicBezTo>
                  <a:cubicBezTo>
                    <a:pt x="38748" y="124130"/>
                    <a:pt x="40034" y="120186"/>
                    <a:pt x="42434" y="116757"/>
                  </a:cubicBezTo>
                  <a:cubicBezTo>
                    <a:pt x="45178" y="112643"/>
                    <a:pt x="48606" y="110585"/>
                    <a:pt x="52721" y="110585"/>
                  </a:cubicBezTo>
                  <a:cubicBezTo>
                    <a:pt x="46549" y="107328"/>
                    <a:pt x="42263" y="103470"/>
                    <a:pt x="39863" y="99012"/>
                  </a:cubicBezTo>
                  <a:cubicBezTo>
                    <a:pt x="43120" y="97298"/>
                    <a:pt x="46978" y="96441"/>
                    <a:pt x="51435" y="96441"/>
                  </a:cubicBezTo>
                  <a:cubicBezTo>
                    <a:pt x="48006" y="93869"/>
                    <a:pt x="46292" y="90011"/>
                    <a:pt x="46292" y="84868"/>
                  </a:cubicBezTo>
                  <a:cubicBezTo>
                    <a:pt x="46292" y="86068"/>
                    <a:pt x="46721" y="84353"/>
                    <a:pt x="47578" y="79724"/>
                  </a:cubicBezTo>
                  <a:close/>
                  <a:moveTo>
                    <a:pt x="1276882" y="79724"/>
                  </a:moveTo>
                  <a:cubicBezTo>
                    <a:pt x="1282197" y="87954"/>
                    <a:pt x="1286911" y="93526"/>
                    <a:pt x="1291026" y="96441"/>
                  </a:cubicBezTo>
                  <a:cubicBezTo>
                    <a:pt x="1305599" y="106556"/>
                    <a:pt x="1312886" y="118986"/>
                    <a:pt x="1312886" y="133731"/>
                  </a:cubicBezTo>
                  <a:cubicBezTo>
                    <a:pt x="1306714" y="123444"/>
                    <a:pt x="1298570" y="118300"/>
                    <a:pt x="1288454" y="118300"/>
                  </a:cubicBezTo>
                  <a:cubicBezTo>
                    <a:pt x="1278510" y="118300"/>
                    <a:pt x="1271652" y="121730"/>
                    <a:pt x="1267880" y="128587"/>
                  </a:cubicBezTo>
                  <a:cubicBezTo>
                    <a:pt x="1268052" y="124130"/>
                    <a:pt x="1269338" y="120186"/>
                    <a:pt x="1271738" y="116757"/>
                  </a:cubicBezTo>
                  <a:cubicBezTo>
                    <a:pt x="1274481" y="112643"/>
                    <a:pt x="1277910" y="110585"/>
                    <a:pt x="1282025" y="110585"/>
                  </a:cubicBezTo>
                  <a:cubicBezTo>
                    <a:pt x="1275853" y="107328"/>
                    <a:pt x="1271567" y="103470"/>
                    <a:pt x="1269166" y="99012"/>
                  </a:cubicBezTo>
                  <a:cubicBezTo>
                    <a:pt x="1272424" y="97298"/>
                    <a:pt x="1276281" y="96441"/>
                    <a:pt x="1280739" y="96441"/>
                  </a:cubicBezTo>
                  <a:cubicBezTo>
                    <a:pt x="1277310" y="93869"/>
                    <a:pt x="1275596" y="90011"/>
                    <a:pt x="1275596" y="84868"/>
                  </a:cubicBezTo>
                  <a:cubicBezTo>
                    <a:pt x="1275596" y="86068"/>
                    <a:pt x="1276024" y="84353"/>
                    <a:pt x="1276882" y="79724"/>
                  </a:cubicBezTo>
                  <a:close/>
                  <a:moveTo>
                    <a:pt x="1891534" y="79724"/>
                  </a:moveTo>
                  <a:cubicBezTo>
                    <a:pt x="1896849" y="87954"/>
                    <a:pt x="1901563" y="93526"/>
                    <a:pt x="1905678" y="96441"/>
                  </a:cubicBezTo>
                  <a:cubicBezTo>
                    <a:pt x="1920251" y="106556"/>
                    <a:pt x="1927538" y="118986"/>
                    <a:pt x="1927538" y="133731"/>
                  </a:cubicBezTo>
                  <a:cubicBezTo>
                    <a:pt x="1921366" y="123444"/>
                    <a:pt x="1913222" y="118300"/>
                    <a:pt x="1903106" y="118300"/>
                  </a:cubicBezTo>
                  <a:cubicBezTo>
                    <a:pt x="1893162" y="118300"/>
                    <a:pt x="1886304" y="121730"/>
                    <a:pt x="1882532" y="128587"/>
                  </a:cubicBezTo>
                  <a:cubicBezTo>
                    <a:pt x="1882704" y="124130"/>
                    <a:pt x="1883990" y="120186"/>
                    <a:pt x="1886390" y="116757"/>
                  </a:cubicBezTo>
                  <a:cubicBezTo>
                    <a:pt x="1889133" y="112643"/>
                    <a:pt x="1892562" y="110585"/>
                    <a:pt x="1896677" y="110585"/>
                  </a:cubicBezTo>
                  <a:cubicBezTo>
                    <a:pt x="1890505" y="107328"/>
                    <a:pt x="1886219" y="103470"/>
                    <a:pt x="1883818" y="99012"/>
                  </a:cubicBezTo>
                  <a:cubicBezTo>
                    <a:pt x="1887076" y="97298"/>
                    <a:pt x="1890933" y="96441"/>
                    <a:pt x="1895391" y="96441"/>
                  </a:cubicBezTo>
                  <a:cubicBezTo>
                    <a:pt x="1891962" y="93869"/>
                    <a:pt x="1890248" y="90011"/>
                    <a:pt x="1890248" y="84868"/>
                  </a:cubicBezTo>
                  <a:cubicBezTo>
                    <a:pt x="1890248" y="86068"/>
                    <a:pt x="1890676" y="84353"/>
                    <a:pt x="1891534" y="79724"/>
                  </a:cubicBezTo>
                  <a:close/>
                  <a:moveTo>
                    <a:pt x="2506184" y="79724"/>
                  </a:moveTo>
                  <a:cubicBezTo>
                    <a:pt x="2511499" y="87954"/>
                    <a:pt x="2516213" y="93526"/>
                    <a:pt x="2520328" y="96441"/>
                  </a:cubicBezTo>
                  <a:cubicBezTo>
                    <a:pt x="2534901" y="106556"/>
                    <a:pt x="2542188" y="118986"/>
                    <a:pt x="2542188" y="133731"/>
                  </a:cubicBezTo>
                  <a:cubicBezTo>
                    <a:pt x="2536016" y="123444"/>
                    <a:pt x="2527872" y="118300"/>
                    <a:pt x="2517756" y="118300"/>
                  </a:cubicBezTo>
                  <a:cubicBezTo>
                    <a:pt x="2507812" y="118300"/>
                    <a:pt x="2500954" y="121730"/>
                    <a:pt x="2497182" y="128587"/>
                  </a:cubicBezTo>
                  <a:cubicBezTo>
                    <a:pt x="2497354" y="124130"/>
                    <a:pt x="2498640" y="120186"/>
                    <a:pt x="2501040" y="116757"/>
                  </a:cubicBezTo>
                  <a:cubicBezTo>
                    <a:pt x="2503783" y="112643"/>
                    <a:pt x="2507212" y="110585"/>
                    <a:pt x="2511327" y="110585"/>
                  </a:cubicBezTo>
                  <a:cubicBezTo>
                    <a:pt x="2505155" y="107328"/>
                    <a:pt x="2500869" y="103470"/>
                    <a:pt x="2498468" y="99012"/>
                  </a:cubicBezTo>
                  <a:cubicBezTo>
                    <a:pt x="2501726" y="97298"/>
                    <a:pt x="2505583" y="96441"/>
                    <a:pt x="2510041" y="96441"/>
                  </a:cubicBezTo>
                  <a:cubicBezTo>
                    <a:pt x="2506612" y="93869"/>
                    <a:pt x="2504898" y="90011"/>
                    <a:pt x="2504898" y="84868"/>
                  </a:cubicBezTo>
                  <a:cubicBezTo>
                    <a:pt x="2504898" y="86068"/>
                    <a:pt x="2505326" y="84353"/>
                    <a:pt x="2506184" y="79724"/>
                  </a:cubicBezTo>
                  <a:close/>
                  <a:moveTo>
                    <a:pt x="1935253" y="77153"/>
                  </a:moveTo>
                  <a:cubicBezTo>
                    <a:pt x="1939368" y="77153"/>
                    <a:pt x="1942969" y="78095"/>
                    <a:pt x="1946055" y="79981"/>
                  </a:cubicBezTo>
                  <a:cubicBezTo>
                    <a:pt x="1949827" y="82210"/>
                    <a:pt x="1951713" y="85211"/>
                    <a:pt x="1951713" y="88983"/>
                  </a:cubicBezTo>
                  <a:cubicBezTo>
                    <a:pt x="1948969" y="85382"/>
                    <a:pt x="1945626" y="83582"/>
                    <a:pt x="1941683" y="83582"/>
                  </a:cubicBezTo>
                  <a:cubicBezTo>
                    <a:pt x="1937225" y="83582"/>
                    <a:pt x="1935082" y="85725"/>
                    <a:pt x="1935253" y="90011"/>
                  </a:cubicBezTo>
                  <a:cubicBezTo>
                    <a:pt x="1935425" y="93955"/>
                    <a:pt x="1936625" y="96526"/>
                    <a:pt x="1938854" y="97727"/>
                  </a:cubicBezTo>
                  <a:cubicBezTo>
                    <a:pt x="1937997" y="98584"/>
                    <a:pt x="1936368" y="99012"/>
                    <a:pt x="1933967" y="99012"/>
                  </a:cubicBezTo>
                  <a:cubicBezTo>
                    <a:pt x="1931567" y="99012"/>
                    <a:pt x="1929467" y="98027"/>
                    <a:pt x="1927667" y="96055"/>
                  </a:cubicBezTo>
                  <a:cubicBezTo>
                    <a:pt x="1925866" y="94083"/>
                    <a:pt x="1924966" y="91897"/>
                    <a:pt x="1924966" y="89497"/>
                  </a:cubicBezTo>
                  <a:cubicBezTo>
                    <a:pt x="1921709" y="91554"/>
                    <a:pt x="1919137" y="92583"/>
                    <a:pt x="1917251" y="92583"/>
                  </a:cubicBezTo>
                  <a:cubicBezTo>
                    <a:pt x="1912279" y="92412"/>
                    <a:pt x="1908850" y="90268"/>
                    <a:pt x="1906964" y="86154"/>
                  </a:cubicBezTo>
                  <a:cubicBezTo>
                    <a:pt x="1910393" y="86154"/>
                    <a:pt x="1915108" y="84653"/>
                    <a:pt x="1921109" y="81653"/>
                  </a:cubicBezTo>
                  <a:cubicBezTo>
                    <a:pt x="1927109" y="78653"/>
                    <a:pt x="1931824" y="77153"/>
                    <a:pt x="1935253" y="77153"/>
                  </a:cubicBezTo>
                  <a:close/>
                  <a:moveTo>
                    <a:pt x="1320601" y="77153"/>
                  </a:moveTo>
                  <a:cubicBezTo>
                    <a:pt x="1324716" y="77153"/>
                    <a:pt x="1328317" y="78095"/>
                    <a:pt x="1331403" y="79981"/>
                  </a:cubicBezTo>
                  <a:cubicBezTo>
                    <a:pt x="1335175" y="82210"/>
                    <a:pt x="1337061" y="85211"/>
                    <a:pt x="1337061" y="88983"/>
                  </a:cubicBezTo>
                  <a:cubicBezTo>
                    <a:pt x="1334317" y="85382"/>
                    <a:pt x="1330974" y="83582"/>
                    <a:pt x="1327031" y="83582"/>
                  </a:cubicBezTo>
                  <a:cubicBezTo>
                    <a:pt x="1322573" y="83582"/>
                    <a:pt x="1320430" y="85725"/>
                    <a:pt x="1320601" y="90011"/>
                  </a:cubicBezTo>
                  <a:cubicBezTo>
                    <a:pt x="1320773" y="93955"/>
                    <a:pt x="1321973" y="96526"/>
                    <a:pt x="1324202" y="97727"/>
                  </a:cubicBezTo>
                  <a:cubicBezTo>
                    <a:pt x="1323345" y="98584"/>
                    <a:pt x="1321716" y="99012"/>
                    <a:pt x="1319315" y="99012"/>
                  </a:cubicBezTo>
                  <a:cubicBezTo>
                    <a:pt x="1316915" y="99012"/>
                    <a:pt x="1314815" y="98027"/>
                    <a:pt x="1313015" y="96055"/>
                  </a:cubicBezTo>
                  <a:cubicBezTo>
                    <a:pt x="1311214" y="94083"/>
                    <a:pt x="1310314" y="91897"/>
                    <a:pt x="1310314" y="89497"/>
                  </a:cubicBezTo>
                  <a:cubicBezTo>
                    <a:pt x="1307057" y="91554"/>
                    <a:pt x="1304485" y="92583"/>
                    <a:pt x="1302599" y="92583"/>
                  </a:cubicBezTo>
                  <a:cubicBezTo>
                    <a:pt x="1297627" y="92412"/>
                    <a:pt x="1294198" y="90268"/>
                    <a:pt x="1292312" y="86154"/>
                  </a:cubicBezTo>
                  <a:cubicBezTo>
                    <a:pt x="1295741" y="86154"/>
                    <a:pt x="1300456" y="84653"/>
                    <a:pt x="1306457" y="81653"/>
                  </a:cubicBezTo>
                  <a:cubicBezTo>
                    <a:pt x="1312457" y="78653"/>
                    <a:pt x="1317172" y="77153"/>
                    <a:pt x="1320601" y="77153"/>
                  </a:cubicBezTo>
                  <a:close/>
                  <a:moveTo>
                    <a:pt x="705949" y="77153"/>
                  </a:moveTo>
                  <a:cubicBezTo>
                    <a:pt x="710064" y="77153"/>
                    <a:pt x="713665" y="78095"/>
                    <a:pt x="716751" y="79981"/>
                  </a:cubicBezTo>
                  <a:cubicBezTo>
                    <a:pt x="720523" y="82210"/>
                    <a:pt x="722409" y="85211"/>
                    <a:pt x="722409" y="88983"/>
                  </a:cubicBezTo>
                  <a:cubicBezTo>
                    <a:pt x="719665" y="85382"/>
                    <a:pt x="716322" y="83582"/>
                    <a:pt x="712379" y="83582"/>
                  </a:cubicBezTo>
                  <a:cubicBezTo>
                    <a:pt x="707921" y="83582"/>
                    <a:pt x="705778" y="85725"/>
                    <a:pt x="705949" y="90011"/>
                  </a:cubicBezTo>
                  <a:cubicBezTo>
                    <a:pt x="706121" y="93955"/>
                    <a:pt x="707321" y="96526"/>
                    <a:pt x="709550" y="97727"/>
                  </a:cubicBezTo>
                  <a:cubicBezTo>
                    <a:pt x="708693" y="98584"/>
                    <a:pt x="707064" y="99012"/>
                    <a:pt x="704663" y="99012"/>
                  </a:cubicBezTo>
                  <a:cubicBezTo>
                    <a:pt x="702263" y="99012"/>
                    <a:pt x="700163" y="98027"/>
                    <a:pt x="698363" y="96055"/>
                  </a:cubicBezTo>
                  <a:cubicBezTo>
                    <a:pt x="696562" y="94083"/>
                    <a:pt x="695662" y="91897"/>
                    <a:pt x="695662" y="89497"/>
                  </a:cubicBezTo>
                  <a:cubicBezTo>
                    <a:pt x="692405" y="91554"/>
                    <a:pt x="689833" y="92583"/>
                    <a:pt x="687947" y="92583"/>
                  </a:cubicBezTo>
                  <a:cubicBezTo>
                    <a:pt x="682975" y="92412"/>
                    <a:pt x="679546" y="90268"/>
                    <a:pt x="677660" y="86154"/>
                  </a:cubicBezTo>
                  <a:cubicBezTo>
                    <a:pt x="681089" y="86154"/>
                    <a:pt x="685804" y="84653"/>
                    <a:pt x="691805" y="81653"/>
                  </a:cubicBezTo>
                  <a:cubicBezTo>
                    <a:pt x="697805" y="78653"/>
                    <a:pt x="702520" y="77153"/>
                    <a:pt x="705949" y="77153"/>
                  </a:cubicBezTo>
                  <a:close/>
                  <a:moveTo>
                    <a:pt x="91298" y="77153"/>
                  </a:moveTo>
                  <a:cubicBezTo>
                    <a:pt x="95412" y="77153"/>
                    <a:pt x="99013" y="78095"/>
                    <a:pt x="102099" y="79981"/>
                  </a:cubicBezTo>
                  <a:cubicBezTo>
                    <a:pt x="105871" y="82210"/>
                    <a:pt x="107757" y="85211"/>
                    <a:pt x="107757" y="88983"/>
                  </a:cubicBezTo>
                  <a:cubicBezTo>
                    <a:pt x="105014" y="85382"/>
                    <a:pt x="101670" y="83582"/>
                    <a:pt x="97727" y="83582"/>
                  </a:cubicBezTo>
                  <a:cubicBezTo>
                    <a:pt x="93269" y="83582"/>
                    <a:pt x="91126" y="85725"/>
                    <a:pt x="91298" y="90011"/>
                  </a:cubicBezTo>
                  <a:cubicBezTo>
                    <a:pt x="91469" y="93955"/>
                    <a:pt x="92669" y="96526"/>
                    <a:pt x="94898" y="97727"/>
                  </a:cubicBezTo>
                  <a:cubicBezTo>
                    <a:pt x="94041" y="98584"/>
                    <a:pt x="92412" y="99012"/>
                    <a:pt x="90012" y="99012"/>
                  </a:cubicBezTo>
                  <a:cubicBezTo>
                    <a:pt x="87611" y="99012"/>
                    <a:pt x="85511" y="98027"/>
                    <a:pt x="83711" y="96055"/>
                  </a:cubicBezTo>
                  <a:cubicBezTo>
                    <a:pt x="81911" y="94083"/>
                    <a:pt x="81011" y="91897"/>
                    <a:pt x="81011" y="89497"/>
                  </a:cubicBezTo>
                  <a:cubicBezTo>
                    <a:pt x="77753" y="91554"/>
                    <a:pt x="75181" y="92583"/>
                    <a:pt x="73295" y="92583"/>
                  </a:cubicBezTo>
                  <a:cubicBezTo>
                    <a:pt x="68323" y="92412"/>
                    <a:pt x="64894" y="90268"/>
                    <a:pt x="63008" y="86154"/>
                  </a:cubicBezTo>
                  <a:cubicBezTo>
                    <a:pt x="66437" y="86154"/>
                    <a:pt x="71152" y="84653"/>
                    <a:pt x="77153" y="81653"/>
                  </a:cubicBezTo>
                  <a:cubicBezTo>
                    <a:pt x="83154" y="78653"/>
                    <a:pt x="87869" y="77153"/>
                    <a:pt x="91298" y="77153"/>
                  </a:cubicBezTo>
                  <a:close/>
                  <a:moveTo>
                    <a:pt x="2549903" y="77153"/>
                  </a:moveTo>
                  <a:cubicBezTo>
                    <a:pt x="2554018" y="77153"/>
                    <a:pt x="2557619" y="78095"/>
                    <a:pt x="2560705" y="79981"/>
                  </a:cubicBezTo>
                  <a:cubicBezTo>
                    <a:pt x="2564477" y="82210"/>
                    <a:pt x="2566363" y="85211"/>
                    <a:pt x="2566363" y="88983"/>
                  </a:cubicBezTo>
                  <a:cubicBezTo>
                    <a:pt x="2563619" y="85382"/>
                    <a:pt x="2560276" y="83582"/>
                    <a:pt x="2556333" y="83582"/>
                  </a:cubicBezTo>
                  <a:cubicBezTo>
                    <a:pt x="2551875" y="83582"/>
                    <a:pt x="2549732" y="85725"/>
                    <a:pt x="2549903" y="90011"/>
                  </a:cubicBezTo>
                  <a:cubicBezTo>
                    <a:pt x="2550075" y="93955"/>
                    <a:pt x="2551275" y="96526"/>
                    <a:pt x="2553504" y="97727"/>
                  </a:cubicBezTo>
                  <a:cubicBezTo>
                    <a:pt x="2552647" y="98584"/>
                    <a:pt x="2551018" y="99012"/>
                    <a:pt x="2548617" y="99012"/>
                  </a:cubicBezTo>
                  <a:cubicBezTo>
                    <a:pt x="2546217" y="99012"/>
                    <a:pt x="2544117" y="98027"/>
                    <a:pt x="2542317" y="96055"/>
                  </a:cubicBezTo>
                  <a:cubicBezTo>
                    <a:pt x="2540516" y="94083"/>
                    <a:pt x="2539616" y="91897"/>
                    <a:pt x="2539616" y="89497"/>
                  </a:cubicBezTo>
                  <a:cubicBezTo>
                    <a:pt x="2536359" y="91554"/>
                    <a:pt x="2533787" y="92583"/>
                    <a:pt x="2531901" y="92583"/>
                  </a:cubicBezTo>
                  <a:cubicBezTo>
                    <a:pt x="2526929" y="92412"/>
                    <a:pt x="2523500" y="90268"/>
                    <a:pt x="2521614" y="86154"/>
                  </a:cubicBezTo>
                  <a:cubicBezTo>
                    <a:pt x="2525043" y="86154"/>
                    <a:pt x="2529758" y="84653"/>
                    <a:pt x="2535759" y="81653"/>
                  </a:cubicBezTo>
                  <a:cubicBezTo>
                    <a:pt x="2541759" y="78653"/>
                    <a:pt x="2546474" y="77153"/>
                    <a:pt x="2549903" y="77153"/>
                  </a:cubicBezTo>
                  <a:close/>
                  <a:moveTo>
                    <a:pt x="807533" y="60436"/>
                  </a:moveTo>
                  <a:lnTo>
                    <a:pt x="810362" y="63522"/>
                  </a:lnTo>
                  <a:cubicBezTo>
                    <a:pt x="805905" y="67637"/>
                    <a:pt x="802819" y="72781"/>
                    <a:pt x="801104" y="78953"/>
                  </a:cubicBezTo>
                  <a:cubicBezTo>
                    <a:pt x="799047" y="86154"/>
                    <a:pt x="793475" y="92412"/>
                    <a:pt x="784388" y="97727"/>
                  </a:cubicBezTo>
                  <a:cubicBezTo>
                    <a:pt x="780273" y="100127"/>
                    <a:pt x="775987" y="103556"/>
                    <a:pt x="771529" y="108014"/>
                  </a:cubicBezTo>
                  <a:cubicBezTo>
                    <a:pt x="775987" y="106299"/>
                    <a:pt x="780273" y="105442"/>
                    <a:pt x="784388" y="105442"/>
                  </a:cubicBezTo>
                  <a:cubicBezTo>
                    <a:pt x="788331" y="105442"/>
                    <a:pt x="791931" y="106385"/>
                    <a:pt x="795189" y="108271"/>
                  </a:cubicBezTo>
                  <a:cubicBezTo>
                    <a:pt x="799132" y="110500"/>
                    <a:pt x="801104" y="113414"/>
                    <a:pt x="801104" y="117015"/>
                  </a:cubicBezTo>
                  <a:cubicBezTo>
                    <a:pt x="795789" y="116157"/>
                    <a:pt x="792360" y="115729"/>
                    <a:pt x="790817" y="115729"/>
                  </a:cubicBezTo>
                  <a:cubicBezTo>
                    <a:pt x="770072" y="115900"/>
                    <a:pt x="748212" y="127473"/>
                    <a:pt x="725237" y="150447"/>
                  </a:cubicBezTo>
                  <a:lnTo>
                    <a:pt x="720094" y="145304"/>
                  </a:lnTo>
                  <a:cubicBezTo>
                    <a:pt x="743411" y="121987"/>
                    <a:pt x="754984" y="100127"/>
                    <a:pt x="754813" y="79724"/>
                  </a:cubicBezTo>
                  <a:cubicBezTo>
                    <a:pt x="754813" y="75095"/>
                    <a:pt x="754384" y="71666"/>
                    <a:pt x="753527" y="69437"/>
                  </a:cubicBezTo>
                  <a:cubicBezTo>
                    <a:pt x="762099" y="72523"/>
                    <a:pt x="766385" y="78095"/>
                    <a:pt x="766385" y="86154"/>
                  </a:cubicBezTo>
                  <a:cubicBezTo>
                    <a:pt x="766385" y="89411"/>
                    <a:pt x="765528" y="93269"/>
                    <a:pt x="763814" y="97727"/>
                  </a:cubicBezTo>
                  <a:cubicBezTo>
                    <a:pt x="767071" y="94469"/>
                    <a:pt x="770500" y="89754"/>
                    <a:pt x="774101" y="83582"/>
                  </a:cubicBezTo>
                  <a:cubicBezTo>
                    <a:pt x="778730" y="77067"/>
                    <a:pt x="784216" y="72438"/>
                    <a:pt x="790560" y="69694"/>
                  </a:cubicBezTo>
                  <a:cubicBezTo>
                    <a:pt x="798104" y="66437"/>
                    <a:pt x="803761" y="63351"/>
                    <a:pt x="807533" y="60436"/>
                  </a:cubicBezTo>
                  <a:close/>
                  <a:moveTo>
                    <a:pt x="192882" y="60436"/>
                  </a:moveTo>
                  <a:lnTo>
                    <a:pt x="195711" y="63522"/>
                  </a:lnTo>
                  <a:cubicBezTo>
                    <a:pt x="191253" y="67637"/>
                    <a:pt x="188167" y="72781"/>
                    <a:pt x="186452" y="78953"/>
                  </a:cubicBezTo>
                  <a:cubicBezTo>
                    <a:pt x="184395" y="86154"/>
                    <a:pt x="178823" y="92412"/>
                    <a:pt x="169736" y="97727"/>
                  </a:cubicBezTo>
                  <a:cubicBezTo>
                    <a:pt x="165621" y="100127"/>
                    <a:pt x="161335" y="103556"/>
                    <a:pt x="156877" y="108014"/>
                  </a:cubicBezTo>
                  <a:cubicBezTo>
                    <a:pt x="161335" y="106299"/>
                    <a:pt x="165621" y="105442"/>
                    <a:pt x="169736" y="105442"/>
                  </a:cubicBezTo>
                  <a:cubicBezTo>
                    <a:pt x="173679" y="105442"/>
                    <a:pt x="177280" y="106385"/>
                    <a:pt x="180537" y="108271"/>
                  </a:cubicBezTo>
                  <a:cubicBezTo>
                    <a:pt x="184481" y="110500"/>
                    <a:pt x="186452" y="113414"/>
                    <a:pt x="186452" y="117015"/>
                  </a:cubicBezTo>
                  <a:cubicBezTo>
                    <a:pt x="181137" y="116157"/>
                    <a:pt x="177708" y="115729"/>
                    <a:pt x="176165" y="115729"/>
                  </a:cubicBezTo>
                  <a:cubicBezTo>
                    <a:pt x="155420" y="115900"/>
                    <a:pt x="133560" y="127473"/>
                    <a:pt x="110586" y="150447"/>
                  </a:cubicBezTo>
                  <a:lnTo>
                    <a:pt x="105442" y="145304"/>
                  </a:lnTo>
                  <a:cubicBezTo>
                    <a:pt x="128759" y="121987"/>
                    <a:pt x="140332" y="100127"/>
                    <a:pt x="140161" y="79724"/>
                  </a:cubicBezTo>
                  <a:cubicBezTo>
                    <a:pt x="140161" y="75095"/>
                    <a:pt x="139732" y="71666"/>
                    <a:pt x="138875" y="69437"/>
                  </a:cubicBezTo>
                  <a:cubicBezTo>
                    <a:pt x="147447" y="72523"/>
                    <a:pt x="151734" y="78095"/>
                    <a:pt x="151734" y="86154"/>
                  </a:cubicBezTo>
                  <a:cubicBezTo>
                    <a:pt x="151734" y="89411"/>
                    <a:pt x="150876" y="93269"/>
                    <a:pt x="149162" y="97727"/>
                  </a:cubicBezTo>
                  <a:cubicBezTo>
                    <a:pt x="152419" y="94469"/>
                    <a:pt x="155848" y="89754"/>
                    <a:pt x="159449" y="83582"/>
                  </a:cubicBezTo>
                  <a:cubicBezTo>
                    <a:pt x="164078" y="77067"/>
                    <a:pt x="169564" y="72438"/>
                    <a:pt x="175908" y="69694"/>
                  </a:cubicBezTo>
                  <a:cubicBezTo>
                    <a:pt x="183452" y="66437"/>
                    <a:pt x="189110" y="63351"/>
                    <a:pt x="192882" y="60436"/>
                  </a:cubicBezTo>
                  <a:close/>
                  <a:moveTo>
                    <a:pt x="1422185" y="60436"/>
                  </a:moveTo>
                  <a:lnTo>
                    <a:pt x="1425014" y="63522"/>
                  </a:lnTo>
                  <a:cubicBezTo>
                    <a:pt x="1420557" y="67637"/>
                    <a:pt x="1417471" y="72781"/>
                    <a:pt x="1415756" y="78953"/>
                  </a:cubicBezTo>
                  <a:cubicBezTo>
                    <a:pt x="1413699" y="86154"/>
                    <a:pt x="1408127" y="92412"/>
                    <a:pt x="1399040" y="97727"/>
                  </a:cubicBezTo>
                  <a:cubicBezTo>
                    <a:pt x="1394925" y="100127"/>
                    <a:pt x="1390639" y="103556"/>
                    <a:pt x="1386181" y="108014"/>
                  </a:cubicBezTo>
                  <a:cubicBezTo>
                    <a:pt x="1390639" y="106299"/>
                    <a:pt x="1394925" y="105442"/>
                    <a:pt x="1399040" y="105442"/>
                  </a:cubicBezTo>
                  <a:cubicBezTo>
                    <a:pt x="1402983" y="105442"/>
                    <a:pt x="1406583" y="106385"/>
                    <a:pt x="1409841" y="108271"/>
                  </a:cubicBezTo>
                  <a:cubicBezTo>
                    <a:pt x="1413784" y="110500"/>
                    <a:pt x="1415756" y="113414"/>
                    <a:pt x="1415756" y="117015"/>
                  </a:cubicBezTo>
                  <a:cubicBezTo>
                    <a:pt x="1410441" y="116157"/>
                    <a:pt x="1407012" y="115729"/>
                    <a:pt x="1405469" y="115729"/>
                  </a:cubicBezTo>
                  <a:cubicBezTo>
                    <a:pt x="1384724" y="115900"/>
                    <a:pt x="1362864" y="127473"/>
                    <a:pt x="1339889" y="150447"/>
                  </a:cubicBezTo>
                  <a:lnTo>
                    <a:pt x="1334746" y="145304"/>
                  </a:lnTo>
                  <a:cubicBezTo>
                    <a:pt x="1358063" y="121987"/>
                    <a:pt x="1369636" y="100127"/>
                    <a:pt x="1369465" y="79724"/>
                  </a:cubicBezTo>
                  <a:cubicBezTo>
                    <a:pt x="1369465" y="75095"/>
                    <a:pt x="1369036" y="71666"/>
                    <a:pt x="1368179" y="69437"/>
                  </a:cubicBezTo>
                  <a:cubicBezTo>
                    <a:pt x="1376751" y="72523"/>
                    <a:pt x="1381037" y="78095"/>
                    <a:pt x="1381037" y="86154"/>
                  </a:cubicBezTo>
                  <a:cubicBezTo>
                    <a:pt x="1381037" y="89411"/>
                    <a:pt x="1380180" y="93269"/>
                    <a:pt x="1378466" y="97727"/>
                  </a:cubicBezTo>
                  <a:cubicBezTo>
                    <a:pt x="1381723" y="94469"/>
                    <a:pt x="1385152" y="89754"/>
                    <a:pt x="1388753" y="83582"/>
                  </a:cubicBezTo>
                  <a:cubicBezTo>
                    <a:pt x="1393382" y="77067"/>
                    <a:pt x="1398868" y="72438"/>
                    <a:pt x="1405212" y="69694"/>
                  </a:cubicBezTo>
                  <a:cubicBezTo>
                    <a:pt x="1412756" y="66437"/>
                    <a:pt x="1418413" y="63351"/>
                    <a:pt x="1422185" y="60436"/>
                  </a:cubicBezTo>
                  <a:close/>
                  <a:moveTo>
                    <a:pt x="2036837" y="60436"/>
                  </a:moveTo>
                  <a:lnTo>
                    <a:pt x="2039666" y="63522"/>
                  </a:lnTo>
                  <a:cubicBezTo>
                    <a:pt x="2035209" y="67637"/>
                    <a:pt x="2032123" y="72781"/>
                    <a:pt x="2030408" y="78953"/>
                  </a:cubicBezTo>
                  <a:cubicBezTo>
                    <a:pt x="2028351" y="86154"/>
                    <a:pt x="2022779" y="92412"/>
                    <a:pt x="2013692" y="97727"/>
                  </a:cubicBezTo>
                  <a:cubicBezTo>
                    <a:pt x="2009577" y="100127"/>
                    <a:pt x="2005291" y="103556"/>
                    <a:pt x="2000833" y="108014"/>
                  </a:cubicBezTo>
                  <a:cubicBezTo>
                    <a:pt x="2005291" y="106299"/>
                    <a:pt x="2009577" y="105442"/>
                    <a:pt x="2013692" y="105442"/>
                  </a:cubicBezTo>
                  <a:cubicBezTo>
                    <a:pt x="2017635" y="105442"/>
                    <a:pt x="2021235" y="106385"/>
                    <a:pt x="2024493" y="108271"/>
                  </a:cubicBezTo>
                  <a:cubicBezTo>
                    <a:pt x="2028436" y="110500"/>
                    <a:pt x="2030408" y="113414"/>
                    <a:pt x="2030408" y="117015"/>
                  </a:cubicBezTo>
                  <a:cubicBezTo>
                    <a:pt x="2025093" y="116157"/>
                    <a:pt x="2021664" y="115729"/>
                    <a:pt x="2020121" y="115729"/>
                  </a:cubicBezTo>
                  <a:cubicBezTo>
                    <a:pt x="1999376" y="115900"/>
                    <a:pt x="1977516" y="127473"/>
                    <a:pt x="1954541" y="150447"/>
                  </a:cubicBezTo>
                  <a:lnTo>
                    <a:pt x="1949398" y="145304"/>
                  </a:lnTo>
                  <a:cubicBezTo>
                    <a:pt x="1972715" y="121987"/>
                    <a:pt x="1984288" y="100127"/>
                    <a:pt x="1984117" y="79724"/>
                  </a:cubicBezTo>
                  <a:cubicBezTo>
                    <a:pt x="1984117" y="75095"/>
                    <a:pt x="1983688" y="71666"/>
                    <a:pt x="1982831" y="69437"/>
                  </a:cubicBezTo>
                  <a:cubicBezTo>
                    <a:pt x="1991403" y="72523"/>
                    <a:pt x="1995689" y="78095"/>
                    <a:pt x="1995689" y="86154"/>
                  </a:cubicBezTo>
                  <a:cubicBezTo>
                    <a:pt x="1995689" y="89411"/>
                    <a:pt x="1994832" y="93269"/>
                    <a:pt x="1993118" y="97727"/>
                  </a:cubicBezTo>
                  <a:cubicBezTo>
                    <a:pt x="1996375" y="94469"/>
                    <a:pt x="1999804" y="89754"/>
                    <a:pt x="2003405" y="83582"/>
                  </a:cubicBezTo>
                  <a:cubicBezTo>
                    <a:pt x="2008034" y="77067"/>
                    <a:pt x="2013520" y="72438"/>
                    <a:pt x="2019864" y="69694"/>
                  </a:cubicBezTo>
                  <a:cubicBezTo>
                    <a:pt x="2027408" y="66437"/>
                    <a:pt x="2033065" y="63351"/>
                    <a:pt x="2036837" y="60436"/>
                  </a:cubicBezTo>
                  <a:close/>
                  <a:moveTo>
                    <a:pt x="2651487" y="60436"/>
                  </a:moveTo>
                  <a:lnTo>
                    <a:pt x="2654316" y="63522"/>
                  </a:lnTo>
                  <a:cubicBezTo>
                    <a:pt x="2649859" y="67637"/>
                    <a:pt x="2646773" y="72781"/>
                    <a:pt x="2645058" y="78953"/>
                  </a:cubicBezTo>
                  <a:cubicBezTo>
                    <a:pt x="2643001" y="86154"/>
                    <a:pt x="2637429" y="92412"/>
                    <a:pt x="2628342" y="97727"/>
                  </a:cubicBezTo>
                  <a:cubicBezTo>
                    <a:pt x="2624227" y="100127"/>
                    <a:pt x="2619941" y="103556"/>
                    <a:pt x="2615483" y="108014"/>
                  </a:cubicBezTo>
                  <a:cubicBezTo>
                    <a:pt x="2619941" y="106299"/>
                    <a:pt x="2624227" y="105442"/>
                    <a:pt x="2628342" y="105442"/>
                  </a:cubicBezTo>
                  <a:cubicBezTo>
                    <a:pt x="2632285" y="105442"/>
                    <a:pt x="2635885" y="106385"/>
                    <a:pt x="2639143" y="108271"/>
                  </a:cubicBezTo>
                  <a:cubicBezTo>
                    <a:pt x="2643086" y="110500"/>
                    <a:pt x="2645058" y="113414"/>
                    <a:pt x="2645058" y="117015"/>
                  </a:cubicBezTo>
                  <a:cubicBezTo>
                    <a:pt x="2639743" y="116157"/>
                    <a:pt x="2636314" y="115729"/>
                    <a:pt x="2634771" y="115729"/>
                  </a:cubicBezTo>
                  <a:cubicBezTo>
                    <a:pt x="2614026" y="115900"/>
                    <a:pt x="2592166" y="127473"/>
                    <a:pt x="2569191" y="150447"/>
                  </a:cubicBezTo>
                  <a:lnTo>
                    <a:pt x="2564048" y="145304"/>
                  </a:lnTo>
                  <a:cubicBezTo>
                    <a:pt x="2587365" y="121987"/>
                    <a:pt x="2598938" y="100127"/>
                    <a:pt x="2598767" y="79724"/>
                  </a:cubicBezTo>
                  <a:cubicBezTo>
                    <a:pt x="2598767" y="75095"/>
                    <a:pt x="2598338" y="71666"/>
                    <a:pt x="2597481" y="69437"/>
                  </a:cubicBezTo>
                  <a:cubicBezTo>
                    <a:pt x="2606053" y="72523"/>
                    <a:pt x="2610339" y="78095"/>
                    <a:pt x="2610339" y="86154"/>
                  </a:cubicBezTo>
                  <a:cubicBezTo>
                    <a:pt x="2610339" y="89411"/>
                    <a:pt x="2609482" y="93269"/>
                    <a:pt x="2607768" y="97727"/>
                  </a:cubicBezTo>
                  <a:cubicBezTo>
                    <a:pt x="2611025" y="94469"/>
                    <a:pt x="2614454" y="89754"/>
                    <a:pt x="2618055" y="83582"/>
                  </a:cubicBezTo>
                  <a:cubicBezTo>
                    <a:pt x="2622684" y="77067"/>
                    <a:pt x="2628170" y="72438"/>
                    <a:pt x="2634514" y="69694"/>
                  </a:cubicBezTo>
                  <a:cubicBezTo>
                    <a:pt x="2642058" y="66437"/>
                    <a:pt x="2647715" y="63351"/>
                    <a:pt x="2651487" y="60436"/>
                  </a:cubicBezTo>
                  <a:close/>
                  <a:moveTo>
                    <a:pt x="743240" y="47577"/>
                  </a:moveTo>
                  <a:cubicBezTo>
                    <a:pt x="743240" y="47577"/>
                    <a:pt x="744954" y="48435"/>
                    <a:pt x="748383" y="50149"/>
                  </a:cubicBezTo>
                  <a:cubicBezTo>
                    <a:pt x="744440" y="50835"/>
                    <a:pt x="741439" y="53750"/>
                    <a:pt x="739382" y="58893"/>
                  </a:cubicBezTo>
                  <a:cubicBezTo>
                    <a:pt x="737668" y="63008"/>
                    <a:pt x="736810" y="67380"/>
                    <a:pt x="736810" y="72009"/>
                  </a:cubicBezTo>
                  <a:cubicBezTo>
                    <a:pt x="736810" y="102527"/>
                    <a:pt x="729095" y="126959"/>
                    <a:pt x="713665" y="145304"/>
                  </a:cubicBezTo>
                  <a:lnTo>
                    <a:pt x="707235" y="141446"/>
                  </a:lnTo>
                  <a:cubicBezTo>
                    <a:pt x="715979" y="130988"/>
                    <a:pt x="720265" y="118986"/>
                    <a:pt x="720094" y="105442"/>
                  </a:cubicBezTo>
                  <a:cubicBezTo>
                    <a:pt x="720094" y="99612"/>
                    <a:pt x="717522" y="93612"/>
                    <a:pt x="712379" y="87440"/>
                  </a:cubicBezTo>
                  <a:cubicBezTo>
                    <a:pt x="718722" y="87440"/>
                    <a:pt x="723437" y="91726"/>
                    <a:pt x="726523" y="100298"/>
                  </a:cubicBezTo>
                  <a:lnTo>
                    <a:pt x="726523" y="95155"/>
                  </a:lnTo>
                  <a:cubicBezTo>
                    <a:pt x="726523" y="92412"/>
                    <a:pt x="726095" y="88340"/>
                    <a:pt x="725237" y="82939"/>
                  </a:cubicBezTo>
                  <a:cubicBezTo>
                    <a:pt x="724380" y="77538"/>
                    <a:pt x="723952" y="73466"/>
                    <a:pt x="723952" y="70723"/>
                  </a:cubicBezTo>
                  <a:cubicBezTo>
                    <a:pt x="723952" y="64894"/>
                    <a:pt x="725752" y="59579"/>
                    <a:pt x="729352" y="54778"/>
                  </a:cubicBezTo>
                  <a:cubicBezTo>
                    <a:pt x="732953" y="49978"/>
                    <a:pt x="737582" y="47577"/>
                    <a:pt x="743240" y="47577"/>
                  </a:cubicBezTo>
                  <a:close/>
                  <a:moveTo>
                    <a:pt x="128588" y="47577"/>
                  </a:moveTo>
                  <a:cubicBezTo>
                    <a:pt x="128588" y="47577"/>
                    <a:pt x="130302" y="48435"/>
                    <a:pt x="133731" y="50149"/>
                  </a:cubicBezTo>
                  <a:cubicBezTo>
                    <a:pt x="129788" y="50835"/>
                    <a:pt x="126788" y="53750"/>
                    <a:pt x="124730" y="58893"/>
                  </a:cubicBezTo>
                  <a:cubicBezTo>
                    <a:pt x="123016" y="63008"/>
                    <a:pt x="122159" y="67380"/>
                    <a:pt x="122159" y="72009"/>
                  </a:cubicBezTo>
                  <a:cubicBezTo>
                    <a:pt x="122159" y="102527"/>
                    <a:pt x="114443" y="126959"/>
                    <a:pt x="99013" y="145304"/>
                  </a:cubicBezTo>
                  <a:lnTo>
                    <a:pt x="92583" y="141446"/>
                  </a:lnTo>
                  <a:cubicBezTo>
                    <a:pt x="101327" y="130988"/>
                    <a:pt x="105614" y="118986"/>
                    <a:pt x="105442" y="105442"/>
                  </a:cubicBezTo>
                  <a:cubicBezTo>
                    <a:pt x="105442" y="99612"/>
                    <a:pt x="102870" y="93612"/>
                    <a:pt x="97727" y="87440"/>
                  </a:cubicBezTo>
                  <a:cubicBezTo>
                    <a:pt x="104071" y="87440"/>
                    <a:pt x="108785" y="91726"/>
                    <a:pt x="111872" y="100298"/>
                  </a:cubicBezTo>
                  <a:lnTo>
                    <a:pt x="111872" y="95155"/>
                  </a:lnTo>
                  <a:cubicBezTo>
                    <a:pt x="111872" y="92412"/>
                    <a:pt x="111443" y="88340"/>
                    <a:pt x="110586" y="82939"/>
                  </a:cubicBezTo>
                  <a:cubicBezTo>
                    <a:pt x="109728" y="77538"/>
                    <a:pt x="109300" y="73466"/>
                    <a:pt x="109300" y="70723"/>
                  </a:cubicBezTo>
                  <a:cubicBezTo>
                    <a:pt x="109300" y="64894"/>
                    <a:pt x="111100" y="59579"/>
                    <a:pt x="114700" y="54778"/>
                  </a:cubicBezTo>
                  <a:cubicBezTo>
                    <a:pt x="118301" y="49978"/>
                    <a:pt x="122930" y="47577"/>
                    <a:pt x="128588" y="47577"/>
                  </a:cubicBezTo>
                  <a:close/>
                  <a:moveTo>
                    <a:pt x="1357892" y="47577"/>
                  </a:moveTo>
                  <a:cubicBezTo>
                    <a:pt x="1357892" y="47577"/>
                    <a:pt x="1359606" y="48435"/>
                    <a:pt x="1363035" y="50149"/>
                  </a:cubicBezTo>
                  <a:cubicBezTo>
                    <a:pt x="1359092" y="50835"/>
                    <a:pt x="1356091" y="53750"/>
                    <a:pt x="1354034" y="58893"/>
                  </a:cubicBezTo>
                  <a:cubicBezTo>
                    <a:pt x="1352320" y="63008"/>
                    <a:pt x="1351462" y="67380"/>
                    <a:pt x="1351462" y="72009"/>
                  </a:cubicBezTo>
                  <a:cubicBezTo>
                    <a:pt x="1351462" y="102527"/>
                    <a:pt x="1343747" y="126959"/>
                    <a:pt x="1328317" y="145304"/>
                  </a:cubicBezTo>
                  <a:lnTo>
                    <a:pt x="1321887" y="141446"/>
                  </a:lnTo>
                  <a:cubicBezTo>
                    <a:pt x="1330631" y="130988"/>
                    <a:pt x="1334917" y="118986"/>
                    <a:pt x="1334746" y="105442"/>
                  </a:cubicBezTo>
                  <a:cubicBezTo>
                    <a:pt x="1334746" y="99612"/>
                    <a:pt x="1332174" y="93612"/>
                    <a:pt x="1327031" y="87440"/>
                  </a:cubicBezTo>
                  <a:cubicBezTo>
                    <a:pt x="1333374" y="87440"/>
                    <a:pt x="1338089" y="91726"/>
                    <a:pt x="1341175" y="100298"/>
                  </a:cubicBezTo>
                  <a:lnTo>
                    <a:pt x="1341175" y="95155"/>
                  </a:lnTo>
                  <a:cubicBezTo>
                    <a:pt x="1341175" y="92412"/>
                    <a:pt x="1340747" y="88340"/>
                    <a:pt x="1339889" y="82939"/>
                  </a:cubicBezTo>
                  <a:cubicBezTo>
                    <a:pt x="1339032" y="77538"/>
                    <a:pt x="1338604" y="73466"/>
                    <a:pt x="1338604" y="70723"/>
                  </a:cubicBezTo>
                  <a:cubicBezTo>
                    <a:pt x="1338604" y="64894"/>
                    <a:pt x="1340404" y="59579"/>
                    <a:pt x="1344004" y="54778"/>
                  </a:cubicBezTo>
                  <a:cubicBezTo>
                    <a:pt x="1347605" y="49978"/>
                    <a:pt x="1352234" y="47577"/>
                    <a:pt x="1357892" y="47577"/>
                  </a:cubicBezTo>
                  <a:close/>
                  <a:moveTo>
                    <a:pt x="1972544" y="47577"/>
                  </a:moveTo>
                  <a:cubicBezTo>
                    <a:pt x="1972544" y="47577"/>
                    <a:pt x="1974258" y="48435"/>
                    <a:pt x="1977687" y="50149"/>
                  </a:cubicBezTo>
                  <a:cubicBezTo>
                    <a:pt x="1973744" y="50835"/>
                    <a:pt x="1970743" y="53750"/>
                    <a:pt x="1968686" y="58893"/>
                  </a:cubicBezTo>
                  <a:cubicBezTo>
                    <a:pt x="1966972" y="63008"/>
                    <a:pt x="1966114" y="67380"/>
                    <a:pt x="1966114" y="72009"/>
                  </a:cubicBezTo>
                  <a:cubicBezTo>
                    <a:pt x="1966114" y="102527"/>
                    <a:pt x="1958399" y="126959"/>
                    <a:pt x="1942969" y="145304"/>
                  </a:cubicBezTo>
                  <a:lnTo>
                    <a:pt x="1936539" y="141446"/>
                  </a:lnTo>
                  <a:cubicBezTo>
                    <a:pt x="1945283" y="130988"/>
                    <a:pt x="1949569" y="118986"/>
                    <a:pt x="1949398" y="105442"/>
                  </a:cubicBezTo>
                  <a:cubicBezTo>
                    <a:pt x="1949398" y="99612"/>
                    <a:pt x="1946826" y="93612"/>
                    <a:pt x="1941683" y="87440"/>
                  </a:cubicBezTo>
                  <a:cubicBezTo>
                    <a:pt x="1948026" y="87440"/>
                    <a:pt x="1952741" y="91726"/>
                    <a:pt x="1955827" y="100298"/>
                  </a:cubicBezTo>
                  <a:lnTo>
                    <a:pt x="1955827" y="95155"/>
                  </a:lnTo>
                  <a:cubicBezTo>
                    <a:pt x="1955827" y="92412"/>
                    <a:pt x="1955399" y="88340"/>
                    <a:pt x="1954541" y="82939"/>
                  </a:cubicBezTo>
                  <a:cubicBezTo>
                    <a:pt x="1953684" y="77538"/>
                    <a:pt x="1953256" y="73466"/>
                    <a:pt x="1953256" y="70723"/>
                  </a:cubicBezTo>
                  <a:cubicBezTo>
                    <a:pt x="1953256" y="64894"/>
                    <a:pt x="1955056" y="59579"/>
                    <a:pt x="1958656" y="54778"/>
                  </a:cubicBezTo>
                  <a:cubicBezTo>
                    <a:pt x="1962257" y="49978"/>
                    <a:pt x="1966886" y="47577"/>
                    <a:pt x="1972544" y="47577"/>
                  </a:cubicBezTo>
                  <a:close/>
                  <a:moveTo>
                    <a:pt x="2587194" y="47577"/>
                  </a:moveTo>
                  <a:cubicBezTo>
                    <a:pt x="2587194" y="47577"/>
                    <a:pt x="2588908" y="48435"/>
                    <a:pt x="2592337" y="50149"/>
                  </a:cubicBezTo>
                  <a:cubicBezTo>
                    <a:pt x="2588394" y="50835"/>
                    <a:pt x="2585393" y="53750"/>
                    <a:pt x="2583336" y="58893"/>
                  </a:cubicBezTo>
                  <a:cubicBezTo>
                    <a:pt x="2581622" y="63008"/>
                    <a:pt x="2580764" y="67380"/>
                    <a:pt x="2580764" y="72009"/>
                  </a:cubicBezTo>
                  <a:cubicBezTo>
                    <a:pt x="2580764" y="102527"/>
                    <a:pt x="2573049" y="126959"/>
                    <a:pt x="2557619" y="145304"/>
                  </a:cubicBezTo>
                  <a:lnTo>
                    <a:pt x="2551189" y="141446"/>
                  </a:lnTo>
                  <a:cubicBezTo>
                    <a:pt x="2559933" y="130988"/>
                    <a:pt x="2564219" y="118986"/>
                    <a:pt x="2564048" y="105442"/>
                  </a:cubicBezTo>
                  <a:cubicBezTo>
                    <a:pt x="2564048" y="99612"/>
                    <a:pt x="2561476" y="93612"/>
                    <a:pt x="2556333" y="87440"/>
                  </a:cubicBezTo>
                  <a:cubicBezTo>
                    <a:pt x="2562676" y="87440"/>
                    <a:pt x="2567391" y="91726"/>
                    <a:pt x="2570477" y="100298"/>
                  </a:cubicBezTo>
                  <a:lnTo>
                    <a:pt x="2570477" y="95155"/>
                  </a:lnTo>
                  <a:cubicBezTo>
                    <a:pt x="2570477" y="92412"/>
                    <a:pt x="2570049" y="88340"/>
                    <a:pt x="2569191" y="82939"/>
                  </a:cubicBezTo>
                  <a:cubicBezTo>
                    <a:pt x="2568334" y="77538"/>
                    <a:pt x="2567906" y="73466"/>
                    <a:pt x="2567906" y="70723"/>
                  </a:cubicBezTo>
                  <a:cubicBezTo>
                    <a:pt x="2567906" y="64894"/>
                    <a:pt x="2569706" y="59579"/>
                    <a:pt x="2573306" y="54778"/>
                  </a:cubicBezTo>
                  <a:cubicBezTo>
                    <a:pt x="2576907" y="49978"/>
                    <a:pt x="2581536" y="47577"/>
                    <a:pt x="2587194" y="47577"/>
                  </a:cubicBezTo>
                  <a:close/>
                  <a:moveTo>
                    <a:pt x="673802" y="37290"/>
                  </a:moveTo>
                  <a:cubicBezTo>
                    <a:pt x="677231" y="39348"/>
                    <a:pt x="678946" y="44063"/>
                    <a:pt x="678946" y="51435"/>
                  </a:cubicBezTo>
                  <a:cubicBezTo>
                    <a:pt x="678946" y="57093"/>
                    <a:pt x="676374" y="61379"/>
                    <a:pt x="671231" y="64294"/>
                  </a:cubicBezTo>
                  <a:cubicBezTo>
                    <a:pt x="674831" y="64637"/>
                    <a:pt x="676546" y="67637"/>
                    <a:pt x="676374" y="73295"/>
                  </a:cubicBezTo>
                  <a:cubicBezTo>
                    <a:pt x="676203" y="77581"/>
                    <a:pt x="673631" y="80153"/>
                    <a:pt x="668659" y="81010"/>
                  </a:cubicBezTo>
                  <a:cubicBezTo>
                    <a:pt x="668316" y="76724"/>
                    <a:pt x="667030" y="74581"/>
                    <a:pt x="664801" y="74581"/>
                  </a:cubicBezTo>
                  <a:cubicBezTo>
                    <a:pt x="660515" y="74581"/>
                    <a:pt x="658372" y="76724"/>
                    <a:pt x="658372" y="81010"/>
                  </a:cubicBezTo>
                  <a:cubicBezTo>
                    <a:pt x="658372" y="87182"/>
                    <a:pt x="658715" y="90783"/>
                    <a:pt x="659401" y="91812"/>
                  </a:cubicBezTo>
                  <a:cubicBezTo>
                    <a:pt x="655286" y="90611"/>
                    <a:pt x="653228" y="86154"/>
                    <a:pt x="653228" y="78438"/>
                  </a:cubicBezTo>
                  <a:cubicBezTo>
                    <a:pt x="653228" y="75181"/>
                    <a:pt x="656657" y="68751"/>
                    <a:pt x="663515" y="59150"/>
                  </a:cubicBezTo>
                  <a:cubicBezTo>
                    <a:pt x="670373" y="49549"/>
                    <a:pt x="673802" y="42262"/>
                    <a:pt x="673802" y="37290"/>
                  </a:cubicBezTo>
                  <a:close/>
                  <a:moveTo>
                    <a:pt x="59151" y="37290"/>
                  </a:moveTo>
                  <a:cubicBezTo>
                    <a:pt x="62580" y="39348"/>
                    <a:pt x="64294" y="44063"/>
                    <a:pt x="64294" y="51435"/>
                  </a:cubicBezTo>
                  <a:cubicBezTo>
                    <a:pt x="64294" y="57093"/>
                    <a:pt x="61722" y="61379"/>
                    <a:pt x="56579" y="64294"/>
                  </a:cubicBezTo>
                  <a:cubicBezTo>
                    <a:pt x="60179" y="64637"/>
                    <a:pt x="61894" y="67637"/>
                    <a:pt x="61722" y="73295"/>
                  </a:cubicBezTo>
                  <a:cubicBezTo>
                    <a:pt x="61551" y="77581"/>
                    <a:pt x="58979" y="80153"/>
                    <a:pt x="54007" y="81010"/>
                  </a:cubicBezTo>
                  <a:cubicBezTo>
                    <a:pt x="53664" y="76724"/>
                    <a:pt x="52378" y="74581"/>
                    <a:pt x="50150" y="74581"/>
                  </a:cubicBezTo>
                  <a:cubicBezTo>
                    <a:pt x="45863" y="74581"/>
                    <a:pt x="43720" y="76724"/>
                    <a:pt x="43720" y="81010"/>
                  </a:cubicBezTo>
                  <a:cubicBezTo>
                    <a:pt x="43720" y="87182"/>
                    <a:pt x="44063" y="90783"/>
                    <a:pt x="44749" y="91812"/>
                  </a:cubicBezTo>
                  <a:cubicBezTo>
                    <a:pt x="40634" y="90611"/>
                    <a:pt x="38577" y="86154"/>
                    <a:pt x="38577" y="78438"/>
                  </a:cubicBezTo>
                  <a:cubicBezTo>
                    <a:pt x="38577" y="75181"/>
                    <a:pt x="42006" y="68751"/>
                    <a:pt x="48864" y="59150"/>
                  </a:cubicBezTo>
                  <a:cubicBezTo>
                    <a:pt x="55722" y="49549"/>
                    <a:pt x="59151" y="42262"/>
                    <a:pt x="59151" y="37290"/>
                  </a:cubicBezTo>
                  <a:close/>
                  <a:moveTo>
                    <a:pt x="1288454" y="37290"/>
                  </a:moveTo>
                  <a:cubicBezTo>
                    <a:pt x="1291883" y="39348"/>
                    <a:pt x="1293598" y="44063"/>
                    <a:pt x="1293598" y="51435"/>
                  </a:cubicBezTo>
                  <a:cubicBezTo>
                    <a:pt x="1293598" y="57093"/>
                    <a:pt x="1291026" y="61379"/>
                    <a:pt x="1285883" y="64294"/>
                  </a:cubicBezTo>
                  <a:cubicBezTo>
                    <a:pt x="1289483" y="64637"/>
                    <a:pt x="1291198" y="67637"/>
                    <a:pt x="1291026" y="73295"/>
                  </a:cubicBezTo>
                  <a:cubicBezTo>
                    <a:pt x="1290855" y="77581"/>
                    <a:pt x="1288283" y="80153"/>
                    <a:pt x="1283311" y="81010"/>
                  </a:cubicBezTo>
                  <a:cubicBezTo>
                    <a:pt x="1282968" y="76724"/>
                    <a:pt x="1281682" y="74581"/>
                    <a:pt x="1279453" y="74581"/>
                  </a:cubicBezTo>
                  <a:cubicBezTo>
                    <a:pt x="1275167" y="74581"/>
                    <a:pt x="1273024" y="76724"/>
                    <a:pt x="1273024" y="81010"/>
                  </a:cubicBezTo>
                  <a:cubicBezTo>
                    <a:pt x="1273024" y="87182"/>
                    <a:pt x="1273367" y="90783"/>
                    <a:pt x="1274053" y="91812"/>
                  </a:cubicBezTo>
                  <a:cubicBezTo>
                    <a:pt x="1269938" y="90611"/>
                    <a:pt x="1267880" y="86154"/>
                    <a:pt x="1267880" y="78438"/>
                  </a:cubicBezTo>
                  <a:cubicBezTo>
                    <a:pt x="1267880" y="75181"/>
                    <a:pt x="1271309" y="68751"/>
                    <a:pt x="1278167" y="59150"/>
                  </a:cubicBezTo>
                  <a:cubicBezTo>
                    <a:pt x="1285025" y="49549"/>
                    <a:pt x="1288454" y="42262"/>
                    <a:pt x="1288454" y="37290"/>
                  </a:cubicBezTo>
                  <a:close/>
                  <a:moveTo>
                    <a:pt x="1903106" y="37290"/>
                  </a:moveTo>
                  <a:cubicBezTo>
                    <a:pt x="1906535" y="39348"/>
                    <a:pt x="1908250" y="44063"/>
                    <a:pt x="1908250" y="51435"/>
                  </a:cubicBezTo>
                  <a:cubicBezTo>
                    <a:pt x="1908250" y="57093"/>
                    <a:pt x="1905678" y="61379"/>
                    <a:pt x="1900535" y="64294"/>
                  </a:cubicBezTo>
                  <a:cubicBezTo>
                    <a:pt x="1904135" y="64637"/>
                    <a:pt x="1905850" y="67637"/>
                    <a:pt x="1905678" y="73295"/>
                  </a:cubicBezTo>
                  <a:cubicBezTo>
                    <a:pt x="1905507" y="77581"/>
                    <a:pt x="1902935" y="80153"/>
                    <a:pt x="1897963" y="81010"/>
                  </a:cubicBezTo>
                  <a:cubicBezTo>
                    <a:pt x="1897620" y="76724"/>
                    <a:pt x="1896334" y="74581"/>
                    <a:pt x="1894105" y="74581"/>
                  </a:cubicBezTo>
                  <a:cubicBezTo>
                    <a:pt x="1889819" y="74581"/>
                    <a:pt x="1887676" y="76724"/>
                    <a:pt x="1887676" y="81010"/>
                  </a:cubicBezTo>
                  <a:cubicBezTo>
                    <a:pt x="1887676" y="87182"/>
                    <a:pt x="1888019" y="90783"/>
                    <a:pt x="1888705" y="91812"/>
                  </a:cubicBezTo>
                  <a:cubicBezTo>
                    <a:pt x="1884590" y="90611"/>
                    <a:pt x="1882532" y="86154"/>
                    <a:pt x="1882532" y="78438"/>
                  </a:cubicBezTo>
                  <a:cubicBezTo>
                    <a:pt x="1882532" y="75181"/>
                    <a:pt x="1885961" y="68751"/>
                    <a:pt x="1892819" y="59150"/>
                  </a:cubicBezTo>
                  <a:cubicBezTo>
                    <a:pt x="1899677" y="49549"/>
                    <a:pt x="1903106" y="42262"/>
                    <a:pt x="1903106" y="37290"/>
                  </a:cubicBezTo>
                  <a:close/>
                  <a:moveTo>
                    <a:pt x="2517756" y="37290"/>
                  </a:moveTo>
                  <a:cubicBezTo>
                    <a:pt x="2521185" y="39348"/>
                    <a:pt x="2522900" y="44063"/>
                    <a:pt x="2522900" y="51435"/>
                  </a:cubicBezTo>
                  <a:cubicBezTo>
                    <a:pt x="2522900" y="57093"/>
                    <a:pt x="2520328" y="61379"/>
                    <a:pt x="2515185" y="64294"/>
                  </a:cubicBezTo>
                  <a:cubicBezTo>
                    <a:pt x="2518785" y="64637"/>
                    <a:pt x="2520500" y="67637"/>
                    <a:pt x="2520328" y="73295"/>
                  </a:cubicBezTo>
                  <a:cubicBezTo>
                    <a:pt x="2520157" y="77581"/>
                    <a:pt x="2517585" y="80153"/>
                    <a:pt x="2512613" y="81010"/>
                  </a:cubicBezTo>
                  <a:cubicBezTo>
                    <a:pt x="2512270" y="76724"/>
                    <a:pt x="2510984" y="74581"/>
                    <a:pt x="2508755" y="74581"/>
                  </a:cubicBezTo>
                  <a:cubicBezTo>
                    <a:pt x="2504469" y="74581"/>
                    <a:pt x="2502326" y="76724"/>
                    <a:pt x="2502326" y="81010"/>
                  </a:cubicBezTo>
                  <a:cubicBezTo>
                    <a:pt x="2502326" y="87182"/>
                    <a:pt x="2502669" y="90783"/>
                    <a:pt x="2503355" y="91811"/>
                  </a:cubicBezTo>
                  <a:cubicBezTo>
                    <a:pt x="2499240" y="90611"/>
                    <a:pt x="2497182" y="86154"/>
                    <a:pt x="2497182" y="78438"/>
                  </a:cubicBezTo>
                  <a:cubicBezTo>
                    <a:pt x="2497182" y="75181"/>
                    <a:pt x="2500611" y="68751"/>
                    <a:pt x="2507469" y="59150"/>
                  </a:cubicBezTo>
                  <a:cubicBezTo>
                    <a:pt x="2514327" y="49549"/>
                    <a:pt x="2517756" y="42262"/>
                    <a:pt x="2517756" y="37290"/>
                  </a:cubicBezTo>
                  <a:close/>
                  <a:moveTo>
                    <a:pt x="635226" y="0"/>
                  </a:moveTo>
                  <a:lnTo>
                    <a:pt x="642941" y="0"/>
                  </a:lnTo>
                  <a:lnTo>
                    <a:pt x="642941" y="174879"/>
                  </a:lnTo>
                  <a:lnTo>
                    <a:pt x="723952" y="174879"/>
                  </a:lnTo>
                  <a:lnTo>
                    <a:pt x="740958" y="181528"/>
                  </a:lnTo>
                  <a:lnTo>
                    <a:pt x="741149" y="181778"/>
                  </a:lnTo>
                  <a:lnTo>
                    <a:pt x="748383" y="198025"/>
                  </a:lnTo>
                  <a:cubicBezTo>
                    <a:pt x="748383" y="203340"/>
                    <a:pt x="746497" y="207883"/>
                    <a:pt x="742725" y="211655"/>
                  </a:cubicBezTo>
                  <a:cubicBezTo>
                    <a:pt x="738953" y="215427"/>
                    <a:pt x="734410" y="217313"/>
                    <a:pt x="729095" y="217313"/>
                  </a:cubicBezTo>
                  <a:cubicBezTo>
                    <a:pt x="727381" y="217313"/>
                    <a:pt x="724980" y="216670"/>
                    <a:pt x="721894" y="215384"/>
                  </a:cubicBezTo>
                  <a:cubicBezTo>
                    <a:pt x="718808" y="214098"/>
                    <a:pt x="716493" y="213455"/>
                    <a:pt x="714950" y="213455"/>
                  </a:cubicBezTo>
                  <a:cubicBezTo>
                    <a:pt x="712722" y="213455"/>
                    <a:pt x="708864" y="214741"/>
                    <a:pt x="703378" y="217313"/>
                  </a:cubicBezTo>
                  <a:cubicBezTo>
                    <a:pt x="703720" y="210455"/>
                    <a:pt x="706721" y="207026"/>
                    <a:pt x="712379" y="207026"/>
                  </a:cubicBezTo>
                  <a:cubicBezTo>
                    <a:pt x="712379" y="203254"/>
                    <a:pt x="713150" y="199739"/>
                    <a:pt x="714693" y="196482"/>
                  </a:cubicBezTo>
                  <a:cubicBezTo>
                    <a:pt x="716579" y="192367"/>
                    <a:pt x="719237" y="190310"/>
                    <a:pt x="722666" y="190310"/>
                  </a:cubicBezTo>
                  <a:cubicBezTo>
                    <a:pt x="726952" y="190310"/>
                    <a:pt x="729095" y="192881"/>
                    <a:pt x="729095" y="198025"/>
                  </a:cubicBezTo>
                  <a:cubicBezTo>
                    <a:pt x="725666" y="197168"/>
                    <a:pt x="724380" y="196739"/>
                    <a:pt x="725237" y="196739"/>
                  </a:cubicBezTo>
                  <a:cubicBezTo>
                    <a:pt x="722666" y="196739"/>
                    <a:pt x="721380" y="198453"/>
                    <a:pt x="721380" y="201882"/>
                  </a:cubicBezTo>
                  <a:cubicBezTo>
                    <a:pt x="721380" y="206169"/>
                    <a:pt x="723952" y="208312"/>
                    <a:pt x="729095" y="208312"/>
                  </a:cubicBezTo>
                  <a:cubicBezTo>
                    <a:pt x="731838" y="208312"/>
                    <a:pt x="734024" y="207112"/>
                    <a:pt x="735653" y="204711"/>
                  </a:cubicBezTo>
                  <a:cubicBezTo>
                    <a:pt x="737282" y="202311"/>
                    <a:pt x="738096" y="199654"/>
                    <a:pt x="738096" y="196739"/>
                  </a:cubicBezTo>
                  <a:cubicBezTo>
                    <a:pt x="738096" y="192796"/>
                    <a:pt x="736725" y="189452"/>
                    <a:pt x="733981" y="186709"/>
                  </a:cubicBezTo>
                  <a:cubicBezTo>
                    <a:pt x="731238" y="183966"/>
                    <a:pt x="727895" y="182594"/>
                    <a:pt x="723952" y="182594"/>
                  </a:cubicBezTo>
                  <a:lnTo>
                    <a:pt x="635226" y="182594"/>
                  </a:lnTo>
                  <a:close/>
                  <a:moveTo>
                    <a:pt x="614652" y="0"/>
                  </a:moveTo>
                  <a:lnTo>
                    <a:pt x="622367" y="0"/>
                  </a:lnTo>
                  <a:lnTo>
                    <a:pt x="622367" y="249460"/>
                  </a:lnTo>
                  <a:lnTo>
                    <a:pt x="871827" y="249460"/>
                  </a:lnTo>
                  <a:lnTo>
                    <a:pt x="871827" y="257175"/>
                  </a:lnTo>
                  <a:lnTo>
                    <a:pt x="614652" y="257175"/>
                  </a:lnTo>
                  <a:close/>
                  <a:moveTo>
                    <a:pt x="20574" y="0"/>
                  </a:moveTo>
                  <a:lnTo>
                    <a:pt x="28290" y="0"/>
                  </a:lnTo>
                  <a:lnTo>
                    <a:pt x="28290" y="174879"/>
                  </a:lnTo>
                  <a:lnTo>
                    <a:pt x="109300" y="174879"/>
                  </a:lnTo>
                  <a:lnTo>
                    <a:pt x="126306" y="181528"/>
                  </a:lnTo>
                  <a:lnTo>
                    <a:pt x="126496" y="181778"/>
                  </a:lnTo>
                  <a:lnTo>
                    <a:pt x="133731" y="198025"/>
                  </a:lnTo>
                  <a:cubicBezTo>
                    <a:pt x="133731" y="203340"/>
                    <a:pt x="131845" y="207883"/>
                    <a:pt x="128074" y="211655"/>
                  </a:cubicBezTo>
                  <a:cubicBezTo>
                    <a:pt x="124302" y="215427"/>
                    <a:pt x="119758" y="217313"/>
                    <a:pt x="114443" y="217313"/>
                  </a:cubicBezTo>
                  <a:cubicBezTo>
                    <a:pt x="112729" y="217313"/>
                    <a:pt x="110328" y="216670"/>
                    <a:pt x="107242" y="215384"/>
                  </a:cubicBezTo>
                  <a:cubicBezTo>
                    <a:pt x="104156" y="214098"/>
                    <a:pt x="101842" y="213455"/>
                    <a:pt x="100299" y="213455"/>
                  </a:cubicBezTo>
                  <a:cubicBezTo>
                    <a:pt x="98070" y="213455"/>
                    <a:pt x="94212" y="214741"/>
                    <a:pt x="88726" y="217313"/>
                  </a:cubicBezTo>
                  <a:cubicBezTo>
                    <a:pt x="89069" y="210455"/>
                    <a:pt x="92069" y="207026"/>
                    <a:pt x="97727" y="207026"/>
                  </a:cubicBezTo>
                  <a:cubicBezTo>
                    <a:pt x="97727" y="203254"/>
                    <a:pt x="98498" y="199739"/>
                    <a:pt x="100041" y="196482"/>
                  </a:cubicBezTo>
                  <a:cubicBezTo>
                    <a:pt x="101927" y="192367"/>
                    <a:pt x="104585" y="190310"/>
                    <a:pt x="108014" y="190310"/>
                  </a:cubicBezTo>
                  <a:cubicBezTo>
                    <a:pt x="112300" y="190310"/>
                    <a:pt x="114443" y="192881"/>
                    <a:pt x="114443" y="198025"/>
                  </a:cubicBezTo>
                  <a:cubicBezTo>
                    <a:pt x="111014" y="197168"/>
                    <a:pt x="109728" y="196739"/>
                    <a:pt x="110586" y="196739"/>
                  </a:cubicBezTo>
                  <a:cubicBezTo>
                    <a:pt x="108014" y="196739"/>
                    <a:pt x="106728" y="198453"/>
                    <a:pt x="106728" y="201882"/>
                  </a:cubicBezTo>
                  <a:cubicBezTo>
                    <a:pt x="106728" y="206169"/>
                    <a:pt x="109300" y="208312"/>
                    <a:pt x="114443" y="208312"/>
                  </a:cubicBezTo>
                  <a:cubicBezTo>
                    <a:pt x="117186" y="208312"/>
                    <a:pt x="119372" y="207112"/>
                    <a:pt x="121001" y="204711"/>
                  </a:cubicBezTo>
                  <a:cubicBezTo>
                    <a:pt x="122630" y="202311"/>
                    <a:pt x="123444" y="199654"/>
                    <a:pt x="123444" y="196739"/>
                  </a:cubicBezTo>
                  <a:cubicBezTo>
                    <a:pt x="123444" y="192796"/>
                    <a:pt x="122073" y="189452"/>
                    <a:pt x="119330" y="186709"/>
                  </a:cubicBezTo>
                  <a:cubicBezTo>
                    <a:pt x="116586" y="183966"/>
                    <a:pt x="113243" y="182594"/>
                    <a:pt x="109300" y="182594"/>
                  </a:cubicBezTo>
                  <a:lnTo>
                    <a:pt x="20574" y="182594"/>
                  </a:lnTo>
                  <a:close/>
                  <a:moveTo>
                    <a:pt x="0" y="0"/>
                  </a:moveTo>
                  <a:lnTo>
                    <a:pt x="7716" y="0"/>
                  </a:lnTo>
                  <a:lnTo>
                    <a:pt x="7716" y="249460"/>
                  </a:lnTo>
                  <a:lnTo>
                    <a:pt x="257175" y="249460"/>
                  </a:lnTo>
                  <a:lnTo>
                    <a:pt x="257175" y="257175"/>
                  </a:lnTo>
                  <a:lnTo>
                    <a:pt x="0" y="257175"/>
                  </a:lnTo>
                  <a:close/>
                  <a:moveTo>
                    <a:pt x="1249878" y="0"/>
                  </a:moveTo>
                  <a:lnTo>
                    <a:pt x="1257593" y="0"/>
                  </a:lnTo>
                  <a:lnTo>
                    <a:pt x="1257593" y="174879"/>
                  </a:lnTo>
                  <a:lnTo>
                    <a:pt x="1338604" y="174879"/>
                  </a:lnTo>
                  <a:lnTo>
                    <a:pt x="1355610" y="181528"/>
                  </a:lnTo>
                  <a:lnTo>
                    <a:pt x="1355801" y="181778"/>
                  </a:lnTo>
                  <a:lnTo>
                    <a:pt x="1363035" y="198025"/>
                  </a:lnTo>
                  <a:cubicBezTo>
                    <a:pt x="1363035" y="203340"/>
                    <a:pt x="1361149" y="207883"/>
                    <a:pt x="1357377" y="211655"/>
                  </a:cubicBezTo>
                  <a:cubicBezTo>
                    <a:pt x="1353605" y="215427"/>
                    <a:pt x="1349062" y="217313"/>
                    <a:pt x="1343747" y="217313"/>
                  </a:cubicBezTo>
                  <a:cubicBezTo>
                    <a:pt x="1342033" y="217313"/>
                    <a:pt x="1339632" y="216670"/>
                    <a:pt x="1336546" y="215384"/>
                  </a:cubicBezTo>
                  <a:cubicBezTo>
                    <a:pt x="1333460" y="214098"/>
                    <a:pt x="1331145" y="213455"/>
                    <a:pt x="1329602" y="213455"/>
                  </a:cubicBezTo>
                  <a:cubicBezTo>
                    <a:pt x="1327374" y="213455"/>
                    <a:pt x="1323516" y="214741"/>
                    <a:pt x="1318030" y="217313"/>
                  </a:cubicBezTo>
                  <a:cubicBezTo>
                    <a:pt x="1318372" y="210455"/>
                    <a:pt x="1321373" y="207026"/>
                    <a:pt x="1327031" y="207026"/>
                  </a:cubicBezTo>
                  <a:cubicBezTo>
                    <a:pt x="1327031" y="203254"/>
                    <a:pt x="1327802" y="199739"/>
                    <a:pt x="1329345" y="196482"/>
                  </a:cubicBezTo>
                  <a:cubicBezTo>
                    <a:pt x="1331231" y="192367"/>
                    <a:pt x="1333889" y="190310"/>
                    <a:pt x="1337318" y="190310"/>
                  </a:cubicBezTo>
                  <a:cubicBezTo>
                    <a:pt x="1341604" y="190310"/>
                    <a:pt x="1343747" y="192881"/>
                    <a:pt x="1343747" y="198025"/>
                  </a:cubicBezTo>
                  <a:cubicBezTo>
                    <a:pt x="1340318" y="197168"/>
                    <a:pt x="1339032" y="196739"/>
                    <a:pt x="1339889" y="196739"/>
                  </a:cubicBezTo>
                  <a:cubicBezTo>
                    <a:pt x="1337318" y="196739"/>
                    <a:pt x="1336032" y="198453"/>
                    <a:pt x="1336032" y="201882"/>
                  </a:cubicBezTo>
                  <a:cubicBezTo>
                    <a:pt x="1336032" y="206169"/>
                    <a:pt x="1338604" y="208312"/>
                    <a:pt x="1343747" y="208312"/>
                  </a:cubicBezTo>
                  <a:cubicBezTo>
                    <a:pt x="1346490" y="208312"/>
                    <a:pt x="1348676" y="207112"/>
                    <a:pt x="1350305" y="204711"/>
                  </a:cubicBezTo>
                  <a:cubicBezTo>
                    <a:pt x="1351934" y="202311"/>
                    <a:pt x="1352748" y="199654"/>
                    <a:pt x="1352748" y="196739"/>
                  </a:cubicBezTo>
                  <a:cubicBezTo>
                    <a:pt x="1352748" y="192796"/>
                    <a:pt x="1351377" y="189452"/>
                    <a:pt x="1348633" y="186709"/>
                  </a:cubicBezTo>
                  <a:cubicBezTo>
                    <a:pt x="1345890" y="183966"/>
                    <a:pt x="1342547" y="182594"/>
                    <a:pt x="1338604" y="182594"/>
                  </a:cubicBezTo>
                  <a:lnTo>
                    <a:pt x="1249878" y="182594"/>
                  </a:lnTo>
                  <a:close/>
                  <a:moveTo>
                    <a:pt x="1229304" y="0"/>
                  </a:moveTo>
                  <a:lnTo>
                    <a:pt x="1237019" y="0"/>
                  </a:lnTo>
                  <a:lnTo>
                    <a:pt x="1237019" y="249460"/>
                  </a:lnTo>
                  <a:lnTo>
                    <a:pt x="1486479" y="249460"/>
                  </a:lnTo>
                  <a:lnTo>
                    <a:pt x="1486479" y="257175"/>
                  </a:lnTo>
                  <a:lnTo>
                    <a:pt x="1229304" y="257175"/>
                  </a:lnTo>
                  <a:close/>
                  <a:moveTo>
                    <a:pt x="1864530" y="0"/>
                  </a:moveTo>
                  <a:lnTo>
                    <a:pt x="1872245" y="0"/>
                  </a:lnTo>
                  <a:lnTo>
                    <a:pt x="1872245" y="174879"/>
                  </a:lnTo>
                  <a:lnTo>
                    <a:pt x="1953256" y="174879"/>
                  </a:lnTo>
                  <a:lnTo>
                    <a:pt x="1970262" y="181528"/>
                  </a:lnTo>
                  <a:lnTo>
                    <a:pt x="1970453" y="181778"/>
                  </a:lnTo>
                  <a:lnTo>
                    <a:pt x="1977687" y="198025"/>
                  </a:lnTo>
                  <a:cubicBezTo>
                    <a:pt x="1977687" y="203340"/>
                    <a:pt x="1975801" y="207883"/>
                    <a:pt x="1972029" y="211655"/>
                  </a:cubicBezTo>
                  <a:cubicBezTo>
                    <a:pt x="1968257" y="215427"/>
                    <a:pt x="1963714" y="217313"/>
                    <a:pt x="1958399" y="217313"/>
                  </a:cubicBezTo>
                  <a:cubicBezTo>
                    <a:pt x="1956685" y="217313"/>
                    <a:pt x="1954284" y="216670"/>
                    <a:pt x="1951198" y="215384"/>
                  </a:cubicBezTo>
                  <a:cubicBezTo>
                    <a:pt x="1948112" y="214098"/>
                    <a:pt x="1945797" y="213455"/>
                    <a:pt x="1944254" y="213455"/>
                  </a:cubicBezTo>
                  <a:cubicBezTo>
                    <a:pt x="1942026" y="213455"/>
                    <a:pt x="1938168" y="214741"/>
                    <a:pt x="1932682" y="217313"/>
                  </a:cubicBezTo>
                  <a:cubicBezTo>
                    <a:pt x="1933024" y="210455"/>
                    <a:pt x="1936025" y="207026"/>
                    <a:pt x="1941683" y="207026"/>
                  </a:cubicBezTo>
                  <a:cubicBezTo>
                    <a:pt x="1941683" y="203254"/>
                    <a:pt x="1942454" y="199739"/>
                    <a:pt x="1943997" y="196482"/>
                  </a:cubicBezTo>
                  <a:cubicBezTo>
                    <a:pt x="1945883" y="192367"/>
                    <a:pt x="1948541" y="190310"/>
                    <a:pt x="1951970" y="190310"/>
                  </a:cubicBezTo>
                  <a:cubicBezTo>
                    <a:pt x="1956256" y="190310"/>
                    <a:pt x="1958399" y="192881"/>
                    <a:pt x="1958399" y="198025"/>
                  </a:cubicBezTo>
                  <a:cubicBezTo>
                    <a:pt x="1954970" y="197168"/>
                    <a:pt x="1953684" y="196739"/>
                    <a:pt x="1954541" y="196739"/>
                  </a:cubicBezTo>
                  <a:cubicBezTo>
                    <a:pt x="1951970" y="196739"/>
                    <a:pt x="1950684" y="198453"/>
                    <a:pt x="1950684" y="201882"/>
                  </a:cubicBezTo>
                  <a:cubicBezTo>
                    <a:pt x="1950684" y="206169"/>
                    <a:pt x="1953256" y="208312"/>
                    <a:pt x="1958399" y="208312"/>
                  </a:cubicBezTo>
                  <a:cubicBezTo>
                    <a:pt x="1961142" y="208312"/>
                    <a:pt x="1963328" y="207112"/>
                    <a:pt x="1964957" y="204711"/>
                  </a:cubicBezTo>
                  <a:cubicBezTo>
                    <a:pt x="1966586" y="202311"/>
                    <a:pt x="1967400" y="199654"/>
                    <a:pt x="1967400" y="196739"/>
                  </a:cubicBezTo>
                  <a:cubicBezTo>
                    <a:pt x="1967400" y="192796"/>
                    <a:pt x="1966029" y="189452"/>
                    <a:pt x="1963285" y="186709"/>
                  </a:cubicBezTo>
                  <a:cubicBezTo>
                    <a:pt x="1960542" y="183966"/>
                    <a:pt x="1957199" y="182594"/>
                    <a:pt x="1953256" y="182594"/>
                  </a:cubicBezTo>
                  <a:lnTo>
                    <a:pt x="1864530" y="182594"/>
                  </a:lnTo>
                  <a:close/>
                  <a:moveTo>
                    <a:pt x="1843956" y="0"/>
                  </a:moveTo>
                  <a:lnTo>
                    <a:pt x="1851671" y="0"/>
                  </a:lnTo>
                  <a:lnTo>
                    <a:pt x="1851671" y="249460"/>
                  </a:lnTo>
                  <a:lnTo>
                    <a:pt x="2101131" y="249460"/>
                  </a:lnTo>
                  <a:lnTo>
                    <a:pt x="2101131" y="257175"/>
                  </a:lnTo>
                  <a:lnTo>
                    <a:pt x="1843956" y="257175"/>
                  </a:lnTo>
                  <a:close/>
                  <a:moveTo>
                    <a:pt x="2479180" y="0"/>
                  </a:moveTo>
                  <a:lnTo>
                    <a:pt x="2486895" y="0"/>
                  </a:lnTo>
                  <a:lnTo>
                    <a:pt x="2486895" y="174879"/>
                  </a:lnTo>
                  <a:lnTo>
                    <a:pt x="2567906" y="174879"/>
                  </a:lnTo>
                  <a:lnTo>
                    <a:pt x="2584912" y="181528"/>
                  </a:lnTo>
                  <a:lnTo>
                    <a:pt x="2585103" y="181778"/>
                  </a:lnTo>
                  <a:lnTo>
                    <a:pt x="2592337" y="198025"/>
                  </a:lnTo>
                  <a:cubicBezTo>
                    <a:pt x="2592337" y="203340"/>
                    <a:pt x="2590451" y="207883"/>
                    <a:pt x="2586679" y="211655"/>
                  </a:cubicBezTo>
                  <a:cubicBezTo>
                    <a:pt x="2582907" y="215427"/>
                    <a:pt x="2578364" y="217313"/>
                    <a:pt x="2573049" y="217313"/>
                  </a:cubicBezTo>
                  <a:cubicBezTo>
                    <a:pt x="2571335" y="217313"/>
                    <a:pt x="2568934" y="216670"/>
                    <a:pt x="2565848" y="215384"/>
                  </a:cubicBezTo>
                  <a:cubicBezTo>
                    <a:pt x="2562762" y="214098"/>
                    <a:pt x="2560447" y="213455"/>
                    <a:pt x="2558904" y="213455"/>
                  </a:cubicBezTo>
                  <a:cubicBezTo>
                    <a:pt x="2556676" y="213455"/>
                    <a:pt x="2552818" y="214741"/>
                    <a:pt x="2547332" y="217313"/>
                  </a:cubicBezTo>
                  <a:cubicBezTo>
                    <a:pt x="2547674" y="210455"/>
                    <a:pt x="2550675" y="207026"/>
                    <a:pt x="2556333" y="207026"/>
                  </a:cubicBezTo>
                  <a:cubicBezTo>
                    <a:pt x="2556333" y="203254"/>
                    <a:pt x="2557104" y="199739"/>
                    <a:pt x="2558647" y="196482"/>
                  </a:cubicBezTo>
                  <a:cubicBezTo>
                    <a:pt x="2560533" y="192367"/>
                    <a:pt x="2563191" y="190310"/>
                    <a:pt x="2566620" y="190310"/>
                  </a:cubicBezTo>
                  <a:cubicBezTo>
                    <a:pt x="2570906" y="190310"/>
                    <a:pt x="2573049" y="192881"/>
                    <a:pt x="2573049" y="198025"/>
                  </a:cubicBezTo>
                  <a:cubicBezTo>
                    <a:pt x="2569620" y="197168"/>
                    <a:pt x="2568334" y="196739"/>
                    <a:pt x="2569191" y="196739"/>
                  </a:cubicBezTo>
                  <a:cubicBezTo>
                    <a:pt x="2566620" y="196739"/>
                    <a:pt x="2565334" y="198453"/>
                    <a:pt x="2565334" y="201882"/>
                  </a:cubicBezTo>
                  <a:cubicBezTo>
                    <a:pt x="2565334" y="206169"/>
                    <a:pt x="2567906" y="208312"/>
                    <a:pt x="2573049" y="208312"/>
                  </a:cubicBezTo>
                  <a:cubicBezTo>
                    <a:pt x="2575792" y="208312"/>
                    <a:pt x="2577978" y="207112"/>
                    <a:pt x="2579607" y="204711"/>
                  </a:cubicBezTo>
                  <a:cubicBezTo>
                    <a:pt x="2581236" y="202311"/>
                    <a:pt x="2582050" y="199654"/>
                    <a:pt x="2582050" y="196739"/>
                  </a:cubicBezTo>
                  <a:cubicBezTo>
                    <a:pt x="2582050" y="192796"/>
                    <a:pt x="2580679" y="189452"/>
                    <a:pt x="2577935" y="186709"/>
                  </a:cubicBezTo>
                  <a:cubicBezTo>
                    <a:pt x="2575192" y="183966"/>
                    <a:pt x="2571849" y="182594"/>
                    <a:pt x="2567906" y="182594"/>
                  </a:cubicBezTo>
                  <a:lnTo>
                    <a:pt x="2479180" y="182594"/>
                  </a:lnTo>
                  <a:close/>
                  <a:moveTo>
                    <a:pt x="2458606" y="0"/>
                  </a:moveTo>
                  <a:lnTo>
                    <a:pt x="2466321" y="0"/>
                  </a:lnTo>
                  <a:lnTo>
                    <a:pt x="2466321" y="249460"/>
                  </a:lnTo>
                  <a:lnTo>
                    <a:pt x="2715781" y="249460"/>
                  </a:lnTo>
                  <a:lnTo>
                    <a:pt x="2715781" y="257175"/>
                  </a:lnTo>
                  <a:lnTo>
                    <a:pt x="2458606" y="257175"/>
                  </a:ln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000" dirty="0"/>
            </a:p>
          </p:txBody>
        </p:sp>
        <p:sp>
          <p:nvSpPr>
            <p:cNvPr id="11" name="TextBox 10">
              <a:extLst>
                <a:ext uri="{FF2B5EF4-FFF2-40B4-BE49-F238E27FC236}">
                  <a16:creationId xmlns:a16="http://schemas.microsoft.com/office/drawing/2014/main" id="{5EF7D356-7BE9-494C-B9E7-EDF9187422B9}"/>
                </a:ext>
              </a:extLst>
            </p:cNvPr>
            <p:cNvSpPr txBox="1"/>
            <p:nvPr/>
          </p:nvSpPr>
          <p:spPr>
            <a:xfrm>
              <a:off x="0" y="2538781"/>
              <a:ext cx="274320" cy="2286000"/>
            </a:xfrm>
            <a:custGeom>
              <a:avLst/>
              <a:gdLst/>
              <a:ahLst/>
              <a:cxnLst/>
              <a:rect l="l" t="t" r="r" b="b"/>
              <a:pathLst>
                <a:path w="228600" h="2072018">
                  <a:moveTo>
                    <a:pt x="80010" y="2008010"/>
                  </a:moveTo>
                  <a:lnTo>
                    <a:pt x="86868" y="2013725"/>
                  </a:lnTo>
                  <a:cubicBezTo>
                    <a:pt x="86106" y="2018297"/>
                    <a:pt x="85725" y="2021345"/>
                    <a:pt x="85725" y="2022869"/>
                  </a:cubicBezTo>
                  <a:cubicBezTo>
                    <a:pt x="85725" y="2030337"/>
                    <a:pt x="89535" y="2036357"/>
                    <a:pt x="97155" y="2040929"/>
                  </a:cubicBezTo>
                  <a:cubicBezTo>
                    <a:pt x="103708" y="2044891"/>
                    <a:pt x="110947" y="2046872"/>
                    <a:pt x="118872" y="2046872"/>
                  </a:cubicBezTo>
                  <a:lnTo>
                    <a:pt x="228600" y="2046872"/>
                  </a:lnTo>
                  <a:lnTo>
                    <a:pt x="228600" y="2053730"/>
                  </a:lnTo>
                  <a:lnTo>
                    <a:pt x="115443" y="2053730"/>
                  </a:lnTo>
                  <a:cubicBezTo>
                    <a:pt x="105384" y="2053730"/>
                    <a:pt x="96545" y="2050758"/>
                    <a:pt x="88925" y="2044815"/>
                  </a:cubicBezTo>
                  <a:cubicBezTo>
                    <a:pt x="80695" y="2038414"/>
                    <a:pt x="76581" y="2030337"/>
                    <a:pt x="76581" y="2020583"/>
                  </a:cubicBezTo>
                  <a:cubicBezTo>
                    <a:pt x="76581" y="2018297"/>
                    <a:pt x="77724" y="2014106"/>
                    <a:pt x="80010" y="2008010"/>
                  </a:cubicBezTo>
                  <a:close/>
                  <a:moveTo>
                    <a:pt x="61722" y="2008010"/>
                  </a:moveTo>
                  <a:lnTo>
                    <a:pt x="66065" y="2011896"/>
                  </a:lnTo>
                  <a:lnTo>
                    <a:pt x="56007" y="2028584"/>
                  </a:lnTo>
                  <a:cubicBezTo>
                    <a:pt x="47625" y="2042605"/>
                    <a:pt x="40005" y="2050225"/>
                    <a:pt x="33147" y="2051444"/>
                  </a:cubicBezTo>
                  <a:cubicBezTo>
                    <a:pt x="28879" y="2052206"/>
                    <a:pt x="24536" y="2053806"/>
                    <a:pt x="20116" y="2056245"/>
                  </a:cubicBezTo>
                  <a:lnTo>
                    <a:pt x="17830" y="2053730"/>
                  </a:lnTo>
                  <a:cubicBezTo>
                    <a:pt x="20421" y="2050682"/>
                    <a:pt x="22174" y="2046491"/>
                    <a:pt x="23088" y="2041157"/>
                  </a:cubicBezTo>
                  <a:cubicBezTo>
                    <a:pt x="25374" y="2033537"/>
                    <a:pt x="33299" y="2025536"/>
                    <a:pt x="46863" y="2017154"/>
                  </a:cubicBezTo>
                  <a:close/>
                  <a:moveTo>
                    <a:pt x="106299" y="1992008"/>
                  </a:moveTo>
                  <a:cubicBezTo>
                    <a:pt x="113004" y="1992008"/>
                    <a:pt x="118681" y="1994332"/>
                    <a:pt x="123329" y="1998980"/>
                  </a:cubicBezTo>
                  <a:cubicBezTo>
                    <a:pt x="127978" y="2003629"/>
                    <a:pt x="130302" y="2009306"/>
                    <a:pt x="130302" y="2016011"/>
                  </a:cubicBezTo>
                  <a:cubicBezTo>
                    <a:pt x="130302" y="2021193"/>
                    <a:pt x="128549" y="2025727"/>
                    <a:pt x="125044" y="2029613"/>
                  </a:cubicBezTo>
                  <a:cubicBezTo>
                    <a:pt x="121539" y="2033499"/>
                    <a:pt x="117195" y="2035442"/>
                    <a:pt x="112014" y="2035442"/>
                  </a:cubicBezTo>
                  <a:cubicBezTo>
                    <a:pt x="107746" y="2035442"/>
                    <a:pt x="104127" y="2034032"/>
                    <a:pt x="101155" y="2031213"/>
                  </a:cubicBezTo>
                  <a:cubicBezTo>
                    <a:pt x="98183" y="2028394"/>
                    <a:pt x="96697" y="2024850"/>
                    <a:pt x="96697" y="2020583"/>
                  </a:cubicBezTo>
                  <a:cubicBezTo>
                    <a:pt x="96697" y="2017230"/>
                    <a:pt x="97840" y="2014487"/>
                    <a:pt x="100126" y="2012354"/>
                  </a:cubicBezTo>
                  <a:cubicBezTo>
                    <a:pt x="102412" y="2010220"/>
                    <a:pt x="105232" y="2009153"/>
                    <a:pt x="108585" y="2009153"/>
                  </a:cubicBezTo>
                  <a:cubicBezTo>
                    <a:pt x="113157" y="2009153"/>
                    <a:pt x="115443" y="2011439"/>
                    <a:pt x="115443" y="2016011"/>
                  </a:cubicBezTo>
                  <a:cubicBezTo>
                    <a:pt x="115138" y="2017992"/>
                    <a:pt x="114376" y="2019516"/>
                    <a:pt x="113157" y="2020583"/>
                  </a:cubicBezTo>
                  <a:cubicBezTo>
                    <a:pt x="113157" y="2017535"/>
                    <a:pt x="111633" y="2016011"/>
                    <a:pt x="108585" y="2016011"/>
                  </a:cubicBezTo>
                  <a:cubicBezTo>
                    <a:pt x="104775" y="2016011"/>
                    <a:pt x="102870" y="2017916"/>
                    <a:pt x="102870" y="2021726"/>
                  </a:cubicBezTo>
                  <a:cubicBezTo>
                    <a:pt x="102870" y="2026298"/>
                    <a:pt x="105918" y="2028584"/>
                    <a:pt x="112014" y="2028584"/>
                  </a:cubicBezTo>
                  <a:cubicBezTo>
                    <a:pt x="115519" y="2028584"/>
                    <a:pt x="118300" y="2027213"/>
                    <a:pt x="120358" y="2024469"/>
                  </a:cubicBezTo>
                  <a:cubicBezTo>
                    <a:pt x="122415" y="2021726"/>
                    <a:pt x="123444" y="2018526"/>
                    <a:pt x="123444" y="2014868"/>
                  </a:cubicBezTo>
                  <a:cubicBezTo>
                    <a:pt x="123444" y="2010753"/>
                    <a:pt x="121996" y="2007248"/>
                    <a:pt x="119100" y="2004353"/>
                  </a:cubicBezTo>
                  <a:cubicBezTo>
                    <a:pt x="116205" y="2001457"/>
                    <a:pt x="112699" y="2000009"/>
                    <a:pt x="108585" y="2000009"/>
                  </a:cubicBezTo>
                  <a:cubicBezTo>
                    <a:pt x="104165" y="2000009"/>
                    <a:pt x="99974" y="2001152"/>
                    <a:pt x="96012" y="2003438"/>
                  </a:cubicBezTo>
                  <a:lnTo>
                    <a:pt x="90297" y="1997723"/>
                  </a:lnTo>
                  <a:cubicBezTo>
                    <a:pt x="97155" y="1993913"/>
                    <a:pt x="102489" y="1992008"/>
                    <a:pt x="106299" y="1992008"/>
                  </a:cubicBezTo>
                  <a:close/>
                  <a:moveTo>
                    <a:pt x="22860" y="1984007"/>
                  </a:moveTo>
                  <a:cubicBezTo>
                    <a:pt x="23774" y="1989341"/>
                    <a:pt x="25679" y="1993913"/>
                    <a:pt x="28575" y="1997723"/>
                  </a:cubicBezTo>
                  <a:cubicBezTo>
                    <a:pt x="32080" y="2002295"/>
                    <a:pt x="36271" y="2004581"/>
                    <a:pt x="41148" y="2004581"/>
                  </a:cubicBezTo>
                  <a:cubicBezTo>
                    <a:pt x="47091" y="2004429"/>
                    <a:pt x="56235" y="2001000"/>
                    <a:pt x="68580" y="1994294"/>
                  </a:cubicBezTo>
                  <a:lnTo>
                    <a:pt x="77724" y="2003438"/>
                  </a:lnTo>
                  <a:cubicBezTo>
                    <a:pt x="71628" y="2016545"/>
                    <a:pt x="68580" y="2026070"/>
                    <a:pt x="68580" y="2032013"/>
                  </a:cubicBezTo>
                  <a:cubicBezTo>
                    <a:pt x="68580" y="2036433"/>
                    <a:pt x="69799" y="2040395"/>
                    <a:pt x="72237" y="2043900"/>
                  </a:cubicBezTo>
                  <a:cubicBezTo>
                    <a:pt x="74676" y="2047406"/>
                    <a:pt x="78028" y="2049158"/>
                    <a:pt x="82296" y="2049158"/>
                  </a:cubicBezTo>
                  <a:cubicBezTo>
                    <a:pt x="79248" y="2052206"/>
                    <a:pt x="75819" y="2053730"/>
                    <a:pt x="72009" y="2053730"/>
                  </a:cubicBezTo>
                  <a:cubicBezTo>
                    <a:pt x="68199" y="2053730"/>
                    <a:pt x="65151" y="2052244"/>
                    <a:pt x="62865" y="2049272"/>
                  </a:cubicBezTo>
                  <a:cubicBezTo>
                    <a:pt x="60579" y="2046301"/>
                    <a:pt x="59436" y="2042834"/>
                    <a:pt x="59436" y="2038871"/>
                  </a:cubicBezTo>
                  <a:cubicBezTo>
                    <a:pt x="59436" y="2031861"/>
                    <a:pt x="62484" y="2023098"/>
                    <a:pt x="68580" y="2012582"/>
                  </a:cubicBezTo>
                  <a:lnTo>
                    <a:pt x="61722" y="2004581"/>
                  </a:lnTo>
                  <a:cubicBezTo>
                    <a:pt x="50901" y="2012201"/>
                    <a:pt x="42138" y="2016011"/>
                    <a:pt x="35433" y="2016011"/>
                  </a:cubicBezTo>
                  <a:cubicBezTo>
                    <a:pt x="30708" y="2016011"/>
                    <a:pt x="26860" y="2014182"/>
                    <a:pt x="23888" y="2010525"/>
                  </a:cubicBezTo>
                  <a:cubicBezTo>
                    <a:pt x="20917" y="2006867"/>
                    <a:pt x="19431" y="2002600"/>
                    <a:pt x="19431" y="1997723"/>
                  </a:cubicBezTo>
                  <a:cubicBezTo>
                    <a:pt x="19431" y="1991322"/>
                    <a:pt x="20574" y="1986750"/>
                    <a:pt x="22860" y="1984007"/>
                  </a:cubicBezTo>
                  <a:close/>
                  <a:moveTo>
                    <a:pt x="65151" y="1976006"/>
                  </a:moveTo>
                  <a:lnTo>
                    <a:pt x="96012" y="2008010"/>
                  </a:lnTo>
                  <a:lnTo>
                    <a:pt x="90754" y="2013497"/>
                  </a:lnTo>
                  <a:lnTo>
                    <a:pt x="59207" y="1981035"/>
                  </a:lnTo>
                  <a:close/>
                  <a:moveTo>
                    <a:pt x="56007" y="1941716"/>
                  </a:moveTo>
                  <a:cubicBezTo>
                    <a:pt x="62712" y="1941716"/>
                    <a:pt x="68427" y="1943850"/>
                    <a:pt x="73152" y="1948117"/>
                  </a:cubicBezTo>
                  <a:cubicBezTo>
                    <a:pt x="77876" y="1952384"/>
                    <a:pt x="80162" y="1957871"/>
                    <a:pt x="80010" y="1964576"/>
                  </a:cubicBezTo>
                  <a:cubicBezTo>
                    <a:pt x="79857" y="1970825"/>
                    <a:pt x="77952" y="1976540"/>
                    <a:pt x="74295" y="1981721"/>
                  </a:cubicBezTo>
                  <a:lnTo>
                    <a:pt x="68580" y="1977149"/>
                  </a:lnTo>
                  <a:cubicBezTo>
                    <a:pt x="70866" y="1973492"/>
                    <a:pt x="72009" y="1969682"/>
                    <a:pt x="72009" y="1965719"/>
                  </a:cubicBezTo>
                  <a:cubicBezTo>
                    <a:pt x="72009" y="1961604"/>
                    <a:pt x="70561" y="1958099"/>
                    <a:pt x="67665" y="1955204"/>
                  </a:cubicBezTo>
                  <a:cubicBezTo>
                    <a:pt x="64770" y="1952308"/>
                    <a:pt x="61264" y="1950860"/>
                    <a:pt x="57150" y="1950860"/>
                  </a:cubicBezTo>
                  <a:cubicBezTo>
                    <a:pt x="53797" y="1950860"/>
                    <a:pt x="50673" y="1951775"/>
                    <a:pt x="47777" y="1953603"/>
                  </a:cubicBezTo>
                  <a:cubicBezTo>
                    <a:pt x="44881" y="1955432"/>
                    <a:pt x="43434" y="1957947"/>
                    <a:pt x="43434" y="1961147"/>
                  </a:cubicBezTo>
                  <a:cubicBezTo>
                    <a:pt x="43434" y="1966481"/>
                    <a:pt x="45720" y="1969148"/>
                    <a:pt x="50292" y="1969148"/>
                  </a:cubicBezTo>
                  <a:cubicBezTo>
                    <a:pt x="54102" y="1969148"/>
                    <a:pt x="56007" y="1967243"/>
                    <a:pt x="56007" y="1963433"/>
                  </a:cubicBezTo>
                  <a:cubicBezTo>
                    <a:pt x="56007" y="1961147"/>
                    <a:pt x="54483" y="1959242"/>
                    <a:pt x="51435" y="1957718"/>
                  </a:cubicBezTo>
                  <a:cubicBezTo>
                    <a:pt x="58293" y="1957718"/>
                    <a:pt x="61722" y="1960385"/>
                    <a:pt x="61722" y="1965719"/>
                  </a:cubicBezTo>
                  <a:cubicBezTo>
                    <a:pt x="61722" y="1968767"/>
                    <a:pt x="60579" y="1971244"/>
                    <a:pt x="58293" y="1973149"/>
                  </a:cubicBezTo>
                  <a:cubicBezTo>
                    <a:pt x="56007" y="1975054"/>
                    <a:pt x="53340" y="1976006"/>
                    <a:pt x="50292" y="1976006"/>
                  </a:cubicBezTo>
                  <a:cubicBezTo>
                    <a:pt x="46024" y="1976006"/>
                    <a:pt x="42481" y="1974406"/>
                    <a:pt x="39662" y="1971206"/>
                  </a:cubicBezTo>
                  <a:cubicBezTo>
                    <a:pt x="36842" y="1968005"/>
                    <a:pt x="35433" y="1964271"/>
                    <a:pt x="35433" y="1960004"/>
                  </a:cubicBezTo>
                  <a:cubicBezTo>
                    <a:pt x="35433" y="1954670"/>
                    <a:pt x="37490" y="1950289"/>
                    <a:pt x="41605" y="1946860"/>
                  </a:cubicBezTo>
                  <a:cubicBezTo>
                    <a:pt x="45720" y="1943431"/>
                    <a:pt x="50520" y="1941716"/>
                    <a:pt x="56007" y="1941716"/>
                  </a:cubicBezTo>
                  <a:close/>
                  <a:moveTo>
                    <a:pt x="78867" y="1913141"/>
                  </a:moveTo>
                  <a:cubicBezTo>
                    <a:pt x="86182" y="1913141"/>
                    <a:pt x="92049" y="1916723"/>
                    <a:pt x="96469" y="1923885"/>
                  </a:cubicBezTo>
                  <a:cubicBezTo>
                    <a:pt x="99212" y="1928457"/>
                    <a:pt x="100584" y="1933639"/>
                    <a:pt x="100584" y="1939430"/>
                  </a:cubicBezTo>
                  <a:cubicBezTo>
                    <a:pt x="100584" y="1950860"/>
                    <a:pt x="96393" y="1963814"/>
                    <a:pt x="88011" y="1978292"/>
                  </a:cubicBezTo>
                  <a:lnTo>
                    <a:pt x="93726" y="1984007"/>
                  </a:lnTo>
                  <a:cubicBezTo>
                    <a:pt x="111252" y="1974101"/>
                    <a:pt x="122682" y="1969148"/>
                    <a:pt x="128016" y="1969148"/>
                  </a:cubicBezTo>
                  <a:cubicBezTo>
                    <a:pt x="136093" y="1969301"/>
                    <a:pt x="142798" y="1971053"/>
                    <a:pt x="148132" y="1974406"/>
                  </a:cubicBezTo>
                  <a:cubicBezTo>
                    <a:pt x="154533" y="1978521"/>
                    <a:pt x="157734" y="1984388"/>
                    <a:pt x="157734" y="1992008"/>
                  </a:cubicBezTo>
                  <a:cubicBezTo>
                    <a:pt x="157734" y="1995361"/>
                    <a:pt x="156591" y="2000123"/>
                    <a:pt x="154305" y="2006296"/>
                  </a:cubicBezTo>
                  <a:cubicBezTo>
                    <a:pt x="152019" y="2012468"/>
                    <a:pt x="150876" y="2017230"/>
                    <a:pt x="150876" y="2020583"/>
                  </a:cubicBezTo>
                  <a:cubicBezTo>
                    <a:pt x="150876" y="2022717"/>
                    <a:pt x="151638" y="2025765"/>
                    <a:pt x="153162" y="2029727"/>
                  </a:cubicBezTo>
                  <a:cubicBezTo>
                    <a:pt x="146304" y="2026070"/>
                    <a:pt x="142875" y="2019593"/>
                    <a:pt x="142875" y="2010296"/>
                  </a:cubicBezTo>
                  <a:cubicBezTo>
                    <a:pt x="142875" y="2002676"/>
                    <a:pt x="140398" y="1996199"/>
                    <a:pt x="135445" y="1990865"/>
                  </a:cubicBezTo>
                  <a:cubicBezTo>
                    <a:pt x="130492" y="1985531"/>
                    <a:pt x="124206" y="1982864"/>
                    <a:pt x="116586" y="1982864"/>
                  </a:cubicBezTo>
                  <a:cubicBezTo>
                    <a:pt x="107442" y="1982864"/>
                    <a:pt x="97536" y="1986674"/>
                    <a:pt x="86868" y="1994294"/>
                  </a:cubicBezTo>
                  <a:lnTo>
                    <a:pt x="77724" y="1985150"/>
                  </a:lnTo>
                  <a:cubicBezTo>
                    <a:pt x="86106" y="1975092"/>
                    <a:pt x="90297" y="1965567"/>
                    <a:pt x="90297" y="1956575"/>
                  </a:cubicBezTo>
                  <a:cubicBezTo>
                    <a:pt x="90297" y="1949412"/>
                    <a:pt x="88239" y="1943050"/>
                    <a:pt x="84124" y="1937487"/>
                  </a:cubicBezTo>
                  <a:cubicBezTo>
                    <a:pt x="80010" y="1931924"/>
                    <a:pt x="74447" y="1929143"/>
                    <a:pt x="67437" y="1929143"/>
                  </a:cubicBezTo>
                  <a:cubicBezTo>
                    <a:pt x="66522" y="1929143"/>
                    <a:pt x="65189" y="1929334"/>
                    <a:pt x="63436" y="1929715"/>
                  </a:cubicBezTo>
                  <a:cubicBezTo>
                    <a:pt x="61684" y="1930096"/>
                    <a:pt x="60350" y="1930286"/>
                    <a:pt x="59436" y="1930286"/>
                  </a:cubicBezTo>
                  <a:cubicBezTo>
                    <a:pt x="50596" y="1930286"/>
                    <a:pt x="44881" y="1926857"/>
                    <a:pt x="42291" y="1919999"/>
                  </a:cubicBezTo>
                  <a:cubicBezTo>
                    <a:pt x="44729" y="1921523"/>
                    <a:pt x="47396" y="1922285"/>
                    <a:pt x="50292" y="1922285"/>
                  </a:cubicBezTo>
                  <a:cubicBezTo>
                    <a:pt x="52882" y="1922285"/>
                    <a:pt x="55549" y="1921523"/>
                    <a:pt x="58293" y="1919999"/>
                  </a:cubicBezTo>
                  <a:cubicBezTo>
                    <a:pt x="66370" y="1915427"/>
                    <a:pt x="73228" y="1913141"/>
                    <a:pt x="78867" y="1913141"/>
                  </a:cubicBezTo>
                  <a:close/>
                  <a:moveTo>
                    <a:pt x="169164" y="1898282"/>
                  </a:moveTo>
                  <a:lnTo>
                    <a:pt x="171450" y="1900568"/>
                  </a:lnTo>
                  <a:lnTo>
                    <a:pt x="164592" y="1917713"/>
                  </a:lnTo>
                  <a:cubicBezTo>
                    <a:pt x="158648" y="1932648"/>
                    <a:pt x="151409" y="1942935"/>
                    <a:pt x="142875" y="1948574"/>
                  </a:cubicBezTo>
                  <a:lnTo>
                    <a:pt x="93954" y="1980807"/>
                  </a:lnTo>
                  <a:lnTo>
                    <a:pt x="90754" y="1977835"/>
                  </a:lnTo>
                  <a:lnTo>
                    <a:pt x="124587" y="1925714"/>
                  </a:lnTo>
                  <a:cubicBezTo>
                    <a:pt x="129311" y="1918399"/>
                    <a:pt x="138074" y="1911922"/>
                    <a:pt x="150876" y="1906283"/>
                  </a:cubicBezTo>
                  <a:close/>
                  <a:moveTo>
                    <a:pt x="18288" y="1843418"/>
                  </a:moveTo>
                  <a:lnTo>
                    <a:pt x="25146" y="1843418"/>
                  </a:lnTo>
                  <a:lnTo>
                    <a:pt x="25146" y="1961147"/>
                  </a:lnTo>
                  <a:cubicBezTo>
                    <a:pt x="25146" y="1968310"/>
                    <a:pt x="27394" y="1974482"/>
                    <a:pt x="31889" y="1979664"/>
                  </a:cubicBezTo>
                  <a:cubicBezTo>
                    <a:pt x="36385" y="1984845"/>
                    <a:pt x="42138" y="1987436"/>
                    <a:pt x="49149" y="1987436"/>
                  </a:cubicBezTo>
                  <a:cubicBezTo>
                    <a:pt x="52044" y="1987436"/>
                    <a:pt x="55473" y="1986674"/>
                    <a:pt x="59436" y="1985150"/>
                  </a:cubicBezTo>
                  <a:lnTo>
                    <a:pt x="65151" y="1990865"/>
                  </a:lnTo>
                  <a:cubicBezTo>
                    <a:pt x="59969" y="1993913"/>
                    <a:pt x="55016" y="1995437"/>
                    <a:pt x="50292" y="1995437"/>
                  </a:cubicBezTo>
                  <a:cubicBezTo>
                    <a:pt x="41300" y="1995437"/>
                    <a:pt x="33718" y="1992503"/>
                    <a:pt x="27546" y="1986636"/>
                  </a:cubicBezTo>
                  <a:cubicBezTo>
                    <a:pt x="21374" y="1980769"/>
                    <a:pt x="18288" y="1973415"/>
                    <a:pt x="18288" y="1964576"/>
                  </a:cubicBezTo>
                  <a:close/>
                  <a:moveTo>
                    <a:pt x="0" y="1843418"/>
                  </a:moveTo>
                  <a:lnTo>
                    <a:pt x="6858" y="1843418"/>
                  </a:lnTo>
                  <a:lnTo>
                    <a:pt x="6858" y="2065160"/>
                  </a:lnTo>
                  <a:lnTo>
                    <a:pt x="228600" y="2065160"/>
                  </a:lnTo>
                  <a:lnTo>
                    <a:pt x="228600" y="2072018"/>
                  </a:lnTo>
                  <a:lnTo>
                    <a:pt x="0" y="2072018"/>
                  </a:lnTo>
                  <a:close/>
                  <a:moveTo>
                    <a:pt x="80010" y="1639328"/>
                  </a:moveTo>
                  <a:lnTo>
                    <a:pt x="86868" y="1645043"/>
                  </a:lnTo>
                  <a:cubicBezTo>
                    <a:pt x="86106" y="1649615"/>
                    <a:pt x="85725" y="1652663"/>
                    <a:pt x="85725" y="1654187"/>
                  </a:cubicBezTo>
                  <a:cubicBezTo>
                    <a:pt x="85725" y="1661654"/>
                    <a:pt x="89535" y="1667674"/>
                    <a:pt x="97155" y="1672246"/>
                  </a:cubicBezTo>
                  <a:cubicBezTo>
                    <a:pt x="103708" y="1676209"/>
                    <a:pt x="110947" y="1678190"/>
                    <a:pt x="118872" y="1678190"/>
                  </a:cubicBezTo>
                  <a:lnTo>
                    <a:pt x="228600" y="1678190"/>
                  </a:lnTo>
                  <a:lnTo>
                    <a:pt x="228600" y="1685048"/>
                  </a:lnTo>
                  <a:lnTo>
                    <a:pt x="115443" y="1685048"/>
                  </a:lnTo>
                  <a:cubicBezTo>
                    <a:pt x="105384" y="1685048"/>
                    <a:pt x="96545" y="1682076"/>
                    <a:pt x="88925" y="1676132"/>
                  </a:cubicBezTo>
                  <a:cubicBezTo>
                    <a:pt x="80695" y="1669732"/>
                    <a:pt x="76581" y="1661654"/>
                    <a:pt x="76581" y="1651901"/>
                  </a:cubicBezTo>
                  <a:cubicBezTo>
                    <a:pt x="76581" y="1649615"/>
                    <a:pt x="77724" y="1645424"/>
                    <a:pt x="80010" y="1639328"/>
                  </a:cubicBezTo>
                  <a:close/>
                  <a:moveTo>
                    <a:pt x="61722" y="1639328"/>
                  </a:moveTo>
                  <a:lnTo>
                    <a:pt x="66065" y="1643214"/>
                  </a:lnTo>
                  <a:lnTo>
                    <a:pt x="56007" y="1659902"/>
                  </a:lnTo>
                  <a:cubicBezTo>
                    <a:pt x="47625" y="1673923"/>
                    <a:pt x="40005" y="1681543"/>
                    <a:pt x="33147" y="1682762"/>
                  </a:cubicBezTo>
                  <a:cubicBezTo>
                    <a:pt x="28879" y="1683524"/>
                    <a:pt x="24536" y="1685124"/>
                    <a:pt x="20116" y="1687562"/>
                  </a:cubicBezTo>
                  <a:lnTo>
                    <a:pt x="17830" y="1685048"/>
                  </a:lnTo>
                  <a:cubicBezTo>
                    <a:pt x="20421" y="1682000"/>
                    <a:pt x="22174" y="1677809"/>
                    <a:pt x="23088" y="1672475"/>
                  </a:cubicBezTo>
                  <a:cubicBezTo>
                    <a:pt x="25374" y="1664855"/>
                    <a:pt x="33299" y="1656854"/>
                    <a:pt x="46863" y="1648472"/>
                  </a:cubicBezTo>
                  <a:close/>
                  <a:moveTo>
                    <a:pt x="106299" y="1623326"/>
                  </a:moveTo>
                  <a:cubicBezTo>
                    <a:pt x="113004" y="1623326"/>
                    <a:pt x="118681" y="1625650"/>
                    <a:pt x="123329" y="1630298"/>
                  </a:cubicBezTo>
                  <a:cubicBezTo>
                    <a:pt x="127978" y="1634946"/>
                    <a:pt x="130302" y="1640623"/>
                    <a:pt x="130302" y="1647329"/>
                  </a:cubicBezTo>
                  <a:cubicBezTo>
                    <a:pt x="130302" y="1652510"/>
                    <a:pt x="128549" y="1657044"/>
                    <a:pt x="125044" y="1660931"/>
                  </a:cubicBezTo>
                  <a:cubicBezTo>
                    <a:pt x="121539" y="1664817"/>
                    <a:pt x="117195" y="1666760"/>
                    <a:pt x="112014" y="1666760"/>
                  </a:cubicBezTo>
                  <a:cubicBezTo>
                    <a:pt x="107746" y="1666760"/>
                    <a:pt x="104127" y="1665350"/>
                    <a:pt x="101155" y="1662531"/>
                  </a:cubicBezTo>
                  <a:cubicBezTo>
                    <a:pt x="98183" y="1659711"/>
                    <a:pt x="96697" y="1656168"/>
                    <a:pt x="96697" y="1651901"/>
                  </a:cubicBezTo>
                  <a:cubicBezTo>
                    <a:pt x="96697" y="1648548"/>
                    <a:pt x="97840" y="1645805"/>
                    <a:pt x="100126" y="1643671"/>
                  </a:cubicBezTo>
                  <a:cubicBezTo>
                    <a:pt x="102412" y="1641538"/>
                    <a:pt x="105232" y="1640471"/>
                    <a:pt x="108585" y="1640471"/>
                  </a:cubicBezTo>
                  <a:cubicBezTo>
                    <a:pt x="113157" y="1640471"/>
                    <a:pt x="115443" y="1642757"/>
                    <a:pt x="115443" y="1647329"/>
                  </a:cubicBezTo>
                  <a:cubicBezTo>
                    <a:pt x="115138" y="1649310"/>
                    <a:pt x="114376" y="1650834"/>
                    <a:pt x="113157" y="1651901"/>
                  </a:cubicBezTo>
                  <a:cubicBezTo>
                    <a:pt x="113157" y="1648853"/>
                    <a:pt x="111633" y="1647329"/>
                    <a:pt x="108585" y="1647329"/>
                  </a:cubicBezTo>
                  <a:cubicBezTo>
                    <a:pt x="104775" y="1647329"/>
                    <a:pt x="102870" y="1649234"/>
                    <a:pt x="102870" y="1653044"/>
                  </a:cubicBezTo>
                  <a:cubicBezTo>
                    <a:pt x="102870" y="1657616"/>
                    <a:pt x="105918" y="1659902"/>
                    <a:pt x="112014" y="1659902"/>
                  </a:cubicBezTo>
                  <a:cubicBezTo>
                    <a:pt x="115519" y="1659902"/>
                    <a:pt x="118300" y="1658530"/>
                    <a:pt x="120358" y="1655787"/>
                  </a:cubicBezTo>
                  <a:cubicBezTo>
                    <a:pt x="122415" y="1653044"/>
                    <a:pt x="123444" y="1649843"/>
                    <a:pt x="123444" y="1646186"/>
                  </a:cubicBezTo>
                  <a:cubicBezTo>
                    <a:pt x="123444" y="1642071"/>
                    <a:pt x="121996" y="1638566"/>
                    <a:pt x="119100" y="1635670"/>
                  </a:cubicBezTo>
                  <a:cubicBezTo>
                    <a:pt x="116205" y="1632775"/>
                    <a:pt x="112699" y="1631327"/>
                    <a:pt x="108585" y="1631327"/>
                  </a:cubicBezTo>
                  <a:cubicBezTo>
                    <a:pt x="104165" y="1631327"/>
                    <a:pt x="99974" y="1632470"/>
                    <a:pt x="96012" y="1634756"/>
                  </a:cubicBezTo>
                  <a:lnTo>
                    <a:pt x="90297" y="1629041"/>
                  </a:lnTo>
                  <a:cubicBezTo>
                    <a:pt x="97155" y="1625231"/>
                    <a:pt x="102489" y="1623326"/>
                    <a:pt x="106299" y="1623326"/>
                  </a:cubicBezTo>
                  <a:close/>
                  <a:moveTo>
                    <a:pt x="22860" y="1615325"/>
                  </a:moveTo>
                  <a:cubicBezTo>
                    <a:pt x="23774" y="1620659"/>
                    <a:pt x="25679" y="1625231"/>
                    <a:pt x="28575" y="1629041"/>
                  </a:cubicBezTo>
                  <a:cubicBezTo>
                    <a:pt x="32080" y="1633613"/>
                    <a:pt x="36271" y="1635899"/>
                    <a:pt x="41148" y="1635899"/>
                  </a:cubicBezTo>
                  <a:cubicBezTo>
                    <a:pt x="47091" y="1635746"/>
                    <a:pt x="56235" y="1632317"/>
                    <a:pt x="68580" y="1625612"/>
                  </a:cubicBezTo>
                  <a:lnTo>
                    <a:pt x="77724" y="1634756"/>
                  </a:lnTo>
                  <a:cubicBezTo>
                    <a:pt x="71628" y="1647862"/>
                    <a:pt x="68580" y="1657387"/>
                    <a:pt x="68580" y="1663331"/>
                  </a:cubicBezTo>
                  <a:cubicBezTo>
                    <a:pt x="68580" y="1667750"/>
                    <a:pt x="69799" y="1671713"/>
                    <a:pt x="72237" y="1675218"/>
                  </a:cubicBezTo>
                  <a:cubicBezTo>
                    <a:pt x="74676" y="1678723"/>
                    <a:pt x="78028" y="1680476"/>
                    <a:pt x="82296" y="1680476"/>
                  </a:cubicBezTo>
                  <a:cubicBezTo>
                    <a:pt x="79248" y="1683524"/>
                    <a:pt x="75819" y="1685048"/>
                    <a:pt x="72009" y="1685048"/>
                  </a:cubicBezTo>
                  <a:cubicBezTo>
                    <a:pt x="68199" y="1685048"/>
                    <a:pt x="65151" y="1683562"/>
                    <a:pt x="62865" y="1680590"/>
                  </a:cubicBezTo>
                  <a:cubicBezTo>
                    <a:pt x="60579" y="1677618"/>
                    <a:pt x="59436" y="1674151"/>
                    <a:pt x="59436" y="1670189"/>
                  </a:cubicBezTo>
                  <a:cubicBezTo>
                    <a:pt x="59436" y="1663178"/>
                    <a:pt x="62484" y="1654415"/>
                    <a:pt x="68580" y="1643900"/>
                  </a:cubicBezTo>
                  <a:lnTo>
                    <a:pt x="61722" y="1635899"/>
                  </a:lnTo>
                  <a:cubicBezTo>
                    <a:pt x="50901" y="1643519"/>
                    <a:pt x="42138" y="1647329"/>
                    <a:pt x="35433" y="1647329"/>
                  </a:cubicBezTo>
                  <a:cubicBezTo>
                    <a:pt x="30708" y="1647329"/>
                    <a:pt x="26860" y="1645500"/>
                    <a:pt x="23888" y="1641842"/>
                  </a:cubicBezTo>
                  <a:cubicBezTo>
                    <a:pt x="20917" y="1638185"/>
                    <a:pt x="19431" y="1633918"/>
                    <a:pt x="19431" y="1629041"/>
                  </a:cubicBezTo>
                  <a:cubicBezTo>
                    <a:pt x="19431" y="1622640"/>
                    <a:pt x="20574" y="1618068"/>
                    <a:pt x="22860" y="1615325"/>
                  </a:cubicBezTo>
                  <a:close/>
                  <a:moveTo>
                    <a:pt x="65151" y="1607324"/>
                  </a:moveTo>
                  <a:lnTo>
                    <a:pt x="96012" y="1639328"/>
                  </a:lnTo>
                  <a:lnTo>
                    <a:pt x="90754" y="1644814"/>
                  </a:lnTo>
                  <a:lnTo>
                    <a:pt x="59207" y="1612353"/>
                  </a:lnTo>
                  <a:close/>
                  <a:moveTo>
                    <a:pt x="56007" y="1573034"/>
                  </a:moveTo>
                  <a:cubicBezTo>
                    <a:pt x="62712" y="1573034"/>
                    <a:pt x="68427" y="1575167"/>
                    <a:pt x="73152" y="1579435"/>
                  </a:cubicBezTo>
                  <a:cubicBezTo>
                    <a:pt x="77876" y="1583702"/>
                    <a:pt x="80162" y="1589188"/>
                    <a:pt x="80010" y="1595894"/>
                  </a:cubicBezTo>
                  <a:cubicBezTo>
                    <a:pt x="79857" y="1602142"/>
                    <a:pt x="77952" y="1607857"/>
                    <a:pt x="74295" y="1613039"/>
                  </a:cubicBezTo>
                  <a:lnTo>
                    <a:pt x="68580" y="1608467"/>
                  </a:lnTo>
                  <a:cubicBezTo>
                    <a:pt x="70866" y="1604809"/>
                    <a:pt x="72009" y="1600999"/>
                    <a:pt x="72009" y="1597037"/>
                  </a:cubicBezTo>
                  <a:cubicBezTo>
                    <a:pt x="72009" y="1592922"/>
                    <a:pt x="70561" y="1589417"/>
                    <a:pt x="67665" y="1586521"/>
                  </a:cubicBezTo>
                  <a:cubicBezTo>
                    <a:pt x="64770" y="1583626"/>
                    <a:pt x="61264" y="1582178"/>
                    <a:pt x="57150" y="1582178"/>
                  </a:cubicBezTo>
                  <a:cubicBezTo>
                    <a:pt x="53797" y="1582178"/>
                    <a:pt x="50673" y="1583092"/>
                    <a:pt x="47777" y="1584921"/>
                  </a:cubicBezTo>
                  <a:cubicBezTo>
                    <a:pt x="44881" y="1586750"/>
                    <a:pt x="43434" y="1589264"/>
                    <a:pt x="43434" y="1592465"/>
                  </a:cubicBezTo>
                  <a:cubicBezTo>
                    <a:pt x="43434" y="1597799"/>
                    <a:pt x="45720" y="1600466"/>
                    <a:pt x="50292" y="1600466"/>
                  </a:cubicBezTo>
                  <a:cubicBezTo>
                    <a:pt x="54102" y="1600466"/>
                    <a:pt x="56007" y="1598561"/>
                    <a:pt x="56007" y="1594751"/>
                  </a:cubicBezTo>
                  <a:cubicBezTo>
                    <a:pt x="56007" y="1592465"/>
                    <a:pt x="54483" y="1590560"/>
                    <a:pt x="51435" y="1589036"/>
                  </a:cubicBezTo>
                  <a:cubicBezTo>
                    <a:pt x="58293" y="1589036"/>
                    <a:pt x="61722" y="1591703"/>
                    <a:pt x="61722" y="1597037"/>
                  </a:cubicBezTo>
                  <a:cubicBezTo>
                    <a:pt x="61722" y="1600085"/>
                    <a:pt x="60579" y="1602561"/>
                    <a:pt x="58293" y="1604466"/>
                  </a:cubicBezTo>
                  <a:cubicBezTo>
                    <a:pt x="56007" y="1606371"/>
                    <a:pt x="53340" y="1607324"/>
                    <a:pt x="50292" y="1607324"/>
                  </a:cubicBezTo>
                  <a:cubicBezTo>
                    <a:pt x="46024" y="1607324"/>
                    <a:pt x="42481" y="1605724"/>
                    <a:pt x="39662" y="1602523"/>
                  </a:cubicBezTo>
                  <a:cubicBezTo>
                    <a:pt x="36842" y="1599323"/>
                    <a:pt x="35433" y="1595589"/>
                    <a:pt x="35433" y="1591322"/>
                  </a:cubicBezTo>
                  <a:cubicBezTo>
                    <a:pt x="35433" y="1585988"/>
                    <a:pt x="37490" y="1581606"/>
                    <a:pt x="41605" y="1578177"/>
                  </a:cubicBezTo>
                  <a:cubicBezTo>
                    <a:pt x="45720" y="1574748"/>
                    <a:pt x="50520" y="1573034"/>
                    <a:pt x="56007" y="1573034"/>
                  </a:cubicBezTo>
                  <a:close/>
                  <a:moveTo>
                    <a:pt x="78867" y="1544459"/>
                  </a:moveTo>
                  <a:cubicBezTo>
                    <a:pt x="86182" y="1544459"/>
                    <a:pt x="92049" y="1548040"/>
                    <a:pt x="96469" y="1555203"/>
                  </a:cubicBezTo>
                  <a:cubicBezTo>
                    <a:pt x="99212" y="1559775"/>
                    <a:pt x="100584" y="1564957"/>
                    <a:pt x="100584" y="1570748"/>
                  </a:cubicBezTo>
                  <a:cubicBezTo>
                    <a:pt x="100584" y="1582178"/>
                    <a:pt x="96393" y="1595132"/>
                    <a:pt x="88011" y="1609610"/>
                  </a:cubicBezTo>
                  <a:lnTo>
                    <a:pt x="93726" y="1615325"/>
                  </a:lnTo>
                  <a:cubicBezTo>
                    <a:pt x="111252" y="1605419"/>
                    <a:pt x="122682" y="1600466"/>
                    <a:pt x="128016" y="1600466"/>
                  </a:cubicBezTo>
                  <a:cubicBezTo>
                    <a:pt x="136093" y="1600618"/>
                    <a:pt x="142798" y="1602371"/>
                    <a:pt x="148132" y="1605724"/>
                  </a:cubicBezTo>
                  <a:cubicBezTo>
                    <a:pt x="154533" y="1609838"/>
                    <a:pt x="157734" y="1615706"/>
                    <a:pt x="157734" y="1623326"/>
                  </a:cubicBezTo>
                  <a:cubicBezTo>
                    <a:pt x="157734" y="1626679"/>
                    <a:pt x="156591" y="1631441"/>
                    <a:pt x="154305" y="1637613"/>
                  </a:cubicBezTo>
                  <a:cubicBezTo>
                    <a:pt x="152019" y="1643786"/>
                    <a:pt x="150876" y="1648548"/>
                    <a:pt x="150876" y="1651901"/>
                  </a:cubicBezTo>
                  <a:cubicBezTo>
                    <a:pt x="150876" y="1654034"/>
                    <a:pt x="151638" y="1657082"/>
                    <a:pt x="153162" y="1661045"/>
                  </a:cubicBezTo>
                  <a:cubicBezTo>
                    <a:pt x="146304" y="1657387"/>
                    <a:pt x="142875" y="1650910"/>
                    <a:pt x="142875" y="1641614"/>
                  </a:cubicBezTo>
                  <a:cubicBezTo>
                    <a:pt x="142875" y="1633994"/>
                    <a:pt x="140398" y="1627517"/>
                    <a:pt x="135445" y="1622183"/>
                  </a:cubicBezTo>
                  <a:cubicBezTo>
                    <a:pt x="130492" y="1616849"/>
                    <a:pt x="124206" y="1614182"/>
                    <a:pt x="116586" y="1614182"/>
                  </a:cubicBezTo>
                  <a:cubicBezTo>
                    <a:pt x="107442" y="1614182"/>
                    <a:pt x="97536" y="1617992"/>
                    <a:pt x="86868" y="1625612"/>
                  </a:cubicBezTo>
                  <a:lnTo>
                    <a:pt x="77724" y="1616468"/>
                  </a:lnTo>
                  <a:cubicBezTo>
                    <a:pt x="86106" y="1606409"/>
                    <a:pt x="90297" y="1596884"/>
                    <a:pt x="90297" y="1587893"/>
                  </a:cubicBezTo>
                  <a:cubicBezTo>
                    <a:pt x="90297" y="1580730"/>
                    <a:pt x="88239" y="1574367"/>
                    <a:pt x="84124" y="1568805"/>
                  </a:cubicBezTo>
                  <a:cubicBezTo>
                    <a:pt x="80010" y="1563242"/>
                    <a:pt x="74447" y="1560461"/>
                    <a:pt x="67437" y="1560461"/>
                  </a:cubicBezTo>
                  <a:cubicBezTo>
                    <a:pt x="66522" y="1560461"/>
                    <a:pt x="65189" y="1560651"/>
                    <a:pt x="63436" y="1561032"/>
                  </a:cubicBezTo>
                  <a:cubicBezTo>
                    <a:pt x="61684" y="1561413"/>
                    <a:pt x="60350" y="1561604"/>
                    <a:pt x="59436" y="1561604"/>
                  </a:cubicBezTo>
                  <a:cubicBezTo>
                    <a:pt x="50596" y="1561604"/>
                    <a:pt x="44881" y="1558175"/>
                    <a:pt x="42291" y="1551317"/>
                  </a:cubicBezTo>
                  <a:cubicBezTo>
                    <a:pt x="44729" y="1552841"/>
                    <a:pt x="47396" y="1553603"/>
                    <a:pt x="50292" y="1553603"/>
                  </a:cubicBezTo>
                  <a:cubicBezTo>
                    <a:pt x="52882" y="1553603"/>
                    <a:pt x="55549" y="1552841"/>
                    <a:pt x="58293" y="1551317"/>
                  </a:cubicBezTo>
                  <a:cubicBezTo>
                    <a:pt x="66370" y="1546745"/>
                    <a:pt x="73228" y="1544459"/>
                    <a:pt x="78867" y="1544459"/>
                  </a:cubicBezTo>
                  <a:close/>
                  <a:moveTo>
                    <a:pt x="169164" y="1529600"/>
                  </a:moveTo>
                  <a:lnTo>
                    <a:pt x="171450" y="1531886"/>
                  </a:lnTo>
                  <a:lnTo>
                    <a:pt x="164592" y="1549031"/>
                  </a:lnTo>
                  <a:cubicBezTo>
                    <a:pt x="158648" y="1563966"/>
                    <a:pt x="151409" y="1574253"/>
                    <a:pt x="142875" y="1579892"/>
                  </a:cubicBezTo>
                  <a:lnTo>
                    <a:pt x="93954" y="1612124"/>
                  </a:lnTo>
                  <a:lnTo>
                    <a:pt x="90754" y="1609153"/>
                  </a:lnTo>
                  <a:lnTo>
                    <a:pt x="124587" y="1557032"/>
                  </a:lnTo>
                  <a:cubicBezTo>
                    <a:pt x="129311" y="1549717"/>
                    <a:pt x="138074" y="1543240"/>
                    <a:pt x="150876" y="1537601"/>
                  </a:cubicBezTo>
                  <a:close/>
                  <a:moveTo>
                    <a:pt x="18288" y="1474736"/>
                  </a:moveTo>
                  <a:lnTo>
                    <a:pt x="25146" y="1474736"/>
                  </a:lnTo>
                  <a:lnTo>
                    <a:pt x="25146" y="1592465"/>
                  </a:lnTo>
                  <a:cubicBezTo>
                    <a:pt x="25146" y="1599628"/>
                    <a:pt x="27394" y="1605800"/>
                    <a:pt x="31889" y="1610981"/>
                  </a:cubicBezTo>
                  <a:cubicBezTo>
                    <a:pt x="36385" y="1616163"/>
                    <a:pt x="42138" y="1618754"/>
                    <a:pt x="49149" y="1618754"/>
                  </a:cubicBezTo>
                  <a:cubicBezTo>
                    <a:pt x="52044" y="1618754"/>
                    <a:pt x="55473" y="1617992"/>
                    <a:pt x="59436" y="1616468"/>
                  </a:cubicBezTo>
                  <a:lnTo>
                    <a:pt x="65151" y="1622183"/>
                  </a:lnTo>
                  <a:cubicBezTo>
                    <a:pt x="59969" y="1625231"/>
                    <a:pt x="55016" y="1626755"/>
                    <a:pt x="50292" y="1626755"/>
                  </a:cubicBezTo>
                  <a:cubicBezTo>
                    <a:pt x="41300" y="1626755"/>
                    <a:pt x="33718" y="1623821"/>
                    <a:pt x="27546" y="1617954"/>
                  </a:cubicBezTo>
                  <a:cubicBezTo>
                    <a:pt x="21374" y="1612086"/>
                    <a:pt x="18288" y="1604733"/>
                    <a:pt x="18288" y="1595894"/>
                  </a:cubicBezTo>
                  <a:close/>
                  <a:moveTo>
                    <a:pt x="0" y="1474736"/>
                  </a:moveTo>
                  <a:lnTo>
                    <a:pt x="6858" y="1474736"/>
                  </a:lnTo>
                  <a:lnTo>
                    <a:pt x="6858" y="1696478"/>
                  </a:lnTo>
                  <a:lnTo>
                    <a:pt x="228600" y="1696478"/>
                  </a:lnTo>
                  <a:lnTo>
                    <a:pt x="228600" y="1703336"/>
                  </a:lnTo>
                  <a:lnTo>
                    <a:pt x="0" y="1703336"/>
                  </a:lnTo>
                  <a:close/>
                  <a:moveTo>
                    <a:pt x="80010" y="1270644"/>
                  </a:moveTo>
                  <a:lnTo>
                    <a:pt x="86868" y="1276359"/>
                  </a:lnTo>
                  <a:cubicBezTo>
                    <a:pt x="86106" y="1280931"/>
                    <a:pt x="85725" y="1283979"/>
                    <a:pt x="85725" y="1285503"/>
                  </a:cubicBezTo>
                  <a:cubicBezTo>
                    <a:pt x="85725" y="1292970"/>
                    <a:pt x="89535" y="1298990"/>
                    <a:pt x="97155" y="1303562"/>
                  </a:cubicBezTo>
                  <a:cubicBezTo>
                    <a:pt x="103708" y="1307525"/>
                    <a:pt x="110947" y="1309506"/>
                    <a:pt x="118872" y="1309506"/>
                  </a:cubicBezTo>
                  <a:lnTo>
                    <a:pt x="228600" y="1309506"/>
                  </a:lnTo>
                  <a:lnTo>
                    <a:pt x="228600" y="1316364"/>
                  </a:lnTo>
                  <a:lnTo>
                    <a:pt x="115443" y="1316364"/>
                  </a:lnTo>
                  <a:cubicBezTo>
                    <a:pt x="105384" y="1316364"/>
                    <a:pt x="96545" y="1313392"/>
                    <a:pt x="88925" y="1307448"/>
                  </a:cubicBezTo>
                  <a:cubicBezTo>
                    <a:pt x="80695" y="1301048"/>
                    <a:pt x="76581" y="1292970"/>
                    <a:pt x="76581" y="1283217"/>
                  </a:cubicBezTo>
                  <a:cubicBezTo>
                    <a:pt x="76581" y="1280931"/>
                    <a:pt x="77724" y="1276740"/>
                    <a:pt x="80010" y="1270644"/>
                  </a:cubicBezTo>
                  <a:close/>
                  <a:moveTo>
                    <a:pt x="61722" y="1270644"/>
                  </a:moveTo>
                  <a:lnTo>
                    <a:pt x="66065" y="1274530"/>
                  </a:lnTo>
                  <a:lnTo>
                    <a:pt x="56007" y="1291218"/>
                  </a:lnTo>
                  <a:cubicBezTo>
                    <a:pt x="47625" y="1305239"/>
                    <a:pt x="40005" y="1312859"/>
                    <a:pt x="33147" y="1314078"/>
                  </a:cubicBezTo>
                  <a:cubicBezTo>
                    <a:pt x="28879" y="1314840"/>
                    <a:pt x="24536" y="1316440"/>
                    <a:pt x="20116" y="1318878"/>
                  </a:cubicBezTo>
                  <a:lnTo>
                    <a:pt x="17830" y="1316364"/>
                  </a:lnTo>
                  <a:cubicBezTo>
                    <a:pt x="20421" y="1313316"/>
                    <a:pt x="22174" y="1309125"/>
                    <a:pt x="23088" y="1303791"/>
                  </a:cubicBezTo>
                  <a:cubicBezTo>
                    <a:pt x="25374" y="1296171"/>
                    <a:pt x="33299" y="1288170"/>
                    <a:pt x="46863" y="1279788"/>
                  </a:cubicBezTo>
                  <a:close/>
                  <a:moveTo>
                    <a:pt x="106299" y="1254642"/>
                  </a:moveTo>
                  <a:cubicBezTo>
                    <a:pt x="113004" y="1254642"/>
                    <a:pt x="118681" y="1256966"/>
                    <a:pt x="123329" y="1261614"/>
                  </a:cubicBezTo>
                  <a:cubicBezTo>
                    <a:pt x="127978" y="1266262"/>
                    <a:pt x="130302" y="1271939"/>
                    <a:pt x="130302" y="1278645"/>
                  </a:cubicBezTo>
                  <a:cubicBezTo>
                    <a:pt x="130302" y="1283826"/>
                    <a:pt x="128549" y="1288360"/>
                    <a:pt x="125044" y="1292247"/>
                  </a:cubicBezTo>
                  <a:cubicBezTo>
                    <a:pt x="121539" y="1296133"/>
                    <a:pt x="117195" y="1298076"/>
                    <a:pt x="112014" y="1298076"/>
                  </a:cubicBezTo>
                  <a:cubicBezTo>
                    <a:pt x="107746" y="1298076"/>
                    <a:pt x="104127" y="1296666"/>
                    <a:pt x="101155" y="1293847"/>
                  </a:cubicBezTo>
                  <a:cubicBezTo>
                    <a:pt x="98183" y="1291027"/>
                    <a:pt x="96697" y="1287484"/>
                    <a:pt x="96697" y="1283217"/>
                  </a:cubicBezTo>
                  <a:cubicBezTo>
                    <a:pt x="96697" y="1279864"/>
                    <a:pt x="97840" y="1277121"/>
                    <a:pt x="100126" y="1274987"/>
                  </a:cubicBezTo>
                  <a:cubicBezTo>
                    <a:pt x="102412" y="1272854"/>
                    <a:pt x="105232" y="1271787"/>
                    <a:pt x="108585" y="1271787"/>
                  </a:cubicBezTo>
                  <a:cubicBezTo>
                    <a:pt x="113157" y="1271787"/>
                    <a:pt x="115443" y="1274073"/>
                    <a:pt x="115443" y="1278645"/>
                  </a:cubicBezTo>
                  <a:cubicBezTo>
                    <a:pt x="115138" y="1280626"/>
                    <a:pt x="114376" y="1282150"/>
                    <a:pt x="113157" y="1283217"/>
                  </a:cubicBezTo>
                  <a:cubicBezTo>
                    <a:pt x="113157" y="1280169"/>
                    <a:pt x="111633" y="1278645"/>
                    <a:pt x="108585" y="1278645"/>
                  </a:cubicBezTo>
                  <a:cubicBezTo>
                    <a:pt x="104775" y="1278645"/>
                    <a:pt x="102870" y="1280550"/>
                    <a:pt x="102870" y="1284360"/>
                  </a:cubicBezTo>
                  <a:cubicBezTo>
                    <a:pt x="102870" y="1288932"/>
                    <a:pt x="105918" y="1291218"/>
                    <a:pt x="112014" y="1291218"/>
                  </a:cubicBezTo>
                  <a:cubicBezTo>
                    <a:pt x="115519" y="1291218"/>
                    <a:pt x="118300" y="1289846"/>
                    <a:pt x="120358" y="1287103"/>
                  </a:cubicBezTo>
                  <a:cubicBezTo>
                    <a:pt x="122415" y="1284360"/>
                    <a:pt x="123444" y="1281159"/>
                    <a:pt x="123444" y="1277502"/>
                  </a:cubicBezTo>
                  <a:cubicBezTo>
                    <a:pt x="123444" y="1273387"/>
                    <a:pt x="121996" y="1269882"/>
                    <a:pt x="119100" y="1266986"/>
                  </a:cubicBezTo>
                  <a:cubicBezTo>
                    <a:pt x="116205" y="1264091"/>
                    <a:pt x="112699" y="1262643"/>
                    <a:pt x="108585" y="1262643"/>
                  </a:cubicBezTo>
                  <a:cubicBezTo>
                    <a:pt x="104165" y="1262643"/>
                    <a:pt x="99974" y="1263786"/>
                    <a:pt x="96012" y="1266072"/>
                  </a:cubicBezTo>
                  <a:lnTo>
                    <a:pt x="90297" y="1260357"/>
                  </a:lnTo>
                  <a:cubicBezTo>
                    <a:pt x="97155" y="1256547"/>
                    <a:pt x="102489" y="1254642"/>
                    <a:pt x="106299" y="1254642"/>
                  </a:cubicBezTo>
                  <a:close/>
                  <a:moveTo>
                    <a:pt x="22860" y="1246641"/>
                  </a:moveTo>
                  <a:cubicBezTo>
                    <a:pt x="23774" y="1251975"/>
                    <a:pt x="25679" y="1256547"/>
                    <a:pt x="28575" y="1260357"/>
                  </a:cubicBezTo>
                  <a:cubicBezTo>
                    <a:pt x="32080" y="1264929"/>
                    <a:pt x="36271" y="1267215"/>
                    <a:pt x="41148" y="1267215"/>
                  </a:cubicBezTo>
                  <a:cubicBezTo>
                    <a:pt x="47091" y="1267062"/>
                    <a:pt x="56235" y="1263633"/>
                    <a:pt x="68580" y="1256928"/>
                  </a:cubicBezTo>
                  <a:lnTo>
                    <a:pt x="77724" y="1266072"/>
                  </a:lnTo>
                  <a:cubicBezTo>
                    <a:pt x="71628" y="1279178"/>
                    <a:pt x="68580" y="1288703"/>
                    <a:pt x="68580" y="1294647"/>
                  </a:cubicBezTo>
                  <a:cubicBezTo>
                    <a:pt x="68580" y="1299066"/>
                    <a:pt x="69799" y="1303029"/>
                    <a:pt x="72237" y="1306534"/>
                  </a:cubicBezTo>
                  <a:cubicBezTo>
                    <a:pt x="74676" y="1310039"/>
                    <a:pt x="78028" y="1311792"/>
                    <a:pt x="82296" y="1311792"/>
                  </a:cubicBezTo>
                  <a:cubicBezTo>
                    <a:pt x="79248" y="1314840"/>
                    <a:pt x="75819" y="1316364"/>
                    <a:pt x="72009" y="1316364"/>
                  </a:cubicBezTo>
                  <a:cubicBezTo>
                    <a:pt x="68199" y="1316364"/>
                    <a:pt x="65151" y="1314878"/>
                    <a:pt x="62865" y="1311906"/>
                  </a:cubicBezTo>
                  <a:cubicBezTo>
                    <a:pt x="60579" y="1308934"/>
                    <a:pt x="59436" y="1305467"/>
                    <a:pt x="59436" y="1301505"/>
                  </a:cubicBezTo>
                  <a:cubicBezTo>
                    <a:pt x="59436" y="1294494"/>
                    <a:pt x="62484" y="1285731"/>
                    <a:pt x="68580" y="1275216"/>
                  </a:cubicBezTo>
                  <a:lnTo>
                    <a:pt x="61722" y="1267215"/>
                  </a:lnTo>
                  <a:cubicBezTo>
                    <a:pt x="50901" y="1274835"/>
                    <a:pt x="42138" y="1278645"/>
                    <a:pt x="35433" y="1278645"/>
                  </a:cubicBezTo>
                  <a:cubicBezTo>
                    <a:pt x="30708" y="1278645"/>
                    <a:pt x="26860" y="1276816"/>
                    <a:pt x="23888" y="1273158"/>
                  </a:cubicBezTo>
                  <a:cubicBezTo>
                    <a:pt x="20917" y="1269501"/>
                    <a:pt x="19431" y="1265234"/>
                    <a:pt x="19431" y="1260357"/>
                  </a:cubicBezTo>
                  <a:cubicBezTo>
                    <a:pt x="19431" y="1253956"/>
                    <a:pt x="20574" y="1249384"/>
                    <a:pt x="22860" y="1246641"/>
                  </a:cubicBezTo>
                  <a:close/>
                  <a:moveTo>
                    <a:pt x="65151" y="1238640"/>
                  </a:moveTo>
                  <a:lnTo>
                    <a:pt x="96012" y="1270644"/>
                  </a:lnTo>
                  <a:lnTo>
                    <a:pt x="90754" y="1276130"/>
                  </a:lnTo>
                  <a:lnTo>
                    <a:pt x="59207" y="1243669"/>
                  </a:lnTo>
                  <a:close/>
                  <a:moveTo>
                    <a:pt x="56007" y="1204350"/>
                  </a:moveTo>
                  <a:cubicBezTo>
                    <a:pt x="62712" y="1204350"/>
                    <a:pt x="68427" y="1206483"/>
                    <a:pt x="73152" y="1210751"/>
                  </a:cubicBezTo>
                  <a:cubicBezTo>
                    <a:pt x="77876" y="1215018"/>
                    <a:pt x="80162" y="1220504"/>
                    <a:pt x="80010" y="1227210"/>
                  </a:cubicBezTo>
                  <a:cubicBezTo>
                    <a:pt x="79857" y="1233458"/>
                    <a:pt x="77952" y="1239173"/>
                    <a:pt x="74295" y="1244355"/>
                  </a:cubicBezTo>
                  <a:lnTo>
                    <a:pt x="68580" y="1239783"/>
                  </a:lnTo>
                  <a:cubicBezTo>
                    <a:pt x="70866" y="1236125"/>
                    <a:pt x="72009" y="1232315"/>
                    <a:pt x="72009" y="1228353"/>
                  </a:cubicBezTo>
                  <a:cubicBezTo>
                    <a:pt x="72009" y="1224238"/>
                    <a:pt x="70561" y="1220733"/>
                    <a:pt x="67665" y="1217837"/>
                  </a:cubicBezTo>
                  <a:cubicBezTo>
                    <a:pt x="64770" y="1214942"/>
                    <a:pt x="61264" y="1213494"/>
                    <a:pt x="57150" y="1213494"/>
                  </a:cubicBezTo>
                  <a:cubicBezTo>
                    <a:pt x="53797" y="1213494"/>
                    <a:pt x="50673" y="1214408"/>
                    <a:pt x="47777" y="1216237"/>
                  </a:cubicBezTo>
                  <a:cubicBezTo>
                    <a:pt x="44881" y="1218066"/>
                    <a:pt x="43434" y="1220580"/>
                    <a:pt x="43434" y="1223781"/>
                  </a:cubicBezTo>
                  <a:cubicBezTo>
                    <a:pt x="43434" y="1229115"/>
                    <a:pt x="45720" y="1231782"/>
                    <a:pt x="50292" y="1231782"/>
                  </a:cubicBezTo>
                  <a:cubicBezTo>
                    <a:pt x="54102" y="1231782"/>
                    <a:pt x="56007" y="1229877"/>
                    <a:pt x="56007" y="1226067"/>
                  </a:cubicBezTo>
                  <a:cubicBezTo>
                    <a:pt x="56007" y="1223781"/>
                    <a:pt x="54483" y="1221876"/>
                    <a:pt x="51435" y="1220352"/>
                  </a:cubicBezTo>
                  <a:cubicBezTo>
                    <a:pt x="58293" y="1220352"/>
                    <a:pt x="61722" y="1223019"/>
                    <a:pt x="61722" y="1228353"/>
                  </a:cubicBezTo>
                  <a:cubicBezTo>
                    <a:pt x="61722" y="1231401"/>
                    <a:pt x="60579" y="1233877"/>
                    <a:pt x="58293" y="1235782"/>
                  </a:cubicBezTo>
                  <a:cubicBezTo>
                    <a:pt x="56007" y="1237687"/>
                    <a:pt x="53340" y="1238640"/>
                    <a:pt x="50292" y="1238640"/>
                  </a:cubicBezTo>
                  <a:cubicBezTo>
                    <a:pt x="46024" y="1238640"/>
                    <a:pt x="42481" y="1237040"/>
                    <a:pt x="39662" y="1233839"/>
                  </a:cubicBezTo>
                  <a:cubicBezTo>
                    <a:pt x="36842" y="1230639"/>
                    <a:pt x="35433" y="1226905"/>
                    <a:pt x="35433" y="1222638"/>
                  </a:cubicBezTo>
                  <a:cubicBezTo>
                    <a:pt x="35433" y="1217304"/>
                    <a:pt x="37490" y="1212922"/>
                    <a:pt x="41605" y="1209493"/>
                  </a:cubicBezTo>
                  <a:cubicBezTo>
                    <a:pt x="45720" y="1206064"/>
                    <a:pt x="50520" y="1204350"/>
                    <a:pt x="56007" y="1204350"/>
                  </a:cubicBezTo>
                  <a:close/>
                  <a:moveTo>
                    <a:pt x="78867" y="1175775"/>
                  </a:moveTo>
                  <a:cubicBezTo>
                    <a:pt x="86182" y="1175775"/>
                    <a:pt x="92049" y="1179356"/>
                    <a:pt x="96469" y="1186519"/>
                  </a:cubicBezTo>
                  <a:cubicBezTo>
                    <a:pt x="99212" y="1191091"/>
                    <a:pt x="100584" y="1196273"/>
                    <a:pt x="100584" y="1202064"/>
                  </a:cubicBezTo>
                  <a:cubicBezTo>
                    <a:pt x="100584" y="1213494"/>
                    <a:pt x="96393" y="1226448"/>
                    <a:pt x="88011" y="1240926"/>
                  </a:cubicBezTo>
                  <a:lnTo>
                    <a:pt x="93726" y="1246641"/>
                  </a:lnTo>
                  <a:cubicBezTo>
                    <a:pt x="111252" y="1236735"/>
                    <a:pt x="122682" y="1231782"/>
                    <a:pt x="128016" y="1231782"/>
                  </a:cubicBezTo>
                  <a:cubicBezTo>
                    <a:pt x="136093" y="1231934"/>
                    <a:pt x="142798" y="1233687"/>
                    <a:pt x="148132" y="1237040"/>
                  </a:cubicBezTo>
                  <a:cubicBezTo>
                    <a:pt x="154533" y="1241154"/>
                    <a:pt x="157734" y="1247022"/>
                    <a:pt x="157734" y="1254642"/>
                  </a:cubicBezTo>
                  <a:cubicBezTo>
                    <a:pt x="157734" y="1257995"/>
                    <a:pt x="156591" y="1262757"/>
                    <a:pt x="154305" y="1268929"/>
                  </a:cubicBezTo>
                  <a:cubicBezTo>
                    <a:pt x="152019" y="1275102"/>
                    <a:pt x="150876" y="1279864"/>
                    <a:pt x="150876" y="1283217"/>
                  </a:cubicBezTo>
                  <a:cubicBezTo>
                    <a:pt x="150876" y="1285350"/>
                    <a:pt x="151638" y="1288398"/>
                    <a:pt x="153162" y="1292361"/>
                  </a:cubicBezTo>
                  <a:cubicBezTo>
                    <a:pt x="146304" y="1288703"/>
                    <a:pt x="142875" y="1282226"/>
                    <a:pt x="142875" y="1272930"/>
                  </a:cubicBezTo>
                  <a:cubicBezTo>
                    <a:pt x="142875" y="1265310"/>
                    <a:pt x="140398" y="1258833"/>
                    <a:pt x="135445" y="1253499"/>
                  </a:cubicBezTo>
                  <a:cubicBezTo>
                    <a:pt x="130492" y="1248165"/>
                    <a:pt x="124206" y="1245498"/>
                    <a:pt x="116586" y="1245498"/>
                  </a:cubicBezTo>
                  <a:cubicBezTo>
                    <a:pt x="107442" y="1245498"/>
                    <a:pt x="97536" y="1249308"/>
                    <a:pt x="86868" y="1256928"/>
                  </a:cubicBezTo>
                  <a:lnTo>
                    <a:pt x="77724" y="1247784"/>
                  </a:lnTo>
                  <a:cubicBezTo>
                    <a:pt x="86106" y="1237725"/>
                    <a:pt x="90297" y="1228200"/>
                    <a:pt x="90297" y="1219209"/>
                  </a:cubicBezTo>
                  <a:cubicBezTo>
                    <a:pt x="90297" y="1212046"/>
                    <a:pt x="88239" y="1205683"/>
                    <a:pt x="84124" y="1200121"/>
                  </a:cubicBezTo>
                  <a:cubicBezTo>
                    <a:pt x="80010" y="1194558"/>
                    <a:pt x="74447" y="1191777"/>
                    <a:pt x="67437" y="1191777"/>
                  </a:cubicBezTo>
                  <a:cubicBezTo>
                    <a:pt x="66522" y="1191777"/>
                    <a:pt x="65189" y="1191967"/>
                    <a:pt x="63436" y="1192348"/>
                  </a:cubicBezTo>
                  <a:cubicBezTo>
                    <a:pt x="61684" y="1192729"/>
                    <a:pt x="60350" y="1192920"/>
                    <a:pt x="59436" y="1192920"/>
                  </a:cubicBezTo>
                  <a:cubicBezTo>
                    <a:pt x="50596" y="1192920"/>
                    <a:pt x="44881" y="1189491"/>
                    <a:pt x="42291" y="1182633"/>
                  </a:cubicBezTo>
                  <a:cubicBezTo>
                    <a:pt x="44729" y="1184157"/>
                    <a:pt x="47396" y="1184919"/>
                    <a:pt x="50292" y="1184919"/>
                  </a:cubicBezTo>
                  <a:cubicBezTo>
                    <a:pt x="52882" y="1184919"/>
                    <a:pt x="55549" y="1184157"/>
                    <a:pt x="58293" y="1182633"/>
                  </a:cubicBezTo>
                  <a:cubicBezTo>
                    <a:pt x="66370" y="1178061"/>
                    <a:pt x="73228" y="1175775"/>
                    <a:pt x="78867" y="1175775"/>
                  </a:cubicBezTo>
                  <a:close/>
                  <a:moveTo>
                    <a:pt x="169164" y="1160916"/>
                  </a:moveTo>
                  <a:lnTo>
                    <a:pt x="171450" y="1163202"/>
                  </a:lnTo>
                  <a:lnTo>
                    <a:pt x="164592" y="1180347"/>
                  </a:lnTo>
                  <a:cubicBezTo>
                    <a:pt x="158648" y="1195282"/>
                    <a:pt x="151409" y="1205569"/>
                    <a:pt x="142875" y="1211208"/>
                  </a:cubicBezTo>
                  <a:lnTo>
                    <a:pt x="93954" y="1243440"/>
                  </a:lnTo>
                  <a:lnTo>
                    <a:pt x="90754" y="1240469"/>
                  </a:lnTo>
                  <a:lnTo>
                    <a:pt x="124587" y="1188348"/>
                  </a:lnTo>
                  <a:cubicBezTo>
                    <a:pt x="129311" y="1181033"/>
                    <a:pt x="138074" y="1174556"/>
                    <a:pt x="150876" y="1168917"/>
                  </a:cubicBezTo>
                  <a:close/>
                  <a:moveTo>
                    <a:pt x="18288" y="1106052"/>
                  </a:moveTo>
                  <a:lnTo>
                    <a:pt x="25146" y="1106052"/>
                  </a:lnTo>
                  <a:lnTo>
                    <a:pt x="25146" y="1223781"/>
                  </a:lnTo>
                  <a:cubicBezTo>
                    <a:pt x="25146" y="1230944"/>
                    <a:pt x="27394" y="1237116"/>
                    <a:pt x="31889" y="1242297"/>
                  </a:cubicBezTo>
                  <a:cubicBezTo>
                    <a:pt x="36385" y="1247479"/>
                    <a:pt x="42138" y="1250070"/>
                    <a:pt x="49149" y="1250070"/>
                  </a:cubicBezTo>
                  <a:cubicBezTo>
                    <a:pt x="52044" y="1250070"/>
                    <a:pt x="55473" y="1249308"/>
                    <a:pt x="59436" y="1247784"/>
                  </a:cubicBezTo>
                  <a:lnTo>
                    <a:pt x="65151" y="1253499"/>
                  </a:lnTo>
                  <a:cubicBezTo>
                    <a:pt x="59969" y="1256547"/>
                    <a:pt x="55016" y="1258071"/>
                    <a:pt x="50292" y="1258071"/>
                  </a:cubicBezTo>
                  <a:cubicBezTo>
                    <a:pt x="41300" y="1258071"/>
                    <a:pt x="33718" y="1255137"/>
                    <a:pt x="27546" y="1249270"/>
                  </a:cubicBezTo>
                  <a:cubicBezTo>
                    <a:pt x="21374" y="1243402"/>
                    <a:pt x="18288" y="1236049"/>
                    <a:pt x="18288" y="1227210"/>
                  </a:cubicBezTo>
                  <a:close/>
                  <a:moveTo>
                    <a:pt x="0" y="1106052"/>
                  </a:moveTo>
                  <a:lnTo>
                    <a:pt x="6858" y="1106052"/>
                  </a:lnTo>
                  <a:lnTo>
                    <a:pt x="6858" y="1327794"/>
                  </a:lnTo>
                  <a:lnTo>
                    <a:pt x="228600" y="1327794"/>
                  </a:lnTo>
                  <a:lnTo>
                    <a:pt x="228600" y="1334652"/>
                  </a:lnTo>
                  <a:lnTo>
                    <a:pt x="0" y="1334652"/>
                  </a:lnTo>
                  <a:close/>
                  <a:moveTo>
                    <a:pt x="80010" y="901960"/>
                  </a:moveTo>
                  <a:lnTo>
                    <a:pt x="86868" y="907675"/>
                  </a:lnTo>
                  <a:cubicBezTo>
                    <a:pt x="86106" y="912247"/>
                    <a:pt x="85725" y="915295"/>
                    <a:pt x="85725" y="916819"/>
                  </a:cubicBezTo>
                  <a:cubicBezTo>
                    <a:pt x="85725" y="924286"/>
                    <a:pt x="89535" y="930306"/>
                    <a:pt x="97155" y="934878"/>
                  </a:cubicBezTo>
                  <a:cubicBezTo>
                    <a:pt x="103708" y="938841"/>
                    <a:pt x="110947" y="940822"/>
                    <a:pt x="118872" y="940822"/>
                  </a:cubicBezTo>
                  <a:lnTo>
                    <a:pt x="228600" y="940822"/>
                  </a:lnTo>
                  <a:lnTo>
                    <a:pt x="228600" y="947680"/>
                  </a:lnTo>
                  <a:lnTo>
                    <a:pt x="115443" y="947680"/>
                  </a:lnTo>
                  <a:cubicBezTo>
                    <a:pt x="105384" y="947680"/>
                    <a:pt x="96545" y="944708"/>
                    <a:pt x="88925" y="938764"/>
                  </a:cubicBezTo>
                  <a:cubicBezTo>
                    <a:pt x="80695" y="932364"/>
                    <a:pt x="76581" y="924286"/>
                    <a:pt x="76581" y="914533"/>
                  </a:cubicBezTo>
                  <a:cubicBezTo>
                    <a:pt x="76581" y="912247"/>
                    <a:pt x="77724" y="908056"/>
                    <a:pt x="80010" y="901960"/>
                  </a:cubicBezTo>
                  <a:close/>
                  <a:moveTo>
                    <a:pt x="61722" y="901960"/>
                  </a:moveTo>
                  <a:lnTo>
                    <a:pt x="66065" y="905846"/>
                  </a:lnTo>
                  <a:lnTo>
                    <a:pt x="56007" y="922534"/>
                  </a:lnTo>
                  <a:cubicBezTo>
                    <a:pt x="47625" y="936555"/>
                    <a:pt x="40005" y="944175"/>
                    <a:pt x="33147" y="945394"/>
                  </a:cubicBezTo>
                  <a:cubicBezTo>
                    <a:pt x="28879" y="946156"/>
                    <a:pt x="24536" y="947756"/>
                    <a:pt x="20116" y="950194"/>
                  </a:cubicBezTo>
                  <a:lnTo>
                    <a:pt x="17830" y="947680"/>
                  </a:lnTo>
                  <a:cubicBezTo>
                    <a:pt x="20421" y="944632"/>
                    <a:pt x="22174" y="940441"/>
                    <a:pt x="23088" y="935107"/>
                  </a:cubicBezTo>
                  <a:cubicBezTo>
                    <a:pt x="25374" y="927487"/>
                    <a:pt x="33299" y="919486"/>
                    <a:pt x="46863" y="911104"/>
                  </a:cubicBezTo>
                  <a:close/>
                  <a:moveTo>
                    <a:pt x="106299" y="885958"/>
                  </a:moveTo>
                  <a:cubicBezTo>
                    <a:pt x="113004" y="885958"/>
                    <a:pt x="118681" y="888282"/>
                    <a:pt x="123329" y="892930"/>
                  </a:cubicBezTo>
                  <a:cubicBezTo>
                    <a:pt x="127978" y="897578"/>
                    <a:pt x="130302" y="903255"/>
                    <a:pt x="130302" y="909961"/>
                  </a:cubicBezTo>
                  <a:cubicBezTo>
                    <a:pt x="130302" y="915142"/>
                    <a:pt x="128549" y="919676"/>
                    <a:pt x="125044" y="923563"/>
                  </a:cubicBezTo>
                  <a:cubicBezTo>
                    <a:pt x="121539" y="927449"/>
                    <a:pt x="117195" y="929392"/>
                    <a:pt x="112014" y="929392"/>
                  </a:cubicBezTo>
                  <a:cubicBezTo>
                    <a:pt x="107746" y="929392"/>
                    <a:pt x="104127" y="927982"/>
                    <a:pt x="101155" y="925163"/>
                  </a:cubicBezTo>
                  <a:cubicBezTo>
                    <a:pt x="98183" y="922343"/>
                    <a:pt x="96697" y="918800"/>
                    <a:pt x="96697" y="914533"/>
                  </a:cubicBezTo>
                  <a:cubicBezTo>
                    <a:pt x="96697" y="911180"/>
                    <a:pt x="97840" y="908437"/>
                    <a:pt x="100126" y="906303"/>
                  </a:cubicBezTo>
                  <a:cubicBezTo>
                    <a:pt x="102412" y="904170"/>
                    <a:pt x="105232" y="903103"/>
                    <a:pt x="108585" y="903103"/>
                  </a:cubicBezTo>
                  <a:cubicBezTo>
                    <a:pt x="113157" y="903103"/>
                    <a:pt x="115443" y="905389"/>
                    <a:pt x="115443" y="909961"/>
                  </a:cubicBezTo>
                  <a:cubicBezTo>
                    <a:pt x="115138" y="911942"/>
                    <a:pt x="114376" y="913466"/>
                    <a:pt x="113157" y="914533"/>
                  </a:cubicBezTo>
                  <a:cubicBezTo>
                    <a:pt x="113157" y="911485"/>
                    <a:pt x="111633" y="909961"/>
                    <a:pt x="108585" y="909961"/>
                  </a:cubicBezTo>
                  <a:cubicBezTo>
                    <a:pt x="104775" y="909961"/>
                    <a:pt x="102870" y="911866"/>
                    <a:pt x="102870" y="915676"/>
                  </a:cubicBezTo>
                  <a:cubicBezTo>
                    <a:pt x="102870" y="920248"/>
                    <a:pt x="105918" y="922534"/>
                    <a:pt x="112014" y="922534"/>
                  </a:cubicBezTo>
                  <a:cubicBezTo>
                    <a:pt x="115519" y="922534"/>
                    <a:pt x="118300" y="921162"/>
                    <a:pt x="120358" y="918419"/>
                  </a:cubicBezTo>
                  <a:cubicBezTo>
                    <a:pt x="122415" y="915676"/>
                    <a:pt x="123444" y="912475"/>
                    <a:pt x="123444" y="908818"/>
                  </a:cubicBezTo>
                  <a:cubicBezTo>
                    <a:pt x="123444" y="904703"/>
                    <a:pt x="121996" y="901198"/>
                    <a:pt x="119100" y="898302"/>
                  </a:cubicBezTo>
                  <a:cubicBezTo>
                    <a:pt x="116205" y="895407"/>
                    <a:pt x="112699" y="893959"/>
                    <a:pt x="108585" y="893959"/>
                  </a:cubicBezTo>
                  <a:cubicBezTo>
                    <a:pt x="104165" y="893959"/>
                    <a:pt x="99974" y="895102"/>
                    <a:pt x="96012" y="897388"/>
                  </a:cubicBezTo>
                  <a:lnTo>
                    <a:pt x="90297" y="891673"/>
                  </a:lnTo>
                  <a:cubicBezTo>
                    <a:pt x="97155" y="887863"/>
                    <a:pt x="102489" y="885958"/>
                    <a:pt x="106299" y="885958"/>
                  </a:cubicBezTo>
                  <a:close/>
                  <a:moveTo>
                    <a:pt x="22860" y="877957"/>
                  </a:moveTo>
                  <a:cubicBezTo>
                    <a:pt x="23774" y="883291"/>
                    <a:pt x="25679" y="887863"/>
                    <a:pt x="28575" y="891673"/>
                  </a:cubicBezTo>
                  <a:cubicBezTo>
                    <a:pt x="32080" y="896245"/>
                    <a:pt x="36271" y="898531"/>
                    <a:pt x="41148" y="898531"/>
                  </a:cubicBezTo>
                  <a:cubicBezTo>
                    <a:pt x="47091" y="898378"/>
                    <a:pt x="56235" y="894949"/>
                    <a:pt x="68580" y="888244"/>
                  </a:cubicBezTo>
                  <a:lnTo>
                    <a:pt x="77724" y="897388"/>
                  </a:lnTo>
                  <a:cubicBezTo>
                    <a:pt x="71628" y="910494"/>
                    <a:pt x="68580" y="920019"/>
                    <a:pt x="68580" y="925963"/>
                  </a:cubicBezTo>
                  <a:cubicBezTo>
                    <a:pt x="68580" y="930382"/>
                    <a:pt x="69799" y="934345"/>
                    <a:pt x="72237" y="937850"/>
                  </a:cubicBezTo>
                  <a:cubicBezTo>
                    <a:pt x="74676" y="941355"/>
                    <a:pt x="78028" y="943108"/>
                    <a:pt x="82296" y="943108"/>
                  </a:cubicBezTo>
                  <a:cubicBezTo>
                    <a:pt x="79248" y="946156"/>
                    <a:pt x="75819" y="947680"/>
                    <a:pt x="72009" y="947680"/>
                  </a:cubicBezTo>
                  <a:cubicBezTo>
                    <a:pt x="68199" y="947680"/>
                    <a:pt x="65151" y="946194"/>
                    <a:pt x="62865" y="943222"/>
                  </a:cubicBezTo>
                  <a:cubicBezTo>
                    <a:pt x="60579" y="940250"/>
                    <a:pt x="59436" y="936783"/>
                    <a:pt x="59436" y="932821"/>
                  </a:cubicBezTo>
                  <a:cubicBezTo>
                    <a:pt x="59436" y="925810"/>
                    <a:pt x="62484" y="917047"/>
                    <a:pt x="68580" y="906532"/>
                  </a:cubicBezTo>
                  <a:lnTo>
                    <a:pt x="61722" y="898531"/>
                  </a:lnTo>
                  <a:cubicBezTo>
                    <a:pt x="50901" y="906151"/>
                    <a:pt x="42138" y="909961"/>
                    <a:pt x="35433" y="909961"/>
                  </a:cubicBezTo>
                  <a:cubicBezTo>
                    <a:pt x="30708" y="909961"/>
                    <a:pt x="26860" y="908132"/>
                    <a:pt x="23888" y="904474"/>
                  </a:cubicBezTo>
                  <a:cubicBezTo>
                    <a:pt x="20917" y="900817"/>
                    <a:pt x="19431" y="896550"/>
                    <a:pt x="19431" y="891673"/>
                  </a:cubicBezTo>
                  <a:cubicBezTo>
                    <a:pt x="19431" y="885272"/>
                    <a:pt x="20574" y="880700"/>
                    <a:pt x="22860" y="877957"/>
                  </a:cubicBezTo>
                  <a:close/>
                  <a:moveTo>
                    <a:pt x="65151" y="869956"/>
                  </a:moveTo>
                  <a:lnTo>
                    <a:pt x="96012" y="901960"/>
                  </a:lnTo>
                  <a:lnTo>
                    <a:pt x="90754" y="907446"/>
                  </a:lnTo>
                  <a:lnTo>
                    <a:pt x="59207" y="874985"/>
                  </a:lnTo>
                  <a:close/>
                  <a:moveTo>
                    <a:pt x="56007" y="835666"/>
                  </a:moveTo>
                  <a:cubicBezTo>
                    <a:pt x="62712" y="835666"/>
                    <a:pt x="68427" y="837799"/>
                    <a:pt x="73152" y="842067"/>
                  </a:cubicBezTo>
                  <a:cubicBezTo>
                    <a:pt x="77876" y="846334"/>
                    <a:pt x="80162" y="851820"/>
                    <a:pt x="80010" y="858526"/>
                  </a:cubicBezTo>
                  <a:cubicBezTo>
                    <a:pt x="79857" y="864774"/>
                    <a:pt x="77952" y="870489"/>
                    <a:pt x="74295" y="875671"/>
                  </a:cubicBezTo>
                  <a:lnTo>
                    <a:pt x="68580" y="871099"/>
                  </a:lnTo>
                  <a:cubicBezTo>
                    <a:pt x="70866" y="867441"/>
                    <a:pt x="72009" y="863631"/>
                    <a:pt x="72009" y="859669"/>
                  </a:cubicBezTo>
                  <a:cubicBezTo>
                    <a:pt x="72009" y="855554"/>
                    <a:pt x="70561" y="852049"/>
                    <a:pt x="67665" y="849153"/>
                  </a:cubicBezTo>
                  <a:cubicBezTo>
                    <a:pt x="64770" y="846258"/>
                    <a:pt x="61264" y="844810"/>
                    <a:pt x="57150" y="844810"/>
                  </a:cubicBezTo>
                  <a:cubicBezTo>
                    <a:pt x="53797" y="844810"/>
                    <a:pt x="50673" y="845724"/>
                    <a:pt x="47777" y="847553"/>
                  </a:cubicBezTo>
                  <a:cubicBezTo>
                    <a:pt x="44881" y="849382"/>
                    <a:pt x="43434" y="851896"/>
                    <a:pt x="43434" y="855097"/>
                  </a:cubicBezTo>
                  <a:cubicBezTo>
                    <a:pt x="43434" y="860431"/>
                    <a:pt x="45720" y="863098"/>
                    <a:pt x="50292" y="863098"/>
                  </a:cubicBezTo>
                  <a:cubicBezTo>
                    <a:pt x="54102" y="863098"/>
                    <a:pt x="56007" y="861193"/>
                    <a:pt x="56007" y="857383"/>
                  </a:cubicBezTo>
                  <a:cubicBezTo>
                    <a:pt x="56007" y="855097"/>
                    <a:pt x="54483" y="853192"/>
                    <a:pt x="51435" y="851668"/>
                  </a:cubicBezTo>
                  <a:cubicBezTo>
                    <a:pt x="58293" y="851668"/>
                    <a:pt x="61722" y="854335"/>
                    <a:pt x="61722" y="859669"/>
                  </a:cubicBezTo>
                  <a:cubicBezTo>
                    <a:pt x="61722" y="862717"/>
                    <a:pt x="60579" y="865193"/>
                    <a:pt x="58293" y="867098"/>
                  </a:cubicBezTo>
                  <a:cubicBezTo>
                    <a:pt x="56007" y="869003"/>
                    <a:pt x="53340" y="869956"/>
                    <a:pt x="50292" y="869956"/>
                  </a:cubicBezTo>
                  <a:cubicBezTo>
                    <a:pt x="46024" y="869956"/>
                    <a:pt x="42481" y="868356"/>
                    <a:pt x="39662" y="865155"/>
                  </a:cubicBezTo>
                  <a:cubicBezTo>
                    <a:pt x="36842" y="861955"/>
                    <a:pt x="35433" y="858221"/>
                    <a:pt x="35433" y="853954"/>
                  </a:cubicBezTo>
                  <a:cubicBezTo>
                    <a:pt x="35433" y="848620"/>
                    <a:pt x="37490" y="844238"/>
                    <a:pt x="41605" y="840809"/>
                  </a:cubicBezTo>
                  <a:cubicBezTo>
                    <a:pt x="45720" y="837380"/>
                    <a:pt x="50520" y="835666"/>
                    <a:pt x="56007" y="835666"/>
                  </a:cubicBezTo>
                  <a:close/>
                  <a:moveTo>
                    <a:pt x="78867" y="807091"/>
                  </a:moveTo>
                  <a:cubicBezTo>
                    <a:pt x="86182" y="807091"/>
                    <a:pt x="92049" y="810672"/>
                    <a:pt x="96469" y="817835"/>
                  </a:cubicBezTo>
                  <a:cubicBezTo>
                    <a:pt x="99212" y="822407"/>
                    <a:pt x="100584" y="827589"/>
                    <a:pt x="100584" y="833380"/>
                  </a:cubicBezTo>
                  <a:cubicBezTo>
                    <a:pt x="100584" y="844810"/>
                    <a:pt x="96393" y="857764"/>
                    <a:pt x="88011" y="872242"/>
                  </a:cubicBezTo>
                  <a:lnTo>
                    <a:pt x="93726" y="877957"/>
                  </a:lnTo>
                  <a:cubicBezTo>
                    <a:pt x="111252" y="868051"/>
                    <a:pt x="122682" y="863098"/>
                    <a:pt x="128016" y="863098"/>
                  </a:cubicBezTo>
                  <a:cubicBezTo>
                    <a:pt x="136093" y="863250"/>
                    <a:pt x="142798" y="865003"/>
                    <a:pt x="148132" y="868356"/>
                  </a:cubicBezTo>
                  <a:cubicBezTo>
                    <a:pt x="154533" y="872470"/>
                    <a:pt x="157734" y="878338"/>
                    <a:pt x="157734" y="885958"/>
                  </a:cubicBezTo>
                  <a:cubicBezTo>
                    <a:pt x="157734" y="889311"/>
                    <a:pt x="156591" y="894073"/>
                    <a:pt x="154305" y="900245"/>
                  </a:cubicBezTo>
                  <a:cubicBezTo>
                    <a:pt x="152019" y="906418"/>
                    <a:pt x="150876" y="911180"/>
                    <a:pt x="150876" y="914533"/>
                  </a:cubicBezTo>
                  <a:cubicBezTo>
                    <a:pt x="150876" y="916666"/>
                    <a:pt x="151638" y="919714"/>
                    <a:pt x="153162" y="923677"/>
                  </a:cubicBezTo>
                  <a:cubicBezTo>
                    <a:pt x="146304" y="920019"/>
                    <a:pt x="142875" y="913542"/>
                    <a:pt x="142875" y="904246"/>
                  </a:cubicBezTo>
                  <a:cubicBezTo>
                    <a:pt x="142875" y="896626"/>
                    <a:pt x="140398" y="890149"/>
                    <a:pt x="135445" y="884815"/>
                  </a:cubicBezTo>
                  <a:cubicBezTo>
                    <a:pt x="130492" y="879481"/>
                    <a:pt x="124206" y="876814"/>
                    <a:pt x="116586" y="876814"/>
                  </a:cubicBezTo>
                  <a:cubicBezTo>
                    <a:pt x="107442" y="876814"/>
                    <a:pt x="97536" y="880624"/>
                    <a:pt x="86868" y="888244"/>
                  </a:cubicBezTo>
                  <a:lnTo>
                    <a:pt x="77724" y="879100"/>
                  </a:lnTo>
                  <a:cubicBezTo>
                    <a:pt x="86106" y="869041"/>
                    <a:pt x="90297" y="859516"/>
                    <a:pt x="90297" y="850525"/>
                  </a:cubicBezTo>
                  <a:cubicBezTo>
                    <a:pt x="90297" y="843362"/>
                    <a:pt x="88239" y="836999"/>
                    <a:pt x="84124" y="831437"/>
                  </a:cubicBezTo>
                  <a:cubicBezTo>
                    <a:pt x="80010" y="825874"/>
                    <a:pt x="74447" y="823093"/>
                    <a:pt x="67437" y="823093"/>
                  </a:cubicBezTo>
                  <a:cubicBezTo>
                    <a:pt x="66522" y="823093"/>
                    <a:pt x="65189" y="823283"/>
                    <a:pt x="63436" y="823664"/>
                  </a:cubicBezTo>
                  <a:cubicBezTo>
                    <a:pt x="61684" y="824045"/>
                    <a:pt x="60350" y="824236"/>
                    <a:pt x="59436" y="824236"/>
                  </a:cubicBezTo>
                  <a:cubicBezTo>
                    <a:pt x="50596" y="824236"/>
                    <a:pt x="44881" y="820807"/>
                    <a:pt x="42291" y="813949"/>
                  </a:cubicBezTo>
                  <a:cubicBezTo>
                    <a:pt x="44729" y="815473"/>
                    <a:pt x="47396" y="816235"/>
                    <a:pt x="50292" y="816235"/>
                  </a:cubicBezTo>
                  <a:cubicBezTo>
                    <a:pt x="52882" y="816235"/>
                    <a:pt x="55549" y="815473"/>
                    <a:pt x="58293" y="813949"/>
                  </a:cubicBezTo>
                  <a:cubicBezTo>
                    <a:pt x="66370" y="809377"/>
                    <a:pt x="73228" y="807091"/>
                    <a:pt x="78867" y="807091"/>
                  </a:cubicBezTo>
                  <a:close/>
                  <a:moveTo>
                    <a:pt x="169164" y="792232"/>
                  </a:moveTo>
                  <a:lnTo>
                    <a:pt x="171450" y="794518"/>
                  </a:lnTo>
                  <a:lnTo>
                    <a:pt x="164592" y="811663"/>
                  </a:lnTo>
                  <a:cubicBezTo>
                    <a:pt x="158648" y="826598"/>
                    <a:pt x="151409" y="836885"/>
                    <a:pt x="142875" y="842524"/>
                  </a:cubicBezTo>
                  <a:lnTo>
                    <a:pt x="93954" y="874756"/>
                  </a:lnTo>
                  <a:lnTo>
                    <a:pt x="90754" y="871785"/>
                  </a:lnTo>
                  <a:lnTo>
                    <a:pt x="124587" y="819664"/>
                  </a:lnTo>
                  <a:cubicBezTo>
                    <a:pt x="129311" y="812349"/>
                    <a:pt x="138074" y="805872"/>
                    <a:pt x="150876" y="800233"/>
                  </a:cubicBezTo>
                  <a:close/>
                  <a:moveTo>
                    <a:pt x="18288" y="737368"/>
                  </a:moveTo>
                  <a:lnTo>
                    <a:pt x="25146" y="737368"/>
                  </a:lnTo>
                  <a:lnTo>
                    <a:pt x="25146" y="855097"/>
                  </a:lnTo>
                  <a:cubicBezTo>
                    <a:pt x="25146" y="862260"/>
                    <a:pt x="27394" y="868432"/>
                    <a:pt x="31889" y="873613"/>
                  </a:cubicBezTo>
                  <a:cubicBezTo>
                    <a:pt x="36385" y="878795"/>
                    <a:pt x="42138" y="881386"/>
                    <a:pt x="49149" y="881386"/>
                  </a:cubicBezTo>
                  <a:cubicBezTo>
                    <a:pt x="52044" y="881386"/>
                    <a:pt x="55473" y="880624"/>
                    <a:pt x="59436" y="879100"/>
                  </a:cubicBezTo>
                  <a:lnTo>
                    <a:pt x="65151" y="884815"/>
                  </a:lnTo>
                  <a:cubicBezTo>
                    <a:pt x="59969" y="887863"/>
                    <a:pt x="55016" y="889387"/>
                    <a:pt x="50292" y="889387"/>
                  </a:cubicBezTo>
                  <a:cubicBezTo>
                    <a:pt x="41300" y="889387"/>
                    <a:pt x="33718" y="886453"/>
                    <a:pt x="27546" y="880586"/>
                  </a:cubicBezTo>
                  <a:cubicBezTo>
                    <a:pt x="21374" y="874718"/>
                    <a:pt x="18288" y="867365"/>
                    <a:pt x="18288" y="858526"/>
                  </a:cubicBezTo>
                  <a:close/>
                  <a:moveTo>
                    <a:pt x="0" y="737368"/>
                  </a:moveTo>
                  <a:lnTo>
                    <a:pt x="6858" y="737368"/>
                  </a:lnTo>
                  <a:lnTo>
                    <a:pt x="6858" y="959110"/>
                  </a:lnTo>
                  <a:lnTo>
                    <a:pt x="228600" y="959110"/>
                  </a:lnTo>
                  <a:lnTo>
                    <a:pt x="228600" y="965968"/>
                  </a:lnTo>
                  <a:lnTo>
                    <a:pt x="0" y="965968"/>
                  </a:lnTo>
                  <a:close/>
                  <a:moveTo>
                    <a:pt x="80010" y="533276"/>
                  </a:moveTo>
                  <a:lnTo>
                    <a:pt x="86868" y="538991"/>
                  </a:lnTo>
                  <a:cubicBezTo>
                    <a:pt x="86106" y="543563"/>
                    <a:pt x="85725" y="546611"/>
                    <a:pt x="85725" y="548135"/>
                  </a:cubicBezTo>
                  <a:cubicBezTo>
                    <a:pt x="85725" y="555602"/>
                    <a:pt x="89535" y="561622"/>
                    <a:pt x="97155" y="566194"/>
                  </a:cubicBezTo>
                  <a:cubicBezTo>
                    <a:pt x="103708" y="570157"/>
                    <a:pt x="110947" y="572138"/>
                    <a:pt x="118872" y="572138"/>
                  </a:cubicBezTo>
                  <a:lnTo>
                    <a:pt x="228600" y="572138"/>
                  </a:lnTo>
                  <a:lnTo>
                    <a:pt x="228600" y="578996"/>
                  </a:lnTo>
                  <a:lnTo>
                    <a:pt x="115443" y="578996"/>
                  </a:lnTo>
                  <a:cubicBezTo>
                    <a:pt x="105384" y="578996"/>
                    <a:pt x="96545" y="576024"/>
                    <a:pt x="88925" y="570080"/>
                  </a:cubicBezTo>
                  <a:cubicBezTo>
                    <a:pt x="80695" y="563680"/>
                    <a:pt x="76581" y="555602"/>
                    <a:pt x="76581" y="545849"/>
                  </a:cubicBezTo>
                  <a:cubicBezTo>
                    <a:pt x="76581" y="543563"/>
                    <a:pt x="77724" y="539372"/>
                    <a:pt x="80010" y="533276"/>
                  </a:cubicBezTo>
                  <a:close/>
                  <a:moveTo>
                    <a:pt x="61722" y="533276"/>
                  </a:moveTo>
                  <a:lnTo>
                    <a:pt x="66065" y="537162"/>
                  </a:lnTo>
                  <a:lnTo>
                    <a:pt x="56007" y="553850"/>
                  </a:lnTo>
                  <a:cubicBezTo>
                    <a:pt x="47625" y="567871"/>
                    <a:pt x="40005" y="575491"/>
                    <a:pt x="33147" y="576710"/>
                  </a:cubicBezTo>
                  <a:cubicBezTo>
                    <a:pt x="28879" y="577472"/>
                    <a:pt x="24536" y="579072"/>
                    <a:pt x="20116" y="581510"/>
                  </a:cubicBezTo>
                  <a:lnTo>
                    <a:pt x="17830" y="578996"/>
                  </a:lnTo>
                  <a:cubicBezTo>
                    <a:pt x="20421" y="575948"/>
                    <a:pt x="22174" y="571757"/>
                    <a:pt x="23088" y="566423"/>
                  </a:cubicBezTo>
                  <a:cubicBezTo>
                    <a:pt x="25374" y="558803"/>
                    <a:pt x="33299" y="550802"/>
                    <a:pt x="46863" y="542420"/>
                  </a:cubicBezTo>
                  <a:close/>
                  <a:moveTo>
                    <a:pt x="106299" y="517274"/>
                  </a:moveTo>
                  <a:cubicBezTo>
                    <a:pt x="113004" y="517274"/>
                    <a:pt x="118681" y="519598"/>
                    <a:pt x="123329" y="524246"/>
                  </a:cubicBezTo>
                  <a:cubicBezTo>
                    <a:pt x="127978" y="528894"/>
                    <a:pt x="130302" y="534571"/>
                    <a:pt x="130302" y="541277"/>
                  </a:cubicBezTo>
                  <a:cubicBezTo>
                    <a:pt x="130302" y="546458"/>
                    <a:pt x="128549" y="550992"/>
                    <a:pt x="125044" y="554879"/>
                  </a:cubicBezTo>
                  <a:cubicBezTo>
                    <a:pt x="121539" y="558765"/>
                    <a:pt x="117195" y="560708"/>
                    <a:pt x="112014" y="560708"/>
                  </a:cubicBezTo>
                  <a:cubicBezTo>
                    <a:pt x="107746" y="560708"/>
                    <a:pt x="104127" y="559298"/>
                    <a:pt x="101155" y="556479"/>
                  </a:cubicBezTo>
                  <a:cubicBezTo>
                    <a:pt x="98183" y="553659"/>
                    <a:pt x="96697" y="550116"/>
                    <a:pt x="96697" y="545849"/>
                  </a:cubicBezTo>
                  <a:cubicBezTo>
                    <a:pt x="96697" y="542496"/>
                    <a:pt x="97840" y="539753"/>
                    <a:pt x="100126" y="537619"/>
                  </a:cubicBezTo>
                  <a:cubicBezTo>
                    <a:pt x="102412" y="535486"/>
                    <a:pt x="105232" y="534419"/>
                    <a:pt x="108585" y="534419"/>
                  </a:cubicBezTo>
                  <a:cubicBezTo>
                    <a:pt x="113157" y="534419"/>
                    <a:pt x="115443" y="536705"/>
                    <a:pt x="115443" y="541277"/>
                  </a:cubicBezTo>
                  <a:cubicBezTo>
                    <a:pt x="115138" y="543258"/>
                    <a:pt x="114376" y="544782"/>
                    <a:pt x="113157" y="545849"/>
                  </a:cubicBezTo>
                  <a:cubicBezTo>
                    <a:pt x="113157" y="542801"/>
                    <a:pt x="111633" y="541277"/>
                    <a:pt x="108585" y="541277"/>
                  </a:cubicBezTo>
                  <a:cubicBezTo>
                    <a:pt x="104775" y="541277"/>
                    <a:pt x="102870" y="543182"/>
                    <a:pt x="102870" y="546992"/>
                  </a:cubicBezTo>
                  <a:cubicBezTo>
                    <a:pt x="102870" y="551564"/>
                    <a:pt x="105918" y="553850"/>
                    <a:pt x="112014" y="553850"/>
                  </a:cubicBezTo>
                  <a:cubicBezTo>
                    <a:pt x="115519" y="553850"/>
                    <a:pt x="118300" y="552478"/>
                    <a:pt x="120358" y="549735"/>
                  </a:cubicBezTo>
                  <a:cubicBezTo>
                    <a:pt x="122415" y="546992"/>
                    <a:pt x="123444" y="543791"/>
                    <a:pt x="123444" y="540134"/>
                  </a:cubicBezTo>
                  <a:cubicBezTo>
                    <a:pt x="123444" y="536019"/>
                    <a:pt x="121996" y="532514"/>
                    <a:pt x="119100" y="529618"/>
                  </a:cubicBezTo>
                  <a:cubicBezTo>
                    <a:pt x="116205" y="526723"/>
                    <a:pt x="112699" y="525275"/>
                    <a:pt x="108585" y="525275"/>
                  </a:cubicBezTo>
                  <a:cubicBezTo>
                    <a:pt x="104165" y="525275"/>
                    <a:pt x="99974" y="526418"/>
                    <a:pt x="96012" y="528704"/>
                  </a:cubicBezTo>
                  <a:lnTo>
                    <a:pt x="90297" y="522989"/>
                  </a:lnTo>
                  <a:cubicBezTo>
                    <a:pt x="97155" y="519179"/>
                    <a:pt x="102489" y="517274"/>
                    <a:pt x="106299" y="517274"/>
                  </a:cubicBezTo>
                  <a:close/>
                  <a:moveTo>
                    <a:pt x="22860" y="509273"/>
                  </a:moveTo>
                  <a:cubicBezTo>
                    <a:pt x="23774" y="514607"/>
                    <a:pt x="25679" y="519179"/>
                    <a:pt x="28575" y="522989"/>
                  </a:cubicBezTo>
                  <a:cubicBezTo>
                    <a:pt x="32080" y="527561"/>
                    <a:pt x="36271" y="529847"/>
                    <a:pt x="41148" y="529847"/>
                  </a:cubicBezTo>
                  <a:cubicBezTo>
                    <a:pt x="47091" y="529694"/>
                    <a:pt x="56235" y="526265"/>
                    <a:pt x="68580" y="519560"/>
                  </a:cubicBezTo>
                  <a:lnTo>
                    <a:pt x="77724" y="528704"/>
                  </a:lnTo>
                  <a:cubicBezTo>
                    <a:pt x="71628" y="541810"/>
                    <a:pt x="68580" y="551335"/>
                    <a:pt x="68580" y="557279"/>
                  </a:cubicBezTo>
                  <a:cubicBezTo>
                    <a:pt x="68580" y="561698"/>
                    <a:pt x="69799" y="565661"/>
                    <a:pt x="72237" y="569166"/>
                  </a:cubicBezTo>
                  <a:cubicBezTo>
                    <a:pt x="74676" y="572671"/>
                    <a:pt x="78028" y="574424"/>
                    <a:pt x="82296" y="574424"/>
                  </a:cubicBezTo>
                  <a:cubicBezTo>
                    <a:pt x="79248" y="577472"/>
                    <a:pt x="75819" y="578996"/>
                    <a:pt x="72009" y="578996"/>
                  </a:cubicBezTo>
                  <a:cubicBezTo>
                    <a:pt x="68199" y="578996"/>
                    <a:pt x="65151" y="577510"/>
                    <a:pt x="62865" y="574538"/>
                  </a:cubicBezTo>
                  <a:cubicBezTo>
                    <a:pt x="60579" y="571566"/>
                    <a:pt x="59436" y="568099"/>
                    <a:pt x="59436" y="564137"/>
                  </a:cubicBezTo>
                  <a:cubicBezTo>
                    <a:pt x="59436" y="557126"/>
                    <a:pt x="62484" y="548363"/>
                    <a:pt x="68580" y="537848"/>
                  </a:cubicBezTo>
                  <a:lnTo>
                    <a:pt x="61722" y="529847"/>
                  </a:lnTo>
                  <a:cubicBezTo>
                    <a:pt x="50901" y="537467"/>
                    <a:pt x="42138" y="541277"/>
                    <a:pt x="35433" y="541277"/>
                  </a:cubicBezTo>
                  <a:cubicBezTo>
                    <a:pt x="30708" y="541277"/>
                    <a:pt x="26860" y="539448"/>
                    <a:pt x="23888" y="535790"/>
                  </a:cubicBezTo>
                  <a:cubicBezTo>
                    <a:pt x="20917" y="532133"/>
                    <a:pt x="19431" y="527866"/>
                    <a:pt x="19431" y="522989"/>
                  </a:cubicBezTo>
                  <a:cubicBezTo>
                    <a:pt x="19431" y="516588"/>
                    <a:pt x="20574" y="512016"/>
                    <a:pt x="22860" y="509273"/>
                  </a:cubicBezTo>
                  <a:close/>
                  <a:moveTo>
                    <a:pt x="65151" y="501272"/>
                  </a:moveTo>
                  <a:lnTo>
                    <a:pt x="96012" y="533276"/>
                  </a:lnTo>
                  <a:lnTo>
                    <a:pt x="90754" y="538762"/>
                  </a:lnTo>
                  <a:lnTo>
                    <a:pt x="59207" y="506301"/>
                  </a:lnTo>
                  <a:close/>
                  <a:moveTo>
                    <a:pt x="56007" y="466982"/>
                  </a:moveTo>
                  <a:cubicBezTo>
                    <a:pt x="62712" y="466982"/>
                    <a:pt x="68427" y="469115"/>
                    <a:pt x="73152" y="473383"/>
                  </a:cubicBezTo>
                  <a:cubicBezTo>
                    <a:pt x="77876" y="477650"/>
                    <a:pt x="80162" y="483136"/>
                    <a:pt x="80010" y="489842"/>
                  </a:cubicBezTo>
                  <a:cubicBezTo>
                    <a:pt x="79857" y="496090"/>
                    <a:pt x="77952" y="501805"/>
                    <a:pt x="74295" y="506987"/>
                  </a:cubicBezTo>
                  <a:lnTo>
                    <a:pt x="68580" y="502415"/>
                  </a:lnTo>
                  <a:cubicBezTo>
                    <a:pt x="70866" y="498757"/>
                    <a:pt x="72009" y="494947"/>
                    <a:pt x="72009" y="490985"/>
                  </a:cubicBezTo>
                  <a:cubicBezTo>
                    <a:pt x="72009" y="486870"/>
                    <a:pt x="70561" y="483365"/>
                    <a:pt x="67665" y="480469"/>
                  </a:cubicBezTo>
                  <a:cubicBezTo>
                    <a:pt x="64770" y="477574"/>
                    <a:pt x="61264" y="476126"/>
                    <a:pt x="57150" y="476126"/>
                  </a:cubicBezTo>
                  <a:cubicBezTo>
                    <a:pt x="53797" y="476126"/>
                    <a:pt x="50673" y="477040"/>
                    <a:pt x="47777" y="478869"/>
                  </a:cubicBezTo>
                  <a:cubicBezTo>
                    <a:pt x="44881" y="480698"/>
                    <a:pt x="43434" y="483212"/>
                    <a:pt x="43434" y="486413"/>
                  </a:cubicBezTo>
                  <a:cubicBezTo>
                    <a:pt x="43434" y="491747"/>
                    <a:pt x="45720" y="494414"/>
                    <a:pt x="50292" y="494414"/>
                  </a:cubicBezTo>
                  <a:cubicBezTo>
                    <a:pt x="54102" y="494414"/>
                    <a:pt x="56007" y="492509"/>
                    <a:pt x="56007" y="488699"/>
                  </a:cubicBezTo>
                  <a:cubicBezTo>
                    <a:pt x="56007" y="486413"/>
                    <a:pt x="54483" y="484508"/>
                    <a:pt x="51435" y="482984"/>
                  </a:cubicBezTo>
                  <a:cubicBezTo>
                    <a:pt x="58293" y="482984"/>
                    <a:pt x="61722" y="485651"/>
                    <a:pt x="61722" y="490985"/>
                  </a:cubicBezTo>
                  <a:cubicBezTo>
                    <a:pt x="61722" y="494033"/>
                    <a:pt x="60579" y="496509"/>
                    <a:pt x="58293" y="498414"/>
                  </a:cubicBezTo>
                  <a:cubicBezTo>
                    <a:pt x="56007" y="500319"/>
                    <a:pt x="53340" y="501272"/>
                    <a:pt x="50292" y="501272"/>
                  </a:cubicBezTo>
                  <a:cubicBezTo>
                    <a:pt x="46024" y="501272"/>
                    <a:pt x="42481" y="499672"/>
                    <a:pt x="39662" y="496471"/>
                  </a:cubicBezTo>
                  <a:cubicBezTo>
                    <a:pt x="36842" y="493271"/>
                    <a:pt x="35433" y="489537"/>
                    <a:pt x="35433" y="485270"/>
                  </a:cubicBezTo>
                  <a:cubicBezTo>
                    <a:pt x="35433" y="479936"/>
                    <a:pt x="37490" y="475554"/>
                    <a:pt x="41605" y="472125"/>
                  </a:cubicBezTo>
                  <a:cubicBezTo>
                    <a:pt x="45720" y="468696"/>
                    <a:pt x="50520" y="466982"/>
                    <a:pt x="56007" y="466982"/>
                  </a:cubicBezTo>
                  <a:close/>
                  <a:moveTo>
                    <a:pt x="78867" y="438407"/>
                  </a:moveTo>
                  <a:cubicBezTo>
                    <a:pt x="86182" y="438407"/>
                    <a:pt x="92049" y="441988"/>
                    <a:pt x="96469" y="449151"/>
                  </a:cubicBezTo>
                  <a:cubicBezTo>
                    <a:pt x="99212" y="453723"/>
                    <a:pt x="100584" y="458905"/>
                    <a:pt x="100584" y="464696"/>
                  </a:cubicBezTo>
                  <a:cubicBezTo>
                    <a:pt x="100584" y="476126"/>
                    <a:pt x="96393" y="489080"/>
                    <a:pt x="88011" y="503558"/>
                  </a:cubicBezTo>
                  <a:lnTo>
                    <a:pt x="93726" y="509273"/>
                  </a:lnTo>
                  <a:cubicBezTo>
                    <a:pt x="111252" y="499367"/>
                    <a:pt x="122682" y="494414"/>
                    <a:pt x="128016" y="494414"/>
                  </a:cubicBezTo>
                  <a:cubicBezTo>
                    <a:pt x="136093" y="494566"/>
                    <a:pt x="142798" y="496319"/>
                    <a:pt x="148132" y="499672"/>
                  </a:cubicBezTo>
                  <a:cubicBezTo>
                    <a:pt x="154533" y="503786"/>
                    <a:pt x="157734" y="509654"/>
                    <a:pt x="157734" y="517274"/>
                  </a:cubicBezTo>
                  <a:cubicBezTo>
                    <a:pt x="157734" y="520627"/>
                    <a:pt x="156591" y="525389"/>
                    <a:pt x="154305" y="531561"/>
                  </a:cubicBezTo>
                  <a:cubicBezTo>
                    <a:pt x="152019" y="537734"/>
                    <a:pt x="150876" y="542496"/>
                    <a:pt x="150876" y="545849"/>
                  </a:cubicBezTo>
                  <a:cubicBezTo>
                    <a:pt x="150876" y="547982"/>
                    <a:pt x="151638" y="551030"/>
                    <a:pt x="153162" y="554993"/>
                  </a:cubicBezTo>
                  <a:cubicBezTo>
                    <a:pt x="146304" y="551335"/>
                    <a:pt x="142875" y="544858"/>
                    <a:pt x="142875" y="535562"/>
                  </a:cubicBezTo>
                  <a:cubicBezTo>
                    <a:pt x="142875" y="527942"/>
                    <a:pt x="140398" y="521465"/>
                    <a:pt x="135445" y="516131"/>
                  </a:cubicBezTo>
                  <a:cubicBezTo>
                    <a:pt x="130492" y="510797"/>
                    <a:pt x="124206" y="508130"/>
                    <a:pt x="116586" y="508130"/>
                  </a:cubicBezTo>
                  <a:cubicBezTo>
                    <a:pt x="107442" y="508130"/>
                    <a:pt x="97536" y="511940"/>
                    <a:pt x="86868" y="519560"/>
                  </a:cubicBezTo>
                  <a:lnTo>
                    <a:pt x="77724" y="510416"/>
                  </a:lnTo>
                  <a:cubicBezTo>
                    <a:pt x="86106" y="500357"/>
                    <a:pt x="90297" y="490832"/>
                    <a:pt x="90297" y="481841"/>
                  </a:cubicBezTo>
                  <a:cubicBezTo>
                    <a:pt x="90297" y="474678"/>
                    <a:pt x="88239" y="468315"/>
                    <a:pt x="84124" y="462753"/>
                  </a:cubicBezTo>
                  <a:cubicBezTo>
                    <a:pt x="80010" y="457190"/>
                    <a:pt x="74447" y="454409"/>
                    <a:pt x="67437" y="454409"/>
                  </a:cubicBezTo>
                  <a:cubicBezTo>
                    <a:pt x="66522" y="454409"/>
                    <a:pt x="65189" y="454599"/>
                    <a:pt x="63436" y="454980"/>
                  </a:cubicBezTo>
                  <a:cubicBezTo>
                    <a:pt x="61684" y="455361"/>
                    <a:pt x="60350" y="455552"/>
                    <a:pt x="59436" y="455552"/>
                  </a:cubicBezTo>
                  <a:cubicBezTo>
                    <a:pt x="50596" y="455552"/>
                    <a:pt x="44881" y="452123"/>
                    <a:pt x="42291" y="445265"/>
                  </a:cubicBezTo>
                  <a:cubicBezTo>
                    <a:pt x="44729" y="446789"/>
                    <a:pt x="47396" y="447551"/>
                    <a:pt x="50292" y="447551"/>
                  </a:cubicBezTo>
                  <a:cubicBezTo>
                    <a:pt x="52882" y="447551"/>
                    <a:pt x="55549" y="446789"/>
                    <a:pt x="58293" y="445265"/>
                  </a:cubicBezTo>
                  <a:cubicBezTo>
                    <a:pt x="66370" y="440693"/>
                    <a:pt x="73228" y="438407"/>
                    <a:pt x="78867" y="438407"/>
                  </a:cubicBezTo>
                  <a:close/>
                  <a:moveTo>
                    <a:pt x="169164" y="423548"/>
                  </a:moveTo>
                  <a:lnTo>
                    <a:pt x="171450" y="425834"/>
                  </a:lnTo>
                  <a:lnTo>
                    <a:pt x="164592" y="442979"/>
                  </a:lnTo>
                  <a:cubicBezTo>
                    <a:pt x="158648" y="457914"/>
                    <a:pt x="151409" y="468201"/>
                    <a:pt x="142875" y="473840"/>
                  </a:cubicBezTo>
                  <a:lnTo>
                    <a:pt x="93954" y="506072"/>
                  </a:lnTo>
                  <a:lnTo>
                    <a:pt x="90754" y="503101"/>
                  </a:lnTo>
                  <a:lnTo>
                    <a:pt x="124587" y="450980"/>
                  </a:lnTo>
                  <a:cubicBezTo>
                    <a:pt x="129311" y="443665"/>
                    <a:pt x="138074" y="437188"/>
                    <a:pt x="150876" y="431549"/>
                  </a:cubicBezTo>
                  <a:close/>
                  <a:moveTo>
                    <a:pt x="18288" y="368684"/>
                  </a:moveTo>
                  <a:lnTo>
                    <a:pt x="25146" y="368684"/>
                  </a:lnTo>
                  <a:lnTo>
                    <a:pt x="25146" y="486413"/>
                  </a:lnTo>
                  <a:cubicBezTo>
                    <a:pt x="25146" y="493576"/>
                    <a:pt x="27394" y="499748"/>
                    <a:pt x="31889" y="504929"/>
                  </a:cubicBezTo>
                  <a:cubicBezTo>
                    <a:pt x="36385" y="510111"/>
                    <a:pt x="42138" y="512702"/>
                    <a:pt x="49149" y="512702"/>
                  </a:cubicBezTo>
                  <a:cubicBezTo>
                    <a:pt x="52044" y="512702"/>
                    <a:pt x="55473" y="511940"/>
                    <a:pt x="59436" y="510416"/>
                  </a:cubicBezTo>
                  <a:lnTo>
                    <a:pt x="65151" y="516131"/>
                  </a:lnTo>
                  <a:cubicBezTo>
                    <a:pt x="59969" y="519179"/>
                    <a:pt x="55016" y="520703"/>
                    <a:pt x="50292" y="520703"/>
                  </a:cubicBezTo>
                  <a:cubicBezTo>
                    <a:pt x="41300" y="520703"/>
                    <a:pt x="33718" y="517769"/>
                    <a:pt x="27546" y="511902"/>
                  </a:cubicBezTo>
                  <a:cubicBezTo>
                    <a:pt x="21374" y="506034"/>
                    <a:pt x="18288" y="498681"/>
                    <a:pt x="18288" y="489842"/>
                  </a:cubicBezTo>
                  <a:close/>
                  <a:moveTo>
                    <a:pt x="0" y="368684"/>
                  </a:moveTo>
                  <a:lnTo>
                    <a:pt x="6858" y="368684"/>
                  </a:lnTo>
                  <a:lnTo>
                    <a:pt x="6858" y="590426"/>
                  </a:lnTo>
                  <a:lnTo>
                    <a:pt x="228600" y="590426"/>
                  </a:lnTo>
                  <a:lnTo>
                    <a:pt x="228600" y="597284"/>
                  </a:lnTo>
                  <a:lnTo>
                    <a:pt x="0" y="597284"/>
                  </a:lnTo>
                  <a:close/>
                  <a:moveTo>
                    <a:pt x="80010" y="164592"/>
                  </a:moveTo>
                  <a:lnTo>
                    <a:pt x="86868" y="170307"/>
                  </a:lnTo>
                  <a:cubicBezTo>
                    <a:pt x="86106" y="174879"/>
                    <a:pt x="85725" y="177927"/>
                    <a:pt x="85725" y="179451"/>
                  </a:cubicBezTo>
                  <a:cubicBezTo>
                    <a:pt x="85725" y="186919"/>
                    <a:pt x="89535" y="192938"/>
                    <a:pt x="97155" y="197510"/>
                  </a:cubicBezTo>
                  <a:cubicBezTo>
                    <a:pt x="103708" y="201473"/>
                    <a:pt x="110947" y="203454"/>
                    <a:pt x="118872" y="203454"/>
                  </a:cubicBezTo>
                  <a:lnTo>
                    <a:pt x="228600" y="203454"/>
                  </a:lnTo>
                  <a:lnTo>
                    <a:pt x="228600" y="210312"/>
                  </a:lnTo>
                  <a:lnTo>
                    <a:pt x="115443" y="210312"/>
                  </a:lnTo>
                  <a:cubicBezTo>
                    <a:pt x="105384" y="210312"/>
                    <a:pt x="96545" y="207340"/>
                    <a:pt x="88925" y="201397"/>
                  </a:cubicBezTo>
                  <a:cubicBezTo>
                    <a:pt x="80695" y="194996"/>
                    <a:pt x="76581" y="186919"/>
                    <a:pt x="76581" y="177165"/>
                  </a:cubicBezTo>
                  <a:cubicBezTo>
                    <a:pt x="76581" y="174879"/>
                    <a:pt x="77724" y="170688"/>
                    <a:pt x="80010" y="164592"/>
                  </a:cubicBezTo>
                  <a:close/>
                  <a:moveTo>
                    <a:pt x="61722" y="164592"/>
                  </a:moveTo>
                  <a:lnTo>
                    <a:pt x="66065" y="168478"/>
                  </a:lnTo>
                  <a:lnTo>
                    <a:pt x="56007" y="185166"/>
                  </a:lnTo>
                  <a:cubicBezTo>
                    <a:pt x="47625" y="199187"/>
                    <a:pt x="40005" y="206807"/>
                    <a:pt x="33147" y="208026"/>
                  </a:cubicBezTo>
                  <a:cubicBezTo>
                    <a:pt x="28879" y="208788"/>
                    <a:pt x="24536" y="210388"/>
                    <a:pt x="20116" y="212827"/>
                  </a:cubicBezTo>
                  <a:lnTo>
                    <a:pt x="17830" y="210312"/>
                  </a:lnTo>
                  <a:cubicBezTo>
                    <a:pt x="20421" y="207264"/>
                    <a:pt x="22174" y="203073"/>
                    <a:pt x="23088" y="197739"/>
                  </a:cubicBezTo>
                  <a:cubicBezTo>
                    <a:pt x="25374" y="190119"/>
                    <a:pt x="33299" y="182118"/>
                    <a:pt x="46863" y="173736"/>
                  </a:cubicBezTo>
                  <a:close/>
                  <a:moveTo>
                    <a:pt x="106299" y="148590"/>
                  </a:moveTo>
                  <a:cubicBezTo>
                    <a:pt x="113004" y="148590"/>
                    <a:pt x="118681" y="150914"/>
                    <a:pt x="123329" y="155562"/>
                  </a:cubicBezTo>
                  <a:cubicBezTo>
                    <a:pt x="127978" y="160210"/>
                    <a:pt x="130302" y="165887"/>
                    <a:pt x="130302" y="172593"/>
                  </a:cubicBezTo>
                  <a:cubicBezTo>
                    <a:pt x="130302" y="177775"/>
                    <a:pt x="128549" y="182308"/>
                    <a:pt x="125044" y="186195"/>
                  </a:cubicBezTo>
                  <a:cubicBezTo>
                    <a:pt x="121539" y="190081"/>
                    <a:pt x="117195" y="192024"/>
                    <a:pt x="112014" y="192024"/>
                  </a:cubicBezTo>
                  <a:cubicBezTo>
                    <a:pt x="107746" y="192024"/>
                    <a:pt x="104127" y="190614"/>
                    <a:pt x="101155" y="187795"/>
                  </a:cubicBezTo>
                  <a:cubicBezTo>
                    <a:pt x="98183" y="184975"/>
                    <a:pt x="96697" y="181432"/>
                    <a:pt x="96697" y="177165"/>
                  </a:cubicBezTo>
                  <a:cubicBezTo>
                    <a:pt x="96697" y="173812"/>
                    <a:pt x="97840" y="171069"/>
                    <a:pt x="100126" y="168935"/>
                  </a:cubicBezTo>
                  <a:cubicBezTo>
                    <a:pt x="102412" y="166802"/>
                    <a:pt x="105232" y="165735"/>
                    <a:pt x="108585" y="165735"/>
                  </a:cubicBezTo>
                  <a:cubicBezTo>
                    <a:pt x="113157" y="165735"/>
                    <a:pt x="115443" y="168021"/>
                    <a:pt x="115443" y="172593"/>
                  </a:cubicBezTo>
                  <a:cubicBezTo>
                    <a:pt x="115138" y="174574"/>
                    <a:pt x="114376" y="176098"/>
                    <a:pt x="113157" y="177165"/>
                  </a:cubicBezTo>
                  <a:cubicBezTo>
                    <a:pt x="113157" y="174117"/>
                    <a:pt x="111633" y="172593"/>
                    <a:pt x="108585" y="172593"/>
                  </a:cubicBezTo>
                  <a:cubicBezTo>
                    <a:pt x="104775" y="172593"/>
                    <a:pt x="102870" y="174498"/>
                    <a:pt x="102870" y="178308"/>
                  </a:cubicBezTo>
                  <a:cubicBezTo>
                    <a:pt x="102870" y="182880"/>
                    <a:pt x="105918" y="185166"/>
                    <a:pt x="112014" y="185166"/>
                  </a:cubicBezTo>
                  <a:cubicBezTo>
                    <a:pt x="115519" y="185166"/>
                    <a:pt x="118300" y="183794"/>
                    <a:pt x="120358" y="181051"/>
                  </a:cubicBezTo>
                  <a:cubicBezTo>
                    <a:pt x="122415" y="178308"/>
                    <a:pt x="123444" y="175108"/>
                    <a:pt x="123444" y="171450"/>
                  </a:cubicBezTo>
                  <a:cubicBezTo>
                    <a:pt x="123444" y="167335"/>
                    <a:pt x="121996" y="163830"/>
                    <a:pt x="119100" y="160934"/>
                  </a:cubicBezTo>
                  <a:cubicBezTo>
                    <a:pt x="116205" y="158039"/>
                    <a:pt x="112699" y="156591"/>
                    <a:pt x="108585" y="156591"/>
                  </a:cubicBezTo>
                  <a:cubicBezTo>
                    <a:pt x="104165" y="156591"/>
                    <a:pt x="99974" y="157734"/>
                    <a:pt x="96012" y="160020"/>
                  </a:cubicBezTo>
                  <a:lnTo>
                    <a:pt x="90297" y="154305"/>
                  </a:lnTo>
                  <a:cubicBezTo>
                    <a:pt x="97155" y="150495"/>
                    <a:pt x="102489" y="148590"/>
                    <a:pt x="106299" y="148590"/>
                  </a:cubicBezTo>
                  <a:close/>
                  <a:moveTo>
                    <a:pt x="22860" y="140589"/>
                  </a:moveTo>
                  <a:cubicBezTo>
                    <a:pt x="23774" y="145923"/>
                    <a:pt x="25679" y="150495"/>
                    <a:pt x="28575" y="154305"/>
                  </a:cubicBezTo>
                  <a:cubicBezTo>
                    <a:pt x="32080" y="158877"/>
                    <a:pt x="36271" y="161163"/>
                    <a:pt x="41148" y="161163"/>
                  </a:cubicBezTo>
                  <a:cubicBezTo>
                    <a:pt x="47091" y="161011"/>
                    <a:pt x="56235" y="157582"/>
                    <a:pt x="68580" y="150876"/>
                  </a:cubicBezTo>
                  <a:lnTo>
                    <a:pt x="77724" y="160020"/>
                  </a:lnTo>
                  <a:cubicBezTo>
                    <a:pt x="71628" y="173126"/>
                    <a:pt x="68580" y="182651"/>
                    <a:pt x="68580" y="188595"/>
                  </a:cubicBezTo>
                  <a:cubicBezTo>
                    <a:pt x="68580" y="193015"/>
                    <a:pt x="69799" y="196977"/>
                    <a:pt x="72237" y="200482"/>
                  </a:cubicBezTo>
                  <a:cubicBezTo>
                    <a:pt x="74676" y="203987"/>
                    <a:pt x="78028" y="205740"/>
                    <a:pt x="82296" y="205740"/>
                  </a:cubicBezTo>
                  <a:cubicBezTo>
                    <a:pt x="79248" y="208788"/>
                    <a:pt x="75819" y="210312"/>
                    <a:pt x="72009" y="210312"/>
                  </a:cubicBezTo>
                  <a:cubicBezTo>
                    <a:pt x="68199" y="210312"/>
                    <a:pt x="65151" y="208826"/>
                    <a:pt x="62865" y="205854"/>
                  </a:cubicBezTo>
                  <a:cubicBezTo>
                    <a:pt x="60579" y="202882"/>
                    <a:pt x="59436" y="199415"/>
                    <a:pt x="59436" y="195453"/>
                  </a:cubicBezTo>
                  <a:cubicBezTo>
                    <a:pt x="59436" y="188443"/>
                    <a:pt x="62484" y="179680"/>
                    <a:pt x="68580" y="169164"/>
                  </a:cubicBezTo>
                  <a:lnTo>
                    <a:pt x="61722" y="161163"/>
                  </a:lnTo>
                  <a:cubicBezTo>
                    <a:pt x="50901" y="168783"/>
                    <a:pt x="42138" y="172593"/>
                    <a:pt x="35433" y="172593"/>
                  </a:cubicBezTo>
                  <a:cubicBezTo>
                    <a:pt x="30708" y="172593"/>
                    <a:pt x="26860" y="170764"/>
                    <a:pt x="23888" y="167107"/>
                  </a:cubicBezTo>
                  <a:cubicBezTo>
                    <a:pt x="20917" y="163449"/>
                    <a:pt x="19431" y="159182"/>
                    <a:pt x="19431" y="154305"/>
                  </a:cubicBezTo>
                  <a:cubicBezTo>
                    <a:pt x="19431" y="147904"/>
                    <a:pt x="20574" y="143332"/>
                    <a:pt x="22860" y="140589"/>
                  </a:cubicBezTo>
                  <a:close/>
                  <a:moveTo>
                    <a:pt x="65151" y="132588"/>
                  </a:moveTo>
                  <a:lnTo>
                    <a:pt x="96012" y="164592"/>
                  </a:lnTo>
                  <a:lnTo>
                    <a:pt x="90754" y="170078"/>
                  </a:lnTo>
                  <a:lnTo>
                    <a:pt x="59207" y="137617"/>
                  </a:lnTo>
                  <a:close/>
                  <a:moveTo>
                    <a:pt x="56007" y="98298"/>
                  </a:moveTo>
                  <a:cubicBezTo>
                    <a:pt x="62712" y="98298"/>
                    <a:pt x="68427" y="100432"/>
                    <a:pt x="73152" y="104699"/>
                  </a:cubicBezTo>
                  <a:cubicBezTo>
                    <a:pt x="77876" y="108966"/>
                    <a:pt x="80162" y="114452"/>
                    <a:pt x="80010" y="121158"/>
                  </a:cubicBezTo>
                  <a:cubicBezTo>
                    <a:pt x="79857" y="127406"/>
                    <a:pt x="77952" y="133121"/>
                    <a:pt x="74295" y="138303"/>
                  </a:cubicBezTo>
                  <a:lnTo>
                    <a:pt x="68580" y="133731"/>
                  </a:lnTo>
                  <a:cubicBezTo>
                    <a:pt x="70866" y="130073"/>
                    <a:pt x="72009" y="126263"/>
                    <a:pt x="72009" y="122301"/>
                  </a:cubicBezTo>
                  <a:cubicBezTo>
                    <a:pt x="72009" y="118186"/>
                    <a:pt x="70561" y="114681"/>
                    <a:pt x="67665" y="111785"/>
                  </a:cubicBezTo>
                  <a:cubicBezTo>
                    <a:pt x="64770" y="108890"/>
                    <a:pt x="61264" y="107442"/>
                    <a:pt x="57150" y="107442"/>
                  </a:cubicBezTo>
                  <a:cubicBezTo>
                    <a:pt x="53797" y="107442"/>
                    <a:pt x="50673" y="108356"/>
                    <a:pt x="47777" y="110185"/>
                  </a:cubicBezTo>
                  <a:cubicBezTo>
                    <a:pt x="44881" y="112014"/>
                    <a:pt x="43434" y="114529"/>
                    <a:pt x="43434" y="117729"/>
                  </a:cubicBezTo>
                  <a:cubicBezTo>
                    <a:pt x="43434" y="123063"/>
                    <a:pt x="45720" y="125730"/>
                    <a:pt x="50292" y="125730"/>
                  </a:cubicBezTo>
                  <a:cubicBezTo>
                    <a:pt x="54102" y="125730"/>
                    <a:pt x="56007" y="123825"/>
                    <a:pt x="56007" y="120015"/>
                  </a:cubicBezTo>
                  <a:cubicBezTo>
                    <a:pt x="56007" y="117729"/>
                    <a:pt x="54483" y="115824"/>
                    <a:pt x="51435" y="114300"/>
                  </a:cubicBezTo>
                  <a:cubicBezTo>
                    <a:pt x="58293" y="114300"/>
                    <a:pt x="61722" y="116967"/>
                    <a:pt x="61722" y="122301"/>
                  </a:cubicBezTo>
                  <a:cubicBezTo>
                    <a:pt x="61722" y="125349"/>
                    <a:pt x="60579" y="127825"/>
                    <a:pt x="58293" y="129730"/>
                  </a:cubicBezTo>
                  <a:cubicBezTo>
                    <a:pt x="56007" y="131635"/>
                    <a:pt x="53340" y="132588"/>
                    <a:pt x="50292" y="132588"/>
                  </a:cubicBezTo>
                  <a:cubicBezTo>
                    <a:pt x="46024" y="132588"/>
                    <a:pt x="42481" y="130988"/>
                    <a:pt x="39662" y="127787"/>
                  </a:cubicBezTo>
                  <a:cubicBezTo>
                    <a:pt x="36842" y="124587"/>
                    <a:pt x="35433" y="120853"/>
                    <a:pt x="35433" y="116586"/>
                  </a:cubicBezTo>
                  <a:cubicBezTo>
                    <a:pt x="35433" y="111252"/>
                    <a:pt x="37490" y="106870"/>
                    <a:pt x="41605" y="103441"/>
                  </a:cubicBezTo>
                  <a:cubicBezTo>
                    <a:pt x="45720" y="100012"/>
                    <a:pt x="50520" y="98298"/>
                    <a:pt x="56007" y="98298"/>
                  </a:cubicBezTo>
                  <a:close/>
                  <a:moveTo>
                    <a:pt x="78867" y="69723"/>
                  </a:moveTo>
                  <a:cubicBezTo>
                    <a:pt x="86182" y="69723"/>
                    <a:pt x="92049" y="73304"/>
                    <a:pt x="96469" y="80467"/>
                  </a:cubicBezTo>
                  <a:cubicBezTo>
                    <a:pt x="99212" y="85039"/>
                    <a:pt x="100584" y="90221"/>
                    <a:pt x="100584" y="96012"/>
                  </a:cubicBezTo>
                  <a:cubicBezTo>
                    <a:pt x="100584" y="107442"/>
                    <a:pt x="96393" y="120396"/>
                    <a:pt x="88011" y="134874"/>
                  </a:cubicBezTo>
                  <a:lnTo>
                    <a:pt x="93726" y="140589"/>
                  </a:lnTo>
                  <a:cubicBezTo>
                    <a:pt x="111252" y="130683"/>
                    <a:pt x="122682" y="125730"/>
                    <a:pt x="128016" y="125730"/>
                  </a:cubicBezTo>
                  <a:cubicBezTo>
                    <a:pt x="136093" y="125882"/>
                    <a:pt x="142798" y="127635"/>
                    <a:pt x="148132" y="130988"/>
                  </a:cubicBezTo>
                  <a:cubicBezTo>
                    <a:pt x="154533" y="135103"/>
                    <a:pt x="157734" y="140970"/>
                    <a:pt x="157734" y="148590"/>
                  </a:cubicBezTo>
                  <a:cubicBezTo>
                    <a:pt x="157734" y="151943"/>
                    <a:pt x="156591" y="156705"/>
                    <a:pt x="154305" y="162877"/>
                  </a:cubicBezTo>
                  <a:cubicBezTo>
                    <a:pt x="152019" y="169050"/>
                    <a:pt x="150876" y="173812"/>
                    <a:pt x="150876" y="177165"/>
                  </a:cubicBezTo>
                  <a:cubicBezTo>
                    <a:pt x="150876" y="179299"/>
                    <a:pt x="151638" y="182347"/>
                    <a:pt x="153162" y="186309"/>
                  </a:cubicBezTo>
                  <a:cubicBezTo>
                    <a:pt x="146304" y="182651"/>
                    <a:pt x="142875" y="176174"/>
                    <a:pt x="142875" y="166878"/>
                  </a:cubicBezTo>
                  <a:cubicBezTo>
                    <a:pt x="142875" y="159258"/>
                    <a:pt x="140398" y="152781"/>
                    <a:pt x="135445" y="147447"/>
                  </a:cubicBezTo>
                  <a:cubicBezTo>
                    <a:pt x="130492" y="142113"/>
                    <a:pt x="124206" y="139446"/>
                    <a:pt x="116586" y="139446"/>
                  </a:cubicBezTo>
                  <a:cubicBezTo>
                    <a:pt x="107442" y="139446"/>
                    <a:pt x="97536" y="143256"/>
                    <a:pt x="86868" y="150876"/>
                  </a:cubicBezTo>
                  <a:lnTo>
                    <a:pt x="77724" y="141732"/>
                  </a:lnTo>
                  <a:cubicBezTo>
                    <a:pt x="86106" y="131674"/>
                    <a:pt x="90297" y="122149"/>
                    <a:pt x="90297" y="113157"/>
                  </a:cubicBezTo>
                  <a:cubicBezTo>
                    <a:pt x="90297" y="105994"/>
                    <a:pt x="88239" y="99631"/>
                    <a:pt x="84124" y="94069"/>
                  </a:cubicBezTo>
                  <a:cubicBezTo>
                    <a:pt x="80010" y="88506"/>
                    <a:pt x="74447" y="85725"/>
                    <a:pt x="67437" y="85725"/>
                  </a:cubicBezTo>
                  <a:cubicBezTo>
                    <a:pt x="66522" y="85725"/>
                    <a:pt x="65189" y="85915"/>
                    <a:pt x="63436" y="86296"/>
                  </a:cubicBezTo>
                  <a:cubicBezTo>
                    <a:pt x="61684" y="86677"/>
                    <a:pt x="60350" y="86868"/>
                    <a:pt x="59436" y="86868"/>
                  </a:cubicBezTo>
                  <a:cubicBezTo>
                    <a:pt x="50596" y="86868"/>
                    <a:pt x="44881" y="83439"/>
                    <a:pt x="42291" y="76581"/>
                  </a:cubicBezTo>
                  <a:cubicBezTo>
                    <a:pt x="44729" y="78105"/>
                    <a:pt x="47396" y="78867"/>
                    <a:pt x="50292" y="78867"/>
                  </a:cubicBezTo>
                  <a:cubicBezTo>
                    <a:pt x="52882" y="78867"/>
                    <a:pt x="55549" y="78105"/>
                    <a:pt x="58293" y="76581"/>
                  </a:cubicBezTo>
                  <a:cubicBezTo>
                    <a:pt x="66370" y="72009"/>
                    <a:pt x="73228" y="69723"/>
                    <a:pt x="78867" y="69723"/>
                  </a:cubicBezTo>
                  <a:close/>
                  <a:moveTo>
                    <a:pt x="169164" y="54864"/>
                  </a:moveTo>
                  <a:lnTo>
                    <a:pt x="171450" y="57150"/>
                  </a:lnTo>
                  <a:lnTo>
                    <a:pt x="164592" y="74295"/>
                  </a:lnTo>
                  <a:cubicBezTo>
                    <a:pt x="158648" y="89230"/>
                    <a:pt x="151409" y="99517"/>
                    <a:pt x="142875" y="105156"/>
                  </a:cubicBezTo>
                  <a:lnTo>
                    <a:pt x="93954" y="137389"/>
                  </a:lnTo>
                  <a:lnTo>
                    <a:pt x="90754" y="134417"/>
                  </a:lnTo>
                  <a:lnTo>
                    <a:pt x="124587" y="82296"/>
                  </a:lnTo>
                  <a:cubicBezTo>
                    <a:pt x="129311" y="74981"/>
                    <a:pt x="138074" y="68504"/>
                    <a:pt x="150876" y="62865"/>
                  </a:cubicBezTo>
                  <a:close/>
                  <a:moveTo>
                    <a:pt x="18288" y="0"/>
                  </a:moveTo>
                  <a:lnTo>
                    <a:pt x="25146" y="0"/>
                  </a:lnTo>
                  <a:lnTo>
                    <a:pt x="25146" y="117729"/>
                  </a:lnTo>
                  <a:cubicBezTo>
                    <a:pt x="25146" y="124892"/>
                    <a:pt x="27394" y="131064"/>
                    <a:pt x="31889" y="136246"/>
                  </a:cubicBezTo>
                  <a:cubicBezTo>
                    <a:pt x="36385" y="141427"/>
                    <a:pt x="42138" y="144018"/>
                    <a:pt x="49149" y="144018"/>
                  </a:cubicBezTo>
                  <a:cubicBezTo>
                    <a:pt x="52044" y="144018"/>
                    <a:pt x="55473" y="143256"/>
                    <a:pt x="59436" y="141732"/>
                  </a:cubicBezTo>
                  <a:lnTo>
                    <a:pt x="65151" y="147447"/>
                  </a:lnTo>
                  <a:cubicBezTo>
                    <a:pt x="59969" y="150495"/>
                    <a:pt x="55016" y="152019"/>
                    <a:pt x="50292" y="152019"/>
                  </a:cubicBezTo>
                  <a:cubicBezTo>
                    <a:pt x="41300" y="152019"/>
                    <a:pt x="33718" y="149085"/>
                    <a:pt x="27546" y="143218"/>
                  </a:cubicBezTo>
                  <a:cubicBezTo>
                    <a:pt x="21374" y="137350"/>
                    <a:pt x="18288" y="129997"/>
                    <a:pt x="18288" y="121158"/>
                  </a:cubicBezTo>
                  <a:close/>
                  <a:moveTo>
                    <a:pt x="0" y="0"/>
                  </a:moveTo>
                  <a:lnTo>
                    <a:pt x="6858" y="0"/>
                  </a:lnTo>
                  <a:lnTo>
                    <a:pt x="6858" y="221742"/>
                  </a:lnTo>
                  <a:lnTo>
                    <a:pt x="228600" y="221742"/>
                  </a:lnTo>
                  <a:lnTo>
                    <a:pt x="228600" y="228600"/>
                  </a:lnTo>
                  <a:lnTo>
                    <a:pt x="0" y="228600"/>
                  </a:ln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p>
          </p:txBody>
        </p:sp>
        <p:sp>
          <p:nvSpPr>
            <p:cNvPr id="12" name="TextBox 11">
              <a:extLst>
                <a:ext uri="{FF2B5EF4-FFF2-40B4-BE49-F238E27FC236}">
                  <a16:creationId xmlns:a16="http://schemas.microsoft.com/office/drawing/2014/main" id="{D253E4B1-140A-43BB-BE92-D7479FBD1DD7}"/>
                </a:ext>
              </a:extLst>
            </p:cNvPr>
            <p:cNvSpPr txBox="1"/>
            <p:nvPr/>
          </p:nvSpPr>
          <p:spPr>
            <a:xfrm>
              <a:off x="11913870" y="2418442"/>
              <a:ext cx="274320" cy="2286000"/>
            </a:xfrm>
            <a:custGeom>
              <a:avLst/>
              <a:gdLst/>
              <a:ahLst/>
              <a:cxnLst/>
              <a:rect l="l" t="t" r="r" b="b"/>
              <a:pathLst>
                <a:path w="341087" h="2595265">
                  <a:moveTo>
                    <a:pt x="217463" y="2508397"/>
                  </a:moveTo>
                  <a:cubicBezTo>
                    <a:pt x="221527" y="2515306"/>
                    <a:pt x="223559" y="2521910"/>
                    <a:pt x="223559" y="2528209"/>
                  </a:cubicBezTo>
                  <a:cubicBezTo>
                    <a:pt x="223559" y="2540198"/>
                    <a:pt x="219647" y="2550307"/>
                    <a:pt x="211824" y="2558537"/>
                  </a:cubicBezTo>
                  <a:cubicBezTo>
                    <a:pt x="204001" y="2566766"/>
                    <a:pt x="194196" y="2570881"/>
                    <a:pt x="182411" y="2570881"/>
                  </a:cubicBezTo>
                  <a:lnTo>
                    <a:pt x="20867" y="2570881"/>
                  </a:lnTo>
                  <a:lnTo>
                    <a:pt x="20867" y="2561737"/>
                  </a:lnTo>
                  <a:lnTo>
                    <a:pt x="177839" y="2561737"/>
                  </a:lnTo>
                  <a:cubicBezTo>
                    <a:pt x="187389" y="2561737"/>
                    <a:pt x="195619" y="2558740"/>
                    <a:pt x="202527" y="2552746"/>
                  </a:cubicBezTo>
                  <a:cubicBezTo>
                    <a:pt x="209436" y="2546751"/>
                    <a:pt x="212891" y="2539080"/>
                    <a:pt x="212891" y="2529733"/>
                  </a:cubicBezTo>
                  <a:cubicBezTo>
                    <a:pt x="212891" y="2525872"/>
                    <a:pt x="211875" y="2521300"/>
                    <a:pt x="209843" y="2516017"/>
                  </a:cubicBezTo>
                  <a:close/>
                  <a:moveTo>
                    <a:pt x="245504" y="2507178"/>
                  </a:moveTo>
                  <a:lnTo>
                    <a:pt x="267755" y="2520589"/>
                  </a:lnTo>
                  <a:cubicBezTo>
                    <a:pt x="286449" y="2531765"/>
                    <a:pt x="296609" y="2541925"/>
                    <a:pt x="298235" y="2551069"/>
                  </a:cubicBezTo>
                  <a:cubicBezTo>
                    <a:pt x="299251" y="2556759"/>
                    <a:pt x="301384" y="2562550"/>
                    <a:pt x="304635" y="2568443"/>
                  </a:cubicBezTo>
                  <a:lnTo>
                    <a:pt x="301283" y="2571491"/>
                  </a:lnTo>
                  <a:cubicBezTo>
                    <a:pt x="297219" y="2568036"/>
                    <a:pt x="291631" y="2565700"/>
                    <a:pt x="284519" y="2564480"/>
                  </a:cubicBezTo>
                  <a:cubicBezTo>
                    <a:pt x="274359" y="2561432"/>
                    <a:pt x="263691" y="2550866"/>
                    <a:pt x="252515" y="2532781"/>
                  </a:cubicBezTo>
                  <a:lnTo>
                    <a:pt x="240323" y="2512969"/>
                  </a:lnTo>
                  <a:close/>
                  <a:moveTo>
                    <a:pt x="182411" y="2488585"/>
                  </a:moveTo>
                  <a:cubicBezTo>
                    <a:pt x="190742" y="2488788"/>
                    <a:pt x="198362" y="2491328"/>
                    <a:pt x="205271" y="2496205"/>
                  </a:cubicBezTo>
                  <a:lnTo>
                    <a:pt x="199175" y="2503825"/>
                  </a:lnTo>
                  <a:cubicBezTo>
                    <a:pt x="194298" y="2500777"/>
                    <a:pt x="189218" y="2499253"/>
                    <a:pt x="183935" y="2499253"/>
                  </a:cubicBezTo>
                  <a:cubicBezTo>
                    <a:pt x="178448" y="2499253"/>
                    <a:pt x="173775" y="2501184"/>
                    <a:pt x="169914" y="2505044"/>
                  </a:cubicBezTo>
                  <a:cubicBezTo>
                    <a:pt x="166053" y="2508905"/>
                    <a:pt x="164123" y="2513579"/>
                    <a:pt x="164123" y="2519065"/>
                  </a:cubicBezTo>
                  <a:cubicBezTo>
                    <a:pt x="164123" y="2523536"/>
                    <a:pt x="165342" y="2527701"/>
                    <a:pt x="167780" y="2531562"/>
                  </a:cubicBezTo>
                  <a:cubicBezTo>
                    <a:pt x="170219" y="2535423"/>
                    <a:pt x="173571" y="2537353"/>
                    <a:pt x="177839" y="2537353"/>
                  </a:cubicBezTo>
                  <a:cubicBezTo>
                    <a:pt x="184951" y="2537353"/>
                    <a:pt x="188507" y="2534305"/>
                    <a:pt x="188507" y="2528209"/>
                  </a:cubicBezTo>
                  <a:cubicBezTo>
                    <a:pt x="188507" y="2523129"/>
                    <a:pt x="185967" y="2520589"/>
                    <a:pt x="180887" y="2520589"/>
                  </a:cubicBezTo>
                  <a:cubicBezTo>
                    <a:pt x="177839" y="2520589"/>
                    <a:pt x="175299" y="2522621"/>
                    <a:pt x="173267" y="2526685"/>
                  </a:cubicBezTo>
                  <a:cubicBezTo>
                    <a:pt x="173267" y="2517541"/>
                    <a:pt x="176823" y="2512969"/>
                    <a:pt x="183935" y="2512969"/>
                  </a:cubicBezTo>
                  <a:cubicBezTo>
                    <a:pt x="187999" y="2512969"/>
                    <a:pt x="191301" y="2514493"/>
                    <a:pt x="193841" y="2517541"/>
                  </a:cubicBezTo>
                  <a:cubicBezTo>
                    <a:pt x="196381" y="2520589"/>
                    <a:pt x="197651" y="2524145"/>
                    <a:pt x="197651" y="2528209"/>
                  </a:cubicBezTo>
                  <a:cubicBezTo>
                    <a:pt x="197651" y="2533899"/>
                    <a:pt x="195517" y="2538623"/>
                    <a:pt x="191250" y="2542382"/>
                  </a:cubicBezTo>
                  <a:cubicBezTo>
                    <a:pt x="186983" y="2546142"/>
                    <a:pt x="182004" y="2548021"/>
                    <a:pt x="176315" y="2548021"/>
                  </a:cubicBezTo>
                  <a:cubicBezTo>
                    <a:pt x="169203" y="2548021"/>
                    <a:pt x="163361" y="2545278"/>
                    <a:pt x="158789" y="2539792"/>
                  </a:cubicBezTo>
                  <a:cubicBezTo>
                    <a:pt x="154217" y="2534305"/>
                    <a:pt x="151931" y="2527904"/>
                    <a:pt x="151931" y="2520589"/>
                  </a:cubicBezTo>
                  <a:cubicBezTo>
                    <a:pt x="151931" y="2511648"/>
                    <a:pt x="154775" y="2504028"/>
                    <a:pt x="160465" y="2497729"/>
                  </a:cubicBezTo>
                  <a:cubicBezTo>
                    <a:pt x="166155" y="2491430"/>
                    <a:pt x="173470" y="2488382"/>
                    <a:pt x="182411" y="2488585"/>
                  </a:cubicBezTo>
                  <a:close/>
                  <a:moveTo>
                    <a:pt x="295187" y="2485537"/>
                  </a:moveTo>
                  <a:cubicBezTo>
                    <a:pt x="299251" y="2489601"/>
                    <a:pt x="301283" y="2494173"/>
                    <a:pt x="301283" y="2499253"/>
                  </a:cubicBezTo>
                  <a:cubicBezTo>
                    <a:pt x="301283" y="2504333"/>
                    <a:pt x="299301" y="2508397"/>
                    <a:pt x="295339" y="2511445"/>
                  </a:cubicBezTo>
                  <a:cubicBezTo>
                    <a:pt x="291377" y="2514493"/>
                    <a:pt x="286754" y="2516017"/>
                    <a:pt x="281471" y="2516017"/>
                  </a:cubicBezTo>
                  <a:cubicBezTo>
                    <a:pt x="272123" y="2516017"/>
                    <a:pt x="260439" y="2511953"/>
                    <a:pt x="246419" y="2503825"/>
                  </a:cubicBezTo>
                  <a:lnTo>
                    <a:pt x="235751" y="2512969"/>
                  </a:lnTo>
                  <a:cubicBezTo>
                    <a:pt x="245911" y="2527396"/>
                    <a:pt x="250991" y="2539080"/>
                    <a:pt x="250991" y="2548021"/>
                  </a:cubicBezTo>
                  <a:cubicBezTo>
                    <a:pt x="250991" y="2554320"/>
                    <a:pt x="248552" y="2559451"/>
                    <a:pt x="243675" y="2563414"/>
                  </a:cubicBezTo>
                  <a:cubicBezTo>
                    <a:pt x="238799" y="2567376"/>
                    <a:pt x="233109" y="2569357"/>
                    <a:pt x="226607" y="2569357"/>
                  </a:cubicBezTo>
                  <a:cubicBezTo>
                    <a:pt x="218072" y="2569357"/>
                    <a:pt x="211976" y="2567833"/>
                    <a:pt x="208319" y="2564785"/>
                  </a:cubicBezTo>
                  <a:cubicBezTo>
                    <a:pt x="215431" y="2563566"/>
                    <a:pt x="221527" y="2561026"/>
                    <a:pt x="226607" y="2557165"/>
                  </a:cubicBezTo>
                  <a:cubicBezTo>
                    <a:pt x="232703" y="2552492"/>
                    <a:pt x="235751" y="2546904"/>
                    <a:pt x="235751" y="2540401"/>
                  </a:cubicBezTo>
                  <a:cubicBezTo>
                    <a:pt x="235547" y="2532476"/>
                    <a:pt x="230975" y="2520284"/>
                    <a:pt x="222035" y="2503825"/>
                  </a:cubicBezTo>
                  <a:lnTo>
                    <a:pt x="234227" y="2491633"/>
                  </a:lnTo>
                  <a:cubicBezTo>
                    <a:pt x="251702" y="2499761"/>
                    <a:pt x="264402" y="2503825"/>
                    <a:pt x="272327" y="2503825"/>
                  </a:cubicBezTo>
                  <a:cubicBezTo>
                    <a:pt x="278016" y="2503825"/>
                    <a:pt x="283249" y="2502149"/>
                    <a:pt x="288024" y="2498796"/>
                  </a:cubicBezTo>
                  <a:cubicBezTo>
                    <a:pt x="292799" y="2495443"/>
                    <a:pt x="295187" y="2491024"/>
                    <a:pt x="295187" y="2485537"/>
                  </a:cubicBezTo>
                  <a:close/>
                  <a:moveTo>
                    <a:pt x="240323" y="2467249"/>
                  </a:moveTo>
                  <a:lnTo>
                    <a:pt x="247638" y="2474260"/>
                  </a:lnTo>
                  <a:lnTo>
                    <a:pt x="204356" y="2516322"/>
                  </a:lnTo>
                  <a:lnTo>
                    <a:pt x="197651" y="2508397"/>
                  </a:lnTo>
                  <a:close/>
                  <a:moveTo>
                    <a:pt x="250991" y="2421529"/>
                  </a:moveTo>
                  <a:cubicBezTo>
                    <a:pt x="257899" y="2421529"/>
                    <a:pt x="263945" y="2423866"/>
                    <a:pt x="269126" y="2428540"/>
                  </a:cubicBezTo>
                  <a:cubicBezTo>
                    <a:pt x="274308" y="2433213"/>
                    <a:pt x="276899" y="2439004"/>
                    <a:pt x="276899" y="2445913"/>
                  </a:cubicBezTo>
                  <a:cubicBezTo>
                    <a:pt x="276899" y="2451603"/>
                    <a:pt x="275019" y="2456429"/>
                    <a:pt x="271260" y="2460391"/>
                  </a:cubicBezTo>
                  <a:cubicBezTo>
                    <a:pt x="267501" y="2464354"/>
                    <a:pt x="262776" y="2466335"/>
                    <a:pt x="257087" y="2466335"/>
                  </a:cubicBezTo>
                  <a:cubicBezTo>
                    <a:pt x="252616" y="2466335"/>
                    <a:pt x="248959" y="2464811"/>
                    <a:pt x="246114" y="2461763"/>
                  </a:cubicBezTo>
                  <a:cubicBezTo>
                    <a:pt x="243269" y="2458715"/>
                    <a:pt x="241847" y="2454956"/>
                    <a:pt x="241847" y="2450485"/>
                  </a:cubicBezTo>
                  <a:cubicBezTo>
                    <a:pt x="241847" y="2444389"/>
                    <a:pt x="244895" y="2441341"/>
                    <a:pt x="250991" y="2441341"/>
                  </a:cubicBezTo>
                  <a:cubicBezTo>
                    <a:pt x="253632" y="2441748"/>
                    <a:pt x="255664" y="2442764"/>
                    <a:pt x="257087" y="2444389"/>
                  </a:cubicBezTo>
                  <a:cubicBezTo>
                    <a:pt x="253023" y="2444389"/>
                    <a:pt x="250991" y="2446421"/>
                    <a:pt x="250991" y="2450485"/>
                  </a:cubicBezTo>
                  <a:cubicBezTo>
                    <a:pt x="250991" y="2455565"/>
                    <a:pt x="253531" y="2458105"/>
                    <a:pt x="258611" y="2458105"/>
                  </a:cubicBezTo>
                  <a:cubicBezTo>
                    <a:pt x="264707" y="2458105"/>
                    <a:pt x="267755" y="2454041"/>
                    <a:pt x="267755" y="2445913"/>
                  </a:cubicBezTo>
                  <a:cubicBezTo>
                    <a:pt x="267755" y="2441240"/>
                    <a:pt x="265926" y="2437531"/>
                    <a:pt x="262268" y="2434788"/>
                  </a:cubicBezTo>
                  <a:cubicBezTo>
                    <a:pt x="258611" y="2432045"/>
                    <a:pt x="254343" y="2430673"/>
                    <a:pt x="249467" y="2430673"/>
                  </a:cubicBezTo>
                  <a:cubicBezTo>
                    <a:pt x="243980" y="2430673"/>
                    <a:pt x="239307" y="2432604"/>
                    <a:pt x="235446" y="2436464"/>
                  </a:cubicBezTo>
                  <a:cubicBezTo>
                    <a:pt x="231585" y="2440325"/>
                    <a:pt x="229655" y="2444999"/>
                    <a:pt x="229655" y="2450485"/>
                  </a:cubicBezTo>
                  <a:cubicBezTo>
                    <a:pt x="229655" y="2456378"/>
                    <a:pt x="231179" y="2461966"/>
                    <a:pt x="234227" y="2467249"/>
                  </a:cubicBezTo>
                  <a:lnTo>
                    <a:pt x="226607" y="2474869"/>
                  </a:lnTo>
                  <a:cubicBezTo>
                    <a:pt x="221527" y="2465725"/>
                    <a:pt x="218987" y="2458613"/>
                    <a:pt x="218987" y="2453533"/>
                  </a:cubicBezTo>
                  <a:cubicBezTo>
                    <a:pt x="218987" y="2444592"/>
                    <a:pt x="222085" y="2437023"/>
                    <a:pt x="228283" y="2430826"/>
                  </a:cubicBezTo>
                  <a:cubicBezTo>
                    <a:pt x="234481" y="2424628"/>
                    <a:pt x="242050" y="2421529"/>
                    <a:pt x="250991" y="2421529"/>
                  </a:cubicBezTo>
                  <a:close/>
                  <a:moveTo>
                    <a:pt x="218987" y="2384953"/>
                  </a:moveTo>
                  <a:cubicBezTo>
                    <a:pt x="223457" y="2384953"/>
                    <a:pt x="229807" y="2386477"/>
                    <a:pt x="238037" y="2389525"/>
                  </a:cubicBezTo>
                  <a:cubicBezTo>
                    <a:pt x="246266" y="2392573"/>
                    <a:pt x="252616" y="2394097"/>
                    <a:pt x="257087" y="2394097"/>
                  </a:cubicBezTo>
                  <a:cubicBezTo>
                    <a:pt x="259931" y="2394097"/>
                    <a:pt x="263995" y="2393081"/>
                    <a:pt x="269279" y="2391049"/>
                  </a:cubicBezTo>
                  <a:cubicBezTo>
                    <a:pt x="264402" y="2400193"/>
                    <a:pt x="255766" y="2404765"/>
                    <a:pt x="243371" y="2404765"/>
                  </a:cubicBezTo>
                  <a:cubicBezTo>
                    <a:pt x="233211" y="2404765"/>
                    <a:pt x="224575" y="2408067"/>
                    <a:pt x="217463" y="2414671"/>
                  </a:cubicBezTo>
                  <a:cubicBezTo>
                    <a:pt x="210351" y="2421275"/>
                    <a:pt x="206795" y="2429657"/>
                    <a:pt x="206795" y="2439817"/>
                  </a:cubicBezTo>
                  <a:cubicBezTo>
                    <a:pt x="206795" y="2452009"/>
                    <a:pt x="211875" y="2465217"/>
                    <a:pt x="222035" y="2479441"/>
                  </a:cubicBezTo>
                  <a:lnTo>
                    <a:pt x="209843" y="2491633"/>
                  </a:lnTo>
                  <a:cubicBezTo>
                    <a:pt x="196431" y="2480457"/>
                    <a:pt x="183731" y="2474869"/>
                    <a:pt x="171743" y="2474869"/>
                  </a:cubicBezTo>
                  <a:cubicBezTo>
                    <a:pt x="162599" y="2474869"/>
                    <a:pt x="154369" y="2477612"/>
                    <a:pt x="147054" y="2483099"/>
                  </a:cubicBezTo>
                  <a:cubicBezTo>
                    <a:pt x="139129" y="2488992"/>
                    <a:pt x="135167" y="2496408"/>
                    <a:pt x="135167" y="2505349"/>
                  </a:cubicBezTo>
                  <a:cubicBezTo>
                    <a:pt x="135167" y="2506568"/>
                    <a:pt x="135421" y="2508346"/>
                    <a:pt x="135929" y="2510683"/>
                  </a:cubicBezTo>
                  <a:cubicBezTo>
                    <a:pt x="136437" y="2513020"/>
                    <a:pt x="136691" y="2514798"/>
                    <a:pt x="136691" y="2516017"/>
                  </a:cubicBezTo>
                  <a:cubicBezTo>
                    <a:pt x="136691" y="2527803"/>
                    <a:pt x="132119" y="2535423"/>
                    <a:pt x="122975" y="2538877"/>
                  </a:cubicBezTo>
                  <a:cubicBezTo>
                    <a:pt x="125007" y="2535626"/>
                    <a:pt x="126023" y="2532070"/>
                    <a:pt x="126023" y="2528209"/>
                  </a:cubicBezTo>
                  <a:cubicBezTo>
                    <a:pt x="126023" y="2524755"/>
                    <a:pt x="125007" y="2521199"/>
                    <a:pt x="122975" y="2517541"/>
                  </a:cubicBezTo>
                  <a:cubicBezTo>
                    <a:pt x="116879" y="2506772"/>
                    <a:pt x="113831" y="2497628"/>
                    <a:pt x="113831" y="2490109"/>
                  </a:cubicBezTo>
                  <a:cubicBezTo>
                    <a:pt x="113831" y="2481372"/>
                    <a:pt x="117590" y="2474260"/>
                    <a:pt x="125108" y="2468773"/>
                  </a:cubicBezTo>
                  <a:cubicBezTo>
                    <a:pt x="132017" y="2463693"/>
                    <a:pt x="139942" y="2461153"/>
                    <a:pt x="148883" y="2461153"/>
                  </a:cubicBezTo>
                  <a:cubicBezTo>
                    <a:pt x="164123" y="2461153"/>
                    <a:pt x="181395" y="2466741"/>
                    <a:pt x="200699" y="2477917"/>
                  </a:cubicBezTo>
                  <a:lnTo>
                    <a:pt x="208319" y="2470297"/>
                  </a:lnTo>
                  <a:cubicBezTo>
                    <a:pt x="195111" y="2447539"/>
                    <a:pt x="188507" y="2432299"/>
                    <a:pt x="188507" y="2424577"/>
                  </a:cubicBezTo>
                  <a:cubicBezTo>
                    <a:pt x="188507" y="2413604"/>
                    <a:pt x="190843" y="2404562"/>
                    <a:pt x="195517" y="2397450"/>
                  </a:cubicBezTo>
                  <a:cubicBezTo>
                    <a:pt x="200800" y="2389119"/>
                    <a:pt x="208623" y="2384953"/>
                    <a:pt x="218987" y="2384953"/>
                  </a:cubicBezTo>
                  <a:close/>
                  <a:moveTo>
                    <a:pt x="97067" y="2366665"/>
                  </a:moveTo>
                  <a:lnTo>
                    <a:pt x="119927" y="2375809"/>
                  </a:lnTo>
                  <a:cubicBezTo>
                    <a:pt x="139840" y="2383734"/>
                    <a:pt x="153556" y="2393386"/>
                    <a:pt x="161075" y="2404765"/>
                  </a:cubicBezTo>
                  <a:lnTo>
                    <a:pt x="204051" y="2469992"/>
                  </a:lnTo>
                  <a:lnTo>
                    <a:pt x="200089" y="2474260"/>
                  </a:lnTo>
                  <a:lnTo>
                    <a:pt x="130595" y="2429149"/>
                  </a:lnTo>
                  <a:cubicBezTo>
                    <a:pt x="120841" y="2422850"/>
                    <a:pt x="112205" y="2411166"/>
                    <a:pt x="104687" y="2394097"/>
                  </a:cubicBezTo>
                  <a:lnTo>
                    <a:pt x="94019" y="2369713"/>
                  </a:lnTo>
                  <a:close/>
                  <a:moveTo>
                    <a:pt x="316523" y="2290465"/>
                  </a:moveTo>
                  <a:lnTo>
                    <a:pt x="325667" y="2290465"/>
                  </a:lnTo>
                  <a:lnTo>
                    <a:pt x="325667" y="2595265"/>
                  </a:lnTo>
                  <a:lnTo>
                    <a:pt x="20867" y="2595265"/>
                  </a:lnTo>
                  <a:lnTo>
                    <a:pt x="20867" y="2586121"/>
                  </a:lnTo>
                  <a:lnTo>
                    <a:pt x="316523" y="2586121"/>
                  </a:lnTo>
                  <a:close/>
                  <a:moveTo>
                    <a:pt x="292139" y="2290465"/>
                  </a:moveTo>
                  <a:lnTo>
                    <a:pt x="301283" y="2290465"/>
                  </a:lnTo>
                  <a:lnTo>
                    <a:pt x="301283" y="2441341"/>
                  </a:lnTo>
                  <a:cubicBezTo>
                    <a:pt x="301283" y="2454752"/>
                    <a:pt x="297320" y="2466538"/>
                    <a:pt x="289395" y="2476698"/>
                  </a:cubicBezTo>
                  <a:cubicBezTo>
                    <a:pt x="280861" y="2487671"/>
                    <a:pt x="270091" y="2493157"/>
                    <a:pt x="257087" y="2493157"/>
                  </a:cubicBezTo>
                  <a:cubicBezTo>
                    <a:pt x="254242" y="2493157"/>
                    <a:pt x="248654" y="2491633"/>
                    <a:pt x="240323" y="2488585"/>
                  </a:cubicBezTo>
                  <a:lnTo>
                    <a:pt x="247943" y="2479441"/>
                  </a:lnTo>
                  <a:cubicBezTo>
                    <a:pt x="254039" y="2480457"/>
                    <a:pt x="258103" y="2480965"/>
                    <a:pt x="260135" y="2480965"/>
                  </a:cubicBezTo>
                  <a:cubicBezTo>
                    <a:pt x="270091" y="2480965"/>
                    <a:pt x="278118" y="2475885"/>
                    <a:pt x="284214" y="2465725"/>
                  </a:cubicBezTo>
                  <a:cubicBezTo>
                    <a:pt x="289497" y="2456988"/>
                    <a:pt x="292139" y="2447336"/>
                    <a:pt x="292139" y="2436769"/>
                  </a:cubicBezTo>
                  <a:close/>
                  <a:moveTo>
                    <a:pt x="232883" y="2072827"/>
                  </a:moveTo>
                  <a:cubicBezTo>
                    <a:pt x="236947" y="2079736"/>
                    <a:pt x="238979" y="2086340"/>
                    <a:pt x="238979" y="2092639"/>
                  </a:cubicBezTo>
                  <a:cubicBezTo>
                    <a:pt x="238979" y="2104628"/>
                    <a:pt x="235067" y="2114737"/>
                    <a:pt x="227244" y="2122966"/>
                  </a:cubicBezTo>
                  <a:cubicBezTo>
                    <a:pt x="219421" y="2131196"/>
                    <a:pt x="209616" y="2135311"/>
                    <a:pt x="197831" y="2135311"/>
                  </a:cubicBezTo>
                  <a:lnTo>
                    <a:pt x="36287" y="2135311"/>
                  </a:lnTo>
                  <a:lnTo>
                    <a:pt x="36287" y="2126167"/>
                  </a:lnTo>
                  <a:lnTo>
                    <a:pt x="193259" y="2126167"/>
                  </a:lnTo>
                  <a:cubicBezTo>
                    <a:pt x="202809" y="2126167"/>
                    <a:pt x="211039" y="2123170"/>
                    <a:pt x="217947" y="2117175"/>
                  </a:cubicBezTo>
                  <a:cubicBezTo>
                    <a:pt x="224856" y="2111181"/>
                    <a:pt x="228311" y="2103510"/>
                    <a:pt x="228311" y="2094163"/>
                  </a:cubicBezTo>
                  <a:cubicBezTo>
                    <a:pt x="228311" y="2090302"/>
                    <a:pt x="227295" y="2085730"/>
                    <a:pt x="225263" y="2080447"/>
                  </a:cubicBezTo>
                  <a:close/>
                  <a:moveTo>
                    <a:pt x="260924" y="2071608"/>
                  </a:moveTo>
                  <a:lnTo>
                    <a:pt x="283175" y="2085019"/>
                  </a:lnTo>
                  <a:cubicBezTo>
                    <a:pt x="301869" y="2096195"/>
                    <a:pt x="312029" y="2106355"/>
                    <a:pt x="313655" y="2115499"/>
                  </a:cubicBezTo>
                  <a:cubicBezTo>
                    <a:pt x="314671" y="2121188"/>
                    <a:pt x="316804" y="2126980"/>
                    <a:pt x="320055" y="2132872"/>
                  </a:cubicBezTo>
                  <a:lnTo>
                    <a:pt x="316703" y="2135920"/>
                  </a:lnTo>
                  <a:cubicBezTo>
                    <a:pt x="312639" y="2132466"/>
                    <a:pt x="307051" y="2130129"/>
                    <a:pt x="299939" y="2128910"/>
                  </a:cubicBezTo>
                  <a:cubicBezTo>
                    <a:pt x="289779" y="2125862"/>
                    <a:pt x="279111" y="2115296"/>
                    <a:pt x="267935" y="2097211"/>
                  </a:cubicBezTo>
                  <a:lnTo>
                    <a:pt x="255743" y="2077399"/>
                  </a:lnTo>
                  <a:close/>
                  <a:moveTo>
                    <a:pt x="197831" y="2053015"/>
                  </a:moveTo>
                  <a:cubicBezTo>
                    <a:pt x="206162" y="2053218"/>
                    <a:pt x="213782" y="2055758"/>
                    <a:pt x="220691" y="2060635"/>
                  </a:cubicBezTo>
                  <a:lnTo>
                    <a:pt x="214595" y="2068255"/>
                  </a:lnTo>
                  <a:cubicBezTo>
                    <a:pt x="209718" y="2065207"/>
                    <a:pt x="204638" y="2063683"/>
                    <a:pt x="199355" y="2063683"/>
                  </a:cubicBezTo>
                  <a:cubicBezTo>
                    <a:pt x="193868" y="2063683"/>
                    <a:pt x="189195" y="2065613"/>
                    <a:pt x="185334" y="2069474"/>
                  </a:cubicBezTo>
                  <a:cubicBezTo>
                    <a:pt x="181473" y="2073335"/>
                    <a:pt x="179543" y="2078008"/>
                    <a:pt x="179543" y="2083495"/>
                  </a:cubicBezTo>
                  <a:cubicBezTo>
                    <a:pt x="179543" y="2087965"/>
                    <a:pt x="180762" y="2092131"/>
                    <a:pt x="183200" y="2095992"/>
                  </a:cubicBezTo>
                  <a:cubicBezTo>
                    <a:pt x="185639" y="2099852"/>
                    <a:pt x="188991" y="2101783"/>
                    <a:pt x="193259" y="2101783"/>
                  </a:cubicBezTo>
                  <a:cubicBezTo>
                    <a:pt x="200371" y="2101783"/>
                    <a:pt x="203927" y="2098735"/>
                    <a:pt x="203927" y="2092639"/>
                  </a:cubicBezTo>
                  <a:cubicBezTo>
                    <a:pt x="203927" y="2087559"/>
                    <a:pt x="201387" y="2085019"/>
                    <a:pt x="196307" y="2085019"/>
                  </a:cubicBezTo>
                  <a:cubicBezTo>
                    <a:pt x="193259" y="2085019"/>
                    <a:pt x="190719" y="2087051"/>
                    <a:pt x="188687" y="2091115"/>
                  </a:cubicBezTo>
                  <a:cubicBezTo>
                    <a:pt x="188687" y="2081971"/>
                    <a:pt x="192243" y="2077399"/>
                    <a:pt x="199355" y="2077399"/>
                  </a:cubicBezTo>
                  <a:cubicBezTo>
                    <a:pt x="203419" y="2077399"/>
                    <a:pt x="206721" y="2078923"/>
                    <a:pt x="209261" y="2081971"/>
                  </a:cubicBezTo>
                  <a:cubicBezTo>
                    <a:pt x="211801" y="2085019"/>
                    <a:pt x="213071" y="2088575"/>
                    <a:pt x="213071" y="2092639"/>
                  </a:cubicBezTo>
                  <a:cubicBezTo>
                    <a:pt x="213071" y="2098328"/>
                    <a:pt x="210937" y="2103053"/>
                    <a:pt x="206670" y="2106812"/>
                  </a:cubicBezTo>
                  <a:cubicBezTo>
                    <a:pt x="202403" y="2110571"/>
                    <a:pt x="197424" y="2112451"/>
                    <a:pt x="191735" y="2112451"/>
                  </a:cubicBezTo>
                  <a:cubicBezTo>
                    <a:pt x="184623" y="2112451"/>
                    <a:pt x="178781" y="2109708"/>
                    <a:pt x="174209" y="2104221"/>
                  </a:cubicBezTo>
                  <a:cubicBezTo>
                    <a:pt x="169637" y="2098735"/>
                    <a:pt x="167351" y="2092334"/>
                    <a:pt x="167351" y="2085019"/>
                  </a:cubicBezTo>
                  <a:cubicBezTo>
                    <a:pt x="167351" y="2076078"/>
                    <a:pt x="170195" y="2068458"/>
                    <a:pt x="175885" y="2062159"/>
                  </a:cubicBezTo>
                  <a:cubicBezTo>
                    <a:pt x="181575" y="2055860"/>
                    <a:pt x="188890" y="2052812"/>
                    <a:pt x="197831" y="2053015"/>
                  </a:cubicBezTo>
                  <a:close/>
                  <a:moveTo>
                    <a:pt x="310607" y="2049967"/>
                  </a:moveTo>
                  <a:cubicBezTo>
                    <a:pt x="314671" y="2054031"/>
                    <a:pt x="316703" y="2058603"/>
                    <a:pt x="316703" y="2063683"/>
                  </a:cubicBezTo>
                  <a:cubicBezTo>
                    <a:pt x="316703" y="2068763"/>
                    <a:pt x="314721" y="2072827"/>
                    <a:pt x="310759" y="2075875"/>
                  </a:cubicBezTo>
                  <a:cubicBezTo>
                    <a:pt x="306797" y="2078923"/>
                    <a:pt x="302174" y="2080447"/>
                    <a:pt x="296891" y="2080447"/>
                  </a:cubicBezTo>
                  <a:cubicBezTo>
                    <a:pt x="287543" y="2080447"/>
                    <a:pt x="275859" y="2076383"/>
                    <a:pt x="261839" y="2068255"/>
                  </a:cubicBezTo>
                  <a:lnTo>
                    <a:pt x="251171" y="2077399"/>
                  </a:lnTo>
                  <a:cubicBezTo>
                    <a:pt x="261331" y="2091826"/>
                    <a:pt x="266411" y="2103510"/>
                    <a:pt x="266411" y="2112451"/>
                  </a:cubicBezTo>
                  <a:cubicBezTo>
                    <a:pt x="266411" y="2118750"/>
                    <a:pt x="263972" y="2123881"/>
                    <a:pt x="259095" y="2127843"/>
                  </a:cubicBezTo>
                  <a:cubicBezTo>
                    <a:pt x="254219" y="2131806"/>
                    <a:pt x="248529" y="2133787"/>
                    <a:pt x="242027" y="2133787"/>
                  </a:cubicBezTo>
                  <a:cubicBezTo>
                    <a:pt x="233492" y="2133787"/>
                    <a:pt x="227396" y="2132263"/>
                    <a:pt x="223739" y="2129215"/>
                  </a:cubicBezTo>
                  <a:cubicBezTo>
                    <a:pt x="230851" y="2127996"/>
                    <a:pt x="236947" y="2125456"/>
                    <a:pt x="242027" y="2121595"/>
                  </a:cubicBezTo>
                  <a:cubicBezTo>
                    <a:pt x="248123" y="2116921"/>
                    <a:pt x="251171" y="2111333"/>
                    <a:pt x="251171" y="2104831"/>
                  </a:cubicBezTo>
                  <a:cubicBezTo>
                    <a:pt x="250967" y="2096906"/>
                    <a:pt x="246395" y="2084714"/>
                    <a:pt x="237455" y="2068255"/>
                  </a:cubicBezTo>
                  <a:lnTo>
                    <a:pt x="249647" y="2056063"/>
                  </a:lnTo>
                  <a:cubicBezTo>
                    <a:pt x="267122" y="2064191"/>
                    <a:pt x="279822" y="2068255"/>
                    <a:pt x="287747" y="2068255"/>
                  </a:cubicBezTo>
                  <a:cubicBezTo>
                    <a:pt x="293436" y="2068255"/>
                    <a:pt x="298669" y="2066578"/>
                    <a:pt x="303444" y="2063226"/>
                  </a:cubicBezTo>
                  <a:cubicBezTo>
                    <a:pt x="308219" y="2059873"/>
                    <a:pt x="310607" y="2055453"/>
                    <a:pt x="310607" y="2049967"/>
                  </a:cubicBezTo>
                  <a:close/>
                  <a:moveTo>
                    <a:pt x="255743" y="2031679"/>
                  </a:moveTo>
                  <a:lnTo>
                    <a:pt x="263058" y="2038689"/>
                  </a:lnTo>
                  <a:lnTo>
                    <a:pt x="219776" y="2080752"/>
                  </a:lnTo>
                  <a:lnTo>
                    <a:pt x="213071" y="2072827"/>
                  </a:lnTo>
                  <a:close/>
                  <a:moveTo>
                    <a:pt x="266411" y="1985959"/>
                  </a:moveTo>
                  <a:cubicBezTo>
                    <a:pt x="273319" y="1985959"/>
                    <a:pt x="279365" y="1988296"/>
                    <a:pt x="284546" y="1992969"/>
                  </a:cubicBezTo>
                  <a:cubicBezTo>
                    <a:pt x="289728" y="1997643"/>
                    <a:pt x="292319" y="2003434"/>
                    <a:pt x="292319" y="2010343"/>
                  </a:cubicBezTo>
                  <a:cubicBezTo>
                    <a:pt x="292319" y="2016032"/>
                    <a:pt x="290439" y="2020858"/>
                    <a:pt x="286680" y="2024821"/>
                  </a:cubicBezTo>
                  <a:cubicBezTo>
                    <a:pt x="282921" y="2028783"/>
                    <a:pt x="278196" y="2030764"/>
                    <a:pt x="272507" y="2030764"/>
                  </a:cubicBezTo>
                  <a:cubicBezTo>
                    <a:pt x="268036" y="2030764"/>
                    <a:pt x="264379" y="2029240"/>
                    <a:pt x="261534" y="2026192"/>
                  </a:cubicBezTo>
                  <a:cubicBezTo>
                    <a:pt x="258689" y="2023144"/>
                    <a:pt x="257267" y="2019385"/>
                    <a:pt x="257267" y="2014915"/>
                  </a:cubicBezTo>
                  <a:cubicBezTo>
                    <a:pt x="257267" y="2008819"/>
                    <a:pt x="260315" y="2005771"/>
                    <a:pt x="266411" y="2005771"/>
                  </a:cubicBezTo>
                  <a:cubicBezTo>
                    <a:pt x="269052" y="2006177"/>
                    <a:pt x="271084" y="2007193"/>
                    <a:pt x="272507" y="2008819"/>
                  </a:cubicBezTo>
                  <a:cubicBezTo>
                    <a:pt x="268443" y="2008819"/>
                    <a:pt x="266411" y="2010851"/>
                    <a:pt x="266411" y="2014915"/>
                  </a:cubicBezTo>
                  <a:cubicBezTo>
                    <a:pt x="266411" y="2019995"/>
                    <a:pt x="268951" y="2022535"/>
                    <a:pt x="274031" y="2022535"/>
                  </a:cubicBezTo>
                  <a:cubicBezTo>
                    <a:pt x="280127" y="2022535"/>
                    <a:pt x="283175" y="2018471"/>
                    <a:pt x="283175" y="2010343"/>
                  </a:cubicBezTo>
                  <a:cubicBezTo>
                    <a:pt x="283175" y="2005669"/>
                    <a:pt x="281346" y="2001961"/>
                    <a:pt x="277688" y="1999218"/>
                  </a:cubicBezTo>
                  <a:cubicBezTo>
                    <a:pt x="274031" y="1996474"/>
                    <a:pt x="269763" y="1995103"/>
                    <a:pt x="264887" y="1995103"/>
                  </a:cubicBezTo>
                  <a:cubicBezTo>
                    <a:pt x="259400" y="1995103"/>
                    <a:pt x="254727" y="1997033"/>
                    <a:pt x="250866" y="2000894"/>
                  </a:cubicBezTo>
                  <a:cubicBezTo>
                    <a:pt x="247005" y="2004755"/>
                    <a:pt x="245075" y="2009428"/>
                    <a:pt x="245075" y="2014915"/>
                  </a:cubicBezTo>
                  <a:cubicBezTo>
                    <a:pt x="245075" y="2020808"/>
                    <a:pt x="246599" y="2026396"/>
                    <a:pt x="249647" y="2031679"/>
                  </a:cubicBezTo>
                  <a:lnTo>
                    <a:pt x="242027" y="2039299"/>
                  </a:lnTo>
                  <a:cubicBezTo>
                    <a:pt x="236947" y="2030155"/>
                    <a:pt x="234407" y="2023043"/>
                    <a:pt x="234407" y="2017963"/>
                  </a:cubicBezTo>
                  <a:cubicBezTo>
                    <a:pt x="234407" y="2009022"/>
                    <a:pt x="237505" y="2001453"/>
                    <a:pt x="243703" y="1995255"/>
                  </a:cubicBezTo>
                  <a:cubicBezTo>
                    <a:pt x="249901" y="1989058"/>
                    <a:pt x="257470" y="1985959"/>
                    <a:pt x="266411" y="1985959"/>
                  </a:cubicBezTo>
                  <a:close/>
                  <a:moveTo>
                    <a:pt x="234407" y="1949383"/>
                  </a:moveTo>
                  <a:cubicBezTo>
                    <a:pt x="238877" y="1949383"/>
                    <a:pt x="245227" y="1950907"/>
                    <a:pt x="253457" y="1953955"/>
                  </a:cubicBezTo>
                  <a:cubicBezTo>
                    <a:pt x="261686" y="1957003"/>
                    <a:pt x="268036" y="1958527"/>
                    <a:pt x="272507" y="1958527"/>
                  </a:cubicBezTo>
                  <a:cubicBezTo>
                    <a:pt x="275351" y="1958527"/>
                    <a:pt x="279415" y="1957511"/>
                    <a:pt x="284699" y="1955479"/>
                  </a:cubicBezTo>
                  <a:cubicBezTo>
                    <a:pt x="279822" y="1964623"/>
                    <a:pt x="271186" y="1969195"/>
                    <a:pt x="258791" y="1969195"/>
                  </a:cubicBezTo>
                  <a:cubicBezTo>
                    <a:pt x="248631" y="1969195"/>
                    <a:pt x="239995" y="1972497"/>
                    <a:pt x="232883" y="1979101"/>
                  </a:cubicBezTo>
                  <a:cubicBezTo>
                    <a:pt x="225771" y="1985705"/>
                    <a:pt x="222215" y="1994087"/>
                    <a:pt x="222215" y="2004247"/>
                  </a:cubicBezTo>
                  <a:cubicBezTo>
                    <a:pt x="222215" y="2016439"/>
                    <a:pt x="227295" y="2029647"/>
                    <a:pt x="237455" y="2043871"/>
                  </a:cubicBezTo>
                  <a:lnTo>
                    <a:pt x="225263" y="2056063"/>
                  </a:lnTo>
                  <a:cubicBezTo>
                    <a:pt x="211851" y="2044887"/>
                    <a:pt x="199151" y="2039299"/>
                    <a:pt x="187163" y="2039299"/>
                  </a:cubicBezTo>
                  <a:cubicBezTo>
                    <a:pt x="178019" y="2039299"/>
                    <a:pt x="169789" y="2042042"/>
                    <a:pt x="162474" y="2047528"/>
                  </a:cubicBezTo>
                  <a:cubicBezTo>
                    <a:pt x="154549" y="2053421"/>
                    <a:pt x="150587" y="2060838"/>
                    <a:pt x="150587" y="2069779"/>
                  </a:cubicBezTo>
                  <a:cubicBezTo>
                    <a:pt x="150587" y="2070998"/>
                    <a:pt x="150841" y="2072776"/>
                    <a:pt x="151349" y="2075113"/>
                  </a:cubicBezTo>
                  <a:cubicBezTo>
                    <a:pt x="151857" y="2077450"/>
                    <a:pt x="152111" y="2079228"/>
                    <a:pt x="152111" y="2080447"/>
                  </a:cubicBezTo>
                  <a:cubicBezTo>
                    <a:pt x="152111" y="2092232"/>
                    <a:pt x="147539" y="2099852"/>
                    <a:pt x="138395" y="2103307"/>
                  </a:cubicBezTo>
                  <a:cubicBezTo>
                    <a:pt x="140427" y="2100056"/>
                    <a:pt x="141443" y="2096500"/>
                    <a:pt x="141443" y="2092639"/>
                  </a:cubicBezTo>
                  <a:cubicBezTo>
                    <a:pt x="141443" y="2089184"/>
                    <a:pt x="140427" y="2085628"/>
                    <a:pt x="138395" y="2081971"/>
                  </a:cubicBezTo>
                  <a:cubicBezTo>
                    <a:pt x="132299" y="2071201"/>
                    <a:pt x="129251" y="2062057"/>
                    <a:pt x="129251" y="2054539"/>
                  </a:cubicBezTo>
                  <a:cubicBezTo>
                    <a:pt x="129251" y="2045801"/>
                    <a:pt x="133010" y="2038689"/>
                    <a:pt x="140528" y="2033203"/>
                  </a:cubicBezTo>
                  <a:cubicBezTo>
                    <a:pt x="147437" y="2028123"/>
                    <a:pt x="155362" y="2025583"/>
                    <a:pt x="164303" y="2025583"/>
                  </a:cubicBezTo>
                  <a:cubicBezTo>
                    <a:pt x="179543" y="2025583"/>
                    <a:pt x="196815" y="2031171"/>
                    <a:pt x="216119" y="2042347"/>
                  </a:cubicBezTo>
                  <a:lnTo>
                    <a:pt x="223739" y="2034727"/>
                  </a:lnTo>
                  <a:cubicBezTo>
                    <a:pt x="210531" y="2011968"/>
                    <a:pt x="203927" y="1996728"/>
                    <a:pt x="203927" y="1989007"/>
                  </a:cubicBezTo>
                  <a:cubicBezTo>
                    <a:pt x="203927" y="1978034"/>
                    <a:pt x="206263" y="1968992"/>
                    <a:pt x="210937" y="1961880"/>
                  </a:cubicBezTo>
                  <a:cubicBezTo>
                    <a:pt x="216220" y="1953548"/>
                    <a:pt x="224043" y="1949383"/>
                    <a:pt x="234407" y="1949383"/>
                  </a:cubicBezTo>
                  <a:close/>
                  <a:moveTo>
                    <a:pt x="112487" y="1931095"/>
                  </a:moveTo>
                  <a:lnTo>
                    <a:pt x="135347" y="1940239"/>
                  </a:lnTo>
                  <a:cubicBezTo>
                    <a:pt x="155260" y="1948164"/>
                    <a:pt x="168976" y="1957816"/>
                    <a:pt x="176495" y="1969195"/>
                  </a:cubicBezTo>
                  <a:lnTo>
                    <a:pt x="219471" y="2034422"/>
                  </a:lnTo>
                  <a:lnTo>
                    <a:pt x="215509" y="2038689"/>
                  </a:lnTo>
                  <a:lnTo>
                    <a:pt x="146015" y="1993579"/>
                  </a:lnTo>
                  <a:cubicBezTo>
                    <a:pt x="136261" y="1987280"/>
                    <a:pt x="127625" y="1975596"/>
                    <a:pt x="120107" y="1958527"/>
                  </a:cubicBezTo>
                  <a:lnTo>
                    <a:pt x="109439" y="1934143"/>
                  </a:lnTo>
                  <a:close/>
                  <a:moveTo>
                    <a:pt x="331943" y="1854895"/>
                  </a:moveTo>
                  <a:lnTo>
                    <a:pt x="341087" y="1854895"/>
                  </a:lnTo>
                  <a:lnTo>
                    <a:pt x="341087" y="2159695"/>
                  </a:lnTo>
                  <a:lnTo>
                    <a:pt x="36287" y="2159695"/>
                  </a:lnTo>
                  <a:lnTo>
                    <a:pt x="36287" y="2150551"/>
                  </a:lnTo>
                  <a:lnTo>
                    <a:pt x="331943" y="2150551"/>
                  </a:lnTo>
                  <a:close/>
                  <a:moveTo>
                    <a:pt x="307559" y="1854895"/>
                  </a:moveTo>
                  <a:lnTo>
                    <a:pt x="316703" y="1854895"/>
                  </a:lnTo>
                  <a:lnTo>
                    <a:pt x="316703" y="2005771"/>
                  </a:lnTo>
                  <a:cubicBezTo>
                    <a:pt x="316703" y="2019182"/>
                    <a:pt x="312740" y="2030968"/>
                    <a:pt x="304815" y="2041128"/>
                  </a:cubicBezTo>
                  <a:cubicBezTo>
                    <a:pt x="296281" y="2052100"/>
                    <a:pt x="285511" y="2057587"/>
                    <a:pt x="272507" y="2057587"/>
                  </a:cubicBezTo>
                  <a:cubicBezTo>
                    <a:pt x="269662" y="2057587"/>
                    <a:pt x="264074" y="2056063"/>
                    <a:pt x="255743" y="2053015"/>
                  </a:cubicBezTo>
                  <a:lnTo>
                    <a:pt x="263363" y="2043871"/>
                  </a:lnTo>
                  <a:cubicBezTo>
                    <a:pt x="269459" y="2044887"/>
                    <a:pt x="273523" y="2045395"/>
                    <a:pt x="275555" y="2045395"/>
                  </a:cubicBezTo>
                  <a:cubicBezTo>
                    <a:pt x="285511" y="2045395"/>
                    <a:pt x="293538" y="2040315"/>
                    <a:pt x="299634" y="2030155"/>
                  </a:cubicBezTo>
                  <a:cubicBezTo>
                    <a:pt x="304917" y="2021417"/>
                    <a:pt x="307559" y="2011765"/>
                    <a:pt x="307559" y="2001199"/>
                  </a:cubicBezTo>
                  <a:close/>
                  <a:moveTo>
                    <a:pt x="196598" y="1611162"/>
                  </a:moveTo>
                  <a:cubicBezTo>
                    <a:pt x="200662" y="1618071"/>
                    <a:pt x="202694" y="1624675"/>
                    <a:pt x="202694" y="1630974"/>
                  </a:cubicBezTo>
                  <a:cubicBezTo>
                    <a:pt x="202694" y="1642963"/>
                    <a:pt x="198782" y="1653072"/>
                    <a:pt x="190959" y="1661301"/>
                  </a:cubicBezTo>
                  <a:cubicBezTo>
                    <a:pt x="183136" y="1669531"/>
                    <a:pt x="173331" y="1673646"/>
                    <a:pt x="161546" y="1673646"/>
                  </a:cubicBezTo>
                  <a:lnTo>
                    <a:pt x="2" y="1673646"/>
                  </a:lnTo>
                  <a:lnTo>
                    <a:pt x="2" y="1664502"/>
                  </a:lnTo>
                  <a:lnTo>
                    <a:pt x="156974" y="1664502"/>
                  </a:lnTo>
                  <a:cubicBezTo>
                    <a:pt x="166524" y="1664502"/>
                    <a:pt x="174754" y="1661505"/>
                    <a:pt x="181662" y="1655510"/>
                  </a:cubicBezTo>
                  <a:cubicBezTo>
                    <a:pt x="188571" y="1649516"/>
                    <a:pt x="192026" y="1641845"/>
                    <a:pt x="192026" y="1632498"/>
                  </a:cubicBezTo>
                  <a:cubicBezTo>
                    <a:pt x="192026" y="1628637"/>
                    <a:pt x="191010" y="1624065"/>
                    <a:pt x="188978" y="1618782"/>
                  </a:cubicBezTo>
                  <a:close/>
                  <a:moveTo>
                    <a:pt x="224639" y="1609943"/>
                  </a:moveTo>
                  <a:lnTo>
                    <a:pt x="246890" y="1623354"/>
                  </a:lnTo>
                  <a:cubicBezTo>
                    <a:pt x="265584" y="1634530"/>
                    <a:pt x="275744" y="1644690"/>
                    <a:pt x="277370" y="1653834"/>
                  </a:cubicBezTo>
                  <a:cubicBezTo>
                    <a:pt x="278386" y="1659523"/>
                    <a:pt x="280519" y="1665315"/>
                    <a:pt x="283770" y="1671207"/>
                  </a:cubicBezTo>
                  <a:lnTo>
                    <a:pt x="280418" y="1674255"/>
                  </a:lnTo>
                  <a:cubicBezTo>
                    <a:pt x="276354" y="1670801"/>
                    <a:pt x="270766" y="1668464"/>
                    <a:pt x="263654" y="1667245"/>
                  </a:cubicBezTo>
                  <a:cubicBezTo>
                    <a:pt x="253494" y="1664197"/>
                    <a:pt x="242826" y="1653631"/>
                    <a:pt x="231650" y="1635546"/>
                  </a:cubicBezTo>
                  <a:lnTo>
                    <a:pt x="219458" y="1615734"/>
                  </a:lnTo>
                  <a:close/>
                  <a:moveTo>
                    <a:pt x="161546" y="1591350"/>
                  </a:moveTo>
                  <a:cubicBezTo>
                    <a:pt x="169877" y="1591553"/>
                    <a:pt x="177497" y="1594093"/>
                    <a:pt x="184406" y="1598970"/>
                  </a:cubicBezTo>
                  <a:lnTo>
                    <a:pt x="178310" y="1606590"/>
                  </a:lnTo>
                  <a:cubicBezTo>
                    <a:pt x="173433" y="1603542"/>
                    <a:pt x="168353" y="1602018"/>
                    <a:pt x="163070" y="1602018"/>
                  </a:cubicBezTo>
                  <a:cubicBezTo>
                    <a:pt x="157583" y="1602018"/>
                    <a:pt x="152910" y="1603948"/>
                    <a:pt x="149049" y="1607809"/>
                  </a:cubicBezTo>
                  <a:cubicBezTo>
                    <a:pt x="145188" y="1611670"/>
                    <a:pt x="143258" y="1616343"/>
                    <a:pt x="143258" y="1621830"/>
                  </a:cubicBezTo>
                  <a:cubicBezTo>
                    <a:pt x="143258" y="1626300"/>
                    <a:pt x="144477" y="1630466"/>
                    <a:pt x="146915" y="1634327"/>
                  </a:cubicBezTo>
                  <a:cubicBezTo>
                    <a:pt x="149354" y="1638187"/>
                    <a:pt x="152706" y="1640118"/>
                    <a:pt x="156974" y="1640118"/>
                  </a:cubicBezTo>
                  <a:cubicBezTo>
                    <a:pt x="164086" y="1640118"/>
                    <a:pt x="167642" y="1637070"/>
                    <a:pt x="167642" y="1630974"/>
                  </a:cubicBezTo>
                  <a:cubicBezTo>
                    <a:pt x="167642" y="1625894"/>
                    <a:pt x="165102" y="1623354"/>
                    <a:pt x="160022" y="1623354"/>
                  </a:cubicBezTo>
                  <a:cubicBezTo>
                    <a:pt x="156974" y="1623354"/>
                    <a:pt x="154434" y="1625386"/>
                    <a:pt x="152402" y="1629450"/>
                  </a:cubicBezTo>
                  <a:cubicBezTo>
                    <a:pt x="152402" y="1620306"/>
                    <a:pt x="155958" y="1615734"/>
                    <a:pt x="163070" y="1615734"/>
                  </a:cubicBezTo>
                  <a:cubicBezTo>
                    <a:pt x="167134" y="1615734"/>
                    <a:pt x="170436" y="1617258"/>
                    <a:pt x="172976" y="1620306"/>
                  </a:cubicBezTo>
                  <a:cubicBezTo>
                    <a:pt x="175516" y="1623354"/>
                    <a:pt x="176786" y="1626910"/>
                    <a:pt x="176786" y="1630974"/>
                  </a:cubicBezTo>
                  <a:cubicBezTo>
                    <a:pt x="176786" y="1636663"/>
                    <a:pt x="174652" y="1641388"/>
                    <a:pt x="170385" y="1645147"/>
                  </a:cubicBezTo>
                  <a:cubicBezTo>
                    <a:pt x="166118" y="1648906"/>
                    <a:pt x="161139" y="1650786"/>
                    <a:pt x="155450" y="1650786"/>
                  </a:cubicBezTo>
                  <a:cubicBezTo>
                    <a:pt x="148338" y="1650786"/>
                    <a:pt x="142496" y="1648043"/>
                    <a:pt x="137924" y="1642556"/>
                  </a:cubicBezTo>
                  <a:cubicBezTo>
                    <a:pt x="133352" y="1637070"/>
                    <a:pt x="131066" y="1630669"/>
                    <a:pt x="131066" y="1623354"/>
                  </a:cubicBezTo>
                  <a:cubicBezTo>
                    <a:pt x="131066" y="1614413"/>
                    <a:pt x="133910" y="1606793"/>
                    <a:pt x="139600" y="1600494"/>
                  </a:cubicBezTo>
                  <a:cubicBezTo>
                    <a:pt x="145290" y="1594195"/>
                    <a:pt x="152605" y="1591147"/>
                    <a:pt x="161546" y="1591350"/>
                  </a:cubicBezTo>
                  <a:close/>
                  <a:moveTo>
                    <a:pt x="274322" y="1588302"/>
                  </a:moveTo>
                  <a:cubicBezTo>
                    <a:pt x="278386" y="1592366"/>
                    <a:pt x="280418" y="1596938"/>
                    <a:pt x="280418" y="1602018"/>
                  </a:cubicBezTo>
                  <a:cubicBezTo>
                    <a:pt x="280418" y="1607098"/>
                    <a:pt x="278436" y="1611162"/>
                    <a:pt x="274474" y="1614210"/>
                  </a:cubicBezTo>
                  <a:cubicBezTo>
                    <a:pt x="270512" y="1617258"/>
                    <a:pt x="265889" y="1618782"/>
                    <a:pt x="260606" y="1618782"/>
                  </a:cubicBezTo>
                  <a:cubicBezTo>
                    <a:pt x="251258" y="1618782"/>
                    <a:pt x="239574" y="1614718"/>
                    <a:pt x="225554" y="1606590"/>
                  </a:cubicBezTo>
                  <a:lnTo>
                    <a:pt x="214886" y="1615734"/>
                  </a:lnTo>
                  <a:cubicBezTo>
                    <a:pt x="225046" y="1630161"/>
                    <a:pt x="230126" y="1641845"/>
                    <a:pt x="230126" y="1650786"/>
                  </a:cubicBezTo>
                  <a:cubicBezTo>
                    <a:pt x="230126" y="1657085"/>
                    <a:pt x="227687" y="1662216"/>
                    <a:pt x="222810" y="1666178"/>
                  </a:cubicBezTo>
                  <a:cubicBezTo>
                    <a:pt x="217934" y="1670141"/>
                    <a:pt x="212244" y="1672122"/>
                    <a:pt x="205742" y="1672122"/>
                  </a:cubicBezTo>
                  <a:cubicBezTo>
                    <a:pt x="197207" y="1672122"/>
                    <a:pt x="191111" y="1670598"/>
                    <a:pt x="187454" y="1667550"/>
                  </a:cubicBezTo>
                  <a:cubicBezTo>
                    <a:pt x="194566" y="1666331"/>
                    <a:pt x="200662" y="1663791"/>
                    <a:pt x="205742" y="1659930"/>
                  </a:cubicBezTo>
                  <a:cubicBezTo>
                    <a:pt x="211838" y="1655256"/>
                    <a:pt x="214886" y="1649668"/>
                    <a:pt x="214886" y="1643166"/>
                  </a:cubicBezTo>
                  <a:cubicBezTo>
                    <a:pt x="214682" y="1635241"/>
                    <a:pt x="210110" y="1623049"/>
                    <a:pt x="201170" y="1606590"/>
                  </a:cubicBezTo>
                  <a:lnTo>
                    <a:pt x="213362" y="1594398"/>
                  </a:lnTo>
                  <a:cubicBezTo>
                    <a:pt x="230837" y="1602526"/>
                    <a:pt x="243537" y="1606590"/>
                    <a:pt x="251462" y="1606590"/>
                  </a:cubicBezTo>
                  <a:cubicBezTo>
                    <a:pt x="257151" y="1606590"/>
                    <a:pt x="262384" y="1604913"/>
                    <a:pt x="267159" y="1601561"/>
                  </a:cubicBezTo>
                  <a:cubicBezTo>
                    <a:pt x="271934" y="1598208"/>
                    <a:pt x="274322" y="1593788"/>
                    <a:pt x="274322" y="1588302"/>
                  </a:cubicBezTo>
                  <a:close/>
                  <a:moveTo>
                    <a:pt x="219458" y="1570014"/>
                  </a:moveTo>
                  <a:lnTo>
                    <a:pt x="226773" y="1577024"/>
                  </a:lnTo>
                  <a:lnTo>
                    <a:pt x="183491" y="1619087"/>
                  </a:lnTo>
                  <a:lnTo>
                    <a:pt x="176786" y="1611162"/>
                  </a:lnTo>
                  <a:close/>
                  <a:moveTo>
                    <a:pt x="230126" y="1524294"/>
                  </a:moveTo>
                  <a:cubicBezTo>
                    <a:pt x="237034" y="1524294"/>
                    <a:pt x="243080" y="1526631"/>
                    <a:pt x="248261" y="1531304"/>
                  </a:cubicBezTo>
                  <a:cubicBezTo>
                    <a:pt x="253443" y="1535978"/>
                    <a:pt x="256034" y="1541769"/>
                    <a:pt x="256034" y="1548678"/>
                  </a:cubicBezTo>
                  <a:cubicBezTo>
                    <a:pt x="256034" y="1554367"/>
                    <a:pt x="254154" y="1559193"/>
                    <a:pt x="250395" y="1563156"/>
                  </a:cubicBezTo>
                  <a:cubicBezTo>
                    <a:pt x="246636" y="1567118"/>
                    <a:pt x="241911" y="1569099"/>
                    <a:pt x="236222" y="1569099"/>
                  </a:cubicBezTo>
                  <a:cubicBezTo>
                    <a:pt x="231751" y="1569099"/>
                    <a:pt x="228094" y="1567575"/>
                    <a:pt x="225249" y="1564527"/>
                  </a:cubicBezTo>
                  <a:cubicBezTo>
                    <a:pt x="222404" y="1561479"/>
                    <a:pt x="220982" y="1557720"/>
                    <a:pt x="220982" y="1553250"/>
                  </a:cubicBezTo>
                  <a:cubicBezTo>
                    <a:pt x="220982" y="1547154"/>
                    <a:pt x="224030" y="1544106"/>
                    <a:pt x="230126" y="1544106"/>
                  </a:cubicBezTo>
                  <a:cubicBezTo>
                    <a:pt x="232767" y="1544512"/>
                    <a:pt x="234799" y="1545528"/>
                    <a:pt x="236222" y="1547154"/>
                  </a:cubicBezTo>
                  <a:cubicBezTo>
                    <a:pt x="232158" y="1547154"/>
                    <a:pt x="230126" y="1549186"/>
                    <a:pt x="230126" y="1553250"/>
                  </a:cubicBezTo>
                  <a:cubicBezTo>
                    <a:pt x="230126" y="1558330"/>
                    <a:pt x="232666" y="1560870"/>
                    <a:pt x="237746" y="1560870"/>
                  </a:cubicBezTo>
                  <a:cubicBezTo>
                    <a:pt x="243842" y="1560870"/>
                    <a:pt x="246890" y="1556806"/>
                    <a:pt x="246890" y="1548678"/>
                  </a:cubicBezTo>
                  <a:cubicBezTo>
                    <a:pt x="246890" y="1544004"/>
                    <a:pt x="245061" y="1540296"/>
                    <a:pt x="241403" y="1537553"/>
                  </a:cubicBezTo>
                  <a:cubicBezTo>
                    <a:pt x="237746" y="1534809"/>
                    <a:pt x="233478" y="1533438"/>
                    <a:pt x="228602" y="1533438"/>
                  </a:cubicBezTo>
                  <a:cubicBezTo>
                    <a:pt x="223115" y="1533438"/>
                    <a:pt x="218442" y="1535368"/>
                    <a:pt x="214581" y="1539229"/>
                  </a:cubicBezTo>
                  <a:cubicBezTo>
                    <a:pt x="210720" y="1543090"/>
                    <a:pt x="208790" y="1547763"/>
                    <a:pt x="208790" y="1553250"/>
                  </a:cubicBezTo>
                  <a:cubicBezTo>
                    <a:pt x="208790" y="1559143"/>
                    <a:pt x="210314" y="1564731"/>
                    <a:pt x="213362" y="1570014"/>
                  </a:cubicBezTo>
                  <a:lnTo>
                    <a:pt x="205742" y="1577634"/>
                  </a:lnTo>
                  <a:cubicBezTo>
                    <a:pt x="200662" y="1568490"/>
                    <a:pt x="198122" y="1561378"/>
                    <a:pt x="198122" y="1556298"/>
                  </a:cubicBezTo>
                  <a:cubicBezTo>
                    <a:pt x="198122" y="1547357"/>
                    <a:pt x="201220" y="1539788"/>
                    <a:pt x="207418" y="1533590"/>
                  </a:cubicBezTo>
                  <a:cubicBezTo>
                    <a:pt x="213616" y="1527393"/>
                    <a:pt x="221185" y="1524294"/>
                    <a:pt x="230126" y="1524294"/>
                  </a:cubicBezTo>
                  <a:close/>
                  <a:moveTo>
                    <a:pt x="198122" y="1487718"/>
                  </a:moveTo>
                  <a:cubicBezTo>
                    <a:pt x="202592" y="1487718"/>
                    <a:pt x="208942" y="1489242"/>
                    <a:pt x="217172" y="1492290"/>
                  </a:cubicBezTo>
                  <a:cubicBezTo>
                    <a:pt x="225401" y="1495338"/>
                    <a:pt x="231751" y="1496862"/>
                    <a:pt x="236222" y="1496862"/>
                  </a:cubicBezTo>
                  <a:cubicBezTo>
                    <a:pt x="239066" y="1496862"/>
                    <a:pt x="243130" y="1495846"/>
                    <a:pt x="248414" y="1493814"/>
                  </a:cubicBezTo>
                  <a:cubicBezTo>
                    <a:pt x="243537" y="1502958"/>
                    <a:pt x="234901" y="1507530"/>
                    <a:pt x="222506" y="1507530"/>
                  </a:cubicBezTo>
                  <a:cubicBezTo>
                    <a:pt x="212346" y="1507530"/>
                    <a:pt x="203710" y="1510832"/>
                    <a:pt x="196598" y="1517436"/>
                  </a:cubicBezTo>
                  <a:cubicBezTo>
                    <a:pt x="189486" y="1524040"/>
                    <a:pt x="185930" y="1532422"/>
                    <a:pt x="185930" y="1542582"/>
                  </a:cubicBezTo>
                  <a:cubicBezTo>
                    <a:pt x="185930" y="1554774"/>
                    <a:pt x="191010" y="1567982"/>
                    <a:pt x="201170" y="1582206"/>
                  </a:cubicBezTo>
                  <a:lnTo>
                    <a:pt x="188978" y="1594398"/>
                  </a:lnTo>
                  <a:cubicBezTo>
                    <a:pt x="175566" y="1583222"/>
                    <a:pt x="162866" y="1577634"/>
                    <a:pt x="150878" y="1577634"/>
                  </a:cubicBezTo>
                  <a:cubicBezTo>
                    <a:pt x="141734" y="1577634"/>
                    <a:pt x="133504" y="1580377"/>
                    <a:pt x="126189" y="1585863"/>
                  </a:cubicBezTo>
                  <a:cubicBezTo>
                    <a:pt x="118264" y="1591756"/>
                    <a:pt x="114302" y="1599173"/>
                    <a:pt x="114302" y="1608114"/>
                  </a:cubicBezTo>
                  <a:cubicBezTo>
                    <a:pt x="114302" y="1609333"/>
                    <a:pt x="114556" y="1611111"/>
                    <a:pt x="115064" y="1613448"/>
                  </a:cubicBezTo>
                  <a:cubicBezTo>
                    <a:pt x="115572" y="1615785"/>
                    <a:pt x="115826" y="1617563"/>
                    <a:pt x="115826" y="1618782"/>
                  </a:cubicBezTo>
                  <a:cubicBezTo>
                    <a:pt x="115826" y="1630567"/>
                    <a:pt x="111254" y="1638187"/>
                    <a:pt x="102110" y="1641642"/>
                  </a:cubicBezTo>
                  <a:cubicBezTo>
                    <a:pt x="104142" y="1638391"/>
                    <a:pt x="105158" y="1634835"/>
                    <a:pt x="105158" y="1630974"/>
                  </a:cubicBezTo>
                  <a:cubicBezTo>
                    <a:pt x="105158" y="1627519"/>
                    <a:pt x="104142" y="1623963"/>
                    <a:pt x="102110" y="1620306"/>
                  </a:cubicBezTo>
                  <a:cubicBezTo>
                    <a:pt x="96014" y="1609536"/>
                    <a:pt x="92966" y="1600392"/>
                    <a:pt x="92966" y="1592874"/>
                  </a:cubicBezTo>
                  <a:cubicBezTo>
                    <a:pt x="92966" y="1584136"/>
                    <a:pt x="96725" y="1577024"/>
                    <a:pt x="104243" y="1571538"/>
                  </a:cubicBezTo>
                  <a:cubicBezTo>
                    <a:pt x="111152" y="1566458"/>
                    <a:pt x="119077" y="1563918"/>
                    <a:pt x="128018" y="1563918"/>
                  </a:cubicBezTo>
                  <a:cubicBezTo>
                    <a:pt x="143258" y="1563918"/>
                    <a:pt x="160530" y="1569506"/>
                    <a:pt x="179834" y="1580682"/>
                  </a:cubicBezTo>
                  <a:lnTo>
                    <a:pt x="187454" y="1573062"/>
                  </a:lnTo>
                  <a:cubicBezTo>
                    <a:pt x="174246" y="1550303"/>
                    <a:pt x="167642" y="1535063"/>
                    <a:pt x="167642" y="1527342"/>
                  </a:cubicBezTo>
                  <a:cubicBezTo>
                    <a:pt x="167642" y="1516369"/>
                    <a:pt x="169978" y="1507327"/>
                    <a:pt x="174652" y="1500215"/>
                  </a:cubicBezTo>
                  <a:cubicBezTo>
                    <a:pt x="179935" y="1491883"/>
                    <a:pt x="187758" y="1487718"/>
                    <a:pt x="198122" y="1487718"/>
                  </a:cubicBezTo>
                  <a:close/>
                  <a:moveTo>
                    <a:pt x="76202" y="1469430"/>
                  </a:moveTo>
                  <a:lnTo>
                    <a:pt x="99062" y="1478574"/>
                  </a:lnTo>
                  <a:cubicBezTo>
                    <a:pt x="118975" y="1486499"/>
                    <a:pt x="132691" y="1496151"/>
                    <a:pt x="140210" y="1507530"/>
                  </a:cubicBezTo>
                  <a:lnTo>
                    <a:pt x="183186" y="1572757"/>
                  </a:lnTo>
                  <a:lnTo>
                    <a:pt x="179224" y="1577024"/>
                  </a:lnTo>
                  <a:lnTo>
                    <a:pt x="109730" y="1531914"/>
                  </a:lnTo>
                  <a:cubicBezTo>
                    <a:pt x="99976" y="1525615"/>
                    <a:pt x="91340" y="1513931"/>
                    <a:pt x="83822" y="1496862"/>
                  </a:cubicBezTo>
                  <a:lnTo>
                    <a:pt x="73154" y="1472478"/>
                  </a:lnTo>
                  <a:close/>
                  <a:moveTo>
                    <a:pt x="295658" y="1393230"/>
                  </a:moveTo>
                  <a:lnTo>
                    <a:pt x="304802" y="1393230"/>
                  </a:lnTo>
                  <a:lnTo>
                    <a:pt x="304802" y="1698030"/>
                  </a:lnTo>
                  <a:lnTo>
                    <a:pt x="2" y="1698030"/>
                  </a:lnTo>
                  <a:lnTo>
                    <a:pt x="2" y="1688886"/>
                  </a:lnTo>
                  <a:lnTo>
                    <a:pt x="295658" y="1688886"/>
                  </a:lnTo>
                  <a:close/>
                  <a:moveTo>
                    <a:pt x="271274" y="1393230"/>
                  </a:moveTo>
                  <a:lnTo>
                    <a:pt x="280418" y="1393230"/>
                  </a:lnTo>
                  <a:lnTo>
                    <a:pt x="280418" y="1544106"/>
                  </a:lnTo>
                  <a:cubicBezTo>
                    <a:pt x="280418" y="1557517"/>
                    <a:pt x="276455" y="1569303"/>
                    <a:pt x="268530" y="1579463"/>
                  </a:cubicBezTo>
                  <a:cubicBezTo>
                    <a:pt x="259996" y="1590435"/>
                    <a:pt x="249226" y="1595922"/>
                    <a:pt x="236222" y="1595922"/>
                  </a:cubicBezTo>
                  <a:cubicBezTo>
                    <a:pt x="233377" y="1595922"/>
                    <a:pt x="227789" y="1594398"/>
                    <a:pt x="219458" y="1591350"/>
                  </a:cubicBezTo>
                  <a:lnTo>
                    <a:pt x="227078" y="1582206"/>
                  </a:lnTo>
                  <a:cubicBezTo>
                    <a:pt x="233174" y="1583222"/>
                    <a:pt x="237238" y="1583730"/>
                    <a:pt x="239270" y="1583730"/>
                  </a:cubicBezTo>
                  <a:cubicBezTo>
                    <a:pt x="249226" y="1583730"/>
                    <a:pt x="257253" y="1578650"/>
                    <a:pt x="263349" y="1568490"/>
                  </a:cubicBezTo>
                  <a:cubicBezTo>
                    <a:pt x="268632" y="1559752"/>
                    <a:pt x="271274" y="1550100"/>
                    <a:pt x="271274" y="1539534"/>
                  </a:cubicBezTo>
                  <a:close/>
                  <a:moveTo>
                    <a:pt x="217463" y="1141262"/>
                  </a:moveTo>
                  <a:cubicBezTo>
                    <a:pt x="221527" y="1148171"/>
                    <a:pt x="223559" y="1154775"/>
                    <a:pt x="223559" y="1161074"/>
                  </a:cubicBezTo>
                  <a:cubicBezTo>
                    <a:pt x="223559" y="1173063"/>
                    <a:pt x="219647" y="1183172"/>
                    <a:pt x="211824" y="1191401"/>
                  </a:cubicBezTo>
                  <a:cubicBezTo>
                    <a:pt x="204001" y="1199631"/>
                    <a:pt x="194196" y="1203746"/>
                    <a:pt x="182411" y="1203746"/>
                  </a:cubicBezTo>
                  <a:lnTo>
                    <a:pt x="20867" y="1203746"/>
                  </a:lnTo>
                  <a:lnTo>
                    <a:pt x="20867" y="1194602"/>
                  </a:lnTo>
                  <a:lnTo>
                    <a:pt x="177839" y="1194602"/>
                  </a:lnTo>
                  <a:cubicBezTo>
                    <a:pt x="187389" y="1194602"/>
                    <a:pt x="195619" y="1191605"/>
                    <a:pt x="202527" y="1185610"/>
                  </a:cubicBezTo>
                  <a:cubicBezTo>
                    <a:pt x="209436" y="1179616"/>
                    <a:pt x="212891" y="1171945"/>
                    <a:pt x="212891" y="1162598"/>
                  </a:cubicBezTo>
                  <a:cubicBezTo>
                    <a:pt x="212891" y="1158737"/>
                    <a:pt x="211875" y="1154165"/>
                    <a:pt x="209843" y="1148882"/>
                  </a:cubicBezTo>
                  <a:close/>
                  <a:moveTo>
                    <a:pt x="245504" y="1140043"/>
                  </a:moveTo>
                  <a:lnTo>
                    <a:pt x="267755" y="1153454"/>
                  </a:lnTo>
                  <a:cubicBezTo>
                    <a:pt x="286449" y="1164630"/>
                    <a:pt x="296609" y="1174790"/>
                    <a:pt x="298235" y="1183934"/>
                  </a:cubicBezTo>
                  <a:cubicBezTo>
                    <a:pt x="299251" y="1189623"/>
                    <a:pt x="301384" y="1195415"/>
                    <a:pt x="304635" y="1201307"/>
                  </a:cubicBezTo>
                  <a:lnTo>
                    <a:pt x="301283" y="1204355"/>
                  </a:lnTo>
                  <a:cubicBezTo>
                    <a:pt x="297219" y="1200901"/>
                    <a:pt x="291631" y="1198564"/>
                    <a:pt x="284519" y="1197345"/>
                  </a:cubicBezTo>
                  <a:cubicBezTo>
                    <a:pt x="274359" y="1194297"/>
                    <a:pt x="263691" y="1183731"/>
                    <a:pt x="252515" y="1165646"/>
                  </a:cubicBezTo>
                  <a:lnTo>
                    <a:pt x="240323" y="1145834"/>
                  </a:lnTo>
                  <a:close/>
                  <a:moveTo>
                    <a:pt x="182411" y="1121450"/>
                  </a:moveTo>
                  <a:cubicBezTo>
                    <a:pt x="190742" y="1121653"/>
                    <a:pt x="198362" y="1124193"/>
                    <a:pt x="205271" y="1129070"/>
                  </a:cubicBezTo>
                  <a:lnTo>
                    <a:pt x="199175" y="1136690"/>
                  </a:lnTo>
                  <a:cubicBezTo>
                    <a:pt x="194298" y="1133642"/>
                    <a:pt x="189218" y="1132118"/>
                    <a:pt x="183935" y="1132118"/>
                  </a:cubicBezTo>
                  <a:cubicBezTo>
                    <a:pt x="178448" y="1132118"/>
                    <a:pt x="173775" y="1134048"/>
                    <a:pt x="169914" y="1137909"/>
                  </a:cubicBezTo>
                  <a:cubicBezTo>
                    <a:pt x="166053" y="1141770"/>
                    <a:pt x="164123" y="1146443"/>
                    <a:pt x="164123" y="1151930"/>
                  </a:cubicBezTo>
                  <a:cubicBezTo>
                    <a:pt x="164123" y="1156400"/>
                    <a:pt x="165342" y="1160566"/>
                    <a:pt x="167780" y="1164427"/>
                  </a:cubicBezTo>
                  <a:cubicBezTo>
                    <a:pt x="170219" y="1168287"/>
                    <a:pt x="173571" y="1170218"/>
                    <a:pt x="177839" y="1170218"/>
                  </a:cubicBezTo>
                  <a:cubicBezTo>
                    <a:pt x="184951" y="1170218"/>
                    <a:pt x="188507" y="1167170"/>
                    <a:pt x="188507" y="1161074"/>
                  </a:cubicBezTo>
                  <a:cubicBezTo>
                    <a:pt x="188507" y="1155994"/>
                    <a:pt x="185967" y="1153454"/>
                    <a:pt x="180887" y="1153454"/>
                  </a:cubicBezTo>
                  <a:cubicBezTo>
                    <a:pt x="177839" y="1153454"/>
                    <a:pt x="175299" y="1155486"/>
                    <a:pt x="173267" y="1159550"/>
                  </a:cubicBezTo>
                  <a:cubicBezTo>
                    <a:pt x="173267" y="1150406"/>
                    <a:pt x="176823" y="1145834"/>
                    <a:pt x="183935" y="1145834"/>
                  </a:cubicBezTo>
                  <a:cubicBezTo>
                    <a:pt x="187999" y="1145834"/>
                    <a:pt x="191301" y="1147358"/>
                    <a:pt x="193841" y="1150406"/>
                  </a:cubicBezTo>
                  <a:cubicBezTo>
                    <a:pt x="196381" y="1153454"/>
                    <a:pt x="197651" y="1157010"/>
                    <a:pt x="197651" y="1161074"/>
                  </a:cubicBezTo>
                  <a:cubicBezTo>
                    <a:pt x="197651" y="1166763"/>
                    <a:pt x="195517" y="1171488"/>
                    <a:pt x="191250" y="1175247"/>
                  </a:cubicBezTo>
                  <a:cubicBezTo>
                    <a:pt x="186983" y="1179006"/>
                    <a:pt x="182004" y="1180886"/>
                    <a:pt x="176315" y="1180886"/>
                  </a:cubicBezTo>
                  <a:cubicBezTo>
                    <a:pt x="169203" y="1180886"/>
                    <a:pt x="163361" y="1178143"/>
                    <a:pt x="158789" y="1172656"/>
                  </a:cubicBezTo>
                  <a:cubicBezTo>
                    <a:pt x="154217" y="1167170"/>
                    <a:pt x="151931" y="1160769"/>
                    <a:pt x="151931" y="1153454"/>
                  </a:cubicBezTo>
                  <a:cubicBezTo>
                    <a:pt x="151931" y="1144513"/>
                    <a:pt x="154775" y="1136893"/>
                    <a:pt x="160465" y="1130594"/>
                  </a:cubicBezTo>
                  <a:cubicBezTo>
                    <a:pt x="166155" y="1124295"/>
                    <a:pt x="173470" y="1121247"/>
                    <a:pt x="182411" y="1121450"/>
                  </a:cubicBezTo>
                  <a:close/>
                  <a:moveTo>
                    <a:pt x="295187" y="1118402"/>
                  </a:moveTo>
                  <a:cubicBezTo>
                    <a:pt x="299251" y="1122466"/>
                    <a:pt x="301283" y="1127038"/>
                    <a:pt x="301283" y="1132118"/>
                  </a:cubicBezTo>
                  <a:cubicBezTo>
                    <a:pt x="301283" y="1137198"/>
                    <a:pt x="299301" y="1141262"/>
                    <a:pt x="295339" y="1144310"/>
                  </a:cubicBezTo>
                  <a:cubicBezTo>
                    <a:pt x="291377" y="1147358"/>
                    <a:pt x="286754" y="1148882"/>
                    <a:pt x="281471" y="1148882"/>
                  </a:cubicBezTo>
                  <a:cubicBezTo>
                    <a:pt x="272123" y="1148882"/>
                    <a:pt x="260439" y="1144818"/>
                    <a:pt x="246419" y="1136690"/>
                  </a:cubicBezTo>
                  <a:lnTo>
                    <a:pt x="235751" y="1145834"/>
                  </a:lnTo>
                  <a:cubicBezTo>
                    <a:pt x="245911" y="1160261"/>
                    <a:pt x="250991" y="1171945"/>
                    <a:pt x="250991" y="1180886"/>
                  </a:cubicBezTo>
                  <a:cubicBezTo>
                    <a:pt x="250991" y="1187185"/>
                    <a:pt x="248552" y="1192316"/>
                    <a:pt x="243675" y="1196278"/>
                  </a:cubicBezTo>
                  <a:cubicBezTo>
                    <a:pt x="238799" y="1200241"/>
                    <a:pt x="233109" y="1202222"/>
                    <a:pt x="226607" y="1202222"/>
                  </a:cubicBezTo>
                  <a:cubicBezTo>
                    <a:pt x="218072" y="1202222"/>
                    <a:pt x="211976" y="1200698"/>
                    <a:pt x="208319" y="1197650"/>
                  </a:cubicBezTo>
                  <a:cubicBezTo>
                    <a:pt x="215431" y="1196431"/>
                    <a:pt x="221527" y="1193891"/>
                    <a:pt x="226607" y="1190030"/>
                  </a:cubicBezTo>
                  <a:cubicBezTo>
                    <a:pt x="232703" y="1185356"/>
                    <a:pt x="235751" y="1179768"/>
                    <a:pt x="235751" y="1173266"/>
                  </a:cubicBezTo>
                  <a:cubicBezTo>
                    <a:pt x="235547" y="1165341"/>
                    <a:pt x="230975" y="1153149"/>
                    <a:pt x="222035" y="1136690"/>
                  </a:cubicBezTo>
                  <a:lnTo>
                    <a:pt x="234227" y="1124498"/>
                  </a:lnTo>
                  <a:cubicBezTo>
                    <a:pt x="251702" y="1132626"/>
                    <a:pt x="264402" y="1136690"/>
                    <a:pt x="272327" y="1136690"/>
                  </a:cubicBezTo>
                  <a:cubicBezTo>
                    <a:pt x="278016" y="1136690"/>
                    <a:pt x="283249" y="1135013"/>
                    <a:pt x="288024" y="1131661"/>
                  </a:cubicBezTo>
                  <a:cubicBezTo>
                    <a:pt x="292799" y="1128308"/>
                    <a:pt x="295187" y="1123888"/>
                    <a:pt x="295187" y="1118402"/>
                  </a:cubicBezTo>
                  <a:close/>
                  <a:moveTo>
                    <a:pt x="240323" y="1100114"/>
                  </a:moveTo>
                  <a:lnTo>
                    <a:pt x="247638" y="1107124"/>
                  </a:lnTo>
                  <a:lnTo>
                    <a:pt x="204356" y="1149187"/>
                  </a:lnTo>
                  <a:lnTo>
                    <a:pt x="197651" y="1141262"/>
                  </a:lnTo>
                  <a:close/>
                  <a:moveTo>
                    <a:pt x="250991" y="1054394"/>
                  </a:moveTo>
                  <a:cubicBezTo>
                    <a:pt x="257899" y="1054394"/>
                    <a:pt x="263945" y="1056731"/>
                    <a:pt x="269126" y="1061404"/>
                  </a:cubicBezTo>
                  <a:cubicBezTo>
                    <a:pt x="274308" y="1066078"/>
                    <a:pt x="276899" y="1071869"/>
                    <a:pt x="276899" y="1078778"/>
                  </a:cubicBezTo>
                  <a:cubicBezTo>
                    <a:pt x="276899" y="1084467"/>
                    <a:pt x="275019" y="1089293"/>
                    <a:pt x="271260" y="1093256"/>
                  </a:cubicBezTo>
                  <a:cubicBezTo>
                    <a:pt x="267501" y="1097218"/>
                    <a:pt x="262776" y="1099199"/>
                    <a:pt x="257087" y="1099199"/>
                  </a:cubicBezTo>
                  <a:cubicBezTo>
                    <a:pt x="252616" y="1099199"/>
                    <a:pt x="248959" y="1097675"/>
                    <a:pt x="246114" y="1094627"/>
                  </a:cubicBezTo>
                  <a:cubicBezTo>
                    <a:pt x="243269" y="1091579"/>
                    <a:pt x="241847" y="1087820"/>
                    <a:pt x="241847" y="1083350"/>
                  </a:cubicBezTo>
                  <a:cubicBezTo>
                    <a:pt x="241847" y="1077254"/>
                    <a:pt x="244895" y="1074206"/>
                    <a:pt x="250991" y="1074206"/>
                  </a:cubicBezTo>
                  <a:cubicBezTo>
                    <a:pt x="253632" y="1074612"/>
                    <a:pt x="255664" y="1075628"/>
                    <a:pt x="257087" y="1077254"/>
                  </a:cubicBezTo>
                  <a:cubicBezTo>
                    <a:pt x="253023" y="1077254"/>
                    <a:pt x="250991" y="1079286"/>
                    <a:pt x="250991" y="1083350"/>
                  </a:cubicBezTo>
                  <a:cubicBezTo>
                    <a:pt x="250991" y="1088430"/>
                    <a:pt x="253531" y="1090970"/>
                    <a:pt x="258611" y="1090970"/>
                  </a:cubicBezTo>
                  <a:cubicBezTo>
                    <a:pt x="264707" y="1090970"/>
                    <a:pt x="267755" y="1086906"/>
                    <a:pt x="267755" y="1078778"/>
                  </a:cubicBezTo>
                  <a:cubicBezTo>
                    <a:pt x="267755" y="1074104"/>
                    <a:pt x="265926" y="1070396"/>
                    <a:pt x="262268" y="1067653"/>
                  </a:cubicBezTo>
                  <a:cubicBezTo>
                    <a:pt x="258611" y="1064909"/>
                    <a:pt x="254343" y="1063538"/>
                    <a:pt x="249467" y="1063538"/>
                  </a:cubicBezTo>
                  <a:cubicBezTo>
                    <a:pt x="243980" y="1063538"/>
                    <a:pt x="239307" y="1065468"/>
                    <a:pt x="235446" y="1069329"/>
                  </a:cubicBezTo>
                  <a:cubicBezTo>
                    <a:pt x="231585" y="1073190"/>
                    <a:pt x="229655" y="1077863"/>
                    <a:pt x="229655" y="1083350"/>
                  </a:cubicBezTo>
                  <a:cubicBezTo>
                    <a:pt x="229655" y="1089243"/>
                    <a:pt x="231179" y="1094831"/>
                    <a:pt x="234227" y="1100114"/>
                  </a:cubicBezTo>
                  <a:lnTo>
                    <a:pt x="226607" y="1107734"/>
                  </a:lnTo>
                  <a:cubicBezTo>
                    <a:pt x="221527" y="1098590"/>
                    <a:pt x="218987" y="1091478"/>
                    <a:pt x="218987" y="1086398"/>
                  </a:cubicBezTo>
                  <a:cubicBezTo>
                    <a:pt x="218987" y="1077457"/>
                    <a:pt x="222085" y="1069888"/>
                    <a:pt x="228283" y="1063690"/>
                  </a:cubicBezTo>
                  <a:cubicBezTo>
                    <a:pt x="234481" y="1057493"/>
                    <a:pt x="242050" y="1054394"/>
                    <a:pt x="250991" y="1054394"/>
                  </a:cubicBezTo>
                  <a:close/>
                  <a:moveTo>
                    <a:pt x="218987" y="1017818"/>
                  </a:moveTo>
                  <a:cubicBezTo>
                    <a:pt x="223457" y="1017818"/>
                    <a:pt x="229807" y="1019342"/>
                    <a:pt x="238037" y="1022390"/>
                  </a:cubicBezTo>
                  <a:cubicBezTo>
                    <a:pt x="246266" y="1025438"/>
                    <a:pt x="252616" y="1026962"/>
                    <a:pt x="257087" y="1026962"/>
                  </a:cubicBezTo>
                  <a:cubicBezTo>
                    <a:pt x="259931" y="1026962"/>
                    <a:pt x="263995" y="1025946"/>
                    <a:pt x="269279" y="1023914"/>
                  </a:cubicBezTo>
                  <a:cubicBezTo>
                    <a:pt x="264402" y="1033058"/>
                    <a:pt x="255766" y="1037630"/>
                    <a:pt x="243371" y="1037630"/>
                  </a:cubicBezTo>
                  <a:cubicBezTo>
                    <a:pt x="233211" y="1037630"/>
                    <a:pt x="224575" y="1040932"/>
                    <a:pt x="217463" y="1047536"/>
                  </a:cubicBezTo>
                  <a:cubicBezTo>
                    <a:pt x="210351" y="1054140"/>
                    <a:pt x="206795" y="1062522"/>
                    <a:pt x="206795" y="1072682"/>
                  </a:cubicBezTo>
                  <a:cubicBezTo>
                    <a:pt x="206795" y="1084874"/>
                    <a:pt x="211875" y="1098082"/>
                    <a:pt x="222035" y="1112306"/>
                  </a:cubicBezTo>
                  <a:lnTo>
                    <a:pt x="209843" y="1124498"/>
                  </a:lnTo>
                  <a:cubicBezTo>
                    <a:pt x="196431" y="1113322"/>
                    <a:pt x="183731" y="1107734"/>
                    <a:pt x="171743" y="1107734"/>
                  </a:cubicBezTo>
                  <a:cubicBezTo>
                    <a:pt x="162599" y="1107734"/>
                    <a:pt x="154369" y="1110477"/>
                    <a:pt x="147054" y="1115963"/>
                  </a:cubicBezTo>
                  <a:cubicBezTo>
                    <a:pt x="139129" y="1121856"/>
                    <a:pt x="135167" y="1129273"/>
                    <a:pt x="135167" y="1138214"/>
                  </a:cubicBezTo>
                  <a:cubicBezTo>
                    <a:pt x="135167" y="1139433"/>
                    <a:pt x="135421" y="1141211"/>
                    <a:pt x="135929" y="1143548"/>
                  </a:cubicBezTo>
                  <a:cubicBezTo>
                    <a:pt x="136437" y="1145885"/>
                    <a:pt x="136691" y="1147663"/>
                    <a:pt x="136691" y="1148882"/>
                  </a:cubicBezTo>
                  <a:cubicBezTo>
                    <a:pt x="136691" y="1160667"/>
                    <a:pt x="132119" y="1168287"/>
                    <a:pt x="122975" y="1171742"/>
                  </a:cubicBezTo>
                  <a:cubicBezTo>
                    <a:pt x="125007" y="1168491"/>
                    <a:pt x="126023" y="1164935"/>
                    <a:pt x="126023" y="1161074"/>
                  </a:cubicBezTo>
                  <a:cubicBezTo>
                    <a:pt x="126023" y="1157619"/>
                    <a:pt x="125007" y="1154063"/>
                    <a:pt x="122975" y="1150406"/>
                  </a:cubicBezTo>
                  <a:cubicBezTo>
                    <a:pt x="116879" y="1139636"/>
                    <a:pt x="113831" y="1130492"/>
                    <a:pt x="113831" y="1122974"/>
                  </a:cubicBezTo>
                  <a:cubicBezTo>
                    <a:pt x="113831" y="1114236"/>
                    <a:pt x="117590" y="1107124"/>
                    <a:pt x="125108" y="1101638"/>
                  </a:cubicBezTo>
                  <a:cubicBezTo>
                    <a:pt x="132017" y="1096558"/>
                    <a:pt x="139942" y="1094018"/>
                    <a:pt x="148883" y="1094018"/>
                  </a:cubicBezTo>
                  <a:cubicBezTo>
                    <a:pt x="164123" y="1094018"/>
                    <a:pt x="181395" y="1099606"/>
                    <a:pt x="200699" y="1110782"/>
                  </a:cubicBezTo>
                  <a:lnTo>
                    <a:pt x="208319" y="1103162"/>
                  </a:lnTo>
                  <a:cubicBezTo>
                    <a:pt x="195111" y="1080403"/>
                    <a:pt x="188507" y="1065163"/>
                    <a:pt x="188507" y="1057442"/>
                  </a:cubicBezTo>
                  <a:cubicBezTo>
                    <a:pt x="188507" y="1046469"/>
                    <a:pt x="190843" y="1037427"/>
                    <a:pt x="195517" y="1030315"/>
                  </a:cubicBezTo>
                  <a:cubicBezTo>
                    <a:pt x="200800" y="1021983"/>
                    <a:pt x="208623" y="1017818"/>
                    <a:pt x="218987" y="1017818"/>
                  </a:cubicBezTo>
                  <a:close/>
                  <a:moveTo>
                    <a:pt x="97067" y="999530"/>
                  </a:moveTo>
                  <a:lnTo>
                    <a:pt x="119927" y="1008674"/>
                  </a:lnTo>
                  <a:cubicBezTo>
                    <a:pt x="139840" y="1016599"/>
                    <a:pt x="153556" y="1026251"/>
                    <a:pt x="161075" y="1037630"/>
                  </a:cubicBezTo>
                  <a:lnTo>
                    <a:pt x="204051" y="1102857"/>
                  </a:lnTo>
                  <a:lnTo>
                    <a:pt x="200089" y="1107124"/>
                  </a:lnTo>
                  <a:lnTo>
                    <a:pt x="130595" y="1062014"/>
                  </a:lnTo>
                  <a:cubicBezTo>
                    <a:pt x="120841" y="1055715"/>
                    <a:pt x="112205" y="1044031"/>
                    <a:pt x="104687" y="1026962"/>
                  </a:cubicBezTo>
                  <a:lnTo>
                    <a:pt x="94019" y="1002578"/>
                  </a:lnTo>
                  <a:close/>
                  <a:moveTo>
                    <a:pt x="316523" y="923330"/>
                  </a:moveTo>
                  <a:lnTo>
                    <a:pt x="325667" y="923330"/>
                  </a:lnTo>
                  <a:lnTo>
                    <a:pt x="325667" y="1228130"/>
                  </a:lnTo>
                  <a:lnTo>
                    <a:pt x="20867" y="1228130"/>
                  </a:lnTo>
                  <a:lnTo>
                    <a:pt x="20867" y="1218986"/>
                  </a:lnTo>
                  <a:lnTo>
                    <a:pt x="316523" y="1218986"/>
                  </a:lnTo>
                  <a:close/>
                  <a:moveTo>
                    <a:pt x="292139" y="923330"/>
                  </a:moveTo>
                  <a:lnTo>
                    <a:pt x="301283" y="923330"/>
                  </a:lnTo>
                  <a:lnTo>
                    <a:pt x="301283" y="1074206"/>
                  </a:lnTo>
                  <a:cubicBezTo>
                    <a:pt x="301283" y="1087617"/>
                    <a:pt x="297320" y="1099403"/>
                    <a:pt x="289395" y="1109563"/>
                  </a:cubicBezTo>
                  <a:cubicBezTo>
                    <a:pt x="280861" y="1120535"/>
                    <a:pt x="270091" y="1126022"/>
                    <a:pt x="257087" y="1126022"/>
                  </a:cubicBezTo>
                  <a:cubicBezTo>
                    <a:pt x="254242" y="1126022"/>
                    <a:pt x="248654" y="1124498"/>
                    <a:pt x="240323" y="1121450"/>
                  </a:cubicBezTo>
                  <a:lnTo>
                    <a:pt x="247943" y="1112306"/>
                  </a:lnTo>
                  <a:cubicBezTo>
                    <a:pt x="254039" y="1113322"/>
                    <a:pt x="258103" y="1113830"/>
                    <a:pt x="260135" y="1113830"/>
                  </a:cubicBezTo>
                  <a:cubicBezTo>
                    <a:pt x="270091" y="1113830"/>
                    <a:pt x="278118" y="1108750"/>
                    <a:pt x="284214" y="1098590"/>
                  </a:cubicBezTo>
                  <a:cubicBezTo>
                    <a:pt x="289497" y="1089852"/>
                    <a:pt x="292139" y="1080200"/>
                    <a:pt x="292139" y="1069634"/>
                  </a:cubicBezTo>
                  <a:close/>
                  <a:moveTo>
                    <a:pt x="196597" y="613376"/>
                  </a:moveTo>
                  <a:cubicBezTo>
                    <a:pt x="200661" y="620285"/>
                    <a:pt x="202693" y="626889"/>
                    <a:pt x="202693" y="633188"/>
                  </a:cubicBezTo>
                  <a:cubicBezTo>
                    <a:pt x="202693" y="645177"/>
                    <a:pt x="198781" y="655286"/>
                    <a:pt x="190958" y="663515"/>
                  </a:cubicBezTo>
                  <a:cubicBezTo>
                    <a:pt x="183135" y="671745"/>
                    <a:pt x="173330" y="675860"/>
                    <a:pt x="161545" y="675860"/>
                  </a:cubicBezTo>
                  <a:lnTo>
                    <a:pt x="1" y="675860"/>
                  </a:lnTo>
                  <a:lnTo>
                    <a:pt x="1" y="666716"/>
                  </a:lnTo>
                  <a:lnTo>
                    <a:pt x="156973" y="666716"/>
                  </a:lnTo>
                  <a:cubicBezTo>
                    <a:pt x="166523" y="666716"/>
                    <a:pt x="174753" y="663719"/>
                    <a:pt x="181661" y="657724"/>
                  </a:cubicBezTo>
                  <a:cubicBezTo>
                    <a:pt x="188570" y="651730"/>
                    <a:pt x="192025" y="644059"/>
                    <a:pt x="192025" y="634712"/>
                  </a:cubicBezTo>
                  <a:cubicBezTo>
                    <a:pt x="192025" y="630851"/>
                    <a:pt x="191009" y="626279"/>
                    <a:pt x="188977" y="620996"/>
                  </a:cubicBezTo>
                  <a:close/>
                  <a:moveTo>
                    <a:pt x="224638" y="612157"/>
                  </a:moveTo>
                  <a:lnTo>
                    <a:pt x="246889" y="625568"/>
                  </a:lnTo>
                  <a:cubicBezTo>
                    <a:pt x="265583" y="636744"/>
                    <a:pt x="275743" y="646904"/>
                    <a:pt x="277369" y="656048"/>
                  </a:cubicBezTo>
                  <a:cubicBezTo>
                    <a:pt x="278385" y="661737"/>
                    <a:pt x="280518" y="667529"/>
                    <a:pt x="283769" y="673421"/>
                  </a:cubicBezTo>
                  <a:lnTo>
                    <a:pt x="280417" y="676469"/>
                  </a:lnTo>
                  <a:cubicBezTo>
                    <a:pt x="276353" y="673015"/>
                    <a:pt x="270765" y="670678"/>
                    <a:pt x="263653" y="669459"/>
                  </a:cubicBezTo>
                  <a:cubicBezTo>
                    <a:pt x="253493" y="666411"/>
                    <a:pt x="242825" y="655845"/>
                    <a:pt x="231649" y="637760"/>
                  </a:cubicBezTo>
                  <a:lnTo>
                    <a:pt x="219457" y="617948"/>
                  </a:lnTo>
                  <a:close/>
                  <a:moveTo>
                    <a:pt x="161545" y="593564"/>
                  </a:moveTo>
                  <a:cubicBezTo>
                    <a:pt x="169876" y="593767"/>
                    <a:pt x="177496" y="596307"/>
                    <a:pt x="184405" y="601184"/>
                  </a:cubicBezTo>
                  <a:lnTo>
                    <a:pt x="178309" y="608804"/>
                  </a:lnTo>
                  <a:cubicBezTo>
                    <a:pt x="173432" y="605756"/>
                    <a:pt x="168352" y="604232"/>
                    <a:pt x="163069" y="604232"/>
                  </a:cubicBezTo>
                  <a:cubicBezTo>
                    <a:pt x="157582" y="604232"/>
                    <a:pt x="152909" y="606162"/>
                    <a:pt x="149048" y="610023"/>
                  </a:cubicBezTo>
                  <a:cubicBezTo>
                    <a:pt x="145187" y="613884"/>
                    <a:pt x="143257" y="618557"/>
                    <a:pt x="143257" y="624044"/>
                  </a:cubicBezTo>
                  <a:cubicBezTo>
                    <a:pt x="143257" y="628514"/>
                    <a:pt x="144476" y="632680"/>
                    <a:pt x="146914" y="636541"/>
                  </a:cubicBezTo>
                  <a:cubicBezTo>
                    <a:pt x="149353" y="640401"/>
                    <a:pt x="152705" y="642332"/>
                    <a:pt x="156973" y="642332"/>
                  </a:cubicBezTo>
                  <a:cubicBezTo>
                    <a:pt x="164085" y="642332"/>
                    <a:pt x="167641" y="639284"/>
                    <a:pt x="167641" y="633188"/>
                  </a:cubicBezTo>
                  <a:cubicBezTo>
                    <a:pt x="167641" y="628108"/>
                    <a:pt x="165101" y="625568"/>
                    <a:pt x="160021" y="625568"/>
                  </a:cubicBezTo>
                  <a:cubicBezTo>
                    <a:pt x="156973" y="625568"/>
                    <a:pt x="154433" y="627600"/>
                    <a:pt x="152401" y="631664"/>
                  </a:cubicBezTo>
                  <a:cubicBezTo>
                    <a:pt x="152401" y="622520"/>
                    <a:pt x="155957" y="617948"/>
                    <a:pt x="163069" y="617948"/>
                  </a:cubicBezTo>
                  <a:cubicBezTo>
                    <a:pt x="167133" y="617948"/>
                    <a:pt x="170435" y="619472"/>
                    <a:pt x="172975" y="622520"/>
                  </a:cubicBezTo>
                  <a:cubicBezTo>
                    <a:pt x="175515" y="625568"/>
                    <a:pt x="176785" y="629124"/>
                    <a:pt x="176785" y="633188"/>
                  </a:cubicBezTo>
                  <a:cubicBezTo>
                    <a:pt x="176785" y="638877"/>
                    <a:pt x="174651" y="643602"/>
                    <a:pt x="170384" y="647361"/>
                  </a:cubicBezTo>
                  <a:cubicBezTo>
                    <a:pt x="166117" y="651120"/>
                    <a:pt x="161138" y="653000"/>
                    <a:pt x="155449" y="653000"/>
                  </a:cubicBezTo>
                  <a:cubicBezTo>
                    <a:pt x="148337" y="653000"/>
                    <a:pt x="142495" y="650257"/>
                    <a:pt x="137923" y="644770"/>
                  </a:cubicBezTo>
                  <a:cubicBezTo>
                    <a:pt x="133351" y="639284"/>
                    <a:pt x="131065" y="632883"/>
                    <a:pt x="131065" y="625568"/>
                  </a:cubicBezTo>
                  <a:cubicBezTo>
                    <a:pt x="131065" y="616627"/>
                    <a:pt x="133909" y="609007"/>
                    <a:pt x="139599" y="602708"/>
                  </a:cubicBezTo>
                  <a:cubicBezTo>
                    <a:pt x="145289" y="596409"/>
                    <a:pt x="152604" y="593361"/>
                    <a:pt x="161545" y="593564"/>
                  </a:cubicBezTo>
                  <a:close/>
                  <a:moveTo>
                    <a:pt x="274321" y="590516"/>
                  </a:moveTo>
                  <a:cubicBezTo>
                    <a:pt x="278385" y="594580"/>
                    <a:pt x="280417" y="599152"/>
                    <a:pt x="280417" y="604232"/>
                  </a:cubicBezTo>
                  <a:cubicBezTo>
                    <a:pt x="280417" y="609312"/>
                    <a:pt x="278435" y="613376"/>
                    <a:pt x="274473" y="616424"/>
                  </a:cubicBezTo>
                  <a:cubicBezTo>
                    <a:pt x="270511" y="619472"/>
                    <a:pt x="265888" y="620996"/>
                    <a:pt x="260605" y="620996"/>
                  </a:cubicBezTo>
                  <a:cubicBezTo>
                    <a:pt x="251257" y="620996"/>
                    <a:pt x="239573" y="616932"/>
                    <a:pt x="225553" y="608804"/>
                  </a:cubicBezTo>
                  <a:lnTo>
                    <a:pt x="214885" y="617948"/>
                  </a:lnTo>
                  <a:cubicBezTo>
                    <a:pt x="225045" y="632375"/>
                    <a:pt x="230125" y="644059"/>
                    <a:pt x="230125" y="653000"/>
                  </a:cubicBezTo>
                  <a:cubicBezTo>
                    <a:pt x="230125" y="659299"/>
                    <a:pt x="227686" y="664430"/>
                    <a:pt x="222809" y="668392"/>
                  </a:cubicBezTo>
                  <a:cubicBezTo>
                    <a:pt x="217933" y="672355"/>
                    <a:pt x="212243" y="674336"/>
                    <a:pt x="205741" y="674336"/>
                  </a:cubicBezTo>
                  <a:cubicBezTo>
                    <a:pt x="197206" y="674336"/>
                    <a:pt x="191110" y="672812"/>
                    <a:pt x="187453" y="669764"/>
                  </a:cubicBezTo>
                  <a:cubicBezTo>
                    <a:pt x="194565" y="668545"/>
                    <a:pt x="200661" y="666005"/>
                    <a:pt x="205741" y="662144"/>
                  </a:cubicBezTo>
                  <a:cubicBezTo>
                    <a:pt x="211837" y="657470"/>
                    <a:pt x="214885" y="651882"/>
                    <a:pt x="214885" y="645380"/>
                  </a:cubicBezTo>
                  <a:cubicBezTo>
                    <a:pt x="214681" y="637455"/>
                    <a:pt x="210109" y="625263"/>
                    <a:pt x="201169" y="608804"/>
                  </a:cubicBezTo>
                  <a:lnTo>
                    <a:pt x="213361" y="596612"/>
                  </a:lnTo>
                  <a:cubicBezTo>
                    <a:pt x="230836" y="604740"/>
                    <a:pt x="243536" y="608804"/>
                    <a:pt x="251461" y="608804"/>
                  </a:cubicBezTo>
                  <a:cubicBezTo>
                    <a:pt x="257150" y="608804"/>
                    <a:pt x="262383" y="607127"/>
                    <a:pt x="267158" y="603775"/>
                  </a:cubicBezTo>
                  <a:cubicBezTo>
                    <a:pt x="271933" y="600422"/>
                    <a:pt x="274321" y="596002"/>
                    <a:pt x="274321" y="590516"/>
                  </a:cubicBezTo>
                  <a:close/>
                  <a:moveTo>
                    <a:pt x="219457" y="572228"/>
                  </a:moveTo>
                  <a:lnTo>
                    <a:pt x="226772" y="579238"/>
                  </a:lnTo>
                  <a:lnTo>
                    <a:pt x="183490" y="621301"/>
                  </a:lnTo>
                  <a:lnTo>
                    <a:pt x="176785" y="613376"/>
                  </a:lnTo>
                  <a:close/>
                  <a:moveTo>
                    <a:pt x="230125" y="526508"/>
                  </a:moveTo>
                  <a:cubicBezTo>
                    <a:pt x="237033" y="526508"/>
                    <a:pt x="243079" y="528845"/>
                    <a:pt x="248260" y="533518"/>
                  </a:cubicBezTo>
                  <a:cubicBezTo>
                    <a:pt x="253442" y="538192"/>
                    <a:pt x="256033" y="543983"/>
                    <a:pt x="256033" y="550892"/>
                  </a:cubicBezTo>
                  <a:cubicBezTo>
                    <a:pt x="256033" y="556581"/>
                    <a:pt x="254153" y="561407"/>
                    <a:pt x="250394" y="565370"/>
                  </a:cubicBezTo>
                  <a:cubicBezTo>
                    <a:pt x="246635" y="569332"/>
                    <a:pt x="241910" y="571313"/>
                    <a:pt x="236221" y="571313"/>
                  </a:cubicBezTo>
                  <a:cubicBezTo>
                    <a:pt x="231750" y="571313"/>
                    <a:pt x="228093" y="569789"/>
                    <a:pt x="225248" y="566741"/>
                  </a:cubicBezTo>
                  <a:cubicBezTo>
                    <a:pt x="222403" y="563693"/>
                    <a:pt x="220981" y="559934"/>
                    <a:pt x="220981" y="555464"/>
                  </a:cubicBezTo>
                  <a:cubicBezTo>
                    <a:pt x="220981" y="549368"/>
                    <a:pt x="224029" y="546320"/>
                    <a:pt x="230125" y="546320"/>
                  </a:cubicBezTo>
                  <a:cubicBezTo>
                    <a:pt x="232766" y="546726"/>
                    <a:pt x="234798" y="547742"/>
                    <a:pt x="236221" y="549368"/>
                  </a:cubicBezTo>
                  <a:cubicBezTo>
                    <a:pt x="232157" y="549368"/>
                    <a:pt x="230125" y="551400"/>
                    <a:pt x="230125" y="555464"/>
                  </a:cubicBezTo>
                  <a:cubicBezTo>
                    <a:pt x="230125" y="560544"/>
                    <a:pt x="232665" y="563084"/>
                    <a:pt x="237745" y="563084"/>
                  </a:cubicBezTo>
                  <a:cubicBezTo>
                    <a:pt x="243841" y="563084"/>
                    <a:pt x="246889" y="559020"/>
                    <a:pt x="246889" y="550892"/>
                  </a:cubicBezTo>
                  <a:cubicBezTo>
                    <a:pt x="246889" y="546218"/>
                    <a:pt x="245060" y="542510"/>
                    <a:pt x="241402" y="539767"/>
                  </a:cubicBezTo>
                  <a:cubicBezTo>
                    <a:pt x="237745" y="537023"/>
                    <a:pt x="233477" y="535652"/>
                    <a:pt x="228601" y="535652"/>
                  </a:cubicBezTo>
                  <a:cubicBezTo>
                    <a:pt x="223114" y="535652"/>
                    <a:pt x="218441" y="537582"/>
                    <a:pt x="214580" y="541443"/>
                  </a:cubicBezTo>
                  <a:cubicBezTo>
                    <a:pt x="210719" y="545304"/>
                    <a:pt x="208789" y="549977"/>
                    <a:pt x="208789" y="555464"/>
                  </a:cubicBezTo>
                  <a:cubicBezTo>
                    <a:pt x="208789" y="561357"/>
                    <a:pt x="210313" y="566945"/>
                    <a:pt x="213361" y="572228"/>
                  </a:cubicBezTo>
                  <a:lnTo>
                    <a:pt x="205741" y="579848"/>
                  </a:lnTo>
                  <a:cubicBezTo>
                    <a:pt x="200661" y="570704"/>
                    <a:pt x="198121" y="563592"/>
                    <a:pt x="198121" y="558512"/>
                  </a:cubicBezTo>
                  <a:cubicBezTo>
                    <a:pt x="198121" y="549571"/>
                    <a:pt x="201219" y="542002"/>
                    <a:pt x="207417" y="535804"/>
                  </a:cubicBezTo>
                  <a:cubicBezTo>
                    <a:pt x="213615" y="529607"/>
                    <a:pt x="221184" y="526508"/>
                    <a:pt x="230125" y="526508"/>
                  </a:cubicBezTo>
                  <a:close/>
                  <a:moveTo>
                    <a:pt x="198121" y="489932"/>
                  </a:moveTo>
                  <a:cubicBezTo>
                    <a:pt x="202591" y="489932"/>
                    <a:pt x="208941" y="491456"/>
                    <a:pt x="217171" y="494504"/>
                  </a:cubicBezTo>
                  <a:cubicBezTo>
                    <a:pt x="225400" y="497552"/>
                    <a:pt x="231750" y="499076"/>
                    <a:pt x="236221" y="499076"/>
                  </a:cubicBezTo>
                  <a:cubicBezTo>
                    <a:pt x="239065" y="499076"/>
                    <a:pt x="243129" y="498060"/>
                    <a:pt x="248413" y="496028"/>
                  </a:cubicBezTo>
                  <a:cubicBezTo>
                    <a:pt x="243536" y="505172"/>
                    <a:pt x="234900" y="509744"/>
                    <a:pt x="222505" y="509744"/>
                  </a:cubicBezTo>
                  <a:cubicBezTo>
                    <a:pt x="212345" y="509744"/>
                    <a:pt x="203709" y="513046"/>
                    <a:pt x="196597" y="519650"/>
                  </a:cubicBezTo>
                  <a:cubicBezTo>
                    <a:pt x="189485" y="526254"/>
                    <a:pt x="185929" y="534636"/>
                    <a:pt x="185929" y="544796"/>
                  </a:cubicBezTo>
                  <a:cubicBezTo>
                    <a:pt x="185929" y="556988"/>
                    <a:pt x="191009" y="570196"/>
                    <a:pt x="201169" y="584420"/>
                  </a:cubicBezTo>
                  <a:lnTo>
                    <a:pt x="188977" y="596612"/>
                  </a:lnTo>
                  <a:cubicBezTo>
                    <a:pt x="175565" y="585436"/>
                    <a:pt x="162865" y="579848"/>
                    <a:pt x="150877" y="579848"/>
                  </a:cubicBezTo>
                  <a:cubicBezTo>
                    <a:pt x="141733" y="579848"/>
                    <a:pt x="133503" y="582591"/>
                    <a:pt x="126188" y="588077"/>
                  </a:cubicBezTo>
                  <a:cubicBezTo>
                    <a:pt x="118263" y="593970"/>
                    <a:pt x="114301" y="601387"/>
                    <a:pt x="114301" y="610328"/>
                  </a:cubicBezTo>
                  <a:cubicBezTo>
                    <a:pt x="114301" y="611547"/>
                    <a:pt x="114555" y="613325"/>
                    <a:pt x="115063" y="615662"/>
                  </a:cubicBezTo>
                  <a:cubicBezTo>
                    <a:pt x="115571" y="617999"/>
                    <a:pt x="115825" y="619777"/>
                    <a:pt x="115825" y="620996"/>
                  </a:cubicBezTo>
                  <a:cubicBezTo>
                    <a:pt x="115825" y="632781"/>
                    <a:pt x="111253" y="640401"/>
                    <a:pt x="102109" y="643856"/>
                  </a:cubicBezTo>
                  <a:cubicBezTo>
                    <a:pt x="104141" y="640605"/>
                    <a:pt x="105157" y="637049"/>
                    <a:pt x="105157" y="633188"/>
                  </a:cubicBezTo>
                  <a:cubicBezTo>
                    <a:pt x="105157" y="629733"/>
                    <a:pt x="104141" y="626177"/>
                    <a:pt x="102109" y="622520"/>
                  </a:cubicBezTo>
                  <a:cubicBezTo>
                    <a:pt x="96013" y="611750"/>
                    <a:pt x="92965" y="602606"/>
                    <a:pt x="92965" y="595088"/>
                  </a:cubicBezTo>
                  <a:cubicBezTo>
                    <a:pt x="92965" y="586350"/>
                    <a:pt x="96724" y="579238"/>
                    <a:pt x="104242" y="573752"/>
                  </a:cubicBezTo>
                  <a:cubicBezTo>
                    <a:pt x="111151" y="568672"/>
                    <a:pt x="119076" y="566132"/>
                    <a:pt x="128017" y="566132"/>
                  </a:cubicBezTo>
                  <a:cubicBezTo>
                    <a:pt x="143257" y="566132"/>
                    <a:pt x="160529" y="571720"/>
                    <a:pt x="179833" y="582896"/>
                  </a:cubicBezTo>
                  <a:lnTo>
                    <a:pt x="187453" y="575276"/>
                  </a:lnTo>
                  <a:cubicBezTo>
                    <a:pt x="174245" y="552517"/>
                    <a:pt x="167641" y="537277"/>
                    <a:pt x="167641" y="529556"/>
                  </a:cubicBezTo>
                  <a:cubicBezTo>
                    <a:pt x="167641" y="518583"/>
                    <a:pt x="169977" y="509541"/>
                    <a:pt x="174651" y="502429"/>
                  </a:cubicBezTo>
                  <a:cubicBezTo>
                    <a:pt x="179934" y="494097"/>
                    <a:pt x="187757" y="489932"/>
                    <a:pt x="198121" y="489932"/>
                  </a:cubicBezTo>
                  <a:close/>
                  <a:moveTo>
                    <a:pt x="76201" y="471644"/>
                  </a:moveTo>
                  <a:lnTo>
                    <a:pt x="99061" y="480788"/>
                  </a:lnTo>
                  <a:cubicBezTo>
                    <a:pt x="118974" y="488713"/>
                    <a:pt x="132690" y="498365"/>
                    <a:pt x="140209" y="509744"/>
                  </a:cubicBezTo>
                  <a:lnTo>
                    <a:pt x="183185" y="574971"/>
                  </a:lnTo>
                  <a:lnTo>
                    <a:pt x="179223" y="579238"/>
                  </a:lnTo>
                  <a:lnTo>
                    <a:pt x="109729" y="534128"/>
                  </a:lnTo>
                  <a:cubicBezTo>
                    <a:pt x="99975" y="527829"/>
                    <a:pt x="91339" y="516145"/>
                    <a:pt x="83821" y="499076"/>
                  </a:cubicBezTo>
                  <a:lnTo>
                    <a:pt x="73153" y="474692"/>
                  </a:lnTo>
                  <a:close/>
                  <a:moveTo>
                    <a:pt x="295657" y="395444"/>
                  </a:moveTo>
                  <a:lnTo>
                    <a:pt x="304801" y="395444"/>
                  </a:lnTo>
                  <a:lnTo>
                    <a:pt x="304801" y="700244"/>
                  </a:lnTo>
                  <a:lnTo>
                    <a:pt x="1" y="700244"/>
                  </a:lnTo>
                  <a:lnTo>
                    <a:pt x="1" y="691100"/>
                  </a:lnTo>
                  <a:lnTo>
                    <a:pt x="295657" y="691100"/>
                  </a:lnTo>
                  <a:close/>
                  <a:moveTo>
                    <a:pt x="271273" y="395444"/>
                  </a:moveTo>
                  <a:lnTo>
                    <a:pt x="280417" y="395444"/>
                  </a:lnTo>
                  <a:lnTo>
                    <a:pt x="280417" y="546320"/>
                  </a:lnTo>
                  <a:cubicBezTo>
                    <a:pt x="280417" y="559731"/>
                    <a:pt x="276454" y="571517"/>
                    <a:pt x="268529" y="581677"/>
                  </a:cubicBezTo>
                  <a:cubicBezTo>
                    <a:pt x="259995" y="592649"/>
                    <a:pt x="249225" y="598136"/>
                    <a:pt x="236221" y="598136"/>
                  </a:cubicBezTo>
                  <a:cubicBezTo>
                    <a:pt x="233376" y="598136"/>
                    <a:pt x="227788" y="596612"/>
                    <a:pt x="219457" y="593564"/>
                  </a:cubicBezTo>
                  <a:lnTo>
                    <a:pt x="227077" y="584420"/>
                  </a:lnTo>
                  <a:cubicBezTo>
                    <a:pt x="233173" y="585436"/>
                    <a:pt x="237237" y="585944"/>
                    <a:pt x="239269" y="585944"/>
                  </a:cubicBezTo>
                  <a:cubicBezTo>
                    <a:pt x="249225" y="585944"/>
                    <a:pt x="257252" y="580864"/>
                    <a:pt x="263348" y="570704"/>
                  </a:cubicBezTo>
                  <a:cubicBezTo>
                    <a:pt x="268631" y="561966"/>
                    <a:pt x="271273" y="552314"/>
                    <a:pt x="271273" y="541748"/>
                  </a:cubicBezTo>
                  <a:close/>
                  <a:moveTo>
                    <a:pt x="196596" y="217932"/>
                  </a:moveTo>
                  <a:cubicBezTo>
                    <a:pt x="200660" y="224841"/>
                    <a:pt x="202692" y="231445"/>
                    <a:pt x="202692" y="237744"/>
                  </a:cubicBezTo>
                  <a:cubicBezTo>
                    <a:pt x="202692" y="249733"/>
                    <a:pt x="198780" y="259842"/>
                    <a:pt x="190957" y="268071"/>
                  </a:cubicBezTo>
                  <a:cubicBezTo>
                    <a:pt x="183134" y="276301"/>
                    <a:pt x="173329" y="280416"/>
                    <a:pt x="161544" y="280416"/>
                  </a:cubicBezTo>
                  <a:lnTo>
                    <a:pt x="0" y="280416"/>
                  </a:lnTo>
                  <a:lnTo>
                    <a:pt x="0" y="271272"/>
                  </a:lnTo>
                  <a:lnTo>
                    <a:pt x="156972" y="271272"/>
                  </a:lnTo>
                  <a:cubicBezTo>
                    <a:pt x="166522" y="271272"/>
                    <a:pt x="174752" y="268275"/>
                    <a:pt x="181660" y="262280"/>
                  </a:cubicBezTo>
                  <a:cubicBezTo>
                    <a:pt x="188569" y="256286"/>
                    <a:pt x="192024" y="248615"/>
                    <a:pt x="192024" y="239268"/>
                  </a:cubicBezTo>
                  <a:cubicBezTo>
                    <a:pt x="192024" y="235407"/>
                    <a:pt x="191008" y="230835"/>
                    <a:pt x="188976" y="225552"/>
                  </a:cubicBezTo>
                  <a:close/>
                  <a:moveTo>
                    <a:pt x="224637" y="216713"/>
                  </a:moveTo>
                  <a:lnTo>
                    <a:pt x="246888" y="230124"/>
                  </a:lnTo>
                  <a:cubicBezTo>
                    <a:pt x="265582" y="241300"/>
                    <a:pt x="275742" y="251460"/>
                    <a:pt x="277368" y="260604"/>
                  </a:cubicBezTo>
                  <a:cubicBezTo>
                    <a:pt x="278384" y="266293"/>
                    <a:pt x="280517" y="272085"/>
                    <a:pt x="283768" y="277977"/>
                  </a:cubicBezTo>
                  <a:lnTo>
                    <a:pt x="280416" y="281025"/>
                  </a:lnTo>
                  <a:cubicBezTo>
                    <a:pt x="276352" y="277571"/>
                    <a:pt x="270764" y="275234"/>
                    <a:pt x="263652" y="274015"/>
                  </a:cubicBezTo>
                  <a:cubicBezTo>
                    <a:pt x="253492" y="270967"/>
                    <a:pt x="242824" y="260401"/>
                    <a:pt x="231648" y="242316"/>
                  </a:cubicBezTo>
                  <a:lnTo>
                    <a:pt x="219456" y="222504"/>
                  </a:lnTo>
                  <a:close/>
                  <a:moveTo>
                    <a:pt x="161544" y="198120"/>
                  </a:moveTo>
                  <a:cubicBezTo>
                    <a:pt x="169875" y="198323"/>
                    <a:pt x="177495" y="200863"/>
                    <a:pt x="184404" y="205740"/>
                  </a:cubicBezTo>
                  <a:lnTo>
                    <a:pt x="178308" y="213360"/>
                  </a:lnTo>
                  <a:cubicBezTo>
                    <a:pt x="173431" y="210312"/>
                    <a:pt x="168351" y="208788"/>
                    <a:pt x="163068" y="208788"/>
                  </a:cubicBezTo>
                  <a:cubicBezTo>
                    <a:pt x="157581" y="208788"/>
                    <a:pt x="152908" y="210718"/>
                    <a:pt x="149047" y="214579"/>
                  </a:cubicBezTo>
                  <a:cubicBezTo>
                    <a:pt x="145186" y="218440"/>
                    <a:pt x="143256" y="223113"/>
                    <a:pt x="143256" y="228600"/>
                  </a:cubicBezTo>
                  <a:cubicBezTo>
                    <a:pt x="143256" y="233070"/>
                    <a:pt x="144475" y="237236"/>
                    <a:pt x="146913" y="241097"/>
                  </a:cubicBezTo>
                  <a:cubicBezTo>
                    <a:pt x="149352" y="244957"/>
                    <a:pt x="152704" y="246888"/>
                    <a:pt x="156972" y="246888"/>
                  </a:cubicBezTo>
                  <a:cubicBezTo>
                    <a:pt x="164084" y="246888"/>
                    <a:pt x="167640" y="243840"/>
                    <a:pt x="167640" y="237744"/>
                  </a:cubicBezTo>
                  <a:cubicBezTo>
                    <a:pt x="167640" y="232664"/>
                    <a:pt x="165100" y="230124"/>
                    <a:pt x="160020" y="230124"/>
                  </a:cubicBezTo>
                  <a:cubicBezTo>
                    <a:pt x="156972" y="230124"/>
                    <a:pt x="154432" y="232156"/>
                    <a:pt x="152400" y="236220"/>
                  </a:cubicBezTo>
                  <a:cubicBezTo>
                    <a:pt x="152400" y="227076"/>
                    <a:pt x="155956" y="222504"/>
                    <a:pt x="163068" y="222504"/>
                  </a:cubicBezTo>
                  <a:cubicBezTo>
                    <a:pt x="167132" y="222504"/>
                    <a:pt x="170434" y="224028"/>
                    <a:pt x="172974" y="227076"/>
                  </a:cubicBezTo>
                  <a:cubicBezTo>
                    <a:pt x="175514" y="230124"/>
                    <a:pt x="176784" y="233680"/>
                    <a:pt x="176784" y="237744"/>
                  </a:cubicBezTo>
                  <a:cubicBezTo>
                    <a:pt x="176784" y="243433"/>
                    <a:pt x="174650" y="248158"/>
                    <a:pt x="170383" y="251917"/>
                  </a:cubicBezTo>
                  <a:cubicBezTo>
                    <a:pt x="166116" y="255676"/>
                    <a:pt x="161137" y="257556"/>
                    <a:pt x="155448" y="257556"/>
                  </a:cubicBezTo>
                  <a:cubicBezTo>
                    <a:pt x="148336" y="257556"/>
                    <a:pt x="142494" y="254813"/>
                    <a:pt x="137922" y="249326"/>
                  </a:cubicBezTo>
                  <a:cubicBezTo>
                    <a:pt x="133350" y="243840"/>
                    <a:pt x="131064" y="237439"/>
                    <a:pt x="131064" y="230124"/>
                  </a:cubicBezTo>
                  <a:cubicBezTo>
                    <a:pt x="131064" y="221183"/>
                    <a:pt x="133908" y="213563"/>
                    <a:pt x="139598" y="207264"/>
                  </a:cubicBezTo>
                  <a:cubicBezTo>
                    <a:pt x="145288" y="200965"/>
                    <a:pt x="152603" y="197917"/>
                    <a:pt x="161544" y="198120"/>
                  </a:cubicBezTo>
                  <a:close/>
                  <a:moveTo>
                    <a:pt x="274320" y="195072"/>
                  </a:moveTo>
                  <a:cubicBezTo>
                    <a:pt x="278384" y="199136"/>
                    <a:pt x="280416" y="203708"/>
                    <a:pt x="280416" y="208788"/>
                  </a:cubicBezTo>
                  <a:cubicBezTo>
                    <a:pt x="280416" y="213868"/>
                    <a:pt x="278434" y="217932"/>
                    <a:pt x="274472" y="220980"/>
                  </a:cubicBezTo>
                  <a:cubicBezTo>
                    <a:pt x="270510" y="224028"/>
                    <a:pt x="265887" y="225552"/>
                    <a:pt x="260604" y="225552"/>
                  </a:cubicBezTo>
                  <a:cubicBezTo>
                    <a:pt x="251256" y="225552"/>
                    <a:pt x="239572" y="221488"/>
                    <a:pt x="225552" y="213360"/>
                  </a:cubicBezTo>
                  <a:lnTo>
                    <a:pt x="214884" y="222504"/>
                  </a:lnTo>
                  <a:cubicBezTo>
                    <a:pt x="225044" y="236931"/>
                    <a:pt x="230124" y="248615"/>
                    <a:pt x="230124" y="257556"/>
                  </a:cubicBezTo>
                  <a:cubicBezTo>
                    <a:pt x="230124" y="263855"/>
                    <a:pt x="227685" y="268986"/>
                    <a:pt x="222808" y="272948"/>
                  </a:cubicBezTo>
                  <a:cubicBezTo>
                    <a:pt x="217932" y="276911"/>
                    <a:pt x="212242" y="278892"/>
                    <a:pt x="205740" y="278892"/>
                  </a:cubicBezTo>
                  <a:cubicBezTo>
                    <a:pt x="197205" y="278892"/>
                    <a:pt x="191109" y="277368"/>
                    <a:pt x="187452" y="274320"/>
                  </a:cubicBezTo>
                  <a:cubicBezTo>
                    <a:pt x="194564" y="273101"/>
                    <a:pt x="200660" y="270561"/>
                    <a:pt x="205740" y="266700"/>
                  </a:cubicBezTo>
                  <a:cubicBezTo>
                    <a:pt x="211836" y="262026"/>
                    <a:pt x="214884" y="256438"/>
                    <a:pt x="214884" y="249936"/>
                  </a:cubicBezTo>
                  <a:cubicBezTo>
                    <a:pt x="214680" y="242011"/>
                    <a:pt x="210108" y="229819"/>
                    <a:pt x="201168" y="213360"/>
                  </a:cubicBezTo>
                  <a:lnTo>
                    <a:pt x="213360" y="201168"/>
                  </a:lnTo>
                  <a:cubicBezTo>
                    <a:pt x="230835" y="209296"/>
                    <a:pt x="243535" y="213360"/>
                    <a:pt x="251460" y="213360"/>
                  </a:cubicBezTo>
                  <a:cubicBezTo>
                    <a:pt x="257149" y="213360"/>
                    <a:pt x="262382" y="211683"/>
                    <a:pt x="267157" y="208331"/>
                  </a:cubicBezTo>
                  <a:cubicBezTo>
                    <a:pt x="271932" y="204978"/>
                    <a:pt x="274320" y="200558"/>
                    <a:pt x="274320" y="195072"/>
                  </a:cubicBezTo>
                  <a:close/>
                  <a:moveTo>
                    <a:pt x="219456" y="176784"/>
                  </a:moveTo>
                  <a:lnTo>
                    <a:pt x="226771" y="183794"/>
                  </a:lnTo>
                  <a:lnTo>
                    <a:pt x="183489" y="225857"/>
                  </a:lnTo>
                  <a:lnTo>
                    <a:pt x="176784" y="217932"/>
                  </a:lnTo>
                  <a:close/>
                  <a:moveTo>
                    <a:pt x="230124" y="131064"/>
                  </a:moveTo>
                  <a:cubicBezTo>
                    <a:pt x="237032" y="131064"/>
                    <a:pt x="243078" y="133401"/>
                    <a:pt x="248259" y="138074"/>
                  </a:cubicBezTo>
                  <a:cubicBezTo>
                    <a:pt x="253441" y="142748"/>
                    <a:pt x="256032" y="148539"/>
                    <a:pt x="256032" y="155448"/>
                  </a:cubicBezTo>
                  <a:cubicBezTo>
                    <a:pt x="256032" y="161137"/>
                    <a:pt x="254152" y="165963"/>
                    <a:pt x="250393" y="169926"/>
                  </a:cubicBezTo>
                  <a:cubicBezTo>
                    <a:pt x="246634" y="173888"/>
                    <a:pt x="241909" y="175869"/>
                    <a:pt x="236220" y="175869"/>
                  </a:cubicBezTo>
                  <a:cubicBezTo>
                    <a:pt x="231749" y="175869"/>
                    <a:pt x="228092" y="174345"/>
                    <a:pt x="225247" y="171297"/>
                  </a:cubicBezTo>
                  <a:cubicBezTo>
                    <a:pt x="222402" y="168249"/>
                    <a:pt x="220980" y="164490"/>
                    <a:pt x="220980" y="160020"/>
                  </a:cubicBezTo>
                  <a:cubicBezTo>
                    <a:pt x="220980" y="153924"/>
                    <a:pt x="224028" y="150876"/>
                    <a:pt x="230124" y="150876"/>
                  </a:cubicBezTo>
                  <a:cubicBezTo>
                    <a:pt x="232765" y="151282"/>
                    <a:pt x="234797" y="152298"/>
                    <a:pt x="236220" y="153924"/>
                  </a:cubicBezTo>
                  <a:cubicBezTo>
                    <a:pt x="232156" y="153924"/>
                    <a:pt x="230124" y="155956"/>
                    <a:pt x="230124" y="160020"/>
                  </a:cubicBezTo>
                  <a:cubicBezTo>
                    <a:pt x="230124" y="165100"/>
                    <a:pt x="232664" y="167640"/>
                    <a:pt x="237744" y="167640"/>
                  </a:cubicBezTo>
                  <a:cubicBezTo>
                    <a:pt x="243840" y="167640"/>
                    <a:pt x="246888" y="163576"/>
                    <a:pt x="246888" y="155448"/>
                  </a:cubicBezTo>
                  <a:cubicBezTo>
                    <a:pt x="246888" y="150774"/>
                    <a:pt x="245059" y="147066"/>
                    <a:pt x="241401" y="144323"/>
                  </a:cubicBezTo>
                  <a:cubicBezTo>
                    <a:pt x="237744" y="141579"/>
                    <a:pt x="233476" y="140208"/>
                    <a:pt x="228600" y="140208"/>
                  </a:cubicBezTo>
                  <a:cubicBezTo>
                    <a:pt x="223113" y="140208"/>
                    <a:pt x="218440" y="142138"/>
                    <a:pt x="214579" y="145999"/>
                  </a:cubicBezTo>
                  <a:cubicBezTo>
                    <a:pt x="210718" y="149860"/>
                    <a:pt x="208788" y="154533"/>
                    <a:pt x="208788" y="160020"/>
                  </a:cubicBezTo>
                  <a:cubicBezTo>
                    <a:pt x="208788" y="165913"/>
                    <a:pt x="210312" y="171501"/>
                    <a:pt x="213360" y="176784"/>
                  </a:cubicBezTo>
                  <a:lnTo>
                    <a:pt x="205740" y="184404"/>
                  </a:lnTo>
                  <a:cubicBezTo>
                    <a:pt x="200660" y="175260"/>
                    <a:pt x="198120" y="168148"/>
                    <a:pt x="198120" y="163068"/>
                  </a:cubicBezTo>
                  <a:cubicBezTo>
                    <a:pt x="198120" y="154127"/>
                    <a:pt x="201218" y="146558"/>
                    <a:pt x="207416" y="140360"/>
                  </a:cubicBezTo>
                  <a:cubicBezTo>
                    <a:pt x="213614" y="134163"/>
                    <a:pt x="221183" y="131064"/>
                    <a:pt x="230124" y="131064"/>
                  </a:cubicBezTo>
                  <a:close/>
                  <a:moveTo>
                    <a:pt x="198120" y="94488"/>
                  </a:moveTo>
                  <a:cubicBezTo>
                    <a:pt x="202590" y="94488"/>
                    <a:pt x="208940" y="96012"/>
                    <a:pt x="217170" y="99060"/>
                  </a:cubicBezTo>
                  <a:cubicBezTo>
                    <a:pt x="225399" y="102108"/>
                    <a:pt x="231749" y="103632"/>
                    <a:pt x="236220" y="103632"/>
                  </a:cubicBezTo>
                  <a:cubicBezTo>
                    <a:pt x="239064" y="103632"/>
                    <a:pt x="243128" y="102616"/>
                    <a:pt x="248412" y="100584"/>
                  </a:cubicBezTo>
                  <a:cubicBezTo>
                    <a:pt x="243535" y="109728"/>
                    <a:pt x="234899" y="114300"/>
                    <a:pt x="222504" y="114300"/>
                  </a:cubicBezTo>
                  <a:cubicBezTo>
                    <a:pt x="212344" y="114300"/>
                    <a:pt x="203708" y="117602"/>
                    <a:pt x="196596" y="124206"/>
                  </a:cubicBezTo>
                  <a:cubicBezTo>
                    <a:pt x="189484" y="130810"/>
                    <a:pt x="185928" y="139192"/>
                    <a:pt x="185928" y="149352"/>
                  </a:cubicBezTo>
                  <a:cubicBezTo>
                    <a:pt x="185928" y="161544"/>
                    <a:pt x="191008" y="174752"/>
                    <a:pt x="201168" y="188976"/>
                  </a:cubicBezTo>
                  <a:lnTo>
                    <a:pt x="188976" y="201168"/>
                  </a:lnTo>
                  <a:cubicBezTo>
                    <a:pt x="175564" y="189992"/>
                    <a:pt x="162864" y="184404"/>
                    <a:pt x="150876" y="184404"/>
                  </a:cubicBezTo>
                  <a:cubicBezTo>
                    <a:pt x="141732" y="184404"/>
                    <a:pt x="133502" y="187147"/>
                    <a:pt x="126187" y="192633"/>
                  </a:cubicBezTo>
                  <a:cubicBezTo>
                    <a:pt x="118262" y="198526"/>
                    <a:pt x="114300" y="205943"/>
                    <a:pt x="114300" y="214884"/>
                  </a:cubicBezTo>
                  <a:cubicBezTo>
                    <a:pt x="114300" y="216103"/>
                    <a:pt x="114554" y="217881"/>
                    <a:pt x="115062" y="220218"/>
                  </a:cubicBezTo>
                  <a:cubicBezTo>
                    <a:pt x="115570" y="222555"/>
                    <a:pt x="115824" y="224333"/>
                    <a:pt x="115824" y="225552"/>
                  </a:cubicBezTo>
                  <a:cubicBezTo>
                    <a:pt x="115824" y="237337"/>
                    <a:pt x="111252" y="244957"/>
                    <a:pt x="102108" y="248412"/>
                  </a:cubicBezTo>
                  <a:cubicBezTo>
                    <a:pt x="104140" y="245161"/>
                    <a:pt x="105156" y="241605"/>
                    <a:pt x="105156" y="237744"/>
                  </a:cubicBezTo>
                  <a:cubicBezTo>
                    <a:pt x="105156" y="234289"/>
                    <a:pt x="104140" y="230733"/>
                    <a:pt x="102108" y="227076"/>
                  </a:cubicBezTo>
                  <a:cubicBezTo>
                    <a:pt x="96012" y="216306"/>
                    <a:pt x="92964" y="207162"/>
                    <a:pt x="92964" y="199644"/>
                  </a:cubicBezTo>
                  <a:cubicBezTo>
                    <a:pt x="92964" y="190906"/>
                    <a:pt x="96723" y="183794"/>
                    <a:pt x="104241" y="178308"/>
                  </a:cubicBezTo>
                  <a:cubicBezTo>
                    <a:pt x="111150" y="173228"/>
                    <a:pt x="119075" y="170688"/>
                    <a:pt x="128016" y="170688"/>
                  </a:cubicBezTo>
                  <a:cubicBezTo>
                    <a:pt x="143256" y="170688"/>
                    <a:pt x="160528" y="176276"/>
                    <a:pt x="179832" y="187452"/>
                  </a:cubicBezTo>
                  <a:lnTo>
                    <a:pt x="187452" y="179832"/>
                  </a:lnTo>
                  <a:cubicBezTo>
                    <a:pt x="174244" y="157073"/>
                    <a:pt x="167640" y="141833"/>
                    <a:pt x="167640" y="134112"/>
                  </a:cubicBezTo>
                  <a:cubicBezTo>
                    <a:pt x="167640" y="123139"/>
                    <a:pt x="169976" y="114097"/>
                    <a:pt x="174650" y="106985"/>
                  </a:cubicBezTo>
                  <a:cubicBezTo>
                    <a:pt x="179933" y="98653"/>
                    <a:pt x="187756" y="94488"/>
                    <a:pt x="198120" y="94488"/>
                  </a:cubicBezTo>
                  <a:close/>
                  <a:moveTo>
                    <a:pt x="76200" y="76200"/>
                  </a:moveTo>
                  <a:lnTo>
                    <a:pt x="99060" y="85344"/>
                  </a:lnTo>
                  <a:cubicBezTo>
                    <a:pt x="118973" y="93269"/>
                    <a:pt x="132689" y="102921"/>
                    <a:pt x="140208" y="114300"/>
                  </a:cubicBezTo>
                  <a:lnTo>
                    <a:pt x="183184" y="179527"/>
                  </a:lnTo>
                  <a:lnTo>
                    <a:pt x="179222" y="183794"/>
                  </a:lnTo>
                  <a:lnTo>
                    <a:pt x="109728" y="138684"/>
                  </a:lnTo>
                  <a:cubicBezTo>
                    <a:pt x="99974" y="132385"/>
                    <a:pt x="91338" y="120701"/>
                    <a:pt x="83820" y="103632"/>
                  </a:cubicBezTo>
                  <a:lnTo>
                    <a:pt x="73152" y="79248"/>
                  </a:lnTo>
                  <a:close/>
                  <a:moveTo>
                    <a:pt x="295656" y="0"/>
                  </a:moveTo>
                  <a:lnTo>
                    <a:pt x="304800" y="0"/>
                  </a:lnTo>
                  <a:lnTo>
                    <a:pt x="304800" y="304800"/>
                  </a:lnTo>
                  <a:lnTo>
                    <a:pt x="0" y="304800"/>
                  </a:lnTo>
                  <a:lnTo>
                    <a:pt x="0" y="295656"/>
                  </a:lnTo>
                  <a:lnTo>
                    <a:pt x="295656" y="295656"/>
                  </a:lnTo>
                  <a:close/>
                  <a:moveTo>
                    <a:pt x="271272" y="0"/>
                  </a:moveTo>
                  <a:lnTo>
                    <a:pt x="280416" y="0"/>
                  </a:lnTo>
                  <a:lnTo>
                    <a:pt x="280416" y="150876"/>
                  </a:lnTo>
                  <a:cubicBezTo>
                    <a:pt x="280416" y="164287"/>
                    <a:pt x="276453" y="176073"/>
                    <a:pt x="268528" y="186233"/>
                  </a:cubicBezTo>
                  <a:cubicBezTo>
                    <a:pt x="259994" y="197205"/>
                    <a:pt x="249224" y="202692"/>
                    <a:pt x="236220" y="202692"/>
                  </a:cubicBezTo>
                  <a:cubicBezTo>
                    <a:pt x="233375" y="202692"/>
                    <a:pt x="227787" y="201168"/>
                    <a:pt x="219456" y="198120"/>
                  </a:cubicBezTo>
                  <a:lnTo>
                    <a:pt x="227076" y="188976"/>
                  </a:lnTo>
                  <a:cubicBezTo>
                    <a:pt x="233172" y="189992"/>
                    <a:pt x="237236" y="190500"/>
                    <a:pt x="239268" y="190500"/>
                  </a:cubicBezTo>
                  <a:cubicBezTo>
                    <a:pt x="249224" y="190500"/>
                    <a:pt x="257251" y="185420"/>
                    <a:pt x="263347" y="175260"/>
                  </a:cubicBezTo>
                  <a:cubicBezTo>
                    <a:pt x="268630" y="166522"/>
                    <a:pt x="271272" y="156870"/>
                    <a:pt x="271272" y="146304"/>
                  </a:cubicBez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p>
          </p:txBody>
        </p:sp>
      </p:grpSp>
      <p:grpSp>
        <p:nvGrpSpPr>
          <p:cNvPr id="3" name="Group 2">
            <a:extLst>
              <a:ext uri="{FF2B5EF4-FFF2-40B4-BE49-F238E27FC236}">
                <a16:creationId xmlns:a16="http://schemas.microsoft.com/office/drawing/2014/main" id="{D0467B0F-73D6-4A70-9F07-D6B0027D417E}"/>
              </a:ext>
            </a:extLst>
          </p:cNvPr>
          <p:cNvGrpSpPr/>
          <p:nvPr/>
        </p:nvGrpSpPr>
        <p:grpSpPr>
          <a:xfrm>
            <a:off x="1149407" y="2255629"/>
            <a:ext cx="7026633" cy="1668780"/>
            <a:chOff x="2507207" y="2510472"/>
            <a:chExt cx="3977107" cy="533096"/>
          </a:xfrm>
        </p:grpSpPr>
        <p:pic>
          <p:nvPicPr>
            <p:cNvPr id="42" name="Picture 41" descr="৪ টি পানির নিচের হোটেল যা আপনাকে সত্যিই অবাক করবে। বিপ্রপার্টি">
              <a:extLst>
                <a:ext uri="{FF2B5EF4-FFF2-40B4-BE49-F238E27FC236}">
                  <a16:creationId xmlns:a16="http://schemas.microsoft.com/office/drawing/2014/main" id="{0D725ACF-6251-45F7-B378-260DF85AAB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3312" t="38126" r="15032" b="45760"/>
            <a:stretch>
              <a:fillRect/>
            </a:stretch>
          </p:blipFill>
          <p:spPr bwMode="auto">
            <a:xfrm>
              <a:off x="5393282" y="2510472"/>
              <a:ext cx="1091032" cy="429768"/>
            </a:xfrm>
            <a:custGeom>
              <a:avLst/>
              <a:gdLst/>
              <a:ahLst/>
              <a:cxnLst/>
              <a:rect l="l" t="t" r="r" b="b"/>
              <a:pathLst>
                <a:path w="1091032" h="429768">
                  <a:moveTo>
                    <a:pt x="154991" y="0"/>
                  </a:moveTo>
                  <a:cubicBezTo>
                    <a:pt x="168097" y="0"/>
                    <a:pt x="180899" y="610"/>
                    <a:pt x="193396" y="1829"/>
                  </a:cubicBezTo>
                  <a:cubicBezTo>
                    <a:pt x="205892" y="3048"/>
                    <a:pt x="217780" y="4572"/>
                    <a:pt x="229057" y="6401"/>
                  </a:cubicBezTo>
                  <a:cubicBezTo>
                    <a:pt x="240335" y="8230"/>
                    <a:pt x="250850" y="10363"/>
                    <a:pt x="260604" y="12802"/>
                  </a:cubicBezTo>
                  <a:cubicBezTo>
                    <a:pt x="270358" y="15240"/>
                    <a:pt x="278892" y="17831"/>
                    <a:pt x="286207" y="20574"/>
                  </a:cubicBezTo>
                  <a:cubicBezTo>
                    <a:pt x="309677" y="29413"/>
                    <a:pt x="334213" y="44806"/>
                    <a:pt x="359816" y="66751"/>
                  </a:cubicBezTo>
                  <a:lnTo>
                    <a:pt x="330556" y="68123"/>
                  </a:lnTo>
                  <a:cubicBezTo>
                    <a:pt x="321716" y="61417"/>
                    <a:pt x="313258" y="55550"/>
                    <a:pt x="305181" y="50521"/>
                  </a:cubicBezTo>
                  <a:cubicBezTo>
                    <a:pt x="297104" y="45492"/>
                    <a:pt x="288646" y="41377"/>
                    <a:pt x="279807" y="38176"/>
                  </a:cubicBezTo>
                  <a:cubicBezTo>
                    <a:pt x="270967" y="34976"/>
                    <a:pt x="261214" y="32538"/>
                    <a:pt x="250546" y="30861"/>
                  </a:cubicBezTo>
                  <a:cubicBezTo>
                    <a:pt x="239878" y="29185"/>
                    <a:pt x="227686" y="28194"/>
                    <a:pt x="213970" y="27889"/>
                  </a:cubicBezTo>
                  <a:cubicBezTo>
                    <a:pt x="199339" y="27889"/>
                    <a:pt x="184328" y="29642"/>
                    <a:pt x="168935" y="33147"/>
                  </a:cubicBezTo>
                  <a:cubicBezTo>
                    <a:pt x="153543" y="36652"/>
                    <a:pt x="139522" y="41834"/>
                    <a:pt x="126873" y="48692"/>
                  </a:cubicBezTo>
                  <a:cubicBezTo>
                    <a:pt x="114224" y="55550"/>
                    <a:pt x="103861" y="63932"/>
                    <a:pt x="95783" y="73838"/>
                  </a:cubicBezTo>
                  <a:cubicBezTo>
                    <a:pt x="87706" y="83744"/>
                    <a:pt x="83668" y="95098"/>
                    <a:pt x="83668" y="107899"/>
                  </a:cubicBezTo>
                  <a:cubicBezTo>
                    <a:pt x="83668" y="119787"/>
                    <a:pt x="87021" y="132283"/>
                    <a:pt x="93726" y="145390"/>
                  </a:cubicBezTo>
                  <a:lnTo>
                    <a:pt x="114300" y="145390"/>
                  </a:lnTo>
                  <a:lnTo>
                    <a:pt x="122073" y="145390"/>
                  </a:lnTo>
                  <a:lnTo>
                    <a:pt x="409575" y="145390"/>
                  </a:lnTo>
                  <a:lnTo>
                    <a:pt x="417424" y="145390"/>
                  </a:lnTo>
                  <a:lnTo>
                    <a:pt x="666750" y="145390"/>
                  </a:lnTo>
                  <a:lnTo>
                    <a:pt x="676580" y="145390"/>
                  </a:lnTo>
                  <a:lnTo>
                    <a:pt x="781050" y="145390"/>
                  </a:lnTo>
                  <a:lnTo>
                    <a:pt x="788823" y="145390"/>
                  </a:lnTo>
                  <a:lnTo>
                    <a:pt x="830428" y="145390"/>
                  </a:lnTo>
                  <a:cubicBezTo>
                    <a:pt x="828904" y="141427"/>
                    <a:pt x="827227" y="137465"/>
                    <a:pt x="825399" y="133503"/>
                  </a:cubicBezTo>
                  <a:cubicBezTo>
                    <a:pt x="823570" y="129540"/>
                    <a:pt x="821589" y="125425"/>
                    <a:pt x="819455" y="121158"/>
                  </a:cubicBezTo>
                  <a:lnTo>
                    <a:pt x="843687" y="104699"/>
                  </a:lnTo>
                  <a:cubicBezTo>
                    <a:pt x="853440" y="110795"/>
                    <a:pt x="861974" y="116815"/>
                    <a:pt x="869290" y="122758"/>
                  </a:cubicBezTo>
                  <a:cubicBezTo>
                    <a:pt x="876605" y="128702"/>
                    <a:pt x="883920" y="136246"/>
                    <a:pt x="891235" y="145390"/>
                  </a:cubicBezTo>
                  <a:lnTo>
                    <a:pt x="1091032" y="145390"/>
                  </a:lnTo>
                  <a:lnTo>
                    <a:pt x="1091032" y="159563"/>
                  </a:lnTo>
                  <a:lnTo>
                    <a:pt x="1063600" y="159563"/>
                  </a:lnTo>
                  <a:lnTo>
                    <a:pt x="1063600" y="425196"/>
                  </a:lnTo>
                  <a:cubicBezTo>
                    <a:pt x="1031291" y="421539"/>
                    <a:pt x="1003554" y="417652"/>
                    <a:pt x="980389" y="413538"/>
                  </a:cubicBezTo>
                  <a:cubicBezTo>
                    <a:pt x="957224" y="409423"/>
                    <a:pt x="936041" y="404851"/>
                    <a:pt x="916839" y="399822"/>
                  </a:cubicBezTo>
                  <a:cubicBezTo>
                    <a:pt x="897636" y="394792"/>
                    <a:pt x="879272" y="389154"/>
                    <a:pt x="861746" y="382905"/>
                  </a:cubicBezTo>
                  <a:cubicBezTo>
                    <a:pt x="844220" y="376657"/>
                    <a:pt x="824941" y="369570"/>
                    <a:pt x="803910" y="361645"/>
                  </a:cubicBezTo>
                  <a:lnTo>
                    <a:pt x="803910" y="331013"/>
                  </a:lnTo>
                  <a:cubicBezTo>
                    <a:pt x="819455" y="311201"/>
                    <a:pt x="830047" y="292532"/>
                    <a:pt x="835685" y="275006"/>
                  </a:cubicBezTo>
                  <a:cubicBezTo>
                    <a:pt x="841324" y="257480"/>
                    <a:pt x="844144" y="238963"/>
                    <a:pt x="844144" y="219456"/>
                  </a:cubicBezTo>
                  <a:cubicBezTo>
                    <a:pt x="844144" y="195987"/>
                    <a:pt x="841248" y="176022"/>
                    <a:pt x="835457" y="159563"/>
                  </a:cubicBezTo>
                  <a:lnTo>
                    <a:pt x="788823" y="159563"/>
                  </a:lnTo>
                  <a:lnTo>
                    <a:pt x="781050" y="159563"/>
                  </a:lnTo>
                  <a:lnTo>
                    <a:pt x="761391" y="159563"/>
                  </a:lnTo>
                  <a:lnTo>
                    <a:pt x="761391" y="429768"/>
                  </a:lnTo>
                  <a:lnTo>
                    <a:pt x="694182" y="429768"/>
                  </a:lnTo>
                  <a:lnTo>
                    <a:pt x="694182" y="159563"/>
                  </a:lnTo>
                  <a:lnTo>
                    <a:pt x="676580" y="159563"/>
                  </a:lnTo>
                  <a:lnTo>
                    <a:pt x="666750" y="159563"/>
                  </a:lnTo>
                  <a:lnTo>
                    <a:pt x="504673" y="159563"/>
                  </a:lnTo>
                  <a:lnTo>
                    <a:pt x="504673" y="292608"/>
                  </a:lnTo>
                  <a:cubicBezTo>
                    <a:pt x="510159" y="284074"/>
                    <a:pt x="515722" y="275692"/>
                    <a:pt x="521360" y="267462"/>
                  </a:cubicBezTo>
                  <a:cubicBezTo>
                    <a:pt x="526999" y="259233"/>
                    <a:pt x="532943" y="250851"/>
                    <a:pt x="539191" y="242316"/>
                  </a:cubicBezTo>
                  <a:cubicBezTo>
                    <a:pt x="545440" y="233782"/>
                    <a:pt x="551993" y="224866"/>
                    <a:pt x="558851" y="215570"/>
                  </a:cubicBezTo>
                  <a:cubicBezTo>
                    <a:pt x="565709" y="206274"/>
                    <a:pt x="573253" y="196139"/>
                    <a:pt x="581482" y="185166"/>
                  </a:cubicBezTo>
                  <a:lnTo>
                    <a:pt x="649148" y="185166"/>
                  </a:lnTo>
                  <a:lnTo>
                    <a:pt x="649148" y="429768"/>
                  </a:lnTo>
                  <a:lnTo>
                    <a:pt x="581482" y="429768"/>
                  </a:lnTo>
                  <a:lnTo>
                    <a:pt x="581482" y="239116"/>
                  </a:lnTo>
                  <a:cubicBezTo>
                    <a:pt x="575386" y="247041"/>
                    <a:pt x="569519" y="255118"/>
                    <a:pt x="563880" y="263347"/>
                  </a:cubicBezTo>
                  <a:cubicBezTo>
                    <a:pt x="558241" y="271577"/>
                    <a:pt x="552298" y="280416"/>
                    <a:pt x="546049" y="289865"/>
                  </a:cubicBezTo>
                  <a:cubicBezTo>
                    <a:pt x="539801" y="299314"/>
                    <a:pt x="533324" y="309448"/>
                    <a:pt x="526618" y="320269"/>
                  </a:cubicBezTo>
                  <a:cubicBezTo>
                    <a:pt x="519913" y="331089"/>
                    <a:pt x="512598" y="343053"/>
                    <a:pt x="504673" y="356159"/>
                  </a:cubicBezTo>
                  <a:lnTo>
                    <a:pt x="437007" y="356159"/>
                  </a:lnTo>
                  <a:lnTo>
                    <a:pt x="437007" y="159563"/>
                  </a:lnTo>
                  <a:lnTo>
                    <a:pt x="417424" y="159563"/>
                  </a:lnTo>
                  <a:lnTo>
                    <a:pt x="409575" y="159563"/>
                  </a:lnTo>
                  <a:lnTo>
                    <a:pt x="389992" y="159563"/>
                  </a:lnTo>
                  <a:lnTo>
                    <a:pt x="389992" y="428854"/>
                  </a:lnTo>
                  <a:cubicBezTo>
                    <a:pt x="361341" y="425806"/>
                    <a:pt x="335661" y="421996"/>
                    <a:pt x="312954" y="417424"/>
                  </a:cubicBezTo>
                  <a:cubicBezTo>
                    <a:pt x="290246" y="412852"/>
                    <a:pt x="269062" y="407061"/>
                    <a:pt x="249403" y="400050"/>
                  </a:cubicBezTo>
                  <a:cubicBezTo>
                    <a:pt x="229743" y="393040"/>
                    <a:pt x="210922" y="384810"/>
                    <a:pt x="192939" y="375361"/>
                  </a:cubicBezTo>
                  <a:cubicBezTo>
                    <a:pt x="174955" y="365913"/>
                    <a:pt x="156363" y="354787"/>
                    <a:pt x="137160" y="341986"/>
                  </a:cubicBezTo>
                  <a:lnTo>
                    <a:pt x="137160" y="309982"/>
                  </a:lnTo>
                  <a:lnTo>
                    <a:pt x="237744" y="159563"/>
                  </a:lnTo>
                  <a:lnTo>
                    <a:pt x="122073" y="159563"/>
                  </a:lnTo>
                  <a:lnTo>
                    <a:pt x="114300" y="159563"/>
                  </a:lnTo>
                  <a:lnTo>
                    <a:pt x="94641" y="159563"/>
                  </a:lnTo>
                  <a:lnTo>
                    <a:pt x="94641" y="429768"/>
                  </a:lnTo>
                  <a:lnTo>
                    <a:pt x="27432" y="429768"/>
                  </a:lnTo>
                  <a:lnTo>
                    <a:pt x="27432" y="159563"/>
                  </a:lnTo>
                  <a:lnTo>
                    <a:pt x="0" y="159563"/>
                  </a:lnTo>
                  <a:lnTo>
                    <a:pt x="0" y="145390"/>
                  </a:lnTo>
                  <a:lnTo>
                    <a:pt x="29261" y="145390"/>
                  </a:lnTo>
                  <a:cubicBezTo>
                    <a:pt x="14631" y="126797"/>
                    <a:pt x="7315" y="107595"/>
                    <a:pt x="7315" y="87783"/>
                  </a:cubicBezTo>
                  <a:cubicBezTo>
                    <a:pt x="7315" y="72238"/>
                    <a:pt x="11354" y="58903"/>
                    <a:pt x="19431" y="47778"/>
                  </a:cubicBezTo>
                  <a:cubicBezTo>
                    <a:pt x="27508" y="36652"/>
                    <a:pt x="38329" y="27584"/>
                    <a:pt x="51892" y="20574"/>
                  </a:cubicBezTo>
                  <a:cubicBezTo>
                    <a:pt x="65456" y="13564"/>
                    <a:pt x="81153" y="8382"/>
                    <a:pt x="98984" y="5029"/>
                  </a:cubicBezTo>
                  <a:cubicBezTo>
                    <a:pt x="116815" y="1677"/>
                    <a:pt x="135484" y="0"/>
                    <a:pt x="154991" y="0"/>
                  </a:cubicBezTo>
                  <a:close/>
                  <a:moveTo>
                    <a:pt x="323241" y="175565"/>
                  </a:moveTo>
                  <a:lnTo>
                    <a:pt x="212141" y="345643"/>
                  </a:lnTo>
                  <a:cubicBezTo>
                    <a:pt x="224638" y="355092"/>
                    <a:pt x="240183" y="363322"/>
                    <a:pt x="258775" y="370332"/>
                  </a:cubicBezTo>
                  <a:cubicBezTo>
                    <a:pt x="277368" y="377343"/>
                    <a:pt x="298857" y="384201"/>
                    <a:pt x="323241" y="390906"/>
                  </a:cubicBezTo>
                  <a:lnTo>
                    <a:pt x="323241" y="175565"/>
                  </a:lnTo>
                  <a:close/>
                  <a:moveTo>
                    <a:pt x="901294" y="159563"/>
                  </a:moveTo>
                  <a:cubicBezTo>
                    <a:pt x="908609" y="170841"/>
                    <a:pt x="913867" y="184328"/>
                    <a:pt x="917067" y="200025"/>
                  </a:cubicBezTo>
                  <a:cubicBezTo>
                    <a:pt x="920267" y="215722"/>
                    <a:pt x="921868" y="230886"/>
                    <a:pt x="921868" y="245517"/>
                  </a:cubicBezTo>
                  <a:cubicBezTo>
                    <a:pt x="921868" y="258013"/>
                    <a:pt x="921030" y="269291"/>
                    <a:pt x="919353" y="279349"/>
                  </a:cubicBezTo>
                  <a:cubicBezTo>
                    <a:pt x="917677" y="289408"/>
                    <a:pt x="915315" y="298704"/>
                    <a:pt x="912266" y="307239"/>
                  </a:cubicBezTo>
                  <a:cubicBezTo>
                    <a:pt x="909218" y="315773"/>
                    <a:pt x="905561" y="323545"/>
                    <a:pt x="901294" y="330556"/>
                  </a:cubicBezTo>
                  <a:cubicBezTo>
                    <a:pt x="897026" y="337566"/>
                    <a:pt x="892302" y="344424"/>
                    <a:pt x="887121" y="351130"/>
                  </a:cubicBezTo>
                  <a:cubicBezTo>
                    <a:pt x="900227" y="359969"/>
                    <a:pt x="916000" y="367208"/>
                    <a:pt x="934441" y="372847"/>
                  </a:cubicBezTo>
                  <a:cubicBezTo>
                    <a:pt x="952881" y="378486"/>
                    <a:pt x="973684" y="383743"/>
                    <a:pt x="996849" y="388620"/>
                  </a:cubicBezTo>
                  <a:lnTo>
                    <a:pt x="996849" y="159563"/>
                  </a:lnTo>
                  <a:lnTo>
                    <a:pt x="901294" y="159563"/>
                  </a:lnTo>
                  <a:close/>
                </a:path>
              </a:pathLst>
            </a:custGeom>
            <a:noFill/>
            <a:extLst>
              <a:ext uri="{909E8E84-426E-40DD-AFC4-6F175D3DCCD1}">
                <a14:hiddenFill xmlns:a14="http://schemas.microsoft.com/office/drawing/2010/main">
                  <a:solidFill>
                    <a:srgbClr val="FFFFFF"/>
                  </a:solidFill>
                </a14:hiddenFill>
              </a:ext>
            </a:extLst>
          </p:spPr>
        </p:pic>
        <p:pic>
          <p:nvPicPr>
            <p:cNvPr id="41" name="Picture 40" descr="৪ টি পানির নিচের হোটেল যা আপনাকে সত্যিই অবাক করবে। বিপ্রপার্টি">
              <a:extLst>
                <a:ext uri="{FF2B5EF4-FFF2-40B4-BE49-F238E27FC236}">
                  <a16:creationId xmlns:a16="http://schemas.microsoft.com/office/drawing/2014/main" id="{D32BEAD2-A897-4767-9D0F-B544E74E98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1947" t="42051" r="38806" b="41886"/>
            <a:stretch>
              <a:fillRect/>
            </a:stretch>
          </p:blipFill>
          <p:spPr bwMode="auto">
            <a:xfrm>
              <a:off x="4316957" y="2615171"/>
              <a:ext cx="969645" cy="428396"/>
            </a:xfrm>
            <a:custGeom>
              <a:avLst/>
              <a:gdLst/>
              <a:ahLst/>
              <a:cxnLst/>
              <a:rect l="l" t="t" r="r" b="b"/>
              <a:pathLst>
                <a:path w="969645" h="428396">
                  <a:moveTo>
                    <a:pt x="700812" y="0"/>
                  </a:moveTo>
                  <a:cubicBezTo>
                    <a:pt x="720319" y="12802"/>
                    <a:pt x="736016" y="26365"/>
                    <a:pt x="747903" y="40691"/>
                  </a:cubicBezTo>
                  <a:lnTo>
                    <a:pt x="969645" y="40691"/>
                  </a:lnTo>
                  <a:lnTo>
                    <a:pt x="969645" y="54864"/>
                  </a:lnTo>
                  <a:lnTo>
                    <a:pt x="942213" y="54864"/>
                  </a:lnTo>
                  <a:lnTo>
                    <a:pt x="942213" y="325069"/>
                  </a:lnTo>
                  <a:lnTo>
                    <a:pt x="875005" y="325069"/>
                  </a:lnTo>
                  <a:lnTo>
                    <a:pt x="875005" y="274777"/>
                  </a:lnTo>
                  <a:cubicBezTo>
                    <a:pt x="873481" y="261671"/>
                    <a:pt x="870890" y="250088"/>
                    <a:pt x="867232" y="240030"/>
                  </a:cubicBezTo>
                  <a:cubicBezTo>
                    <a:pt x="863575" y="229972"/>
                    <a:pt x="858393" y="219151"/>
                    <a:pt x="851688" y="207569"/>
                  </a:cubicBezTo>
                  <a:cubicBezTo>
                    <a:pt x="849249" y="219456"/>
                    <a:pt x="845744" y="230962"/>
                    <a:pt x="841172" y="242087"/>
                  </a:cubicBezTo>
                  <a:cubicBezTo>
                    <a:pt x="836600" y="253213"/>
                    <a:pt x="829894" y="263042"/>
                    <a:pt x="821055" y="271577"/>
                  </a:cubicBezTo>
                  <a:cubicBezTo>
                    <a:pt x="812216" y="280111"/>
                    <a:pt x="800633" y="286893"/>
                    <a:pt x="786308" y="291922"/>
                  </a:cubicBezTo>
                  <a:cubicBezTo>
                    <a:pt x="771982" y="296951"/>
                    <a:pt x="754151" y="299466"/>
                    <a:pt x="732816" y="299466"/>
                  </a:cubicBezTo>
                  <a:cubicBezTo>
                    <a:pt x="722452" y="299466"/>
                    <a:pt x="711480" y="298933"/>
                    <a:pt x="699897" y="297866"/>
                  </a:cubicBezTo>
                  <a:cubicBezTo>
                    <a:pt x="688315" y="296799"/>
                    <a:pt x="675361" y="295046"/>
                    <a:pt x="661035" y="292608"/>
                  </a:cubicBezTo>
                  <a:lnTo>
                    <a:pt x="661035" y="270662"/>
                  </a:lnTo>
                  <a:cubicBezTo>
                    <a:pt x="679933" y="264262"/>
                    <a:pt x="693039" y="251231"/>
                    <a:pt x="700354" y="231572"/>
                  </a:cubicBezTo>
                  <a:cubicBezTo>
                    <a:pt x="707670" y="211912"/>
                    <a:pt x="711327" y="185471"/>
                    <a:pt x="711327" y="152248"/>
                  </a:cubicBezTo>
                  <a:cubicBezTo>
                    <a:pt x="711327" y="134874"/>
                    <a:pt x="710108" y="117500"/>
                    <a:pt x="707670" y="100127"/>
                  </a:cubicBezTo>
                  <a:cubicBezTo>
                    <a:pt x="705231" y="82753"/>
                    <a:pt x="701269" y="67666"/>
                    <a:pt x="695782" y="54864"/>
                  </a:cubicBezTo>
                  <a:lnTo>
                    <a:pt x="645948" y="54864"/>
                  </a:lnTo>
                  <a:lnTo>
                    <a:pt x="638175" y="54864"/>
                  </a:lnTo>
                  <a:lnTo>
                    <a:pt x="618516" y="54864"/>
                  </a:lnTo>
                  <a:lnTo>
                    <a:pt x="618516" y="262890"/>
                  </a:lnTo>
                  <a:cubicBezTo>
                    <a:pt x="618516" y="285140"/>
                    <a:pt x="620801" y="304114"/>
                    <a:pt x="625374" y="319811"/>
                  </a:cubicBezTo>
                  <a:cubicBezTo>
                    <a:pt x="629946" y="335509"/>
                    <a:pt x="635660" y="348691"/>
                    <a:pt x="642518" y="359359"/>
                  </a:cubicBezTo>
                  <a:cubicBezTo>
                    <a:pt x="649376" y="370027"/>
                    <a:pt x="656768" y="378485"/>
                    <a:pt x="664693" y="384734"/>
                  </a:cubicBezTo>
                  <a:cubicBezTo>
                    <a:pt x="672617" y="390982"/>
                    <a:pt x="679780" y="395478"/>
                    <a:pt x="686181" y="398221"/>
                  </a:cubicBezTo>
                  <a:cubicBezTo>
                    <a:pt x="693191" y="401574"/>
                    <a:pt x="700049" y="404470"/>
                    <a:pt x="706755" y="406908"/>
                  </a:cubicBezTo>
                  <a:cubicBezTo>
                    <a:pt x="713461" y="409346"/>
                    <a:pt x="719861" y="411632"/>
                    <a:pt x="725958" y="413766"/>
                  </a:cubicBezTo>
                  <a:lnTo>
                    <a:pt x="725958" y="428396"/>
                  </a:lnTo>
                  <a:cubicBezTo>
                    <a:pt x="694563" y="424739"/>
                    <a:pt x="667817" y="417195"/>
                    <a:pt x="645719" y="405765"/>
                  </a:cubicBezTo>
                  <a:cubicBezTo>
                    <a:pt x="623621" y="394335"/>
                    <a:pt x="605562" y="380467"/>
                    <a:pt x="591541" y="364160"/>
                  </a:cubicBezTo>
                  <a:cubicBezTo>
                    <a:pt x="577520" y="347853"/>
                    <a:pt x="567309" y="329946"/>
                    <a:pt x="560908" y="310439"/>
                  </a:cubicBezTo>
                  <a:cubicBezTo>
                    <a:pt x="554508" y="290932"/>
                    <a:pt x="551307" y="271120"/>
                    <a:pt x="551307" y="251003"/>
                  </a:cubicBezTo>
                  <a:lnTo>
                    <a:pt x="551307" y="54864"/>
                  </a:lnTo>
                  <a:lnTo>
                    <a:pt x="531648" y="54864"/>
                  </a:lnTo>
                  <a:lnTo>
                    <a:pt x="523875" y="54864"/>
                  </a:lnTo>
                  <a:lnTo>
                    <a:pt x="504216" y="54864"/>
                  </a:lnTo>
                  <a:lnTo>
                    <a:pt x="504216" y="325069"/>
                  </a:lnTo>
                  <a:lnTo>
                    <a:pt x="437007" y="325069"/>
                  </a:lnTo>
                  <a:lnTo>
                    <a:pt x="437007" y="54864"/>
                  </a:lnTo>
                  <a:lnTo>
                    <a:pt x="420167" y="54864"/>
                  </a:lnTo>
                  <a:lnTo>
                    <a:pt x="409575" y="54864"/>
                  </a:lnTo>
                  <a:lnTo>
                    <a:pt x="303581" y="54864"/>
                  </a:lnTo>
                  <a:cubicBezTo>
                    <a:pt x="321259" y="61570"/>
                    <a:pt x="341071" y="74981"/>
                    <a:pt x="363017" y="95098"/>
                  </a:cubicBezTo>
                  <a:cubicBezTo>
                    <a:pt x="385877" y="116129"/>
                    <a:pt x="397307" y="145237"/>
                    <a:pt x="397307" y="182423"/>
                  </a:cubicBezTo>
                  <a:cubicBezTo>
                    <a:pt x="397307" y="197663"/>
                    <a:pt x="395707" y="210312"/>
                    <a:pt x="392506" y="220370"/>
                  </a:cubicBezTo>
                  <a:cubicBezTo>
                    <a:pt x="389306" y="230429"/>
                    <a:pt x="385039" y="238354"/>
                    <a:pt x="379705" y="244145"/>
                  </a:cubicBezTo>
                  <a:cubicBezTo>
                    <a:pt x="374371" y="249936"/>
                    <a:pt x="368351" y="253975"/>
                    <a:pt x="361645" y="256261"/>
                  </a:cubicBezTo>
                  <a:cubicBezTo>
                    <a:pt x="354940" y="258547"/>
                    <a:pt x="348234" y="259690"/>
                    <a:pt x="341529" y="259690"/>
                  </a:cubicBezTo>
                  <a:cubicBezTo>
                    <a:pt x="332689" y="259690"/>
                    <a:pt x="325069" y="258928"/>
                    <a:pt x="318669" y="257404"/>
                  </a:cubicBezTo>
                  <a:cubicBezTo>
                    <a:pt x="312268" y="255880"/>
                    <a:pt x="306934" y="253060"/>
                    <a:pt x="302666" y="248945"/>
                  </a:cubicBezTo>
                  <a:cubicBezTo>
                    <a:pt x="298399" y="244831"/>
                    <a:pt x="295275" y="239116"/>
                    <a:pt x="293294" y="231800"/>
                  </a:cubicBezTo>
                  <a:cubicBezTo>
                    <a:pt x="291313" y="224485"/>
                    <a:pt x="290322" y="214884"/>
                    <a:pt x="290322" y="202997"/>
                  </a:cubicBezTo>
                  <a:cubicBezTo>
                    <a:pt x="290322" y="192938"/>
                    <a:pt x="291389" y="185318"/>
                    <a:pt x="293523" y="180137"/>
                  </a:cubicBezTo>
                  <a:cubicBezTo>
                    <a:pt x="295656" y="174955"/>
                    <a:pt x="298704" y="171221"/>
                    <a:pt x="302666" y="168935"/>
                  </a:cubicBezTo>
                  <a:cubicBezTo>
                    <a:pt x="306629" y="166649"/>
                    <a:pt x="311277" y="165278"/>
                    <a:pt x="316611" y="164821"/>
                  </a:cubicBezTo>
                  <a:cubicBezTo>
                    <a:pt x="321945" y="164363"/>
                    <a:pt x="327660" y="163982"/>
                    <a:pt x="333756" y="163678"/>
                  </a:cubicBezTo>
                  <a:cubicBezTo>
                    <a:pt x="334061" y="161849"/>
                    <a:pt x="334213" y="160020"/>
                    <a:pt x="334213" y="158191"/>
                  </a:cubicBezTo>
                  <a:lnTo>
                    <a:pt x="334213" y="153162"/>
                  </a:lnTo>
                  <a:cubicBezTo>
                    <a:pt x="334213" y="147676"/>
                    <a:pt x="333375" y="141580"/>
                    <a:pt x="331699" y="134874"/>
                  </a:cubicBezTo>
                  <a:cubicBezTo>
                    <a:pt x="330022" y="128168"/>
                    <a:pt x="327050" y="121234"/>
                    <a:pt x="322783" y="114071"/>
                  </a:cubicBezTo>
                  <a:cubicBezTo>
                    <a:pt x="318516" y="106909"/>
                    <a:pt x="312573" y="99593"/>
                    <a:pt x="304953" y="92126"/>
                  </a:cubicBezTo>
                  <a:cubicBezTo>
                    <a:pt x="297333" y="84658"/>
                    <a:pt x="287579" y="77267"/>
                    <a:pt x="275692" y="69952"/>
                  </a:cubicBezTo>
                  <a:lnTo>
                    <a:pt x="275692" y="324155"/>
                  </a:lnTo>
                  <a:lnTo>
                    <a:pt x="274244" y="323972"/>
                  </a:lnTo>
                  <a:lnTo>
                    <a:pt x="274244" y="410108"/>
                  </a:lnTo>
                  <a:lnTo>
                    <a:pt x="207493" y="410108"/>
                  </a:lnTo>
                  <a:lnTo>
                    <a:pt x="207493" y="374904"/>
                  </a:lnTo>
                  <a:lnTo>
                    <a:pt x="162687" y="396850"/>
                  </a:lnTo>
                  <a:cubicBezTo>
                    <a:pt x="159639" y="395326"/>
                    <a:pt x="156058" y="393802"/>
                    <a:pt x="151943" y="392278"/>
                  </a:cubicBezTo>
                  <a:cubicBezTo>
                    <a:pt x="147828" y="390754"/>
                    <a:pt x="143942" y="389230"/>
                    <a:pt x="140284" y="387706"/>
                  </a:cubicBezTo>
                  <a:cubicBezTo>
                    <a:pt x="136627" y="386182"/>
                    <a:pt x="133579" y="384505"/>
                    <a:pt x="131140" y="382676"/>
                  </a:cubicBezTo>
                  <a:cubicBezTo>
                    <a:pt x="128702" y="380848"/>
                    <a:pt x="127483" y="378866"/>
                    <a:pt x="127483" y="376733"/>
                  </a:cubicBezTo>
                  <a:cubicBezTo>
                    <a:pt x="127483" y="376123"/>
                    <a:pt x="127788" y="374904"/>
                    <a:pt x="128397" y="373075"/>
                  </a:cubicBezTo>
                  <a:cubicBezTo>
                    <a:pt x="130226" y="368808"/>
                    <a:pt x="131674" y="364846"/>
                    <a:pt x="132741" y="361188"/>
                  </a:cubicBezTo>
                  <a:cubicBezTo>
                    <a:pt x="133807" y="357530"/>
                    <a:pt x="134341" y="354025"/>
                    <a:pt x="134341" y="350672"/>
                  </a:cubicBezTo>
                  <a:cubicBezTo>
                    <a:pt x="134341" y="344881"/>
                    <a:pt x="133045" y="340233"/>
                    <a:pt x="130455" y="336728"/>
                  </a:cubicBezTo>
                  <a:cubicBezTo>
                    <a:pt x="127864" y="333223"/>
                    <a:pt x="124511" y="330632"/>
                    <a:pt x="120396" y="328955"/>
                  </a:cubicBezTo>
                  <a:cubicBezTo>
                    <a:pt x="116281" y="327279"/>
                    <a:pt x="111481" y="326212"/>
                    <a:pt x="105994" y="325755"/>
                  </a:cubicBezTo>
                  <a:cubicBezTo>
                    <a:pt x="100508" y="325298"/>
                    <a:pt x="94869" y="325069"/>
                    <a:pt x="89078" y="325069"/>
                  </a:cubicBezTo>
                  <a:lnTo>
                    <a:pt x="88164" y="346558"/>
                  </a:lnTo>
                  <a:lnTo>
                    <a:pt x="92736" y="346558"/>
                  </a:lnTo>
                  <a:cubicBezTo>
                    <a:pt x="99441" y="346558"/>
                    <a:pt x="105613" y="347853"/>
                    <a:pt x="111252" y="350444"/>
                  </a:cubicBezTo>
                  <a:cubicBezTo>
                    <a:pt x="116891" y="353035"/>
                    <a:pt x="120015" y="358597"/>
                    <a:pt x="120625" y="367132"/>
                  </a:cubicBezTo>
                  <a:cubicBezTo>
                    <a:pt x="120625" y="370484"/>
                    <a:pt x="119558" y="374371"/>
                    <a:pt x="117424" y="378790"/>
                  </a:cubicBezTo>
                  <a:cubicBezTo>
                    <a:pt x="115291" y="383210"/>
                    <a:pt x="112471" y="387477"/>
                    <a:pt x="108966" y="391592"/>
                  </a:cubicBezTo>
                  <a:cubicBezTo>
                    <a:pt x="105461" y="395707"/>
                    <a:pt x="101651" y="399136"/>
                    <a:pt x="97536" y="401879"/>
                  </a:cubicBezTo>
                  <a:cubicBezTo>
                    <a:pt x="93421" y="404622"/>
                    <a:pt x="89535" y="405994"/>
                    <a:pt x="85878" y="405994"/>
                  </a:cubicBezTo>
                  <a:lnTo>
                    <a:pt x="84049" y="405994"/>
                  </a:lnTo>
                  <a:lnTo>
                    <a:pt x="53416" y="403708"/>
                  </a:lnTo>
                  <a:cubicBezTo>
                    <a:pt x="49454" y="403098"/>
                    <a:pt x="46101" y="401345"/>
                    <a:pt x="43358" y="398450"/>
                  </a:cubicBezTo>
                  <a:cubicBezTo>
                    <a:pt x="40615" y="395554"/>
                    <a:pt x="39243" y="392125"/>
                    <a:pt x="39243" y="388163"/>
                  </a:cubicBezTo>
                  <a:lnTo>
                    <a:pt x="39243" y="311810"/>
                  </a:lnTo>
                  <a:cubicBezTo>
                    <a:pt x="41072" y="305714"/>
                    <a:pt x="57836" y="302666"/>
                    <a:pt x="89535" y="302666"/>
                  </a:cubicBezTo>
                  <a:cubicBezTo>
                    <a:pt x="97155" y="302666"/>
                    <a:pt x="106452" y="303505"/>
                    <a:pt x="117424" y="305181"/>
                  </a:cubicBezTo>
                  <a:cubicBezTo>
                    <a:pt x="128397" y="306857"/>
                    <a:pt x="138913" y="309372"/>
                    <a:pt x="148971" y="312725"/>
                  </a:cubicBezTo>
                  <a:cubicBezTo>
                    <a:pt x="159030" y="316078"/>
                    <a:pt x="167640" y="320497"/>
                    <a:pt x="174803" y="325984"/>
                  </a:cubicBezTo>
                  <a:cubicBezTo>
                    <a:pt x="181966" y="331470"/>
                    <a:pt x="185547" y="337871"/>
                    <a:pt x="185547" y="345186"/>
                  </a:cubicBezTo>
                  <a:cubicBezTo>
                    <a:pt x="185547" y="346710"/>
                    <a:pt x="185471" y="348158"/>
                    <a:pt x="185319" y="349529"/>
                  </a:cubicBezTo>
                  <a:cubicBezTo>
                    <a:pt x="185166" y="350901"/>
                    <a:pt x="184938" y="352349"/>
                    <a:pt x="184633" y="353873"/>
                  </a:cubicBezTo>
                  <a:lnTo>
                    <a:pt x="182804" y="363931"/>
                  </a:lnTo>
                  <a:lnTo>
                    <a:pt x="207493" y="352501"/>
                  </a:lnTo>
                  <a:lnTo>
                    <a:pt x="207493" y="314256"/>
                  </a:lnTo>
                  <a:lnTo>
                    <a:pt x="198654" y="312725"/>
                  </a:lnTo>
                  <a:cubicBezTo>
                    <a:pt x="175946" y="308153"/>
                    <a:pt x="154762" y="302362"/>
                    <a:pt x="135103" y="295351"/>
                  </a:cubicBezTo>
                  <a:cubicBezTo>
                    <a:pt x="115443" y="288341"/>
                    <a:pt x="96622" y="280111"/>
                    <a:pt x="78639" y="270662"/>
                  </a:cubicBezTo>
                  <a:cubicBezTo>
                    <a:pt x="60655" y="261214"/>
                    <a:pt x="42063" y="250088"/>
                    <a:pt x="22860" y="237287"/>
                  </a:cubicBezTo>
                  <a:lnTo>
                    <a:pt x="22860" y="205283"/>
                  </a:lnTo>
                  <a:lnTo>
                    <a:pt x="123444" y="54864"/>
                  </a:lnTo>
                  <a:lnTo>
                    <a:pt x="0" y="54864"/>
                  </a:lnTo>
                  <a:lnTo>
                    <a:pt x="0" y="40691"/>
                  </a:lnTo>
                  <a:lnTo>
                    <a:pt x="409575" y="40691"/>
                  </a:lnTo>
                  <a:lnTo>
                    <a:pt x="420167" y="40691"/>
                  </a:lnTo>
                  <a:lnTo>
                    <a:pt x="523875" y="40691"/>
                  </a:lnTo>
                  <a:lnTo>
                    <a:pt x="531648" y="40691"/>
                  </a:lnTo>
                  <a:lnTo>
                    <a:pt x="638175" y="40691"/>
                  </a:lnTo>
                  <a:lnTo>
                    <a:pt x="645948" y="40691"/>
                  </a:lnTo>
                  <a:lnTo>
                    <a:pt x="689839" y="40691"/>
                  </a:lnTo>
                  <a:cubicBezTo>
                    <a:pt x="688010" y="37033"/>
                    <a:pt x="685952" y="33147"/>
                    <a:pt x="683666" y="29032"/>
                  </a:cubicBezTo>
                  <a:cubicBezTo>
                    <a:pt x="681381" y="24917"/>
                    <a:pt x="679018" y="20726"/>
                    <a:pt x="676580" y="16459"/>
                  </a:cubicBezTo>
                  <a:lnTo>
                    <a:pt x="700812" y="0"/>
                  </a:lnTo>
                  <a:close/>
                  <a:moveTo>
                    <a:pt x="208941" y="70866"/>
                  </a:moveTo>
                  <a:lnTo>
                    <a:pt x="97841" y="240944"/>
                  </a:lnTo>
                  <a:cubicBezTo>
                    <a:pt x="110338" y="250393"/>
                    <a:pt x="125883" y="258623"/>
                    <a:pt x="144475" y="265633"/>
                  </a:cubicBezTo>
                  <a:cubicBezTo>
                    <a:pt x="163068" y="272644"/>
                    <a:pt x="184557" y="279502"/>
                    <a:pt x="208941" y="286207"/>
                  </a:cubicBezTo>
                  <a:lnTo>
                    <a:pt x="208941" y="70866"/>
                  </a:lnTo>
                  <a:close/>
                  <a:moveTo>
                    <a:pt x="757962" y="54864"/>
                  </a:moveTo>
                  <a:cubicBezTo>
                    <a:pt x="762229" y="61570"/>
                    <a:pt x="765810" y="69113"/>
                    <a:pt x="768706" y="77495"/>
                  </a:cubicBezTo>
                  <a:cubicBezTo>
                    <a:pt x="771601" y="85877"/>
                    <a:pt x="773964" y="94488"/>
                    <a:pt x="775792" y="103327"/>
                  </a:cubicBezTo>
                  <a:cubicBezTo>
                    <a:pt x="777621" y="112166"/>
                    <a:pt x="778916" y="121082"/>
                    <a:pt x="779679" y="130073"/>
                  </a:cubicBezTo>
                  <a:cubicBezTo>
                    <a:pt x="780441" y="139065"/>
                    <a:pt x="780822" y="147371"/>
                    <a:pt x="780822" y="154991"/>
                  </a:cubicBezTo>
                  <a:cubicBezTo>
                    <a:pt x="780822" y="168707"/>
                    <a:pt x="779907" y="181127"/>
                    <a:pt x="778078" y="192253"/>
                  </a:cubicBezTo>
                  <a:cubicBezTo>
                    <a:pt x="776249" y="203378"/>
                    <a:pt x="773735" y="213512"/>
                    <a:pt x="770534" y="222656"/>
                  </a:cubicBezTo>
                  <a:cubicBezTo>
                    <a:pt x="767334" y="231800"/>
                    <a:pt x="763448" y="240259"/>
                    <a:pt x="758876" y="248031"/>
                  </a:cubicBezTo>
                  <a:cubicBezTo>
                    <a:pt x="754304" y="255803"/>
                    <a:pt x="749275" y="263347"/>
                    <a:pt x="743788" y="270662"/>
                  </a:cubicBezTo>
                  <a:cubicBezTo>
                    <a:pt x="756590" y="268834"/>
                    <a:pt x="766953" y="264109"/>
                    <a:pt x="774878" y="256489"/>
                  </a:cubicBezTo>
                  <a:cubicBezTo>
                    <a:pt x="782803" y="248869"/>
                    <a:pt x="788975" y="239649"/>
                    <a:pt x="793395" y="228829"/>
                  </a:cubicBezTo>
                  <a:cubicBezTo>
                    <a:pt x="797814" y="218008"/>
                    <a:pt x="800862" y="206045"/>
                    <a:pt x="802539" y="192938"/>
                  </a:cubicBezTo>
                  <a:cubicBezTo>
                    <a:pt x="804215" y="179832"/>
                    <a:pt x="805053" y="166573"/>
                    <a:pt x="805053" y="153162"/>
                  </a:cubicBezTo>
                  <a:lnTo>
                    <a:pt x="832942" y="138532"/>
                  </a:lnTo>
                  <a:cubicBezTo>
                    <a:pt x="853974" y="151638"/>
                    <a:pt x="867994" y="162763"/>
                    <a:pt x="875005" y="171907"/>
                  </a:cubicBezTo>
                  <a:lnTo>
                    <a:pt x="875005" y="54864"/>
                  </a:lnTo>
                  <a:lnTo>
                    <a:pt x="757962" y="54864"/>
                  </a:lnTo>
                  <a:close/>
                </a:path>
              </a:pathLst>
            </a:custGeom>
            <a:noFill/>
            <a:extLst>
              <a:ext uri="{909E8E84-426E-40DD-AFC4-6F175D3DCCD1}">
                <a14:hiddenFill xmlns:a14="http://schemas.microsoft.com/office/drawing/2010/main">
                  <a:solidFill>
                    <a:srgbClr val="FFFFFF"/>
                  </a:solidFill>
                </a14:hiddenFill>
              </a:ext>
            </a:extLst>
          </p:spPr>
        </p:pic>
        <p:pic>
          <p:nvPicPr>
            <p:cNvPr id="40" name="Picture 39" descr="৪ টি পানির নিচের হোটেল যা আপনাকে সত্যিই অবাক করবে। বিপ্রপার্টি">
              <a:extLst>
                <a:ext uri="{FF2B5EF4-FFF2-40B4-BE49-F238E27FC236}">
                  <a16:creationId xmlns:a16="http://schemas.microsoft.com/office/drawing/2014/main" id="{E01810AC-2246-41BC-B6B7-D1D8DCDE0E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024" t="43577" r="59977" b="41886"/>
            <a:stretch>
              <a:fillRect/>
            </a:stretch>
          </p:blipFill>
          <p:spPr bwMode="auto">
            <a:xfrm>
              <a:off x="2507207" y="2655863"/>
              <a:ext cx="1712824" cy="387705"/>
            </a:xfrm>
            <a:custGeom>
              <a:avLst/>
              <a:gdLst/>
              <a:ahLst/>
              <a:cxnLst/>
              <a:rect l="l" t="t" r="r" b="b"/>
              <a:pathLst>
                <a:path w="1712824" h="387705">
                  <a:moveTo>
                    <a:pt x="0" y="0"/>
                  </a:moveTo>
                  <a:lnTo>
                    <a:pt x="381000" y="0"/>
                  </a:lnTo>
                  <a:lnTo>
                    <a:pt x="387706" y="0"/>
                  </a:lnTo>
                  <a:lnTo>
                    <a:pt x="495300" y="0"/>
                  </a:lnTo>
                  <a:lnTo>
                    <a:pt x="503073" y="0"/>
                  </a:lnTo>
                  <a:lnTo>
                    <a:pt x="885825" y="0"/>
                  </a:lnTo>
                  <a:lnTo>
                    <a:pt x="894436" y="0"/>
                  </a:lnTo>
                  <a:lnTo>
                    <a:pt x="1000125" y="0"/>
                  </a:lnTo>
                  <a:lnTo>
                    <a:pt x="1007898" y="0"/>
                  </a:lnTo>
                  <a:lnTo>
                    <a:pt x="1409700" y="0"/>
                  </a:lnTo>
                  <a:lnTo>
                    <a:pt x="1420292" y="0"/>
                  </a:lnTo>
                  <a:lnTo>
                    <a:pt x="1712824" y="0"/>
                  </a:lnTo>
                  <a:lnTo>
                    <a:pt x="1712824" y="14173"/>
                  </a:lnTo>
                  <a:lnTo>
                    <a:pt x="1685392" y="14173"/>
                  </a:lnTo>
                  <a:lnTo>
                    <a:pt x="1685392" y="283464"/>
                  </a:lnTo>
                  <a:cubicBezTo>
                    <a:pt x="1656741" y="280416"/>
                    <a:pt x="1631061" y="276606"/>
                    <a:pt x="1608354" y="272034"/>
                  </a:cubicBezTo>
                  <a:cubicBezTo>
                    <a:pt x="1585646" y="267462"/>
                    <a:pt x="1564462" y="261671"/>
                    <a:pt x="1544803" y="254660"/>
                  </a:cubicBezTo>
                  <a:cubicBezTo>
                    <a:pt x="1525143" y="247650"/>
                    <a:pt x="1506322" y="239420"/>
                    <a:pt x="1488339" y="229971"/>
                  </a:cubicBezTo>
                  <a:cubicBezTo>
                    <a:pt x="1470355" y="220523"/>
                    <a:pt x="1451763" y="209397"/>
                    <a:pt x="1432560" y="196596"/>
                  </a:cubicBezTo>
                  <a:lnTo>
                    <a:pt x="1432560" y="164592"/>
                  </a:lnTo>
                  <a:lnTo>
                    <a:pt x="1533144" y="14173"/>
                  </a:lnTo>
                  <a:lnTo>
                    <a:pt x="1420292" y="14173"/>
                  </a:lnTo>
                  <a:lnTo>
                    <a:pt x="1409700" y="14173"/>
                  </a:lnTo>
                  <a:lnTo>
                    <a:pt x="1303706" y="14173"/>
                  </a:lnTo>
                  <a:cubicBezTo>
                    <a:pt x="1321384" y="20879"/>
                    <a:pt x="1341196" y="34290"/>
                    <a:pt x="1363142" y="54407"/>
                  </a:cubicBezTo>
                  <a:cubicBezTo>
                    <a:pt x="1386002" y="75438"/>
                    <a:pt x="1397432" y="104546"/>
                    <a:pt x="1397432" y="141732"/>
                  </a:cubicBezTo>
                  <a:cubicBezTo>
                    <a:pt x="1397432" y="156972"/>
                    <a:pt x="1395832" y="169621"/>
                    <a:pt x="1392631" y="179679"/>
                  </a:cubicBezTo>
                  <a:cubicBezTo>
                    <a:pt x="1389431" y="189738"/>
                    <a:pt x="1385164" y="197663"/>
                    <a:pt x="1379830" y="203454"/>
                  </a:cubicBezTo>
                  <a:cubicBezTo>
                    <a:pt x="1374496" y="209245"/>
                    <a:pt x="1368476" y="213284"/>
                    <a:pt x="1361770" y="215570"/>
                  </a:cubicBezTo>
                  <a:cubicBezTo>
                    <a:pt x="1355065" y="217856"/>
                    <a:pt x="1348359" y="218999"/>
                    <a:pt x="1341654" y="218999"/>
                  </a:cubicBezTo>
                  <a:cubicBezTo>
                    <a:pt x="1332814" y="218999"/>
                    <a:pt x="1325194" y="218237"/>
                    <a:pt x="1318794" y="216713"/>
                  </a:cubicBezTo>
                  <a:cubicBezTo>
                    <a:pt x="1312393" y="215189"/>
                    <a:pt x="1307059" y="212369"/>
                    <a:pt x="1302792" y="208254"/>
                  </a:cubicBezTo>
                  <a:cubicBezTo>
                    <a:pt x="1298524" y="204140"/>
                    <a:pt x="1295400" y="198425"/>
                    <a:pt x="1293419" y="191109"/>
                  </a:cubicBezTo>
                  <a:cubicBezTo>
                    <a:pt x="1291438" y="183794"/>
                    <a:pt x="1290447" y="174193"/>
                    <a:pt x="1290447" y="162306"/>
                  </a:cubicBezTo>
                  <a:cubicBezTo>
                    <a:pt x="1290447" y="152247"/>
                    <a:pt x="1291514" y="144627"/>
                    <a:pt x="1293648" y="139446"/>
                  </a:cubicBezTo>
                  <a:cubicBezTo>
                    <a:pt x="1295781" y="134264"/>
                    <a:pt x="1298829" y="130530"/>
                    <a:pt x="1302792" y="128244"/>
                  </a:cubicBezTo>
                  <a:cubicBezTo>
                    <a:pt x="1306754" y="125958"/>
                    <a:pt x="1311402" y="124587"/>
                    <a:pt x="1316736" y="124130"/>
                  </a:cubicBezTo>
                  <a:cubicBezTo>
                    <a:pt x="1322070" y="123672"/>
                    <a:pt x="1327785" y="123291"/>
                    <a:pt x="1333881" y="122987"/>
                  </a:cubicBezTo>
                  <a:cubicBezTo>
                    <a:pt x="1334186" y="121158"/>
                    <a:pt x="1334338" y="119329"/>
                    <a:pt x="1334338" y="117500"/>
                  </a:cubicBezTo>
                  <a:lnTo>
                    <a:pt x="1334338" y="112471"/>
                  </a:lnTo>
                  <a:cubicBezTo>
                    <a:pt x="1334338" y="106985"/>
                    <a:pt x="1333500" y="100889"/>
                    <a:pt x="1331824" y="94183"/>
                  </a:cubicBezTo>
                  <a:cubicBezTo>
                    <a:pt x="1330147" y="87477"/>
                    <a:pt x="1327176" y="80543"/>
                    <a:pt x="1322908" y="73380"/>
                  </a:cubicBezTo>
                  <a:cubicBezTo>
                    <a:pt x="1318641" y="66218"/>
                    <a:pt x="1312698" y="58902"/>
                    <a:pt x="1305078" y="51435"/>
                  </a:cubicBezTo>
                  <a:cubicBezTo>
                    <a:pt x="1297458" y="43967"/>
                    <a:pt x="1287704" y="36576"/>
                    <a:pt x="1275817" y="29261"/>
                  </a:cubicBezTo>
                  <a:lnTo>
                    <a:pt x="1275817" y="283464"/>
                  </a:lnTo>
                  <a:cubicBezTo>
                    <a:pt x="1247166" y="280416"/>
                    <a:pt x="1221486" y="276606"/>
                    <a:pt x="1198779" y="272034"/>
                  </a:cubicBezTo>
                  <a:cubicBezTo>
                    <a:pt x="1176071" y="267462"/>
                    <a:pt x="1154887" y="261671"/>
                    <a:pt x="1135228" y="254660"/>
                  </a:cubicBezTo>
                  <a:cubicBezTo>
                    <a:pt x="1115568" y="247650"/>
                    <a:pt x="1096747" y="239420"/>
                    <a:pt x="1078764" y="229971"/>
                  </a:cubicBezTo>
                  <a:cubicBezTo>
                    <a:pt x="1060780" y="220523"/>
                    <a:pt x="1042188" y="209397"/>
                    <a:pt x="1022985" y="196596"/>
                  </a:cubicBezTo>
                  <a:lnTo>
                    <a:pt x="1022985" y="164592"/>
                  </a:lnTo>
                  <a:lnTo>
                    <a:pt x="1123569" y="14173"/>
                  </a:lnTo>
                  <a:lnTo>
                    <a:pt x="1007898" y="14173"/>
                  </a:lnTo>
                  <a:lnTo>
                    <a:pt x="1000125" y="14173"/>
                  </a:lnTo>
                  <a:lnTo>
                    <a:pt x="980466" y="14173"/>
                  </a:lnTo>
                  <a:lnTo>
                    <a:pt x="980466" y="222199"/>
                  </a:lnTo>
                  <a:cubicBezTo>
                    <a:pt x="980466" y="244449"/>
                    <a:pt x="982752" y="263423"/>
                    <a:pt x="987324" y="279120"/>
                  </a:cubicBezTo>
                  <a:cubicBezTo>
                    <a:pt x="991896" y="294818"/>
                    <a:pt x="997611" y="308000"/>
                    <a:pt x="1004469" y="318668"/>
                  </a:cubicBezTo>
                  <a:cubicBezTo>
                    <a:pt x="1011327" y="329336"/>
                    <a:pt x="1018718" y="337794"/>
                    <a:pt x="1026643" y="344043"/>
                  </a:cubicBezTo>
                  <a:cubicBezTo>
                    <a:pt x="1034568" y="350291"/>
                    <a:pt x="1041730" y="354787"/>
                    <a:pt x="1048131" y="357530"/>
                  </a:cubicBezTo>
                  <a:cubicBezTo>
                    <a:pt x="1055142" y="360883"/>
                    <a:pt x="1062000" y="363779"/>
                    <a:pt x="1068705" y="366217"/>
                  </a:cubicBezTo>
                  <a:cubicBezTo>
                    <a:pt x="1075411" y="368655"/>
                    <a:pt x="1081812" y="370941"/>
                    <a:pt x="1087908" y="373075"/>
                  </a:cubicBezTo>
                  <a:lnTo>
                    <a:pt x="1087908" y="387705"/>
                  </a:lnTo>
                  <a:cubicBezTo>
                    <a:pt x="1056513" y="384048"/>
                    <a:pt x="1029767" y="376504"/>
                    <a:pt x="1007669" y="365074"/>
                  </a:cubicBezTo>
                  <a:cubicBezTo>
                    <a:pt x="985571" y="353644"/>
                    <a:pt x="967512" y="339776"/>
                    <a:pt x="953491" y="323469"/>
                  </a:cubicBezTo>
                  <a:cubicBezTo>
                    <a:pt x="939470" y="307162"/>
                    <a:pt x="929259" y="289255"/>
                    <a:pt x="922858" y="269748"/>
                  </a:cubicBezTo>
                  <a:cubicBezTo>
                    <a:pt x="916458" y="250241"/>
                    <a:pt x="913257" y="230429"/>
                    <a:pt x="913257" y="210312"/>
                  </a:cubicBezTo>
                  <a:lnTo>
                    <a:pt x="913257" y="14173"/>
                  </a:lnTo>
                  <a:lnTo>
                    <a:pt x="894436" y="14173"/>
                  </a:lnTo>
                  <a:lnTo>
                    <a:pt x="885825" y="14173"/>
                  </a:lnTo>
                  <a:lnTo>
                    <a:pt x="699669" y="14173"/>
                  </a:lnTo>
                  <a:lnTo>
                    <a:pt x="688239" y="43434"/>
                  </a:lnTo>
                  <a:lnTo>
                    <a:pt x="871576" y="69037"/>
                  </a:lnTo>
                  <a:lnTo>
                    <a:pt x="834085" y="284378"/>
                  </a:lnTo>
                  <a:lnTo>
                    <a:pt x="760019" y="284378"/>
                  </a:lnTo>
                  <a:lnTo>
                    <a:pt x="790194" y="78638"/>
                  </a:lnTo>
                  <a:lnTo>
                    <a:pt x="680466" y="63093"/>
                  </a:lnTo>
                  <a:lnTo>
                    <a:pt x="664464" y="103784"/>
                  </a:lnTo>
                  <a:cubicBezTo>
                    <a:pt x="663550" y="106527"/>
                    <a:pt x="663093" y="108813"/>
                    <a:pt x="663093" y="110642"/>
                  </a:cubicBezTo>
                  <a:cubicBezTo>
                    <a:pt x="663093" y="115214"/>
                    <a:pt x="664769" y="119253"/>
                    <a:pt x="668122" y="122758"/>
                  </a:cubicBezTo>
                  <a:cubicBezTo>
                    <a:pt x="671475" y="126263"/>
                    <a:pt x="675742" y="128168"/>
                    <a:pt x="680923" y="128473"/>
                  </a:cubicBezTo>
                  <a:lnTo>
                    <a:pt x="765048" y="121158"/>
                  </a:lnTo>
                  <a:lnTo>
                    <a:pt x="765048" y="122529"/>
                  </a:lnTo>
                  <a:cubicBezTo>
                    <a:pt x="765658" y="124053"/>
                    <a:pt x="766039" y="127101"/>
                    <a:pt x="766191" y="131673"/>
                  </a:cubicBezTo>
                  <a:cubicBezTo>
                    <a:pt x="766344" y="136245"/>
                    <a:pt x="766420" y="141275"/>
                    <a:pt x="766420" y="146761"/>
                  </a:cubicBezTo>
                  <a:cubicBezTo>
                    <a:pt x="766420" y="155905"/>
                    <a:pt x="765734" y="165887"/>
                    <a:pt x="764362" y="176708"/>
                  </a:cubicBezTo>
                  <a:cubicBezTo>
                    <a:pt x="762991" y="187528"/>
                    <a:pt x="759562" y="198120"/>
                    <a:pt x="754075" y="208483"/>
                  </a:cubicBezTo>
                  <a:cubicBezTo>
                    <a:pt x="748589" y="218846"/>
                    <a:pt x="740283" y="228295"/>
                    <a:pt x="729158" y="236829"/>
                  </a:cubicBezTo>
                  <a:cubicBezTo>
                    <a:pt x="718033" y="245364"/>
                    <a:pt x="702717" y="252069"/>
                    <a:pt x="683209" y="256946"/>
                  </a:cubicBezTo>
                  <a:cubicBezTo>
                    <a:pt x="671627" y="259689"/>
                    <a:pt x="659435" y="261061"/>
                    <a:pt x="646633" y="261061"/>
                  </a:cubicBezTo>
                  <a:cubicBezTo>
                    <a:pt x="628041" y="261061"/>
                    <a:pt x="607467" y="258089"/>
                    <a:pt x="584911" y="252146"/>
                  </a:cubicBezTo>
                  <a:cubicBezTo>
                    <a:pt x="562356" y="246202"/>
                    <a:pt x="540106" y="235305"/>
                    <a:pt x="518160" y="219456"/>
                  </a:cubicBezTo>
                  <a:lnTo>
                    <a:pt x="518160" y="186080"/>
                  </a:lnTo>
                  <a:cubicBezTo>
                    <a:pt x="531267" y="195224"/>
                    <a:pt x="545973" y="202692"/>
                    <a:pt x="562280" y="208483"/>
                  </a:cubicBezTo>
                  <a:cubicBezTo>
                    <a:pt x="578587" y="214274"/>
                    <a:pt x="594970" y="217170"/>
                    <a:pt x="611429" y="217170"/>
                  </a:cubicBezTo>
                  <a:cubicBezTo>
                    <a:pt x="631546" y="217170"/>
                    <a:pt x="647853" y="212369"/>
                    <a:pt x="660349" y="202768"/>
                  </a:cubicBezTo>
                  <a:cubicBezTo>
                    <a:pt x="672846" y="193167"/>
                    <a:pt x="680771" y="177089"/>
                    <a:pt x="684124" y="154533"/>
                  </a:cubicBezTo>
                  <a:lnTo>
                    <a:pt x="684124" y="144932"/>
                  </a:lnTo>
                  <a:lnTo>
                    <a:pt x="648005" y="148133"/>
                  </a:lnTo>
                  <a:cubicBezTo>
                    <a:pt x="646481" y="148437"/>
                    <a:pt x="644195" y="148590"/>
                    <a:pt x="641147" y="148590"/>
                  </a:cubicBezTo>
                  <a:cubicBezTo>
                    <a:pt x="629869" y="148590"/>
                    <a:pt x="620497" y="146913"/>
                    <a:pt x="613029" y="143561"/>
                  </a:cubicBezTo>
                  <a:cubicBezTo>
                    <a:pt x="605562" y="140208"/>
                    <a:pt x="599694" y="136245"/>
                    <a:pt x="595427" y="131673"/>
                  </a:cubicBezTo>
                  <a:cubicBezTo>
                    <a:pt x="591160" y="127101"/>
                    <a:pt x="588112" y="122453"/>
                    <a:pt x="586283" y="117729"/>
                  </a:cubicBezTo>
                  <a:cubicBezTo>
                    <a:pt x="584454" y="113004"/>
                    <a:pt x="583540" y="109271"/>
                    <a:pt x="583540" y="106527"/>
                  </a:cubicBezTo>
                  <a:cubicBezTo>
                    <a:pt x="583845" y="104089"/>
                    <a:pt x="584226" y="101498"/>
                    <a:pt x="584683" y="98755"/>
                  </a:cubicBezTo>
                  <a:cubicBezTo>
                    <a:pt x="585140" y="96012"/>
                    <a:pt x="585978" y="93269"/>
                    <a:pt x="587197" y="90525"/>
                  </a:cubicBezTo>
                  <a:lnTo>
                    <a:pt x="621487" y="14173"/>
                  </a:lnTo>
                  <a:lnTo>
                    <a:pt x="503073" y="14173"/>
                  </a:lnTo>
                  <a:lnTo>
                    <a:pt x="495300" y="14173"/>
                  </a:lnTo>
                  <a:lnTo>
                    <a:pt x="475641" y="14173"/>
                  </a:lnTo>
                  <a:lnTo>
                    <a:pt x="475641" y="284378"/>
                  </a:lnTo>
                  <a:lnTo>
                    <a:pt x="408432" y="284378"/>
                  </a:lnTo>
                  <a:lnTo>
                    <a:pt x="408432" y="14173"/>
                  </a:lnTo>
                  <a:lnTo>
                    <a:pt x="387706" y="14173"/>
                  </a:lnTo>
                  <a:lnTo>
                    <a:pt x="381000" y="14173"/>
                  </a:lnTo>
                  <a:lnTo>
                    <a:pt x="360274" y="14173"/>
                  </a:lnTo>
                  <a:lnTo>
                    <a:pt x="360274" y="284378"/>
                  </a:lnTo>
                  <a:lnTo>
                    <a:pt x="293065" y="284378"/>
                  </a:lnTo>
                  <a:lnTo>
                    <a:pt x="293065" y="224942"/>
                  </a:lnTo>
                  <a:cubicBezTo>
                    <a:pt x="284226" y="218541"/>
                    <a:pt x="272796" y="211226"/>
                    <a:pt x="258775" y="202997"/>
                  </a:cubicBezTo>
                  <a:cubicBezTo>
                    <a:pt x="255118" y="210921"/>
                    <a:pt x="250393" y="217627"/>
                    <a:pt x="244602" y="223113"/>
                  </a:cubicBezTo>
                  <a:cubicBezTo>
                    <a:pt x="238811" y="228600"/>
                    <a:pt x="232182" y="233248"/>
                    <a:pt x="224714" y="237058"/>
                  </a:cubicBezTo>
                  <a:cubicBezTo>
                    <a:pt x="217246" y="240868"/>
                    <a:pt x="209169" y="243992"/>
                    <a:pt x="200482" y="246431"/>
                  </a:cubicBezTo>
                  <a:cubicBezTo>
                    <a:pt x="191796" y="248869"/>
                    <a:pt x="182728" y="251003"/>
                    <a:pt x="173279" y="252831"/>
                  </a:cubicBezTo>
                  <a:cubicBezTo>
                    <a:pt x="162611" y="254965"/>
                    <a:pt x="152324" y="256641"/>
                    <a:pt x="142418" y="257861"/>
                  </a:cubicBezTo>
                  <a:cubicBezTo>
                    <a:pt x="132512" y="259080"/>
                    <a:pt x="122377" y="260070"/>
                    <a:pt x="112014" y="260832"/>
                  </a:cubicBezTo>
                  <a:cubicBezTo>
                    <a:pt x="101651" y="261594"/>
                    <a:pt x="90831" y="262052"/>
                    <a:pt x="79553" y="262204"/>
                  </a:cubicBezTo>
                  <a:cubicBezTo>
                    <a:pt x="68275" y="262356"/>
                    <a:pt x="56083" y="262433"/>
                    <a:pt x="42977" y="262433"/>
                  </a:cubicBezTo>
                  <a:lnTo>
                    <a:pt x="42977" y="240030"/>
                  </a:lnTo>
                  <a:cubicBezTo>
                    <a:pt x="44501" y="240030"/>
                    <a:pt x="45873" y="240106"/>
                    <a:pt x="47092" y="240258"/>
                  </a:cubicBezTo>
                  <a:cubicBezTo>
                    <a:pt x="48311" y="240411"/>
                    <a:pt x="49683" y="240487"/>
                    <a:pt x="51207" y="240487"/>
                  </a:cubicBezTo>
                  <a:cubicBezTo>
                    <a:pt x="64313" y="240487"/>
                    <a:pt x="78791" y="239115"/>
                    <a:pt x="94641" y="236372"/>
                  </a:cubicBezTo>
                  <a:cubicBezTo>
                    <a:pt x="110490" y="233629"/>
                    <a:pt x="125349" y="229057"/>
                    <a:pt x="139218" y="222656"/>
                  </a:cubicBezTo>
                  <a:cubicBezTo>
                    <a:pt x="153086" y="216255"/>
                    <a:pt x="164668" y="207569"/>
                    <a:pt x="173965" y="196596"/>
                  </a:cubicBezTo>
                  <a:cubicBezTo>
                    <a:pt x="183261" y="185623"/>
                    <a:pt x="187909" y="171907"/>
                    <a:pt x="187909" y="155448"/>
                  </a:cubicBezTo>
                  <a:cubicBezTo>
                    <a:pt x="187909" y="145389"/>
                    <a:pt x="186690" y="136169"/>
                    <a:pt x="184252" y="127787"/>
                  </a:cubicBezTo>
                  <a:cubicBezTo>
                    <a:pt x="181813" y="119405"/>
                    <a:pt x="178689" y="111785"/>
                    <a:pt x="174879" y="104927"/>
                  </a:cubicBezTo>
                  <a:cubicBezTo>
                    <a:pt x="171069" y="98069"/>
                    <a:pt x="166878" y="92126"/>
                    <a:pt x="162306" y="87096"/>
                  </a:cubicBezTo>
                  <a:cubicBezTo>
                    <a:pt x="157734" y="82067"/>
                    <a:pt x="153315" y="77876"/>
                    <a:pt x="149047" y="74523"/>
                  </a:cubicBezTo>
                  <a:cubicBezTo>
                    <a:pt x="140208" y="68123"/>
                    <a:pt x="131826" y="63246"/>
                    <a:pt x="123901" y="59893"/>
                  </a:cubicBezTo>
                  <a:cubicBezTo>
                    <a:pt x="115977" y="56540"/>
                    <a:pt x="106680" y="54102"/>
                    <a:pt x="96012" y="52578"/>
                  </a:cubicBezTo>
                  <a:lnTo>
                    <a:pt x="96012" y="95555"/>
                  </a:lnTo>
                  <a:cubicBezTo>
                    <a:pt x="103327" y="97383"/>
                    <a:pt x="109957" y="99441"/>
                    <a:pt x="115900" y="101727"/>
                  </a:cubicBezTo>
                  <a:cubicBezTo>
                    <a:pt x="121844" y="104013"/>
                    <a:pt x="127102" y="106756"/>
                    <a:pt x="131674" y="109956"/>
                  </a:cubicBezTo>
                  <a:cubicBezTo>
                    <a:pt x="136246" y="113157"/>
                    <a:pt x="139827" y="117195"/>
                    <a:pt x="142418" y="122072"/>
                  </a:cubicBezTo>
                  <a:cubicBezTo>
                    <a:pt x="145009" y="126949"/>
                    <a:pt x="146609" y="132740"/>
                    <a:pt x="147219" y="139446"/>
                  </a:cubicBezTo>
                  <a:cubicBezTo>
                    <a:pt x="147219" y="142189"/>
                    <a:pt x="146304" y="145389"/>
                    <a:pt x="144475" y="149047"/>
                  </a:cubicBezTo>
                  <a:cubicBezTo>
                    <a:pt x="142647" y="152705"/>
                    <a:pt x="140361" y="156438"/>
                    <a:pt x="137617" y="160248"/>
                  </a:cubicBezTo>
                  <a:cubicBezTo>
                    <a:pt x="134874" y="164058"/>
                    <a:pt x="131826" y="167716"/>
                    <a:pt x="128473" y="171221"/>
                  </a:cubicBezTo>
                  <a:cubicBezTo>
                    <a:pt x="125121" y="174726"/>
                    <a:pt x="122073" y="177851"/>
                    <a:pt x="119329" y="180594"/>
                  </a:cubicBezTo>
                  <a:cubicBezTo>
                    <a:pt x="115672" y="184251"/>
                    <a:pt x="111709" y="186690"/>
                    <a:pt x="107442" y="187909"/>
                  </a:cubicBezTo>
                  <a:cubicBezTo>
                    <a:pt x="103175" y="189128"/>
                    <a:pt x="98603" y="189738"/>
                    <a:pt x="93726" y="189738"/>
                  </a:cubicBezTo>
                  <a:lnTo>
                    <a:pt x="48463" y="186080"/>
                  </a:lnTo>
                  <a:cubicBezTo>
                    <a:pt x="42367" y="185471"/>
                    <a:pt x="37338" y="182956"/>
                    <a:pt x="33376" y="178536"/>
                  </a:cubicBezTo>
                  <a:cubicBezTo>
                    <a:pt x="29414" y="174117"/>
                    <a:pt x="27432" y="168859"/>
                    <a:pt x="27432" y="162763"/>
                  </a:cubicBezTo>
                  <a:lnTo>
                    <a:pt x="27432" y="37033"/>
                  </a:lnTo>
                  <a:cubicBezTo>
                    <a:pt x="27432" y="33071"/>
                    <a:pt x="32080" y="30327"/>
                    <a:pt x="41377" y="28803"/>
                  </a:cubicBezTo>
                  <a:cubicBezTo>
                    <a:pt x="50673" y="27279"/>
                    <a:pt x="62179" y="26517"/>
                    <a:pt x="75895" y="26517"/>
                  </a:cubicBezTo>
                  <a:cubicBezTo>
                    <a:pt x="117958" y="26517"/>
                    <a:pt x="152324" y="31699"/>
                    <a:pt x="178994" y="42062"/>
                  </a:cubicBezTo>
                  <a:cubicBezTo>
                    <a:pt x="205664" y="52425"/>
                    <a:pt x="226162" y="67513"/>
                    <a:pt x="240487" y="87325"/>
                  </a:cubicBezTo>
                  <a:cubicBezTo>
                    <a:pt x="258166" y="112319"/>
                    <a:pt x="267005" y="137465"/>
                    <a:pt x="267005" y="162763"/>
                  </a:cubicBezTo>
                  <a:cubicBezTo>
                    <a:pt x="267005" y="164287"/>
                    <a:pt x="266929" y="165735"/>
                    <a:pt x="266776" y="167106"/>
                  </a:cubicBezTo>
                  <a:cubicBezTo>
                    <a:pt x="266624" y="168478"/>
                    <a:pt x="266548" y="169926"/>
                    <a:pt x="266548" y="171450"/>
                  </a:cubicBezTo>
                  <a:cubicBezTo>
                    <a:pt x="275997" y="176022"/>
                    <a:pt x="284836" y="181203"/>
                    <a:pt x="293065" y="186995"/>
                  </a:cubicBezTo>
                  <a:lnTo>
                    <a:pt x="293065" y="14173"/>
                  </a:lnTo>
                  <a:lnTo>
                    <a:pt x="0" y="14173"/>
                  </a:lnTo>
                  <a:lnTo>
                    <a:pt x="0" y="0"/>
                  </a:lnTo>
                  <a:close/>
                  <a:moveTo>
                    <a:pt x="1209066" y="30175"/>
                  </a:moveTo>
                  <a:lnTo>
                    <a:pt x="1097966" y="200253"/>
                  </a:lnTo>
                  <a:cubicBezTo>
                    <a:pt x="1110463" y="209702"/>
                    <a:pt x="1126008" y="217932"/>
                    <a:pt x="1144600" y="224942"/>
                  </a:cubicBezTo>
                  <a:cubicBezTo>
                    <a:pt x="1163193" y="231953"/>
                    <a:pt x="1184682" y="238811"/>
                    <a:pt x="1209066" y="245516"/>
                  </a:cubicBezTo>
                  <a:lnTo>
                    <a:pt x="1209066" y="30175"/>
                  </a:lnTo>
                  <a:close/>
                  <a:moveTo>
                    <a:pt x="1618641" y="30175"/>
                  </a:moveTo>
                  <a:lnTo>
                    <a:pt x="1507541" y="200253"/>
                  </a:lnTo>
                  <a:cubicBezTo>
                    <a:pt x="1520038" y="209702"/>
                    <a:pt x="1535583" y="217932"/>
                    <a:pt x="1554175" y="224942"/>
                  </a:cubicBezTo>
                  <a:cubicBezTo>
                    <a:pt x="1572768" y="231953"/>
                    <a:pt x="1594257" y="238811"/>
                    <a:pt x="1618641" y="245516"/>
                  </a:cubicBezTo>
                  <a:lnTo>
                    <a:pt x="1618641" y="30175"/>
                  </a:lnTo>
                  <a:close/>
                </a:path>
              </a:pathLst>
            </a:custGeom>
            <a:noFill/>
            <a:extLst>
              <a:ext uri="{909E8E84-426E-40DD-AFC4-6F175D3DCCD1}">
                <a14:hiddenFill xmlns:a14="http://schemas.microsoft.com/office/drawing/2010/main">
                  <a:solidFill>
                    <a:srgbClr val="FFFFFF"/>
                  </a:solidFill>
                </a14:hiddenFill>
              </a:ext>
            </a:extLst>
          </p:spPr>
        </p:pic>
        <p:pic>
          <p:nvPicPr>
            <p:cNvPr id="39" name="Picture 38" descr="৪ টি পানির নিচের হোটেল যা আপনাকে সত্যিই অবাক করবে। বিপ্রপার্টি">
              <a:extLst>
                <a:ext uri="{FF2B5EF4-FFF2-40B4-BE49-F238E27FC236}">
                  <a16:creationId xmlns:a16="http://schemas.microsoft.com/office/drawing/2014/main" id="{C1E2A915-26D5-4F10-B367-869B927BD1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5640" t="53589" r="63035" b="43926"/>
            <a:stretch>
              <a:fillRect/>
            </a:stretch>
          </p:blipFill>
          <p:spPr bwMode="auto">
            <a:xfrm>
              <a:off x="3999203" y="2922867"/>
              <a:ext cx="66751" cy="66294"/>
            </a:xfrm>
            <a:custGeom>
              <a:avLst/>
              <a:gdLst/>
              <a:ahLst/>
              <a:cxnLst/>
              <a:rect l="l" t="t" r="r" b="b"/>
              <a:pathLst>
                <a:path w="66751" h="66294">
                  <a:moveTo>
                    <a:pt x="33376" y="0"/>
                  </a:moveTo>
                  <a:cubicBezTo>
                    <a:pt x="42520" y="0"/>
                    <a:pt x="50368" y="3200"/>
                    <a:pt x="56922" y="9601"/>
                  </a:cubicBezTo>
                  <a:cubicBezTo>
                    <a:pt x="63475" y="16002"/>
                    <a:pt x="66751" y="23926"/>
                    <a:pt x="66751" y="33375"/>
                  </a:cubicBezTo>
                  <a:cubicBezTo>
                    <a:pt x="66751" y="42519"/>
                    <a:pt x="63475" y="50292"/>
                    <a:pt x="56922" y="56692"/>
                  </a:cubicBezTo>
                  <a:cubicBezTo>
                    <a:pt x="50368" y="63093"/>
                    <a:pt x="42520" y="66294"/>
                    <a:pt x="33376" y="66294"/>
                  </a:cubicBezTo>
                  <a:cubicBezTo>
                    <a:pt x="24232" y="66294"/>
                    <a:pt x="16383" y="63093"/>
                    <a:pt x="9830" y="56692"/>
                  </a:cubicBezTo>
                  <a:cubicBezTo>
                    <a:pt x="3277" y="50292"/>
                    <a:pt x="0" y="42519"/>
                    <a:pt x="0" y="33375"/>
                  </a:cubicBezTo>
                  <a:cubicBezTo>
                    <a:pt x="0" y="23926"/>
                    <a:pt x="3277" y="16002"/>
                    <a:pt x="9830" y="9601"/>
                  </a:cubicBezTo>
                  <a:cubicBezTo>
                    <a:pt x="16383" y="3200"/>
                    <a:pt x="24232" y="0"/>
                    <a:pt x="33376" y="0"/>
                  </a:cubicBezTo>
                  <a:close/>
                </a:path>
              </a:pathLst>
            </a:custGeom>
            <a:noFill/>
            <a:extLst>
              <a:ext uri="{909E8E84-426E-40DD-AFC4-6F175D3DCCD1}">
                <a14:hiddenFill xmlns:a14="http://schemas.microsoft.com/office/drawing/2010/main">
                  <a:solidFill>
                    <a:srgbClr val="FFFFFF"/>
                  </a:solidFill>
                </a14:hiddenFill>
              </a:ext>
            </a:extLst>
          </p:spPr>
        </p:pic>
        <p:pic>
          <p:nvPicPr>
            <p:cNvPr id="38" name="Picture 37" descr="৪ টি পানির নিচের হোটেল যা আপনাকে সত্যিই অবাক করবে। বিপ্রপার্টি">
              <a:extLst>
                <a:ext uri="{FF2B5EF4-FFF2-40B4-BE49-F238E27FC236}">
                  <a16:creationId xmlns:a16="http://schemas.microsoft.com/office/drawing/2014/main" id="{C5D064E2-4AEB-4422-98C3-C7D31CD4A4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0666" t="53794" r="18009" b="43720"/>
            <a:stretch>
              <a:fillRect/>
            </a:stretch>
          </p:blipFill>
          <p:spPr bwMode="auto">
            <a:xfrm>
              <a:off x="6267601" y="2928353"/>
              <a:ext cx="66751" cy="66294"/>
            </a:xfrm>
            <a:custGeom>
              <a:avLst/>
              <a:gdLst/>
              <a:ahLst/>
              <a:cxnLst/>
              <a:rect l="l" t="t" r="r" b="b"/>
              <a:pathLst>
                <a:path w="66751" h="66294">
                  <a:moveTo>
                    <a:pt x="33376" y="0"/>
                  </a:moveTo>
                  <a:cubicBezTo>
                    <a:pt x="42520" y="0"/>
                    <a:pt x="50368" y="3200"/>
                    <a:pt x="56921" y="9601"/>
                  </a:cubicBezTo>
                  <a:cubicBezTo>
                    <a:pt x="63474" y="16002"/>
                    <a:pt x="66751" y="23927"/>
                    <a:pt x="66751" y="33376"/>
                  </a:cubicBezTo>
                  <a:cubicBezTo>
                    <a:pt x="66751" y="42520"/>
                    <a:pt x="63474" y="50292"/>
                    <a:pt x="56921" y="56693"/>
                  </a:cubicBezTo>
                  <a:cubicBezTo>
                    <a:pt x="50368" y="63094"/>
                    <a:pt x="42520" y="66294"/>
                    <a:pt x="33376" y="66294"/>
                  </a:cubicBezTo>
                  <a:cubicBezTo>
                    <a:pt x="24231" y="66294"/>
                    <a:pt x="16383" y="63094"/>
                    <a:pt x="9830" y="56693"/>
                  </a:cubicBezTo>
                  <a:cubicBezTo>
                    <a:pt x="3277" y="50292"/>
                    <a:pt x="0" y="42520"/>
                    <a:pt x="0" y="33376"/>
                  </a:cubicBezTo>
                  <a:cubicBezTo>
                    <a:pt x="0" y="23927"/>
                    <a:pt x="3277" y="16002"/>
                    <a:pt x="9830" y="9601"/>
                  </a:cubicBezTo>
                  <a:cubicBezTo>
                    <a:pt x="16383" y="3200"/>
                    <a:pt x="24231" y="0"/>
                    <a:pt x="33376" y="0"/>
                  </a:cubicBezTo>
                  <a:close/>
                </a:path>
              </a:pathLst>
            </a:cu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3290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33EF1CCA-9408-4360-BCD2-5E0C288139FE}"/>
              </a:ext>
            </a:extLst>
          </p:cNvPr>
          <p:cNvGrpSpPr/>
          <p:nvPr/>
        </p:nvGrpSpPr>
        <p:grpSpPr>
          <a:xfrm>
            <a:off x="-171450" y="-188686"/>
            <a:ext cx="9576707" cy="7199086"/>
            <a:chOff x="-114300" y="0"/>
            <a:chExt cx="12420600" cy="7122884"/>
          </a:xfrm>
        </p:grpSpPr>
        <p:sp>
          <p:nvSpPr>
            <p:cNvPr id="4" name="Freeform: Shape 3">
              <a:extLst>
                <a:ext uri="{FF2B5EF4-FFF2-40B4-BE49-F238E27FC236}">
                  <a16:creationId xmlns:a16="http://schemas.microsoft.com/office/drawing/2014/main" id="{48F81F1A-BA5D-4521-A698-76DFD6CAFD8E}"/>
                </a:ext>
              </a:extLst>
            </p:cNvPr>
            <p:cNvSpPr/>
            <p:nvPr/>
          </p:nvSpPr>
          <p:spPr>
            <a:xfrm>
              <a:off x="0" y="132442"/>
              <a:ext cx="12192000" cy="6858000"/>
            </a:xfrm>
            <a:custGeom>
              <a:avLst/>
              <a:gdLst>
                <a:gd name="connsiteX0" fmla="*/ 1182192 w 12192000"/>
                <a:gd name="connsiteY0" fmla="*/ 352698 h 6858000"/>
                <a:gd name="connsiteX1" fmla="*/ 300446 w 12192000"/>
                <a:gd name="connsiteY1" fmla="*/ 1234444 h 6858000"/>
                <a:gd name="connsiteX2" fmla="*/ 300446 w 12192000"/>
                <a:gd name="connsiteY2" fmla="*/ 5701934 h 6858000"/>
                <a:gd name="connsiteX3" fmla="*/ 1182192 w 12192000"/>
                <a:gd name="connsiteY3" fmla="*/ 6583680 h 6858000"/>
                <a:gd name="connsiteX4" fmla="*/ 11018517 w 12192000"/>
                <a:gd name="connsiteY4" fmla="*/ 6583680 h 6858000"/>
                <a:gd name="connsiteX5" fmla="*/ 11900263 w 12192000"/>
                <a:gd name="connsiteY5" fmla="*/ 5701934 h 6858000"/>
                <a:gd name="connsiteX6" fmla="*/ 11900263 w 12192000"/>
                <a:gd name="connsiteY6" fmla="*/ 1234444 h 6858000"/>
                <a:gd name="connsiteX7" fmla="*/ 11018517 w 12192000"/>
                <a:gd name="connsiteY7" fmla="*/ 352698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1182192" y="352698"/>
                  </a:moveTo>
                  <a:cubicBezTo>
                    <a:pt x="695217" y="352698"/>
                    <a:pt x="300446" y="747469"/>
                    <a:pt x="300446" y="1234444"/>
                  </a:cubicBezTo>
                  <a:lnTo>
                    <a:pt x="300446" y="5701934"/>
                  </a:lnTo>
                  <a:cubicBezTo>
                    <a:pt x="300446" y="6188909"/>
                    <a:pt x="695217" y="6583680"/>
                    <a:pt x="1182192" y="6583680"/>
                  </a:cubicBezTo>
                  <a:lnTo>
                    <a:pt x="11018517" y="6583680"/>
                  </a:lnTo>
                  <a:cubicBezTo>
                    <a:pt x="11505492" y="6583680"/>
                    <a:pt x="11900263" y="6188909"/>
                    <a:pt x="11900263" y="5701934"/>
                  </a:cubicBezTo>
                  <a:lnTo>
                    <a:pt x="11900263" y="1234444"/>
                  </a:lnTo>
                  <a:cubicBezTo>
                    <a:pt x="11900263" y="747469"/>
                    <a:pt x="11505492" y="352698"/>
                    <a:pt x="11018517" y="352698"/>
                  </a:cubicBezTo>
                  <a:close/>
                  <a:moveTo>
                    <a:pt x="0" y="0"/>
                  </a:moveTo>
                  <a:lnTo>
                    <a:pt x="12192000" y="0"/>
                  </a:lnTo>
                  <a:lnTo>
                    <a:pt x="12192000" y="6858000"/>
                  </a:lnTo>
                  <a:lnTo>
                    <a:pt x="0" y="6858000"/>
                  </a:lnTo>
                  <a:close/>
                </a:path>
              </a:pathLst>
            </a:custGeom>
            <a:solidFill>
              <a:schemeClr val="accent6">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91F8DE4-0BE5-41FA-B9E4-FB23E1590521}"/>
                </a:ext>
              </a:extLst>
            </p:cNvPr>
            <p:cNvSpPr txBox="1"/>
            <p:nvPr/>
          </p:nvSpPr>
          <p:spPr>
            <a:xfrm>
              <a:off x="-114300" y="43542"/>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6" name="TextBox 5">
              <a:extLst>
                <a:ext uri="{FF2B5EF4-FFF2-40B4-BE49-F238E27FC236}">
                  <a16:creationId xmlns:a16="http://schemas.microsoft.com/office/drawing/2014/main" id="{2AF3EBCE-014B-44E1-93B8-FEC28BA51720}"/>
                </a:ext>
              </a:extLst>
            </p:cNvPr>
            <p:cNvSpPr txBox="1"/>
            <p:nvPr/>
          </p:nvSpPr>
          <p:spPr>
            <a:xfrm rot="16200000">
              <a:off x="47455" y="5796359"/>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7" name="TextBox 6">
              <a:extLst>
                <a:ext uri="{FF2B5EF4-FFF2-40B4-BE49-F238E27FC236}">
                  <a16:creationId xmlns:a16="http://schemas.microsoft.com/office/drawing/2014/main" id="{76F43A8B-D56B-44D9-8AA1-1E9234B972C1}"/>
                </a:ext>
              </a:extLst>
            </p:cNvPr>
            <p:cNvSpPr txBox="1"/>
            <p:nvPr/>
          </p:nvSpPr>
          <p:spPr>
            <a:xfrm rot="10800000">
              <a:off x="11099800" y="5610113"/>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8" name="TextBox 7">
              <a:extLst>
                <a:ext uri="{FF2B5EF4-FFF2-40B4-BE49-F238E27FC236}">
                  <a16:creationId xmlns:a16="http://schemas.microsoft.com/office/drawing/2014/main" id="{B5D91530-595A-49EF-9730-41040A3F7984}"/>
                </a:ext>
              </a:extLst>
            </p:cNvPr>
            <p:cNvSpPr txBox="1"/>
            <p:nvPr/>
          </p:nvSpPr>
          <p:spPr>
            <a:xfrm rot="5400000">
              <a:off x="10938045" y="-120025"/>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9" name="TextBox 8">
              <a:extLst>
                <a:ext uri="{FF2B5EF4-FFF2-40B4-BE49-F238E27FC236}">
                  <a16:creationId xmlns:a16="http://schemas.microsoft.com/office/drawing/2014/main" id="{680021FA-FA7B-4759-B815-A87F6D31DCB6}"/>
                </a:ext>
              </a:extLst>
            </p:cNvPr>
            <p:cNvSpPr txBox="1"/>
            <p:nvPr/>
          </p:nvSpPr>
          <p:spPr>
            <a:xfrm>
              <a:off x="4738109" y="174646"/>
              <a:ext cx="2834640" cy="274320"/>
            </a:xfrm>
            <a:custGeom>
              <a:avLst/>
              <a:gdLst/>
              <a:ahLst/>
              <a:cxnLst/>
              <a:rect l="l" t="t" r="r" b="b"/>
              <a:pathLst>
                <a:path w="2715781" h="257175">
                  <a:moveTo>
                    <a:pt x="2510041" y="216027"/>
                  </a:moveTo>
                  <a:lnTo>
                    <a:pt x="2516471" y="216027"/>
                  </a:lnTo>
                  <a:cubicBezTo>
                    <a:pt x="2518871" y="216027"/>
                    <a:pt x="2520971" y="216927"/>
                    <a:pt x="2522771" y="218727"/>
                  </a:cubicBezTo>
                  <a:cubicBezTo>
                    <a:pt x="2524572" y="220528"/>
                    <a:pt x="2525472" y="222628"/>
                    <a:pt x="2525472" y="225028"/>
                  </a:cubicBezTo>
                  <a:lnTo>
                    <a:pt x="2525472" y="236601"/>
                  </a:lnTo>
                  <a:lnTo>
                    <a:pt x="2515185" y="236601"/>
                  </a:lnTo>
                  <a:cubicBezTo>
                    <a:pt x="2512270" y="236601"/>
                    <a:pt x="2509827" y="235615"/>
                    <a:pt x="2507855" y="233644"/>
                  </a:cubicBezTo>
                  <a:cubicBezTo>
                    <a:pt x="2505884" y="231672"/>
                    <a:pt x="2504898" y="229229"/>
                    <a:pt x="2504898" y="226314"/>
                  </a:cubicBezTo>
                  <a:lnTo>
                    <a:pt x="2504898" y="221171"/>
                  </a:lnTo>
                  <a:lnTo>
                    <a:pt x="2510041" y="221171"/>
                  </a:lnTo>
                  <a:close/>
                  <a:moveTo>
                    <a:pt x="2489467" y="216027"/>
                  </a:moveTo>
                  <a:lnTo>
                    <a:pt x="2494611" y="216027"/>
                  </a:lnTo>
                  <a:lnTo>
                    <a:pt x="2494611" y="222456"/>
                  </a:lnTo>
                  <a:lnTo>
                    <a:pt x="2501040" y="222456"/>
                  </a:lnTo>
                  <a:lnTo>
                    <a:pt x="2501040" y="226314"/>
                  </a:lnTo>
                  <a:cubicBezTo>
                    <a:pt x="2501040" y="228886"/>
                    <a:pt x="2500183" y="231243"/>
                    <a:pt x="2498468" y="233386"/>
                  </a:cubicBezTo>
                  <a:cubicBezTo>
                    <a:pt x="2496754" y="235529"/>
                    <a:pt x="2494611" y="236601"/>
                    <a:pt x="2492039" y="236601"/>
                  </a:cubicBezTo>
                  <a:lnTo>
                    <a:pt x="2479180" y="236601"/>
                  </a:lnTo>
                  <a:lnTo>
                    <a:pt x="2479180" y="228886"/>
                  </a:lnTo>
                  <a:cubicBezTo>
                    <a:pt x="2479180" y="220313"/>
                    <a:pt x="2482609" y="216027"/>
                    <a:pt x="2489467" y="216027"/>
                  </a:cubicBezTo>
                  <a:close/>
                  <a:moveTo>
                    <a:pt x="1895391" y="216027"/>
                  </a:moveTo>
                  <a:lnTo>
                    <a:pt x="1901821" y="216027"/>
                  </a:lnTo>
                  <a:cubicBezTo>
                    <a:pt x="1904221" y="216027"/>
                    <a:pt x="1906321" y="216927"/>
                    <a:pt x="1908121" y="218727"/>
                  </a:cubicBezTo>
                  <a:cubicBezTo>
                    <a:pt x="1909922" y="220528"/>
                    <a:pt x="1910822" y="222628"/>
                    <a:pt x="1910822" y="225028"/>
                  </a:cubicBezTo>
                  <a:lnTo>
                    <a:pt x="1910822" y="236601"/>
                  </a:lnTo>
                  <a:lnTo>
                    <a:pt x="1900535" y="236601"/>
                  </a:lnTo>
                  <a:cubicBezTo>
                    <a:pt x="1897620" y="236601"/>
                    <a:pt x="1895177" y="235615"/>
                    <a:pt x="1893205" y="233644"/>
                  </a:cubicBezTo>
                  <a:cubicBezTo>
                    <a:pt x="1891234" y="231672"/>
                    <a:pt x="1890248" y="229229"/>
                    <a:pt x="1890248" y="226314"/>
                  </a:cubicBezTo>
                  <a:lnTo>
                    <a:pt x="1890248" y="221171"/>
                  </a:lnTo>
                  <a:lnTo>
                    <a:pt x="1895391" y="221171"/>
                  </a:lnTo>
                  <a:close/>
                  <a:moveTo>
                    <a:pt x="1874817" y="216027"/>
                  </a:moveTo>
                  <a:lnTo>
                    <a:pt x="1879961" y="216027"/>
                  </a:lnTo>
                  <a:lnTo>
                    <a:pt x="1879961" y="222456"/>
                  </a:lnTo>
                  <a:lnTo>
                    <a:pt x="1886390" y="222456"/>
                  </a:lnTo>
                  <a:lnTo>
                    <a:pt x="1886390" y="226314"/>
                  </a:lnTo>
                  <a:cubicBezTo>
                    <a:pt x="1886390" y="228886"/>
                    <a:pt x="1885533" y="231243"/>
                    <a:pt x="1883818" y="233386"/>
                  </a:cubicBezTo>
                  <a:cubicBezTo>
                    <a:pt x="1882104" y="235529"/>
                    <a:pt x="1879961" y="236601"/>
                    <a:pt x="1877389" y="236601"/>
                  </a:cubicBezTo>
                  <a:lnTo>
                    <a:pt x="1864530" y="236601"/>
                  </a:lnTo>
                  <a:lnTo>
                    <a:pt x="1864530" y="228886"/>
                  </a:lnTo>
                  <a:cubicBezTo>
                    <a:pt x="1864530" y="220313"/>
                    <a:pt x="1867959" y="216027"/>
                    <a:pt x="1874817" y="216027"/>
                  </a:cubicBezTo>
                  <a:close/>
                  <a:moveTo>
                    <a:pt x="1280739" y="216027"/>
                  </a:moveTo>
                  <a:lnTo>
                    <a:pt x="1287169" y="216027"/>
                  </a:lnTo>
                  <a:cubicBezTo>
                    <a:pt x="1289569" y="216027"/>
                    <a:pt x="1291669" y="216927"/>
                    <a:pt x="1293469" y="218727"/>
                  </a:cubicBezTo>
                  <a:cubicBezTo>
                    <a:pt x="1295270" y="220528"/>
                    <a:pt x="1296170" y="222628"/>
                    <a:pt x="1296170" y="225028"/>
                  </a:cubicBezTo>
                  <a:lnTo>
                    <a:pt x="1296170" y="236601"/>
                  </a:lnTo>
                  <a:lnTo>
                    <a:pt x="1285883" y="236601"/>
                  </a:lnTo>
                  <a:cubicBezTo>
                    <a:pt x="1282968" y="236601"/>
                    <a:pt x="1280525" y="235615"/>
                    <a:pt x="1278553" y="233644"/>
                  </a:cubicBezTo>
                  <a:cubicBezTo>
                    <a:pt x="1276582" y="231672"/>
                    <a:pt x="1275596" y="229229"/>
                    <a:pt x="1275596" y="226314"/>
                  </a:cubicBezTo>
                  <a:lnTo>
                    <a:pt x="1275596" y="221171"/>
                  </a:lnTo>
                  <a:lnTo>
                    <a:pt x="1280739" y="221171"/>
                  </a:lnTo>
                  <a:close/>
                  <a:moveTo>
                    <a:pt x="1260165" y="216027"/>
                  </a:moveTo>
                  <a:lnTo>
                    <a:pt x="1265309" y="216027"/>
                  </a:lnTo>
                  <a:lnTo>
                    <a:pt x="1265309" y="222456"/>
                  </a:lnTo>
                  <a:lnTo>
                    <a:pt x="1271738" y="222456"/>
                  </a:lnTo>
                  <a:lnTo>
                    <a:pt x="1271738" y="226314"/>
                  </a:lnTo>
                  <a:cubicBezTo>
                    <a:pt x="1271738" y="228886"/>
                    <a:pt x="1270881" y="231243"/>
                    <a:pt x="1269166" y="233386"/>
                  </a:cubicBezTo>
                  <a:cubicBezTo>
                    <a:pt x="1267452" y="235529"/>
                    <a:pt x="1265309" y="236601"/>
                    <a:pt x="1262737" y="236601"/>
                  </a:cubicBezTo>
                  <a:lnTo>
                    <a:pt x="1249878" y="236601"/>
                  </a:lnTo>
                  <a:lnTo>
                    <a:pt x="1249878" y="228886"/>
                  </a:lnTo>
                  <a:cubicBezTo>
                    <a:pt x="1249878" y="220313"/>
                    <a:pt x="1253307" y="216027"/>
                    <a:pt x="1260165" y="216027"/>
                  </a:cubicBezTo>
                  <a:close/>
                  <a:moveTo>
                    <a:pt x="666087" y="216027"/>
                  </a:moveTo>
                  <a:lnTo>
                    <a:pt x="672517" y="216027"/>
                  </a:lnTo>
                  <a:cubicBezTo>
                    <a:pt x="674917" y="216027"/>
                    <a:pt x="677017" y="216927"/>
                    <a:pt x="678817" y="218727"/>
                  </a:cubicBezTo>
                  <a:cubicBezTo>
                    <a:pt x="680618" y="220528"/>
                    <a:pt x="681518" y="222628"/>
                    <a:pt x="681518" y="225028"/>
                  </a:cubicBezTo>
                  <a:lnTo>
                    <a:pt x="681518" y="236601"/>
                  </a:lnTo>
                  <a:lnTo>
                    <a:pt x="671231" y="236601"/>
                  </a:lnTo>
                  <a:cubicBezTo>
                    <a:pt x="668316" y="236601"/>
                    <a:pt x="665873" y="235615"/>
                    <a:pt x="663901" y="233644"/>
                  </a:cubicBezTo>
                  <a:cubicBezTo>
                    <a:pt x="661930" y="231672"/>
                    <a:pt x="660944" y="229229"/>
                    <a:pt x="660944" y="226314"/>
                  </a:cubicBezTo>
                  <a:lnTo>
                    <a:pt x="660944" y="221171"/>
                  </a:lnTo>
                  <a:lnTo>
                    <a:pt x="666087" y="221171"/>
                  </a:lnTo>
                  <a:close/>
                  <a:moveTo>
                    <a:pt x="645513" y="216027"/>
                  </a:moveTo>
                  <a:lnTo>
                    <a:pt x="650657" y="216027"/>
                  </a:lnTo>
                  <a:lnTo>
                    <a:pt x="650657" y="222456"/>
                  </a:lnTo>
                  <a:lnTo>
                    <a:pt x="657086" y="222456"/>
                  </a:lnTo>
                  <a:lnTo>
                    <a:pt x="657086" y="226314"/>
                  </a:lnTo>
                  <a:cubicBezTo>
                    <a:pt x="657086" y="228886"/>
                    <a:pt x="656229" y="231243"/>
                    <a:pt x="654514" y="233386"/>
                  </a:cubicBezTo>
                  <a:cubicBezTo>
                    <a:pt x="652800" y="235529"/>
                    <a:pt x="650657" y="236601"/>
                    <a:pt x="648085" y="236601"/>
                  </a:cubicBezTo>
                  <a:lnTo>
                    <a:pt x="635226" y="236601"/>
                  </a:lnTo>
                  <a:lnTo>
                    <a:pt x="635226" y="228886"/>
                  </a:lnTo>
                  <a:cubicBezTo>
                    <a:pt x="635226" y="220313"/>
                    <a:pt x="638655" y="216027"/>
                    <a:pt x="645513" y="216027"/>
                  </a:cubicBezTo>
                  <a:close/>
                  <a:moveTo>
                    <a:pt x="51435" y="216027"/>
                  </a:moveTo>
                  <a:lnTo>
                    <a:pt x="57865" y="216027"/>
                  </a:lnTo>
                  <a:cubicBezTo>
                    <a:pt x="60265" y="216027"/>
                    <a:pt x="62365" y="216927"/>
                    <a:pt x="64166" y="218727"/>
                  </a:cubicBezTo>
                  <a:cubicBezTo>
                    <a:pt x="65966" y="220528"/>
                    <a:pt x="66866" y="222628"/>
                    <a:pt x="66866" y="225028"/>
                  </a:cubicBezTo>
                  <a:lnTo>
                    <a:pt x="66866" y="236601"/>
                  </a:lnTo>
                  <a:lnTo>
                    <a:pt x="56579" y="236601"/>
                  </a:lnTo>
                  <a:cubicBezTo>
                    <a:pt x="53664" y="236601"/>
                    <a:pt x="51221" y="235615"/>
                    <a:pt x="49249" y="233644"/>
                  </a:cubicBezTo>
                  <a:cubicBezTo>
                    <a:pt x="47278" y="231672"/>
                    <a:pt x="46292" y="229229"/>
                    <a:pt x="46292" y="226314"/>
                  </a:cubicBezTo>
                  <a:lnTo>
                    <a:pt x="46292" y="221171"/>
                  </a:lnTo>
                  <a:lnTo>
                    <a:pt x="51435" y="221171"/>
                  </a:lnTo>
                  <a:close/>
                  <a:moveTo>
                    <a:pt x="30861" y="216027"/>
                  </a:moveTo>
                  <a:lnTo>
                    <a:pt x="36005" y="216027"/>
                  </a:lnTo>
                  <a:lnTo>
                    <a:pt x="36005" y="222456"/>
                  </a:lnTo>
                  <a:lnTo>
                    <a:pt x="42434" y="222456"/>
                  </a:lnTo>
                  <a:lnTo>
                    <a:pt x="42434" y="226314"/>
                  </a:lnTo>
                  <a:cubicBezTo>
                    <a:pt x="42434" y="228886"/>
                    <a:pt x="41577" y="231243"/>
                    <a:pt x="39863" y="233386"/>
                  </a:cubicBezTo>
                  <a:cubicBezTo>
                    <a:pt x="38148" y="235529"/>
                    <a:pt x="36005" y="236601"/>
                    <a:pt x="33433" y="236601"/>
                  </a:cubicBezTo>
                  <a:lnTo>
                    <a:pt x="20574" y="236601"/>
                  </a:lnTo>
                  <a:lnTo>
                    <a:pt x="20574" y="228886"/>
                  </a:lnTo>
                  <a:cubicBezTo>
                    <a:pt x="20574" y="220313"/>
                    <a:pt x="24003" y="216027"/>
                    <a:pt x="30861" y="216027"/>
                  </a:cubicBezTo>
                  <a:close/>
                  <a:moveTo>
                    <a:pt x="2497182" y="208312"/>
                  </a:moveTo>
                  <a:lnTo>
                    <a:pt x="2507469" y="208312"/>
                  </a:lnTo>
                  <a:lnTo>
                    <a:pt x="2507469" y="218599"/>
                  </a:lnTo>
                  <a:lnTo>
                    <a:pt x="2497182" y="218599"/>
                  </a:lnTo>
                  <a:close/>
                  <a:moveTo>
                    <a:pt x="1882532" y="208312"/>
                  </a:moveTo>
                  <a:lnTo>
                    <a:pt x="1892819" y="208312"/>
                  </a:lnTo>
                  <a:lnTo>
                    <a:pt x="1892819" y="218599"/>
                  </a:lnTo>
                  <a:lnTo>
                    <a:pt x="1882532" y="218599"/>
                  </a:lnTo>
                  <a:close/>
                  <a:moveTo>
                    <a:pt x="1267880" y="208312"/>
                  </a:moveTo>
                  <a:lnTo>
                    <a:pt x="1278167" y="208312"/>
                  </a:lnTo>
                  <a:lnTo>
                    <a:pt x="1278167" y="218599"/>
                  </a:lnTo>
                  <a:lnTo>
                    <a:pt x="1267880" y="218599"/>
                  </a:lnTo>
                  <a:close/>
                  <a:moveTo>
                    <a:pt x="653228" y="208312"/>
                  </a:moveTo>
                  <a:lnTo>
                    <a:pt x="663515" y="208312"/>
                  </a:lnTo>
                  <a:lnTo>
                    <a:pt x="663515" y="218599"/>
                  </a:lnTo>
                  <a:lnTo>
                    <a:pt x="653228" y="218599"/>
                  </a:lnTo>
                  <a:close/>
                  <a:moveTo>
                    <a:pt x="38577" y="208312"/>
                  </a:moveTo>
                  <a:lnTo>
                    <a:pt x="48864" y="208312"/>
                  </a:lnTo>
                  <a:lnTo>
                    <a:pt x="48864" y="218599"/>
                  </a:lnTo>
                  <a:lnTo>
                    <a:pt x="38577" y="218599"/>
                  </a:lnTo>
                  <a:close/>
                  <a:moveTo>
                    <a:pt x="2664346" y="190310"/>
                  </a:moveTo>
                  <a:cubicBezTo>
                    <a:pt x="2668632" y="190310"/>
                    <a:pt x="2672490" y="192453"/>
                    <a:pt x="2675919" y="196739"/>
                  </a:cubicBezTo>
                  <a:cubicBezTo>
                    <a:pt x="2671290" y="196739"/>
                    <a:pt x="2664861" y="200168"/>
                    <a:pt x="2656631" y="207026"/>
                  </a:cubicBezTo>
                  <a:cubicBezTo>
                    <a:pt x="2650459" y="214741"/>
                    <a:pt x="2644029" y="218599"/>
                    <a:pt x="2637343" y="218599"/>
                  </a:cubicBezTo>
                  <a:cubicBezTo>
                    <a:pt x="2628770" y="218599"/>
                    <a:pt x="2623198" y="215941"/>
                    <a:pt x="2620626" y="210626"/>
                  </a:cubicBezTo>
                  <a:cubicBezTo>
                    <a:pt x="2624055" y="212512"/>
                    <a:pt x="2627656" y="213455"/>
                    <a:pt x="2631428" y="213455"/>
                  </a:cubicBezTo>
                  <a:cubicBezTo>
                    <a:pt x="2637086" y="213455"/>
                    <a:pt x="2639915" y="210884"/>
                    <a:pt x="2639915" y="205740"/>
                  </a:cubicBezTo>
                  <a:cubicBezTo>
                    <a:pt x="2639915" y="201454"/>
                    <a:pt x="2637771" y="199311"/>
                    <a:pt x="2633485" y="199311"/>
                  </a:cubicBezTo>
                  <a:cubicBezTo>
                    <a:pt x="2636400" y="195710"/>
                    <a:pt x="2638972" y="193996"/>
                    <a:pt x="2641200" y="194167"/>
                  </a:cubicBezTo>
                  <a:cubicBezTo>
                    <a:pt x="2644801" y="194339"/>
                    <a:pt x="2647373" y="195624"/>
                    <a:pt x="2648916" y="198025"/>
                  </a:cubicBezTo>
                  <a:cubicBezTo>
                    <a:pt x="2654916" y="192881"/>
                    <a:pt x="2660060" y="190310"/>
                    <a:pt x="2664346" y="190310"/>
                  </a:cubicBezTo>
                  <a:close/>
                  <a:moveTo>
                    <a:pt x="2515185" y="190310"/>
                  </a:moveTo>
                  <a:lnTo>
                    <a:pt x="2525472" y="190310"/>
                  </a:lnTo>
                  <a:lnTo>
                    <a:pt x="2525472" y="200597"/>
                  </a:lnTo>
                  <a:cubicBezTo>
                    <a:pt x="2525472" y="203854"/>
                    <a:pt x="2524357" y="206597"/>
                    <a:pt x="2522128" y="208826"/>
                  </a:cubicBezTo>
                  <a:cubicBezTo>
                    <a:pt x="2519900" y="211055"/>
                    <a:pt x="2517156" y="212169"/>
                    <a:pt x="2513899" y="212169"/>
                  </a:cubicBezTo>
                  <a:lnTo>
                    <a:pt x="2510041" y="212169"/>
                  </a:lnTo>
                  <a:lnTo>
                    <a:pt x="2510041" y="205740"/>
                  </a:lnTo>
                  <a:lnTo>
                    <a:pt x="2504898" y="205740"/>
                  </a:lnTo>
                  <a:lnTo>
                    <a:pt x="2504898" y="198025"/>
                  </a:lnTo>
                  <a:cubicBezTo>
                    <a:pt x="2504898" y="192881"/>
                    <a:pt x="2508327" y="190310"/>
                    <a:pt x="2515185" y="190310"/>
                  </a:cubicBezTo>
                  <a:close/>
                  <a:moveTo>
                    <a:pt x="2479180" y="190310"/>
                  </a:moveTo>
                  <a:lnTo>
                    <a:pt x="2490753" y="190310"/>
                  </a:lnTo>
                  <a:cubicBezTo>
                    <a:pt x="2493325" y="190310"/>
                    <a:pt x="2495682" y="191167"/>
                    <a:pt x="2497825" y="192881"/>
                  </a:cubicBezTo>
                  <a:cubicBezTo>
                    <a:pt x="2499969" y="194596"/>
                    <a:pt x="2501040" y="196739"/>
                    <a:pt x="2501040" y="199311"/>
                  </a:cubicBezTo>
                  <a:lnTo>
                    <a:pt x="2501040" y="205740"/>
                  </a:lnTo>
                  <a:lnTo>
                    <a:pt x="2494611" y="205740"/>
                  </a:lnTo>
                  <a:lnTo>
                    <a:pt x="2494611" y="212169"/>
                  </a:lnTo>
                  <a:lnTo>
                    <a:pt x="2490753" y="212169"/>
                  </a:lnTo>
                  <a:cubicBezTo>
                    <a:pt x="2487838" y="212169"/>
                    <a:pt x="2485181" y="211355"/>
                    <a:pt x="2482781" y="209726"/>
                  </a:cubicBezTo>
                  <a:cubicBezTo>
                    <a:pt x="2480380" y="208097"/>
                    <a:pt x="2479180" y="205911"/>
                    <a:pt x="2479180" y="203168"/>
                  </a:cubicBezTo>
                  <a:close/>
                  <a:moveTo>
                    <a:pt x="2049696" y="190310"/>
                  </a:moveTo>
                  <a:cubicBezTo>
                    <a:pt x="2053982" y="190310"/>
                    <a:pt x="2057840" y="192453"/>
                    <a:pt x="2061269" y="196739"/>
                  </a:cubicBezTo>
                  <a:cubicBezTo>
                    <a:pt x="2056640" y="196739"/>
                    <a:pt x="2050211" y="200168"/>
                    <a:pt x="2041981" y="207026"/>
                  </a:cubicBezTo>
                  <a:cubicBezTo>
                    <a:pt x="2035809" y="214741"/>
                    <a:pt x="2029379" y="218599"/>
                    <a:pt x="2022693" y="218599"/>
                  </a:cubicBezTo>
                  <a:cubicBezTo>
                    <a:pt x="2014120" y="218599"/>
                    <a:pt x="2008548" y="215941"/>
                    <a:pt x="2005976" y="210626"/>
                  </a:cubicBezTo>
                  <a:cubicBezTo>
                    <a:pt x="2009405" y="212512"/>
                    <a:pt x="2013006" y="213455"/>
                    <a:pt x="2016778" y="213455"/>
                  </a:cubicBezTo>
                  <a:cubicBezTo>
                    <a:pt x="2022436" y="213455"/>
                    <a:pt x="2025265" y="210884"/>
                    <a:pt x="2025265" y="205740"/>
                  </a:cubicBezTo>
                  <a:cubicBezTo>
                    <a:pt x="2025265" y="201454"/>
                    <a:pt x="2023121" y="199311"/>
                    <a:pt x="2018835" y="199311"/>
                  </a:cubicBezTo>
                  <a:cubicBezTo>
                    <a:pt x="2021750" y="195710"/>
                    <a:pt x="2024322" y="193996"/>
                    <a:pt x="2026550" y="194167"/>
                  </a:cubicBezTo>
                  <a:cubicBezTo>
                    <a:pt x="2030151" y="194339"/>
                    <a:pt x="2032723" y="195624"/>
                    <a:pt x="2034266" y="198025"/>
                  </a:cubicBezTo>
                  <a:cubicBezTo>
                    <a:pt x="2040266" y="192881"/>
                    <a:pt x="2045410" y="190310"/>
                    <a:pt x="2049696" y="190310"/>
                  </a:cubicBezTo>
                  <a:close/>
                  <a:moveTo>
                    <a:pt x="1900535" y="190310"/>
                  </a:moveTo>
                  <a:lnTo>
                    <a:pt x="1910822" y="190310"/>
                  </a:lnTo>
                  <a:lnTo>
                    <a:pt x="1910822" y="200597"/>
                  </a:lnTo>
                  <a:cubicBezTo>
                    <a:pt x="1910822" y="203854"/>
                    <a:pt x="1909707" y="206597"/>
                    <a:pt x="1907478" y="208826"/>
                  </a:cubicBezTo>
                  <a:cubicBezTo>
                    <a:pt x="1905250" y="211055"/>
                    <a:pt x="1902506" y="212169"/>
                    <a:pt x="1899249" y="212169"/>
                  </a:cubicBezTo>
                  <a:lnTo>
                    <a:pt x="1895391" y="212169"/>
                  </a:lnTo>
                  <a:lnTo>
                    <a:pt x="1895391" y="205740"/>
                  </a:lnTo>
                  <a:lnTo>
                    <a:pt x="1890248" y="205740"/>
                  </a:lnTo>
                  <a:lnTo>
                    <a:pt x="1890248" y="198025"/>
                  </a:lnTo>
                  <a:cubicBezTo>
                    <a:pt x="1890248" y="192881"/>
                    <a:pt x="1893677" y="190310"/>
                    <a:pt x="1900535" y="190310"/>
                  </a:cubicBezTo>
                  <a:close/>
                  <a:moveTo>
                    <a:pt x="1864530" y="190310"/>
                  </a:moveTo>
                  <a:lnTo>
                    <a:pt x="1876103" y="190310"/>
                  </a:lnTo>
                  <a:cubicBezTo>
                    <a:pt x="1878675" y="190310"/>
                    <a:pt x="1881032" y="191167"/>
                    <a:pt x="1883175" y="192881"/>
                  </a:cubicBezTo>
                  <a:cubicBezTo>
                    <a:pt x="1885319" y="194596"/>
                    <a:pt x="1886390" y="196739"/>
                    <a:pt x="1886390" y="199311"/>
                  </a:cubicBezTo>
                  <a:lnTo>
                    <a:pt x="1886390" y="205740"/>
                  </a:lnTo>
                  <a:lnTo>
                    <a:pt x="1879961" y="205740"/>
                  </a:lnTo>
                  <a:lnTo>
                    <a:pt x="1879961" y="212169"/>
                  </a:lnTo>
                  <a:lnTo>
                    <a:pt x="1876103" y="212169"/>
                  </a:lnTo>
                  <a:cubicBezTo>
                    <a:pt x="1873188" y="212169"/>
                    <a:pt x="1870531" y="211355"/>
                    <a:pt x="1868131" y="209726"/>
                  </a:cubicBezTo>
                  <a:cubicBezTo>
                    <a:pt x="1865730" y="208097"/>
                    <a:pt x="1864530" y="205911"/>
                    <a:pt x="1864530" y="203168"/>
                  </a:cubicBezTo>
                  <a:close/>
                  <a:moveTo>
                    <a:pt x="1435044" y="190310"/>
                  </a:moveTo>
                  <a:cubicBezTo>
                    <a:pt x="1439330" y="190310"/>
                    <a:pt x="1443188" y="192453"/>
                    <a:pt x="1446617" y="196739"/>
                  </a:cubicBezTo>
                  <a:cubicBezTo>
                    <a:pt x="1441988" y="196739"/>
                    <a:pt x="1435559" y="200168"/>
                    <a:pt x="1427329" y="207026"/>
                  </a:cubicBezTo>
                  <a:cubicBezTo>
                    <a:pt x="1421157" y="214741"/>
                    <a:pt x="1414727" y="218599"/>
                    <a:pt x="1408041" y="218599"/>
                  </a:cubicBezTo>
                  <a:cubicBezTo>
                    <a:pt x="1399468" y="218599"/>
                    <a:pt x="1393896" y="215941"/>
                    <a:pt x="1391324" y="210626"/>
                  </a:cubicBezTo>
                  <a:cubicBezTo>
                    <a:pt x="1394753" y="212512"/>
                    <a:pt x="1398354" y="213455"/>
                    <a:pt x="1402126" y="213455"/>
                  </a:cubicBezTo>
                  <a:cubicBezTo>
                    <a:pt x="1407784" y="213455"/>
                    <a:pt x="1410613" y="210884"/>
                    <a:pt x="1410613" y="205740"/>
                  </a:cubicBezTo>
                  <a:cubicBezTo>
                    <a:pt x="1410613" y="201454"/>
                    <a:pt x="1408469" y="199311"/>
                    <a:pt x="1404183" y="199311"/>
                  </a:cubicBezTo>
                  <a:cubicBezTo>
                    <a:pt x="1407098" y="195710"/>
                    <a:pt x="1409670" y="193996"/>
                    <a:pt x="1411898" y="194167"/>
                  </a:cubicBezTo>
                  <a:cubicBezTo>
                    <a:pt x="1415499" y="194339"/>
                    <a:pt x="1418071" y="195624"/>
                    <a:pt x="1419614" y="198025"/>
                  </a:cubicBezTo>
                  <a:cubicBezTo>
                    <a:pt x="1425614" y="192881"/>
                    <a:pt x="1430758" y="190310"/>
                    <a:pt x="1435044" y="190310"/>
                  </a:cubicBezTo>
                  <a:close/>
                  <a:moveTo>
                    <a:pt x="1285883" y="190310"/>
                  </a:moveTo>
                  <a:lnTo>
                    <a:pt x="1296170" y="190310"/>
                  </a:lnTo>
                  <a:lnTo>
                    <a:pt x="1296170" y="200597"/>
                  </a:lnTo>
                  <a:cubicBezTo>
                    <a:pt x="1296170" y="203854"/>
                    <a:pt x="1295055" y="206597"/>
                    <a:pt x="1292826" y="208826"/>
                  </a:cubicBezTo>
                  <a:cubicBezTo>
                    <a:pt x="1290598" y="211055"/>
                    <a:pt x="1287854" y="212169"/>
                    <a:pt x="1284597" y="212169"/>
                  </a:cubicBezTo>
                  <a:lnTo>
                    <a:pt x="1280739" y="212169"/>
                  </a:lnTo>
                  <a:lnTo>
                    <a:pt x="1280739" y="205740"/>
                  </a:lnTo>
                  <a:lnTo>
                    <a:pt x="1275596" y="205740"/>
                  </a:lnTo>
                  <a:lnTo>
                    <a:pt x="1275596" y="198025"/>
                  </a:lnTo>
                  <a:cubicBezTo>
                    <a:pt x="1275596" y="192881"/>
                    <a:pt x="1279025" y="190310"/>
                    <a:pt x="1285883" y="190310"/>
                  </a:cubicBezTo>
                  <a:close/>
                  <a:moveTo>
                    <a:pt x="1249878" y="190310"/>
                  </a:moveTo>
                  <a:lnTo>
                    <a:pt x="1261451" y="190310"/>
                  </a:lnTo>
                  <a:cubicBezTo>
                    <a:pt x="1264023" y="190310"/>
                    <a:pt x="1266380" y="191167"/>
                    <a:pt x="1268523" y="192881"/>
                  </a:cubicBezTo>
                  <a:cubicBezTo>
                    <a:pt x="1270667" y="194596"/>
                    <a:pt x="1271738" y="196739"/>
                    <a:pt x="1271738" y="199311"/>
                  </a:cubicBezTo>
                  <a:lnTo>
                    <a:pt x="1271738" y="205740"/>
                  </a:lnTo>
                  <a:lnTo>
                    <a:pt x="1265309" y="205740"/>
                  </a:lnTo>
                  <a:lnTo>
                    <a:pt x="1265309" y="212169"/>
                  </a:lnTo>
                  <a:lnTo>
                    <a:pt x="1261451" y="212169"/>
                  </a:lnTo>
                  <a:cubicBezTo>
                    <a:pt x="1258536" y="212169"/>
                    <a:pt x="1255879" y="211355"/>
                    <a:pt x="1253479" y="209726"/>
                  </a:cubicBezTo>
                  <a:cubicBezTo>
                    <a:pt x="1251078" y="208097"/>
                    <a:pt x="1249878" y="205911"/>
                    <a:pt x="1249878" y="203168"/>
                  </a:cubicBezTo>
                  <a:close/>
                  <a:moveTo>
                    <a:pt x="820392" y="190310"/>
                  </a:moveTo>
                  <a:cubicBezTo>
                    <a:pt x="824678" y="190310"/>
                    <a:pt x="828536" y="192453"/>
                    <a:pt x="831965" y="196739"/>
                  </a:cubicBezTo>
                  <a:cubicBezTo>
                    <a:pt x="827336" y="196739"/>
                    <a:pt x="820907" y="200168"/>
                    <a:pt x="812677" y="207026"/>
                  </a:cubicBezTo>
                  <a:cubicBezTo>
                    <a:pt x="806505" y="214741"/>
                    <a:pt x="800075" y="218599"/>
                    <a:pt x="793389" y="218599"/>
                  </a:cubicBezTo>
                  <a:cubicBezTo>
                    <a:pt x="784816" y="218599"/>
                    <a:pt x="779244" y="215941"/>
                    <a:pt x="776672" y="210626"/>
                  </a:cubicBezTo>
                  <a:cubicBezTo>
                    <a:pt x="780101" y="212512"/>
                    <a:pt x="783702" y="213455"/>
                    <a:pt x="787474" y="213455"/>
                  </a:cubicBezTo>
                  <a:cubicBezTo>
                    <a:pt x="793132" y="213455"/>
                    <a:pt x="795961" y="210884"/>
                    <a:pt x="795961" y="205740"/>
                  </a:cubicBezTo>
                  <a:cubicBezTo>
                    <a:pt x="795961" y="201454"/>
                    <a:pt x="793817" y="199311"/>
                    <a:pt x="789531" y="199311"/>
                  </a:cubicBezTo>
                  <a:cubicBezTo>
                    <a:pt x="792446" y="195710"/>
                    <a:pt x="795018" y="193996"/>
                    <a:pt x="797246" y="194167"/>
                  </a:cubicBezTo>
                  <a:cubicBezTo>
                    <a:pt x="800847" y="194339"/>
                    <a:pt x="803419" y="195624"/>
                    <a:pt x="804962" y="198025"/>
                  </a:cubicBezTo>
                  <a:cubicBezTo>
                    <a:pt x="810962" y="192881"/>
                    <a:pt x="816106" y="190310"/>
                    <a:pt x="820392" y="190310"/>
                  </a:cubicBezTo>
                  <a:close/>
                  <a:moveTo>
                    <a:pt x="671231" y="190310"/>
                  </a:moveTo>
                  <a:lnTo>
                    <a:pt x="681518" y="190310"/>
                  </a:lnTo>
                  <a:lnTo>
                    <a:pt x="681518" y="200597"/>
                  </a:lnTo>
                  <a:cubicBezTo>
                    <a:pt x="681518" y="203854"/>
                    <a:pt x="680403" y="206597"/>
                    <a:pt x="678174" y="208826"/>
                  </a:cubicBezTo>
                  <a:cubicBezTo>
                    <a:pt x="675946" y="211055"/>
                    <a:pt x="673202" y="212169"/>
                    <a:pt x="669945" y="212169"/>
                  </a:cubicBezTo>
                  <a:lnTo>
                    <a:pt x="666087" y="212169"/>
                  </a:lnTo>
                  <a:lnTo>
                    <a:pt x="666087" y="205740"/>
                  </a:lnTo>
                  <a:lnTo>
                    <a:pt x="660944" y="205740"/>
                  </a:lnTo>
                  <a:lnTo>
                    <a:pt x="660944" y="198025"/>
                  </a:lnTo>
                  <a:cubicBezTo>
                    <a:pt x="660944" y="192881"/>
                    <a:pt x="664373" y="190310"/>
                    <a:pt x="671231" y="190310"/>
                  </a:cubicBezTo>
                  <a:close/>
                  <a:moveTo>
                    <a:pt x="635226" y="190310"/>
                  </a:moveTo>
                  <a:lnTo>
                    <a:pt x="646799" y="190310"/>
                  </a:lnTo>
                  <a:cubicBezTo>
                    <a:pt x="649371" y="190310"/>
                    <a:pt x="651728" y="191167"/>
                    <a:pt x="653871" y="192881"/>
                  </a:cubicBezTo>
                  <a:cubicBezTo>
                    <a:pt x="656015" y="194596"/>
                    <a:pt x="657086" y="196739"/>
                    <a:pt x="657086" y="199311"/>
                  </a:cubicBezTo>
                  <a:lnTo>
                    <a:pt x="657086" y="205740"/>
                  </a:lnTo>
                  <a:lnTo>
                    <a:pt x="650657" y="205740"/>
                  </a:lnTo>
                  <a:lnTo>
                    <a:pt x="650657" y="212169"/>
                  </a:lnTo>
                  <a:lnTo>
                    <a:pt x="646799" y="212169"/>
                  </a:lnTo>
                  <a:cubicBezTo>
                    <a:pt x="643884" y="212169"/>
                    <a:pt x="641227" y="211355"/>
                    <a:pt x="638827" y="209726"/>
                  </a:cubicBezTo>
                  <a:cubicBezTo>
                    <a:pt x="636426" y="208097"/>
                    <a:pt x="635226" y="205911"/>
                    <a:pt x="635226" y="203168"/>
                  </a:cubicBezTo>
                  <a:close/>
                  <a:moveTo>
                    <a:pt x="205740" y="190310"/>
                  </a:moveTo>
                  <a:cubicBezTo>
                    <a:pt x="210027" y="190310"/>
                    <a:pt x="213884" y="192453"/>
                    <a:pt x="217313" y="196739"/>
                  </a:cubicBezTo>
                  <a:cubicBezTo>
                    <a:pt x="212684" y="196739"/>
                    <a:pt x="206255" y="200168"/>
                    <a:pt x="198025" y="207026"/>
                  </a:cubicBezTo>
                  <a:cubicBezTo>
                    <a:pt x="191853" y="214741"/>
                    <a:pt x="185424" y="218599"/>
                    <a:pt x="178737" y="218599"/>
                  </a:cubicBezTo>
                  <a:cubicBezTo>
                    <a:pt x="170165" y="218599"/>
                    <a:pt x="164592" y="215941"/>
                    <a:pt x="162021" y="210626"/>
                  </a:cubicBezTo>
                  <a:cubicBezTo>
                    <a:pt x="165450" y="212512"/>
                    <a:pt x="169050" y="213455"/>
                    <a:pt x="172822" y="213455"/>
                  </a:cubicBezTo>
                  <a:cubicBezTo>
                    <a:pt x="178480" y="213455"/>
                    <a:pt x="181309" y="210884"/>
                    <a:pt x="181309" y="205740"/>
                  </a:cubicBezTo>
                  <a:cubicBezTo>
                    <a:pt x="181309" y="201454"/>
                    <a:pt x="179166" y="199311"/>
                    <a:pt x="174879" y="199311"/>
                  </a:cubicBezTo>
                  <a:cubicBezTo>
                    <a:pt x="177794" y="195710"/>
                    <a:pt x="180366" y="193996"/>
                    <a:pt x="182595" y="194167"/>
                  </a:cubicBezTo>
                  <a:cubicBezTo>
                    <a:pt x="186195" y="194339"/>
                    <a:pt x="188767" y="195624"/>
                    <a:pt x="190310" y="198025"/>
                  </a:cubicBezTo>
                  <a:cubicBezTo>
                    <a:pt x="196311" y="192881"/>
                    <a:pt x="201454" y="190310"/>
                    <a:pt x="205740" y="190310"/>
                  </a:cubicBezTo>
                  <a:close/>
                  <a:moveTo>
                    <a:pt x="56579" y="190310"/>
                  </a:moveTo>
                  <a:lnTo>
                    <a:pt x="66866" y="190310"/>
                  </a:lnTo>
                  <a:lnTo>
                    <a:pt x="66866" y="200597"/>
                  </a:lnTo>
                  <a:cubicBezTo>
                    <a:pt x="66866" y="203854"/>
                    <a:pt x="65751" y="206597"/>
                    <a:pt x="63523" y="208826"/>
                  </a:cubicBezTo>
                  <a:cubicBezTo>
                    <a:pt x="61294" y="211055"/>
                    <a:pt x="58551" y="212169"/>
                    <a:pt x="55293" y="212169"/>
                  </a:cubicBezTo>
                  <a:lnTo>
                    <a:pt x="51435" y="212169"/>
                  </a:lnTo>
                  <a:lnTo>
                    <a:pt x="51435" y="205740"/>
                  </a:lnTo>
                  <a:lnTo>
                    <a:pt x="46292" y="205740"/>
                  </a:lnTo>
                  <a:lnTo>
                    <a:pt x="46292" y="198025"/>
                  </a:lnTo>
                  <a:cubicBezTo>
                    <a:pt x="46292" y="192881"/>
                    <a:pt x="49721" y="190310"/>
                    <a:pt x="56579" y="190310"/>
                  </a:cubicBezTo>
                  <a:close/>
                  <a:moveTo>
                    <a:pt x="20574" y="190310"/>
                  </a:moveTo>
                  <a:lnTo>
                    <a:pt x="32147" y="190310"/>
                  </a:lnTo>
                  <a:cubicBezTo>
                    <a:pt x="34719" y="190310"/>
                    <a:pt x="37076" y="191167"/>
                    <a:pt x="39220" y="192881"/>
                  </a:cubicBezTo>
                  <a:cubicBezTo>
                    <a:pt x="41363" y="194596"/>
                    <a:pt x="42434" y="196739"/>
                    <a:pt x="42434" y="199311"/>
                  </a:cubicBezTo>
                  <a:lnTo>
                    <a:pt x="42434" y="205740"/>
                  </a:lnTo>
                  <a:lnTo>
                    <a:pt x="36005" y="205740"/>
                  </a:lnTo>
                  <a:lnTo>
                    <a:pt x="36005" y="212169"/>
                  </a:lnTo>
                  <a:lnTo>
                    <a:pt x="32147" y="212169"/>
                  </a:lnTo>
                  <a:cubicBezTo>
                    <a:pt x="29233" y="212169"/>
                    <a:pt x="26575" y="211355"/>
                    <a:pt x="24175" y="209726"/>
                  </a:cubicBezTo>
                  <a:cubicBezTo>
                    <a:pt x="21775" y="208097"/>
                    <a:pt x="20574" y="205911"/>
                    <a:pt x="20574" y="203168"/>
                  </a:cubicBezTo>
                  <a:close/>
                  <a:moveTo>
                    <a:pt x="2533187" y="185166"/>
                  </a:moveTo>
                  <a:lnTo>
                    <a:pt x="2540902" y="185166"/>
                  </a:lnTo>
                  <a:lnTo>
                    <a:pt x="2540902" y="228886"/>
                  </a:lnTo>
                  <a:lnTo>
                    <a:pt x="2715781" y="228886"/>
                  </a:lnTo>
                  <a:lnTo>
                    <a:pt x="2715781" y="236601"/>
                  </a:lnTo>
                  <a:lnTo>
                    <a:pt x="2533187" y="236601"/>
                  </a:lnTo>
                  <a:close/>
                  <a:moveTo>
                    <a:pt x="1918537" y="185166"/>
                  </a:moveTo>
                  <a:lnTo>
                    <a:pt x="1926252" y="185166"/>
                  </a:lnTo>
                  <a:lnTo>
                    <a:pt x="1926252" y="228886"/>
                  </a:lnTo>
                  <a:lnTo>
                    <a:pt x="2101131" y="228886"/>
                  </a:lnTo>
                  <a:lnTo>
                    <a:pt x="2101131" y="236601"/>
                  </a:lnTo>
                  <a:lnTo>
                    <a:pt x="1918537" y="236601"/>
                  </a:lnTo>
                  <a:close/>
                  <a:moveTo>
                    <a:pt x="1303885" y="185166"/>
                  </a:moveTo>
                  <a:lnTo>
                    <a:pt x="1311600" y="185166"/>
                  </a:lnTo>
                  <a:lnTo>
                    <a:pt x="1311600" y="228886"/>
                  </a:lnTo>
                  <a:lnTo>
                    <a:pt x="1486479" y="228886"/>
                  </a:lnTo>
                  <a:lnTo>
                    <a:pt x="1486479" y="236601"/>
                  </a:lnTo>
                  <a:lnTo>
                    <a:pt x="1303885" y="236601"/>
                  </a:lnTo>
                  <a:close/>
                  <a:moveTo>
                    <a:pt x="689233" y="185166"/>
                  </a:moveTo>
                  <a:lnTo>
                    <a:pt x="696948" y="185166"/>
                  </a:lnTo>
                  <a:lnTo>
                    <a:pt x="696948" y="228886"/>
                  </a:lnTo>
                  <a:lnTo>
                    <a:pt x="871827" y="228886"/>
                  </a:lnTo>
                  <a:lnTo>
                    <a:pt x="871827" y="236601"/>
                  </a:lnTo>
                  <a:lnTo>
                    <a:pt x="689233" y="236601"/>
                  </a:lnTo>
                  <a:close/>
                  <a:moveTo>
                    <a:pt x="74581" y="185166"/>
                  </a:moveTo>
                  <a:lnTo>
                    <a:pt x="82296" y="185166"/>
                  </a:lnTo>
                  <a:lnTo>
                    <a:pt x="82296" y="228886"/>
                  </a:lnTo>
                  <a:lnTo>
                    <a:pt x="257175" y="228886"/>
                  </a:lnTo>
                  <a:lnTo>
                    <a:pt x="257175" y="236601"/>
                  </a:lnTo>
                  <a:lnTo>
                    <a:pt x="74581" y="236601"/>
                  </a:lnTo>
                  <a:close/>
                  <a:moveTo>
                    <a:pt x="2576907" y="171021"/>
                  </a:moveTo>
                  <a:cubicBezTo>
                    <a:pt x="2592166" y="171021"/>
                    <a:pt x="2607168" y="180023"/>
                    <a:pt x="2621912" y="198025"/>
                  </a:cubicBezTo>
                  <a:cubicBezTo>
                    <a:pt x="2626199" y="203168"/>
                    <a:pt x="2630485" y="207026"/>
                    <a:pt x="2634771" y="209598"/>
                  </a:cubicBezTo>
                  <a:cubicBezTo>
                    <a:pt x="2626027" y="209598"/>
                    <a:pt x="2620455" y="207883"/>
                    <a:pt x="2618055" y="204454"/>
                  </a:cubicBezTo>
                  <a:cubicBezTo>
                    <a:pt x="2618055" y="209598"/>
                    <a:pt x="2617197" y="213884"/>
                    <a:pt x="2615483" y="217313"/>
                  </a:cubicBezTo>
                  <a:cubicBezTo>
                    <a:pt x="2611368" y="215084"/>
                    <a:pt x="2608368" y="211226"/>
                    <a:pt x="2606482" y="205740"/>
                  </a:cubicBezTo>
                  <a:cubicBezTo>
                    <a:pt x="2603910" y="212598"/>
                    <a:pt x="2597909" y="216027"/>
                    <a:pt x="2588480" y="216027"/>
                  </a:cubicBezTo>
                  <a:cubicBezTo>
                    <a:pt x="2594480" y="213455"/>
                    <a:pt x="2597481" y="207455"/>
                    <a:pt x="2597481" y="198025"/>
                  </a:cubicBezTo>
                  <a:lnTo>
                    <a:pt x="2585103" y="181778"/>
                  </a:lnTo>
                  <a:lnTo>
                    <a:pt x="2585008" y="181566"/>
                  </a:lnTo>
                  <a:lnTo>
                    <a:pt x="2584912" y="181528"/>
                  </a:lnTo>
                  <a:close/>
                  <a:moveTo>
                    <a:pt x="1962257" y="171021"/>
                  </a:moveTo>
                  <a:cubicBezTo>
                    <a:pt x="1977516" y="171021"/>
                    <a:pt x="1992518" y="180023"/>
                    <a:pt x="2007262" y="198025"/>
                  </a:cubicBezTo>
                  <a:cubicBezTo>
                    <a:pt x="2011549" y="203168"/>
                    <a:pt x="2015835" y="207026"/>
                    <a:pt x="2020121" y="209598"/>
                  </a:cubicBezTo>
                  <a:cubicBezTo>
                    <a:pt x="2011377" y="209598"/>
                    <a:pt x="2005805" y="207883"/>
                    <a:pt x="2003405" y="204454"/>
                  </a:cubicBezTo>
                  <a:cubicBezTo>
                    <a:pt x="2003405" y="209598"/>
                    <a:pt x="2002547" y="213884"/>
                    <a:pt x="2000833" y="217313"/>
                  </a:cubicBezTo>
                  <a:cubicBezTo>
                    <a:pt x="1996718" y="215084"/>
                    <a:pt x="1993718" y="211226"/>
                    <a:pt x="1991832" y="205740"/>
                  </a:cubicBezTo>
                  <a:cubicBezTo>
                    <a:pt x="1989260" y="212598"/>
                    <a:pt x="1983259" y="216027"/>
                    <a:pt x="1973830" y="216027"/>
                  </a:cubicBezTo>
                  <a:cubicBezTo>
                    <a:pt x="1979830" y="213455"/>
                    <a:pt x="1982831" y="207455"/>
                    <a:pt x="1982831" y="198025"/>
                  </a:cubicBezTo>
                  <a:lnTo>
                    <a:pt x="1970453" y="181778"/>
                  </a:lnTo>
                  <a:lnTo>
                    <a:pt x="1970358" y="181566"/>
                  </a:lnTo>
                  <a:lnTo>
                    <a:pt x="1970262" y="181528"/>
                  </a:lnTo>
                  <a:close/>
                  <a:moveTo>
                    <a:pt x="1347605" y="171021"/>
                  </a:moveTo>
                  <a:cubicBezTo>
                    <a:pt x="1362864" y="171021"/>
                    <a:pt x="1377866" y="180023"/>
                    <a:pt x="1392610" y="198025"/>
                  </a:cubicBezTo>
                  <a:cubicBezTo>
                    <a:pt x="1396897" y="203168"/>
                    <a:pt x="1401183" y="207026"/>
                    <a:pt x="1405469" y="209598"/>
                  </a:cubicBezTo>
                  <a:cubicBezTo>
                    <a:pt x="1396725" y="209598"/>
                    <a:pt x="1391153" y="207883"/>
                    <a:pt x="1388753" y="204454"/>
                  </a:cubicBezTo>
                  <a:cubicBezTo>
                    <a:pt x="1388753" y="209598"/>
                    <a:pt x="1387895" y="213884"/>
                    <a:pt x="1386181" y="217313"/>
                  </a:cubicBezTo>
                  <a:cubicBezTo>
                    <a:pt x="1382066" y="215084"/>
                    <a:pt x="1379066" y="211226"/>
                    <a:pt x="1377180" y="205740"/>
                  </a:cubicBezTo>
                  <a:cubicBezTo>
                    <a:pt x="1374608" y="212598"/>
                    <a:pt x="1368607" y="216027"/>
                    <a:pt x="1359178" y="216027"/>
                  </a:cubicBezTo>
                  <a:cubicBezTo>
                    <a:pt x="1365178" y="213455"/>
                    <a:pt x="1368179" y="207455"/>
                    <a:pt x="1368179" y="198025"/>
                  </a:cubicBezTo>
                  <a:lnTo>
                    <a:pt x="1355801" y="181778"/>
                  </a:lnTo>
                  <a:lnTo>
                    <a:pt x="1355706" y="181566"/>
                  </a:lnTo>
                  <a:lnTo>
                    <a:pt x="1355610" y="181528"/>
                  </a:lnTo>
                  <a:close/>
                  <a:moveTo>
                    <a:pt x="732953" y="171021"/>
                  </a:moveTo>
                  <a:cubicBezTo>
                    <a:pt x="748212" y="171021"/>
                    <a:pt x="763214" y="180023"/>
                    <a:pt x="777958" y="198025"/>
                  </a:cubicBezTo>
                  <a:cubicBezTo>
                    <a:pt x="782245" y="203168"/>
                    <a:pt x="786531" y="207026"/>
                    <a:pt x="790817" y="209598"/>
                  </a:cubicBezTo>
                  <a:cubicBezTo>
                    <a:pt x="782073" y="209598"/>
                    <a:pt x="776501" y="207883"/>
                    <a:pt x="774101" y="204454"/>
                  </a:cubicBezTo>
                  <a:cubicBezTo>
                    <a:pt x="774101" y="209598"/>
                    <a:pt x="773243" y="213884"/>
                    <a:pt x="771529" y="217313"/>
                  </a:cubicBezTo>
                  <a:cubicBezTo>
                    <a:pt x="767414" y="215084"/>
                    <a:pt x="764414" y="211226"/>
                    <a:pt x="762528" y="205740"/>
                  </a:cubicBezTo>
                  <a:cubicBezTo>
                    <a:pt x="759956" y="212598"/>
                    <a:pt x="753955" y="216027"/>
                    <a:pt x="744526" y="216027"/>
                  </a:cubicBezTo>
                  <a:cubicBezTo>
                    <a:pt x="750526" y="213455"/>
                    <a:pt x="753527" y="207455"/>
                    <a:pt x="753527" y="198025"/>
                  </a:cubicBezTo>
                  <a:lnTo>
                    <a:pt x="741149" y="181778"/>
                  </a:lnTo>
                  <a:lnTo>
                    <a:pt x="741054" y="181566"/>
                  </a:lnTo>
                  <a:lnTo>
                    <a:pt x="740958" y="181528"/>
                  </a:lnTo>
                  <a:close/>
                  <a:moveTo>
                    <a:pt x="118301" y="171021"/>
                  </a:moveTo>
                  <a:cubicBezTo>
                    <a:pt x="133560" y="171021"/>
                    <a:pt x="148562" y="180023"/>
                    <a:pt x="163307" y="198025"/>
                  </a:cubicBezTo>
                  <a:cubicBezTo>
                    <a:pt x="167593" y="203168"/>
                    <a:pt x="171879" y="207026"/>
                    <a:pt x="176165" y="209598"/>
                  </a:cubicBezTo>
                  <a:cubicBezTo>
                    <a:pt x="167421" y="209598"/>
                    <a:pt x="161849" y="207883"/>
                    <a:pt x="159449" y="204454"/>
                  </a:cubicBezTo>
                  <a:cubicBezTo>
                    <a:pt x="159449" y="209598"/>
                    <a:pt x="158592" y="213884"/>
                    <a:pt x="156877" y="217313"/>
                  </a:cubicBezTo>
                  <a:cubicBezTo>
                    <a:pt x="152762" y="215084"/>
                    <a:pt x="149762" y="211226"/>
                    <a:pt x="147876" y="205740"/>
                  </a:cubicBezTo>
                  <a:cubicBezTo>
                    <a:pt x="145304" y="212598"/>
                    <a:pt x="139304" y="216027"/>
                    <a:pt x="129874" y="216027"/>
                  </a:cubicBezTo>
                  <a:cubicBezTo>
                    <a:pt x="135875" y="213455"/>
                    <a:pt x="138875" y="207455"/>
                    <a:pt x="138875" y="198025"/>
                  </a:cubicBezTo>
                  <a:lnTo>
                    <a:pt x="126496" y="181778"/>
                  </a:lnTo>
                  <a:lnTo>
                    <a:pt x="126402" y="181566"/>
                  </a:lnTo>
                  <a:lnTo>
                    <a:pt x="126306" y="181528"/>
                  </a:lnTo>
                  <a:close/>
                  <a:moveTo>
                    <a:pt x="2546046" y="159191"/>
                  </a:moveTo>
                  <a:cubicBezTo>
                    <a:pt x="2548960" y="159191"/>
                    <a:pt x="2551446" y="160220"/>
                    <a:pt x="2553504" y="162277"/>
                  </a:cubicBezTo>
                  <a:cubicBezTo>
                    <a:pt x="2555561" y="164335"/>
                    <a:pt x="2556590" y="166821"/>
                    <a:pt x="2556590" y="169736"/>
                  </a:cubicBezTo>
                  <a:lnTo>
                    <a:pt x="2546046" y="169736"/>
                  </a:lnTo>
                  <a:close/>
                  <a:moveTo>
                    <a:pt x="1931396" y="159191"/>
                  </a:moveTo>
                  <a:cubicBezTo>
                    <a:pt x="1934310" y="159191"/>
                    <a:pt x="1936796" y="160220"/>
                    <a:pt x="1938854" y="162277"/>
                  </a:cubicBezTo>
                  <a:cubicBezTo>
                    <a:pt x="1940911" y="164335"/>
                    <a:pt x="1941940" y="166821"/>
                    <a:pt x="1941940" y="169736"/>
                  </a:cubicBezTo>
                  <a:lnTo>
                    <a:pt x="1931396" y="169736"/>
                  </a:lnTo>
                  <a:close/>
                  <a:moveTo>
                    <a:pt x="1316744" y="159191"/>
                  </a:moveTo>
                  <a:cubicBezTo>
                    <a:pt x="1319658" y="159191"/>
                    <a:pt x="1322144" y="160220"/>
                    <a:pt x="1324202" y="162277"/>
                  </a:cubicBezTo>
                  <a:cubicBezTo>
                    <a:pt x="1326259" y="164335"/>
                    <a:pt x="1327288" y="166821"/>
                    <a:pt x="1327288" y="169736"/>
                  </a:cubicBezTo>
                  <a:lnTo>
                    <a:pt x="1316744" y="169736"/>
                  </a:lnTo>
                  <a:close/>
                  <a:moveTo>
                    <a:pt x="702092" y="159191"/>
                  </a:moveTo>
                  <a:cubicBezTo>
                    <a:pt x="705006" y="159191"/>
                    <a:pt x="707492" y="160220"/>
                    <a:pt x="709550" y="162277"/>
                  </a:cubicBezTo>
                  <a:cubicBezTo>
                    <a:pt x="711607" y="164335"/>
                    <a:pt x="712636" y="166821"/>
                    <a:pt x="712636" y="169736"/>
                  </a:cubicBezTo>
                  <a:lnTo>
                    <a:pt x="702092" y="169736"/>
                  </a:lnTo>
                  <a:close/>
                  <a:moveTo>
                    <a:pt x="87440" y="159191"/>
                  </a:moveTo>
                  <a:cubicBezTo>
                    <a:pt x="90355" y="159191"/>
                    <a:pt x="92841" y="160220"/>
                    <a:pt x="94898" y="162277"/>
                  </a:cubicBezTo>
                  <a:cubicBezTo>
                    <a:pt x="96955" y="164335"/>
                    <a:pt x="97984" y="166821"/>
                    <a:pt x="97984" y="169736"/>
                  </a:cubicBezTo>
                  <a:lnTo>
                    <a:pt x="87440" y="169736"/>
                  </a:lnTo>
                  <a:close/>
                  <a:moveTo>
                    <a:pt x="2624998" y="146333"/>
                  </a:moveTo>
                  <a:cubicBezTo>
                    <a:pt x="2634085" y="147876"/>
                    <a:pt x="2638629" y="153533"/>
                    <a:pt x="2638629" y="163306"/>
                  </a:cubicBezTo>
                  <a:cubicBezTo>
                    <a:pt x="2638629" y="167078"/>
                    <a:pt x="2636914" y="172522"/>
                    <a:pt x="2633485" y="179637"/>
                  </a:cubicBezTo>
                  <a:cubicBezTo>
                    <a:pt x="2630056" y="186752"/>
                    <a:pt x="2628342" y="191595"/>
                    <a:pt x="2628342" y="194167"/>
                  </a:cubicBezTo>
                  <a:cubicBezTo>
                    <a:pt x="2623884" y="191081"/>
                    <a:pt x="2621741" y="188081"/>
                    <a:pt x="2621912" y="185166"/>
                  </a:cubicBezTo>
                  <a:cubicBezTo>
                    <a:pt x="2621912" y="183794"/>
                    <a:pt x="2622427" y="181737"/>
                    <a:pt x="2623455" y="178994"/>
                  </a:cubicBezTo>
                  <a:cubicBezTo>
                    <a:pt x="2624484" y="176251"/>
                    <a:pt x="2624998" y="174708"/>
                    <a:pt x="2624998" y="174365"/>
                  </a:cubicBezTo>
                  <a:cubicBezTo>
                    <a:pt x="2624998" y="174193"/>
                    <a:pt x="2624827" y="173936"/>
                    <a:pt x="2624484" y="173593"/>
                  </a:cubicBezTo>
                  <a:lnTo>
                    <a:pt x="2621912" y="173593"/>
                  </a:lnTo>
                  <a:cubicBezTo>
                    <a:pt x="2616769" y="173593"/>
                    <a:pt x="2614197" y="171021"/>
                    <a:pt x="2614197" y="165878"/>
                  </a:cubicBezTo>
                  <a:cubicBezTo>
                    <a:pt x="2614369" y="164849"/>
                    <a:pt x="2614797" y="163135"/>
                    <a:pt x="2615483" y="160734"/>
                  </a:cubicBezTo>
                  <a:cubicBezTo>
                    <a:pt x="2615826" y="163649"/>
                    <a:pt x="2618140" y="165106"/>
                    <a:pt x="2622427" y="165106"/>
                  </a:cubicBezTo>
                  <a:cubicBezTo>
                    <a:pt x="2628256" y="165106"/>
                    <a:pt x="2631085" y="162792"/>
                    <a:pt x="2630913" y="158163"/>
                  </a:cubicBezTo>
                  <a:cubicBezTo>
                    <a:pt x="2630742" y="153019"/>
                    <a:pt x="2628770" y="149076"/>
                    <a:pt x="2624998" y="146333"/>
                  </a:cubicBezTo>
                  <a:close/>
                  <a:moveTo>
                    <a:pt x="2010348" y="146333"/>
                  </a:moveTo>
                  <a:cubicBezTo>
                    <a:pt x="2019435" y="147876"/>
                    <a:pt x="2023979" y="153533"/>
                    <a:pt x="2023979" y="163306"/>
                  </a:cubicBezTo>
                  <a:cubicBezTo>
                    <a:pt x="2023979" y="167078"/>
                    <a:pt x="2022264" y="172522"/>
                    <a:pt x="2018835" y="179637"/>
                  </a:cubicBezTo>
                  <a:cubicBezTo>
                    <a:pt x="2015406" y="186752"/>
                    <a:pt x="2013692" y="191595"/>
                    <a:pt x="2013692" y="194167"/>
                  </a:cubicBezTo>
                  <a:cubicBezTo>
                    <a:pt x="2009234" y="191081"/>
                    <a:pt x="2007091" y="188081"/>
                    <a:pt x="2007262" y="185166"/>
                  </a:cubicBezTo>
                  <a:cubicBezTo>
                    <a:pt x="2007262" y="183794"/>
                    <a:pt x="2007777" y="181737"/>
                    <a:pt x="2008805" y="178994"/>
                  </a:cubicBezTo>
                  <a:cubicBezTo>
                    <a:pt x="2009834" y="176251"/>
                    <a:pt x="2010348" y="174708"/>
                    <a:pt x="2010348" y="174365"/>
                  </a:cubicBezTo>
                  <a:cubicBezTo>
                    <a:pt x="2010348" y="174193"/>
                    <a:pt x="2010177" y="173936"/>
                    <a:pt x="2009834" y="173593"/>
                  </a:cubicBezTo>
                  <a:lnTo>
                    <a:pt x="2007262" y="173593"/>
                  </a:lnTo>
                  <a:cubicBezTo>
                    <a:pt x="2002119" y="173593"/>
                    <a:pt x="1999547" y="171021"/>
                    <a:pt x="1999547" y="165878"/>
                  </a:cubicBezTo>
                  <a:cubicBezTo>
                    <a:pt x="1999719" y="164849"/>
                    <a:pt x="2000147" y="163135"/>
                    <a:pt x="2000833" y="160734"/>
                  </a:cubicBezTo>
                  <a:cubicBezTo>
                    <a:pt x="2001176" y="163649"/>
                    <a:pt x="2003490" y="165106"/>
                    <a:pt x="2007777" y="165106"/>
                  </a:cubicBezTo>
                  <a:cubicBezTo>
                    <a:pt x="2013606" y="165106"/>
                    <a:pt x="2016435" y="162792"/>
                    <a:pt x="2016263" y="158163"/>
                  </a:cubicBezTo>
                  <a:cubicBezTo>
                    <a:pt x="2016092" y="153019"/>
                    <a:pt x="2014120" y="149076"/>
                    <a:pt x="2010348" y="146333"/>
                  </a:cubicBezTo>
                  <a:close/>
                  <a:moveTo>
                    <a:pt x="1395696" y="146333"/>
                  </a:moveTo>
                  <a:cubicBezTo>
                    <a:pt x="1404783" y="147876"/>
                    <a:pt x="1409327" y="153533"/>
                    <a:pt x="1409327" y="163306"/>
                  </a:cubicBezTo>
                  <a:cubicBezTo>
                    <a:pt x="1409327" y="167078"/>
                    <a:pt x="1407612" y="172522"/>
                    <a:pt x="1404183" y="179637"/>
                  </a:cubicBezTo>
                  <a:cubicBezTo>
                    <a:pt x="1400754" y="186752"/>
                    <a:pt x="1399040" y="191595"/>
                    <a:pt x="1399040" y="194167"/>
                  </a:cubicBezTo>
                  <a:cubicBezTo>
                    <a:pt x="1394582" y="191081"/>
                    <a:pt x="1392439" y="188081"/>
                    <a:pt x="1392610" y="185166"/>
                  </a:cubicBezTo>
                  <a:cubicBezTo>
                    <a:pt x="1392610" y="183794"/>
                    <a:pt x="1393125" y="181737"/>
                    <a:pt x="1394153" y="178994"/>
                  </a:cubicBezTo>
                  <a:cubicBezTo>
                    <a:pt x="1395182" y="176251"/>
                    <a:pt x="1395696" y="174708"/>
                    <a:pt x="1395696" y="174365"/>
                  </a:cubicBezTo>
                  <a:cubicBezTo>
                    <a:pt x="1395696" y="174193"/>
                    <a:pt x="1395525" y="173936"/>
                    <a:pt x="1395182" y="173593"/>
                  </a:cubicBezTo>
                  <a:lnTo>
                    <a:pt x="1392610" y="173593"/>
                  </a:lnTo>
                  <a:cubicBezTo>
                    <a:pt x="1387467" y="173593"/>
                    <a:pt x="1384895" y="171021"/>
                    <a:pt x="1384895" y="165878"/>
                  </a:cubicBezTo>
                  <a:cubicBezTo>
                    <a:pt x="1385067" y="164849"/>
                    <a:pt x="1385495" y="163135"/>
                    <a:pt x="1386181" y="160734"/>
                  </a:cubicBezTo>
                  <a:cubicBezTo>
                    <a:pt x="1386524" y="163649"/>
                    <a:pt x="1388838" y="165106"/>
                    <a:pt x="1393125" y="165106"/>
                  </a:cubicBezTo>
                  <a:cubicBezTo>
                    <a:pt x="1398954" y="165106"/>
                    <a:pt x="1401783" y="162792"/>
                    <a:pt x="1401611" y="158163"/>
                  </a:cubicBezTo>
                  <a:cubicBezTo>
                    <a:pt x="1401440" y="153019"/>
                    <a:pt x="1399468" y="149076"/>
                    <a:pt x="1395696" y="146333"/>
                  </a:cubicBezTo>
                  <a:close/>
                  <a:moveTo>
                    <a:pt x="781044" y="146333"/>
                  </a:moveTo>
                  <a:cubicBezTo>
                    <a:pt x="790131" y="147876"/>
                    <a:pt x="794675" y="153533"/>
                    <a:pt x="794675" y="163306"/>
                  </a:cubicBezTo>
                  <a:cubicBezTo>
                    <a:pt x="794675" y="167078"/>
                    <a:pt x="792960" y="172522"/>
                    <a:pt x="789531" y="179637"/>
                  </a:cubicBezTo>
                  <a:cubicBezTo>
                    <a:pt x="786102" y="186752"/>
                    <a:pt x="784388" y="191595"/>
                    <a:pt x="784388" y="194167"/>
                  </a:cubicBezTo>
                  <a:cubicBezTo>
                    <a:pt x="779930" y="191081"/>
                    <a:pt x="777787" y="188081"/>
                    <a:pt x="777958" y="185166"/>
                  </a:cubicBezTo>
                  <a:cubicBezTo>
                    <a:pt x="777958" y="183794"/>
                    <a:pt x="778473" y="181737"/>
                    <a:pt x="779501" y="178994"/>
                  </a:cubicBezTo>
                  <a:cubicBezTo>
                    <a:pt x="780530" y="176251"/>
                    <a:pt x="781044" y="174708"/>
                    <a:pt x="781044" y="174365"/>
                  </a:cubicBezTo>
                  <a:cubicBezTo>
                    <a:pt x="781044" y="174193"/>
                    <a:pt x="780873" y="173936"/>
                    <a:pt x="780530" y="173593"/>
                  </a:cubicBezTo>
                  <a:lnTo>
                    <a:pt x="777958" y="173593"/>
                  </a:lnTo>
                  <a:cubicBezTo>
                    <a:pt x="772815" y="173593"/>
                    <a:pt x="770243" y="171021"/>
                    <a:pt x="770243" y="165878"/>
                  </a:cubicBezTo>
                  <a:cubicBezTo>
                    <a:pt x="770415" y="164849"/>
                    <a:pt x="770843" y="163135"/>
                    <a:pt x="771529" y="160734"/>
                  </a:cubicBezTo>
                  <a:cubicBezTo>
                    <a:pt x="771872" y="163649"/>
                    <a:pt x="774186" y="165106"/>
                    <a:pt x="778473" y="165106"/>
                  </a:cubicBezTo>
                  <a:cubicBezTo>
                    <a:pt x="784302" y="165106"/>
                    <a:pt x="787131" y="162792"/>
                    <a:pt x="786959" y="158163"/>
                  </a:cubicBezTo>
                  <a:cubicBezTo>
                    <a:pt x="786788" y="153019"/>
                    <a:pt x="784816" y="149076"/>
                    <a:pt x="781044" y="146333"/>
                  </a:cubicBezTo>
                  <a:close/>
                  <a:moveTo>
                    <a:pt x="166393" y="146333"/>
                  </a:moveTo>
                  <a:cubicBezTo>
                    <a:pt x="175479" y="147876"/>
                    <a:pt x="180023" y="153533"/>
                    <a:pt x="180023" y="163306"/>
                  </a:cubicBezTo>
                  <a:cubicBezTo>
                    <a:pt x="180023" y="167078"/>
                    <a:pt x="178308" y="172522"/>
                    <a:pt x="174879" y="179637"/>
                  </a:cubicBezTo>
                  <a:cubicBezTo>
                    <a:pt x="171450" y="186752"/>
                    <a:pt x="169736" y="191595"/>
                    <a:pt x="169736" y="194167"/>
                  </a:cubicBezTo>
                  <a:cubicBezTo>
                    <a:pt x="165278" y="191081"/>
                    <a:pt x="163135" y="188081"/>
                    <a:pt x="163307" y="185166"/>
                  </a:cubicBezTo>
                  <a:cubicBezTo>
                    <a:pt x="163307" y="183794"/>
                    <a:pt x="163821" y="181737"/>
                    <a:pt x="164850" y="178994"/>
                  </a:cubicBezTo>
                  <a:cubicBezTo>
                    <a:pt x="165878" y="176251"/>
                    <a:pt x="166393" y="174708"/>
                    <a:pt x="166393" y="174365"/>
                  </a:cubicBezTo>
                  <a:cubicBezTo>
                    <a:pt x="166393" y="174193"/>
                    <a:pt x="166221" y="173936"/>
                    <a:pt x="165878" y="173593"/>
                  </a:cubicBezTo>
                  <a:lnTo>
                    <a:pt x="163307" y="173593"/>
                  </a:lnTo>
                  <a:cubicBezTo>
                    <a:pt x="158163" y="173593"/>
                    <a:pt x="155591" y="171021"/>
                    <a:pt x="155591" y="165878"/>
                  </a:cubicBezTo>
                  <a:cubicBezTo>
                    <a:pt x="155763" y="164849"/>
                    <a:pt x="156191" y="163135"/>
                    <a:pt x="156877" y="160734"/>
                  </a:cubicBezTo>
                  <a:cubicBezTo>
                    <a:pt x="157220" y="163649"/>
                    <a:pt x="159535" y="165106"/>
                    <a:pt x="163821" y="165106"/>
                  </a:cubicBezTo>
                  <a:cubicBezTo>
                    <a:pt x="169650" y="165106"/>
                    <a:pt x="172479" y="162792"/>
                    <a:pt x="172308" y="158163"/>
                  </a:cubicBezTo>
                  <a:cubicBezTo>
                    <a:pt x="172136" y="153019"/>
                    <a:pt x="170165" y="149076"/>
                    <a:pt x="166393" y="146333"/>
                  </a:cubicBezTo>
                  <a:close/>
                  <a:moveTo>
                    <a:pt x="2546046" y="142732"/>
                  </a:moveTo>
                  <a:cubicBezTo>
                    <a:pt x="2552046" y="142732"/>
                    <a:pt x="2555047" y="145304"/>
                    <a:pt x="2555047" y="150447"/>
                  </a:cubicBezTo>
                  <a:cubicBezTo>
                    <a:pt x="2557619" y="149419"/>
                    <a:pt x="2559419" y="148904"/>
                    <a:pt x="2560447" y="148904"/>
                  </a:cubicBezTo>
                  <a:cubicBezTo>
                    <a:pt x="2565077" y="148904"/>
                    <a:pt x="2567391" y="151390"/>
                    <a:pt x="2567391" y="156362"/>
                  </a:cubicBezTo>
                  <a:cubicBezTo>
                    <a:pt x="2567391" y="158763"/>
                    <a:pt x="2566705" y="160649"/>
                    <a:pt x="2565334" y="162020"/>
                  </a:cubicBezTo>
                  <a:cubicBezTo>
                    <a:pt x="2570477" y="162020"/>
                    <a:pt x="2573049" y="164592"/>
                    <a:pt x="2573049" y="169736"/>
                  </a:cubicBezTo>
                  <a:lnTo>
                    <a:pt x="2560705" y="169736"/>
                  </a:lnTo>
                  <a:cubicBezTo>
                    <a:pt x="2560705" y="165449"/>
                    <a:pt x="2559333" y="161935"/>
                    <a:pt x="2556590" y="159191"/>
                  </a:cubicBezTo>
                  <a:cubicBezTo>
                    <a:pt x="2553847" y="156448"/>
                    <a:pt x="2550332" y="155077"/>
                    <a:pt x="2546046" y="155077"/>
                  </a:cubicBezTo>
                  <a:close/>
                  <a:moveTo>
                    <a:pt x="1931396" y="142732"/>
                  </a:moveTo>
                  <a:cubicBezTo>
                    <a:pt x="1937396" y="142732"/>
                    <a:pt x="1940397" y="145304"/>
                    <a:pt x="1940397" y="150447"/>
                  </a:cubicBezTo>
                  <a:cubicBezTo>
                    <a:pt x="1942969" y="149419"/>
                    <a:pt x="1944769" y="148904"/>
                    <a:pt x="1945797" y="148904"/>
                  </a:cubicBezTo>
                  <a:cubicBezTo>
                    <a:pt x="1950427" y="148904"/>
                    <a:pt x="1952741" y="151390"/>
                    <a:pt x="1952741" y="156362"/>
                  </a:cubicBezTo>
                  <a:cubicBezTo>
                    <a:pt x="1952741" y="158763"/>
                    <a:pt x="1952055" y="160649"/>
                    <a:pt x="1950684" y="162020"/>
                  </a:cubicBezTo>
                  <a:cubicBezTo>
                    <a:pt x="1955827" y="162020"/>
                    <a:pt x="1958399" y="164592"/>
                    <a:pt x="1958399" y="169736"/>
                  </a:cubicBezTo>
                  <a:lnTo>
                    <a:pt x="1946055" y="169736"/>
                  </a:lnTo>
                  <a:cubicBezTo>
                    <a:pt x="1946055" y="165449"/>
                    <a:pt x="1944683" y="161935"/>
                    <a:pt x="1941940" y="159191"/>
                  </a:cubicBezTo>
                  <a:cubicBezTo>
                    <a:pt x="1939197" y="156448"/>
                    <a:pt x="1935682" y="155077"/>
                    <a:pt x="1931396" y="155077"/>
                  </a:cubicBezTo>
                  <a:close/>
                  <a:moveTo>
                    <a:pt x="1316744" y="142732"/>
                  </a:moveTo>
                  <a:cubicBezTo>
                    <a:pt x="1322744" y="142732"/>
                    <a:pt x="1325745" y="145304"/>
                    <a:pt x="1325745" y="150447"/>
                  </a:cubicBezTo>
                  <a:cubicBezTo>
                    <a:pt x="1328317" y="149419"/>
                    <a:pt x="1330117" y="148904"/>
                    <a:pt x="1331145" y="148904"/>
                  </a:cubicBezTo>
                  <a:cubicBezTo>
                    <a:pt x="1335775" y="148904"/>
                    <a:pt x="1338089" y="151390"/>
                    <a:pt x="1338089" y="156362"/>
                  </a:cubicBezTo>
                  <a:cubicBezTo>
                    <a:pt x="1338089" y="158763"/>
                    <a:pt x="1337403" y="160649"/>
                    <a:pt x="1336032" y="162020"/>
                  </a:cubicBezTo>
                  <a:cubicBezTo>
                    <a:pt x="1341175" y="162020"/>
                    <a:pt x="1343747" y="164592"/>
                    <a:pt x="1343747" y="169736"/>
                  </a:cubicBezTo>
                  <a:lnTo>
                    <a:pt x="1331403" y="169736"/>
                  </a:lnTo>
                  <a:cubicBezTo>
                    <a:pt x="1331403" y="165449"/>
                    <a:pt x="1330031" y="161935"/>
                    <a:pt x="1327288" y="159191"/>
                  </a:cubicBezTo>
                  <a:cubicBezTo>
                    <a:pt x="1324545" y="156448"/>
                    <a:pt x="1321030" y="155077"/>
                    <a:pt x="1316744" y="155077"/>
                  </a:cubicBezTo>
                  <a:close/>
                  <a:moveTo>
                    <a:pt x="702092" y="142732"/>
                  </a:moveTo>
                  <a:cubicBezTo>
                    <a:pt x="708092" y="142732"/>
                    <a:pt x="711093" y="145304"/>
                    <a:pt x="711093" y="150447"/>
                  </a:cubicBezTo>
                  <a:cubicBezTo>
                    <a:pt x="713665" y="149419"/>
                    <a:pt x="715465" y="148904"/>
                    <a:pt x="716493" y="148904"/>
                  </a:cubicBezTo>
                  <a:cubicBezTo>
                    <a:pt x="721123" y="148904"/>
                    <a:pt x="723437" y="151390"/>
                    <a:pt x="723437" y="156362"/>
                  </a:cubicBezTo>
                  <a:cubicBezTo>
                    <a:pt x="723437" y="158763"/>
                    <a:pt x="722751" y="160649"/>
                    <a:pt x="721380" y="162020"/>
                  </a:cubicBezTo>
                  <a:cubicBezTo>
                    <a:pt x="726523" y="162020"/>
                    <a:pt x="729095" y="164592"/>
                    <a:pt x="729095" y="169736"/>
                  </a:cubicBezTo>
                  <a:lnTo>
                    <a:pt x="716751" y="169736"/>
                  </a:lnTo>
                  <a:cubicBezTo>
                    <a:pt x="716751" y="165449"/>
                    <a:pt x="715379" y="161935"/>
                    <a:pt x="712636" y="159191"/>
                  </a:cubicBezTo>
                  <a:cubicBezTo>
                    <a:pt x="709893" y="156448"/>
                    <a:pt x="706378" y="155077"/>
                    <a:pt x="702092" y="155077"/>
                  </a:cubicBezTo>
                  <a:close/>
                  <a:moveTo>
                    <a:pt x="87440" y="142732"/>
                  </a:moveTo>
                  <a:cubicBezTo>
                    <a:pt x="93441" y="142732"/>
                    <a:pt x="96441" y="145304"/>
                    <a:pt x="96441" y="150447"/>
                  </a:cubicBezTo>
                  <a:cubicBezTo>
                    <a:pt x="99013" y="149419"/>
                    <a:pt x="100813" y="148904"/>
                    <a:pt x="101842" y="148904"/>
                  </a:cubicBezTo>
                  <a:cubicBezTo>
                    <a:pt x="106471" y="148904"/>
                    <a:pt x="108785" y="151390"/>
                    <a:pt x="108785" y="156362"/>
                  </a:cubicBezTo>
                  <a:cubicBezTo>
                    <a:pt x="108785" y="158763"/>
                    <a:pt x="108100" y="160649"/>
                    <a:pt x="106728" y="162020"/>
                  </a:cubicBezTo>
                  <a:cubicBezTo>
                    <a:pt x="111872" y="162020"/>
                    <a:pt x="114443" y="164592"/>
                    <a:pt x="114443" y="169736"/>
                  </a:cubicBezTo>
                  <a:lnTo>
                    <a:pt x="102099" y="169736"/>
                  </a:lnTo>
                  <a:cubicBezTo>
                    <a:pt x="102099" y="165449"/>
                    <a:pt x="100727" y="161935"/>
                    <a:pt x="97984" y="159191"/>
                  </a:cubicBezTo>
                  <a:cubicBezTo>
                    <a:pt x="95241" y="156448"/>
                    <a:pt x="91726" y="155077"/>
                    <a:pt x="87440" y="155077"/>
                  </a:cubicBezTo>
                  <a:close/>
                  <a:moveTo>
                    <a:pt x="2519042" y="124730"/>
                  </a:moveTo>
                  <a:cubicBezTo>
                    <a:pt x="2525386" y="124730"/>
                    <a:pt x="2530615" y="127173"/>
                    <a:pt x="2534730" y="132059"/>
                  </a:cubicBezTo>
                  <a:cubicBezTo>
                    <a:pt x="2538845" y="136946"/>
                    <a:pt x="2540902" y="142646"/>
                    <a:pt x="2540902" y="149162"/>
                  </a:cubicBezTo>
                  <a:lnTo>
                    <a:pt x="2540902" y="172307"/>
                  </a:lnTo>
                  <a:lnTo>
                    <a:pt x="2533187" y="172307"/>
                  </a:lnTo>
                  <a:lnTo>
                    <a:pt x="2533187" y="149162"/>
                  </a:lnTo>
                  <a:cubicBezTo>
                    <a:pt x="2533187" y="145047"/>
                    <a:pt x="2531815" y="141446"/>
                    <a:pt x="2529072" y="138360"/>
                  </a:cubicBezTo>
                  <a:cubicBezTo>
                    <a:pt x="2526329" y="135274"/>
                    <a:pt x="2522986" y="133731"/>
                    <a:pt x="2519042" y="133731"/>
                  </a:cubicBezTo>
                  <a:cubicBezTo>
                    <a:pt x="2516128" y="133731"/>
                    <a:pt x="2513470" y="134545"/>
                    <a:pt x="2511070" y="136174"/>
                  </a:cubicBezTo>
                  <a:cubicBezTo>
                    <a:pt x="2508670" y="137803"/>
                    <a:pt x="2507469" y="139989"/>
                    <a:pt x="2507469" y="142732"/>
                  </a:cubicBezTo>
                  <a:cubicBezTo>
                    <a:pt x="2507469" y="147876"/>
                    <a:pt x="2509613" y="150447"/>
                    <a:pt x="2513899" y="150447"/>
                  </a:cubicBezTo>
                  <a:cubicBezTo>
                    <a:pt x="2517328" y="150447"/>
                    <a:pt x="2519042" y="148304"/>
                    <a:pt x="2519042" y="144018"/>
                  </a:cubicBezTo>
                  <a:lnTo>
                    <a:pt x="2517756" y="141446"/>
                  </a:lnTo>
                  <a:cubicBezTo>
                    <a:pt x="2522900" y="141446"/>
                    <a:pt x="2525472" y="144875"/>
                    <a:pt x="2525472" y="151733"/>
                  </a:cubicBezTo>
                  <a:cubicBezTo>
                    <a:pt x="2525472" y="156877"/>
                    <a:pt x="2522900" y="159449"/>
                    <a:pt x="2517756" y="159449"/>
                  </a:cubicBezTo>
                  <a:cubicBezTo>
                    <a:pt x="2515870" y="159449"/>
                    <a:pt x="2514499" y="159020"/>
                    <a:pt x="2513642" y="158163"/>
                  </a:cubicBezTo>
                  <a:cubicBezTo>
                    <a:pt x="2513642" y="161592"/>
                    <a:pt x="2511841" y="164249"/>
                    <a:pt x="2508241" y="166135"/>
                  </a:cubicBezTo>
                  <a:cubicBezTo>
                    <a:pt x="2505498" y="167678"/>
                    <a:pt x="2502240" y="168450"/>
                    <a:pt x="2498468" y="168450"/>
                  </a:cubicBezTo>
                  <a:cubicBezTo>
                    <a:pt x="2501897" y="164163"/>
                    <a:pt x="2503612" y="160734"/>
                    <a:pt x="2503612" y="158163"/>
                  </a:cubicBezTo>
                  <a:cubicBezTo>
                    <a:pt x="2503612" y="156620"/>
                    <a:pt x="2502969" y="154219"/>
                    <a:pt x="2501683" y="150962"/>
                  </a:cubicBezTo>
                  <a:cubicBezTo>
                    <a:pt x="2500397" y="147704"/>
                    <a:pt x="2499754" y="145390"/>
                    <a:pt x="2499754" y="144018"/>
                  </a:cubicBezTo>
                  <a:cubicBezTo>
                    <a:pt x="2499926" y="138703"/>
                    <a:pt x="2501854" y="134160"/>
                    <a:pt x="2505541" y="130388"/>
                  </a:cubicBezTo>
                  <a:cubicBezTo>
                    <a:pt x="2509227" y="126616"/>
                    <a:pt x="2513727" y="124730"/>
                    <a:pt x="2519042" y="124730"/>
                  </a:cubicBezTo>
                  <a:close/>
                  <a:moveTo>
                    <a:pt x="1904392" y="124730"/>
                  </a:moveTo>
                  <a:cubicBezTo>
                    <a:pt x="1910736" y="124730"/>
                    <a:pt x="1915965" y="127173"/>
                    <a:pt x="1920080" y="132059"/>
                  </a:cubicBezTo>
                  <a:cubicBezTo>
                    <a:pt x="1924195" y="136946"/>
                    <a:pt x="1926252" y="142646"/>
                    <a:pt x="1926252" y="149162"/>
                  </a:cubicBezTo>
                  <a:lnTo>
                    <a:pt x="1926252" y="172307"/>
                  </a:lnTo>
                  <a:lnTo>
                    <a:pt x="1918537" y="172307"/>
                  </a:lnTo>
                  <a:lnTo>
                    <a:pt x="1918537" y="149162"/>
                  </a:lnTo>
                  <a:cubicBezTo>
                    <a:pt x="1918537" y="145047"/>
                    <a:pt x="1917165" y="141446"/>
                    <a:pt x="1914422" y="138360"/>
                  </a:cubicBezTo>
                  <a:cubicBezTo>
                    <a:pt x="1911679" y="135274"/>
                    <a:pt x="1908336" y="133731"/>
                    <a:pt x="1904392" y="133731"/>
                  </a:cubicBezTo>
                  <a:cubicBezTo>
                    <a:pt x="1901478" y="133731"/>
                    <a:pt x="1898820" y="134545"/>
                    <a:pt x="1896420" y="136174"/>
                  </a:cubicBezTo>
                  <a:cubicBezTo>
                    <a:pt x="1894020" y="137803"/>
                    <a:pt x="1892819" y="139989"/>
                    <a:pt x="1892819" y="142732"/>
                  </a:cubicBezTo>
                  <a:cubicBezTo>
                    <a:pt x="1892819" y="147876"/>
                    <a:pt x="1894963" y="150447"/>
                    <a:pt x="1899249" y="150447"/>
                  </a:cubicBezTo>
                  <a:cubicBezTo>
                    <a:pt x="1902678" y="150447"/>
                    <a:pt x="1904392" y="148304"/>
                    <a:pt x="1904392" y="144018"/>
                  </a:cubicBezTo>
                  <a:lnTo>
                    <a:pt x="1903106" y="141446"/>
                  </a:lnTo>
                  <a:cubicBezTo>
                    <a:pt x="1908250" y="141446"/>
                    <a:pt x="1910822" y="144875"/>
                    <a:pt x="1910822" y="151733"/>
                  </a:cubicBezTo>
                  <a:cubicBezTo>
                    <a:pt x="1910822" y="156877"/>
                    <a:pt x="1908250" y="159449"/>
                    <a:pt x="1903106" y="159449"/>
                  </a:cubicBezTo>
                  <a:cubicBezTo>
                    <a:pt x="1901220" y="159449"/>
                    <a:pt x="1899849" y="159020"/>
                    <a:pt x="1898992" y="158163"/>
                  </a:cubicBezTo>
                  <a:cubicBezTo>
                    <a:pt x="1898992" y="161592"/>
                    <a:pt x="1897191" y="164249"/>
                    <a:pt x="1893591" y="166135"/>
                  </a:cubicBezTo>
                  <a:cubicBezTo>
                    <a:pt x="1890848" y="167678"/>
                    <a:pt x="1887590" y="168450"/>
                    <a:pt x="1883818" y="168450"/>
                  </a:cubicBezTo>
                  <a:cubicBezTo>
                    <a:pt x="1887247" y="164163"/>
                    <a:pt x="1888962" y="160734"/>
                    <a:pt x="1888962" y="158163"/>
                  </a:cubicBezTo>
                  <a:cubicBezTo>
                    <a:pt x="1888962" y="156620"/>
                    <a:pt x="1888319" y="154219"/>
                    <a:pt x="1887033" y="150962"/>
                  </a:cubicBezTo>
                  <a:cubicBezTo>
                    <a:pt x="1885747" y="147704"/>
                    <a:pt x="1885104" y="145390"/>
                    <a:pt x="1885104" y="144018"/>
                  </a:cubicBezTo>
                  <a:cubicBezTo>
                    <a:pt x="1885276" y="138703"/>
                    <a:pt x="1887204" y="134160"/>
                    <a:pt x="1890891" y="130388"/>
                  </a:cubicBezTo>
                  <a:cubicBezTo>
                    <a:pt x="1894577" y="126616"/>
                    <a:pt x="1899077" y="124730"/>
                    <a:pt x="1904392" y="124730"/>
                  </a:cubicBezTo>
                  <a:close/>
                  <a:moveTo>
                    <a:pt x="1289740" y="124730"/>
                  </a:moveTo>
                  <a:cubicBezTo>
                    <a:pt x="1296084" y="124730"/>
                    <a:pt x="1301313" y="127173"/>
                    <a:pt x="1305428" y="132059"/>
                  </a:cubicBezTo>
                  <a:cubicBezTo>
                    <a:pt x="1309543" y="136946"/>
                    <a:pt x="1311600" y="142646"/>
                    <a:pt x="1311600" y="149162"/>
                  </a:cubicBezTo>
                  <a:lnTo>
                    <a:pt x="1311600" y="172307"/>
                  </a:lnTo>
                  <a:lnTo>
                    <a:pt x="1303885" y="172307"/>
                  </a:lnTo>
                  <a:lnTo>
                    <a:pt x="1303885" y="149162"/>
                  </a:lnTo>
                  <a:cubicBezTo>
                    <a:pt x="1303885" y="145047"/>
                    <a:pt x="1302513" y="141446"/>
                    <a:pt x="1299770" y="138360"/>
                  </a:cubicBezTo>
                  <a:cubicBezTo>
                    <a:pt x="1297027" y="135274"/>
                    <a:pt x="1293684" y="133731"/>
                    <a:pt x="1289740" y="133731"/>
                  </a:cubicBezTo>
                  <a:cubicBezTo>
                    <a:pt x="1286826" y="133731"/>
                    <a:pt x="1284168" y="134545"/>
                    <a:pt x="1281768" y="136174"/>
                  </a:cubicBezTo>
                  <a:cubicBezTo>
                    <a:pt x="1279368" y="137803"/>
                    <a:pt x="1278167" y="139989"/>
                    <a:pt x="1278167" y="142732"/>
                  </a:cubicBezTo>
                  <a:cubicBezTo>
                    <a:pt x="1278167" y="147876"/>
                    <a:pt x="1280311" y="150447"/>
                    <a:pt x="1284597" y="150447"/>
                  </a:cubicBezTo>
                  <a:cubicBezTo>
                    <a:pt x="1288026" y="150447"/>
                    <a:pt x="1289740" y="148304"/>
                    <a:pt x="1289740" y="144018"/>
                  </a:cubicBezTo>
                  <a:lnTo>
                    <a:pt x="1288454" y="141446"/>
                  </a:lnTo>
                  <a:cubicBezTo>
                    <a:pt x="1293598" y="141446"/>
                    <a:pt x="1296170" y="144875"/>
                    <a:pt x="1296170" y="151733"/>
                  </a:cubicBezTo>
                  <a:cubicBezTo>
                    <a:pt x="1296170" y="156877"/>
                    <a:pt x="1293598" y="159449"/>
                    <a:pt x="1288454" y="159449"/>
                  </a:cubicBezTo>
                  <a:cubicBezTo>
                    <a:pt x="1286568" y="159449"/>
                    <a:pt x="1285197" y="159020"/>
                    <a:pt x="1284340" y="158163"/>
                  </a:cubicBezTo>
                  <a:cubicBezTo>
                    <a:pt x="1284340" y="161592"/>
                    <a:pt x="1282539" y="164249"/>
                    <a:pt x="1278939" y="166135"/>
                  </a:cubicBezTo>
                  <a:cubicBezTo>
                    <a:pt x="1276196" y="167678"/>
                    <a:pt x="1272938" y="168450"/>
                    <a:pt x="1269166" y="168450"/>
                  </a:cubicBezTo>
                  <a:cubicBezTo>
                    <a:pt x="1272595" y="164163"/>
                    <a:pt x="1274310" y="160734"/>
                    <a:pt x="1274310" y="158163"/>
                  </a:cubicBezTo>
                  <a:cubicBezTo>
                    <a:pt x="1274310" y="156620"/>
                    <a:pt x="1273667" y="154219"/>
                    <a:pt x="1272381" y="150962"/>
                  </a:cubicBezTo>
                  <a:cubicBezTo>
                    <a:pt x="1271095" y="147704"/>
                    <a:pt x="1270452" y="145390"/>
                    <a:pt x="1270452" y="144018"/>
                  </a:cubicBezTo>
                  <a:cubicBezTo>
                    <a:pt x="1270624" y="138703"/>
                    <a:pt x="1272552" y="134160"/>
                    <a:pt x="1276239" y="130388"/>
                  </a:cubicBezTo>
                  <a:cubicBezTo>
                    <a:pt x="1279925" y="126616"/>
                    <a:pt x="1284425" y="124730"/>
                    <a:pt x="1289740" y="124730"/>
                  </a:cubicBezTo>
                  <a:close/>
                  <a:moveTo>
                    <a:pt x="675088" y="124730"/>
                  </a:moveTo>
                  <a:cubicBezTo>
                    <a:pt x="681432" y="124730"/>
                    <a:pt x="686661" y="127173"/>
                    <a:pt x="690776" y="132059"/>
                  </a:cubicBezTo>
                  <a:cubicBezTo>
                    <a:pt x="694891" y="136946"/>
                    <a:pt x="696948" y="142646"/>
                    <a:pt x="696948" y="149162"/>
                  </a:cubicBezTo>
                  <a:lnTo>
                    <a:pt x="696948" y="172307"/>
                  </a:lnTo>
                  <a:lnTo>
                    <a:pt x="689233" y="172307"/>
                  </a:lnTo>
                  <a:lnTo>
                    <a:pt x="689233" y="149162"/>
                  </a:lnTo>
                  <a:cubicBezTo>
                    <a:pt x="689233" y="145047"/>
                    <a:pt x="687861" y="141446"/>
                    <a:pt x="685118" y="138360"/>
                  </a:cubicBezTo>
                  <a:cubicBezTo>
                    <a:pt x="682375" y="135274"/>
                    <a:pt x="679032" y="133731"/>
                    <a:pt x="675088" y="133731"/>
                  </a:cubicBezTo>
                  <a:cubicBezTo>
                    <a:pt x="672174" y="133731"/>
                    <a:pt x="669516" y="134545"/>
                    <a:pt x="667116" y="136174"/>
                  </a:cubicBezTo>
                  <a:cubicBezTo>
                    <a:pt x="664716" y="137803"/>
                    <a:pt x="663515" y="139989"/>
                    <a:pt x="663515" y="142732"/>
                  </a:cubicBezTo>
                  <a:cubicBezTo>
                    <a:pt x="663515" y="147876"/>
                    <a:pt x="665659" y="150447"/>
                    <a:pt x="669945" y="150447"/>
                  </a:cubicBezTo>
                  <a:cubicBezTo>
                    <a:pt x="673374" y="150447"/>
                    <a:pt x="675088" y="148304"/>
                    <a:pt x="675088" y="144018"/>
                  </a:cubicBezTo>
                  <a:lnTo>
                    <a:pt x="673802" y="141446"/>
                  </a:lnTo>
                  <a:cubicBezTo>
                    <a:pt x="678946" y="141446"/>
                    <a:pt x="681518" y="144875"/>
                    <a:pt x="681518" y="151733"/>
                  </a:cubicBezTo>
                  <a:cubicBezTo>
                    <a:pt x="681518" y="156877"/>
                    <a:pt x="678946" y="159449"/>
                    <a:pt x="673802" y="159449"/>
                  </a:cubicBezTo>
                  <a:cubicBezTo>
                    <a:pt x="671916" y="159449"/>
                    <a:pt x="670545" y="159020"/>
                    <a:pt x="669688" y="158163"/>
                  </a:cubicBezTo>
                  <a:cubicBezTo>
                    <a:pt x="669688" y="161592"/>
                    <a:pt x="667887" y="164249"/>
                    <a:pt x="664287" y="166135"/>
                  </a:cubicBezTo>
                  <a:cubicBezTo>
                    <a:pt x="661544" y="167678"/>
                    <a:pt x="658286" y="168450"/>
                    <a:pt x="654514" y="168450"/>
                  </a:cubicBezTo>
                  <a:cubicBezTo>
                    <a:pt x="657943" y="164163"/>
                    <a:pt x="659658" y="160734"/>
                    <a:pt x="659658" y="158163"/>
                  </a:cubicBezTo>
                  <a:cubicBezTo>
                    <a:pt x="659658" y="156620"/>
                    <a:pt x="659015" y="154219"/>
                    <a:pt x="657729" y="150962"/>
                  </a:cubicBezTo>
                  <a:cubicBezTo>
                    <a:pt x="656443" y="147704"/>
                    <a:pt x="655800" y="145390"/>
                    <a:pt x="655800" y="144018"/>
                  </a:cubicBezTo>
                  <a:cubicBezTo>
                    <a:pt x="655972" y="138703"/>
                    <a:pt x="657900" y="134160"/>
                    <a:pt x="661587" y="130388"/>
                  </a:cubicBezTo>
                  <a:cubicBezTo>
                    <a:pt x="665273" y="126616"/>
                    <a:pt x="669773" y="124730"/>
                    <a:pt x="675088" y="124730"/>
                  </a:cubicBezTo>
                  <a:close/>
                  <a:moveTo>
                    <a:pt x="60437" y="124730"/>
                  </a:moveTo>
                  <a:cubicBezTo>
                    <a:pt x="66780" y="124730"/>
                    <a:pt x="72009" y="127173"/>
                    <a:pt x="76124" y="132059"/>
                  </a:cubicBezTo>
                  <a:cubicBezTo>
                    <a:pt x="80239" y="136946"/>
                    <a:pt x="82296" y="142646"/>
                    <a:pt x="82296" y="149162"/>
                  </a:cubicBezTo>
                  <a:lnTo>
                    <a:pt x="82296" y="172307"/>
                  </a:lnTo>
                  <a:lnTo>
                    <a:pt x="74581" y="172307"/>
                  </a:lnTo>
                  <a:lnTo>
                    <a:pt x="74581" y="149162"/>
                  </a:lnTo>
                  <a:cubicBezTo>
                    <a:pt x="74581" y="145047"/>
                    <a:pt x="73210" y="141446"/>
                    <a:pt x="70466" y="138360"/>
                  </a:cubicBezTo>
                  <a:cubicBezTo>
                    <a:pt x="67723" y="135274"/>
                    <a:pt x="64380" y="133731"/>
                    <a:pt x="60437" y="133731"/>
                  </a:cubicBezTo>
                  <a:cubicBezTo>
                    <a:pt x="57522" y="133731"/>
                    <a:pt x="54864" y="134545"/>
                    <a:pt x="52464" y="136174"/>
                  </a:cubicBezTo>
                  <a:cubicBezTo>
                    <a:pt x="50064" y="137803"/>
                    <a:pt x="48864" y="139989"/>
                    <a:pt x="48864" y="142732"/>
                  </a:cubicBezTo>
                  <a:cubicBezTo>
                    <a:pt x="48864" y="147876"/>
                    <a:pt x="51007" y="150447"/>
                    <a:pt x="55293" y="150447"/>
                  </a:cubicBezTo>
                  <a:cubicBezTo>
                    <a:pt x="58722" y="150447"/>
                    <a:pt x="60437" y="148304"/>
                    <a:pt x="60437" y="144018"/>
                  </a:cubicBezTo>
                  <a:lnTo>
                    <a:pt x="59151" y="141446"/>
                  </a:lnTo>
                  <a:cubicBezTo>
                    <a:pt x="64294" y="141446"/>
                    <a:pt x="66866" y="144875"/>
                    <a:pt x="66866" y="151733"/>
                  </a:cubicBezTo>
                  <a:cubicBezTo>
                    <a:pt x="66866" y="156877"/>
                    <a:pt x="64294" y="159449"/>
                    <a:pt x="59151" y="159449"/>
                  </a:cubicBezTo>
                  <a:cubicBezTo>
                    <a:pt x="57265" y="159449"/>
                    <a:pt x="55893" y="159020"/>
                    <a:pt x="55036" y="158163"/>
                  </a:cubicBezTo>
                  <a:cubicBezTo>
                    <a:pt x="55036" y="161592"/>
                    <a:pt x="53236" y="164249"/>
                    <a:pt x="49635" y="166135"/>
                  </a:cubicBezTo>
                  <a:cubicBezTo>
                    <a:pt x="46892" y="167678"/>
                    <a:pt x="43634" y="168450"/>
                    <a:pt x="39863" y="168450"/>
                  </a:cubicBezTo>
                  <a:cubicBezTo>
                    <a:pt x="43292" y="164163"/>
                    <a:pt x="45006" y="160734"/>
                    <a:pt x="45006" y="158163"/>
                  </a:cubicBezTo>
                  <a:cubicBezTo>
                    <a:pt x="45006" y="156620"/>
                    <a:pt x="44363" y="154219"/>
                    <a:pt x="43077" y="150962"/>
                  </a:cubicBezTo>
                  <a:cubicBezTo>
                    <a:pt x="41791" y="147704"/>
                    <a:pt x="41148" y="145390"/>
                    <a:pt x="41148" y="144018"/>
                  </a:cubicBezTo>
                  <a:cubicBezTo>
                    <a:pt x="41320" y="138703"/>
                    <a:pt x="43249" y="134160"/>
                    <a:pt x="46935" y="130388"/>
                  </a:cubicBezTo>
                  <a:cubicBezTo>
                    <a:pt x="50621" y="126616"/>
                    <a:pt x="55122" y="124730"/>
                    <a:pt x="60437" y="124730"/>
                  </a:cubicBezTo>
                  <a:close/>
                  <a:moveTo>
                    <a:pt x="2664346" y="123444"/>
                  </a:moveTo>
                  <a:cubicBezTo>
                    <a:pt x="2666061" y="124644"/>
                    <a:pt x="2666918" y="126787"/>
                    <a:pt x="2666918" y="129873"/>
                  </a:cubicBezTo>
                  <a:cubicBezTo>
                    <a:pt x="2666746" y="135017"/>
                    <a:pt x="2664775" y="139303"/>
                    <a:pt x="2661003" y="142732"/>
                  </a:cubicBezTo>
                  <a:cubicBezTo>
                    <a:pt x="2657231" y="146161"/>
                    <a:pt x="2652773" y="147876"/>
                    <a:pt x="2647630" y="147876"/>
                  </a:cubicBezTo>
                  <a:cubicBezTo>
                    <a:pt x="2644887" y="147876"/>
                    <a:pt x="2640815" y="147233"/>
                    <a:pt x="2635414" y="145947"/>
                  </a:cubicBezTo>
                  <a:cubicBezTo>
                    <a:pt x="2630013" y="144661"/>
                    <a:pt x="2625941" y="144018"/>
                    <a:pt x="2623198" y="144018"/>
                  </a:cubicBezTo>
                  <a:lnTo>
                    <a:pt x="2616769" y="144018"/>
                  </a:lnTo>
                  <a:cubicBezTo>
                    <a:pt x="2623627" y="147447"/>
                    <a:pt x="2627056" y="152162"/>
                    <a:pt x="2627056" y="158163"/>
                  </a:cubicBezTo>
                  <a:cubicBezTo>
                    <a:pt x="2616597" y="152162"/>
                    <a:pt x="2608882" y="149162"/>
                    <a:pt x="2603910" y="149162"/>
                  </a:cubicBezTo>
                  <a:cubicBezTo>
                    <a:pt x="2595338" y="149162"/>
                    <a:pt x="2585051" y="153448"/>
                    <a:pt x="2573049" y="162020"/>
                  </a:cubicBezTo>
                  <a:lnTo>
                    <a:pt x="2569191" y="159449"/>
                  </a:lnTo>
                  <a:cubicBezTo>
                    <a:pt x="2583593" y="142304"/>
                    <a:pt x="2601595" y="133731"/>
                    <a:pt x="2623198" y="133731"/>
                  </a:cubicBezTo>
                  <a:cubicBezTo>
                    <a:pt x="2625427" y="133731"/>
                    <a:pt x="2628856" y="133945"/>
                    <a:pt x="2633485" y="134374"/>
                  </a:cubicBezTo>
                  <a:cubicBezTo>
                    <a:pt x="2638114" y="134803"/>
                    <a:pt x="2641543" y="135017"/>
                    <a:pt x="2643772" y="135017"/>
                  </a:cubicBezTo>
                  <a:cubicBezTo>
                    <a:pt x="2655774" y="135017"/>
                    <a:pt x="2662632" y="131159"/>
                    <a:pt x="2664346" y="123444"/>
                  </a:cubicBezTo>
                  <a:close/>
                  <a:moveTo>
                    <a:pt x="2049696" y="123444"/>
                  </a:moveTo>
                  <a:cubicBezTo>
                    <a:pt x="2051411" y="124644"/>
                    <a:pt x="2052268" y="126787"/>
                    <a:pt x="2052268" y="129873"/>
                  </a:cubicBezTo>
                  <a:cubicBezTo>
                    <a:pt x="2052096" y="135017"/>
                    <a:pt x="2050125" y="139303"/>
                    <a:pt x="2046353" y="142732"/>
                  </a:cubicBezTo>
                  <a:cubicBezTo>
                    <a:pt x="2042581" y="146161"/>
                    <a:pt x="2038123" y="147876"/>
                    <a:pt x="2032980" y="147876"/>
                  </a:cubicBezTo>
                  <a:cubicBezTo>
                    <a:pt x="2030237" y="147876"/>
                    <a:pt x="2026165" y="147233"/>
                    <a:pt x="2020764" y="145947"/>
                  </a:cubicBezTo>
                  <a:cubicBezTo>
                    <a:pt x="2015363" y="144661"/>
                    <a:pt x="2011291" y="144018"/>
                    <a:pt x="2008548" y="144018"/>
                  </a:cubicBezTo>
                  <a:lnTo>
                    <a:pt x="2002119" y="144018"/>
                  </a:lnTo>
                  <a:cubicBezTo>
                    <a:pt x="2008977" y="147447"/>
                    <a:pt x="2012406" y="152162"/>
                    <a:pt x="2012406" y="158163"/>
                  </a:cubicBezTo>
                  <a:cubicBezTo>
                    <a:pt x="2001947" y="152162"/>
                    <a:pt x="1994232" y="149162"/>
                    <a:pt x="1989260" y="149162"/>
                  </a:cubicBezTo>
                  <a:cubicBezTo>
                    <a:pt x="1980688" y="149162"/>
                    <a:pt x="1970401" y="153448"/>
                    <a:pt x="1958399" y="162020"/>
                  </a:cubicBezTo>
                  <a:lnTo>
                    <a:pt x="1954541" y="159449"/>
                  </a:lnTo>
                  <a:cubicBezTo>
                    <a:pt x="1968943" y="142304"/>
                    <a:pt x="1986945" y="133731"/>
                    <a:pt x="2008548" y="133731"/>
                  </a:cubicBezTo>
                  <a:cubicBezTo>
                    <a:pt x="2010777" y="133731"/>
                    <a:pt x="2014206" y="133945"/>
                    <a:pt x="2018835" y="134374"/>
                  </a:cubicBezTo>
                  <a:cubicBezTo>
                    <a:pt x="2023464" y="134803"/>
                    <a:pt x="2026893" y="135017"/>
                    <a:pt x="2029122" y="135017"/>
                  </a:cubicBezTo>
                  <a:cubicBezTo>
                    <a:pt x="2041124" y="135017"/>
                    <a:pt x="2047982" y="131159"/>
                    <a:pt x="2049696" y="123444"/>
                  </a:cubicBezTo>
                  <a:close/>
                  <a:moveTo>
                    <a:pt x="1435044" y="123444"/>
                  </a:moveTo>
                  <a:cubicBezTo>
                    <a:pt x="1436759" y="124644"/>
                    <a:pt x="1437616" y="126787"/>
                    <a:pt x="1437616" y="129873"/>
                  </a:cubicBezTo>
                  <a:cubicBezTo>
                    <a:pt x="1437444" y="135017"/>
                    <a:pt x="1435473" y="139303"/>
                    <a:pt x="1431701" y="142732"/>
                  </a:cubicBezTo>
                  <a:cubicBezTo>
                    <a:pt x="1427929" y="146161"/>
                    <a:pt x="1423471" y="147876"/>
                    <a:pt x="1418328" y="147876"/>
                  </a:cubicBezTo>
                  <a:cubicBezTo>
                    <a:pt x="1415585" y="147876"/>
                    <a:pt x="1411513" y="147233"/>
                    <a:pt x="1406112" y="145947"/>
                  </a:cubicBezTo>
                  <a:cubicBezTo>
                    <a:pt x="1400711" y="144661"/>
                    <a:pt x="1396639" y="144018"/>
                    <a:pt x="1393896" y="144018"/>
                  </a:cubicBezTo>
                  <a:lnTo>
                    <a:pt x="1387467" y="144018"/>
                  </a:lnTo>
                  <a:cubicBezTo>
                    <a:pt x="1394325" y="147447"/>
                    <a:pt x="1397754" y="152162"/>
                    <a:pt x="1397754" y="158163"/>
                  </a:cubicBezTo>
                  <a:cubicBezTo>
                    <a:pt x="1387295" y="152162"/>
                    <a:pt x="1379580" y="149162"/>
                    <a:pt x="1374608" y="149162"/>
                  </a:cubicBezTo>
                  <a:cubicBezTo>
                    <a:pt x="1366036" y="149162"/>
                    <a:pt x="1355749" y="153448"/>
                    <a:pt x="1343747" y="162020"/>
                  </a:cubicBezTo>
                  <a:lnTo>
                    <a:pt x="1339889" y="159449"/>
                  </a:lnTo>
                  <a:cubicBezTo>
                    <a:pt x="1354291" y="142304"/>
                    <a:pt x="1372293" y="133731"/>
                    <a:pt x="1393896" y="133731"/>
                  </a:cubicBezTo>
                  <a:cubicBezTo>
                    <a:pt x="1396125" y="133731"/>
                    <a:pt x="1399554" y="133945"/>
                    <a:pt x="1404183" y="134374"/>
                  </a:cubicBezTo>
                  <a:cubicBezTo>
                    <a:pt x="1408812" y="134803"/>
                    <a:pt x="1412241" y="135017"/>
                    <a:pt x="1414470" y="135017"/>
                  </a:cubicBezTo>
                  <a:cubicBezTo>
                    <a:pt x="1426472" y="135017"/>
                    <a:pt x="1433330" y="131159"/>
                    <a:pt x="1435044" y="123444"/>
                  </a:cubicBezTo>
                  <a:close/>
                  <a:moveTo>
                    <a:pt x="820392" y="123444"/>
                  </a:moveTo>
                  <a:cubicBezTo>
                    <a:pt x="822107" y="124644"/>
                    <a:pt x="822964" y="126787"/>
                    <a:pt x="822964" y="129873"/>
                  </a:cubicBezTo>
                  <a:cubicBezTo>
                    <a:pt x="822792" y="135017"/>
                    <a:pt x="820821" y="139303"/>
                    <a:pt x="817049" y="142732"/>
                  </a:cubicBezTo>
                  <a:cubicBezTo>
                    <a:pt x="813277" y="146161"/>
                    <a:pt x="808819" y="147876"/>
                    <a:pt x="803676" y="147876"/>
                  </a:cubicBezTo>
                  <a:cubicBezTo>
                    <a:pt x="800933" y="147876"/>
                    <a:pt x="796861" y="147233"/>
                    <a:pt x="791460" y="145947"/>
                  </a:cubicBezTo>
                  <a:cubicBezTo>
                    <a:pt x="786059" y="144661"/>
                    <a:pt x="781987" y="144018"/>
                    <a:pt x="779244" y="144018"/>
                  </a:cubicBezTo>
                  <a:lnTo>
                    <a:pt x="772815" y="144018"/>
                  </a:lnTo>
                  <a:cubicBezTo>
                    <a:pt x="779673" y="147447"/>
                    <a:pt x="783102" y="152162"/>
                    <a:pt x="783102" y="158163"/>
                  </a:cubicBezTo>
                  <a:cubicBezTo>
                    <a:pt x="772643" y="152162"/>
                    <a:pt x="764928" y="149162"/>
                    <a:pt x="759956" y="149162"/>
                  </a:cubicBezTo>
                  <a:cubicBezTo>
                    <a:pt x="751384" y="149162"/>
                    <a:pt x="741097" y="153448"/>
                    <a:pt x="729095" y="162020"/>
                  </a:cubicBezTo>
                  <a:lnTo>
                    <a:pt x="725237" y="159449"/>
                  </a:lnTo>
                  <a:cubicBezTo>
                    <a:pt x="739639" y="142304"/>
                    <a:pt x="757641" y="133731"/>
                    <a:pt x="779244" y="133731"/>
                  </a:cubicBezTo>
                  <a:cubicBezTo>
                    <a:pt x="781473" y="133731"/>
                    <a:pt x="784902" y="133945"/>
                    <a:pt x="789531" y="134374"/>
                  </a:cubicBezTo>
                  <a:cubicBezTo>
                    <a:pt x="794160" y="134803"/>
                    <a:pt x="797589" y="135017"/>
                    <a:pt x="799818" y="135017"/>
                  </a:cubicBezTo>
                  <a:cubicBezTo>
                    <a:pt x="811820" y="135017"/>
                    <a:pt x="818678" y="131159"/>
                    <a:pt x="820392" y="123444"/>
                  </a:cubicBezTo>
                  <a:close/>
                  <a:moveTo>
                    <a:pt x="205740" y="123444"/>
                  </a:moveTo>
                  <a:cubicBezTo>
                    <a:pt x="207455" y="124644"/>
                    <a:pt x="208312" y="126787"/>
                    <a:pt x="208312" y="129873"/>
                  </a:cubicBezTo>
                  <a:cubicBezTo>
                    <a:pt x="208141" y="135017"/>
                    <a:pt x="206169" y="139303"/>
                    <a:pt x="202397" y="142732"/>
                  </a:cubicBezTo>
                  <a:cubicBezTo>
                    <a:pt x="198625" y="146161"/>
                    <a:pt x="194168" y="147876"/>
                    <a:pt x="189024" y="147876"/>
                  </a:cubicBezTo>
                  <a:cubicBezTo>
                    <a:pt x="186281" y="147876"/>
                    <a:pt x="182209" y="147233"/>
                    <a:pt x="176808" y="145947"/>
                  </a:cubicBezTo>
                  <a:cubicBezTo>
                    <a:pt x="171408" y="144661"/>
                    <a:pt x="167336" y="144018"/>
                    <a:pt x="164592" y="144018"/>
                  </a:cubicBezTo>
                  <a:lnTo>
                    <a:pt x="158163" y="144018"/>
                  </a:lnTo>
                  <a:cubicBezTo>
                    <a:pt x="165021" y="147447"/>
                    <a:pt x="168450" y="152162"/>
                    <a:pt x="168450" y="158163"/>
                  </a:cubicBezTo>
                  <a:cubicBezTo>
                    <a:pt x="157992" y="152162"/>
                    <a:pt x="150276" y="149162"/>
                    <a:pt x="145304" y="149162"/>
                  </a:cubicBezTo>
                  <a:cubicBezTo>
                    <a:pt x="136732" y="149162"/>
                    <a:pt x="126445" y="153448"/>
                    <a:pt x="114443" y="162020"/>
                  </a:cubicBezTo>
                  <a:lnTo>
                    <a:pt x="110586" y="159449"/>
                  </a:lnTo>
                  <a:cubicBezTo>
                    <a:pt x="124987" y="142304"/>
                    <a:pt x="142990" y="133731"/>
                    <a:pt x="164592" y="133731"/>
                  </a:cubicBezTo>
                  <a:cubicBezTo>
                    <a:pt x="166821" y="133731"/>
                    <a:pt x="170250" y="133945"/>
                    <a:pt x="174879" y="134374"/>
                  </a:cubicBezTo>
                  <a:cubicBezTo>
                    <a:pt x="179509" y="134803"/>
                    <a:pt x="182938" y="135017"/>
                    <a:pt x="185166" y="135017"/>
                  </a:cubicBezTo>
                  <a:cubicBezTo>
                    <a:pt x="197168" y="135017"/>
                    <a:pt x="204026" y="131159"/>
                    <a:pt x="205740" y="123444"/>
                  </a:cubicBezTo>
                  <a:close/>
                  <a:moveTo>
                    <a:pt x="662230" y="79724"/>
                  </a:moveTo>
                  <a:cubicBezTo>
                    <a:pt x="667545" y="87954"/>
                    <a:pt x="672259" y="93526"/>
                    <a:pt x="676374" y="96441"/>
                  </a:cubicBezTo>
                  <a:cubicBezTo>
                    <a:pt x="690947" y="106556"/>
                    <a:pt x="698234" y="118986"/>
                    <a:pt x="698234" y="133731"/>
                  </a:cubicBezTo>
                  <a:cubicBezTo>
                    <a:pt x="692062" y="123444"/>
                    <a:pt x="683918" y="118300"/>
                    <a:pt x="673802" y="118300"/>
                  </a:cubicBezTo>
                  <a:cubicBezTo>
                    <a:pt x="663858" y="118300"/>
                    <a:pt x="657000" y="121730"/>
                    <a:pt x="653228" y="128587"/>
                  </a:cubicBezTo>
                  <a:cubicBezTo>
                    <a:pt x="653400" y="124130"/>
                    <a:pt x="654686" y="120186"/>
                    <a:pt x="657086" y="116757"/>
                  </a:cubicBezTo>
                  <a:cubicBezTo>
                    <a:pt x="659829" y="112643"/>
                    <a:pt x="663258" y="110585"/>
                    <a:pt x="667373" y="110585"/>
                  </a:cubicBezTo>
                  <a:cubicBezTo>
                    <a:pt x="661201" y="107328"/>
                    <a:pt x="656915" y="103470"/>
                    <a:pt x="654514" y="99012"/>
                  </a:cubicBezTo>
                  <a:cubicBezTo>
                    <a:pt x="657772" y="97298"/>
                    <a:pt x="661629" y="96441"/>
                    <a:pt x="666087" y="96441"/>
                  </a:cubicBezTo>
                  <a:cubicBezTo>
                    <a:pt x="662658" y="93869"/>
                    <a:pt x="660944" y="90011"/>
                    <a:pt x="660944" y="84868"/>
                  </a:cubicBezTo>
                  <a:cubicBezTo>
                    <a:pt x="660944" y="86068"/>
                    <a:pt x="661372" y="84353"/>
                    <a:pt x="662230" y="79724"/>
                  </a:cubicBezTo>
                  <a:close/>
                  <a:moveTo>
                    <a:pt x="47578" y="79724"/>
                  </a:moveTo>
                  <a:cubicBezTo>
                    <a:pt x="52893" y="87954"/>
                    <a:pt x="57608" y="93526"/>
                    <a:pt x="61722" y="96441"/>
                  </a:cubicBezTo>
                  <a:cubicBezTo>
                    <a:pt x="76296" y="106556"/>
                    <a:pt x="83582" y="118986"/>
                    <a:pt x="83582" y="133731"/>
                  </a:cubicBezTo>
                  <a:cubicBezTo>
                    <a:pt x="77410" y="123444"/>
                    <a:pt x="69266" y="118300"/>
                    <a:pt x="59151" y="118300"/>
                  </a:cubicBezTo>
                  <a:cubicBezTo>
                    <a:pt x="49207" y="118300"/>
                    <a:pt x="42349" y="121730"/>
                    <a:pt x="38577" y="128587"/>
                  </a:cubicBezTo>
                  <a:cubicBezTo>
                    <a:pt x="38748" y="124130"/>
                    <a:pt x="40034" y="120186"/>
                    <a:pt x="42434" y="116757"/>
                  </a:cubicBezTo>
                  <a:cubicBezTo>
                    <a:pt x="45178" y="112643"/>
                    <a:pt x="48606" y="110585"/>
                    <a:pt x="52721" y="110585"/>
                  </a:cubicBezTo>
                  <a:cubicBezTo>
                    <a:pt x="46549" y="107328"/>
                    <a:pt x="42263" y="103470"/>
                    <a:pt x="39863" y="99012"/>
                  </a:cubicBezTo>
                  <a:cubicBezTo>
                    <a:pt x="43120" y="97298"/>
                    <a:pt x="46978" y="96441"/>
                    <a:pt x="51435" y="96441"/>
                  </a:cubicBezTo>
                  <a:cubicBezTo>
                    <a:pt x="48006" y="93869"/>
                    <a:pt x="46292" y="90011"/>
                    <a:pt x="46292" y="84868"/>
                  </a:cubicBezTo>
                  <a:cubicBezTo>
                    <a:pt x="46292" y="86068"/>
                    <a:pt x="46721" y="84353"/>
                    <a:pt x="47578" y="79724"/>
                  </a:cubicBezTo>
                  <a:close/>
                  <a:moveTo>
                    <a:pt x="1276882" y="79724"/>
                  </a:moveTo>
                  <a:cubicBezTo>
                    <a:pt x="1282197" y="87954"/>
                    <a:pt x="1286911" y="93526"/>
                    <a:pt x="1291026" y="96441"/>
                  </a:cubicBezTo>
                  <a:cubicBezTo>
                    <a:pt x="1305599" y="106556"/>
                    <a:pt x="1312886" y="118986"/>
                    <a:pt x="1312886" y="133731"/>
                  </a:cubicBezTo>
                  <a:cubicBezTo>
                    <a:pt x="1306714" y="123444"/>
                    <a:pt x="1298570" y="118300"/>
                    <a:pt x="1288454" y="118300"/>
                  </a:cubicBezTo>
                  <a:cubicBezTo>
                    <a:pt x="1278510" y="118300"/>
                    <a:pt x="1271652" y="121730"/>
                    <a:pt x="1267880" y="128587"/>
                  </a:cubicBezTo>
                  <a:cubicBezTo>
                    <a:pt x="1268052" y="124130"/>
                    <a:pt x="1269338" y="120186"/>
                    <a:pt x="1271738" y="116757"/>
                  </a:cubicBezTo>
                  <a:cubicBezTo>
                    <a:pt x="1274481" y="112643"/>
                    <a:pt x="1277910" y="110585"/>
                    <a:pt x="1282025" y="110585"/>
                  </a:cubicBezTo>
                  <a:cubicBezTo>
                    <a:pt x="1275853" y="107328"/>
                    <a:pt x="1271567" y="103470"/>
                    <a:pt x="1269166" y="99012"/>
                  </a:cubicBezTo>
                  <a:cubicBezTo>
                    <a:pt x="1272424" y="97298"/>
                    <a:pt x="1276281" y="96441"/>
                    <a:pt x="1280739" y="96441"/>
                  </a:cubicBezTo>
                  <a:cubicBezTo>
                    <a:pt x="1277310" y="93869"/>
                    <a:pt x="1275596" y="90011"/>
                    <a:pt x="1275596" y="84868"/>
                  </a:cubicBezTo>
                  <a:cubicBezTo>
                    <a:pt x="1275596" y="86068"/>
                    <a:pt x="1276024" y="84353"/>
                    <a:pt x="1276882" y="79724"/>
                  </a:cubicBezTo>
                  <a:close/>
                  <a:moveTo>
                    <a:pt x="1891534" y="79724"/>
                  </a:moveTo>
                  <a:cubicBezTo>
                    <a:pt x="1896849" y="87954"/>
                    <a:pt x="1901563" y="93526"/>
                    <a:pt x="1905678" y="96441"/>
                  </a:cubicBezTo>
                  <a:cubicBezTo>
                    <a:pt x="1920251" y="106556"/>
                    <a:pt x="1927538" y="118986"/>
                    <a:pt x="1927538" y="133731"/>
                  </a:cubicBezTo>
                  <a:cubicBezTo>
                    <a:pt x="1921366" y="123444"/>
                    <a:pt x="1913222" y="118300"/>
                    <a:pt x="1903106" y="118300"/>
                  </a:cubicBezTo>
                  <a:cubicBezTo>
                    <a:pt x="1893162" y="118300"/>
                    <a:pt x="1886304" y="121730"/>
                    <a:pt x="1882532" y="128587"/>
                  </a:cubicBezTo>
                  <a:cubicBezTo>
                    <a:pt x="1882704" y="124130"/>
                    <a:pt x="1883990" y="120186"/>
                    <a:pt x="1886390" y="116757"/>
                  </a:cubicBezTo>
                  <a:cubicBezTo>
                    <a:pt x="1889133" y="112643"/>
                    <a:pt x="1892562" y="110585"/>
                    <a:pt x="1896677" y="110585"/>
                  </a:cubicBezTo>
                  <a:cubicBezTo>
                    <a:pt x="1890505" y="107328"/>
                    <a:pt x="1886219" y="103470"/>
                    <a:pt x="1883818" y="99012"/>
                  </a:cubicBezTo>
                  <a:cubicBezTo>
                    <a:pt x="1887076" y="97298"/>
                    <a:pt x="1890933" y="96441"/>
                    <a:pt x="1895391" y="96441"/>
                  </a:cubicBezTo>
                  <a:cubicBezTo>
                    <a:pt x="1891962" y="93869"/>
                    <a:pt x="1890248" y="90011"/>
                    <a:pt x="1890248" y="84868"/>
                  </a:cubicBezTo>
                  <a:cubicBezTo>
                    <a:pt x="1890248" y="86068"/>
                    <a:pt x="1890676" y="84353"/>
                    <a:pt x="1891534" y="79724"/>
                  </a:cubicBezTo>
                  <a:close/>
                  <a:moveTo>
                    <a:pt x="2506184" y="79724"/>
                  </a:moveTo>
                  <a:cubicBezTo>
                    <a:pt x="2511499" y="87954"/>
                    <a:pt x="2516213" y="93526"/>
                    <a:pt x="2520328" y="96441"/>
                  </a:cubicBezTo>
                  <a:cubicBezTo>
                    <a:pt x="2534901" y="106556"/>
                    <a:pt x="2542188" y="118986"/>
                    <a:pt x="2542188" y="133731"/>
                  </a:cubicBezTo>
                  <a:cubicBezTo>
                    <a:pt x="2536016" y="123444"/>
                    <a:pt x="2527872" y="118300"/>
                    <a:pt x="2517756" y="118300"/>
                  </a:cubicBezTo>
                  <a:cubicBezTo>
                    <a:pt x="2507812" y="118300"/>
                    <a:pt x="2500954" y="121730"/>
                    <a:pt x="2497182" y="128587"/>
                  </a:cubicBezTo>
                  <a:cubicBezTo>
                    <a:pt x="2497354" y="124130"/>
                    <a:pt x="2498640" y="120186"/>
                    <a:pt x="2501040" y="116757"/>
                  </a:cubicBezTo>
                  <a:cubicBezTo>
                    <a:pt x="2503783" y="112643"/>
                    <a:pt x="2507212" y="110585"/>
                    <a:pt x="2511327" y="110585"/>
                  </a:cubicBezTo>
                  <a:cubicBezTo>
                    <a:pt x="2505155" y="107328"/>
                    <a:pt x="2500869" y="103470"/>
                    <a:pt x="2498468" y="99012"/>
                  </a:cubicBezTo>
                  <a:cubicBezTo>
                    <a:pt x="2501726" y="97298"/>
                    <a:pt x="2505583" y="96441"/>
                    <a:pt x="2510041" y="96441"/>
                  </a:cubicBezTo>
                  <a:cubicBezTo>
                    <a:pt x="2506612" y="93869"/>
                    <a:pt x="2504898" y="90011"/>
                    <a:pt x="2504898" y="84868"/>
                  </a:cubicBezTo>
                  <a:cubicBezTo>
                    <a:pt x="2504898" y="86068"/>
                    <a:pt x="2505326" y="84353"/>
                    <a:pt x="2506184" y="79724"/>
                  </a:cubicBezTo>
                  <a:close/>
                  <a:moveTo>
                    <a:pt x="1935253" y="77153"/>
                  </a:moveTo>
                  <a:cubicBezTo>
                    <a:pt x="1939368" y="77153"/>
                    <a:pt x="1942969" y="78095"/>
                    <a:pt x="1946055" y="79981"/>
                  </a:cubicBezTo>
                  <a:cubicBezTo>
                    <a:pt x="1949827" y="82210"/>
                    <a:pt x="1951713" y="85211"/>
                    <a:pt x="1951713" y="88983"/>
                  </a:cubicBezTo>
                  <a:cubicBezTo>
                    <a:pt x="1948969" y="85382"/>
                    <a:pt x="1945626" y="83582"/>
                    <a:pt x="1941683" y="83582"/>
                  </a:cubicBezTo>
                  <a:cubicBezTo>
                    <a:pt x="1937225" y="83582"/>
                    <a:pt x="1935082" y="85725"/>
                    <a:pt x="1935253" y="90011"/>
                  </a:cubicBezTo>
                  <a:cubicBezTo>
                    <a:pt x="1935425" y="93955"/>
                    <a:pt x="1936625" y="96526"/>
                    <a:pt x="1938854" y="97727"/>
                  </a:cubicBezTo>
                  <a:cubicBezTo>
                    <a:pt x="1937997" y="98584"/>
                    <a:pt x="1936368" y="99012"/>
                    <a:pt x="1933967" y="99012"/>
                  </a:cubicBezTo>
                  <a:cubicBezTo>
                    <a:pt x="1931567" y="99012"/>
                    <a:pt x="1929467" y="98027"/>
                    <a:pt x="1927667" y="96055"/>
                  </a:cubicBezTo>
                  <a:cubicBezTo>
                    <a:pt x="1925866" y="94083"/>
                    <a:pt x="1924966" y="91897"/>
                    <a:pt x="1924966" y="89497"/>
                  </a:cubicBezTo>
                  <a:cubicBezTo>
                    <a:pt x="1921709" y="91554"/>
                    <a:pt x="1919137" y="92583"/>
                    <a:pt x="1917251" y="92583"/>
                  </a:cubicBezTo>
                  <a:cubicBezTo>
                    <a:pt x="1912279" y="92412"/>
                    <a:pt x="1908850" y="90268"/>
                    <a:pt x="1906964" y="86154"/>
                  </a:cubicBezTo>
                  <a:cubicBezTo>
                    <a:pt x="1910393" y="86154"/>
                    <a:pt x="1915108" y="84653"/>
                    <a:pt x="1921109" y="81653"/>
                  </a:cubicBezTo>
                  <a:cubicBezTo>
                    <a:pt x="1927109" y="78653"/>
                    <a:pt x="1931824" y="77153"/>
                    <a:pt x="1935253" y="77153"/>
                  </a:cubicBezTo>
                  <a:close/>
                  <a:moveTo>
                    <a:pt x="1320601" y="77153"/>
                  </a:moveTo>
                  <a:cubicBezTo>
                    <a:pt x="1324716" y="77153"/>
                    <a:pt x="1328317" y="78095"/>
                    <a:pt x="1331403" y="79981"/>
                  </a:cubicBezTo>
                  <a:cubicBezTo>
                    <a:pt x="1335175" y="82210"/>
                    <a:pt x="1337061" y="85211"/>
                    <a:pt x="1337061" y="88983"/>
                  </a:cubicBezTo>
                  <a:cubicBezTo>
                    <a:pt x="1334317" y="85382"/>
                    <a:pt x="1330974" y="83582"/>
                    <a:pt x="1327031" y="83582"/>
                  </a:cubicBezTo>
                  <a:cubicBezTo>
                    <a:pt x="1322573" y="83582"/>
                    <a:pt x="1320430" y="85725"/>
                    <a:pt x="1320601" y="90011"/>
                  </a:cubicBezTo>
                  <a:cubicBezTo>
                    <a:pt x="1320773" y="93955"/>
                    <a:pt x="1321973" y="96526"/>
                    <a:pt x="1324202" y="97727"/>
                  </a:cubicBezTo>
                  <a:cubicBezTo>
                    <a:pt x="1323345" y="98584"/>
                    <a:pt x="1321716" y="99012"/>
                    <a:pt x="1319315" y="99012"/>
                  </a:cubicBezTo>
                  <a:cubicBezTo>
                    <a:pt x="1316915" y="99012"/>
                    <a:pt x="1314815" y="98027"/>
                    <a:pt x="1313015" y="96055"/>
                  </a:cubicBezTo>
                  <a:cubicBezTo>
                    <a:pt x="1311214" y="94083"/>
                    <a:pt x="1310314" y="91897"/>
                    <a:pt x="1310314" y="89497"/>
                  </a:cubicBezTo>
                  <a:cubicBezTo>
                    <a:pt x="1307057" y="91554"/>
                    <a:pt x="1304485" y="92583"/>
                    <a:pt x="1302599" y="92583"/>
                  </a:cubicBezTo>
                  <a:cubicBezTo>
                    <a:pt x="1297627" y="92412"/>
                    <a:pt x="1294198" y="90268"/>
                    <a:pt x="1292312" y="86154"/>
                  </a:cubicBezTo>
                  <a:cubicBezTo>
                    <a:pt x="1295741" y="86154"/>
                    <a:pt x="1300456" y="84653"/>
                    <a:pt x="1306457" y="81653"/>
                  </a:cubicBezTo>
                  <a:cubicBezTo>
                    <a:pt x="1312457" y="78653"/>
                    <a:pt x="1317172" y="77153"/>
                    <a:pt x="1320601" y="77153"/>
                  </a:cubicBezTo>
                  <a:close/>
                  <a:moveTo>
                    <a:pt x="705949" y="77153"/>
                  </a:moveTo>
                  <a:cubicBezTo>
                    <a:pt x="710064" y="77153"/>
                    <a:pt x="713665" y="78095"/>
                    <a:pt x="716751" y="79981"/>
                  </a:cubicBezTo>
                  <a:cubicBezTo>
                    <a:pt x="720523" y="82210"/>
                    <a:pt x="722409" y="85211"/>
                    <a:pt x="722409" y="88983"/>
                  </a:cubicBezTo>
                  <a:cubicBezTo>
                    <a:pt x="719665" y="85382"/>
                    <a:pt x="716322" y="83582"/>
                    <a:pt x="712379" y="83582"/>
                  </a:cubicBezTo>
                  <a:cubicBezTo>
                    <a:pt x="707921" y="83582"/>
                    <a:pt x="705778" y="85725"/>
                    <a:pt x="705949" y="90011"/>
                  </a:cubicBezTo>
                  <a:cubicBezTo>
                    <a:pt x="706121" y="93955"/>
                    <a:pt x="707321" y="96526"/>
                    <a:pt x="709550" y="97727"/>
                  </a:cubicBezTo>
                  <a:cubicBezTo>
                    <a:pt x="708693" y="98584"/>
                    <a:pt x="707064" y="99012"/>
                    <a:pt x="704663" y="99012"/>
                  </a:cubicBezTo>
                  <a:cubicBezTo>
                    <a:pt x="702263" y="99012"/>
                    <a:pt x="700163" y="98027"/>
                    <a:pt x="698363" y="96055"/>
                  </a:cubicBezTo>
                  <a:cubicBezTo>
                    <a:pt x="696562" y="94083"/>
                    <a:pt x="695662" y="91897"/>
                    <a:pt x="695662" y="89497"/>
                  </a:cubicBezTo>
                  <a:cubicBezTo>
                    <a:pt x="692405" y="91554"/>
                    <a:pt x="689833" y="92583"/>
                    <a:pt x="687947" y="92583"/>
                  </a:cubicBezTo>
                  <a:cubicBezTo>
                    <a:pt x="682975" y="92412"/>
                    <a:pt x="679546" y="90268"/>
                    <a:pt x="677660" y="86154"/>
                  </a:cubicBezTo>
                  <a:cubicBezTo>
                    <a:pt x="681089" y="86154"/>
                    <a:pt x="685804" y="84653"/>
                    <a:pt x="691805" y="81653"/>
                  </a:cubicBezTo>
                  <a:cubicBezTo>
                    <a:pt x="697805" y="78653"/>
                    <a:pt x="702520" y="77153"/>
                    <a:pt x="705949" y="77153"/>
                  </a:cubicBezTo>
                  <a:close/>
                  <a:moveTo>
                    <a:pt x="91298" y="77153"/>
                  </a:moveTo>
                  <a:cubicBezTo>
                    <a:pt x="95412" y="77153"/>
                    <a:pt x="99013" y="78095"/>
                    <a:pt x="102099" y="79981"/>
                  </a:cubicBezTo>
                  <a:cubicBezTo>
                    <a:pt x="105871" y="82210"/>
                    <a:pt x="107757" y="85211"/>
                    <a:pt x="107757" y="88983"/>
                  </a:cubicBezTo>
                  <a:cubicBezTo>
                    <a:pt x="105014" y="85382"/>
                    <a:pt x="101670" y="83582"/>
                    <a:pt x="97727" y="83582"/>
                  </a:cubicBezTo>
                  <a:cubicBezTo>
                    <a:pt x="93269" y="83582"/>
                    <a:pt x="91126" y="85725"/>
                    <a:pt x="91298" y="90011"/>
                  </a:cubicBezTo>
                  <a:cubicBezTo>
                    <a:pt x="91469" y="93955"/>
                    <a:pt x="92669" y="96526"/>
                    <a:pt x="94898" y="97727"/>
                  </a:cubicBezTo>
                  <a:cubicBezTo>
                    <a:pt x="94041" y="98584"/>
                    <a:pt x="92412" y="99012"/>
                    <a:pt x="90012" y="99012"/>
                  </a:cubicBezTo>
                  <a:cubicBezTo>
                    <a:pt x="87611" y="99012"/>
                    <a:pt x="85511" y="98027"/>
                    <a:pt x="83711" y="96055"/>
                  </a:cubicBezTo>
                  <a:cubicBezTo>
                    <a:pt x="81911" y="94083"/>
                    <a:pt x="81011" y="91897"/>
                    <a:pt x="81011" y="89497"/>
                  </a:cubicBezTo>
                  <a:cubicBezTo>
                    <a:pt x="77753" y="91554"/>
                    <a:pt x="75181" y="92583"/>
                    <a:pt x="73295" y="92583"/>
                  </a:cubicBezTo>
                  <a:cubicBezTo>
                    <a:pt x="68323" y="92412"/>
                    <a:pt x="64894" y="90268"/>
                    <a:pt x="63008" y="86154"/>
                  </a:cubicBezTo>
                  <a:cubicBezTo>
                    <a:pt x="66437" y="86154"/>
                    <a:pt x="71152" y="84653"/>
                    <a:pt x="77153" y="81653"/>
                  </a:cubicBezTo>
                  <a:cubicBezTo>
                    <a:pt x="83154" y="78653"/>
                    <a:pt x="87869" y="77153"/>
                    <a:pt x="91298" y="77153"/>
                  </a:cubicBezTo>
                  <a:close/>
                  <a:moveTo>
                    <a:pt x="2549903" y="77153"/>
                  </a:moveTo>
                  <a:cubicBezTo>
                    <a:pt x="2554018" y="77153"/>
                    <a:pt x="2557619" y="78095"/>
                    <a:pt x="2560705" y="79981"/>
                  </a:cubicBezTo>
                  <a:cubicBezTo>
                    <a:pt x="2564477" y="82210"/>
                    <a:pt x="2566363" y="85211"/>
                    <a:pt x="2566363" y="88983"/>
                  </a:cubicBezTo>
                  <a:cubicBezTo>
                    <a:pt x="2563619" y="85382"/>
                    <a:pt x="2560276" y="83582"/>
                    <a:pt x="2556333" y="83582"/>
                  </a:cubicBezTo>
                  <a:cubicBezTo>
                    <a:pt x="2551875" y="83582"/>
                    <a:pt x="2549732" y="85725"/>
                    <a:pt x="2549903" y="90011"/>
                  </a:cubicBezTo>
                  <a:cubicBezTo>
                    <a:pt x="2550075" y="93955"/>
                    <a:pt x="2551275" y="96526"/>
                    <a:pt x="2553504" y="97727"/>
                  </a:cubicBezTo>
                  <a:cubicBezTo>
                    <a:pt x="2552647" y="98584"/>
                    <a:pt x="2551018" y="99012"/>
                    <a:pt x="2548617" y="99012"/>
                  </a:cubicBezTo>
                  <a:cubicBezTo>
                    <a:pt x="2546217" y="99012"/>
                    <a:pt x="2544117" y="98027"/>
                    <a:pt x="2542317" y="96055"/>
                  </a:cubicBezTo>
                  <a:cubicBezTo>
                    <a:pt x="2540516" y="94083"/>
                    <a:pt x="2539616" y="91897"/>
                    <a:pt x="2539616" y="89497"/>
                  </a:cubicBezTo>
                  <a:cubicBezTo>
                    <a:pt x="2536359" y="91554"/>
                    <a:pt x="2533787" y="92583"/>
                    <a:pt x="2531901" y="92583"/>
                  </a:cubicBezTo>
                  <a:cubicBezTo>
                    <a:pt x="2526929" y="92412"/>
                    <a:pt x="2523500" y="90268"/>
                    <a:pt x="2521614" y="86154"/>
                  </a:cubicBezTo>
                  <a:cubicBezTo>
                    <a:pt x="2525043" y="86154"/>
                    <a:pt x="2529758" y="84653"/>
                    <a:pt x="2535759" y="81653"/>
                  </a:cubicBezTo>
                  <a:cubicBezTo>
                    <a:pt x="2541759" y="78653"/>
                    <a:pt x="2546474" y="77153"/>
                    <a:pt x="2549903" y="77153"/>
                  </a:cubicBezTo>
                  <a:close/>
                  <a:moveTo>
                    <a:pt x="807533" y="60436"/>
                  </a:moveTo>
                  <a:lnTo>
                    <a:pt x="810362" y="63522"/>
                  </a:lnTo>
                  <a:cubicBezTo>
                    <a:pt x="805905" y="67637"/>
                    <a:pt x="802819" y="72781"/>
                    <a:pt x="801104" y="78953"/>
                  </a:cubicBezTo>
                  <a:cubicBezTo>
                    <a:pt x="799047" y="86154"/>
                    <a:pt x="793475" y="92412"/>
                    <a:pt x="784388" y="97727"/>
                  </a:cubicBezTo>
                  <a:cubicBezTo>
                    <a:pt x="780273" y="100127"/>
                    <a:pt x="775987" y="103556"/>
                    <a:pt x="771529" y="108014"/>
                  </a:cubicBezTo>
                  <a:cubicBezTo>
                    <a:pt x="775987" y="106299"/>
                    <a:pt x="780273" y="105442"/>
                    <a:pt x="784388" y="105442"/>
                  </a:cubicBezTo>
                  <a:cubicBezTo>
                    <a:pt x="788331" y="105442"/>
                    <a:pt x="791931" y="106385"/>
                    <a:pt x="795189" y="108271"/>
                  </a:cubicBezTo>
                  <a:cubicBezTo>
                    <a:pt x="799132" y="110500"/>
                    <a:pt x="801104" y="113414"/>
                    <a:pt x="801104" y="117015"/>
                  </a:cubicBezTo>
                  <a:cubicBezTo>
                    <a:pt x="795789" y="116157"/>
                    <a:pt x="792360" y="115729"/>
                    <a:pt x="790817" y="115729"/>
                  </a:cubicBezTo>
                  <a:cubicBezTo>
                    <a:pt x="770072" y="115900"/>
                    <a:pt x="748212" y="127473"/>
                    <a:pt x="725237" y="150447"/>
                  </a:cubicBezTo>
                  <a:lnTo>
                    <a:pt x="720094" y="145304"/>
                  </a:lnTo>
                  <a:cubicBezTo>
                    <a:pt x="743411" y="121987"/>
                    <a:pt x="754984" y="100127"/>
                    <a:pt x="754813" y="79724"/>
                  </a:cubicBezTo>
                  <a:cubicBezTo>
                    <a:pt x="754813" y="75095"/>
                    <a:pt x="754384" y="71666"/>
                    <a:pt x="753527" y="69437"/>
                  </a:cubicBezTo>
                  <a:cubicBezTo>
                    <a:pt x="762099" y="72523"/>
                    <a:pt x="766385" y="78095"/>
                    <a:pt x="766385" y="86154"/>
                  </a:cubicBezTo>
                  <a:cubicBezTo>
                    <a:pt x="766385" y="89411"/>
                    <a:pt x="765528" y="93269"/>
                    <a:pt x="763814" y="97727"/>
                  </a:cubicBezTo>
                  <a:cubicBezTo>
                    <a:pt x="767071" y="94469"/>
                    <a:pt x="770500" y="89754"/>
                    <a:pt x="774101" y="83582"/>
                  </a:cubicBezTo>
                  <a:cubicBezTo>
                    <a:pt x="778730" y="77067"/>
                    <a:pt x="784216" y="72438"/>
                    <a:pt x="790560" y="69694"/>
                  </a:cubicBezTo>
                  <a:cubicBezTo>
                    <a:pt x="798104" y="66437"/>
                    <a:pt x="803761" y="63351"/>
                    <a:pt x="807533" y="60436"/>
                  </a:cubicBezTo>
                  <a:close/>
                  <a:moveTo>
                    <a:pt x="192882" y="60436"/>
                  </a:moveTo>
                  <a:lnTo>
                    <a:pt x="195711" y="63522"/>
                  </a:lnTo>
                  <a:cubicBezTo>
                    <a:pt x="191253" y="67637"/>
                    <a:pt x="188167" y="72781"/>
                    <a:pt x="186452" y="78953"/>
                  </a:cubicBezTo>
                  <a:cubicBezTo>
                    <a:pt x="184395" y="86154"/>
                    <a:pt x="178823" y="92412"/>
                    <a:pt x="169736" y="97727"/>
                  </a:cubicBezTo>
                  <a:cubicBezTo>
                    <a:pt x="165621" y="100127"/>
                    <a:pt x="161335" y="103556"/>
                    <a:pt x="156877" y="108014"/>
                  </a:cubicBezTo>
                  <a:cubicBezTo>
                    <a:pt x="161335" y="106299"/>
                    <a:pt x="165621" y="105442"/>
                    <a:pt x="169736" y="105442"/>
                  </a:cubicBezTo>
                  <a:cubicBezTo>
                    <a:pt x="173679" y="105442"/>
                    <a:pt x="177280" y="106385"/>
                    <a:pt x="180537" y="108271"/>
                  </a:cubicBezTo>
                  <a:cubicBezTo>
                    <a:pt x="184481" y="110500"/>
                    <a:pt x="186452" y="113414"/>
                    <a:pt x="186452" y="117015"/>
                  </a:cubicBezTo>
                  <a:cubicBezTo>
                    <a:pt x="181137" y="116157"/>
                    <a:pt x="177708" y="115729"/>
                    <a:pt x="176165" y="115729"/>
                  </a:cubicBezTo>
                  <a:cubicBezTo>
                    <a:pt x="155420" y="115900"/>
                    <a:pt x="133560" y="127473"/>
                    <a:pt x="110586" y="150447"/>
                  </a:cubicBezTo>
                  <a:lnTo>
                    <a:pt x="105442" y="145304"/>
                  </a:lnTo>
                  <a:cubicBezTo>
                    <a:pt x="128759" y="121987"/>
                    <a:pt x="140332" y="100127"/>
                    <a:pt x="140161" y="79724"/>
                  </a:cubicBezTo>
                  <a:cubicBezTo>
                    <a:pt x="140161" y="75095"/>
                    <a:pt x="139732" y="71666"/>
                    <a:pt x="138875" y="69437"/>
                  </a:cubicBezTo>
                  <a:cubicBezTo>
                    <a:pt x="147447" y="72523"/>
                    <a:pt x="151734" y="78095"/>
                    <a:pt x="151734" y="86154"/>
                  </a:cubicBezTo>
                  <a:cubicBezTo>
                    <a:pt x="151734" y="89411"/>
                    <a:pt x="150876" y="93269"/>
                    <a:pt x="149162" y="97727"/>
                  </a:cubicBezTo>
                  <a:cubicBezTo>
                    <a:pt x="152419" y="94469"/>
                    <a:pt x="155848" y="89754"/>
                    <a:pt x="159449" y="83582"/>
                  </a:cubicBezTo>
                  <a:cubicBezTo>
                    <a:pt x="164078" y="77067"/>
                    <a:pt x="169564" y="72438"/>
                    <a:pt x="175908" y="69694"/>
                  </a:cubicBezTo>
                  <a:cubicBezTo>
                    <a:pt x="183452" y="66437"/>
                    <a:pt x="189110" y="63351"/>
                    <a:pt x="192882" y="60436"/>
                  </a:cubicBezTo>
                  <a:close/>
                  <a:moveTo>
                    <a:pt x="1422185" y="60436"/>
                  </a:moveTo>
                  <a:lnTo>
                    <a:pt x="1425014" y="63522"/>
                  </a:lnTo>
                  <a:cubicBezTo>
                    <a:pt x="1420557" y="67637"/>
                    <a:pt x="1417471" y="72781"/>
                    <a:pt x="1415756" y="78953"/>
                  </a:cubicBezTo>
                  <a:cubicBezTo>
                    <a:pt x="1413699" y="86154"/>
                    <a:pt x="1408127" y="92412"/>
                    <a:pt x="1399040" y="97727"/>
                  </a:cubicBezTo>
                  <a:cubicBezTo>
                    <a:pt x="1394925" y="100127"/>
                    <a:pt x="1390639" y="103556"/>
                    <a:pt x="1386181" y="108014"/>
                  </a:cubicBezTo>
                  <a:cubicBezTo>
                    <a:pt x="1390639" y="106299"/>
                    <a:pt x="1394925" y="105442"/>
                    <a:pt x="1399040" y="105442"/>
                  </a:cubicBezTo>
                  <a:cubicBezTo>
                    <a:pt x="1402983" y="105442"/>
                    <a:pt x="1406583" y="106385"/>
                    <a:pt x="1409841" y="108271"/>
                  </a:cubicBezTo>
                  <a:cubicBezTo>
                    <a:pt x="1413784" y="110500"/>
                    <a:pt x="1415756" y="113414"/>
                    <a:pt x="1415756" y="117015"/>
                  </a:cubicBezTo>
                  <a:cubicBezTo>
                    <a:pt x="1410441" y="116157"/>
                    <a:pt x="1407012" y="115729"/>
                    <a:pt x="1405469" y="115729"/>
                  </a:cubicBezTo>
                  <a:cubicBezTo>
                    <a:pt x="1384724" y="115900"/>
                    <a:pt x="1362864" y="127473"/>
                    <a:pt x="1339889" y="150447"/>
                  </a:cubicBezTo>
                  <a:lnTo>
                    <a:pt x="1334746" y="145304"/>
                  </a:lnTo>
                  <a:cubicBezTo>
                    <a:pt x="1358063" y="121987"/>
                    <a:pt x="1369636" y="100127"/>
                    <a:pt x="1369465" y="79724"/>
                  </a:cubicBezTo>
                  <a:cubicBezTo>
                    <a:pt x="1369465" y="75095"/>
                    <a:pt x="1369036" y="71666"/>
                    <a:pt x="1368179" y="69437"/>
                  </a:cubicBezTo>
                  <a:cubicBezTo>
                    <a:pt x="1376751" y="72523"/>
                    <a:pt x="1381037" y="78095"/>
                    <a:pt x="1381037" y="86154"/>
                  </a:cubicBezTo>
                  <a:cubicBezTo>
                    <a:pt x="1381037" y="89411"/>
                    <a:pt x="1380180" y="93269"/>
                    <a:pt x="1378466" y="97727"/>
                  </a:cubicBezTo>
                  <a:cubicBezTo>
                    <a:pt x="1381723" y="94469"/>
                    <a:pt x="1385152" y="89754"/>
                    <a:pt x="1388753" y="83582"/>
                  </a:cubicBezTo>
                  <a:cubicBezTo>
                    <a:pt x="1393382" y="77067"/>
                    <a:pt x="1398868" y="72438"/>
                    <a:pt x="1405212" y="69694"/>
                  </a:cubicBezTo>
                  <a:cubicBezTo>
                    <a:pt x="1412756" y="66437"/>
                    <a:pt x="1418413" y="63351"/>
                    <a:pt x="1422185" y="60436"/>
                  </a:cubicBezTo>
                  <a:close/>
                  <a:moveTo>
                    <a:pt x="2036837" y="60436"/>
                  </a:moveTo>
                  <a:lnTo>
                    <a:pt x="2039666" y="63522"/>
                  </a:lnTo>
                  <a:cubicBezTo>
                    <a:pt x="2035209" y="67637"/>
                    <a:pt x="2032123" y="72781"/>
                    <a:pt x="2030408" y="78953"/>
                  </a:cubicBezTo>
                  <a:cubicBezTo>
                    <a:pt x="2028351" y="86154"/>
                    <a:pt x="2022779" y="92412"/>
                    <a:pt x="2013692" y="97727"/>
                  </a:cubicBezTo>
                  <a:cubicBezTo>
                    <a:pt x="2009577" y="100127"/>
                    <a:pt x="2005291" y="103556"/>
                    <a:pt x="2000833" y="108014"/>
                  </a:cubicBezTo>
                  <a:cubicBezTo>
                    <a:pt x="2005291" y="106299"/>
                    <a:pt x="2009577" y="105442"/>
                    <a:pt x="2013692" y="105442"/>
                  </a:cubicBezTo>
                  <a:cubicBezTo>
                    <a:pt x="2017635" y="105442"/>
                    <a:pt x="2021235" y="106385"/>
                    <a:pt x="2024493" y="108271"/>
                  </a:cubicBezTo>
                  <a:cubicBezTo>
                    <a:pt x="2028436" y="110500"/>
                    <a:pt x="2030408" y="113414"/>
                    <a:pt x="2030408" y="117015"/>
                  </a:cubicBezTo>
                  <a:cubicBezTo>
                    <a:pt x="2025093" y="116157"/>
                    <a:pt x="2021664" y="115729"/>
                    <a:pt x="2020121" y="115729"/>
                  </a:cubicBezTo>
                  <a:cubicBezTo>
                    <a:pt x="1999376" y="115900"/>
                    <a:pt x="1977516" y="127473"/>
                    <a:pt x="1954541" y="150447"/>
                  </a:cubicBezTo>
                  <a:lnTo>
                    <a:pt x="1949398" y="145304"/>
                  </a:lnTo>
                  <a:cubicBezTo>
                    <a:pt x="1972715" y="121987"/>
                    <a:pt x="1984288" y="100127"/>
                    <a:pt x="1984117" y="79724"/>
                  </a:cubicBezTo>
                  <a:cubicBezTo>
                    <a:pt x="1984117" y="75095"/>
                    <a:pt x="1983688" y="71666"/>
                    <a:pt x="1982831" y="69437"/>
                  </a:cubicBezTo>
                  <a:cubicBezTo>
                    <a:pt x="1991403" y="72523"/>
                    <a:pt x="1995689" y="78095"/>
                    <a:pt x="1995689" y="86154"/>
                  </a:cubicBezTo>
                  <a:cubicBezTo>
                    <a:pt x="1995689" y="89411"/>
                    <a:pt x="1994832" y="93269"/>
                    <a:pt x="1993118" y="97727"/>
                  </a:cubicBezTo>
                  <a:cubicBezTo>
                    <a:pt x="1996375" y="94469"/>
                    <a:pt x="1999804" y="89754"/>
                    <a:pt x="2003405" y="83582"/>
                  </a:cubicBezTo>
                  <a:cubicBezTo>
                    <a:pt x="2008034" y="77067"/>
                    <a:pt x="2013520" y="72438"/>
                    <a:pt x="2019864" y="69694"/>
                  </a:cubicBezTo>
                  <a:cubicBezTo>
                    <a:pt x="2027408" y="66437"/>
                    <a:pt x="2033065" y="63351"/>
                    <a:pt x="2036837" y="60436"/>
                  </a:cubicBezTo>
                  <a:close/>
                  <a:moveTo>
                    <a:pt x="2651487" y="60436"/>
                  </a:moveTo>
                  <a:lnTo>
                    <a:pt x="2654316" y="63522"/>
                  </a:lnTo>
                  <a:cubicBezTo>
                    <a:pt x="2649859" y="67637"/>
                    <a:pt x="2646773" y="72781"/>
                    <a:pt x="2645058" y="78953"/>
                  </a:cubicBezTo>
                  <a:cubicBezTo>
                    <a:pt x="2643001" y="86154"/>
                    <a:pt x="2637429" y="92412"/>
                    <a:pt x="2628342" y="97727"/>
                  </a:cubicBezTo>
                  <a:cubicBezTo>
                    <a:pt x="2624227" y="100127"/>
                    <a:pt x="2619941" y="103556"/>
                    <a:pt x="2615483" y="108014"/>
                  </a:cubicBezTo>
                  <a:cubicBezTo>
                    <a:pt x="2619941" y="106299"/>
                    <a:pt x="2624227" y="105442"/>
                    <a:pt x="2628342" y="105442"/>
                  </a:cubicBezTo>
                  <a:cubicBezTo>
                    <a:pt x="2632285" y="105442"/>
                    <a:pt x="2635885" y="106385"/>
                    <a:pt x="2639143" y="108271"/>
                  </a:cubicBezTo>
                  <a:cubicBezTo>
                    <a:pt x="2643086" y="110500"/>
                    <a:pt x="2645058" y="113414"/>
                    <a:pt x="2645058" y="117015"/>
                  </a:cubicBezTo>
                  <a:cubicBezTo>
                    <a:pt x="2639743" y="116157"/>
                    <a:pt x="2636314" y="115729"/>
                    <a:pt x="2634771" y="115729"/>
                  </a:cubicBezTo>
                  <a:cubicBezTo>
                    <a:pt x="2614026" y="115900"/>
                    <a:pt x="2592166" y="127473"/>
                    <a:pt x="2569191" y="150447"/>
                  </a:cubicBezTo>
                  <a:lnTo>
                    <a:pt x="2564048" y="145304"/>
                  </a:lnTo>
                  <a:cubicBezTo>
                    <a:pt x="2587365" y="121987"/>
                    <a:pt x="2598938" y="100127"/>
                    <a:pt x="2598767" y="79724"/>
                  </a:cubicBezTo>
                  <a:cubicBezTo>
                    <a:pt x="2598767" y="75095"/>
                    <a:pt x="2598338" y="71666"/>
                    <a:pt x="2597481" y="69437"/>
                  </a:cubicBezTo>
                  <a:cubicBezTo>
                    <a:pt x="2606053" y="72523"/>
                    <a:pt x="2610339" y="78095"/>
                    <a:pt x="2610339" y="86154"/>
                  </a:cubicBezTo>
                  <a:cubicBezTo>
                    <a:pt x="2610339" y="89411"/>
                    <a:pt x="2609482" y="93269"/>
                    <a:pt x="2607768" y="97727"/>
                  </a:cubicBezTo>
                  <a:cubicBezTo>
                    <a:pt x="2611025" y="94469"/>
                    <a:pt x="2614454" y="89754"/>
                    <a:pt x="2618055" y="83582"/>
                  </a:cubicBezTo>
                  <a:cubicBezTo>
                    <a:pt x="2622684" y="77067"/>
                    <a:pt x="2628170" y="72438"/>
                    <a:pt x="2634514" y="69694"/>
                  </a:cubicBezTo>
                  <a:cubicBezTo>
                    <a:pt x="2642058" y="66437"/>
                    <a:pt x="2647715" y="63351"/>
                    <a:pt x="2651487" y="60436"/>
                  </a:cubicBezTo>
                  <a:close/>
                  <a:moveTo>
                    <a:pt x="743240" y="47577"/>
                  </a:moveTo>
                  <a:cubicBezTo>
                    <a:pt x="743240" y="47577"/>
                    <a:pt x="744954" y="48435"/>
                    <a:pt x="748383" y="50149"/>
                  </a:cubicBezTo>
                  <a:cubicBezTo>
                    <a:pt x="744440" y="50835"/>
                    <a:pt x="741439" y="53750"/>
                    <a:pt x="739382" y="58893"/>
                  </a:cubicBezTo>
                  <a:cubicBezTo>
                    <a:pt x="737668" y="63008"/>
                    <a:pt x="736810" y="67380"/>
                    <a:pt x="736810" y="72009"/>
                  </a:cubicBezTo>
                  <a:cubicBezTo>
                    <a:pt x="736810" y="102527"/>
                    <a:pt x="729095" y="126959"/>
                    <a:pt x="713665" y="145304"/>
                  </a:cubicBezTo>
                  <a:lnTo>
                    <a:pt x="707235" y="141446"/>
                  </a:lnTo>
                  <a:cubicBezTo>
                    <a:pt x="715979" y="130988"/>
                    <a:pt x="720265" y="118986"/>
                    <a:pt x="720094" y="105442"/>
                  </a:cubicBezTo>
                  <a:cubicBezTo>
                    <a:pt x="720094" y="99612"/>
                    <a:pt x="717522" y="93612"/>
                    <a:pt x="712379" y="87440"/>
                  </a:cubicBezTo>
                  <a:cubicBezTo>
                    <a:pt x="718722" y="87440"/>
                    <a:pt x="723437" y="91726"/>
                    <a:pt x="726523" y="100298"/>
                  </a:cubicBezTo>
                  <a:lnTo>
                    <a:pt x="726523" y="95155"/>
                  </a:lnTo>
                  <a:cubicBezTo>
                    <a:pt x="726523" y="92412"/>
                    <a:pt x="726095" y="88340"/>
                    <a:pt x="725237" y="82939"/>
                  </a:cubicBezTo>
                  <a:cubicBezTo>
                    <a:pt x="724380" y="77538"/>
                    <a:pt x="723952" y="73466"/>
                    <a:pt x="723952" y="70723"/>
                  </a:cubicBezTo>
                  <a:cubicBezTo>
                    <a:pt x="723952" y="64894"/>
                    <a:pt x="725752" y="59579"/>
                    <a:pt x="729352" y="54778"/>
                  </a:cubicBezTo>
                  <a:cubicBezTo>
                    <a:pt x="732953" y="49978"/>
                    <a:pt x="737582" y="47577"/>
                    <a:pt x="743240" y="47577"/>
                  </a:cubicBezTo>
                  <a:close/>
                  <a:moveTo>
                    <a:pt x="128588" y="47577"/>
                  </a:moveTo>
                  <a:cubicBezTo>
                    <a:pt x="128588" y="47577"/>
                    <a:pt x="130302" y="48435"/>
                    <a:pt x="133731" y="50149"/>
                  </a:cubicBezTo>
                  <a:cubicBezTo>
                    <a:pt x="129788" y="50835"/>
                    <a:pt x="126788" y="53750"/>
                    <a:pt x="124730" y="58893"/>
                  </a:cubicBezTo>
                  <a:cubicBezTo>
                    <a:pt x="123016" y="63008"/>
                    <a:pt x="122159" y="67380"/>
                    <a:pt x="122159" y="72009"/>
                  </a:cubicBezTo>
                  <a:cubicBezTo>
                    <a:pt x="122159" y="102527"/>
                    <a:pt x="114443" y="126959"/>
                    <a:pt x="99013" y="145304"/>
                  </a:cubicBezTo>
                  <a:lnTo>
                    <a:pt x="92583" y="141446"/>
                  </a:lnTo>
                  <a:cubicBezTo>
                    <a:pt x="101327" y="130988"/>
                    <a:pt x="105614" y="118986"/>
                    <a:pt x="105442" y="105442"/>
                  </a:cubicBezTo>
                  <a:cubicBezTo>
                    <a:pt x="105442" y="99612"/>
                    <a:pt x="102870" y="93612"/>
                    <a:pt x="97727" y="87440"/>
                  </a:cubicBezTo>
                  <a:cubicBezTo>
                    <a:pt x="104071" y="87440"/>
                    <a:pt x="108785" y="91726"/>
                    <a:pt x="111872" y="100298"/>
                  </a:cubicBezTo>
                  <a:lnTo>
                    <a:pt x="111872" y="95155"/>
                  </a:lnTo>
                  <a:cubicBezTo>
                    <a:pt x="111872" y="92412"/>
                    <a:pt x="111443" y="88340"/>
                    <a:pt x="110586" y="82939"/>
                  </a:cubicBezTo>
                  <a:cubicBezTo>
                    <a:pt x="109728" y="77538"/>
                    <a:pt x="109300" y="73466"/>
                    <a:pt x="109300" y="70723"/>
                  </a:cubicBezTo>
                  <a:cubicBezTo>
                    <a:pt x="109300" y="64894"/>
                    <a:pt x="111100" y="59579"/>
                    <a:pt x="114700" y="54778"/>
                  </a:cubicBezTo>
                  <a:cubicBezTo>
                    <a:pt x="118301" y="49978"/>
                    <a:pt x="122930" y="47577"/>
                    <a:pt x="128588" y="47577"/>
                  </a:cubicBezTo>
                  <a:close/>
                  <a:moveTo>
                    <a:pt x="1357892" y="47577"/>
                  </a:moveTo>
                  <a:cubicBezTo>
                    <a:pt x="1357892" y="47577"/>
                    <a:pt x="1359606" y="48435"/>
                    <a:pt x="1363035" y="50149"/>
                  </a:cubicBezTo>
                  <a:cubicBezTo>
                    <a:pt x="1359092" y="50835"/>
                    <a:pt x="1356091" y="53750"/>
                    <a:pt x="1354034" y="58893"/>
                  </a:cubicBezTo>
                  <a:cubicBezTo>
                    <a:pt x="1352320" y="63008"/>
                    <a:pt x="1351462" y="67380"/>
                    <a:pt x="1351462" y="72009"/>
                  </a:cubicBezTo>
                  <a:cubicBezTo>
                    <a:pt x="1351462" y="102527"/>
                    <a:pt x="1343747" y="126959"/>
                    <a:pt x="1328317" y="145304"/>
                  </a:cubicBezTo>
                  <a:lnTo>
                    <a:pt x="1321887" y="141446"/>
                  </a:lnTo>
                  <a:cubicBezTo>
                    <a:pt x="1330631" y="130988"/>
                    <a:pt x="1334917" y="118986"/>
                    <a:pt x="1334746" y="105442"/>
                  </a:cubicBezTo>
                  <a:cubicBezTo>
                    <a:pt x="1334746" y="99612"/>
                    <a:pt x="1332174" y="93612"/>
                    <a:pt x="1327031" y="87440"/>
                  </a:cubicBezTo>
                  <a:cubicBezTo>
                    <a:pt x="1333374" y="87440"/>
                    <a:pt x="1338089" y="91726"/>
                    <a:pt x="1341175" y="100298"/>
                  </a:cubicBezTo>
                  <a:lnTo>
                    <a:pt x="1341175" y="95155"/>
                  </a:lnTo>
                  <a:cubicBezTo>
                    <a:pt x="1341175" y="92412"/>
                    <a:pt x="1340747" y="88340"/>
                    <a:pt x="1339889" y="82939"/>
                  </a:cubicBezTo>
                  <a:cubicBezTo>
                    <a:pt x="1339032" y="77538"/>
                    <a:pt x="1338604" y="73466"/>
                    <a:pt x="1338604" y="70723"/>
                  </a:cubicBezTo>
                  <a:cubicBezTo>
                    <a:pt x="1338604" y="64894"/>
                    <a:pt x="1340404" y="59579"/>
                    <a:pt x="1344004" y="54778"/>
                  </a:cubicBezTo>
                  <a:cubicBezTo>
                    <a:pt x="1347605" y="49978"/>
                    <a:pt x="1352234" y="47577"/>
                    <a:pt x="1357892" y="47577"/>
                  </a:cubicBezTo>
                  <a:close/>
                  <a:moveTo>
                    <a:pt x="1972544" y="47577"/>
                  </a:moveTo>
                  <a:cubicBezTo>
                    <a:pt x="1972544" y="47577"/>
                    <a:pt x="1974258" y="48435"/>
                    <a:pt x="1977687" y="50149"/>
                  </a:cubicBezTo>
                  <a:cubicBezTo>
                    <a:pt x="1973744" y="50835"/>
                    <a:pt x="1970743" y="53750"/>
                    <a:pt x="1968686" y="58893"/>
                  </a:cubicBezTo>
                  <a:cubicBezTo>
                    <a:pt x="1966972" y="63008"/>
                    <a:pt x="1966114" y="67380"/>
                    <a:pt x="1966114" y="72009"/>
                  </a:cubicBezTo>
                  <a:cubicBezTo>
                    <a:pt x="1966114" y="102527"/>
                    <a:pt x="1958399" y="126959"/>
                    <a:pt x="1942969" y="145304"/>
                  </a:cubicBezTo>
                  <a:lnTo>
                    <a:pt x="1936539" y="141446"/>
                  </a:lnTo>
                  <a:cubicBezTo>
                    <a:pt x="1945283" y="130988"/>
                    <a:pt x="1949569" y="118986"/>
                    <a:pt x="1949398" y="105442"/>
                  </a:cubicBezTo>
                  <a:cubicBezTo>
                    <a:pt x="1949398" y="99612"/>
                    <a:pt x="1946826" y="93612"/>
                    <a:pt x="1941683" y="87440"/>
                  </a:cubicBezTo>
                  <a:cubicBezTo>
                    <a:pt x="1948026" y="87440"/>
                    <a:pt x="1952741" y="91726"/>
                    <a:pt x="1955827" y="100298"/>
                  </a:cubicBezTo>
                  <a:lnTo>
                    <a:pt x="1955827" y="95155"/>
                  </a:lnTo>
                  <a:cubicBezTo>
                    <a:pt x="1955827" y="92412"/>
                    <a:pt x="1955399" y="88340"/>
                    <a:pt x="1954541" y="82939"/>
                  </a:cubicBezTo>
                  <a:cubicBezTo>
                    <a:pt x="1953684" y="77538"/>
                    <a:pt x="1953256" y="73466"/>
                    <a:pt x="1953256" y="70723"/>
                  </a:cubicBezTo>
                  <a:cubicBezTo>
                    <a:pt x="1953256" y="64894"/>
                    <a:pt x="1955056" y="59579"/>
                    <a:pt x="1958656" y="54778"/>
                  </a:cubicBezTo>
                  <a:cubicBezTo>
                    <a:pt x="1962257" y="49978"/>
                    <a:pt x="1966886" y="47577"/>
                    <a:pt x="1972544" y="47577"/>
                  </a:cubicBezTo>
                  <a:close/>
                  <a:moveTo>
                    <a:pt x="2587194" y="47577"/>
                  </a:moveTo>
                  <a:cubicBezTo>
                    <a:pt x="2587194" y="47577"/>
                    <a:pt x="2588908" y="48435"/>
                    <a:pt x="2592337" y="50149"/>
                  </a:cubicBezTo>
                  <a:cubicBezTo>
                    <a:pt x="2588394" y="50835"/>
                    <a:pt x="2585393" y="53750"/>
                    <a:pt x="2583336" y="58893"/>
                  </a:cubicBezTo>
                  <a:cubicBezTo>
                    <a:pt x="2581622" y="63008"/>
                    <a:pt x="2580764" y="67380"/>
                    <a:pt x="2580764" y="72009"/>
                  </a:cubicBezTo>
                  <a:cubicBezTo>
                    <a:pt x="2580764" y="102527"/>
                    <a:pt x="2573049" y="126959"/>
                    <a:pt x="2557619" y="145304"/>
                  </a:cubicBezTo>
                  <a:lnTo>
                    <a:pt x="2551189" y="141446"/>
                  </a:lnTo>
                  <a:cubicBezTo>
                    <a:pt x="2559933" y="130988"/>
                    <a:pt x="2564219" y="118986"/>
                    <a:pt x="2564048" y="105442"/>
                  </a:cubicBezTo>
                  <a:cubicBezTo>
                    <a:pt x="2564048" y="99612"/>
                    <a:pt x="2561476" y="93612"/>
                    <a:pt x="2556333" y="87440"/>
                  </a:cubicBezTo>
                  <a:cubicBezTo>
                    <a:pt x="2562676" y="87440"/>
                    <a:pt x="2567391" y="91726"/>
                    <a:pt x="2570477" y="100298"/>
                  </a:cubicBezTo>
                  <a:lnTo>
                    <a:pt x="2570477" y="95155"/>
                  </a:lnTo>
                  <a:cubicBezTo>
                    <a:pt x="2570477" y="92412"/>
                    <a:pt x="2570049" y="88340"/>
                    <a:pt x="2569191" y="82939"/>
                  </a:cubicBezTo>
                  <a:cubicBezTo>
                    <a:pt x="2568334" y="77538"/>
                    <a:pt x="2567906" y="73466"/>
                    <a:pt x="2567906" y="70723"/>
                  </a:cubicBezTo>
                  <a:cubicBezTo>
                    <a:pt x="2567906" y="64894"/>
                    <a:pt x="2569706" y="59579"/>
                    <a:pt x="2573306" y="54778"/>
                  </a:cubicBezTo>
                  <a:cubicBezTo>
                    <a:pt x="2576907" y="49978"/>
                    <a:pt x="2581536" y="47577"/>
                    <a:pt x="2587194" y="47577"/>
                  </a:cubicBezTo>
                  <a:close/>
                  <a:moveTo>
                    <a:pt x="673802" y="37290"/>
                  </a:moveTo>
                  <a:cubicBezTo>
                    <a:pt x="677231" y="39348"/>
                    <a:pt x="678946" y="44063"/>
                    <a:pt x="678946" y="51435"/>
                  </a:cubicBezTo>
                  <a:cubicBezTo>
                    <a:pt x="678946" y="57093"/>
                    <a:pt x="676374" y="61379"/>
                    <a:pt x="671231" y="64294"/>
                  </a:cubicBezTo>
                  <a:cubicBezTo>
                    <a:pt x="674831" y="64637"/>
                    <a:pt x="676546" y="67637"/>
                    <a:pt x="676374" y="73295"/>
                  </a:cubicBezTo>
                  <a:cubicBezTo>
                    <a:pt x="676203" y="77581"/>
                    <a:pt x="673631" y="80153"/>
                    <a:pt x="668659" y="81010"/>
                  </a:cubicBezTo>
                  <a:cubicBezTo>
                    <a:pt x="668316" y="76724"/>
                    <a:pt x="667030" y="74581"/>
                    <a:pt x="664801" y="74581"/>
                  </a:cubicBezTo>
                  <a:cubicBezTo>
                    <a:pt x="660515" y="74581"/>
                    <a:pt x="658372" y="76724"/>
                    <a:pt x="658372" y="81010"/>
                  </a:cubicBezTo>
                  <a:cubicBezTo>
                    <a:pt x="658372" y="87182"/>
                    <a:pt x="658715" y="90783"/>
                    <a:pt x="659401" y="91812"/>
                  </a:cubicBezTo>
                  <a:cubicBezTo>
                    <a:pt x="655286" y="90611"/>
                    <a:pt x="653228" y="86154"/>
                    <a:pt x="653228" y="78438"/>
                  </a:cubicBezTo>
                  <a:cubicBezTo>
                    <a:pt x="653228" y="75181"/>
                    <a:pt x="656657" y="68751"/>
                    <a:pt x="663515" y="59150"/>
                  </a:cubicBezTo>
                  <a:cubicBezTo>
                    <a:pt x="670373" y="49549"/>
                    <a:pt x="673802" y="42262"/>
                    <a:pt x="673802" y="37290"/>
                  </a:cubicBezTo>
                  <a:close/>
                  <a:moveTo>
                    <a:pt x="59151" y="37290"/>
                  </a:moveTo>
                  <a:cubicBezTo>
                    <a:pt x="62580" y="39348"/>
                    <a:pt x="64294" y="44063"/>
                    <a:pt x="64294" y="51435"/>
                  </a:cubicBezTo>
                  <a:cubicBezTo>
                    <a:pt x="64294" y="57093"/>
                    <a:pt x="61722" y="61379"/>
                    <a:pt x="56579" y="64294"/>
                  </a:cubicBezTo>
                  <a:cubicBezTo>
                    <a:pt x="60179" y="64637"/>
                    <a:pt x="61894" y="67637"/>
                    <a:pt x="61722" y="73295"/>
                  </a:cubicBezTo>
                  <a:cubicBezTo>
                    <a:pt x="61551" y="77581"/>
                    <a:pt x="58979" y="80153"/>
                    <a:pt x="54007" y="81010"/>
                  </a:cubicBezTo>
                  <a:cubicBezTo>
                    <a:pt x="53664" y="76724"/>
                    <a:pt x="52378" y="74581"/>
                    <a:pt x="50150" y="74581"/>
                  </a:cubicBezTo>
                  <a:cubicBezTo>
                    <a:pt x="45863" y="74581"/>
                    <a:pt x="43720" y="76724"/>
                    <a:pt x="43720" y="81010"/>
                  </a:cubicBezTo>
                  <a:cubicBezTo>
                    <a:pt x="43720" y="87182"/>
                    <a:pt x="44063" y="90783"/>
                    <a:pt x="44749" y="91812"/>
                  </a:cubicBezTo>
                  <a:cubicBezTo>
                    <a:pt x="40634" y="90611"/>
                    <a:pt x="38577" y="86154"/>
                    <a:pt x="38577" y="78438"/>
                  </a:cubicBezTo>
                  <a:cubicBezTo>
                    <a:pt x="38577" y="75181"/>
                    <a:pt x="42006" y="68751"/>
                    <a:pt x="48864" y="59150"/>
                  </a:cubicBezTo>
                  <a:cubicBezTo>
                    <a:pt x="55722" y="49549"/>
                    <a:pt x="59151" y="42262"/>
                    <a:pt x="59151" y="37290"/>
                  </a:cubicBezTo>
                  <a:close/>
                  <a:moveTo>
                    <a:pt x="1288454" y="37290"/>
                  </a:moveTo>
                  <a:cubicBezTo>
                    <a:pt x="1291883" y="39348"/>
                    <a:pt x="1293598" y="44063"/>
                    <a:pt x="1293598" y="51435"/>
                  </a:cubicBezTo>
                  <a:cubicBezTo>
                    <a:pt x="1293598" y="57093"/>
                    <a:pt x="1291026" y="61379"/>
                    <a:pt x="1285883" y="64294"/>
                  </a:cubicBezTo>
                  <a:cubicBezTo>
                    <a:pt x="1289483" y="64637"/>
                    <a:pt x="1291198" y="67637"/>
                    <a:pt x="1291026" y="73295"/>
                  </a:cubicBezTo>
                  <a:cubicBezTo>
                    <a:pt x="1290855" y="77581"/>
                    <a:pt x="1288283" y="80153"/>
                    <a:pt x="1283311" y="81010"/>
                  </a:cubicBezTo>
                  <a:cubicBezTo>
                    <a:pt x="1282968" y="76724"/>
                    <a:pt x="1281682" y="74581"/>
                    <a:pt x="1279453" y="74581"/>
                  </a:cubicBezTo>
                  <a:cubicBezTo>
                    <a:pt x="1275167" y="74581"/>
                    <a:pt x="1273024" y="76724"/>
                    <a:pt x="1273024" y="81010"/>
                  </a:cubicBezTo>
                  <a:cubicBezTo>
                    <a:pt x="1273024" y="87182"/>
                    <a:pt x="1273367" y="90783"/>
                    <a:pt x="1274053" y="91812"/>
                  </a:cubicBezTo>
                  <a:cubicBezTo>
                    <a:pt x="1269938" y="90611"/>
                    <a:pt x="1267880" y="86154"/>
                    <a:pt x="1267880" y="78438"/>
                  </a:cubicBezTo>
                  <a:cubicBezTo>
                    <a:pt x="1267880" y="75181"/>
                    <a:pt x="1271309" y="68751"/>
                    <a:pt x="1278167" y="59150"/>
                  </a:cubicBezTo>
                  <a:cubicBezTo>
                    <a:pt x="1285025" y="49549"/>
                    <a:pt x="1288454" y="42262"/>
                    <a:pt x="1288454" y="37290"/>
                  </a:cubicBezTo>
                  <a:close/>
                  <a:moveTo>
                    <a:pt x="1903106" y="37290"/>
                  </a:moveTo>
                  <a:cubicBezTo>
                    <a:pt x="1906535" y="39348"/>
                    <a:pt x="1908250" y="44063"/>
                    <a:pt x="1908250" y="51435"/>
                  </a:cubicBezTo>
                  <a:cubicBezTo>
                    <a:pt x="1908250" y="57093"/>
                    <a:pt x="1905678" y="61379"/>
                    <a:pt x="1900535" y="64294"/>
                  </a:cubicBezTo>
                  <a:cubicBezTo>
                    <a:pt x="1904135" y="64637"/>
                    <a:pt x="1905850" y="67637"/>
                    <a:pt x="1905678" y="73295"/>
                  </a:cubicBezTo>
                  <a:cubicBezTo>
                    <a:pt x="1905507" y="77581"/>
                    <a:pt x="1902935" y="80153"/>
                    <a:pt x="1897963" y="81010"/>
                  </a:cubicBezTo>
                  <a:cubicBezTo>
                    <a:pt x="1897620" y="76724"/>
                    <a:pt x="1896334" y="74581"/>
                    <a:pt x="1894105" y="74581"/>
                  </a:cubicBezTo>
                  <a:cubicBezTo>
                    <a:pt x="1889819" y="74581"/>
                    <a:pt x="1887676" y="76724"/>
                    <a:pt x="1887676" y="81010"/>
                  </a:cubicBezTo>
                  <a:cubicBezTo>
                    <a:pt x="1887676" y="87182"/>
                    <a:pt x="1888019" y="90783"/>
                    <a:pt x="1888705" y="91812"/>
                  </a:cubicBezTo>
                  <a:cubicBezTo>
                    <a:pt x="1884590" y="90611"/>
                    <a:pt x="1882532" y="86154"/>
                    <a:pt x="1882532" y="78438"/>
                  </a:cubicBezTo>
                  <a:cubicBezTo>
                    <a:pt x="1882532" y="75181"/>
                    <a:pt x="1885961" y="68751"/>
                    <a:pt x="1892819" y="59150"/>
                  </a:cubicBezTo>
                  <a:cubicBezTo>
                    <a:pt x="1899677" y="49549"/>
                    <a:pt x="1903106" y="42262"/>
                    <a:pt x="1903106" y="37290"/>
                  </a:cubicBezTo>
                  <a:close/>
                  <a:moveTo>
                    <a:pt x="2517756" y="37290"/>
                  </a:moveTo>
                  <a:cubicBezTo>
                    <a:pt x="2521185" y="39348"/>
                    <a:pt x="2522900" y="44063"/>
                    <a:pt x="2522900" y="51435"/>
                  </a:cubicBezTo>
                  <a:cubicBezTo>
                    <a:pt x="2522900" y="57093"/>
                    <a:pt x="2520328" y="61379"/>
                    <a:pt x="2515185" y="64294"/>
                  </a:cubicBezTo>
                  <a:cubicBezTo>
                    <a:pt x="2518785" y="64637"/>
                    <a:pt x="2520500" y="67637"/>
                    <a:pt x="2520328" y="73295"/>
                  </a:cubicBezTo>
                  <a:cubicBezTo>
                    <a:pt x="2520157" y="77581"/>
                    <a:pt x="2517585" y="80153"/>
                    <a:pt x="2512613" y="81010"/>
                  </a:cubicBezTo>
                  <a:cubicBezTo>
                    <a:pt x="2512270" y="76724"/>
                    <a:pt x="2510984" y="74581"/>
                    <a:pt x="2508755" y="74581"/>
                  </a:cubicBezTo>
                  <a:cubicBezTo>
                    <a:pt x="2504469" y="74581"/>
                    <a:pt x="2502326" y="76724"/>
                    <a:pt x="2502326" y="81010"/>
                  </a:cubicBezTo>
                  <a:cubicBezTo>
                    <a:pt x="2502326" y="87182"/>
                    <a:pt x="2502669" y="90783"/>
                    <a:pt x="2503355" y="91811"/>
                  </a:cubicBezTo>
                  <a:cubicBezTo>
                    <a:pt x="2499240" y="90611"/>
                    <a:pt x="2497182" y="86154"/>
                    <a:pt x="2497182" y="78438"/>
                  </a:cubicBezTo>
                  <a:cubicBezTo>
                    <a:pt x="2497182" y="75181"/>
                    <a:pt x="2500611" y="68751"/>
                    <a:pt x="2507469" y="59150"/>
                  </a:cubicBezTo>
                  <a:cubicBezTo>
                    <a:pt x="2514327" y="49549"/>
                    <a:pt x="2517756" y="42262"/>
                    <a:pt x="2517756" y="37290"/>
                  </a:cubicBezTo>
                  <a:close/>
                  <a:moveTo>
                    <a:pt x="635226" y="0"/>
                  </a:moveTo>
                  <a:lnTo>
                    <a:pt x="642941" y="0"/>
                  </a:lnTo>
                  <a:lnTo>
                    <a:pt x="642941" y="174879"/>
                  </a:lnTo>
                  <a:lnTo>
                    <a:pt x="723952" y="174879"/>
                  </a:lnTo>
                  <a:lnTo>
                    <a:pt x="740958" y="181528"/>
                  </a:lnTo>
                  <a:lnTo>
                    <a:pt x="741149" y="181778"/>
                  </a:lnTo>
                  <a:lnTo>
                    <a:pt x="748383" y="198025"/>
                  </a:lnTo>
                  <a:cubicBezTo>
                    <a:pt x="748383" y="203340"/>
                    <a:pt x="746497" y="207883"/>
                    <a:pt x="742725" y="211655"/>
                  </a:cubicBezTo>
                  <a:cubicBezTo>
                    <a:pt x="738953" y="215427"/>
                    <a:pt x="734410" y="217313"/>
                    <a:pt x="729095" y="217313"/>
                  </a:cubicBezTo>
                  <a:cubicBezTo>
                    <a:pt x="727381" y="217313"/>
                    <a:pt x="724980" y="216670"/>
                    <a:pt x="721894" y="215384"/>
                  </a:cubicBezTo>
                  <a:cubicBezTo>
                    <a:pt x="718808" y="214098"/>
                    <a:pt x="716493" y="213455"/>
                    <a:pt x="714950" y="213455"/>
                  </a:cubicBezTo>
                  <a:cubicBezTo>
                    <a:pt x="712722" y="213455"/>
                    <a:pt x="708864" y="214741"/>
                    <a:pt x="703378" y="217313"/>
                  </a:cubicBezTo>
                  <a:cubicBezTo>
                    <a:pt x="703720" y="210455"/>
                    <a:pt x="706721" y="207026"/>
                    <a:pt x="712379" y="207026"/>
                  </a:cubicBezTo>
                  <a:cubicBezTo>
                    <a:pt x="712379" y="203254"/>
                    <a:pt x="713150" y="199739"/>
                    <a:pt x="714693" y="196482"/>
                  </a:cubicBezTo>
                  <a:cubicBezTo>
                    <a:pt x="716579" y="192367"/>
                    <a:pt x="719237" y="190310"/>
                    <a:pt x="722666" y="190310"/>
                  </a:cubicBezTo>
                  <a:cubicBezTo>
                    <a:pt x="726952" y="190310"/>
                    <a:pt x="729095" y="192881"/>
                    <a:pt x="729095" y="198025"/>
                  </a:cubicBezTo>
                  <a:cubicBezTo>
                    <a:pt x="725666" y="197168"/>
                    <a:pt x="724380" y="196739"/>
                    <a:pt x="725237" y="196739"/>
                  </a:cubicBezTo>
                  <a:cubicBezTo>
                    <a:pt x="722666" y="196739"/>
                    <a:pt x="721380" y="198453"/>
                    <a:pt x="721380" y="201882"/>
                  </a:cubicBezTo>
                  <a:cubicBezTo>
                    <a:pt x="721380" y="206169"/>
                    <a:pt x="723952" y="208312"/>
                    <a:pt x="729095" y="208312"/>
                  </a:cubicBezTo>
                  <a:cubicBezTo>
                    <a:pt x="731838" y="208312"/>
                    <a:pt x="734024" y="207112"/>
                    <a:pt x="735653" y="204711"/>
                  </a:cubicBezTo>
                  <a:cubicBezTo>
                    <a:pt x="737282" y="202311"/>
                    <a:pt x="738096" y="199654"/>
                    <a:pt x="738096" y="196739"/>
                  </a:cubicBezTo>
                  <a:cubicBezTo>
                    <a:pt x="738096" y="192796"/>
                    <a:pt x="736725" y="189452"/>
                    <a:pt x="733981" y="186709"/>
                  </a:cubicBezTo>
                  <a:cubicBezTo>
                    <a:pt x="731238" y="183966"/>
                    <a:pt x="727895" y="182594"/>
                    <a:pt x="723952" y="182594"/>
                  </a:cubicBezTo>
                  <a:lnTo>
                    <a:pt x="635226" y="182594"/>
                  </a:lnTo>
                  <a:close/>
                  <a:moveTo>
                    <a:pt x="614652" y="0"/>
                  </a:moveTo>
                  <a:lnTo>
                    <a:pt x="622367" y="0"/>
                  </a:lnTo>
                  <a:lnTo>
                    <a:pt x="622367" y="249460"/>
                  </a:lnTo>
                  <a:lnTo>
                    <a:pt x="871827" y="249460"/>
                  </a:lnTo>
                  <a:lnTo>
                    <a:pt x="871827" y="257175"/>
                  </a:lnTo>
                  <a:lnTo>
                    <a:pt x="614652" y="257175"/>
                  </a:lnTo>
                  <a:close/>
                  <a:moveTo>
                    <a:pt x="20574" y="0"/>
                  </a:moveTo>
                  <a:lnTo>
                    <a:pt x="28290" y="0"/>
                  </a:lnTo>
                  <a:lnTo>
                    <a:pt x="28290" y="174879"/>
                  </a:lnTo>
                  <a:lnTo>
                    <a:pt x="109300" y="174879"/>
                  </a:lnTo>
                  <a:lnTo>
                    <a:pt x="126306" y="181528"/>
                  </a:lnTo>
                  <a:lnTo>
                    <a:pt x="126496" y="181778"/>
                  </a:lnTo>
                  <a:lnTo>
                    <a:pt x="133731" y="198025"/>
                  </a:lnTo>
                  <a:cubicBezTo>
                    <a:pt x="133731" y="203340"/>
                    <a:pt x="131845" y="207883"/>
                    <a:pt x="128074" y="211655"/>
                  </a:cubicBezTo>
                  <a:cubicBezTo>
                    <a:pt x="124302" y="215427"/>
                    <a:pt x="119758" y="217313"/>
                    <a:pt x="114443" y="217313"/>
                  </a:cubicBezTo>
                  <a:cubicBezTo>
                    <a:pt x="112729" y="217313"/>
                    <a:pt x="110328" y="216670"/>
                    <a:pt x="107242" y="215384"/>
                  </a:cubicBezTo>
                  <a:cubicBezTo>
                    <a:pt x="104156" y="214098"/>
                    <a:pt x="101842" y="213455"/>
                    <a:pt x="100299" y="213455"/>
                  </a:cubicBezTo>
                  <a:cubicBezTo>
                    <a:pt x="98070" y="213455"/>
                    <a:pt x="94212" y="214741"/>
                    <a:pt x="88726" y="217313"/>
                  </a:cubicBezTo>
                  <a:cubicBezTo>
                    <a:pt x="89069" y="210455"/>
                    <a:pt x="92069" y="207026"/>
                    <a:pt x="97727" y="207026"/>
                  </a:cubicBezTo>
                  <a:cubicBezTo>
                    <a:pt x="97727" y="203254"/>
                    <a:pt x="98498" y="199739"/>
                    <a:pt x="100041" y="196482"/>
                  </a:cubicBezTo>
                  <a:cubicBezTo>
                    <a:pt x="101927" y="192367"/>
                    <a:pt x="104585" y="190310"/>
                    <a:pt x="108014" y="190310"/>
                  </a:cubicBezTo>
                  <a:cubicBezTo>
                    <a:pt x="112300" y="190310"/>
                    <a:pt x="114443" y="192881"/>
                    <a:pt x="114443" y="198025"/>
                  </a:cubicBezTo>
                  <a:cubicBezTo>
                    <a:pt x="111014" y="197168"/>
                    <a:pt x="109728" y="196739"/>
                    <a:pt x="110586" y="196739"/>
                  </a:cubicBezTo>
                  <a:cubicBezTo>
                    <a:pt x="108014" y="196739"/>
                    <a:pt x="106728" y="198453"/>
                    <a:pt x="106728" y="201882"/>
                  </a:cubicBezTo>
                  <a:cubicBezTo>
                    <a:pt x="106728" y="206169"/>
                    <a:pt x="109300" y="208312"/>
                    <a:pt x="114443" y="208312"/>
                  </a:cubicBezTo>
                  <a:cubicBezTo>
                    <a:pt x="117186" y="208312"/>
                    <a:pt x="119372" y="207112"/>
                    <a:pt x="121001" y="204711"/>
                  </a:cubicBezTo>
                  <a:cubicBezTo>
                    <a:pt x="122630" y="202311"/>
                    <a:pt x="123444" y="199654"/>
                    <a:pt x="123444" y="196739"/>
                  </a:cubicBezTo>
                  <a:cubicBezTo>
                    <a:pt x="123444" y="192796"/>
                    <a:pt x="122073" y="189452"/>
                    <a:pt x="119330" y="186709"/>
                  </a:cubicBezTo>
                  <a:cubicBezTo>
                    <a:pt x="116586" y="183966"/>
                    <a:pt x="113243" y="182594"/>
                    <a:pt x="109300" y="182594"/>
                  </a:cubicBezTo>
                  <a:lnTo>
                    <a:pt x="20574" y="182594"/>
                  </a:lnTo>
                  <a:close/>
                  <a:moveTo>
                    <a:pt x="0" y="0"/>
                  </a:moveTo>
                  <a:lnTo>
                    <a:pt x="7716" y="0"/>
                  </a:lnTo>
                  <a:lnTo>
                    <a:pt x="7716" y="249460"/>
                  </a:lnTo>
                  <a:lnTo>
                    <a:pt x="257175" y="249460"/>
                  </a:lnTo>
                  <a:lnTo>
                    <a:pt x="257175" y="257175"/>
                  </a:lnTo>
                  <a:lnTo>
                    <a:pt x="0" y="257175"/>
                  </a:lnTo>
                  <a:close/>
                  <a:moveTo>
                    <a:pt x="1249878" y="0"/>
                  </a:moveTo>
                  <a:lnTo>
                    <a:pt x="1257593" y="0"/>
                  </a:lnTo>
                  <a:lnTo>
                    <a:pt x="1257593" y="174879"/>
                  </a:lnTo>
                  <a:lnTo>
                    <a:pt x="1338604" y="174879"/>
                  </a:lnTo>
                  <a:lnTo>
                    <a:pt x="1355610" y="181528"/>
                  </a:lnTo>
                  <a:lnTo>
                    <a:pt x="1355801" y="181778"/>
                  </a:lnTo>
                  <a:lnTo>
                    <a:pt x="1363035" y="198025"/>
                  </a:lnTo>
                  <a:cubicBezTo>
                    <a:pt x="1363035" y="203340"/>
                    <a:pt x="1361149" y="207883"/>
                    <a:pt x="1357377" y="211655"/>
                  </a:cubicBezTo>
                  <a:cubicBezTo>
                    <a:pt x="1353605" y="215427"/>
                    <a:pt x="1349062" y="217313"/>
                    <a:pt x="1343747" y="217313"/>
                  </a:cubicBezTo>
                  <a:cubicBezTo>
                    <a:pt x="1342033" y="217313"/>
                    <a:pt x="1339632" y="216670"/>
                    <a:pt x="1336546" y="215384"/>
                  </a:cubicBezTo>
                  <a:cubicBezTo>
                    <a:pt x="1333460" y="214098"/>
                    <a:pt x="1331145" y="213455"/>
                    <a:pt x="1329602" y="213455"/>
                  </a:cubicBezTo>
                  <a:cubicBezTo>
                    <a:pt x="1327374" y="213455"/>
                    <a:pt x="1323516" y="214741"/>
                    <a:pt x="1318030" y="217313"/>
                  </a:cubicBezTo>
                  <a:cubicBezTo>
                    <a:pt x="1318372" y="210455"/>
                    <a:pt x="1321373" y="207026"/>
                    <a:pt x="1327031" y="207026"/>
                  </a:cubicBezTo>
                  <a:cubicBezTo>
                    <a:pt x="1327031" y="203254"/>
                    <a:pt x="1327802" y="199739"/>
                    <a:pt x="1329345" y="196482"/>
                  </a:cubicBezTo>
                  <a:cubicBezTo>
                    <a:pt x="1331231" y="192367"/>
                    <a:pt x="1333889" y="190310"/>
                    <a:pt x="1337318" y="190310"/>
                  </a:cubicBezTo>
                  <a:cubicBezTo>
                    <a:pt x="1341604" y="190310"/>
                    <a:pt x="1343747" y="192881"/>
                    <a:pt x="1343747" y="198025"/>
                  </a:cubicBezTo>
                  <a:cubicBezTo>
                    <a:pt x="1340318" y="197168"/>
                    <a:pt x="1339032" y="196739"/>
                    <a:pt x="1339889" y="196739"/>
                  </a:cubicBezTo>
                  <a:cubicBezTo>
                    <a:pt x="1337318" y="196739"/>
                    <a:pt x="1336032" y="198453"/>
                    <a:pt x="1336032" y="201882"/>
                  </a:cubicBezTo>
                  <a:cubicBezTo>
                    <a:pt x="1336032" y="206169"/>
                    <a:pt x="1338604" y="208312"/>
                    <a:pt x="1343747" y="208312"/>
                  </a:cubicBezTo>
                  <a:cubicBezTo>
                    <a:pt x="1346490" y="208312"/>
                    <a:pt x="1348676" y="207112"/>
                    <a:pt x="1350305" y="204711"/>
                  </a:cubicBezTo>
                  <a:cubicBezTo>
                    <a:pt x="1351934" y="202311"/>
                    <a:pt x="1352748" y="199654"/>
                    <a:pt x="1352748" y="196739"/>
                  </a:cubicBezTo>
                  <a:cubicBezTo>
                    <a:pt x="1352748" y="192796"/>
                    <a:pt x="1351377" y="189452"/>
                    <a:pt x="1348633" y="186709"/>
                  </a:cubicBezTo>
                  <a:cubicBezTo>
                    <a:pt x="1345890" y="183966"/>
                    <a:pt x="1342547" y="182594"/>
                    <a:pt x="1338604" y="182594"/>
                  </a:cubicBezTo>
                  <a:lnTo>
                    <a:pt x="1249878" y="182594"/>
                  </a:lnTo>
                  <a:close/>
                  <a:moveTo>
                    <a:pt x="1229304" y="0"/>
                  </a:moveTo>
                  <a:lnTo>
                    <a:pt x="1237019" y="0"/>
                  </a:lnTo>
                  <a:lnTo>
                    <a:pt x="1237019" y="249460"/>
                  </a:lnTo>
                  <a:lnTo>
                    <a:pt x="1486479" y="249460"/>
                  </a:lnTo>
                  <a:lnTo>
                    <a:pt x="1486479" y="257175"/>
                  </a:lnTo>
                  <a:lnTo>
                    <a:pt x="1229304" y="257175"/>
                  </a:lnTo>
                  <a:close/>
                  <a:moveTo>
                    <a:pt x="1864530" y="0"/>
                  </a:moveTo>
                  <a:lnTo>
                    <a:pt x="1872245" y="0"/>
                  </a:lnTo>
                  <a:lnTo>
                    <a:pt x="1872245" y="174879"/>
                  </a:lnTo>
                  <a:lnTo>
                    <a:pt x="1953256" y="174879"/>
                  </a:lnTo>
                  <a:lnTo>
                    <a:pt x="1970262" y="181528"/>
                  </a:lnTo>
                  <a:lnTo>
                    <a:pt x="1970453" y="181778"/>
                  </a:lnTo>
                  <a:lnTo>
                    <a:pt x="1977687" y="198025"/>
                  </a:lnTo>
                  <a:cubicBezTo>
                    <a:pt x="1977687" y="203340"/>
                    <a:pt x="1975801" y="207883"/>
                    <a:pt x="1972029" y="211655"/>
                  </a:cubicBezTo>
                  <a:cubicBezTo>
                    <a:pt x="1968257" y="215427"/>
                    <a:pt x="1963714" y="217313"/>
                    <a:pt x="1958399" y="217313"/>
                  </a:cubicBezTo>
                  <a:cubicBezTo>
                    <a:pt x="1956685" y="217313"/>
                    <a:pt x="1954284" y="216670"/>
                    <a:pt x="1951198" y="215384"/>
                  </a:cubicBezTo>
                  <a:cubicBezTo>
                    <a:pt x="1948112" y="214098"/>
                    <a:pt x="1945797" y="213455"/>
                    <a:pt x="1944254" y="213455"/>
                  </a:cubicBezTo>
                  <a:cubicBezTo>
                    <a:pt x="1942026" y="213455"/>
                    <a:pt x="1938168" y="214741"/>
                    <a:pt x="1932682" y="217313"/>
                  </a:cubicBezTo>
                  <a:cubicBezTo>
                    <a:pt x="1933024" y="210455"/>
                    <a:pt x="1936025" y="207026"/>
                    <a:pt x="1941683" y="207026"/>
                  </a:cubicBezTo>
                  <a:cubicBezTo>
                    <a:pt x="1941683" y="203254"/>
                    <a:pt x="1942454" y="199739"/>
                    <a:pt x="1943997" y="196482"/>
                  </a:cubicBezTo>
                  <a:cubicBezTo>
                    <a:pt x="1945883" y="192367"/>
                    <a:pt x="1948541" y="190310"/>
                    <a:pt x="1951970" y="190310"/>
                  </a:cubicBezTo>
                  <a:cubicBezTo>
                    <a:pt x="1956256" y="190310"/>
                    <a:pt x="1958399" y="192881"/>
                    <a:pt x="1958399" y="198025"/>
                  </a:cubicBezTo>
                  <a:cubicBezTo>
                    <a:pt x="1954970" y="197168"/>
                    <a:pt x="1953684" y="196739"/>
                    <a:pt x="1954541" y="196739"/>
                  </a:cubicBezTo>
                  <a:cubicBezTo>
                    <a:pt x="1951970" y="196739"/>
                    <a:pt x="1950684" y="198453"/>
                    <a:pt x="1950684" y="201882"/>
                  </a:cubicBezTo>
                  <a:cubicBezTo>
                    <a:pt x="1950684" y="206169"/>
                    <a:pt x="1953256" y="208312"/>
                    <a:pt x="1958399" y="208312"/>
                  </a:cubicBezTo>
                  <a:cubicBezTo>
                    <a:pt x="1961142" y="208312"/>
                    <a:pt x="1963328" y="207112"/>
                    <a:pt x="1964957" y="204711"/>
                  </a:cubicBezTo>
                  <a:cubicBezTo>
                    <a:pt x="1966586" y="202311"/>
                    <a:pt x="1967400" y="199654"/>
                    <a:pt x="1967400" y="196739"/>
                  </a:cubicBezTo>
                  <a:cubicBezTo>
                    <a:pt x="1967400" y="192796"/>
                    <a:pt x="1966029" y="189452"/>
                    <a:pt x="1963285" y="186709"/>
                  </a:cubicBezTo>
                  <a:cubicBezTo>
                    <a:pt x="1960542" y="183966"/>
                    <a:pt x="1957199" y="182594"/>
                    <a:pt x="1953256" y="182594"/>
                  </a:cubicBezTo>
                  <a:lnTo>
                    <a:pt x="1864530" y="182594"/>
                  </a:lnTo>
                  <a:close/>
                  <a:moveTo>
                    <a:pt x="1843956" y="0"/>
                  </a:moveTo>
                  <a:lnTo>
                    <a:pt x="1851671" y="0"/>
                  </a:lnTo>
                  <a:lnTo>
                    <a:pt x="1851671" y="249460"/>
                  </a:lnTo>
                  <a:lnTo>
                    <a:pt x="2101131" y="249460"/>
                  </a:lnTo>
                  <a:lnTo>
                    <a:pt x="2101131" y="257175"/>
                  </a:lnTo>
                  <a:lnTo>
                    <a:pt x="1843956" y="257175"/>
                  </a:lnTo>
                  <a:close/>
                  <a:moveTo>
                    <a:pt x="2479180" y="0"/>
                  </a:moveTo>
                  <a:lnTo>
                    <a:pt x="2486895" y="0"/>
                  </a:lnTo>
                  <a:lnTo>
                    <a:pt x="2486895" y="174879"/>
                  </a:lnTo>
                  <a:lnTo>
                    <a:pt x="2567906" y="174879"/>
                  </a:lnTo>
                  <a:lnTo>
                    <a:pt x="2584912" y="181528"/>
                  </a:lnTo>
                  <a:lnTo>
                    <a:pt x="2585103" y="181778"/>
                  </a:lnTo>
                  <a:lnTo>
                    <a:pt x="2592337" y="198025"/>
                  </a:lnTo>
                  <a:cubicBezTo>
                    <a:pt x="2592337" y="203340"/>
                    <a:pt x="2590451" y="207883"/>
                    <a:pt x="2586679" y="211655"/>
                  </a:cubicBezTo>
                  <a:cubicBezTo>
                    <a:pt x="2582907" y="215427"/>
                    <a:pt x="2578364" y="217313"/>
                    <a:pt x="2573049" y="217313"/>
                  </a:cubicBezTo>
                  <a:cubicBezTo>
                    <a:pt x="2571335" y="217313"/>
                    <a:pt x="2568934" y="216670"/>
                    <a:pt x="2565848" y="215384"/>
                  </a:cubicBezTo>
                  <a:cubicBezTo>
                    <a:pt x="2562762" y="214098"/>
                    <a:pt x="2560447" y="213455"/>
                    <a:pt x="2558904" y="213455"/>
                  </a:cubicBezTo>
                  <a:cubicBezTo>
                    <a:pt x="2556676" y="213455"/>
                    <a:pt x="2552818" y="214741"/>
                    <a:pt x="2547332" y="217313"/>
                  </a:cubicBezTo>
                  <a:cubicBezTo>
                    <a:pt x="2547674" y="210455"/>
                    <a:pt x="2550675" y="207026"/>
                    <a:pt x="2556333" y="207026"/>
                  </a:cubicBezTo>
                  <a:cubicBezTo>
                    <a:pt x="2556333" y="203254"/>
                    <a:pt x="2557104" y="199739"/>
                    <a:pt x="2558647" y="196482"/>
                  </a:cubicBezTo>
                  <a:cubicBezTo>
                    <a:pt x="2560533" y="192367"/>
                    <a:pt x="2563191" y="190310"/>
                    <a:pt x="2566620" y="190310"/>
                  </a:cubicBezTo>
                  <a:cubicBezTo>
                    <a:pt x="2570906" y="190310"/>
                    <a:pt x="2573049" y="192881"/>
                    <a:pt x="2573049" y="198025"/>
                  </a:cubicBezTo>
                  <a:cubicBezTo>
                    <a:pt x="2569620" y="197168"/>
                    <a:pt x="2568334" y="196739"/>
                    <a:pt x="2569191" y="196739"/>
                  </a:cubicBezTo>
                  <a:cubicBezTo>
                    <a:pt x="2566620" y="196739"/>
                    <a:pt x="2565334" y="198453"/>
                    <a:pt x="2565334" y="201882"/>
                  </a:cubicBezTo>
                  <a:cubicBezTo>
                    <a:pt x="2565334" y="206169"/>
                    <a:pt x="2567906" y="208312"/>
                    <a:pt x="2573049" y="208312"/>
                  </a:cubicBezTo>
                  <a:cubicBezTo>
                    <a:pt x="2575792" y="208312"/>
                    <a:pt x="2577978" y="207112"/>
                    <a:pt x="2579607" y="204711"/>
                  </a:cubicBezTo>
                  <a:cubicBezTo>
                    <a:pt x="2581236" y="202311"/>
                    <a:pt x="2582050" y="199654"/>
                    <a:pt x="2582050" y="196739"/>
                  </a:cubicBezTo>
                  <a:cubicBezTo>
                    <a:pt x="2582050" y="192796"/>
                    <a:pt x="2580679" y="189452"/>
                    <a:pt x="2577935" y="186709"/>
                  </a:cubicBezTo>
                  <a:cubicBezTo>
                    <a:pt x="2575192" y="183966"/>
                    <a:pt x="2571849" y="182594"/>
                    <a:pt x="2567906" y="182594"/>
                  </a:cubicBezTo>
                  <a:lnTo>
                    <a:pt x="2479180" y="182594"/>
                  </a:lnTo>
                  <a:close/>
                  <a:moveTo>
                    <a:pt x="2458606" y="0"/>
                  </a:moveTo>
                  <a:lnTo>
                    <a:pt x="2466321" y="0"/>
                  </a:lnTo>
                  <a:lnTo>
                    <a:pt x="2466321" y="249460"/>
                  </a:lnTo>
                  <a:lnTo>
                    <a:pt x="2715781" y="249460"/>
                  </a:lnTo>
                  <a:lnTo>
                    <a:pt x="2715781" y="257175"/>
                  </a:lnTo>
                  <a:lnTo>
                    <a:pt x="2458606" y="257175"/>
                  </a:ln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000" dirty="0"/>
            </a:p>
          </p:txBody>
        </p:sp>
        <p:sp>
          <p:nvSpPr>
            <p:cNvPr id="10" name="TextBox 9">
              <a:extLst>
                <a:ext uri="{FF2B5EF4-FFF2-40B4-BE49-F238E27FC236}">
                  <a16:creationId xmlns:a16="http://schemas.microsoft.com/office/drawing/2014/main" id="{780CD27F-6F5E-4282-B420-4CC19CF9A9C8}"/>
                </a:ext>
              </a:extLst>
            </p:cNvPr>
            <p:cNvSpPr txBox="1"/>
            <p:nvPr/>
          </p:nvSpPr>
          <p:spPr>
            <a:xfrm>
              <a:off x="4738108" y="6713105"/>
              <a:ext cx="2834640" cy="274320"/>
            </a:xfrm>
            <a:custGeom>
              <a:avLst/>
              <a:gdLst/>
              <a:ahLst/>
              <a:cxnLst/>
              <a:rect l="l" t="t" r="r" b="b"/>
              <a:pathLst>
                <a:path w="2715781" h="257175">
                  <a:moveTo>
                    <a:pt x="2510041" y="216027"/>
                  </a:moveTo>
                  <a:lnTo>
                    <a:pt x="2516471" y="216027"/>
                  </a:lnTo>
                  <a:cubicBezTo>
                    <a:pt x="2518871" y="216027"/>
                    <a:pt x="2520971" y="216927"/>
                    <a:pt x="2522771" y="218727"/>
                  </a:cubicBezTo>
                  <a:cubicBezTo>
                    <a:pt x="2524572" y="220528"/>
                    <a:pt x="2525472" y="222628"/>
                    <a:pt x="2525472" y="225028"/>
                  </a:cubicBezTo>
                  <a:lnTo>
                    <a:pt x="2525472" y="236601"/>
                  </a:lnTo>
                  <a:lnTo>
                    <a:pt x="2515185" y="236601"/>
                  </a:lnTo>
                  <a:cubicBezTo>
                    <a:pt x="2512270" y="236601"/>
                    <a:pt x="2509827" y="235615"/>
                    <a:pt x="2507855" y="233644"/>
                  </a:cubicBezTo>
                  <a:cubicBezTo>
                    <a:pt x="2505884" y="231672"/>
                    <a:pt x="2504898" y="229229"/>
                    <a:pt x="2504898" y="226314"/>
                  </a:cubicBezTo>
                  <a:lnTo>
                    <a:pt x="2504898" y="221171"/>
                  </a:lnTo>
                  <a:lnTo>
                    <a:pt x="2510041" y="221171"/>
                  </a:lnTo>
                  <a:close/>
                  <a:moveTo>
                    <a:pt x="2489467" y="216027"/>
                  </a:moveTo>
                  <a:lnTo>
                    <a:pt x="2494611" y="216027"/>
                  </a:lnTo>
                  <a:lnTo>
                    <a:pt x="2494611" y="222456"/>
                  </a:lnTo>
                  <a:lnTo>
                    <a:pt x="2501040" y="222456"/>
                  </a:lnTo>
                  <a:lnTo>
                    <a:pt x="2501040" y="226314"/>
                  </a:lnTo>
                  <a:cubicBezTo>
                    <a:pt x="2501040" y="228886"/>
                    <a:pt x="2500183" y="231243"/>
                    <a:pt x="2498468" y="233386"/>
                  </a:cubicBezTo>
                  <a:cubicBezTo>
                    <a:pt x="2496754" y="235529"/>
                    <a:pt x="2494611" y="236601"/>
                    <a:pt x="2492039" y="236601"/>
                  </a:cubicBezTo>
                  <a:lnTo>
                    <a:pt x="2479180" y="236601"/>
                  </a:lnTo>
                  <a:lnTo>
                    <a:pt x="2479180" y="228886"/>
                  </a:lnTo>
                  <a:cubicBezTo>
                    <a:pt x="2479180" y="220313"/>
                    <a:pt x="2482609" y="216027"/>
                    <a:pt x="2489467" y="216027"/>
                  </a:cubicBezTo>
                  <a:close/>
                  <a:moveTo>
                    <a:pt x="1895391" y="216027"/>
                  </a:moveTo>
                  <a:lnTo>
                    <a:pt x="1901821" y="216027"/>
                  </a:lnTo>
                  <a:cubicBezTo>
                    <a:pt x="1904221" y="216027"/>
                    <a:pt x="1906321" y="216927"/>
                    <a:pt x="1908121" y="218727"/>
                  </a:cubicBezTo>
                  <a:cubicBezTo>
                    <a:pt x="1909922" y="220528"/>
                    <a:pt x="1910822" y="222628"/>
                    <a:pt x="1910822" y="225028"/>
                  </a:cubicBezTo>
                  <a:lnTo>
                    <a:pt x="1910822" y="236601"/>
                  </a:lnTo>
                  <a:lnTo>
                    <a:pt x="1900535" y="236601"/>
                  </a:lnTo>
                  <a:cubicBezTo>
                    <a:pt x="1897620" y="236601"/>
                    <a:pt x="1895177" y="235615"/>
                    <a:pt x="1893205" y="233644"/>
                  </a:cubicBezTo>
                  <a:cubicBezTo>
                    <a:pt x="1891234" y="231672"/>
                    <a:pt x="1890248" y="229229"/>
                    <a:pt x="1890248" y="226314"/>
                  </a:cubicBezTo>
                  <a:lnTo>
                    <a:pt x="1890248" y="221171"/>
                  </a:lnTo>
                  <a:lnTo>
                    <a:pt x="1895391" y="221171"/>
                  </a:lnTo>
                  <a:close/>
                  <a:moveTo>
                    <a:pt x="1874817" y="216027"/>
                  </a:moveTo>
                  <a:lnTo>
                    <a:pt x="1879961" y="216027"/>
                  </a:lnTo>
                  <a:lnTo>
                    <a:pt x="1879961" y="222456"/>
                  </a:lnTo>
                  <a:lnTo>
                    <a:pt x="1886390" y="222456"/>
                  </a:lnTo>
                  <a:lnTo>
                    <a:pt x="1886390" y="226314"/>
                  </a:lnTo>
                  <a:cubicBezTo>
                    <a:pt x="1886390" y="228886"/>
                    <a:pt x="1885533" y="231243"/>
                    <a:pt x="1883818" y="233386"/>
                  </a:cubicBezTo>
                  <a:cubicBezTo>
                    <a:pt x="1882104" y="235529"/>
                    <a:pt x="1879961" y="236601"/>
                    <a:pt x="1877389" y="236601"/>
                  </a:cubicBezTo>
                  <a:lnTo>
                    <a:pt x="1864530" y="236601"/>
                  </a:lnTo>
                  <a:lnTo>
                    <a:pt x="1864530" y="228886"/>
                  </a:lnTo>
                  <a:cubicBezTo>
                    <a:pt x="1864530" y="220313"/>
                    <a:pt x="1867959" y="216027"/>
                    <a:pt x="1874817" y="216027"/>
                  </a:cubicBezTo>
                  <a:close/>
                  <a:moveTo>
                    <a:pt x="1280739" y="216027"/>
                  </a:moveTo>
                  <a:lnTo>
                    <a:pt x="1287169" y="216027"/>
                  </a:lnTo>
                  <a:cubicBezTo>
                    <a:pt x="1289569" y="216027"/>
                    <a:pt x="1291669" y="216927"/>
                    <a:pt x="1293469" y="218727"/>
                  </a:cubicBezTo>
                  <a:cubicBezTo>
                    <a:pt x="1295270" y="220528"/>
                    <a:pt x="1296170" y="222628"/>
                    <a:pt x="1296170" y="225028"/>
                  </a:cubicBezTo>
                  <a:lnTo>
                    <a:pt x="1296170" y="236601"/>
                  </a:lnTo>
                  <a:lnTo>
                    <a:pt x="1285883" y="236601"/>
                  </a:lnTo>
                  <a:cubicBezTo>
                    <a:pt x="1282968" y="236601"/>
                    <a:pt x="1280525" y="235615"/>
                    <a:pt x="1278553" y="233644"/>
                  </a:cubicBezTo>
                  <a:cubicBezTo>
                    <a:pt x="1276582" y="231672"/>
                    <a:pt x="1275596" y="229229"/>
                    <a:pt x="1275596" y="226314"/>
                  </a:cubicBezTo>
                  <a:lnTo>
                    <a:pt x="1275596" y="221171"/>
                  </a:lnTo>
                  <a:lnTo>
                    <a:pt x="1280739" y="221171"/>
                  </a:lnTo>
                  <a:close/>
                  <a:moveTo>
                    <a:pt x="1260165" y="216027"/>
                  </a:moveTo>
                  <a:lnTo>
                    <a:pt x="1265309" y="216027"/>
                  </a:lnTo>
                  <a:lnTo>
                    <a:pt x="1265309" y="222456"/>
                  </a:lnTo>
                  <a:lnTo>
                    <a:pt x="1271738" y="222456"/>
                  </a:lnTo>
                  <a:lnTo>
                    <a:pt x="1271738" y="226314"/>
                  </a:lnTo>
                  <a:cubicBezTo>
                    <a:pt x="1271738" y="228886"/>
                    <a:pt x="1270881" y="231243"/>
                    <a:pt x="1269166" y="233386"/>
                  </a:cubicBezTo>
                  <a:cubicBezTo>
                    <a:pt x="1267452" y="235529"/>
                    <a:pt x="1265309" y="236601"/>
                    <a:pt x="1262737" y="236601"/>
                  </a:cubicBezTo>
                  <a:lnTo>
                    <a:pt x="1249878" y="236601"/>
                  </a:lnTo>
                  <a:lnTo>
                    <a:pt x="1249878" y="228886"/>
                  </a:lnTo>
                  <a:cubicBezTo>
                    <a:pt x="1249878" y="220313"/>
                    <a:pt x="1253307" y="216027"/>
                    <a:pt x="1260165" y="216027"/>
                  </a:cubicBezTo>
                  <a:close/>
                  <a:moveTo>
                    <a:pt x="666087" y="216027"/>
                  </a:moveTo>
                  <a:lnTo>
                    <a:pt x="672517" y="216027"/>
                  </a:lnTo>
                  <a:cubicBezTo>
                    <a:pt x="674917" y="216027"/>
                    <a:pt x="677017" y="216927"/>
                    <a:pt x="678817" y="218727"/>
                  </a:cubicBezTo>
                  <a:cubicBezTo>
                    <a:pt x="680618" y="220528"/>
                    <a:pt x="681518" y="222628"/>
                    <a:pt x="681518" y="225028"/>
                  </a:cubicBezTo>
                  <a:lnTo>
                    <a:pt x="681518" y="236601"/>
                  </a:lnTo>
                  <a:lnTo>
                    <a:pt x="671231" y="236601"/>
                  </a:lnTo>
                  <a:cubicBezTo>
                    <a:pt x="668316" y="236601"/>
                    <a:pt x="665873" y="235615"/>
                    <a:pt x="663901" y="233644"/>
                  </a:cubicBezTo>
                  <a:cubicBezTo>
                    <a:pt x="661930" y="231672"/>
                    <a:pt x="660944" y="229229"/>
                    <a:pt x="660944" y="226314"/>
                  </a:cubicBezTo>
                  <a:lnTo>
                    <a:pt x="660944" y="221171"/>
                  </a:lnTo>
                  <a:lnTo>
                    <a:pt x="666087" y="221171"/>
                  </a:lnTo>
                  <a:close/>
                  <a:moveTo>
                    <a:pt x="645513" y="216027"/>
                  </a:moveTo>
                  <a:lnTo>
                    <a:pt x="650657" y="216027"/>
                  </a:lnTo>
                  <a:lnTo>
                    <a:pt x="650657" y="222456"/>
                  </a:lnTo>
                  <a:lnTo>
                    <a:pt x="657086" y="222456"/>
                  </a:lnTo>
                  <a:lnTo>
                    <a:pt x="657086" y="226314"/>
                  </a:lnTo>
                  <a:cubicBezTo>
                    <a:pt x="657086" y="228886"/>
                    <a:pt x="656229" y="231243"/>
                    <a:pt x="654514" y="233386"/>
                  </a:cubicBezTo>
                  <a:cubicBezTo>
                    <a:pt x="652800" y="235529"/>
                    <a:pt x="650657" y="236601"/>
                    <a:pt x="648085" y="236601"/>
                  </a:cubicBezTo>
                  <a:lnTo>
                    <a:pt x="635226" y="236601"/>
                  </a:lnTo>
                  <a:lnTo>
                    <a:pt x="635226" y="228886"/>
                  </a:lnTo>
                  <a:cubicBezTo>
                    <a:pt x="635226" y="220313"/>
                    <a:pt x="638655" y="216027"/>
                    <a:pt x="645513" y="216027"/>
                  </a:cubicBezTo>
                  <a:close/>
                  <a:moveTo>
                    <a:pt x="51435" y="216027"/>
                  </a:moveTo>
                  <a:lnTo>
                    <a:pt x="57865" y="216027"/>
                  </a:lnTo>
                  <a:cubicBezTo>
                    <a:pt x="60265" y="216027"/>
                    <a:pt x="62365" y="216927"/>
                    <a:pt x="64166" y="218727"/>
                  </a:cubicBezTo>
                  <a:cubicBezTo>
                    <a:pt x="65966" y="220528"/>
                    <a:pt x="66866" y="222628"/>
                    <a:pt x="66866" y="225028"/>
                  </a:cubicBezTo>
                  <a:lnTo>
                    <a:pt x="66866" y="236601"/>
                  </a:lnTo>
                  <a:lnTo>
                    <a:pt x="56579" y="236601"/>
                  </a:lnTo>
                  <a:cubicBezTo>
                    <a:pt x="53664" y="236601"/>
                    <a:pt x="51221" y="235615"/>
                    <a:pt x="49249" y="233644"/>
                  </a:cubicBezTo>
                  <a:cubicBezTo>
                    <a:pt x="47278" y="231672"/>
                    <a:pt x="46292" y="229229"/>
                    <a:pt x="46292" y="226314"/>
                  </a:cubicBezTo>
                  <a:lnTo>
                    <a:pt x="46292" y="221171"/>
                  </a:lnTo>
                  <a:lnTo>
                    <a:pt x="51435" y="221171"/>
                  </a:lnTo>
                  <a:close/>
                  <a:moveTo>
                    <a:pt x="30861" y="216027"/>
                  </a:moveTo>
                  <a:lnTo>
                    <a:pt x="36005" y="216027"/>
                  </a:lnTo>
                  <a:lnTo>
                    <a:pt x="36005" y="222456"/>
                  </a:lnTo>
                  <a:lnTo>
                    <a:pt x="42434" y="222456"/>
                  </a:lnTo>
                  <a:lnTo>
                    <a:pt x="42434" y="226314"/>
                  </a:lnTo>
                  <a:cubicBezTo>
                    <a:pt x="42434" y="228886"/>
                    <a:pt x="41577" y="231243"/>
                    <a:pt x="39863" y="233386"/>
                  </a:cubicBezTo>
                  <a:cubicBezTo>
                    <a:pt x="38148" y="235529"/>
                    <a:pt x="36005" y="236601"/>
                    <a:pt x="33433" y="236601"/>
                  </a:cubicBezTo>
                  <a:lnTo>
                    <a:pt x="20574" y="236601"/>
                  </a:lnTo>
                  <a:lnTo>
                    <a:pt x="20574" y="228886"/>
                  </a:lnTo>
                  <a:cubicBezTo>
                    <a:pt x="20574" y="220313"/>
                    <a:pt x="24003" y="216027"/>
                    <a:pt x="30861" y="216027"/>
                  </a:cubicBezTo>
                  <a:close/>
                  <a:moveTo>
                    <a:pt x="2497182" y="208312"/>
                  </a:moveTo>
                  <a:lnTo>
                    <a:pt x="2507469" y="208312"/>
                  </a:lnTo>
                  <a:lnTo>
                    <a:pt x="2507469" y="218599"/>
                  </a:lnTo>
                  <a:lnTo>
                    <a:pt x="2497182" y="218599"/>
                  </a:lnTo>
                  <a:close/>
                  <a:moveTo>
                    <a:pt x="1882532" y="208312"/>
                  </a:moveTo>
                  <a:lnTo>
                    <a:pt x="1892819" y="208312"/>
                  </a:lnTo>
                  <a:lnTo>
                    <a:pt x="1892819" y="218599"/>
                  </a:lnTo>
                  <a:lnTo>
                    <a:pt x="1882532" y="218599"/>
                  </a:lnTo>
                  <a:close/>
                  <a:moveTo>
                    <a:pt x="1267880" y="208312"/>
                  </a:moveTo>
                  <a:lnTo>
                    <a:pt x="1278167" y="208312"/>
                  </a:lnTo>
                  <a:lnTo>
                    <a:pt x="1278167" y="218599"/>
                  </a:lnTo>
                  <a:lnTo>
                    <a:pt x="1267880" y="218599"/>
                  </a:lnTo>
                  <a:close/>
                  <a:moveTo>
                    <a:pt x="653228" y="208312"/>
                  </a:moveTo>
                  <a:lnTo>
                    <a:pt x="663515" y="208312"/>
                  </a:lnTo>
                  <a:lnTo>
                    <a:pt x="663515" y="218599"/>
                  </a:lnTo>
                  <a:lnTo>
                    <a:pt x="653228" y="218599"/>
                  </a:lnTo>
                  <a:close/>
                  <a:moveTo>
                    <a:pt x="38577" y="208312"/>
                  </a:moveTo>
                  <a:lnTo>
                    <a:pt x="48864" y="208312"/>
                  </a:lnTo>
                  <a:lnTo>
                    <a:pt x="48864" y="218599"/>
                  </a:lnTo>
                  <a:lnTo>
                    <a:pt x="38577" y="218599"/>
                  </a:lnTo>
                  <a:close/>
                  <a:moveTo>
                    <a:pt x="2664346" y="190310"/>
                  </a:moveTo>
                  <a:cubicBezTo>
                    <a:pt x="2668632" y="190310"/>
                    <a:pt x="2672490" y="192453"/>
                    <a:pt x="2675919" y="196739"/>
                  </a:cubicBezTo>
                  <a:cubicBezTo>
                    <a:pt x="2671290" y="196739"/>
                    <a:pt x="2664861" y="200168"/>
                    <a:pt x="2656631" y="207026"/>
                  </a:cubicBezTo>
                  <a:cubicBezTo>
                    <a:pt x="2650459" y="214741"/>
                    <a:pt x="2644029" y="218599"/>
                    <a:pt x="2637343" y="218599"/>
                  </a:cubicBezTo>
                  <a:cubicBezTo>
                    <a:pt x="2628770" y="218599"/>
                    <a:pt x="2623198" y="215941"/>
                    <a:pt x="2620626" y="210626"/>
                  </a:cubicBezTo>
                  <a:cubicBezTo>
                    <a:pt x="2624055" y="212512"/>
                    <a:pt x="2627656" y="213455"/>
                    <a:pt x="2631428" y="213455"/>
                  </a:cubicBezTo>
                  <a:cubicBezTo>
                    <a:pt x="2637086" y="213455"/>
                    <a:pt x="2639915" y="210884"/>
                    <a:pt x="2639915" y="205740"/>
                  </a:cubicBezTo>
                  <a:cubicBezTo>
                    <a:pt x="2639915" y="201454"/>
                    <a:pt x="2637771" y="199311"/>
                    <a:pt x="2633485" y="199311"/>
                  </a:cubicBezTo>
                  <a:cubicBezTo>
                    <a:pt x="2636400" y="195710"/>
                    <a:pt x="2638972" y="193996"/>
                    <a:pt x="2641200" y="194167"/>
                  </a:cubicBezTo>
                  <a:cubicBezTo>
                    <a:pt x="2644801" y="194339"/>
                    <a:pt x="2647373" y="195624"/>
                    <a:pt x="2648916" y="198025"/>
                  </a:cubicBezTo>
                  <a:cubicBezTo>
                    <a:pt x="2654916" y="192881"/>
                    <a:pt x="2660060" y="190310"/>
                    <a:pt x="2664346" y="190310"/>
                  </a:cubicBezTo>
                  <a:close/>
                  <a:moveTo>
                    <a:pt x="2515185" y="190310"/>
                  </a:moveTo>
                  <a:lnTo>
                    <a:pt x="2525472" y="190310"/>
                  </a:lnTo>
                  <a:lnTo>
                    <a:pt x="2525472" y="200597"/>
                  </a:lnTo>
                  <a:cubicBezTo>
                    <a:pt x="2525472" y="203854"/>
                    <a:pt x="2524357" y="206597"/>
                    <a:pt x="2522128" y="208826"/>
                  </a:cubicBezTo>
                  <a:cubicBezTo>
                    <a:pt x="2519900" y="211055"/>
                    <a:pt x="2517156" y="212169"/>
                    <a:pt x="2513899" y="212169"/>
                  </a:cubicBezTo>
                  <a:lnTo>
                    <a:pt x="2510041" y="212169"/>
                  </a:lnTo>
                  <a:lnTo>
                    <a:pt x="2510041" y="205740"/>
                  </a:lnTo>
                  <a:lnTo>
                    <a:pt x="2504898" y="205740"/>
                  </a:lnTo>
                  <a:lnTo>
                    <a:pt x="2504898" y="198025"/>
                  </a:lnTo>
                  <a:cubicBezTo>
                    <a:pt x="2504898" y="192881"/>
                    <a:pt x="2508327" y="190310"/>
                    <a:pt x="2515185" y="190310"/>
                  </a:cubicBezTo>
                  <a:close/>
                  <a:moveTo>
                    <a:pt x="2479180" y="190310"/>
                  </a:moveTo>
                  <a:lnTo>
                    <a:pt x="2490753" y="190310"/>
                  </a:lnTo>
                  <a:cubicBezTo>
                    <a:pt x="2493325" y="190310"/>
                    <a:pt x="2495682" y="191167"/>
                    <a:pt x="2497825" y="192881"/>
                  </a:cubicBezTo>
                  <a:cubicBezTo>
                    <a:pt x="2499969" y="194596"/>
                    <a:pt x="2501040" y="196739"/>
                    <a:pt x="2501040" y="199311"/>
                  </a:cubicBezTo>
                  <a:lnTo>
                    <a:pt x="2501040" y="205740"/>
                  </a:lnTo>
                  <a:lnTo>
                    <a:pt x="2494611" y="205740"/>
                  </a:lnTo>
                  <a:lnTo>
                    <a:pt x="2494611" y="212169"/>
                  </a:lnTo>
                  <a:lnTo>
                    <a:pt x="2490753" y="212169"/>
                  </a:lnTo>
                  <a:cubicBezTo>
                    <a:pt x="2487838" y="212169"/>
                    <a:pt x="2485181" y="211355"/>
                    <a:pt x="2482781" y="209726"/>
                  </a:cubicBezTo>
                  <a:cubicBezTo>
                    <a:pt x="2480380" y="208097"/>
                    <a:pt x="2479180" y="205911"/>
                    <a:pt x="2479180" y="203168"/>
                  </a:cubicBezTo>
                  <a:close/>
                  <a:moveTo>
                    <a:pt x="2049696" y="190310"/>
                  </a:moveTo>
                  <a:cubicBezTo>
                    <a:pt x="2053982" y="190310"/>
                    <a:pt x="2057840" y="192453"/>
                    <a:pt x="2061269" y="196739"/>
                  </a:cubicBezTo>
                  <a:cubicBezTo>
                    <a:pt x="2056640" y="196739"/>
                    <a:pt x="2050211" y="200168"/>
                    <a:pt x="2041981" y="207026"/>
                  </a:cubicBezTo>
                  <a:cubicBezTo>
                    <a:pt x="2035809" y="214741"/>
                    <a:pt x="2029379" y="218599"/>
                    <a:pt x="2022693" y="218599"/>
                  </a:cubicBezTo>
                  <a:cubicBezTo>
                    <a:pt x="2014120" y="218599"/>
                    <a:pt x="2008548" y="215941"/>
                    <a:pt x="2005976" y="210626"/>
                  </a:cubicBezTo>
                  <a:cubicBezTo>
                    <a:pt x="2009405" y="212512"/>
                    <a:pt x="2013006" y="213455"/>
                    <a:pt x="2016778" y="213455"/>
                  </a:cubicBezTo>
                  <a:cubicBezTo>
                    <a:pt x="2022436" y="213455"/>
                    <a:pt x="2025265" y="210884"/>
                    <a:pt x="2025265" y="205740"/>
                  </a:cubicBezTo>
                  <a:cubicBezTo>
                    <a:pt x="2025265" y="201454"/>
                    <a:pt x="2023121" y="199311"/>
                    <a:pt x="2018835" y="199311"/>
                  </a:cubicBezTo>
                  <a:cubicBezTo>
                    <a:pt x="2021750" y="195710"/>
                    <a:pt x="2024322" y="193996"/>
                    <a:pt x="2026550" y="194167"/>
                  </a:cubicBezTo>
                  <a:cubicBezTo>
                    <a:pt x="2030151" y="194339"/>
                    <a:pt x="2032723" y="195624"/>
                    <a:pt x="2034266" y="198025"/>
                  </a:cubicBezTo>
                  <a:cubicBezTo>
                    <a:pt x="2040266" y="192881"/>
                    <a:pt x="2045410" y="190310"/>
                    <a:pt x="2049696" y="190310"/>
                  </a:cubicBezTo>
                  <a:close/>
                  <a:moveTo>
                    <a:pt x="1900535" y="190310"/>
                  </a:moveTo>
                  <a:lnTo>
                    <a:pt x="1910822" y="190310"/>
                  </a:lnTo>
                  <a:lnTo>
                    <a:pt x="1910822" y="200597"/>
                  </a:lnTo>
                  <a:cubicBezTo>
                    <a:pt x="1910822" y="203854"/>
                    <a:pt x="1909707" y="206597"/>
                    <a:pt x="1907478" y="208826"/>
                  </a:cubicBezTo>
                  <a:cubicBezTo>
                    <a:pt x="1905250" y="211055"/>
                    <a:pt x="1902506" y="212169"/>
                    <a:pt x="1899249" y="212169"/>
                  </a:cubicBezTo>
                  <a:lnTo>
                    <a:pt x="1895391" y="212169"/>
                  </a:lnTo>
                  <a:lnTo>
                    <a:pt x="1895391" y="205740"/>
                  </a:lnTo>
                  <a:lnTo>
                    <a:pt x="1890248" y="205740"/>
                  </a:lnTo>
                  <a:lnTo>
                    <a:pt x="1890248" y="198025"/>
                  </a:lnTo>
                  <a:cubicBezTo>
                    <a:pt x="1890248" y="192881"/>
                    <a:pt x="1893677" y="190310"/>
                    <a:pt x="1900535" y="190310"/>
                  </a:cubicBezTo>
                  <a:close/>
                  <a:moveTo>
                    <a:pt x="1864530" y="190310"/>
                  </a:moveTo>
                  <a:lnTo>
                    <a:pt x="1876103" y="190310"/>
                  </a:lnTo>
                  <a:cubicBezTo>
                    <a:pt x="1878675" y="190310"/>
                    <a:pt x="1881032" y="191167"/>
                    <a:pt x="1883175" y="192881"/>
                  </a:cubicBezTo>
                  <a:cubicBezTo>
                    <a:pt x="1885319" y="194596"/>
                    <a:pt x="1886390" y="196739"/>
                    <a:pt x="1886390" y="199311"/>
                  </a:cubicBezTo>
                  <a:lnTo>
                    <a:pt x="1886390" y="205740"/>
                  </a:lnTo>
                  <a:lnTo>
                    <a:pt x="1879961" y="205740"/>
                  </a:lnTo>
                  <a:lnTo>
                    <a:pt x="1879961" y="212169"/>
                  </a:lnTo>
                  <a:lnTo>
                    <a:pt x="1876103" y="212169"/>
                  </a:lnTo>
                  <a:cubicBezTo>
                    <a:pt x="1873188" y="212169"/>
                    <a:pt x="1870531" y="211355"/>
                    <a:pt x="1868131" y="209726"/>
                  </a:cubicBezTo>
                  <a:cubicBezTo>
                    <a:pt x="1865730" y="208097"/>
                    <a:pt x="1864530" y="205911"/>
                    <a:pt x="1864530" y="203168"/>
                  </a:cubicBezTo>
                  <a:close/>
                  <a:moveTo>
                    <a:pt x="1435044" y="190310"/>
                  </a:moveTo>
                  <a:cubicBezTo>
                    <a:pt x="1439330" y="190310"/>
                    <a:pt x="1443188" y="192453"/>
                    <a:pt x="1446617" y="196739"/>
                  </a:cubicBezTo>
                  <a:cubicBezTo>
                    <a:pt x="1441988" y="196739"/>
                    <a:pt x="1435559" y="200168"/>
                    <a:pt x="1427329" y="207026"/>
                  </a:cubicBezTo>
                  <a:cubicBezTo>
                    <a:pt x="1421157" y="214741"/>
                    <a:pt x="1414727" y="218599"/>
                    <a:pt x="1408041" y="218599"/>
                  </a:cubicBezTo>
                  <a:cubicBezTo>
                    <a:pt x="1399468" y="218599"/>
                    <a:pt x="1393896" y="215941"/>
                    <a:pt x="1391324" y="210626"/>
                  </a:cubicBezTo>
                  <a:cubicBezTo>
                    <a:pt x="1394753" y="212512"/>
                    <a:pt x="1398354" y="213455"/>
                    <a:pt x="1402126" y="213455"/>
                  </a:cubicBezTo>
                  <a:cubicBezTo>
                    <a:pt x="1407784" y="213455"/>
                    <a:pt x="1410613" y="210884"/>
                    <a:pt x="1410613" y="205740"/>
                  </a:cubicBezTo>
                  <a:cubicBezTo>
                    <a:pt x="1410613" y="201454"/>
                    <a:pt x="1408469" y="199311"/>
                    <a:pt x="1404183" y="199311"/>
                  </a:cubicBezTo>
                  <a:cubicBezTo>
                    <a:pt x="1407098" y="195710"/>
                    <a:pt x="1409670" y="193996"/>
                    <a:pt x="1411898" y="194167"/>
                  </a:cubicBezTo>
                  <a:cubicBezTo>
                    <a:pt x="1415499" y="194339"/>
                    <a:pt x="1418071" y="195624"/>
                    <a:pt x="1419614" y="198025"/>
                  </a:cubicBezTo>
                  <a:cubicBezTo>
                    <a:pt x="1425614" y="192881"/>
                    <a:pt x="1430758" y="190310"/>
                    <a:pt x="1435044" y="190310"/>
                  </a:cubicBezTo>
                  <a:close/>
                  <a:moveTo>
                    <a:pt x="1285883" y="190310"/>
                  </a:moveTo>
                  <a:lnTo>
                    <a:pt x="1296170" y="190310"/>
                  </a:lnTo>
                  <a:lnTo>
                    <a:pt x="1296170" y="200597"/>
                  </a:lnTo>
                  <a:cubicBezTo>
                    <a:pt x="1296170" y="203854"/>
                    <a:pt x="1295055" y="206597"/>
                    <a:pt x="1292826" y="208826"/>
                  </a:cubicBezTo>
                  <a:cubicBezTo>
                    <a:pt x="1290598" y="211055"/>
                    <a:pt x="1287854" y="212169"/>
                    <a:pt x="1284597" y="212169"/>
                  </a:cubicBezTo>
                  <a:lnTo>
                    <a:pt x="1280739" y="212169"/>
                  </a:lnTo>
                  <a:lnTo>
                    <a:pt x="1280739" y="205740"/>
                  </a:lnTo>
                  <a:lnTo>
                    <a:pt x="1275596" y="205740"/>
                  </a:lnTo>
                  <a:lnTo>
                    <a:pt x="1275596" y="198025"/>
                  </a:lnTo>
                  <a:cubicBezTo>
                    <a:pt x="1275596" y="192881"/>
                    <a:pt x="1279025" y="190310"/>
                    <a:pt x="1285883" y="190310"/>
                  </a:cubicBezTo>
                  <a:close/>
                  <a:moveTo>
                    <a:pt x="1249878" y="190310"/>
                  </a:moveTo>
                  <a:lnTo>
                    <a:pt x="1261451" y="190310"/>
                  </a:lnTo>
                  <a:cubicBezTo>
                    <a:pt x="1264023" y="190310"/>
                    <a:pt x="1266380" y="191167"/>
                    <a:pt x="1268523" y="192881"/>
                  </a:cubicBezTo>
                  <a:cubicBezTo>
                    <a:pt x="1270667" y="194596"/>
                    <a:pt x="1271738" y="196739"/>
                    <a:pt x="1271738" y="199311"/>
                  </a:cubicBezTo>
                  <a:lnTo>
                    <a:pt x="1271738" y="205740"/>
                  </a:lnTo>
                  <a:lnTo>
                    <a:pt x="1265309" y="205740"/>
                  </a:lnTo>
                  <a:lnTo>
                    <a:pt x="1265309" y="212169"/>
                  </a:lnTo>
                  <a:lnTo>
                    <a:pt x="1261451" y="212169"/>
                  </a:lnTo>
                  <a:cubicBezTo>
                    <a:pt x="1258536" y="212169"/>
                    <a:pt x="1255879" y="211355"/>
                    <a:pt x="1253479" y="209726"/>
                  </a:cubicBezTo>
                  <a:cubicBezTo>
                    <a:pt x="1251078" y="208097"/>
                    <a:pt x="1249878" y="205911"/>
                    <a:pt x="1249878" y="203168"/>
                  </a:cubicBezTo>
                  <a:close/>
                  <a:moveTo>
                    <a:pt x="820392" y="190310"/>
                  </a:moveTo>
                  <a:cubicBezTo>
                    <a:pt x="824678" y="190310"/>
                    <a:pt x="828536" y="192453"/>
                    <a:pt x="831965" y="196739"/>
                  </a:cubicBezTo>
                  <a:cubicBezTo>
                    <a:pt x="827336" y="196739"/>
                    <a:pt x="820907" y="200168"/>
                    <a:pt x="812677" y="207026"/>
                  </a:cubicBezTo>
                  <a:cubicBezTo>
                    <a:pt x="806505" y="214741"/>
                    <a:pt x="800075" y="218599"/>
                    <a:pt x="793389" y="218599"/>
                  </a:cubicBezTo>
                  <a:cubicBezTo>
                    <a:pt x="784816" y="218599"/>
                    <a:pt x="779244" y="215941"/>
                    <a:pt x="776672" y="210626"/>
                  </a:cubicBezTo>
                  <a:cubicBezTo>
                    <a:pt x="780101" y="212512"/>
                    <a:pt x="783702" y="213455"/>
                    <a:pt x="787474" y="213455"/>
                  </a:cubicBezTo>
                  <a:cubicBezTo>
                    <a:pt x="793132" y="213455"/>
                    <a:pt x="795961" y="210884"/>
                    <a:pt x="795961" y="205740"/>
                  </a:cubicBezTo>
                  <a:cubicBezTo>
                    <a:pt x="795961" y="201454"/>
                    <a:pt x="793817" y="199311"/>
                    <a:pt x="789531" y="199311"/>
                  </a:cubicBezTo>
                  <a:cubicBezTo>
                    <a:pt x="792446" y="195710"/>
                    <a:pt x="795018" y="193996"/>
                    <a:pt x="797246" y="194167"/>
                  </a:cubicBezTo>
                  <a:cubicBezTo>
                    <a:pt x="800847" y="194339"/>
                    <a:pt x="803419" y="195624"/>
                    <a:pt x="804962" y="198025"/>
                  </a:cubicBezTo>
                  <a:cubicBezTo>
                    <a:pt x="810962" y="192881"/>
                    <a:pt x="816106" y="190310"/>
                    <a:pt x="820392" y="190310"/>
                  </a:cubicBezTo>
                  <a:close/>
                  <a:moveTo>
                    <a:pt x="671231" y="190310"/>
                  </a:moveTo>
                  <a:lnTo>
                    <a:pt x="681518" y="190310"/>
                  </a:lnTo>
                  <a:lnTo>
                    <a:pt x="681518" y="200597"/>
                  </a:lnTo>
                  <a:cubicBezTo>
                    <a:pt x="681518" y="203854"/>
                    <a:pt x="680403" y="206597"/>
                    <a:pt x="678174" y="208826"/>
                  </a:cubicBezTo>
                  <a:cubicBezTo>
                    <a:pt x="675946" y="211055"/>
                    <a:pt x="673202" y="212169"/>
                    <a:pt x="669945" y="212169"/>
                  </a:cubicBezTo>
                  <a:lnTo>
                    <a:pt x="666087" y="212169"/>
                  </a:lnTo>
                  <a:lnTo>
                    <a:pt x="666087" y="205740"/>
                  </a:lnTo>
                  <a:lnTo>
                    <a:pt x="660944" y="205740"/>
                  </a:lnTo>
                  <a:lnTo>
                    <a:pt x="660944" y="198025"/>
                  </a:lnTo>
                  <a:cubicBezTo>
                    <a:pt x="660944" y="192881"/>
                    <a:pt x="664373" y="190310"/>
                    <a:pt x="671231" y="190310"/>
                  </a:cubicBezTo>
                  <a:close/>
                  <a:moveTo>
                    <a:pt x="635226" y="190310"/>
                  </a:moveTo>
                  <a:lnTo>
                    <a:pt x="646799" y="190310"/>
                  </a:lnTo>
                  <a:cubicBezTo>
                    <a:pt x="649371" y="190310"/>
                    <a:pt x="651728" y="191167"/>
                    <a:pt x="653871" y="192881"/>
                  </a:cubicBezTo>
                  <a:cubicBezTo>
                    <a:pt x="656015" y="194596"/>
                    <a:pt x="657086" y="196739"/>
                    <a:pt x="657086" y="199311"/>
                  </a:cubicBezTo>
                  <a:lnTo>
                    <a:pt x="657086" y="205740"/>
                  </a:lnTo>
                  <a:lnTo>
                    <a:pt x="650657" y="205740"/>
                  </a:lnTo>
                  <a:lnTo>
                    <a:pt x="650657" y="212169"/>
                  </a:lnTo>
                  <a:lnTo>
                    <a:pt x="646799" y="212169"/>
                  </a:lnTo>
                  <a:cubicBezTo>
                    <a:pt x="643884" y="212169"/>
                    <a:pt x="641227" y="211355"/>
                    <a:pt x="638827" y="209726"/>
                  </a:cubicBezTo>
                  <a:cubicBezTo>
                    <a:pt x="636426" y="208097"/>
                    <a:pt x="635226" y="205911"/>
                    <a:pt x="635226" y="203168"/>
                  </a:cubicBezTo>
                  <a:close/>
                  <a:moveTo>
                    <a:pt x="205740" y="190310"/>
                  </a:moveTo>
                  <a:cubicBezTo>
                    <a:pt x="210027" y="190310"/>
                    <a:pt x="213884" y="192453"/>
                    <a:pt x="217313" y="196739"/>
                  </a:cubicBezTo>
                  <a:cubicBezTo>
                    <a:pt x="212684" y="196739"/>
                    <a:pt x="206255" y="200168"/>
                    <a:pt x="198025" y="207026"/>
                  </a:cubicBezTo>
                  <a:cubicBezTo>
                    <a:pt x="191853" y="214741"/>
                    <a:pt x="185424" y="218599"/>
                    <a:pt x="178737" y="218599"/>
                  </a:cubicBezTo>
                  <a:cubicBezTo>
                    <a:pt x="170165" y="218599"/>
                    <a:pt x="164592" y="215941"/>
                    <a:pt x="162021" y="210626"/>
                  </a:cubicBezTo>
                  <a:cubicBezTo>
                    <a:pt x="165450" y="212512"/>
                    <a:pt x="169050" y="213455"/>
                    <a:pt x="172822" y="213455"/>
                  </a:cubicBezTo>
                  <a:cubicBezTo>
                    <a:pt x="178480" y="213455"/>
                    <a:pt x="181309" y="210884"/>
                    <a:pt x="181309" y="205740"/>
                  </a:cubicBezTo>
                  <a:cubicBezTo>
                    <a:pt x="181309" y="201454"/>
                    <a:pt x="179166" y="199311"/>
                    <a:pt x="174879" y="199311"/>
                  </a:cubicBezTo>
                  <a:cubicBezTo>
                    <a:pt x="177794" y="195710"/>
                    <a:pt x="180366" y="193996"/>
                    <a:pt x="182595" y="194167"/>
                  </a:cubicBezTo>
                  <a:cubicBezTo>
                    <a:pt x="186195" y="194339"/>
                    <a:pt x="188767" y="195624"/>
                    <a:pt x="190310" y="198025"/>
                  </a:cubicBezTo>
                  <a:cubicBezTo>
                    <a:pt x="196311" y="192881"/>
                    <a:pt x="201454" y="190310"/>
                    <a:pt x="205740" y="190310"/>
                  </a:cubicBezTo>
                  <a:close/>
                  <a:moveTo>
                    <a:pt x="56579" y="190310"/>
                  </a:moveTo>
                  <a:lnTo>
                    <a:pt x="66866" y="190310"/>
                  </a:lnTo>
                  <a:lnTo>
                    <a:pt x="66866" y="200597"/>
                  </a:lnTo>
                  <a:cubicBezTo>
                    <a:pt x="66866" y="203854"/>
                    <a:pt x="65751" y="206597"/>
                    <a:pt x="63523" y="208826"/>
                  </a:cubicBezTo>
                  <a:cubicBezTo>
                    <a:pt x="61294" y="211055"/>
                    <a:pt x="58551" y="212169"/>
                    <a:pt x="55293" y="212169"/>
                  </a:cubicBezTo>
                  <a:lnTo>
                    <a:pt x="51435" y="212169"/>
                  </a:lnTo>
                  <a:lnTo>
                    <a:pt x="51435" y="205740"/>
                  </a:lnTo>
                  <a:lnTo>
                    <a:pt x="46292" y="205740"/>
                  </a:lnTo>
                  <a:lnTo>
                    <a:pt x="46292" y="198025"/>
                  </a:lnTo>
                  <a:cubicBezTo>
                    <a:pt x="46292" y="192881"/>
                    <a:pt x="49721" y="190310"/>
                    <a:pt x="56579" y="190310"/>
                  </a:cubicBezTo>
                  <a:close/>
                  <a:moveTo>
                    <a:pt x="20574" y="190310"/>
                  </a:moveTo>
                  <a:lnTo>
                    <a:pt x="32147" y="190310"/>
                  </a:lnTo>
                  <a:cubicBezTo>
                    <a:pt x="34719" y="190310"/>
                    <a:pt x="37076" y="191167"/>
                    <a:pt x="39220" y="192881"/>
                  </a:cubicBezTo>
                  <a:cubicBezTo>
                    <a:pt x="41363" y="194596"/>
                    <a:pt x="42434" y="196739"/>
                    <a:pt x="42434" y="199311"/>
                  </a:cubicBezTo>
                  <a:lnTo>
                    <a:pt x="42434" y="205740"/>
                  </a:lnTo>
                  <a:lnTo>
                    <a:pt x="36005" y="205740"/>
                  </a:lnTo>
                  <a:lnTo>
                    <a:pt x="36005" y="212169"/>
                  </a:lnTo>
                  <a:lnTo>
                    <a:pt x="32147" y="212169"/>
                  </a:lnTo>
                  <a:cubicBezTo>
                    <a:pt x="29233" y="212169"/>
                    <a:pt x="26575" y="211355"/>
                    <a:pt x="24175" y="209726"/>
                  </a:cubicBezTo>
                  <a:cubicBezTo>
                    <a:pt x="21775" y="208097"/>
                    <a:pt x="20574" y="205911"/>
                    <a:pt x="20574" y="203168"/>
                  </a:cubicBezTo>
                  <a:close/>
                  <a:moveTo>
                    <a:pt x="2533187" y="185166"/>
                  </a:moveTo>
                  <a:lnTo>
                    <a:pt x="2540902" y="185166"/>
                  </a:lnTo>
                  <a:lnTo>
                    <a:pt x="2540902" y="228886"/>
                  </a:lnTo>
                  <a:lnTo>
                    <a:pt x="2715781" y="228886"/>
                  </a:lnTo>
                  <a:lnTo>
                    <a:pt x="2715781" y="236601"/>
                  </a:lnTo>
                  <a:lnTo>
                    <a:pt x="2533187" y="236601"/>
                  </a:lnTo>
                  <a:close/>
                  <a:moveTo>
                    <a:pt x="1918537" y="185166"/>
                  </a:moveTo>
                  <a:lnTo>
                    <a:pt x="1926252" y="185166"/>
                  </a:lnTo>
                  <a:lnTo>
                    <a:pt x="1926252" y="228886"/>
                  </a:lnTo>
                  <a:lnTo>
                    <a:pt x="2101131" y="228886"/>
                  </a:lnTo>
                  <a:lnTo>
                    <a:pt x="2101131" y="236601"/>
                  </a:lnTo>
                  <a:lnTo>
                    <a:pt x="1918537" y="236601"/>
                  </a:lnTo>
                  <a:close/>
                  <a:moveTo>
                    <a:pt x="1303885" y="185166"/>
                  </a:moveTo>
                  <a:lnTo>
                    <a:pt x="1311600" y="185166"/>
                  </a:lnTo>
                  <a:lnTo>
                    <a:pt x="1311600" y="228886"/>
                  </a:lnTo>
                  <a:lnTo>
                    <a:pt x="1486479" y="228886"/>
                  </a:lnTo>
                  <a:lnTo>
                    <a:pt x="1486479" y="236601"/>
                  </a:lnTo>
                  <a:lnTo>
                    <a:pt x="1303885" y="236601"/>
                  </a:lnTo>
                  <a:close/>
                  <a:moveTo>
                    <a:pt x="689233" y="185166"/>
                  </a:moveTo>
                  <a:lnTo>
                    <a:pt x="696948" y="185166"/>
                  </a:lnTo>
                  <a:lnTo>
                    <a:pt x="696948" y="228886"/>
                  </a:lnTo>
                  <a:lnTo>
                    <a:pt x="871827" y="228886"/>
                  </a:lnTo>
                  <a:lnTo>
                    <a:pt x="871827" y="236601"/>
                  </a:lnTo>
                  <a:lnTo>
                    <a:pt x="689233" y="236601"/>
                  </a:lnTo>
                  <a:close/>
                  <a:moveTo>
                    <a:pt x="74581" y="185166"/>
                  </a:moveTo>
                  <a:lnTo>
                    <a:pt x="82296" y="185166"/>
                  </a:lnTo>
                  <a:lnTo>
                    <a:pt x="82296" y="228886"/>
                  </a:lnTo>
                  <a:lnTo>
                    <a:pt x="257175" y="228886"/>
                  </a:lnTo>
                  <a:lnTo>
                    <a:pt x="257175" y="236601"/>
                  </a:lnTo>
                  <a:lnTo>
                    <a:pt x="74581" y="236601"/>
                  </a:lnTo>
                  <a:close/>
                  <a:moveTo>
                    <a:pt x="2576907" y="171021"/>
                  </a:moveTo>
                  <a:cubicBezTo>
                    <a:pt x="2592166" y="171021"/>
                    <a:pt x="2607168" y="180023"/>
                    <a:pt x="2621912" y="198025"/>
                  </a:cubicBezTo>
                  <a:cubicBezTo>
                    <a:pt x="2626199" y="203168"/>
                    <a:pt x="2630485" y="207026"/>
                    <a:pt x="2634771" y="209598"/>
                  </a:cubicBezTo>
                  <a:cubicBezTo>
                    <a:pt x="2626027" y="209598"/>
                    <a:pt x="2620455" y="207883"/>
                    <a:pt x="2618055" y="204454"/>
                  </a:cubicBezTo>
                  <a:cubicBezTo>
                    <a:pt x="2618055" y="209598"/>
                    <a:pt x="2617197" y="213884"/>
                    <a:pt x="2615483" y="217313"/>
                  </a:cubicBezTo>
                  <a:cubicBezTo>
                    <a:pt x="2611368" y="215084"/>
                    <a:pt x="2608368" y="211226"/>
                    <a:pt x="2606482" y="205740"/>
                  </a:cubicBezTo>
                  <a:cubicBezTo>
                    <a:pt x="2603910" y="212598"/>
                    <a:pt x="2597909" y="216027"/>
                    <a:pt x="2588480" y="216027"/>
                  </a:cubicBezTo>
                  <a:cubicBezTo>
                    <a:pt x="2594480" y="213455"/>
                    <a:pt x="2597481" y="207455"/>
                    <a:pt x="2597481" y="198025"/>
                  </a:cubicBezTo>
                  <a:lnTo>
                    <a:pt x="2585103" y="181778"/>
                  </a:lnTo>
                  <a:lnTo>
                    <a:pt x="2585008" y="181566"/>
                  </a:lnTo>
                  <a:lnTo>
                    <a:pt x="2584912" y="181528"/>
                  </a:lnTo>
                  <a:close/>
                  <a:moveTo>
                    <a:pt x="1962257" y="171021"/>
                  </a:moveTo>
                  <a:cubicBezTo>
                    <a:pt x="1977516" y="171021"/>
                    <a:pt x="1992518" y="180023"/>
                    <a:pt x="2007262" y="198025"/>
                  </a:cubicBezTo>
                  <a:cubicBezTo>
                    <a:pt x="2011549" y="203168"/>
                    <a:pt x="2015835" y="207026"/>
                    <a:pt x="2020121" y="209598"/>
                  </a:cubicBezTo>
                  <a:cubicBezTo>
                    <a:pt x="2011377" y="209598"/>
                    <a:pt x="2005805" y="207883"/>
                    <a:pt x="2003405" y="204454"/>
                  </a:cubicBezTo>
                  <a:cubicBezTo>
                    <a:pt x="2003405" y="209598"/>
                    <a:pt x="2002547" y="213884"/>
                    <a:pt x="2000833" y="217313"/>
                  </a:cubicBezTo>
                  <a:cubicBezTo>
                    <a:pt x="1996718" y="215084"/>
                    <a:pt x="1993718" y="211226"/>
                    <a:pt x="1991832" y="205740"/>
                  </a:cubicBezTo>
                  <a:cubicBezTo>
                    <a:pt x="1989260" y="212598"/>
                    <a:pt x="1983259" y="216027"/>
                    <a:pt x="1973830" y="216027"/>
                  </a:cubicBezTo>
                  <a:cubicBezTo>
                    <a:pt x="1979830" y="213455"/>
                    <a:pt x="1982831" y="207455"/>
                    <a:pt x="1982831" y="198025"/>
                  </a:cubicBezTo>
                  <a:lnTo>
                    <a:pt x="1970453" y="181778"/>
                  </a:lnTo>
                  <a:lnTo>
                    <a:pt x="1970358" y="181566"/>
                  </a:lnTo>
                  <a:lnTo>
                    <a:pt x="1970262" y="181528"/>
                  </a:lnTo>
                  <a:close/>
                  <a:moveTo>
                    <a:pt x="1347605" y="171021"/>
                  </a:moveTo>
                  <a:cubicBezTo>
                    <a:pt x="1362864" y="171021"/>
                    <a:pt x="1377866" y="180023"/>
                    <a:pt x="1392610" y="198025"/>
                  </a:cubicBezTo>
                  <a:cubicBezTo>
                    <a:pt x="1396897" y="203168"/>
                    <a:pt x="1401183" y="207026"/>
                    <a:pt x="1405469" y="209598"/>
                  </a:cubicBezTo>
                  <a:cubicBezTo>
                    <a:pt x="1396725" y="209598"/>
                    <a:pt x="1391153" y="207883"/>
                    <a:pt x="1388753" y="204454"/>
                  </a:cubicBezTo>
                  <a:cubicBezTo>
                    <a:pt x="1388753" y="209598"/>
                    <a:pt x="1387895" y="213884"/>
                    <a:pt x="1386181" y="217313"/>
                  </a:cubicBezTo>
                  <a:cubicBezTo>
                    <a:pt x="1382066" y="215084"/>
                    <a:pt x="1379066" y="211226"/>
                    <a:pt x="1377180" y="205740"/>
                  </a:cubicBezTo>
                  <a:cubicBezTo>
                    <a:pt x="1374608" y="212598"/>
                    <a:pt x="1368607" y="216027"/>
                    <a:pt x="1359178" y="216027"/>
                  </a:cubicBezTo>
                  <a:cubicBezTo>
                    <a:pt x="1365178" y="213455"/>
                    <a:pt x="1368179" y="207455"/>
                    <a:pt x="1368179" y="198025"/>
                  </a:cubicBezTo>
                  <a:lnTo>
                    <a:pt x="1355801" y="181778"/>
                  </a:lnTo>
                  <a:lnTo>
                    <a:pt x="1355706" y="181566"/>
                  </a:lnTo>
                  <a:lnTo>
                    <a:pt x="1355610" y="181528"/>
                  </a:lnTo>
                  <a:close/>
                  <a:moveTo>
                    <a:pt x="732953" y="171021"/>
                  </a:moveTo>
                  <a:cubicBezTo>
                    <a:pt x="748212" y="171021"/>
                    <a:pt x="763214" y="180023"/>
                    <a:pt x="777958" y="198025"/>
                  </a:cubicBezTo>
                  <a:cubicBezTo>
                    <a:pt x="782245" y="203168"/>
                    <a:pt x="786531" y="207026"/>
                    <a:pt x="790817" y="209598"/>
                  </a:cubicBezTo>
                  <a:cubicBezTo>
                    <a:pt x="782073" y="209598"/>
                    <a:pt x="776501" y="207883"/>
                    <a:pt x="774101" y="204454"/>
                  </a:cubicBezTo>
                  <a:cubicBezTo>
                    <a:pt x="774101" y="209598"/>
                    <a:pt x="773243" y="213884"/>
                    <a:pt x="771529" y="217313"/>
                  </a:cubicBezTo>
                  <a:cubicBezTo>
                    <a:pt x="767414" y="215084"/>
                    <a:pt x="764414" y="211226"/>
                    <a:pt x="762528" y="205740"/>
                  </a:cubicBezTo>
                  <a:cubicBezTo>
                    <a:pt x="759956" y="212598"/>
                    <a:pt x="753955" y="216027"/>
                    <a:pt x="744526" y="216027"/>
                  </a:cubicBezTo>
                  <a:cubicBezTo>
                    <a:pt x="750526" y="213455"/>
                    <a:pt x="753527" y="207455"/>
                    <a:pt x="753527" y="198025"/>
                  </a:cubicBezTo>
                  <a:lnTo>
                    <a:pt x="741149" y="181778"/>
                  </a:lnTo>
                  <a:lnTo>
                    <a:pt x="741054" y="181566"/>
                  </a:lnTo>
                  <a:lnTo>
                    <a:pt x="740958" y="181528"/>
                  </a:lnTo>
                  <a:close/>
                  <a:moveTo>
                    <a:pt x="118301" y="171021"/>
                  </a:moveTo>
                  <a:cubicBezTo>
                    <a:pt x="133560" y="171021"/>
                    <a:pt x="148562" y="180023"/>
                    <a:pt x="163307" y="198025"/>
                  </a:cubicBezTo>
                  <a:cubicBezTo>
                    <a:pt x="167593" y="203168"/>
                    <a:pt x="171879" y="207026"/>
                    <a:pt x="176165" y="209598"/>
                  </a:cubicBezTo>
                  <a:cubicBezTo>
                    <a:pt x="167421" y="209598"/>
                    <a:pt x="161849" y="207883"/>
                    <a:pt x="159449" y="204454"/>
                  </a:cubicBezTo>
                  <a:cubicBezTo>
                    <a:pt x="159449" y="209598"/>
                    <a:pt x="158592" y="213884"/>
                    <a:pt x="156877" y="217313"/>
                  </a:cubicBezTo>
                  <a:cubicBezTo>
                    <a:pt x="152762" y="215084"/>
                    <a:pt x="149762" y="211226"/>
                    <a:pt x="147876" y="205740"/>
                  </a:cubicBezTo>
                  <a:cubicBezTo>
                    <a:pt x="145304" y="212598"/>
                    <a:pt x="139304" y="216027"/>
                    <a:pt x="129874" y="216027"/>
                  </a:cubicBezTo>
                  <a:cubicBezTo>
                    <a:pt x="135875" y="213455"/>
                    <a:pt x="138875" y="207455"/>
                    <a:pt x="138875" y="198025"/>
                  </a:cubicBezTo>
                  <a:lnTo>
                    <a:pt x="126496" y="181778"/>
                  </a:lnTo>
                  <a:lnTo>
                    <a:pt x="126402" y="181566"/>
                  </a:lnTo>
                  <a:lnTo>
                    <a:pt x="126306" y="181528"/>
                  </a:lnTo>
                  <a:close/>
                  <a:moveTo>
                    <a:pt x="2546046" y="159191"/>
                  </a:moveTo>
                  <a:cubicBezTo>
                    <a:pt x="2548960" y="159191"/>
                    <a:pt x="2551446" y="160220"/>
                    <a:pt x="2553504" y="162277"/>
                  </a:cubicBezTo>
                  <a:cubicBezTo>
                    <a:pt x="2555561" y="164335"/>
                    <a:pt x="2556590" y="166821"/>
                    <a:pt x="2556590" y="169736"/>
                  </a:cubicBezTo>
                  <a:lnTo>
                    <a:pt x="2546046" y="169736"/>
                  </a:lnTo>
                  <a:close/>
                  <a:moveTo>
                    <a:pt x="1931396" y="159191"/>
                  </a:moveTo>
                  <a:cubicBezTo>
                    <a:pt x="1934310" y="159191"/>
                    <a:pt x="1936796" y="160220"/>
                    <a:pt x="1938854" y="162277"/>
                  </a:cubicBezTo>
                  <a:cubicBezTo>
                    <a:pt x="1940911" y="164335"/>
                    <a:pt x="1941940" y="166821"/>
                    <a:pt x="1941940" y="169736"/>
                  </a:cubicBezTo>
                  <a:lnTo>
                    <a:pt x="1931396" y="169736"/>
                  </a:lnTo>
                  <a:close/>
                  <a:moveTo>
                    <a:pt x="1316744" y="159191"/>
                  </a:moveTo>
                  <a:cubicBezTo>
                    <a:pt x="1319658" y="159191"/>
                    <a:pt x="1322144" y="160220"/>
                    <a:pt x="1324202" y="162277"/>
                  </a:cubicBezTo>
                  <a:cubicBezTo>
                    <a:pt x="1326259" y="164335"/>
                    <a:pt x="1327288" y="166821"/>
                    <a:pt x="1327288" y="169736"/>
                  </a:cubicBezTo>
                  <a:lnTo>
                    <a:pt x="1316744" y="169736"/>
                  </a:lnTo>
                  <a:close/>
                  <a:moveTo>
                    <a:pt x="702092" y="159191"/>
                  </a:moveTo>
                  <a:cubicBezTo>
                    <a:pt x="705006" y="159191"/>
                    <a:pt x="707492" y="160220"/>
                    <a:pt x="709550" y="162277"/>
                  </a:cubicBezTo>
                  <a:cubicBezTo>
                    <a:pt x="711607" y="164335"/>
                    <a:pt x="712636" y="166821"/>
                    <a:pt x="712636" y="169736"/>
                  </a:cubicBezTo>
                  <a:lnTo>
                    <a:pt x="702092" y="169736"/>
                  </a:lnTo>
                  <a:close/>
                  <a:moveTo>
                    <a:pt x="87440" y="159191"/>
                  </a:moveTo>
                  <a:cubicBezTo>
                    <a:pt x="90355" y="159191"/>
                    <a:pt x="92841" y="160220"/>
                    <a:pt x="94898" y="162277"/>
                  </a:cubicBezTo>
                  <a:cubicBezTo>
                    <a:pt x="96955" y="164335"/>
                    <a:pt x="97984" y="166821"/>
                    <a:pt x="97984" y="169736"/>
                  </a:cubicBezTo>
                  <a:lnTo>
                    <a:pt x="87440" y="169736"/>
                  </a:lnTo>
                  <a:close/>
                  <a:moveTo>
                    <a:pt x="2624998" y="146333"/>
                  </a:moveTo>
                  <a:cubicBezTo>
                    <a:pt x="2634085" y="147876"/>
                    <a:pt x="2638629" y="153533"/>
                    <a:pt x="2638629" y="163306"/>
                  </a:cubicBezTo>
                  <a:cubicBezTo>
                    <a:pt x="2638629" y="167078"/>
                    <a:pt x="2636914" y="172522"/>
                    <a:pt x="2633485" y="179637"/>
                  </a:cubicBezTo>
                  <a:cubicBezTo>
                    <a:pt x="2630056" y="186752"/>
                    <a:pt x="2628342" y="191595"/>
                    <a:pt x="2628342" y="194167"/>
                  </a:cubicBezTo>
                  <a:cubicBezTo>
                    <a:pt x="2623884" y="191081"/>
                    <a:pt x="2621741" y="188081"/>
                    <a:pt x="2621912" y="185166"/>
                  </a:cubicBezTo>
                  <a:cubicBezTo>
                    <a:pt x="2621912" y="183794"/>
                    <a:pt x="2622427" y="181737"/>
                    <a:pt x="2623455" y="178994"/>
                  </a:cubicBezTo>
                  <a:cubicBezTo>
                    <a:pt x="2624484" y="176251"/>
                    <a:pt x="2624998" y="174708"/>
                    <a:pt x="2624998" y="174365"/>
                  </a:cubicBezTo>
                  <a:cubicBezTo>
                    <a:pt x="2624998" y="174193"/>
                    <a:pt x="2624827" y="173936"/>
                    <a:pt x="2624484" y="173593"/>
                  </a:cubicBezTo>
                  <a:lnTo>
                    <a:pt x="2621912" y="173593"/>
                  </a:lnTo>
                  <a:cubicBezTo>
                    <a:pt x="2616769" y="173593"/>
                    <a:pt x="2614197" y="171021"/>
                    <a:pt x="2614197" y="165878"/>
                  </a:cubicBezTo>
                  <a:cubicBezTo>
                    <a:pt x="2614369" y="164849"/>
                    <a:pt x="2614797" y="163135"/>
                    <a:pt x="2615483" y="160734"/>
                  </a:cubicBezTo>
                  <a:cubicBezTo>
                    <a:pt x="2615826" y="163649"/>
                    <a:pt x="2618140" y="165106"/>
                    <a:pt x="2622427" y="165106"/>
                  </a:cubicBezTo>
                  <a:cubicBezTo>
                    <a:pt x="2628256" y="165106"/>
                    <a:pt x="2631085" y="162792"/>
                    <a:pt x="2630913" y="158163"/>
                  </a:cubicBezTo>
                  <a:cubicBezTo>
                    <a:pt x="2630742" y="153019"/>
                    <a:pt x="2628770" y="149076"/>
                    <a:pt x="2624998" y="146333"/>
                  </a:cubicBezTo>
                  <a:close/>
                  <a:moveTo>
                    <a:pt x="2010348" y="146333"/>
                  </a:moveTo>
                  <a:cubicBezTo>
                    <a:pt x="2019435" y="147876"/>
                    <a:pt x="2023979" y="153533"/>
                    <a:pt x="2023979" y="163306"/>
                  </a:cubicBezTo>
                  <a:cubicBezTo>
                    <a:pt x="2023979" y="167078"/>
                    <a:pt x="2022264" y="172522"/>
                    <a:pt x="2018835" y="179637"/>
                  </a:cubicBezTo>
                  <a:cubicBezTo>
                    <a:pt x="2015406" y="186752"/>
                    <a:pt x="2013692" y="191595"/>
                    <a:pt x="2013692" y="194167"/>
                  </a:cubicBezTo>
                  <a:cubicBezTo>
                    <a:pt x="2009234" y="191081"/>
                    <a:pt x="2007091" y="188081"/>
                    <a:pt x="2007262" y="185166"/>
                  </a:cubicBezTo>
                  <a:cubicBezTo>
                    <a:pt x="2007262" y="183794"/>
                    <a:pt x="2007777" y="181737"/>
                    <a:pt x="2008805" y="178994"/>
                  </a:cubicBezTo>
                  <a:cubicBezTo>
                    <a:pt x="2009834" y="176251"/>
                    <a:pt x="2010348" y="174708"/>
                    <a:pt x="2010348" y="174365"/>
                  </a:cubicBezTo>
                  <a:cubicBezTo>
                    <a:pt x="2010348" y="174193"/>
                    <a:pt x="2010177" y="173936"/>
                    <a:pt x="2009834" y="173593"/>
                  </a:cubicBezTo>
                  <a:lnTo>
                    <a:pt x="2007262" y="173593"/>
                  </a:lnTo>
                  <a:cubicBezTo>
                    <a:pt x="2002119" y="173593"/>
                    <a:pt x="1999547" y="171021"/>
                    <a:pt x="1999547" y="165878"/>
                  </a:cubicBezTo>
                  <a:cubicBezTo>
                    <a:pt x="1999719" y="164849"/>
                    <a:pt x="2000147" y="163135"/>
                    <a:pt x="2000833" y="160734"/>
                  </a:cubicBezTo>
                  <a:cubicBezTo>
                    <a:pt x="2001176" y="163649"/>
                    <a:pt x="2003490" y="165106"/>
                    <a:pt x="2007777" y="165106"/>
                  </a:cubicBezTo>
                  <a:cubicBezTo>
                    <a:pt x="2013606" y="165106"/>
                    <a:pt x="2016435" y="162792"/>
                    <a:pt x="2016263" y="158163"/>
                  </a:cubicBezTo>
                  <a:cubicBezTo>
                    <a:pt x="2016092" y="153019"/>
                    <a:pt x="2014120" y="149076"/>
                    <a:pt x="2010348" y="146333"/>
                  </a:cubicBezTo>
                  <a:close/>
                  <a:moveTo>
                    <a:pt x="1395696" y="146333"/>
                  </a:moveTo>
                  <a:cubicBezTo>
                    <a:pt x="1404783" y="147876"/>
                    <a:pt x="1409327" y="153533"/>
                    <a:pt x="1409327" y="163306"/>
                  </a:cubicBezTo>
                  <a:cubicBezTo>
                    <a:pt x="1409327" y="167078"/>
                    <a:pt x="1407612" y="172522"/>
                    <a:pt x="1404183" y="179637"/>
                  </a:cubicBezTo>
                  <a:cubicBezTo>
                    <a:pt x="1400754" y="186752"/>
                    <a:pt x="1399040" y="191595"/>
                    <a:pt x="1399040" y="194167"/>
                  </a:cubicBezTo>
                  <a:cubicBezTo>
                    <a:pt x="1394582" y="191081"/>
                    <a:pt x="1392439" y="188081"/>
                    <a:pt x="1392610" y="185166"/>
                  </a:cubicBezTo>
                  <a:cubicBezTo>
                    <a:pt x="1392610" y="183794"/>
                    <a:pt x="1393125" y="181737"/>
                    <a:pt x="1394153" y="178994"/>
                  </a:cubicBezTo>
                  <a:cubicBezTo>
                    <a:pt x="1395182" y="176251"/>
                    <a:pt x="1395696" y="174708"/>
                    <a:pt x="1395696" y="174365"/>
                  </a:cubicBezTo>
                  <a:cubicBezTo>
                    <a:pt x="1395696" y="174193"/>
                    <a:pt x="1395525" y="173936"/>
                    <a:pt x="1395182" y="173593"/>
                  </a:cubicBezTo>
                  <a:lnTo>
                    <a:pt x="1392610" y="173593"/>
                  </a:lnTo>
                  <a:cubicBezTo>
                    <a:pt x="1387467" y="173593"/>
                    <a:pt x="1384895" y="171021"/>
                    <a:pt x="1384895" y="165878"/>
                  </a:cubicBezTo>
                  <a:cubicBezTo>
                    <a:pt x="1385067" y="164849"/>
                    <a:pt x="1385495" y="163135"/>
                    <a:pt x="1386181" y="160734"/>
                  </a:cubicBezTo>
                  <a:cubicBezTo>
                    <a:pt x="1386524" y="163649"/>
                    <a:pt x="1388838" y="165106"/>
                    <a:pt x="1393125" y="165106"/>
                  </a:cubicBezTo>
                  <a:cubicBezTo>
                    <a:pt x="1398954" y="165106"/>
                    <a:pt x="1401783" y="162792"/>
                    <a:pt x="1401611" y="158163"/>
                  </a:cubicBezTo>
                  <a:cubicBezTo>
                    <a:pt x="1401440" y="153019"/>
                    <a:pt x="1399468" y="149076"/>
                    <a:pt x="1395696" y="146333"/>
                  </a:cubicBezTo>
                  <a:close/>
                  <a:moveTo>
                    <a:pt x="781044" y="146333"/>
                  </a:moveTo>
                  <a:cubicBezTo>
                    <a:pt x="790131" y="147876"/>
                    <a:pt x="794675" y="153533"/>
                    <a:pt x="794675" y="163306"/>
                  </a:cubicBezTo>
                  <a:cubicBezTo>
                    <a:pt x="794675" y="167078"/>
                    <a:pt x="792960" y="172522"/>
                    <a:pt x="789531" y="179637"/>
                  </a:cubicBezTo>
                  <a:cubicBezTo>
                    <a:pt x="786102" y="186752"/>
                    <a:pt x="784388" y="191595"/>
                    <a:pt x="784388" y="194167"/>
                  </a:cubicBezTo>
                  <a:cubicBezTo>
                    <a:pt x="779930" y="191081"/>
                    <a:pt x="777787" y="188081"/>
                    <a:pt x="777958" y="185166"/>
                  </a:cubicBezTo>
                  <a:cubicBezTo>
                    <a:pt x="777958" y="183794"/>
                    <a:pt x="778473" y="181737"/>
                    <a:pt x="779501" y="178994"/>
                  </a:cubicBezTo>
                  <a:cubicBezTo>
                    <a:pt x="780530" y="176251"/>
                    <a:pt x="781044" y="174708"/>
                    <a:pt x="781044" y="174365"/>
                  </a:cubicBezTo>
                  <a:cubicBezTo>
                    <a:pt x="781044" y="174193"/>
                    <a:pt x="780873" y="173936"/>
                    <a:pt x="780530" y="173593"/>
                  </a:cubicBezTo>
                  <a:lnTo>
                    <a:pt x="777958" y="173593"/>
                  </a:lnTo>
                  <a:cubicBezTo>
                    <a:pt x="772815" y="173593"/>
                    <a:pt x="770243" y="171021"/>
                    <a:pt x="770243" y="165878"/>
                  </a:cubicBezTo>
                  <a:cubicBezTo>
                    <a:pt x="770415" y="164849"/>
                    <a:pt x="770843" y="163135"/>
                    <a:pt x="771529" y="160734"/>
                  </a:cubicBezTo>
                  <a:cubicBezTo>
                    <a:pt x="771872" y="163649"/>
                    <a:pt x="774186" y="165106"/>
                    <a:pt x="778473" y="165106"/>
                  </a:cubicBezTo>
                  <a:cubicBezTo>
                    <a:pt x="784302" y="165106"/>
                    <a:pt x="787131" y="162792"/>
                    <a:pt x="786959" y="158163"/>
                  </a:cubicBezTo>
                  <a:cubicBezTo>
                    <a:pt x="786788" y="153019"/>
                    <a:pt x="784816" y="149076"/>
                    <a:pt x="781044" y="146333"/>
                  </a:cubicBezTo>
                  <a:close/>
                  <a:moveTo>
                    <a:pt x="166393" y="146333"/>
                  </a:moveTo>
                  <a:cubicBezTo>
                    <a:pt x="175479" y="147876"/>
                    <a:pt x="180023" y="153533"/>
                    <a:pt x="180023" y="163306"/>
                  </a:cubicBezTo>
                  <a:cubicBezTo>
                    <a:pt x="180023" y="167078"/>
                    <a:pt x="178308" y="172522"/>
                    <a:pt x="174879" y="179637"/>
                  </a:cubicBezTo>
                  <a:cubicBezTo>
                    <a:pt x="171450" y="186752"/>
                    <a:pt x="169736" y="191595"/>
                    <a:pt x="169736" y="194167"/>
                  </a:cubicBezTo>
                  <a:cubicBezTo>
                    <a:pt x="165278" y="191081"/>
                    <a:pt x="163135" y="188081"/>
                    <a:pt x="163307" y="185166"/>
                  </a:cubicBezTo>
                  <a:cubicBezTo>
                    <a:pt x="163307" y="183794"/>
                    <a:pt x="163821" y="181737"/>
                    <a:pt x="164850" y="178994"/>
                  </a:cubicBezTo>
                  <a:cubicBezTo>
                    <a:pt x="165878" y="176251"/>
                    <a:pt x="166393" y="174708"/>
                    <a:pt x="166393" y="174365"/>
                  </a:cubicBezTo>
                  <a:cubicBezTo>
                    <a:pt x="166393" y="174193"/>
                    <a:pt x="166221" y="173936"/>
                    <a:pt x="165878" y="173593"/>
                  </a:cubicBezTo>
                  <a:lnTo>
                    <a:pt x="163307" y="173593"/>
                  </a:lnTo>
                  <a:cubicBezTo>
                    <a:pt x="158163" y="173593"/>
                    <a:pt x="155591" y="171021"/>
                    <a:pt x="155591" y="165878"/>
                  </a:cubicBezTo>
                  <a:cubicBezTo>
                    <a:pt x="155763" y="164849"/>
                    <a:pt x="156191" y="163135"/>
                    <a:pt x="156877" y="160734"/>
                  </a:cubicBezTo>
                  <a:cubicBezTo>
                    <a:pt x="157220" y="163649"/>
                    <a:pt x="159535" y="165106"/>
                    <a:pt x="163821" y="165106"/>
                  </a:cubicBezTo>
                  <a:cubicBezTo>
                    <a:pt x="169650" y="165106"/>
                    <a:pt x="172479" y="162792"/>
                    <a:pt x="172308" y="158163"/>
                  </a:cubicBezTo>
                  <a:cubicBezTo>
                    <a:pt x="172136" y="153019"/>
                    <a:pt x="170165" y="149076"/>
                    <a:pt x="166393" y="146333"/>
                  </a:cubicBezTo>
                  <a:close/>
                  <a:moveTo>
                    <a:pt x="2546046" y="142732"/>
                  </a:moveTo>
                  <a:cubicBezTo>
                    <a:pt x="2552046" y="142732"/>
                    <a:pt x="2555047" y="145304"/>
                    <a:pt x="2555047" y="150447"/>
                  </a:cubicBezTo>
                  <a:cubicBezTo>
                    <a:pt x="2557619" y="149419"/>
                    <a:pt x="2559419" y="148904"/>
                    <a:pt x="2560447" y="148904"/>
                  </a:cubicBezTo>
                  <a:cubicBezTo>
                    <a:pt x="2565077" y="148904"/>
                    <a:pt x="2567391" y="151390"/>
                    <a:pt x="2567391" y="156362"/>
                  </a:cubicBezTo>
                  <a:cubicBezTo>
                    <a:pt x="2567391" y="158763"/>
                    <a:pt x="2566705" y="160649"/>
                    <a:pt x="2565334" y="162020"/>
                  </a:cubicBezTo>
                  <a:cubicBezTo>
                    <a:pt x="2570477" y="162020"/>
                    <a:pt x="2573049" y="164592"/>
                    <a:pt x="2573049" y="169736"/>
                  </a:cubicBezTo>
                  <a:lnTo>
                    <a:pt x="2560705" y="169736"/>
                  </a:lnTo>
                  <a:cubicBezTo>
                    <a:pt x="2560705" y="165449"/>
                    <a:pt x="2559333" y="161935"/>
                    <a:pt x="2556590" y="159191"/>
                  </a:cubicBezTo>
                  <a:cubicBezTo>
                    <a:pt x="2553847" y="156448"/>
                    <a:pt x="2550332" y="155077"/>
                    <a:pt x="2546046" y="155077"/>
                  </a:cubicBezTo>
                  <a:close/>
                  <a:moveTo>
                    <a:pt x="1931396" y="142732"/>
                  </a:moveTo>
                  <a:cubicBezTo>
                    <a:pt x="1937396" y="142732"/>
                    <a:pt x="1940397" y="145304"/>
                    <a:pt x="1940397" y="150447"/>
                  </a:cubicBezTo>
                  <a:cubicBezTo>
                    <a:pt x="1942969" y="149419"/>
                    <a:pt x="1944769" y="148904"/>
                    <a:pt x="1945797" y="148904"/>
                  </a:cubicBezTo>
                  <a:cubicBezTo>
                    <a:pt x="1950427" y="148904"/>
                    <a:pt x="1952741" y="151390"/>
                    <a:pt x="1952741" y="156362"/>
                  </a:cubicBezTo>
                  <a:cubicBezTo>
                    <a:pt x="1952741" y="158763"/>
                    <a:pt x="1952055" y="160649"/>
                    <a:pt x="1950684" y="162020"/>
                  </a:cubicBezTo>
                  <a:cubicBezTo>
                    <a:pt x="1955827" y="162020"/>
                    <a:pt x="1958399" y="164592"/>
                    <a:pt x="1958399" y="169736"/>
                  </a:cubicBezTo>
                  <a:lnTo>
                    <a:pt x="1946055" y="169736"/>
                  </a:lnTo>
                  <a:cubicBezTo>
                    <a:pt x="1946055" y="165449"/>
                    <a:pt x="1944683" y="161935"/>
                    <a:pt x="1941940" y="159191"/>
                  </a:cubicBezTo>
                  <a:cubicBezTo>
                    <a:pt x="1939197" y="156448"/>
                    <a:pt x="1935682" y="155077"/>
                    <a:pt x="1931396" y="155077"/>
                  </a:cubicBezTo>
                  <a:close/>
                  <a:moveTo>
                    <a:pt x="1316744" y="142732"/>
                  </a:moveTo>
                  <a:cubicBezTo>
                    <a:pt x="1322744" y="142732"/>
                    <a:pt x="1325745" y="145304"/>
                    <a:pt x="1325745" y="150447"/>
                  </a:cubicBezTo>
                  <a:cubicBezTo>
                    <a:pt x="1328317" y="149419"/>
                    <a:pt x="1330117" y="148904"/>
                    <a:pt x="1331145" y="148904"/>
                  </a:cubicBezTo>
                  <a:cubicBezTo>
                    <a:pt x="1335775" y="148904"/>
                    <a:pt x="1338089" y="151390"/>
                    <a:pt x="1338089" y="156362"/>
                  </a:cubicBezTo>
                  <a:cubicBezTo>
                    <a:pt x="1338089" y="158763"/>
                    <a:pt x="1337403" y="160649"/>
                    <a:pt x="1336032" y="162020"/>
                  </a:cubicBezTo>
                  <a:cubicBezTo>
                    <a:pt x="1341175" y="162020"/>
                    <a:pt x="1343747" y="164592"/>
                    <a:pt x="1343747" y="169736"/>
                  </a:cubicBezTo>
                  <a:lnTo>
                    <a:pt x="1331403" y="169736"/>
                  </a:lnTo>
                  <a:cubicBezTo>
                    <a:pt x="1331403" y="165449"/>
                    <a:pt x="1330031" y="161935"/>
                    <a:pt x="1327288" y="159191"/>
                  </a:cubicBezTo>
                  <a:cubicBezTo>
                    <a:pt x="1324545" y="156448"/>
                    <a:pt x="1321030" y="155077"/>
                    <a:pt x="1316744" y="155077"/>
                  </a:cubicBezTo>
                  <a:close/>
                  <a:moveTo>
                    <a:pt x="702092" y="142732"/>
                  </a:moveTo>
                  <a:cubicBezTo>
                    <a:pt x="708092" y="142732"/>
                    <a:pt x="711093" y="145304"/>
                    <a:pt x="711093" y="150447"/>
                  </a:cubicBezTo>
                  <a:cubicBezTo>
                    <a:pt x="713665" y="149419"/>
                    <a:pt x="715465" y="148904"/>
                    <a:pt x="716493" y="148904"/>
                  </a:cubicBezTo>
                  <a:cubicBezTo>
                    <a:pt x="721123" y="148904"/>
                    <a:pt x="723437" y="151390"/>
                    <a:pt x="723437" y="156362"/>
                  </a:cubicBezTo>
                  <a:cubicBezTo>
                    <a:pt x="723437" y="158763"/>
                    <a:pt x="722751" y="160649"/>
                    <a:pt x="721380" y="162020"/>
                  </a:cubicBezTo>
                  <a:cubicBezTo>
                    <a:pt x="726523" y="162020"/>
                    <a:pt x="729095" y="164592"/>
                    <a:pt x="729095" y="169736"/>
                  </a:cubicBezTo>
                  <a:lnTo>
                    <a:pt x="716751" y="169736"/>
                  </a:lnTo>
                  <a:cubicBezTo>
                    <a:pt x="716751" y="165449"/>
                    <a:pt x="715379" y="161935"/>
                    <a:pt x="712636" y="159191"/>
                  </a:cubicBezTo>
                  <a:cubicBezTo>
                    <a:pt x="709893" y="156448"/>
                    <a:pt x="706378" y="155077"/>
                    <a:pt x="702092" y="155077"/>
                  </a:cubicBezTo>
                  <a:close/>
                  <a:moveTo>
                    <a:pt x="87440" y="142732"/>
                  </a:moveTo>
                  <a:cubicBezTo>
                    <a:pt x="93441" y="142732"/>
                    <a:pt x="96441" y="145304"/>
                    <a:pt x="96441" y="150447"/>
                  </a:cubicBezTo>
                  <a:cubicBezTo>
                    <a:pt x="99013" y="149419"/>
                    <a:pt x="100813" y="148904"/>
                    <a:pt x="101842" y="148904"/>
                  </a:cubicBezTo>
                  <a:cubicBezTo>
                    <a:pt x="106471" y="148904"/>
                    <a:pt x="108785" y="151390"/>
                    <a:pt x="108785" y="156362"/>
                  </a:cubicBezTo>
                  <a:cubicBezTo>
                    <a:pt x="108785" y="158763"/>
                    <a:pt x="108100" y="160649"/>
                    <a:pt x="106728" y="162020"/>
                  </a:cubicBezTo>
                  <a:cubicBezTo>
                    <a:pt x="111872" y="162020"/>
                    <a:pt x="114443" y="164592"/>
                    <a:pt x="114443" y="169736"/>
                  </a:cubicBezTo>
                  <a:lnTo>
                    <a:pt x="102099" y="169736"/>
                  </a:lnTo>
                  <a:cubicBezTo>
                    <a:pt x="102099" y="165449"/>
                    <a:pt x="100727" y="161935"/>
                    <a:pt x="97984" y="159191"/>
                  </a:cubicBezTo>
                  <a:cubicBezTo>
                    <a:pt x="95241" y="156448"/>
                    <a:pt x="91726" y="155077"/>
                    <a:pt x="87440" y="155077"/>
                  </a:cubicBezTo>
                  <a:close/>
                  <a:moveTo>
                    <a:pt x="2519042" y="124730"/>
                  </a:moveTo>
                  <a:cubicBezTo>
                    <a:pt x="2525386" y="124730"/>
                    <a:pt x="2530615" y="127173"/>
                    <a:pt x="2534730" y="132059"/>
                  </a:cubicBezTo>
                  <a:cubicBezTo>
                    <a:pt x="2538845" y="136946"/>
                    <a:pt x="2540902" y="142646"/>
                    <a:pt x="2540902" y="149162"/>
                  </a:cubicBezTo>
                  <a:lnTo>
                    <a:pt x="2540902" y="172307"/>
                  </a:lnTo>
                  <a:lnTo>
                    <a:pt x="2533187" y="172307"/>
                  </a:lnTo>
                  <a:lnTo>
                    <a:pt x="2533187" y="149162"/>
                  </a:lnTo>
                  <a:cubicBezTo>
                    <a:pt x="2533187" y="145047"/>
                    <a:pt x="2531815" y="141446"/>
                    <a:pt x="2529072" y="138360"/>
                  </a:cubicBezTo>
                  <a:cubicBezTo>
                    <a:pt x="2526329" y="135274"/>
                    <a:pt x="2522986" y="133731"/>
                    <a:pt x="2519042" y="133731"/>
                  </a:cubicBezTo>
                  <a:cubicBezTo>
                    <a:pt x="2516128" y="133731"/>
                    <a:pt x="2513470" y="134545"/>
                    <a:pt x="2511070" y="136174"/>
                  </a:cubicBezTo>
                  <a:cubicBezTo>
                    <a:pt x="2508670" y="137803"/>
                    <a:pt x="2507469" y="139989"/>
                    <a:pt x="2507469" y="142732"/>
                  </a:cubicBezTo>
                  <a:cubicBezTo>
                    <a:pt x="2507469" y="147876"/>
                    <a:pt x="2509613" y="150447"/>
                    <a:pt x="2513899" y="150447"/>
                  </a:cubicBezTo>
                  <a:cubicBezTo>
                    <a:pt x="2517328" y="150447"/>
                    <a:pt x="2519042" y="148304"/>
                    <a:pt x="2519042" y="144018"/>
                  </a:cubicBezTo>
                  <a:lnTo>
                    <a:pt x="2517756" y="141446"/>
                  </a:lnTo>
                  <a:cubicBezTo>
                    <a:pt x="2522900" y="141446"/>
                    <a:pt x="2525472" y="144875"/>
                    <a:pt x="2525472" y="151733"/>
                  </a:cubicBezTo>
                  <a:cubicBezTo>
                    <a:pt x="2525472" y="156877"/>
                    <a:pt x="2522900" y="159449"/>
                    <a:pt x="2517756" y="159449"/>
                  </a:cubicBezTo>
                  <a:cubicBezTo>
                    <a:pt x="2515870" y="159449"/>
                    <a:pt x="2514499" y="159020"/>
                    <a:pt x="2513642" y="158163"/>
                  </a:cubicBezTo>
                  <a:cubicBezTo>
                    <a:pt x="2513642" y="161592"/>
                    <a:pt x="2511841" y="164249"/>
                    <a:pt x="2508241" y="166135"/>
                  </a:cubicBezTo>
                  <a:cubicBezTo>
                    <a:pt x="2505498" y="167678"/>
                    <a:pt x="2502240" y="168450"/>
                    <a:pt x="2498468" y="168450"/>
                  </a:cubicBezTo>
                  <a:cubicBezTo>
                    <a:pt x="2501897" y="164163"/>
                    <a:pt x="2503612" y="160734"/>
                    <a:pt x="2503612" y="158163"/>
                  </a:cubicBezTo>
                  <a:cubicBezTo>
                    <a:pt x="2503612" y="156620"/>
                    <a:pt x="2502969" y="154219"/>
                    <a:pt x="2501683" y="150962"/>
                  </a:cubicBezTo>
                  <a:cubicBezTo>
                    <a:pt x="2500397" y="147704"/>
                    <a:pt x="2499754" y="145390"/>
                    <a:pt x="2499754" y="144018"/>
                  </a:cubicBezTo>
                  <a:cubicBezTo>
                    <a:pt x="2499926" y="138703"/>
                    <a:pt x="2501854" y="134160"/>
                    <a:pt x="2505541" y="130388"/>
                  </a:cubicBezTo>
                  <a:cubicBezTo>
                    <a:pt x="2509227" y="126616"/>
                    <a:pt x="2513727" y="124730"/>
                    <a:pt x="2519042" y="124730"/>
                  </a:cubicBezTo>
                  <a:close/>
                  <a:moveTo>
                    <a:pt x="1904392" y="124730"/>
                  </a:moveTo>
                  <a:cubicBezTo>
                    <a:pt x="1910736" y="124730"/>
                    <a:pt x="1915965" y="127173"/>
                    <a:pt x="1920080" y="132059"/>
                  </a:cubicBezTo>
                  <a:cubicBezTo>
                    <a:pt x="1924195" y="136946"/>
                    <a:pt x="1926252" y="142646"/>
                    <a:pt x="1926252" y="149162"/>
                  </a:cubicBezTo>
                  <a:lnTo>
                    <a:pt x="1926252" y="172307"/>
                  </a:lnTo>
                  <a:lnTo>
                    <a:pt x="1918537" y="172307"/>
                  </a:lnTo>
                  <a:lnTo>
                    <a:pt x="1918537" y="149162"/>
                  </a:lnTo>
                  <a:cubicBezTo>
                    <a:pt x="1918537" y="145047"/>
                    <a:pt x="1917165" y="141446"/>
                    <a:pt x="1914422" y="138360"/>
                  </a:cubicBezTo>
                  <a:cubicBezTo>
                    <a:pt x="1911679" y="135274"/>
                    <a:pt x="1908336" y="133731"/>
                    <a:pt x="1904392" y="133731"/>
                  </a:cubicBezTo>
                  <a:cubicBezTo>
                    <a:pt x="1901478" y="133731"/>
                    <a:pt x="1898820" y="134545"/>
                    <a:pt x="1896420" y="136174"/>
                  </a:cubicBezTo>
                  <a:cubicBezTo>
                    <a:pt x="1894020" y="137803"/>
                    <a:pt x="1892819" y="139989"/>
                    <a:pt x="1892819" y="142732"/>
                  </a:cubicBezTo>
                  <a:cubicBezTo>
                    <a:pt x="1892819" y="147876"/>
                    <a:pt x="1894963" y="150447"/>
                    <a:pt x="1899249" y="150447"/>
                  </a:cubicBezTo>
                  <a:cubicBezTo>
                    <a:pt x="1902678" y="150447"/>
                    <a:pt x="1904392" y="148304"/>
                    <a:pt x="1904392" y="144018"/>
                  </a:cubicBezTo>
                  <a:lnTo>
                    <a:pt x="1903106" y="141446"/>
                  </a:lnTo>
                  <a:cubicBezTo>
                    <a:pt x="1908250" y="141446"/>
                    <a:pt x="1910822" y="144875"/>
                    <a:pt x="1910822" y="151733"/>
                  </a:cubicBezTo>
                  <a:cubicBezTo>
                    <a:pt x="1910822" y="156877"/>
                    <a:pt x="1908250" y="159449"/>
                    <a:pt x="1903106" y="159449"/>
                  </a:cubicBezTo>
                  <a:cubicBezTo>
                    <a:pt x="1901220" y="159449"/>
                    <a:pt x="1899849" y="159020"/>
                    <a:pt x="1898992" y="158163"/>
                  </a:cubicBezTo>
                  <a:cubicBezTo>
                    <a:pt x="1898992" y="161592"/>
                    <a:pt x="1897191" y="164249"/>
                    <a:pt x="1893591" y="166135"/>
                  </a:cubicBezTo>
                  <a:cubicBezTo>
                    <a:pt x="1890848" y="167678"/>
                    <a:pt x="1887590" y="168450"/>
                    <a:pt x="1883818" y="168450"/>
                  </a:cubicBezTo>
                  <a:cubicBezTo>
                    <a:pt x="1887247" y="164163"/>
                    <a:pt x="1888962" y="160734"/>
                    <a:pt x="1888962" y="158163"/>
                  </a:cubicBezTo>
                  <a:cubicBezTo>
                    <a:pt x="1888962" y="156620"/>
                    <a:pt x="1888319" y="154219"/>
                    <a:pt x="1887033" y="150962"/>
                  </a:cubicBezTo>
                  <a:cubicBezTo>
                    <a:pt x="1885747" y="147704"/>
                    <a:pt x="1885104" y="145390"/>
                    <a:pt x="1885104" y="144018"/>
                  </a:cubicBezTo>
                  <a:cubicBezTo>
                    <a:pt x="1885276" y="138703"/>
                    <a:pt x="1887204" y="134160"/>
                    <a:pt x="1890891" y="130388"/>
                  </a:cubicBezTo>
                  <a:cubicBezTo>
                    <a:pt x="1894577" y="126616"/>
                    <a:pt x="1899077" y="124730"/>
                    <a:pt x="1904392" y="124730"/>
                  </a:cubicBezTo>
                  <a:close/>
                  <a:moveTo>
                    <a:pt x="1289740" y="124730"/>
                  </a:moveTo>
                  <a:cubicBezTo>
                    <a:pt x="1296084" y="124730"/>
                    <a:pt x="1301313" y="127173"/>
                    <a:pt x="1305428" y="132059"/>
                  </a:cubicBezTo>
                  <a:cubicBezTo>
                    <a:pt x="1309543" y="136946"/>
                    <a:pt x="1311600" y="142646"/>
                    <a:pt x="1311600" y="149162"/>
                  </a:cubicBezTo>
                  <a:lnTo>
                    <a:pt x="1311600" y="172307"/>
                  </a:lnTo>
                  <a:lnTo>
                    <a:pt x="1303885" y="172307"/>
                  </a:lnTo>
                  <a:lnTo>
                    <a:pt x="1303885" y="149162"/>
                  </a:lnTo>
                  <a:cubicBezTo>
                    <a:pt x="1303885" y="145047"/>
                    <a:pt x="1302513" y="141446"/>
                    <a:pt x="1299770" y="138360"/>
                  </a:cubicBezTo>
                  <a:cubicBezTo>
                    <a:pt x="1297027" y="135274"/>
                    <a:pt x="1293684" y="133731"/>
                    <a:pt x="1289740" y="133731"/>
                  </a:cubicBezTo>
                  <a:cubicBezTo>
                    <a:pt x="1286826" y="133731"/>
                    <a:pt x="1284168" y="134545"/>
                    <a:pt x="1281768" y="136174"/>
                  </a:cubicBezTo>
                  <a:cubicBezTo>
                    <a:pt x="1279368" y="137803"/>
                    <a:pt x="1278167" y="139989"/>
                    <a:pt x="1278167" y="142732"/>
                  </a:cubicBezTo>
                  <a:cubicBezTo>
                    <a:pt x="1278167" y="147876"/>
                    <a:pt x="1280311" y="150447"/>
                    <a:pt x="1284597" y="150447"/>
                  </a:cubicBezTo>
                  <a:cubicBezTo>
                    <a:pt x="1288026" y="150447"/>
                    <a:pt x="1289740" y="148304"/>
                    <a:pt x="1289740" y="144018"/>
                  </a:cubicBezTo>
                  <a:lnTo>
                    <a:pt x="1288454" y="141446"/>
                  </a:lnTo>
                  <a:cubicBezTo>
                    <a:pt x="1293598" y="141446"/>
                    <a:pt x="1296170" y="144875"/>
                    <a:pt x="1296170" y="151733"/>
                  </a:cubicBezTo>
                  <a:cubicBezTo>
                    <a:pt x="1296170" y="156877"/>
                    <a:pt x="1293598" y="159449"/>
                    <a:pt x="1288454" y="159449"/>
                  </a:cubicBezTo>
                  <a:cubicBezTo>
                    <a:pt x="1286568" y="159449"/>
                    <a:pt x="1285197" y="159020"/>
                    <a:pt x="1284340" y="158163"/>
                  </a:cubicBezTo>
                  <a:cubicBezTo>
                    <a:pt x="1284340" y="161592"/>
                    <a:pt x="1282539" y="164249"/>
                    <a:pt x="1278939" y="166135"/>
                  </a:cubicBezTo>
                  <a:cubicBezTo>
                    <a:pt x="1276196" y="167678"/>
                    <a:pt x="1272938" y="168450"/>
                    <a:pt x="1269166" y="168450"/>
                  </a:cubicBezTo>
                  <a:cubicBezTo>
                    <a:pt x="1272595" y="164163"/>
                    <a:pt x="1274310" y="160734"/>
                    <a:pt x="1274310" y="158163"/>
                  </a:cubicBezTo>
                  <a:cubicBezTo>
                    <a:pt x="1274310" y="156620"/>
                    <a:pt x="1273667" y="154219"/>
                    <a:pt x="1272381" y="150962"/>
                  </a:cubicBezTo>
                  <a:cubicBezTo>
                    <a:pt x="1271095" y="147704"/>
                    <a:pt x="1270452" y="145390"/>
                    <a:pt x="1270452" y="144018"/>
                  </a:cubicBezTo>
                  <a:cubicBezTo>
                    <a:pt x="1270624" y="138703"/>
                    <a:pt x="1272552" y="134160"/>
                    <a:pt x="1276239" y="130388"/>
                  </a:cubicBezTo>
                  <a:cubicBezTo>
                    <a:pt x="1279925" y="126616"/>
                    <a:pt x="1284425" y="124730"/>
                    <a:pt x="1289740" y="124730"/>
                  </a:cubicBezTo>
                  <a:close/>
                  <a:moveTo>
                    <a:pt x="675088" y="124730"/>
                  </a:moveTo>
                  <a:cubicBezTo>
                    <a:pt x="681432" y="124730"/>
                    <a:pt x="686661" y="127173"/>
                    <a:pt x="690776" y="132059"/>
                  </a:cubicBezTo>
                  <a:cubicBezTo>
                    <a:pt x="694891" y="136946"/>
                    <a:pt x="696948" y="142646"/>
                    <a:pt x="696948" y="149162"/>
                  </a:cubicBezTo>
                  <a:lnTo>
                    <a:pt x="696948" y="172307"/>
                  </a:lnTo>
                  <a:lnTo>
                    <a:pt x="689233" y="172307"/>
                  </a:lnTo>
                  <a:lnTo>
                    <a:pt x="689233" y="149162"/>
                  </a:lnTo>
                  <a:cubicBezTo>
                    <a:pt x="689233" y="145047"/>
                    <a:pt x="687861" y="141446"/>
                    <a:pt x="685118" y="138360"/>
                  </a:cubicBezTo>
                  <a:cubicBezTo>
                    <a:pt x="682375" y="135274"/>
                    <a:pt x="679032" y="133731"/>
                    <a:pt x="675088" y="133731"/>
                  </a:cubicBezTo>
                  <a:cubicBezTo>
                    <a:pt x="672174" y="133731"/>
                    <a:pt x="669516" y="134545"/>
                    <a:pt x="667116" y="136174"/>
                  </a:cubicBezTo>
                  <a:cubicBezTo>
                    <a:pt x="664716" y="137803"/>
                    <a:pt x="663515" y="139989"/>
                    <a:pt x="663515" y="142732"/>
                  </a:cubicBezTo>
                  <a:cubicBezTo>
                    <a:pt x="663515" y="147876"/>
                    <a:pt x="665659" y="150447"/>
                    <a:pt x="669945" y="150447"/>
                  </a:cubicBezTo>
                  <a:cubicBezTo>
                    <a:pt x="673374" y="150447"/>
                    <a:pt x="675088" y="148304"/>
                    <a:pt x="675088" y="144018"/>
                  </a:cubicBezTo>
                  <a:lnTo>
                    <a:pt x="673802" y="141446"/>
                  </a:lnTo>
                  <a:cubicBezTo>
                    <a:pt x="678946" y="141446"/>
                    <a:pt x="681518" y="144875"/>
                    <a:pt x="681518" y="151733"/>
                  </a:cubicBezTo>
                  <a:cubicBezTo>
                    <a:pt x="681518" y="156877"/>
                    <a:pt x="678946" y="159449"/>
                    <a:pt x="673802" y="159449"/>
                  </a:cubicBezTo>
                  <a:cubicBezTo>
                    <a:pt x="671916" y="159449"/>
                    <a:pt x="670545" y="159020"/>
                    <a:pt x="669688" y="158163"/>
                  </a:cubicBezTo>
                  <a:cubicBezTo>
                    <a:pt x="669688" y="161592"/>
                    <a:pt x="667887" y="164249"/>
                    <a:pt x="664287" y="166135"/>
                  </a:cubicBezTo>
                  <a:cubicBezTo>
                    <a:pt x="661544" y="167678"/>
                    <a:pt x="658286" y="168450"/>
                    <a:pt x="654514" y="168450"/>
                  </a:cubicBezTo>
                  <a:cubicBezTo>
                    <a:pt x="657943" y="164163"/>
                    <a:pt x="659658" y="160734"/>
                    <a:pt x="659658" y="158163"/>
                  </a:cubicBezTo>
                  <a:cubicBezTo>
                    <a:pt x="659658" y="156620"/>
                    <a:pt x="659015" y="154219"/>
                    <a:pt x="657729" y="150962"/>
                  </a:cubicBezTo>
                  <a:cubicBezTo>
                    <a:pt x="656443" y="147704"/>
                    <a:pt x="655800" y="145390"/>
                    <a:pt x="655800" y="144018"/>
                  </a:cubicBezTo>
                  <a:cubicBezTo>
                    <a:pt x="655972" y="138703"/>
                    <a:pt x="657900" y="134160"/>
                    <a:pt x="661587" y="130388"/>
                  </a:cubicBezTo>
                  <a:cubicBezTo>
                    <a:pt x="665273" y="126616"/>
                    <a:pt x="669773" y="124730"/>
                    <a:pt x="675088" y="124730"/>
                  </a:cubicBezTo>
                  <a:close/>
                  <a:moveTo>
                    <a:pt x="60437" y="124730"/>
                  </a:moveTo>
                  <a:cubicBezTo>
                    <a:pt x="66780" y="124730"/>
                    <a:pt x="72009" y="127173"/>
                    <a:pt x="76124" y="132059"/>
                  </a:cubicBezTo>
                  <a:cubicBezTo>
                    <a:pt x="80239" y="136946"/>
                    <a:pt x="82296" y="142646"/>
                    <a:pt x="82296" y="149162"/>
                  </a:cubicBezTo>
                  <a:lnTo>
                    <a:pt x="82296" y="172307"/>
                  </a:lnTo>
                  <a:lnTo>
                    <a:pt x="74581" y="172307"/>
                  </a:lnTo>
                  <a:lnTo>
                    <a:pt x="74581" y="149162"/>
                  </a:lnTo>
                  <a:cubicBezTo>
                    <a:pt x="74581" y="145047"/>
                    <a:pt x="73210" y="141446"/>
                    <a:pt x="70466" y="138360"/>
                  </a:cubicBezTo>
                  <a:cubicBezTo>
                    <a:pt x="67723" y="135274"/>
                    <a:pt x="64380" y="133731"/>
                    <a:pt x="60437" y="133731"/>
                  </a:cubicBezTo>
                  <a:cubicBezTo>
                    <a:pt x="57522" y="133731"/>
                    <a:pt x="54864" y="134545"/>
                    <a:pt x="52464" y="136174"/>
                  </a:cubicBezTo>
                  <a:cubicBezTo>
                    <a:pt x="50064" y="137803"/>
                    <a:pt x="48864" y="139989"/>
                    <a:pt x="48864" y="142732"/>
                  </a:cubicBezTo>
                  <a:cubicBezTo>
                    <a:pt x="48864" y="147876"/>
                    <a:pt x="51007" y="150447"/>
                    <a:pt x="55293" y="150447"/>
                  </a:cubicBezTo>
                  <a:cubicBezTo>
                    <a:pt x="58722" y="150447"/>
                    <a:pt x="60437" y="148304"/>
                    <a:pt x="60437" y="144018"/>
                  </a:cubicBezTo>
                  <a:lnTo>
                    <a:pt x="59151" y="141446"/>
                  </a:lnTo>
                  <a:cubicBezTo>
                    <a:pt x="64294" y="141446"/>
                    <a:pt x="66866" y="144875"/>
                    <a:pt x="66866" y="151733"/>
                  </a:cubicBezTo>
                  <a:cubicBezTo>
                    <a:pt x="66866" y="156877"/>
                    <a:pt x="64294" y="159449"/>
                    <a:pt x="59151" y="159449"/>
                  </a:cubicBezTo>
                  <a:cubicBezTo>
                    <a:pt x="57265" y="159449"/>
                    <a:pt x="55893" y="159020"/>
                    <a:pt x="55036" y="158163"/>
                  </a:cubicBezTo>
                  <a:cubicBezTo>
                    <a:pt x="55036" y="161592"/>
                    <a:pt x="53236" y="164249"/>
                    <a:pt x="49635" y="166135"/>
                  </a:cubicBezTo>
                  <a:cubicBezTo>
                    <a:pt x="46892" y="167678"/>
                    <a:pt x="43634" y="168450"/>
                    <a:pt x="39863" y="168450"/>
                  </a:cubicBezTo>
                  <a:cubicBezTo>
                    <a:pt x="43292" y="164163"/>
                    <a:pt x="45006" y="160734"/>
                    <a:pt x="45006" y="158163"/>
                  </a:cubicBezTo>
                  <a:cubicBezTo>
                    <a:pt x="45006" y="156620"/>
                    <a:pt x="44363" y="154219"/>
                    <a:pt x="43077" y="150962"/>
                  </a:cubicBezTo>
                  <a:cubicBezTo>
                    <a:pt x="41791" y="147704"/>
                    <a:pt x="41148" y="145390"/>
                    <a:pt x="41148" y="144018"/>
                  </a:cubicBezTo>
                  <a:cubicBezTo>
                    <a:pt x="41320" y="138703"/>
                    <a:pt x="43249" y="134160"/>
                    <a:pt x="46935" y="130388"/>
                  </a:cubicBezTo>
                  <a:cubicBezTo>
                    <a:pt x="50621" y="126616"/>
                    <a:pt x="55122" y="124730"/>
                    <a:pt x="60437" y="124730"/>
                  </a:cubicBezTo>
                  <a:close/>
                  <a:moveTo>
                    <a:pt x="2664346" y="123444"/>
                  </a:moveTo>
                  <a:cubicBezTo>
                    <a:pt x="2666061" y="124644"/>
                    <a:pt x="2666918" y="126787"/>
                    <a:pt x="2666918" y="129873"/>
                  </a:cubicBezTo>
                  <a:cubicBezTo>
                    <a:pt x="2666746" y="135017"/>
                    <a:pt x="2664775" y="139303"/>
                    <a:pt x="2661003" y="142732"/>
                  </a:cubicBezTo>
                  <a:cubicBezTo>
                    <a:pt x="2657231" y="146161"/>
                    <a:pt x="2652773" y="147876"/>
                    <a:pt x="2647630" y="147876"/>
                  </a:cubicBezTo>
                  <a:cubicBezTo>
                    <a:pt x="2644887" y="147876"/>
                    <a:pt x="2640815" y="147233"/>
                    <a:pt x="2635414" y="145947"/>
                  </a:cubicBezTo>
                  <a:cubicBezTo>
                    <a:pt x="2630013" y="144661"/>
                    <a:pt x="2625941" y="144018"/>
                    <a:pt x="2623198" y="144018"/>
                  </a:cubicBezTo>
                  <a:lnTo>
                    <a:pt x="2616769" y="144018"/>
                  </a:lnTo>
                  <a:cubicBezTo>
                    <a:pt x="2623627" y="147447"/>
                    <a:pt x="2627056" y="152162"/>
                    <a:pt x="2627056" y="158163"/>
                  </a:cubicBezTo>
                  <a:cubicBezTo>
                    <a:pt x="2616597" y="152162"/>
                    <a:pt x="2608882" y="149162"/>
                    <a:pt x="2603910" y="149162"/>
                  </a:cubicBezTo>
                  <a:cubicBezTo>
                    <a:pt x="2595338" y="149162"/>
                    <a:pt x="2585051" y="153448"/>
                    <a:pt x="2573049" y="162020"/>
                  </a:cubicBezTo>
                  <a:lnTo>
                    <a:pt x="2569191" y="159449"/>
                  </a:lnTo>
                  <a:cubicBezTo>
                    <a:pt x="2583593" y="142304"/>
                    <a:pt x="2601595" y="133731"/>
                    <a:pt x="2623198" y="133731"/>
                  </a:cubicBezTo>
                  <a:cubicBezTo>
                    <a:pt x="2625427" y="133731"/>
                    <a:pt x="2628856" y="133945"/>
                    <a:pt x="2633485" y="134374"/>
                  </a:cubicBezTo>
                  <a:cubicBezTo>
                    <a:pt x="2638114" y="134803"/>
                    <a:pt x="2641543" y="135017"/>
                    <a:pt x="2643772" y="135017"/>
                  </a:cubicBezTo>
                  <a:cubicBezTo>
                    <a:pt x="2655774" y="135017"/>
                    <a:pt x="2662632" y="131159"/>
                    <a:pt x="2664346" y="123444"/>
                  </a:cubicBezTo>
                  <a:close/>
                  <a:moveTo>
                    <a:pt x="2049696" y="123444"/>
                  </a:moveTo>
                  <a:cubicBezTo>
                    <a:pt x="2051411" y="124644"/>
                    <a:pt x="2052268" y="126787"/>
                    <a:pt x="2052268" y="129873"/>
                  </a:cubicBezTo>
                  <a:cubicBezTo>
                    <a:pt x="2052096" y="135017"/>
                    <a:pt x="2050125" y="139303"/>
                    <a:pt x="2046353" y="142732"/>
                  </a:cubicBezTo>
                  <a:cubicBezTo>
                    <a:pt x="2042581" y="146161"/>
                    <a:pt x="2038123" y="147876"/>
                    <a:pt x="2032980" y="147876"/>
                  </a:cubicBezTo>
                  <a:cubicBezTo>
                    <a:pt x="2030237" y="147876"/>
                    <a:pt x="2026165" y="147233"/>
                    <a:pt x="2020764" y="145947"/>
                  </a:cubicBezTo>
                  <a:cubicBezTo>
                    <a:pt x="2015363" y="144661"/>
                    <a:pt x="2011291" y="144018"/>
                    <a:pt x="2008548" y="144018"/>
                  </a:cubicBezTo>
                  <a:lnTo>
                    <a:pt x="2002119" y="144018"/>
                  </a:lnTo>
                  <a:cubicBezTo>
                    <a:pt x="2008977" y="147447"/>
                    <a:pt x="2012406" y="152162"/>
                    <a:pt x="2012406" y="158163"/>
                  </a:cubicBezTo>
                  <a:cubicBezTo>
                    <a:pt x="2001947" y="152162"/>
                    <a:pt x="1994232" y="149162"/>
                    <a:pt x="1989260" y="149162"/>
                  </a:cubicBezTo>
                  <a:cubicBezTo>
                    <a:pt x="1980688" y="149162"/>
                    <a:pt x="1970401" y="153448"/>
                    <a:pt x="1958399" y="162020"/>
                  </a:cubicBezTo>
                  <a:lnTo>
                    <a:pt x="1954541" y="159449"/>
                  </a:lnTo>
                  <a:cubicBezTo>
                    <a:pt x="1968943" y="142304"/>
                    <a:pt x="1986945" y="133731"/>
                    <a:pt x="2008548" y="133731"/>
                  </a:cubicBezTo>
                  <a:cubicBezTo>
                    <a:pt x="2010777" y="133731"/>
                    <a:pt x="2014206" y="133945"/>
                    <a:pt x="2018835" y="134374"/>
                  </a:cubicBezTo>
                  <a:cubicBezTo>
                    <a:pt x="2023464" y="134803"/>
                    <a:pt x="2026893" y="135017"/>
                    <a:pt x="2029122" y="135017"/>
                  </a:cubicBezTo>
                  <a:cubicBezTo>
                    <a:pt x="2041124" y="135017"/>
                    <a:pt x="2047982" y="131159"/>
                    <a:pt x="2049696" y="123444"/>
                  </a:cubicBezTo>
                  <a:close/>
                  <a:moveTo>
                    <a:pt x="1435044" y="123444"/>
                  </a:moveTo>
                  <a:cubicBezTo>
                    <a:pt x="1436759" y="124644"/>
                    <a:pt x="1437616" y="126787"/>
                    <a:pt x="1437616" y="129873"/>
                  </a:cubicBezTo>
                  <a:cubicBezTo>
                    <a:pt x="1437444" y="135017"/>
                    <a:pt x="1435473" y="139303"/>
                    <a:pt x="1431701" y="142732"/>
                  </a:cubicBezTo>
                  <a:cubicBezTo>
                    <a:pt x="1427929" y="146161"/>
                    <a:pt x="1423471" y="147876"/>
                    <a:pt x="1418328" y="147876"/>
                  </a:cubicBezTo>
                  <a:cubicBezTo>
                    <a:pt x="1415585" y="147876"/>
                    <a:pt x="1411513" y="147233"/>
                    <a:pt x="1406112" y="145947"/>
                  </a:cubicBezTo>
                  <a:cubicBezTo>
                    <a:pt x="1400711" y="144661"/>
                    <a:pt x="1396639" y="144018"/>
                    <a:pt x="1393896" y="144018"/>
                  </a:cubicBezTo>
                  <a:lnTo>
                    <a:pt x="1387467" y="144018"/>
                  </a:lnTo>
                  <a:cubicBezTo>
                    <a:pt x="1394325" y="147447"/>
                    <a:pt x="1397754" y="152162"/>
                    <a:pt x="1397754" y="158163"/>
                  </a:cubicBezTo>
                  <a:cubicBezTo>
                    <a:pt x="1387295" y="152162"/>
                    <a:pt x="1379580" y="149162"/>
                    <a:pt x="1374608" y="149162"/>
                  </a:cubicBezTo>
                  <a:cubicBezTo>
                    <a:pt x="1366036" y="149162"/>
                    <a:pt x="1355749" y="153448"/>
                    <a:pt x="1343747" y="162020"/>
                  </a:cubicBezTo>
                  <a:lnTo>
                    <a:pt x="1339889" y="159449"/>
                  </a:lnTo>
                  <a:cubicBezTo>
                    <a:pt x="1354291" y="142304"/>
                    <a:pt x="1372293" y="133731"/>
                    <a:pt x="1393896" y="133731"/>
                  </a:cubicBezTo>
                  <a:cubicBezTo>
                    <a:pt x="1396125" y="133731"/>
                    <a:pt x="1399554" y="133945"/>
                    <a:pt x="1404183" y="134374"/>
                  </a:cubicBezTo>
                  <a:cubicBezTo>
                    <a:pt x="1408812" y="134803"/>
                    <a:pt x="1412241" y="135017"/>
                    <a:pt x="1414470" y="135017"/>
                  </a:cubicBezTo>
                  <a:cubicBezTo>
                    <a:pt x="1426472" y="135017"/>
                    <a:pt x="1433330" y="131159"/>
                    <a:pt x="1435044" y="123444"/>
                  </a:cubicBezTo>
                  <a:close/>
                  <a:moveTo>
                    <a:pt x="820392" y="123444"/>
                  </a:moveTo>
                  <a:cubicBezTo>
                    <a:pt x="822107" y="124644"/>
                    <a:pt x="822964" y="126787"/>
                    <a:pt x="822964" y="129873"/>
                  </a:cubicBezTo>
                  <a:cubicBezTo>
                    <a:pt x="822792" y="135017"/>
                    <a:pt x="820821" y="139303"/>
                    <a:pt x="817049" y="142732"/>
                  </a:cubicBezTo>
                  <a:cubicBezTo>
                    <a:pt x="813277" y="146161"/>
                    <a:pt x="808819" y="147876"/>
                    <a:pt x="803676" y="147876"/>
                  </a:cubicBezTo>
                  <a:cubicBezTo>
                    <a:pt x="800933" y="147876"/>
                    <a:pt x="796861" y="147233"/>
                    <a:pt x="791460" y="145947"/>
                  </a:cubicBezTo>
                  <a:cubicBezTo>
                    <a:pt x="786059" y="144661"/>
                    <a:pt x="781987" y="144018"/>
                    <a:pt x="779244" y="144018"/>
                  </a:cubicBezTo>
                  <a:lnTo>
                    <a:pt x="772815" y="144018"/>
                  </a:lnTo>
                  <a:cubicBezTo>
                    <a:pt x="779673" y="147447"/>
                    <a:pt x="783102" y="152162"/>
                    <a:pt x="783102" y="158163"/>
                  </a:cubicBezTo>
                  <a:cubicBezTo>
                    <a:pt x="772643" y="152162"/>
                    <a:pt x="764928" y="149162"/>
                    <a:pt x="759956" y="149162"/>
                  </a:cubicBezTo>
                  <a:cubicBezTo>
                    <a:pt x="751384" y="149162"/>
                    <a:pt x="741097" y="153448"/>
                    <a:pt x="729095" y="162020"/>
                  </a:cubicBezTo>
                  <a:lnTo>
                    <a:pt x="725237" y="159449"/>
                  </a:lnTo>
                  <a:cubicBezTo>
                    <a:pt x="739639" y="142304"/>
                    <a:pt x="757641" y="133731"/>
                    <a:pt x="779244" y="133731"/>
                  </a:cubicBezTo>
                  <a:cubicBezTo>
                    <a:pt x="781473" y="133731"/>
                    <a:pt x="784902" y="133945"/>
                    <a:pt x="789531" y="134374"/>
                  </a:cubicBezTo>
                  <a:cubicBezTo>
                    <a:pt x="794160" y="134803"/>
                    <a:pt x="797589" y="135017"/>
                    <a:pt x="799818" y="135017"/>
                  </a:cubicBezTo>
                  <a:cubicBezTo>
                    <a:pt x="811820" y="135017"/>
                    <a:pt x="818678" y="131159"/>
                    <a:pt x="820392" y="123444"/>
                  </a:cubicBezTo>
                  <a:close/>
                  <a:moveTo>
                    <a:pt x="205740" y="123444"/>
                  </a:moveTo>
                  <a:cubicBezTo>
                    <a:pt x="207455" y="124644"/>
                    <a:pt x="208312" y="126787"/>
                    <a:pt x="208312" y="129873"/>
                  </a:cubicBezTo>
                  <a:cubicBezTo>
                    <a:pt x="208141" y="135017"/>
                    <a:pt x="206169" y="139303"/>
                    <a:pt x="202397" y="142732"/>
                  </a:cubicBezTo>
                  <a:cubicBezTo>
                    <a:pt x="198625" y="146161"/>
                    <a:pt x="194168" y="147876"/>
                    <a:pt x="189024" y="147876"/>
                  </a:cubicBezTo>
                  <a:cubicBezTo>
                    <a:pt x="186281" y="147876"/>
                    <a:pt x="182209" y="147233"/>
                    <a:pt x="176808" y="145947"/>
                  </a:cubicBezTo>
                  <a:cubicBezTo>
                    <a:pt x="171408" y="144661"/>
                    <a:pt x="167336" y="144018"/>
                    <a:pt x="164592" y="144018"/>
                  </a:cubicBezTo>
                  <a:lnTo>
                    <a:pt x="158163" y="144018"/>
                  </a:lnTo>
                  <a:cubicBezTo>
                    <a:pt x="165021" y="147447"/>
                    <a:pt x="168450" y="152162"/>
                    <a:pt x="168450" y="158163"/>
                  </a:cubicBezTo>
                  <a:cubicBezTo>
                    <a:pt x="157992" y="152162"/>
                    <a:pt x="150276" y="149162"/>
                    <a:pt x="145304" y="149162"/>
                  </a:cubicBezTo>
                  <a:cubicBezTo>
                    <a:pt x="136732" y="149162"/>
                    <a:pt x="126445" y="153448"/>
                    <a:pt x="114443" y="162020"/>
                  </a:cubicBezTo>
                  <a:lnTo>
                    <a:pt x="110586" y="159449"/>
                  </a:lnTo>
                  <a:cubicBezTo>
                    <a:pt x="124987" y="142304"/>
                    <a:pt x="142990" y="133731"/>
                    <a:pt x="164592" y="133731"/>
                  </a:cubicBezTo>
                  <a:cubicBezTo>
                    <a:pt x="166821" y="133731"/>
                    <a:pt x="170250" y="133945"/>
                    <a:pt x="174879" y="134374"/>
                  </a:cubicBezTo>
                  <a:cubicBezTo>
                    <a:pt x="179509" y="134803"/>
                    <a:pt x="182938" y="135017"/>
                    <a:pt x="185166" y="135017"/>
                  </a:cubicBezTo>
                  <a:cubicBezTo>
                    <a:pt x="197168" y="135017"/>
                    <a:pt x="204026" y="131159"/>
                    <a:pt x="205740" y="123444"/>
                  </a:cubicBezTo>
                  <a:close/>
                  <a:moveTo>
                    <a:pt x="662230" y="79724"/>
                  </a:moveTo>
                  <a:cubicBezTo>
                    <a:pt x="667545" y="87954"/>
                    <a:pt x="672259" y="93526"/>
                    <a:pt x="676374" y="96441"/>
                  </a:cubicBezTo>
                  <a:cubicBezTo>
                    <a:pt x="690947" y="106556"/>
                    <a:pt x="698234" y="118986"/>
                    <a:pt x="698234" y="133731"/>
                  </a:cubicBezTo>
                  <a:cubicBezTo>
                    <a:pt x="692062" y="123444"/>
                    <a:pt x="683918" y="118300"/>
                    <a:pt x="673802" y="118300"/>
                  </a:cubicBezTo>
                  <a:cubicBezTo>
                    <a:pt x="663858" y="118300"/>
                    <a:pt x="657000" y="121730"/>
                    <a:pt x="653228" y="128587"/>
                  </a:cubicBezTo>
                  <a:cubicBezTo>
                    <a:pt x="653400" y="124130"/>
                    <a:pt x="654686" y="120186"/>
                    <a:pt x="657086" y="116757"/>
                  </a:cubicBezTo>
                  <a:cubicBezTo>
                    <a:pt x="659829" y="112643"/>
                    <a:pt x="663258" y="110585"/>
                    <a:pt x="667373" y="110585"/>
                  </a:cubicBezTo>
                  <a:cubicBezTo>
                    <a:pt x="661201" y="107328"/>
                    <a:pt x="656915" y="103470"/>
                    <a:pt x="654514" y="99012"/>
                  </a:cubicBezTo>
                  <a:cubicBezTo>
                    <a:pt x="657772" y="97298"/>
                    <a:pt x="661629" y="96441"/>
                    <a:pt x="666087" y="96441"/>
                  </a:cubicBezTo>
                  <a:cubicBezTo>
                    <a:pt x="662658" y="93869"/>
                    <a:pt x="660944" y="90011"/>
                    <a:pt x="660944" y="84868"/>
                  </a:cubicBezTo>
                  <a:cubicBezTo>
                    <a:pt x="660944" y="86068"/>
                    <a:pt x="661372" y="84353"/>
                    <a:pt x="662230" y="79724"/>
                  </a:cubicBezTo>
                  <a:close/>
                  <a:moveTo>
                    <a:pt x="47578" y="79724"/>
                  </a:moveTo>
                  <a:cubicBezTo>
                    <a:pt x="52893" y="87954"/>
                    <a:pt x="57608" y="93526"/>
                    <a:pt x="61722" y="96441"/>
                  </a:cubicBezTo>
                  <a:cubicBezTo>
                    <a:pt x="76296" y="106556"/>
                    <a:pt x="83582" y="118986"/>
                    <a:pt x="83582" y="133731"/>
                  </a:cubicBezTo>
                  <a:cubicBezTo>
                    <a:pt x="77410" y="123444"/>
                    <a:pt x="69266" y="118300"/>
                    <a:pt x="59151" y="118300"/>
                  </a:cubicBezTo>
                  <a:cubicBezTo>
                    <a:pt x="49207" y="118300"/>
                    <a:pt x="42349" y="121730"/>
                    <a:pt x="38577" y="128587"/>
                  </a:cubicBezTo>
                  <a:cubicBezTo>
                    <a:pt x="38748" y="124130"/>
                    <a:pt x="40034" y="120186"/>
                    <a:pt x="42434" y="116757"/>
                  </a:cubicBezTo>
                  <a:cubicBezTo>
                    <a:pt x="45178" y="112643"/>
                    <a:pt x="48606" y="110585"/>
                    <a:pt x="52721" y="110585"/>
                  </a:cubicBezTo>
                  <a:cubicBezTo>
                    <a:pt x="46549" y="107328"/>
                    <a:pt x="42263" y="103470"/>
                    <a:pt x="39863" y="99012"/>
                  </a:cubicBezTo>
                  <a:cubicBezTo>
                    <a:pt x="43120" y="97298"/>
                    <a:pt x="46978" y="96441"/>
                    <a:pt x="51435" y="96441"/>
                  </a:cubicBezTo>
                  <a:cubicBezTo>
                    <a:pt x="48006" y="93869"/>
                    <a:pt x="46292" y="90011"/>
                    <a:pt x="46292" y="84868"/>
                  </a:cubicBezTo>
                  <a:cubicBezTo>
                    <a:pt x="46292" y="86068"/>
                    <a:pt x="46721" y="84353"/>
                    <a:pt x="47578" y="79724"/>
                  </a:cubicBezTo>
                  <a:close/>
                  <a:moveTo>
                    <a:pt x="1276882" y="79724"/>
                  </a:moveTo>
                  <a:cubicBezTo>
                    <a:pt x="1282197" y="87954"/>
                    <a:pt x="1286911" y="93526"/>
                    <a:pt x="1291026" y="96441"/>
                  </a:cubicBezTo>
                  <a:cubicBezTo>
                    <a:pt x="1305599" y="106556"/>
                    <a:pt x="1312886" y="118986"/>
                    <a:pt x="1312886" y="133731"/>
                  </a:cubicBezTo>
                  <a:cubicBezTo>
                    <a:pt x="1306714" y="123444"/>
                    <a:pt x="1298570" y="118300"/>
                    <a:pt x="1288454" y="118300"/>
                  </a:cubicBezTo>
                  <a:cubicBezTo>
                    <a:pt x="1278510" y="118300"/>
                    <a:pt x="1271652" y="121730"/>
                    <a:pt x="1267880" y="128587"/>
                  </a:cubicBezTo>
                  <a:cubicBezTo>
                    <a:pt x="1268052" y="124130"/>
                    <a:pt x="1269338" y="120186"/>
                    <a:pt x="1271738" y="116757"/>
                  </a:cubicBezTo>
                  <a:cubicBezTo>
                    <a:pt x="1274481" y="112643"/>
                    <a:pt x="1277910" y="110585"/>
                    <a:pt x="1282025" y="110585"/>
                  </a:cubicBezTo>
                  <a:cubicBezTo>
                    <a:pt x="1275853" y="107328"/>
                    <a:pt x="1271567" y="103470"/>
                    <a:pt x="1269166" y="99012"/>
                  </a:cubicBezTo>
                  <a:cubicBezTo>
                    <a:pt x="1272424" y="97298"/>
                    <a:pt x="1276281" y="96441"/>
                    <a:pt x="1280739" y="96441"/>
                  </a:cubicBezTo>
                  <a:cubicBezTo>
                    <a:pt x="1277310" y="93869"/>
                    <a:pt x="1275596" y="90011"/>
                    <a:pt x="1275596" y="84868"/>
                  </a:cubicBezTo>
                  <a:cubicBezTo>
                    <a:pt x="1275596" y="86068"/>
                    <a:pt x="1276024" y="84353"/>
                    <a:pt x="1276882" y="79724"/>
                  </a:cubicBezTo>
                  <a:close/>
                  <a:moveTo>
                    <a:pt x="1891534" y="79724"/>
                  </a:moveTo>
                  <a:cubicBezTo>
                    <a:pt x="1896849" y="87954"/>
                    <a:pt x="1901563" y="93526"/>
                    <a:pt x="1905678" y="96441"/>
                  </a:cubicBezTo>
                  <a:cubicBezTo>
                    <a:pt x="1920251" y="106556"/>
                    <a:pt x="1927538" y="118986"/>
                    <a:pt x="1927538" y="133731"/>
                  </a:cubicBezTo>
                  <a:cubicBezTo>
                    <a:pt x="1921366" y="123444"/>
                    <a:pt x="1913222" y="118300"/>
                    <a:pt x="1903106" y="118300"/>
                  </a:cubicBezTo>
                  <a:cubicBezTo>
                    <a:pt x="1893162" y="118300"/>
                    <a:pt x="1886304" y="121730"/>
                    <a:pt x="1882532" y="128587"/>
                  </a:cubicBezTo>
                  <a:cubicBezTo>
                    <a:pt x="1882704" y="124130"/>
                    <a:pt x="1883990" y="120186"/>
                    <a:pt x="1886390" y="116757"/>
                  </a:cubicBezTo>
                  <a:cubicBezTo>
                    <a:pt x="1889133" y="112643"/>
                    <a:pt x="1892562" y="110585"/>
                    <a:pt x="1896677" y="110585"/>
                  </a:cubicBezTo>
                  <a:cubicBezTo>
                    <a:pt x="1890505" y="107328"/>
                    <a:pt x="1886219" y="103470"/>
                    <a:pt x="1883818" y="99012"/>
                  </a:cubicBezTo>
                  <a:cubicBezTo>
                    <a:pt x="1887076" y="97298"/>
                    <a:pt x="1890933" y="96441"/>
                    <a:pt x="1895391" y="96441"/>
                  </a:cubicBezTo>
                  <a:cubicBezTo>
                    <a:pt x="1891962" y="93869"/>
                    <a:pt x="1890248" y="90011"/>
                    <a:pt x="1890248" y="84868"/>
                  </a:cubicBezTo>
                  <a:cubicBezTo>
                    <a:pt x="1890248" y="86068"/>
                    <a:pt x="1890676" y="84353"/>
                    <a:pt x="1891534" y="79724"/>
                  </a:cubicBezTo>
                  <a:close/>
                  <a:moveTo>
                    <a:pt x="2506184" y="79724"/>
                  </a:moveTo>
                  <a:cubicBezTo>
                    <a:pt x="2511499" y="87954"/>
                    <a:pt x="2516213" y="93526"/>
                    <a:pt x="2520328" y="96441"/>
                  </a:cubicBezTo>
                  <a:cubicBezTo>
                    <a:pt x="2534901" y="106556"/>
                    <a:pt x="2542188" y="118986"/>
                    <a:pt x="2542188" y="133731"/>
                  </a:cubicBezTo>
                  <a:cubicBezTo>
                    <a:pt x="2536016" y="123444"/>
                    <a:pt x="2527872" y="118300"/>
                    <a:pt x="2517756" y="118300"/>
                  </a:cubicBezTo>
                  <a:cubicBezTo>
                    <a:pt x="2507812" y="118300"/>
                    <a:pt x="2500954" y="121730"/>
                    <a:pt x="2497182" y="128587"/>
                  </a:cubicBezTo>
                  <a:cubicBezTo>
                    <a:pt x="2497354" y="124130"/>
                    <a:pt x="2498640" y="120186"/>
                    <a:pt x="2501040" y="116757"/>
                  </a:cubicBezTo>
                  <a:cubicBezTo>
                    <a:pt x="2503783" y="112643"/>
                    <a:pt x="2507212" y="110585"/>
                    <a:pt x="2511327" y="110585"/>
                  </a:cubicBezTo>
                  <a:cubicBezTo>
                    <a:pt x="2505155" y="107328"/>
                    <a:pt x="2500869" y="103470"/>
                    <a:pt x="2498468" y="99012"/>
                  </a:cubicBezTo>
                  <a:cubicBezTo>
                    <a:pt x="2501726" y="97298"/>
                    <a:pt x="2505583" y="96441"/>
                    <a:pt x="2510041" y="96441"/>
                  </a:cubicBezTo>
                  <a:cubicBezTo>
                    <a:pt x="2506612" y="93869"/>
                    <a:pt x="2504898" y="90011"/>
                    <a:pt x="2504898" y="84868"/>
                  </a:cubicBezTo>
                  <a:cubicBezTo>
                    <a:pt x="2504898" y="86068"/>
                    <a:pt x="2505326" y="84353"/>
                    <a:pt x="2506184" y="79724"/>
                  </a:cubicBezTo>
                  <a:close/>
                  <a:moveTo>
                    <a:pt x="1935253" y="77153"/>
                  </a:moveTo>
                  <a:cubicBezTo>
                    <a:pt x="1939368" y="77153"/>
                    <a:pt x="1942969" y="78095"/>
                    <a:pt x="1946055" y="79981"/>
                  </a:cubicBezTo>
                  <a:cubicBezTo>
                    <a:pt x="1949827" y="82210"/>
                    <a:pt x="1951713" y="85211"/>
                    <a:pt x="1951713" y="88983"/>
                  </a:cubicBezTo>
                  <a:cubicBezTo>
                    <a:pt x="1948969" y="85382"/>
                    <a:pt x="1945626" y="83582"/>
                    <a:pt x="1941683" y="83582"/>
                  </a:cubicBezTo>
                  <a:cubicBezTo>
                    <a:pt x="1937225" y="83582"/>
                    <a:pt x="1935082" y="85725"/>
                    <a:pt x="1935253" y="90011"/>
                  </a:cubicBezTo>
                  <a:cubicBezTo>
                    <a:pt x="1935425" y="93955"/>
                    <a:pt x="1936625" y="96526"/>
                    <a:pt x="1938854" y="97727"/>
                  </a:cubicBezTo>
                  <a:cubicBezTo>
                    <a:pt x="1937997" y="98584"/>
                    <a:pt x="1936368" y="99012"/>
                    <a:pt x="1933967" y="99012"/>
                  </a:cubicBezTo>
                  <a:cubicBezTo>
                    <a:pt x="1931567" y="99012"/>
                    <a:pt x="1929467" y="98027"/>
                    <a:pt x="1927667" y="96055"/>
                  </a:cubicBezTo>
                  <a:cubicBezTo>
                    <a:pt x="1925866" y="94083"/>
                    <a:pt x="1924966" y="91897"/>
                    <a:pt x="1924966" y="89497"/>
                  </a:cubicBezTo>
                  <a:cubicBezTo>
                    <a:pt x="1921709" y="91554"/>
                    <a:pt x="1919137" y="92583"/>
                    <a:pt x="1917251" y="92583"/>
                  </a:cubicBezTo>
                  <a:cubicBezTo>
                    <a:pt x="1912279" y="92412"/>
                    <a:pt x="1908850" y="90268"/>
                    <a:pt x="1906964" y="86154"/>
                  </a:cubicBezTo>
                  <a:cubicBezTo>
                    <a:pt x="1910393" y="86154"/>
                    <a:pt x="1915108" y="84653"/>
                    <a:pt x="1921109" y="81653"/>
                  </a:cubicBezTo>
                  <a:cubicBezTo>
                    <a:pt x="1927109" y="78653"/>
                    <a:pt x="1931824" y="77153"/>
                    <a:pt x="1935253" y="77153"/>
                  </a:cubicBezTo>
                  <a:close/>
                  <a:moveTo>
                    <a:pt x="1320601" y="77153"/>
                  </a:moveTo>
                  <a:cubicBezTo>
                    <a:pt x="1324716" y="77153"/>
                    <a:pt x="1328317" y="78095"/>
                    <a:pt x="1331403" y="79981"/>
                  </a:cubicBezTo>
                  <a:cubicBezTo>
                    <a:pt x="1335175" y="82210"/>
                    <a:pt x="1337061" y="85211"/>
                    <a:pt x="1337061" y="88983"/>
                  </a:cubicBezTo>
                  <a:cubicBezTo>
                    <a:pt x="1334317" y="85382"/>
                    <a:pt x="1330974" y="83582"/>
                    <a:pt x="1327031" y="83582"/>
                  </a:cubicBezTo>
                  <a:cubicBezTo>
                    <a:pt x="1322573" y="83582"/>
                    <a:pt x="1320430" y="85725"/>
                    <a:pt x="1320601" y="90011"/>
                  </a:cubicBezTo>
                  <a:cubicBezTo>
                    <a:pt x="1320773" y="93955"/>
                    <a:pt x="1321973" y="96526"/>
                    <a:pt x="1324202" y="97727"/>
                  </a:cubicBezTo>
                  <a:cubicBezTo>
                    <a:pt x="1323345" y="98584"/>
                    <a:pt x="1321716" y="99012"/>
                    <a:pt x="1319315" y="99012"/>
                  </a:cubicBezTo>
                  <a:cubicBezTo>
                    <a:pt x="1316915" y="99012"/>
                    <a:pt x="1314815" y="98027"/>
                    <a:pt x="1313015" y="96055"/>
                  </a:cubicBezTo>
                  <a:cubicBezTo>
                    <a:pt x="1311214" y="94083"/>
                    <a:pt x="1310314" y="91897"/>
                    <a:pt x="1310314" y="89497"/>
                  </a:cubicBezTo>
                  <a:cubicBezTo>
                    <a:pt x="1307057" y="91554"/>
                    <a:pt x="1304485" y="92583"/>
                    <a:pt x="1302599" y="92583"/>
                  </a:cubicBezTo>
                  <a:cubicBezTo>
                    <a:pt x="1297627" y="92412"/>
                    <a:pt x="1294198" y="90268"/>
                    <a:pt x="1292312" y="86154"/>
                  </a:cubicBezTo>
                  <a:cubicBezTo>
                    <a:pt x="1295741" y="86154"/>
                    <a:pt x="1300456" y="84653"/>
                    <a:pt x="1306457" y="81653"/>
                  </a:cubicBezTo>
                  <a:cubicBezTo>
                    <a:pt x="1312457" y="78653"/>
                    <a:pt x="1317172" y="77153"/>
                    <a:pt x="1320601" y="77153"/>
                  </a:cubicBezTo>
                  <a:close/>
                  <a:moveTo>
                    <a:pt x="705949" y="77153"/>
                  </a:moveTo>
                  <a:cubicBezTo>
                    <a:pt x="710064" y="77153"/>
                    <a:pt x="713665" y="78095"/>
                    <a:pt x="716751" y="79981"/>
                  </a:cubicBezTo>
                  <a:cubicBezTo>
                    <a:pt x="720523" y="82210"/>
                    <a:pt x="722409" y="85211"/>
                    <a:pt x="722409" y="88983"/>
                  </a:cubicBezTo>
                  <a:cubicBezTo>
                    <a:pt x="719665" y="85382"/>
                    <a:pt x="716322" y="83582"/>
                    <a:pt x="712379" y="83582"/>
                  </a:cubicBezTo>
                  <a:cubicBezTo>
                    <a:pt x="707921" y="83582"/>
                    <a:pt x="705778" y="85725"/>
                    <a:pt x="705949" y="90011"/>
                  </a:cubicBezTo>
                  <a:cubicBezTo>
                    <a:pt x="706121" y="93955"/>
                    <a:pt x="707321" y="96526"/>
                    <a:pt x="709550" y="97727"/>
                  </a:cubicBezTo>
                  <a:cubicBezTo>
                    <a:pt x="708693" y="98584"/>
                    <a:pt x="707064" y="99012"/>
                    <a:pt x="704663" y="99012"/>
                  </a:cubicBezTo>
                  <a:cubicBezTo>
                    <a:pt x="702263" y="99012"/>
                    <a:pt x="700163" y="98027"/>
                    <a:pt x="698363" y="96055"/>
                  </a:cubicBezTo>
                  <a:cubicBezTo>
                    <a:pt x="696562" y="94083"/>
                    <a:pt x="695662" y="91897"/>
                    <a:pt x="695662" y="89497"/>
                  </a:cubicBezTo>
                  <a:cubicBezTo>
                    <a:pt x="692405" y="91554"/>
                    <a:pt x="689833" y="92583"/>
                    <a:pt x="687947" y="92583"/>
                  </a:cubicBezTo>
                  <a:cubicBezTo>
                    <a:pt x="682975" y="92412"/>
                    <a:pt x="679546" y="90268"/>
                    <a:pt x="677660" y="86154"/>
                  </a:cubicBezTo>
                  <a:cubicBezTo>
                    <a:pt x="681089" y="86154"/>
                    <a:pt x="685804" y="84653"/>
                    <a:pt x="691805" y="81653"/>
                  </a:cubicBezTo>
                  <a:cubicBezTo>
                    <a:pt x="697805" y="78653"/>
                    <a:pt x="702520" y="77153"/>
                    <a:pt x="705949" y="77153"/>
                  </a:cubicBezTo>
                  <a:close/>
                  <a:moveTo>
                    <a:pt x="91298" y="77153"/>
                  </a:moveTo>
                  <a:cubicBezTo>
                    <a:pt x="95412" y="77153"/>
                    <a:pt x="99013" y="78095"/>
                    <a:pt x="102099" y="79981"/>
                  </a:cubicBezTo>
                  <a:cubicBezTo>
                    <a:pt x="105871" y="82210"/>
                    <a:pt x="107757" y="85211"/>
                    <a:pt x="107757" y="88983"/>
                  </a:cubicBezTo>
                  <a:cubicBezTo>
                    <a:pt x="105014" y="85382"/>
                    <a:pt x="101670" y="83582"/>
                    <a:pt x="97727" y="83582"/>
                  </a:cubicBezTo>
                  <a:cubicBezTo>
                    <a:pt x="93269" y="83582"/>
                    <a:pt x="91126" y="85725"/>
                    <a:pt x="91298" y="90011"/>
                  </a:cubicBezTo>
                  <a:cubicBezTo>
                    <a:pt x="91469" y="93955"/>
                    <a:pt x="92669" y="96526"/>
                    <a:pt x="94898" y="97727"/>
                  </a:cubicBezTo>
                  <a:cubicBezTo>
                    <a:pt x="94041" y="98584"/>
                    <a:pt x="92412" y="99012"/>
                    <a:pt x="90012" y="99012"/>
                  </a:cubicBezTo>
                  <a:cubicBezTo>
                    <a:pt x="87611" y="99012"/>
                    <a:pt x="85511" y="98027"/>
                    <a:pt x="83711" y="96055"/>
                  </a:cubicBezTo>
                  <a:cubicBezTo>
                    <a:pt x="81911" y="94083"/>
                    <a:pt x="81011" y="91897"/>
                    <a:pt x="81011" y="89497"/>
                  </a:cubicBezTo>
                  <a:cubicBezTo>
                    <a:pt x="77753" y="91554"/>
                    <a:pt x="75181" y="92583"/>
                    <a:pt x="73295" y="92583"/>
                  </a:cubicBezTo>
                  <a:cubicBezTo>
                    <a:pt x="68323" y="92412"/>
                    <a:pt x="64894" y="90268"/>
                    <a:pt x="63008" y="86154"/>
                  </a:cubicBezTo>
                  <a:cubicBezTo>
                    <a:pt x="66437" y="86154"/>
                    <a:pt x="71152" y="84653"/>
                    <a:pt x="77153" y="81653"/>
                  </a:cubicBezTo>
                  <a:cubicBezTo>
                    <a:pt x="83154" y="78653"/>
                    <a:pt x="87869" y="77153"/>
                    <a:pt x="91298" y="77153"/>
                  </a:cubicBezTo>
                  <a:close/>
                  <a:moveTo>
                    <a:pt x="2549903" y="77153"/>
                  </a:moveTo>
                  <a:cubicBezTo>
                    <a:pt x="2554018" y="77153"/>
                    <a:pt x="2557619" y="78095"/>
                    <a:pt x="2560705" y="79981"/>
                  </a:cubicBezTo>
                  <a:cubicBezTo>
                    <a:pt x="2564477" y="82210"/>
                    <a:pt x="2566363" y="85211"/>
                    <a:pt x="2566363" y="88983"/>
                  </a:cubicBezTo>
                  <a:cubicBezTo>
                    <a:pt x="2563619" y="85382"/>
                    <a:pt x="2560276" y="83582"/>
                    <a:pt x="2556333" y="83582"/>
                  </a:cubicBezTo>
                  <a:cubicBezTo>
                    <a:pt x="2551875" y="83582"/>
                    <a:pt x="2549732" y="85725"/>
                    <a:pt x="2549903" y="90011"/>
                  </a:cubicBezTo>
                  <a:cubicBezTo>
                    <a:pt x="2550075" y="93955"/>
                    <a:pt x="2551275" y="96526"/>
                    <a:pt x="2553504" y="97727"/>
                  </a:cubicBezTo>
                  <a:cubicBezTo>
                    <a:pt x="2552647" y="98584"/>
                    <a:pt x="2551018" y="99012"/>
                    <a:pt x="2548617" y="99012"/>
                  </a:cubicBezTo>
                  <a:cubicBezTo>
                    <a:pt x="2546217" y="99012"/>
                    <a:pt x="2544117" y="98027"/>
                    <a:pt x="2542317" y="96055"/>
                  </a:cubicBezTo>
                  <a:cubicBezTo>
                    <a:pt x="2540516" y="94083"/>
                    <a:pt x="2539616" y="91897"/>
                    <a:pt x="2539616" y="89497"/>
                  </a:cubicBezTo>
                  <a:cubicBezTo>
                    <a:pt x="2536359" y="91554"/>
                    <a:pt x="2533787" y="92583"/>
                    <a:pt x="2531901" y="92583"/>
                  </a:cubicBezTo>
                  <a:cubicBezTo>
                    <a:pt x="2526929" y="92412"/>
                    <a:pt x="2523500" y="90268"/>
                    <a:pt x="2521614" y="86154"/>
                  </a:cubicBezTo>
                  <a:cubicBezTo>
                    <a:pt x="2525043" y="86154"/>
                    <a:pt x="2529758" y="84653"/>
                    <a:pt x="2535759" y="81653"/>
                  </a:cubicBezTo>
                  <a:cubicBezTo>
                    <a:pt x="2541759" y="78653"/>
                    <a:pt x="2546474" y="77153"/>
                    <a:pt x="2549903" y="77153"/>
                  </a:cubicBezTo>
                  <a:close/>
                  <a:moveTo>
                    <a:pt x="807533" y="60436"/>
                  </a:moveTo>
                  <a:lnTo>
                    <a:pt x="810362" y="63522"/>
                  </a:lnTo>
                  <a:cubicBezTo>
                    <a:pt x="805905" y="67637"/>
                    <a:pt x="802819" y="72781"/>
                    <a:pt x="801104" y="78953"/>
                  </a:cubicBezTo>
                  <a:cubicBezTo>
                    <a:pt x="799047" y="86154"/>
                    <a:pt x="793475" y="92412"/>
                    <a:pt x="784388" y="97727"/>
                  </a:cubicBezTo>
                  <a:cubicBezTo>
                    <a:pt x="780273" y="100127"/>
                    <a:pt x="775987" y="103556"/>
                    <a:pt x="771529" y="108014"/>
                  </a:cubicBezTo>
                  <a:cubicBezTo>
                    <a:pt x="775987" y="106299"/>
                    <a:pt x="780273" y="105442"/>
                    <a:pt x="784388" y="105442"/>
                  </a:cubicBezTo>
                  <a:cubicBezTo>
                    <a:pt x="788331" y="105442"/>
                    <a:pt x="791931" y="106385"/>
                    <a:pt x="795189" y="108271"/>
                  </a:cubicBezTo>
                  <a:cubicBezTo>
                    <a:pt x="799132" y="110500"/>
                    <a:pt x="801104" y="113414"/>
                    <a:pt x="801104" y="117015"/>
                  </a:cubicBezTo>
                  <a:cubicBezTo>
                    <a:pt x="795789" y="116157"/>
                    <a:pt x="792360" y="115729"/>
                    <a:pt x="790817" y="115729"/>
                  </a:cubicBezTo>
                  <a:cubicBezTo>
                    <a:pt x="770072" y="115900"/>
                    <a:pt x="748212" y="127473"/>
                    <a:pt x="725237" y="150447"/>
                  </a:cubicBezTo>
                  <a:lnTo>
                    <a:pt x="720094" y="145304"/>
                  </a:lnTo>
                  <a:cubicBezTo>
                    <a:pt x="743411" y="121987"/>
                    <a:pt x="754984" y="100127"/>
                    <a:pt x="754813" y="79724"/>
                  </a:cubicBezTo>
                  <a:cubicBezTo>
                    <a:pt x="754813" y="75095"/>
                    <a:pt x="754384" y="71666"/>
                    <a:pt x="753527" y="69437"/>
                  </a:cubicBezTo>
                  <a:cubicBezTo>
                    <a:pt x="762099" y="72523"/>
                    <a:pt x="766385" y="78095"/>
                    <a:pt x="766385" y="86154"/>
                  </a:cubicBezTo>
                  <a:cubicBezTo>
                    <a:pt x="766385" y="89411"/>
                    <a:pt x="765528" y="93269"/>
                    <a:pt x="763814" y="97727"/>
                  </a:cubicBezTo>
                  <a:cubicBezTo>
                    <a:pt x="767071" y="94469"/>
                    <a:pt x="770500" y="89754"/>
                    <a:pt x="774101" y="83582"/>
                  </a:cubicBezTo>
                  <a:cubicBezTo>
                    <a:pt x="778730" y="77067"/>
                    <a:pt x="784216" y="72438"/>
                    <a:pt x="790560" y="69694"/>
                  </a:cubicBezTo>
                  <a:cubicBezTo>
                    <a:pt x="798104" y="66437"/>
                    <a:pt x="803761" y="63351"/>
                    <a:pt x="807533" y="60436"/>
                  </a:cubicBezTo>
                  <a:close/>
                  <a:moveTo>
                    <a:pt x="192882" y="60436"/>
                  </a:moveTo>
                  <a:lnTo>
                    <a:pt x="195711" y="63522"/>
                  </a:lnTo>
                  <a:cubicBezTo>
                    <a:pt x="191253" y="67637"/>
                    <a:pt x="188167" y="72781"/>
                    <a:pt x="186452" y="78953"/>
                  </a:cubicBezTo>
                  <a:cubicBezTo>
                    <a:pt x="184395" y="86154"/>
                    <a:pt x="178823" y="92412"/>
                    <a:pt x="169736" y="97727"/>
                  </a:cubicBezTo>
                  <a:cubicBezTo>
                    <a:pt x="165621" y="100127"/>
                    <a:pt x="161335" y="103556"/>
                    <a:pt x="156877" y="108014"/>
                  </a:cubicBezTo>
                  <a:cubicBezTo>
                    <a:pt x="161335" y="106299"/>
                    <a:pt x="165621" y="105442"/>
                    <a:pt x="169736" y="105442"/>
                  </a:cubicBezTo>
                  <a:cubicBezTo>
                    <a:pt x="173679" y="105442"/>
                    <a:pt x="177280" y="106385"/>
                    <a:pt x="180537" y="108271"/>
                  </a:cubicBezTo>
                  <a:cubicBezTo>
                    <a:pt x="184481" y="110500"/>
                    <a:pt x="186452" y="113414"/>
                    <a:pt x="186452" y="117015"/>
                  </a:cubicBezTo>
                  <a:cubicBezTo>
                    <a:pt x="181137" y="116157"/>
                    <a:pt x="177708" y="115729"/>
                    <a:pt x="176165" y="115729"/>
                  </a:cubicBezTo>
                  <a:cubicBezTo>
                    <a:pt x="155420" y="115900"/>
                    <a:pt x="133560" y="127473"/>
                    <a:pt x="110586" y="150447"/>
                  </a:cubicBezTo>
                  <a:lnTo>
                    <a:pt x="105442" y="145304"/>
                  </a:lnTo>
                  <a:cubicBezTo>
                    <a:pt x="128759" y="121987"/>
                    <a:pt x="140332" y="100127"/>
                    <a:pt x="140161" y="79724"/>
                  </a:cubicBezTo>
                  <a:cubicBezTo>
                    <a:pt x="140161" y="75095"/>
                    <a:pt x="139732" y="71666"/>
                    <a:pt x="138875" y="69437"/>
                  </a:cubicBezTo>
                  <a:cubicBezTo>
                    <a:pt x="147447" y="72523"/>
                    <a:pt x="151734" y="78095"/>
                    <a:pt x="151734" y="86154"/>
                  </a:cubicBezTo>
                  <a:cubicBezTo>
                    <a:pt x="151734" y="89411"/>
                    <a:pt x="150876" y="93269"/>
                    <a:pt x="149162" y="97727"/>
                  </a:cubicBezTo>
                  <a:cubicBezTo>
                    <a:pt x="152419" y="94469"/>
                    <a:pt x="155848" y="89754"/>
                    <a:pt x="159449" y="83582"/>
                  </a:cubicBezTo>
                  <a:cubicBezTo>
                    <a:pt x="164078" y="77067"/>
                    <a:pt x="169564" y="72438"/>
                    <a:pt x="175908" y="69694"/>
                  </a:cubicBezTo>
                  <a:cubicBezTo>
                    <a:pt x="183452" y="66437"/>
                    <a:pt x="189110" y="63351"/>
                    <a:pt x="192882" y="60436"/>
                  </a:cubicBezTo>
                  <a:close/>
                  <a:moveTo>
                    <a:pt x="1422185" y="60436"/>
                  </a:moveTo>
                  <a:lnTo>
                    <a:pt x="1425014" y="63522"/>
                  </a:lnTo>
                  <a:cubicBezTo>
                    <a:pt x="1420557" y="67637"/>
                    <a:pt x="1417471" y="72781"/>
                    <a:pt x="1415756" y="78953"/>
                  </a:cubicBezTo>
                  <a:cubicBezTo>
                    <a:pt x="1413699" y="86154"/>
                    <a:pt x="1408127" y="92412"/>
                    <a:pt x="1399040" y="97727"/>
                  </a:cubicBezTo>
                  <a:cubicBezTo>
                    <a:pt x="1394925" y="100127"/>
                    <a:pt x="1390639" y="103556"/>
                    <a:pt x="1386181" y="108014"/>
                  </a:cubicBezTo>
                  <a:cubicBezTo>
                    <a:pt x="1390639" y="106299"/>
                    <a:pt x="1394925" y="105442"/>
                    <a:pt x="1399040" y="105442"/>
                  </a:cubicBezTo>
                  <a:cubicBezTo>
                    <a:pt x="1402983" y="105442"/>
                    <a:pt x="1406583" y="106385"/>
                    <a:pt x="1409841" y="108271"/>
                  </a:cubicBezTo>
                  <a:cubicBezTo>
                    <a:pt x="1413784" y="110500"/>
                    <a:pt x="1415756" y="113414"/>
                    <a:pt x="1415756" y="117015"/>
                  </a:cubicBezTo>
                  <a:cubicBezTo>
                    <a:pt x="1410441" y="116157"/>
                    <a:pt x="1407012" y="115729"/>
                    <a:pt x="1405469" y="115729"/>
                  </a:cubicBezTo>
                  <a:cubicBezTo>
                    <a:pt x="1384724" y="115900"/>
                    <a:pt x="1362864" y="127473"/>
                    <a:pt x="1339889" y="150447"/>
                  </a:cubicBezTo>
                  <a:lnTo>
                    <a:pt x="1334746" y="145304"/>
                  </a:lnTo>
                  <a:cubicBezTo>
                    <a:pt x="1358063" y="121987"/>
                    <a:pt x="1369636" y="100127"/>
                    <a:pt x="1369465" y="79724"/>
                  </a:cubicBezTo>
                  <a:cubicBezTo>
                    <a:pt x="1369465" y="75095"/>
                    <a:pt x="1369036" y="71666"/>
                    <a:pt x="1368179" y="69437"/>
                  </a:cubicBezTo>
                  <a:cubicBezTo>
                    <a:pt x="1376751" y="72523"/>
                    <a:pt x="1381037" y="78095"/>
                    <a:pt x="1381037" y="86154"/>
                  </a:cubicBezTo>
                  <a:cubicBezTo>
                    <a:pt x="1381037" y="89411"/>
                    <a:pt x="1380180" y="93269"/>
                    <a:pt x="1378466" y="97727"/>
                  </a:cubicBezTo>
                  <a:cubicBezTo>
                    <a:pt x="1381723" y="94469"/>
                    <a:pt x="1385152" y="89754"/>
                    <a:pt x="1388753" y="83582"/>
                  </a:cubicBezTo>
                  <a:cubicBezTo>
                    <a:pt x="1393382" y="77067"/>
                    <a:pt x="1398868" y="72438"/>
                    <a:pt x="1405212" y="69694"/>
                  </a:cubicBezTo>
                  <a:cubicBezTo>
                    <a:pt x="1412756" y="66437"/>
                    <a:pt x="1418413" y="63351"/>
                    <a:pt x="1422185" y="60436"/>
                  </a:cubicBezTo>
                  <a:close/>
                  <a:moveTo>
                    <a:pt x="2036837" y="60436"/>
                  </a:moveTo>
                  <a:lnTo>
                    <a:pt x="2039666" y="63522"/>
                  </a:lnTo>
                  <a:cubicBezTo>
                    <a:pt x="2035209" y="67637"/>
                    <a:pt x="2032123" y="72781"/>
                    <a:pt x="2030408" y="78953"/>
                  </a:cubicBezTo>
                  <a:cubicBezTo>
                    <a:pt x="2028351" y="86154"/>
                    <a:pt x="2022779" y="92412"/>
                    <a:pt x="2013692" y="97727"/>
                  </a:cubicBezTo>
                  <a:cubicBezTo>
                    <a:pt x="2009577" y="100127"/>
                    <a:pt x="2005291" y="103556"/>
                    <a:pt x="2000833" y="108014"/>
                  </a:cubicBezTo>
                  <a:cubicBezTo>
                    <a:pt x="2005291" y="106299"/>
                    <a:pt x="2009577" y="105442"/>
                    <a:pt x="2013692" y="105442"/>
                  </a:cubicBezTo>
                  <a:cubicBezTo>
                    <a:pt x="2017635" y="105442"/>
                    <a:pt x="2021235" y="106385"/>
                    <a:pt x="2024493" y="108271"/>
                  </a:cubicBezTo>
                  <a:cubicBezTo>
                    <a:pt x="2028436" y="110500"/>
                    <a:pt x="2030408" y="113414"/>
                    <a:pt x="2030408" y="117015"/>
                  </a:cubicBezTo>
                  <a:cubicBezTo>
                    <a:pt x="2025093" y="116157"/>
                    <a:pt x="2021664" y="115729"/>
                    <a:pt x="2020121" y="115729"/>
                  </a:cubicBezTo>
                  <a:cubicBezTo>
                    <a:pt x="1999376" y="115900"/>
                    <a:pt x="1977516" y="127473"/>
                    <a:pt x="1954541" y="150447"/>
                  </a:cubicBezTo>
                  <a:lnTo>
                    <a:pt x="1949398" y="145304"/>
                  </a:lnTo>
                  <a:cubicBezTo>
                    <a:pt x="1972715" y="121987"/>
                    <a:pt x="1984288" y="100127"/>
                    <a:pt x="1984117" y="79724"/>
                  </a:cubicBezTo>
                  <a:cubicBezTo>
                    <a:pt x="1984117" y="75095"/>
                    <a:pt x="1983688" y="71666"/>
                    <a:pt x="1982831" y="69437"/>
                  </a:cubicBezTo>
                  <a:cubicBezTo>
                    <a:pt x="1991403" y="72523"/>
                    <a:pt x="1995689" y="78095"/>
                    <a:pt x="1995689" y="86154"/>
                  </a:cubicBezTo>
                  <a:cubicBezTo>
                    <a:pt x="1995689" y="89411"/>
                    <a:pt x="1994832" y="93269"/>
                    <a:pt x="1993118" y="97727"/>
                  </a:cubicBezTo>
                  <a:cubicBezTo>
                    <a:pt x="1996375" y="94469"/>
                    <a:pt x="1999804" y="89754"/>
                    <a:pt x="2003405" y="83582"/>
                  </a:cubicBezTo>
                  <a:cubicBezTo>
                    <a:pt x="2008034" y="77067"/>
                    <a:pt x="2013520" y="72438"/>
                    <a:pt x="2019864" y="69694"/>
                  </a:cubicBezTo>
                  <a:cubicBezTo>
                    <a:pt x="2027408" y="66437"/>
                    <a:pt x="2033065" y="63351"/>
                    <a:pt x="2036837" y="60436"/>
                  </a:cubicBezTo>
                  <a:close/>
                  <a:moveTo>
                    <a:pt x="2651487" y="60436"/>
                  </a:moveTo>
                  <a:lnTo>
                    <a:pt x="2654316" y="63522"/>
                  </a:lnTo>
                  <a:cubicBezTo>
                    <a:pt x="2649859" y="67637"/>
                    <a:pt x="2646773" y="72781"/>
                    <a:pt x="2645058" y="78953"/>
                  </a:cubicBezTo>
                  <a:cubicBezTo>
                    <a:pt x="2643001" y="86154"/>
                    <a:pt x="2637429" y="92412"/>
                    <a:pt x="2628342" y="97727"/>
                  </a:cubicBezTo>
                  <a:cubicBezTo>
                    <a:pt x="2624227" y="100127"/>
                    <a:pt x="2619941" y="103556"/>
                    <a:pt x="2615483" y="108014"/>
                  </a:cubicBezTo>
                  <a:cubicBezTo>
                    <a:pt x="2619941" y="106299"/>
                    <a:pt x="2624227" y="105442"/>
                    <a:pt x="2628342" y="105442"/>
                  </a:cubicBezTo>
                  <a:cubicBezTo>
                    <a:pt x="2632285" y="105442"/>
                    <a:pt x="2635885" y="106385"/>
                    <a:pt x="2639143" y="108271"/>
                  </a:cubicBezTo>
                  <a:cubicBezTo>
                    <a:pt x="2643086" y="110500"/>
                    <a:pt x="2645058" y="113414"/>
                    <a:pt x="2645058" y="117015"/>
                  </a:cubicBezTo>
                  <a:cubicBezTo>
                    <a:pt x="2639743" y="116157"/>
                    <a:pt x="2636314" y="115729"/>
                    <a:pt x="2634771" y="115729"/>
                  </a:cubicBezTo>
                  <a:cubicBezTo>
                    <a:pt x="2614026" y="115900"/>
                    <a:pt x="2592166" y="127473"/>
                    <a:pt x="2569191" y="150447"/>
                  </a:cubicBezTo>
                  <a:lnTo>
                    <a:pt x="2564048" y="145304"/>
                  </a:lnTo>
                  <a:cubicBezTo>
                    <a:pt x="2587365" y="121987"/>
                    <a:pt x="2598938" y="100127"/>
                    <a:pt x="2598767" y="79724"/>
                  </a:cubicBezTo>
                  <a:cubicBezTo>
                    <a:pt x="2598767" y="75095"/>
                    <a:pt x="2598338" y="71666"/>
                    <a:pt x="2597481" y="69437"/>
                  </a:cubicBezTo>
                  <a:cubicBezTo>
                    <a:pt x="2606053" y="72523"/>
                    <a:pt x="2610339" y="78095"/>
                    <a:pt x="2610339" y="86154"/>
                  </a:cubicBezTo>
                  <a:cubicBezTo>
                    <a:pt x="2610339" y="89411"/>
                    <a:pt x="2609482" y="93269"/>
                    <a:pt x="2607768" y="97727"/>
                  </a:cubicBezTo>
                  <a:cubicBezTo>
                    <a:pt x="2611025" y="94469"/>
                    <a:pt x="2614454" y="89754"/>
                    <a:pt x="2618055" y="83582"/>
                  </a:cubicBezTo>
                  <a:cubicBezTo>
                    <a:pt x="2622684" y="77067"/>
                    <a:pt x="2628170" y="72438"/>
                    <a:pt x="2634514" y="69694"/>
                  </a:cubicBezTo>
                  <a:cubicBezTo>
                    <a:pt x="2642058" y="66437"/>
                    <a:pt x="2647715" y="63351"/>
                    <a:pt x="2651487" y="60436"/>
                  </a:cubicBezTo>
                  <a:close/>
                  <a:moveTo>
                    <a:pt x="743240" y="47577"/>
                  </a:moveTo>
                  <a:cubicBezTo>
                    <a:pt x="743240" y="47577"/>
                    <a:pt x="744954" y="48435"/>
                    <a:pt x="748383" y="50149"/>
                  </a:cubicBezTo>
                  <a:cubicBezTo>
                    <a:pt x="744440" y="50835"/>
                    <a:pt x="741439" y="53750"/>
                    <a:pt x="739382" y="58893"/>
                  </a:cubicBezTo>
                  <a:cubicBezTo>
                    <a:pt x="737668" y="63008"/>
                    <a:pt x="736810" y="67380"/>
                    <a:pt x="736810" y="72009"/>
                  </a:cubicBezTo>
                  <a:cubicBezTo>
                    <a:pt x="736810" y="102527"/>
                    <a:pt x="729095" y="126959"/>
                    <a:pt x="713665" y="145304"/>
                  </a:cubicBezTo>
                  <a:lnTo>
                    <a:pt x="707235" y="141446"/>
                  </a:lnTo>
                  <a:cubicBezTo>
                    <a:pt x="715979" y="130988"/>
                    <a:pt x="720265" y="118986"/>
                    <a:pt x="720094" y="105442"/>
                  </a:cubicBezTo>
                  <a:cubicBezTo>
                    <a:pt x="720094" y="99612"/>
                    <a:pt x="717522" y="93612"/>
                    <a:pt x="712379" y="87440"/>
                  </a:cubicBezTo>
                  <a:cubicBezTo>
                    <a:pt x="718722" y="87440"/>
                    <a:pt x="723437" y="91726"/>
                    <a:pt x="726523" y="100298"/>
                  </a:cubicBezTo>
                  <a:lnTo>
                    <a:pt x="726523" y="95155"/>
                  </a:lnTo>
                  <a:cubicBezTo>
                    <a:pt x="726523" y="92412"/>
                    <a:pt x="726095" y="88340"/>
                    <a:pt x="725237" y="82939"/>
                  </a:cubicBezTo>
                  <a:cubicBezTo>
                    <a:pt x="724380" y="77538"/>
                    <a:pt x="723952" y="73466"/>
                    <a:pt x="723952" y="70723"/>
                  </a:cubicBezTo>
                  <a:cubicBezTo>
                    <a:pt x="723952" y="64894"/>
                    <a:pt x="725752" y="59579"/>
                    <a:pt x="729352" y="54778"/>
                  </a:cubicBezTo>
                  <a:cubicBezTo>
                    <a:pt x="732953" y="49978"/>
                    <a:pt x="737582" y="47577"/>
                    <a:pt x="743240" y="47577"/>
                  </a:cubicBezTo>
                  <a:close/>
                  <a:moveTo>
                    <a:pt x="128588" y="47577"/>
                  </a:moveTo>
                  <a:cubicBezTo>
                    <a:pt x="128588" y="47577"/>
                    <a:pt x="130302" y="48435"/>
                    <a:pt x="133731" y="50149"/>
                  </a:cubicBezTo>
                  <a:cubicBezTo>
                    <a:pt x="129788" y="50835"/>
                    <a:pt x="126788" y="53750"/>
                    <a:pt x="124730" y="58893"/>
                  </a:cubicBezTo>
                  <a:cubicBezTo>
                    <a:pt x="123016" y="63008"/>
                    <a:pt x="122159" y="67380"/>
                    <a:pt x="122159" y="72009"/>
                  </a:cubicBezTo>
                  <a:cubicBezTo>
                    <a:pt x="122159" y="102527"/>
                    <a:pt x="114443" y="126959"/>
                    <a:pt x="99013" y="145304"/>
                  </a:cubicBezTo>
                  <a:lnTo>
                    <a:pt x="92583" y="141446"/>
                  </a:lnTo>
                  <a:cubicBezTo>
                    <a:pt x="101327" y="130988"/>
                    <a:pt x="105614" y="118986"/>
                    <a:pt x="105442" y="105442"/>
                  </a:cubicBezTo>
                  <a:cubicBezTo>
                    <a:pt x="105442" y="99612"/>
                    <a:pt x="102870" y="93612"/>
                    <a:pt x="97727" y="87440"/>
                  </a:cubicBezTo>
                  <a:cubicBezTo>
                    <a:pt x="104071" y="87440"/>
                    <a:pt x="108785" y="91726"/>
                    <a:pt x="111872" y="100298"/>
                  </a:cubicBezTo>
                  <a:lnTo>
                    <a:pt x="111872" y="95155"/>
                  </a:lnTo>
                  <a:cubicBezTo>
                    <a:pt x="111872" y="92412"/>
                    <a:pt x="111443" y="88340"/>
                    <a:pt x="110586" y="82939"/>
                  </a:cubicBezTo>
                  <a:cubicBezTo>
                    <a:pt x="109728" y="77538"/>
                    <a:pt x="109300" y="73466"/>
                    <a:pt x="109300" y="70723"/>
                  </a:cubicBezTo>
                  <a:cubicBezTo>
                    <a:pt x="109300" y="64894"/>
                    <a:pt x="111100" y="59579"/>
                    <a:pt x="114700" y="54778"/>
                  </a:cubicBezTo>
                  <a:cubicBezTo>
                    <a:pt x="118301" y="49978"/>
                    <a:pt x="122930" y="47577"/>
                    <a:pt x="128588" y="47577"/>
                  </a:cubicBezTo>
                  <a:close/>
                  <a:moveTo>
                    <a:pt x="1357892" y="47577"/>
                  </a:moveTo>
                  <a:cubicBezTo>
                    <a:pt x="1357892" y="47577"/>
                    <a:pt x="1359606" y="48435"/>
                    <a:pt x="1363035" y="50149"/>
                  </a:cubicBezTo>
                  <a:cubicBezTo>
                    <a:pt x="1359092" y="50835"/>
                    <a:pt x="1356091" y="53750"/>
                    <a:pt x="1354034" y="58893"/>
                  </a:cubicBezTo>
                  <a:cubicBezTo>
                    <a:pt x="1352320" y="63008"/>
                    <a:pt x="1351462" y="67380"/>
                    <a:pt x="1351462" y="72009"/>
                  </a:cubicBezTo>
                  <a:cubicBezTo>
                    <a:pt x="1351462" y="102527"/>
                    <a:pt x="1343747" y="126959"/>
                    <a:pt x="1328317" y="145304"/>
                  </a:cubicBezTo>
                  <a:lnTo>
                    <a:pt x="1321887" y="141446"/>
                  </a:lnTo>
                  <a:cubicBezTo>
                    <a:pt x="1330631" y="130988"/>
                    <a:pt x="1334917" y="118986"/>
                    <a:pt x="1334746" y="105442"/>
                  </a:cubicBezTo>
                  <a:cubicBezTo>
                    <a:pt x="1334746" y="99612"/>
                    <a:pt x="1332174" y="93612"/>
                    <a:pt x="1327031" y="87440"/>
                  </a:cubicBezTo>
                  <a:cubicBezTo>
                    <a:pt x="1333374" y="87440"/>
                    <a:pt x="1338089" y="91726"/>
                    <a:pt x="1341175" y="100298"/>
                  </a:cubicBezTo>
                  <a:lnTo>
                    <a:pt x="1341175" y="95155"/>
                  </a:lnTo>
                  <a:cubicBezTo>
                    <a:pt x="1341175" y="92412"/>
                    <a:pt x="1340747" y="88340"/>
                    <a:pt x="1339889" y="82939"/>
                  </a:cubicBezTo>
                  <a:cubicBezTo>
                    <a:pt x="1339032" y="77538"/>
                    <a:pt x="1338604" y="73466"/>
                    <a:pt x="1338604" y="70723"/>
                  </a:cubicBezTo>
                  <a:cubicBezTo>
                    <a:pt x="1338604" y="64894"/>
                    <a:pt x="1340404" y="59579"/>
                    <a:pt x="1344004" y="54778"/>
                  </a:cubicBezTo>
                  <a:cubicBezTo>
                    <a:pt x="1347605" y="49978"/>
                    <a:pt x="1352234" y="47577"/>
                    <a:pt x="1357892" y="47577"/>
                  </a:cubicBezTo>
                  <a:close/>
                  <a:moveTo>
                    <a:pt x="1972544" y="47577"/>
                  </a:moveTo>
                  <a:cubicBezTo>
                    <a:pt x="1972544" y="47577"/>
                    <a:pt x="1974258" y="48435"/>
                    <a:pt x="1977687" y="50149"/>
                  </a:cubicBezTo>
                  <a:cubicBezTo>
                    <a:pt x="1973744" y="50835"/>
                    <a:pt x="1970743" y="53750"/>
                    <a:pt x="1968686" y="58893"/>
                  </a:cubicBezTo>
                  <a:cubicBezTo>
                    <a:pt x="1966972" y="63008"/>
                    <a:pt x="1966114" y="67380"/>
                    <a:pt x="1966114" y="72009"/>
                  </a:cubicBezTo>
                  <a:cubicBezTo>
                    <a:pt x="1966114" y="102527"/>
                    <a:pt x="1958399" y="126959"/>
                    <a:pt x="1942969" y="145304"/>
                  </a:cubicBezTo>
                  <a:lnTo>
                    <a:pt x="1936539" y="141446"/>
                  </a:lnTo>
                  <a:cubicBezTo>
                    <a:pt x="1945283" y="130988"/>
                    <a:pt x="1949569" y="118986"/>
                    <a:pt x="1949398" y="105442"/>
                  </a:cubicBezTo>
                  <a:cubicBezTo>
                    <a:pt x="1949398" y="99612"/>
                    <a:pt x="1946826" y="93612"/>
                    <a:pt x="1941683" y="87440"/>
                  </a:cubicBezTo>
                  <a:cubicBezTo>
                    <a:pt x="1948026" y="87440"/>
                    <a:pt x="1952741" y="91726"/>
                    <a:pt x="1955827" y="100298"/>
                  </a:cubicBezTo>
                  <a:lnTo>
                    <a:pt x="1955827" y="95155"/>
                  </a:lnTo>
                  <a:cubicBezTo>
                    <a:pt x="1955827" y="92412"/>
                    <a:pt x="1955399" y="88340"/>
                    <a:pt x="1954541" y="82939"/>
                  </a:cubicBezTo>
                  <a:cubicBezTo>
                    <a:pt x="1953684" y="77538"/>
                    <a:pt x="1953256" y="73466"/>
                    <a:pt x="1953256" y="70723"/>
                  </a:cubicBezTo>
                  <a:cubicBezTo>
                    <a:pt x="1953256" y="64894"/>
                    <a:pt x="1955056" y="59579"/>
                    <a:pt x="1958656" y="54778"/>
                  </a:cubicBezTo>
                  <a:cubicBezTo>
                    <a:pt x="1962257" y="49978"/>
                    <a:pt x="1966886" y="47577"/>
                    <a:pt x="1972544" y="47577"/>
                  </a:cubicBezTo>
                  <a:close/>
                  <a:moveTo>
                    <a:pt x="2587194" y="47577"/>
                  </a:moveTo>
                  <a:cubicBezTo>
                    <a:pt x="2587194" y="47577"/>
                    <a:pt x="2588908" y="48435"/>
                    <a:pt x="2592337" y="50149"/>
                  </a:cubicBezTo>
                  <a:cubicBezTo>
                    <a:pt x="2588394" y="50835"/>
                    <a:pt x="2585393" y="53750"/>
                    <a:pt x="2583336" y="58893"/>
                  </a:cubicBezTo>
                  <a:cubicBezTo>
                    <a:pt x="2581622" y="63008"/>
                    <a:pt x="2580764" y="67380"/>
                    <a:pt x="2580764" y="72009"/>
                  </a:cubicBezTo>
                  <a:cubicBezTo>
                    <a:pt x="2580764" y="102527"/>
                    <a:pt x="2573049" y="126959"/>
                    <a:pt x="2557619" y="145304"/>
                  </a:cubicBezTo>
                  <a:lnTo>
                    <a:pt x="2551189" y="141446"/>
                  </a:lnTo>
                  <a:cubicBezTo>
                    <a:pt x="2559933" y="130988"/>
                    <a:pt x="2564219" y="118986"/>
                    <a:pt x="2564048" y="105442"/>
                  </a:cubicBezTo>
                  <a:cubicBezTo>
                    <a:pt x="2564048" y="99612"/>
                    <a:pt x="2561476" y="93612"/>
                    <a:pt x="2556333" y="87440"/>
                  </a:cubicBezTo>
                  <a:cubicBezTo>
                    <a:pt x="2562676" y="87440"/>
                    <a:pt x="2567391" y="91726"/>
                    <a:pt x="2570477" y="100298"/>
                  </a:cubicBezTo>
                  <a:lnTo>
                    <a:pt x="2570477" y="95155"/>
                  </a:lnTo>
                  <a:cubicBezTo>
                    <a:pt x="2570477" y="92412"/>
                    <a:pt x="2570049" y="88340"/>
                    <a:pt x="2569191" y="82939"/>
                  </a:cubicBezTo>
                  <a:cubicBezTo>
                    <a:pt x="2568334" y="77538"/>
                    <a:pt x="2567906" y="73466"/>
                    <a:pt x="2567906" y="70723"/>
                  </a:cubicBezTo>
                  <a:cubicBezTo>
                    <a:pt x="2567906" y="64894"/>
                    <a:pt x="2569706" y="59579"/>
                    <a:pt x="2573306" y="54778"/>
                  </a:cubicBezTo>
                  <a:cubicBezTo>
                    <a:pt x="2576907" y="49978"/>
                    <a:pt x="2581536" y="47577"/>
                    <a:pt x="2587194" y="47577"/>
                  </a:cubicBezTo>
                  <a:close/>
                  <a:moveTo>
                    <a:pt x="673802" y="37290"/>
                  </a:moveTo>
                  <a:cubicBezTo>
                    <a:pt x="677231" y="39348"/>
                    <a:pt x="678946" y="44063"/>
                    <a:pt x="678946" y="51435"/>
                  </a:cubicBezTo>
                  <a:cubicBezTo>
                    <a:pt x="678946" y="57093"/>
                    <a:pt x="676374" y="61379"/>
                    <a:pt x="671231" y="64294"/>
                  </a:cubicBezTo>
                  <a:cubicBezTo>
                    <a:pt x="674831" y="64637"/>
                    <a:pt x="676546" y="67637"/>
                    <a:pt x="676374" y="73295"/>
                  </a:cubicBezTo>
                  <a:cubicBezTo>
                    <a:pt x="676203" y="77581"/>
                    <a:pt x="673631" y="80153"/>
                    <a:pt x="668659" y="81010"/>
                  </a:cubicBezTo>
                  <a:cubicBezTo>
                    <a:pt x="668316" y="76724"/>
                    <a:pt x="667030" y="74581"/>
                    <a:pt x="664801" y="74581"/>
                  </a:cubicBezTo>
                  <a:cubicBezTo>
                    <a:pt x="660515" y="74581"/>
                    <a:pt x="658372" y="76724"/>
                    <a:pt x="658372" y="81010"/>
                  </a:cubicBezTo>
                  <a:cubicBezTo>
                    <a:pt x="658372" y="87182"/>
                    <a:pt x="658715" y="90783"/>
                    <a:pt x="659401" y="91812"/>
                  </a:cubicBezTo>
                  <a:cubicBezTo>
                    <a:pt x="655286" y="90611"/>
                    <a:pt x="653228" y="86154"/>
                    <a:pt x="653228" y="78438"/>
                  </a:cubicBezTo>
                  <a:cubicBezTo>
                    <a:pt x="653228" y="75181"/>
                    <a:pt x="656657" y="68751"/>
                    <a:pt x="663515" y="59150"/>
                  </a:cubicBezTo>
                  <a:cubicBezTo>
                    <a:pt x="670373" y="49549"/>
                    <a:pt x="673802" y="42262"/>
                    <a:pt x="673802" y="37290"/>
                  </a:cubicBezTo>
                  <a:close/>
                  <a:moveTo>
                    <a:pt x="59151" y="37290"/>
                  </a:moveTo>
                  <a:cubicBezTo>
                    <a:pt x="62580" y="39348"/>
                    <a:pt x="64294" y="44063"/>
                    <a:pt x="64294" y="51435"/>
                  </a:cubicBezTo>
                  <a:cubicBezTo>
                    <a:pt x="64294" y="57093"/>
                    <a:pt x="61722" y="61379"/>
                    <a:pt x="56579" y="64294"/>
                  </a:cubicBezTo>
                  <a:cubicBezTo>
                    <a:pt x="60179" y="64637"/>
                    <a:pt x="61894" y="67637"/>
                    <a:pt x="61722" y="73295"/>
                  </a:cubicBezTo>
                  <a:cubicBezTo>
                    <a:pt x="61551" y="77581"/>
                    <a:pt x="58979" y="80153"/>
                    <a:pt x="54007" y="81010"/>
                  </a:cubicBezTo>
                  <a:cubicBezTo>
                    <a:pt x="53664" y="76724"/>
                    <a:pt x="52378" y="74581"/>
                    <a:pt x="50150" y="74581"/>
                  </a:cubicBezTo>
                  <a:cubicBezTo>
                    <a:pt x="45863" y="74581"/>
                    <a:pt x="43720" y="76724"/>
                    <a:pt x="43720" y="81010"/>
                  </a:cubicBezTo>
                  <a:cubicBezTo>
                    <a:pt x="43720" y="87182"/>
                    <a:pt x="44063" y="90783"/>
                    <a:pt x="44749" y="91812"/>
                  </a:cubicBezTo>
                  <a:cubicBezTo>
                    <a:pt x="40634" y="90611"/>
                    <a:pt x="38577" y="86154"/>
                    <a:pt x="38577" y="78438"/>
                  </a:cubicBezTo>
                  <a:cubicBezTo>
                    <a:pt x="38577" y="75181"/>
                    <a:pt x="42006" y="68751"/>
                    <a:pt x="48864" y="59150"/>
                  </a:cubicBezTo>
                  <a:cubicBezTo>
                    <a:pt x="55722" y="49549"/>
                    <a:pt x="59151" y="42262"/>
                    <a:pt x="59151" y="37290"/>
                  </a:cubicBezTo>
                  <a:close/>
                  <a:moveTo>
                    <a:pt x="1288454" y="37290"/>
                  </a:moveTo>
                  <a:cubicBezTo>
                    <a:pt x="1291883" y="39348"/>
                    <a:pt x="1293598" y="44063"/>
                    <a:pt x="1293598" y="51435"/>
                  </a:cubicBezTo>
                  <a:cubicBezTo>
                    <a:pt x="1293598" y="57093"/>
                    <a:pt x="1291026" y="61379"/>
                    <a:pt x="1285883" y="64294"/>
                  </a:cubicBezTo>
                  <a:cubicBezTo>
                    <a:pt x="1289483" y="64637"/>
                    <a:pt x="1291198" y="67637"/>
                    <a:pt x="1291026" y="73295"/>
                  </a:cubicBezTo>
                  <a:cubicBezTo>
                    <a:pt x="1290855" y="77581"/>
                    <a:pt x="1288283" y="80153"/>
                    <a:pt x="1283311" y="81010"/>
                  </a:cubicBezTo>
                  <a:cubicBezTo>
                    <a:pt x="1282968" y="76724"/>
                    <a:pt x="1281682" y="74581"/>
                    <a:pt x="1279453" y="74581"/>
                  </a:cubicBezTo>
                  <a:cubicBezTo>
                    <a:pt x="1275167" y="74581"/>
                    <a:pt x="1273024" y="76724"/>
                    <a:pt x="1273024" y="81010"/>
                  </a:cubicBezTo>
                  <a:cubicBezTo>
                    <a:pt x="1273024" y="87182"/>
                    <a:pt x="1273367" y="90783"/>
                    <a:pt x="1274053" y="91812"/>
                  </a:cubicBezTo>
                  <a:cubicBezTo>
                    <a:pt x="1269938" y="90611"/>
                    <a:pt x="1267880" y="86154"/>
                    <a:pt x="1267880" y="78438"/>
                  </a:cubicBezTo>
                  <a:cubicBezTo>
                    <a:pt x="1267880" y="75181"/>
                    <a:pt x="1271309" y="68751"/>
                    <a:pt x="1278167" y="59150"/>
                  </a:cubicBezTo>
                  <a:cubicBezTo>
                    <a:pt x="1285025" y="49549"/>
                    <a:pt x="1288454" y="42262"/>
                    <a:pt x="1288454" y="37290"/>
                  </a:cubicBezTo>
                  <a:close/>
                  <a:moveTo>
                    <a:pt x="1903106" y="37290"/>
                  </a:moveTo>
                  <a:cubicBezTo>
                    <a:pt x="1906535" y="39348"/>
                    <a:pt x="1908250" y="44063"/>
                    <a:pt x="1908250" y="51435"/>
                  </a:cubicBezTo>
                  <a:cubicBezTo>
                    <a:pt x="1908250" y="57093"/>
                    <a:pt x="1905678" y="61379"/>
                    <a:pt x="1900535" y="64294"/>
                  </a:cubicBezTo>
                  <a:cubicBezTo>
                    <a:pt x="1904135" y="64637"/>
                    <a:pt x="1905850" y="67637"/>
                    <a:pt x="1905678" y="73295"/>
                  </a:cubicBezTo>
                  <a:cubicBezTo>
                    <a:pt x="1905507" y="77581"/>
                    <a:pt x="1902935" y="80153"/>
                    <a:pt x="1897963" y="81010"/>
                  </a:cubicBezTo>
                  <a:cubicBezTo>
                    <a:pt x="1897620" y="76724"/>
                    <a:pt x="1896334" y="74581"/>
                    <a:pt x="1894105" y="74581"/>
                  </a:cubicBezTo>
                  <a:cubicBezTo>
                    <a:pt x="1889819" y="74581"/>
                    <a:pt x="1887676" y="76724"/>
                    <a:pt x="1887676" y="81010"/>
                  </a:cubicBezTo>
                  <a:cubicBezTo>
                    <a:pt x="1887676" y="87182"/>
                    <a:pt x="1888019" y="90783"/>
                    <a:pt x="1888705" y="91812"/>
                  </a:cubicBezTo>
                  <a:cubicBezTo>
                    <a:pt x="1884590" y="90611"/>
                    <a:pt x="1882532" y="86154"/>
                    <a:pt x="1882532" y="78438"/>
                  </a:cubicBezTo>
                  <a:cubicBezTo>
                    <a:pt x="1882532" y="75181"/>
                    <a:pt x="1885961" y="68751"/>
                    <a:pt x="1892819" y="59150"/>
                  </a:cubicBezTo>
                  <a:cubicBezTo>
                    <a:pt x="1899677" y="49549"/>
                    <a:pt x="1903106" y="42262"/>
                    <a:pt x="1903106" y="37290"/>
                  </a:cubicBezTo>
                  <a:close/>
                  <a:moveTo>
                    <a:pt x="2517756" y="37290"/>
                  </a:moveTo>
                  <a:cubicBezTo>
                    <a:pt x="2521185" y="39348"/>
                    <a:pt x="2522900" y="44063"/>
                    <a:pt x="2522900" y="51435"/>
                  </a:cubicBezTo>
                  <a:cubicBezTo>
                    <a:pt x="2522900" y="57093"/>
                    <a:pt x="2520328" y="61379"/>
                    <a:pt x="2515185" y="64294"/>
                  </a:cubicBezTo>
                  <a:cubicBezTo>
                    <a:pt x="2518785" y="64637"/>
                    <a:pt x="2520500" y="67637"/>
                    <a:pt x="2520328" y="73295"/>
                  </a:cubicBezTo>
                  <a:cubicBezTo>
                    <a:pt x="2520157" y="77581"/>
                    <a:pt x="2517585" y="80153"/>
                    <a:pt x="2512613" y="81010"/>
                  </a:cubicBezTo>
                  <a:cubicBezTo>
                    <a:pt x="2512270" y="76724"/>
                    <a:pt x="2510984" y="74581"/>
                    <a:pt x="2508755" y="74581"/>
                  </a:cubicBezTo>
                  <a:cubicBezTo>
                    <a:pt x="2504469" y="74581"/>
                    <a:pt x="2502326" y="76724"/>
                    <a:pt x="2502326" y="81010"/>
                  </a:cubicBezTo>
                  <a:cubicBezTo>
                    <a:pt x="2502326" y="87182"/>
                    <a:pt x="2502669" y="90783"/>
                    <a:pt x="2503355" y="91811"/>
                  </a:cubicBezTo>
                  <a:cubicBezTo>
                    <a:pt x="2499240" y="90611"/>
                    <a:pt x="2497182" y="86154"/>
                    <a:pt x="2497182" y="78438"/>
                  </a:cubicBezTo>
                  <a:cubicBezTo>
                    <a:pt x="2497182" y="75181"/>
                    <a:pt x="2500611" y="68751"/>
                    <a:pt x="2507469" y="59150"/>
                  </a:cubicBezTo>
                  <a:cubicBezTo>
                    <a:pt x="2514327" y="49549"/>
                    <a:pt x="2517756" y="42262"/>
                    <a:pt x="2517756" y="37290"/>
                  </a:cubicBezTo>
                  <a:close/>
                  <a:moveTo>
                    <a:pt x="635226" y="0"/>
                  </a:moveTo>
                  <a:lnTo>
                    <a:pt x="642941" y="0"/>
                  </a:lnTo>
                  <a:lnTo>
                    <a:pt x="642941" y="174879"/>
                  </a:lnTo>
                  <a:lnTo>
                    <a:pt x="723952" y="174879"/>
                  </a:lnTo>
                  <a:lnTo>
                    <a:pt x="740958" y="181528"/>
                  </a:lnTo>
                  <a:lnTo>
                    <a:pt x="741149" y="181778"/>
                  </a:lnTo>
                  <a:lnTo>
                    <a:pt x="748383" y="198025"/>
                  </a:lnTo>
                  <a:cubicBezTo>
                    <a:pt x="748383" y="203340"/>
                    <a:pt x="746497" y="207883"/>
                    <a:pt x="742725" y="211655"/>
                  </a:cubicBezTo>
                  <a:cubicBezTo>
                    <a:pt x="738953" y="215427"/>
                    <a:pt x="734410" y="217313"/>
                    <a:pt x="729095" y="217313"/>
                  </a:cubicBezTo>
                  <a:cubicBezTo>
                    <a:pt x="727381" y="217313"/>
                    <a:pt x="724980" y="216670"/>
                    <a:pt x="721894" y="215384"/>
                  </a:cubicBezTo>
                  <a:cubicBezTo>
                    <a:pt x="718808" y="214098"/>
                    <a:pt x="716493" y="213455"/>
                    <a:pt x="714950" y="213455"/>
                  </a:cubicBezTo>
                  <a:cubicBezTo>
                    <a:pt x="712722" y="213455"/>
                    <a:pt x="708864" y="214741"/>
                    <a:pt x="703378" y="217313"/>
                  </a:cubicBezTo>
                  <a:cubicBezTo>
                    <a:pt x="703720" y="210455"/>
                    <a:pt x="706721" y="207026"/>
                    <a:pt x="712379" y="207026"/>
                  </a:cubicBezTo>
                  <a:cubicBezTo>
                    <a:pt x="712379" y="203254"/>
                    <a:pt x="713150" y="199739"/>
                    <a:pt x="714693" y="196482"/>
                  </a:cubicBezTo>
                  <a:cubicBezTo>
                    <a:pt x="716579" y="192367"/>
                    <a:pt x="719237" y="190310"/>
                    <a:pt x="722666" y="190310"/>
                  </a:cubicBezTo>
                  <a:cubicBezTo>
                    <a:pt x="726952" y="190310"/>
                    <a:pt x="729095" y="192881"/>
                    <a:pt x="729095" y="198025"/>
                  </a:cubicBezTo>
                  <a:cubicBezTo>
                    <a:pt x="725666" y="197168"/>
                    <a:pt x="724380" y="196739"/>
                    <a:pt x="725237" y="196739"/>
                  </a:cubicBezTo>
                  <a:cubicBezTo>
                    <a:pt x="722666" y="196739"/>
                    <a:pt x="721380" y="198453"/>
                    <a:pt x="721380" y="201882"/>
                  </a:cubicBezTo>
                  <a:cubicBezTo>
                    <a:pt x="721380" y="206169"/>
                    <a:pt x="723952" y="208312"/>
                    <a:pt x="729095" y="208312"/>
                  </a:cubicBezTo>
                  <a:cubicBezTo>
                    <a:pt x="731838" y="208312"/>
                    <a:pt x="734024" y="207112"/>
                    <a:pt x="735653" y="204711"/>
                  </a:cubicBezTo>
                  <a:cubicBezTo>
                    <a:pt x="737282" y="202311"/>
                    <a:pt x="738096" y="199654"/>
                    <a:pt x="738096" y="196739"/>
                  </a:cubicBezTo>
                  <a:cubicBezTo>
                    <a:pt x="738096" y="192796"/>
                    <a:pt x="736725" y="189452"/>
                    <a:pt x="733981" y="186709"/>
                  </a:cubicBezTo>
                  <a:cubicBezTo>
                    <a:pt x="731238" y="183966"/>
                    <a:pt x="727895" y="182594"/>
                    <a:pt x="723952" y="182594"/>
                  </a:cubicBezTo>
                  <a:lnTo>
                    <a:pt x="635226" y="182594"/>
                  </a:lnTo>
                  <a:close/>
                  <a:moveTo>
                    <a:pt x="614652" y="0"/>
                  </a:moveTo>
                  <a:lnTo>
                    <a:pt x="622367" y="0"/>
                  </a:lnTo>
                  <a:lnTo>
                    <a:pt x="622367" y="249460"/>
                  </a:lnTo>
                  <a:lnTo>
                    <a:pt x="871827" y="249460"/>
                  </a:lnTo>
                  <a:lnTo>
                    <a:pt x="871827" y="257175"/>
                  </a:lnTo>
                  <a:lnTo>
                    <a:pt x="614652" y="257175"/>
                  </a:lnTo>
                  <a:close/>
                  <a:moveTo>
                    <a:pt x="20574" y="0"/>
                  </a:moveTo>
                  <a:lnTo>
                    <a:pt x="28290" y="0"/>
                  </a:lnTo>
                  <a:lnTo>
                    <a:pt x="28290" y="174879"/>
                  </a:lnTo>
                  <a:lnTo>
                    <a:pt x="109300" y="174879"/>
                  </a:lnTo>
                  <a:lnTo>
                    <a:pt x="126306" y="181528"/>
                  </a:lnTo>
                  <a:lnTo>
                    <a:pt x="126496" y="181778"/>
                  </a:lnTo>
                  <a:lnTo>
                    <a:pt x="133731" y="198025"/>
                  </a:lnTo>
                  <a:cubicBezTo>
                    <a:pt x="133731" y="203340"/>
                    <a:pt x="131845" y="207883"/>
                    <a:pt x="128074" y="211655"/>
                  </a:cubicBezTo>
                  <a:cubicBezTo>
                    <a:pt x="124302" y="215427"/>
                    <a:pt x="119758" y="217313"/>
                    <a:pt x="114443" y="217313"/>
                  </a:cubicBezTo>
                  <a:cubicBezTo>
                    <a:pt x="112729" y="217313"/>
                    <a:pt x="110328" y="216670"/>
                    <a:pt x="107242" y="215384"/>
                  </a:cubicBezTo>
                  <a:cubicBezTo>
                    <a:pt x="104156" y="214098"/>
                    <a:pt x="101842" y="213455"/>
                    <a:pt x="100299" y="213455"/>
                  </a:cubicBezTo>
                  <a:cubicBezTo>
                    <a:pt x="98070" y="213455"/>
                    <a:pt x="94212" y="214741"/>
                    <a:pt x="88726" y="217313"/>
                  </a:cubicBezTo>
                  <a:cubicBezTo>
                    <a:pt x="89069" y="210455"/>
                    <a:pt x="92069" y="207026"/>
                    <a:pt x="97727" y="207026"/>
                  </a:cubicBezTo>
                  <a:cubicBezTo>
                    <a:pt x="97727" y="203254"/>
                    <a:pt x="98498" y="199739"/>
                    <a:pt x="100041" y="196482"/>
                  </a:cubicBezTo>
                  <a:cubicBezTo>
                    <a:pt x="101927" y="192367"/>
                    <a:pt x="104585" y="190310"/>
                    <a:pt x="108014" y="190310"/>
                  </a:cubicBezTo>
                  <a:cubicBezTo>
                    <a:pt x="112300" y="190310"/>
                    <a:pt x="114443" y="192881"/>
                    <a:pt x="114443" y="198025"/>
                  </a:cubicBezTo>
                  <a:cubicBezTo>
                    <a:pt x="111014" y="197168"/>
                    <a:pt x="109728" y="196739"/>
                    <a:pt x="110586" y="196739"/>
                  </a:cubicBezTo>
                  <a:cubicBezTo>
                    <a:pt x="108014" y="196739"/>
                    <a:pt x="106728" y="198453"/>
                    <a:pt x="106728" y="201882"/>
                  </a:cubicBezTo>
                  <a:cubicBezTo>
                    <a:pt x="106728" y="206169"/>
                    <a:pt x="109300" y="208312"/>
                    <a:pt x="114443" y="208312"/>
                  </a:cubicBezTo>
                  <a:cubicBezTo>
                    <a:pt x="117186" y="208312"/>
                    <a:pt x="119372" y="207112"/>
                    <a:pt x="121001" y="204711"/>
                  </a:cubicBezTo>
                  <a:cubicBezTo>
                    <a:pt x="122630" y="202311"/>
                    <a:pt x="123444" y="199654"/>
                    <a:pt x="123444" y="196739"/>
                  </a:cubicBezTo>
                  <a:cubicBezTo>
                    <a:pt x="123444" y="192796"/>
                    <a:pt x="122073" y="189452"/>
                    <a:pt x="119330" y="186709"/>
                  </a:cubicBezTo>
                  <a:cubicBezTo>
                    <a:pt x="116586" y="183966"/>
                    <a:pt x="113243" y="182594"/>
                    <a:pt x="109300" y="182594"/>
                  </a:cubicBezTo>
                  <a:lnTo>
                    <a:pt x="20574" y="182594"/>
                  </a:lnTo>
                  <a:close/>
                  <a:moveTo>
                    <a:pt x="0" y="0"/>
                  </a:moveTo>
                  <a:lnTo>
                    <a:pt x="7716" y="0"/>
                  </a:lnTo>
                  <a:lnTo>
                    <a:pt x="7716" y="249460"/>
                  </a:lnTo>
                  <a:lnTo>
                    <a:pt x="257175" y="249460"/>
                  </a:lnTo>
                  <a:lnTo>
                    <a:pt x="257175" y="257175"/>
                  </a:lnTo>
                  <a:lnTo>
                    <a:pt x="0" y="257175"/>
                  </a:lnTo>
                  <a:close/>
                  <a:moveTo>
                    <a:pt x="1249878" y="0"/>
                  </a:moveTo>
                  <a:lnTo>
                    <a:pt x="1257593" y="0"/>
                  </a:lnTo>
                  <a:lnTo>
                    <a:pt x="1257593" y="174879"/>
                  </a:lnTo>
                  <a:lnTo>
                    <a:pt x="1338604" y="174879"/>
                  </a:lnTo>
                  <a:lnTo>
                    <a:pt x="1355610" y="181528"/>
                  </a:lnTo>
                  <a:lnTo>
                    <a:pt x="1355801" y="181778"/>
                  </a:lnTo>
                  <a:lnTo>
                    <a:pt x="1363035" y="198025"/>
                  </a:lnTo>
                  <a:cubicBezTo>
                    <a:pt x="1363035" y="203340"/>
                    <a:pt x="1361149" y="207883"/>
                    <a:pt x="1357377" y="211655"/>
                  </a:cubicBezTo>
                  <a:cubicBezTo>
                    <a:pt x="1353605" y="215427"/>
                    <a:pt x="1349062" y="217313"/>
                    <a:pt x="1343747" y="217313"/>
                  </a:cubicBezTo>
                  <a:cubicBezTo>
                    <a:pt x="1342033" y="217313"/>
                    <a:pt x="1339632" y="216670"/>
                    <a:pt x="1336546" y="215384"/>
                  </a:cubicBezTo>
                  <a:cubicBezTo>
                    <a:pt x="1333460" y="214098"/>
                    <a:pt x="1331145" y="213455"/>
                    <a:pt x="1329602" y="213455"/>
                  </a:cubicBezTo>
                  <a:cubicBezTo>
                    <a:pt x="1327374" y="213455"/>
                    <a:pt x="1323516" y="214741"/>
                    <a:pt x="1318030" y="217313"/>
                  </a:cubicBezTo>
                  <a:cubicBezTo>
                    <a:pt x="1318372" y="210455"/>
                    <a:pt x="1321373" y="207026"/>
                    <a:pt x="1327031" y="207026"/>
                  </a:cubicBezTo>
                  <a:cubicBezTo>
                    <a:pt x="1327031" y="203254"/>
                    <a:pt x="1327802" y="199739"/>
                    <a:pt x="1329345" y="196482"/>
                  </a:cubicBezTo>
                  <a:cubicBezTo>
                    <a:pt x="1331231" y="192367"/>
                    <a:pt x="1333889" y="190310"/>
                    <a:pt x="1337318" y="190310"/>
                  </a:cubicBezTo>
                  <a:cubicBezTo>
                    <a:pt x="1341604" y="190310"/>
                    <a:pt x="1343747" y="192881"/>
                    <a:pt x="1343747" y="198025"/>
                  </a:cubicBezTo>
                  <a:cubicBezTo>
                    <a:pt x="1340318" y="197168"/>
                    <a:pt x="1339032" y="196739"/>
                    <a:pt x="1339889" y="196739"/>
                  </a:cubicBezTo>
                  <a:cubicBezTo>
                    <a:pt x="1337318" y="196739"/>
                    <a:pt x="1336032" y="198453"/>
                    <a:pt x="1336032" y="201882"/>
                  </a:cubicBezTo>
                  <a:cubicBezTo>
                    <a:pt x="1336032" y="206169"/>
                    <a:pt x="1338604" y="208312"/>
                    <a:pt x="1343747" y="208312"/>
                  </a:cubicBezTo>
                  <a:cubicBezTo>
                    <a:pt x="1346490" y="208312"/>
                    <a:pt x="1348676" y="207112"/>
                    <a:pt x="1350305" y="204711"/>
                  </a:cubicBezTo>
                  <a:cubicBezTo>
                    <a:pt x="1351934" y="202311"/>
                    <a:pt x="1352748" y="199654"/>
                    <a:pt x="1352748" y="196739"/>
                  </a:cubicBezTo>
                  <a:cubicBezTo>
                    <a:pt x="1352748" y="192796"/>
                    <a:pt x="1351377" y="189452"/>
                    <a:pt x="1348633" y="186709"/>
                  </a:cubicBezTo>
                  <a:cubicBezTo>
                    <a:pt x="1345890" y="183966"/>
                    <a:pt x="1342547" y="182594"/>
                    <a:pt x="1338604" y="182594"/>
                  </a:cubicBezTo>
                  <a:lnTo>
                    <a:pt x="1249878" y="182594"/>
                  </a:lnTo>
                  <a:close/>
                  <a:moveTo>
                    <a:pt x="1229304" y="0"/>
                  </a:moveTo>
                  <a:lnTo>
                    <a:pt x="1237019" y="0"/>
                  </a:lnTo>
                  <a:lnTo>
                    <a:pt x="1237019" y="249460"/>
                  </a:lnTo>
                  <a:lnTo>
                    <a:pt x="1486479" y="249460"/>
                  </a:lnTo>
                  <a:lnTo>
                    <a:pt x="1486479" y="257175"/>
                  </a:lnTo>
                  <a:lnTo>
                    <a:pt x="1229304" y="257175"/>
                  </a:lnTo>
                  <a:close/>
                  <a:moveTo>
                    <a:pt x="1864530" y="0"/>
                  </a:moveTo>
                  <a:lnTo>
                    <a:pt x="1872245" y="0"/>
                  </a:lnTo>
                  <a:lnTo>
                    <a:pt x="1872245" y="174879"/>
                  </a:lnTo>
                  <a:lnTo>
                    <a:pt x="1953256" y="174879"/>
                  </a:lnTo>
                  <a:lnTo>
                    <a:pt x="1970262" y="181528"/>
                  </a:lnTo>
                  <a:lnTo>
                    <a:pt x="1970453" y="181778"/>
                  </a:lnTo>
                  <a:lnTo>
                    <a:pt x="1977687" y="198025"/>
                  </a:lnTo>
                  <a:cubicBezTo>
                    <a:pt x="1977687" y="203340"/>
                    <a:pt x="1975801" y="207883"/>
                    <a:pt x="1972029" y="211655"/>
                  </a:cubicBezTo>
                  <a:cubicBezTo>
                    <a:pt x="1968257" y="215427"/>
                    <a:pt x="1963714" y="217313"/>
                    <a:pt x="1958399" y="217313"/>
                  </a:cubicBezTo>
                  <a:cubicBezTo>
                    <a:pt x="1956685" y="217313"/>
                    <a:pt x="1954284" y="216670"/>
                    <a:pt x="1951198" y="215384"/>
                  </a:cubicBezTo>
                  <a:cubicBezTo>
                    <a:pt x="1948112" y="214098"/>
                    <a:pt x="1945797" y="213455"/>
                    <a:pt x="1944254" y="213455"/>
                  </a:cubicBezTo>
                  <a:cubicBezTo>
                    <a:pt x="1942026" y="213455"/>
                    <a:pt x="1938168" y="214741"/>
                    <a:pt x="1932682" y="217313"/>
                  </a:cubicBezTo>
                  <a:cubicBezTo>
                    <a:pt x="1933024" y="210455"/>
                    <a:pt x="1936025" y="207026"/>
                    <a:pt x="1941683" y="207026"/>
                  </a:cubicBezTo>
                  <a:cubicBezTo>
                    <a:pt x="1941683" y="203254"/>
                    <a:pt x="1942454" y="199739"/>
                    <a:pt x="1943997" y="196482"/>
                  </a:cubicBezTo>
                  <a:cubicBezTo>
                    <a:pt x="1945883" y="192367"/>
                    <a:pt x="1948541" y="190310"/>
                    <a:pt x="1951970" y="190310"/>
                  </a:cubicBezTo>
                  <a:cubicBezTo>
                    <a:pt x="1956256" y="190310"/>
                    <a:pt x="1958399" y="192881"/>
                    <a:pt x="1958399" y="198025"/>
                  </a:cubicBezTo>
                  <a:cubicBezTo>
                    <a:pt x="1954970" y="197168"/>
                    <a:pt x="1953684" y="196739"/>
                    <a:pt x="1954541" y="196739"/>
                  </a:cubicBezTo>
                  <a:cubicBezTo>
                    <a:pt x="1951970" y="196739"/>
                    <a:pt x="1950684" y="198453"/>
                    <a:pt x="1950684" y="201882"/>
                  </a:cubicBezTo>
                  <a:cubicBezTo>
                    <a:pt x="1950684" y="206169"/>
                    <a:pt x="1953256" y="208312"/>
                    <a:pt x="1958399" y="208312"/>
                  </a:cubicBezTo>
                  <a:cubicBezTo>
                    <a:pt x="1961142" y="208312"/>
                    <a:pt x="1963328" y="207112"/>
                    <a:pt x="1964957" y="204711"/>
                  </a:cubicBezTo>
                  <a:cubicBezTo>
                    <a:pt x="1966586" y="202311"/>
                    <a:pt x="1967400" y="199654"/>
                    <a:pt x="1967400" y="196739"/>
                  </a:cubicBezTo>
                  <a:cubicBezTo>
                    <a:pt x="1967400" y="192796"/>
                    <a:pt x="1966029" y="189452"/>
                    <a:pt x="1963285" y="186709"/>
                  </a:cubicBezTo>
                  <a:cubicBezTo>
                    <a:pt x="1960542" y="183966"/>
                    <a:pt x="1957199" y="182594"/>
                    <a:pt x="1953256" y="182594"/>
                  </a:cubicBezTo>
                  <a:lnTo>
                    <a:pt x="1864530" y="182594"/>
                  </a:lnTo>
                  <a:close/>
                  <a:moveTo>
                    <a:pt x="1843956" y="0"/>
                  </a:moveTo>
                  <a:lnTo>
                    <a:pt x="1851671" y="0"/>
                  </a:lnTo>
                  <a:lnTo>
                    <a:pt x="1851671" y="249460"/>
                  </a:lnTo>
                  <a:lnTo>
                    <a:pt x="2101131" y="249460"/>
                  </a:lnTo>
                  <a:lnTo>
                    <a:pt x="2101131" y="257175"/>
                  </a:lnTo>
                  <a:lnTo>
                    <a:pt x="1843956" y="257175"/>
                  </a:lnTo>
                  <a:close/>
                  <a:moveTo>
                    <a:pt x="2479180" y="0"/>
                  </a:moveTo>
                  <a:lnTo>
                    <a:pt x="2486895" y="0"/>
                  </a:lnTo>
                  <a:lnTo>
                    <a:pt x="2486895" y="174879"/>
                  </a:lnTo>
                  <a:lnTo>
                    <a:pt x="2567906" y="174879"/>
                  </a:lnTo>
                  <a:lnTo>
                    <a:pt x="2584912" y="181528"/>
                  </a:lnTo>
                  <a:lnTo>
                    <a:pt x="2585103" y="181778"/>
                  </a:lnTo>
                  <a:lnTo>
                    <a:pt x="2592337" y="198025"/>
                  </a:lnTo>
                  <a:cubicBezTo>
                    <a:pt x="2592337" y="203340"/>
                    <a:pt x="2590451" y="207883"/>
                    <a:pt x="2586679" y="211655"/>
                  </a:cubicBezTo>
                  <a:cubicBezTo>
                    <a:pt x="2582907" y="215427"/>
                    <a:pt x="2578364" y="217313"/>
                    <a:pt x="2573049" y="217313"/>
                  </a:cubicBezTo>
                  <a:cubicBezTo>
                    <a:pt x="2571335" y="217313"/>
                    <a:pt x="2568934" y="216670"/>
                    <a:pt x="2565848" y="215384"/>
                  </a:cubicBezTo>
                  <a:cubicBezTo>
                    <a:pt x="2562762" y="214098"/>
                    <a:pt x="2560447" y="213455"/>
                    <a:pt x="2558904" y="213455"/>
                  </a:cubicBezTo>
                  <a:cubicBezTo>
                    <a:pt x="2556676" y="213455"/>
                    <a:pt x="2552818" y="214741"/>
                    <a:pt x="2547332" y="217313"/>
                  </a:cubicBezTo>
                  <a:cubicBezTo>
                    <a:pt x="2547674" y="210455"/>
                    <a:pt x="2550675" y="207026"/>
                    <a:pt x="2556333" y="207026"/>
                  </a:cubicBezTo>
                  <a:cubicBezTo>
                    <a:pt x="2556333" y="203254"/>
                    <a:pt x="2557104" y="199739"/>
                    <a:pt x="2558647" y="196482"/>
                  </a:cubicBezTo>
                  <a:cubicBezTo>
                    <a:pt x="2560533" y="192367"/>
                    <a:pt x="2563191" y="190310"/>
                    <a:pt x="2566620" y="190310"/>
                  </a:cubicBezTo>
                  <a:cubicBezTo>
                    <a:pt x="2570906" y="190310"/>
                    <a:pt x="2573049" y="192881"/>
                    <a:pt x="2573049" y="198025"/>
                  </a:cubicBezTo>
                  <a:cubicBezTo>
                    <a:pt x="2569620" y="197168"/>
                    <a:pt x="2568334" y="196739"/>
                    <a:pt x="2569191" y="196739"/>
                  </a:cubicBezTo>
                  <a:cubicBezTo>
                    <a:pt x="2566620" y="196739"/>
                    <a:pt x="2565334" y="198453"/>
                    <a:pt x="2565334" y="201882"/>
                  </a:cubicBezTo>
                  <a:cubicBezTo>
                    <a:pt x="2565334" y="206169"/>
                    <a:pt x="2567906" y="208312"/>
                    <a:pt x="2573049" y="208312"/>
                  </a:cubicBezTo>
                  <a:cubicBezTo>
                    <a:pt x="2575792" y="208312"/>
                    <a:pt x="2577978" y="207112"/>
                    <a:pt x="2579607" y="204711"/>
                  </a:cubicBezTo>
                  <a:cubicBezTo>
                    <a:pt x="2581236" y="202311"/>
                    <a:pt x="2582050" y="199654"/>
                    <a:pt x="2582050" y="196739"/>
                  </a:cubicBezTo>
                  <a:cubicBezTo>
                    <a:pt x="2582050" y="192796"/>
                    <a:pt x="2580679" y="189452"/>
                    <a:pt x="2577935" y="186709"/>
                  </a:cubicBezTo>
                  <a:cubicBezTo>
                    <a:pt x="2575192" y="183966"/>
                    <a:pt x="2571849" y="182594"/>
                    <a:pt x="2567906" y="182594"/>
                  </a:cubicBezTo>
                  <a:lnTo>
                    <a:pt x="2479180" y="182594"/>
                  </a:lnTo>
                  <a:close/>
                  <a:moveTo>
                    <a:pt x="2458606" y="0"/>
                  </a:moveTo>
                  <a:lnTo>
                    <a:pt x="2466321" y="0"/>
                  </a:lnTo>
                  <a:lnTo>
                    <a:pt x="2466321" y="249460"/>
                  </a:lnTo>
                  <a:lnTo>
                    <a:pt x="2715781" y="249460"/>
                  </a:lnTo>
                  <a:lnTo>
                    <a:pt x="2715781" y="257175"/>
                  </a:lnTo>
                  <a:lnTo>
                    <a:pt x="2458606" y="257175"/>
                  </a:ln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000" dirty="0"/>
            </a:p>
          </p:txBody>
        </p:sp>
        <p:sp>
          <p:nvSpPr>
            <p:cNvPr id="11" name="TextBox 10">
              <a:extLst>
                <a:ext uri="{FF2B5EF4-FFF2-40B4-BE49-F238E27FC236}">
                  <a16:creationId xmlns:a16="http://schemas.microsoft.com/office/drawing/2014/main" id="{5EF7D356-7BE9-494C-B9E7-EDF9187422B9}"/>
                </a:ext>
              </a:extLst>
            </p:cNvPr>
            <p:cNvSpPr txBox="1"/>
            <p:nvPr/>
          </p:nvSpPr>
          <p:spPr>
            <a:xfrm>
              <a:off x="0" y="2538781"/>
              <a:ext cx="274320" cy="2286000"/>
            </a:xfrm>
            <a:custGeom>
              <a:avLst/>
              <a:gdLst/>
              <a:ahLst/>
              <a:cxnLst/>
              <a:rect l="l" t="t" r="r" b="b"/>
              <a:pathLst>
                <a:path w="228600" h="2072018">
                  <a:moveTo>
                    <a:pt x="80010" y="2008010"/>
                  </a:moveTo>
                  <a:lnTo>
                    <a:pt x="86868" y="2013725"/>
                  </a:lnTo>
                  <a:cubicBezTo>
                    <a:pt x="86106" y="2018297"/>
                    <a:pt x="85725" y="2021345"/>
                    <a:pt x="85725" y="2022869"/>
                  </a:cubicBezTo>
                  <a:cubicBezTo>
                    <a:pt x="85725" y="2030337"/>
                    <a:pt x="89535" y="2036357"/>
                    <a:pt x="97155" y="2040929"/>
                  </a:cubicBezTo>
                  <a:cubicBezTo>
                    <a:pt x="103708" y="2044891"/>
                    <a:pt x="110947" y="2046872"/>
                    <a:pt x="118872" y="2046872"/>
                  </a:cubicBezTo>
                  <a:lnTo>
                    <a:pt x="228600" y="2046872"/>
                  </a:lnTo>
                  <a:lnTo>
                    <a:pt x="228600" y="2053730"/>
                  </a:lnTo>
                  <a:lnTo>
                    <a:pt x="115443" y="2053730"/>
                  </a:lnTo>
                  <a:cubicBezTo>
                    <a:pt x="105384" y="2053730"/>
                    <a:pt x="96545" y="2050758"/>
                    <a:pt x="88925" y="2044815"/>
                  </a:cubicBezTo>
                  <a:cubicBezTo>
                    <a:pt x="80695" y="2038414"/>
                    <a:pt x="76581" y="2030337"/>
                    <a:pt x="76581" y="2020583"/>
                  </a:cubicBezTo>
                  <a:cubicBezTo>
                    <a:pt x="76581" y="2018297"/>
                    <a:pt x="77724" y="2014106"/>
                    <a:pt x="80010" y="2008010"/>
                  </a:cubicBezTo>
                  <a:close/>
                  <a:moveTo>
                    <a:pt x="61722" y="2008010"/>
                  </a:moveTo>
                  <a:lnTo>
                    <a:pt x="66065" y="2011896"/>
                  </a:lnTo>
                  <a:lnTo>
                    <a:pt x="56007" y="2028584"/>
                  </a:lnTo>
                  <a:cubicBezTo>
                    <a:pt x="47625" y="2042605"/>
                    <a:pt x="40005" y="2050225"/>
                    <a:pt x="33147" y="2051444"/>
                  </a:cubicBezTo>
                  <a:cubicBezTo>
                    <a:pt x="28879" y="2052206"/>
                    <a:pt x="24536" y="2053806"/>
                    <a:pt x="20116" y="2056245"/>
                  </a:cubicBezTo>
                  <a:lnTo>
                    <a:pt x="17830" y="2053730"/>
                  </a:lnTo>
                  <a:cubicBezTo>
                    <a:pt x="20421" y="2050682"/>
                    <a:pt x="22174" y="2046491"/>
                    <a:pt x="23088" y="2041157"/>
                  </a:cubicBezTo>
                  <a:cubicBezTo>
                    <a:pt x="25374" y="2033537"/>
                    <a:pt x="33299" y="2025536"/>
                    <a:pt x="46863" y="2017154"/>
                  </a:cubicBezTo>
                  <a:close/>
                  <a:moveTo>
                    <a:pt x="106299" y="1992008"/>
                  </a:moveTo>
                  <a:cubicBezTo>
                    <a:pt x="113004" y="1992008"/>
                    <a:pt x="118681" y="1994332"/>
                    <a:pt x="123329" y="1998980"/>
                  </a:cubicBezTo>
                  <a:cubicBezTo>
                    <a:pt x="127978" y="2003629"/>
                    <a:pt x="130302" y="2009306"/>
                    <a:pt x="130302" y="2016011"/>
                  </a:cubicBezTo>
                  <a:cubicBezTo>
                    <a:pt x="130302" y="2021193"/>
                    <a:pt x="128549" y="2025727"/>
                    <a:pt x="125044" y="2029613"/>
                  </a:cubicBezTo>
                  <a:cubicBezTo>
                    <a:pt x="121539" y="2033499"/>
                    <a:pt x="117195" y="2035442"/>
                    <a:pt x="112014" y="2035442"/>
                  </a:cubicBezTo>
                  <a:cubicBezTo>
                    <a:pt x="107746" y="2035442"/>
                    <a:pt x="104127" y="2034032"/>
                    <a:pt x="101155" y="2031213"/>
                  </a:cubicBezTo>
                  <a:cubicBezTo>
                    <a:pt x="98183" y="2028394"/>
                    <a:pt x="96697" y="2024850"/>
                    <a:pt x="96697" y="2020583"/>
                  </a:cubicBezTo>
                  <a:cubicBezTo>
                    <a:pt x="96697" y="2017230"/>
                    <a:pt x="97840" y="2014487"/>
                    <a:pt x="100126" y="2012354"/>
                  </a:cubicBezTo>
                  <a:cubicBezTo>
                    <a:pt x="102412" y="2010220"/>
                    <a:pt x="105232" y="2009153"/>
                    <a:pt x="108585" y="2009153"/>
                  </a:cubicBezTo>
                  <a:cubicBezTo>
                    <a:pt x="113157" y="2009153"/>
                    <a:pt x="115443" y="2011439"/>
                    <a:pt x="115443" y="2016011"/>
                  </a:cubicBezTo>
                  <a:cubicBezTo>
                    <a:pt x="115138" y="2017992"/>
                    <a:pt x="114376" y="2019516"/>
                    <a:pt x="113157" y="2020583"/>
                  </a:cubicBezTo>
                  <a:cubicBezTo>
                    <a:pt x="113157" y="2017535"/>
                    <a:pt x="111633" y="2016011"/>
                    <a:pt x="108585" y="2016011"/>
                  </a:cubicBezTo>
                  <a:cubicBezTo>
                    <a:pt x="104775" y="2016011"/>
                    <a:pt x="102870" y="2017916"/>
                    <a:pt x="102870" y="2021726"/>
                  </a:cubicBezTo>
                  <a:cubicBezTo>
                    <a:pt x="102870" y="2026298"/>
                    <a:pt x="105918" y="2028584"/>
                    <a:pt x="112014" y="2028584"/>
                  </a:cubicBezTo>
                  <a:cubicBezTo>
                    <a:pt x="115519" y="2028584"/>
                    <a:pt x="118300" y="2027213"/>
                    <a:pt x="120358" y="2024469"/>
                  </a:cubicBezTo>
                  <a:cubicBezTo>
                    <a:pt x="122415" y="2021726"/>
                    <a:pt x="123444" y="2018526"/>
                    <a:pt x="123444" y="2014868"/>
                  </a:cubicBezTo>
                  <a:cubicBezTo>
                    <a:pt x="123444" y="2010753"/>
                    <a:pt x="121996" y="2007248"/>
                    <a:pt x="119100" y="2004353"/>
                  </a:cubicBezTo>
                  <a:cubicBezTo>
                    <a:pt x="116205" y="2001457"/>
                    <a:pt x="112699" y="2000009"/>
                    <a:pt x="108585" y="2000009"/>
                  </a:cubicBezTo>
                  <a:cubicBezTo>
                    <a:pt x="104165" y="2000009"/>
                    <a:pt x="99974" y="2001152"/>
                    <a:pt x="96012" y="2003438"/>
                  </a:cubicBezTo>
                  <a:lnTo>
                    <a:pt x="90297" y="1997723"/>
                  </a:lnTo>
                  <a:cubicBezTo>
                    <a:pt x="97155" y="1993913"/>
                    <a:pt x="102489" y="1992008"/>
                    <a:pt x="106299" y="1992008"/>
                  </a:cubicBezTo>
                  <a:close/>
                  <a:moveTo>
                    <a:pt x="22860" y="1984007"/>
                  </a:moveTo>
                  <a:cubicBezTo>
                    <a:pt x="23774" y="1989341"/>
                    <a:pt x="25679" y="1993913"/>
                    <a:pt x="28575" y="1997723"/>
                  </a:cubicBezTo>
                  <a:cubicBezTo>
                    <a:pt x="32080" y="2002295"/>
                    <a:pt x="36271" y="2004581"/>
                    <a:pt x="41148" y="2004581"/>
                  </a:cubicBezTo>
                  <a:cubicBezTo>
                    <a:pt x="47091" y="2004429"/>
                    <a:pt x="56235" y="2001000"/>
                    <a:pt x="68580" y="1994294"/>
                  </a:cubicBezTo>
                  <a:lnTo>
                    <a:pt x="77724" y="2003438"/>
                  </a:lnTo>
                  <a:cubicBezTo>
                    <a:pt x="71628" y="2016545"/>
                    <a:pt x="68580" y="2026070"/>
                    <a:pt x="68580" y="2032013"/>
                  </a:cubicBezTo>
                  <a:cubicBezTo>
                    <a:pt x="68580" y="2036433"/>
                    <a:pt x="69799" y="2040395"/>
                    <a:pt x="72237" y="2043900"/>
                  </a:cubicBezTo>
                  <a:cubicBezTo>
                    <a:pt x="74676" y="2047406"/>
                    <a:pt x="78028" y="2049158"/>
                    <a:pt x="82296" y="2049158"/>
                  </a:cubicBezTo>
                  <a:cubicBezTo>
                    <a:pt x="79248" y="2052206"/>
                    <a:pt x="75819" y="2053730"/>
                    <a:pt x="72009" y="2053730"/>
                  </a:cubicBezTo>
                  <a:cubicBezTo>
                    <a:pt x="68199" y="2053730"/>
                    <a:pt x="65151" y="2052244"/>
                    <a:pt x="62865" y="2049272"/>
                  </a:cubicBezTo>
                  <a:cubicBezTo>
                    <a:pt x="60579" y="2046301"/>
                    <a:pt x="59436" y="2042834"/>
                    <a:pt x="59436" y="2038871"/>
                  </a:cubicBezTo>
                  <a:cubicBezTo>
                    <a:pt x="59436" y="2031861"/>
                    <a:pt x="62484" y="2023098"/>
                    <a:pt x="68580" y="2012582"/>
                  </a:cubicBezTo>
                  <a:lnTo>
                    <a:pt x="61722" y="2004581"/>
                  </a:lnTo>
                  <a:cubicBezTo>
                    <a:pt x="50901" y="2012201"/>
                    <a:pt x="42138" y="2016011"/>
                    <a:pt x="35433" y="2016011"/>
                  </a:cubicBezTo>
                  <a:cubicBezTo>
                    <a:pt x="30708" y="2016011"/>
                    <a:pt x="26860" y="2014182"/>
                    <a:pt x="23888" y="2010525"/>
                  </a:cubicBezTo>
                  <a:cubicBezTo>
                    <a:pt x="20917" y="2006867"/>
                    <a:pt x="19431" y="2002600"/>
                    <a:pt x="19431" y="1997723"/>
                  </a:cubicBezTo>
                  <a:cubicBezTo>
                    <a:pt x="19431" y="1991322"/>
                    <a:pt x="20574" y="1986750"/>
                    <a:pt x="22860" y="1984007"/>
                  </a:cubicBezTo>
                  <a:close/>
                  <a:moveTo>
                    <a:pt x="65151" y="1976006"/>
                  </a:moveTo>
                  <a:lnTo>
                    <a:pt x="96012" y="2008010"/>
                  </a:lnTo>
                  <a:lnTo>
                    <a:pt x="90754" y="2013497"/>
                  </a:lnTo>
                  <a:lnTo>
                    <a:pt x="59207" y="1981035"/>
                  </a:lnTo>
                  <a:close/>
                  <a:moveTo>
                    <a:pt x="56007" y="1941716"/>
                  </a:moveTo>
                  <a:cubicBezTo>
                    <a:pt x="62712" y="1941716"/>
                    <a:pt x="68427" y="1943850"/>
                    <a:pt x="73152" y="1948117"/>
                  </a:cubicBezTo>
                  <a:cubicBezTo>
                    <a:pt x="77876" y="1952384"/>
                    <a:pt x="80162" y="1957871"/>
                    <a:pt x="80010" y="1964576"/>
                  </a:cubicBezTo>
                  <a:cubicBezTo>
                    <a:pt x="79857" y="1970825"/>
                    <a:pt x="77952" y="1976540"/>
                    <a:pt x="74295" y="1981721"/>
                  </a:cubicBezTo>
                  <a:lnTo>
                    <a:pt x="68580" y="1977149"/>
                  </a:lnTo>
                  <a:cubicBezTo>
                    <a:pt x="70866" y="1973492"/>
                    <a:pt x="72009" y="1969682"/>
                    <a:pt x="72009" y="1965719"/>
                  </a:cubicBezTo>
                  <a:cubicBezTo>
                    <a:pt x="72009" y="1961604"/>
                    <a:pt x="70561" y="1958099"/>
                    <a:pt x="67665" y="1955204"/>
                  </a:cubicBezTo>
                  <a:cubicBezTo>
                    <a:pt x="64770" y="1952308"/>
                    <a:pt x="61264" y="1950860"/>
                    <a:pt x="57150" y="1950860"/>
                  </a:cubicBezTo>
                  <a:cubicBezTo>
                    <a:pt x="53797" y="1950860"/>
                    <a:pt x="50673" y="1951775"/>
                    <a:pt x="47777" y="1953603"/>
                  </a:cubicBezTo>
                  <a:cubicBezTo>
                    <a:pt x="44881" y="1955432"/>
                    <a:pt x="43434" y="1957947"/>
                    <a:pt x="43434" y="1961147"/>
                  </a:cubicBezTo>
                  <a:cubicBezTo>
                    <a:pt x="43434" y="1966481"/>
                    <a:pt x="45720" y="1969148"/>
                    <a:pt x="50292" y="1969148"/>
                  </a:cubicBezTo>
                  <a:cubicBezTo>
                    <a:pt x="54102" y="1969148"/>
                    <a:pt x="56007" y="1967243"/>
                    <a:pt x="56007" y="1963433"/>
                  </a:cubicBezTo>
                  <a:cubicBezTo>
                    <a:pt x="56007" y="1961147"/>
                    <a:pt x="54483" y="1959242"/>
                    <a:pt x="51435" y="1957718"/>
                  </a:cubicBezTo>
                  <a:cubicBezTo>
                    <a:pt x="58293" y="1957718"/>
                    <a:pt x="61722" y="1960385"/>
                    <a:pt x="61722" y="1965719"/>
                  </a:cubicBezTo>
                  <a:cubicBezTo>
                    <a:pt x="61722" y="1968767"/>
                    <a:pt x="60579" y="1971244"/>
                    <a:pt x="58293" y="1973149"/>
                  </a:cubicBezTo>
                  <a:cubicBezTo>
                    <a:pt x="56007" y="1975054"/>
                    <a:pt x="53340" y="1976006"/>
                    <a:pt x="50292" y="1976006"/>
                  </a:cubicBezTo>
                  <a:cubicBezTo>
                    <a:pt x="46024" y="1976006"/>
                    <a:pt x="42481" y="1974406"/>
                    <a:pt x="39662" y="1971206"/>
                  </a:cubicBezTo>
                  <a:cubicBezTo>
                    <a:pt x="36842" y="1968005"/>
                    <a:pt x="35433" y="1964271"/>
                    <a:pt x="35433" y="1960004"/>
                  </a:cubicBezTo>
                  <a:cubicBezTo>
                    <a:pt x="35433" y="1954670"/>
                    <a:pt x="37490" y="1950289"/>
                    <a:pt x="41605" y="1946860"/>
                  </a:cubicBezTo>
                  <a:cubicBezTo>
                    <a:pt x="45720" y="1943431"/>
                    <a:pt x="50520" y="1941716"/>
                    <a:pt x="56007" y="1941716"/>
                  </a:cubicBezTo>
                  <a:close/>
                  <a:moveTo>
                    <a:pt x="78867" y="1913141"/>
                  </a:moveTo>
                  <a:cubicBezTo>
                    <a:pt x="86182" y="1913141"/>
                    <a:pt x="92049" y="1916723"/>
                    <a:pt x="96469" y="1923885"/>
                  </a:cubicBezTo>
                  <a:cubicBezTo>
                    <a:pt x="99212" y="1928457"/>
                    <a:pt x="100584" y="1933639"/>
                    <a:pt x="100584" y="1939430"/>
                  </a:cubicBezTo>
                  <a:cubicBezTo>
                    <a:pt x="100584" y="1950860"/>
                    <a:pt x="96393" y="1963814"/>
                    <a:pt x="88011" y="1978292"/>
                  </a:cubicBezTo>
                  <a:lnTo>
                    <a:pt x="93726" y="1984007"/>
                  </a:lnTo>
                  <a:cubicBezTo>
                    <a:pt x="111252" y="1974101"/>
                    <a:pt x="122682" y="1969148"/>
                    <a:pt x="128016" y="1969148"/>
                  </a:cubicBezTo>
                  <a:cubicBezTo>
                    <a:pt x="136093" y="1969301"/>
                    <a:pt x="142798" y="1971053"/>
                    <a:pt x="148132" y="1974406"/>
                  </a:cubicBezTo>
                  <a:cubicBezTo>
                    <a:pt x="154533" y="1978521"/>
                    <a:pt x="157734" y="1984388"/>
                    <a:pt x="157734" y="1992008"/>
                  </a:cubicBezTo>
                  <a:cubicBezTo>
                    <a:pt x="157734" y="1995361"/>
                    <a:pt x="156591" y="2000123"/>
                    <a:pt x="154305" y="2006296"/>
                  </a:cubicBezTo>
                  <a:cubicBezTo>
                    <a:pt x="152019" y="2012468"/>
                    <a:pt x="150876" y="2017230"/>
                    <a:pt x="150876" y="2020583"/>
                  </a:cubicBezTo>
                  <a:cubicBezTo>
                    <a:pt x="150876" y="2022717"/>
                    <a:pt x="151638" y="2025765"/>
                    <a:pt x="153162" y="2029727"/>
                  </a:cubicBezTo>
                  <a:cubicBezTo>
                    <a:pt x="146304" y="2026070"/>
                    <a:pt x="142875" y="2019593"/>
                    <a:pt x="142875" y="2010296"/>
                  </a:cubicBezTo>
                  <a:cubicBezTo>
                    <a:pt x="142875" y="2002676"/>
                    <a:pt x="140398" y="1996199"/>
                    <a:pt x="135445" y="1990865"/>
                  </a:cubicBezTo>
                  <a:cubicBezTo>
                    <a:pt x="130492" y="1985531"/>
                    <a:pt x="124206" y="1982864"/>
                    <a:pt x="116586" y="1982864"/>
                  </a:cubicBezTo>
                  <a:cubicBezTo>
                    <a:pt x="107442" y="1982864"/>
                    <a:pt x="97536" y="1986674"/>
                    <a:pt x="86868" y="1994294"/>
                  </a:cubicBezTo>
                  <a:lnTo>
                    <a:pt x="77724" y="1985150"/>
                  </a:lnTo>
                  <a:cubicBezTo>
                    <a:pt x="86106" y="1975092"/>
                    <a:pt x="90297" y="1965567"/>
                    <a:pt x="90297" y="1956575"/>
                  </a:cubicBezTo>
                  <a:cubicBezTo>
                    <a:pt x="90297" y="1949412"/>
                    <a:pt x="88239" y="1943050"/>
                    <a:pt x="84124" y="1937487"/>
                  </a:cubicBezTo>
                  <a:cubicBezTo>
                    <a:pt x="80010" y="1931924"/>
                    <a:pt x="74447" y="1929143"/>
                    <a:pt x="67437" y="1929143"/>
                  </a:cubicBezTo>
                  <a:cubicBezTo>
                    <a:pt x="66522" y="1929143"/>
                    <a:pt x="65189" y="1929334"/>
                    <a:pt x="63436" y="1929715"/>
                  </a:cubicBezTo>
                  <a:cubicBezTo>
                    <a:pt x="61684" y="1930096"/>
                    <a:pt x="60350" y="1930286"/>
                    <a:pt x="59436" y="1930286"/>
                  </a:cubicBezTo>
                  <a:cubicBezTo>
                    <a:pt x="50596" y="1930286"/>
                    <a:pt x="44881" y="1926857"/>
                    <a:pt x="42291" y="1919999"/>
                  </a:cubicBezTo>
                  <a:cubicBezTo>
                    <a:pt x="44729" y="1921523"/>
                    <a:pt x="47396" y="1922285"/>
                    <a:pt x="50292" y="1922285"/>
                  </a:cubicBezTo>
                  <a:cubicBezTo>
                    <a:pt x="52882" y="1922285"/>
                    <a:pt x="55549" y="1921523"/>
                    <a:pt x="58293" y="1919999"/>
                  </a:cubicBezTo>
                  <a:cubicBezTo>
                    <a:pt x="66370" y="1915427"/>
                    <a:pt x="73228" y="1913141"/>
                    <a:pt x="78867" y="1913141"/>
                  </a:cubicBezTo>
                  <a:close/>
                  <a:moveTo>
                    <a:pt x="169164" y="1898282"/>
                  </a:moveTo>
                  <a:lnTo>
                    <a:pt x="171450" y="1900568"/>
                  </a:lnTo>
                  <a:lnTo>
                    <a:pt x="164592" y="1917713"/>
                  </a:lnTo>
                  <a:cubicBezTo>
                    <a:pt x="158648" y="1932648"/>
                    <a:pt x="151409" y="1942935"/>
                    <a:pt x="142875" y="1948574"/>
                  </a:cubicBezTo>
                  <a:lnTo>
                    <a:pt x="93954" y="1980807"/>
                  </a:lnTo>
                  <a:lnTo>
                    <a:pt x="90754" y="1977835"/>
                  </a:lnTo>
                  <a:lnTo>
                    <a:pt x="124587" y="1925714"/>
                  </a:lnTo>
                  <a:cubicBezTo>
                    <a:pt x="129311" y="1918399"/>
                    <a:pt x="138074" y="1911922"/>
                    <a:pt x="150876" y="1906283"/>
                  </a:cubicBezTo>
                  <a:close/>
                  <a:moveTo>
                    <a:pt x="18288" y="1843418"/>
                  </a:moveTo>
                  <a:lnTo>
                    <a:pt x="25146" y="1843418"/>
                  </a:lnTo>
                  <a:lnTo>
                    <a:pt x="25146" y="1961147"/>
                  </a:lnTo>
                  <a:cubicBezTo>
                    <a:pt x="25146" y="1968310"/>
                    <a:pt x="27394" y="1974482"/>
                    <a:pt x="31889" y="1979664"/>
                  </a:cubicBezTo>
                  <a:cubicBezTo>
                    <a:pt x="36385" y="1984845"/>
                    <a:pt x="42138" y="1987436"/>
                    <a:pt x="49149" y="1987436"/>
                  </a:cubicBezTo>
                  <a:cubicBezTo>
                    <a:pt x="52044" y="1987436"/>
                    <a:pt x="55473" y="1986674"/>
                    <a:pt x="59436" y="1985150"/>
                  </a:cubicBezTo>
                  <a:lnTo>
                    <a:pt x="65151" y="1990865"/>
                  </a:lnTo>
                  <a:cubicBezTo>
                    <a:pt x="59969" y="1993913"/>
                    <a:pt x="55016" y="1995437"/>
                    <a:pt x="50292" y="1995437"/>
                  </a:cubicBezTo>
                  <a:cubicBezTo>
                    <a:pt x="41300" y="1995437"/>
                    <a:pt x="33718" y="1992503"/>
                    <a:pt x="27546" y="1986636"/>
                  </a:cubicBezTo>
                  <a:cubicBezTo>
                    <a:pt x="21374" y="1980769"/>
                    <a:pt x="18288" y="1973415"/>
                    <a:pt x="18288" y="1964576"/>
                  </a:cubicBezTo>
                  <a:close/>
                  <a:moveTo>
                    <a:pt x="0" y="1843418"/>
                  </a:moveTo>
                  <a:lnTo>
                    <a:pt x="6858" y="1843418"/>
                  </a:lnTo>
                  <a:lnTo>
                    <a:pt x="6858" y="2065160"/>
                  </a:lnTo>
                  <a:lnTo>
                    <a:pt x="228600" y="2065160"/>
                  </a:lnTo>
                  <a:lnTo>
                    <a:pt x="228600" y="2072018"/>
                  </a:lnTo>
                  <a:lnTo>
                    <a:pt x="0" y="2072018"/>
                  </a:lnTo>
                  <a:close/>
                  <a:moveTo>
                    <a:pt x="80010" y="1639328"/>
                  </a:moveTo>
                  <a:lnTo>
                    <a:pt x="86868" y="1645043"/>
                  </a:lnTo>
                  <a:cubicBezTo>
                    <a:pt x="86106" y="1649615"/>
                    <a:pt x="85725" y="1652663"/>
                    <a:pt x="85725" y="1654187"/>
                  </a:cubicBezTo>
                  <a:cubicBezTo>
                    <a:pt x="85725" y="1661654"/>
                    <a:pt x="89535" y="1667674"/>
                    <a:pt x="97155" y="1672246"/>
                  </a:cubicBezTo>
                  <a:cubicBezTo>
                    <a:pt x="103708" y="1676209"/>
                    <a:pt x="110947" y="1678190"/>
                    <a:pt x="118872" y="1678190"/>
                  </a:cubicBezTo>
                  <a:lnTo>
                    <a:pt x="228600" y="1678190"/>
                  </a:lnTo>
                  <a:lnTo>
                    <a:pt x="228600" y="1685048"/>
                  </a:lnTo>
                  <a:lnTo>
                    <a:pt x="115443" y="1685048"/>
                  </a:lnTo>
                  <a:cubicBezTo>
                    <a:pt x="105384" y="1685048"/>
                    <a:pt x="96545" y="1682076"/>
                    <a:pt x="88925" y="1676132"/>
                  </a:cubicBezTo>
                  <a:cubicBezTo>
                    <a:pt x="80695" y="1669732"/>
                    <a:pt x="76581" y="1661654"/>
                    <a:pt x="76581" y="1651901"/>
                  </a:cubicBezTo>
                  <a:cubicBezTo>
                    <a:pt x="76581" y="1649615"/>
                    <a:pt x="77724" y="1645424"/>
                    <a:pt x="80010" y="1639328"/>
                  </a:cubicBezTo>
                  <a:close/>
                  <a:moveTo>
                    <a:pt x="61722" y="1639328"/>
                  </a:moveTo>
                  <a:lnTo>
                    <a:pt x="66065" y="1643214"/>
                  </a:lnTo>
                  <a:lnTo>
                    <a:pt x="56007" y="1659902"/>
                  </a:lnTo>
                  <a:cubicBezTo>
                    <a:pt x="47625" y="1673923"/>
                    <a:pt x="40005" y="1681543"/>
                    <a:pt x="33147" y="1682762"/>
                  </a:cubicBezTo>
                  <a:cubicBezTo>
                    <a:pt x="28879" y="1683524"/>
                    <a:pt x="24536" y="1685124"/>
                    <a:pt x="20116" y="1687562"/>
                  </a:cubicBezTo>
                  <a:lnTo>
                    <a:pt x="17830" y="1685048"/>
                  </a:lnTo>
                  <a:cubicBezTo>
                    <a:pt x="20421" y="1682000"/>
                    <a:pt x="22174" y="1677809"/>
                    <a:pt x="23088" y="1672475"/>
                  </a:cubicBezTo>
                  <a:cubicBezTo>
                    <a:pt x="25374" y="1664855"/>
                    <a:pt x="33299" y="1656854"/>
                    <a:pt x="46863" y="1648472"/>
                  </a:cubicBezTo>
                  <a:close/>
                  <a:moveTo>
                    <a:pt x="106299" y="1623326"/>
                  </a:moveTo>
                  <a:cubicBezTo>
                    <a:pt x="113004" y="1623326"/>
                    <a:pt x="118681" y="1625650"/>
                    <a:pt x="123329" y="1630298"/>
                  </a:cubicBezTo>
                  <a:cubicBezTo>
                    <a:pt x="127978" y="1634946"/>
                    <a:pt x="130302" y="1640623"/>
                    <a:pt x="130302" y="1647329"/>
                  </a:cubicBezTo>
                  <a:cubicBezTo>
                    <a:pt x="130302" y="1652510"/>
                    <a:pt x="128549" y="1657044"/>
                    <a:pt x="125044" y="1660931"/>
                  </a:cubicBezTo>
                  <a:cubicBezTo>
                    <a:pt x="121539" y="1664817"/>
                    <a:pt x="117195" y="1666760"/>
                    <a:pt x="112014" y="1666760"/>
                  </a:cubicBezTo>
                  <a:cubicBezTo>
                    <a:pt x="107746" y="1666760"/>
                    <a:pt x="104127" y="1665350"/>
                    <a:pt x="101155" y="1662531"/>
                  </a:cubicBezTo>
                  <a:cubicBezTo>
                    <a:pt x="98183" y="1659711"/>
                    <a:pt x="96697" y="1656168"/>
                    <a:pt x="96697" y="1651901"/>
                  </a:cubicBezTo>
                  <a:cubicBezTo>
                    <a:pt x="96697" y="1648548"/>
                    <a:pt x="97840" y="1645805"/>
                    <a:pt x="100126" y="1643671"/>
                  </a:cubicBezTo>
                  <a:cubicBezTo>
                    <a:pt x="102412" y="1641538"/>
                    <a:pt x="105232" y="1640471"/>
                    <a:pt x="108585" y="1640471"/>
                  </a:cubicBezTo>
                  <a:cubicBezTo>
                    <a:pt x="113157" y="1640471"/>
                    <a:pt x="115443" y="1642757"/>
                    <a:pt x="115443" y="1647329"/>
                  </a:cubicBezTo>
                  <a:cubicBezTo>
                    <a:pt x="115138" y="1649310"/>
                    <a:pt x="114376" y="1650834"/>
                    <a:pt x="113157" y="1651901"/>
                  </a:cubicBezTo>
                  <a:cubicBezTo>
                    <a:pt x="113157" y="1648853"/>
                    <a:pt x="111633" y="1647329"/>
                    <a:pt x="108585" y="1647329"/>
                  </a:cubicBezTo>
                  <a:cubicBezTo>
                    <a:pt x="104775" y="1647329"/>
                    <a:pt x="102870" y="1649234"/>
                    <a:pt x="102870" y="1653044"/>
                  </a:cubicBezTo>
                  <a:cubicBezTo>
                    <a:pt x="102870" y="1657616"/>
                    <a:pt x="105918" y="1659902"/>
                    <a:pt x="112014" y="1659902"/>
                  </a:cubicBezTo>
                  <a:cubicBezTo>
                    <a:pt x="115519" y="1659902"/>
                    <a:pt x="118300" y="1658530"/>
                    <a:pt x="120358" y="1655787"/>
                  </a:cubicBezTo>
                  <a:cubicBezTo>
                    <a:pt x="122415" y="1653044"/>
                    <a:pt x="123444" y="1649843"/>
                    <a:pt x="123444" y="1646186"/>
                  </a:cubicBezTo>
                  <a:cubicBezTo>
                    <a:pt x="123444" y="1642071"/>
                    <a:pt x="121996" y="1638566"/>
                    <a:pt x="119100" y="1635670"/>
                  </a:cubicBezTo>
                  <a:cubicBezTo>
                    <a:pt x="116205" y="1632775"/>
                    <a:pt x="112699" y="1631327"/>
                    <a:pt x="108585" y="1631327"/>
                  </a:cubicBezTo>
                  <a:cubicBezTo>
                    <a:pt x="104165" y="1631327"/>
                    <a:pt x="99974" y="1632470"/>
                    <a:pt x="96012" y="1634756"/>
                  </a:cubicBezTo>
                  <a:lnTo>
                    <a:pt x="90297" y="1629041"/>
                  </a:lnTo>
                  <a:cubicBezTo>
                    <a:pt x="97155" y="1625231"/>
                    <a:pt x="102489" y="1623326"/>
                    <a:pt x="106299" y="1623326"/>
                  </a:cubicBezTo>
                  <a:close/>
                  <a:moveTo>
                    <a:pt x="22860" y="1615325"/>
                  </a:moveTo>
                  <a:cubicBezTo>
                    <a:pt x="23774" y="1620659"/>
                    <a:pt x="25679" y="1625231"/>
                    <a:pt x="28575" y="1629041"/>
                  </a:cubicBezTo>
                  <a:cubicBezTo>
                    <a:pt x="32080" y="1633613"/>
                    <a:pt x="36271" y="1635899"/>
                    <a:pt x="41148" y="1635899"/>
                  </a:cubicBezTo>
                  <a:cubicBezTo>
                    <a:pt x="47091" y="1635746"/>
                    <a:pt x="56235" y="1632317"/>
                    <a:pt x="68580" y="1625612"/>
                  </a:cubicBezTo>
                  <a:lnTo>
                    <a:pt x="77724" y="1634756"/>
                  </a:lnTo>
                  <a:cubicBezTo>
                    <a:pt x="71628" y="1647862"/>
                    <a:pt x="68580" y="1657387"/>
                    <a:pt x="68580" y="1663331"/>
                  </a:cubicBezTo>
                  <a:cubicBezTo>
                    <a:pt x="68580" y="1667750"/>
                    <a:pt x="69799" y="1671713"/>
                    <a:pt x="72237" y="1675218"/>
                  </a:cubicBezTo>
                  <a:cubicBezTo>
                    <a:pt x="74676" y="1678723"/>
                    <a:pt x="78028" y="1680476"/>
                    <a:pt x="82296" y="1680476"/>
                  </a:cubicBezTo>
                  <a:cubicBezTo>
                    <a:pt x="79248" y="1683524"/>
                    <a:pt x="75819" y="1685048"/>
                    <a:pt x="72009" y="1685048"/>
                  </a:cubicBezTo>
                  <a:cubicBezTo>
                    <a:pt x="68199" y="1685048"/>
                    <a:pt x="65151" y="1683562"/>
                    <a:pt x="62865" y="1680590"/>
                  </a:cubicBezTo>
                  <a:cubicBezTo>
                    <a:pt x="60579" y="1677618"/>
                    <a:pt x="59436" y="1674151"/>
                    <a:pt x="59436" y="1670189"/>
                  </a:cubicBezTo>
                  <a:cubicBezTo>
                    <a:pt x="59436" y="1663178"/>
                    <a:pt x="62484" y="1654415"/>
                    <a:pt x="68580" y="1643900"/>
                  </a:cubicBezTo>
                  <a:lnTo>
                    <a:pt x="61722" y="1635899"/>
                  </a:lnTo>
                  <a:cubicBezTo>
                    <a:pt x="50901" y="1643519"/>
                    <a:pt x="42138" y="1647329"/>
                    <a:pt x="35433" y="1647329"/>
                  </a:cubicBezTo>
                  <a:cubicBezTo>
                    <a:pt x="30708" y="1647329"/>
                    <a:pt x="26860" y="1645500"/>
                    <a:pt x="23888" y="1641842"/>
                  </a:cubicBezTo>
                  <a:cubicBezTo>
                    <a:pt x="20917" y="1638185"/>
                    <a:pt x="19431" y="1633918"/>
                    <a:pt x="19431" y="1629041"/>
                  </a:cubicBezTo>
                  <a:cubicBezTo>
                    <a:pt x="19431" y="1622640"/>
                    <a:pt x="20574" y="1618068"/>
                    <a:pt x="22860" y="1615325"/>
                  </a:cubicBezTo>
                  <a:close/>
                  <a:moveTo>
                    <a:pt x="65151" y="1607324"/>
                  </a:moveTo>
                  <a:lnTo>
                    <a:pt x="96012" y="1639328"/>
                  </a:lnTo>
                  <a:lnTo>
                    <a:pt x="90754" y="1644814"/>
                  </a:lnTo>
                  <a:lnTo>
                    <a:pt x="59207" y="1612353"/>
                  </a:lnTo>
                  <a:close/>
                  <a:moveTo>
                    <a:pt x="56007" y="1573034"/>
                  </a:moveTo>
                  <a:cubicBezTo>
                    <a:pt x="62712" y="1573034"/>
                    <a:pt x="68427" y="1575167"/>
                    <a:pt x="73152" y="1579435"/>
                  </a:cubicBezTo>
                  <a:cubicBezTo>
                    <a:pt x="77876" y="1583702"/>
                    <a:pt x="80162" y="1589188"/>
                    <a:pt x="80010" y="1595894"/>
                  </a:cubicBezTo>
                  <a:cubicBezTo>
                    <a:pt x="79857" y="1602142"/>
                    <a:pt x="77952" y="1607857"/>
                    <a:pt x="74295" y="1613039"/>
                  </a:cubicBezTo>
                  <a:lnTo>
                    <a:pt x="68580" y="1608467"/>
                  </a:lnTo>
                  <a:cubicBezTo>
                    <a:pt x="70866" y="1604809"/>
                    <a:pt x="72009" y="1600999"/>
                    <a:pt x="72009" y="1597037"/>
                  </a:cubicBezTo>
                  <a:cubicBezTo>
                    <a:pt x="72009" y="1592922"/>
                    <a:pt x="70561" y="1589417"/>
                    <a:pt x="67665" y="1586521"/>
                  </a:cubicBezTo>
                  <a:cubicBezTo>
                    <a:pt x="64770" y="1583626"/>
                    <a:pt x="61264" y="1582178"/>
                    <a:pt x="57150" y="1582178"/>
                  </a:cubicBezTo>
                  <a:cubicBezTo>
                    <a:pt x="53797" y="1582178"/>
                    <a:pt x="50673" y="1583092"/>
                    <a:pt x="47777" y="1584921"/>
                  </a:cubicBezTo>
                  <a:cubicBezTo>
                    <a:pt x="44881" y="1586750"/>
                    <a:pt x="43434" y="1589264"/>
                    <a:pt x="43434" y="1592465"/>
                  </a:cubicBezTo>
                  <a:cubicBezTo>
                    <a:pt x="43434" y="1597799"/>
                    <a:pt x="45720" y="1600466"/>
                    <a:pt x="50292" y="1600466"/>
                  </a:cubicBezTo>
                  <a:cubicBezTo>
                    <a:pt x="54102" y="1600466"/>
                    <a:pt x="56007" y="1598561"/>
                    <a:pt x="56007" y="1594751"/>
                  </a:cubicBezTo>
                  <a:cubicBezTo>
                    <a:pt x="56007" y="1592465"/>
                    <a:pt x="54483" y="1590560"/>
                    <a:pt x="51435" y="1589036"/>
                  </a:cubicBezTo>
                  <a:cubicBezTo>
                    <a:pt x="58293" y="1589036"/>
                    <a:pt x="61722" y="1591703"/>
                    <a:pt x="61722" y="1597037"/>
                  </a:cubicBezTo>
                  <a:cubicBezTo>
                    <a:pt x="61722" y="1600085"/>
                    <a:pt x="60579" y="1602561"/>
                    <a:pt x="58293" y="1604466"/>
                  </a:cubicBezTo>
                  <a:cubicBezTo>
                    <a:pt x="56007" y="1606371"/>
                    <a:pt x="53340" y="1607324"/>
                    <a:pt x="50292" y="1607324"/>
                  </a:cubicBezTo>
                  <a:cubicBezTo>
                    <a:pt x="46024" y="1607324"/>
                    <a:pt x="42481" y="1605724"/>
                    <a:pt x="39662" y="1602523"/>
                  </a:cubicBezTo>
                  <a:cubicBezTo>
                    <a:pt x="36842" y="1599323"/>
                    <a:pt x="35433" y="1595589"/>
                    <a:pt x="35433" y="1591322"/>
                  </a:cubicBezTo>
                  <a:cubicBezTo>
                    <a:pt x="35433" y="1585988"/>
                    <a:pt x="37490" y="1581606"/>
                    <a:pt x="41605" y="1578177"/>
                  </a:cubicBezTo>
                  <a:cubicBezTo>
                    <a:pt x="45720" y="1574748"/>
                    <a:pt x="50520" y="1573034"/>
                    <a:pt x="56007" y="1573034"/>
                  </a:cubicBezTo>
                  <a:close/>
                  <a:moveTo>
                    <a:pt x="78867" y="1544459"/>
                  </a:moveTo>
                  <a:cubicBezTo>
                    <a:pt x="86182" y="1544459"/>
                    <a:pt x="92049" y="1548040"/>
                    <a:pt x="96469" y="1555203"/>
                  </a:cubicBezTo>
                  <a:cubicBezTo>
                    <a:pt x="99212" y="1559775"/>
                    <a:pt x="100584" y="1564957"/>
                    <a:pt x="100584" y="1570748"/>
                  </a:cubicBezTo>
                  <a:cubicBezTo>
                    <a:pt x="100584" y="1582178"/>
                    <a:pt x="96393" y="1595132"/>
                    <a:pt x="88011" y="1609610"/>
                  </a:cubicBezTo>
                  <a:lnTo>
                    <a:pt x="93726" y="1615325"/>
                  </a:lnTo>
                  <a:cubicBezTo>
                    <a:pt x="111252" y="1605419"/>
                    <a:pt x="122682" y="1600466"/>
                    <a:pt x="128016" y="1600466"/>
                  </a:cubicBezTo>
                  <a:cubicBezTo>
                    <a:pt x="136093" y="1600618"/>
                    <a:pt x="142798" y="1602371"/>
                    <a:pt x="148132" y="1605724"/>
                  </a:cubicBezTo>
                  <a:cubicBezTo>
                    <a:pt x="154533" y="1609838"/>
                    <a:pt x="157734" y="1615706"/>
                    <a:pt x="157734" y="1623326"/>
                  </a:cubicBezTo>
                  <a:cubicBezTo>
                    <a:pt x="157734" y="1626679"/>
                    <a:pt x="156591" y="1631441"/>
                    <a:pt x="154305" y="1637613"/>
                  </a:cubicBezTo>
                  <a:cubicBezTo>
                    <a:pt x="152019" y="1643786"/>
                    <a:pt x="150876" y="1648548"/>
                    <a:pt x="150876" y="1651901"/>
                  </a:cubicBezTo>
                  <a:cubicBezTo>
                    <a:pt x="150876" y="1654034"/>
                    <a:pt x="151638" y="1657082"/>
                    <a:pt x="153162" y="1661045"/>
                  </a:cubicBezTo>
                  <a:cubicBezTo>
                    <a:pt x="146304" y="1657387"/>
                    <a:pt x="142875" y="1650910"/>
                    <a:pt x="142875" y="1641614"/>
                  </a:cubicBezTo>
                  <a:cubicBezTo>
                    <a:pt x="142875" y="1633994"/>
                    <a:pt x="140398" y="1627517"/>
                    <a:pt x="135445" y="1622183"/>
                  </a:cubicBezTo>
                  <a:cubicBezTo>
                    <a:pt x="130492" y="1616849"/>
                    <a:pt x="124206" y="1614182"/>
                    <a:pt x="116586" y="1614182"/>
                  </a:cubicBezTo>
                  <a:cubicBezTo>
                    <a:pt x="107442" y="1614182"/>
                    <a:pt x="97536" y="1617992"/>
                    <a:pt x="86868" y="1625612"/>
                  </a:cubicBezTo>
                  <a:lnTo>
                    <a:pt x="77724" y="1616468"/>
                  </a:lnTo>
                  <a:cubicBezTo>
                    <a:pt x="86106" y="1606409"/>
                    <a:pt x="90297" y="1596884"/>
                    <a:pt x="90297" y="1587893"/>
                  </a:cubicBezTo>
                  <a:cubicBezTo>
                    <a:pt x="90297" y="1580730"/>
                    <a:pt x="88239" y="1574367"/>
                    <a:pt x="84124" y="1568805"/>
                  </a:cubicBezTo>
                  <a:cubicBezTo>
                    <a:pt x="80010" y="1563242"/>
                    <a:pt x="74447" y="1560461"/>
                    <a:pt x="67437" y="1560461"/>
                  </a:cubicBezTo>
                  <a:cubicBezTo>
                    <a:pt x="66522" y="1560461"/>
                    <a:pt x="65189" y="1560651"/>
                    <a:pt x="63436" y="1561032"/>
                  </a:cubicBezTo>
                  <a:cubicBezTo>
                    <a:pt x="61684" y="1561413"/>
                    <a:pt x="60350" y="1561604"/>
                    <a:pt x="59436" y="1561604"/>
                  </a:cubicBezTo>
                  <a:cubicBezTo>
                    <a:pt x="50596" y="1561604"/>
                    <a:pt x="44881" y="1558175"/>
                    <a:pt x="42291" y="1551317"/>
                  </a:cubicBezTo>
                  <a:cubicBezTo>
                    <a:pt x="44729" y="1552841"/>
                    <a:pt x="47396" y="1553603"/>
                    <a:pt x="50292" y="1553603"/>
                  </a:cubicBezTo>
                  <a:cubicBezTo>
                    <a:pt x="52882" y="1553603"/>
                    <a:pt x="55549" y="1552841"/>
                    <a:pt x="58293" y="1551317"/>
                  </a:cubicBezTo>
                  <a:cubicBezTo>
                    <a:pt x="66370" y="1546745"/>
                    <a:pt x="73228" y="1544459"/>
                    <a:pt x="78867" y="1544459"/>
                  </a:cubicBezTo>
                  <a:close/>
                  <a:moveTo>
                    <a:pt x="169164" y="1529600"/>
                  </a:moveTo>
                  <a:lnTo>
                    <a:pt x="171450" y="1531886"/>
                  </a:lnTo>
                  <a:lnTo>
                    <a:pt x="164592" y="1549031"/>
                  </a:lnTo>
                  <a:cubicBezTo>
                    <a:pt x="158648" y="1563966"/>
                    <a:pt x="151409" y="1574253"/>
                    <a:pt x="142875" y="1579892"/>
                  </a:cubicBezTo>
                  <a:lnTo>
                    <a:pt x="93954" y="1612124"/>
                  </a:lnTo>
                  <a:lnTo>
                    <a:pt x="90754" y="1609153"/>
                  </a:lnTo>
                  <a:lnTo>
                    <a:pt x="124587" y="1557032"/>
                  </a:lnTo>
                  <a:cubicBezTo>
                    <a:pt x="129311" y="1549717"/>
                    <a:pt x="138074" y="1543240"/>
                    <a:pt x="150876" y="1537601"/>
                  </a:cubicBezTo>
                  <a:close/>
                  <a:moveTo>
                    <a:pt x="18288" y="1474736"/>
                  </a:moveTo>
                  <a:lnTo>
                    <a:pt x="25146" y="1474736"/>
                  </a:lnTo>
                  <a:lnTo>
                    <a:pt x="25146" y="1592465"/>
                  </a:lnTo>
                  <a:cubicBezTo>
                    <a:pt x="25146" y="1599628"/>
                    <a:pt x="27394" y="1605800"/>
                    <a:pt x="31889" y="1610981"/>
                  </a:cubicBezTo>
                  <a:cubicBezTo>
                    <a:pt x="36385" y="1616163"/>
                    <a:pt x="42138" y="1618754"/>
                    <a:pt x="49149" y="1618754"/>
                  </a:cubicBezTo>
                  <a:cubicBezTo>
                    <a:pt x="52044" y="1618754"/>
                    <a:pt x="55473" y="1617992"/>
                    <a:pt x="59436" y="1616468"/>
                  </a:cubicBezTo>
                  <a:lnTo>
                    <a:pt x="65151" y="1622183"/>
                  </a:lnTo>
                  <a:cubicBezTo>
                    <a:pt x="59969" y="1625231"/>
                    <a:pt x="55016" y="1626755"/>
                    <a:pt x="50292" y="1626755"/>
                  </a:cubicBezTo>
                  <a:cubicBezTo>
                    <a:pt x="41300" y="1626755"/>
                    <a:pt x="33718" y="1623821"/>
                    <a:pt x="27546" y="1617954"/>
                  </a:cubicBezTo>
                  <a:cubicBezTo>
                    <a:pt x="21374" y="1612086"/>
                    <a:pt x="18288" y="1604733"/>
                    <a:pt x="18288" y="1595894"/>
                  </a:cubicBezTo>
                  <a:close/>
                  <a:moveTo>
                    <a:pt x="0" y="1474736"/>
                  </a:moveTo>
                  <a:lnTo>
                    <a:pt x="6858" y="1474736"/>
                  </a:lnTo>
                  <a:lnTo>
                    <a:pt x="6858" y="1696478"/>
                  </a:lnTo>
                  <a:lnTo>
                    <a:pt x="228600" y="1696478"/>
                  </a:lnTo>
                  <a:lnTo>
                    <a:pt x="228600" y="1703336"/>
                  </a:lnTo>
                  <a:lnTo>
                    <a:pt x="0" y="1703336"/>
                  </a:lnTo>
                  <a:close/>
                  <a:moveTo>
                    <a:pt x="80010" y="1270644"/>
                  </a:moveTo>
                  <a:lnTo>
                    <a:pt x="86868" y="1276359"/>
                  </a:lnTo>
                  <a:cubicBezTo>
                    <a:pt x="86106" y="1280931"/>
                    <a:pt x="85725" y="1283979"/>
                    <a:pt x="85725" y="1285503"/>
                  </a:cubicBezTo>
                  <a:cubicBezTo>
                    <a:pt x="85725" y="1292970"/>
                    <a:pt x="89535" y="1298990"/>
                    <a:pt x="97155" y="1303562"/>
                  </a:cubicBezTo>
                  <a:cubicBezTo>
                    <a:pt x="103708" y="1307525"/>
                    <a:pt x="110947" y="1309506"/>
                    <a:pt x="118872" y="1309506"/>
                  </a:cubicBezTo>
                  <a:lnTo>
                    <a:pt x="228600" y="1309506"/>
                  </a:lnTo>
                  <a:lnTo>
                    <a:pt x="228600" y="1316364"/>
                  </a:lnTo>
                  <a:lnTo>
                    <a:pt x="115443" y="1316364"/>
                  </a:lnTo>
                  <a:cubicBezTo>
                    <a:pt x="105384" y="1316364"/>
                    <a:pt x="96545" y="1313392"/>
                    <a:pt x="88925" y="1307448"/>
                  </a:cubicBezTo>
                  <a:cubicBezTo>
                    <a:pt x="80695" y="1301048"/>
                    <a:pt x="76581" y="1292970"/>
                    <a:pt x="76581" y="1283217"/>
                  </a:cubicBezTo>
                  <a:cubicBezTo>
                    <a:pt x="76581" y="1280931"/>
                    <a:pt x="77724" y="1276740"/>
                    <a:pt x="80010" y="1270644"/>
                  </a:cubicBezTo>
                  <a:close/>
                  <a:moveTo>
                    <a:pt x="61722" y="1270644"/>
                  </a:moveTo>
                  <a:lnTo>
                    <a:pt x="66065" y="1274530"/>
                  </a:lnTo>
                  <a:lnTo>
                    <a:pt x="56007" y="1291218"/>
                  </a:lnTo>
                  <a:cubicBezTo>
                    <a:pt x="47625" y="1305239"/>
                    <a:pt x="40005" y="1312859"/>
                    <a:pt x="33147" y="1314078"/>
                  </a:cubicBezTo>
                  <a:cubicBezTo>
                    <a:pt x="28879" y="1314840"/>
                    <a:pt x="24536" y="1316440"/>
                    <a:pt x="20116" y="1318878"/>
                  </a:cubicBezTo>
                  <a:lnTo>
                    <a:pt x="17830" y="1316364"/>
                  </a:lnTo>
                  <a:cubicBezTo>
                    <a:pt x="20421" y="1313316"/>
                    <a:pt x="22174" y="1309125"/>
                    <a:pt x="23088" y="1303791"/>
                  </a:cubicBezTo>
                  <a:cubicBezTo>
                    <a:pt x="25374" y="1296171"/>
                    <a:pt x="33299" y="1288170"/>
                    <a:pt x="46863" y="1279788"/>
                  </a:cubicBezTo>
                  <a:close/>
                  <a:moveTo>
                    <a:pt x="106299" y="1254642"/>
                  </a:moveTo>
                  <a:cubicBezTo>
                    <a:pt x="113004" y="1254642"/>
                    <a:pt x="118681" y="1256966"/>
                    <a:pt x="123329" y="1261614"/>
                  </a:cubicBezTo>
                  <a:cubicBezTo>
                    <a:pt x="127978" y="1266262"/>
                    <a:pt x="130302" y="1271939"/>
                    <a:pt x="130302" y="1278645"/>
                  </a:cubicBezTo>
                  <a:cubicBezTo>
                    <a:pt x="130302" y="1283826"/>
                    <a:pt x="128549" y="1288360"/>
                    <a:pt x="125044" y="1292247"/>
                  </a:cubicBezTo>
                  <a:cubicBezTo>
                    <a:pt x="121539" y="1296133"/>
                    <a:pt x="117195" y="1298076"/>
                    <a:pt x="112014" y="1298076"/>
                  </a:cubicBezTo>
                  <a:cubicBezTo>
                    <a:pt x="107746" y="1298076"/>
                    <a:pt x="104127" y="1296666"/>
                    <a:pt x="101155" y="1293847"/>
                  </a:cubicBezTo>
                  <a:cubicBezTo>
                    <a:pt x="98183" y="1291027"/>
                    <a:pt x="96697" y="1287484"/>
                    <a:pt x="96697" y="1283217"/>
                  </a:cubicBezTo>
                  <a:cubicBezTo>
                    <a:pt x="96697" y="1279864"/>
                    <a:pt x="97840" y="1277121"/>
                    <a:pt x="100126" y="1274987"/>
                  </a:cubicBezTo>
                  <a:cubicBezTo>
                    <a:pt x="102412" y="1272854"/>
                    <a:pt x="105232" y="1271787"/>
                    <a:pt x="108585" y="1271787"/>
                  </a:cubicBezTo>
                  <a:cubicBezTo>
                    <a:pt x="113157" y="1271787"/>
                    <a:pt x="115443" y="1274073"/>
                    <a:pt x="115443" y="1278645"/>
                  </a:cubicBezTo>
                  <a:cubicBezTo>
                    <a:pt x="115138" y="1280626"/>
                    <a:pt x="114376" y="1282150"/>
                    <a:pt x="113157" y="1283217"/>
                  </a:cubicBezTo>
                  <a:cubicBezTo>
                    <a:pt x="113157" y="1280169"/>
                    <a:pt x="111633" y="1278645"/>
                    <a:pt x="108585" y="1278645"/>
                  </a:cubicBezTo>
                  <a:cubicBezTo>
                    <a:pt x="104775" y="1278645"/>
                    <a:pt x="102870" y="1280550"/>
                    <a:pt x="102870" y="1284360"/>
                  </a:cubicBezTo>
                  <a:cubicBezTo>
                    <a:pt x="102870" y="1288932"/>
                    <a:pt x="105918" y="1291218"/>
                    <a:pt x="112014" y="1291218"/>
                  </a:cubicBezTo>
                  <a:cubicBezTo>
                    <a:pt x="115519" y="1291218"/>
                    <a:pt x="118300" y="1289846"/>
                    <a:pt x="120358" y="1287103"/>
                  </a:cubicBezTo>
                  <a:cubicBezTo>
                    <a:pt x="122415" y="1284360"/>
                    <a:pt x="123444" y="1281159"/>
                    <a:pt x="123444" y="1277502"/>
                  </a:cubicBezTo>
                  <a:cubicBezTo>
                    <a:pt x="123444" y="1273387"/>
                    <a:pt x="121996" y="1269882"/>
                    <a:pt x="119100" y="1266986"/>
                  </a:cubicBezTo>
                  <a:cubicBezTo>
                    <a:pt x="116205" y="1264091"/>
                    <a:pt x="112699" y="1262643"/>
                    <a:pt x="108585" y="1262643"/>
                  </a:cubicBezTo>
                  <a:cubicBezTo>
                    <a:pt x="104165" y="1262643"/>
                    <a:pt x="99974" y="1263786"/>
                    <a:pt x="96012" y="1266072"/>
                  </a:cubicBezTo>
                  <a:lnTo>
                    <a:pt x="90297" y="1260357"/>
                  </a:lnTo>
                  <a:cubicBezTo>
                    <a:pt x="97155" y="1256547"/>
                    <a:pt x="102489" y="1254642"/>
                    <a:pt x="106299" y="1254642"/>
                  </a:cubicBezTo>
                  <a:close/>
                  <a:moveTo>
                    <a:pt x="22860" y="1246641"/>
                  </a:moveTo>
                  <a:cubicBezTo>
                    <a:pt x="23774" y="1251975"/>
                    <a:pt x="25679" y="1256547"/>
                    <a:pt x="28575" y="1260357"/>
                  </a:cubicBezTo>
                  <a:cubicBezTo>
                    <a:pt x="32080" y="1264929"/>
                    <a:pt x="36271" y="1267215"/>
                    <a:pt x="41148" y="1267215"/>
                  </a:cubicBezTo>
                  <a:cubicBezTo>
                    <a:pt x="47091" y="1267062"/>
                    <a:pt x="56235" y="1263633"/>
                    <a:pt x="68580" y="1256928"/>
                  </a:cubicBezTo>
                  <a:lnTo>
                    <a:pt x="77724" y="1266072"/>
                  </a:lnTo>
                  <a:cubicBezTo>
                    <a:pt x="71628" y="1279178"/>
                    <a:pt x="68580" y="1288703"/>
                    <a:pt x="68580" y="1294647"/>
                  </a:cubicBezTo>
                  <a:cubicBezTo>
                    <a:pt x="68580" y="1299066"/>
                    <a:pt x="69799" y="1303029"/>
                    <a:pt x="72237" y="1306534"/>
                  </a:cubicBezTo>
                  <a:cubicBezTo>
                    <a:pt x="74676" y="1310039"/>
                    <a:pt x="78028" y="1311792"/>
                    <a:pt x="82296" y="1311792"/>
                  </a:cubicBezTo>
                  <a:cubicBezTo>
                    <a:pt x="79248" y="1314840"/>
                    <a:pt x="75819" y="1316364"/>
                    <a:pt x="72009" y="1316364"/>
                  </a:cubicBezTo>
                  <a:cubicBezTo>
                    <a:pt x="68199" y="1316364"/>
                    <a:pt x="65151" y="1314878"/>
                    <a:pt x="62865" y="1311906"/>
                  </a:cubicBezTo>
                  <a:cubicBezTo>
                    <a:pt x="60579" y="1308934"/>
                    <a:pt x="59436" y="1305467"/>
                    <a:pt x="59436" y="1301505"/>
                  </a:cubicBezTo>
                  <a:cubicBezTo>
                    <a:pt x="59436" y="1294494"/>
                    <a:pt x="62484" y="1285731"/>
                    <a:pt x="68580" y="1275216"/>
                  </a:cubicBezTo>
                  <a:lnTo>
                    <a:pt x="61722" y="1267215"/>
                  </a:lnTo>
                  <a:cubicBezTo>
                    <a:pt x="50901" y="1274835"/>
                    <a:pt x="42138" y="1278645"/>
                    <a:pt x="35433" y="1278645"/>
                  </a:cubicBezTo>
                  <a:cubicBezTo>
                    <a:pt x="30708" y="1278645"/>
                    <a:pt x="26860" y="1276816"/>
                    <a:pt x="23888" y="1273158"/>
                  </a:cubicBezTo>
                  <a:cubicBezTo>
                    <a:pt x="20917" y="1269501"/>
                    <a:pt x="19431" y="1265234"/>
                    <a:pt x="19431" y="1260357"/>
                  </a:cubicBezTo>
                  <a:cubicBezTo>
                    <a:pt x="19431" y="1253956"/>
                    <a:pt x="20574" y="1249384"/>
                    <a:pt x="22860" y="1246641"/>
                  </a:cubicBezTo>
                  <a:close/>
                  <a:moveTo>
                    <a:pt x="65151" y="1238640"/>
                  </a:moveTo>
                  <a:lnTo>
                    <a:pt x="96012" y="1270644"/>
                  </a:lnTo>
                  <a:lnTo>
                    <a:pt x="90754" y="1276130"/>
                  </a:lnTo>
                  <a:lnTo>
                    <a:pt x="59207" y="1243669"/>
                  </a:lnTo>
                  <a:close/>
                  <a:moveTo>
                    <a:pt x="56007" y="1204350"/>
                  </a:moveTo>
                  <a:cubicBezTo>
                    <a:pt x="62712" y="1204350"/>
                    <a:pt x="68427" y="1206483"/>
                    <a:pt x="73152" y="1210751"/>
                  </a:cubicBezTo>
                  <a:cubicBezTo>
                    <a:pt x="77876" y="1215018"/>
                    <a:pt x="80162" y="1220504"/>
                    <a:pt x="80010" y="1227210"/>
                  </a:cubicBezTo>
                  <a:cubicBezTo>
                    <a:pt x="79857" y="1233458"/>
                    <a:pt x="77952" y="1239173"/>
                    <a:pt x="74295" y="1244355"/>
                  </a:cubicBezTo>
                  <a:lnTo>
                    <a:pt x="68580" y="1239783"/>
                  </a:lnTo>
                  <a:cubicBezTo>
                    <a:pt x="70866" y="1236125"/>
                    <a:pt x="72009" y="1232315"/>
                    <a:pt x="72009" y="1228353"/>
                  </a:cubicBezTo>
                  <a:cubicBezTo>
                    <a:pt x="72009" y="1224238"/>
                    <a:pt x="70561" y="1220733"/>
                    <a:pt x="67665" y="1217837"/>
                  </a:cubicBezTo>
                  <a:cubicBezTo>
                    <a:pt x="64770" y="1214942"/>
                    <a:pt x="61264" y="1213494"/>
                    <a:pt x="57150" y="1213494"/>
                  </a:cubicBezTo>
                  <a:cubicBezTo>
                    <a:pt x="53797" y="1213494"/>
                    <a:pt x="50673" y="1214408"/>
                    <a:pt x="47777" y="1216237"/>
                  </a:cubicBezTo>
                  <a:cubicBezTo>
                    <a:pt x="44881" y="1218066"/>
                    <a:pt x="43434" y="1220580"/>
                    <a:pt x="43434" y="1223781"/>
                  </a:cubicBezTo>
                  <a:cubicBezTo>
                    <a:pt x="43434" y="1229115"/>
                    <a:pt x="45720" y="1231782"/>
                    <a:pt x="50292" y="1231782"/>
                  </a:cubicBezTo>
                  <a:cubicBezTo>
                    <a:pt x="54102" y="1231782"/>
                    <a:pt x="56007" y="1229877"/>
                    <a:pt x="56007" y="1226067"/>
                  </a:cubicBezTo>
                  <a:cubicBezTo>
                    <a:pt x="56007" y="1223781"/>
                    <a:pt x="54483" y="1221876"/>
                    <a:pt x="51435" y="1220352"/>
                  </a:cubicBezTo>
                  <a:cubicBezTo>
                    <a:pt x="58293" y="1220352"/>
                    <a:pt x="61722" y="1223019"/>
                    <a:pt x="61722" y="1228353"/>
                  </a:cubicBezTo>
                  <a:cubicBezTo>
                    <a:pt x="61722" y="1231401"/>
                    <a:pt x="60579" y="1233877"/>
                    <a:pt x="58293" y="1235782"/>
                  </a:cubicBezTo>
                  <a:cubicBezTo>
                    <a:pt x="56007" y="1237687"/>
                    <a:pt x="53340" y="1238640"/>
                    <a:pt x="50292" y="1238640"/>
                  </a:cubicBezTo>
                  <a:cubicBezTo>
                    <a:pt x="46024" y="1238640"/>
                    <a:pt x="42481" y="1237040"/>
                    <a:pt x="39662" y="1233839"/>
                  </a:cubicBezTo>
                  <a:cubicBezTo>
                    <a:pt x="36842" y="1230639"/>
                    <a:pt x="35433" y="1226905"/>
                    <a:pt x="35433" y="1222638"/>
                  </a:cubicBezTo>
                  <a:cubicBezTo>
                    <a:pt x="35433" y="1217304"/>
                    <a:pt x="37490" y="1212922"/>
                    <a:pt x="41605" y="1209493"/>
                  </a:cubicBezTo>
                  <a:cubicBezTo>
                    <a:pt x="45720" y="1206064"/>
                    <a:pt x="50520" y="1204350"/>
                    <a:pt x="56007" y="1204350"/>
                  </a:cubicBezTo>
                  <a:close/>
                  <a:moveTo>
                    <a:pt x="78867" y="1175775"/>
                  </a:moveTo>
                  <a:cubicBezTo>
                    <a:pt x="86182" y="1175775"/>
                    <a:pt x="92049" y="1179356"/>
                    <a:pt x="96469" y="1186519"/>
                  </a:cubicBezTo>
                  <a:cubicBezTo>
                    <a:pt x="99212" y="1191091"/>
                    <a:pt x="100584" y="1196273"/>
                    <a:pt x="100584" y="1202064"/>
                  </a:cubicBezTo>
                  <a:cubicBezTo>
                    <a:pt x="100584" y="1213494"/>
                    <a:pt x="96393" y="1226448"/>
                    <a:pt x="88011" y="1240926"/>
                  </a:cubicBezTo>
                  <a:lnTo>
                    <a:pt x="93726" y="1246641"/>
                  </a:lnTo>
                  <a:cubicBezTo>
                    <a:pt x="111252" y="1236735"/>
                    <a:pt x="122682" y="1231782"/>
                    <a:pt x="128016" y="1231782"/>
                  </a:cubicBezTo>
                  <a:cubicBezTo>
                    <a:pt x="136093" y="1231934"/>
                    <a:pt x="142798" y="1233687"/>
                    <a:pt x="148132" y="1237040"/>
                  </a:cubicBezTo>
                  <a:cubicBezTo>
                    <a:pt x="154533" y="1241154"/>
                    <a:pt x="157734" y="1247022"/>
                    <a:pt x="157734" y="1254642"/>
                  </a:cubicBezTo>
                  <a:cubicBezTo>
                    <a:pt x="157734" y="1257995"/>
                    <a:pt x="156591" y="1262757"/>
                    <a:pt x="154305" y="1268929"/>
                  </a:cubicBezTo>
                  <a:cubicBezTo>
                    <a:pt x="152019" y="1275102"/>
                    <a:pt x="150876" y="1279864"/>
                    <a:pt x="150876" y="1283217"/>
                  </a:cubicBezTo>
                  <a:cubicBezTo>
                    <a:pt x="150876" y="1285350"/>
                    <a:pt x="151638" y="1288398"/>
                    <a:pt x="153162" y="1292361"/>
                  </a:cubicBezTo>
                  <a:cubicBezTo>
                    <a:pt x="146304" y="1288703"/>
                    <a:pt x="142875" y="1282226"/>
                    <a:pt x="142875" y="1272930"/>
                  </a:cubicBezTo>
                  <a:cubicBezTo>
                    <a:pt x="142875" y="1265310"/>
                    <a:pt x="140398" y="1258833"/>
                    <a:pt x="135445" y="1253499"/>
                  </a:cubicBezTo>
                  <a:cubicBezTo>
                    <a:pt x="130492" y="1248165"/>
                    <a:pt x="124206" y="1245498"/>
                    <a:pt x="116586" y="1245498"/>
                  </a:cubicBezTo>
                  <a:cubicBezTo>
                    <a:pt x="107442" y="1245498"/>
                    <a:pt x="97536" y="1249308"/>
                    <a:pt x="86868" y="1256928"/>
                  </a:cubicBezTo>
                  <a:lnTo>
                    <a:pt x="77724" y="1247784"/>
                  </a:lnTo>
                  <a:cubicBezTo>
                    <a:pt x="86106" y="1237725"/>
                    <a:pt x="90297" y="1228200"/>
                    <a:pt x="90297" y="1219209"/>
                  </a:cubicBezTo>
                  <a:cubicBezTo>
                    <a:pt x="90297" y="1212046"/>
                    <a:pt x="88239" y="1205683"/>
                    <a:pt x="84124" y="1200121"/>
                  </a:cubicBezTo>
                  <a:cubicBezTo>
                    <a:pt x="80010" y="1194558"/>
                    <a:pt x="74447" y="1191777"/>
                    <a:pt x="67437" y="1191777"/>
                  </a:cubicBezTo>
                  <a:cubicBezTo>
                    <a:pt x="66522" y="1191777"/>
                    <a:pt x="65189" y="1191967"/>
                    <a:pt x="63436" y="1192348"/>
                  </a:cubicBezTo>
                  <a:cubicBezTo>
                    <a:pt x="61684" y="1192729"/>
                    <a:pt x="60350" y="1192920"/>
                    <a:pt x="59436" y="1192920"/>
                  </a:cubicBezTo>
                  <a:cubicBezTo>
                    <a:pt x="50596" y="1192920"/>
                    <a:pt x="44881" y="1189491"/>
                    <a:pt x="42291" y="1182633"/>
                  </a:cubicBezTo>
                  <a:cubicBezTo>
                    <a:pt x="44729" y="1184157"/>
                    <a:pt x="47396" y="1184919"/>
                    <a:pt x="50292" y="1184919"/>
                  </a:cubicBezTo>
                  <a:cubicBezTo>
                    <a:pt x="52882" y="1184919"/>
                    <a:pt x="55549" y="1184157"/>
                    <a:pt x="58293" y="1182633"/>
                  </a:cubicBezTo>
                  <a:cubicBezTo>
                    <a:pt x="66370" y="1178061"/>
                    <a:pt x="73228" y="1175775"/>
                    <a:pt x="78867" y="1175775"/>
                  </a:cubicBezTo>
                  <a:close/>
                  <a:moveTo>
                    <a:pt x="169164" y="1160916"/>
                  </a:moveTo>
                  <a:lnTo>
                    <a:pt x="171450" y="1163202"/>
                  </a:lnTo>
                  <a:lnTo>
                    <a:pt x="164592" y="1180347"/>
                  </a:lnTo>
                  <a:cubicBezTo>
                    <a:pt x="158648" y="1195282"/>
                    <a:pt x="151409" y="1205569"/>
                    <a:pt x="142875" y="1211208"/>
                  </a:cubicBezTo>
                  <a:lnTo>
                    <a:pt x="93954" y="1243440"/>
                  </a:lnTo>
                  <a:lnTo>
                    <a:pt x="90754" y="1240469"/>
                  </a:lnTo>
                  <a:lnTo>
                    <a:pt x="124587" y="1188348"/>
                  </a:lnTo>
                  <a:cubicBezTo>
                    <a:pt x="129311" y="1181033"/>
                    <a:pt x="138074" y="1174556"/>
                    <a:pt x="150876" y="1168917"/>
                  </a:cubicBezTo>
                  <a:close/>
                  <a:moveTo>
                    <a:pt x="18288" y="1106052"/>
                  </a:moveTo>
                  <a:lnTo>
                    <a:pt x="25146" y="1106052"/>
                  </a:lnTo>
                  <a:lnTo>
                    <a:pt x="25146" y="1223781"/>
                  </a:lnTo>
                  <a:cubicBezTo>
                    <a:pt x="25146" y="1230944"/>
                    <a:pt x="27394" y="1237116"/>
                    <a:pt x="31889" y="1242297"/>
                  </a:cubicBezTo>
                  <a:cubicBezTo>
                    <a:pt x="36385" y="1247479"/>
                    <a:pt x="42138" y="1250070"/>
                    <a:pt x="49149" y="1250070"/>
                  </a:cubicBezTo>
                  <a:cubicBezTo>
                    <a:pt x="52044" y="1250070"/>
                    <a:pt x="55473" y="1249308"/>
                    <a:pt x="59436" y="1247784"/>
                  </a:cubicBezTo>
                  <a:lnTo>
                    <a:pt x="65151" y="1253499"/>
                  </a:lnTo>
                  <a:cubicBezTo>
                    <a:pt x="59969" y="1256547"/>
                    <a:pt x="55016" y="1258071"/>
                    <a:pt x="50292" y="1258071"/>
                  </a:cubicBezTo>
                  <a:cubicBezTo>
                    <a:pt x="41300" y="1258071"/>
                    <a:pt x="33718" y="1255137"/>
                    <a:pt x="27546" y="1249270"/>
                  </a:cubicBezTo>
                  <a:cubicBezTo>
                    <a:pt x="21374" y="1243402"/>
                    <a:pt x="18288" y="1236049"/>
                    <a:pt x="18288" y="1227210"/>
                  </a:cubicBezTo>
                  <a:close/>
                  <a:moveTo>
                    <a:pt x="0" y="1106052"/>
                  </a:moveTo>
                  <a:lnTo>
                    <a:pt x="6858" y="1106052"/>
                  </a:lnTo>
                  <a:lnTo>
                    <a:pt x="6858" y="1327794"/>
                  </a:lnTo>
                  <a:lnTo>
                    <a:pt x="228600" y="1327794"/>
                  </a:lnTo>
                  <a:lnTo>
                    <a:pt x="228600" y="1334652"/>
                  </a:lnTo>
                  <a:lnTo>
                    <a:pt x="0" y="1334652"/>
                  </a:lnTo>
                  <a:close/>
                  <a:moveTo>
                    <a:pt x="80010" y="901960"/>
                  </a:moveTo>
                  <a:lnTo>
                    <a:pt x="86868" y="907675"/>
                  </a:lnTo>
                  <a:cubicBezTo>
                    <a:pt x="86106" y="912247"/>
                    <a:pt x="85725" y="915295"/>
                    <a:pt x="85725" y="916819"/>
                  </a:cubicBezTo>
                  <a:cubicBezTo>
                    <a:pt x="85725" y="924286"/>
                    <a:pt x="89535" y="930306"/>
                    <a:pt x="97155" y="934878"/>
                  </a:cubicBezTo>
                  <a:cubicBezTo>
                    <a:pt x="103708" y="938841"/>
                    <a:pt x="110947" y="940822"/>
                    <a:pt x="118872" y="940822"/>
                  </a:cubicBezTo>
                  <a:lnTo>
                    <a:pt x="228600" y="940822"/>
                  </a:lnTo>
                  <a:lnTo>
                    <a:pt x="228600" y="947680"/>
                  </a:lnTo>
                  <a:lnTo>
                    <a:pt x="115443" y="947680"/>
                  </a:lnTo>
                  <a:cubicBezTo>
                    <a:pt x="105384" y="947680"/>
                    <a:pt x="96545" y="944708"/>
                    <a:pt x="88925" y="938764"/>
                  </a:cubicBezTo>
                  <a:cubicBezTo>
                    <a:pt x="80695" y="932364"/>
                    <a:pt x="76581" y="924286"/>
                    <a:pt x="76581" y="914533"/>
                  </a:cubicBezTo>
                  <a:cubicBezTo>
                    <a:pt x="76581" y="912247"/>
                    <a:pt x="77724" y="908056"/>
                    <a:pt x="80010" y="901960"/>
                  </a:cubicBezTo>
                  <a:close/>
                  <a:moveTo>
                    <a:pt x="61722" y="901960"/>
                  </a:moveTo>
                  <a:lnTo>
                    <a:pt x="66065" y="905846"/>
                  </a:lnTo>
                  <a:lnTo>
                    <a:pt x="56007" y="922534"/>
                  </a:lnTo>
                  <a:cubicBezTo>
                    <a:pt x="47625" y="936555"/>
                    <a:pt x="40005" y="944175"/>
                    <a:pt x="33147" y="945394"/>
                  </a:cubicBezTo>
                  <a:cubicBezTo>
                    <a:pt x="28879" y="946156"/>
                    <a:pt x="24536" y="947756"/>
                    <a:pt x="20116" y="950194"/>
                  </a:cubicBezTo>
                  <a:lnTo>
                    <a:pt x="17830" y="947680"/>
                  </a:lnTo>
                  <a:cubicBezTo>
                    <a:pt x="20421" y="944632"/>
                    <a:pt x="22174" y="940441"/>
                    <a:pt x="23088" y="935107"/>
                  </a:cubicBezTo>
                  <a:cubicBezTo>
                    <a:pt x="25374" y="927487"/>
                    <a:pt x="33299" y="919486"/>
                    <a:pt x="46863" y="911104"/>
                  </a:cubicBezTo>
                  <a:close/>
                  <a:moveTo>
                    <a:pt x="106299" y="885958"/>
                  </a:moveTo>
                  <a:cubicBezTo>
                    <a:pt x="113004" y="885958"/>
                    <a:pt x="118681" y="888282"/>
                    <a:pt x="123329" y="892930"/>
                  </a:cubicBezTo>
                  <a:cubicBezTo>
                    <a:pt x="127978" y="897578"/>
                    <a:pt x="130302" y="903255"/>
                    <a:pt x="130302" y="909961"/>
                  </a:cubicBezTo>
                  <a:cubicBezTo>
                    <a:pt x="130302" y="915142"/>
                    <a:pt x="128549" y="919676"/>
                    <a:pt x="125044" y="923563"/>
                  </a:cubicBezTo>
                  <a:cubicBezTo>
                    <a:pt x="121539" y="927449"/>
                    <a:pt x="117195" y="929392"/>
                    <a:pt x="112014" y="929392"/>
                  </a:cubicBezTo>
                  <a:cubicBezTo>
                    <a:pt x="107746" y="929392"/>
                    <a:pt x="104127" y="927982"/>
                    <a:pt x="101155" y="925163"/>
                  </a:cubicBezTo>
                  <a:cubicBezTo>
                    <a:pt x="98183" y="922343"/>
                    <a:pt x="96697" y="918800"/>
                    <a:pt x="96697" y="914533"/>
                  </a:cubicBezTo>
                  <a:cubicBezTo>
                    <a:pt x="96697" y="911180"/>
                    <a:pt x="97840" y="908437"/>
                    <a:pt x="100126" y="906303"/>
                  </a:cubicBezTo>
                  <a:cubicBezTo>
                    <a:pt x="102412" y="904170"/>
                    <a:pt x="105232" y="903103"/>
                    <a:pt x="108585" y="903103"/>
                  </a:cubicBezTo>
                  <a:cubicBezTo>
                    <a:pt x="113157" y="903103"/>
                    <a:pt x="115443" y="905389"/>
                    <a:pt x="115443" y="909961"/>
                  </a:cubicBezTo>
                  <a:cubicBezTo>
                    <a:pt x="115138" y="911942"/>
                    <a:pt x="114376" y="913466"/>
                    <a:pt x="113157" y="914533"/>
                  </a:cubicBezTo>
                  <a:cubicBezTo>
                    <a:pt x="113157" y="911485"/>
                    <a:pt x="111633" y="909961"/>
                    <a:pt x="108585" y="909961"/>
                  </a:cubicBezTo>
                  <a:cubicBezTo>
                    <a:pt x="104775" y="909961"/>
                    <a:pt x="102870" y="911866"/>
                    <a:pt x="102870" y="915676"/>
                  </a:cubicBezTo>
                  <a:cubicBezTo>
                    <a:pt x="102870" y="920248"/>
                    <a:pt x="105918" y="922534"/>
                    <a:pt x="112014" y="922534"/>
                  </a:cubicBezTo>
                  <a:cubicBezTo>
                    <a:pt x="115519" y="922534"/>
                    <a:pt x="118300" y="921162"/>
                    <a:pt x="120358" y="918419"/>
                  </a:cubicBezTo>
                  <a:cubicBezTo>
                    <a:pt x="122415" y="915676"/>
                    <a:pt x="123444" y="912475"/>
                    <a:pt x="123444" y="908818"/>
                  </a:cubicBezTo>
                  <a:cubicBezTo>
                    <a:pt x="123444" y="904703"/>
                    <a:pt x="121996" y="901198"/>
                    <a:pt x="119100" y="898302"/>
                  </a:cubicBezTo>
                  <a:cubicBezTo>
                    <a:pt x="116205" y="895407"/>
                    <a:pt x="112699" y="893959"/>
                    <a:pt x="108585" y="893959"/>
                  </a:cubicBezTo>
                  <a:cubicBezTo>
                    <a:pt x="104165" y="893959"/>
                    <a:pt x="99974" y="895102"/>
                    <a:pt x="96012" y="897388"/>
                  </a:cubicBezTo>
                  <a:lnTo>
                    <a:pt x="90297" y="891673"/>
                  </a:lnTo>
                  <a:cubicBezTo>
                    <a:pt x="97155" y="887863"/>
                    <a:pt x="102489" y="885958"/>
                    <a:pt x="106299" y="885958"/>
                  </a:cubicBezTo>
                  <a:close/>
                  <a:moveTo>
                    <a:pt x="22860" y="877957"/>
                  </a:moveTo>
                  <a:cubicBezTo>
                    <a:pt x="23774" y="883291"/>
                    <a:pt x="25679" y="887863"/>
                    <a:pt x="28575" y="891673"/>
                  </a:cubicBezTo>
                  <a:cubicBezTo>
                    <a:pt x="32080" y="896245"/>
                    <a:pt x="36271" y="898531"/>
                    <a:pt x="41148" y="898531"/>
                  </a:cubicBezTo>
                  <a:cubicBezTo>
                    <a:pt x="47091" y="898378"/>
                    <a:pt x="56235" y="894949"/>
                    <a:pt x="68580" y="888244"/>
                  </a:cubicBezTo>
                  <a:lnTo>
                    <a:pt x="77724" y="897388"/>
                  </a:lnTo>
                  <a:cubicBezTo>
                    <a:pt x="71628" y="910494"/>
                    <a:pt x="68580" y="920019"/>
                    <a:pt x="68580" y="925963"/>
                  </a:cubicBezTo>
                  <a:cubicBezTo>
                    <a:pt x="68580" y="930382"/>
                    <a:pt x="69799" y="934345"/>
                    <a:pt x="72237" y="937850"/>
                  </a:cubicBezTo>
                  <a:cubicBezTo>
                    <a:pt x="74676" y="941355"/>
                    <a:pt x="78028" y="943108"/>
                    <a:pt x="82296" y="943108"/>
                  </a:cubicBezTo>
                  <a:cubicBezTo>
                    <a:pt x="79248" y="946156"/>
                    <a:pt x="75819" y="947680"/>
                    <a:pt x="72009" y="947680"/>
                  </a:cubicBezTo>
                  <a:cubicBezTo>
                    <a:pt x="68199" y="947680"/>
                    <a:pt x="65151" y="946194"/>
                    <a:pt x="62865" y="943222"/>
                  </a:cubicBezTo>
                  <a:cubicBezTo>
                    <a:pt x="60579" y="940250"/>
                    <a:pt x="59436" y="936783"/>
                    <a:pt x="59436" y="932821"/>
                  </a:cubicBezTo>
                  <a:cubicBezTo>
                    <a:pt x="59436" y="925810"/>
                    <a:pt x="62484" y="917047"/>
                    <a:pt x="68580" y="906532"/>
                  </a:cubicBezTo>
                  <a:lnTo>
                    <a:pt x="61722" y="898531"/>
                  </a:lnTo>
                  <a:cubicBezTo>
                    <a:pt x="50901" y="906151"/>
                    <a:pt x="42138" y="909961"/>
                    <a:pt x="35433" y="909961"/>
                  </a:cubicBezTo>
                  <a:cubicBezTo>
                    <a:pt x="30708" y="909961"/>
                    <a:pt x="26860" y="908132"/>
                    <a:pt x="23888" y="904474"/>
                  </a:cubicBezTo>
                  <a:cubicBezTo>
                    <a:pt x="20917" y="900817"/>
                    <a:pt x="19431" y="896550"/>
                    <a:pt x="19431" y="891673"/>
                  </a:cubicBezTo>
                  <a:cubicBezTo>
                    <a:pt x="19431" y="885272"/>
                    <a:pt x="20574" y="880700"/>
                    <a:pt x="22860" y="877957"/>
                  </a:cubicBezTo>
                  <a:close/>
                  <a:moveTo>
                    <a:pt x="65151" y="869956"/>
                  </a:moveTo>
                  <a:lnTo>
                    <a:pt x="96012" y="901960"/>
                  </a:lnTo>
                  <a:lnTo>
                    <a:pt x="90754" y="907446"/>
                  </a:lnTo>
                  <a:lnTo>
                    <a:pt x="59207" y="874985"/>
                  </a:lnTo>
                  <a:close/>
                  <a:moveTo>
                    <a:pt x="56007" y="835666"/>
                  </a:moveTo>
                  <a:cubicBezTo>
                    <a:pt x="62712" y="835666"/>
                    <a:pt x="68427" y="837799"/>
                    <a:pt x="73152" y="842067"/>
                  </a:cubicBezTo>
                  <a:cubicBezTo>
                    <a:pt x="77876" y="846334"/>
                    <a:pt x="80162" y="851820"/>
                    <a:pt x="80010" y="858526"/>
                  </a:cubicBezTo>
                  <a:cubicBezTo>
                    <a:pt x="79857" y="864774"/>
                    <a:pt x="77952" y="870489"/>
                    <a:pt x="74295" y="875671"/>
                  </a:cubicBezTo>
                  <a:lnTo>
                    <a:pt x="68580" y="871099"/>
                  </a:lnTo>
                  <a:cubicBezTo>
                    <a:pt x="70866" y="867441"/>
                    <a:pt x="72009" y="863631"/>
                    <a:pt x="72009" y="859669"/>
                  </a:cubicBezTo>
                  <a:cubicBezTo>
                    <a:pt x="72009" y="855554"/>
                    <a:pt x="70561" y="852049"/>
                    <a:pt x="67665" y="849153"/>
                  </a:cubicBezTo>
                  <a:cubicBezTo>
                    <a:pt x="64770" y="846258"/>
                    <a:pt x="61264" y="844810"/>
                    <a:pt x="57150" y="844810"/>
                  </a:cubicBezTo>
                  <a:cubicBezTo>
                    <a:pt x="53797" y="844810"/>
                    <a:pt x="50673" y="845724"/>
                    <a:pt x="47777" y="847553"/>
                  </a:cubicBezTo>
                  <a:cubicBezTo>
                    <a:pt x="44881" y="849382"/>
                    <a:pt x="43434" y="851896"/>
                    <a:pt x="43434" y="855097"/>
                  </a:cubicBezTo>
                  <a:cubicBezTo>
                    <a:pt x="43434" y="860431"/>
                    <a:pt x="45720" y="863098"/>
                    <a:pt x="50292" y="863098"/>
                  </a:cubicBezTo>
                  <a:cubicBezTo>
                    <a:pt x="54102" y="863098"/>
                    <a:pt x="56007" y="861193"/>
                    <a:pt x="56007" y="857383"/>
                  </a:cubicBezTo>
                  <a:cubicBezTo>
                    <a:pt x="56007" y="855097"/>
                    <a:pt x="54483" y="853192"/>
                    <a:pt x="51435" y="851668"/>
                  </a:cubicBezTo>
                  <a:cubicBezTo>
                    <a:pt x="58293" y="851668"/>
                    <a:pt x="61722" y="854335"/>
                    <a:pt x="61722" y="859669"/>
                  </a:cubicBezTo>
                  <a:cubicBezTo>
                    <a:pt x="61722" y="862717"/>
                    <a:pt x="60579" y="865193"/>
                    <a:pt x="58293" y="867098"/>
                  </a:cubicBezTo>
                  <a:cubicBezTo>
                    <a:pt x="56007" y="869003"/>
                    <a:pt x="53340" y="869956"/>
                    <a:pt x="50292" y="869956"/>
                  </a:cubicBezTo>
                  <a:cubicBezTo>
                    <a:pt x="46024" y="869956"/>
                    <a:pt x="42481" y="868356"/>
                    <a:pt x="39662" y="865155"/>
                  </a:cubicBezTo>
                  <a:cubicBezTo>
                    <a:pt x="36842" y="861955"/>
                    <a:pt x="35433" y="858221"/>
                    <a:pt x="35433" y="853954"/>
                  </a:cubicBezTo>
                  <a:cubicBezTo>
                    <a:pt x="35433" y="848620"/>
                    <a:pt x="37490" y="844238"/>
                    <a:pt x="41605" y="840809"/>
                  </a:cubicBezTo>
                  <a:cubicBezTo>
                    <a:pt x="45720" y="837380"/>
                    <a:pt x="50520" y="835666"/>
                    <a:pt x="56007" y="835666"/>
                  </a:cubicBezTo>
                  <a:close/>
                  <a:moveTo>
                    <a:pt x="78867" y="807091"/>
                  </a:moveTo>
                  <a:cubicBezTo>
                    <a:pt x="86182" y="807091"/>
                    <a:pt x="92049" y="810672"/>
                    <a:pt x="96469" y="817835"/>
                  </a:cubicBezTo>
                  <a:cubicBezTo>
                    <a:pt x="99212" y="822407"/>
                    <a:pt x="100584" y="827589"/>
                    <a:pt x="100584" y="833380"/>
                  </a:cubicBezTo>
                  <a:cubicBezTo>
                    <a:pt x="100584" y="844810"/>
                    <a:pt x="96393" y="857764"/>
                    <a:pt x="88011" y="872242"/>
                  </a:cubicBezTo>
                  <a:lnTo>
                    <a:pt x="93726" y="877957"/>
                  </a:lnTo>
                  <a:cubicBezTo>
                    <a:pt x="111252" y="868051"/>
                    <a:pt x="122682" y="863098"/>
                    <a:pt x="128016" y="863098"/>
                  </a:cubicBezTo>
                  <a:cubicBezTo>
                    <a:pt x="136093" y="863250"/>
                    <a:pt x="142798" y="865003"/>
                    <a:pt x="148132" y="868356"/>
                  </a:cubicBezTo>
                  <a:cubicBezTo>
                    <a:pt x="154533" y="872470"/>
                    <a:pt x="157734" y="878338"/>
                    <a:pt x="157734" y="885958"/>
                  </a:cubicBezTo>
                  <a:cubicBezTo>
                    <a:pt x="157734" y="889311"/>
                    <a:pt x="156591" y="894073"/>
                    <a:pt x="154305" y="900245"/>
                  </a:cubicBezTo>
                  <a:cubicBezTo>
                    <a:pt x="152019" y="906418"/>
                    <a:pt x="150876" y="911180"/>
                    <a:pt x="150876" y="914533"/>
                  </a:cubicBezTo>
                  <a:cubicBezTo>
                    <a:pt x="150876" y="916666"/>
                    <a:pt x="151638" y="919714"/>
                    <a:pt x="153162" y="923677"/>
                  </a:cubicBezTo>
                  <a:cubicBezTo>
                    <a:pt x="146304" y="920019"/>
                    <a:pt x="142875" y="913542"/>
                    <a:pt x="142875" y="904246"/>
                  </a:cubicBezTo>
                  <a:cubicBezTo>
                    <a:pt x="142875" y="896626"/>
                    <a:pt x="140398" y="890149"/>
                    <a:pt x="135445" y="884815"/>
                  </a:cubicBezTo>
                  <a:cubicBezTo>
                    <a:pt x="130492" y="879481"/>
                    <a:pt x="124206" y="876814"/>
                    <a:pt x="116586" y="876814"/>
                  </a:cubicBezTo>
                  <a:cubicBezTo>
                    <a:pt x="107442" y="876814"/>
                    <a:pt x="97536" y="880624"/>
                    <a:pt x="86868" y="888244"/>
                  </a:cubicBezTo>
                  <a:lnTo>
                    <a:pt x="77724" y="879100"/>
                  </a:lnTo>
                  <a:cubicBezTo>
                    <a:pt x="86106" y="869041"/>
                    <a:pt x="90297" y="859516"/>
                    <a:pt x="90297" y="850525"/>
                  </a:cubicBezTo>
                  <a:cubicBezTo>
                    <a:pt x="90297" y="843362"/>
                    <a:pt x="88239" y="836999"/>
                    <a:pt x="84124" y="831437"/>
                  </a:cubicBezTo>
                  <a:cubicBezTo>
                    <a:pt x="80010" y="825874"/>
                    <a:pt x="74447" y="823093"/>
                    <a:pt x="67437" y="823093"/>
                  </a:cubicBezTo>
                  <a:cubicBezTo>
                    <a:pt x="66522" y="823093"/>
                    <a:pt x="65189" y="823283"/>
                    <a:pt x="63436" y="823664"/>
                  </a:cubicBezTo>
                  <a:cubicBezTo>
                    <a:pt x="61684" y="824045"/>
                    <a:pt x="60350" y="824236"/>
                    <a:pt x="59436" y="824236"/>
                  </a:cubicBezTo>
                  <a:cubicBezTo>
                    <a:pt x="50596" y="824236"/>
                    <a:pt x="44881" y="820807"/>
                    <a:pt x="42291" y="813949"/>
                  </a:cubicBezTo>
                  <a:cubicBezTo>
                    <a:pt x="44729" y="815473"/>
                    <a:pt x="47396" y="816235"/>
                    <a:pt x="50292" y="816235"/>
                  </a:cubicBezTo>
                  <a:cubicBezTo>
                    <a:pt x="52882" y="816235"/>
                    <a:pt x="55549" y="815473"/>
                    <a:pt x="58293" y="813949"/>
                  </a:cubicBezTo>
                  <a:cubicBezTo>
                    <a:pt x="66370" y="809377"/>
                    <a:pt x="73228" y="807091"/>
                    <a:pt x="78867" y="807091"/>
                  </a:cubicBezTo>
                  <a:close/>
                  <a:moveTo>
                    <a:pt x="169164" y="792232"/>
                  </a:moveTo>
                  <a:lnTo>
                    <a:pt x="171450" y="794518"/>
                  </a:lnTo>
                  <a:lnTo>
                    <a:pt x="164592" y="811663"/>
                  </a:lnTo>
                  <a:cubicBezTo>
                    <a:pt x="158648" y="826598"/>
                    <a:pt x="151409" y="836885"/>
                    <a:pt x="142875" y="842524"/>
                  </a:cubicBezTo>
                  <a:lnTo>
                    <a:pt x="93954" y="874756"/>
                  </a:lnTo>
                  <a:lnTo>
                    <a:pt x="90754" y="871785"/>
                  </a:lnTo>
                  <a:lnTo>
                    <a:pt x="124587" y="819664"/>
                  </a:lnTo>
                  <a:cubicBezTo>
                    <a:pt x="129311" y="812349"/>
                    <a:pt x="138074" y="805872"/>
                    <a:pt x="150876" y="800233"/>
                  </a:cubicBezTo>
                  <a:close/>
                  <a:moveTo>
                    <a:pt x="18288" y="737368"/>
                  </a:moveTo>
                  <a:lnTo>
                    <a:pt x="25146" y="737368"/>
                  </a:lnTo>
                  <a:lnTo>
                    <a:pt x="25146" y="855097"/>
                  </a:lnTo>
                  <a:cubicBezTo>
                    <a:pt x="25146" y="862260"/>
                    <a:pt x="27394" y="868432"/>
                    <a:pt x="31889" y="873613"/>
                  </a:cubicBezTo>
                  <a:cubicBezTo>
                    <a:pt x="36385" y="878795"/>
                    <a:pt x="42138" y="881386"/>
                    <a:pt x="49149" y="881386"/>
                  </a:cubicBezTo>
                  <a:cubicBezTo>
                    <a:pt x="52044" y="881386"/>
                    <a:pt x="55473" y="880624"/>
                    <a:pt x="59436" y="879100"/>
                  </a:cubicBezTo>
                  <a:lnTo>
                    <a:pt x="65151" y="884815"/>
                  </a:lnTo>
                  <a:cubicBezTo>
                    <a:pt x="59969" y="887863"/>
                    <a:pt x="55016" y="889387"/>
                    <a:pt x="50292" y="889387"/>
                  </a:cubicBezTo>
                  <a:cubicBezTo>
                    <a:pt x="41300" y="889387"/>
                    <a:pt x="33718" y="886453"/>
                    <a:pt x="27546" y="880586"/>
                  </a:cubicBezTo>
                  <a:cubicBezTo>
                    <a:pt x="21374" y="874718"/>
                    <a:pt x="18288" y="867365"/>
                    <a:pt x="18288" y="858526"/>
                  </a:cubicBezTo>
                  <a:close/>
                  <a:moveTo>
                    <a:pt x="0" y="737368"/>
                  </a:moveTo>
                  <a:lnTo>
                    <a:pt x="6858" y="737368"/>
                  </a:lnTo>
                  <a:lnTo>
                    <a:pt x="6858" y="959110"/>
                  </a:lnTo>
                  <a:lnTo>
                    <a:pt x="228600" y="959110"/>
                  </a:lnTo>
                  <a:lnTo>
                    <a:pt x="228600" y="965968"/>
                  </a:lnTo>
                  <a:lnTo>
                    <a:pt x="0" y="965968"/>
                  </a:lnTo>
                  <a:close/>
                  <a:moveTo>
                    <a:pt x="80010" y="533276"/>
                  </a:moveTo>
                  <a:lnTo>
                    <a:pt x="86868" y="538991"/>
                  </a:lnTo>
                  <a:cubicBezTo>
                    <a:pt x="86106" y="543563"/>
                    <a:pt x="85725" y="546611"/>
                    <a:pt x="85725" y="548135"/>
                  </a:cubicBezTo>
                  <a:cubicBezTo>
                    <a:pt x="85725" y="555602"/>
                    <a:pt x="89535" y="561622"/>
                    <a:pt x="97155" y="566194"/>
                  </a:cubicBezTo>
                  <a:cubicBezTo>
                    <a:pt x="103708" y="570157"/>
                    <a:pt x="110947" y="572138"/>
                    <a:pt x="118872" y="572138"/>
                  </a:cubicBezTo>
                  <a:lnTo>
                    <a:pt x="228600" y="572138"/>
                  </a:lnTo>
                  <a:lnTo>
                    <a:pt x="228600" y="578996"/>
                  </a:lnTo>
                  <a:lnTo>
                    <a:pt x="115443" y="578996"/>
                  </a:lnTo>
                  <a:cubicBezTo>
                    <a:pt x="105384" y="578996"/>
                    <a:pt x="96545" y="576024"/>
                    <a:pt x="88925" y="570080"/>
                  </a:cubicBezTo>
                  <a:cubicBezTo>
                    <a:pt x="80695" y="563680"/>
                    <a:pt x="76581" y="555602"/>
                    <a:pt x="76581" y="545849"/>
                  </a:cubicBezTo>
                  <a:cubicBezTo>
                    <a:pt x="76581" y="543563"/>
                    <a:pt x="77724" y="539372"/>
                    <a:pt x="80010" y="533276"/>
                  </a:cubicBezTo>
                  <a:close/>
                  <a:moveTo>
                    <a:pt x="61722" y="533276"/>
                  </a:moveTo>
                  <a:lnTo>
                    <a:pt x="66065" y="537162"/>
                  </a:lnTo>
                  <a:lnTo>
                    <a:pt x="56007" y="553850"/>
                  </a:lnTo>
                  <a:cubicBezTo>
                    <a:pt x="47625" y="567871"/>
                    <a:pt x="40005" y="575491"/>
                    <a:pt x="33147" y="576710"/>
                  </a:cubicBezTo>
                  <a:cubicBezTo>
                    <a:pt x="28879" y="577472"/>
                    <a:pt x="24536" y="579072"/>
                    <a:pt x="20116" y="581510"/>
                  </a:cubicBezTo>
                  <a:lnTo>
                    <a:pt x="17830" y="578996"/>
                  </a:lnTo>
                  <a:cubicBezTo>
                    <a:pt x="20421" y="575948"/>
                    <a:pt x="22174" y="571757"/>
                    <a:pt x="23088" y="566423"/>
                  </a:cubicBezTo>
                  <a:cubicBezTo>
                    <a:pt x="25374" y="558803"/>
                    <a:pt x="33299" y="550802"/>
                    <a:pt x="46863" y="542420"/>
                  </a:cubicBezTo>
                  <a:close/>
                  <a:moveTo>
                    <a:pt x="106299" y="517274"/>
                  </a:moveTo>
                  <a:cubicBezTo>
                    <a:pt x="113004" y="517274"/>
                    <a:pt x="118681" y="519598"/>
                    <a:pt x="123329" y="524246"/>
                  </a:cubicBezTo>
                  <a:cubicBezTo>
                    <a:pt x="127978" y="528894"/>
                    <a:pt x="130302" y="534571"/>
                    <a:pt x="130302" y="541277"/>
                  </a:cubicBezTo>
                  <a:cubicBezTo>
                    <a:pt x="130302" y="546458"/>
                    <a:pt x="128549" y="550992"/>
                    <a:pt x="125044" y="554879"/>
                  </a:cubicBezTo>
                  <a:cubicBezTo>
                    <a:pt x="121539" y="558765"/>
                    <a:pt x="117195" y="560708"/>
                    <a:pt x="112014" y="560708"/>
                  </a:cubicBezTo>
                  <a:cubicBezTo>
                    <a:pt x="107746" y="560708"/>
                    <a:pt x="104127" y="559298"/>
                    <a:pt x="101155" y="556479"/>
                  </a:cubicBezTo>
                  <a:cubicBezTo>
                    <a:pt x="98183" y="553659"/>
                    <a:pt x="96697" y="550116"/>
                    <a:pt x="96697" y="545849"/>
                  </a:cubicBezTo>
                  <a:cubicBezTo>
                    <a:pt x="96697" y="542496"/>
                    <a:pt x="97840" y="539753"/>
                    <a:pt x="100126" y="537619"/>
                  </a:cubicBezTo>
                  <a:cubicBezTo>
                    <a:pt x="102412" y="535486"/>
                    <a:pt x="105232" y="534419"/>
                    <a:pt x="108585" y="534419"/>
                  </a:cubicBezTo>
                  <a:cubicBezTo>
                    <a:pt x="113157" y="534419"/>
                    <a:pt x="115443" y="536705"/>
                    <a:pt x="115443" y="541277"/>
                  </a:cubicBezTo>
                  <a:cubicBezTo>
                    <a:pt x="115138" y="543258"/>
                    <a:pt x="114376" y="544782"/>
                    <a:pt x="113157" y="545849"/>
                  </a:cubicBezTo>
                  <a:cubicBezTo>
                    <a:pt x="113157" y="542801"/>
                    <a:pt x="111633" y="541277"/>
                    <a:pt x="108585" y="541277"/>
                  </a:cubicBezTo>
                  <a:cubicBezTo>
                    <a:pt x="104775" y="541277"/>
                    <a:pt x="102870" y="543182"/>
                    <a:pt x="102870" y="546992"/>
                  </a:cubicBezTo>
                  <a:cubicBezTo>
                    <a:pt x="102870" y="551564"/>
                    <a:pt x="105918" y="553850"/>
                    <a:pt x="112014" y="553850"/>
                  </a:cubicBezTo>
                  <a:cubicBezTo>
                    <a:pt x="115519" y="553850"/>
                    <a:pt x="118300" y="552478"/>
                    <a:pt x="120358" y="549735"/>
                  </a:cubicBezTo>
                  <a:cubicBezTo>
                    <a:pt x="122415" y="546992"/>
                    <a:pt x="123444" y="543791"/>
                    <a:pt x="123444" y="540134"/>
                  </a:cubicBezTo>
                  <a:cubicBezTo>
                    <a:pt x="123444" y="536019"/>
                    <a:pt x="121996" y="532514"/>
                    <a:pt x="119100" y="529618"/>
                  </a:cubicBezTo>
                  <a:cubicBezTo>
                    <a:pt x="116205" y="526723"/>
                    <a:pt x="112699" y="525275"/>
                    <a:pt x="108585" y="525275"/>
                  </a:cubicBezTo>
                  <a:cubicBezTo>
                    <a:pt x="104165" y="525275"/>
                    <a:pt x="99974" y="526418"/>
                    <a:pt x="96012" y="528704"/>
                  </a:cubicBezTo>
                  <a:lnTo>
                    <a:pt x="90297" y="522989"/>
                  </a:lnTo>
                  <a:cubicBezTo>
                    <a:pt x="97155" y="519179"/>
                    <a:pt x="102489" y="517274"/>
                    <a:pt x="106299" y="517274"/>
                  </a:cubicBezTo>
                  <a:close/>
                  <a:moveTo>
                    <a:pt x="22860" y="509273"/>
                  </a:moveTo>
                  <a:cubicBezTo>
                    <a:pt x="23774" y="514607"/>
                    <a:pt x="25679" y="519179"/>
                    <a:pt x="28575" y="522989"/>
                  </a:cubicBezTo>
                  <a:cubicBezTo>
                    <a:pt x="32080" y="527561"/>
                    <a:pt x="36271" y="529847"/>
                    <a:pt x="41148" y="529847"/>
                  </a:cubicBezTo>
                  <a:cubicBezTo>
                    <a:pt x="47091" y="529694"/>
                    <a:pt x="56235" y="526265"/>
                    <a:pt x="68580" y="519560"/>
                  </a:cubicBezTo>
                  <a:lnTo>
                    <a:pt x="77724" y="528704"/>
                  </a:lnTo>
                  <a:cubicBezTo>
                    <a:pt x="71628" y="541810"/>
                    <a:pt x="68580" y="551335"/>
                    <a:pt x="68580" y="557279"/>
                  </a:cubicBezTo>
                  <a:cubicBezTo>
                    <a:pt x="68580" y="561698"/>
                    <a:pt x="69799" y="565661"/>
                    <a:pt x="72237" y="569166"/>
                  </a:cubicBezTo>
                  <a:cubicBezTo>
                    <a:pt x="74676" y="572671"/>
                    <a:pt x="78028" y="574424"/>
                    <a:pt x="82296" y="574424"/>
                  </a:cubicBezTo>
                  <a:cubicBezTo>
                    <a:pt x="79248" y="577472"/>
                    <a:pt x="75819" y="578996"/>
                    <a:pt x="72009" y="578996"/>
                  </a:cubicBezTo>
                  <a:cubicBezTo>
                    <a:pt x="68199" y="578996"/>
                    <a:pt x="65151" y="577510"/>
                    <a:pt x="62865" y="574538"/>
                  </a:cubicBezTo>
                  <a:cubicBezTo>
                    <a:pt x="60579" y="571566"/>
                    <a:pt x="59436" y="568099"/>
                    <a:pt x="59436" y="564137"/>
                  </a:cubicBezTo>
                  <a:cubicBezTo>
                    <a:pt x="59436" y="557126"/>
                    <a:pt x="62484" y="548363"/>
                    <a:pt x="68580" y="537848"/>
                  </a:cubicBezTo>
                  <a:lnTo>
                    <a:pt x="61722" y="529847"/>
                  </a:lnTo>
                  <a:cubicBezTo>
                    <a:pt x="50901" y="537467"/>
                    <a:pt x="42138" y="541277"/>
                    <a:pt x="35433" y="541277"/>
                  </a:cubicBezTo>
                  <a:cubicBezTo>
                    <a:pt x="30708" y="541277"/>
                    <a:pt x="26860" y="539448"/>
                    <a:pt x="23888" y="535790"/>
                  </a:cubicBezTo>
                  <a:cubicBezTo>
                    <a:pt x="20917" y="532133"/>
                    <a:pt x="19431" y="527866"/>
                    <a:pt x="19431" y="522989"/>
                  </a:cubicBezTo>
                  <a:cubicBezTo>
                    <a:pt x="19431" y="516588"/>
                    <a:pt x="20574" y="512016"/>
                    <a:pt x="22860" y="509273"/>
                  </a:cubicBezTo>
                  <a:close/>
                  <a:moveTo>
                    <a:pt x="65151" y="501272"/>
                  </a:moveTo>
                  <a:lnTo>
                    <a:pt x="96012" y="533276"/>
                  </a:lnTo>
                  <a:lnTo>
                    <a:pt x="90754" y="538762"/>
                  </a:lnTo>
                  <a:lnTo>
                    <a:pt x="59207" y="506301"/>
                  </a:lnTo>
                  <a:close/>
                  <a:moveTo>
                    <a:pt x="56007" y="466982"/>
                  </a:moveTo>
                  <a:cubicBezTo>
                    <a:pt x="62712" y="466982"/>
                    <a:pt x="68427" y="469115"/>
                    <a:pt x="73152" y="473383"/>
                  </a:cubicBezTo>
                  <a:cubicBezTo>
                    <a:pt x="77876" y="477650"/>
                    <a:pt x="80162" y="483136"/>
                    <a:pt x="80010" y="489842"/>
                  </a:cubicBezTo>
                  <a:cubicBezTo>
                    <a:pt x="79857" y="496090"/>
                    <a:pt x="77952" y="501805"/>
                    <a:pt x="74295" y="506987"/>
                  </a:cubicBezTo>
                  <a:lnTo>
                    <a:pt x="68580" y="502415"/>
                  </a:lnTo>
                  <a:cubicBezTo>
                    <a:pt x="70866" y="498757"/>
                    <a:pt x="72009" y="494947"/>
                    <a:pt x="72009" y="490985"/>
                  </a:cubicBezTo>
                  <a:cubicBezTo>
                    <a:pt x="72009" y="486870"/>
                    <a:pt x="70561" y="483365"/>
                    <a:pt x="67665" y="480469"/>
                  </a:cubicBezTo>
                  <a:cubicBezTo>
                    <a:pt x="64770" y="477574"/>
                    <a:pt x="61264" y="476126"/>
                    <a:pt x="57150" y="476126"/>
                  </a:cubicBezTo>
                  <a:cubicBezTo>
                    <a:pt x="53797" y="476126"/>
                    <a:pt x="50673" y="477040"/>
                    <a:pt x="47777" y="478869"/>
                  </a:cubicBezTo>
                  <a:cubicBezTo>
                    <a:pt x="44881" y="480698"/>
                    <a:pt x="43434" y="483212"/>
                    <a:pt x="43434" y="486413"/>
                  </a:cubicBezTo>
                  <a:cubicBezTo>
                    <a:pt x="43434" y="491747"/>
                    <a:pt x="45720" y="494414"/>
                    <a:pt x="50292" y="494414"/>
                  </a:cubicBezTo>
                  <a:cubicBezTo>
                    <a:pt x="54102" y="494414"/>
                    <a:pt x="56007" y="492509"/>
                    <a:pt x="56007" y="488699"/>
                  </a:cubicBezTo>
                  <a:cubicBezTo>
                    <a:pt x="56007" y="486413"/>
                    <a:pt x="54483" y="484508"/>
                    <a:pt x="51435" y="482984"/>
                  </a:cubicBezTo>
                  <a:cubicBezTo>
                    <a:pt x="58293" y="482984"/>
                    <a:pt x="61722" y="485651"/>
                    <a:pt x="61722" y="490985"/>
                  </a:cubicBezTo>
                  <a:cubicBezTo>
                    <a:pt x="61722" y="494033"/>
                    <a:pt x="60579" y="496509"/>
                    <a:pt x="58293" y="498414"/>
                  </a:cubicBezTo>
                  <a:cubicBezTo>
                    <a:pt x="56007" y="500319"/>
                    <a:pt x="53340" y="501272"/>
                    <a:pt x="50292" y="501272"/>
                  </a:cubicBezTo>
                  <a:cubicBezTo>
                    <a:pt x="46024" y="501272"/>
                    <a:pt x="42481" y="499672"/>
                    <a:pt x="39662" y="496471"/>
                  </a:cubicBezTo>
                  <a:cubicBezTo>
                    <a:pt x="36842" y="493271"/>
                    <a:pt x="35433" y="489537"/>
                    <a:pt x="35433" y="485270"/>
                  </a:cubicBezTo>
                  <a:cubicBezTo>
                    <a:pt x="35433" y="479936"/>
                    <a:pt x="37490" y="475554"/>
                    <a:pt x="41605" y="472125"/>
                  </a:cubicBezTo>
                  <a:cubicBezTo>
                    <a:pt x="45720" y="468696"/>
                    <a:pt x="50520" y="466982"/>
                    <a:pt x="56007" y="466982"/>
                  </a:cubicBezTo>
                  <a:close/>
                  <a:moveTo>
                    <a:pt x="78867" y="438407"/>
                  </a:moveTo>
                  <a:cubicBezTo>
                    <a:pt x="86182" y="438407"/>
                    <a:pt x="92049" y="441988"/>
                    <a:pt x="96469" y="449151"/>
                  </a:cubicBezTo>
                  <a:cubicBezTo>
                    <a:pt x="99212" y="453723"/>
                    <a:pt x="100584" y="458905"/>
                    <a:pt x="100584" y="464696"/>
                  </a:cubicBezTo>
                  <a:cubicBezTo>
                    <a:pt x="100584" y="476126"/>
                    <a:pt x="96393" y="489080"/>
                    <a:pt x="88011" y="503558"/>
                  </a:cubicBezTo>
                  <a:lnTo>
                    <a:pt x="93726" y="509273"/>
                  </a:lnTo>
                  <a:cubicBezTo>
                    <a:pt x="111252" y="499367"/>
                    <a:pt x="122682" y="494414"/>
                    <a:pt x="128016" y="494414"/>
                  </a:cubicBezTo>
                  <a:cubicBezTo>
                    <a:pt x="136093" y="494566"/>
                    <a:pt x="142798" y="496319"/>
                    <a:pt x="148132" y="499672"/>
                  </a:cubicBezTo>
                  <a:cubicBezTo>
                    <a:pt x="154533" y="503786"/>
                    <a:pt x="157734" y="509654"/>
                    <a:pt x="157734" y="517274"/>
                  </a:cubicBezTo>
                  <a:cubicBezTo>
                    <a:pt x="157734" y="520627"/>
                    <a:pt x="156591" y="525389"/>
                    <a:pt x="154305" y="531561"/>
                  </a:cubicBezTo>
                  <a:cubicBezTo>
                    <a:pt x="152019" y="537734"/>
                    <a:pt x="150876" y="542496"/>
                    <a:pt x="150876" y="545849"/>
                  </a:cubicBezTo>
                  <a:cubicBezTo>
                    <a:pt x="150876" y="547982"/>
                    <a:pt x="151638" y="551030"/>
                    <a:pt x="153162" y="554993"/>
                  </a:cubicBezTo>
                  <a:cubicBezTo>
                    <a:pt x="146304" y="551335"/>
                    <a:pt x="142875" y="544858"/>
                    <a:pt x="142875" y="535562"/>
                  </a:cubicBezTo>
                  <a:cubicBezTo>
                    <a:pt x="142875" y="527942"/>
                    <a:pt x="140398" y="521465"/>
                    <a:pt x="135445" y="516131"/>
                  </a:cubicBezTo>
                  <a:cubicBezTo>
                    <a:pt x="130492" y="510797"/>
                    <a:pt x="124206" y="508130"/>
                    <a:pt x="116586" y="508130"/>
                  </a:cubicBezTo>
                  <a:cubicBezTo>
                    <a:pt x="107442" y="508130"/>
                    <a:pt x="97536" y="511940"/>
                    <a:pt x="86868" y="519560"/>
                  </a:cubicBezTo>
                  <a:lnTo>
                    <a:pt x="77724" y="510416"/>
                  </a:lnTo>
                  <a:cubicBezTo>
                    <a:pt x="86106" y="500357"/>
                    <a:pt x="90297" y="490832"/>
                    <a:pt x="90297" y="481841"/>
                  </a:cubicBezTo>
                  <a:cubicBezTo>
                    <a:pt x="90297" y="474678"/>
                    <a:pt x="88239" y="468315"/>
                    <a:pt x="84124" y="462753"/>
                  </a:cubicBezTo>
                  <a:cubicBezTo>
                    <a:pt x="80010" y="457190"/>
                    <a:pt x="74447" y="454409"/>
                    <a:pt x="67437" y="454409"/>
                  </a:cubicBezTo>
                  <a:cubicBezTo>
                    <a:pt x="66522" y="454409"/>
                    <a:pt x="65189" y="454599"/>
                    <a:pt x="63436" y="454980"/>
                  </a:cubicBezTo>
                  <a:cubicBezTo>
                    <a:pt x="61684" y="455361"/>
                    <a:pt x="60350" y="455552"/>
                    <a:pt x="59436" y="455552"/>
                  </a:cubicBezTo>
                  <a:cubicBezTo>
                    <a:pt x="50596" y="455552"/>
                    <a:pt x="44881" y="452123"/>
                    <a:pt x="42291" y="445265"/>
                  </a:cubicBezTo>
                  <a:cubicBezTo>
                    <a:pt x="44729" y="446789"/>
                    <a:pt x="47396" y="447551"/>
                    <a:pt x="50292" y="447551"/>
                  </a:cubicBezTo>
                  <a:cubicBezTo>
                    <a:pt x="52882" y="447551"/>
                    <a:pt x="55549" y="446789"/>
                    <a:pt x="58293" y="445265"/>
                  </a:cubicBezTo>
                  <a:cubicBezTo>
                    <a:pt x="66370" y="440693"/>
                    <a:pt x="73228" y="438407"/>
                    <a:pt x="78867" y="438407"/>
                  </a:cubicBezTo>
                  <a:close/>
                  <a:moveTo>
                    <a:pt x="169164" y="423548"/>
                  </a:moveTo>
                  <a:lnTo>
                    <a:pt x="171450" y="425834"/>
                  </a:lnTo>
                  <a:lnTo>
                    <a:pt x="164592" y="442979"/>
                  </a:lnTo>
                  <a:cubicBezTo>
                    <a:pt x="158648" y="457914"/>
                    <a:pt x="151409" y="468201"/>
                    <a:pt x="142875" y="473840"/>
                  </a:cubicBezTo>
                  <a:lnTo>
                    <a:pt x="93954" y="506072"/>
                  </a:lnTo>
                  <a:lnTo>
                    <a:pt x="90754" y="503101"/>
                  </a:lnTo>
                  <a:lnTo>
                    <a:pt x="124587" y="450980"/>
                  </a:lnTo>
                  <a:cubicBezTo>
                    <a:pt x="129311" y="443665"/>
                    <a:pt x="138074" y="437188"/>
                    <a:pt x="150876" y="431549"/>
                  </a:cubicBezTo>
                  <a:close/>
                  <a:moveTo>
                    <a:pt x="18288" y="368684"/>
                  </a:moveTo>
                  <a:lnTo>
                    <a:pt x="25146" y="368684"/>
                  </a:lnTo>
                  <a:lnTo>
                    <a:pt x="25146" y="486413"/>
                  </a:lnTo>
                  <a:cubicBezTo>
                    <a:pt x="25146" y="493576"/>
                    <a:pt x="27394" y="499748"/>
                    <a:pt x="31889" y="504929"/>
                  </a:cubicBezTo>
                  <a:cubicBezTo>
                    <a:pt x="36385" y="510111"/>
                    <a:pt x="42138" y="512702"/>
                    <a:pt x="49149" y="512702"/>
                  </a:cubicBezTo>
                  <a:cubicBezTo>
                    <a:pt x="52044" y="512702"/>
                    <a:pt x="55473" y="511940"/>
                    <a:pt x="59436" y="510416"/>
                  </a:cubicBezTo>
                  <a:lnTo>
                    <a:pt x="65151" y="516131"/>
                  </a:lnTo>
                  <a:cubicBezTo>
                    <a:pt x="59969" y="519179"/>
                    <a:pt x="55016" y="520703"/>
                    <a:pt x="50292" y="520703"/>
                  </a:cubicBezTo>
                  <a:cubicBezTo>
                    <a:pt x="41300" y="520703"/>
                    <a:pt x="33718" y="517769"/>
                    <a:pt x="27546" y="511902"/>
                  </a:cubicBezTo>
                  <a:cubicBezTo>
                    <a:pt x="21374" y="506034"/>
                    <a:pt x="18288" y="498681"/>
                    <a:pt x="18288" y="489842"/>
                  </a:cubicBezTo>
                  <a:close/>
                  <a:moveTo>
                    <a:pt x="0" y="368684"/>
                  </a:moveTo>
                  <a:lnTo>
                    <a:pt x="6858" y="368684"/>
                  </a:lnTo>
                  <a:lnTo>
                    <a:pt x="6858" y="590426"/>
                  </a:lnTo>
                  <a:lnTo>
                    <a:pt x="228600" y="590426"/>
                  </a:lnTo>
                  <a:lnTo>
                    <a:pt x="228600" y="597284"/>
                  </a:lnTo>
                  <a:lnTo>
                    <a:pt x="0" y="597284"/>
                  </a:lnTo>
                  <a:close/>
                  <a:moveTo>
                    <a:pt x="80010" y="164592"/>
                  </a:moveTo>
                  <a:lnTo>
                    <a:pt x="86868" y="170307"/>
                  </a:lnTo>
                  <a:cubicBezTo>
                    <a:pt x="86106" y="174879"/>
                    <a:pt x="85725" y="177927"/>
                    <a:pt x="85725" y="179451"/>
                  </a:cubicBezTo>
                  <a:cubicBezTo>
                    <a:pt x="85725" y="186919"/>
                    <a:pt x="89535" y="192938"/>
                    <a:pt x="97155" y="197510"/>
                  </a:cubicBezTo>
                  <a:cubicBezTo>
                    <a:pt x="103708" y="201473"/>
                    <a:pt x="110947" y="203454"/>
                    <a:pt x="118872" y="203454"/>
                  </a:cubicBezTo>
                  <a:lnTo>
                    <a:pt x="228600" y="203454"/>
                  </a:lnTo>
                  <a:lnTo>
                    <a:pt x="228600" y="210312"/>
                  </a:lnTo>
                  <a:lnTo>
                    <a:pt x="115443" y="210312"/>
                  </a:lnTo>
                  <a:cubicBezTo>
                    <a:pt x="105384" y="210312"/>
                    <a:pt x="96545" y="207340"/>
                    <a:pt x="88925" y="201397"/>
                  </a:cubicBezTo>
                  <a:cubicBezTo>
                    <a:pt x="80695" y="194996"/>
                    <a:pt x="76581" y="186919"/>
                    <a:pt x="76581" y="177165"/>
                  </a:cubicBezTo>
                  <a:cubicBezTo>
                    <a:pt x="76581" y="174879"/>
                    <a:pt x="77724" y="170688"/>
                    <a:pt x="80010" y="164592"/>
                  </a:cubicBezTo>
                  <a:close/>
                  <a:moveTo>
                    <a:pt x="61722" y="164592"/>
                  </a:moveTo>
                  <a:lnTo>
                    <a:pt x="66065" y="168478"/>
                  </a:lnTo>
                  <a:lnTo>
                    <a:pt x="56007" y="185166"/>
                  </a:lnTo>
                  <a:cubicBezTo>
                    <a:pt x="47625" y="199187"/>
                    <a:pt x="40005" y="206807"/>
                    <a:pt x="33147" y="208026"/>
                  </a:cubicBezTo>
                  <a:cubicBezTo>
                    <a:pt x="28879" y="208788"/>
                    <a:pt x="24536" y="210388"/>
                    <a:pt x="20116" y="212827"/>
                  </a:cubicBezTo>
                  <a:lnTo>
                    <a:pt x="17830" y="210312"/>
                  </a:lnTo>
                  <a:cubicBezTo>
                    <a:pt x="20421" y="207264"/>
                    <a:pt x="22174" y="203073"/>
                    <a:pt x="23088" y="197739"/>
                  </a:cubicBezTo>
                  <a:cubicBezTo>
                    <a:pt x="25374" y="190119"/>
                    <a:pt x="33299" y="182118"/>
                    <a:pt x="46863" y="173736"/>
                  </a:cubicBezTo>
                  <a:close/>
                  <a:moveTo>
                    <a:pt x="106299" y="148590"/>
                  </a:moveTo>
                  <a:cubicBezTo>
                    <a:pt x="113004" y="148590"/>
                    <a:pt x="118681" y="150914"/>
                    <a:pt x="123329" y="155562"/>
                  </a:cubicBezTo>
                  <a:cubicBezTo>
                    <a:pt x="127978" y="160210"/>
                    <a:pt x="130302" y="165887"/>
                    <a:pt x="130302" y="172593"/>
                  </a:cubicBezTo>
                  <a:cubicBezTo>
                    <a:pt x="130302" y="177775"/>
                    <a:pt x="128549" y="182308"/>
                    <a:pt x="125044" y="186195"/>
                  </a:cubicBezTo>
                  <a:cubicBezTo>
                    <a:pt x="121539" y="190081"/>
                    <a:pt x="117195" y="192024"/>
                    <a:pt x="112014" y="192024"/>
                  </a:cubicBezTo>
                  <a:cubicBezTo>
                    <a:pt x="107746" y="192024"/>
                    <a:pt x="104127" y="190614"/>
                    <a:pt x="101155" y="187795"/>
                  </a:cubicBezTo>
                  <a:cubicBezTo>
                    <a:pt x="98183" y="184975"/>
                    <a:pt x="96697" y="181432"/>
                    <a:pt x="96697" y="177165"/>
                  </a:cubicBezTo>
                  <a:cubicBezTo>
                    <a:pt x="96697" y="173812"/>
                    <a:pt x="97840" y="171069"/>
                    <a:pt x="100126" y="168935"/>
                  </a:cubicBezTo>
                  <a:cubicBezTo>
                    <a:pt x="102412" y="166802"/>
                    <a:pt x="105232" y="165735"/>
                    <a:pt x="108585" y="165735"/>
                  </a:cubicBezTo>
                  <a:cubicBezTo>
                    <a:pt x="113157" y="165735"/>
                    <a:pt x="115443" y="168021"/>
                    <a:pt x="115443" y="172593"/>
                  </a:cubicBezTo>
                  <a:cubicBezTo>
                    <a:pt x="115138" y="174574"/>
                    <a:pt x="114376" y="176098"/>
                    <a:pt x="113157" y="177165"/>
                  </a:cubicBezTo>
                  <a:cubicBezTo>
                    <a:pt x="113157" y="174117"/>
                    <a:pt x="111633" y="172593"/>
                    <a:pt x="108585" y="172593"/>
                  </a:cubicBezTo>
                  <a:cubicBezTo>
                    <a:pt x="104775" y="172593"/>
                    <a:pt x="102870" y="174498"/>
                    <a:pt x="102870" y="178308"/>
                  </a:cubicBezTo>
                  <a:cubicBezTo>
                    <a:pt x="102870" y="182880"/>
                    <a:pt x="105918" y="185166"/>
                    <a:pt x="112014" y="185166"/>
                  </a:cubicBezTo>
                  <a:cubicBezTo>
                    <a:pt x="115519" y="185166"/>
                    <a:pt x="118300" y="183794"/>
                    <a:pt x="120358" y="181051"/>
                  </a:cubicBezTo>
                  <a:cubicBezTo>
                    <a:pt x="122415" y="178308"/>
                    <a:pt x="123444" y="175108"/>
                    <a:pt x="123444" y="171450"/>
                  </a:cubicBezTo>
                  <a:cubicBezTo>
                    <a:pt x="123444" y="167335"/>
                    <a:pt x="121996" y="163830"/>
                    <a:pt x="119100" y="160934"/>
                  </a:cubicBezTo>
                  <a:cubicBezTo>
                    <a:pt x="116205" y="158039"/>
                    <a:pt x="112699" y="156591"/>
                    <a:pt x="108585" y="156591"/>
                  </a:cubicBezTo>
                  <a:cubicBezTo>
                    <a:pt x="104165" y="156591"/>
                    <a:pt x="99974" y="157734"/>
                    <a:pt x="96012" y="160020"/>
                  </a:cubicBezTo>
                  <a:lnTo>
                    <a:pt x="90297" y="154305"/>
                  </a:lnTo>
                  <a:cubicBezTo>
                    <a:pt x="97155" y="150495"/>
                    <a:pt x="102489" y="148590"/>
                    <a:pt x="106299" y="148590"/>
                  </a:cubicBezTo>
                  <a:close/>
                  <a:moveTo>
                    <a:pt x="22860" y="140589"/>
                  </a:moveTo>
                  <a:cubicBezTo>
                    <a:pt x="23774" y="145923"/>
                    <a:pt x="25679" y="150495"/>
                    <a:pt x="28575" y="154305"/>
                  </a:cubicBezTo>
                  <a:cubicBezTo>
                    <a:pt x="32080" y="158877"/>
                    <a:pt x="36271" y="161163"/>
                    <a:pt x="41148" y="161163"/>
                  </a:cubicBezTo>
                  <a:cubicBezTo>
                    <a:pt x="47091" y="161011"/>
                    <a:pt x="56235" y="157582"/>
                    <a:pt x="68580" y="150876"/>
                  </a:cubicBezTo>
                  <a:lnTo>
                    <a:pt x="77724" y="160020"/>
                  </a:lnTo>
                  <a:cubicBezTo>
                    <a:pt x="71628" y="173126"/>
                    <a:pt x="68580" y="182651"/>
                    <a:pt x="68580" y="188595"/>
                  </a:cubicBezTo>
                  <a:cubicBezTo>
                    <a:pt x="68580" y="193015"/>
                    <a:pt x="69799" y="196977"/>
                    <a:pt x="72237" y="200482"/>
                  </a:cubicBezTo>
                  <a:cubicBezTo>
                    <a:pt x="74676" y="203987"/>
                    <a:pt x="78028" y="205740"/>
                    <a:pt x="82296" y="205740"/>
                  </a:cubicBezTo>
                  <a:cubicBezTo>
                    <a:pt x="79248" y="208788"/>
                    <a:pt x="75819" y="210312"/>
                    <a:pt x="72009" y="210312"/>
                  </a:cubicBezTo>
                  <a:cubicBezTo>
                    <a:pt x="68199" y="210312"/>
                    <a:pt x="65151" y="208826"/>
                    <a:pt x="62865" y="205854"/>
                  </a:cubicBezTo>
                  <a:cubicBezTo>
                    <a:pt x="60579" y="202882"/>
                    <a:pt x="59436" y="199415"/>
                    <a:pt x="59436" y="195453"/>
                  </a:cubicBezTo>
                  <a:cubicBezTo>
                    <a:pt x="59436" y="188443"/>
                    <a:pt x="62484" y="179680"/>
                    <a:pt x="68580" y="169164"/>
                  </a:cubicBezTo>
                  <a:lnTo>
                    <a:pt x="61722" y="161163"/>
                  </a:lnTo>
                  <a:cubicBezTo>
                    <a:pt x="50901" y="168783"/>
                    <a:pt x="42138" y="172593"/>
                    <a:pt x="35433" y="172593"/>
                  </a:cubicBezTo>
                  <a:cubicBezTo>
                    <a:pt x="30708" y="172593"/>
                    <a:pt x="26860" y="170764"/>
                    <a:pt x="23888" y="167107"/>
                  </a:cubicBezTo>
                  <a:cubicBezTo>
                    <a:pt x="20917" y="163449"/>
                    <a:pt x="19431" y="159182"/>
                    <a:pt x="19431" y="154305"/>
                  </a:cubicBezTo>
                  <a:cubicBezTo>
                    <a:pt x="19431" y="147904"/>
                    <a:pt x="20574" y="143332"/>
                    <a:pt x="22860" y="140589"/>
                  </a:cubicBezTo>
                  <a:close/>
                  <a:moveTo>
                    <a:pt x="65151" y="132588"/>
                  </a:moveTo>
                  <a:lnTo>
                    <a:pt x="96012" y="164592"/>
                  </a:lnTo>
                  <a:lnTo>
                    <a:pt x="90754" y="170078"/>
                  </a:lnTo>
                  <a:lnTo>
                    <a:pt x="59207" y="137617"/>
                  </a:lnTo>
                  <a:close/>
                  <a:moveTo>
                    <a:pt x="56007" y="98298"/>
                  </a:moveTo>
                  <a:cubicBezTo>
                    <a:pt x="62712" y="98298"/>
                    <a:pt x="68427" y="100432"/>
                    <a:pt x="73152" y="104699"/>
                  </a:cubicBezTo>
                  <a:cubicBezTo>
                    <a:pt x="77876" y="108966"/>
                    <a:pt x="80162" y="114452"/>
                    <a:pt x="80010" y="121158"/>
                  </a:cubicBezTo>
                  <a:cubicBezTo>
                    <a:pt x="79857" y="127406"/>
                    <a:pt x="77952" y="133121"/>
                    <a:pt x="74295" y="138303"/>
                  </a:cubicBezTo>
                  <a:lnTo>
                    <a:pt x="68580" y="133731"/>
                  </a:lnTo>
                  <a:cubicBezTo>
                    <a:pt x="70866" y="130073"/>
                    <a:pt x="72009" y="126263"/>
                    <a:pt x="72009" y="122301"/>
                  </a:cubicBezTo>
                  <a:cubicBezTo>
                    <a:pt x="72009" y="118186"/>
                    <a:pt x="70561" y="114681"/>
                    <a:pt x="67665" y="111785"/>
                  </a:cubicBezTo>
                  <a:cubicBezTo>
                    <a:pt x="64770" y="108890"/>
                    <a:pt x="61264" y="107442"/>
                    <a:pt x="57150" y="107442"/>
                  </a:cubicBezTo>
                  <a:cubicBezTo>
                    <a:pt x="53797" y="107442"/>
                    <a:pt x="50673" y="108356"/>
                    <a:pt x="47777" y="110185"/>
                  </a:cubicBezTo>
                  <a:cubicBezTo>
                    <a:pt x="44881" y="112014"/>
                    <a:pt x="43434" y="114529"/>
                    <a:pt x="43434" y="117729"/>
                  </a:cubicBezTo>
                  <a:cubicBezTo>
                    <a:pt x="43434" y="123063"/>
                    <a:pt x="45720" y="125730"/>
                    <a:pt x="50292" y="125730"/>
                  </a:cubicBezTo>
                  <a:cubicBezTo>
                    <a:pt x="54102" y="125730"/>
                    <a:pt x="56007" y="123825"/>
                    <a:pt x="56007" y="120015"/>
                  </a:cubicBezTo>
                  <a:cubicBezTo>
                    <a:pt x="56007" y="117729"/>
                    <a:pt x="54483" y="115824"/>
                    <a:pt x="51435" y="114300"/>
                  </a:cubicBezTo>
                  <a:cubicBezTo>
                    <a:pt x="58293" y="114300"/>
                    <a:pt x="61722" y="116967"/>
                    <a:pt x="61722" y="122301"/>
                  </a:cubicBezTo>
                  <a:cubicBezTo>
                    <a:pt x="61722" y="125349"/>
                    <a:pt x="60579" y="127825"/>
                    <a:pt x="58293" y="129730"/>
                  </a:cubicBezTo>
                  <a:cubicBezTo>
                    <a:pt x="56007" y="131635"/>
                    <a:pt x="53340" y="132588"/>
                    <a:pt x="50292" y="132588"/>
                  </a:cubicBezTo>
                  <a:cubicBezTo>
                    <a:pt x="46024" y="132588"/>
                    <a:pt x="42481" y="130988"/>
                    <a:pt x="39662" y="127787"/>
                  </a:cubicBezTo>
                  <a:cubicBezTo>
                    <a:pt x="36842" y="124587"/>
                    <a:pt x="35433" y="120853"/>
                    <a:pt x="35433" y="116586"/>
                  </a:cubicBezTo>
                  <a:cubicBezTo>
                    <a:pt x="35433" y="111252"/>
                    <a:pt x="37490" y="106870"/>
                    <a:pt x="41605" y="103441"/>
                  </a:cubicBezTo>
                  <a:cubicBezTo>
                    <a:pt x="45720" y="100012"/>
                    <a:pt x="50520" y="98298"/>
                    <a:pt x="56007" y="98298"/>
                  </a:cubicBezTo>
                  <a:close/>
                  <a:moveTo>
                    <a:pt x="78867" y="69723"/>
                  </a:moveTo>
                  <a:cubicBezTo>
                    <a:pt x="86182" y="69723"/>
                    <a:pt x="92049" y="73304"/>
                    <a:pt x="96469" y="80467"/>
                  </a:cubicBezTo>
                  <a:cubicBezTo>
                    <a:pt x="99212" y="85039"/>
                    <a:pt x="100584" y="90221"/>
                    <a:pt x="100584" y="96012"/>
                  </a:cubicBezTo>
                  <a:cubicBezTo>
                    <a:pt x="100584" y="107442"/>
                    <a:pt x="96393" y="120396"/>
                    <a:pt x="88011" y="134874"/>
                  </a:cubicBezTo>
                  <a:lnTo>
                    <a:pt x="93726" y="140589"/>
                  </a:lnTo>
                  <a:cubicBezTo>
                    <a:pt x="111252" y="130683"/>
                    <a:pt x="122682" y="125730"/>
                    <a:pt x="128016" y="125730"/>
                  </a:cubicBezTo>
                  <a:cubicBezTo>
                    <a:pt x="136093" y="125882"/>
                    <a:pt x="142798" y="127635"/>
                    <a:pt x="148132" y="130988"/>
                  </a:cubicBezTo>
                  <a:cubicBezTo>
                    <a:pt x="154533" y="135103"/>
                    <a:pt x="157734" y="140970"/>
                    <a:pt x="157734" y="148590"/>
                  </a:cubicBezTo>
                  <a:cubicBezTo>
                    <a:pt x="157734" y="151943"/>
                    <a:pt x="156591" y="156705"/>
                    <a:pt x="154305" y="162877"/>
                  </a:cubicBezTo>
                  <a:cubicBezTo>
                    <a:pt x="152019" y="169050"/>
                    <a:pt x="150876" y="173812"/>
                    <a:pt x="150876" y="177165"/>
                  </a:cubicBezTo>
                  <a:cubicBezTo>
                    <a:pt x="150876" y="179299"/>
                    <a:pt x="151638" y="182347"/>
                    <a:pt x="153162" y="186309"/>
                  </a:cubicBezTo>
                  <a:cubicBezTo>
                    <a:pt x="146304" y="182651"/>
                    <a:pt x="142875" y="176174"/>
                    <a:pt x="142875" y="166878"/>
                  </a:cubicBezTo>
                  <a:cubicBezTo>
                    <a:pt x="142875" y="159258"/>
                    <a:pt x="140398" y="152781"/>
                    <a:pt x="135445" y="147447"/>
                  </a:cubicBezTo>
                  <a:cubicBezTo>
                    <a:pt x="130492" y="142113"/>
                    <a:pt x="124206" y="139446"/>
                    <a:pt x="116586" y="139446"/>
                  </a:cubicBezTo>
                  <a:cubicBezTo>
                    <a:pt x="107442" y="139446"/>
                    <a:pt x="97536" y="143256"/>
                    <a:pt x="86868" y="150876"/>
                  </a:cubicBezTo>
                  <a:lnTo>
                    <a:pt x="77724" y="141732"/>
                  </a:lnTo>
                  <a:cubicBezTo>
                    <a:pt x="86106" y="131674"/>
                    <a:pt x="90297" y="122149"/>
                    <a:pt x="90297" y="113157"/>
                  </a:cubicBezTo>
                  <a:cubicBezTo>
                    <a:pt x="90297" y="105994"/>
                    <a:pt x="88239" y="99631"/>
                    <a:pt x="84124" y="94069"/>
                  </a:cubicBezTo>
                  <a:cubicBezTo>
                    <a:pt x="80010" y="88506"/>
                    <a:pt x="74447" y="85725"/>
                    <a:pt x="67437" y="85725"/>
                  </a:cubicBezTo>
                  <a:cubicBezTo>
                    <a:pt x="66522" y="85725"/>
                    <a:pt x="65189" y="85915"/>
                    <a:pt x="63436" y="86296"/>
                  </a:cubicBezTo>
                  <a:cubicBezTo>
                    <a:pt x="61684" y="86677"/>
                    <a:pt x="60350" y="86868"/>
                    <a:pt x="59436" y="86868"/>
                  </a:cubicBezTo>
                  <a:cubicBezTo>
                    <a:pt x="50596" y="86868"/>
                    <a:pt x="44881" y="83439"/>
                    <a:pt x="42291" y="76581"/>
                  </a:cubicBezTo>
                  <a:cubicBezTo>
                    <a:pt x="44729" y="78105"/>
                    <a:pt x="47396" y="78867"/>
                    <a:pt x="50292" y="78867"/>
                  </a:cubicBezTo>
                  <a:cubicBezTo>
                    <a:pt x="52882" y="78867"/>
                    <a:pt x="55549" y="78105"/>
                    <a:pt x="58293" y="76581"/>
                  </a:cubicBezTo>
                  <a:cubicBezTo>
                    <a:pt x="66370" y="72009"/>
                    <a:pt x="73228" y="69723"/>
                    <a:pt x="78867" y="69723"/>
                  </a:cubicBezTo>
                  <a:close/>
                  <a:moveTo>
                    <a:pt x="169164" y="54864"/>
                  </a:moveTo>
                  <a:lnTo>
                    <a:pt x="171450" y="57150"/>
                  </a:lnTo>
                  <a:lnTo>
                    <a:pt x="164592" y="74295"/>
                  </a:lnTo>
                  <a:cubicBezTo>
                    <a:pt x="158648" y="89230"/>
                    <a:pt x="151409" y="99517"/>
                    <a:pt x="142875" y="105156"/>
                  </a:cubicBezTo>
                  <a:lnTo>
                    <a:pt x="93954" y="137389"/>
                  </a:lnTo>
                  <a:lnTo>
                    <a:pt x="90754" y="134417"/>
                  </a:lnTo>
                  <a:lnTo>
                    <a:pt x="124587" y="82296"/>
                  </a:lnTo>
                  <a:cubicBezTo>
                    <a:pt x="129311" y="74981"/>
                    <a:pt x="138074" y="68504"/>
                    <a:pt x="150876" y="62865"/>
                  </a:cubicBezTo>
                  <a:close/>
                  <a:moveTo>
                    <a:pt x="18288" y="0"/>
                  </a:moveTo>
                  <a:lnTo>
                    <a:pt x="25146" y="0"/>
                  </a:lnTo>
                  <a:lnTo>
                    <a:pt x="25146" y="117729"/>
                  </a:lnTo>
                  <a:cubicBezTo>
                    <a:pt x="25146" y="124892"/>
                    <a:pt x="27394" y="131064"/>
                    <a:pt x="31889" y="136246"/>
                  </a:cubicBezTo>
                  <a:cubicBezTo>
                    <a:pt x="36385" y="141427"/>
                    <a:pt x="42138" y="144018"/>
                    <a:pt x="49149" y="144018"/>
                  </a:cubicBezTo>
                  <a:cubicBezTo>
                    <a:pt x="52044" y="144018"/>
                    <a:pt x="55473" y="143256"/>
                    <a:pt x="59436" y="141732"/>
                  </a:cubicBezTo>
                  <a:lnTo>
                    <a:pt x="65151" y="147447"/>
                  </a:lnTo>
                  <a:cubicBezTo>
                    <a:pt x="59969" y="150495"/>
                    <a:pt x="55016" y="152019"/>
                    <a:pt x="50292" y="152019"/>
                  </a:cubicBezTo>
                  <a:cubicBezTo>
                    <a:pt x="41300" y="152019"/>
                    <a:pt x="33718" y="149085"/>
                    <a:pt x="27546" y="143218"/>
                  </a:cubicBezTo>
                  <a:cubicBezTo>
                    <a:pt x="21374" y="137350"/>
                    <a:pt x="18288" y="129997"/>
                    <a:pt x="18288" y="121158"/>
                  </a:cubicBezTo>
                  <a:close/>
                  <a:moveTo>
                    <a:pt x="0" y="0"/>
                  </a:moveTo>
                  <a:lnTo>
                    <a:pt x="6858" y="0"/>
                  </a:lnTo>
                  <a:lnTo>
                    <a:pt x="6858" y="221742"/>
                  </a:lnTo>
                  <a:lnTo>
                    <a:pt x="228600" y="221742"/>
                  </a:lnTo>
                  <a:lnTo>
                    <a:pt x="228600" y="228600"/>
                  </a:lnTo>
                  <a:lnTo>
                    <a:pt x="0" y="228600"/>
                  </a:ln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p>
          </p:txBody>
        </p:sp>
        <p:sp>
          <p:nvSpPr>
            <p:cNvPr id="12" name="TextBox 11">
              <a:extLst>
                <a:ext uri="{FF2B5EF4-FFF2-40B4-BE49-F238E27FC236}">
                  <a16:creationId xmlns:a16="http://schemas.microsoft.com/office/drawing/2014/main" id="{D253E4B1-140A-43BB-BE92-D7479FBD1DD7}"/>
                </a:ext>
              </a:extLst>
            </p:cNvPr>
            <p:cNvSpPr txBox="1"/>
            <p:nvPr/>
          </p:nvSpPr>
          <p:spPr>
            <a:xfrm>
              <a:off x="11913870" y="2418442"/>
              <a:ext cx="274320" cy="2286000"/>
            </a:xfrm>
            <a:custGeom>
              <a:avLst/>
              <a:gdLst/>
              <a:ahLst/>
              <a:cxnLst/>
              <a:rect l="l" t="t" r="r" b="b"/>
              <a:pathLst>
                <a:path w="341087" h="2595265">
                  <a:moveTo>
                    <a:pt x="217463" y="2508397"/>
                  </a:moveTo>
                  <a:cubicBezTo>
                    <a:pt x="221527" y="2515306"/>
                    <a:pt x="223559" y="2521910"/>
                    <a:pt x="223559" y="2528209"/>
                  </a:cubicBezTo>
                  <a:cubicBezTo>
                    <a:pt x="223559" y="2540198"/>
                    <a:pt x="219647" y="2550307"/>
                    <a:pt x="211824" y="2558537"/>
                  </a:cubicBezTo>
                  <a:cubicBezTo>
                    <a:pt x="204001" y="2566766"/>
                    <a:pt x="194196" y="2570881"/>
                    <a:pt x="182411" y="2570881"/>
                  </a:cubicBezTo>
                  <a:lnTo>
                    <a:pt x="20867" y="2570881"/>
                  </a:lnTo>
                  <a:lnTo>
                    <a:pt x="20867" y="2561737"/>
                  </a:lnTo>
                  <a:lnTo>
                    <a:pt x="177839" y="2561737"/>
                  </a:lnTo>
                  <a:cubicBezTo>
                    <a:pt x="187389" y="2561737"/>
                    <a:pt x="195619" y="2558740"/>
                    <a:pt x="202527" y="2552746"/>
                  </a:cubicBezTo>
                  <a:cubicBezTo>
                    <a:pt x="209436" y="2546751"/>
                    <a:pt x="212891" y="2539080"/>
                    <a:pt x="212891" y="2529733"/>
                  </a:cubicBezTo>
                  <a:cubicBezTo>
                    <a:pt x="212891" y="2525872"/>
                    <a:pt x="211875" y="2521300"/>
                    <a:pt x="209843" y="2516017"/>
                  </a:cubicBezTo>
                  <a:close/>
                  <a:moveTo>
                    <a:pt x="245504" y="2507178"/>
                  </a:moveTo>
                  <a:lnTo>
                    <a:pt x="267755" y="2520589"/>
                  </a:lnTo>
                  <a:cubicBezTo>
                    <a:pt x="286449" y="2531765"/>
                    <a:pt x="296609" y="2541925"/>
                    <a:pt x="298235" y="2551069"/>
                  </a:cubicBezTo>
                  <a:cubicBezTo>
                    <a:pt x="299251" y="2556759"/>
                    <a:pt x="301384" y="2562550"/>
                    <a:pt x="304635" y="2568443"/>
                  </a:cubicBezTo>
                  <a:lnTo>
                    <a:pt x="301283" y="2571491"/>
                  </a:lnTo>
                  <a:cubicBezTo>
                    <a:pt x="297219" y="2568036"/>
                    <a:pt x="291631" y="2565700"/>
                    <a:pt x="284519" y="2564480"/>
                  </a:cubicBezTo>
                  <a:cubicBezTo>
                    <a:pt x="274359" y="2561432"/>
                    <a:pt x="263691" y="2550866"/>
                    <a:pt x="252515" y="2532781"/>
                  </a:cubicBezTo>
                  <a:lnTo>
                    <a:pt x="240323" y="2512969"/>
                  </a:lnTo>
                  <a:close/>
                  <a:moveTo>
                    <a:pt x="182411" y="2488585"/>
                  </a:moveTo>
                  <a:cubicBezTo>
                    <a:pt x="190742" y="2488788"/>
                    <a:pt x="198362" y="2491328"/>
                    <a:pt x="205271" y="2496205"/>
                  </a:cubicBezTo>
                  <a:lnTo>
                    <a:pt x="199175" y="2503825"/>
                  </a:lnTo>
                  <a:cubicBezTo>
                    <a:pt x="194298" y="2500777"/>
                    <a:pt x="189218" y="2499253"/>
                    <a:pt x="183935" y="2499253"/>
                  </a:cubicBezTo>
                  <a:cubicBezTo>
                    <a:pt x="178448" y="2499253"/>
                    <a:pt x="173775" y="2501184"/>
                    <a:pt x="169914" y="2505044"/>
                  </a:cubicBezTo>
                  <a:cubicBezTo>
                    <a:pt x="166053" y="2508905"/>
                    <a:pt x="164123" y="2513579"/>
                    <a:pt x="164123" y="2519065"/>
                  </a:cubicBezTo>
                  <a:cubicBezTo>
                    <a:pt x="164123" y="2523536"/>
                    <a:pt x="165342" y="2527701"/>
                    <a:pt x="167780" y="2531562"/>
                  </a:cubicBezTo>
                  <a:cubicBezTo>
                    <a:pt x="170219" y="2535423"/>
                    <a:pt x="173571" y="2537353"/>
                    <a:pt x="177839" y="2537353"/>
                  </a:cubicBezTo>
                  <a:cubicBezTo>
                    <a:pt x="184951" y="2537353"/>
                    <a:pt x="188507" y="2534305"/>
                    <a:pt x="188507" y="2528209"/>
                  </a:cubicBezTo>
                  <a:cubicBezTo>
                    <a:pt x="188507" y="2523129"/>
                    <a:pt x="185967" y="2520589"/>
                    <a:pt x="180887" y="2520589"/>
                  </a:cubicBezTo>
                  <a:cubicBezTo>
                    <a:pt x="177839" y="2520589"/>
                    <a:pt x="175299" y="2522621"/>
                    <a:pt x="173267" y="2526685"/>
                  </a:cubicBezTo>
                  <a:cubicBezTo>
                    <a:pt x="173267" y="2517541"/>
                    <a:pt x="176823" y="2512969"/>
                    <a:pt x="183935" y="2512969"/>
                  </a:cubicBezTo>
                  <a:cubicBezTo>
                    <a:pt x="187999" y="2512969"/>
                    <a:pt x="191301" y="2514493"/>
                    <a:pt x="193841" y="2517541"/>
                  </a:cubicBezTo>
                  <a:cubicBezTo>
                    <a:pt x="196381" y="2520589"/>
                    <a:pt x="197651" y="2524145"/>
                    <a:pt x="197651" y="2528209"/>
                  </a:cubicBezTo>
                  <a:cubicBezTo>
                    <a:pt x="197651" y="2533899"/>
                    <a:pt x="195517" y="2538623"/>
                    <a:pt x="191250" y="2542382"/>
                  </a:cubicBezTo>
                  <a:cubicBezTo>
                    <a:pt x="186983" y="2546142"/>
                    <a:pt x="182004" y="2548021"/>
                    <a:pt x="176315" y="2548021"/>
                  </a:cubicBezTo>
                  <a:cubicBezTo>
                    <a:pt x="169203" y="2548021"/>
                    <a:pt x="163361" y="2545278"/>
                    <a:pt x="158789" y="2539792"/>
                  </a:cubicBezTo>
                  <a:cubicBezTo>
                    <a:pt x="154217" y="2534305"/>
                    <a:pt x="151931" y="2527904"/>
                    <a:pt x="151931" y="2520589"/>
                  </a:cubicBezTo>
                  <a:cubicBezTo>
                    <a:pt x="151931" y="2511648"/>
                    <a:pt x="154775" y="2504028"/>
                    <a:pt x="160465" y="2497729"/>
                  </a:cubicBezTo>
                  <a:cubicBezTo>
                    <a:pt x="166155" y="2491430"/>
                    <a:pt x="173470" y="2488382"/>
                    <a:pt x="182411" y="2488585"/>
                  </a:cubicBezTo>
                  <a:close/>
                  <a:moveTo>
                    <a:pt x="295187" y="2485537"/>
                  </a:moveTo>
                  <a:cubicBezTo>
                    <a:pt x="299251" y="2489601"/>
                    <a:pt x="301283" y="2494173"/>
                    <a:pt x="301283" y="2499253"/>
                  </a:cubicBezTo>
                  <a:cubicBezTo>
                    <a:pt x="301283" y="2504333"/>
                    <a:pt x="299301" y="2508397"/>
                    <a:pt x="295339" y="2511445"/>
                  </a:cubicBezTo>
                  <a:cubicBezTo>
                    <a:pt x="291377" y="2514493"/>
                    <a:pt x="286754" y="2516017"/>
                    <a:pt x="281471" y="2516017"/>
                  </a:cubicBezTo>
                  <a:cubicBezTo>
                    <a:pt x="272123" y="2516017"/>
                    <a:pt x="260439" y="2511953"/>
                    <a:pt x="246419" y="2503825"/>
                  </a:cubicBezTo>
                  <a:lnTo>
                    <a:pt x="235751" y="2512969"/>
                  </a:lnTo>
                  <a:cubicBezTo>
                    <a:pt x="245911" y="2527396"/>
                    <a:pt x="250991" y="2539080"/>
                    <a:pt x="250991" y="2548021"/>
                  </a:cubicBezTo>
                  <a:cubicBezTo>
                    <a:pt x="250991" y="2554320"/>
                    <a:pt x="248552" y="2559451"/>
                    <a:pt x="243675" y="2563414"/>
                  </a:cubicBezTo>
                  <a:cubicBezTo>
                    <a:pt x="238799" y="2567376"/>
                    <a:pt x="233109" y="2569357"/>
                    <a:pt x="226607" y="2569357"/>
                  </a:cubicBezTo>
                  <a:cubicBezTo>
                    <a:pt x="218072" y="2569357"/>
                    <a:pt x="211976" y="2567833"/>
                    <a:pt x="208319" y="2564785"/>
                  </a:cubicBezTo>
                  <a:cubicBezTo>
                    <a:pt x="215431" y="2563566"/>
                    <a:pt x="221527" y="2561026"/>
                    <a:pt x="226607" y="2557165"/>
                  </a:cubicBezTo>
                  <a:cubicBezTo>
                    <a:pt x="232703" y="2552492"/>
                    <a:pt x="235751" y="2546904"/>
                    <a:pt x="235751" y="2540401"/>
                  </a:cubicBezTo>
                  <a:cubicBezTo>
                    <a:pt x="235547" y="2532476"/>
                    <a:pt x="230975" y="2520284"/>
                    <a:pt x="222035" y="2503825"/>
                  </a:cubicBezTo>
                  <a:lnTo>
                    <a:pt x="234227" y="2491633"/>
                  </a:lnTo>
                  <a:cubicBezTo>
                    <a:pt x="251702" y="2499761"/>
                    <a:pt x="264402" y="2503825"/>
                    <a:pt x="272327" y="2503825"/>
                  </a:cubicBezTo>
                  <a:cubicBezTo>
                    <a:pt x="278016" y="2503825"/>
                    <a:pt x="283249" y="2502149"/>
                    <a:pt x="288024" y="2498796"/>
                  </a:cubicBezTo>
                  <a:cubicBezTo>
                    <a:pt x="292799" y="2495443"/>
                    <a:pt x="295187" y="2491024"/>
                    <a:pt x="295187" y="2485537"/>
                  </a:cubicBezTo>
                  <a:close/>
                  <a:moveTo>
                    <a:pt x="240323" y="2467249"/>
                  </a:moveTo>
                  <a:lnTo>
                    <a:pt x="247638" y="2474260"/>
                  </a:lnTo>
                  <a:lnTo>
                    <a:pt x="204356" y="2516322"/>
                  </a:lnTo>
                  <a:lnTo>
                    <a:pt x="197651" y="2508397"/>
                  </a:lnTo>
                  <a:close/>
                  <a:moveTo>
                    <a:pt x="250991" y="2421529"/>
                  </a:moveTo>
                  <a:cubicBezTo>
                    <a:pt x="257899" y="2421529"/>
                    <a:pt x="263945" y="2423866"/>
                    <a:pt x="269126" y="2428540"/>
                  </a:cubicBezTo>
                  <a:cubicBezTo>
                    <a:pt x="274308" y="2433213"/>
                    <a:pt x="276899" y="2439004"/>
                    <a:pt x="276899" y="2445913"/>
                  </a:cubicBezTo>
                  <a:cubicBezTo>
                    <a:pt x="276899" y="2451603"/>
                    <a:pt x="275019" y="2456429"/>
                    <a:pt x="271260" y="2460391"/>
                  </a:cubicBezTo>
                  <a:cubicBezTo>
                    <a:pt x="267501" y="2464354"/>
                    <a:pt x="262776" y="2466335"/>
                    <a:pt x="257087" y="2466335"/>
                  </a:cubicBezTo>
                  <a:cubicBezTo>
                    <a:pt x="252616" y="2466335"/>
                    <a:pt x="248959" y="2464811"/>
                    <a:pt x="246114" y="2461763"/>
                  </a:cubicBezTo>
                  <a:cubicBezTo>
                    <a:pt x="243269" y="2458715"/>
                    <a:pt x="241847" y="2454956"/>
                    <a:pt x="241847" y="2450485"/>
                  </a:cubicBezTo>
                  <a:cubicBezTo>
                    <a:pt x="241847" y="2444389"/>
                    <a:pt x="244895" y="2441341"/>
                    <a:pt x="250991" y="2441341"/>
                  </a:cubicBezTo>
                  <a:cubicBezTo>
                    <a:pt x="253632" y="2441748"/>
                    <a:pt x="255664" y="2442764"/>
                    <a:pt x="257087" y="2444389"/>
                  </a:cubicBezTo>
                  <a:cubicBezTo>
                    <a:pt x="253023" y="2444389"/>
                    <a:pt x="250991" y="2446421"/>
                    <a:pt x="250991" y="2450485"/>
                  </a:cubicBezTo>
                  <a:cubicBezTo>
                    <a:pt x="250991" y="2455565"/>
                    <a:pt x="253531" y="2458105"/>
                    <a:pt x="258611" y="2458105"/>
                  </a:cubicBezTo>
                  <a:cubicBezTo>
                    <a:pt x="264707" y="2458105"/>
                    <a:pt x="267755" y="2454041"/>
                    <a:pt x="267755" y="2445913"/>
                  </a:cubicBezTo>
                  <a:cubicBezTo>
                    <a:pt x="267755" y="2441240"/>
                    <a:pt x="265926" y="2437531"/>
                    <a:pt x="262268" y="2434788"/>
                  </a:cubicBezTo>
                  <a:cubicBezTo>
                    <a:pt x="258611" y="2432045"/>
                    <a:pt x="254343" y="2430673"/>
                    <a:pt x="249467" y="2430673"/>
                  </a:cubicBezTo>
                  <a:cubicBezTo>
                    <a:pt x="243980" y="2430673"/>
                    <a:pt x="239307" y="2432604"/>
                    <a:pt x="235446" y="2436464"/>
                  </a:cubicBezTo>
                  <a:cubicBezTo>
                    <a:pt x="231585" y="2440325"/>
                    <a:pt x="229655" y="2444999"/>
                    <a:pt x="229655" y="2450485"/>
                  </a:cubicBezTo>
                  <a:cubicBezTo>
                    <a:pt x="229655" y="2456378"/>
                    <a:pt x="231179" y="2461966"/>
                    <a:pt x="234227" y="2467249"/>
                  </a:cubicBezTo>
                  <a:lnTo>
                    <a:pt x="226607" y="2474869"/>
                  </a:lnTo>
                  <a:cubicBezTo>
                    <a:pt x="221527" y="2465725"/>
                    <a:pt x="218987" y="2458613"/>
                    <a:pt x="218987" y="2453533"/>
                  </a:cubicBezTo>
                  <a:cubicBezTo>
                    <a:pt x="218987" y="2444592"/>
                    <a:pt x="222085" y="2437023"/>
                    <a:pt x="228283" y="2430826"/>
                  </a:cubicBezTo>
                  <a:cubicBezTo>
                    <a:pt x="234481" y="2424628"/>
                    <a:pt x="242050" y="2421529"/>
                    <a:pt x="250991" y="2421529"/>
                  </a:cubicBezTo>
                  <a:close/>
                  <a:moveTo>
                    <a:pt x="218987" y="2384953"/>
                  </a:moveTo>
                  <a:cubicBezTo>
                    <a:pt x="223457" y="2384953"/>
                    <a:pt x="229807" y="2386477"/>
                    <a:pt x="238037" y="2389525"/>
                  </a:cubicBezTo>
                  <a:cubicBezTo>
                    <a:pt x="246266" y="2392573"/>
                    <a:pt x="252616" y="2394097"/>
                    <a:pt x="257087" y="2394097"/>
                  </a:cubicBezTo>
                  <a:cubicBezTo>
                    <a:pt x="259931" y="2394097"/>
                    <a:pt x="263995" y="2393081"/>
                    <a:pt x="269279" y="2391049"/>
                  </a:cubicBezTo>
                  <a:cubicBezTo>
                    <a:pt x="264402" y="2400193"/>
                    <a:pt x="255766" y="2404765"/>
                    <a:pt x="243371" y="2404765"/>
                  </a:cubicBezTo>
                  <a:cubicBezTo>
                    <a:pt x="233211" y="2404765"/>
                    <a:pt x="224575" y="2408067"/>
                    <a:pt x="217463" y="2414671"/>
                  </a:cubicBezTo>
                  <a:cubicBezTo>
                    <a:pt x="210351" y="2421275"/>
                    <a:pt x="206795" y="2429657"/>
                    <a:pt x="206795" y="2439817"/>
                  </a:cubicBezTo>
                  <a:cubicBezTo>
                    <a:pt x="206795" y="2452009"/>
                    <a:pt x="211875" y="2465217"/>
                    <a:pt x="222035" y="2479441"/>
                  </a:cubicBezTo>
                  <a:lnTo>
                    <a:pt x="209843" y="2491633"/>
                  </a:lnTo>
                  <a:cubicBezTo>
                    <a:pt x="196431" y="2480457"/>
                    <a:pt x="183731" y="2474869"/>
                    <a:pt x="171743" y="2474869"/>
                  </a:cubicBezTo>
                  <a:cubicBezTo>
                    <a:pt x="162599" y="2474869"/>
                    <a:pt x="154369" y="2477612"/>
                    <a:pt x="147054" y="2483099"/>
                  </a:cubicBezTo>
                  <a:cubicBezTo>
                    <a:pt x="139129" y="2488992"/>
                    <a:pt x="135167" y="2496408"/>
                    <a:pt x="135167" y="2505349"/>
                  </a:cubicBezTo>
                  <a:cubicBezTo>
                    <a:pt x="135167" y="2506568"/>
                    <a:pt x="135421" y="2508346"/>
                    <a:pt x="135929" y="2510683"/>
                  </a:cubicBezTo>
                  <a:cubicBezTo>
                    <a:pt x="136437" y="2513020"/>
                    <a:pt x="136691" y="2514798"/>
                    <a:pt x="136691" y="2516017"/>
                  </a:cubicBezTo>
                  <a:cubicBezTo>
                    <a:pt x="136691" y="2527803"/>
                    <a:pt x="132119" y="2535423"/>
                    <a:pt x="122975" y="2538877"/>
                  </a:cubicBezTo>
                  <a:cubicBezTo>
                    <a:pt x="125007" y="2535626"/>
                    <a:pt x="126023" y="2532070"/>
                    <a:pt x="126023" y="2528209"/>
                  </a:cubicBezTo>
                  <a:cubicBezTo>
                    <a:pt x="126023" y="2524755"/>
                    <a:pt x="125007" y="2521199"/>
                    <a:pt x="122975" y="2517541"/>
                  </a:cubicBezTo>
                  <a:cubicBezTo>
                    <a:pt x="116879" y="2506772"/>
                    <a:pt x="113831" y="2497628"/>
                    <a:pt x="113831" y="2490109"/>
                  </a:cubicBezTo>
                  <a:cubicBezTo>
                    <a:pt x="113831" y="2481372"/>
                    <a:pt x="117590" y="2474260"/>
                    <a:pt x="125108" y="2468773"/>
                  </a:cubicBezTo>
                  <a:cubicBezTo>
                    <a:pt x="132017" y="2463693"/>
                    <a:pt x="139942" y="2461153"/>
                    <a:pt x="148883" y="2461153"/>
                  </a:cubicBezTo>
                  <a:cubicBezTo>
                    <a:pt x="164123" y="2461153"/>
                    <a:pt x="181395" y="2466741"/>
                    <a:pt x="200699" y="2477917"/>
                  </a:cubicBezTo>
                  <a:lnTo>
                    <a:pt x="208319" y="2470297"/>
                  </a:lnTo>
                  <a:cubicBezTo>
                    <a:pt x="195111" y="2447539"/>
                    <a:pt x="188507" y="2432299"/>
                    <a:pt x="188507" y="2424577"/>
                  </a:cubicBezTo>
                  <a:cubicBezTo>
                    <a:pt x="188507" y="2413604"/>
                    <a:pt x="190843" y="2404562"/>
                    <a:pt x="195517" y="2397450"/>
                  </a:cubicBezTo>
                  <a:cubicBezTo>
                    <a:pt x="200800" y="2389119"/>
                    <a:pt x="208623" y="2384953"/>
                    <a:pt x="218987" y="2384953"/>
                  </a:cubicBezTo>
                  <a:close/>
                  <a:moveTo>
                    <a:pt x="97067" y="2366665"/>
                  </a:moveTo>
                  <a:lnTo>
                    <a:pt x="119927" y="2375809"/>
                  </a:lnTo>
                  <a:cubicBezTo>
                    <a:pt x="139840" y="2383734"/>
                    <a:pt x="153556" y="2393386"/>
                    <a:pt x="161075" y="2404765"/>
                  </a:cubicBezTo>
                  <a:lnTo>
                    <a:pt x="204051" y="2469992"/>
                  </a:lnTo>
                  <a:lnTo>
                    <a:pt x="200089" y="2474260"/>
                  </a:lnTo>
                  <a:lnTo>
                    <a:pt x="130595" y="2429149"/>
                  </a:lnTo>
                  <a:cubicBezTo>
                    <a:pt x="120841" y="2422850"/>
                    <a:pt x="112205" y="2411166"/>
                    <a:pt x="104687" y="2394097"/>
                  </a:cubicBezTo>
                  <a:lnTo>
                    <a:pt x="94019" y="2369713"/>
                  </a:lnTo>
                  <a:close/>
                  <a:moveTo>
                    <a:pt x="316523" y="2290465"/>
                  </a:moveTo>
                  <a:lnTo>
                    <a:pt x="325667" y="2290465"/>
                  </a:lnTo>
                  <a:lnTo>
                    <a:pt x="325667" y="2595265"/>
                  </a:lnTo>
                  <a:lnTo>
                    <a:pt x="20867" y="2595265"/>
                  </a:lnTo>
                  <a:lnTo>
                    <a:pt x="20867" y="2586121"/>
                  </a:lnTo>
                  <a:lnTo>
                    <a:pt x="316523" y="2586121"/>
                  </a:lnTo>
                  <a:close/>
                  <a:moveTo>
                    <a:pt x="292139" y="2290465"/>
                  </a:moveTo>
                  <a:lnTo>
                    <a:pt x="301283" y="2290465"/>
                  </a:lnTo>
                  <a:lnTo>
                    <a:pt x="301283" y="2441341"/>
                  </a:lnTo>
                  <a:cubicBezTo>
                    <a:pt x="301283" y="2454752"/>
                    <a:pt x="297320" y="2466538"/>
                    <a:pt x="289395" y="2476698"/>
                  </a:cubicBezTo>
                  <a:cubicBezTo>
                    <a:pt x="280861" y="2487671"/>
                    <a:pt x="270091" y="2493157"/>
                    <a:pt x="257087" y="2493157"/>
                  </a:cubicBezTo>
                  <a:cubicBezTo>
                    <a:pt x="254242" y="2493157"/>
                    <a:pt x="248654" y="2491633"/>
                    <a:pt x="240323" y="2488585"/>
                  </a:cubicBezTo>
                  <a:lnTo>
                    <a:pt x="247943" y="2479441"/>
                  </a:lnTo>
                  <a:cubicBezTo>
                    <a:pt x="254039" y="2480457"/>
                    <a:pt x="258103" y="2480965"/>
                    <a:pt x="260135" y="2480965"/>
                  </a:cubicBezTo>
                  <a:cubicBezTo>
                    <a:pt x="270091" y="2480965"/>
                    <a:pt x="278118" y="2475885"/>
                    <a:pt x="284214" y="2465725"/>
                  </a:cubicBezTo>
                  <a:cubicBezTo>
                    <a:pt x="289497" y="2456988"/>
                    <a:pt x="292139" y="2447336"/>
                    <a:pt x="292139" y="2436769"/>
                  </a:cubicBezTo>
                  <a:close/>
                  <a:moveTo>
                    <a:pt x="232883" y="2072827"/>
                  </a:moveTo>
                  <a:cubicBezTo>
                    <a:pt x="236947" y="2079736"/>
                    <a:pt x="238979" y="2086340"/>
                    <a:pt x="238979" y="2092639"/>
                  </a:cubicBezTo>
                  <a:cubicBezTo>
                    <a:pt x="238979" y="2104628"/>
                    <a:pt x="235067" y="2114737"/>
                    <a:pt x="227244" y="2122966"/>
                  </a:cubicBezTo>
                  <a:cubicBezTo>
                    <a:pt x="219421" y="2131196"/>
                    <a:pt x="209616" y="2135311"/>
                    <a:pt x="197831" y="2135311"/>
                  </a:cubicBezTo>
                  <a:lnTo>
                    <a:pt x="36287" y="2135311"/>
                  </a:lnTo>
                  <a:lnTo>
                    <a:pt x="36287" y="2126167"/>
                  </a:lnTo>
                  <a:lnTo>
                    <a:pt x="193259" y="2126167"/>
                  </a:lnTo>
                  <a:cubicBezTo>
                    <a:pt x="202809" y="2126167"/>
                    <a:pt x="211039" y="2123170"/>
                    <a:pt x="217947" y="2117175"/>
                  </a:cubicBezTo>
                  <a:cubicBezTo>
                    <a:pt x="224856" y="2111181"/>
                    <a:pt x="228311" y="2103510"/>
                    <a:pt x="228311" y="2094163"/>
                  </a:cubicBezTo>
                  <a:cubicBezTo>
                    <a:pt x="228311" y="2090302"/>
                    <a:pt x="227295" y="2085730"/>
                    <a:pt x="225263" y="2080447"/>
                  </a:cubicBezTo>
                  <a:close/>
                  <a:moveTo>
                    <a:pt x="260924" y="2071608"/>
                  </a:moveTo>
                  <a:lnTo>
                    <a:pt x="283175" y="2085019"/>
                  </a:lnTo>
                  <a:cubicBezTo>
                    <a:pt x="301869" y="2096195"/>
                    <a:pt x="312029" y="2106355"/>
                    <a:pt x="313655" y="2115499"/>
                  </a:cubicBezTo>
                  <a:cubicBezTo>
                    <a:pt x="314671" y="2121188"/>
                    <a:pt x="316804" y="2126980"/>
                    <a:pt x="320055" y="2132872"/>
                  </a:cubicBezTo>
                  <a:lnTo>
                    <a:pt x="316703" y="2135920"/>
                  </a:lnTo>
                  <a:cubicBezTo>
                    <a:pt x="312639" y="2132466"/>
                    <a:pt x="307051" y="2130129"/>
                    <a:pt x="299939" y="2128910"/>
                  </a:cubicBezTo>
                  <a:cubicBezTo>
                    <a:pt x="289779" y="2125862"/>
                    <a:pt x="279111" y="2115296"/>
                    <a:pt x="267935" y="2097211"/>
                  </a:cubicBezTo>
                  <a:lnTo>
                    <a:pt x="255743" y="2077399"/>
                  </a:lnTo>
                  <a:close/>
                  <a:moveTo>
                    <a:pt x="197831" y="2053015"/>
                  </a:moveTo>
                  <a:cubicBezTo>
                    <a:pt x="206162" y="2053218"/>
                    <a:pt x="213782" y="2055758"/>
                    <a:pt x="220691" y="2060635"/>
                  </a:cubicBezTo>
                  <a:lnTo>
                    <a:pt x="214595" y="2068255"/>
                  </a:lnTo>
                  <a:cubicBezTo>
                    <a:pt x="209718" y="2065207"/>
                    <a:pt x="204638" y="2063683"/>
                    <a:pt x="199355" y="2063683"/>
                  </a:cubicBezTo>
                  <a:cubicBezTo>
                    <a:pt x="193868" y="2063683"/>
                    <a:pt x="189195" y="2065613"/>
                    <a:pt x="185334" y="2069474"/>
                  </a:cubicBezTo>
                  <a:cubicBezTo>
                    <a:pt x="181473" y="2073335"/>
                    <a:pt x="179543" y="2078008"/>
                    <a:pt x="179543" y="2083495"/>
                  </a:cubicBezTo>
                  <a:cubicBezTo>
                    <a:pt x="179543" y="2087965"/>
                    <a:pt x="180762" y="2092131"/>
                    <a:pt x="183200" y="2095992"/>
                  </a:cubicBezTo>
                  <a:cubicBezTo>
                    <a:pt x="185639" y="2099852"/>
                    <a:pt x="188991" y="2101783"/>
                    <a:pt x="193259" y="2101783"/>
                  </a:cubicBezTo>
                  <a:cubicBezTo>
                    <a:pt x="200371" y="2101783"/>
                    <a:pt x="203927" y="2098735"/>
                    <a:pt x="203927" y="2092639"/>
                  </a:cubicBezTo>
                  <a:cubicBezTo>
                    <a:pt x="203927" y="2087559"/>
                    <a:pt x="201387" y="2085019"/>
                    <a:pt x="196307" y="2085019"/>
                  </a:cubicBezTo>
                  <a:cubicBezTo>
                    <a:pt x="193259" y="2085019"/>
                    <a:pt x="190719" y="2087051"/>
                    <a:pt x="188687" y="2091115"/>
                  </a:cubicBezTo>
                  <a:cubicBezTo>
                    <a:pt x="188687" y="2081971"/>
                    <a:pt x="192243" y="2077399"/>
                    <a:pt x="199355" y="2077399"/>
                  </a:cubicBezTo>
                  <a:cubicBezTo>
                    <a:pt x="203419" y="2077399"/>
                    <a:pt x="206721" y="2078923"/>
                    <a:pt x="209261" y="2081971"/>
                  </a:cubicBezTo>
                  <a:cubicBezTo>
                    <a:pt x="211801" y="2085019"/>
                    <a:pt x="213071" y="2088575"/>
                    <a:pt x="213071" y="2092639"/>
                  </a:cubicBezTo>
                  <a:cubicBezTo>
                    <a:pt x="213071" y="2098328"/>
                    <a:pt x="210937" y="2103053"/>
                    <a:pt x="206670" y="2106812"/>
                  </a:cubicBezTo>
                  <a:cubicBezTo>
                    <a:pt x="202403" y="2110571"/>
                    <a:pt x="197424" y="2112451"/>
                    <a:pt x="191735" y="2112451"/>
                  </a:cubicBezTo>
                  <a:cubicBezTo>
                    <a:pt x="184623" y="2112451"/>
                    <a:pt x="178781" y="2109708"/>
                    <a:pt x="174209" y="2104221"/>
                  </a:cubicBezTo>
                  <a:cubicBezTo>
                    <a:pt x="169637" y="2098735"/>
                    <a:pt x="167351" y="2092334"/>
                    <a:pt x="167351" y="2085019"/>
                  </a:cubicBezTo>
                  <a:cubicBezTo>
                    <a:pt x="167351" y="2076078"/>
                    <a:pt x="170195" y="2068458"/>
                    <a:pt x="175885" y="2062159"/>
                  </a:cubicBezTo>
                  <a:cubicBezTo>
                    <a:pt x="181575" y="2055860"/>
                    <a:pt x="188890" y="2052812"/>
                    <a:pt x="197831" y="2053015"/>
                  </a:cubicBezTo>
                  <a:close/>
                  <a:moveTo>
                    <a:pt x="310607" y="2049967"/>
                  </a:moveTo>
                  <a:cubicBezTo>
                    <a:pt x="314671" y="2054031"/>
                    <a:pt x="316703" y="2058603"/>
                    <a:pt x="316703" y="2063683"/>
                  </a:cubicBezTo>
                  <a:cubicBezTo>
                    <a:pt x="316703" y="2068763"/>
                    <a:pt x="314721" y="2072827"/>
                    <a:pt x="310759" y="2075875"/>
                  </a:cubicBezTo>
                  <a:cubicBezTo>
                    <a:pt x="306797" y="2078923"/>
                    <a:pt x="302174" y="2080447"/>
                    <a:pt x="296891" y="2080447"/>
                  </a:cubicBezTo>
                  <a:cubicBezTo>
                    <a:pt x="287543" y="2080447"/>
                    <a:pt x="275859" y="2076383"/>
                    <a:pt x="261839" y="2068255"/>
                  </a:cubicBezTo>
                  <a:lnTo>
                    <a:pt x="251171" y="2077399"/>
                  </a:lnTo>
                  <a:cubicBezTo>
                    <a:pt x="261331" y="2091826"/>
                    <a:pt x="266411" y="2103510"/>
                    <a:pt x="266411" y="2112451"/>
                  </a:cubicBezTo>
                  <a:cubicBezTo>
                    <a:pt x="266411" y="2118750"/>
                    <a:pt x="263972" y="2123881"/>
                    <a:pt x="259095" y="2127843"/>
                  </a:cubicBezTo>
                  <a:cubicBezTo>
                    <a:pt x="254219" y="2131806"/>
                    <a:pt x="248529" y="2133787"/>
                    <a:pt x="242027" y="2133787"/>
                  </a:cubicBezTo>
                  <a:cubicBezTo>
                    <a:pt x="233492" y="2133787"/>
                    <a:pt x="227396" y="2132263"/>
                    <a:pt x="223739" y="2129215"/>
                  </a:cubicBezTo>
                  <a:cubicBezTo>
                    <a:pt x="230851" y="2127996"/>
                    <a:pt x="236947" y="2125456"/>
                    <a:pt x="242027" y="2121595"/>
                  </a:cubicBezTo>
                  <a:cubicBezTo>
                    <a:pt x="248123" y="2116921"/>
                    <a:pt x="251171" y="2111333"/>
                    <a:pt x="251171" y="2104831"/>
                  </a:cubicBezTo>
                  <a:cubicBezTo>
                    <a:pt x="250967" y="2096906"/>
                    <a:pt x="246395" y="2084714"/>
                    <a:pt x="237455" y="2068255"/>
                  </a:cubicBezTo>
                  <a:lnTo>
                    <a:pt x="249647" y="2056063"/>
                  </a:lnTo>
                  <a:cubicBezTo>
                    <a:pt x="267122" y="2064191"/>
                    <a:pt x="279822" y="2068255"/>
                    <a:pt x="287747" y="2068255"/>
                  </a:cubicBezTo>
                  <a:cubicBezTo>
                    <a:pt x="293436" y="2068255"/>
                    <a:pt x="298669" y="2066578"/>
                    <a:pt x="303444" y="2063226"/>
                  </a:cubicBezTo>
                  <a:cubicBezTo>
                    <a:pt x="308219" y="2059873"/>
                    <a:pt x="310607" y="2055453"/>
                    <a:pt x="310607" y="2049967"/>
                  </a:cubicBezTo>
                  <a:close/>
                  <a:moveTo>
                    <a:pt x="255743" y="2031679"/>
                  </a:moveTo>
                  <a:lnTo>
                    <a:pt x="263058" y="2038689"/>
                  </a:lnTo>
                  <a:lnTo>
                    <a:pt x="219776" y="2080752"/>
                  </a:lnTo>
                  <a:lnTo>
                    <a:pt x="213071" y="2072827"/>
                  </a:lnTo>
                  <a:close/>
                  <a:moveTo>
                    <a:pt x="266411" y="1985959"/>
                  </a:moveTo>
                  <a:cubicBezTo>
                    <a:pt x="273319" y="1985959"/>
                    <a:pt x="279365" y="1988296"/>
                    <a:pt x="284546" y="1992969"/>
                  </a:cubicBezTo>
                  <a:cubicBezTo>
                    <a:pt x="289728" y="1997643"/>
                    <a:pt x="292319" y="2003434"/>
                    <a:pt x="292319" y="2010343"/>
                  </a:cubicBezTo>
                  <a:cubicBezTo>
                    <a:pt x="292319" y="2016032"/>
                    <a:pt x="290439" y="2020858"/>
                    <a:pt x="286680" y="2024821"/>
                  </a:cubicBezTo>
                  <a:cubicBezTo>
                    <a:pt x="282921" y="2028783"/>
                    <a:pt x="278196" y="2030764"/>
                    <a:pt x="272507" y="2030764"/>
                  </a:cubicBezTo>
                  <a:cubicBezTo>
                    <a:pt x="268036" y="2030764"/>
                    <a:pt x="264379" y="2029240"/>
                    <a:pt x="261534" y="2026192"/>
                  </a:cubicBezTo>
                  <a:cubicBezTo>
                    <a:pt x="258689" y="2023144"/>
                    <a:pt x="257267" y="2019385"/>
                    <a:pt x="257267" y="2014915"/>
                  </a:cubicBezTo>
                  <a:cubicBezTo>
                    <a:pt x="257267" y="2008819"/>
                    <a:pt x="260315" y="2005771"/>
                    <a:pt x="266411" y="2005771"/>
                  </a:cubicBezTo>
                  <a:cubicBezTo>
                    <a:pt x="269052" y="2006177"/>
                    <a:pt x="271084" y="2007193"/>
                    <a:pt x="272507" y="2008819"/>
                  </a:cubicBezTo>
                  <a:cubicBezTo>
                    <a:pt x="268443" y="2008819"/>
                    <a:pt x="266411" y="2010851"/>
                    <a:pt x="266411" y="2014915"/>
                  </a:cubicBezTo>
                  <a:cubicBezTo>
                    <a:pt x="266411" y="2019995"/>
                    <a:pt x="268951" y="2022535"/>
                    <a:pt x="274031" y="2022535"/>
                  </a:cubicBezTo>
                  <a:cubicBezTo>
                    <a:pt x="280127" y="2022535"/>
                    <a:pt x="283175" y="2018471"/>
                    <a:pt x="283175" y="2010343"/>
                  </a:cubicBezTo>
                  <a:cubicBezTo>
                    <a:pt x="283175" y="2005669"/>
                    <a:pt x="281346" y="2001961"/>
                    <a:pt x="277688" y="1999218"/>
                  </a:cubicBezTo>
                  <a:cubicBezTo>
                    <a:pt x="274031" y="1996474"/>
                    <a:pt x="269763" y="1995103"/>
                    <a:pt x="264887" y="1995103"/>
                  </a:cubicBezTo>
                  <a:cubicBezTo>
                    <a:pt x="259400" y="1995103"/>
                    <a:pt x="254727" y="1997033"/>
                    <a:pt x="250866" y="2000894"/>
                  </a:cubicBezTo>
                  <a:cubicBezTo>
                    <a:pt x="247005" y="2004755"/>
                    <a:pt x="245075" y="2009428"/>
                    <a:pt x="245075" y="2014915"/>
                  </a:cubicBezTo>
                  <a:cubicBezTo>
                    <a:pt x="245075" y="2020808"/>
                    <a:pt x="246599" y="2026396"/>
                    <a:pt x="249647" y="2031679"/>
                  </a:cubicBezTo>
                  <a:lnTo>
                    <a:pt x="242027" y="2039299"/>
                  </a:lnTo>
                  <a:cubicBezTo>
                    <a:pt x="236947" y="2030155"/>
                    <a:pt x="234407" y="2023043"/>
                    <a:pt x="234407" y="2017963"/>
                  </a:cubicBezTo>
                  <a:cubicBezTo>
                    <a:pt x="234407" y="2009022"/>
                    <a:pt x="237505" y="2001453"/>
                    <a:pt x="243703" y="1995255"/>
                  </a:cubicBezTo>
                  <a:cubicBezTo>
                    <a:pt x="249901" y="1989058"/>
                    <a:pt x="257470" y="1985959"/>
                    <a:pt x="266411" y="1985959"/>
                  </a:cubicBezTo>
                  <a:close/>
                  <a:moveTo>
                    <a:pt x="234407" y="1949383"/>
                  </a:moveTo>
                  <a:cubicBezTo>
                    <a:pt x="238877" y="1949383"/>
                    <a:pt x="245227" y="1950907"/>
                    <a:pt x="253457" y="1953955"/>
                  </a:cubicBezTo>
                  <a:cubicBezTo>
                    <a:pt x="261686" y="1957003"/>
                    <a:pt x="268036" y="1958527"/>
                    <a:pt x="272507" y="1958527"/>
                  </a:cubicBezTo>
                  <a:cubicBezTo>
                    <a:pt x="275351" y="1958527"/>
                    <a:pt x="279415" y="1957511"/>
                    <a:pt x="284699" y="1955479"/>
                  </a:cubicBezTo>
                  <a:cubicBezTo>
                    <a:pt x="279822" y="1964623"/>
                    <a:pt x="271186" y="1969195"/>
                    <a:pt x="258791" y="1969195"/>
                  </a:cubicBezTo>
                  <a:cubicBezTo>
                    <a:pt x="248631" y="1969195"/>
                    <a:pt x="239995" y="1972497"/>
                    <a:pt x="232883" y="1979101"/>
                  </a:cubicBezTo>
                  <a:cubicBezTo>
                    <a:pt x="225771" y="1985705"/>
                    <a:pt x="222215" y="1994087"/>
                    <a:pt x="222215" y="2004247"/>
                  </a:cubicBezTo>
                  <a:cubicBezTo>
                    <a:pt x="222215" y="2016439"/>
                    <a:pt x="227295" y="2029647"/>
                    <a:pt x="237455" y="2043871"/>
                  </a:cubicBezTo>
                  <a:lnTo>
                    <a:pt x="225263" y="2056063"/>
                  </a:lnTo>
                  <a:cubicBezTo>
                    <a:pt x="211851" y="2044887"/>
                    <a:pt x="199151" y="2039299"/>
                    <a:pt x="187163" y="2039299"/>
                  </a:cubicBezTo>
                  <a:cubicBezTo>
                    <a:pt x="178019" y="2039299"/>
                    <a:pt x="169789" y="2042042"/>
                    <a:pt x="162474" y="2047528"/>
                  </a:cubicBezTo>
                  <a:cubicBezTo>
                    <a:pt x="154549" y="2053421"/>
                    <a:pt x="150587" y="2060838"/>
                    <a:pt x="150587" y="2069779"/>
                  </a:cubicBezTo>
                  <a:cubicBezTo>
                    <a:pt x="150587" y="2070998"/>
                    <a:pt x="150841" y="2072776"/>
                    <a:pt x="151349" y="2075113"/>
                  </a:cubicBezTo>
                  <a:cubicBezTo>
                    <a:pt x="151857" y="2077450"/>
                    <a:pt x="152111" y="2079228"/>
                    <a:pt x="152111" y="2080447"/>
                  </a:cubicBezTo>
                  <a:cubicBezTo>
                    <a:pt x="152111" y="2092232"/>
                    <a:pt x="147539" y="2099852"/>
                    <a:pt x="138395" y="2103307"/>
                  </a:cubicBezTo>
                  <a:cubicBezTo>
                    <a:pt x="140427" y="2100056"/>
                    <a:pt x="141443" y="2096500"/>
                    <a:pt x="141443" y="2092639"/>
                  </a:cubicBezTo>
                  <a:cubicBezTo>
                    <a:pt x="141443" y="2089184"/>
                    <a:pt x="140427" y="2085628"/>
                    <a:pt x="138395" y="2081971"/>
                  </a:cubicBezTo>
                  <a:cubicBezTo>
                    <a:pt x="132299" y="2071201"/>
                    <a:pt x="129251" y="2062057"/>
                    <a:pt x="129251" y="2054539"/>
                  </a:cubicBezTo>
                  <a:cubicBezTo>
                    <a:pt x="129251" y="2045801"/>
                    <a:pt x="133010" y="2038689"/>
                    <a:pt x="140528" y="2033203"/>
                  </a:cubicBezTo>
                  <a:cubicBezTo>
                    <a:pt x="147437" y="2028123"/>
                    <a:pt x="155362" y="2025583"/>
                    <a:pt x="164303" y="2025583"/>
                  </a:cubicBezTo>
                  <a:cubicBezTo>
                    <a:pt x="179543" y="2025583"/>
                    <a:pt x="196815" y="2031171"/>
                    <a:pt x="216119" y="2042347"/>
                  </a:cubicBezTo>
                  <a:lnTo>
                    <a:pt x="223739" y="2034727"/>
                  </a:lnTo>
                  <a:cubicBezTo>
                    <a:pt x="210531" y="2011968"/>
                    <a:pt x="203927" y="1996728"/>
                    <a:pt x="203927" y="1989007"/>
                  </a:cubicBezTo>
                  <a:cubicBezTo>
                    <a:pt x="203927" y="1978034"/>
                    <a:pt x="206263" y="1968992"/>
                    <a:pt x="210937" y="1961880"/>
                  </a:cubicBezTo>
                  <a:cubicBezTo>
                    <a:pt x="216220" y="1953548"/>
                    <a:pt x="224043" y="1949383"/>
                    <a:pt x="234407" y="1949383"/>
                  </a:cubicBezTo>
                  <a:close/>
                  <a:moveTo>
                    <a:pt x="112487" y="1931095"/>
                  </a:moveTo>
                  <a:lnTo>
                    <a:pt x="135347" y="1940239"/>
                  </a:lnTo>
                  <a:cubicBezTo>
                    <a:pt x="155260" y="1948164"/>
                    <a:pt x="168976" y="1957816"/>
                    <a:pt x="176495" y="1969195"/>
                  </a:cubicBezTo>
                  <a:lnTo>
                    <a:pt x="219471" y="2034422"/>
                  </a:lnTo>
                  <a:lnTo>
                    <a:pt x="215509" y="2038689"/>
                  </a:lnTo>
                  <a:lnTo>
                    <a:pt x="146015" y="1993579"/>
                  </a:lnTo>
                  <a:cubicBezTo>
                    <a:pt x="136261" y="1987280"/>
                    <a:pt x="127625" y="1975596"/>
                    <a:pt x="120107" y="1958527"/>
                  </a:cubicBezTo>
                  <a:lnTo>
                    <a:pt x="109439" y="1934143"/>
                  </a:lnTo>
                  <a:close/>
                  <a:moveTo>
                    <a:pt x="331943" y="1854895"/>
                  </a:moveTo>
                  <a:lnTo>
                    <a:pt x="341087" y="1854895"/>
                  </a:lnTo>
                  <a:lnTo>
                    <a:pt x="341087" y="2159695"/>
                  </a:lnTo>
                  <a:lnTo>
                    <a:pt x="36287" y="2159695"/>
                  </a:lnTo>
                  <a:lnTo>
                    <a:pt x="36287" y="2150551"/>
                  </a:lnTo>
                  <a:lnTo>
                    <a:pt x="331943" y="2150551"/>
                  </a:lnTo>
                  <a:close/>
                  <a:moveTo>
                    <a:pt x="307559" y="1854895"/>
                  </a:moveTo>
                  <a:lnTo>
                    <a:pt x="316703" y="1854895"/>
                  </a:lnTo>
                  <a:lnTo>
                    <a:pt x="316703" y="2005771"/>
                  </a:lnTo>
                  <a:cubicBezTo>
                    <a:pt x="316703" y="2019182"/>
                    <a:pt x="312740" y="2030968"/>
                    <a:pt x="304815" y="2041128"/>
                  </a:cubicBezTo>
                  <a:cubicBezTo>
                    <a:pt x="296281" y="2052100"/>
                    <a:pt x="285511" y="2057587"/>
                    <a:pt x="272507" y="2057587"/>
                  </a:cubicBezTo>
                  <a:cubicBezTo>
                    <a:pt x="269662" y="2057587"/>
                    <a:pt x="264074" y="2056063"/>
                    <a:pt x="255743" y="2053015"/>
                  </a:cubicBezTo>
                  <a:lnTo>
                    <a:pt x="263363" y="2043871"/>
                  </a:lnTo>
                  <a:cubicBezTo>
                    <a:pt x="269459" y="2044887"/>
                    <a:pt x="273523" y="2045395"/>
                    <a:pt x="275555" y="2045395"/>
                  </a:cubicBezTo>
                  <a:cubicBezTo>
                    <a:pt x="285511" y="2045395"/>
                    <a:pt x="293538" y="2040315"/>
                    <a:pt x="299634" y="2030155"/>
                  </a:cubicBezTo>
                  <a:cubicBezTo>
                    <a:pt x="304917" y="2021417"/>
                    <a:pt x="307559" y="2011765"/>
                    <a:pt x="307559" y="2001199"/>
                  </a:cubicBezTo>
                  <a:close/>
                  <a:moveTo>
                    <a:pt x="196598" y="1611162"/>
                  </a:moveTo>
                  <a:cubicBezTo>
                    <a:pt x="200662" y="1618071"/>
                    <a:pt x="202694" y="1624675"/>
                    <a:pt x="202694" y="1630974"/>
                  </a:cubicBezTo>
                  <a:cubicBezTo>
                    <a:pt x="202694" y="1642963"/>
                    <a:pt x="198782" y="1653072"/>
                    <a:pt x="190959" y="1661301"/>
                  </a:cubicBezTo>
                  <a:cubicBezTo>
                    <a:pt x="183136" y="1669531"/>
                    <a:pt x="173331" y="1673646"/>
                    <a:pt x="161546" y="1673646"/>
                  </a:cubicBezTo>
                  <a:lnTo>
                    <a:pt x="2" y="1673646"/>
                  </a:lnTo>
                  <a:lnTo>
                    <a:pt x="2" y="1664502"/>
                  </a:lnTo>
                  <a:lnTo>
                    <a:pt x="156974" y="1664502"/>
                  </a:lnTo>
                  <a:cubicBezTo>
                    <a:pt x="166524" y="1664502"/>
                    <a:pt x="174754" y="1661505"/>
                    <a:pt x="181662" y="1655510"/>
                  </a:cubicBezTo>
                  <a:cubicBezTo>
                    <a:pt x="188571" y="1649516"/>
                    <a:pt x="192026" y="1641845"/>
                    <a:pt x="192026" y="1632498"/>
                  </a:cubicBezTo>
                  <a:cubicBezTo>
                    <a:pt x="192026" y="1628637"/>
                    <a:pt x="191010" y="1624065"/>
                    <a:pt x="188978" y="1618782"/>
                  </a:cubicBezTo>
                  <a:close/>
                  <a:moveTo>
                    <a:pt x="224639" y="1609943"/>
                  </a:moveTo>
                  <a:lnTo>
                    <a:pt x="246890" y="1623354"/>
                  </a:lnTo>
                  <a:cubicBezTo>
                    <a:pt x="265584" y="1634530"/>
                    <a:pt x="275744" y="1644690"/>
                    <a:pt x="277370" y="1653834"/>
                  </a:cubicBezTo>
                  <a:cubicBezTo>
                    <a:pt x="278386" y="1659523"/>
                    <a:pt x="280519" y="1665315"/>
                    <a:pt x="283770" y="1671207"/>
                  </a:cubicBezTo>
                  <a:lnTo>
                    <a:pt x="280418" y="1674255"/>
                  </a:lnTo>
                  <a:cubicBezTo>
                    <a:pt x="276354" y="1670801"/>
                    <a:pt x="270766" y="1668464"/>
                    <a:pt x="263654" y="1667245"/>
                  </a:cubicBezTo>
                  <a:cubicBezTo>
                    <a:pt x="253494" y="1664197"/>
                    <a:pt x="242826" y="1653631"/>
                    <a:pt x="231650" y="1635546"/>
                  </a:cubicBezTo>
                  <a:lnTo>
                    <a:pt x="219458" y="1615734"/>
                  </a:lnTo>
                  <a:close/>
                  <a:moveTo>
                    <a:pt x="161546" y="1591350"/>
                  </a:moveTo>
                  <a:cubicBezTo>
                    <a:pt x="169877" y="1591553"/>
                    <a:pt x="177497" y="1594093"/>
                    <a:pt x="184406" y="1598970"/>
                  </a:cubicBezTo>
                  <a:lnTo>
                    <a:pt x="178310" y="1606590"/>
                  </a:lnTo>
                  <a:cubicBezTo>
                    <a:pt x="173433" y="1603542"/>
                    <a:pt x="168353" y="1602018"/>
                    <a:pt x="163070" y="1602018"/>
                  </a:cubicBezTo>
                  <a:cubicBezTo>
                    <a:pt x="157583" y="1602018"/>
                    <a:pt x="152910" y="1603948"/>
                    <a:pt x="149049" y="1607809"/>
                  </a:cubicBezTo>
                  <a:cubicBezTo>
                    <a:pt x="145188" y="1611670"/>
                    <a:pt x="143258" y="1616343"/>
                    <a:pt x="143258" y="1621830"/>
                  </a:cubicBezTo>
                  <a:cubicBezTo>
                    <a:pt x="143258" y="1626300"/>
                    <a:pt x="144477" y="1630466"/>
                    <a:pt x="146915" y="1634327"/>
                  </a:cubicBezTo>
                  <a:cubicBezTo>
                    <a:pt x="149354" y="1638187"/>
                    <a:pt x="152706" y="1640118"/>
                    <a:pt x="156974" y="1640118"/>
                  </a:cubicBezTo>
                  <a:cubicBezTo>
                    <a:pt x="164086" y="1640118"/>
                    <a:pt x="167642" y="1637070"/>
                    <a:pt x="167642" y="1630974"/>
                  </a:cubicBezTo>
                  <a:cubicBezTo>
                    <a:pt x="167642" y="1625894"/>
                    <a:pt x="165102" y="1623354"/>
                    <a:pt x="160022" y="1623354"/>
                  </a:cubicBezTo>
                  <a:cubicBezTo>
                    <a:pt x="156974" y="1623354"/>
                    <a:pt x="154434" y="1625386"/>
                    <a:pt x="152402" y="1629450"/>
                  </a:cubicBezTo>
                  <a:cubicBezTo>
                    <a:pt x="152402" y="1620306"/>
                    <a:pt x="155958" y="1615734"/>
                    <a:pt x="163070" y="1615734"/>
                  </a:cubicBezTo>
                  <a:cubicBezTo>
                    <a:pt x="167134" y="1615734"/>
                    <a:pt x="170436" y="1617258"/>
                    <a:pt x="172976" y="1620306"/>
                  </a:cubicBezTo>
                  <a:cubicBezTo>
                    <a:pt x="175516" y="1623354"/>
                    <a:pt x="176786" y="1626910"/>
                    <a:pt x="176786" y="1630974"/>
                  </a:cubicBezTo>
                  <a:cubicBezTo>
                    <a:pt x="176786" y="1636663"/>
                    <a:pt x="174652" y="1641388"/>
                    <a:pt x="170385" y="1645147"/>
                  </a:cubicBezTo>
                  <a:cubicBezTo>
                    <a:pt x="166118" y="1648906"/>
                    <a:pt x="161139" y="1650786"/>
                    <a:pt x="155450" y="1650786"/>
                  </a:cubicBezTo>
                  <a:cubicBezTo>
                    <a:pt x="148338" y="1650786"/>
                    <a:pt x="142496" y="1648043"/>
                    <a:pt x="137924" y="1642556"/>
                  </a:cubicBezTo>
                  <a:cubicBezTo>
                    <a:pt x="133352" y="1637070"/>
                    <a:pt x="131066" y="1630669"/>
                    <a:pt x="131066" y="1623354"/>
                  </a:cubicBezTo>
                  <a:cubicBezTo>
                    <a:pt x="131066" y="1614413"/>
                    <a:pt x="133910" y="1606793"/>
                    <a:pt x="139600" y="1600494"/>
                  </a:cubicBezTo>
                  <a:cubicBezTo>
                    <a:pt x="145290" y="1594195"/>
                    <a:pt x="152605" y="1591147"/>
                    <a:pt x="161546" y="1591350"/>
                  </a:cubicBezTo>
                  <a:close/>
                  <a:moveTo>
                    <a:pt x="274322" y="1588302"/>
                  </a:moveTo>
                  <a:cubicBezTo>
                    <a:pt x="278386" y="1592366"/>
                    <a:pt x="280418" y="1596938"/>
                    <a:pt x="280418" y="1602018"/>
                  </a:cubicBezTo>
                  <a:cubicBezTo>
                    <a:pt x="280418" y="1607098"/>
                    <a:pt x="278436" y="1611162"/>
                    <a:pt x="274474" y="1614210"/>
                  </a:cubicBezTo>
                  <a:cubicBezTo>
                    <a:pt x="270512" y="1617258"/>
                    <a:pt x="265889" y="1618782"/>
                    <a:pt x="260606" y="1618782"/>
                  </a:cubicBezTo>
                  <a:cubicBezTo>
                    <a:pt x="251258" y="1618782"/>
                    <a:pt x="239574" y="1614718"/>
                    <a:pt x="225554" y="1606590"/>
                  </a:cubicBezTo>
                  <a:lnTo>
                    <a:pt x="214886" y="1615734"/>
                  </a:lnTo>
                  <a:cubicBezTo>
                    <a:pt x="225046" y="1630161"/>
                    <a:pt x="230126" y="1641845"/>
                    <a:pt x="230126" y="1650786"/>
                  </a:cubicBezTo>
                  <a:cubicBezTo>
                    <a:pt x="230126" y="1657085"/>
                    <a:pt x="227687" y="1662216"/>
                    <a:pt x="222810" y="1666178"/>
                  </a:cubicBezTo>
                  <a:cubicBezTo>
                    <a:pt x="217934" y="1670141"/>
                    <a:pt x="212244" y="1672122"/>
                    <a:pt x="205742" y="1672122"/>
                  </a:cubicBezTo>
                  <a:cubicBezTo>
                    <a:pt x="197207" y="1672122"/>
                    <a:pt x="191111" y="1670598"/>
                    <a:pt x="187454" y="1667550"/>
                  </a:cubicBezTo>
                  <a:cubicBezTo>
                    <a:pt x="194566" y="1666331"/>
                    <a:pt x="200662" y="1663791"/>
                    <a:pt x="205742" y="1659930"/>
                  </a:cubicBezTo>
                  <a:cubicBezTo>
                    <a:pt x="211838" y="1655256"/>
                    <a:pt x="214886" y="1649668"/>
                    <a:pt x="214886" y="1643166"/>
                  </a:cubicBezTo>
                  <a:cubicBezTo>
                    <a:pt x="214682" y="1635241"/>
                    <a:pt x="210110" y="1623049"/>
                    <a:pt x="201170" y="1606590"/>
                  </a:cubicBezTo>
                  <a:lnTo>
                    <a:pt x="213362" y="1594398"/>
                  </a:lnTo>
                  <a:cubicBezTo>
                    <a:pt x="230837" y="1602526"/>
                    <a:pt x="243537" y="1606590"/>
                    <a:pt x="251462" y="1606590"/>
                  </a:cubicBezTo>
                  <a:cubicBezTo>
                    <a:pt x="257151" y="1606590"/>
                    <a:pt x="262384" y="1604913"/>
                    <a:pt x="267159" y="1601561"/>
                  </a:cubicBezTo>
                  <a:cubicBezTo>
                    <a:pt x="271934" y="1598208"/>
                    <a:pt x="274322" y="1593788"/>
                    <a:pt x="274322" y="1588302"/>
                  </a:cubicBezTo>
                  <a:close/>
                  <a:moveTo>
                    <a:pt x="219458" y="1570014"/>
                  </a:moveTo>
                  <a:lnTo>
                    <a:pt x="226773" y="1577024"/>
                  </a:lnTo>
                  <a:lnTo>
                    <a:pt x="183491" y="1619087"/>
                  </a:lnTo>
                  <a:lnTo>
                    <a:pt x="176786" y="1611162"/>
                  </a:lnTo>
                  <a:close/>
                  <a:moveTo>
                    <a:pt x="230126" y="1524294"/>
                  </a:moveTo>
                  <a:cubicBezTo>
                    <a:pt x="237034" y="1524294"/>
                    <a:pt x="243080" y="1526631"/>
                    <a:pt x="248261" y="1531304"/>
                  </a:cubicBezTo>
                  <a:cubicBezTo>
                    <a:pt x="253443" y="1535978"/>
                    <a:pt x="256034" y="1541769"/>
                    <a:pt x="256034" y="1548678"/>
                  </a:cubicBezTo>
                  <a:cubicBezTo>
                    <a:pt x="256034" y="1554367"/>
                    <a:pt x="254154" y="1559193"/>
                    <a:pt x="250395" y="1563156"/>
                  </a:cubicBezTo>
                  <a:cubicBezTo>
                    <a:pt x="246636" y="1567118"/>
                    <a:pt x="241911" y="1569099"/>
                    <a:pt x="236222" y="1569099"/>
                  </a:cubicBezTo>
                  <a:cubicBezTo>
                    <a:pt x="231751" y="1569099"/>
                    <a:pt x="228094" y="1567575"/>
                    <a:pt x="225249" y="1564527"/>
                  </a:cubicBezTo>
                  <a:cubicBezTo>
                    <a:pt x="222404" y="1561479"/>
                    <a:pt x="220982" y="1557720"/>
                    <a:pt x="220982" y="1553250"/>
                  </a:cubicBezTo>
                  <a:cubicBezTo>
                    <a:pt x="220982" y="1547154"/>
                    <a:pt x="224030" y="1544106"/>
                    <a:pt x="230126" y="1544106"/>
                  </a:cubicBezTo>
                  <a:cubicBezTo>
                    <a:pt x="232767" y="1544512"/>
                    <a:pt x="234799" y="1545528"/>
                    <a:pt x="236222" y="1547154"/>
                  </a:cubicBezTo>
                  <a:cubicBezTo>
                    <a:pt x="232158" y="1547154"/>
                    <a:pt x="230126" y="1549186"/>
                    <a:pt x="230126" y="1553250"/>
                  </a:cubicBezTo>
                  <a:cubicBezTo>
                    <a:pt x="230126" y="1558330"/>
                    <a:pt x="232666" y="1560870"/>
                    <a:pt x="237746" y="1560870"/>
                  </a:cubicBezTo>
                  <a:cubicBezTo>
                    <a:pt x="243842" y="1560870"/>
                    <a:pt x="246890" y="1556806"/>
                    <a:pt x="246890" y="1548678"/>
                  </a:cubicBezTo>
                  <a:cubicBezTo>
                    <a:pt x="246890" y="1544004"/>
                    <a:pt x="245061" y="1540296"/>
                    <a:pt x="241403" y="1537553"/>
                  </a:cubicBezTo>
                  <a:cubicBezTo>
                    <a:pt x="237746" y="1534809"/>
                    <a:pt x="233478" y="1533438"/>
                    <a:pt x="228602" y="1533438"/>
                  </a:cubicBezTo>
                  <a:cubicBezTo>
                    <a:pt x="223115" y="1533438"/>
                    <a:pt x="218442" y="1535368"/>
                    <a:pt x="214581" y="1539229"/>
                  </a:cubicBezTo>
                  <a:cubicBezTo>
                    <a:pt x="210720" y="1543090"/>
                    <a:pt x="208790" y="1547763"/>
                    <a:pt x="208790" y="1553250"/>
                  </a:cubicBezTo>
                  <a:cubicBezTo>
                    <a:pt x="208790" y="1559143"/>
                    <a:pt x="210314" y="1564731"/>
                    <a:pt x="213362" y="1570014"/>
                  </a:cubicBezTo>
                  <a:lnTo>
                    <a:pt x="205742" y="1577634"/>
                  </a:lnTo>
                  <a:cubicBezTo>
                    <a:pt x="200662" y="1568490"/>
                    <a:pt x="198122" y="1561378"/>
                    <a:pt x="198122" y="1556298"/>
                  </a:cubicBezTo>
                  <a:cubicBezTo>
                    <a:pt x="198122" y="1547357"/>
                    <a:pt x="201220" y="1539788"/>
                    <a:pt x="207418" y="1533590"/>
                  </a:cubicBezTo>
                  <a:cubicBezTo>
                    <a:pt x="213616" y="1527393"/>
                    <a:pt x="221185" y="1524294"/>
                    <a:pt x="230126" y="1524294"/>
                  </a:cubicBezTo>
                  <a:close/>
                  <a:moveTo>
                    <a:pt x="198122" y="1487718"/>
                  </a:moveTo>
                  <a:cubicBezTo>
                    <a:pt x="202592" y="1487718"/>
                    <a:pt x="208942" y="1489242"/>
                    <a:pt x="217172" y="1492290"/>
                  </a:cubicBezTo>
                  <a:cubicBezTo>
                    <a:pt x="225401" y="1495338"/>
                    <a:pt x="231751" y="1496862"/>
                    <a:pt x="236222" y="1496862"/>
                  </a:cubicBezTo>
                  <a:cubicBezTo>
                    <a:pt x="239066" y="1496862"/>
                    <a:pt x="243130" y="1495846"/>
                    <a:pt x="248414" y="1493814"/>
                  </a:cubicBezTo>
                  <a:cubicBezTo>
                    <a:pt x="243537" y="1502958"/>
                    <a:pt x="234901" y="1507530"/>
                    <a:pt x="222506" y="1507530"/>
                  </a:cubicBezTo>
                  <a:cubicBezTo>
                    <a:pt x="212346" y="1507530"/>
                    <a:pt x="203710" y="1510832"/>
                    <a:pt x="196598" y="1517436"/>
                  </a:cubicBezTo>
                  <a:cubicBezTo>
                    <a:pt x="189486" y="1524040"/>
                    <a:pt x="185930" y="1532422"/>
                    <a:pt x="185930" y="1542582"/>
                  </a:cubicBezTo>
                  <a:cubicBezTo>
                    <a:pt x="185930" y="1554774"/>
                    <a:pt x="191010" y="1567982"/>
                    <a:pt x="201170" y="1582206"/>
                  </a:cubicBezTo>
                  <a:lnTo>
                    <a:pt x="188978" y="1594398"/>
                  </a:lnTo>
                  <a:cubicBezTo>
                    <a:pt x="175566" y="1583222"/>
                    <a:pt x="162866" y="1577634"/>
                    <a:pt x="150878" y="1577634"/>
                  </a:cubicBezTo>
                  <a:cubicBezTo>
                    <a:pt x="141734" y="1577634"/>
                    <a:pt x="133504" y="1580377"/>
                    <a:pt x="126189" y="1585863"/>
                  </a:cubicBezTo>
                  <a:cubicBezTo>
                    <a:pt x="118264" y="1591756"/>
                    <a:pt x="114302" y="1599173"/>
                    <a:pt x="114302" y="1608114"/>
                  </a:cubicBezTo>
                  <a:cubicBezTo>
                    <a:pt x="114302" y="1609333"/>
                    <a:pt x="114556" y="1611111"/>
                    <a:pt x="115064" y="1613448"/>
                  </a:cubicBezTo>
                  <a:cubicBezTo>
                    <a:pt x="115572" y="1615785"/>
                    <a:pt x="115826" y="1617563"/>
                    <a:pt x="115826" y="1618782"/>
                  </a:cubicBezTo>
                  <a:cubicBezTo>
                    <a:pt x="115826" y="1630567"/>
                    <a:pt x="111254" y="1638187"/>
                    <a:pt x="102110" y="1641642"/>
                  </a:cubicBezTo>
                  <a:cubicBezTo>
                    <a:pt x="104142" y="1638391"/>
                    <a:pt x="105158" y="1634835"/>
                    <a:pt x="105158" y="1630974"/>
                  </a:cubicBezTo>
                  <a:cubicBezTo>
                    <a:pt x="105158" y="1627519"/>
                    <a:pt x="104142" y="1623963"/>
                    <a:pt x="102110" y="1620306"/>
                  </a:cubicBezTo>
                  <a:cubicBezTo>
                    <a:pt x="96014" y="1609536"/>
                    <a:pt x="92966" y="1600392"/>
                    <a:pt x="92966" y="1592874"/>
                  </a:cubicBezTo>
                  <a:cubicBezTo>
                    <a:pt x="92966" y="1584136"/>
                    <a:pt x="96725" y="1577024"/>
                    <a:pt x="104243" y="1571538"/>
                  </a:cubicBezTo>
                  <a:cubicBezTo>
                    <a:pt x="111152" y="1566458"/>
                    <a:pt x="119077" y="1563918"/>
                    <a:pt x="128018" y="1563918"/>
                  </a:cubicBezTo>
                  <a:cubicBezTo>
                    <a:pt x="143258" y="1563918"/>
                    <a:pt x="160530" y="1569506"/>
                    <a:pt x="179834" y="1580682"/>
                  </a:cubicBezTo>
                  <a:lnTo>
                    <a:pt x="187454" y="1573062"/>
                  </a:lnTo>
                  <a:cubicBezTo>
                    <a:pt x="174246" y="1550303"/>
                    <a:pt x="167642" y="1535063"/>
                    <a:pt x="167642" y="1527342"/>
                  </a:cubicBezTo>
                  <a:cubicBezTo>
                    <a:pt x="167642" y="1516369"/>
                    <a:pt x="169978" y="1507327"/>
                    <a:pt x="174652" y="1500215"/>
                  </a:cubicBezTo>
                  <a:cubicBezTo>
                    <a:pt x="179935" y="1491883"/>
                    <a:pt x="187758" y="1487718"/>
                    <a:pt x="198122" y="1487718"/>
                  </a:cubicBezTo>
                  <a:close/>
                  <a:moveTo>
                    <a:pt x="76202" y="1469430"/>
                  </a:moveTo>
                  <a:lnTo>
                    <a:pt x="99062" y="1478574"/>
                  </a:lnTo>
                  <a:cubicBezTo>
                    <a:pt x="118975" y="1486499"/>
                    <a:pt x="132691" y="1496151"/>
                    <a:pt x="140210" y="1507530"/>
                  </a:cubicBezTo>
                  <a:lnTo>
                    <a:pt x="183186" y="1572757"/>
                  </a:lnTo>
                  <a:lnTo>
                    <a:pt x="179224" y="1577024"/>
                  </a:lnTo>
                  <a:lnTo>
                    <a:pt x="109730" y="1531914"/>
                  </a:lnTo>
                  <a:cubicBezTo>
                    <a:pt x="99976" y="1525615"/>
                    <a:pt x="91340" y="1513931"/>
                    <a:pt x="83822" y="1496862"/>
                  </a:cubicBezTo>
                  <a:lnTo>
                    <a:pt x="73154" y="1472478"/>
                  </a:lnTo>
                  <a:close/>
                  <a:moveTo>
                    <a:pt x="295658" y="1393230"/>
                  </a:moveTo>
                  <a:lnTo>
                    <a:pt x="304802" y="1393230"/>
                  </a:lnTo>
                  <a:lnTo>
                    <a:pt x="304802" y="1698030"/>
                  </a:lnTo>
                  <a:lnTo>
                    <a:pt x="2" y="1698030"/>
                  </a:lnTo>
                  <a:lnTo>
                    <a:pt x="2" y="1688886"/>
                  </a:lnTo>
                  <a:lnTo>
                    <a:pt x="295658" y="1688886"/>
                  </a:lnTo>
                  <a:close/>
                  <a:moveTo>
                    <a:pt x="271274" y="1393230"/>
                  </a:moveTo>
                  <a:lnTo>
                    <a:pt x="280418" y="1393230"/>
                  </a:lnTo>
                  <a:lnTo>
                    <a:pt x="280418" y="1544106"/>
                  </a:lnTo>
                  <a:cubicBezTo>
                    <a:pt x="280418" y="1557517"/>
                    <a:pt x="276455" y="1569303"/>
                    <a:pt x="268530" y="1579463"/>
                  </a:cubicBezTo>
                  <a:cubicBezTo>
                    <a:pt x="259996" y="1590435"/>
                    <a:pt x="249226" y="1595922"/>
                    <a:pt x="236222" y="1595922"/>
                  </a:cubicBezTo>
                  <a:cubicBezTo>
                    <a:pt x="233377" y="1595922"/>
                    <a:pt x="227789" y="1594398"/>
                    <a:pt x="219458" y="1591350"/>
                  </a:cubicBezTo>
                  <a:lnTo>
                    <a:pt x="227078" y="1582206"/>
                  </a:lnTo>
                  <a:cubicBezTo>
                    <a:pt x="233174" y="1583222"/>
                    <a:pt x="237238" y="1583730"/>
                    <a:pt x="239270" y="1583730"/>
                  </a:cubicBezTo>
                  <a:cubicBezTo>
                    <a:pt x="249226" y="1583730"/>
                    <a:pt x="257253" y="1578650"/>
                    <a:pt x="263349" y="1568490"/>
                  </a:cubicBezTo>
                  <a:cubicBezTo>
                    <a:pt x="268632" y="1559752"/>
                    <a:pt x="271274" y="1550100"/>
                    <a:pt x="271274" y="1539534"/>
                  </a:cubicBezTo>
                  <a:close/>
                  <a:moveTo>
                    <a:pt x="217463" y="1141262"/>
                  </a:moveTo>
                  <a:cubicBezTo>
                    <a:pt x="221527" y="1148171"/>
                    <a:pt x="223559" y="1154775"/>
                    <a:pt x="223559" y="1161074"/>
                  </a:cubicBezTo>
                  <a:cubicBezTo>
                    <a:pt x="223559" y="1173063"/>
                    <a:pt x="219647" y="1183172"/>
                    <a:pt x="211824" y="1191401"/>
                  </a:cubicBezTo>
                  <a:cubicBezTo>
                    <a:pt x="204001" y="1199631"/>
                    <a:pt x="194196" y="1203746"/>
                    <a:pt x="182411" y="1203746"/>
                  </a:cubicBezTo>
                  <a:lnTo>
                    <a:pt x="20867" y="1203746"/>
                  </a:lnTo>
                  <a:lnTo>
                    <a:pt x="20867" y="1194602"/>
                  </a:lnTo>
                  <a:lnTo>
                    <a:pt x="177839" y="1194602"/>
                  </a:lnTo>
                  <a:cubicBezTo>
                    <a:pt x="187389" y="1194602"/>
                    <a:pt x="195619" y="1191605"/>
                    <a:pt x="202527" y="1185610"/>
                  </a:cubicBezTo>
                  <a:cubicBezTo>
                    <a:pt x="209436" y="1179616"/>
                    <a:pt x="212891" y="1171945"/>
                    <a:pt x="212891" y="1162598"/>
                  </a:cubicBezTo>
                  <a:cubicBezTo>
                    <a:pt x="212891" y="1158737"/>
                    <a:pt x="211875" y="1154165"/>
                    <a:pt x="209843" y="1148882"/>
                  </a:cubicBezTo>
                  <a:close/>
                  <a:moveTo>
                    <a:pt x="245504" y="1140043"/>
                  </a:moveTo>
                  <a:lnTo>
                    <a:pt x="267755" y="1153454"/>
                  </a:lnTo>
                  <a:cubicBezTo>
                    <a:pt x="286449" y="1164630"/>
                    <a:pt x="296609" y="1174790"/>
                    <a:pt x="298235" y="1183934"/>
                  </a:cubicBezTo>
                  <a:cubicBezTo>
                    <a:pt x="299251" y="1189623"/>
                    <a:pt x="301384" y="1195415"/>
                    <a:pt x="304635" y="1201307"/>
                  </a:cubicBezTo>
                  <a:lnTo>
                    <a:pt x="301283" y="1204355"/>
                  </a:lnTo>
                  <a:cubicBezTo>
                    <a:pt x="297219" y="1200901"/>
                    <a:pt x="291631" y="1198564"/>
                    <a:pt x="284519" y="1197345"/>
                  </a:cubicBezTo>
                  <a:cubicBezTo>
                    <a:pt x="274359" y="1194297"/>
                    <a:pt x="263691" y="1183731"/>
                    <a:pt x="252515" y="1165646"/>
                  </a:cubicBezTo>
                  <a:lnTo>
                    <a:pt x="240323" y="1145834"/>
                  </a:lnTo>
                  <a:close/>
                  <a:moveTo>
                    <a:pt x="182411" y="1121450"/>
                  </a:moveTo>
                  <a:cubicBezTo>
                    <a:pt x="190742" y="1121653"/>
                    <a:pt x="198362" y="1124193"/>
                    <a:pt x="205271" y="1129070"/>
                  </a:cubicBezTo>
                  <a:lnTo>
                    <a:pt x="199175" y="1136690"/>
                  </a:lnTo>
                  <a:cubicBezTo>
                    <a:pt x="194298" y="1133642"/>
                    <a:pt x="189218" y="1132118"/>
                    <a:pt x="183935" y="1132118"/>
                  </a:cubicBezTo>
                  <a:cubicBezTo>
                    <a:pt x="178448" y="1132118"/>
                    <a:pt x="173775" y="1134048"/>
                    <a:pt x="169914" y="1137909"/>
                  </a:cubicBezTo>
                  <a:cubicBezTo>
                    <a:pt x="166053" y="1141770"/>
                    <a:pt x="164123" y="1146443"/>
                    <a:pt x="164123" y="1151930"/>
                  </a:cubicBezTo>
                  <a:cubicBezTo>
                    <a:pt x="164123" y="1156400"/>
                    <a:pt x="165342" y="1160566"/>
                    <a:pt x="167780" y="1164427"/>
                  </a:cubicBezTo>
                  <a:cubicBezTo>
                    <a:pt x="170219" y="1168287"/>
                    <a:pt x="173571" y="1170218"/>
                    <a:pt x="177839" y="1170218"/>
                  </a:cubicBezTo>
                  <a:cubicBezTo>
                    <a:pt x="184951" y="1170218"/>
                    <a:pt x="188507" y="1167170"/>
                    <a:pt x="188507" y="1161074"/>
                  </a:cubicBezTo>
                  <a:cubicBezTo>
                    <a:pt x="188507" y="1155994"/>
                    <a:pt x="185967" y="1153454"/>
                    <a:pt x="180887" y="1153454"/>
                  </a:cubicBezTo>
                  <a:cubicBezTo>
                    <a:pt x="177839" y="1153454"/>
                    <a:pt x="175299" y="1155486"/>
                    <a:pt x="173267" y="1159550"/>
                  </a:cubicBezTo>
                  <a:cubicBezTo>
                    <a:pt x="173267" y="1150406"/>
                    <a:pt x="176823" y="1145834"/>
                    <a:pt x="183935" y="1145834"/>
                  </a:cubicBezTo>
                  <a:cubicBezTo>
                    <a:pt x="187999" y="1145834"/>
                    <a:pt x="191301" y="1147358"/>
                    <a:pt x="193841" y="1150406"/>
                  </a:cubicBezTo>
                  <a:cubicBezTo>
                    <a:pt x="196381" y="1153454"/>
                    <a:pt x="197651" y="1157010"/>
                    <a:pt x="197651" y="1161074"/>
                  </a:cubicBezTo>
                  <a:cubicBezTo>
                    <a:pt x="197651" y="1166763"/>
                    <a:pt x="195517" y="1171488"/>
                    <a:pt x="191250" y="1175247"/>
                  </a:cubicBezTo>
                  <a:cubicBezTo>
                    <a:pt x="186983" y="1179006"/>
                    <a:pt x="182004" y="1180886"/>
                    <a:pt x="176315" y="1180886"/>
                  </a:cubicBezTo>
                  <a:cubicBezTo>
                    <a:pt x="169203" y="1180886"/>
                    <a:pt x="163361" y="1178143"/>
                    <a:pt x="158789" y="1172656"/>
                  </a:cubicBezTo>
                  <a:cubicBezTo>
                    <a:pt x="154217" y="1167170"/>
                    <a:pt x="151931" y="1160769"/>
                    <a:pt x="151931" y="1153454"/>
                  </a:cubicBezTo>
                  <a:cubicBezTo>
                    <a:pt x="151931" y="1144513"/>
                    <a:pt x="154775" y="1136893"/>
                    <a:pt x="160465" y="1130594"/>
                  </a:cubicBezTo>
                  <a:cubicBezTo>
                    <a:pt x="166155" y="1124295"/>
                    <a:pt x="173470" y="1121247"/>
                    <a:pt x="182411" y="1121450"/>
                  </a:cubicBezTo>
                  <a:close/>
                  <a:moveTo>
                    <a:pt x="295187" y="1118402"/>
                  </a:moveTo>
                  <a:cubicBezTo>
                    <a:pt x="299251" y="1122466"/>
                    <a:pt x="301283" y="1127038"/>
                    <a:pt x="301283" y="1132118"/>
                  </a:cubicBezTo>
                  <a:cubicBezTo>
                    <a:pt x="301283" y="1137198"/>
                    <a:pt x="299301" y="1141262"/>
                    <a:pt x="295339" y="1144310"/>
                  </a:cubicBezTo>
                  <a:cubicBezTo>
                    <a:pt x="291377" y="1147358"/>
                    <a:pt x="286754" y="1148882"/>
                    <a:pt x="281471" y="1148882"/>
                  </a:cubicBezTo>
                  <a:cubicBezTo>
                    <a:pt x="272123" y="1148882"/>
                    <a:pt x="260439" y="1144818"/>
                    <a:pt x="246419" y="1136690"/>
                  </a:cubicBezTo>
                  <a:lnTo>
                    <a:pt x="235751" y="1145834"/>
                  </a:lnTo>
                  <a:cubicBezTo>
                    <a:pt x="245911" y="1160261"/>
                    <a:pt x="250991" y="1171945"/>
                    <a:pt x="250991" y="1180886"/>
                  </a:cubicBezTo>
                  <a:cubicBezTo>
                    <a:pt x="250991" y="1187185"/>
                    <a:pt x="248552" y="1192316"/>
                    <a:pt x="243675" y="1196278"/>
                  </a:cubicBezTo>
                  <a:cubicBezTo>
                    <a:pt x="238799" y="1200241"/>
                    <a:pt x="233109" y="1202222"/>
                    <a:pt x="226607" y="1202222"/>
                  </a:cubicBezTo>
                  <a:cubicBezTo>
                    <a:pt x="218072" y="1202222"/>
                    <a:pt x="211976" y="1200698"/>
                    <a:pt x="208319" y="1197650"/>
                  </a:cubicBezTo>
                  <a:cubicBezTo>
                    <a:pt x="215431" y="1196431"/>
                    <a:pt x="221527" y="1193891"/>
                    <a:pt x="226607" y="1190030"/>
                  </a:cubicBezTo>
                  <a:cubicBezTo>
                    <a:pt x="232703" y="1185356"/>
                    <a:pt x="235751" y="1179768"/>
                    <a:pt x="235751" y="1173266"/>
                  </a:cubicBezTo>
                  <a:cubicBezTo>
                    <a:pt x="235547" y="1165341"/>
                    <a:pt x="230975" y="1153149"/>
                    <a:pt x="222035" y="1136690"/>
                  </a:cubicBezTo>
                  <a:lnTo>
                    <a:pt x="234227" y="1124498"/>
                  </a:lnTo>
                  <a:cubicBezTo>
                    <a:pt x="251702" y="1132626"/>
                    <a:pt x="264402" y="1136690"/>
                    <a:pt x="272327" y="1136690"/>
                  </a:cubicBezTo>
                  <a:cubicBezTo>
                    <a:pt x="278016" y="1136690"/>
                    <a:pt x="283249" y="1135013"/>
                    <a:pt x="288024" y="1131661"/>
                  </a:cubicBezTo>
                  <a:cubicBezTo>
                    <a:pt x="292799" y="1128308"/>
                    <a:pt x="295187" y="1123888"/>
                    <a:pt x="295187" y="1118402"/>
                  </a:cubicBezTo>
                  <a:close/>
                  <a:moveTo>
                    <a:pt x="240323" y="1100114"/>
                  </a:moveTo>
                  <a:lnTo>
                    <a:pt x="247638" y="1107124"/>
                  </a:lnTo>
                  <a:lnTo>
                    <a:pt x="204356" y="1149187"/>
                  </a:lnTo>
                  <a:lnTo>
                    <a:pt x="197651" y="1141262"/>
                  </a:lnTo>
                  <a:close/>
                  <a:moveTo>
                    <a:pt x="250991" y="1054394"/>
                  </a:moveTo>
                  <a:cubicBezTo>
                    <a:pt x="257899" y="1054394"/>
                    <a:pt x="263945" y="1056731"/>
                    <a:pt x="269126" y="1061404"/>
                  </a:cubicBezTo>
                  <a:cubicBezTo>
                    <a:pt x="274308" y="1066078"/>
                    <a:pt x="276899" y="1071869"/>
                    <a:pt x="276899" y="1078778"/>
                  </a:cubicBezTo>
                  <a:cubicBezTo>
                    <a:pt x="276899" y="1084467"/>
                    <a:pt x="275019" y="1089293"/>
                    <a:pt x="271260" y="1093256"/>
                  </a:cubicBezTo>
                  <a:cubicBezTo>
                    <a:pt x="267501" y="1097218"/>
                    <a:pt x="262776" y="1099199"/>
                    <a:pt x="257087" y="1099199"/>
                  </a:cubicBezTo>
                  <a:cubicBezTo>
                    <a:pt x="252616" y="1099199"/>
                    <a:pt x="248959" y="1097675"/>
                    <a:pt x="246114" y="1094627"/>
                  </a:cubicBezTo>
                  <a:cubicBezTo>
                    <a:pt x="243269" y="1091579"/>
                    <a:pt x="241847" y="1087820"/>
                    <a:pt x="241847" y="1083350"/>
                  </a:cubicBezTo>
                  <a:cubicBezTo>
                    <a:pt x="241847" y="1077254"/>
                    <a:pt x="244895" y="1074206"/>
                    <a:pt x="250991" y="1074206"/>
                  </a:cubicBezTo>
                  <a:cubicBezTo>
                    <a:pt x="253632" y="1074612"/>
                    <a:pt x="255664" y="1075628"/>
                    <a:pt x="257087" y="1077254"/>
                  </a:cubicBezTo>
                  <a:cubicBezTo>
                    <a:pt x="253023" y="1077254"/>
                    <a:pt x="250991" y="1079286"/>
                    <a:pt x="250991" y="1083350"/>
                  </a:cubicBezTo>
                  <a:cubicBezTo>
                    <a:pt x="250991" y="1088430"/>
                    <a:pt x="253531" y="1090970"/>
                    <a:pt x="258611" y="1090970"/>
                  </a:cubicBezTo>
                  <a:cubicBezTo>
                    <a:pt x="264707" y="1090970"/>
                    <a:pt x="267755" y="1086906"/>
                    <a:pt x="267755" y="1078778"/>
                  </a:cubicBezTo>
                  <a:cubicBezTo>
                    <a:pt x="267755" y="1074104"/>
                    <a:pt x="265926" y="1070396"/>
                    <a:pt x="262268" y="1067653"/>
                  </a:cubicBezTo>
                  <a:cubicBezTo>
                    <a:pt x="258611" y="1064909"/>
                    <a:pt x="254343" y="1063538"/>
                    <a:pt x="249467" y="1063538"/>
                  </a:cubicBezTo>
                  <a:cubicBezTo>
                    <a:pt x="243980" y="1063538"/>
                    <a:pt x="239307" y="1065468"/>
                    <a:pt x="235446" y="1069329"/>
                  </a:cubicBezTo>
                  <a:cubicBezTo>
                    <a:pt x="231585" y="1073190"/>
                    <a:pt x="229655" y="1077863"/>
                    <a:pt x="229655" y="1083350"/>
                  </a:cubicBezTo>
                  <a:cubicBezTo>
                    <a:pt x="229655" y="1089243"/>
                    <a:pt x="231179" y="1094831"/>
                    <a:pt x="234227" y="1100114"/>
                  </a:cubicBezTo>
                  <a:lnTo>
                    <a:pt x="226607" y="1107734"/>
                  </a:lnTo>
                  <a:cubicBezTo>
                    <a:pt x="221527" y="1098590"/>
                    <a:pt x="218987" y="1091478"/>
                    <a:pt x="218987" y="1086398"/>
                  </a:cubicBezTo>
                  <a:cubicBezTo>
                    <a:pt x="218987" y="1077457"/>
                    <a:pt x="222085" y="1069888"/>
                    <a:pt x="228283" y="1063690"/>
                  </a:cubicBezTo>
                  <a:cubicBezTo>
                    <a:pt x="234481" y="1057493"/>
                    <a:pt x="242050" y="1054394"/>
                    <a:pt x="250991" y="1054394"/>
                  </a:cubicBezTo>
                  <a:close/>
                  <a:moveTo>
                    <a:pt x="218987" y="1017818"/>
                  </a:moveTo>
                  <a:cubicBezTo>
                    <a:pt x="223457" y="1017818"/>
                    <a:pt x="229807" y="1019342"/>
                    <a:pt x="238037" y="1022390"/>
                  </a:cubicBezTo>
                  <a:cubicBezTo>
                    <a:pt x="246266" y="1025438"/>
                    <a:pt x="252616" y="1026962"/>
                    <a:pt x="257087" y="1026962"/>
                  </a:cubicBezTo>
                  <a:cubicBezTo>
                    <a:pt x="259931" y="1026962"/>
                    <a:pt x="263995" y="1025946"/>
                    <a:pt x="269279" y="1023914"/>
                  </a:cubicBezTo>
                  <a:cubicBezTo>
                    <a:pt x="264402" y="1033058"/>
                    <a:pt x="255766" y="1037630"/>
                    <a:pt x="243371" y="1037630"/>
                  </a:cubicBezTo>
                  <a:cubicBezTo>
                    <a:pt x="233211" y="1037630"/>
                    <a:pt x="224575" y="1040932"/>
                    <a:pt x="217463" y="1047536"/>
                  </a:cubicBezTo>
                  <a:cubicBezTo>
                    <a:pt x="210351" y="1054140"/>
                    <a:pt x="206795" y="1062522"/>
                    <a:pt x="206795" y="1072682"/>
                  </a:cubicBezTo>
                  <a:cubicBezTo>
                    <a:pt x="206795" y="1084874"/>
                    <a:pt x="211875" y="1098082"/>
                    <a:pt x="222035" y="1112306"/>
                  </a:cubicBezTo>
                  <a:lnTo>
                    <a:pt x="209843" y="1124498"/>
                  </a:lnTo>
                  <a:cubicBezTo>
                    <a:pt x="196431" y="1113322"/>
                    <a:pt x="183731" y="1107734"/>
                    <a:pt x="171743" y="1107734"/>
                  </a:cubicBezTo>
                  <a:cubicBezTo>
                    <a:pt x="162599" y="1107734"/>
                    <a:pt x="154369" y="1110477"/>
                    <a:pt x="147054" y="1115963"/>
                  </a:cubicBezTo>
                  <a:cubicBezTo>
                    <a:pt x="139129" y="1121856"/>
                    <a:pt x="135167" y="1129273"/>
                    <a:pt x="135167" y="1138214"/>
                  </a:cubicBezTo>
                  <a:cubicBezTo>
                    <a:pt x="135167" y="1139433"/>
                    <a:pt x="135421" y="1141211"/>
                    <a:pt x="135929" y="1143548"/>
                  </a:cubicBezTo>
                  <a:cubicBezTo>
                    <a:pt x="136437" y="1145885"/>
                    <a:pt x="136691" y="1147663"/>
                    <a:pt x="136691" y="1148882"/>
                  </a:cubicBezTo>
                  <a:cubicBezTo>
                    <a:pt x="136691" y="1160667"/>
                    <a:pt x="132119" y="1168287"/>
                    <a:pt x="122975" y="1171742"/>
                  </a:cubicBezTo>
                  <a:cubicBezTo>
                    <a:pt x="125007" y="1168491"/>
                    <a:pt x="126023" y="1164935"/>
                    <a:pt x="126023" y="1161074"/>
                  </a:cubicBezTo>
                  <a:cubicBezTo>
                    <a:pt x="126023" y="1157619"/>
                    <a:pt x="125007" y="1154063"/>
                    <a:pt x="122975" y="1150406"/>
                  </a:cubicBezTo>
                  <a:cubicBezTo>
                    <a:pt x="116879" y="1139636"/>
                    <a:pt x="113831" y="1130492"/>
                    <a:pt x="113831" y="1122974"/>
                  </a:cubicBezTo>
                  <a:cubicBezTo>
                    <a:pt x="113831" y="1114236"/>
                    <a:pt x="117590" y="1107124"/>
                    <a:pt x="125108" y="1101638"/>
                  </a:cubicBezTo>
                  <a:cubicBezTo>
                    <a:pt x="132017" y="1096558"/>
                    <a:pt x="139942" y="1094018"/>
                    <a:pt x="148883" y="1094018"/>
                  </a:cubicBezTo>
                  <a:cubicBezTo>
                    <a:pt x="164123" y="1094018"/>
                    <a:pt x="181395" y="1099606"/>
                    <a:pt x="200699" y="1110782"/>
                  </a:cubicBezTo>
                  <a:lnTo>
                    <a:pt x="208319" y="1103162"/>
                  </a:lnTo>
                  <a:cubicBezTo>
                    <a:pt x="195111" y="1080403"/>
                    <a:pt x="188507" y="1065163"/>
                    <a:pt x="188507" y="1057442"/>
                  </a:cubicBezTo>
                  <a:cubicBezTo>
                    <a:pt x="188507" y="1046469"/>
                    <a:pt x="190843" y="1037427"/>
                    <a:pt x="195517" y="1030315"/>
                  </a:cubicBezTo>
                  <a:cubicBezTo>
                    <a:pt x="200800" y="1021983"/>
                    <a:pt x="208623" y="1017818"/>
                    <a:pt x="218987" y="1017818"/>
                  </a:cubicBezTo>
                  <a:close/>
                  <a:moveTo>
                    <a:pt x="97067" y="999530"/>
                  </a:moveTo>
                  <a:lnTo>
                    <a:pt x="119927" y="1008674"/>
                  </a:lnTo>
                  <a:cubicBezTo>
                    <a:pt x="139840" y="1016599"/>
                    <a:pt x="153556" y="1026251"/>
                    <a:pt x="161075" y="1037630"/>
                  </a:cubicBezTo>
                  <a:lnTo>
                    <a:pt x="204051" y="1102857"/>
                  </a:lnTo>
                  <a:lnTo>
                    <a:pt x="200089" y="1107124"/>
                  </a:lnTo>
                  <a:lnTo>
                    <a:pt x="130595" y="1062014"/>
                  </a:lnTo>
                  <a:cubicBezTo>
                    <a:pt x="120841" y="1055715"/>
                    <a:pt x="112205" y="1044031"/>
                    <a:pt x="104687" y="1026962"/>
                  </a:cubicBezTo>
                  <a:lnTo>
                    <a:pt x="94019" y="1002578"/>
                  </a:lnTo>
                  <a:close/>
                  <a:moveTo>
                    <a:pt x="316523" y="923330"/>
                  </a:moveTo>
                  <a:lnTo>
                    <a:pt x="325667" y="923330"/>
                  </a:lnTo>
                  <a:lnTo>
                    <a:pt x="325667" y="1228130"/>
                  </a:lnTo>
                  <a:lnTo>
                    <a:pt x="20867" y="1228130"/>
                  </a:lnTo>
                  <a:lnTo>
                    <a:pt x="20867" y="1218986"/>
                  </a:lnTo>
                  <a:lnTo>
                    <a:pt x="316523" y="1218986"/>
                  </a:lnTo>
                  <a:close/>
                  <a:moveTo>
                    <a:pt x="292139" y="923330"/>
                  </a:moveTo>
                  <a:lnTo>
                    <a:pt x="301283" y="923330"/>
                  </a:lnTo>
                  <a:lnTo>
                    <a:pt x="301283" y="1074206"/>
                  </a:lnTo>
                  <a:cubicBezTo>
                    <a:pt x="301283" y="1087617"/>
                    <a:pt x="297320" y="1099403"/>
                    <a:pt x="289395" y="1109563"/>
                  </a:cubicBezTo>
                  <a:cubicBezTo>
                    <a:pt x="280861" y="1120535"/>
                    <a:pt x="270091" y="1126022"/>
                    <a:pt x="257087" y="1126022"/>
                  </a:cubicBezTo>
                  <a:cubicBezTo>
                    <a:pt x="254242" y="1126022"/>
                    <a:pt x="248654" y="1124498"/>
                    <a:pt x="240323" y="1121450"/>
                  </a:cubicBezTo>
                  <a:lnTo>
                    <a:pt x="247943" y="1112306"/>
                  </a:lnTo>
                  <a:cubicBezTo>
                    <a:pt x="254039" y="1113322"/>
                    <a:pt x="258103" y="1113830"/>
                    <a:pt x="260135" y="1113830"/>
                  </a:cubicBezTo>
                  <a:cubicBezTo>
                    <a:pt x="270091" y="1113830"/>
                    <a:pt x="278118" y="1108750"/>
                    <a:pt x="284214" y="1098590"/>
                  </a:cubicBezTo>
                  <a:cubicBezTo>
                    <a:pt x="289497" y="1089852"/>
                    <a:pt x="292139" y="1080200"/>
                    <a:pt x="292139" y="1069634"/>
                  </a:cubicBezTo>
                  <a:close/>
                  <a:moveTo>
                    <a:pt x="196597" y="613376"/>
                  </a:moveTo>
                  <a:cubicBezTo>
                    <a:pt x="200661" y="620285"/>
                    <a:pt x="202693" y="626889"/>
                    <a:pt x="202693" y="633188"/>
                  </a:cubicBezTo>
                  <a:cubicBezTo>
                    <a:pt x="202693" y="645177"/>
                    <a:pt x="198781" y="655286"/>
                    <a:pt x="190958" y="663515"/>
                  </a:cubicBezTo>
                  <a:cubicBezTo>
                    <a:pt x="183135" y="671745"/>
                    <a:pt x="173330" y="675860"/>
                    <a:pt x="161545" y="675860"/>
                  </a:cubicBezTo>
                  <a:lnTo>
                    <a:pt x="1" y="675860"/>
                  </a:lnTo>
                  <a:lnTo>
                    <a:pt x="1" y="666716"/>
                  </a:lnTo>
                  <a:lnTo>
                    <a:pt x="156973" y="666716"/>
                  </a:lnTo>
                  <a:cubicBezTo>
                    <a:pt x="166523" y="666716"/>
                    <a:pt x="174753" y="663719"/>
                    <a:pt x="181661" y="657724"/>
                  </a:cubicBezTo>
                  <a:cubicBezTo>
                    <a:pt x="188570" y="651730"/>
                    <a:pt x="192025" y="644059"/>
                    <a:pt x="192025" y="634712"/>
                  </a:cubicBezTo>
                  <a:cubicBezTo>
                    <a:pt x="192025" y="630851"/>
                    <a:pt x="191009" y="626279"/>
                    <a:pt x="188977" y="620996"/>
                  </a:cubicBezTo>
                  <a:close/>
                  <a:moveTo>
                    <a:pt x="224638" y="612157"/>
                  </a:moveTo>
                  <a:lnTo>
                    <a:pt x="246889" y="625568"/>
                  </a:lnTo>
                  <a:cubicBezTo>
                    <a:pt x="265583" y="636744"/>
                    <a:pt x="275743" y="646904"/>
                    <a:pt x="277369" y="656048"/>
                  </a:cubicBezTo>
                  <a:cubicBezTo>
                    <a:pt x="278385" y="661737"/>
                    <a:pt x="280518" y="667529"/>
                    <a:pt x="283769" y="673421"/>
                  </a:cubicBezTo>
                  <a:lnTo>
                    <a:pt x="280417" y="676469"/>
                  </a:lnTo>
                  <a:cubicBezTo>
                    <a:pt x="276353" y="673015"/>
                    <a:pt x="270765" y="670678"/>
                    <a:pt x="263653" y="669459"/>
                  </a:cubicBezTo>
                  <a:cubicBezTo>
                    <a:pt x="253493" y="666411"/>
                    <a:pt x="242825" y="655845"/>
                    <a:pt x="231649" y="637760"/>
                  </a:cubicBezTo>
                  <a:lnTo>
                    <a:pt x="219457" y="617948"/>
                  </a:lnTo>
                  <a:close/>
                  <a:moveTo>
                    <a:pt x="161545" y="593564"/>
                  </a:moveTo>
                  <a:cubicBezTo>
                    <a:pt x="169876" y="593767"/>
                    <a:pt x="177496" y="596307"/>
                    <a:pt x="184405" y="601184"/>
                  </a:cubicBezTo>
                  <a:lnTo>
                    <a:pt x="178309" y="608804"/>
                  </a:lnTo>
                  <a:cubicBezTo>
                    <a:pt x="173432" y="605756"/>
                    <a:pt x="168352" y="604232"/>
                    <a:pt x="163069" y="604232"/>
                  </a:cubicBezTo>
                  <a:cubicBezTo>
                    <a:pt x="157582" y="604232"/>
                    <a:pt x="152909" y="606162"/>
                    <a:pt x="149048" y="610023"/>
                  </a:cubicBezTo>
                  <a:cubicBezTo>
                    <a:pt x="145187" y="613884"/>
                    <a:pt x="143257" y="618557"/>
                    <a:pt x="143257" y="624044"/>
                  </a:cubicBezTo>
                  <a:cubicBezTo>
                    <a:pt x="143257" y="628514"/>
                    <a:pt x="144476" y="632680"/>
                    <a:pt x="146914" y="636541"/>
                  </a:cubicBezTo>
                  <a:cubicBezTo>
                    <a:pt x="149353" y="640401"/>
                    <a:pt x="152705" y="642332"/>
                    <a:pt x="156973" y="642332"/>
                  </a:cubicBezTo>
                  <a:cubicBezTo>
                    <a:pt x="164085" y="642332"/>
                    <a:pt x="167641" y="639284"/>
                    <a:pt x="167641" y="633188"/>
                  </a:cubicBezTo>
                  <a:cubicBezTo>
                    <a:pt x="167641" y="628108"/>
                    <a:pt x="165101" y="625568"/>
                    <a:pt x="160021" y="625568"/>
                  </a:cubicBezTo>
                  <a:cubicBezTo>
                    <a:pt x="156973" y="625568"/>
                    <a:pt x="154433" y="627600"/>
                    <a:pt x="152401" y="631664"/>
                  </a:cubicBezTo>
                  <a:cubicBezTo>
                    <a:pt x="152401" y="622520"/>
                    <a:pt x="155957" y="617948"/>
                    <a:pt x="163069" y="617948"/>
                  </a:cubicBezTo>
                  <a:cubicBezTo>
                    <a:pt x="167133" y="617948"/>
                    <a:pt x="170435" y="619472"/>
                    <a:pt x="172975" y="622520"/>
                  </a:cubicBezTo>
                  <a:cubicBezTo>
                    <a:pt x="175515" y="625568"/>
                    <a:pt x="176785" y="629124"/>
                    <a:pt x="176785" y="633188"/>
                  </a:cubicBezTo>
                  <a:cubicBezTo>
                    <a:pt x="176785" y="638877"/>
                    <a:pt x="174651" y="643602"/>
                    <a:pt x="170384" y="647361"/>
                  </a:cubicBezTo>
                  <a:cubicBezTo>
                    <a:pt x="166117" y="651120"/>
                    <a:pt x="161138" y="653000"/>
                    <a:pt x="155449" y="653000"/>
                  </a:cubicBezTo>
                  <a:cubicBezTo>
                    <a:pt x="148337" y="653000"/>
                    <a:pt x="142495" y="650257"/>
                    <a:pt x="137923" y="644770"/>
                  </a:cubicBezTo>
                  <a:cubicBezTo>
                    <a:pt x="133351" y="639284"/>
                    <a:pt x="131065" y="632883"/>
                    <a:pt x="131065" y="625568"/>
                  </a:cubicBezTo>
                  <a:cubicBezTo>
                    <a:pt x="131065" y="616627"/>
                    <a:pt x="133909" y="609007"/>
                    <a:pt x="139599" y="602708"/>
                  </a:cubicBezTo>
                  <a:cubicBezTo>
                    <a:pt x="145289" y="596409"/>
                    <a:pt x="152604" y="593361"/>
                    <a:pt x="161545" y="593564"/>
                  </a:cubicBezTo>
                  <a:close/>
                  <a:moveTo>
                    <a:pt x="274321" y="590516"/>
                  </a:moveTo>
                  <a:cubicBezTo>
                    <a:pt x="278385" y="594580"/>
                    <a:pt x="280417" y="599152"/>
                    <a:pt x="280417" y="604232"/>
                  </a:cubicBezTo>
                  <a:cubicBezTo>
                    <a:pt x="280417" y="609312"/>
                    <a:pt x="278435" y="613376"/>
                    <a:pt x="274473" y="616424"/>
                  </a:cubicBezTo>
                  <a:cubicBezTo>
                    <a:pt x="270511" y="619472"/>
                    <a:pt x="265888" y="620996"/>
                    <a:pt x="260605" y="620996"/>
                  </a:cubicBezTo>
                  <a:cubicBezTo>
                    <a:pt x="251257" y="620996"/>
                    <a:pt x="239573" y="616932"/>
                    <a:pt x="225553" y="608804"/>
                  </a:cubicBezTo>
                  <a:lnTo>
                    <a:pt x="214885" y="617948"/>
                  </a:lnTo>
                  <a:cubicBezTo>
                    <a:pt x="225045" y="632375"/>
                    <a:pt x="230125" y="644059"/>
                    <a:pt x="230125" y="653000"/>
                  </a:cubicBezTo>
                  <a:cubicBezTo>
                    <a:pt x="230125" y="659299"/>
                    <a:pt x="227686" y="664430"/>
                    <a:pt x="222809" y="668392"/>
                  </a:cubicBezTo>
                  <a:cubicBezTo>
                    <a:pt x="217933" y="672355"/>
                    <a:pt x="212243" y="674336"/>
                    <a:pt x="205741" y="674336"/>
                  </a:cubicBezTo>
                  <a:cubicBezTo>
                    <a:pt x="197206" y="674336"/>
                    <a:pt x="191110" y="672812"/>
                    <a:pt x="187453" y="669764"/>
                  </a:cubicBezTo>
                  <a:cubicBezTo>
                    <a:pt x="194565" y="668545"/>
                    <a:pt x="200661" y="666005"/>
                    <a:pt x="205741" y="662144"/>
                  </a:cubicBezTo>
                  <a:cubicBezTo>
                    <a:pt x="211837" y="657470"/>
                    <a:pt x="214885" y="651882"/>
                    <a:pt x="214885" y="645380"/>
                  </a:cubicBezTo>
                  <a:cubicBezTo>
                    <a:pt x="214681" y="637455"/>
                    <a:pt x="210109" y="625263"/>
                    <a:pt x="201169" y="608804"/>
                  </a:cubicBezTo>
                  <a:lnTo>
                    <a:pt x="213361" y="596612"/>
                  </a:lnTo>
                  <a:cubicBezTo>
                    <a:pt x="230836" y="604740"/>
                    <a:pt x="243536" y="608804"/>
                    <a:pt x="251461" y="608804"/>
                  </a:cubicBezTo>
                  <a:cubicBezTo>
                    <a:pt x="257150" y="608804"/>
                    <a:pt x="262383" y="607127"/>
                    <a:pt x="267158" y="603775"/>
                  </a:cubicBezTo>
                  <a:cubicBezTo>
                    <a:pt x="271933" y="600422"/>
                    <a:pt x="274321" y="596002"/>
                    <a:pt x="274321" y="590516"/>
                  </a:cubicBezTo>
                  <a:close/>
                  <a:moveTo>
                    <a:pt x="219457" y="572228"/>
                  </a:moveTo>
                  <a:lnTo>
                    <a:pt x="226772" y="579238"/>
                  </a:lnTo>
                  <a:lnTo>
                    <a:pt x="183490" y="621301"/>
                  </a:lnTo>
                  <a:lnTo>
                    <a:pt x="176785" y="613376"/>
                  </a:lnTo>
                  <a:close/>
                  <a:moveTo>
                    <a:pt x="230125" y="526508"/>
                  </a:moveTo>
                  <a:cubicBezTo>
                    <a:pt x="237033" y="526508"/>
                    <a:pt x="243079" y="528845"/>
                    <a:pt x="248260" y="533518"/>
                  </a:cubicBezTo>
                  <a:cubicBezTo>
                    <a:pt x="253442" y="538192"/>
                    <a:pt x="256033" y="543983"/>
                    <a:pt x="256033" y="550892"/>
                  </a:cubicBezTo>
                  <a:cubicBezTo>
                    <a:pt x="256033" y="556581"/>
                    <a:pt x="254153" y="561407"/>
                    <a:pt x="250394" y="565370"/>
                  </a:cubicBezTo>
                  <a:cubicBezTo>
                    <a:pt x="246635" y="569332"/>
                    <a:pt x="241910" y="571313"/>
                    <a:pt x="236221" y="571313"/>
                  </a:cubicBezTo>
                  <a:cubicBezTo>
                    <a:pt x="231750" y="571313"/>
                    <a:pt x="228093" y="569789"/>
                    <a:pt x="225248" y="566741"/>
                  </a:cubicBezTo>
                  <a:cubicBezTo>
                    <a:pt x="222403" y="563693"/>
                    <a:pt x="220981" y="559934"/>
                    <a:pt x="220981" y="555464"/>
                  </a:cubicBezTo>
                  <a:cubicBezTo>
                    <a:pt x="220981" y="549368"/>
                    <a:pt x="224029" y="546320"/>
                    <a:pt x="230125" y="546320"/>
                  </a:cubicBezTo>
                  <a:cubicBezTo>
                    <a:pt x="232766" y="546726"/>
                    <a:pt x="234798" y="547742"/>
                    <a:pt x="236221" y="549368"/>
                  </a:cubicBezTo>
                  <a:cubicBezTo>
                    <a:pt x="232157" y="549368"/>
                    <a:pt x="230125" y="551400"/>
                    <a:pt x="230125" y="555464"/>
                  </a:cubicBezTo>
                  <a:cubicBezTo>
                    <a:pt x="230125" y="560544"/>
                    <a:pt x="232665" y="563084"/>
                    <a:pt x="237745" y="563084"/>
                  </a:cubicBezTo>
                  <a:cubicBezTo>
                    <a:pt x="243841" y="563084"/>
                    <a:pt x="246889" y="559020"/>
                    <a:pt x="246889" y="550892"/>
                  </a:cubicBezTo>
                  <a:cubicBezTo>
                    <a:pt x="246889" y="546218"/>
                    <a:pt x="245060" y="542510"/>
                    <a:pt x="241402" y="539767"/>
                  </a:cubicBezTo>
                  <a:cubicBezTo>
                    <a:pt x="237745" y="537023"/>
                    <a:pt x="233477" y="535652"/>
                    <a:pt x="228601" y="535652"/>
                  </a:cubicBezTo>
                  <a:cubicBezTo>
                    <a:pt x="223114" y="535652"/>
                    <a:pt x="218441" y="537582"/>
                    <a:pt x="214580" y="541443"/>
                  </a:cubicBezTo>
                  <a:cubicBezTo>
                    <a:pt x="210719" y="545304"/>
                    <a:pt x="208789" y="549977"/>
                    <a:pt x="208789" y="555464"/>
                  </a:cubicBezTo>
                  <a:cubicBezTo>
                    <a:pt x="208789" y="561357"/>
                    <a:pt x="210313" y="566945"/>
                    <a:pt x="213361" y="572228"/>
                  </a:cubicBezTo>
                  <a:lnTo>
                    <a:pt x="205741" y="579848"/>
                  </a:lnTo>
                  <a:cubicBezTo>
                    <a:pt x="200661" y="570704"/>
                    <a:pt x="198121" y="563592"/>
                    <a:pt x="198121" y="558512"/>
                  </a:cubicBezTo>
                  <a:cubicBezTo>
                    <a:pt x="198121" y="549571"/>
                    <a:pt x="201219" y="542002"/>
                    <a:pt x="207417" y="535804"/>
                  </a:cubicBezTo>
                  <a:cubicBezTo>
                    <a:pt x="213615" y="529607"/>
                    <a:pt x="221184" y="526508"/>
                    <a:pt x="230125" y="526508"/>
                  </a:cubicBezTo>
                  <a:close/>
                  <a:moveTo>
                    <a:pt x="198121" y="489932"/>
                  </a:moveTo>
                  <a:cubicBezTo>
                    <a:pt x="202591" y="489932"/>
                    <a:pt x="208941" y="491456"/>
                    <a:pt x="217171" y="494504"/>
                  </a:cubicBezTo>
                  <a:cubicBezTo>
                    <a:pt x="225400" y="497552"/>
                    <a:pt x="231750" y="499076"/>
                    <a:pt x="236221" y="499076"/>
                  </a:cubicBezTo>
                  <a:cubicBezTo>
                    <a:pt x="239065" y="499076"/>
                    <a:pt x="243129" y="498060"/>
                    <a:pt x="248413" y="496028"/>
                  </a:cubicBezTo>
                  <a:cubicBezTo>
                    <a:pt x="243536" y="505172"/>
                    <a:pt x="234900" y="509744"/>
                    <a:pt x="222505" y="509744"/>
                  </a:cubicBezTo>
                  <a:cubicBezTo>
                    <a:pt x="212345" y="509744"/>
                    <a:pt x="203709" y="513046"/>
                    <a:pt x="196597" y="519650"/>
                  </a:cubicBezTo>
                  <a:cubicBezTo>
                    <a:pt x="189485" y="526254"/>
                    <a:pt x="185929" y="534636"/>
                    <a:pt x="185929" y="544796"/>
                  </a:cubicBezTo>
                  <a:cubicBezTo>
                    <a:pt x="185929" y="556988"/>
                    <a:pt x="191009" y="570196"/>
                    <a:pt x="201169" y="584420"/>
                  </a:cubicBezTo>
                  <a:lnTo>
                    <a:pt x="188977" y="596612"/>
                  </a:lnTo>
                  <a:cubicBezTo>
                    <a:pt x="175565" y="585436"/>
                    <a:pt x="162865" y="579848"/>
                    <a:pt x="150877" y="579848"/>
                  </a:cubicBezTo>
                  <a:cubicBezTo>
                    <a:pt x="141733" y="579848"/>
                    <a:pt x="133503" y="582591"/>
                    <a:pt x="126188" y="588077"/>
                  </a:cubicBezTo>
                  <a:cubicBezTo>
                    <a:pt x="118263" y="593970"/>
                    <a:pt x="114301" y="601387"/>
                    <a:pt x="114301" y="610328"/>
                  </a:cubicBezTo>
                  <a:cubicBezTo>
                    <a:pt x="114301" y="611547"/>
                    <a:pt x="114555" y="613325"/>
                    <a:pt x="115063" y="615662"/>
                  </a:cubicBezTo>
                  <a:cubicBezTo>
                    <a:pt x="115571" y="617999"/>
                    <a:pt x="115825" y="619777"/>
                    <a:pt x="115825" y="620996"/>
                  </a:cubicBezTo>
                  <a:cubicBezTo>
                    <a:pt x="115825" y="632781"/>
                    <a:pt x="111253" y="640401"/>
                    <a:pt x="102109" y="643856"/>
                  </a:cubicBezTo>
                  <a:cubicBezTo>
                    <a:pt x="104141" y="640605"/>
                    <a:pt x="105157" y="637049"/>
                    <a:pt x="105157" y="633188"/>
                  </a:cubicBezTo>
                  <a:cubicBezTo>
                    <a:pt x="105157" y="629733"/>
                    <a:pt x="104141" y="626177"/>
                    <a:pt x="102109" y="622520"/>
                  </a:cubicBezTo>
                  <a:cubicBezTo>
                    <a:pt x="96013" y="611750"/>
                    <a:pt x="92965" y="602606"/>
                    <a:pt x="92965" y="595088"/>
                  </a:cubicBezTo>
                  <a:cubicBezTo>
                    <a:pt x="92965" y="586350"/>
                    <a:pt x="96724" y="579238"/>
                    <a:pt x="104242" y="573752"/>
                  </a:cubicBezTo>
                  <a:cubicBezTo>
                    <a:pt x="111151" y="568672"/>
                    <a:pt x="119076" y="566132"/>
                    <a:pt x="128017" y="566132"/>
                  </a:cubicBezTo>
                  <a:cubicBezTo>
                    <a:pt x="143257" y="566132"/>
                    <a:pt x="160529" y="571720"/>
                    <a:pt x="179833" y="582896"/>
                  </a:cubicBezTo>
                  <a:lnTo>
                    <a:pt x="187453" y="575276"/>
                  </a:lnTo>
                  <a:cubicBezTo>
                    <a:pt x="174245" y="552517"/>
                    <a:pt x="167641" y="537277"/>
                    <a:pt x="167641" y="529556"/>
                  </a:cubicBezTo>
                  <a:cubicBezTo>
                    <a:pt x="167641" y="518583"/>
                    <a:pt x="169977" y="509541"/>
                    <a:pt x="174651" y="502429"/>
                  </a:cubicBezTo>
                  <a:cubicBezTo>
                    <a:pt x="179934" y="494097"/>
                    <a:pt x="187757" y="489932"/>
                    <a:pt x="198121" y="489932"/>
                  </a:cubicBezTo>
                  <a:close/>
                  <a:moveTo>
                    <a:pt x="76201" y="471644"/>
                  </a:moveTo>
                  <a:lnTo>
                    <a:pt x="99061" y="480788"/>
                  </a:lnTo>
                  <a:cubicBezTo>
                    <a:pt x="118974" y="488713"/>
                    <a:pt x="132690" y="498365"/>
                    <a:pt x="140209" y="509744"/>
                  </a:cubicBezTo>
                  <a:lnTo>
                    <a:pt x="183185" y="574971"/>
                  </a:lnTo>
                  <a:lnTo>
                    <a:pt x="179223" y="579238"/>
                  </a:lnTo>
                  <a:lnTo>
                    <a:pt x="109729" y="534128"/>
                  </a:lnTo>
                  <a:cubicBezTo>
                    <a:pt x="99975" y="527829"/>
                    <a:pt x="91339" y="516145"/>
                    <a:pt x="83821" y="499076"/>
                  </a:cubicBezTo>
                  <a:lnTo>
                    <a:pt x="73153" y="474692"/>
                  </a:lnTo>
                  <a:close/>
                  <a:moveTo>
                    <a:pt x="295657" y="395444"/>
                  </a:moveTo>
                  <a:lnTo>
                    <a:pt x="304801" y="395444"/>
                  </a:lnTo>
                  <a:lnTo>
                    <a:pt x="304801" y="700244"/>
                  </a:lnTo>
                  <a:lnTo>
                    <a:pt x="1" y="700244"/>
                  </a:lnTo>
                  <a:lnTo>
                    <a:pt x="1" y="691100"/>
                  </a:lnTo>
                  <a:lnTo>
                    <a:pt x="295657" y="691100"/>
                  </a:lnTo>
                  <a:close/>
                  <a:moveTo>
                    <a:pt x="271273" y="395444"/>
                  </a:moveTo>
                  <a:lnTo>
                    <a:pt x="280417" y="395444"/>
                  </a:lnTo>
                  <a:lnTo>
                    <a:pt x="280417" y="546320"/>
                  </a:lnTo>
                  <a:cubicBezTo>
                    <a:pt x="280417" y="559731"/>
                    <a:pt x="276454" y="571517"/>
                    <a:pt x="268529" y="581677"/>
                  </a:cubicBezTo>
                  <a:cubicBezTo>
                    <a:pt x="259995" y="592649"/>
                    <a:pt x="249225" y="598136"/>
                    <a:pt x="236221" y="598136"/>
                  </a:cubicBezTo>
                  <a:cubicBezTo>
                    <a:pt x="233376" y="598136"/>
                    <a:pt x="227788" y="596612"/>
                    <a:pt x="219457" y="593564"/>
                  </a:cubicBezTo>
                  <a:lnTo>
                    <a:pt x="227077" y="584420"/>
                  </a:lnTo>
                  <a:cubicBezTo>
                    <a:pt x="233173" y="585436"/>
                    <a:pt x="237237" y="585944"/>
                    <a:pt x="239269" y="585944"/>
                  </a:cubicBezTo>
                  <a:cubicBezTo>
                    <a:pt x="249225" y="585944"/>
                    <a:pt x="257252" y="580864"/>
                    <a:pt x="263348" y="570704"/>
                  </a:cubicBezTo>
                  <a:cubicBezTo>
                    <a:pt x="268631" y="561966"/>
                    <a:pt x="271273" y="552314"/>
                    <a:pt x="271273" y="541748"/>
                  </a:cubicBezTo>
                  <a:close/>
                  <a:moveTo>
                    <a:pt x="196596" y="217932"/>
                  </a:moveTo>
                  <a:cubicBezTo>
                    <a:pt x="200660" y="224841"/>
                    <a:pt x="202692" y="231445"/>
                    <a:pt x="202692" y="237744"/>
                  </a:cubicBezTo>
                  <a:cubicBezTo>
                    <a:pt x="202692" y="249733"/>
                    <a:pt x="198780" y="259842"/>
                    <a:pt x="190957" y="268071"/>
                  </a:cubicBezTo>
                  <a:cubicBezTo>
                    <a:pt x="183134" y="276301"/>
                    <a:pt x="173329" y="280416"/>
                    <a:pt x="161544" y="280416"/>
                  </a:cubicBezTo>
                  <a:lnTo>
                    <a:pt x="0" y="280416"/>
                  </a:lnTo>
                  <a:lnTo>
                    <a:pt x="0" y="271272"/>
                  </a:lnTo>
                  <a:lnTo>
                    <a:pt x="156972" y="271272"/>
                  </a:lnTo>
                  <a:cubicBezTo>
                    <a:pt x="166522" y="271272"/>
                    <a:pt x="174752" y="268275"/>
                    <a:pt x="181660" y="262280"/>
                  </a:cubicBezTo>
                  <a:cubicBezTo>
                    <a:pt x="188569" y="256286"/>
                    <a:pt x="192024" y="248615"/>
                    <a:pt x="192024" y="239268"/>
                  </a:cubicBezTo>
                  <a:cubicBezTo>
                    <a:pt x="192024" y="235407"/>
                    <a:pt x="191008" y="230835"/>
                    <a:pt x="188976" y="225552"/>
                  </a:cubicBezTo>
                  <a:close/>
                  <a:moveTo>
                    <a:pt x="224637" y="216713"/>
                  </a:moveTo>
                  <a:lnTo>
                    <a:pt x="246888" y="230124"/>
                  </a:lnTo>
                  <a:cubicBezTo>
                    <a:pt x="265582" y="241300"/>
                    <a:pt x="275742" y="251460"/>
                    <a:pt x="277368" y="260604"/>
                  </a:cubicBezTo>
                  <a:cubicBezTo>
                    <a:pt x="278384" y="266293"/>
                    <a:pt x="280517" y="272085"/>
                    <a:pt x="283768" y="277977"/>
                  </a:cubicBezTo>
                  <a:lnTo>
                    <a:pt x="280416" y="281025"/>
                  </a:lnTo>
                  <a:cubicBezTo>
                    <a:pt x="276352" y="277571"/>
                    <a:pt x="270764" y="275234"/>
                    <a:pt x="263652" y="274015"/>
                  </a:cubicBezTo>
                  <a:cubicBezTo>
                    <a:pt x="253492" y="270967"/>
                    <a:pt x="242824" y="260401"/>
                    <a:pt x="231648" y="242316"/>
                  </a:cubicBezTo>
                  <a:lnTo>
                    <a:pt x="219456" y="222504"/>
                  </a:lnTo>
                  <a:close/>
                  <a:moveTo>
                    <a:pt x="161544" y="198120"/>
                  </a:moveTo>
                  <a:cubicBezTo>
                    <a:pt x="169875" y="198323"/>
                    <a:pt x="177495" y="200863"/>
                    <a:pt x="184404" y="205740"/>
                  </a:cubicBezTo>
                  <a:lnTo>
                    <a:pt x="178308" y="213360"/>
                  </a:lnTo>
                  <a:cubicBezTo>
                    <a:pt x="173431" y="210312"/>
                    <a:pt x="168351" y="208788"/>
                    <a:pt x="163068" y="208788"/>
                  </a:cubicBezTo>
                  <a:cubicBezTo>
                    <a:pt x="157581" y="208788"/>
                    <a:pt x="152908" y="210718"/>
                    <a:pt x="149047" y="214579"/>
                  </a:cubicBezTo>
                  <a:cubicBezTo>
                    <a:pt x="145186" y="218440"/>
                    <a:pt x="143256" y="223113"/>
                    <a:pt x="143256" y="228600"/>
                  </a:cubicBezTo>
                  <a:cubicBezTo>
                    <a:pt x="143256" y="233070"/>
                    <a:pt x="144475" y="237236"/>
                    <a:pt x="146913" y="241097"/>
                  </a:cubicBezTo>
                  <a:cubicBezTo>
                    <a:pt x="149352" y="244957"/>
                    <a:pt x="152704" y="246888"/>
                    <a:pt x="156972" y="246888"/>
                  </a:cubicBezTo>
                  <a:cubicBezTo>
                    <a:pt x="164084" y="246888"/>
                    <a:pt x="167640" y="243840"/>
                    <a:pt x="167640" y="237744"/>
                  </a:cubicBezTo>
                  <a:cubicBezTo>
                    <a:pt x="167640" y="232664"/>
                    <a:pt x="165100" y="230124"/>
                    <a:pt x="160020" y="230124"/>
                  </a:cubicBezTo>
                  <a:cubicBezTo>
                    <a:pt x="156972" y="230124"/>
                    <a:pt x="154432" y="232156"/>
                    <a:pt x="152400" y="236220"/>
                  </a:cubicBezTo>
                  <a:cubicBezTo>
                    <a:pt x="152400" y="227076"/>
                    <a:pt x="155956" y="222504"/>
                    <a:pt x="163068" y="222504"/>
                  </a:cubicBezTo>
                  <a:cubicBezTo>
                    <a:pt x="167132" y="222504"/>
                    <a:pt x="170434" y="224028"/>
                    <a:pt x="172974" y="227076"/>
                  </a:cubicBezTo>
                  <a:cubicBezTo>
                    <a:pt x="175514" y="230124"/>
                    <a:pt x="176784" y="233680"/>
                    <a:pt x="176784" y="237744"/>
                  </a:cubicBezTo>
                  <a:cubicBezTo>
                    <a:pt x="176784" y="243433"/>
                    <a:pt x="174650" y="248158"/>
                    <a:pt x="170383" y="251917"/>
                  </a:cubicBezTo>
                  <a:cubicBezTo>
                    <a:pt x="166116" y="255676"/>
                    <a:pt x="161137" y="257556"/>
                    <a:pt x="155448" y="257556"/>
                  </a:cubicBezTo>
                  <a:cubicBezTo>
                    <a:pt x="148336" y="257556"/>
                    <a:pt x="142494" y="254813"/>
                    <a:pt x="137922" y="249326"/>
                  </a:cubicBezTo>
                  <a:cubicBezTo>
                    <a:pt x="133350" y="243840"/>
                    <a:pt x="131064" y="237439"/>
                    <a:pt x="131064" y="230124"/>
                  </a:cubicBezTo>
                  <a:cubicBezTo>
                    <a:pt x="131064" y="221183"/>
                    <a:pt x="133908" y="213563"/>
                    <a:pt x="139598" y="207264"/>
                  </a:cubicBezTo>
                  <a:cubicBezTo>
                    <a:pt x="145288" y="200965"/>
                    <a:pt x="152603" y="197917"/>
                    <a:pt x="161544" y="198120"/>
                  </a:cubicBezTo>
                  <a:close/>
                  <a:moveTo>
                    <a:pt x="274320" y="195072"/>
                  </a:moveTo>
                  <a:cubicBezTo>
                    <a:pt x="278384" y="199136"/>
                    <a:pt x="280416" y="203708"/>
                    <a:pt x="280416" y="208788"/>
                  </a:cubicBezTo>
                  <a:cubicBezTo>
                    <a:pt x="280416" y="213868"/>
                    <a:pt x="278434" y="217932"/>
                    <a:pt x="274472" y="220980"/>
                  </a:cubicBezTo>
                  <a:cubicBezTo>
                    <a:pt x="270510" y="224028"/>
                    <a:pt x="265887" y="225552"/>
                    <a:pt x="260604" y="225552"/>
                  </a:cubicBezTo>
                  <a:cubicBezTo>
                    <a:pt x="251256" y="225552"/>
                    <a:pt x="239572" y="221488"/>
                    <a:pt x="225552" y="213360"/>
                  </a:cubicBezTo>
                  <a:lnTo>
                    <a:pt x="214884" y="222504"/>
                  </a:lnTo>
                  <a:cubicBezTo>
                    <a:pt x="225044" y="236931"/>
                    <a:pt x="230124" y="248615"/>
                    <a:pt x="230124" y="257556"/>
                  </a:cubicBezTo>
                  <a:cubicBezTo>
                    <a:pt x="230124" y="263855"/>
                    <a:pt x="227685" y="268986"/>
                    <a:pt x="222808" y="272948"/>
                  </a:cubicBezTo>
                  <a:cubicBezTo>
                    <a:pt x="217932" y="276911"/>
                    <a:pt x="212242" y="278892"/>
                    <a:pt x="205740" y="278892"/>
                  </a:cubicBezTo>
                  <a:cubicBezTo>
                    <a:pt x="197205" y="278892"/>
                    <a:pt x="191109" y="277368"/>
                    <a:pt x="187452" y="274320"/>
                  </a:cubicBezTo>
                  <a:cubicBezTo>
                    <a:pt x="194564" y="273101"/>
                    <a:pt x="200660" y="270561"/>
                    <a:pt x="205740" y="266700"/>
                  </a:cubicBezTo>
                  <a:cubicBezTo>
                    <a:pt x="211836" y="262026"/>
                    <a:pt x="214884" y="256438"/>
                    <a:pt x="214884" y="249936"/>
                  </a:cubicBezTo>
                  <a:cubicBezTo>
                    <a:pt x="214680" y="242011"/>
                    <a:pt x="210108" y="229819"/>
                    <a:pt x="201168" y="213360"/>
                  </a:cubicBezTo>
                  <a:lnTo>
                    <a:pt x="213360" y="201168"/>
                  </a:lnTo>
                  <a:cubicBezTo>
                    <a:pt x="230835" y="209296"/>
                    <a:pt x="243535" y="213360"/>
                    <a:pt x="251460" y="213360"/>
                  </a:cubicBezTo>
                  <a:cubicBezTo>
                    <a:pt x="257149" y="213360"/>
                    <a:pt x="262382" y="211683"/>
                    <a:pt x="267157" y="208331"/>
                  </a:cubicBezTo>
                  <a:cubicBezTo>
                    <a:pt x="271932" y="204978"/>
                    <a:pt x="274320" y="200558"/>
                    <a:pt x="274320" y="195072"/>
                  </a:cubicBezTo>
                  <a:close/>
                  <a:moveTo>
                    <a:pt x="219456" y="176784"/>
                  </a:moveTo>
                  <a:lnTo>
                    <a:pt x="226771" y="183794"/>
                  </a:lnTo>
                  <a:lnTo>
                    <a:pt x="183489" y="225857"/>
                  </a:lnTo>
                  <a:lnTo>
                    <a:pt x="176784" y="217932"/>
                  </a:lnTo>
                  <a:close/>
                  <a:moveTo>
                    <a:pt x="230124" y="131064"/>
                  </a:moveTo>
                  <a:cubicBezTo>
                    <a:pt x="237032" y="131064"/>
                    <a:pt x="243078" y="133401"/>
                    <a:pt x="248259" y="138074"/>
                  </a:cubicBezTo>
                  <a:cubicBezTo>
                    <a:pt x="253441" y="142748"/>
                    <a:pt x="256032" y="148539"/>
                    <a:pt x="256032" y="155448"/>
                  </a:cubicBezTo>
                  <a:cubicBezTo>
                    <a:pt x="256032" y="161137"/>
                    <a:pt x="254152" y="165963"/>
                    <a:pt x="250393" y="169926"/>
                  </a:cubicBezTo>
                  <a:cubicBezTo>
                    <a:pt x="246634" y="173888"/>
                    <a:pt x="241909" y="175869"/>
                    <a:pt x="236220" y="175869"/>
                  </a:cubicBezTo>
                  <a:cubicBezTo>
                    <a:pt x="231749" y="175869"/>
                    <a:pt x="228092" y="174345"/>
                    <a:pt x="225247" y="171297"/>
                  </a:cubicBezTo>
                  <a:cubicBezTo>
                    <a:pt x="222402" y="168249"/>
                    <a:pt x="220980" y="164490"/>
                    <a:pt x="220980" y="160020"/>
                  </a:cubicBezTo>
                  <a:cubicBezTo>
                    <a:pt x="220980" y="153924"/>
                    <a:pt x="224028" y="150876"/>
                    <a:pt x="230124" y="150876"/>
                  </a:cubicBezTo>
                  <a:cubicBezTo>
                    <a:pt x="232765" y="151282"/>
                    <a:pt x="234797" y="152298"/>
                    <a:pt x="236220" y="153924"/>
                  </a:cubicBezTo>
                  <a:cubicBezTo>
                    <a:pt x="232156" y="153924"/>
                    <a:pt x="230124" y="155956"/>
                    <a:pt x="230124" y="160020"/>
                  </a:cubicBezTo>
                  <a:cubicBezTo>
                    <a:pt x="230124" y="165100"/>
                    <a:pt x="232664" y="167640"/>
                    <a:pt x="237744" y="167640"/>
                  </a:cubicBezTo>
                  <a:cubicBezTo>
                    <a:pt x="243840" y="167640"/>
                    <a:pt x="246888" y="163576"/>
                    <a:pt x="246888" y="155448"/>
                  </a:cubicBezTo>
                  <a:cubicBezTo>
                    <a:pt x="246888" y="150774"/>
                    <a:pt x="245059" y="147066"/>
                    <a:pt x="241401" y="144323"/>
                  </a:cubicBezTo>
                  <a:cubicBezTo>
                    <a:pt x="237744" y="141579"/>
                    <a:pt x="233476" y="140208"/>
                    <a:pt x="228600" y="140208"/>
                  </a:cubicBezTo>
                  <a:cubicBezTo>
                    <a:pt x="223113" y="140208"/>
                    <a:pt x="218440" y="142138"/>
                    <a:pt x="214579" y="145999"/>
                  </a:cubicBezTo>
                  <a:cubicBezTo>
                    <a:pt x="210718" y="149860"/>
                    <a:pt x="208788" y="154533"/>
                    <a:pt x="208788" y="160020"/>
                  </a:cubicBezTo>
                  <a:cubicBezTo>
                    <a:pt x="208788" y="165913"/>
                    <a:pt x="210312" y="171501"/>
                    <a:pt x="213360" y="176784"/>
                  </a:cubicBezTo>
                  <a:lnTo>
                    <a:pt x="205740" y="184404"/>
                  </a:lnTo>
                  <a:cubicBezTo>
                    <a:pt x="200660" y="175260"/>
                    <a:pt x="198120" y="168148"/>
                    <a:pt x="198120" y="163068"/>
                  </a:cubicBezTo>
                  <a:cubicBezTo>
                    <a:pt x="198120" y="154127"/>
                    <a:pt x="201218" y="146558"/>
                    <a:pt x="207416" y="140360"/>
                  </a:cubicBezTo>
                  <a:cubicBezTo>
                    <a:pt x="213614" y="134163"/>
                    <a:pt x="221183" y="131064"/>
                    <a:pt x="230124" y="131064"/>
                  </a:cubicBezTo>
                  <a:close/>
                  <a:moveTo>
                    <a:pt x="198120" y="94488"/>
                  </a:moveTo>
                  <a:cubicBezTo>
                    <a:pt x="202590" y="94488"/>
                    <a:pt x="208940" y="96012"/>
                    <a:pt x="217170" y="99060"/>
                  </a:cubicBezTo>
                  <a:cubicBezTo>
                    <a:pt x="225399" y="102108"/>
                    <a:pt x="231749" y="103632"/>
                    <a:pt x="236220" y="103632"/>
                  </a:cubicBezTo>
                  <a:cubicBezTo>
                    <a:pt x="239064" y="103632"/>
                    <a:pt x="243128" y="102616"/>
                    <a:pt x="248412" y="100584"/>
                  </a:cubicBezTo>
                  <a:cubicBezTo>
                    <a:pt x="243535" y="109728"/>
                    <a:pt x="234899" y="114300"/>
                    <a:pt x="222504" y="114300"/>
                  </a:cubicBezTo>
                  <a:cubicBezTo>
                    <a:pt x="212344" y="114300"/>
                    <a:pt x="203708" y="117602"/>
                    <a:pt x="196596" y="124206"/>
                  </a:cubicBezTo>
                  <a:cubicBezTo>
                    <a:pt x="189484" y="130810"/>
                    <a:pt x="185928" y="139192"/>
                    <a:pt x="185928" y="149352"/>
                  </a:cubicBezTo>
                  <a:cubicBezTo>
                    <a:pt x="185928" y="161544"/>
                    <a:pt x="191008" y="174752"/>
                    <a:pt x="201168" y="188976"/>
                  </a:cubicBezTo>
                  <a:lnTo>
                    <a:pt x="188976" y="201168"/>
                  </a:lnTo>
                  <a:cubicBezTo>
                    <a:pt x="175564" y="189992"/>
                    <a:pt x="162864" y="184404"/>
                    <a:pt x="150876" y="184404"/>
                  </a:cubicBezTo>
                  <a:cubicBezTo>
                    <a:pt x="141732" y="184404"/>
                    <a:pt x="133502" y="187147"/>
                    <a:pt x="126187" y="192633"/>
                  </a:cubicBezTo>
                  <a:cubicBezTo>
                    <a:pt x="118262" y="198526"/>
                    <a:pt x="114300" y="205943"/>
                    <a:pt x="114300" y="214884"/>
                  </a:cubicBezTo>
                  <a:cubicBezTo>
                    <a:pt x="114300" y="216103"/>
                    <a:pt x="114554" y="217881"/>
                    <a:pt x="115062" y="220218"/>
                  </a:cubicBezTo>
                  <a:cubicBezTo>
                    <a:pt x="115570" y="222555"/>
                    <a:pt x="115824" y="224333"/>
                    <a:pt x="115824" y="225552"/>
                  </a:cubicBezTo>
                  <a:cubicBezTo>
                    <a:pt x="115824" y="237337"/>
                    <a:pt x="111252" y="244957"/>
                    <a:pt x="102108" y="248412"/>
                  </a:cubicBezTo>
                  <a:cubicBezTo>
                    <a:pt x="104140" y="245161"/>
                    <a:pt x="105156" y="241605"/>
                    <a:pt x="105156" y="237744"/>
                  </a:cubicBezTo>
                  <a:cubicBezTo>
                    <a:pt x="105156" y="234289"/>
                    <a:pt x="104140" y="230733"/>
                    <a:pt x="102108" y="227076"/>
                  </a:cubicBezTo>
                  <a:cubicBezTo>
                    <a:pt x="96012" y="216306"/>
                    <a:pt x="92964" y="207162"/>
                    <a:pt x="92964" y="199644"/>
                  </a:cubicBezTo>
                  <a:cubicBezTo>
                    <a:pt x="92964" y="190906"/>
                    <a:pt x="96723" y="183794"/>
                    <a:pt x="104241" y="178308"/>
                  </a:cubicBezTo>
                  <a:cubicBezTo>
                    <a:pt x="111150" y="173228"/>
                    <a:pt x="119075" y="170688"/>
                    <a:pt x="128016" y="170688"/>
                  </a:cubicBezTo>
                  <a:cubicBezTo>
                    <a:pt x="143256" y="170688"/>
                    <a:pt x="160528" y="176276"/>
                    <a:pt x="179832" y="187452"/>
                  </a:cubicBezTo>
                  <a:lnTo>
                    <a:pt x="187452" y="179832"/>
                  </a:lnTo>
                  <a:cubicBezTo>
                    <a:pt x="174244" y="157073"/>
                    <a:pt x="167640" y="141833"/>
                    <a:pt x="167640" y="134112"/>
                  </a:cubicBezTo>
                  <a:cubicBezTo>
                    <a:pt x="167640" y="123139"/>
                    <a:pt x="169976" y="114097"/>
                    <a:pt x="174650" y="106985"/>
                  </a:cubicBezTo>
                  <a:cubicBezTo>
                    <a:pt x="179933" y="98653"/>
                    <a:pt x="187756" y="94488"/>
                    <a:pt x="198120" y="94488"/>
                  </a:cubicBezTo>
                  <a:close/>
                  <a:moveTo>
                    <a:pt x="76200" y="76200"/>
                  </a:moveTo>
                  <a:lnTo>
                    <a:pt x="99060" y="85344"/>
                  </a:lnTo>
                  <a:cubicBezTo>
                    <a:pt x="118973" y="93269"/>
                    <a:pt x="132689" y="102921"/>
                    <a:pt x="140208" y="114300"/>
                  </a:cubicBezTo>
                  <a:lnTo>
                    <a:pt x="183184" y="179527"/>
                  </a:lnTo>
                  <a:lnTo>
                    <a:pt x="179222" y="183794"/>
                  </a:lnTo>
                  <a:lnTo>
                    <a:pt x="109728" y="138684"/>
                  </a:lnTo>
                  <a:cubicBezTo>
                    <a:pt x="99974" y="132385"/>
                    <a:pt x="91338" y="120701"/>
                    <a:pt x="83820" y="103632"/>
                  </a:cubicBezTo>
                  <a:lnTo>
                    <a:pt x="73152" y="79248"/>
                  </a:lnTo>
                  <a:close/>
                  <a:moveTo>
                    <a:pt x="295656" y="0"/>
                  </a:moveTo>
                  <a:lnTo>
                    <a:pt x="304800" y="0"/>
                  </a:lnTo>
                  <a:lnTo>
                    <a:pt x="304800" y="304800"/>
                  </a:lnTo>
                  <a:lnTo>
                    <a:pt x="0" y="304800"/>
                  </a:lnTo>
                  <a:lnTo>
                    <a:pt x="0" y="295656"/>
                  </a:lnTo>
                  <a:lnTo>
                    <a:pt x="295656" y="295656"/>
                  </a:lnTo>
                  <a:close/>
                  <a:moveTo>
                    <a:pt x="271272" y="0"/>
                  </a:moveTo>
                  <a:lnTo>
                    <a:pt x="280416" y="0"/>
                  </a:lnTo>
                  <a:lnTo>
                    <a:pt x="280416" y="150876"/>
                  </a:lnTo>
                  <a:cubicBezTo>
                    <a:pt x="280416" y="164287"/>
                    <a:pt x="276453" y="176073"/>
                    <a:pt x="268528" y="186233"/>
                  </a:cubicBezTo>
                  <a:cubicBezTo>
                    <a:pt x="259994" y="197205"/>
                    <a:pt x="249224" y="202692"/>
                    <a:pt x="236220" y="202692"/>
                  </a:cubicBezTo>
                  <a:cubicBezTo>
                    <a:pt x="233375" y="202692"/>
                    <a:pt x="227787" y="201168"/>
                    <a:pt x="219456" y="198120"/>
                  </a:cubicBezTo>
                  <a:lnTo>
                    <a:pt x="227076" y="188976"/>
                  </a:lnTo>
                  <a:cubicBezTo>
                    <a:pt x="233172" y="189992"/>
                    <a:pt x="237236" y="190500"/>
                    <a:pt x="239268" y="190500"/>
                  </a:cubicBezTo>
                  <a:cubicBezTo>
                    <a:pt x="249224" y="190500"/>
                    <a:pt x="257251" y="185420"/>
                    <a:pt x="263347" y="175260"/>
                  </a:cubicBezTo>
                  <a:cubicBezTo>
                    <a:pt x="268630" y="166522"/>
                    <a:pt x="271272" y="156870"/>
                    <a:pt x="271272" y="146304"/>
                  </a:cubicBez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p>
          </p:txBody>
        </p:sp>
      </p:grpSp>
      <p:pic>
        <p:nvPicPr>
          <p:cNvPr id="2052" name="Picture 4" descr="Best Liquid Light GIFs | Gfycat">
            <a:extLst>
              <a:ext uri="{FF2B5EF4-FFF2-40B4-BE49-F238E27FC236}">
                <a16:creationId xmlns:a16="http://schemas.microsoft.com/office/drawing/2014/main" id="{EC451DC6-9674-4E2A-8B13-0F73AFFC4119}"/>
              </a:ext>
            </a:extLst>
          </p:cNvPr>
          <p:cNvPicPr preferRelativeResize="0">
            <a:picLocks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4423038" y="1832877"/>
            <a:ext cx="347472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7553B7B-86A6-4337-BC7D-19A92947C97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6762" b="22910"/>
          <a:stretch/>
        </p:blipFill>
        <p:spPr>
          <a:xfrm>
            <a:off x="4343348" y="421018"/>
            <a:ext cx="3826265" cy="827174"/>
          </a:xfrm>
          <a:prstGeom prst="rect">
            <a:avLst/>
          </a:prstGeom>
        </p:spPr>
      </p:pic>
      <p:pic>
        <p:nvPicPr>
          <p:cNvPr id="15" name="Picture 14">
            <a:extLst>
              <a:ext uri="{FF2B5EF4-FFF2-40B4-BE49-F238E27FC236}">
                <a16:creationId xmlns:a16="http://schemas.microsoft.com/office/drawing/2014/main" id="{FE6A3CD0-18E1-4AB6-9925-7D8193E992A8}"/>
              </a:ext>
            </a:extLst>
          </p:cNvPr>
          <p:cNvPicPr>
            <a:picLocks noChangeAspect="1"/>
          </p:cNvPicPr>
          <p:nvPr/>
        </p:nvPicPr>
        <p:blipFill rotWithShape="1">
          <a:blip r:embed="rId4"/>
          <a:srcRect t="4790" r="57583" b="20300"/>
          <a:stretch/>
        </p:blipFill>
        <p:spPr>
          <a:xfrm>
            <a:off x="378861" y="481945"/>
            <a:ext cx="3370198" cy="543042"/>
          </a:xfrm>
          <a:prstGeom prst="rect">
            <a:avLst/>
          </a:prstGeom>
        </p:spPr>
      </p:pic>
      <p:pic>
        <p:nvPicPr>
          <p:cNvPr id="1026" name="Picture 2" descr="Broken Pencil Illusion | Canada Science and Technology Museum">
            <a:extLst>
              <a:ext uri="{FF2B5EF4-FFF2-40B4-BE49-F238E27FC236}">
                <a16:creationId xmlns:a16="http://schemas.microsoft.com/office/drawing/2014/main" id="{BB91303E-694D-4428-85D3-5FF66757E2CB}"/>
              </a:ext>
            </a:extLst>
          </p:cNvPr>
          <p:cNvPicPr preferRelativeResize="0">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1072" y="1832877"/>
            <a:ext cx="3474720" cy="36576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F6CB384D-3FBD-4AD8-B062-3539B3D7CB0A}"/>
              </a:ext>
            </a:extLst>
          </p:cNvPr>
          <p:cNvSpPr txBox="1"/>
          <p:nvPr/>
        </p:nvSpPr>
        <p:spPr>
          <a:xfrm>
            <a:off x="2346699" y="5667848"/>
            <a:ext cx="4450602" cy="705184"/>
          </a:xfrm>
          <a:prstGeom prst="rect">
            <a:avLst/>
          </a:prstGeom>
          <a:noFill/>
        </p:spPr>
        <p:txBody>
          <a:bodyPr wrap="square" rtlCol="0">
            <a:prstTxWarp prst="textPlain">
              <a:avLst/>
            </a:prstTxWarp>
            <a:spAutoFit/>
          </a:bodyPr>
          <a:lstStyle/>
          <a:p>
            <a:r>
              <a:rPr lang="en-US" sz="2400" dirty="0" err="1">
                <a:latin typeface="Kalpurush" panose="02000600000000000000" pitchFamily="2" charset="0"/>
                <a:cs typeface="Kalpurush" panose="02000600000000000000" pitchFamily="2" charset="0"/>
              </a:rPr>
              <a:t>গ্লাসে</a:t>
            </a:r>
            <a:r>
              <a:rPr lang="en-US" sz="2400" dirty="0">
                <a:latin typeface="Kalpurush" panose="02000600000000000000" pitchFamily="2" charset="0"/>
                <a:cs typeface="Kalpurush" panose="02000600000000000000" pitchFamily="2" charset="0"/>
              </a:rPr>
              <a:t> </a:t>
            </a:r>
            <a:r>
              <a:rPr lang="en-US" sz="2400" dirty="0" err="1">
                <a:latin typeface="Kalpurush" panose="02000600000000000000" pitchFamily="2" charset="0"/>
                <a:cs typeface="Kalpurush" panose="02000600000000000000" pitchFamily="2" charset="0"/>
              </a:rPr>
              <a:t>পেন</a:t>
            </a:r>
            <a:r>
              <a:rPr lang="as-IN" sz="2400" dirty="0">
                <a:latin typeface="Kalpurush" panose="02000600000000000000" pitchFamily="2" charset="0"/>
                <a:cs typeface="Kalpurush" panose="02000600000000000000" pitchFamily="2" charset="0"/>
              </a:rPr>
              <a:t>স</a:t>
            </a:r>
            <a:r>
              <a:rPr lang="en-US" sz="2400" dirty="0">
                <a:latin typeface="Kalpurush" panose="02000600000000000000" pitchFamily="2" charset="0"/>
                <a:cs typeface="Kalpurush" panose="02000600000000000000" pitchFamily="2" charset="0"/>
              </a:rPr>
              <a:t>ি</a:t>
            </a:r>
            <a:r>
              <a:rPr lang="as-IN" sz="2400" dirty="0">
                <a:latin typeface="Kalpurush" panose="02000600000000000000" pitchFamily="2" charset="0"/>
                <a:cs typeface="Kalpurush" panose="02000600000000000000" pitchFamily="2" charset="0"/>
              </a:rPr>
              <a:t>ল</a:t>
            </a:r>
            <a:r>
              <a:rPr lang="en-US" sz="2400" dirty="0">
                <a:latin typeface="Kalpurush" panose="02000600000000000000" pitchFamily="2" charset="0"/>
                <a:cs typeface="Kalpurush" panose="02000600000000000000" pitchFamily="2" charset="0"/>
              </a:rPr>
              <a:t> </a:t>
            </a:r>
            <a:r>
              <a:rPr lang="as-IN" sz="2400" dirty="0">
                <a:latin typeface="Kalpurush" panose="02000600000000000000" pitchFamily="2" charset="0"/>
                <a:cs typeface="Kalpurush" panose="02000600000000000000" pitchFamily="2" charset="0"/>
              </a:rPr>
              <a:t>ক</a:t>
            </a:r>
            <a:r>
              <a:rPr lang="en-US" sz="2400" dirty="0" err="1">
                <a:latin typeface="Kalpurush" panose="02000600000000000000" pitchFamily="2" charset="0"/>
                <a:cs typeface="Kalpurush" panose="02000600000000000000" pitchFamily="2" charset="0"/>
              </a:rPr>
              <a:t>েন</a:t>
            </a:r>
            <a:r>
              <a:rPr lang="en-US" sz="2400" dirty="0">
                <a:latin typeface="Kalpurush" panose="02000600000000000000" pitchFamily="2" charset="0"/>
                <a:cs typeface="Kalpurush" panose="02000600000000000000" pitchFamily="2" charset="0"/>
              </a:rPr>
              <a:t> এ</a:t>
            </a:r>
            <a:r>
              <a:rPr lang="as-IN" sz="2400" dirty="0">
                <a:latin typeface="Kalpurush" panose="02000600000000000000" pitchFamily="2" charset="0"/>
                <a:cs typeface="Kalpurush" panose="02000600000000000000" pitchFamily="2" charset="0"/>
              </a:rPr>
              <a:t>ই</a:t>
            </a:r>
            <a:r>
              <a:rPr lang="en-US" sz="2400" dirty="0">
                <a:latin typeface="Kalpurush" panose="02000600000000000000" pitchFamily="2" charset="0"/>
                <a:cs typeface="Kalpurush" panose="02000600000000000000" pitchFamily="2" charset="0"/>
              </a:rPr>
              <a:t>র</a:t>
            </a:r>
            <a:r>
              <a:rPr lang="as-IN" sz="2400" dirty="0">
                <a:latin typeface="Kalpurush" panose="02000600000000000000" pitchFamily="2" charset="0"/>
                <a:cs typeface="Kalpurush" panose="02000600000000000000" pitchFamily="2" charset="0"/>
              </a:rPr>
              <a:t>ু</a:t>
            </a:r>
            <a:r>
              <a:rPr lang="en-US" sz="2400" dirty="0">
                <a:latin typeface="Kalpurush" panose="02000600000000000000" pitchFamily="2" charset="0"/>
                <a:cs typeface="Kalpurush" panose="02000600000000000000" pitchFamily="2" charset="0"/>
              </a:rPr>
              <a:t>প </a:t>
            </a:r>
            <a:r>
              <a:rPr lang="as-IN" sz="2400" dirty="0">
                <a:latin typeface="Kalpurush" panose="02000600000000000000" pitchFamily="2" charset="0"/>
                <a:cs typeface="Kalpurush" panose="02000600000000000000" pitchFamily="2" charset="0"/>
              </a:rPr>
              <a:t>দ</a:t>
            </a:r>
            <a:r>
              <a:rPr lang="en-US" sz="2400" dirty="0">
                <a:latin typeface="Kalpurush" panose="02000600000000000000" pitchFamily="2" charset="0"/>
                <a:cs typeface="Kalpurush" panose="02000600000000000000" pitchFamily="2" charset="0"/>
              </a:rPr>
              <a:t>ে</a:t>
            </a:r>
            <a:r>
              <a:rPr lang="as-IN" sz="2400" dirty="0">
                <a:latin typeface="Kalpurush" panose="02000600000000000000" pitchFamily="2" charset="0"/>
                <a:cs typeface="Kalpurush" panose="02000600000000000000" pitchFamily="2" charset="0"/>
              </a:rPr>
              <a:t>খ</a:t>
            </a:r>
            <a:r>
              <a:rPr lang="en-US" sz="2400" dirty="0">
                <a:latin typeface="Kalpurush" panose="02000600000000000000" pitchFamily="2" charset="0"/>
                <a:cs typeface="Kalpurush" panose="02000600000000000000" pitchFamily="2" charset="0"/>
              </a:rPr>
              <a:t>া</a:t>
            </a:r>
            <a:r>
              <a:rPr lang="as-IN" sz="2400" dirty="0">
                <a:latin typeface="Kalpurush" panose="02000600000000000000" pitchFamily="2" charset="0"/>
                <a:cs typeface="Kalpurush" panose="02000600000000000000" pitchFamily="2" charset="0"/>
              </a:rPr>
              <a:t>চ</a:t>
            </a:r>
            <a:r>
              <a:rPr lang="en-US" sz="2400" dirty="0" err="1">
                <a:latin typeface="Kalpurush" panose="02000600000000000000" pitchFamily="2" charset="0"/>
                <a:cs typeface="Kalpurush" panose="02000600000000000000" pitchFamily="2" charset="0"/>
              </a:rPr>
              <a:t>্ছে</a:t>
            </a:r>
            <a:r>
              <a:rPr lang="en-US" sz="2400" dirty="0">
                <a:latin typeface="Kalpurush" panose="02000600000000000000" pitchFamily="2" charset="0"/>
                <a:cs typeface="Kalpurush" panose="02000600000000000000" pitchFamily="2" charset="0"/>
              </a:rPr>
              <a:t> ?</a:t>
            </a:r>
          </a:p>
        </p:txBody>
      </p:sp>
      <p:sp>
        <p:nvSpPr>
          <p:cNvPr id="20" name="TextBox 19">
            <a:extLst>
              <a:ext uri="{FF2B5EF4-FFF2-40B4-BE49-F238E27FC236}">
                <a16:creationId xmlns:a16="http://schemas.microsoft.com/office/drawing/2014/main" id="{B194F446-58CC-435F-A4B3-C8A2D6D9311B}"/>
              </a:ext>
            </a:extLst>
          </p:cNvPr>
          <p:cNvSpPr txBox="1"/>
          <p:nvPr/>
        </p:nvSpPr>
        <p:spPr>
          <a:xfrm>
            <a:off x="2232066" y="5662575"/>
            <a:ext cx="4679868" cy="680761"/>
          </a:xfrm>
          <a:prstGeom prst="rect">
            <a:avLst/>
          </a:prstGeom>
          <a:noFill/>
        </p:spPr>
        <p:txBody>
          <a:bodyPr wrap="square" rtlCol="0">
            <a:prstTxWarp prst="textPlain">
              <a:avLst/>
            </a:prstTxWarp>
            <a:spAutoFit/>
          </a:bodyPr>
          <a:lstStyle/>
          <a:p>
            <a:r>
              <a:rPr lang="en-US" sz="2400" dirty="0" err="1">
                <a:latin typeface="Kalpurush" panose="02000600000000000000" pitchFamily="2" charset="0"/>
                <a:cs typeface="Kalpurush" panose="02000600000000000000" pitchFamily="2" charset="0"/>
              </a:rPr>
              <a:t>আজকের</a:t>
            </a:r>
            <a:r>
              <a:rPr lang="en-US" sz="2400" dirty="0">
                <a:latin typeface="Kalpurush" panose="02000600000000000000" pitchFamily="2" charset="0"/>
                <a:cs typeface="Kalpurush" panose="02000600000000000000" pitchFamily="2" charset="0"/>
              </a:rPr>
              <a:t> </a:t>
            </a:r>
            <a:r>
              <a:rPr lang="en-US" sz="2400" dirty="0" err="1">
                <a:latin typeface="Kalpurush" panose="02000600000000000000" pitchFamily="2" charset="0"/>
                <a:cs typeface="Kalpurush" panose="02000600000000000000" pitchFamily="2" charset="0"/>
              </a:rPr>
              <a:t>পাঠ</a:t>
            </a:r>
            <a:r>
              <a:rPr lang="en-US" sz="2400" dirty="0">
                <a:latin typeface="Kalpurush" panose="02000600000000000000" pitchFamily="2" charset="0"/>
                <a:cs typeface="Kalpurush" panose="02000600000000000000" pitchFamily="2" charset="0"/>
              </a:rPr>
              <a:t> </a:t>
            </a:r>
            <a:r>
              <a:rPr lang="en-US" sz="2400" dirty="0" err="1">
                <a:latin typeface="Kalpurush" panose="02000600000000000000" pitchFamily="2" charset="0"/>
                <a:cs typeface="Kalpurush" panose="02000600000000000000" pitchFamily="2" charset="0"/>
              </a:rPr>
              <a:t>তাহলে</a:t>
            </a:r>
            <a:r>
              <a:rPr lang="en-US" sz="2400" dirty="0">
                <a:latin typeface="Kalpurush" panose="02000600000000000000" pitchFamily="2" charset="0"/>
                <a:cs typeface="Kalpurush" panose="02000600000000000000" pitchFamily="2" charset="0"/>
              </a:rPr>
              <a:t> </a:t>
            </a:r>
            <a:r>
              <a:rPr lang="en-US" sz="2400" dirty="0" err="1">
                <a:latin typeface="Kalpurush" panose="02000600000000000000" pitchFamily="2" charset="0"/>
                <a:cs typeface="Kalpurush" panose="02000600000000000000" pitchFamily="2" charset="0"/>
              </a:rPr>
              <a:t>কী</a:t>
            </a:r>
            <a:r>
              <a:rPr lang="en-US" sz="2400" dirty="0">
                <a:latin typeface="Kalpurush" panose="02000600000000000000" pitchFamily="2" charset="0"/>
                <a:cs typeface="Kalpurush" panose="02000600000000000000" pitchFamily="2" charset="0"/>
              </a:rPr>
              <a:t> </a:t>
            </a:r>
            <a:r>
              <a:rPr lang="as-IN" sz="2400" dirty="0">
                <a:latin typeface="Kalpurush" panose="02000600000000000000" pitchFamily="2" charset="0"/>
                <a:cs typeface="Kalpurush" panose="02000600000000000000" pitchFamily="2" charset="0"/>
              </a:rPr>
              <a:t>হ</a:t>
            </a:r>
            <a:r>
              <a:rPr lang="en-US" sz="2400" dirty="0">
                <a:latin typeface="Kalpurush" panose="02000600000000000000" pitchFamily="2" charset="0"/>
                <a:cs typeface="Kalpurush" panose="02000600000000000000" pitchFamily="2" charset="0"/>
              </a:rPr>
              <a:t>ত</a:t>
            </a:r>
            <a:r>
              <a:rPr lang="as-IN" sz="2400" dirty="0">
                <a:latin typeface="Kalpurush" panose="02000600000000000000" pitchFamily="2" charset="0"/>
                <a:cs typeface="Kalpurush" panose="02000600000000000000" pitchFamily="2" charset="0"/>
              </a:rPr>
              <a:t>ে</a:t>
            </a:r>
            <a:r>
              <a:rPr lang="en-US" sz="2400" dirty="0">
                <a:latin typeface="Kalpurush" panose="02000600000000000000" pitchFamily="2" charset="0"/>
                <a:cs typeface="Kalpurush" panose="02000600000000000000" pitchFamily="2" charset="0"/>
              </a:rPr>
              <a:t> </a:t>
            </a:r>
            <a:r>
              <a:rPr lang="as-IN" sz="2400" dirty="0">
                <a:latin typeface="Kalpurush" panose="02000600000000000000" pitchFamily="2" charset="0"/>
                <a:cs typeface="Kalpurush" panose="02000600000000000000" pitchFamily="2" charset="0"/>
              </a:rPr>
              <a:t>প</a:t>
            </a:r>
            <a:r>
              <a:rPr lang="en-US" sz="2400" dirty="0" err="1">
                <a:latin typeface="Kalpurush" panose="02000600000000000000" pitchFamily="2" charset="0"/>
                <a:cs typeface="Kalpurush" panose="02000600000000000000" pitchFamily="2" charset="0"/>
              </a:rPr>
              <a:t>ারে</a:t>
            </a:r>
            <a:r>
              <a:rPr lang="en-US" sz="2400" dirty="0">
                <a:latin typeface="Kalpurush" panose="02000600000000000000" pitchFamily="2" charset="0"/>
                <a:cs typeface="Kalpurush" panose="02000600000000000000" pitchFamily="2" charset="0"/>
              </a:rPr>
              <a:t> ?</a:t>
            </a:r>
          </a:p>
        </p:txBody>
      </p:sp>
      <p:grpSp>
        <p:nvGrpSpPr>
          <p:cNvPr id="19" name="Group 18">
            <a:extLst>
              <a:ext uri="{FF2B5EF4-FFF2-40B4-BE49-F238E27FC236}">
                <a16:creationId xmlns:a16="http://schemas.microsoft.com/office/drawing/2014/main" id="{A99EED5F-EFAE-4566-84AF-9D9E08F523B0}"/>
              </a:ext>
            </a:extLst>
          </p:cNvPr>
          <p:cNvGrpSpPr/>
          <p:nvPr/>
        </p:nvGrpSpPr>
        <p:grpSpPr>
          <a:xfrm>
            <a:off x="4418167" y="1829827"/>
            <a:ext cx="3484462" cy="3657599"/>
            <a:chOff x="2714625" y="2095500"/>
            <a:chExt cx="3714750" cy="2592211"/>
          </a:xfrm>
        </p:grpSpPr>
        <p:pic>
          <p:nvPicPr>
            <p:cNvPr id="1028" name="Picture 4" descr="Blue Pencil Inside Glass Filled Water Stock Photo 1715756923 | Shutterstock">
              <a:extLst>
                <a:ext uri="{FF2B5EF4-FFF2-40B4-BE49-F238E27FC236}">
                  <a16:creationId xmlns:a16="http://schemas.microsoft.com/office/drawing/2014/main" id="{96E125A9-6BFC-42B7-AE2B-3A6683611B7F}"/>
                </a:ext>
              </a:extLst>
            </p:cNvPr>
            <p:cNvPicPr>
              <a:picLocks noChangeAspect="1" noChangeArrowheads="1"/>
            </p:cNvPicPr>
            <p:nvPr/>
          </p:nvPicPr>
          <p:blipFill rotWithShape="1">
            <a:blip r:embed="rId6">
              <a:extLst>
                <a:ext uri="{28A0092B-C50C-407E-A947-70E740481C1C}">
                  <a14:useLocalDpi xmlns:a14="http://schemas.microsoft.com/office/drawing/2010/main"/>
                </a:ext>
              </a:extLst>
            </a:blip>
            <a:srcRect t="-1" b="2805"/>
            <a:stretch/>
          </p:blipFill>
          <p:spPr bwMode="auto">
            <a:xfrm>
              <a:off x="2714625" y="2095500"/>
              <a:ext cx="3714750" cy="259221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B408491C-D2A1-4E9A-BF8E-1461486313DF}"/>
                </a:ext>
              </a:extLst>
            </p:cNvPr>
            <p:cNvSpPr/>
            <p:nvPr/>
          </p:nvSpPr>
          <p:spPr>
            <a:xfrm>
              <a:off x="2714625" y="4566085"/>
              <a:ext cx="3714750" cy="121626"/>
            </a:xfrm>
            <a:prstGeom prst="rect">
              <a:avLst/>
            </a:prstGeom>
            <a:solidFill>
              <a:srgbClr val="EEE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7626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wipe(up)">
                                      <p:cBhvr>
                                        <p:cTn id="12" dur="2000"/>
                                        <p:tgtEl>
                                          <p:spTgt spid="2052"/>
                                        </p:tgtEl>
                                      </p:cBhvr>
                                    </p:animEffect>
                                  </p:childTnLst>
                                </p:cTn>
                              </p:par>
                            </p:childTnLst>
                          </p:cTn>
                        </p:par>
                        <p:par>
                          <p:cTn id="13" fill="hold">
                            <p:stCondLst>
                              <p:cond delay="2000"/>
                            </p:stCondLst>
                            <p:childTnLst>
                              <p:par>
                                <p:cTn id="14" presetID="2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xit" presetSubtype="2" fill="hold" nodeType="clickEffect">
                                  <p:stCondLst>
                                    <p:cond delay="0"/>
                                  </p:stCondLst>
                                  <p:childTnLst>
                                    <p:anim calcmode="lin" valueType="num">
                                      <p:cBhvr additive="base">
                                        <p:cTn id="20" dur="500"/>
                                        <p:tgtEl>
                                          <p:spTgt spid="2052"/>
                                        </p:tgtEl>
                                        <p:attrNameLst>
                                          <p:attrName>ppt_x</p:attrName>
                                        </p:attrNameLst>
                                      </p:cBhvr>
                                      <p:tavLst>
                                        <p:tav tm="0">
                                          <p:val>
                                            <p:strVal val="#ppt_x"/>
                                          </p:val>
                                        </p:tav>
                                        <p:tav tm="100000">
                                          <p:val>
                                            <p:strVal val="#ppt_x+#ppt_w*1.125000"/>
                                          </p:val>
                                        </p:tav>
                                      </p:tavLst>
                                    </p:anim>
                                    <p:animEffect transition="out" filter="wipe(right)">
                                      <p:cBhvr>
                                        <p:cTn id="21" dur="500"/>
                                        <p:tgtEl>
                                          <p:spTgt spid="2052"/>
                                        </p:tgtEl>
                                      </p:cBhvr>
                                    </p:animEffect>
                                    <p:set>
                                      <p:cBhvr>
                                        <p:cTn id="22" dur="1" fill="hold">
                                          <p:stCondLst>
                                            <p:cond delay="499"/>
                                          </p:stCondLst>
                                        </p:cTn>
                                        <p:tgtEl>
                                          <p:spTgt spid="2052"/>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3"/>
                                        </p:tgtEl>
                                      </p:cBhvr>
                                    </p:animEffect>
                                    <p:set>
                                      <p:cBhvr>
                                        <p:cTn id="25" dur="1" fill="hold">
                                          <p:stCondLst>
                                            <p:cond delay="499"/>
                                          </p:stCondLst>
                                        </p:cTn>
                                        <p:tgtEl>
                                          <p:spTgt spid="3"/>
                                        </p:tgtEl>
                                        <p:attrNameLst>
                                          <p:attrName>style.visibility</p:attrName>
                                        </p:attrNameLst>
                                      </p:cBhvr>
                                      <p:to>
                                        <p:strVal val="hidden"/>
                                      </p:to>
                                    </p:se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wipe(up)">
                                      <p:cBhvr>
                                        <p:cTn id="29" dur="500"/>
                                        <p:tgtEl>
                                          <p:spTgt spid="1026"/>
                                        </p:tgtEl>
                                      </p:cBhvr>
                                    </p:animEffect>
                                  </p:childTnLst>
                                </p:cTn>
                              </p:par>
                              <p:par>
                                <p:cTn id="30" presetID="22" presetClass="entr" presetSubtype="1"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xit" presetSubtype="2" fill="hold" grpId="1" nodeType="clickEffect">
                                  <p:stCondLst>
                                    <p:cond delay="0"/>
                                  </p:stCondLst>
                                  <p:childTnLst>
                                    <p:anim calcmode="lin" valueType="num">
                                      <p:cBhvr additive="base">
                                        <p:cTn id="41" dur="500"/>
                                        <p:tgtEl>
                                          <p:spTgt spid="16"/>
                                        </p:tgtEl>
                                        <p:attrNameLst>
                                          <p:attrName>ppt_x</p:attrName>
                                        </p:attrNameLst>
                                      </p:cBhvr>
                                      <p:tavLst>
                                        <p:tav tm="0">
                                          <p:val>
                                            <p:strVal val="#ppt_x"/>
                                          </p:val>
                                        </p:tav>
                                        <p:tav tm="100000">
                                          <p:val>
                                            <p:strVal val="#ppt_x+#ppt_w*1.125000"/>
                                          </p:val>
                                        </p:tav>
                                      </p:tavLst>
                                    </p:anim>
                                    <p:animEffect transition="out" filter="wipe(right)">
                                      <p:cBhvr>
                                        <p:cTn id="42" dur="500"/>
                                        <p:tgtEl>
                                          <p:spTgt spid="16"/>
                                        </p:tgtEl>
                                      </p:cBhvr>
                                    </p:animEffect>
                                    <p:set>
                                      <p:cBhvr>
                                        <p:cTn id="43" dur="1" fill="hold">
                                          <p:stCondLst>
                                            <p:cond delay="499"/>
                                          </p:stCondLst>
                                        </p:cTn>
                                        <p:tgtEl>
                                          <p:spTgt spid="16"/>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iterate type="wd">
                                    <p:tmPct val="0"/>
                                  </p:iterate>
                                  <p:childTnLst>
                                    <p:set>
                                      <p:cBhvr>
                                        <p:cTn id="47" dur="1" fill="hold">
                                          <p:stCondLst>
                                            <p:cond delay="0"/>
                                          </p:stCondLst>
                                        </p:cTn>
                                        <p:tgtEl>
                                          <p:spTgt spid="20"/>
                                        </p:tgtEl>
                                        <p:attrNameLst>
                                          <p:attrName>style.visibility</p:attrName>
                                        </p:attrNameLst>
                                      </p:cBhvr>
                                      <p:to>
                                        <p:strVal val="visible"/>
                                      </p:to>
                                    </p:set>
                                    <p:animEffect transition="in" filter="wipe(down)">
                                      <p:cBhvr>
                                        <p:cTn id="48" dur="500"/>
                                        <p:tgtEl>
                                          <p:spTgt spid="20"/>
                                        </p:tgtEl>
                                      </p:cBhvr>
                                    </p:animEffect>
                                  </p:childTnLst>
                                </p:cTn>
                              </p:par>
                            </p:childTnLst>
                          </p:cTn>
                        </p:par>
                        <p:par>
                          <p:cTn id="49" fill="hold">
                            <p:stCondLst>
                              <p:cond delay="500"/>
                            </p:stCondLst>
                            <p:childTnLst>
                              <p:par>
                                <p:cTn id="50" presetID="34" presetClass="emph" presetSubtype="0" fill="hold" grpId="1" nodeType="afterEffect">
                                  <p:stCondLst>
                                    <p:cond delay="0"/>
                                  </p:stCondLst>
                                  <p:iterate type="wd">
                                    <p:tmPct val="10000"/>
                                  </p:iterate>
                                  <p:childTnLst>
                                    <p:animMotion origin="layout" path="M 0 -1.48148E-6 L 0 -0.07222 " pathEditMode="relative" rAng="0" ptsTypes="AA">
                                      <p:cBhvr>
                                        <p:cTn id="51" dur="250" accel="50000" decel="50000" autoRev="1" fill="hold">
                                          <p:stCondLst>
                                            <p:cond delay="0"/>
                                          </p:stCondLst>
                                        </p:cTn>
                                        <p:tgtEl>
                                          <p:spTgt spid="20"/>
                                        </p:tgtEl>
                                        <p:attrNameLst>
                                          <p:attrName>ppt_x</p:attrName>
                                          <p:attrName>ppt_y</p:attrName>
                                        </p:attrNameLst>
                                      </p:cBhvr>
                                      <p:rCtr x="0" y="-3611"/>
                                    </p:animMotion>
                                    <p:animRot by="1500000">
                                      <p:cBhvr>
                                        <p:cTn id="52" dur="125" fill="hold">
                                          <p:stCondLst>
                                            <p:cond delay="0"/>
                                          </p:stCondLst>
                                        </p:cTn>
                                        <p:tgtEl>
                                          <p:spTgt spid="20"/>
                                        </p:tgtEl>
                                        <p:attrNameLst>
                                          <p:attrName>r</p:attrName>
                                        </p:attrNameLst>
                                      </p:cBhvr>
                                    </p:animRot>
                                    <p:animRot by="-1500000">
                                      <p:cBhvr>
                                        <p:cTn id="53" dur="125" fill="hold">
                                          <p:stCondLst>
                                            <p:cond delay="125"/>
                                          </p:stCondLst>
                                        </p:cTn>
                                        <p:tgtEl>
                                          <p:spTgt spid="20"/>
                                        </p:tgtEl>
                                        <p:attrNameLst>
                                          <p:attrName>r</p:attrName>
                                        </p:attrNameLst>
                                      </p:cBhvr>
                                    </p:animRot>
                                    <p:animRot by="-1500000">
                                      <p:cBhvr>
                                        <p:cTn id="54" dur="125" fill="hold">
                                          <p:stCondLst>
                                            <p:cond delay="250"/>
                                          </p:stCondLst>
                                        </p:cTn>
                                        <p:tgtEl>
                                          <p:spTgt spid="20"/>
                                        </p:tgtEl>
                                        <p:attrNameLst>
                                          <p:attrName>r</p:attrName>
                                        </p:attrNameLst>
                                      </p:cBhvr>
                                    </p:animRot>
                                    <p:animRot by="1500000">
                                      <p:cBhvr>
                                        <p:cTn id="55" dur="125" fill="hold">
                                          <p:stCondLst>
                                            <p:cond delay="375"/>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20" grpId="0"/>
      <p:bldP spid="2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33EF1CCA-9408-4360-BCD2-5E0C288139FE}"/>
              </a:ext>
            </a:extLst>
          </p:cNvPr>
          <p:cNvGrpSpPr/>
          <p:nvPr/>
        </p:nvGrpSpPr>
        <p:grpSpPr>
          <a:xfrm>
            <a:off x="-171450" y="-188686"/>
            <a:ext cx="9576707" cy="7199086"/>
            <a:chOff x="-114300" y="0"/>
            <a:chExt cx="12420600" cy="7122884"/>
          </a:xfrm>
        </p:grpSpPr>
        <p:sp>
          <p:nvSpPr>
            <p:cNvPr id="4" name="Freeform: Shape 3">
              <a:extLst>
                <a:ext uri="{FF2B5EF4-FFF2-40B4-BE49-F238E27FC236}">
                  <a16:creationId xmlns:a16="http://schemas.microsoft.com/office/drawing/2014/main" id="{48F81F1A-BA5D-4521-A698-76DFD6CAFD8E}"/>
                </a:ext>
              </a:extLst>
            </p:cNvPr>
            <p:cNvSpPr/>
            <p:nvPr/>
          </p:nvSpPr>
          <p:spPr>
            <a:xfrm>
              <a:off x="0" y="132442"/>
              <a:ext cx="12192000" cy="6858000"/>
            </a:xfrm>
            <a:custGeom>
              <a:avLst/>
              <a:gdLst>
                <a:gd name="connsiteX0" fmla="*/ 1182192 w 12192000"/>
                <a:gd name="connsiteY0" fmla="*/ 352698 h 6858000"/>
                <a:gd name="connsiteX1" fmla="*/ 300446 w 12192000"/>
                <a:gd name="connsiteY1" fmla="*/ 1234444 h 6858000"/>
                <a:gd name="connsiteX2" fmla="*/ 300446 w 12192000"/>
                <a:gd name="connsiteY2" fmla="*/ 5701934 h 6858000"/>
                <a:gd name="connsiteX3" fmla="*/ 1182192 w 12192000"/>
                <a:gd name="connsiteY3" fmla="*/ 6583680 h 6858000"/>
                <a:gd name="connsiteX4" fmla="*/ 11018517 w 12192000"/>
                <a:gd name="connsiteY4" fmla="*/ 6583680 h 6858000"/>
                <a:gd name="connsiteX5" fmla="*/ 11900263 w 12192000"/>
                <a:gd name="connsiteY5" fmla="*/ 5701934 h 6858000"/>
                <a:gd name="connsiteX6" fmla="*/ 11900263 w 12192000"/>
                <a:gd name="connsiteY6" fmla="*/ 1234444 h 6858000"/>
                <a:gd name="connsiteX7" fmla="*/ 11018517 w 12192000"/>
                <a:gd name="connsiteY7" fmla="*/ 352698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1182192" y="352698"/>
                  </a:moveTo>
                  <a:cubicBezTo>
                    <a:pt x="695217" y="352698"/>
                    <a:pt x="300446" y="747469"/>
                    <a:pt x="300446" y="1234444"/>
                  </a:cubicBezTo>
                  <a:lnTo>
                    <a:pt x="300446" y="5701934"/>
                  </a:lnTo>
                  <a:cubicBezTo>
                    <a:pt x="300446" y="6188909"/>
                    <a:pt x="695217" y="6583680"/>
                    <a:pt x="1182192" y="6583680"/>
                  </a:cubicBezTo>
                  <a:lnTo>
                    <a:pt x="11018517" y="6583680"/>
                  </a:lnTo>
                  <a:cubicBezTo>
                    <a:pt x="11505492" y="6583680"/>
                    <a:pt x="11900263" y="6188909"/>
                    <a:pt x="11900263" y="5701934"/>
                  </a:cubicBezTo>
                  <a:lnTo>
                    <a:pt x="11900263" y="1234444"/>
                  </a:lnTo>
                  <a:cubicBezTo>
                    <a:pt x="11900263" y="747469"/>
                    <a:pt x="11505492" y="352698"/>
                    <a:pt x="11018517" y="352698"/>
                  </a:cubicBezTo>
                  <a:close/>
                  <a:moveTo>
                    <a:pt x="0" y="0"/>
                  </a:moveTo>
                  <a:lnTo>
                    <a:pt x="12192000" y="0"/>
                  </a:lnTo>
                  <a:lnTo>
                    <a:pt x="12192000" y="6858000"/>
                  </a:lnTo>
                  <a:lnTo>
                    <a:pt x="0" y="6858000"/>
                  </a:lnTo>
                  <a:close/>
                </a:path>
              </a:pathLst>
            </a:custGeom>
            <a:solidFill>
              <a:schemeClr val="accent6">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91F8DE4-0BE5-41FA-B9E4-FB23E1590521}"/>
                </a:ext>
              </a:extLst>
            </p:cNvPr>
            <p:cNvSpPr txBox="1"/>
            <p:nvPr/>
          </p:nvSpPr>
          <p:spPr>
            <a:xfrm>
              <a:off x="-114300" y="43542"/>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6" name="TextBox 5">
              <a:extLst>
                <a:ext uri="{FF2B5EF4-FFF2-40B4-BE49-F238E27FC236}">
                  <a16:creationId xmlns:a16="http://schemas.microsoft.com/office/drawing/2014/main" id="{2AF3EBCE-014B-44E1-93B8-FEC28BA51720}"/>
                </a:ext>
              </a:extLst>
            </p:cNvPr>
            <p:cNvSpPr txBox="1"/>
            <p:nvPr/>
          </p:nvSpPr>
          <p:spPr>
            <a:xfrm rot="16200000">
              <a:off x="47455" y="5796359"/>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7" name="TextBox 6">
              <a:extLst>
                <a:ext uri="{FF2B5EF4-FFF2-40B4-BE49-F238E27FC236}">
                  <a16:creationId xmlns:a16="http://schemas.microsoft.com/office/drawing/2014/main" id="{76F43A8B-D56B-44D9-8AA1-1E9234B972C1}"/>
                </a:ext>
              </a:extLst>
            </p:cNvPr>
            <p:cNvSpPr txBox="1"/>
            <p:nvPr/>
          </p:nvSpPr>
          <p:spPr>
            <a:xfrm rot="10800000">
              <a:off x="11099800" y="5610113"/>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8" name="TextBox 7">
              <a:extLst>
                <a:ext uri="{FF2B5EF4-FFF2-40B4-BE49-F238E27FC236}">
                  <a16:creationId xmlns:a16="http://schemas.microsoft.com/office/drawing/2014/main" id="{B5D91530-595A-49EF-9730-41040A3F7984}"/>
                </a:ext>
              </a:extLst>
            </p:cNvPr>
            <p:cNvSpPr txBox="1"/>
            <p:nvPr/>
          </p:nvSpPr>
          <p:spPr>
            <a:xfrm rot="5400000">
              <a:off x="10938045" y="-120025"/>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9" name="TextBox 8">
              <a:extLst>
                <a:ext uri="{FF2B5EF4-FFF2-40B4-BE49-F238E27FC236}">
                  <a16:creationId xmlns:a16="http://schemas.microsoft.com/office/drawing/2014/main" id="{680021FA-FA7B-4759-B815-A87F6D31DCB6}"/>
                </a:ext>
              </a:extLst>
            </p:cNvPr>
            <p:cNvSpPr txBox="1"/>
            <p:nvPr/>
          </p:nvSpPr>
          <p:spPr>
            <a:xfrm>
              <a:off x="4738109" y="174646"/>
              <a:ext cx="2834640" cy="274320"/>
            </a:xfrm>
            <a:custGeom>
              <a:avLst/>
              <a:gdLst/>
              <a:ahLst/>
              <a:cxnLst/>
              <a:rect l="l" t="t" r="r" b="b"/>
              <a:pathLst>
                <a:path w="2715781" h="257175">
                  <a:moveTo>
                    <a:pt x="2510041" y="216027"/>
                  </a:moveTo>
                  <a:lnTo>
                    <a:pt x="2516471" y="216027"/>
                  </a:lnTo>
                  <a:cubicBezTo>
                    <a:pt x="2518871" y="216027"/>
                    <a:pt x="2520971" y="216927"/>
                    <a:pt x="2522771" y="218727"/>
                  </a:cubicBezTo>
                  <a:cubicBezTo>
                    <a:pt x="2524572" y="220528"/>
                    <a:pt x="2525472" y="222628"/>
                    <a:pt x="2525472" y="225028"/>
                  </a:cubicBezTo>
                  <a:lnTo>
                    <a:pt x="2525472" y="236601"/>
                  </a:lnTo>
                  <a:lnTo>
                    <a:pt x="2515185" y="236601"/>
                  </a:lnTo>
                  <a:cubicBezTo>
                    <a:pt x="2512270" y="236601"/>
                    <a:pt x="2509827" y="235615"/>
                    <a:pt x="2507855" y="233644"/>
                  </a:cubicBezTo>
                  <a:cubicBezTo>
                    <a:pt x="2505884" y="231672"/>
                    <a:pt x="2504898" y="229229"/>
                    <a:pt x="2504898" y="226314"/>
                  </a:cubicBezTo>
                  <a:lnTo>
                    <a:pt x="2504898" y="221171"/>
                  </a:lnTo>
                  <a:lnTo>
                    <a:pt x="2510041" y="221171"/>
                  </a:lnTo>
                  <a:close/>
                  <a:moveTo>
                    <a:pt x="2489467" y="216027"/>
                  </a:moveTo>
                  <a:lnTo>
                    <a:pt x="2494611" y="216027"/>
                  </a:lnTo>
                  <a:lnTo>
                    <a:pt x="2494611" y="222456"/>
                  </a:lnTo>
                  <a:lnTo>
                    <a:pt x="2501040" y="222456"/>
                  </a:lnTo>
                  <a:lnTo>
                    <a:pt x="2501040" y="226314"/>
                  </a:lnTo>
                  <a:cubicBezTo>
                    <a:pt x="2501040" y="228886"/>
                    <a:pt x="2500183" y="231243"/>
                    <a:pt x="2498468" y="233386"/>
                  </a:cubicBezTo>
                  <a:cubicBezTo>
                    <a:pt x="2496754" y="235529"/>
                    <a:pt x="2494611" y="236601"/>
                    <a:pt x="2492039" y="236601"/>
                  </a:cubicBezTo>
                  <a:lnTo>
                    <a:pt x="2479180" y="236601"/>
                  </a:lnTo>
                  <a:lnTo>
                    <a:pt x="2479180" y="228886"/>
                  </a:lnTo>
                  <a:cubicBezTo>
                    <a:pt x="2479180" y="220313"/>
                    <a:pt x="2482609" y="216027"/>
                    <a:pt x="2489467" y="216027"/>
                  </a:cubicBezTo>
                  <a:close/>
                  <a:moveTo>
                    <a:pt x="1895391" y="216027"/>
                  </a:moveTo>
                  <a:lnTo>
                    <a:pt x="1901821" y="216027"/>
                  </a:lnTo>
                  <a:cubicBezTo>
                    <a:pt x="1904221" y="216027"/>
                    <a:pt x="1906321" y="216927"/>
                    <a:pt x="1908121" y="218727"/>
                  </a:cubicBezTo>
                  <a:cubicBezTo>
                    <a:pt x="1909922" y="220528"/>
                    <a:pt x="1910822" y="222628"/>
                    <a:pt x="1910822" y="225028"/>
                  </a:cubicBezTo>
                  <a:lnTo>
                    <a:pt x="1910822" y="236601"/>
                  </a:lnTo>
                  <a:lnTo>
                    <a:pt x="1900535" y="236601"/>
                  </a:lnTo>
                  <a:cubicBezTo>
                    <a:pt x="1897620" y="236601"/>
                    <a:pt x="1895177" y="235615"/>
                    <a:pt x="1893205" y="233644"/>
                  </a:cubicBezTo>
                  <a:cubicBezTo>
                    <a:pt x="1891234" y="231672"/>
                    <a:pt x="1890248" y="229229"/>
                    <a:pt x="1890248" y="226314"/>
                  </a:cubicBezTo>
                  <a:lnTo>
                    <a:pt x="1890248" y="221171"/>
                  </a:lnTo>
                  <a:lnTo>
                    <a:pt x="1895391" y="221171"/>
                  </a:lnTo>
                  <a:close/>
                  <a:moveTo>
                    <a:pt x="1874817" y="216027"/>
                  </a:moveTo>
                  <a:lnTo>
                    <a:pt x="1879961" y="216027"/>
                  </a:lnTo>
                  <a:lnTo>
                    <a:pt x="1879961" y="222456"/>
                  </a:lnTo>
                  <a:lnTo>
                    <a:pt x="1886390" y="222456"/>
                  </a:lnTo>
                  <a:lnTo>
                    <a:pt x="1886390" y="226314"/>
                  </a:lnTo>
                  <a:cubicBezTo>
                    <a:pt x="1886390" y="228886"/>
                    <a:pt x="1885533" y="231243"/>
                    <a:pt x="1883818" y="233386"/>
                  </a:cubicBezTo>
                  <a:cubicBezTo>
                    <a:pt x="1882104" y="235529"/>
                    <a:pt x="1879961" y="236601"/>
                    <a:pt x="1877389" y="236601"/>
                  </a:cubicBezTo>
                  <a:lnTo>
                    <a:pt x="1864530" y="236601"/>
                  </a:lnTo>
                  <a:lnTo>
                    <a:pt x="1864530" y="228886"/>
                  </a:lnTo>
                  <a:cubicBezTo>
                    <a:pt x="1864530" y="220313"/>
                    <a:pt x="1867959" y="216027"/>
                    <a:pt x="1874817" y="216027"/>
                  </a:cubicBezTo>
                  <a:close/>
                  <a:moveTo>
                    <a:pt x="1280739" y="216027"/>
                  </a:moveTo>
                  <a:lnTo>
                    <a:pt x="1287169" y="216027"/>
                  </a:lnTo>
                  <a:cubicBezTo>
                    <a:pt x="1289569" y="216027"/>
                    <a:pt x="1291669" y="216927"/>
                    <a:pt x="1293469" y="218727"/>
                  </a:cubicBezTo>
                  <a:cubicBezTo>
                    <a:pt x="1295270" y="220528"/>
                    <a:pt x="1296170" y="222628"/>
                    <a:pt x="1296170" y="225028"/>
                  </a:cubicBezTo>
                  <a:lnTo>
                    <a:pt x="1296170" y="236601"/>
                  </a:lnTo>
                  <a:lnTo>
                    <a:pt x="1285883" y="236601"/>
                  </a:lnTo>
                  <a:cubicBezTo>
                    <a:pt x="1282968" y="236601"/>
                    <a:pt x="1280525" y="235615"/>
                    <a:pt x="1278553" y="233644"/>
                  </a:cubicBezTo>
                  <a:cubicBezTo>
                    <a:pt x="1276582" y="231672"/>
                    <a:pt x="1275596" y="229229"/>
                    <a:pt x="1275596" y="226314"/>
                  </a:cubicBezTo>
                  <a:lnTo>
                    <a:pt x="1275596" y="221171"/>
                  </a:lnTo>
                  <a:lnTo>
                    <a:pt x="1280739" y="221171"/>
                  </a:lnTo>
                  <a:close/>
                  <a:moveTo>
                    <a:pt x="1260165" y="216027"/>
                  </a:moveTo>
                  <a:lnTo>
                    <a:pt x="1265309" y="216027"/>
                  </a:lnTo>
                  <a:lnTo>
                    <a:pt x="1265309" y="222456"/>
                  </a:lnTo>
                  <a:lnTo>
                    <a:pt x="1271738" y="222456"/>
                  </a:lnTo>
                  <a:lnTo>
                    <a:pt x="1271738" y="226314"/>
                  </a:lnTo>
                  <a:cubicBezTo>
                    <a:pt x="1271738" y="228886"/>
                    <a:pt x="1270881" y="231243"/>
                    <a:pt x="1269166" y="233386"/>
                  </a:cubicBezTo>
                  <a:cubicBezTo>
                    <a:pt x="1267452" y="235529"/>
                    <a:pt x="1265309" y="236601"/>
                    <a:pt x="1262737" y="236601"/>
                  </a:cubicBezTo>
                  <a:lnTo>
                    <a:pt x="1249878" y="236601"/>
                  </a:lnTo>
                  <a:lnTo>
                    <a:pt x="1249878" y="228886"/>
                  </a:lnTo>
                  <a:cubicBezTo>
                    <a:pt x="1249878" y="220313"/>
                    <a:pt x="1253307" y="216027"/>
                    <a:pt x="1260165" y="216027"/>
                  </a:cubicBezTo>
                  <a:close/>
                  <a:moveTo>
                    <a:pt x="666087" y="216027"/>
                  </a:moveTo>
                  <a:lnTo>
                    <a:pt x="672517" y="216027"/>
                  </a:lnTo>
                  <a:cubicBezTo>
                    <a:pt x="674917" y="216027"/>
                    <a:pt x="677017" y="216927"/>
                    <a:pt x="678817" y="218727"/>
                  </a:cubicBezTo>
                  <a:cubicBezTo>
                    <a:pt x="680618" y="220528"/>
                    <a:pt x="681518" y="222628"/>
                    <a:pt x="681518" y="225028"/>
                  </a:cubicBezTo>
                  <a:lnTo>
                    <a:pt x="681518" y="236601"/>
                  </a:lnTo>
                  <a:lnTo>
                    <a:pt x="671231" y="236601"/>
                  </a:lnTo>
                  <a:cubicBezTo>
                    <a:pt x="668316" y="236601"/>
                    <a:pt x="665873" y="235615"/>
                    <a:pt x="663901" y="233644"/>
                  </a:cubicBezTo>
                  <a:cubicBezTo>
                    <a:pt x="661930" y="231672"/>
                    <a:pt x="660944" y="229229"/>
                    <a:pt x="660944" y="226314"/>
                  </a:cubicBezTo>
                  <a:lnTo>
                    <a:pt x="660944" y="221171"/>
                  </a:lnTo>
                  <a:lnTo>
                    <a:pt x="666087" y="221171"/>
                  </a:lnTo>
                  <a:close/>
                  <a:moveTo>
                    <a:pt x="645513" y="216027"/>
                  </a:moveTo>
                  <a:lnTo>
                    <a:pt x="650657" y="216027"/>
                  </a:lnTo>
                  <a:lnTo>
                    <a:pt x="650657" y="222456"/>
                  </a:lnTo>
                  <a:lnTo>
                    <a:pt x="657086" y="222456"/>
                  </a:lnTo>
                  <a:lnTo>
                    <a:pt x="657086" y="226314"/>
                  </a:lnTo>
                  <a:cubicBezTo>
                    <a:pt x="657086" y="228886"/>
                    <a:pt x="656229" y="231243"/>
                    <a:pt x="654514" y="233386"/>
                  </a:cubicBezTo>
                  <a:cubicBezTo>
                    <a:pt x="652800" y="235529"/>
                    <a:pt x="650657" y="236601"/>
                    <a:pt x="648085" y="236601"/>
                  </a:cubicBezTo>
                  <a:lnTo>
                    <a:pt x="635226" y="236601"/>
                  </a:lnTo>
                  <a:lnTo>
                    <a:pt x="635226" y="228886"/>
                  </a:lnTo>
                  <a:cubicBezTo>
                    <a:pt x="635226" y="220313"/>
                    <a:pt x="638655" y="216027"/>
                    <a:pt x="645513" y="216027"/>
                  </a:cubicBezTo>
                  <a:close/>
                  <a:moveTo>
                    <a:pt x="51435" y="216027"/>
                  </a:moveTo>
                  <a:lnTo>
                    <a:pt x="57865" y="216027"/>
                  </a:lnTo>
                  <a:cubicBezTo>
                    <a:pt x="60265" y="216027"/>
                    <a:pt x="62365" y="216927"/>
                    <a:pt x="64166" y="218727"/>
                  </a:cubicBezTo>
                  <a:cubicBezTo>
                    <a:pt x="65966" y="220528"/>
                    <a:pt x="66866" y="222628"/>
                    <a:pt x="66866" y="225028"/>
                  </a:cubicBezTo>
                  <a:lnTo>
                    <a:pt x="66866" y="236601"/>
                  </a:lnTo>
                  <a:lnTo>
                    <a:pt x="56579" y="236601"/>
                  </a:lnTo>
                  <a:cubicBezTo>
                    <a:pt x="53664" y="236601"/>
                    <a:pt x="51221" y="235615"/>
                    <a:pt x="49249" y="233644"/>
                  </a:cubicBezTo>
                  <a:cubicBezTo>
                    <a:pt x="47278" y="231672"/>
                    <a:pt x="46292" y="229229"/>
                    <a:pt x="46292" y="226314"/>
                  </a:cubicBezTo>
                  <a:lnTo>
                    <a:pt x="46292" y="221171"/>
                  </a:lnTo>
                  <a:lnTo>
                    <a:pt x="51435" y="221171"/>
                  </a:lnTo>
                  <a:close/>
                  <a:moveTo>
                    <a:pt x="30861" y="216027"/>
                  </a:moveTo>
                  <a:lnTo>
                    <a:pt x="36005" y="216027"/>
                  </a:lnTo>
                  <a:lnTo>
                    <a:pt x="36005" y="222456"/>
                  </a:lnTo>
                  <a:lnTo>
                    <a:pt x="42434" y="222456"/>
                  </a:lnTo>
                  <a:lnTo>
                    <a:pt x="42434" y="226314"/>
                  </a:lnTo>
                  <a:cubicBezTo>
                    <a:pt x="42434" y="228886"/>
                    <a:pt x="41577" y="231243"/>
                    <a:pt x="39863" y="233386"/>
                  </a:cubicBezTo>
                  <a:cubicBezTo>
                    <a:pt x="38148" y="235529"/>
                    <a:pt x="36005" y="236601"/>
                    <a:pt x="33433" y="236601"/>
                  </a:cubicBezTo>
                  <a:lnTo>
                    <a:pt x="20574" y="236601"/>
                  </a:lnTo>
                  <a:lnTo>
                    <a:pt x="20574" y="228886"/>
                  </a:lnTo>
                  <a:cubicBezTo>
                    <a:pt x="20574" y="220313"/>
                    <a:pt x="24003" y="216027"/>
                    <a:pt x="30861" y="216027"/>
                  </a:cubicBezTo>
                  <a:close/>
                  <a:moveTo>
                    <a:pt x="2497182" y="208312"/>
                  </a:moveTo>
                  <a:lnTo>
                    <a:pt x="2507469" y="208312"/>
                  </a:lnTo>
                  <a:lnTo>
                    <a:pt x="2507469" y="218599"/>
                  </a:lnTo>
                  <a:lnTo>
                    <a:pt x="2497182" y="218599"/>
                  </a:lnTo>
                  <a:close/>
                  <a:moveTo>
                    <a:pt x="1882532" y="208312"/>
                  </a:moveTo>
                  <a:lnTo>
                    <a:pt x="1892819" y="208312"/>
                  </a:lnTo>
                  <a:lnTo>
                    <a:pt x="1892819" y="218599"/>
                  </a:lnTo>
                  <a:lnTo>
                    <a:pt x="1882532" y="218599"/>
                  </a:lnTo>
                  <a:close/>
                  <a:moveTo>
                    <a:pt x="1267880" y="208312"/>
                  </a:moveTo>
                  <a:lnTo>
                    <a:pt x="1278167" y="208312"/>
                  </a:lnTo>
                  <a:lnTo>
                    <a:pt x="1278167" y="218599"/>
                  </a:lnTo>
                  <a:lnTo>
                    <a:pt x="1267880" y="218599"/>
                  </a:lnTo>
                  <a:close/>
                  <a:moveTo>
                    <a:pt x="653228" y="208312"/>
                  </a:moveTo>
                  <a:lnTo>
                    <a:pt x="663515" y="208312"/>
                  </a:lnTo>
                  <a:lnTo>
                    <a:pt x="663515" y="218599"/>
                  </a:lnTo>
                  <a:lnTo>
                    <a:pt x="653228" y="218599"/>
                  </a:lnTo>
                  <a:close/>
                  <a:moveTo>
                    <a:pt x="38577" y="208312"/>
                  </a:moveTo>
                  <a:lnTo>
                    <a:pt x="48864" y="208312"/>
                  </a:lnTo>
                  <a:lnTo>
                    <a:pt x="48864" y="218599"/>
                  </a:lnTo>
                  <a:lnTo>
                    <a:pt x="38577" y="218599"/>
                  </a:lnTo>
                  <a:close/>
                  <a:moveTo>
                    <a:pt x="2664346" y="190310"/>
                  </a:moveTo>
                  <a:cubicBezTo>
                    <a:pt x="2668632" y="190310"/>
                    <a:pt x="2672490" y="192453"/>
                    <a:pt x="2675919" y="196739"/>
                  </a:cubicBezTo>
                  <a:cubicBezTo>
                    <a:pt x="2671290" y="196739"/>
                    <a:pt x="2664861" y="200168"/>
                    <a:pt x="2656631" y="207026"/>
                  </a:cubicBezTo>
                  <a:cubicBezTo>
                    <a:pt x="2650459" y="214741"/>
                    <a:pt x="2644029" y="218599"/>
                    <a:pt x="2637343" y="218599"/>
                  </a:cubicBezTo>
                  <a:cubicBezTo>
                    <a:pt x="2628770" y="218599"/>
                    <a:pt x="2623198" y="215941"/>
                    <a:pt x="2620626" y="210626"/>
                  </a:cubicBezTo>
                  <a:cubicBezTo>
                    <a:pt x="2624055" y="212512"/>
                    <a:pt x="2627656" y="213455"/>
                    <a:pt x="2631428" y="213455"/>
                  </a:cubicBezTo>
                  <a:cubicBezTo>
                    <a:pt x="2637086" y="213455"/>
                    <a:pt x="2639915" y="210884"/>
                    <a:pt x="2639915" y="205740"/>
                  </a:cubicBezTo>
                  <a:cubicBezTo>
                    <a:pt x="2639915" y="201454"/>
                    <a:pt x="2637771" y="199311"/>
                    <a:pt x="2633485" y="199311"/>
                  </a:cubicBezTo>
                  <a:cubicBezTo>
                    <a:pt x="2636400" y="195710"/>
                    <a:pt x="2638972" y="193996"/>
                    <a:pt x="2641200" y="194167"/>
                  </a:cubicBezTo>
                  <a:cubicBezTo>
                    <a:pt x="2644801" y="194339"/>
                    <a:pt x="2647373" y="195624"/>
                    <a:pt x="2648916" y="198025"/>
                  </a:cubicBezTo>
                  <a:cubicBezTo>
                    <a:pt x="2654916" y="192881"/>
                    <a:pt x="2660060" y="190310"/>
                    <a:pt x="2664346" y="190310"/>
                  </a:cubicBezTo>
                  <a:close/>
                  <a:moveTo>
                    <a:pt x="2515185" y="190310"/>
                  </a:moveTo>
                  <a:lnTo>
                    <a:pt x="2525472" y="190310"/>
                  </a:lnTo>
                  <a:lnTo>
                    <a:pt x="2525472" y="200597"/>
                  </a:lnTo>
                  <a:cubicBezTo>
                    <a:pt x="2525472" y="203854"/>
                    <a:pt x="2524357" y="206597"/>
                    <a:pt x="2522128" y="208826"/>
                  </a:cubicBezTo>
                  <a:cubicBezTo>
                    <a:pt x="2519900" y="211055"/>
                    <a:pt x="2517156" y="212169"/>
                    <a:pt x="2513899" y="212169"/>
                  </a:cubicBezTo>
                  <a:lnTo>
                    <a:pt x="2510041" y="212169"/>
                  </a:lnTo>
                  <a:lnTo>
                    <a:pt x="2510041" y="205740"/>
                  </a:lnTo>
                  <a:lnTo>
                    <a:pt x="2504898" y="205740"/>
                  </a:lnTo>
                  <a:lnTo>
                    <a:pt x="2504898" y="198025"/>
                  </a:lnTo>
                  <a:cubicBezTo>
                    <a:pt x="2504898" y="192881"/>
                    <a:pt x="2508327" y="190310"/>
                    <a:pt x="2515185" y="190310"/>
                  </a:cubicBezTo>
                  <a:close/>
                  <a:moveTo>
                    <a:pt x="2479180" y="190310"/>
                  </a:moveTo>
                  <a:lnTo>
                    <a:pt x="2490753" y="190310"/>
                  </a:lnTo>
                  <a:cubicBezTo>
                    <a:pt x="2493325" y="190310"/>
                    <a:pt x="2495682" y="191167"/>
                    <a:pt x="2497825" y="192881"/>
                  </a:cubicBezTo>
                  <a:cubicBezTo>
                    <a:pt x="2499969" y="194596"/>
                    <a:pt x="2501040" y="196739"/>
                    <a:pt x="2501040" y="199311"/>
                  </a:cubicBezTo>
                  <a:lnTo>
                    <a:pt x="2501040" y="205740"/>
                  </a:lnTo>
                  <a:lnTo>
                    <a:pt x="2494611" y="205740"/>
                  </a:lnTo>
                  <a:lnTo>
                    <a:pt x="2494611" y="212169"/>
                  </a:lnTo>
                  <a:lnTo>
                    <a:pt x="2490753" y="212169"/>
                  </a:lnTo>
                  <a:cubicBezTo>
                    <a:pt x="2487838" y="212169"/>
                    <a:pt x="2485181" y="211355"/>
                    <a:pt x="2482781" y="209726"/>
                  </a:cubicBezTo>
                  <a:cubicBezTo>
                    <a:pt x="2480380" y="208097"/>
                    <a:pt x="2479180" y="205911"/>
                    <a:pt x="2479180" y="203168"/>
                  </a:cubicBezTo>
                  <a:close/>
                  <a:moveTo>
                    <a:pt x="2049696" y="190310"/>
                  </a:moveTo>
                  <a:cubicBezTo>
                    <a:pt x="2053982" y="190310"/>
                    <a:pt x="2057840" y="192453"/>
                    <a:pt x="2061269" y="196739"/>
                  </a:cubicBezTo>
                  <a:cubicBezTo>
                    <a:pt x="2056640" y="196739"/>
                    <a:pt x="2050211" y="200168"/>
                    <a:pt x="2041981" y="207026"/>
                  </a:cubicBezTo>
                  <a:cubicBezTo>
                    <a:pt x="2035809" y="214741"/>
                    <a:pt x="2029379" y="218599"/>
                    <a:pt x="2022693" y="218599"/>
                  </a:cubicBezTo>
                  <a:cubicBezTo>
                    <a:pt x="2014120" y="218599"/>
                    <a:pt x="2008548" y="215941"/>
                    <a:pt x="2005976" y="210626"/>
                  </a:cubicBezTo>
                  <a:cubicBezTo>
                    <a:pt x="2009405" y="212512"/>
                    <a:pt x="2013006" y="213455"/>
                    <a:pt x="2016778" y="213455"/>
                  </a:cubicBezTo>
                  <a:cubicBezTo>
                    <a:pt x="2022436" y="213455"/>
                    <a:pt x="2025265" y="210884"/>
                    <a:pt x="2025265" y="205740"/>
                  </a:cubicBezTo>
                  <a:cubicBezTo>
                    <a:pt x="2025265" y="201454"/>
                    <a:pt x="2023121" y="199311"/>
                    <a:pt x="2018835" y="199311"/>
                  </a:cubicBezTo>
                  <a:cubicBezTo>
                    <a:pt x="2021750" y="195710"/>
                    <a:pt x="2024322" y="193996"/>
                    <a:pt x="2026550" y="194167"/>
                  </a:cubicBezTo>
                  <a:cubicBezTo>
                    <a:pt x="2030151" y="194339"/>
                    <a:pt x="2032723" y="195624"/>
                    <a:pt x="2034266" y="198025"/>
                  </a:cubicBezTo>
                  <a:cubicBezTo>
                    <a:pt x="2040266" y="192881"/>
                    <a:pt x="2045410" y="190310"/>
                    <a:pt x="2049696" y="190310"/>
                  </a:cubicBezTo>
                  <a:close/>
                  <a:moveTo>
                    <a:pt x="1900535" y="190310"/>
                  </a:moveTo>
                  <a:lnTo>
                    <a:pt x="1910822" y="190310"/>
                  </a:lnTo>
                  <a:lnTo>
                    <a:pt x="1910822" y="200597"/>
                  </a:lnTo>
                  <a:cubicBezTo>
                    <a:pt x="1910822" y="203854"/>
                    <a:pt x="1909707" y="206597"/>
                    <a:pt x="1907478" y="208826"/>
                  </a:cubicBezTo>
                  <a:cubicBezTo>
                    <a:pt x="1905250" y="211055"/>
                    <a:pt x="1902506" y="212169"/>
                    <a:pt x="1899249" y="212169"/>
                  </a:cubicBezTo>
                  <a:lnTo>
                    <a:pt x="1895391" y="212169"/>
                  </a:lnTo>
                  <a:lnTo>
                    <a:pt x="1895391" y="205740"/>
                  </a:lnTo>
                  <a:lnTo>
                    <a:pt x="1890248" y="205740"/>
                  </a:lnTo>
                  <a:lnTo>
                    <a:pt x="1890248" y="198025"/>
                  </a:lnTo>
                  <a:cubicBezTo>
                    <a:pt x="1890248" y="192881"/>
                    <a:pt x="1893677" y="190310"/>
                    <a:pt x="1900535" y="190310"/>
                  </a:cubicBezTo>
                  <a:close/>
                  <a:moveTo>
                    <a:pt x="1864530" y="190310"/>
                  </a:moveTo>
                  <a:lnTo>
                    <a:pt x="1876103" y="190310"/>
                  </a:lnTo>
                  <a:cubicBezTo>
                    <a:pt x="1878675" y="190310"/>
                    <a:pt x="1881032" y="191167"/>
                    <a:pt x="1883175" y="192881"/>
                  </a:cubicBezTo>
                  <a:cubicBezTo>
                    <a:pt x="1885319" y="194596"/>
                    <a:pt x="1886390" y="196739"/>
                    <a:pt x="1886390" y="199311"/>
                  </a:cubicBezTo>
                  <a:lnTo>
                    <a:pt x="1886390" y="205740"/>
                  </a:lnTo>
                  <a:lnTo>
                    <a:pt x="1879961" y="205740"/>
                  </a:lnTo>
                  <a:lnTo>
                    <a:pt x="1879961" y="212169"/>
                  </a:lnTo>
                  <a:lnTo>
                    <a:pt x="1876103" y="212169"/>
                  </a:lnTo>
                  <a:cubicBezTo>
                    <a:pt x="1873188" y="212169"/>
                    <a:pt x="1870531" y="211355"/>
                    <a:pt x="1868131" y="209726"/>
                  </a:cubicBezTo>
                  <a:cubicBezTo>
                    <a:pt x="1865730" y="208097"/>
                    <a:pt x="1864530" y="205911"/>
                    <a:pt x="1864530" y="203168"/>
                  </a:cubicBezTo>
                  <a:close/>
                  <a:moveTo>
                    <a:pt x="1435044" y="190310"/>
                  </a:moveTo>
                  <a:cubicBezTo>
                    <a:pt x="1439330" y="190310"/>
                    <a:pt x="1443188" y="192453"/>
                    <a:pt x="1446617" y="196739"/>
                  </a:cubicBezTo>
                  <a:cubicBezTo>
                    <a:pt x="1441988" y="196739"/>
                    <a:pt x="1435559" y="200168"/>
                    <a:pt x="1427329" y="207026"/>
                  </a:cubicBezTo>
                  <a:cubicBezTo>
                    <a:pt x="1421157" y="214741"/>
                    <a:pt x="1414727" y="218599"/>
                    <a:pt x="1408041" y="218599"/>
                  </a:cubicBezTo>
                  <a:cubicBezTo>
                    <a:pt x="1399468" y="218599"/>
                    <a:pt x="1393896" y="215941"/>
                    <a:pt x="1391324" y="210626"/>
                  </a:cubicBezTo>
                  <a:cubicBezTo>
                    <a:pt x="1394753" y="212512"/>
                    <a:pt x="1398354" y="213455"/>
                    <a:pt x="1402126" y="213455"/>
                  </a:cubicBezTo>
                  <a:cubicBezTo>
                    <a:pt x="1407784" y="213455"/>
                    <a:pt x="1410613" y="210884"/>
                    <a:pt x="1410613" y="205740"/>
                  </a:cubicBezTo>
                  <a:cubicBezTo>
                    <a:pt x="1410613" y="201454"/>
                    <a:pt x="1408469" y="199311"/>
                    <a:pt x="1404183" y="199311"/>
                  </a:cubicBezTo>
                  <a:cubicBezTo>
                    <a:pt x="1407098" y="195710"/>
                    <a:pt x="1409670" y="193996"/>
                    <a:pt x="1411898" y="194167"/>
                  </a:cubicBezTo>
                  <a:cubicBezTo>
                    <a:pt x="1415499" y="194339"/>
                    <a:pt x="1418071" y="195624"/>
                    <a:pt x="1419614" y="198025"/>
                  </a:cubicBezTo>
                  <a:cubicBezTo>
                    <a:pt x="1425614" y="192881"/>
                    <a:pt x="1430758" y="190310"/>
                    <a:pt x="1435044" y="190310"/>
                  </a:cubicBezTo>
                  <a:close/>
                  <a:moveTo>
                    <a:pt x="1285883" y="190310"/>
                  </a:moveTo>
                  <a:lnTo>
                    <a:pt x="1296170" y="190310"/>
                  </a:lnTo>
                  <a:lnTo>
                    <a:pt x="1296170" y="200597"/>
                  </a:lnTo>
                  <a:cubicBezTo>
                    <a:pt x="1296170" y="203854"/>
                    <a:pt x="1295055" y="206597"/>
                    <a:pt x="1292826" y="208826"/>
                  </a:cubicBezTo>
                  <a:cubicBezTo>
                    <a:pt x="1290598" y="211055"/>
                    <a:pt x="1287854" y="212169"/>
                    <a:pt x="1284597" y="212169"/>
                  </a:cubicBezTo>
                  <a:lnTo>
                    <a:pt x="1280739" y="212169"/>
                  </a:lnTo>
                  <a:lnTo>
                    <a:pt x="1280739" y="205740"/>
                  </a:lnTo>
                  <a:lnTo>
                    <a:pt x="1275596" y="205740"/>
                  </a:lnTo>
                  <a:lnTo>
                    <a:pt x="1275596" y="198025"/>
                  </a:lnTo>
                  <a:cubicBezTo>
                    <a:pt x="1275596" y="192881"/>
                    <a:pt x="1279025" y="190310"/>
                    <a:pt x="1285883" y="190310"/>
                  </a:cubicBezTo>
                  <a:close/>
                  <a:moveTo>
                    <a:pt x="1249878" y="190310"/>
                  </a:moveTo>
                  <a:lnTo>
                    <a:pt x="1261451" y="190310"/>
                  </a:lnTo>
                  <a:cubicBezTo>
                    <a:pt x="1264023" y="190310"/>
                    <a:pt x="1266380" y="191167"/>
                    <a:pt x="1268523" y="192881"/>
                  </a:cubicBezTo>
                  <a:cubicBezTo>
                    <a:pt x="1270667" y="194596"/>
                    <a:pt x="1271738" y="196739"/>
                    <a:pt x="1271738" y="199311"/>
                  </a:cubicBezTo>
                  <a:lnTo>
                    <a:pt x="1271738" y="205740"/>
                  </a:lnTo>
                  <a:lnTo>
                    <a:pt x="1265309" y="205740"/>
                  </a:lnTo>
                  <a:lnTo>
                    <a:pt x="1265309" y="212169"/>
                  </a:lnTo>
                  <a:lnTo>
                    <a:pt x="1261451" y="212169"/>
                  </a:lnTo>
                  <a:cubicBezTo>
                    <a:pt x="1258536" y="212169"/>
                    <a:pt x="1255879" y="211355"/>
                    <a:pt x="1253479" y="209726"/>
                  </a:cubicBezTo>
                  <a:cubicBezTo>
                    <a:pt x="1251078" y="208097"/>
                    <a:pt x="1249878" y="205911"/>
                    <a:pt x="1249878" y="203168"/>
                  </a:cubicBezTo>
                  <a:close/>
                  <a:moveTo>
                    <a:pt x="820392" y="190310"/>
                  </a:moveTo>
                  <a:cubicBezTo>
                    <a:pt x="824678" y="190310"/>
                    <a:pt x="828536" y="192453"/>
                    <a:pt x="831965" y="196739"/>
                  </a:cubicBezTo>
                  <a:cubicBezTo>
                    <a:pt x="827336" y="196739"/>
                    <a:pt x="820907" y="200168"/>
                    <a:pt x="812677" y="207026"/>
                  </a:cubicBezTo>
                  <a:cubicBezTo>
                    <a:pt x="806505" y="214741"/>
                    <a:pt x="800075" y="218599"/>
                    <a:pt x="793389" y="218599"/>
                  </a:cubicBezTo>
                  <a:cubicBezTo>
                    <a:pt x="784816" y="218599"/>
                    <a:pt x="779244" y="215941"/>
                    <a:pt x="776672" y="210626"/>
                  </a:cubicBezTo>
                  <a:cubicBezTo>
                    <a:pt x="780101" y="212512"/>
                    <a:pt x="783702" y="213455"/>
                    <a:pt x="787474" y="213455"/>
                  </a:cubicBezTo>
                  <a:cubicBezTo>
                    <a:pt x="793132" y="213455"/>
                    <a:pt x="795961" y="210884"/>
                    <a:pt x="795961" y="205740"/>
                  </a:cubicBezTo>
                  <a:cubicBezTo>
                    <a:pt x="795961" y="201454"/>
                    <a:pt x="793817" y="199311"/>
                    <a:pt x="789531" y="199311"/>
                  </a:cubicBezTo>
                  <a:cubicBezTo>
                    <a:pt x="792446" y="195710"/>
                    <a:pt x="795018" y="193996"/>
                    <a:pt x="797246" y="194167"/>
                  </a:cubicBezTo>
                  <a:cubicBezTo>
                    <a:pt x="800847" y="194339"/>
                    <a:pt x="803419" y="195624"/>
                    <a:pt x="804962" y="198025"/>
                  </a:cubicBezTo>
                  <a:cubicBezTo>
                    <a:pt x="810962" y="192881"/>
                    <a:pt x="816106" y="190310"/>
                    <a:pt x="820392" y="190310"/>
                  </a:cubicBezTo>
                  <a:close/>
                  <a:moveTo>
                    <a:pt x="671231" y="190310"/>
                  </a:moveTo>
                  <a:lnTo>
                    <a:pt x="681518" y="190310"/>
                  </a:lnTo>
                  <a:lnTo>
                    <a:pt x="681518" y="200597"/>
                  </a:lnTo>
                  <a:cubicBezTo>
                    <a:pt x="681518" y="203854"/>
                    <a:pt x="680403" y="206597"/>
                    <a:pt x="678174" y="208826"/>
                  </a:cubicBezTo>
                  <a:cubicBezTo>
                    <a:pt x="675946" y="211055"/>
                    <a:pt x="673202" y="212169"/>
                    <a:pt x="669945" y="212169"/>
                  </a:cubicBezTo>
                  <a:lnTo>
                    <a:pt x="666087" y="212169"/>
                  </a:lnTo>
                  <a:lnTo>
                    <a:pt x="666087" y="205740"/>
                  </a:lnTo>
                  <a:lnTo>
                    <a:pt x="660944" y="205740"/>
                  </a:lnTo>
                  <a:lnTo>
                    <a:pt x="660944" y="198025"/>
                  </a:lnTo>
                  <a:cubicBezTo>
                    <a:pt x="660944" y="192881"/>
                    <a:pt x="664373" y="190310"/>
                    <a:pt x="671231" y="190310"/>
                  </a:cubicBezTo>
                  <a:close/>
                  <a:moveTo>
                    <a:pt x="635226" y="190310"/>
                  </a:moveTo>
                  <a:lnTo>
                    <a:pt x="646799" y="190310"/>
                  </a:lnTo>
                  <a:cubicBezTo>
                    <a:pt x="649371" y="190310"/>
                    <a:pt x="651728" y="191167"/>
                    <a:pt x="653871" y="192881"/>
                  </a:cubicBezTo>
                  <a:cubicBezTo>
                    <a:pt x="656015" y="194596"/>
                    <a:pt x="657086" y="196739"/>
                    <a:pt x="657086" y="199311"/>
                  </a:cubicBezTo>
                  <a:lnTo>
                    <a:pt x="657086" y="205740"/>
                  </a:lnTo>
                  <a:lnTo>
                    <a:pt x="650657" y="205740"/>
                  </a:lnTo>
                  <a:lnTo>
                    <a:pt x="650657" y="212169"/>
                  </a:lnTo>
                  <a:lnTo>
                    <a:pt x="646799" y="212169"/>
                  </a:lnTo>
                  <a:cubicBezTo>
                    <a:pt x="643884" y="212169"/>
                    <a:pt x="641227" y="211355"/>
                    <a:pt x="638827" y="209726"/>
                  </a:cubicBezTo>
                  <a:cubicBezTo>
                    <a:pt x="636426" y="208097"/>
                    <a:pt x="635226" y="205911"/>
                    <a:pt x="635226" y="203168"/>
                  </a:cubicBezTo>
                  <a:close/>
                  <a:moveTo>
                    <a:pt x="205740" y="190310"/>
                  </a:moveTo>
                  <a:cubicBezTo>
                    <a:pt x="210027" y="190310"/>
                    <a:pt x="213884" y="192453"/>
                    <a:pt x="217313" y="196739"/>
                  </a:cubicBezTo>
                  <a:cubicBezTo>
                    <a:pt x="212684" y="196739"/>
                    <a:pt x="206255" y="200168"/>
                    <a:pt x="198025" y="207026"/>
                  </a:cubicBezTo>
                  <a:cubicBezTo>
                    <a:pt x="191853" y="214741"/>
                    <a:pt x="185424" y="218599"/>
                    <a:pt x="178737" y="218599"/>
                  </a:cubicBezTo>
                  <a:cubicBezTo>
                    <a:pt x="170165" y="218599"/>
                    <a:pt x="164592" y="215941"/>
                    <a:pt x="162021" y="210626"/>
                  </a:cubicBezTo>
                  <a:cubicBezTo>
                    <a:pt x="165450" y="212512"/>
                    <a:pt x="169050" y="213455"/>
                    <a:pt x="172822" y="213455"/>
                  </a:cubicBezTo>
                  <a:cubicBezTo>
                    <a:pt x="178480" y="213455"/>
                    <a:pt x="181309" y="210884"/>
                    <a:pt x="181309" y="205740"/>
                  </a:cubicBezTo>
                  <a:cubicBezTo>
                    <a:pt x="181309" y="201454"/>
                    <a:pt x="179166" y="199311"/>
                    <a:pt x="174879" y="199311"/>
                  </a:cubicBezTo>
                  <a:cubicBezTo>
                    <a:pt x="177794" y="195710"/>
                    <a:pt x="180366" y="193996"/>
                    <a:pt x="182595" y="194167"/>
                  </a:cubicBezTo>
                  <a:cubicBezTo>
                    <a:pt x="186195" y="194339"/>
                    <a:pt x="188767" y="195624"/>
                    <a:pt x="190310" y="198025"/>
                  </a:cubicBezTo>
                  <a:cubicBezTo>
                    <a:pt x="196311" y="192881"/>
                    <a:pt x="201454" y="190310"/>
                    <a:pt x="205740" y="190310"/>
                  </a:cubicBezTo>
                  <a:close/>
                  <a:moveTo>
                    <a:pt x="56579" y="190310"/>
                  </a:moveTo>
                  <a:lnTo>
                    <a:pt x="66866" y="190310"/>
                  </a:lnTo>
                  <a:lnTo>
                    <a:pt x="66866" y="200597"/>
                  </a:lnTo>
                  <a:cubicBezTo>
                    <a:pt x="66866" y="203854"/>
                    <a:pt x="65751" y="206597"/>
                    <a:pt x="63523" y="208826"/>
                  </a:cubicBezTo>
                  <a:cubicBezTo>
                    <a:pt x="61294" y="211055"/>
                    <a:pt x="58551" y="212169"/>
                    <a:pt x="55293" y="212169"/>
                  </a:cubicBezTo>
                  <a:lnTo>
                    <a:pt x="51435" y="212169"/>
                  </a:lnTo>
                  <a:lnTo>
                    <a:pt x="51435" y="205740"/>
                  </a:lnTo>
                  <a:lnTo>
                    <a:pt x="46292" y="205740"/>
                  </a:lnTo>
                  <a:lnTo>
                    <a:pt x="46292" y="198025"/>
                  </a:lnTo>
                  <a:cubicBezTo>
                    <a:pt x="46292" y="192881"/>
                    <a:pt x="49721" y="190310"/>
                    <a:pt x="56579" y="190310"/>
                  </a:cubicBezTo>
                  <a:close/>
                  <a:moveTo>
                    <a:pt x="20574" y="190310"/>
                  </a:moveTo>
                  <a:lnTo>
                    <a:pt x="32147" y="190310"/>
                  </a:lnTo>
                  <a:cubicBezTo>
                    <a:pt x="34719" y="190310"/>
                    <a:pt x="37076" y="191167"/>
                    <a:pt x="39220" y="192881"/>
                  </a:cubicBezTo>
                  <a:cubicBezTo>
                    <a:pt x="41363" y="194596"/>
                    <a:pt x="42434" y="196739"/>
                    <a:pt x="42434" y="199311"/>
                  </a:cubicBezTo>
                  <a:lnTo>
                    <a:pt x="42434" y="205740"/>
                  </a:lnTo>
                  <a:lnTo>
                    <a:pt x="36005" y="205740"/>
                  </a:lnTo>
                  <a:lnTo>
                    <a:pt x="36005" y="212169"/>
                  </a:lnTo>
                  <a:lnTo>
                    <a:pt x="32147" y="212169"/>
                  </a:lnTo>
                  <a:cubicBezTo>
                    <a:pt x="29233" y="212169"/>
                    <a:pt x="26575" y="211355"/>
                    <a:pt x="24175" y="209726"/>
                  </a:cubicBezTo>
                  <a:cubicBezTo>
                    <a:pt x="21775" y="208097"/>
                    <a:pt x="20574" y="205911"/>
                    <a:pt x="20574" y="203168"/>
                  </a:cubicBezTo>
                  <a:close/>
                  <a:moveTo>
                    <a:pt x="2533187" y="185166"/>
                  </a:moveTo>
                  <a:lnTo>
                    <a:pt x="2540902" y="185166"/>
                  </a:lnTo>
                  <a:lnTo>
                    <a:pt x="2540902" y="228886"/>
                  </a:lnTo>
                  <a:lnTo>
                    <a:pt x="2715781" y="228886"/>
                  </a:lnTo>
                  <a:lnTo>
                    <a:pt x="2715781" y="236601"/>
                  </a:lnTo>
                  <a:lnTo>
                    <a:pt x="2533187" y="236601"/>
                  </a:lnTo>
                  <a:close/>
                  <a:moveTo>
                    <a:pt x="1918537" y="185166"/>
                  </a:moveTo>
                  <a:lnTo>
                    <a:pt x="1926252" y="185166"/>
                  </a:lnTo>
                  <a:lnTo>
                    <a:pt x="1926252" y="228886"/>
                  </a:lnTo>
                  <a:lnTo>
                    <a:pt x="2101131" y="228886"/>
                  </a:lnTo>
                  <a:lnTo>
                    <a:pt x="2101131" y="236601"/>
                  </a:lnTo>
                  <a:lnTo>
                    <a:pt x="1918537" y="236601"/>
                  </a:lnTo>
                  <a:close/>
                  <a:moveTo>
                    <a:pt x="1303885" y="185166"/>
                  </a:moveTo>
                  <a:lnTo>
                    <a:pt x="1311600" y="185166"/>
                  </a:lnTo>
                  <a:lnTo>
                    <a:pt x="1311600" y="228886"/>
                  </a:lnTo>
                  <a:lnTo>
                    <a:pt x="1486479" y="228886"/>
                  </a:lnTo>
                  <a:lnTo>
                    <a:pt x="1486479" y="236601"/>
                  </a:lnTo>
                  <a:lnTo>
                    <a:pt x="1303885" y="236601"/>
                  </a:lnTo>
                  <a:close/>
                  <a:moveTo>
                    <a:pt x="689233" y="185166"/>
                  </a:moveTo>
                  <a:lnTo>
                    <a:pt x="696948" y="185166"/>
                  </a:lnTo>
                  <a:lnTo>
                    <a:pt x="696948" y="228886"/>
                  </a:lnTo>
                  <a:lnTo>
                    <a:pt x="871827" y="228886"/>
                  </a:lnTo>
                  <a:lnTo>
                    <a:pt x="871827" y="236601"/>
                  </a:lnTo>
                  <a:lnTo>
                    <a:pt x="689233" y="236601"/>
                  </a:lnTo>
                  <a:close/>
                  <a:moveTo>
                    <a:pt x="74581" y="185166"/>
                  </a:moveTo>
                  <a:lnTo>
                    <a:pt x="82296" y="185166"/>
                  </a:lnTo>
                  <a:lnTo>
                    <a:pt x="82296" y="228886"/>
                  </a:lnTo>
                  <a:lnTo>
                    <a:pt x="257175" y="228886"/>
                  </a:lnTo>
                  <a:lnTo>
                    <a:pt x="257175" y="236601"/>
                  </a:lnTo>
                  <a:lnTo>
                    <a:pt x="74581" y="236601"/>
                  </a:lnTo>
                  <a:close/>
                  <a:moveTo>
                    <a:pt x="2576907" y="171021"/>
                  </a:moveTo>
                  <a:cubicBezTo>
                    <a:pt x="2592166" y="171021"/>
                    <a:pt x="2607168" y="180023"/>
                    <a:pt x="2621912" y="198025"/>
                  </a:cubicBezTo>
                  <a:cubicBezTo>
                    <a:pt x="2626199" y="203168"/>
                    <a:pt x="2630485" y="207026"/>
                    <a:pt x="2634771" y="209598"/>
                  </a:cubicBezTo>
                  <a:cubicBezTo>
                    <a:pt x="2626027" y="209598"/>
                    <a:pt x="2620455" y="207883"/>
                    <a:pt x="2618055" y="204454"/>
                  </a:cubicBezTo>
                  <a:cubicBezTo>
                    <a:pt x="2618055" y="209598"/>
                    <a:pt x="2617197" y="213884"/>
                    <a:pt x="2615483" y="217313"/>
                  </a:cubicBezTo>
                  <a:cubicBezTo>
                    <a:pt x="2611368" y="215084"/>
                    <a:pt x="2608368" y="211226"/>
                    <a:pt x="2606482" y="205740"/>
                  </a:cubicBezTo>
                  <a:cubicBezTo>
                    <a:pt x="2603910" y="212598"/>
                    <a:pt x="2597909" y="216027"/>
                    <a:pt x="2588480" y="216027"/>
                  </a:cubicBezTo>
                  <a:cubicBezTo>
                    <a:pt x="2594480" y="213455"/>
                    <a:pt x="2597481" y="207455"/>
                    <a:pt x="2597481" y="198025"/>
                  </a:cubicBezTo>
                  <a:lnTo>
                    <a:pt x="2585103" y="181778"/>
                  </a:lnTo>
                  <a:lnTo>
                    <a:pt x="2585008" y="181566"/>
                  </a:lnTo>
                  <a:lnTo>
                    <a:pt x="2584912" y="181528"/>
                  </a:lnTo>
                  <a:close/>
                  <a:moveTo>
                    <a:pt x="1962257" y="171021"/>
                  </a:moveTo>
                  <a:cubicBezTo>
                    <a:pt x="1977516" y="171021"/>
                    <a:pt x="1992518" y="180023"/>
                    <a:pt x="2007262" y="198025"/>
                  </a:cubicBezTo>
                  <a:cubicBezTo>
                    <a:pt x="2011549" y="203168"/>
                    <a:pt x="2015835" y="207026"/>
                    <a:pt x="2020121" y="209598"/>
                  </a:cubicBezTo>
                  <a:cubicBezTo>
                    <a:pt x="2011377" y="209598"/>
                    <a:pt x="2005805" y="207883"/>
                    <a:pt x="2003405" y="204454"/>
                  </a:cubicBezTo>
                  <a:cubicBezTo>
                    <a:pt x="2003405" y="209598"/>
                    <a:pt x="2002547" y="213884"/>
                    <a:pt x="2000833" y="217313"/>
                  </a:cubicBezTo>
                  <a:cubicBezTo>
                    <a:pt x="1996718" y="215084"/>
                    <a:pt x="1993718" y="211226"/>
                    <a:pt x="1991832" y="205740"/>
                  </a:cubicBezTo>
                  <a:cubicBezTo>
                    <a:pt x="1989260" y="212598"/>
                    <a:pt x="1983259" y="216027"/>
                    <a:pt x="1973830" y="216027"/>
                  </a:cubicBezTo>
                  <a:cubicBezTo>
                    <a:pt x="1979830" y="213455"/>
                    <a:pt x="1982831" y="207455"/>
                    <a:pt x="1982831" y="198025"/>
                  </a:cubicBezTo>
                  <a:lnTo>
                    <a:pt x="1970453" y="181778"/>
                  </a:lnTo>
                  <a:lnTo>
                    <a:pt x="1970358" y="181566"/>
                  </a:lnTo>
                  <a:lnTo>
                    <a:pt x="1970262" y="181528"/>
                  </a:lnTo>
                  <a:close/>
                  <a:moveTo>
                    <a:pt x="1347605" y="171021"/>
                  </a:moveTo>
                  <a:cubicBezTo>
                    <a:pt x="1362864" y="171021"/>
                    <a:pt x="1377866" y="180023"/>
                    <a:pt x="1392610" y="198025"/>
                  </a:cubicBezTo>
                  <a:cubicBezTo>
                    <a:pt x="1396897" y="203168"/>
                    <a:pt x="1401183" y="207026"/>
                    <a:pt x="1405469" y="209598"/>
                  </a:cubicBezTo>
                  <a:cubicBezTo>
                    <a:pt x="1396725" y="209598"/>
                    <a:pt x="1391153" y="207883"/>
                    <a:pt x="1388753" y="204454"/>
                  </a:cubicBezTo>
                  <a:cubicBezTo>
                    <a:pt x="1388753" y="209598"/>
                    <a:pt x="1387895" y="213884"/>
                    <a:pt x="1386181" y="217313"/>
                  </a:cubicBezTo>
                  <a:cubicBezTo>
                    <a:pt x="1382066" y="215084"/>
                    <a:pt x="1379066" y="211226"/>
                    <a:pt x="1377180" y="205740"/>
                  </a:cubicBezTo>
                  <a:cubicBezTo>
                    <a:pt x="1374608" y="212598"/>
                    <a:pt x="1368607" y="216027"/>
                    <a:pt x="1359178" y="216027"/>
                  </a:cubicBezTo>
                  <a:cubicBezTo>
                    <a:pt x="1365178" y="213455"/>
                    <a:pt x="1368179" y="207455"/>
                    <a:pt x="1368179" y="198025"/>
                  </a:cubicBezTo>
                  <a:lnTo>
                    <a:pt x="1355801" y="181778"/>
                  </a:lnTo>
                  <a:lnTo>
                    <a:pt x="1355706" y="181566"/>
                  </a:lnTo>
                  <a:lnTo>
                    <a:pt x="1355610" y="181528"/>
                  </a:lnTo>
                  <a:close/>
                  <a:moveTo>
                    <a:pt x="732953" y="171021"/>
                  </a:moveTo>
                  <a:cubicBezTo>
                    <a:pt x="748212" y="171021"/>
                    <a:pt x="763214" y="180023"/>
                    <a:pt x="777958" y="198025"/>
                  </a:cubicBezTo>
                  <a:cubicBezTo>
                    <a:pt x="782245" y="203168"/>
                    <a:pt x="786531" y="207026"/>
                    <a:pt x="790817" y="209598"/>
                  </a:cubicBezTo>
                  <a:cubicBezTo>
                    <a:pt x="782073" y="209598"/>
                    <a:pt x="776501" y="207883"/>
                    <a:pt x="774101" y="204454"/>
                  </a:cubicBezTo>
                  <a:cubicBezTo>
                    <a:pt x="774101" y="209598"/>
                    <a:pt x="773243" y="213884"/>
                    <a:pt x="771529" y="217313"/>
                  </a:cubicBezTo>
                  <a:cubicBezTo>
                    <a:pt x="767414" y="215084"/>
                    <a:pt x="764414" y="211226"/>
                    <a:pt x="762528" y="205740"/>
                  </a:cubicBezTo>
                  <a:cubicBezTo>
                    <a:pt x="759956" y="212598"/>
                    <a:pt x="753955" y="216027"/>
                    <a:pt x="744526" y="216027"/>
                  </a:cubicBezTo>
                  <a:cubicBezTo>
                    <a:pt x="750526" y="213455"/>
                    <a:pt x="753527" y="207455"/>
                    <a:pt x="753527" y="198025"/>
                  </a:cubicBezTo>
                  <a:lnTo>
                    <a:pt x="741149" y="181778"/>
                  </a:lnTo>
                  <a:lnTo>
                    <a:pt x="741054" y="181566"/>
                  </a:lnTo>
                  <a:lnTo>
                    <a:pt x="740958" y="181528"/>
                  </a:lnTo>
                  <a:close/>
                  <a:moveTo>
                    <a:pt x="118301" y="171021"/>
                  </a:moveTo>
                  <a:cubicBezTo>
                    <a:pt x="133560" y="171021"/>
                    <a:pt x="148562" y="180023"/>
                    <a:pt x="163307" y="198025"/>
                  </a:cubicBezTo>
                  <a:cubicBezTo>
                    <a:pt x="167593" y="203168"/>
                    <a:pt x="171879" y="207026"/>
                    <a:pt x="176165" y="209598"/>
                  </a:cubicBezTo>
                  <a:cubicBezTo>
                    <a:pt x="167421" y="209598"/>
                    <a:pt x="161849" y="207883"/>
                    <a:pt x="159449" y="204454"/>
                  </a:cubicBezTo>
                  <a:cubicBezTo>
                    <a:pt x="159449" y="209598"/>
                    <a:pt x="158592" y="213884"/>
                    <a:pt x="156877" y="217313"/>
                  </a:cubicBezTo>
                  <a:cubicBezTo>
                    <a:pt x="152762" y="215084"/>
                    <a:pt x="149762" y="211226"/>
                    <a:pt x="147876" y="205740"/>
                  </a:cubicBezTo>
                  <a:cubicBezTo>
                    <a:pt x="145304" y="212598"/>
                    <a:pt x="139304" y="216027"/>
                    <a:pt x="129874" y="216027"/>
                  </a:cubicBezTo>
                  <a:cubicBezTo>
                    <a:pt x="135875" y="213455"/>
                    <a:pt x="138875" y="207455"/>
                    <a:pt x="138875" y="198025"/>
                  </a:cubicBezTo>
                  <a:lnTo>
                    <a:pt x="126496" y="181778"/>
                  </a:lnTo>
                  <a:lnTo>
                    <a:pt x="126402" y="181566"/>
                  </a:lnTo>
                  <a:lnTo>
                    <a:pt x="126306" y="181528"/>
                  </a:lnTo>
                  <a:close/>
                  <a:moveTo>
                    <a:pt x="2546046" y="159191"/>
                  </a:moveTo>
                  <a:cubicBezTo>
                    <a:pt x="2548960" y="159191"/>
                    <a:pt x="2551446" y="160220"/>
                    <a:pt x="2553504" y="162277"/>
                  </a:cubicBezTo>
                  <a:cubicBezTo>
                    <a:pt x="2555561" y="164335"/>
                    <a:pt x="2556590" y="166821"/>
                    <a:pt x="2556590" y="169736"/>
                  </a:cubicBezTo>
                  <a:lnTo>
                    <a:pt x="2546046" y="169736"/>
                  </a:lnTo>
                  <a:close/>
                  <a:moveTo>
                    <a:pt x="1931396" y="159191"/>
                  </a:moveTo>
                  <a:cubicBezTo>
                    <a:pt x="1934310" y="159191"/>
                    <a:pt x="1936796" y="160220"/>
                    <a:pt x="1938854" y="162277"/>
                  </a:cubicBezTo>
                  <a:cubicBezTo>
                    <a:pt x="1940911" y="164335"/>
                    <a:pt x="1941940" y="166821"/>
                    <a:pt x="1941940" y="169736"/>
                  </a:cubicBezTo>
                  <a:lnTo>
                    <a:pt x="1931396" y="169736"/>
                  </a:lnTo>
                  <a:close/>
                  <a:moveTo>
                    <a:pt x="1316744" y="159191"/>
                  </a:moveTo>
                  <a:cubicBezTo>
                    <a:pt x="1319658" y="159191"/>
                    <a:pt x="1322144" y="160220"/>
                    <a:pt x="1324202" y="162277"/>
                  </a:cubicBezTo>
                  <a:cubicBezTo>
                    <a:pt x="1326259" y="164335"/>
                    <a:pt x="1327288" y="166821"/>
                    <a:pt x="1327288" y="169736"/>
                  </a:cubicBezTo>
                  <a:lnTo>
                    <a:pt x="1316744" y="169736"/>
                  </a:lnTo>
                  <a:close/>
                  <a:moveTo>
                    <a:pt x="702092" y="159191"/>
                  </a:moveTo>
                  <a:cubicBezTo>
                    <a:pt x="705006" y="159191"/>
                    <a:pt x="707492" y="160220"/>
                    <a:pt x="709550" y="162277"/>
                  </a:cubicBezTo>
                  <a:cubicBezTo>
                    <a:pt x="711607" y="164335"/>
                    <a:pt x="712636" y="166821"/>
                    <a:pt x="712636" y="169736"/>
                  </a:cubicBezTo>
                  <a:lnTo>
                    <a:pt x="702092" y="169736"/>
                  </a:lnTo>
                  <a:close/>
                  <a:moveTo>
                    <a:pt x="87440" y="159191"/>
                  </a:moveTo>
                  <a:cubicBezTo>
                    <a:pt x="90355" y="159191"/>
                    <a:pt x="92841" y="160220"/>
                    <a:pt x="94898" y="162277"/>
                  </a:cubicBezTo>
                  <a:cubicBezTo>
                    <a:pt x="96955" y="164335"/>
                    <a:pt x="97984" y="166821"/>
                    <a:pt x="97984" y="169736"/>
                  </a:cubicBezTo>
                  <a:lnTo>
                    <a:pt x="87440" y="169736"/>
                  </a:lnTo>
                  <a:close/>
                  <a:moveTo>
                    <a:pt x="2624998" y="146333"/>
                  </a:moveTo>
                  <a:cubicBezTo>
                    <a:pt x="2634085" y="147876"/>
                    <a:pt x="2638629" y="153533"/>
                    <a:pt x="2638629" y="163306"/>
                  </a:cubicBezTo>
                  <a:cubicBezTo>
                    <a:pt x="2638629" y="167078"/>
                    <a:pt x="2636914" y="172522"/>
                    <a:pt x="2633485" y="179637"/>
                  </a:cubicBezTo>
                  <a:cubicBezTo>
                    <a:pt x="2630056" y="186752"/>
                    <a:pt x="2628342" y="191595"/>
                    <a:pt x="2628342" y="194167"/>
                  </a:cubicBezTo>
                  <a:cubicBezTo>
                    <a:pt x="2623884" y="191081"/>
                    <a:pt x="2621741" y="188081"/>
                    <a:pt x="2621912" y="185166"/>
                  </a:cubicBezTo>
                  <a:cubicBezTo>
                    <a:pt x="2621912" y="183794"/>
                    <a:pt x="2622427" y="181737"/>
                    <a:pt x="2623455" y="178994"/>
                  </a:cubicBezTo>
                  <a:cubicBezTo>
                    <a:pt x="2624484" y="176251"/>
                    <a:pt x="2624998" y="174708"/>
                    <a:pt x="2624998" y="174365"/>
                  </a:cubicBezTo>
                  <a:cubicBezTo>
                    <a:pt x="2624998" y="174193"/>
                    <a:pt x="2624827" y="173936"/>
                    <a:pt x="2624484" y="173593"/>
                  </a:cubicBezTo>
                  <a:lnTo>
                    <a:pt x="2621912" y="173593"/>
                  </a:lnTo>
                  <a:cubicBezTo>
                    <a:pt x="2616769" y="173593"/>
                    <a:pt x="2614197" y="171021"/>
                    <a:pt x="2614197" y="165878"/>
                  </a:cubicBezTo>
                  <a:cubicBezTo>
                    <a:pt x="2614369" y="164849"/>
                    <a:pt x="2614797" y="163135"/>
                    <a:pt x="2615483" y="160734"/>
                  </a:cubicBezTo>
                  <a:cubicBezTo>
                    <a:pt x="2615826" y="163649"/>
                    <a:pt x="2618140" y="165106"/>
                    <a:pt x="2622427" y="165106"/>
                  </a:cubicBezTo>
                  <a:cubicBezTo>
                    <a:pt x="2628256" y="165106"/>
                    <a:pt x="2631085" y="162792"/>
                    <a:pt x="2630913" y="158163"/>
                  </a:cubicBezTo>
                  <a:cubicBezTo>
                    <a:pt x="2630742" y="153019"/>
                    <a:pt x="2628770" y="149076"/>
                    <a:pt x="2624998" y="146333"/>
                  </a:cubicBezTo>
                  <a:close/>
                  <a:moveTo>
                    <a:pt x="2010348" y="146333"/>
                  </a:moveTo>
                  <a:cubicBezTo>
                    <a:pt x="2019435" y="147876"/>
                    <a:pt x="2023979" y="153533"/>
                    <a:pt x="2023979" y="163306"/>
                  </a:cubicBezTo>
                  <a:cubicBezTo>
                    <a:pt x="2023979" y="167078"/>
                    <a:pt x="2022264" y="172522"/>
                    <a:pt x="2018835" y="179637"/>
                  </a:cubicBezTo>
                  <a:cubicBezTo>
                    <a:pt x="2015406" y="186752"/>
                    <a:pt x="2013692" y="191595"/>
                    <a:pt x="2013692" y="194167"/>
                  </a:cubicBezTo>
                  <a:cubicBezTo>
                    <a:pt x="2009234" y="191081"/>
                    <a:pt x="2007091" y="188081"/>
                    <a:pt x="2007262" y="185166"/>
                  </a:cubicBezTo>
                  <a:cubicBezTo>
                    <a:pt x="2007262" y="183794"/>
                    <a:pt x="2007777" y="181737"/>
                    <a:pt x="2008805" y="178994"/>
                  </a:cubicBezTo>
                  <a:cubicBezTo>
                    <a:pt x="2009834" y="176251"/>
                    <a:pt x="2010348" y="174708"/>
                    <a:pt x="2010348" y="174365"/>
                  </a:cubicBezTo>
                  <a:cubicBezTo>
                    <a:pt x="2010348" y="174193"/>
                    <a:pt x="2010177" y="173936"/>
                    <a:pt x="2009834" y="173593"/>
                  </a:cubicBezTo>
                  <a:lnTo>
                    <a:pt x="2007262" y="173593"/>
                  </a:lnTo>
                  <a:cubicBezTo>
                    <a:pt x="2002119" y="173593"/>
                    <a:pt x="1999547" y="171021"/>
                    <a:pt x="1999547" y="165878"/>
                  </a:cubicBezTo>
                  <a:cubicBezTo>
                    <a:pt x="1999719" y="164849"/>
                    <a:pt x="2000147" y="163135"/>
                    <a:pt x="2000833" y="160734"/>
                  </a:cubicBezTo>
                  <a:cubicBezTo>
                    <a:pt x="2001176" y="163649"/>
                    <a:pt x="2003490" y="165106"/>
                    <a:pt x="2007777" y="165106"/>
                  </a:cubicBezTo>
                  <a:cubicBezTo>
                    <a:pt x="2013606" y="165106"/>
                    <a:pt x="2016435" y="162792"/>
                    <a:pt x="2016263" y="158163"/>
                  </a:cubicBezTo>
                  <a:cubicBezTo>
                    <a:pt x="2016092" y="153019"/>
                    <a:pt x="2014120" y="149076"/>
                    <a:pt x="2010348" y="146333"/>
                  </a:cubicBezTo>
                  <a:close/>
                  <a:moveTo>
                    <a:pt x="1395696" y="146333"/>
                  </a:moveTo>
                  <a:cubicBezTo>
                    <a:pt x="1404783" y="147876"/>
                    <a:pt x="1409327" y="153533"/>
                    <a:pt x="1409327" y="163306"/>
                  </a:cubicBezTo>
                  <a:cubicBezTo>
                    <a:pt x="1409327" y="167078"/>
                    <a:pt x="1407612" y="172522"/>
                    <a:pt x="1404183" y="179637"/>
                  </a:cubicBezTo>
                  <a:cubicBezTo>
                    <a:pt x="1400754" y="186752"/>
                    <a:pt x="1399040" y="191595"/>
                    <a:pt x="1399040" y="194167"/>
                  </a:cubicBezTo>
                  <a:cubicBezTo>
                    <a:pt x="1394582" y="191081"/>
                    <a:pt x="1392439" y="188081"/>
                    <a:pt x="1392610" y="185166"/>
                  </a:cubicBezTo>
                  <a:cubicBezTo>
                    <a:pt x="1392610" y="183794"/>
                    <a:pt x="1393125" y="181737"/>
                    <a:pt x="1394153" y="178994"/>
                  </a:cubicBezTo>
                  <a:cubicBezTo>
                    <a:pt x="1395182" y="176251"/>
                    <a:pt x="1395696" y="174708"/>
                    <a:pt x="1395696" y="174365"/>
                  </a:cubicBezTo>
                  <a:cubicBezTo>
                    <a:pt x="1395696" y="174193"/>
                    <a:pt x="1395525" y="173936"/>
                    <a:pt x="1395182" y="173593"/>
                  </a:cubicBezTo>
                  <a:lnTo>
                    <a:pt x="1392610" y="173593"/>
                  </a:lnTo>
                  <a:cubicBezTo>
                    <a:pt x="1387467" y="173593"/>
                    <a:pt x="1384895" y="171021"/>
                    <a:pt x="1384895" y="165878"/>
                  </a:cubicBezTo>
                  <a:cubicBezTo>
                    <a:pt x="1385067" y="164849"/>
                    <a:pt x="1385495" y="163135"/>
                    <a:pt x="1386181" y="160734"/>
                  </a:cubicBezTo>
                  <a:cubicBezTo>
                    <a:pt x="1386524" y="163649"/>
                    <a:pt x="1388838" y="165106"/>
                    <a:pt x="1393125" y="165106"/>
                  </a:cubicBezTo>
                  <a:cubicBezTo>
                    <a:pt x="1398954" y="165106"/>
                    <a:pt x="1401783" y="162792"/>
                    <a:pt x="1401611" y="158163"/>
                  </a:cubicBezTo>
                  <a:cubicBezTo>
                    <a:pt x="1401440" y="153019"/>
                    <a:pt x="1399468" y="149076"/>
                    <a:pt x="1395696" y="146333"/>
                  </a:cubicBezTo>
                  <a:close/>
                  <a:moveTo>
                    <a:pt x="781044" y="146333"/>
                  </a:moveTo>
                  <a:cubicBezTo>
                    <a:pt x="790131" y="147876"/>
                    <a:pt x="794675" y="153533"/>
                    <a:pt x="794675" y="163306"/>
                  </a:cubicBezTo>
                  <a:cubicBezTo>
                    <a:pt x="794675" y="167078"/>
                    <a:pt x="792960" y="172522"/>
                    <a:pt x="789531" y="179637"/>
                  </a:cubicBezTo>
                  <a:cubicBezTo>
                    <a:pt x="786102" y="186752"/>
                    <a:pt x="784388" y="191595"/>
                    <a:pt x="784388" y="194167"/>
                  </a:cubicBezTo>
                  <a:cubicBezTo>
                    <a:pt x="779930" y="191081"/>
                    <a:pt x="777787" y="188081"/>
                    <a:pt x="777958" y="185166"/>
                  </a:cubicBezTo>
                  <a:cubicBezTo>
                    <a:pt x="777958" y="183794"/>
                    <a:pt x="778473" y="181737"/>
                    <a:pt x="779501" y="178994"/>
                  </a:cubicBezTo>
                  <a:cubicBezTo>
                    <a:pt x="780530" y="176251"/>
                    <a:pt x="781044" y="174708"/>
                    <a:pt x="781044" y="174365"/>
                  </a:cubicBezTo>
                  <a:cubicBezTo>
                    <a:pt x="781044" y="174193"/>
                    <a:pt x="780873" y="173936"/>
                    <a:pt x="780530" y="173593"/>
                  </a:cubicBezTo>
                  <a:lnTo>
                    <a:pt x="777958" y="173593"/>
                  </a:lnTo>
                  <a:cubicBezTo>
                    <a:pt x="772815" y="173593"/>
                    <a:pt x="770243" y="171021"/>
                    <a:pt x="770243" y="165878"/>
                  </a:cubicBezTo>
                  <a:cubicBezTo>
                    <a:pt x="770415" y="164849"/>
                    <a:pt x="770843" y="163135"/>
                    <a:pt x="771529" y="160734"/>
                  </a:cubicBezTo>
                  <a:cubicBezTo>
                    <a:pt x="771872" y="163649"/>
                    <a:pt x="774186" y="165106"/>
                    <a:pt x="778473" y="165106"/>
                  </a:cubicBezTo>
                  <a:cubicBezTo>
                    <a:pt x="784302" y="165106"/>
                    <a:pt x="787131" y="162792"/>
                    <a:pt x="786959" y="158163"/>
                  </a:cubicBezTo>
                  <a:cubicBezTo>
                    <a:pt x="786788" y="153019"/>
                    <a:pt x="784816" y="149076"/>
                    <a:pt x="781044" y="146333"/>
                  </a:cubicBezTo>
                  <a:close/>
                  <a:moveTo>
                    <a:pt x="166393" y="146333"/>
                  </a:moveTo>
                  <a:cubicBezTo>
                    <a:pt x="175479" y="147876"/>
                    <a:pt x="180023" y="153533"/>
                    <a:pt x="180023" y="163306"/>
                  </a:cubicBezTo>
                  <a:cubicBezTo>
                    <a:pt x="180023" y="167078"/>
                    <a:pt x="178308" y="172522"/>
                    <a:pt x="174879" y="179637"/>
                  </a:cubicBezTo>
                  <a:cubicBezTo>
                    <a:pt x="171450" y="186752"/>
                    <a:pt x="169736" y="191595"/>
                    <a:pt x="169736" y="194167"/>
                  </a:cubicBezTo>
                  <a:cubicBezTo>
                    <a:pt x="165278" y="191081"/>
                    <a:pt x="163135" y="188081"/>
                    <a:pt x="163307" y="185166"/>
                  </a:cubicBezTo>
                  <a:cubicBezTo>
                    <a:pt x="163307" y="183794"/>
                    <a:pt x="163821" y="181737"/>
                    <a:pt x="164850" y="178994"/>
                  </a:cubicBezTo>
                  <a:cubicBezTo>
                    <a:pt x="165878" y="176251"/>
                    <a:pt x="166393" y="174708"/>
                    <a:pt x="166393" y="174365"/>
                  </a:cubicBezTo>
                  <a:cubicBezTo>
                    <a:pt x="166393" y="174193"/>
                    <a:pt x="166221" y="173936"/>
                    <a:pt x="165878" y="173593"/>
                  </a:cubicBezTo>
                  <a:lnTo>
                    <a:pt x="163307" y="173593"/>
                  </a:lnTo>
                  <a:cubicBezTo>
                    <a:pt x="158163" y="173593"/>
                    <a:pt x="155591" y="171021"/>
                    <a:pt x="155591" y="165878"/>
                  </a:cubicBezTo>
                  <a:cubicBezTo>
                    <a:pt x="155763" y="164849"/>
                    <a:pt x="156191" y="163135"/>
                    <a:pt x="156877" y="160734"/>
                  </a:cubicBezTo>
                  <a:cubicBezTo>
                    <a:pt x="157220" y="163649"/>
                    <a:pt x="159535" y="165106"/>
                    <a:pt x="163821" y="165106"/>
                  </a:cubicBezTo>
                  <a:cubicBezTo>
                    <a:pt x="169650" y="165106"/>
                    <a:pt x="172479" y="162792"/>
                    <a:pt x="172308" y="158163"/>
                  </a:cubicBezTo>
                  <a:cubicBezTo>
                    <a:pt x="172136" y="153019"/>
                    <a:pt x="170165" y="149076"/>
                    <a:pt x="166393" y="146333"/>
                  </a:cubicBezTo>
                  <a:close/>
                  <a:moveTo>
                    <a:pt x="2546046" y="142732"/>
                  </a:moveTo>
                  <a:cubicBezTo>
                    <a:pt x="2552046" y="142732"/>
                    <a:pt x="2555047" y="145304"/>
                    <a:pt x="2555047" y="150447"/>
                  </a:cubicBezTo>
                  <a:cubicBezTo>
                    <a:pt x="2557619" y="149419"/>
                    <a:pt x="2559419" y="148904"/>
                    <a:pt x="2560447" y="148904"/>
                  </a:cubicBezTo>
                  <a:cubicBezTo>
                    <a:pt x="2565077" y="148904"/>
                    <a:pt x="2567391" y="151390"/>
                    <a:pt x="2567391" y="156362"/>
                  </a:cubicBezTo>
                  <a:cubicBezTo>
                    <a:pt x="2567391" y="158763"/>
                    <a:pt x="2566705" y="160649"/>
                    <a:pt x="2565334" y="162020"/>
                  </a:cubicBezTo>
                  <a:cubicBezTo>
                    <a:pt x="2570477" y="162020"/>
                    <a:pt x="2573049" y="164592"/>
                    <a:pt x="2573049" y="169736"/>
                  </a:cubicBezTo>
                  <a:lnTo>
                    <a:pt x="2560705" y="169736"/>
                  </a:lnTo>
                  <a:cubicBezTo>
                    <a:pt x="2560705" y="165449"/>
                    <a:pt x="2559333" y="161935"/>
                    <a:pt x="2556590" y="159191"/>
                  </a:cubicBezTo>
                  <a:cubicBezTo>
                    <a:pt x="2553847" y="156448"/>
                    <a:pt x="2550332" y="155077"/>
                    <a:pt x="2546046" y="155077"/>
                  </a:cubicBezTo>
                  <a:close/>
                  <a:moveTo>
                    <a:pt x="1931396" y="142732"/>
                  </a:moveTo>
                  <a:cubicBezTo>
                    <a:pt x="1937396" y="142732"/>
                    <a:pt x="1940397" y="145304"/>
                    <a:pt x="1940397" y="150447"/>
                  </a:cubicBezTo>
                  <a:cubicBezTo>
                    <a:pt x="1942969" y="149419"/>
                    <a:pt x="1944769" y="148904"/>
                    <a:pt x="1945797" y="148904"/>
                  </a:cubicBezTo>
                  <a:cubicBezTo>
                    <a:pt x="1950427" y="148904"/>
                    <a:pt x="1952741" y="151390"/>
                    <a:pt x="1952741" y="156362"/>
                  </a:cubicBezTo>
                  <a:cubicBezTo>
                    <a:pt x="1952741" y="158763"/>
                    <a:pt x="1952055" y="160649"/>
                    <a:pt x="1950684" y="162020"/>
                  </a:cubicBezTo>
                  <a:cubicBezTo>
                    <a:pt x="1955827" y="162020"/>
                    <a:pt x="1958399" y="164592"/>
                    <a:pt x="1958399" y="169736"/>
                  </a:cubicBezTo>
                  <a:lnTo>
                    <a:pt x="1946055" y="169736"/>
                  </a:lnTo>
                  <a:cubicBezTo>
                    <a:pt x="1946055" y="165449"/>
                    <a:pt x="1944683" y="161935"/>
                    <a:pt x="1941940" y="159191"/>
                  </a:cubicBezTo>
                  <a:cubicBezTo>
                    <a:pt x="1939197" y="156448"/>
                    <a:pt x="1935682" y="155077"/>
                    <a:pt x="1931396" y="155077"/>
                  </a:cubicBezTo>
                  <a:close/>
                  <a:moveTo>
                    <a:pt x="1316744" y="142732"/>
                  </a:moveTo>
                  <a:cubicBezTo>
                    <a:pt x="1322744" y="142732"/>
                    <a:pt x="1325745" y="145304"/>
                    <a:pt x="1325745" y="150447"/>
                  </a:cubicBezTo>
                  <a:cubicBezTo>
                    <a:pt x="1328317" y="149419"/>
                    <a:pt x="1330117" y="148904"/>
                    <a:pt x="1331145" y="148904"/>
                  </a:cubicBezTo>
                  <a:cubicBezTo>
                    <a:pt x="1335775" y="148904"/>
                    <a:pt x="1338089" y="151390"/>
                    <a:pt x="1338089" y="156362"/>
                  </a:cubicBezTo>
                  <a:cubicBezTo>
                    <a:pt x="1338089" y="158763"/>
                    <a:pt x="1337403" y="160649"/>
                    <a:pt x="1336032" y="162020"/>
                  </a:cubicBezTo>
                  <a:cubicBezTo>
                    <a:pt x="1341175" y="162020"/>
                    <a:pt x="1343747" y="164592"/>
                    <a:pt x="1343747" y="169736"/>
                  </a:cubicBezTo>
                  <a:lnTo>
                    <a:pt x="1331403" y="169736"/>
                  </a:lnTo>
                  <a:cubicBezTo>
                    <a:pt x="1331403" y="165449"/>
                    <a:pt x="1330031" y="161935"/>
                    <a:pt x="1327288" y="159191"/>
                  </a:cubicBezTo>
                  <a:cubicBezTo>
                    <a:pt x="1324545" y="156448"/>
                    <a:pt x="1321030" y="155077"/>
                    <a:pt x="1316744" y="155077"/>
                  </a:cubicBezTo>
                  <a:close/>
                  <a:moveTo>
                    <a:pt x="702092" y="142732"/>
                  </a:moveTo>
                  <a:cubicBezTo>
                    <a:pt x="708092" y="142732"/>
                    <a:pt x="711093" y="145304"/>
                    <a:pt x="711093" y="150447"/>
                  </a:cubicBezTo>
                  <a:cubicBezTo>
                    <a:pt x="713665" y="149419"/>
                    <a:pt x="715465" y="148904"/>
                    <a:pt x="716493" y="148904"/>
                  </a:cubicBezTo>
                  <a:cubicBezTo>
                    <a:pt x="721123" y="148904"/>
                    <a:pt x="723437" y="151390"/>
                    <a:pt x="723437" y="156362"/>
                  </a:cubicBezTo>
                  <a:cubicBezTo>
                    <a:pt x="723437" y="158763"/>
                    <a:pt x="722751" y="160649"/>
                    <a:pt x="721380" y="162020"/>
                  </a:cubicBezTo>
                  <a:cubicBezTo>
                    <a:pt x="726523" y="162020"/>
                    <a:pt x="729095" y="164592"/>
                    <a:pt x="729095" y="169736"/>
                  </a:cubicBezTo>
                  <a:lnTo>
                    <a:pt x="716751" y="169736"/>
                  </a:lnTo>
                  <a:cubicBezTo>
                    <a:pt x="716751" y="165449"/>
                    <a:pt x="715379" y="161935"/>
                    <a:pt x="712636" y="159191"/>
                  </a:cubicBezTo>
                  <a:cubicBezTo>
                    <a:pt x="709893" y="156448"/>
                    <a:pt x="706378" y="155077"/>
                    <a:pt x="702092" y="155077"/>
                  </a:cubicBezTo>
                  <a:close/>
                  <a:moveTo>
                    <a:pt x="87440" y="142732"/>
                  </a:moveTo>
                  <a:cubicBezTo>
                    <a:pt x="93441" y="142732"/>
                    <a:pt x="96441" y="145304"/>
                    <a:pt x="96441" y="150447"/>
                  </a:cubicBezTo>
                  <a:cubicBezTo>
                    <a:pt x="99013" y="149419"/>
                    <a:pt x="100813" y="148904"/>
                    <a:pt x="101842" y="148904"/>
                  </a:cubicBezTo>
                  <a:cubicBezTo>
                    <a:pt x="106471" y="148904"/>
                    <a:pt x="108785" y="151390"/>
                    <a:pt x="108785" y="156362"/>
                  </a:cubicBezTo>
                  <a:cubicBezTo>
                    <a:pt x="108785" y="158763"/>
                    <a:pt x="108100" y="160649"/>
                    <a:pt x="106728" y="162020"/>
                  </a:cubicBezTo>
                  <a:cubicBezTo>
                    <a:pt x="111872" y="162020"/>
                    <a:pt x="114443" y="164592"/>
                    <a:pt x="114443" y="169736"/>
                  </a:cubicBezTo>
                  <a:lnTo>
                    <a:pt x="102099" y="169736"/>
                  </a:lnTo>
                  <a:cubicBezTo>
                    <a:pt x="102099" y="165449"/>
                    <a:pt x="100727" y="161935"/>
                    <a:pt x="97984" y="159191"/>
                  </a:cubicBezTo>
                  <a:cubicBezTo>
                    <a:pt x="95241" y="156448"/>
                    <a:pt x="91726" y="155077"/>
                    <a:pt x="87440" y="155077"/>
                  </a:cubicBezTo>
                  <a:close/>
                  <a:moveTo>
                    <a:pt x="2519042" y="124730"/>
                  </a:moveTo>
                  <a:cubicBezTo>
                    <a:pt x="2525386" y="124730"/>
                    <a:pt x="2530615" y="127173"/>
                    <a:pt x="2534730" y="132059"/>
                  </a:cubicBezTo>
                  <a:cubicBezTo>
                    <a:pt x="2538845" y="136946"/>
                    <a:pt x="2540902" y="142646"/>
                    <a:pt x="2540902" y="149162"/>
                  </a:cubicBezTo>
                  <a:lnTo>
                    <a:pt x="2540902" y="172307"/>
                  </a:lnTo>
                  <a:lnTo>
                    <a:pt x="2533187" y="172307"/>
                  </a:lnTo>
                  <a:lnTo>
                    <a:pt x="2533187" y="149162"/>
                  </a:lnTo>
                  <a:cubicBezTo>
                    <a:pt x="2533187" y="145047"/>
                    <a:pt x="2531815" y="141446"/>
                    <a:pt x="2529072" y="138360"/>
                  </a:cubicBezTo>
                  <a:cubicBezTo>
                    <a:pt x="2526329" y="135274"/>
                    <a:pt x="2522986" y="133731"/>
                    <a:pt x="2519042" y="133731"/>
                  </a:cubicBezTo>
                  <a:cubicBezTo>
                    <a:pt x="2516128" y="133731"/>
                    <a:pt x="2513470" y="134545"/>
                    <a:pt x="2511070" y="136174"/>
                  </a:cubicBezTo>
                  <a:cubicBezTo>
                    <a:pt x="2508670" y="137803"/>
                    <a:pt x="2507469" y="139989"/>
                    <a:pt x="2507469" y="142732"/>
                  </a:cubicBezTo>
                  <a:cubicBezTo>
                    <a:pt x="2507469" y="147876"/>
                    <a:pt x="2509613" y="150447"/>
                    <a:pt x="2513899" y="150447"/>
                  </a:cubicBezTo>
                  <a:cubicBezTo>
                    <a:pt x="2517328" y="150447"/>
                    <a:pt x="2519042" y="148304"/>
                    <a:pt x="2519042" y="144018"/>
                  </a:cubicBezTo>
                  <a:lnTo>
                    <a:pt x="2517756" y="141446"/>
                  </a:lnTo>
                  <a:cubicBezTo>
                    <a:pt x="2522900" y="141446"/>
                    <a:pt x="2525472" y="144875"/>
                    <a:pt x="2525472" y="151733"/>
                  </a:cubicBezTo>
                  <a:cubicBezTo>
                    <a:pt x="2525472" y="156877"/>
                    <a:pt x="2522900" y="159449"/>
                    <a:pt x="2517756" y="159449"/>
                  </a:cubicBezTo>
                  <a:cubicBezTo>
                    <a:pt x="2515870" y="159449"/>
                    <a:pt x="2514499" y="159020"/>
                    <a:pt x="2513642" y="158163"/>
                  </a:cubicBezTo>
                  <a:cubicBezTo>
                    <a:pt x="2513642" y="161592"/>
                    <a:pt x="2511841" y="164249"/>
                    <a:pt x="2508241" y="166135"/>
                  </a:cubicBezTo>
                  <a:cubicBezTo>
                    <a:pt x="2505498" y="167678"/>
                    <a:pt x="2502240" y="168450"/>
                    <a:pt x="2498468" y="168450"/>
                  </a:cubicBezTo>
                  <a:cubicBezTo>
                    <a:pt x="2501897" y="164163"/>
                    <a:pt x="2503612" y="160734"/>
                    <a:pt x="2503612" y="158163"/>
                  </a:cubicBezTo>
                  <a:cubicBezTo>
                    <a:pt x="2503612" y="156620"/>
                    <a:pt x="2502969" y="154219"/>
                    <a:pt x="2501683" y="150962"/>
                  </a:cubicBezTo>
                  <a:cubicBezTo>
                    <a:pt x="2500397" y="147704"/>
                    <a:pt x="2499754" y="145390"/>
                    <a:pt x="2499754" y="144018"/>
                  </a:cubicBezTo>
                  <a:cubicBezTo>
                    <a:pt x="2499926" y="138703"/>
                    <a:pt x="2501854" y="134160"/>
                    <a:pt x="2505541" y="130388"/>
                  </a:cubicBezTo>
                  <a:cubicBezTo>
                    <a:pt x="2509227" y="126616"/>
                    <a:pt x="2513727" y="124730"/>
                    <a:pt x="2519042" y="124730"/>
                  </a:cubicBezTo>
                  <a:close/>
                  <a:moveTo>
                    <a:pt x="1904392" y="124730"/>
                  </a:moveTo>
                  <a:cubicBezTo>
                    <a:pt x="1910736" y="124730"/>
                    <a:pt x="1915965" y="127173"/>
                    <a:pt x="1920080" y="132059"/>
                  </a:cubicBezTo>
                  <a:cubicBezTo>
                    <a:pt x="1924195" y="136946"/>
                    <a:pt x="1926252" y="142646"/>
                    <a:pt x="1926252" y="149162"/>
                  </a:cubicBezTo>
                  <a:lnTo>
                    <a:pt x="1926252" y="172307"/>
                  </a:lnTo>
                  <a:lnTo>
                    <a:pt x="1918537" y="172307"/>
                  </a:lnTo>
                  <a:lnTo>
                    <a:pt x="1918537" y="149162"/>
                  </a:lnTo>
                  <a:cubicBezTo>
                    <a:pt x="1918537" y="145047"/>
                    <a:pt x="1917165" y="141446"/>
                    <a:pt x="1914422" y="138360"/>
                  </a:cubicBezTo>
                  <a:cubicBezTo>
                    <a:pt x="1911679" y="135274"/>
                    <a:pt x="1908336" y="133731"/>
                    <a:pt x="1904392" y="133731"/>
                  </a:cubicBezTo>
                  <a:cubicBezTo>
                    <a:pt x="1901478" y="133731"/>
                    <a:pt x="1898820" y="134545"/>
                    <a:pt x="1896420" y="136174"/>
                  </a:cubicBezTo>
                  <a:cubicBezTo>
                    <a:pt x="1894020" y="137803"/>
                    <a:pt x="1892819" y="139989"/>
                    <a:pt x="1892819" y="142732"/>
                  </a:cubicBezTo>
                  <a:cubicBezTo>
                    <a:pt x="1892819" y="147876"/>
                    <a:pt x="1894963" y="150447"/>
                    <a:pt x="1899249" y="150447"/>
                  </a:cubicBezTo>
                  <a:cubicBezTo>
                    <a:pt x="1902678" y="150447"/>
                    <a:pt x="1904392" y="148304"/>
                    <a:pt x="1904392" y="144018"/>
                  </a:cubicBezTo>
                  <a:lnTo>
                    <a:pt x="1903106" y="141446"/>
                  </a:lnTo>
                  <a:cubicBezTo>
                    <a:pt x="1908250" y="141446"/>
                    <a:pt x="1910822" y="144875"/>
                    <a:pt x="1910822" y="151733"/>
                  </a:cubicBezTo>
                  <a:cubicBezTo>
                    <a:pt x="1910822" y="156877"/>
                    <a:pt x="1908250" y="159449"/>
                    <a:pt x="1903106" y="159449"/>
                  </a:cubicBezTo>
                  <a:cubicBezTo>
                    <a:pt x="1901220" y="159449"/>
                    <a:pt x="1899849" y="159020"/>
                    <a:pt x="1898992" y="158163"/>
                  </a:cubicBezTo>
                  <a:cubicBezTo>
                    <a:pt x="1898992" y="161592"/>
                    <a:pt x="1897191" y="164249"/>
                    <a:pt x="1893591" y="166135"/>
                  </a:cubicBezTo>
                  <a:cubicBezTo>
                    <a:pt x="1890848" y="167678"/>
                    <a:pt x="1887590" y="168450"/>
                    <a:pt x="1883818" y="168450"/>
                  </a:cubicBezTo>
                  <a:cubicBezTo>
                    <a:pt x="1887247" y="164163"/>
                    <a:pt x="1888962" y="160734"/>
                    <a:pt x="1888962" y="158163"/>
                  </a:cubicBezTo>
                  <a:cubicBezTo>
                    <a:pt x="1888962" y="156620"/>
                    <a:pt x="1888319" y="154219"/>
                    <a:pt x="1887033" y="150962"/>
                  </a:cubicBezTo>
                  <a:cubicBezTo>
                    <a:pt x="1885747" y="147704"/>
                    <a:pt x="1885104" y="145390"/>
                    <a:pt x="1885104" y="144018"/>
                  </a:cubicBezTo>
                  <a:cubicBezTo>
                    <a:pt x="1885276" y="138703"/>
                    <a:pt x="1887204" y="134160"/>
                    <a:pt x="1890891" y="130388"/>
                  </a:cubicBezTo>
                  <a:cubicBezTo>
                    <a:pt x="1894577" y="126616"/>
                    <a:pt x="1899077" y="124730"/>
                    <a:pt x="1904392" y="124730"/>
                  </a:cubicBezTo>
                  <a:close/>
                  <a:moveTo>
                    <a:pt x="1289740" y="124730"/>
                  </a:moveTo>
                  <a:cubicBezTo>
                    <a:pt x="1296084" y="124730"/>
                    <a:pt x="1301313" y="127173"/>
                    <a:pt x="1305428" y="132059"/>
                  </a:cubicBezTo>
                  <a:cubicBezTo>
                    <a:pt x="1309543" y="136946"/>
                    <a:pt x="1311600" y="142646"/>
                    <a:pt x="1311600" y="149162"/>
                  </a:cubicBezTo>
                  <a:lnTo>
                    <a:pt x="1311600" y="172307"/>
                  </a:lnTo>
                  <a:lnTo>
                    <a:pt x="1303885" y="172307"/>
                  </a:lnTo>
                  <a:lnTo>
                    <a:pt x="1303885" y="149162"/>
                  </a:lnTo>
                  <a:cubicBezTo>
                    <a:pt x="1303885" y="145047"/>
                    <a:pt x="1302513" y="141446"/>
                    <a:pt x="1299770" y="138360"/>
                  </a:cubicBezTo>
                  <a:cubicBezTo>
                    <a:pt x="1297027" y="135274"/>
                    <a:pt x="1293684" y="133731"/>
                    <a:pt x="1289740" y="133731"/>
                  </a:cubicBezTo>
                  <a:cubicBezTo>
                    <a:pt x="1286826" y="133731"/>
                    <a:pt x="1284168" y="134545"/>
                    <a:pt x="1281768" y="136174"/>
                  </a:cubicBezTo>
                  <a:cubicBezTo>
                    <a:pt x="1279368" y="137803"/>
                    <a:pt x="1278167" y="139989"/>
                    <a:pt x="1278167" y="142732"/>
                  </a:cubicBezTo>
                  <a:cubicBezTo>
                    <a:pt x="1278167" y="147876"/>
                    <a:pt x="1280311" y="150447"/>
                    <a:pt x="1284597" y="150447"/>
                  </a:cubicBezTo>
                  <a:cubicBezTo>
                    <a:pt x="1288026" y="150447"/>
                    <a:pt x="1289740" y="148304"/>
                    <a:pt x="1289740" y="144018"/>
                  </a:cubicBezTo>
                  <a:lnTo>
                    <a:pt x="1288454" y="141446"/>
                  </a:lnTo>
                  <a:cubicBezTo>
                    <a:pt x="1293598" y="141446"/>
                    <a:pt x="1296170" y="144875"/>
                    <a:pt x="1296170" y="151733"/>
                  </a:cubicBezTo>
                  <a:cubicBezTo>
                    <a:pt x="1296170" y="156877"/>
                    <a:pt x="1293598" y="159449"/>
                    <a:pt x="1288454" y="159449"/>
                  </a:cubicBezTo>
                  <a:cubicBezTo>
                    <a:pt x="1286568" y="159449"/>
                    <a:pt x="1285197" y="159020"/>
                    <a:pt x="1284340" y="158163"/>
                  </a:cubicBezTo>
                  <a:cubicBezTo>
                    <a:pt x="1284340" y="161592"/>
                    <a:pt x="1282539" y="164249"/>
                    <a:pt x="1278939" y="166135"/>
                  </a:cubicBezTo>
                  <a:cubicBezTo>
                    <a:pt x="1276196" y="167678"/>
                    <a:pt x="1272938" y="168450"/>
                    <a:pt x="1269166" y="168450"/>
                  </a:cubicBezTo>
                  <a:cubicBezTo>
                    <a:pt x="1272595" y="164163"/>
                    <a:pt x="1274310" y="160734"/>
                    <a:pt x="1274310" y="158163"/>
                  </a:cubicBezTo>
                  <a:cubicBezTo>
                    <a:pt x="1274310" y="156620"/>
                    <a:pt x="1273667" y="154219"/>
                    <a:pt x="1272381" y="150962"/>
                  </a:cubicBezTo>
                  <a:cubicBezTo>
                    <a:pt x="1271095" y="147704"/>
                    <a:pt x="1270452" y="145390"/>
                    <a:pt x="1270452" y="144018"/>
                  </a:cubicBezTo>
                  <a:cubicBezTo>
                    <a:pt x="1270624" y="138703"/>
                    <a:pt x="1272552" y="134160"/>
                    <a:pt x="1276239" y="130388"/>
                  </a:cubicBezTo>
                  <a:cubicBezTo>
                    <a:pt x="1279925" y="126616"/>
                    <a:pt x="1284425" y="124730"/>
                    <a:pt x="1289740" y="124730"/>
                  </a:cubicBezTo>
                  <a:close/>
                  <a:moveTo>
                    <a:pt x="675088" y="124730"/>
                  </a:moveTo>
                  <a:cubicBezTo>
                    <a:pt x="681432" y="124730"/>
                    <a:pt x="686661" y="127173"/>
                    <a:pt x="690776" y="132059"/>
                  </a:cubicBezTo>
                  <a:cubicBezTo>
                    <a:pt x="694891" y="136946"/>
                    <a:pt x="696948" y="142646"/>
                    <a:pt x="696948" y="149162"/>
                  </a:cubicBezTo>
                  <a:lnTo>
                    <a:pt x="696948" y="172307"/>
                  </a:lnTo>
                  <a:lnTo>
                    <a:pt x="689233" y="172307"/>
                  </a:lnTo>
                  <a:lnTo>
                    <a:pt x="689233" y="149162"/>
                  </a:lnTo>
                  <a:cubicBezTo>
                    <a:pt x="689233" y="145047"/>
                    <a:pt x="687861" y="141446"/>
                    <a:pt x="685118" y="138360"/>
                  </a:cubicBezTo>
                  <a:cubicBezTo>
                    <a:pt x="682375" y="135274"/>
                    <a:pt x="679032" y="133731"/>
                    <a:pt x="675088" y="133731"/>
                  </a:cubicBezTo>
                  <a:cubicBezTo>
                    <a:pt x="672174" y="133731"/>
                    <a:pt x="669516" y="134545"/>
                    <a:pt x="667116" y="136174"/>
                  </a:cubicBezTo>
                  <a:cubicBezTo>
                    <a:pt x="664716" y="137803"/>
                    <a:pt x="663515" y="139989"/>
                    <a:pt x="663515" y="142732"/>
                  </a:cubicBezTo>
                  <a:cubicBezTo>
                    <a:pt x="663515" y="147876"/>
                    <a:pt x="665659" y="150447"/>
                    <a:pt x="669945" y="150447"/>
                  </a:cubicBezTo>
                  <a:cubicBezTo>
                    <a:pt x="673374" y="150447"/>
                    <a:pt x="675088" y="148304"/>
                    <a:pt x="675088" y="144018"/>
                  </a:cubicBezTo>
                  <a:lnTo>
                    <a:pt x="673802" y="141446"/>
                  </a:lnTo>
                  <a:cubicBezTo>
                    <a:pt x="678946" y="141446"/>
                    <a:pt x="681518" y="144875"/>
                    <a:pt x="681518" y="151733"/>
                  </a:cubicBezTo>
                  <a:cubicBezTo>
                    <a:pt x="681518" y="156877"/>
                    <a:pt x="678946" y="159449"/>
                    <a:pt x="673802" y="159449"/>
                  </a:cubicBezTo>
                  <a:cubicBezTo>
                    <a:pt x="671916" y="159449"/>
                    <a:pt x="670545" y="159020"/>
                    <a:pt x="669688" y="158163"/>
                  </a:cubicBezTo>
                  <a:cubicBezTo>
                    <a:pt x="669688" y="161592"/>
                    <a:pt x="667887" y="164249"/>
                    <a:pt x="664287" y="166135"/>
                  </a:cubicBezTo>
                  <a:cubicBezTo>
                    <a:pt x="661544" y="167678"/>
                    <a:pt x="658286" y="168450"/>
                    <a:pt x="654514" y="168450"/>
                  </a:cubicBezTo>
                  <a:cubicBezTo>
                    <a:pt x="657943" y="164163"/>
                    <a:pt x="659658" y="160734"/>
                    <a:pt x="659658" y="158163"/>
                  </a:cubicBezTo>
                  <a:cubicBezTo>
                    <a:pt x="659658" y="156620"/>
                    <a:pt x="659015" y="154219"/>
                    <a:pt x="657729" y="150962"/>
                  </a:cubicBezTo>
                  <a:cubicBezTo>
                    <a:pt x="656443" y="147704"/>
                    <a:pt x="655800" y="145390"/>
                    <a:pt x="655800" y="144018"/>
                  </a:cubicBezTo>
                  <a:cubicBezTo>
                    <a:pt x="655972" y="138703"/>
                    <a:pt x="657900" y="134160"/>
                    <a:pt x="661587" y="130388"/>
                  </a:cubicBezTo>
                  <a:cubicBezTo>
                    <a:pt x="665273" y="126616"/>
                    <a:pt x="669773" y="124730"/>
                    <a:pt x="675088" y="124730"/>
                  </a:cubicBezTo>
                  <a:close/>
                  <a:moveTo>
                    <a:pt x="60437" y="124730"/>
                  </a:moveTo>
                  <a:cubicBezTo>
                    <a:pt x="66780" y="124730"/>
                    <a:pt x="72009" y="127173"/>
                    <a:pt x="76124" y="132059"/>
                  </a:cubicBezTo>
                  <a:cubicBezTo>
                    <a:pt x="80239" y="136946"/>
                    <a:pt x="82296" y="142646"/>
                    <a:pt x="82296" y="149162"/>
                  </a:cubicBezTo>
                  <a:lnTo>
                    <a:pt x="82296" y="172307"/>
                  </a:lnTo>
                  <a:lnTo>
                    <a:pt x="74581" y="172307"/>
                  </a:lnTo>
                  <a:lnTo>
                    <a:pt x="74581" y="149162"/>
                  </a:lnTo>
                  <a:cubicBezTo>
                    <a:pt x="74581" y="145047"/>
                    <a:pt x="73210" y="141446"/>
                    <a:pt x="70466" y="138360"/>
                  </a:cubicBezTo>
                  <a:cubicBezTo>
                    <a:pt x="67723" y="135274"/>
                    <a:pt x="64380" y="133731"/>
                    <a:pt x="60437" y="133731"/>
                  </a:cubicBezTo>
                  <a:cubicBezTo>
                    <a:pt x="57522" y="133731"/>
                    <a:pt x="54864" y="134545"/>
                    <a:pt x="52464" y="136174"/>
                  </a:cubicBezTo>
                  <a:cubicBezTo>
                    <a:pt x="50064" y="137803"/>
                    <a:pt x="48864" y="139989"/>
                    <a:pt x="48864" y="142732"/>
                  </a:cubicBezTo>
                  <a:cubicBezTo>
                    <a:pt x="48864" y="147876"/>
                    <a:pt x="51007" y="150447"/>
                    <a:pt x="55293" y="150447"/>
                  </a:cubicBezTo>
                  <a:cubicBezTo>
                    <a:pt x="58722" y="150447"/>
                    <a:pt x="60437" y="148304"/>
                    <a:pt x="60437" y="144018"/>
                  </a:cubicBezTo>
                  <a:lnTo>
                    <a:pt x="59151" y="141446"/>
                  </a:lnTo>
                  <a:cubicBezTo>
                    <a:pt x="64294" y="141446"/>
                    <a:pt x="66866" y="144875"/>
                    <a:pt x="66866" y="151733"/>
                  </a:cubicBezTo>
                  <a:cubicBezTo>
                    <a:pt x="66866" y="156877"/>
                    <a:pt x="64294" y="159449"/>
                    <a:pt x="59151" y="159449"/>
                  </a:cubicBezTo>
                  <a:cubicBezTo>
                    <a:pt x="57265" y="159449"/>
                    <a:pt x="55893" y="159020"/>
                    <a:pt x="55036" y="158163"/>
                  </a:cubicBezTo>
                  <a:cubicBezTo>
                    <a:pt x="55036" y="161592"/>
                    <a:pt x="53236" y="164249"/>
                    <a:pt x="49635" y="166135"/>
                  </a:cubicBezTo>
                  <a:cubicBezTo>
                    <a:pt x="46892" y="167678"/>
                    <a:pt x="43634" y="168450"/>
                    <a:pt x="39863" y="168450"/>
                  </a:cubicBezTo>
                  <a:cubicBezTo>
                    <a:pt x="43292" y="164163"/>
                    <a:pt x="45006" y="160734"/>
                    <a:pt x="45006" y="158163"/>
                  </a:cubicBezTo>
                  <a:cubicBezTo>
                    <a:pt x="45006" y="156620"/>
                    <a:pt x="44363" y="154219"/>
                    <a:pt x="43077" y="150962"/>
                  </a:cubicBezTo>
                  <a:cubicBezTo>
                    <a:pt x="41791" y="147704"/>
                    <a:pt x="41148" y="145390"/>
                    <a:pt x="41148" y="144018"/>
                  </a:cubicBezTo>
                  <a:cubicBezTo>
                    <a:pt x="41320" y="138703"/>
                    <a:pt x="43249" y="134160"/>
                    <a:pt x="46935" y="130388"/>
                  </a:cubicBezTo>
                  <a:cubicBezTo>
                    <a:pt x="50621" y="126616"/>
                    <a:pt x="55122" y="124730"/>
                    <a:pt x="60437" y="124730"/>
                  </a:cubicBezTo>
                  <a:close/>
                  <a:moveTo>
                    <a:pt x="2664346" y="123444"/>
                  </a:moveTo>
                  <a:cubicBezTo>
                    <a:pt x="2666061" y="124644"/>
                    <a:pt x="2666918" y="126787"/>
                    <a:pt x="2666918" y="129873"/>
                  </a:cubicBezTo>
                  <a:cubicBezTo>
                    <a:pt x="2666746" y="135017"/>
                    <a:pt x="2664775" y="139303"/>
                    <a:pt x="2661003" y="142732"/>
                  </a:cubicBezTo>
                  <a:cubicBezTo>
                    <a:pt x="2657231" y="146161"/>
                    <a:pt x="2652773" y="147876"/>
                    <a:pt x="2647630" y="147876"/>
                  </a:cubicBezTo>
                  <a:cubicBezTo>
                    <a:pt x="2644887" y="147876"/>
                    <a:pt x="2640815" y="147233"/>
                    <a:pt x="2635414" y="145947"/>
                  </a:cubicBezTo>
                  <a:cubicBezTo>
                    <a:pt x="2630013" y="144661"/>
                    <a:pt x="2625941" y="144018"/>
                    <a:pt x="2623198" y="144018"/>
                  </a:cubicBezTo>
                  <a:lnTo>
                    <a:pt x="2616769" y="144018"/>
                  </a:lnTo>
                  <a:cubicBezTo>
                    <a:pt x="2623627" y="147447"/>
                    <a:pt x="2627056" y="152162"/>
                    <a:pt x="2627056" y="158163"/>
                  </a:cubicBezTo>
                  <a:cubicBezTo>
                    <a:pt x="2616597" y="152162"/>
                    <a:pt x="2608882" y="149162"/>
                    <a:pt x="2603910" y="149162"/>
                  </a:cubicBezTo>
                  <a:cubicBezTo>
                    <a:pt x="2595338" y="149162"/>
                    <a:pt x="2585051" y="153448"/>
                    <a:pt x="2573049" y="162020"/>
                  </a:cubicBezTo>
                  <a:lnTo>
                    <a:pt x="2569191" y="159449"/>
                  </a:lnTo>
                  <a:cubicBezTo>
                    <a:pt x="2583593" y="142304"/>
                    <a:pt x="2601595" y="133731"/>
                    <a:pt x="2623198" y="133731"/>
                  </a:cubicBezTo>
                  <a:cubicBezTo>
                    <a:pt x="2625427" y="133731"/>
                    <a:pt x="2628856" y="133945"/>
                    <a:pt x="2633485" y="134374"/>
                  </a:cubicBezTo>
                  <a:cubicBezTo>
                    <a:pt x="2638114" y="134803"/>
                    <a:pt x="2641543" y="135017"/>
                    <a:pt x="2643772" y="135017"/>
                  </a:cubicBezTo>
                  <a:cubicBezTo>
                    <a:pt x="2655774" y="135017"/>
                    <a:pt x="2662632" y="131159"/>
                    <a:pt x="2664346" y="123444"/>
                  </a:cubicBezTo>
                  <a:close/>
                  <a:moveTo>
                    <a:pt x="2049696" y="123444"/>
                  </a:moveTo>
                  <a:cubicBezTo>
                    <a:pt x="2051411" y="124644"/>
                    <a:pt x="2052268" y="126787"/>
                    <a:pt x="2052268" y="129873"/>
                  </a:cubicBezTo>
                  <a:cubicBezTo>
                    <a:pt x="2052096" y="135017"/>
                    <a:pt x="2050125" y="139303"/>
                    <a:pt x="2046353" y="142732"/>
                  </a:cubicBezTo>
                  <a:cubicBezTo>
                    <a:pt x="2042581" y="146161"/>
                    <a:pt x="2038123" y="147876"/>
                    <a:pt x="2032980" y="147876"/>
                  </a:cubicBezTo>
                  <a:cubicBezTo>
                    <a:pt x="2030237" y="147876"/>
                    <a:pt x="2026165" y="147233"/>
                    <a:pt x="2020764" y="145947"/>
                  </a:cubicBezTo>
                  <a:cubicBezTo>
                    <a:pt x="2015363" y="144661"/>
                    <a:pt x="2011291" y="144018"/>
                    <a:pt x="2008548" y="144018"/>
                  </a:cubicBezTo>
                  <a:lnTo>
                    <a:pt x="2002119" y="144018"/>
                  </a:lnTo>
                  <a:cubicBezTo>
                    <a:pt x="2008977" y="147447"/>
                    <a:pt x="2012406" y="152162"/>
                    <a:pt x="2012406" y="158163"/>
                  </a:cubicBezTo>
                  <a:cubicBezTo>
                    <a:pt x="2001947" y="152162"/>
                    <a:pt x="1994232" y="149162"/>
                    <a:pt x="1989260" y="149162"/>
                  </a:cubicBezTo>
                  <a:cubicBezTo>
                    <a:pt x="1980688" y="149162"/>
                    <a:pt x="1970401" y="153448"/>
                    <a:pt x="1958399" y="162020"/>
                  </a:cubicBezTo>
                  <a:lnTo>
                    <a:pt x="1954541" y="159449"/>
                  </a:lnTo>
                  <a:cubicBezTo>
                    <a:pt x="1968943" y="142304"/>
                    <a:pt x="1986945" y="133731"/>
                    <a:pt x="2008548" y="133731"/>
                  </a:cubicBezTo>
                  <a:cubicBezTo>
                    <a:pt x="2010777" y="133731"/>
                    <a:pt x="2014206" y="133945"/>
                    <a:pt x="2018835" y="134374"/>
                  </a:cubicBezTo>
                  <a:cubicBezTo>
                    <a:pt x="2023464" y="134803"/>
                    <a:pt x="2026893" y="135017"/>
                    <a:pt x="2029122" y="135017"/>
                  </a:cubicBezTo>
                  <a:cubicBezTo>
                    <a:pt x="2041124" y="135017"/>
                    <a:pt x="2047982" y="131159"/>
                    <a:pt x="2049696" y="123444"/>
                  </a:cubicBezTo>
                  <a:close/>
                  <a:moveTo>
                    <a:pt x="1435044" y="123444"/>
                  </a:moveTo>
                  <a:cubicBezTo>
                    <a:pt x="1436759" y="124644"/>
                    <a:pt x="1437616" y="126787"/>
                    <a:pt x="1437616" y="129873"/>
                  </a:cubicBezTo>
                  <a:cubicBezTo>
                    <a:pt x="1437444" y="135017"/>
                    <a:pt x="1435473" y="139303"/>
                    <a:pt x="1431701" y="142732"/>
                  </a:cubicBezTo>
                  <a:cubicBezTo>
                    <a:pt x="1427929" y="146161"/>
                    <a:pt x="1423471" y="147876"/>
                    <a:pt x="1418328" y="147876"/>
                  </a:cubicBezTo>
                  <a:cubicBezTo>
                    <a:pt x="1415585" y="147876"/>
                    <a:pt x="1411513" y="147233"/>
                    <a:pt x="1406112" y="145947"/>
                  </a:cubicBezTo>
                  <a:cubicBezTo>
                    <a:pt x="1400711" y="144661"/>
                    <a:pt x="1396639" y="144018"/>
                    <a:pt x="1393896" y="144018"/>
                  </a:cubicBezTo>
                  <a:lnTo>
                    <a:pt x="1387467" y="144018"/>
                  </a:lnTo>
                  <a:cubicBezTo>
                    <a:pt x="1394325" y="147447"/>
                    <a:pt x="1397754" y="152162"/>
                    <a:pt x="1397754" y="158163"/>
                  </a:cubicBezTo>
                  <a:cubicBezTo>
                    <a:pt x="1387295" y="152162"/>
                    <a:pt x="1379580" y="149162"/>
                    <a:pt x="1374608" y="149162"/>
                  </a:cubicBezTo>
                  <a:cubicBezTo>
                    <a:pt x="1366036" y="149162"/>
                    <a:pt x="1355749" y="153448"/>
                    <a:pt x="1343747" y="162020"/>
                  </a:cubicBezTo>
                  <a:lnTo>
                    <a:pt x="1339889" y="159449"/>
                  </a:lnTo>
                  <a:cubicBezTo>
                    <a:pt x="1354291" y="142304"/>
                    <a:pt x="1372293" y="133731"/>
                    <a:pt x="1393896" y="133731"/>
                  </a:cubicBezTo>
                  <a:cubicBezTo>
                    <a:pt x="1396125" y="133731"/>
                    <a:pt x="1399554" y="133945"/>
                    <a:pt x="1404183" y="134374"/>
                  </a:cubicBezTo>
                  <a:cubicBezTo>
                    <a:pt x="1408812" y="134803"/>
                    <a:pt x="1412241" y="135017"/>
                    <a:pt x="1414470" y="135017"/>
                  </a:cubicBezTo>
                  <a:cubicBezTo>
                    <a:pt x="1426472" y="135017"/>
                    <a:pt x="1433330" y="131159"/>
                    <a:pt x="1435044" y="123444"/>
                  </a:cubicBezTo>
                  <a:close/>
                  <a:moveTo>
                    <a:pt x="820392" y="123444"/>
                  </a:moveTo>
                  <a:cubicBezTo>
                    <a:pt x="822107" y="124644"/>
                    <a:pt x="822964" y="126787"/>
                    <a:pt x="822964" y="129873"/>
                  </a:cubicBezTo>
                  <a:cubicBezTo>
                    <a:pt x="822792" y="135017"/>
                    <a:pt x="820821" y="139303"/>
                    <a:pt x="817049" y="142732"/>
                  </a:cubicBezTo>
                  <a:cubicBezTo>
                    <a:pt x="813277" y="146161"/>
                    <a:pt x="808819" y="147876"/>
                    <a:pt x="803676" y="147876"/>
                  </a:cubicBezTo>
                  <a:cubicBezTo>
                    <a:pt x="800933" y="147876"/>
                    <a:pt x="796861" y="147233"/>
                    <a:pt x="791460" y="145947"/>
                  </a:cubicBezTo>
                  <a:cubicBezTo>
                    <a:pt x="786059" y="144661"/>
                    <a:pt x="781987" y="144018"/>
                    <a:pt x="779244" y="144018"/>
                  </a:cubicBezTo>
                  <a:lnTo>
                    <a:pt x="772815" y="144018"/>
                  </a:lnTo>
                  <a:cubicBezTo>
                    <a:pt x="779673" y="147447"/>
                    <a:pt x="783102" y="152162"/>
                    <a:pt x="783102" y="158163"/>
                  </a:cubicBezTo>
                  <a:cubicBezTo>
                    <a:pt x="772643" y="152162"/>
                    <a:pt x="764928" y="149162"/>
                    <a:pt x="759956" y="149162"/>
                  </a:cubicBezTo>
                  <a:cubicBezTo>
                    <a:pt x="751384" y="149162"/>
                    <a:pt x="741097" y="153448"/>
                    <a:pt x="729095" y="162020"/>
                  </a:cubicBezTo>
                  <a:lnTo>
                    <a:pt x="725237" y="159449"/>
                  </a:lnTo>
                  <a:cubicBezTo>
                    <a:pt x="739639" y="142304"/>
                    <a:pt x="757641" y="133731"/>
                    <a:pt x="779244" y="133731"/>
                  </a:cubicBezTo>
                  <a:cubicBezTo>
                    <a:pt x="781473" y="133731"/>
                    <a:pt x="784902" y="133945"/>
                    <a:pt x="789531" y="134374"/>
                  </a:cubicBezTo>
                  <a:cubicBezTo>
                    <a:pt x="794160" y="134803"/>
                    <a:pt x="797589" y="135017"/>
                    <a:pt x="799818" y="135017"/>
                  </a:cubicBezTo>
                  <a:cubicBezTo>
                    <a:pt x="811820" y="135017"/>
                    <a:pt x="818678" y="131159"/>
                    <a:pt x="820392" y="123444"/>
                  </a:cubicBezTo>
                  <a:close/>
                  <a:moveTo>
                    <a:pt x="205740" y="123444"/>
                  </a:moveTo>
                  <a:cubicBezTo>
                    <a:pt x="207455" y="124644"/>
                    <a:pt x="208312" y="126787"/>
                    <a:pt x="208312" y="129873"/>
                  </a:cubicBezTo>
                  <a:cubicBezTo>
                    <a:pt x="208141" y="135017"/>
                    <a:pt x="206169" y="139303"/>
                    <a:pt x="202397" y="142732"/>
                  </a:cubicBezTo>
                  <a:cubicBezTo>
                    <a:pt x="198625" y="146161"/>
                    <a:pt x="194168" y="147876"/>
                    <a:pt x="189024" y="147876"/>
                  </a:cubicBezTo>
                  <a:cubicBezTo>
                    <a:pt x="186281" y="147876"/>
                    <a:pt x="182209" y="147233"/>
                    <a:pt x="176808" y="145947"/>
                  </a:cubicBezTo>
                  <a:cubicBezTo>
                    <a:pt x="171408" y="144661"/>
                    <a:pt x="167336" y="144018"/>
                    <a:pt x="164592" y="144018"/>
                  </a:cubicBezTo>
                  <a:lnTo>
                    <a:pt x="158163" y="144018"/>
                  </a:lnTo>
                  <a:cubicBezTo>
                    <a:pt x="165021" y="147447"/>
                    <a:pt x="168450" y="152162"/>
                    <a:pt x="168450" y="158163"/>
                  </a:cubicBezTo>
                  <a:cubicBezTo>
                    <a:pt x="157992" y="152162"/>
                    <a:pt x="150276" y="149162"/>
                    <a:pt x="145304" y="149162"/>
                  </a:cubicBezTo>
                  <a:cubicBezTo>
                    <a:pt x="136732" y="149162"/>
                    <a:pt x="126445" y="153448"/>
                    <a:pt x="114443" y="162020"/>
                  </a:cubicBezTo>
                  <a:lnTo>
                    <a:pt x="110586" y="159449"/>
                  </a:lnTo>
                  <a:cubicBezTo>
                    <a:pt x="124987" y="142304"/>
                    <a:pt x="142990" y="133731"/>
                    <a:pt x="164592" y="133731"/>
                  </a:cubicBezTo>
                  <a:cubicBezTo>
                    <a:pt x="166821" y="133731"/>
                    <a:pt x="170250" y="133945"/>
                    <a:pt x="174879" y="134374"/>
                  </a:cubicBezTo>
                  <a:cubicBezTo>
                    <a:pt x="179509" y="134803"/>
                    <a:pt x="182938" y="135017"/>
                    <a:pt x="185166" y="135017"/>
                  </a:cubicBezTo>
                  <a:cubicBezTo>
                    <a:pt x="197168" y="135017"/>
                    <a:pt x="204026" y="131159"/>
                    <a:pt x="205740" y="123444"/>
                  </a:cubicBezTo>
                  <a:close/>
                  <a:moveTo>
                    <a:pt x="662230" y="79724"/>
                  </a:moveTo>
                  <a:cubicBezTo>
                    <a:pt x="667545" y="87954"/>
                    <a:pt x="672259" y="93526"/>
                    <a:pt x="676374" y="96441"/>
                  </a:cubicBezTo>
                  <a:cubicBezTo>
                    <a:pt x="690947" y="106556"/>
                    <a:pt x="698234" y="118986"/>
                    <a:pt x="698234" y="133731"/>
                  </a:cubicBezTo>
                  <a:cubicBezTo>
                    <a:pt x="692062" y="123444"/>
                    <a:pt x="683918" y="118300"/>
                    <a:pt x="673802" y="118300"/>
                  </a:cubicBezTo>
                  <a:cubicBezTo>
                    <a:pt x="663858" y="118300"/>
                    <a:pt x="657000" y="121730"/>
                    <a:pt x="653228" y="128587"/>
                  </a:cubicBezTo>
                  <a:cubicBezTo>
                    <a:pt x="653400" y="124130"/>
                    <a:pt x="654686" y="120186"/>
                    <a:pt x="657086" y="116757"/>
                  </a:cubicBezTo>
                  <a:cubicBezTo>
                    <a:pt x="659829" y="112643"/>
                    <a:pt x="663258" y="110585"/>
                    <a:pt x="667373" y="110585"/>
                  </a:cubicBezTo>
                  <a:cubicBezTo>
                    <a:pt x="661201" y="107328"/>
                    <a:pt x="656915" y="103470"/>
                    <a:pt x="654514" y="99012"/>
                  </a:cubicBezTo>
                  <a:cubicBezTo>
                    <a:pt x="657772" y="97298"/>
                    <a:pt x="661629" y="96441"/>
                    <a:pt x="666087" y="96441"/>
                  </a:cubicBezTo>
                  <a:cubicBezTo>
                    <a:pt x="662658" y="93869"/>
                    <a:pt x="660944" y="90011"/>
                    <a:pt x="660944" y="84868"/>
                  </a:cubicBezTo>
                  <a:cubicBezTo>
                    <a:pt x="660944" y="86068"/>
                    <a:pt x="661372" y="84353"/>
                    <a:pt x="662230" y="79724"/>
                  </a:cubicBezTo>
                  <a:close/>
                  <a:moveTo>
                    <a:pt x="47578" y="79724"/>
                  </a:moveTo>
                  <a:cubicBezTo>
                    <a:pt x="52893" y="87954"/>
                    <a:pt x="57608" y="93526"/>
                    <a:pt x="61722" y="96441"/>
                  </a:cubicBezTo>
                  <a:cubicBezTo>
                    <a:pt x="76296" y="106556"/>
                    <a:pt x="83582" y="118986"/>
                    <a:pt x="83582" y="133731"/>
                  </a:cubicBezTo>
                  <a:cubicBezTo>
                    <a:pt x="77410" y="123444"/>
                    <a:pt x="69266" y="118300"/>
                    <a:pt x="59151" y="118300"/>
                  </a:cubicBezTo>
                  <a:cubicBezTo>
                    <a:pt x="49207" y="118300"/>
                    <a:pt x="42349" y="121730"/>
                    <a:pt x="38577" y="128587"/>
                  </a:cubicBezTo>
                  <a:cubicBezTo>
                    <a:pt x="38748" y="124130"/>
                    <a:pt x="40034" y="120186"/>
                    <a:pt x="42434" y="116757"/>
                  </a:cubicBezTo>
                  <a:cubicBezTo>
                    <a:pt x="45178" y="112643"/>
                    <a:pt x="48606" y="110585"/>
                    <a:pt x="52721" y="110585"/>
                  </a:cubicBezTo>
                  <a:cubicBezTo>
                    <a:pt x="46549" y="107328"/>
                    <a:pt x="42263" y="103470"/>
                    <a:pt x="39863" y="99012"/>
                  </a:cubicBezTo>
                  <a:cubicBezTo>
                    <a:pt x="43120" y="97298"/>
                    <a:pt x="46978" y="96441"/>
                    <a:pt x="51435" y="96441"/>
                  </a:cubicBezTo>
                  <a:cubicBezTo>
                    <a:pt x="48006" y="93869"/>
                    <a:pt x="46292" y="90011"/>
                    <a:pt x="46292" y="84868"/>
                  </a:cubicBezTo>
                  <a:cubicBezTo>
                    <a:pt x="46292" y="86068"/>
                    <a:pt x="46721" y="84353"/>
                    <a:pt x="47578" y="79724"/>
                  </a:cubicBezTo>
                  <a:close/>
                  <a:moveTo>
                    <a:pt x="1276882" y="79724"/>
                  </a:moveTo>
                  <a:cubicBezTo>
                    <a:pt x="1282197" y="87954"/>
                    <a:pt x="1286911" y="93526"/>
                    <a:pt x="1291026" y="96441"/>
                  </a:cubicBezTo>
                  <a:cubicBezTo>
                    <a:pt x="1305599" y="106556"/>
                    <a:pt x="1312886" y="118986"/>
                    <a:pt x="1312886" y="133731"/>
                  </a:cubicBezTo>
                  <a:cubicBezTo>
                    <a:pt x="1306714" y="123444"/>
                    <a:pt x="1298570" y="118300"/>
                    <a:pt x="1288454" y="118300"/>
                  </a:cubicBezTo>
                  <a:cubicBezTo>
                    <a:pt x="1278510" y="118300"/>
                    <a:pt x="1271652" y="121730"/>
                    <a:pt x="1267880" y="128587"/>
                  </a:cubicBezTo>
                  <a:cubicBezTo>
                    <a:pt x="1268052" y="124130"/>
                    <a:pt x="1269338" y="120186"/>
                    <a:pt x="1271738" y="116757"/>
                  </a:cubicBezTo>
                  <a:cubicBezTo>
                    <a:pt x="1274481" y="112643"/>
                    <a:pt x="1277910" y="110585"/>
                    <a:pt x="1282025" y="110585"/>
                  </a:cubicBezTo>
                  <a:cubicBezTo>
                    <a:pt x="1275853" y="107328"/>
                    <a:pt x="1271567" y="103470"/>
                    <a:pt x="1269166" y="99012"/>
                  </a:cubicBezTo>
                  <a:cubicBezTo>
                    <a:pt x="1272424" y="97298"/>
                    <a:pt x="1276281" y="96441"/>
                    <a:pt x="1280739" y="96441"/>
                  </a:cubicBezTo>
                  <a:cubicBezTo>
                    <a:pt x="1277310" y="93869"/>
                    <a:pt x="1275596" y="90011"/>
                    <a:pt x="1275596" y="84868"/>
                  </a:cubicBezTo>
                  <a:cubicBezTo>
                    <a:pt x="1275596" y="86068"/>
                    <a:pt x="1276024" y="84353"/>
                    <a:pt x="1276882" y="79724"/>
                  </a:cubicBezTo>
                  <a:close/>
                  <a:moveTo>
                    <a:pt x="1891534" y="79724"/>
                  </a:moveTo>
                  <a:cubicBezTo>
                    <a:pt x="1896849" y="87954"/>
                    <a:pt x="1901563" y="93526"/>
                    <a:pt x="1905678" y="96441"/>
                  </a:cubicBezTo>
                  <a:cubicBezTo>
                    <a:pt x="1920251" y="106556"/>
                    <a:pt x="1927538" y="118986"/>
                    <a:pt x="1927538" y="133731"/>
                  </a:cubicBezTo>
                  <a:cubicBezTo>
                    <a:pt x="1921366" y="123444"/>
                    <a:pt x="1913222" y="118300"/>
                    <a:pt x="1903106" y="118300"/>
                  </a:cubicBezTo>
                  <a:cubicBezTo>
                    <a:pt x="1893162" y="118300"/>
                    <a:pt x="1886304" y="121730"/>
                    <a:pt x="1882532" y="128587"/>
                  </a:cubicBezTo>
                  <a:cubicBezTo>
                    <a:pt x="1882704" y="124130"/>
                    <a:pt x="1883990" y="120186"/>
                    <a:pt x="1886390" y="116757"/>
                  </a:cubicBezTo>
                  <a:cubicBezTo>
                    <a:pt x="1889133" y="112643"/>
                    <a:pt x="1892562" y="110585"/>
                    <a:pt x="1896677" y="110585"/>
                  </a:cubicBezTo>
                  <a:cubicBezTo>
                    <a:pt x="1890505" y="107328"/>
                    <a:pt x="1886219" y="103470"/>
                    <a:pt x="1883818" y="99012"/>
                  </a:cubicBezTo>
                  <a:cubicBezTo>
                    <a:pt x="1887076" y="97298"/>
                    <a:pt x="1890933" y="96441"/>
                    <a:pt x="1895391" y="96441"/>
                  </a:cubicBezTo>
                  <a:cubicBezTo>
                    <a:pt x="1891962" y="93869"/>
                    <a:pt x="1890248" y="90011"/>
                    <a:pt x="1890248" y="84868"/>
                  </a:cubicBezTo>
                  <a:cubicBezTo>
                    <a:pt x="1890248" y="86068"/>
                    <a:pt x="1890676" y="84353"/>
                    <a:pt x="1891534" y="79724"/>
                  </a:cubicBezTo>
                  <a:close/>
                  <a:moveTo>
                    <a:pt x="2506184" y="79724"/>
                  </a:moveTo>
                  <a:cubicBezTo>
                    <a:pt x="2511499" y="87954"/>
                    <a:pt x="2516213" y="93526"/>
                    <a:pt x="2520328" y="96441"/>
                  </a:cubicBezTo>
                  <a:cubicBezTo>
                    <a:pt x="2534901" y="106556"/>
                    <a:pt x="2542188" y="118986"/>
                    <a:pt x="2542188" y="133731"/>
                  </a:cubicBezTo>
                  <a:cubicBezTo>
                    <a:pt x="2536016" y="123444"/>
                    <a:pt x="2527872" y="118300"/>
                    <a:pt x="2517756" y="118300"/>
                  </a:cubicBezTo>
                  <a:cubicBezTo>
                    <a:pt x="2507812" y="118300"/>
                    <a:pt x="2500954" y="121730"/>
                    <a:pt x="2497182" y="128587"/>
                  </a:cubicBezTo>
                  <a:cubicBezTo>
                    <a:pt x="2497354" y="124130"/>
                    <a:pt x="2498640" y="120186"/>
                    <a:pt x="2501040" y="116757"/>
                  </a:cubicBezTo>
                  <a:cubicBezTo>
                    <a:pt x="2503783" y="112643"/>
                    <a:pt x="2507212" y="110585"/>
                    <a:pt x="2511327" y="110585"/>
                  </a:cubicBezTo>
                  <a:cubicBezTo>
                    <a:pt x="2505155" y="107328"/>
                    <a:pt x="2500869" y="103470"/>
                    <a:pt x="2498468" y="99012"/>
                  </a:cubicBezTo>
                  <a:cubicBezTo>
                    <a:pt x="2501726" y="97298"/>
                    <a:pt x="2505583" y="96441"/>
                    <a:pt x="2510041" y="96441"/>
                  </a:cubicBezTo>
                  <a:cubicBezTo>
                    <a:pt x="2506612" y="93869"/>
                    <a:pt x="2504898" y="90011"/>
                    <a:pt x="2504898" y="84868"/>
                  </a:cubicBezTo>
                  <a:cubicBezTo>
                    <a:pt x="2504898" y="86068"/>
                    <a:pt x="2505326" y="84353"/>
                    <a:pt x="2506184" y="79724"/>
                  </a:cubicBezTo>
                  <a:close/>
                  <a:moveTo>
                    <a:pt x="1935253" y="77153"/>
                  </a:moveTo>
                  <a:cubicBezTo>
                    <a:pt x="1939368" y="77153"/>
                    <a:pt x="1942969" y="78095"/>
                    <a:pt x="1946055" y="79981"/>
                  </a:cubicBezTo>
                  <a:cubicBezTo>
                    <a:pt x="1949827" y="82210"/>
                    <a:pt x="1951713" y="85211"/>
                    <a:pt x="1951713" y="88983"/>
                  </a:cubicBezTo>
                  <a:cubicBezTo>
                    <a:pt x="1948969" y="85382"/>
                    <a:pt x="1945626" y="83582"/>
                    <a:pt x="1941683" y="83582"/>
                  </a:cubicBezTo>
                  <a:cubicBezTo>
                    <a:pt x="1937225" y="83582"/>
                    <a:pt x="1935082" y="85725"/>
                    <a:pt x="1935253" y="90011"/>
                  </a:cubicBezTo>
                  <a:cubicBezTo>
                    <a:pt x="1935425" y="93955"/>
                    <a:pt x="1936625" y="96526"/>
                    <a:pt x="1938854" y="97727"/>
                  </a:cubicBezTo>
                  <a:cubicBezTo>
                    <a:pt x="1937997" y="98584"/>
                    <a:pt x="1936368" y="99012"/>
                    <a:pt x="1933967" y="99012"/>
                  </a:cubicBezTo>
                  <a:cubicBezTo>
                    <a:pt x="1931567" y="99012"/>
                    <a:pt x="1929467" y="98027"/>
                    <a:pt x="1927667" y="96055"/>
                  </a:cubicBezTo>
                  <a:cubicBezTo>
                    <a:pt x="1925866" y="94083"/>
                    <a:pt x="1924966" y="91897"/>
                    <a:pt x="1924966" y="89497"/>
                  </a:cubicBezTo>
                  <a:cubicBezTo>
                    <a:pt x="1921709" y="91554"/>
                    <a:pt x="1919137" y="92583"/>
                    <a:pt x="1917251" y="92583"/>
                  </a:cubicBezTo>
                  <a:cubicBezTo>
                    <a:pt x="1912279" y="92412"/>
                    <a:pt x="1908850" y="90268"/>
                    <a:pt x="1906964" y="86154"/>
                  </a:cubicBezTo>
                  <a:cubicBezTo>
                    <a:pt x="1910393" y="86154"/>
                    <a:pt x="1915108" y="84653"/>
                    <a:pt x="1921109" y="81653"/>
                  </a:cubicBezTo>
                  <a:cubicBezTo>
                    <a:pt x="1927109" y="78653"/>
                    <a:pt x="1931824" y="77153"/>
                    <a:pt x="1935253" y="77153"/>
                  </a:cubicBezTo>
                  <a:close/>
                  <a:moveTo>
                    <a:pt x="1320601" y="77153"/>
                  </a:moveTo>
                  <a:cubicBezTo>
                    <a:pt x="1324716" y="77153"/>
                    <a:pt x="1328317" y="78095"/>
                    <a:pt x="1331403" y="79981"/>
                  </a:cubicBezTo>
                  <a:cubicBezTo>
                    <a:pt x="1335175" y="82210"/>
                    <a:pt x="1337061" y="85211"/>
                    <a:pt x="1337061" y="88983"/>
                  </a:cubicBezTo>
                  <a:cubicBezTo>
                    <a:pt x="1334317" y="85382"/>
                    <a:pt x="1330974" y="83582"/>
                    <a:pt x="1327031" y="83582"/>
                  </a:cubicBezTo>
                  <a:cubicBezTo>
                    <a:pt x="1322573" y="83582"/>
                    <a:pt x="1320430" y="85725"/>
                    <a:pt x="1320601" y="90011"/>
                  </a:cubicBezTo>
                  <a:cubicBezTo>
                    <a:pt x="1320773" y="93955"/>
                    <a:pt x="1321973" y="96526"/>
                    <a:pt x="1324202" y="97727"/>
                  </a:cubicBezTo>
                  <a:cubicBezTo>
                    <a:pt x="1323345" y="98584"/>
                    <a:pt x="1321716" y="99012"/>
                    <a:pt x="1319315" y="99012"/>
                  </a:cubicBezTo>
                  <a:cubicBezTo>
                    <a:pt x="1316915" y="99012"/>
                    <a:pt x="1314815" y="98027"/>
                    <a:pt x="1313015" y="96055"/>
                  </a:cubicBezTo>
                  <a:cubicBezTo>
                    <a:pt x="1311214" y="94083"/>
                    <a:pt x="1310314" y="91897"/>
                    <a:pt x="1310314" y="89497"/>
                  </a:cubicBezTo>
                  <a:cubicBezTo>
                    <a:pt x="1307057" y="91554"/>
                    <a:pt x="1304485" y="92583"/>
                    <a:pt x="1302599" y="92583"/>
                  </a:cubicBezTo>
                  <a:cubicBezTo>
                    <a:pt x="1297627" y="92412"/>
                    <a:pt x="1294198" y="90268"/>
                    <a:pt x="1292312" y="86154"/>
                  </a:cubicBezTo>
                  <a:cubicBezTo>
                    <a:pt x="1295741" y="86154"/>
                    <a:pt x="1300456" y="84653"/>
                    <a:pt x="1306457" y="81653"/>
                  </a:cubicBezTo>
                  <a:cubicBezTo>
                    <a:pt x="1312457" y="78653"/>
                    <a:pt x="1317172" y="77153"/>
                    <a:pt x="1320601" y="77153"/>
                  </a:cubicBezTo>
                  <a:close/>
                  <a:moveTo>
                    <a:pt x="705949" y="77153"/>
                  </a:moveTo>
                  <a:cubicBezTo>
                    <a:pt x="710064" y="77153"/>
                    <a:pt x="713665" y="78095"/>
                    <a:pt x="716751" y="79981"/>
                  </a:cubicBezTo>
                  <a:cubicBezTo>
                    <a:pt x="720523" y="82210"/>
                    <a:pt x="722409" y="85211"/>
                    <a:pt x="722409" y="88983"/>
                  </a:cubicBezTo>
                  <a:cubicBezTo>
                    <a:pt x="719665" y="85382"/>
                    <a:pt x="716322" y="83582"/>
                    <a:pt x="712379" y="83582"/>
                  </a:cubicBezTo>
                  <a:cubicBezTo>
                    <a:pt x="707921" y="83582"/>
                    <a:pt x="705778" y="85725"/>
                    <a:pt x="705949" y="90011"/>
                  </a:cubicBezTo>
                  <a:cubicBezTo>
                    <a:pt x="706121" y="93955"/>
                    <a:pt x="707321" y="96526"/>
                    <a:pt x="709550" y="97727"/>
                  </a:cubicBezTo>
                  <a:cubicBezTo>
                    <a:pt x="708693" y="98584"/>
                    <a:pt x="707064" y="99012"/>
                    <a:pt x="704663" y="99012"/>
                  </a:cubicBezTo>
                  <a:cubicBezTo>
                    <a:pt x="702263" y="99012"/>
                    <a:pt x="700163" y="98027"/>
                    <a:pt x="698363" y="96055"/>
                  </a:cubicBezTo>
                  <a:cubicBezTo>
                    <a:pt x="696562" y="94083"/>
                    <a:pt x="695662" y="91897"/>
                    <a:pt x="695662" y="89497"/>
                  </a:cubicBezTo>
                  <a:cubicBezTo>
                    <a:pt x="692405" y="91554"/>
                    <a:pt x="689833" y="92583"/>
                    <a:pt x="687947" y="92583"/>
                  </a:cubicBezTo>
                  <a:cubicBezTo>
                    <a:pt x="682975" y="92412"/>
                    <a:pt x="679546" y="90268"/>
                    <a:pt x="677660" y="86154"/>
                  </a:cubicBezTo>
                  <a:cubicBezTo>
                    <a:pt x="681089" y="86154"/>
                    <a:pt x="685804" y="84653"/>
                    <a:pt x="691805" y="81653"/>
                  </a:cubicBezTo>
                  <a:cubicBezTo>
                    <a:pt x="697805" y="78653"/>
                    <a:pt x="702520" y="77153"/>
                    <a:pt x="705949" y="77153"/>
                  </a:cubicBezTo>
                  <a:close/>
                  <a:moveTo>
                    <a:pt x="91298" y="77153"/>
                  </a:moveTo>
                  <a:cubicBezTo>
                    <a:pt x="95412" y="77153"/>
                    <a:pt x="99013" y="78095"/>
                    <a:pt x="102099" y="79981"/>
                  </a:cubicBezTo>
                  <a:cubicBezTo>
                    <a:pt x="105871" y="82210"/>
                    <a:pt x="107757" y="85211"/>
                    <a:pt x="107757" y="88983"/>
                  </a:cubicBezTo>
                  <a:cubicBezTo>
                    <a:pt x="105014" y="85382"/>
                    <a:pt x="101670" y="83582"/>
                    <a:pt x="97727" y="83582"/>
                  </a:cubicBezTo>
                  <a:cubicBezTo>
                    <a:pt x="93269" y="83582"/>
                    <a:pt x="91126" y="85725"/>
                    <a:pt x="91298" y="90011"/>
                  </a:cubicBezTo>
                  <a:cubicBezTo>
                    <a:pt x="91469" y="93955"/>
                    <a:pt x="92669" y="96526"/>
                    <a:pt x="94898" y="97727"/>
                  </a:cubicBezTo>
                  <a:cubicBezTo>
                    <a:pt x="94041" y="98584"/>
                    <a:pt x="92412" y="99012"/>
                    <a:pt x="90012" y="99012"/>
                  </a:cubicBezTo>
                  <a:cubicBezTo>
                    <a:pt x="87611" y="99012"/>
                    <a:pt x="85511" y="98027"/>
                    <a:pt x="83711" y="96055"/>
                  </a:cubicBezTo>
                  <a:cubicBezTo>
                    <a:pt x="81911" y="94083"/>
                    <a:pt x="81011" y="91897"/>
                    <a:pt x="81011" y="89497"/>
                  </a:cubicBezTo>
                  <a:cubicBezTo>
                    <a:pt x="77753" y="91554"/>
                    <a:pt x="75181" y="92583"/>
                    <a:pt x="73295" y="92583"/>
                  </a:cubicBezTo>
                  <a:cubicBezTo>
                    <a:pt x="68323" y="92412"/>
                    <a:pt x="64894" y="90268"/>
                    <a:pt x="63008" y="86154"/>
                  </a:cubicBezTo>
                  <a:cubicBezTo>
                    <a:pt x="66437" y="86154"/>
                    <a:pt x="71152" y="84653"/>
                    <a:pt x="77153" y="81653"/>
                  </a:cubicBezTo>
                  <a:cubicBezTo>
                    <a:pt x="83154" y="78653"/>
                    <a:pt x="87869" y="77153"/>
                    <a:pt x="91298" y="77153"/>
                  </a:cubicBezTo>
                  <a:close/>
                  <a:moveTo>
                    <a:pt x="2549903" y="77153"/>
                  </a:moveTo>
                  <a:cubicBezTo>
                    <a:pt x="2554018" y="77153"/>
                    <a:pt x="2557619" y="78095"/>
                    <a:pt x="2560705" y="79981"/>
                  </a:cubicBezTo>
                  <a:cubicBezTo>
                    <a:pt x="2564477" y="82210"/>
                    <a:pt x="2566363" y="85211"/>
                    <a:pt x="2566363" y="88983"/>
                  </a:cubicBezTo>
                  <a:cubicBezTo>
                    <a:pt x="2563619" y="85382"/>
                    <a:pt x="2560276" y="83582"/>
                    <a:pt x="2556333" y="83582"/>
                  </a:cubicBezTo>
                  <a:cubicBezTo>
                    <a:pt x="2551875" y="83582"/>
                    <a:pt x="2549732" y="85725"/>
                    <a:pt x="2549903" y="90011"/>
                  </a:cubicBezTo>
                  <a:cubicBezTo>
                    <a:pt x="2550075" y="93955"/>
                    <a:pt x="2551275" y="96526"/>
                    <a:pt x="2553504" y="97727"/>
                  </a:cubicBezTo>
                  <a:cubicBezTo>
                    <a:pt x="2552647" y="98584"/>
                    <a:pt x="2551018" y="99012"/>
                    <a:pt x="2548617" y="99012"/>
                  </a:cubicBezTo>
                  <a:cubicBezTo>
                    <a:pt x="2546217" y="99012"/>
                    <a:pt x="2544117" y="98027"/>
                    <a:pt x="2542317" y="96055"/>
                  </a:cubicBezTo>
                  <a:cubicBezTo>
                    <a:pt x="2540516" y="94083"/>
                    <a:pt x="2539616" y="91897"/>
                    <a:pt x="2539616" y="89497"/>
                  </a:cubicBezTo>
                  <a:cubicBezTo>
                    <a:pt x="2536359" y="91554"/>
                    <a:pt x="2533787" y="92583"/>
                    <a:pt x="2531901" y="92583"/>
                  </a:cubicBezTo>
                  <a:cubicBezTo>
                    <a:pt x="2526929" y="92412"/>
                    <a:pt x="2523500" y="90268"/>
                    <a:pt x="2521614" y="86154"/>
                  </a:cubicBezTo>
                  <a:cubicBezTo>
                    <a:pt x="2525043" y="86154"/>
                    <a:pt x="2529758" y="84653"/>
                    <a:pt x="2535759" y="81653"/>
                  </a:cubicBezTo>
                  <a:cubicBezTo>
                    <a:pt x="2541759" y="78653"/>
                    <a:pt x="2546474" y="77153"/>
                    <a:pt x="2549903" y="77153"/>
                  </a:cubicBezTo>
                  <a:close/>
                  <a:moveTo>
                    <a:pt x="807533" y="60436"/>
                  </a:moveTo>
                  <a:lnTo>
                    <a:pt x="810362" y="63522"/>
                  </a:lnTo>
                  <a:cubicBezTo>
                    <a:pt x="805905" y="67637"/>
                    <a:pt x="802819" y="72781"/>
                    <a:pt x="801104" y="78953"/>
                  </a:cubicBezTo>
                  <a:cubicBezTo>
                    <a:pt x="799047" y="86154"/>
                    <a:pt x="793475" y="92412"/>
                    <a:pt x="784388" y="97727"/>
                  </a:cubicBezTo>
                  <a:cubicBezTo>
                    <a:pt x="780273" y="100127"/>
                    <a:pt x="775987" y="103556"/>
                    <a:pt x="771529" y="108014"/>
                  </a:cubicBezTo>
                  <a:cubicBezTo>
                    <a:pt x="775987" y="106299"/>
                    <a:pt x="780273" y="105442"/>
                    <a:pt x="784388" y="105442"/>
                  </a:cubicBezTo>
                  <a:cubicBezTo>
                    <a:pt x="788331" y="105442"/>
                    <a:pt x="791931" y="106385"/>
                    <a:pt x="795189" y="108271"/>
                  </a:cubicBezTo>
                  <a:cubicBezTo>
                    <a:pt x="799132" y="110500"/>
                    <a:pt x="801104" y="113414"/>
                    <a:pt x="801104" y="117015"/>
                  </a:cubicBezTo>
                  <a:cubicBezTo>
                    <a:pt x="795789" y="116157"/>
                    <a:pt x="792360" y="115729"/>
                    <a:pt x="790817" y="115729"/>
                  </a:cubicBezTo>
                  <a:cubicBezTo>
                    <a:pt x="770072" y="115900"/>
                    <a:pt x="748212" y="127473"/>
                    <a:pt x="725237" y="150447"/>
                  </a:cubicBezTo>
                  <a:lnTo>
                    <a:pt x="720094" y="145304"/>
                  </a:lnTo>
                  <a:cubicBezTo>
                    <a:pt x="743411" y="121987"/>
                    <a:pt x="754984" y="100127"/>
                    <a:pt x="754813" y="79724"/>
                  </a:cubicBezTo>
                  <a:cubicBezTo>
                    <a:pt x="754813" y="75095"/>
                    <a:pt x="754384" y="71666"/>
                    <a:pt x="753527" y="69437"/>
                  </a:cubicBezTo>
                  <a:cubicBezTo>
                    <a:pt x="762099" y="72523"/>
                    <a:pt x="766385" y="78095"/>
                    <a:pt x="766385" y="86154"/>
                  </a:cubicBezTo>
                  <a:cubicBezTo>
                    <a:pt x="766385" y="89411"/>
                    <a:pt x="765528" y="93269"/>
                    <a:pt x="763814" y="97727"/>
                  </a:cubicBezTo>
                  <a:cubicBezTo>
                    <a:pt x="767071" y="94469"/>
                    <a:pt x="770500" y="89754"/>
                    <a:pt x="774101" y="83582"/>
                  </a:cubicBezTo>
                  <a:cubicBezTo>
                    <a:pt x="778730" y="77067"/>
                    <a:pt x="784216" y="72438"/>
                    <a:pt x="790560" y="69694"/>
                  </a:cubicBezTo>
                  <a:cubicBezTo>
                    <a:pt x="798104" y="66437"/>
                    <a:pt x="803761" y="63351"/>
                    <a:pt x="807533" y="60436"/>
                  </a:cubicBezTo>
                  <a:close/>
                  <a:moveTo>
                    <a:pt x="192882" y="60436"/>
                  </a:moveTo>
                  <a:lnTo>
                    <a:pt x="195711" y="63522"/>
                  </a:lnTo>
                  <a:cubicBezTo>
                    <a:pt x="191253" y="67637"/>
                    <a:pt x="188167" y="72781"/>
                    <a:pt x="186452" y="78953"/>
                  </a:cubicBezTo>
                  <a:cubicBezTo>
                    <a:pt x="184395" y="86154"/>
                    <a:pt x="178823" y="92412"/>
                    <a:pt x="169736" y="97727"/>
                  </a:cubicBezTo>
                  <a:cubicBezTo>
                    <a:pt x="165621" y="100127"/>
                    <a:pt x="161335" y="103556"/>
                    <a:pt x="156877" y="108014"/>
                  </a:cubicBezTo>
                  <a:cubicBezTo>
                    <a:pt x="161335" y="106299"/>
                    <a:pt x="165621" y="105442"/>
                    <a:pt x="169736" y="105442"/>
                  </a:cubicBezTo>
                  <a:cubicBezTo>
                    <a:pt x="173679" y="105442"/>
                    <a:pt x="177280" y="106385"/>
                    <a:pt x="180537" y="108271"/>
                  </a:cubicBezTo>
                  <a:cubicBezTo>
                    <a:pt x="184481" y="110500"/>
                    <a:pt x="186452" y="113414"/>
                    <a:pt x="186452" y="117015"/>
                  </a:cubicBezTo>
                  <a:cubicBezTo>
                    <a:pt x="181137" y="116157"/>
                    <a:pt x="177708" y="115729"/>
                    <a:pt x="176165" y="115729"/>
                  </a:cubicBezTo>
                  <a:cubicBezTo>
                    <a:pt x="155420" y="115900"/>
                    <a:pt x="133560" y="127473"/>
                    <a:pt x="110586" y="150447"/>
                  </a:cubicBezTo>
                  <a:lnTo>
                    <a:pt x="105442" y="145304"/>
                  </a:lnTo>
                  <a:cubicBezTo>
                    <a:pt x="128759" y="121987"/>
                    <a:pt x="140332" y="100127"/>
                    <a:pt x="140161" y="79724"/>
                  </a:cubicBezTo>
                  <a:cubicBezTo>
                    <a:pt x="140161" y="75095"/>
                    <a:pt x="139732" y="71666"/>
                    <a:pt x="138875" y="69437"/>
                  </a:cubicBezTo>
                  <a:cubicBezTo>
                    <a:pt x="147447" y="72523"/>
                    <a:pt x="151734" y="78095"/>
                    <a:pt x="151734" y="86154"/>
                  </a:cubicBezTo>
                  <a:cubicBezTo>
                    <a:pt x="151734" y="89411"/>
                    <a:pt x="150876" y="93269"/>
                    <a:pt x="149162" y="97727"/>
                  </a:cubicBezTo>
                  <a:cubicBezTo>
                    <a:pt x="152419" y="94469"/>
                    <a:pt x="155848" y="89754"/>
                    <a:pt x="159449" y="83582"/>
                  </a:cubicBezTo>
                  <a:cubicBezTo>
                    <a:pt x="164078" y="77067"/>
                    <a:pt x="169564" y="72438"/>
                    <a:pt x="175908" y="69694"/>
                  </a:cubicBezTo>
                  <a:cubicBezTo>
                    <a:pt x="183452" y="66437"/>
                    <a:pt x="189110" y="63351"/>
                    <a:pt x="192882" y="60436"/>
                  </a:cubicBezTo>
                  <a:close/>
                  <a:moveTo>
                    <a:pt x="1422185" y="60436"/>
                  </a:moveTo>
                  <a:lnTo>
                    <a:pt x="1425014" y="63522"/>
                  </a:lnTo>
                  <a:cubicBezTo>
                    <a:pt x="1420557" y="67637"/>
                    <a:pt x="1417471" y="72781"/>
                    <a:pt x="1415756" y="78953"/>
                  </a:cubicBezTo>
                  <a:cubicBezTo>
                    <a:pt x="1413699" y="86154"/>
                    <a:pt x="1408127" y="92412"/>
                    <a:pt x="1399040" y="97727"/>
                  </a:cubicBezTo>
                  <a:cubicBezTo>
                    <a:pt x="1394925" y="100127"/>
                    <a:pt x="1390639" y="103556"/>
                    <a:pt x="1386181" y="108014"/>
                  </a:cubicBezTo>
                  <a:cubicBezTo>
                    <a:pt x="1390639" y="106299"/>
                    <a:pt x="1394925" y="105442"/>
                    <a:pt x="1399040" y="105442"/>
                  </a:cubicBezTo>
                  <a:cubicBezTo>
                    <a:pt x="1402983" y="105442"/>
                    <a:pt x="1406583" y="106385"/>
                    <a:pt x="1409841" y="108271"/>
                  </a:cubicBezTo>
                  <a:cubicBezTo>
                    <a:pt x="1413784" y="110500"/>
                    <a:pt x="1415756" y="113414"/>
                    <a:pt x="1415756" y="117015"/>
                  </a:cubicBezTo>
                  <a:cubicBezTo>
                    <a:pt x="1410441" y="116157"/>
                    <a:pt x="1407012" y="115729"/>
                    <a:pt x="1405469" y="115729"/>
                  </a:cubicBezTo>
                  <a:cubicBezTo>
                    <a:pt x="1384724" y="115900"/>
                    <a:pt x="1362864" y="127473"/>
                    <a:pt x="1339889" y="150447"/>
                  </a:cubicBezTo>
                  <a:lnTo>
                    <a:pt x="1334746" y="145304"/>
                  </a:lnTo>
                  <a:cubicBezTo>
                    <a:pt x="1358063" y="121987"/>
                    <a:pt x="1369636" y="100127"/>
                    <a:pt x="1369465" y="79724"/>
                  </a:cubicBezTo>
                  <a:cubicBezTo>
                    <a:pt x="1369465" y="75095"/>
                    <a:pt x="1369036" y="71666"/>
                    <a:pt x="1368179" y="69437"/>
                  </a:cubicBezTo>
                  <a:cubicBezTo>
                    <a:pt x="1376751" y="72523"/>
                    <a:pt x="1381037" y="78095"/>
                    <a:pt x="1381037" y="86154"/>
                  </a:cubicBezTo>
                  <a:cubicBezTo>
                    <a:pt x="1381037" y="89411"/>
                    <a:pt x="1380180" y="93269"/>
                    <a:pt x="1378466" y="97727"/>
                  </a:cubicBezTo>
                  <a:cubicBezTo>
                    <a:pt x="1381723" y="94469"/>
                    <a:pt x="1385152" y="89754"/>
                    <a:pt x="1388753" y="83582"/>
                  </a:cubicBezTo>
                  <a:cubicBezTo>
                    <a:pt x="1393382" y="77067"/>
                    <a:pt x="1398868" y="72438"/>
                    <a:pt x="1405212" y="69694"/>
                  </a:cubicBezTo>
                  <a:cubicBezTo>
                    <a:pt x="1412756" y="66437"/>
                    <a:pt x="1418413" y="63351"/>
                    <a:pt x="1422185" y="60436"/>
                  </a:cubicBezTo>
                  <a:close/>
                  <a:moveTo>
                    <a:pt x="2036837" y="60436"/>
                  </a:moveTo>
                  <a:lnTo>
                    <a:pt x="2039666" y="63522"/>
                  </a:lnTo>
                  <a:cubicBezTo>
                    <a:pt x="2035209" y="67637"/>
                    <a:pt x="2032123" y="72781"/>
                    <a:pt x="2030408" y="78953"/>
                  </a:cubicBezTo>
                  <a:cubicBezTo>
                    <a:pt x="2028351" y="86154"/>
                    <a:pt x="2022779" y="92412"/>
                    <a:pt x="2013692" y="97727"/>
                  </a:cubicBezTo>
                  <a:cubicBezTo>
                    <a:pt x="2009577" y="100127"/>
                    <a:pt x="2005291" y="103556"/>
                    <a:pt x="2000833" y="108014"/>
                  </a:cubicBezTo>
                  <a:cubicBezTo>
                    <a:pt x="2005291" y="106299"/>
                    <a:pt x="2009577" y="105442"/>
                    <a:pt x="2013692" y="105442"/>
                  </a:cubicBezTo>
                  <a:cubicBezTo>
                    <a:pt x="2017635" y="105442"/>
                    <a:pt x="2021235" y="106385"/>
                    <a:pt x="2024493" y="108271"/>
                  </a:cubicBezTo>
                  <a:cubicBezTo>
                    <a:pt x="2028436" y="110500"/>
                    <a:pt x="2030408" y="113414"/>
                    <a:pt x="2030408" y="117015"/>
                  </a:cubicBezTo>
                  <a:cubicBezTo>
                    <a:pt x="2025093" y="116157"/>
                    <a:pt x="2021664" y="115729"/>
                    <a:pt x="2020121" y="115729"/>
                  </a:cubicBezTo>
                  <a:cubicBezTo>
                    <a:pt x="1999376" y="115900"/>
                    <a:pt x="1977516" y="127473"/>
                    <a:pt x="1954541" y="150447"/>
                  </a:cubicBezTo>
                  <a:lnTo>
                    <a:pt x="1949398" y="145304"/>
                  </a:lnTo>
                  <a:cubicBezTo>
                    <a:pt x="1972715" y="121987"/>
                    <a:pt x="1984288" y="100127"/>
                    <a:pt x="1984117" y="79724"/>
                  </a:cubicBezTo>
                  <a:cubicBezTo>
                    <a:pt x="1984117" y="75095"/>
                    <a:pt x="1983688" y="71666"/>
                    <a:pt x="1982831" y="69437"/>
                  </a:cubicBezTo>
                  <a:cubicBezTo>
                    <a:pt x="1991403" y="72523"/>
                    <a:pt x="1995689" y="78095"/>
                    <a:pt x="1995689" y="86154"/>
                  </a:cubicBezTo>
                  <a:cubicBezTo>
                    <a:pt x="1995689" y="89411"/>
                    <a:pt x="1994832" y="93269"/>
                    <a:pt x="1993118" y="97727"/>
                  </a:cubicBezTo>
                  <a:cubicBezTo>
                    <a:pt x="1996375" y="94469"/>
                    <a:pt x="1999804" y="89754"/>
                    <a:pt x="2003405" y="83582"/>
                  </a:cubicBezTo>
                  <a:cubicBezTo>
                    <a:pt x="2008034" y="77067"/>
                    <a:pt x="2013520" y="72438"/>
                    <a:pt x="2019864" y="69694"/>
                  </a:cubicBezTo>
                  <a:cubicBezTo>
                    <a:pt x="2027408" y="66437"/>
                    <a:pt x="2033065" y="63351"/>
                    <a:pt x="2036837" y="60436"/>
                  </a:cubicBezTo>
                  <a:close/>
                  <a:moveTo>
                    <a:pt x="2651487" y="60436"/>
                  </a:moveTo>
                  <a:lnTo>
                    <a:pt x="2654316" y="63522"/>
                  </a:lnTo>
                  <a:cubicBezTo>
                    <a:pt x="2649859" y="67637"/>
                    <a:pt x="2646773" y="72781"/>
                    <a:pt x="2645058" y="78953"/>
                  </a:cubicBezTo>
                  <a:cubicBezTo>
                    <a:pt x="2643001" y="86154"/>
                    <a:pt x="2637429" y="92412"/>
                    <a:pt x="2628342" y="97727"/>
                  </a:cubicBezTo>
                  <a:cubicBezTo>
                    <a:pt x="2624227" y="100127"/>
                    <a:pt x="2619941" y="103556"/>
                    <a:pt x="2615483" y="108014"/>
                  </a:cubicBezTo>
                  <a:cubicBezTo>
                    <a:pt x="2619941" y="106299"/>
                    <a:pt x="2624227" y="105442"/>
                    <a:pt x="2628342" y="105442"/>
                  </a:cubicBezTo>
                  <a:cubicBezTo>
                    <a:pt x="2632285" y="105442"/>
                    <a:pt x="2635885" y="106385"/>
                    <a:pt x="2639143" y="108271"/>
                  </a:cubicBezTo>
                  <a:cubicBezTo>
                    <a:pt x="2643086" y="110500"/>
                    <a:pt x="2645058" y="113414"/>
                    <a:pt x="2645058" y="117015"/>
                  </a:cubicBezTo>
                  <a:cubicBezTo>
                    <a:pt x="2639743" y="116157"/>
                    <a:pt x="2636314" y="115729"/>
                    <a:pt x="2634771" y="115729"/>
                  </a:cubicBezTo>
                  <a:cubicBezTo>
                    <a:pt x="2614026" y="115900"/>
                    <a:pt x="2592166" y="127473"/>
                    <a:pt x="2569191" y="150447"/>
                  </a:cubicBezTo>
                  <a:lnTo>
                    <a:pt x="2564048" y="145304"/>
                  </a:lnTo>
                  <a:cubicBezTo>
                    <a:pt x="2587365" y="121987"/>
                    <a:pt x="2598938" y="100127"/>
                    <a:pt x="2598767" y="79724"/>
                  </a:cubicBezTo>
                  <a:cubicBezTo>
                    <a:pt x="2598767" y="75095"/>
                    <a:pt x="2598338" y="71666"/>
                    <a:pt x="2597481" y="69437"/>
                  </a:cubicBezTo>
                  <a:cubicBezTo>
                    <a:pt x="2606053" y="72523"/>
                    <a:pt x="2610339" y="78095"/>
                    <a:pt x="2610339" y="86154"/>
                  </a:cubicBezTo>
                  <a:cubicBezTo>
                    <a:pt x="2610339" y="89411"/>
                    <a:pt x="2609482" y="93269"/>
                    <a:pt x="2607768" y="97727"/>
                  </a:cubicBezTo>
                  <a:cubicBezTo>
                    <a:pt x="2611025" y="94469"/>
                    <a:pt x="2614454" y="89754"/>
                    <a:pt x="2618055" y="83582"/>
                  </a:cubicBezTo>
                  <a:cubicBezTo>
                    <a:pt x="2622684" y="77067"/>
                    <a:pt x="2628170" y="72438"/>
                    <a:pt x="2634514" y="69694"/>
                  </a:cubicBezTo>
                  <a:cubicBezTo>
                    <a:pt x="2642058" y="66437"/>
                    <a:pt x="2647715" y="63351"/>
                    <a:pt x="2651487" y="60436"/>
                  </a:cubicBezTo>
                  <a:close/>
                  <a:moveTo>
                    <a:pt x="743240" y="47577"/>
                  </a:moveTo>
                  <a:cubicBezTo>
                    <a:pt x="743240" y="47577"/>
                    <a:pt x="744954" y="48435"/>
                    <a:pt x="748383" y="50149"/>
                  </a:cubicBezTo>
                  <a:cubicBezTo>
                    <a:pt x="744440" y="50835"/>
                    <a:pt x="741439" y="53750"/>
                    <a:pt x="739382" y="58893"/>
                  </a:cubicBezTo>
                  <a:cubicBezTo>
                    <a:pt x="737668" y="63008"/>
                    <a:pt x="736810" y="67380"/>
                    <a:pt x="736810" y="72009"/>
                  </a:cubicBezTo>
                  <a:cubicBezTo>
                    <a:pt x="736810" y="102527"/>
                    <a:pt x="729095" y="126959"/>
                    <a:pt x="713665" y="145304"/>
                  </a:cubicBezTo>
                  <a:lnTo>
                    <a:pt x="707235" y="141446"/>
                  </a:lnTo>
                  <a:cubicBezTo>
                    <a:pt x="715979" y="130988"/>
                    <a:pt x="720265" y="118986"/>
                    <a:pt x="720094" y="105442"/>
                  </a:cubicBezTo>
                  <a:cubicBezTo>
                    <a:pt x="720094" y="99612"/>
                    <a:pt x="717522" y="93612"/>
                    <a:pt x="712379" y="87440"/>
                  </a:cubicBezTo>
                  <a:cubicBezTo>
                    <a:pt x="718722" y="87440"/>
                    <a:pt x="723437" y="91726"/>
                    <a:pt x="726523" y="100298"/>
                  </a:cubicBezTo>
                  <a:lnTo>
                    <a:pt x="726523" y="95155"/>
                  </a:lnTo>
                  <a:cubicBezTo>
                    <a:pt x="726523" y="92412"/>
                    <a:pt x="726095" y="88340"/>
                    <a:pt x="725237" y="82939"/>
                  </a:cubicBezTo>
                  <a:cubicBezTo>
                    <a:pt x="724380" y="77538"/>
                    <a:pt x="723952" y="73466"/>
                    <a:pt x="723952" y="70723"/>
                  </a:cubicBezTo>
                  <a:cubicBezTo>
                    <a:pt x="723952" y="64894"/>
                    <a:pt x="725752" y="59579"/>
                    <a:pt x="729352" y="54778"/>
                  </a:cubicBezTo>
                  <a:cubicBezTo>
                    <a:pt x="732953" y="49978"/>
                    <a:pt x="737582" y="47577"/>
                    <a:pt x="743240" y="47577"/>
                  </a:cubicBezTo>
                  <a:close/>
                  <a:moveTo>
                    <a:pt x="128588" y="47577"/>
                  </a:moveTo>
                  <a:cubicBezTo>
                    <a:pt x="128588" y="47577"/>
                    <a:pt x="130302" y="48435"/>
                    <a:pt x="133731" y="50149"/>
                  </a:cubicBezTo>
                  <a:cubicBezTo>
                    <a:pt x="129788" y="50835"/>
                    <a:pt x="126788" y="53750"/>
                    <a:pt x="124730" y="58893"/>
                  </a:cubicBezTo>
                  <a:cubicBezTo>
                    <a:pt x="123016" y="63008"/>
                    <a:pt x="122159" y="67380"/>
                    <a:pt x="122159" y="72009"/>
                  </a:cubicBezTo>
                  <a:cubicBezTo>
                    <a:pt x="122159" y="102527"/>
                    <a:pt x="114443" y="126959"/>
                    <a:pt x="99013" y="145304"/>
                  </a:cubicBezTo>
                  <a:lnTo>
                    <a:pt x="92583" y="141446"/>
                  </a:lnTo>
                  <a:cubicBezTo>
                    <a:pt x="101327" y="130988"/>
                    <a:pt x="105614" y="118986"/>
                    <a:pt x="105442" y="105442"/>
                  </a:cubicBezTo>
                  <a:cubicBezTo>
                    <a:pt x="105442" y="99612"/>
                    <a:pt x="102870" y="93612"/>
                    <a:pt x="97727" y="87440"/>
                  </a:cubicBezTo>
                  <a:cubicBezTo>
                    <a:pt x="104071" y="87440"/>
                    <a:pt x="108785" y="91726"/>
                    <a:pt x="111872" y="100298"/>
                  </a:cubicBezTo>
                  <a:lnTo>
                    <a:pt x="111872" y="95155"/>
                  </a:lnTo>
                  <a:cubicBezTo>
                    <a:pt x="111872" y="92412"/>
                    <a:pt x="111443" y="88340"/>
                    <a:pt x="110586" y="82939"/>
                  </a:cubicBezTo>
                  <a:cubicBezTo>
                    <a:pt x="109728" y="77538"/>
                    <a:pt x="109300" y="73466"/>
                    <a:pt x="109300" y="70723"/>
                  </a:cubicBezTo>
                  <a:cubicBezTo>
                    <a:pt x="109300" y="64894"/>
                    <a:pt x="111100" y="59579"/>
                    <a:pt x="114700" y="54778"/>
                  </a:cubicBezTo>
                  <a:cubicBezTo>
                    <a:pt x="118301" y="49978"/>
                    <a:pt x="122930" y="47577"/>
                    <a:pt x="128588" y="47577"/>
                  </a:cubicBezTo>
                  <a:close/>
                  <a:moveTo>
                    <a:pt x="1357892" y="47577"/>
                  </a:moveTo>
                  <a:cubicBezTo>
                    <a:pt x="1357892" y="47577"/>
                    <a:pt x="1359606" y="48435"/>
                    <a:pt x="1363035" y="50149"/>
                  </a:cubicBezTo>
                  <a:cubicBezTo>
                    <a:pt x="1359092" y="50835"/>
                    <a:pt x="1356091" y="53750"/>
                    <a:pt x="1354034" y="58893"/>
                  </a:cubicBezTo>
                  <a:cubicBezTo>
                    <a:pt x="1352320" y="63008"/>
                    <a:pt x="1351462" y="67380"/>
                    <a:pt x="1351462" y="72009"/>
                  </a:cubicBezTo>
                  <a:cubicBezTo>
                    <a:pt x="1351462" y="102527"/>
                    <a:pt x="1343747" y="126959"/>
                    <a:pt x="1328317" y="145304"/>
                  </a:cubicBezTo>
                  <a:lnTo>
                    <a:pt x="1321887" y="141446"/>
                  </a:lnTo>
                  <a:cubicBezTo>
                    <a:pt x="1330631" y="130988"/>
                    <a:pt x="1334917" y="118986"/>
                    <a:pt x="1334746" y="105442"/>
                  </a:cubicBezTo>
                  <a:cubicBezTo>
                    <a:pt x="1334746" y="99612"/>
                    <a:pt x="1332174" y="93612"/>
                    <a:pt x="1327031" y="87440"/>
                  </a:cubicBezTo>
                  <a:cubicBezTo>
                    <a:pt x="1333374" y="87440"/>
                    <a:pt x="1338089" y="91726"/>
                    <a:pt x="1341175" y="100298"/>
                  </a:cubicBezTo>
                  <a:lnTo>
                    <a:pt x="1341175" y="95155"/>
                  </a:lnTo>
                  <a:cubicBezTo>
                    <a:pt x="1341175" y="92412"/>
                    <a:pt x="1340747" y="88340"/>
                    <a:pt x="1339889" y="82939"/>
                  </a:cubicBezTo>
                  <a:cubicBezTo>
                    <a:pt x="1339032" y="77538"/>
                    <a:pt x="1338604" y="73466"/>
                    <a:pt x="1338604" y="70723"/>
                  </a:cubicBezTo>
                  <a:cubicBezTo>
                    <a:pt x="1338604" y="64894"/>
                    <a:pt x="1340404" y="59579"/>
                    <a:pt x="1344004" y="54778"/>
                  </a:cubicBezTo>
                  <a:cubicBezTo>
                    <a:pt x="1347605" y="49978"/>
                    <a:pt x="1352234" y="47577"/>
                    <a:pt x="1357892" y="47577"/>
                  </a:cubicBezTo>
                  <a:close/>
                  <a:moveTo>
                    <a:pt x="1972544" y="47577"/>
                  </a:moveTo>
                  <a:cubicBezTo>
                    <a:pt x="1972544" y="47577"/>
                    <a:pt x="1974258" y="48435"/>
                    <a:pt x="1977687" y="50149"/>
                  </a:cubicBezTo>
                  <a:cubicBezTo>
                    <a:pt x="1973744" y="50835"/>
                    <a:pt x="1970743" y="53750"/>
                    <a:pt x="1968686" y="58893"/>
                  </a:cubicBezTo>
                  <a:cubicBezTo>
                    <a:pt x="1966972" y="63008"/>
                    <a:pt x="1966114" y="67380"/>
                    <a:pt x="1966114" y="72009"/>
                  </a:cubicBezTo>
                  <a:cubicBezTo>
                    <a:pt x="1966114" y="102527"/>
                    <a:pt x="1958399" y="126959"/>
                    <a:pt x="1942969" y="145304"/>
                  </a:cubicBezTo>
                  <a:lnTo>
                    <a:pt x="1936539" y="141446"/>
                  </a:lnTo>
                  <a:cubicBezTo>
                    <a:pt x="1945283" y="130988"/>
                    <a:pt x="1949569" y="118986"/>
                    <a:pt x="1949398" y="105442"/>
                  </a:cubicBezTo>
                  <a:cubicBezTo>
                    <a:pt x="1949398" y="99612"/>
                    <a:pt x="1946826" y="93612"/>
                    <a:pt x="1941683" y="87440"/>
                  </a:cubicBezTo>
                  <a:cubicBezTo>
                    <a:pt x="1948026" y="87440"/>
                    <a:pt x="1952741" y="91726"/>
                    <a:pt x="1955827" y="100298"/>
                  </a:cubicBezTo>
                  <a:lnTo>
                    <a:pt x="1955827" y="95155"/>
                  </a:lnTo>
                  <a:cubicBezTo>
                    <a:pt x="1955827" y="92412"/>
                    <a:pt x="1955399" y="88340"/>
                    <a:pt x="1954541" y="82939"/>
                  </a:cubicBezTo>
                  <a:cubicBezTo>
                    <a:pt x="1953684" y="77538"/>
                    <a:pt x="1953256" y="73466"/>
                    <a:pt x="1953256" y="70723"/>
                  </a:cubicBezTo>
                  <a:cubicBezTo>
                    <a:pt x="1953256" y="64894"/>
                    <a:pt x="1955056" y="59579"/>
                    <a:pt x="1958656" y="54778"/>
                  </a:cubicBezTo>
                  <a:cubicBezTo>
                    <a:pt x="1962257" y="49978"/>
                    <a:pt x="1966886" y="47577"/>
                    <a:pt x="1972544" y="47577"/>
                  </a:cubicBezTo>
                  <a:close/>
                  <a:moveTo>
                    <a:pt x="2587194" y="47577"/>
                  </a:moveTo>
                  <a:cubicBezTo>
                    <a:pt x="2587194" y="47577"/>
                    <a:pt x="2588908" y="48435"/>
                    <a:pt x="2592337" y="50149"/>
                  </a:cubicBezTo>
                  <a:cubicBezTo>
                    <a:pt x="2588394" y="50835"/>
                    <a:pt x="2585393" y="53750"/>
                    <a:pt x="2583336" y="58893"/>
                  </a:cubicBezTo>
                  <a:cubicBezTo>
                    <a:pt x="2581622" y="63008"/>
                    <a:pt x="2580764" y="67380"/>
                    <a:pt x="2580764" y="72009"/>
                  </a:cubicBezTo>
                  <a:cubicBezTo>
                    <a:pt x="2580764" y="102527"/>
                    <a:pt x="2573049" y="126959"/>
                    <a:pt x="2557619" y="145304"/>
                  </a:cubicBezTo>
                  <a:lnTo>
                    <a:pt x="2551189" y="141446"/>
                  </a:lnTo>
                  <a:cubicBezTo>
                    <a:pt x="2559933" y="130988"/>
                    <a:pt x="2564219" y="118986"/>
                    <a:pt x="2564048" y="105442"/>
                  </a:cubicBezTo>
                  <a:cubicBezTo>
                    <a:pt x="2564048" y="99612"/>
                    <a:pt x="2561476" y="93612"/>
                    <a:pt x="2556333" y="87440"/>
                  </a:cubicBezTo>
                  <a:cubicBezTo>
                    <a:pt x="2562676" y="87440"/>
                    <a:pt x="2567391" y="91726"/>
                    <a:pt x="2570477" y="100298"/>
                  </a:cubicBezTo>
                  <a:lnTo>
                    <a:pt x="2570477" y="95155"/>
                  </a:lnTo>
                  <a:cubicBezTo>
                    <a:pt x="2570477" y="92412"/>
                    <a:pt x="2570049" y="88340"/>
                    <a:pt x="2569191" y="82939"/>
                  </a:cubicBezTo>
                  <a:cubicBezTo>
                    <a:pt x="2568334" y="77538"/>
                    <a:pt x="2567906" y="73466"/>
                    <a:pt x="2567906" y="70723"/>
                  </a:cubicBezTo>
                  <a:cubicBezTo>
                    <a:pt x="2567906" y="64894"/>
                    <a:pt x="2569706" y="59579"/>
                    <a:pt x="2573306" y="54778"/>
                  </a:cubicBezTo>
                  <a:cubicBezTo>
                    <a:pt x="2576907" y="49978"/>
                    <a:pt x="2581536" y="47577"/>
                    <a:pt x="2587194" y="47577"/>
                  </a:cubicBezTo>
                  <a:close/>
                  <a:moveTo>
                    <a:pt x="673802" y="37290"/>
                  </a:moveTo>
                  <a:cubicBezTo>
                    <a:pt x="677231" y="39348"/>
                    <a:pt x="678946" y="44063"/>
                    <a:pt x="678946" y="51435"/>
                  </a:cubicBezTo>
                  <a:cubicBezTo>
                    <a:pt x="678946" y="57093"/>
                    <a:pt x="676374" y="61379"/>
                    <a:pt x="671231" y="64294"/>
                  </a:cubicBezTo>
                  <a:cubicBezTo>
                    <a:pt x="674831" y="64637"/>
                    <a:pt x="676546" y="67637"/>
                    <a:pt x="676374" y="73295"/>
                  </a:cubicBezTo>
                  <a:cubicBezTo>
                    <a:pt x="676203" y="77581"/>
                    <a:pt x="673631" y="80153"/>
                    <a:pt x="668659" y="81010"/>
                  </a:cubicBezTo>
                  <a:cubicBezTo>
                    <a:pt x="668316" y="76724"/>
                    <a:pt x="667030" y="74581"/>
                    <a:pt x="664801" y="74581"/>
                  </a:cubicBezTo>
                  <a:cubicBezTo>
                    <a:pt x="660515" y="74581"/>
                    <a:pt x="658372" y="76724"/>
                    <a:pt x="658372" y="81010"/>
                  </a:cubicBezTo>
                  <a:cubicBezTo>
                    <a:pt x="658372" y="87182"/>
                    <a:pt x="658715" y="90783"/>
                    <a:pt x="659401" y="91812"/>
                  </a:cubicBezTo>
                  <a:cubicBezTo>
                    <a:pt x="655286" y="90611"/>
                    <a:pt x="653228" y="86154"/>
                    <a:pt x="653228" y="78438"/>
                  </a:cubicBezTo>
                  <a:cubicBezTo>
                    <a:pt x="653228" y="75181"/>
                    <a:pt x="656657" y="68751"/>
                    <a:pt x="663515" y="59150"/>
                  </a:cubicBezTo>
                  <a:cubicBezTo>
                    <a:pt x="670373" y="49549"/>
                    <a:pt x="673802" y="42262"/>
                    <a:pt x="673802" y="37290"/>
                  </a:cubicBezTo>
                  <a:close/>
                  <a:moveTo>
                    <a:pt x="59151" y="37290"/>
                  </a:moveTo>
                  <a:cubicBezTo>
                    <a:pt x="62580" y="39348"/>
                    <a:pt x="64294" y="44063"/>
                    <a:pt x="64294" y="51435"/>
                  </a:cubicBezTo>
                  <a:cubicBezTo>
                    <a:pt x="64294" y="57093"/>
                    <a:pt x="61722" y="61379"/>
                    <a:pt x="56579" y="64294"/>
                  </a:cubicBezTo>
                  <a:cubicBezTo>
                    <a:pt x="60179" y="64637"/>
                    <a:pt x="61894" y="67637"/>
                    <a:pt x="61722" y="73295"/>
                  </a:cubicBezTo>
                  <a:cubicBezTo>
                    <a:pt x="61551" y="77581"/>
                    <a:pt x="58979" y="80153"/>
                    <a:pt x="54007" y="81010"/>
                  </a:cubicBezTo>
                  <a:cubicBezTo>
                    <a:pt x="53664" y="76724"/>
                    <a:pt x="52378" y="74581"/>
                    <a:pt x="50150" y="74581"/>
                  </a:cubicBezTo>
                  <a:cubicBezTo>
                    <a:pt x="45863" y="74581"/>
                    <a:pt x="43720" y="76724"/>
                    <a:pt x="43720" y="81010"/>
                  </a:cubicBezTo>
                  <a:cubicBezTo>
                    <a:pt x="43720" y="87182"/>
                    <a:pt x="44063" y="90783"/>
                    <a:pt x="44749" y="91812"/>
                  </a:cubicBezTo>
                  <a:cubicBezTo>
                    <a:pt x="40634" y="90611"/>
                    <a:pt x="38577" y="86154"/>
                    <a:pt x="38577" y="78438"/>
                  </a:cubicBezTo>
                  <a:cubicBezTo>
                    <a:pt x="38577" y="75181"/>
                    <a:pt x="42006" y="68751"/>
                    <a:pt x="48864" y="59150"/>
                  </a:cubicBezTo>
                  <a:cubicBezTo>
                    <a:pt x="55722" y="49549"/>
                    <a:pt x="59151" y="42262"/>
                    <a:pt x="59151" y="37290"/>
                  </a:cubicBezTo>
                  <a:close/>
                  <a:moveTo>
                    <a:pt x="1288454" y="37290"/>
                  </a:moveTo>
                  <a:cubicBezTo>
                    <a:pt x="1291883" y="39348"/>
                    <a:pt x="1293598" y="44063"/>
                    <a:pt x="1293598" y="51435"/>
                  </a:cubicBezTo>
                  <a:cubicBezTo>
                    <a:pt x="1293598" y="57093"/>
                    <a:pt x="1291026" y="61379"/>
                    <a:pt x="1285883" y="64294"/>
                  </a:cubicBezTo>
                  <a:cubicBezTo>
                    <a:pt x="1289483" y="64637"/>
                    <a:pt x="1291198" y="67637"/>
                    <a:pt x="1291026" y="73295"/>
                  </a:cubicBezTo>
                  <a:cubicBezTo>
                    <a:pt x="1290855" y="77581"/>
                    <a:pt x="1288283" y="80153"/>
                    <a:pt x="1283311" y="81010"/>
                  </a:cubicBezTo>
                  <a:cubicBezTo>
                    <a:pt x="1282968" y="76724"/>
                    <a:pt x="1281682" y="74581"/>
                    <a:pt x="1279453" y="74581"/>
                  </a:cubicBezTo>
                  <a:cubicBezTo>
                    <a:pt x="1275167" y="74581"/>
                    <a:pt x="1273024" y="76724"/>
                    <a:pt x="1273024" y="81010"/>
                  </a:cubicBezTo>
                  <a:cubicBezTo>
                    <a:pt x="1273024" y="87182"/>
                    <a:pt x="1273367" y="90783"/>
                    <a:pt x="1274053" y="91812"/>
                  </a:cubicBezTo>
                  <a:cubicBezTo>
                    <a:pt x="1269938" y="90611"/>
                    <a:pt x="1267880" y="86154"/>
                    <a:pt x="1267880" y="78438"/>
                  </a:cubicBezTo>
                  <a:cubicBezTo>
                    <a:pt x="1267880" y="75181"/>
                    <a:pt x="1271309" y="68751"/>
                    <a:pt x="1278167" y="59150"/>
                  </a:cubicBezTo>
                  <a:cubicBezTo>
                    <a:pt x="1285025" y="49549"/>
                    <a:pt x="1288454" y="42262"/>
                    <a:pt x="1288454" y="37290"/>
                  </a:cubicBezTo>
                  <a:close/>
                  <a:moveTo>
                    <a:pt x="1903106" y="37290"/>
                  </a:moveTo>
                  <a:cubicBezTo>
                    <a:pt x="1906535" y="39348"/>
                    <a:pt x="1908250" y="44063"/>
                    <a:pt x="1908250" y="51435"/>
                  </a:cubicBezTo>
                  <a:cubicBezTo>
                    <a:pt x="1908250" y="57093"/>
                    <a:pt x="1905678" y="61379"/>
                    <a:pt x="1900535" y="64294"/>
                  </a:cubicBezTo>
                  <a:cubicBezTo>
                    <a:pt x="1904135" y="64637"/>
                    <a:pt x="1905850" y="67637"/>
                    <a:pt x="1905678" y="73295"/>
                  </a:cubicBezTo>
                  <a:cubicBezTo>
                    <a:pt x="1905507" y="77581"/>
                    <a:pt x="1902935" y="80153"/>
                    <a:pt x="1897963" y="81010"/>
                  </a:cubicBezTo>
                  <a:cubicBezTo>
                    <a:pt x="1897620" y="76724"/>
                    <a:pt x="1896334" y="74581"/>
                    <a:pt x="1894105" y="74581"/>
                  </a:cubicBezTo>
                  <a:cubicBezTo>
                    <a:pt x="1889819" y="74581"/>
                    <a:pt x="1887676" y="76724"/>
                    <a:pt x="1887676" y="81010"/>
                  </a:cubicBezTo>
                  <a:cubicBezTo>
                    <a:pt x="1887676" y="87182"/>
                    <a:pt x="1888019" y="90783"/>
                    <a:pt x="1888705" y="91812"/>
                  </a:cubicBezTo>
                  <a:cubicBezTo>
                    <a:pt x="1884590" y="90611"/>
                    <a:pt x="1882532" y="86154"/>
                    <a:pt x="1882532" y="78438"/>
                  </a:cubicBezTo>
                  <a:cubicBezTo>
                    <a:pt x="1882532" y="75181"/>
                    <a:pt x="1885961" y="68751"/>
                    <a:pt x="1892819" y="59150"/>
                  </a:cubicBezTo>
                  <a:cubicBezTo>
                    <a:pt x="1899677" y="49549"/>
                    <a:pt x="1903106" y="42262"/>
                    <a:pt x="1903106" y="37290"/>
                  </a:cubicBezTo>
                  <a:close/>
                  <a:moveTo>
                    <a:pt x="2517756" y="37290"/>
                  </a:moveTo>
                  <a:cubicBezTo>
                    <a:pt x="2521185" y="39348"/>
                    <a:pt x="2522900" y="44063"/>
                    <a:pt x="2522900" y="51435"/>
                  </a:cubicBezTo>
                  <a:cubicBezTo>
                    <a:pt x="2522900" y="57093"/>
                    <a:pt x="2520328" y="61379"/>
                    <a:pt x="2515185" y="64294"/>
                  </a:cubicBezTo>
                  <a:cubicBezTo>
                    <a:pt x="2518785" y="64637"/>
                    <a:pt x="2520500" y="67637"/>
                    <a:pt x="2520328" y="73295"/>
                  </a:cubicBezTo>
                  <a:cubicBezTo>
                    <a:pt x="2520157" y="77581"/>
                    <a:pt x="2517585" y="80153"/>
                    <a:pt x="2512613" y="81010"/>
                  </a:cubicBezTo>
                  <a:cubicBezTo>
                    <a:pt x="2512270" y="76724"/>
                    <a:pt x="2510984" y="74581"/>
                    <a:pt x="2508755" y="74581"/>
                  </a:cubicBezTo>
                  <a:cubicBezTo>
                    <a:pt x="2504469" y="74581"/>
                    <a:pt x="2502326" y="76724"/>
                    <a:pt x="2502326" y="81010"/>
                  </a:cubicBezTo>
                  <a:cubicBezTo>
                    <a:pt x="2502326" y="87182"/>
                    <a:pt x="2502669" y="90783"/>
                    <a:pt x="2503355" y="91811"/>
                  </a:cubicBezTo>
                  <a:cubicBezTo>
                    <a:pt x="2499240" y="90611"/>
                    <a:pt x="2497182" y="86154"/>
                    <a:pt x="2497182" y="78438"/>
                  </a:cubicBezTo>
                  <a:cubicBezTo>
                    <a:pt x="2497182" y="75181"/>
                    <a:pt x="2500611" y="68751"/>
                    <a:pt x="2507469" y="59150"/>
                  </a:cubicBezTo>
                  <a:cubicBezTo>
                    <a:pt x="2514327" y="49549"/>
                    <a:pt x="2517756" y="42262"/>
                    <a:pt x="2517756" y="37290"/>
                  </a:cubicBezTo>
                  <a:close/>
                  <a:moveTo>
                    <a:pt x="635226" y="0"/>
                  </a:moveTo>
                  <a:lnTo>
                    <a:pt x="642941" y="0"/>
                  </a:lnTo>
                  <a:lnTo>
                    <a:pt x="642941" y="174879"/>
                  </a:lnTo>
                  <a:lnTo>
                    <a:pt x="723952" y="174879"/>
                  </a:lnTo>
                  <a:lnTo>
                    <a:pt x="740958" y="181528"/>
                  </a:lnTo>
                  <a:lnTo>
                    <a:pt x="741149" y="181778"/>
                  </a:lnTo>
                  <a:lnTo>
                    <a:pt x="748383" y="198025"/>
                  </a:lnTo>
                  <a:cubicBezTo>
                    <a:pt x="748383" y="203340"/>
                    <a:pt x="746497" y="207883"/>
                    <a:pt x="742725" y="211655"/>
                  </a:cubicBezTo>
                  <a:cubicBezTo>
                    <a:pt x="738953" y="215427"/>
                    <a:pt x="734410" y="217313"/>
                    <a:pt x="729095" y="217313"/>
                  </a:cubicBezTo>
                  <a:cubicBezTo>
                    <a:pt x="727381" y="217313"/>
                    <a:pt x="724980" y="216670"/>
                    <a:pt x="721894" y="215384"/>
                  </a:cubicBezTo>
                  <a:cubicBezTo>
                    <a:pt x="718808" y="214098"/>
                    <a:pt x="716493" y="213455"/>
                    <a:pt x="714950" y="213455"/>
                  </a:cubicBezTo>
                  <a:cubicBezTo>
                    <a:pt x="712722" y="213455"/>
                    <a:pt x="708864" y="214741"/>
                    <a:pt x="703378" y="217313"/>
                  </a:cubicBezTo>
                  <a:cubicBezTo>
                    <a:pt x="703720" y="210455"/>
                    <a:pt x="706721" y="207026"/>
                    <a:pt x="712379" y="207026"/>
                  </a:cubicBezTo>
                  <a:cubicBezTo>
                    <a:pt x="712379" y="203254"/>
                    <a:pt x="713150" y="199739"/>
                    <a:pt x="714693" y="196482"/>
                  </a:cubicBezTo>
                  <a:cubicBezTo>
                    <a:pt x="716579" y="192367"/>
                    <a:pt x="719237" y="190310"/>
                    <a:pt x="722666" y="190310"/>
                  </a:cubicBezTo>
                  <a:cubicBezTo>
                    <a:pt x="726952" y="190310"/>
                    <a:pt x="729095" y="192881"/>
                    <a:pt x="729095" y="198025"/>
                  </a:cubicBezTo>
                  <a:cubicBezTo>
                    <a:pt x="725666" y="197168"/>
                    <a:pt x="724380" y="196739"/>
                    <a:pt x="725237" y="196739"/>
                  </a:cubicBezTo>
                  <a:cubicBezTo>
                    <a:pt x="722666" y="196739"/>
                    <a:pt x="721380" y="198453"/>
                    <a:pt x="721380" y="201882"/>
                  </a:cubicBezTo>
                  <a:cubicBezTo>
                    <a:pt x="721380" y="206169"/>
                    <a:pt x="723952" y="208312"/>
                    <a:pt x="729095" y="208312"/>
                  </a:cubicBezTo>
                  <a:cubicBezTo>
                    <a:pt x="731838" y="208312"/>
                    <a:pt x="734024" y="207112"/>
                    <a:pt x="735653" y="204711"/>
                  </a:cubicBezTo>
                  <a:cubicBezTo>
                    <a:pt x="737282" y="202311"/>
                    <a:pt x="738096" y="199654"/>
                    <a:pt x="738096" y="196739"/>
                  </a:cubicBezTo>
                  <a:cubicBezTo>
                    <a:pt x="738096" y="192796"/>
                    <a:pt x="736725" y="189452"/>
                    <a:pt x="733981" y="186709"/>
                  </a:cubicBezTo>
                  <a:cubicBezTo>
                    <a:pt x="731238" y="183966"/>
                    <a:pt x="727895" y="182594"/>
                    <a:pt x="723952" y="182594"/>
                  </a:cubicBezTo>
                  <a:lnTo>
                    <a:pt x="635226" y="182594"/>
                  </a:lnTo>
                  <a:close/>
                  <a:moveTo>
                    <a:pt x="614652" y="0"/>
                  </a:moveTo>
                  <a:lnTo>
                    <a:pt x="622367" y="0"/>
                  </a:lnTo>
                  <a:lnTo>
                    <a:pt x="622367" y="249460"/>
                  </a:lnTo>
                  <a:lnTo>
                    <a:pt x="871827" y="249460"/>
                  </a:lnTo>
                  <a:lnTo>
                    <a:pt x="871827" y="257175"/>
                  </a:lnTo>
                  <a:lnTo>
                    <a:pt x="614652" y="257175"/>
                  </a:lnTo>
                  <a:close/>
                  <a:moveTo>
                    <a:pt x="20574" y="0"/>
                  </a:moveTo>
                  <a:lnTo>
                    <a:pt x="28290" y="0"/>
                  </a:lnTo>
                  <a:lnTo>
                    <a:pt x="28290" y="174879"/>
                  </a:lnTo>
                  <a:lnTo>
                    <a:pt x="109300" y="174879"/>
                  </a:lnTo>
                  <a:lnTo>
                    <a:pt x="126306" y="181528"/>
                  </a:lnTo>
                  <a:lnTo>
                    <a:pt x="126496" y="181778"/>
                  </a:lnTo>
                  <a:lnTo>
                    <a:pt x="133731" y="198025"/>
                  </a:lnTo>
                  <a:cubicBezTo>
                    <a:pt x="133731" y="203340"/>
                    <a:pt x="131845" y="207883"/>
                    <a:pt x="128074" y="211655"/>
                  </a:cubicBezTo>
                  <a:cubicBezTo>
                    <a:pt x="124302" y="215427"/>
                    <a:pt x="119758" y="217313"/>
                    <a:pt x="114443" y="217313"/>
                  </a:cubicBezTo>
                  <a:cubicBezTo>
                    <a:pt x="112729" y="217313"/>
                    <a:pt x="110328" y="216670"/>
                    <a:pt x="107242" y="215384"/>
                  </a:cubicBezTo>
                  <a:cubicBezTo>
                    <a:pt x="104156" y="214098"/>
                    <a:pt x="101842" y="213455"/>
                    <a:pt x="100299" y="213455"/>
                  </a:cubicBezTo>
                  <a:cubicBezTo>
                    <a:pt x="98070" y="213455"/>
                    <a:pt x="94212" y="214741"/>
                    <a:pt x="88726" y="217313"/>
                  </a:cubicBezTo>
                  <a:cubicBezTo>
                    <a:pt x="89069" y="210455"/>
                    <a:pt x="92069" y="207026"/>
                    <a:pt x="97727" y="207026"/>
                  </a:cubicBezTo>
                  <a:cubicBezTo>
                    <a:pt x="97727" y="203254"/>
                    <a:pt x="98498" y="199739"/>
                    <a:pt x="100041" y="196482"/>
                  </a:cubicBezTo>
                  <a:cubicBezTo>
                    <a:pt x="101927" y="192367"/>
                    <a:pt x="104585" y="190310"/>
                    <a:pt x="108014" y="190310"/>
                  </a:cubicBezTo>
                  <a:cubicBezTo>
                    <a:pt x="112300" y="190310"/>
                    <a:pt x="114443" y="192881"/>
                    <a:pt x="114443" y="198025"/>
                  </a:cubicBezTo>
                  <a:cubicBezTo>
                    <a:pt x="111014" y="197168"/>
                    <a:pt x="109728" y="196739"/>
                    <a:pt x="110586" y="196739"/>
                  </a:cubicBezTo>
                  <a:cubicBezTo>
                    <a:pt x="108014" y="196739"/>
                    <a:pt x="106728" y="198453"/>
                    <a:pt x="106728" y="201882"/>
                  </a:cubicBezTo>
                  <a:cubicBezTo>
                    <a:pt x="106728" y="206169"/>
                    <a:pt x="109300" y="208312"/>
                    <a:pt x="114443" y="208312"/>
                  </a:cubicBezTo>
                  <a:cubicBezTo>
                    <a:pt x="117186" y="208312"/>
                    <a:pt x="119372" y="207112"/>
                    <a:pt x="121001" y="204711"/>
                  </a:cubicBezTo>
                  <a:cubicBezTo>
                    <a:pt x="122630" y="202311"/>
                    <a:pt x="123444" y="199654"/>
                    <a:pt x="123444" y="196739"/>
                  </a:cubicBezTo>
                  <a:cubicBezTo>
                    <a:pt x="123444" y="192796"/>
                    <a:pt x="122073" y="189452"/>
                    <a:pt x="119330" y="186709"/>
                  </a:cubicBezTo>
                  <a:cubicBezTo>
                    <a:pt x="116586" y="183966"/>
                    <a:pt x="113243" y="182594"/>
                    <a:pt x="109300" y="182594"/>
                  </a:cubicBezTo>
                  <a:lnTo>
                    <a:pt x="20574" y="182594"/>
                  </a:lnTo>
                  <a:close/>
                  <a:moveTo>
                    <a:pt x="0" y="0"/>
                  </a:moveTo>
                  <a:lnTo>
                    <a:pt x="7716" y="0"/>
                  </a:lnTo>
                  <a:lnTo>
                    <a:pt x="7716" y="249460"/>
                  </a:lnTo>
                  <a:lnTo>
                    <a:pt x="257175" y="249460"/>
                  </a:lnTo>
                  <a:lnTo>
                    <a:pt x="257175" y="257175"/>
                  </a:lnTo>
                  <a:lnTo>
                    <a:pt x="0" y="257175"/>
                  </a:lnTo>
                  <a:close/>
                  <a:moveTo>
                    <a:pt x="1249878" y="0"/>
                  </a:moveTo>
                  <a:lnTo>
                    <a:pt x="1257593" y="0"/>
                  </a:lnTo>
                  <a:lnTo>
                    <a:pt x="1257593" y="174879"/>
                  </a:lnTo>
                  <a:lnTo>
                    <a:pt x="1338604" y="174879"/>
                  </a:lnTo>
                  <a:lnTo>
                    <a:pt x="1355610" y="181528"/>
                  </a:lnTo>
                  <a:lnTo>
                    <a:pt x="1355801" y="181778"/>
                  </a:lnTo>
                  <a:lnTo>
                    <a:pt x="1363035" y="198025"/>
                  </a:lnTo>
                  <a:cubicBezTo>
                    <a:pt x="1363035" y="203340"/>
                    <a:pt x="1361149" y="207883"/>
                    <a:pt x="1357377" y="211655"/>
                  </a:cubicBezTo>
                  <a:cubicBezTo>
                    <a:pt x="1353605" y="215427"/>
                    <a:pt x="1349062" y="217313"/>
                    <a:pt x="1343747" y="217313"/>
                  </a:cubicBezTo>
                  <a:cubicBezTo>
                    <a:pt x="1342033" y="217313"/>
                    <a:pt x="1339632" y="216670"/>
                    <a:pt x="1336546" y="215384"/>
                  </a:cubicBezTo>
                  <a:cubicBezTo>
                    <a:pt x="1333460" y="214098"/>
                    <a:pt x="1331145" y="213455"/>
                    <a:pt x="1329602" y="213455"/>
                  </a:cubicBezTo>
                  <a:cubicBezTo>
                    <a:pt x="1327374" y="213455"/>
                    <a:pt x="1323516" y="214741"/>
                    <a:pt x="1318030" y="217313"/>
                  </a:cubicBezTo>
                  <a:cubicBezTo>
                    <a:pt x="1318372" y="210455"/>
                    <a:pt x="1321373" y="207026"/>
                    <a:pt x="1327031" y="207026"/>
                  </a:cubicBezTo>
                  <a:cubicBezTo>
                    <a:pt x="1327031" y="203254"/>
                    <a:pt x="1327802" y="199739"/>
                    <a:pt x="1329345" y="196482"/>
                  </a:cubicBezTo>
                  <a:cubicBezTo>
                    <a:pt x="1331231" y="192367"/>
                    <a:pt x="1333889" y="190310"/>
                    <a:pt x="1337318" y="190310"/>
                  </a:cubicBezTo>
                  <a:cubicBezTo>
                    <a:pt x="1341604" y="190310"/>
                    <a:pt x="1343747" y="192881"/>
                    <a:pt x="1343747" y="198025"/>
                  </a:cubicBezTo>
                  <a:cubicBezTo>
                    <a:pt x="1340318" y="197168"/>
                    <a:pt x="1339032" y="196739"/>
                    <a:pt x="1339889" y="196739"/>
                  </a:cubicBezTo>
                  <a:cubicBezTo>
                    <a:pt x="1337318" y="196739"/>
                    <a:pt x="1336032" y="198453"/>
                    <a:pt x="1336032" y="201882"/>
                  </a:cubicBezTo>
                  <a:cubicBezTo>
                    <a:pt x="1336032" y="206169"/>
                    <a:pt x="1338604" y="208312"/>
                    <a:pt x="1343747" y="208312"/>
                  </a:cubicBezTo>
                  <a:cubicBezTo>
                    <a:pt x="1346490" y="208312"/>
                    <a:pt x="1348676" y="207112"/>
                    <a:pt x="1350305" y="204711"/>
                  </a:cubicBezTo>
                  <a:cubicBezTo>
                    <a:pt x="1351934" y="202311"/>
                    <a:pt x="1352748" y="199654"/>
                    <a:pt x="1352748" y="196739"/>
                  </a:cubicBezTo>
                  <a:cubicBezTo>
                    <a:pt x="1352748" y="192796"/>
                    <a:pt x="1351377" y="189452"/>
                    <a:pt x="1348633" y="186709"/>
                  </a:cubicBezTo>
                  <a:cubicBezTo>
                    <a:pt x="1345890" y="183966"/>
                    <a:pt x="1342547" y="182594"/>
                    <a:pt x="1338604" y="182594"/>
                  </a:cubicBezTo>
                  <a:lnTo>
                    <a:pt x="1249878" y="182594"/>
                  </a:lnTo>
                  <a:close/>
                  <a:moveTo>
                    <a:pt x="1229304" y="0"/>
                  </a:moveTo>
                  <a:lnTo>
                    <a:pt x="1237019" y="0"/>
                  </a:lnTo>
                  <a:lnTo>
                    <a:pt x="1237019" y="249460"/>
                  </a:lnTo>
                  <a:lnTo>
                    <a:pt x="1486479" y="249460"/>
                  </a:lnTo>
                  <a:lnTo>
                    <a:pt x="1486479" y="257175"/>
                  </a:lnTo>
                  <a:lnTo>
                    <a:pt x="1229304" y="257175"/>
                  </a:lnTo>
                  <a:close/>
                  <a:moveTo>
                    <a:pt x="1864530" y="0"/>
                  </a:moveTo>
                  <a:lnTo>
                    <a:pt x="1872245" y="0"/>
                  </a:lnTo>
                  <a:lnTo>
                    <a:pt x="1872245" y="174879"/>
                  </a:lnTo>
                  <a:lnTo>
                    <a:pt x="1953256" y="174879"/>
                  </a:lnTo>
                  <a:lnTo>
                    <a:pt x="1970262" y="181528"/>
                  </a:lnTo>
                  <a:lnTo>
                    <a:pt x="1970453" y="181778"/>
                  </a:lnTo>
                  <a:lnTo>
                    <a:pt x="1977687" y="198025"/>
                  </a:lnTo>
                  <a:cubicBezTo>
                    <a:pt x="1977687" y="203340"/>
                    <a:pt x="1975801" y="207883"/>
                    <a:pt x="1972029" y="211655"/>
                  </a:cubicBezTo>
                  <a:cubicBezTo>
                    <a:pt x="1968257" y="215427"/>
                    <a:pt x="1963714" y="217313"/>
                    <a:pt x="1958399" y="217313"/>
                  </a:cubicBezTo>
                  <a:cubicBezTo>
                    <a:pt x="1956685" y="217313"/>
                    <a:pt x="1954284" y="216670"/>
                    <a:pt x="1951198" y="215384"/>
                  </a:cubicBezTo>
                  <a:cubicBezTo>
                    <a:pt x="1948112" y="214098"/>
                    <a:pt x="1945797" y="213455"/>
                    <a:pt x="1944254" y="213455"/>
                  </a:cubicBezTo>
                  <a:cubicBezTo>
                    <a:pt x="1942026" y="213455"/>
                    <a:pt x="1938168" y="214741"/>
                    <a:pt x="1932682" y="217313"/>
                  </a:cubicBezTo>
                  <a:cubicBezTo>
                    <a:pt x="1933024" y="210455"/>
                    <a:pt x="1936025" y="207026"/>
                    <a:pt x="1941683" y="207026"/>
                  </a:cubicBezTo>
                  <a:cubicBezTo>
                    <a:pt x="1941683" y="203254"/>
                    <a:pt x="1942454" y="199739"/>
                    <a:pt x="1943997" y="196482"/>
                  </a:cubicBezTo>
                  <a:cubicBezTo>
                    <a:pt x="1945883" y="192367"/>
                    <a:pt x="1948541" y="190310"/>
                    <a:pt x="1951970" y="190310"/>
                  </a:cubicBezTo>
                  <a:cubicBezTo>
                    <a:pt x="1956256" y="190310"/>
                    <a:pt x="1958399" y="192881"/>
                    <a:pt x="1958399" y="198025"/>
                  </a:cubicBezTo>
                  <a:cubicBezTo>
                    <a:pt x="1954970" y="197168"/>
                    <a:pt x="1953684" y="196739"/>
                    <a:pt x="1954541" y="196739"/>
                  </a:cubicBezTo>
                  <a:cubicBezTo>
                    <a:pt x="1951970" y="196739"/>
                    <a:pt x="1950684" y="198453"/>
                    <a:pt x="1950684" y="201882"/>
                  </a:cubicBezTo>
                  <a:cubicBezTo>
                    <a:pt x="1950684" y="206169"/>
                    <a:pt x="1953256" y="208312"/>
                    <a:pt x="1958399" y="208312"/>
                  </a:cubicBezTo>
                  <a:cubicBezTo>
                    <a:pt x="1961142" y="208312"/>
                    <a:pt x="1963328" y="207112"/>
                    <a:pt x="1964957" y="204711"/>
                  </a:cubicBezTo>
                  <a:cubicBezTo>
                    <a:pt x="1966586" y="202311"/>
                    <a:pt x="1967400" y="199654"/>
                    <a:pt x="1967400" y="196739"/>
                  </a:cubicBezTo>
                  <a:cubicBezTo>
                    <a:pt x="1967400" y="192796"/>
                    <a:pt x="1966029" y="189452"/>
                    <a:pt x="1963285" y="186709"/>
                  </a:cubicBezTo>
                  <a:cubicBezTo>
                    <a:pt x="1960542" y="183966"/>
                    <a:pt x="1957199" y="182594"/>
                    <a:pt x="1953256" y="182594"/>
                  </a:cubicBezTo>
                  <a:lnTo>
                    <a:pt x="1864530" y="182594"/>
                  </a:lnTo>
                  <a:close/>
                  <a:moveTo>
                    <a:pt x="1843956" y="0"/>
                  </a:moveTo>
                  <a:lnTo>
                    <a:pt x="1851671" y="0"/>
                  </a:lnTo>
                  <a:lnTo>
                    <a:pt x="1851671" y="249460"/>
                  </a:lnTo>
                  <a:lnTo>
                    <a:pt x="2101131" y="249460"/>
                  </a:lnTo>
                  <a:lnTo>
                    <a:pt x="2101131" y="257175"/>
                  </a:lnTo>
                  <a:lnTo>
                    <a:pt x="1843956" y="257175"/>
                  </a:lnTo>
                  <a:close/>
                  <a:moveTo>
                    <a:pt x="2479180" y="0"/>
                  </a:moveTo>
                  <a:lnTo>
                    <a:pt x="2486895" y="0"/>
                  </a:lnTo>
                  <a:lnTo>
                    <a:pt x="2486895" y="174879"/>
                  </a:lnTo>
                  <a:lnTo>
                    <a:pt x="2567906" y="174879"/>
                  </a:lnTo>
                  <a:lnTo>
                    <a:pt x="2584912" y="181528"/>
                  </a:lnTo>
                  <a:lnTo>
                    <a:pt x="2585103" y="181778"/>
                  </a:lnTo>
                  <a:lnTo>
                    <a:pt x="2592337" y="198025"/>
                  </a:lnTo>
                  <a:cubicBezTo>
                    <a:pt x="2592337" y="203340"/>
                    <a:pt x="2590451" y="207883"/>
                    <a:pt x="2586679" y="211655"/>
                  </a:cubicBezTo>
                  <a:cubicBezTo>
                    <a:pt x="2582907" y="215427"/>
                    <a:pt x="2578364" y="217313"/>
                    <a:pt x="2573049" y="217313"/>
                  </a:cubicBezTo>
                  <a:cubicBezTo>
                    <a:pt x="2571335" y="217313"/>
                    <a:pt x="2568934" y="216670"/>
                    <a:pt x="2565848" y="215384"/>
                  </a:cubicBezTo>
                  <a:cubicBezTo>
                    <a:pt x="2562762" y="214098"/>
                    <a:pt x="2560447" y="213455"/>
                    <a:pt x="2558904" y="213455"/>
                  </a:cubicBezTo>
                  <a:cubicBezTo>
                    <a:pt x="2556676" y="213455"/>
                    <a:pt x="2552818" y="214741"/>
                    <a:pt x="2547332" y="217313"/>
                  </a:cubicBezTo>
                  <a:cubicBezTo>
                    <a:pt x="2547674" y="210455"/>
                    <a:pt x="2550675" y="207026"/>
                    <a:pt x="2556333" y="207026"/>
                  </a:cubicBezTo>
                  <a:cubicBezTo>
                    <a:pt x="2556333" y="203254"/>
                    <a:pt x="2557104" y="199739"/>
                    <a:pt x="2558647" y="196482"/>
                  </a:cubicBezTo>
                  <a:cubicBezTo>
                    <a:pt x="2560533" y="192367"/>
                    <a:pt x="2563191" y="190310"/>
                    <a:pt x="2566620" y="190310"/>
                  </a:cubicBezTo>
                  <a:cubicBezTo>
                    <a:pt x="2570906" y="190310"/>
                    <a:pt x="2573049" y="192881"/>
                    <a:pt x="2573049" y="198025"/>
                  </a:cubicBezTo>
                  <a:cubicBezTo>
                    <a:pt x="2569620" y="197168"/>
                    <a:pt x="2568334" y="196739"/>
                    <a:pt x="2569191" y="196739"/>
                  </a:cubicBezTo>
                  <a:cubicBezTo>
                    <a:pt x="2566620" y="196739"/>
                    <a:pt x="2565334" y="198453"/>
                    <a:pt x="2565334" y="201882"/>
                  </a:cubicBezTo>
                  <a:cubicBezTo>
                    <a:pt x="2565334" y="206169"/>
                    <a:pt x="2567906" y="208312"/>
                    <a:pt x="2573049" y="208312"/>
                  </a:cubicBezTo>
                  <a:cubicBezTo>
                    <a:pt x="2575792" y="208312"/>
                    <a:pt x="2577978" y="207112"/>
                    <a:pt x="2579607" y="204711"/>
                  </a:cubicBezTo>
                  <a:cubicBezTo>
                    <a:pt x="2581236" y="202311"/>
                    <a:pt x="2582050" y="199654"/>
                    <a:pt x="2582050" y="196739"/>
                  </a:cubicBezTo>
                  <a:cubicBezTo>
                    <a:pt x="2582050" y="192796"/>
                    <a:pt x="2580679" y="189452"/>
                    <a:pt x="2577935" y="186709"/>
                  </a:cubicBezTo>
                  <a:cubicBezTo>
                    <a:pt x="2575192" y="183966"/>
                    <a:pt x="2571849" y="182594"/>
                    <a:pt x="2567906" y="182594"/>
                  </a:cubicBezTo>
                  <a:lnTo>
                    <a:pt x="2479180" y="182594"/>
                  </a:lnTo>
                  <a:close/>
                  <a:moveTo>
                    <a:pt x="2458606" y="0"/>
                  </a:moveTo>
                  <a:lnTo>
                    <a:pt x="2466321" y="0"/>
                  </a:lnTo>
                  <a:lnTo>
                    <a:pt x="2466321" y="249460"/>
                  </a:lnTo>
                  <a:lnTo>
                    <a:pt x="2715781" y="249460"/>
                  </a:lnTo>
                  <a:lnTo>
                    <a:pt x="2715781" y="257175"/>
                  </a:lnTo>
                  <a:lnTo>
                    <a:pt x="2458606" y="257175"/>
                  </a:ln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000" dirty="0"/>
            </a:p>
          </p:txBody>
        </p:sp>
        <p:sp>
          <p:nvSpPr>
            <p:cNvPr id="10" name="TextBox 9">
              <a:extLst>
                <a:ext uri="{FF2B5EF4-FFF2-40B4-BE49-F238E27FC236}">
                  <a16:creationId xmlns:a16="http://schemas.microsoft.com/office/drawing/2014/main" id="{780CD27F-6F5E-4282-B420-4CC19CF9A9C8}"/>
                </a:ext>
              </a:extLst>
            </p:cNvPr>
            <p:cNvSpPr txBox="1"/>
            <p:nvPr/>
          </p:nvSpPr>
          <p:spPr>
            <a:xfrm>
              <a:off x="4738108" y="6713105"/>
              <a:ext cx="2834640" cy="274320"/>
            </a:xfrm>
            <a:custGeom>
              <a:avLst/>
              <a:gdLst/>
              <a:ahLst/>
              <a:cxnLst/>
              <a:rect l="l" t="t" r="r" b="b"/>
              <a:pathLst>
                <a:path w="2715781" h="257175">
                  <a:moveTo>
                    <a:pt x="2510041" y="216027"/>
                  </a:moveTo>
                  <a:lnTo>
                    <a:pt x="2516471" y="216027"/>
                  </a:lnTo>
                  <a:cubicBezTo>
                    <a:pt x="2518871" y="216027"/>
                    <a:pt x="2520971" y="216927"/>
                    <a:pt x="2522771" y="218727"/>
                  </a:cubicBezTo>
                  <a:cubicBezTo>
                    <a:pt x="2524572" y="220528"/>
                    <a:pt x="2525472" y="222628"/>
                    <a:pt x="2525472" y="225028"/>
                  </a:cubicBezTo>
                  <a:lnTo>
                    <a:pt x="2525472" y="236601"/>
                  </a:lnTo>
                  <a:lnTo>
                    <a:pt x="2515185" y="236601"/>
                  </a:lnTo>
                  <a:cubicBezTo>
                    <a:pt x="2512270" y="236601"/>
                    <a:pt x="2509827" y="235615"/>
                    <a:pt x="2507855" y="233644"/>
                  </a:cubicBezTo>
                  <a:cubicBezTo>
                    <a:pt x="2505884" y="231672"/>
                    <a:pt x="2504898" y="229229"/>
                    <a:pt x="2504898" y="226314"/>
                  </a:cubicBezTo>
                  <a:lnTo>
                    <a:pt x="2504898" y="221171"/>
                  </a:lnTo>
                  <a:lnTo>
                    <a:pt x="2510041" y="221171"/>
                  </a:lnTo>
                  <a:close/>
                  <a:moveTo>
                    <a:pt x="2489467" y="216027"/>
                  </a:moveTo>
                  <a:lnTo>
                    <a:pt x="2494611" y="216027"/>
                  </a:lnTo>
                  <a:lnTo>
                    <a:pt x="2494611" y="222456"/>
                  </a:lnTo>
                  <a:lnTo>
                    <a:pt x="2501040" y="222456"/>
                  </a:lnTo>
                  <a:lnTo>
                    <a:pt x="2501040" y="226314"/>
                  </a:lnTo>
                  <a:cubicBezTo>
                    <a:pt x="2501040" y="228886"/>
                    <a:pt x="2500183" y="231243"/>
                    <a:pt x="2498468" y="233386"/>
                  </a:cubicBezTo>
                  <a:cubicBezTo>
                    <a:pt x="2496754" y="235529"/>
                    <a:pt x="2494611" y="236601"/>
                    <a:pt x="2492039" y="236601"/>
                  </a:cubicBezTo>
                  <a:lnTo>
                    <a:pt x="2479180" y="236601"/>
                  </a:lnTo>
                  <a:lnTo>
                    <a:pt x="2479180" y="228886"/>
                  </a:lnTo>
                  <a:cubicBezTo>
                    <a:pt x="2479180" y="220313"/>
                    <a:pt x="2482609" y="216027"/>
                    <a:pt x="2489467" y="216027"/>
                  </a:cubicBezTo>
                  <a:close/>
                  <a:moveTo>
                    <a:pt x="1895391" y="216027"/>
                  </a:moveTo>
                  <a:lnTo>
                    <a:pt x="1901821" y="216027"/>
                  </a:lnTo>
                  <a:cubicBezTo>
                    <a:pt x="1904221" y="216027"/>
                    <a:pt x="1906321" y="216927"/>
                    <a:pt x="1908121" y="218727"/>
                  </a:cubicBezTo>
                  <a:cubicBezTo>
                    <a:pt x="1909922" y="220528"/>
                    <a:pt x="1910822" y="222628"/>
                    <a:pt x="1910822" y="225028"/>
                  </a:cubicBezTo>
                  <a:lnTo>
                    <a:pt x="1910822" y="236601"/>
                  </a:lnTo>
                  <a:lnTo>
                    <a:pt x="1900535" y="236601"/>
                  </a:lnTo>
                  <a:cubicBezTo>
                    <a:pt x="1897620" y="236601"/>
                    <a:pt x="1895177" y="235615"/>
                    <a:pt x="1893205" y="233644"/>
                  </a:cubicBezTo>
                  <a:cubicBezTo>
                    <a:pt x="1891234" y="231672"/>
                    <a:pt x="1890248" y="229229"/>
                    <a:pt x="1890248" y="226314"/>
                  </a:cubicBezTo>
                  <a:lnTo>
                    <a:pt x="1890248" y="221171"/>
                  </a:lnTo>
                  <a:lnTo>
                    <a:pt x="1895391" y="221171"/>
                  </a:lnTo>
                  <a:close/>
                  <a:moveTo>
                    <a:pt x="1874817" y="216027"/>
                  </a:moveTo>
                  <a:lnTo>
                    <a:pt x="1879961" y="216027"/>
                  </a:lnTo>
                  <a:lnTo>
                    <a:pt x="1879961" y="222456"/>
                  </a:lnTo>
                  <a:lnTo>
                    <a:pt x="1886390" y="222456"/>
                  </a:lnTo>
                  <a:lnTo>
                    <a:pt x="1886390" y="226314"/>
                  </a:lnTo>
                  <a:cubicBezTo>
                    <a:pt x="1886390" y="228886"/>
                    <a:pt x="1885533" y="231243"/>
                    <a:pt x="1883818" y="233386"/>
                  </a:cubicBezTo>
                  <a:cubicBezTo>
                    <a:pt x="1882104" y="235529"/>
                    <a:pt x="1879961" y="236601"/>
                    <a:pt x="1877389" y="236601"/>
                  </a:cubicBezTo>
                  <a:lnTo>
                    <a:pt x="1864530" y="236601"/>
                  </a:lnTo>
                  <a:lnTo>
                    <a:pt x="1864530" y="228886"/>
                  </a:lnTo>
                  <a:cubicBezTo>
                    <a:pt x="1864530" y="220313"/>
                    <a:pt x="1867959" y="216027"/>
                    <a:pt x="1874817" y="216027"/>
                  </a:cubicBezTo>
                  <a:close/>
                  <a:moveTo>
                    <a:pt x="1280739" y="216027"/>
                  </a:moveTo>
                  <a:lnTo>
                    <a:pt x="1287169" y="216027"/>
                  </a:lnTo>
                  <a:cubicBezTo>
                    <a:pt x="1289569" y="216027"/>
                    <a:pt x="1291669" y="216927"/>
                    <a:pt x="1293469" y="218727"/>
                  </a:cubicBezTo>
                  <a:cubicBezTo>
                    <a:pt x="1295270" y="220528"/>
                    <a:pt x="1296170" y="222628"/>
                    <a:pt x="1296170" y="225028"/>
                  </a:cubicBezTo>
                  <a:lnTo>
                    <a:pt x="1296170" y="236601"/>
                  </a:lnTo>
                  <a:lnTo>
                    <a:pt x="1285883" y="236601"/>
                  </a:lnTo>
                  <a:cubicBezTo>
                    <a:pt x="1282968" y="236601"/>
                    <a:pt x="1280525" y="235615"/>
                    <a:pt x="1278553" y="233644"/>
                  </a:cubicBezTo>
                  <a:cubicBezTo>
                    <a:pt x="1276582" y="231672"/>
                    <a:pt x="1275596" y="229229"/>
                    <a:pt x="1275596" y="226314"/>
                  </a:cubicBezTo>
                  <a:lnTo>
                    <a:pt x="1275596" y="221171"/>
                  </a:lnTo>
                  <a:lnTo>
                    <a:pt x="1280739" y="221171"/>
                  </a:lnTo>
                  <a:close/>
                  <a:moveTo>
                    <a:pt x="1260165" y="216027"/>
                  </a:moveTo>
                  <a:lnTo>
                    <a:pt x="1265309" y="216027"/>
                  </a:lnTo>
                  <a:lnTo>
                    <a:pt x="1265309" y="222456"/>
                  </a:lnTo>
                  <a:lnTo>
                    <a:pt x="1271738" y="222456"/>
                  </a:lnTo>
                  <a:lnTo>
                    <a:pt x="1271738" y="226314"/>
                  </a:lnTo>
                  <a:cubicBezTo>
                    <a:pt x="1271738" y="228886"/>
                    <a:pt x="1270881" y="231243"/>
                    <a:pt x="1269166" y="233386"/>
                  </a:cubicBezTo>
                  <a:cubicBezTo>
                    <a:pt x="1267452" y="235529"/>
                    <a:pt x="1265309" y="236601"/>
                    <a:pt x="1262737" y="236601"/>
                  </a:cubicBezTo>
                  <a:lnTo>
                    <a:pt x="1249878" y="236601"/>
                  </a:lnTo>
                  <a:lnTo>
                    <a:pt x="1249878" y="228886"/>
                  </a:lnTo>
                  <a:cubicBezTo>
                    <a:pt x="1249878" y="220313"/>
                    <a:pt x="1253307" y="216027"/>
                    <a:pt x="1260165" y="216027"/>
                  </a:cubicBezTo>
                  <a:close/>
                  <a:moveTo>
                    <a:pt x="666087" y="216027"/>
                  </a:moveTo>
                  <a:lnTo>
                    <a:pt x="672517" y="216027"/>
                  </a:lnTo>
                  <a:cubicBezTo>
                    <a:pt x="674917" y="216027"/>
                    <a:pt x="677017" y="216927"/>
                    <a:pt x="678817" y="218727"/>
                  </a:cubicBezTo>
                  <a:cubicBezTo>
                    <a:pt x="680618" y="220528"/>
                    <a:pt x="681518" y="222628"/>
                    <a:pt x="681518" y="225028"/>
                  </a:cubicBezTo>
                  <a:lnTo>
                    <a:pt x="681518" y="236601"/>
                  </a:lnTo>
                  <a:lnTo>
                    <a:pt x="671231" y="236601"/>
                  </a:lnTo>
                  <a:cubicBezTo>
                    <a:pt x="668316" y="236601"/>
                    <a:pt x="665873" y="235615"/>
                    <a:pt x="663901" y="233644"/>
                  </a:cubicBezTo>
                  <a:cubicBezTo>
                    <a:pt x="661930" y="231672"/>
                    <a:pt x="660944" y="229229"/>
                    <a:pt x="660944" y="226314"/>
                  </a:cubicBezTo>
                  <a:lnTo>
                    <a:pt x="660944" y="221171"/>
                  </a:lnTo>
                  <a:lnTo>
                    <a:pt x="666087" y="221171"/>
                  </a:lnTo>
                  <a:close/>
                  <a:moveTo>
                    <a:pt x="645513" y="216027"/>
                  </a:moveTo>
                  <a:lnTo>
                    <a:pt x="650657" y="216027"/>
                  </a:lnTo>
                  <a:lnTo>
                    <a:pt x="650657" y="222456"/>
                  </a:lnTo>
                  <a:lnTo>
                    <a:pt x="657086" y="222456"/>
                  </a:lnTo>
                  <a:lnTo>
                    <a:pt x="657086" y="226314"/>
                  </a:lnTo>
                  <a:cubicBezTo>
                    <a:pt x="657086" y="228886"/>
                    <a:pt x="656229" y="231243"/>
                    <a:pt x="654514" y="233386"/>
                  </a:cubicBezTo>
                  <a:cubicBezTo>
                    <a:pt x="652800" y="235529"/>
                    <a:pt x="650657" y="236601"/>
                    <a:pt x="648085" y="236601"/>
                  </a:cubicBezTo>
                  <a:lnTo>
                    <a:pt x="635226" y="236601"/>
                  </a:lnTo>
                  <a:lnTo>
                    <a:pt x="635226" y="228886"/>
                  </a:lnTo>
                  <a:cubicBezTo>
                    <a:pt x="635226" y="220313"/>
                    <a:pt x="638655" y="216027"/>
                    <a:pt x="645513" y="216027"/>
                  </a:cubicBezTo>
                  <a:close/>
                  <a:moveTo>
                    <a:pt x="51435" y="216027"/>
                  </a:moveTo>
                  <a:lnTo>
                    <a:pt x="57865" y="216027"/>
                  </a:lnTo>
                  <a:cubicBezTo>
                    <a:pt x="60265" y="216027"/>
                    <a:pt x="62365" y="216927"/>
                    <a:pt x="64166" y="218727"/>
                  </a:cubicBezTo>
                  <a:cubicBezTo>
                    <a:pt x="65966" y="220528"/>
                    <a:pt x="66866" y="222628"/>
                    <a:pt x="66866" y="225028"/>
                  </a:cubicBezTo>
                  <a:lnTo>
                    <a:pt x="66866" y="236601"/>
                  </a:lnTo>
                  <a:lnTo>
                    <a:pt x="56579" y="236601"/>
                  </a:lnTo>
                  <a:cubicBezTo>
                    <a:pt x="53664" y="236601"/>
                    <a:pt x="51221" y="235615"/>
                    <a:pt x="49249" y="233644"/>
                  </a:cubicBezTo>
                  <a:cubicBezTo>
                    <a:pt x="47278" y="231672"/>
                    <a:pt x="46292" y="229229"/>
                    <a:pt x="46292" y="226314"/>
                  </a:cubicBezTo>
                  <a:lnTo>
                    <a:pt x="46292" y="221171"/>
                  </a:lnTo>
                  <a:lnTo>
                    <a:pt x="51435" y="221171"/>
                  </a:lnTo>
                  <a:close/>
                  <a:moveTo>
                    <a:pt x="30861" y="216027"/>
                  </a:moveTo>
                  <a:lnTo>
                    <a:pt x="36005" y="216027"/>
                  </a:lnTo>
                  <a:lnTo>
                    <a:pt x="36005" y="222456"/>
                  </a:lnTo>
                  <a:lnTo>
                    <a:pt x="42434" y="222456"/>
                  </a:lnTo>
                  <a:lnTo>
                    <a:pt x="42434" y="226314"/>
                  </a:lnTo>
                  <a:cubicBezTo>
                    <a:pt x="42434" y="228886"/>
                    <a:pt x="41577" y="231243"/>
                    <a:pt x="39863" y="233386"/>
                  </a:cubicBezTo>
                  <a:cubicBezTo>
                    <a:pt x="38148" y="235529"/>
                    <a:pt x="36005" y="236601"/>
                    <a:pt x="33433" y="236601"/>
                  </a:cubicBezTo>
                  <a:lnTo>
                    <a:pt x="20574" y="236601"/>
                  </a:lnTo>
                  <a:lnTo>
                    <a:pt x="20574" y="228886"/>
                  </a:lnTo>
                  <a:cubicBezTo>
                    <a:pt x="20574" y="220313"/>
                    <a:pt x="24003" y="216027"/>
                    <a:pt x="30861" y="216027"/>
                  </a:cubicBezTo>
                  <a:close/>
                  <a:moveTo>
                    <a:pt x="2497182" y="208312"/>
                  </a:moveTo>
                  <a:lnTo>
                    <a:pt x="2507469" y="208312"/>
                  </a:lnTo>
                  <a:lnTo>
                    <a:pt x="2507469" y="218599"/>
                  </a:lnTo>
                  <a:lnTo>
                    <a:pt x="2497182" y="218599"/>
                  </a:lnTo>
                  <a:close/>
                  <a:moveTo>
                    <a:pt x="1882532" y="208312"/>
                  </a:moveTo>
                  <a:lnTo>
                    <a:pt x="1892819" y="208312"/>
                  </a:lnTo>
                  <a:lnTo>
                    <a:pt x="1892819" y="218599"/>
                  </a:lnTo>
                  <a:lnTo>
                    <a:pt x="1882532" y="218599"/>
                  </a:lnTo>
                  <a:close/>
                  <a:moveTo>
                    <a:pt x="1267880" y="208312"/>
                  </a:moveTo>
                  <a:lnTo>
                    <a:pt x="1278167" y="208312"/>
                  </a:lnTo>
                  <a:lnTo>
                    <a:pt x="1278167" y="218599"/>
                  </a:lnTo>
                  <a:lnTo>
                    <a:pt x="1267880" y="218599"/>
                  </a:lnTo>
                  <a:close/>
                  <a:moveTo>
                    <a:pt x="653228" y="208312"/>
                  </a:moveTo>
                  <a:lnTo>
                    <a:pt x="663515" y="208312"/>
                  </a:lnTo>
                  <a:lnTo>
                    <a:pt x="663515" y="218599"/>
                  </a:lnTo>
                  <a:lnTo>
                    <a:pt x="653228" y="218599"/>
                  </a:lnTo>
                  <a:close/>
                  <a:moveTo>
                    <a:pt x="38577" y="208312"/>
                  </a:moveTo>
                  <a:lnTo>
                    <a:pt x="48864" y="208312"/>
                  </a:lnTo>
                  <a:lnTo>
                    <a:pt x="48864" y="218599"/>
                  </a:lnTo>
                  <a:lnTo>
                    <a:pt x="38577" y="218599"/>
                  </a:lnTo>
                  <a:close/>
                  <a:moveTo>
                    <a:pt x="2664346" y="190310"/>
                  </a:moveTo>
                  <a:cubicBezTo>
                    <a:pt x="2668632" y="190310"/>
                    <a:pt x="2672490" y="192453"/>
                    <a:pt x="2675919" y="196739"/>
                  </a:cubicBezTo>
                  <a:cubicBezTo>
                    <a:pt x="2671290" y="196739"/>
                    <a:pt x="2664861" y="200168"/>
                    <a:pt x="2656631" y="207026"/>
                  </a:cubicBezTo>
                  <a:cubicBezTo>
                    <a:pt x="2650459" y="214741"/>
                    <a:pt x="2644029" y="218599"/>
                    <a:pt x="2637343" y="218599"/>
                  </a:cubicBezTo>
                  <a:cubicBezTo>
                    <a:pt x="2628770" y="218599"/>
                    <a:pt x="2623198" y="215941"/>
                    <a:pt x="2620626" y="210626"/>
                  </a:cubicBezTo>
                  <a:cubicBezTo>
                    <a:pt x="2624055" y="212512"/>
                    <a:pt x="2627656" y="213455"/>
                    <a:pt x="2631428" y="213455"/>
                  </a:cubicBezTo>
                  <a:cubicBezTo>
                    <a:pt x="2637086" y="213455"/>
                    <a:pt x="2639915" y="210884"/>
                    <a:pt x="2639915" y="205740"/>
                  </a:cubicBezTo>
                  <a:cubicBezTo>
                    <a:pt x="2639915" y="201454"/>
                    <a:pt x="2637771" y="199311"/>
                    <a:pt x="2633485" y="199311"/>
                  </a:cubicBezTo>
                  <a:cubicBezTo>
                    <a:pt x="2636400" y="195710"/>
                    <a:pt x="2638972" y="193996"/>
                    <a:pt x="2641200" y="194167"/>
                  </a:cubicBezTo>
                  <a:cubicBezTo>
                    <a:pt x="2644801" y="194339"/>
                    <a:pt x="2647373" y="195624"/>
                    <a:pt x="2648916" y="198025"/>
                  </a:cubicBezTo>
                  <a:cubicBezTo>
                    <a:pt x="2654916" y="192881"/>
                    <a:pt x="2660060" y="190310"/>
                    <a:pt x="2664346" y="190310"/>
                  </a:cubicBezTo>
                  <a:close/>
                  <a:moveTo>
                    <a:pt x="2515185" y="190310"/>
                  </a:moveTo>
                  <a:lnTo>
                    <a:pt x="2525472" y="190310"/>
                  </a:lnTo>
                  <a:lnTo>
                    <a:pt x="2525472" y="200597"/>
                  </a:lnTo>
                  <a:cubicBezTo>
                    <a:pt x="2525472" y="203854"/>
                    <a:pt x="2524357" y="206597"/>
                    <a:pt x="2522128" y="208826"/>
                  </a:cubicBezTo>
                  <a:cubicBezTo>
                    <a:pt x="2519900" y="211055"/>
                    <a:pt x="2517156" y="212169"/>
                    <a:pt x="2513899" y="212169"/>
                  </a:cubicBezTo>
                  <a:lnTo>
                    <a:pt x="2510041" y="212169"/>
                  </a:lnTo>
                  <a:lnTo>
                    <a:pt x="2510041" y="205740"/>
                  </a:lnTo>
                  <a:lnTo>
                    <a:pt x="2504898" y="205740"/>
                  </a:lnTo>
                  <a:lnTo>
                    <a:pt x="2504898" y="198025"/>
                  </a:lnTo>
                  <a:cubicBezTo>
                    <a:pt x="2504898" y="192881"/>
                    <a:pt x="2508327" y="190310"/>
                    <a:pt x="2515185" y="190310"/>
                  </a:cubicBezTo>
                  <a:close/>
                  <a:moveTo>
                    <a:pt x="2479180" y="190310"/>
                  </a:moveTo>
                  <a:lnTo>
                    <a:pt x="2490753" y="190310"/>
                  </a:lnTo>
                  <a:cubicBezTo>
                    <a:pt x="2493325" y="190310"/>
                    <a:pt x="2495682" y="191167"/>
                    <a:pt x="2497825" y="192881"/>
                  </a:cubicBezTo>
                  <a:cubicBezTo>
                    <a:pt x="2499969" y="194596"/>
                    <a:pt x="2501040" y="196739"/>
                    <a:pt x="2501040" y="199311"/>
                  </a:cubicBezTo>
                  <a:lnTo>
                    <a:pt x="2501040" y="205740"/>
                  </a:lnTo>
                  <a:lnTo>
                    <a:pt x="2494611" y="205740"/>
                  </a:lnTo>
                  <a:lnTo>
                    <a:pt x="2494611" y="212169"/>
                  </a:lnTo>
                  <a:lnTo>
                    <a:pt x="2490753" y="212169"/>
                  </a:lnTo>
                  <a:cubicBezTo>
                    <a:pt x="2487838" y="212169"/>
                    <a:pt x="2485181" y="211355"/>
                    <a:pt x="2482781" y="209726"/>
                  </a:cubicBezTo>
                  <a:cubicBezTo>
                    <a:pt x="2480380" y="208097"/>
                    <a:pt x="2479180" y="205911"/>
                    <a:pt x="2479180" y="203168"/>
                  </a:cubicBezTo>
                  <a:close/>
                  <a:moveTo>
                    <a:pt x="2049696" y="190310"/>
                  </a:moveTo>
                  <a:cubicBezTo>
                    <a:pt x="2053982" y="190310"/>
                    <a:pt x="2057840" y="192453"/>
                    <a:pt x="2061269" y="196739"/>
                  </a:cubicBezTo>
                  <a:cubicBezTo>
                    <a:pt x="2056640" y="196739"/>
                    <a:pt x="2050211" y="200168"/>
                    <a:pt x="2041981" y="207026"/>
                  </a:cubicBezTo>
                  <a:cubicBezTo>
                    <a:pt x="2035809" y="214741"/>
                    <a:pt x="2029379" y="218599"/>
                    <a:pt x="2022693" y="218599"/>
                  </a:cubicBezTo>
                  <a:cubicBezTo>
                    <a:pt x="2014120" y="218599"/>
                    <a:pt x="2008548" y="215941"/>
                    <a:pt x="2005976" y="210626"/>
                  </a:cubicBezTo>
                  <a:cubicBezTo>
                    <a:pt x="2009405" y="212512"/>
                    <a:pt x="2013006" y="213455"/>
                    <a:pt x="2016778" y="213455"/>
                  </a:cubicBezTo>
                  <a:cubicBezTo>
                    <a:pt x="2022436" y="213455"/>
                    <a:pt x="2025265" y="210884"/>
                    <a:pt x="2025265" y="205740"/>
                  </a:cubicBezTo>
                  <a:cubicBezTo>
                    <a:pt x="2025265" y="201454"/>
                    <a:pt x="2023121" y="199311"/>
                    <a:pt x="2018835" y="199311"/>
                  </a:cubicBezTo>
                  <a:cubicBezTo>
                    <a:pt x="2021750" y="195710"/>
                    <a:pt x="2024322" y="193996"/>
                    <a:pt x="2026550" y="194167"/>
                  </a:cubicBezTo>
                  <a:cubicBezTo>
                    <a:pt x="2030151" y="194339"/>
                    <a:pt x="2032723" y="195624"/>
                    <a:pt x="2034266" y="198025"/>
                  </a:cubicBezTo>
                  <a:cubicBezTo>
                    <a:pt x="2040266" y="192881"/>
                    <a:pt x="2045410" y="190310"/>
                    <a:pt x="2049696" y="190310"/>
                  </a:cubicBezTo>
                  <a:close/>
                  <a:moveTo>
                    <a:pt x="1900535" y="190310"/>
                  </a:moveTo>
                  <a:lnTo>
                    <a:pt x="1910822" y="190310"/>
                  </a:lnTo>
                  <a:lnTo>
                    <a:pt x="1910822" y="200597"/>
                  </a:lnTo>
                  <a:cubicBezTo>
                    <a:pt x="1910822" y="203854"/>
                    <a:pt x="1909707" y="206597"/>
                    <a:pt x="1907478" y="208826"/>
                  </a:cubicBezTo>
                  <a:cubicBezTo>
                    <a:pt x="1905250" y="211055"/>
                    <a:pt x="1902506" y="212169"/>
                    <a:pt x="1899249" y="212169"/>
                  </a:cubicBezTo>
                  <a:lnTo>
                    <a:pt x="1895391" y="212169"/>
                  </a:lnTo>
                  <a:lnTo>
                    <a:pt x="1895391" y="205740"/>
                  </a:lnTo>
                  <a:lnTo>
                    <a:pt x="1890248" y="205740"/>
                  </a:lnTo>
                  <a:lnTo>
                    <a:pt x="1890248" y="198025"/>
                  </a:lnTo>
                  <a:cubicBezTo>
                    <a:pt x="1890248" y="192881"/>
                    <a:pt x="1893677" y="190310"/>
                    <a:pt x="1900535" y="190310"/>
                  </a:cubicBezTo>
                  <a:close/>
                  <a:moveTo>
                    <a:pt x="1864530" y="190310"/>
                  </a:moveTo>
                  <a:lnTo>
                    <a:pt x="1876103" y="190310"/>
                  </a:lnTo>
                  <a:cubicBezTo>
                    <a:pt x="1878675" y="190310"/>
                    <a:pt x="1881032" y="191167"/>
                    <a:pt x="1883175" y="192881"/>
                  </a:cubicBezTo>
                  <a:cubicBezTo>
                    <a:pt x="1885319" y="194596"/>
                    <a:pt x="1886390" y="196739"/>
                    <a:pt x="1886390" y="199311"/>
                  </a:cubicBezTo>
                  <a:lnTo>
                    <a:pt x="1886390" y="205740"/>
                  </a:lnTo>
                  <a:lnTo>
                    <a:pt x="1879961" y="205740"/>
                  </a:lnTo>
                  <a:lnTo>
                    <a:pt x="1879961" y="212169"/>
                  </a:lnTo>
                  <a:lnTo>
                    <a:pt x="1876103" y="212169"/>
                  </a:lnTo>
                  <a:cubicBezTo>
                    <a:pt x="1873188" y="212169"/>
                    <a:pt x="1870531" y="211355"/>
                    <a:pt x="1868131" y="209726"/>
                  </a:cubicBezTo>
                  <a:cubicBezTo>
                    <a:pt x="1865730" y="208097"/>
                    <a:pt x="1864530" y="205911"/>
                    <a:pt x="1864530" y="203168"/>
                  </a:cubicBezTo>
                  <a:close/>
                  <a:moveTo>
                    <a:pt x="1435044" y="190310"/>
                  </a:moveTo>
                  <a:cubicBezTo>
                    <a:pt x="1439330" y="190310"/>
                    <a:pt x="1443188" y="192453"/>
                    <a:pt x="1446617" y="196739"/>
                  </a:cubicBezTo>
                  <a:cubicBezTo>
                    <a:pt x="1441988" y="196739"/>
                    <a:pt x="1435559" y="200168"/>
                    <a:pt x="1427329" y="207026"/>
                  </a:cubicBezTo>
                  <a:cubicBezTo>
                    <a:pt x="1421157" y="214741"/>
                    <a:pt x="1414727" y="218599"/>
                    <a:pt x="1408041" y="218599"/>
                  </a:cubicBezTo>
                  <a:cubicBezTo>
                    <a:pt x="1399468" y="218599"/>
                    <a:pt x="1393896" y="215941"/>
                    <a:pt x="1391324" y="210626"/>
                  </a:cubicBezTo>
                  <a:cubicBezTo>
                    <a:pt x="1394753" y="212512"/>
                    <a:pt x="1398354" y="213455"/>
                    <a:pt x="1402126" y="213455"/>
                  </a:cubicBezTo>
                  <a:cubicBezTo>
                    <a:pt x="1407784" y="213455"/>
                    <a:pt x="1410613" y="210884"/>
                    <a:pt x="1410613" y="205740"/>
                  </a:cubicBezTo>
                  <a:cubicBezTo>
                    <a:pt x="1410613" y="201454"/>
                    <a:pt x="1408469" y="199311"/>
                    <a:pt x="1404183" y="199311"/>
                  </a:cubicBezTo>
                  <a:cubicBezTo>
                    <a:pt x="1407098" y="195710"/>
                    <a:pt x="1409670" y="193996"/>
                    <a:pt x="1411898" y="194167"/>
                  </a:cubicBezTo>
                  <a:cubicBezTo>
                    <a:pt x="1415499" y="194339"/>
                    <a:pt x="1418071" y="195624"/>
                    <a:pt x="1419614" y="198025"/>
                  </a:cubicBezTo>
                  <a:cubicBezTo>
                    <a:pt x="1425614" y="192881"/>
                    <a:pt x="1430758" y="190310"/>
                    <a:pt x="1435044" y="190310"/>
                  </a:cubicBezTo>
                  <a:close/>
                  <a:moveTo>
                    <a:pt x="1285883" y="190310"/>
                  </a:moveTo>
                  <a:lnTo>
                    <a:pt x="1296170" y="190310"/>
                  </a:lnTo>
                  <a:lnTo>
                    <a:pt x="1296170" y="200597"/>
                  </a:lnTo>
                  <a:cubicBezTo>
                    <a:pt x="1296170" y="203854"/>
                    <a:pt x="1295055" y="206597"/>
                    <a:pt x="1292826" y="208826"/>
                  </a:cubicBezTo>
                  <a:cubicBezTo>
                    <a:pt x="1290598" y="211055"/>
                    <a:pt x="1287854" y="212169"/>
                    <a:pt x="1284597" y="212169"/>
                  </a:cubicBezTo>
                  <a:lnTo>
                    <a:pt x="1280739" y="212169"/>
                  </a:lnTo>
                  <a:lnTo>
                    <a:pt x="1280739" y="205740"/>
                  </a:lnTo>
                  <a:lnTo>
                    <a:pt x="1275596" y="205740"/>
                  </a:lnTo>
                  <a:lnTo>
                    <a:pt x="1275596" y="198025"/>
                  </a:lnTo>
                  <a:cubicBezTo>
                    <a:pt x="1275596" y="192881"/>
                    <a:pt x="1279025" y="190310"/>
                    <a:pt x="1285883" y="190310"/>
                  </a:cubicBezTo>
                  <a:close/>
                  <a:moveTo>
                    <a:pt x="1249878" y="190310"/>
                  </a:moveTo>
                  <a:lnTo>
                    <a:pt x="1261451" y="190310"/>
                  </a:lnTo>
                  <a:cubicBezTo>
                    <a:pt x="1264023" y="190310"/>
                    <a:pt x="1266380" y="191167"/>
                    <a:pt x="1268523" y="192881"/>
                  </a:cubicBezTo>
                  <a:cubicBezTo>
                    <a:pt x="1270667" y="194596"/>
                    <a:pt x="1271738" y="196739"/>
                    <a:pt x="1271738" y="199311"/>
                  </a:cubicBezTo>
                  <a:lnTo>
                    <a:pt x="1271738" y="205740"/>
                  </a:lnTo>
                  <a:lnTo>
                    <a:pt x="1265309" y="205740"/>
                  </a:lnTo>
                  <a:lnTo>
                    <a:pt x="1265309" y="212169"/>
                  </a:lnTo>
                  <a:lnTo>
                    <a:pt x="1261451" y="212169"/>
                  </a:lnTo>
                  <a:cubicBezTo>
                    <a:pt x="1258536" y="212169"/>
                    <a:pt x="1255879" y="211355"/>
                    <a:pt x="1253479" y="209726"/>
                  </a:cubicBezTo>
                  <a:cubicBezTo>
                    <a:pt x="1251078" y="208097"/>
                    <a:pt x="1249878" y="205911"/>
                    <a:pt x="1249878" y="203168"/>
                  </a:cubicBezTo>
                  <a:close/>
                  <a:moveTo>
                    <a:pt x="820392" y="190310"/>
                  </a:moveTo>
                  <a:cubicBezTo>
                    <a:pt x="824678" y="190310"/>
                    <a:pt x="828536" y="192453"/>
                    <a:pt x="831965" y="196739"/>
                  </a:cubicBezTo>
                  <a:cubicBezTo>
                    <a:pt x="827336" y="196739"/>
                    <a:pt x="820907" y="200168"/>
                    <a:pt x="812677" y="207026"/>
                  </a:cubicBezTo>
                  <a:cubicBezTo>
                    <a:pt x="806505" y="214741"/>
                    <a:pt x="800075" y="218599"/>
                    <a:pt x="793389" y="218599"/>
                  </a:cubicBezTo>
                  <a:cubicBezTo>
                    <a:pt x="784816" y="218599"/>
                    <a:pt x="779244" y="215941"/>
                    <a:pt x="776672" y="210626"/>
                  </a:cubicBezTo>
                  <a:cubicBezTo>
                    <a:pt x="780101" y="212512"/>
                    <a:pt x="783702" y="213455"/>
                    <a:pt x="787474" y="213455"/>
                  </a:cubicBezTo>
                  <a:cubicBezTo>
                    <a:pt x="793132" y="213455"/>
                    <a:pt x="795961" y="210884"/>
                    <a:pt x="795961" y="205740"/>
                  </a:cubicBezTo>
                  <a:cubicBezTo>
                    <a:pt x="795961" y="201454"/>
                    <a:pt x="793817" y="199311"/>
                    <a:pt x="789531" y="199311"/>
                  </a:cubicBezTo>
                  <a:cubicBezTo>
                    <a:pt x="792446" y="195710"/>
                    <a:pt x="795018" y="193996"/>
                    <a:pt x="797246" y="194167"/>
                  </a:cubicBezTo>
                  <a:cubicBezTo>
                    <a:pt x="800847" y="194339"/>
                    <a:pt x="803419" y="195624"/>
                    <a:pt x="804962" y="198025"/>
                  </a:cubicBezTo>
                  <a:cubicBezTo>
                    <a:pt x="810962" y="192881"/>
                    <a:pt x="816106" y="190310"/>
                    <a:pt x="820392" y="190310"/>
                  </a:cubicBezTo>
                  <a:close/>
                  <a:moveTo>
                    <a:pt x="671231" y="190310"/>
                  </a:moveTo>
                  <a:lnTo>
                    <a:pt x="681518" y="190310"/>
                  </a:lnTo>
                  <a:lnTo>
                    <a:pt x="681518" y="200597"/>
                  </a:lnTo>
                  <a:cubicBezTo>
                    <a:pt x="681518" y="203854"/>
                    <a:pt x="680403" y="206597"/>
                    <a:pt x="678174" y="208826"/>
                  </a:cubicBezTo>
                  <a:cubicBezTo>
                    <a:pt x="675946" y="211055"/>
                    <a:pt x="673202" y="212169"/>
                    <a:pt x="669945" y="212169"/>
                  </a:cubicBezTo>
                  <a:lnTo>
                    <a:pt x="666087" y="212169"/>
                  </a:lnTo>
                  <a:lnTo>
                    <a:pt x="666087" y="205740"/>
                  </a:lnTo>
                  <a:lnTo>
                    <a:pt x="660944" y="205740"/>
                  </a:lnTo>
                  <a:lnTo>
                    <a:pt x="660944" y="198025"/>
                  </a:lnTo>
                  <a:cubicBezTo>
                    <a:pt x="660944" y="192881"/>
                    <a:pt x="664373" y="190310"/>
                    <a:pt x="671231" y="190310"/>
                  </a:cubicBezTo>
                  <a:close/>
                  <a:moveTo>
                    <a:pt x="635226" y="190310"/>
                  </a:moveTo>
                  <a:lnTo>
                    <a:pt x="646799" y="190310"/>
                  </a:lnTo>
                  <a:cubicBezTo>
                    <a:pt x="649371" y="190310"/>
                    <a:pt x="651728" y="191167"/>
                    <a:pt x="653871" y="192881"/>
                  </a:cubicBezTo>
                  <a:cubicBezTo>
                    <a:pt x="656015" y="194596"/>
                    <a:pt x="657086" y="196739"/>
                    <a:pt x="657086" y="199311"/>
                  </a:cubicBezTo>
                  <a:lnTo>
                    <a:pt x="657086" y="205740"/>
                  </a:lnTo>
                  <a:lnTo>
                    <a:pt x="650657" y="205740"/>
                  </a:lnTo>
                  <a:lnTo>
                    <a:pt x="650657" y="212169"/>
                  </a:lnTo>
                  <a:lnTo>
                    <a:pt x="646799" y="212169"/>
                  </a:lnTo>
                  <a:cubicBezTo>
                    <a:pt x="643884" y="212169"/>
                    <a:pt x="641227" y="211355"/>
                    <a:pt x="638827" y="209726"/>
                  </a:cubicBezTo>
                  <a:cubicBezTo>
                    <a:pt x="636426" y="208097"/>
                    <a:pt x="635226" y="205911"/>
                    <a:pt x="635226" y="203168"/>
                  </a:cubicBezTo>
                  <a:close/>
                  <a:moveTo>
                    <a:pt x="205740" y="190310"/>
                  </a:moveTo>
                  <a:cubicBezTo>
                    <a:pt x="210027" y="190310"/>
                    <a:pt x="213884" y="192453"/>
                    <a:pt x="217313" y="196739"/>
                  </a:cubicBezTo>
                  <a:cubicBezTo>
                    <a:pt x="212684" y="196739"/>
                    <a:pt x="206255" y="200168"/>
                    <a:pt x="198025" y="207026"/>
                  </a:cubicBezTo>
                  <a:cubicBezTo>
                    <a:pt x="191853" y="214741"/>
                    <a:pt x="185424" y="218599"/>
                    <a:pt x="178737" y="218599"/>
                  </a:cubicBezTo>
                  <a:cubicBezTo>
                    <a:pt x="170165" y="218599"/>
                    <a:pt x="164592" y="215941"/>
                    <a:pt x="162021" y="210626"/>
                  </a:cubicBezTo>
                  <a:cubicBezTo>
                    <a:pt x="165450" y="212512"/>
                    <a:pt x="169050" y="213455"/>
                    <a:pt x="172822" y="213455"/>
                  </a:cubicBezTo>
                  <a:cubicBezTo>
                    <a:pt x="178480" y="213455"/>
                    <a:pt x="181309" y="210884"/>
                    <a:pt x="181309" y="205740"/>
                  </a:cubicBezTo>
                  <a:cubicBezTo>
                    <a:pt x="181309" y="201454"/>
                    <a:pt x="179166" y="199311"/>
                    <a:pt x="174879" y="199311"/>
                  </a:cubicBezTo>
                  <a:cubicBezTo>
                    <a:pt x="177794" y="195710"/>
                    <a:pt x="180366" y="193996"/>
                    <a:pt x="182595" y="194167"/>
                  </a:cubicBezTo>
                  <a:cubicBezTo>
                    <a:pt x="186195" y="194339"/>
                    <a:pt x="188767" y="195624"/>
                    <a:pt x="190310" y="198025"/>
                  </a:cubicBezTo>
                  <a:cubicBezTo>
                    <a:pt x="196311" y="192881"/>
                    <a:pt x="201454" y="190310"/>
                    <a:pt x="205740" y="190310"/>
                  </a:cubicBezTo>
                  <a:close/>
                  <a:moveTo>
                    <a:pt x="56579" y="190310"/>
                  </a:moveTo>
                  <a:lnTo>
                    <a:pt x="66866" y="190310"/>
                  </a:lnTo>
                  <a:lnTo>
                    <a:pt x="66866" y="200597"/>
                  </a:lnTo>
                  <a:cubicBezTo>
                    <a:pt x="66866" y="203854"/>
                    <a:pt x="65751" y="206597"/>
                    <a:pt x="63523" y="208826"/>
                  </a:cubicBezTo>
                  <a:cubicBezTo>
                    <a:pt x="61294" y="211055"/>
                    <a:pt x="58551" y="212169"/>
                    <a:pt x="55293" y="212169"/>
                  </a:cubicBezTo>
                  <a:lnTo>
                    <a:pt x="51435" y="212169"/>
                  </a:lnTo>
                  <a:lnTo>
                    <a:pt x="51435" y="205740"/>
                  </a:lnTo>
                  <a:lnTo>
                    <a:pt x="46292" y="205740"/>
                  </a:lnTo>
                  <a:lnTo>
                    <a:pt x="46292" y="198025"/>
                  </a:lnTo>
                  <a:cubicBezTo>
                    <a:pt x="46292" y="192881"/>
                    <a:pt x="49721" y="190310"/>
                    <a:pt x="56579" y="190310"/>
                  </a:cubicBezTo>
                  <a:close/>
                  <a:moveTo>
                    <a:pt x="20574" y="190310"/>
                  </a:moveTo>
                  <a:lnTo>
                    <a:pt x="32147" y="190310"/>
                  </a:lnTo>
                  <a:cubicBezTo>
                    <a:pt x="34719" y="190310"/>
                    <a:pt x="37076" y="191167"/>
                    <a:pt x="39220" y="192881"/>
                  </a:cubicBezTo>
                  <a:cubicBezTo>
                    <a:pt x="41363" y="194596"/>
                    <a:pt x="42434" y="196739"/>
                    <a:pt x="42434" y="199311"/>
                  </a:cubicBezTo>
                  <a:lnTo>
                    <a:pt x="42434" y="205740"/>
                  </a:lnTo>
                  <a:lnTo>
                    <a:pt x="36005" y="205740"/>
                  </a:lnTo>
                  <a:lnTo>
                    <a:pt x="36005" y="212169"/>
                  </a:lnTo>
                  <a:lnTo>
                    <a:pt x="32147" y="212169"/>
                  </a:lnTo>
                  <a:cubicBezTo>
                    <a:pt x="29233" y="212169"/>
                    <a:pt x="26575" y="211355"/>
                    <a:pt x="24175" y="209726"/>
                  </a:cubicBezTo>
                  <a:cubicBezTo>
                    <a:pt x="21775" y="208097"/>
                    <a:pt x="20574" y="205911"/>
                    <a:pt x="20574" y="203168"/>
                  </a:cubicBezTo>
                  <a:close/>
                  <a:moveTo>
                    <a:pt x="2533187" y="185166"/>
                  </a:moveTo>
                  <a:lnTo>
                    <a:pt x="2540902" y="185166"/>
                  </a:lnTo>
                  <a:lnTo>
                    <a:pt x="2540902" y="228886"/>
                  </a:lnTo>
                  <a:lnTo>
                    <a:pt x="2715781" y="228886"/>
                  </a:lnTo>
                  <a:lnTo>
                    <a:pt x="2715781" y="236601"/>
                  </a:lnTo>
                  <a:lnTo>
                    <a:pt x="2533187" y="236601"/>
                  </a:lnTo>
                  <a:close/>
                  <a:moveTo>
                    <a:pt x="1918537" y="185166"/>
                  </a:moveTo>
                  <a:lnTo>
                    <a:pt x="1926252" y="185166"/>
                  </a:lnTo>
                  <a:lnTo>
                    <a:pt x="1926252" y="228886"/>
                  </a:lnTo>
                  <a:lnTo>
                    <a:pt x="2101131" y="228886"/>
                  </a:lnTo>
                  <a:lnTo>
                    <a:pt x="2101131" y="236601"/>
                  </a:lnTo>
                  <a:lnTo>
                    <a:pt x="1918537" y="236601"/>
                  </a:lnTo>
                  <a:close/>
                  <a:moveTo>
                    <a:pt x="1303885" y="185166"/>
                  </a:moveTo>
                  <a:lnTo>
                    <a:pt x="1311600" y="185166"/>
                  </a:lnTo>
                  <a:lnTo>
                    <a:pt x="1311600" y="228886"/>
                  </a:lnTo>
                  <a:lnTo>
                    <a:pt x="1486479" y="228886"/>
                  </a:lnTo>
                  <a:lnTo>
                    <a:pt x="1486479" y="236601"/>
                  </a:lnTo>
                  <a:lnTo>
                    <a:pt x="1303885" y="236601"/>
                  </a:lnTo>
                  <a:close/>
                  <a:moveTo>
                    <a:pt x="689233" y="185166"/>
                  </a:moveTo>
                  <a:lnTo>
                    <a:pt x="696948" y="185166"/>
                  </a:lnTo>
                  <a:lnTo>
                    <a:pt x="696948" y="228886"/>
                  </a:lnTo>
                  <a:lnTo>
                    <a:pt x="871827" y="228886"/>
                  </a:lnTo>
                  <a:lnTo>
                    <a:pt x="871827" y="236601"/>
                  </a:lnTo>
                  <a:lnTo>
                    <a:pt x="689233" y="236601"/>
                  </a:lnTo>
                  <a:close/>
                  <a:moveTo>
                    <a:pt x="74581" y="185166"/>
                  </a:moveTo>
                  <a:lnTo>
                    <a:pt x="82296" y="185166"/>
                  </a:lnTo>
                  <a:lnTo>
                    <a:pt x="82296" y="228886"/>
                  </a:lnTo>
                  <a:lnTo>
                    <a:pt x="257175" y="228886"/>
                  </a:lnTo>
                  <a:lnTo>
                    <a:pt x="257175" y="236601"/>
                  </a:lnTo>
                  <a:lnTo>
                    <a:pt x="74581" y="236601"/>
                  </a:lnTo>
                  <a:close/>
                  <a:moveTo>
                    <a:pt x="2576907" y="171021"/>
                  </a:moveTo>
                  <a:cubicBezTo>
                    <a:pt x="2592166" y="171021"/>
                    <a:pt x="2607168" y="180023"/>
                    <a:pt x="2621912" y="198025"/>
                  </a:cubicBezTo>
                  <a:cubicBezTo>
                    <a:pt x="2626199" y="203168"/>
                    <a:pt x="2630485" y="207026"/>
                    <a:pt x="2634771" y="209598"/>
                  </a:cubicBezTo>
                  <a:cubicBezTo>
                    <a:pt x="2626027" y="209598"/>
                    <a:pt x="2620455" y="207883"/>
                    <a:pt x="2618055" y="204454"/>
                  </a:cubicBezTo>
                  <a:cubicBezTo>
                    <a:pt x="2618055" y="209598"/>
                    <a:pt x="2617197" y="213884"/>
                    <a:pt x="2615483" y="217313"/>
                  </a:cubicBezTo>
                  <a:cubicBezTo>
                    <a:pt x="2611368" y="215084"/>
                    <a:pt x="2608368" y="211226"/>
                    <a:pt x="2606482" y="205740"/>
                  </a:cubicBezTo>
                  <a:cubicBezTo>
                    <a:pt x="2603910" y="212598"/>
                    <a:pt x="2597909" y="216027"/>
                    <a:pt x="2588480" y="216027"/>
                  </a:cubicBezTo>
                  <a:cubicBezTo>
                    <a:pt x="2594480" y="213455"/>
                    <a:pt x="2597481" y="207455"/>
                    <a:pt x="2597481" y="198025"/>
                  </a:cubicBezTo>
                  <a:lnTo>
                    <a:pt x="2585103" y="181778"/>
                  </a:lnTo>
                  <a:lnTo>
                    <a:pt x="2585008" y="181566"/>
                  </a:lnTo>
                  <a:lnTo>
                    <a:pt x="2584912" y="181528"/>
                  </a:lnTo>
                  <a:close/>
                  <a:moveTo>
                    <a:pt x="1962257" y="171021"/>
                  </a:moveTo>
                  <a:cubicBezTo>
                    <a:pt x="1977516" y="171021"/>
                    <a:pt x="1992518" y="180023"/>
                    <a:pt x="2007262" y="198025"/>
                  </a:cubicBezTo>
                  <a:cubicBezTo>
                    <a:pt x="2011549" y="203168"/>
                    <a:pt x="2015835" y="207026"/>
                    <a:pt x="2020121" y="209598"/>
                  </a:cubicBezTo>
                  <a:cubicBezTo>
                    <a:pt x="2011377" y="209598"/>
                    <a:pt x="2005805" y="207883"/>
                    <a:pt x="2003405" y="204454"/>
                  </a:cubicBezTo>
                  <a:cubicBezTo>
                    <a:pt x="2003405" y="209598"/>
                    <a:pt x="2002547" y="213884"/>
                    <a:pt x="2000833" y="217313"/>
                  </a:cubicBezTo>
                  <a:cubicBezTo>
                    <a:pt x="1996718" y="215084"/>
                    <a:pt x="1993718" y="211226"/>
                    <a:pt x="1991832" y="205740"/>
                  </a:cubicBezTo>
                  <a:cubicBezTo>
                    <a:pt x="1989260" y="212598"/>
                    <a:pt x="1983259" y="216027"/>
                    <a:pt x="1973830" y="216027"/>
                  </a:cubicBezTo>
                  <a:cubicBezTo>
                    <a:pt x="1979830" y="213455"/>
                    <a:pt x="1982831" y="207455"/>
                    <a:pt x="1982831" y="198025"/>
                  </a:cubicBezTo>
                  <a:lnTo>
                    <a:pt x="1970453" y="181778"/>
                  </a:lnTo>
                  <a:lnTo>
                    <a:pt x="1970358" y="181566"/>
                  </a:lnTo>
                  <a:lnTo>
                    <a:pt x="1970262" y="181528"/>
                  </a:lnTo>
                  <a:close/>
                  <a:moveTo>
                    <a:pt x="1347605" y="171021"/>
                  </a:moveTo>
                  <a:cubicBezTo>
                    <a:pt x="1362864" y="171021"/>
                    <a:pt x="1377866" y="180023"/>
                    <a:pt x="1392610" y="198025"/>
                  </a:cubicBezTo>
                  <a:cubicBezTo>
                    <a:pt x="1396897" y="203168"/>
                    <a:pt x="1401183" y="207026"/>
                    <a:pt x="1405469" y="209598"/>
                  </a:cubicBezTo>
                  <a:cubicBezTo>
                    <a:pt x="1396725" y="209598"/>
                    <a:pt x="1391153" y="207883"/>
                    <a:pt x="1388753" y="204454"/>
                  </a:cubicBezTo>
                  <a:cubicBezTo>
                    <a:pt x="1388753" y="209598"/>
                    <a:pt x="1387895" y="213884"/>
                    <a:pt x="1386181" y="217313"/>
                  </a:cubicBezTo>
                  <a:cubicBezTo>
                    <a:pt x="1382066" y="215084"/>
                    <a:pt x="1379066" y="211226"/>
                    <a:pt x="1377180" y="205740"/>
                  </a:cubicBezTo>
                  <a:cubicBezTo>
                    <a:pt x="1374608" y="212598"/>
                    <a:pt x="1368607" y="216027"/>
                    <a:pt x="1359178" y="216027"/>
                  </a:cubicBezTo>
                  <a:cubicBezTo>
                    <a:pt x="1365178" y="213455"/>
                    <a:pt x="1368179" y="207455"/>
                    <a:pt x="1368179" y="198025"/>
                  </a:cubicBezTo>
                  <a:lnTo>
                    <a:pt x="1355801" y="181778"/>
                  </a:lnTo>
                  <a:lnTo>
                    <a:pt x="1355706" y="181566"/>
                  </a:lnTo>
                  <a:lnTo>
                    <a:pt x="1355610" y="181528"/>
                  </a:lnTo>
                  <a:close/>
                  <a:moveTo>
                    <a:pt x="732953" y="171021"/>
                  </a:moveTo>
                  <a:cubicBezTo>
                    <a:pt x="748212" y="171021"/>
                    <a:pt x="763214" y="180023"/>
                    <a:pt x="777958" y="198025"/>
                  </a:cubicBezTo>
                  <a:cubicBezTo>
                    <a:pt x="782245" y="203168"/>
                    <a:pt x="786531" y="207026"/>
                    <a:pt x="790817" y="209598"/>
                  </a:cubicBezTo>
                  <a:cubicBezTo>
                    <a:pt x="782073" y="209598"/>
                    <a:pt x="776501" y="207883"/>
                    <a:pt x="774101" y="204454"/>
                  </a:cubicBezTo>
                  <a:cubicBezTo>
                    <a:pt x="774101" y="209598"/>
                    <a:pt x="773243" y="213884"/>
                    <a:pt x="771529" y="217313"/>
                  </a:cubicBezTo>
                  <a:cubicBezTo>
                    <a:pt x="767414" y="215084"/>
                    <a:pt x="764414" y="211226"/>
                    <a:pt x="762528" y="205740"/>
                  </a:cubicBezTo>
                  <a:cubicBezTo>
                    <a:pt x="759956" y="212598"/>
                    <a:pt x="753955" y="216027"/>
                    <a:pt x="744526" y="216027"/>
                  </a:cubicBezTo>
                  <a:cubicBezTo>
                    <a:pt x="750526" y="213455"/>
                    <a:pt x="753527" y="207455"/>
                    <a:pt x="753527" y="198025"/>
                  </a:cubicBezTo>
                  <a:lnTo>
                    <a:pt x="741149" y="181778"/>
                  </a:lnTo>
                  <a:lnTo>
                    <a:pt x="741054" y="181566"/>
                  </a:lnTo>
                  <a:lnTo>
                    <a:pt x="740958" y="181528"/>
                  </a:lnTo>
                  <a:close/>
                  <a:moveTo>
                    <a:pt x="118301" y="171021"/>
                  </a:moveTo>
                  <a:cubicBezTo>
                    <a:pt x="133560" y="171021"/>
                    <a:pt x="148562" y="180023"/>
                    <a:pt x="163307" y="198025"/>
                  </a:cubicBezTo>
                  <a:cubicBezTo>
                    <a:pt x="167593" y="203168"/>
                    <a:pt x="171879" y="207026"/>
                    <a:pt x="176165" y="209598"/>
                  </a:cubicBezTo>
                  <a:cubicBezTo>
                    <a:pt x="167421" y="209598"/>
                    <a:pt x="161849" y="207883"/>
                    <a:pt x="159449" y="204454"/>
                  </a:cubicBezTo>
                  <a:cubicBezTo>
                    <a:pt x="159449" y="209598"/>
                    <a:pt x="158592" y="213884"/>
                    <a:pt x="156877" y="217313"/>
                  </a:cubicBezTo>
                  <a:cubicBezTo>
                    <a:pt x="152762" y="215084"/>
                    <a:pt x="149762" y="211226"/>
                    <a:pt x="147876" y="205740"/>
                  </a:cubicBezTo>
                  <a:cubicBezTo>
                    <a:pt x="145304" y="212598"/>
                    <a:pt x="139304" y="216027"/>
                    <a:pt x="129874" y="216027"/>
                  </a:cubicBezTo>
                  <a:cubicBezTo>
                    <a:pt x="135875" y="213455"/>
                    <a:pt x="138875" y="207455"/>
                    <a:pt x="138875" y="198025"/>
                  </a:cubicBezTo>
                  <a:lnTo>
                    <a:pt x="126496" y="181778"/>
                  </a:lnTo>
                  <a:lnTo>
                    <a:pt x="126402" y="181566"/>
                  </a:lnTo>
                  <a:lnTo>
                    <a:pt x="126306" y="181528"/>
                  </a:lnTo>
                  <a:close/>
                  <a:moveTo>
                    <a:pt x="2546046" y="159191"/>
                  </a:moveTo>
                  <a:cubicBezTo>
                    <a:pt x="2548960" y="159191"/>
                    <a:pt x="2551446" y="160220"/>
                    <a:pt x="2553504" y="162277"/>
                  </a:cubicBezTo>
                  <a:cubicBezTo>
                    <a:pt x="2555561" y="164335"/>
                    <a:pt x="2556590" y="166821"/>
                    <a:pt x="2556590" y="169736"/>
                  </a:cubicBezTo>
                  <a:lnTo>
                    <a:pt x="2546046" y="169736"/>
                  </a:lnTo>
                  <a:close/>
                  <a:moveTo>
                    <a:pt x="1931396" y="159191"/>
                  </a:moveTo>
                  <a:cubicBezTo>
                    <a:pt x="1934310" y="159191"/>
                    <a:pt x="1936796" y="160220"/>
                    <a:pt x="1938854" y="162277"/>
                  </a:cubicBezTo>
                  <a:cubicBezTo>
                    <a:pt x="1940911" y="164335"/>
                    <a:pt x="1941940" y="166821"/>
                    <a:pt x="1941940" y="169736"/>
                  </a:cubicBezTo>
                  <a:lnTo>
                    <a:pt x="1931396" y="169736"/>
                  </a:lnTo>
                  <a:close/>
                  <a:moveTo>
                    <a:pt x="1316744" y="159191"/>
                  </a:moveTo>
                  <a:cubicBezTo>
                    <a:pt x="1319658" y="159191"/>
                    <a:pt x="1322144" y="160220"/>
                    <a:pt x="1324202" y="162277"/>
                  </a:cubicBezTo>
                  <a:cubicBezTo>
                    <a:pt x="1326259" y="164335"/>
                    <a:pt x="1327288" y="166821"/>
                    <a:pt x="1327288" y="169736"/>
                  </a:cubicBezTo>
                  <a:lnTo>
                    <a:pt x="1316744" y="169736"/>
                  </a:lnTo>
                  <a:close/>
                  <a:moveTo>
                    <a:pt x="702092" y="159191"/>
                  </a:moveTo>
                  <a:cubicBezTo>
                    <a:pt x="705006" y="159191"/>
                    <a:pt x="707492" y="160220"/>
                    <a:pt x="709550" y="162277"/>
                  </a:cubicBezTo>
                  <a:cubicBezTo>
                    <a:pt x="711607" y="164335"/>
                    <a:pt x="712636" y="166821"/>
                    <a:pt x="712636" y="169736"/>
                  </a:cubicBezTo>
                  <a:lnTo>
                    <a:pt x="702092" y="169736"/>
                  </a:lnTo>
                  <a:close/>
                  <a:moveTo>
                    <a:pt x="87440" y="159191"/>
                  </a:moveTo>
                  <a:cubicBezTo>
                    <a:pt x="90355" y="159191"/>
                    <a:pt x="92841" y="160220"/>
                    <a:pt x="94898" y="162277"/>
                  </a:cubicBezTo>
                  <a:cubicBezTo>
                    <a:pt x="96955" y="164335"/>
                    <a:pt x="97984" y="166821"/>
                    <a:pt x="97984" y="169736"/>
                  </a:cubicBezTo>
                  <a:lnTo>
                    <a:pt x="87440" y="169736"/>
                  </a:lnTo>
                  <a:close/>
                  <a:moveTo>
                    <a:pt x="2624998" y="146333"/>
                  </a:moveTo>
                  <a:cubicBezTo>
                    <a:pt x="2634085" y="147876"/>
                    <a:pt x="2638629" y="153533"/>
                    <a:pt x="2638629" y="163306"/>
                  </a:cubicBezTo>
                  <a:cubicBezTo>
                    <a:pt x="2638629" y="167078"/>
                    <a:pt x="2636914" y="172522"/>
                    <a:pt x="2633485" y="179637"/>
                  </a:cubicBezTo>
                  <a:cubicBezTo>
                    <a:pt x="2630056" y="186752"/>
                    <a:pt x="2628342" y="191595"/>
                    <a:pt x="2628342" y="194167"/>
                  </a:cubicBezTo>
                  <a:cubicBezTo>
                    <a:pt x="2623884" y="191081"/>
                    <a:pt x="2621741" y="188081"/>
                    <a:pt x="2621912" y="185166"/>
                  </a:cubicBezTo>
                  <a:cubicBezTo>
                    <a:pt x="2621912" y="183794"/>
                    <a:pt x="2622427" y="181737"/>
                    <a:pt x="2623455" y="178994"/>
                  </a:cubicBezTo>
                  <a:cubicBezTo>
                    <a:pt x="2624484" y="176251"/>
                    <a:pt x="2624998" y="174708"/>
                    <a:pt x="2624998" y="174365"/>
                  </a:cubicBezTo>
                  <a:cubicBezTo>
                    <a:pt x="2624998" y="174193"/>
                    <a:pt x="2624827" y="173936"/>
                    <a:pt x="2624484" y="173593"/>
                  </a:cubicBezTo>
                  <a:lnTo>
                    <a:pt x="2621912" y="173593"/>
                  </a:lnTo>
                  <a:cubicBezTo>
                    <a:pt x="2616769" y="173593"/>
                    <a:pt x="2614197" y="171021"/>
                    <a:pt x="2614197" y="165878"/>
                  </a:cubicBezTo>
                  <a:cubicBezTo>
                    <a:pt x="2614369" y="164849"/>
                    <a:pt x="2614797" y="163135"/>
                    <a:pt x="2615483" y="160734"/>
                  </a:cubicBezTo>
                  <a:cubicBezTo>
                    <a:pt x="2615826" y="163649"/>
                    <a:pt x="2618140" y="165106"/>
                    <a:pt x="2622427" y="165106"/>
                  </a:cubicBezTo>
                  <a:cubicBezTo>
                    <a:pt x="2628256" y="165106"/>
                    <a:pt x="2631085" y="162792"/>
                    <a:pt x="2630913" y="158163"/>
                  </a:cubicBezTo>
                  <a:cubicBezTo>
                    <a:pt x="2630742" y="153019"/>
                    <a:pt x="2628770" y="149076"/>
                    <a:pt x="2624998" y="146333"/>
                  </a:cubicBezTo>
                  <a:close/>
                  <a:moveTo>
                    <a:pt x="2010348" y="146333"/>
                  </a:moveTo>
                  <a:cubicBezTo>
                    <a:pt x="2019435" y="147876"/>
                    <a:pt x="2023979" y="153533"/>
                    <a:pt x="2023979" y="163306"/>
                  </a:cubicBezTo>
                  <a:cubicBezTo>
                    <a:pt x="2023979" y="167078"/>
                    <a:pt x="2022264" y="172522"/>
                    <a:pt x="2018835" y="179637"/>
                  </a:cubicBezTo>
                  <a:cubicBezTo>
                    <a:pt x="2015406" y="186752"/>
                    <a:pt x="2013692" y="191595"/>
                    <a:pt x="2013692" y="194167"/>
                  </a:cubicBezTo>
                  <a:cubicBezTo>
                    <a:pt x="2009234" y="191081"/>
                    <a:pt x="2007091" y="188081"/>
                    <a:pt x="2007262" y="185166"/>
                  </a:cubicBezTo>
                  <a:cubicBezTo>
                    <a:pt x="2007262" y="183794"/>
                    <a:pt x="2007777" y="181737"/>
                    <a:pt x="2008805" y="178994"/>
                  </a:cubicBezTo>
                  <a:cubicBezTo>
                    <a:pt x="2009834" y="176251"/>
                    <a:pt x="2010348" y="174708"/>
                    <a:pt x="2010348" y="174365"/>
                  </a:cubicBezTo>
                  <a:cubicBezTo>
                    <a:pt x="2010348" y="174193"/>
                    <a:pt x="2010177" y="173936"/>
                    <a:pt x="2009834" y="173593"/>
                  </a:cubicBezTo>
                  <a:lnTo>
                    <a:pt x="2007262" y="173593"/>
                  </a:lnTo>
                  <a:cubicBezTo>
                    <a:pt x="2002119" y="173593"/>
                    <a:pt x="1999547" y="171021"/>
                    <a:pt x="1999547" y="165878"/>
                  </a:cubicBezTo>
                  <a:cubicBezTo>
                    <a:pt x="1999719" y="164849"/>
                    <a:pt x="2000147" y="163135"/>
                    <a:pt x="2000833" y="160734"/>
                  </a:cubicBezTo>
                  <a:cubicBezTo>
                    <a:pt x="2001176" y="163649"/>
                    <a:pt x="2003490" y="165106"/>
                    <a:pt x="2007777" y="165106"/>
                  </a:cubicBezTo>
                  <a:cubicBezTo>
                    <a:pt x="2013606" y="165106"/>
                    <a:pt x="2016435" y="162792"/>
                    <a:pt x="2016263" y="158163"/>
                  </a:cubicBezTo>
                  <a:cubicBezTo>
                    <a:pt x="2016092" y="153019"/>
                    <a:pt x="2014120" y="149076"/>
                    <a:pt x="2010348" y="146333"/>
                  </a:cubicBezTo>
                  <a:close/>
                  <a:moveTo>
                    <a:pt x="1395696" y="146333"/>
                  </a:moveTo>
                  <a:cubicBezTo>
                    <a:pt x="1404783" y="147876"/>
                    <a:pt x="1409327" y="153533"/>
                    <a:pt x="1409327" y="163306"/>
                  </a:cubicBezTo>
                  <a:cubicBezTo>
                    <a:pt x="1409327" y="167078"/>
                    <a:pt x="1407612" y="172522"/>
                    <a:pt x="1404183" y="179637"/>
                  </a:cubicBezTo>
                  <a:cubicBezTo>
                    <a:pt x="1400754" y="186752"/>
                    <a:pt x="1399040" y="191595"/>
                    <a:pt x="1399040" y="194167"/>
                  </a:cubicBezTo>
                  <a:cubicBezTo>
                    <a:pt x="1394582" y="191081"/>
                    <a:pt x="1392439" y="188081"/>
                    <a:pt x="1392610" y="185166"/>
                  </a:cubicBezTo>
                  <a:cubicBezTo>
                    <a:pt x="1392610" y="183794"/>
                    <a:pt x="1393125" y="181737"/>
                    <a:pt x="1394153" y="178994"/>
                  </a:cubicBezTo>
                  <a:cubicBezTo>
                    <a:pt x="1395182" y="176251"/>
                    <a:pt x="1395696" y="174708"/>
                    <a:pt x="1395696" y="174365"/>
                  </a:cubicBezTo>
                  <a:cubicBezTo>
                    <a:pt x="1395696" y="174193"/>
                    <a:pt x="1395525" y="173936"/>
                    <a:pt x="1395182" y="173593"/>
                  </a:cubicBezTo>
                  <a:lnTo>
                    <a:pt x="1392610" y="173593"/>
                  </a:lnTo>
                  <a:cubicBezTo>
                    <a:pt x="1387467" y="173593"/>
                    <a:pt x="1384895" y="171021"/>
                    <a:pt x="1384895" y="165878"/>
                  </a:cubicBezTo>
                  <a:cubicBezTo>
                    <a:pt x="1385067" y="164849"/>
                    <a:pt x="1385495" y="163135"/>
                    <a:pt x="1386181" y="160734"/>
                  </a:cubicBezTo>
                  <a:cubicBezTo>
                    <a:pt x="1386524" y="163649"/>
                    <a:pt x="1388838" y="165106"/>
                    <a:pt x="1393125" y="165106"/>
                  </a:cubicBezTo>
                  <a:cubicBezTo>
                    <a:pt x="1398954" y="165106"/>
                    <a:pt x="1401783" y="162792"/>
                    <a:pt x="1401611" y="158163"/>
                  </a:cubicBezTo>
                  <a:cubicBezTo>
                    <a:pt x="1401440" y="153019"/>
                    <a:pt x="1399468" y="149076"/>
                    <a:pt x="1395696" y="146333"/>
                  </a:cubicBezTo>
                  <a:close/>
                  <a:moveTo>
                    <a:pt x="781044" y="146333"/>
                  </a:moveTo>
                  <a:cubicBezTo>
                    <a:pt x="790131" y="147876"/>
                    <a:pt x="794675" y="153533"/>
                    <a:pt x="794675" y="163306"/>
                  </a:cubicBezTo>
                  <a:cubicBezTo>
                    <a:pt x="794675" y="167078"/>
                    <a:pt x="792960" y="172522"/>
                    <a:pt x="789531" y="179637"/>
                  </a:cubicBezTo>
                  <a:cubicBezTo>
                    <a:pt x="786102" y="186752"/>
                    <a:pt x="784388" y="191595"/>
                    <a:pt x="784388" y="194167"/>
                  </a:cubicBezTo>
                  <a:cubicBezTo>
                    <a:pt x="779930" y="191081"/>
                    <a:pt x="777787" y="188081"/>
                    <a:pt x="777958" y="185166"/>
                  </a:cubicBezTo>
                  <a:cubicBezTo>
                    <a:pt x="777958" y="183794"/>
                    <a:pt x="778473" y="181737"/>
                    <a:pt x="779501" y="178994"/>
                  </a:cubicBezTo>
                  <a:cubicBezTo>
                    <a:pt x="780530" y="176251"/>
                    <a:pt x="781044" y="174708"/>
                    <a:pt x="781044" y="174365"/>
                  </a:cubicBezTo>
                  <a:cubicBezTo>
                    <a:pt x="781044" y="174193"/>
                    <a:pt x="780873" y="173936"/>
                    <a:pt x="780530" y="173593"/>
                  </a:cubicBezTo>
                  <a:lnTo>
                    <a:pt x="777958" y="173593"/>
                  </a:lnTo>
                  <a:cubicBezTo>
                    <a:pt x="772815" y="173593"/>
                    <a:pt x="770243" y="171021"/>
                    <a:pt x="770243" y="165878"/>
                  </a:cubicBezTo>
                  <a:cubicBezTo>
                    <a:pt x="770415" y="164849"/>
                    <a:pt x="770843" y="163135"/>
                    <a:pt x="771529" y="160734"/>
                  </a:cubicBezTo>
                  <a:cubicBezTo>
                    <a:pt x="771872" y="163649"/>
                    <a:pt x="774186" y="165106"/>
                    <a:pt x="778473" y="165106"/>
                  </a:cubicBezTo>
                  <a:cubicBezTo>
                    <a:pt x="784302" y="165106"/>
                    <a:pt x="787131" y="162792"/>
                    <a:pt x="786959" y="158163"/>
                  </a:cubicBezTo>
                  <a:cubicBezTo>
                    <a:pt x="786788" y="153019"/>
                    <a:pt x="784816" y="149076"/>
                    <a:pt x="781044" y="146333"/>
                  </a:cubicBezTo>
                  <a:close/>
                  <a:moveTo>
                    <a:pt x="166393" y="146333"/>
                  </a:moveTo>
                  <a:cubicBezTo>
                    <a:pt x="175479" y="147876"/>
                    <a:pt x="180023" y="153533"/>
                    <a:pt x="180023" y="163306"/>
                  </a:cubicBezTo>
                  <a:cubicBezTo>
                    <a:pt x="180023" y="167078"/>
                    <a:pt x="178308" y="172522"/>
                    <a:pt x="174879" y="179637"/>
                  </a:cubicBezTo>
                  <a:cubicBezTo>
                    <a:pt x="171450" y="186752"/>
                    <a:pt x="169736" y="191595"/>
                    <a:pt x="169736" y="194167"/>
                  </a:cubicBezTo>
                  <a:cubicBezTo>
                    <a:pt x="165278" y="191081"/>
                    <a:pt x="163135" y="188081"/>
                    <a:pt x="163307" y="185166"/>
                  </a:cubicBezTo>
                  <a:cubicBezTo>
                    <a:pt x="163307" y="183794"/>
                    <a:pt x="163821" y="181737"/>
                    <a:pt x="164850" y="178994"/>
                  </a:cubicBezTo>
                  <a:cubicBezTo>
                    <a:pt x="165878" y="176251"/>
                    <a:pt x="166393" y="174708"/>
                    <a:pt x="166393" y="174365"/>
                  </a:cubicBezTo>
                  <a:cubicBezTo>
                    <a:pt x="166393" y="174193"/>
                    <a:pt x="166221" y="173936"/>
                    <a:pt x="165878" y="173593"/>
                  </a:cubicBezTo>
                  <a:lnTo>
                    <a:pt x="163307" y="173593"/>
                  </a:lnTo>
                  <a:cubicBezTo>
                    <a:pt x="158163" y="173593"/>
                    <a:pt x="155591" y="171021"/>
                    <a:pt x="155591" y="165878"/>
                  </a:cubicBezTo>
                  <a:cubicBezTo>
                    <a:pt x="155763" y="164849"/>
                    <a:pt x="156191" y="163135"/>
                    <a:pt x="156877" y="160734"/>
                  </a:cubicBezTo>
                  <a:cubicBezTo>
                    <a:pt x="157220" y="163649"/>
                    <a:pt x="159535" y="165106"/>
                    <a:pt x="163821" y="165106"/>
                  </a:cubicBezTo>
                  <a:cubicBezTo>
                    <a:pt x="169650" y="165106"/>
                    <a:pt x="172479" y="162792"/>
                    <a:pt x="172308" y="158163"/>
                  </a:cubicBezTo>
                  <a:cubicBezTo>
                    <a:pt x="172136" y="153019"/>
                    <a:pt x="170165" y="149076"/>
                    <a:pt x="166393" y="146333"/>
                  </a:cubicBezTo>
                  <a:close/>
                  <a:moveTo>
                    <a:pt x="2546046" y="142732"/>
                  </a:moveTo>
                  <a:cubicBezTo>
                    <a:pt x="2552046" y="142732"/>
                    <a:pt x="2555047" y="145304"/>
                    <a:pt x="2555047" y="150447"/>
                  </a:cubicBezTo>
                  <a:cubicBezTo>
                    <a:pt x="2557619" y="149419"/>
                    <a:pt x="2559419" y="148904"/>
                    <a:pt x="2560447" y="148904"/>
                  </a:cubicBezTo>
                  <a:cubicBezTo>
                    <a:pt x="2565077" y="148904"/>
                    <a:pt x="2567391" y="151390"/>
                    <a:pt x="2567391" y="156362"/>
                  </a:cubicBezTo>
                  <a:cubicBezTo>
                    <a:pt x="2567391" y="158763"/>
                    <a:pt x="2566705" y="160649"/>
                    <a:pt x="2565334" y="162020"/>
                  </a:cubicBezTo>
                  <a:cubicBezTo>
                    <a:pt x="2570477" y="162020"/>
                    <a:pt x="2573049" y="164592"/>
                    <a:pt x="2573049" y="169736"/>
                  </a:cubicBezTo>
                  <a:lnTo>
                    <a:pt x="2560705" y="169736"/>
                  </a:lnTo>
                  <a:cubicBezTo>
                    <a:pt x="2560705" y="165449"/>
                    <a:pt x="2559333" y="161935"/>
                    <a:pt x="2556590" y="159191"/>
                  </a:cubicBezTo>
                  <a:cubicBezTo>
                    <a:pt x="2553847" y="156448"/>
                    <a:pt x="2550332" y="155077"/>
                    <a:pt x="2546046" y="155077"/>
                  </a:cubicBezTo>
                  <a:close/>
                  <a:moveTo>
                    <a:pt x="1931396" y="142732"/>
                  </a:moveTo>
                  <a:cubicBezTo>
                    <a:pt x="1937396" y="142732"/>
                    <a:pt x="1940397" y="145304"/>
                    <a:pt x="1940397" y="150447"/>
                  </a:cubicBezTo>
                  <a:cubicBezTo>
                    <a:pt x="1942969" y="149419"/>
                    <a:pt x="1944769" y="148904"/>
                    <a:pt x="1945797" y="148904"/>
                  </a:cubicBezTo>
                  <a:cubicBezTo>
                    <a:pt x="1950427" y="148904"/>
                    <a:pt x="1952741" y="151390"/>
                    <a:pt x="1952741" y="156362"/>
                  </a:cubicBezTo>
                  <a:cubicBezTo>
                    <a:pt x="1952741" y="158763"/>
                    <a:pt x="1952055" y="160649"/>
                    <a:pt x="1950684" y="162020"/>
                  </a:cubicBezTo>
                  <a:cubicBezTo>
                    <a:pt x="1955827" y="162020"/>
                    <a:pt x="1958399" y="164592"/>
                    <a:pt x="1958399" y="169736"/>
                  </a:cubicBezTo>
                  <a:lnTo>
                    <a:pt x="1946055" y="169736"/>
                  </a:lnTo>
                  <a:cubicBezTo>
                    <a:pt x="1946055" y="165449"/>
                    <a:pt x="1944683" y="161935"/>
                    <a:pt x="1941940" y="159191"/>
                  </a:cubicBezTo>
                  <a:cubicBezTo>
                    <a:pt x="1939197" y="156448"/>
                    <a:pt x="1935682" y="155077"/>
                    <a:pt x="1931396" y="155077"/>
                  </a:cubicBezTo>
                  <a:close/>
                  <a:moveTo>
                    <a:pt x="1316744" y="142732"/>
                  </a:moveTo>
                  <a:cubicBezTo>
                    <a:pt x="1322744" y="142732"/>
                    <a:pt x="1325745" y="145304"/>
                    <a:pt x="1325745" y="150447"/>
                  </a:cubicBezTo>
                  <a:cubicBezTo>
                    <a:pt x="1328317" y="149419"/>
                    <a:pt x="1330117" y="148904"/>
                    <a:pt x="1331145" y="148904"/>
                  </a:cubicBezTo>
                  <a:cubicBezTo>
                    <a:pt x="1335775" y="148904"/>
                    <a:pt x="1338089" y="151390"/>
                    <a:pt x="1338089" y="156362"/>
                  </a:cubicBezTo>
                  <a:cubicBezTo>
                    <a:pt x="1338089" y="158763"/>
                    <a:pt x="1337403" y="160649"/>
                    <a:pt x="1336032" y="162020"/>
                  </a:cubicBezTo>
                  <a:cubicBezTo>
                    <a:pt x="1341175" y="162020"/>
                    <a:pt x="1343747" y="164592"/>
                    <a:pt x="1343747" y="169736"/>
                  </a:cubicBezTo>
                  <a:lnTo>
                    <a:pt x="1331403" y="169736"/>
                  </a:lnTo>
                  <a:cubicBezTo>
                    <a:pt x="1331403" y="165449"/>
                    <a:pt x="1330031" y="161935"/>
                    <a:pt x="1327288" y="159191"/>
                  </a:cubicBezTo>
                  <a:cubicBezTo>
                    <a:pt x="1324545" y="156448"/>
                    <a:pt x="1321030" y="155077"/>
                    <a:pt x="1316744" y="155077"/>
                  </a:cubicBezTo>
                  <a:close/>
                  <a:moveTo>
                    <a:pt x="702092" y="142732"/>
                  </a:moveTo>
                  <a:cubicBezTo>
                    <a:pt x="708092" y="142732"/>
                    <a:pt x="711093" y="145304"/>
                    <a:pt x="711093" y="150447"/>
                  </a:cubicBezTo>
                  <a:cubicBezTo>
                    <a:pt x="713665" y="149419"/>
                    <a:pt x="715465" y="148904"/>
                    <a:pt x="716493" y="148904"/>
                  </a:cubicBezTo>
                  <a:cubicBezTo>
                    <a:pt x="721123" y="148904"/>
                    <a:pt x="723437" y="151390"/>
                    <a:pt x="723437" y="156362"/>
                  </a:cubicBezTo>
                  <a:cubicBezTo>
                    <a:pt x="723437" y="158763"/>
                    <a:pt x="722751" y="160649"/>
                    <a:pt x="721380" y="162020"/>
                  </a:cubicBezTo>
                  <a:cubicBezTo>
                    <a:pt x="726523" y="162020"/>
                    <a:pt x="729095" y="164592"/>
                    <a:pt x="729095" y="169736"/>
                  </a:cubicBezTo>
                  <a:lnTo>
                    <a:pt x="716751" y="169736"/>
                  </a:lnTo>
                  <a:cubicBezTo>
                    <a:pt x="716751" y="165449"/>
                    <a:pt x="715379" y="161935"/>
                    <a:pt x="712636" y="159191"/>
                  </a:cubicBezTo>
                  <a:cubicBezTo>
                    <a:pt x="709893" y="156448"/>
                    <a:pt x="706378" y="155077"/>
                    <a:pt x="702092" y="155077"/>
                  </a:cubicBezTo>
                  <a:close/>
                  <a:moveTo>
                    <a:pt x="87440" y="142732"/>
                  </a:moveTo>
                  <a:cubicBezTo>
                    <a:pt x="93441" y="142732"/>
                    <a:pt x="96441" y="145304"/>
                    <a:pt x="96441" y="150447"/>
                  </a:cubicBezTo>
                  <a:cubicBezTo>
                    <a:pt x="99013" y="149419"/>
                    <a:pt x="100813" y="148904"/>
                    <a:pt x="101842" y="148904"/>
                  </a:cubicBezTo>
                  <a:cubicBezTo>
                    <a:pt x="106471" y="148904"/>
                    <a:pt x="108785" y="151390"/>
                    <a:pt x="108785" y="156362"/>
                  </a:cubicBezTo>
                  <a:cubicBezTo>
                    <a:pt x="108785" y="158763"/>
                    <a:pt x="108100" y="160649"/>
                    <a:pt x="106728" y="162020"/>
                  </a:cubicBezTo>
                  <a:cubicBezTo>
                    <a:pt x="111872" y="162020"/>
                    <a:pt x="114443" y="164592"/>
                    <a:pt x="114443" y="169736"/>
                  </a:cubicBezTo>
                  <a:lnTo>
                    <a:pt x="102099" y="169736"/>
                  </a:lnTo>
                  <a:cubicBezTo>
                    <a:pt x="102099" y="165449"/>
                    <a:pt x="100727" y="161935"/>
                    <a:pt x="97984" y="159191"/>
                  </a:cubicBezTo>
                  <a:cubicBezTo>
                    <a:pt x="95241" y="156448"/>
                    <a:pt x="91726" y="155077"/>
                    <a:pt x="87440" y="155077"/>
                  </a:cubicBezTo>
                  <a:close/>
                  <a:moveTo>
                    <a:pt x="2519042" y="124730"/>
                  </a:moveTo>
                  <a:cubicBezTo>
                    <a:pt x="2525386" y="124730"/>
                    <a:pt x="2530615" y="127173"/>
                    <a:pt x="2534730" y="132059"/>
                  </a:cubicBezTo>
                  <a:cubicBezTo>
                    <a:pt x="2538845" y="136946"/>
                    <a:pt x="2540902" y="142646"/>
                    <a:pt x="2540902" y="149162"/>
                  </a:cubicBezTo>
                  <a:lnTo>
                    <a:pt x="2540902" y="172307"/>
                  </a:lnTo>
                  <a:lnTo>
                    <a:pt x="2533187" y="172307"/>
                  </a:lnTo>
                  <a:lnTo>
                    <a:pt x="2533187" y="149162"/>
                  </a:lnTo>
                  <a:cubicBezTo>
                    <a:pt x="2533187" y="145047"/>
                    <a:pt x="2531815" y="141446"/>
                    <a:pt x="2529072" y="138360"/>
                  </a:cubicBezTo>
                  <a:cubicBezTo>
                    <a:pt x="2526329" y="135274"/>
                    <a:pt x="2522986" y="133731"/>
                    <a:pt x="2519042" y="133731"/>
                  </a:cubicBezTo>
                  <a:cubicBezTo>
                    <a:pt x="2516128" y="133731"/>
                    <a:pt x="2513470" y="134545"/>
                    <a:pt x="2511070" y="136174"/>
                  </a:cubicBezTo>
                  <a:cubicBezTo>
                    <a:pt x="2508670" y="137803"/>
                    <a:pt x="2507469" y="139989"/>
                    <a:pt x="2507469" y="142732"/>
                  </a:cubicBezTo>
                  <a:cubicBezTo>
                    <a:pt x="2507469" y="147876"/>
                    <a:pt x="2509613" y="150447"/>
                    <a:pt x="2513899" y="150447"/>
                  </a:cubicBezTo>
                  <a:cubicBezTo>
                    <a:pt x="2517328" y="150447"/>
                    <a:pt x="2519042" y="148304"/>
                    <a:pt x="2519042" y="144018"/>
                  </a:cubicBezTo>
                  <a:lnTo>
                    <a:pt x="2517756" y="141446"/>
                  </a:lnTo>
                  <a:cubicBezTo>
                    <a:pt x="2522900" y="141446"/>
                    <a:pt x="2525472" y="144875"/>
                    <a:pt x="2525472" y="151733"/>
                  </a:cubicBezTo>
                  <a:cubicBezTo>
                    <a:pt x="2525472" y="156877"/>
                    <a:pt x="2522900" y="159449"/>
                    <a:pt x="2517756" y="159449"/>
                  </a:cubicBezTo>
                  <a:cubicBezTo>
                    <a:pt x="2515870" y="159449"/>
                    <a:pt x="2514499" y="159020"/>
                    <a:pt x="2513642" y="158163"/>
                  </a:cubicBezTo>
                  <a:cubicBezTo>
                    <a:pt x="2513642" y="161592"/>
                    <a:pt x="2511841" y="164249"/>
                    <a:pt x="2508241" y="166135"/>
                  </a:cubicBezTo>
                  <a:cubicBezTo>
                    <a:pt x="2505498" y="167678"/>
                    <a:pt x="2502240" y="168450"/>
                    <a:pt x="2498468" y="168450"/>
                  </a:cubicBezTo>
                  <a:cubicBezTo>
                    <a:pt x="2501897" y="164163"/>
                    <a:pt x="2503612" y="160734"/>
                    <a:pt x="2503612" y="158163"/>
                  </a:cubicBezTo>
                  <a:cubicBezTo>
                    <a:pt x="2503612" y="156620"/>
                    <a:pt x="2502969" y="154219"/>
                    <a:pt x="2501683" y="150962"/>
                  </a:cubicBezTo>
                  <a:cubicBezTo>
                    <a:pt x="2500397" y="147704"/>
                    <a:pt x="2499754" y="145390"/>
                    <a:pt x="2499754" y="144018"/>
                  </a:cubicBezTo>
                  <a:cubicBezTo>
                    <a:pt x="2499926" y="138703"/>
                    <a:pt x="2501854" y="134160"/>
                    <a:pt x="2505541" y="130388"/>
                  </a:cubicBezTo>
                  <a:cubicBezTo>
                    <a:pt x="2509227" y="126616"/>
                    <a:pt x="2513727" y="124730"/>
                    <a:pt x="2519042" y="124730"/>
                  </a:cubicBezTo>
                  <a:close/>
                  <a:moveTo>
                    <a:pt x="1904392" y="124730"/>
                  </a:moveTo>
                  <a:cubicBezTo>
                    <a:pt x="1910736" y="124730"/>
                    <a:pt x="1915965" y="127173"/>
                    <a:pt x="1920080" y="132059"/>
                  </a:cubicBezTo>
                  <a:cubicBezTo>
                    <a:pt x="1924195" y="136946"/>
                    <a:pt x="1926252" y="142646"/>
                    <a:pt x="1926252" y="149162"/>
                  </a:cubicBezTo>
                  <a:lnTo>
                    <a:pt x="1926252" y="172307"/>
                  </a:lnTo>
                  <a:lnTo>
                    <a:pt x="1918537" y="172307"/>
                  </a:lnTo>
                  <a:lnTo>
                    <a:pt x="1918537" y="149162"/>
                  </a:lnTo>
                  <a:cubicBezTo>
                    <a:pt x="1918537" y="145047"/>
                    <a:pt x="1917165" y="141446"/>
                    <a:pt x="1914422" y="138360"/>
                  </a:cubicBezTo>
                  <a:cubicBezTo>
                    <a:pt x="1911679" y="135274"/>
                    <a:pt x="1908336" y="133731"/>
                    <a:pt x="1904392" y="133731"/>
                  </a:cubicBezTo>
                  <a:cubicBezTo>
                    <a:pt x="1901478" y="133731"/>
                    <a:pt x="1898820" y="134545"/>
                    <a:pt x="1896420" y="136174"/>
                  </a:cubicBezTo>
                  <a:cubicBezTo>
                    <a:pt x="1894020" y="137803"/>
                    <a:pt x="1892819" y="139989"/>
                    <a:pt x="1892819" y="142732"/>
                  </a:cubicBezTo>
                  <a:cubicBezTo>
                    <a:pt x="1892819" y="147876"/>
                    <a:pt x="1894963" y="150447"/>
                    <a:pt x="1899249" y="150447"/>
                  </a:cubicBezTo>
                  <a:cubicBezTo>
                    <a:pt x="1902678" y="150447"/>
                    <a:pt x="1904392" y="148304"/>
                    <a:pt x="1904392" y="144018"/>
                  </a:cubicBezTo>
                  <a:lnTo>
                    <a:pt x="1903106" y="141446"/>
                  </a:lnTo>
                  <a:cubicBezTo>
                    <a:pt x="1908250" y="141446"/>
                    <a:pt x="1910822" y="144875"/>
                    <a:pt x="1910822" y="151733"/>
                  </a:cubicBezTo>
                  <a:cubicBezTo>
                    <a:pt x="1910822" y="156877"/>
                    <a:pt x="1908250" y="159449"/>
                    <a:pt x="1903106" y="159449"/>
                  </a:cubicBezTo>
                  <a:cubicBezTo>
                    <a:pt x="1901220" y="159449"/>
                    <a:pt x="1899849" y="159020"/>
                    <a:pt x="1898992" y="158163"/>
                  </a:cubicBezTo>
                  <a:cubicBezTo>
                    <a:pt x="1898992" y="161592"/>
                    <a:pt x="1897191" y="164249"/>
                    <a:pt x="1893591" y="166135"/>
                  </a:cubicBezTo>
                  <a:cubicBezTo>
                    <a:pt x="1890848" y="167678"/>
                    <a:pt x="1887590" y="168450"/>
                    <a:pt x="1883818" y="168450"/>
                  </a:cubicBezTo>
                  <a:cubicBezTo>
                    <a:pt x="1887247" y="164163"/>
                    <a:pt x="1888962" y="160734"/>
                    <a:pt x="1888962" y="158163"/>
                  </a:cubicBezTo>
                  <a:cubicBezTo>
                    <a:pt x="1888962" y="156620"/>
                    <a:pt x="1888319" y="154219"/>
                    <a:pt x="1887033" y="150962"/>
                  </a:cubicBezTo>
                  <a:cubicBezTo>
                    <a:pt x="1885747" y="147704"/>
                    <a:pt x="1885104" y="145390"/>
                    <a:pt x="1885104" y="144018"/>
                  </a:cubicBezTo>
                  <a:cubicBezTo>
                    <a:pt x="1885276" y="138703"/>
                    <a:pt x="1887204" y="134160"/>
                    <a:pt x="1890891" y="130388"/>
                  </a:cubicBezTo>
                  <a:cubicBezTo>
                    <a:pt x="1894577" y="126616"/>
                    <a:pt x="1899077" y="124730"/>
                    <a:pt x="1904392" y="124730"/>
                  </a:cubicBezTo>
                  <a:close/>
                  <a:moveTo>
                    <a:pt x="1289740" y="124730"/>
                  </a:moveTo>
                  <a:cubicBezTo>
                    <a:pt x="1296084" y="124730"/>
                    <a:pt x="1301313" y="127173"/>
                    <a:pt x="1305428" y="132059"/>
                  </a:cubicBezTo>
                  <a:cubicBezTo>
                    <a:pt x="1309543" y="136946"/>
                    <a:pt x="1311600" y="142646"/>
                    <a:pt x="1311600" y="149162"/>
                  </a:cubicBezTo>
                  <a:lnTo>
                    <a:pt x="1311600" y="172307"/>
                  </a:lnTo>
                  <a:lnTo>
                    <a:pt x="1303885" y="172307"/>
                  </a:lnTo>
                  <a:lnTo>
                    <a:pt x="1303885" y="149162"/>
                  </a:lnTo>
                  <a:cubicBezTo>
                    <a:pt x="1303885" y="145047"/>
                    <a:pt x="1302513" y="141446"/>
                    <a:pt x="1299770" y="138360"/>
                  </a:cubicBezTo>
                  <a:cubicBezTo>
                    <a:pt x="1297027" y="135274"/>
                    <a:pt x="1293684" y="133731"/>
                    <a:pt x="1289740" y="133731"/>
                  </a:cubicBezTo>
                  <a:cubicBezTo>
                    <a:pt x="1286826" y="133731"/>
                    <a:pt x="1284168" y="134545"/>
                    <a:pt x="1281768" y="136174"/>
                  </a:cubicBezTo>
                  <a:cubicBezTo>
                    <a:pt x="1279368" y="137803"/>
                    <a:pt x="1278167" y="139989"/>
                    <a:pt x="1278167" y="142732"/>
                  </a:cubicBezTo>
                  <a:cubicBezTo>
                    <a:pt x="1278167" y="147876"/>
                    <a:pt x="1280311" y="150447"/>
                    <a:pt x="1284597" y="150447"/>
                  </a:cubicBezTo>
                  <a:cubicBezTo>
                    <a:pt x="1288026" y="150447"/>
                    <a:pt x="1289740" y="148304"/>
                    <a:pt x="1289740" y="144018"/>
                  </a:cubicBezTo>
                  <a:lnTo>
                    <a:pt x="1288454" y="141446"/>
                  </a:lnTo>
                  <a:cubicBezTo>
                    <a:pt x="1293598" y="141446"/>
                    <a:pt x="1296170" y="144875"/>
                    <a:pt x="1296170" y="151733"/>
                  </a:cubicBezTo>
                  <a:cubicBezTo>
                    <a:pt x="1296170" y="156877"/>
                    <a:pt x="1293598" y="159449"/>
                    <a:pt x="1288454" y="159449"/>
                  </a:cubicBezTo>
                  <a:cubicBezTo>
                    <a:pt x="1286568" y="159449"/>
                    <a:pt x="1285197" y="159020"/>
                    <a:pt x="1284340" y="158163"/>
                  </a:cubicBezTo>
                  <a:cubicBezTo>
                    <a:pt x="1284340" y="161592"/>
                    <a:pt x="1282539" y="164249"/>
                    <a:pt x="1278939" y="166135"/>
                  </a:cubicBezTo>
                  <a:cubicBezTo>
                    <a:pt x="1276196" y="167678"/>
                    <a:pt x="1272938" y="168450"/>
                    <a:pt x="1269166" y="168450"/>
                  </a:cubicBezTo>
                  <a:cubicBezTo>
                    <a:pt x="1272595" y="164163"/>
                    <a:pt x="1274310" y="160734"/>
                    <a:pt x="1274310" y="158163"/>
                  </a:cubicBezTo>
                  <a:cubicBezTo>
                    <a:pt x="1274310" y="156620"/>
                    <a:pt x="1273667" y="154219"/>
                    <a:pt x="1272381" y="150962"/>
                  </a:cubicBezTo>
                  <a:cubicBezTo>
                    <a:pt x="1271095" y="147704"/>
                    <a:pt x="1270452" y="145390"/>
                    <a:pt x="1270452" y="144018"/>
                  </a:cubicBezTo>
                  <a:cubicBezTo>
                    <a:pt x="1270624" y="138703"/>
                    <a:pt x="1272552" y="134160"/>
                    <a:pt x="1276239" y="130388"/>
                  </a:cubicBezTo>
                  <a:cubicBezTo>
                    <a:pt x="1279925" y="126616"/>
                    <a:pt x="1284425" y="124730"/>
                    <a:pt x="1289740" y="124730"/>
                  </a:cubicBezTo>
                  <a:close/>
                  <a:moveTo>
                    <a:pt x="675088" y="124730"/>
                  </a:moveTo>
                  <a:cubicBezTo>
                    <a:pt x="681432" y="124730"/>
                    <a:pt x="686661" y="127173"/>
                    <a:pt x="690776" y="132059"/>
                  </a:cubicBezTo>
                  <a:cubicBezTo>
                    <a:pt x="694891" y="136946"/>
                    <a:pt x="696948" y="142646"/>
                    <a:pt x="696948" y="149162"/>
                  </a:cubicBezTo>
                  <a:lnTo>
                    <a:pt x="696948" y="172307"/>
                  </a:lnTo>
                  <a:lnTo>
                    <a:pt x="689233" y="172307"/>
                  </a:lnTo>
                  <a:lnTo>
                    <a:pt x="689233" y="149162"/>
                  </a:lnTo>
                  <a:cubicBezTo>
                    <a:pt x="689233" y="145047"/>
                    <a:pt x="687861" y="141446"/>
                    <a:pt x="685118" y="138360"/>
                  </a:cubicBezTo>
                  <a:cubicBezTo>
                    <a:pt x="682375" y="135274"/>
                    <a:pt x="679032" y="133731"/>
                    <a:pt x="675088" y="133731"/>
                  </a:cubicBezTo>
                  <a:cubicBezTo>
                    <a:pt x="672174" y="133731"/>
                    <a:pt x="669516" y="134545"/>
                    <a:pt x="667116" y="136174"/>
                  </a:cubicBezTo>
                  <a:cubicBezTo>
                    <a:pt x="664716" y="137803"/>
                    <a:pt x="663515" y="139989"/>
                    <a:pt x="663515" y="142732"/>
                  </a:cubicBezTo>
                  <a:cubicBezTo>
                    <a:pt x="663515" y="147876"/>
                    <a:pt x="665659" y="150447"/>
                    <a:pt x="669945" y="150447"/>
                  </a:cubicBezTo>
                  <a:cubicBezTo>
                    <a:pt x="673374" y="150447"/>
                    <a:pt x="675088" y="148304"/>
                    <a:pt x="675088" y="144018"/>
                  </a:cubicBezTo>
                  <a:lnTo>
                    <a:pt x="673802" y="141446"/>
                  </a:lnTo>
                  <a:cubicBezTo>
                    <a:pt x="678946" y="141446"/>
                    <a:pt x="681518" y="144875"/>
                    <a:pt x="681518" y="151733"/>
                  </a:cubicBezTo>
                  <a:cubicBezTo>
                    <a:pt x="681518" y="156877"/>
                    <a:pt x="678946" y="159449"/>
                    <a:pt x="673802" y="159449"/>
                  </a:cubicBezTo>
                  <a:cubicBezTo>
                    <a:pt x="671916" y="159449"/>
                    <a:pt x="670545" y="159020"/>
                    <a:pt x="669688" y="158163"/>
                  </a:cubicBezTo>
                  <a:cubicBezTo>
                    <a:pt x="669688" y="161592"/>
                    <a:pt x="667887" y="164249"/>
                    <a:pt x="664287" y="166135"/>
                  </a:cubicBezTo>
                  <a:cubicBezTo>
                    <a:pt x="661544" y="167678"/>
                    <a:pt x="658286" y="168450"/>
                    <a:pt x="654514" y="168450"/>
                  </a:cubicBezTo>
                  <a:cubicBezTo>
                    <a:pt x="657943" y="164163"/>
                    <a:pt x="659658" y="160734"/>
                    <a:pt x="659658" y="158163"/>
                  </a:cubicBezTo>
                  <a:cubicBezTo>
                    <a:pt x="659658" y="156620"/>
                    <a:pt x="659015" y="154219"/>
                    <a:pt x="657729" y="150962"/>
                  </a:cubicBezTo>
                  <a:cubicBezTo>
                    <a:pt x="656443" y="147704"/>
                    <a:pt x="655800" y="145390"/>
                    <a:pt x="655800" y="144018"/>
                  </a:cubicBezTo>
                  <a:cubicBezTo>
                    <a:pt x="655972" y="138703"/>
                    <a:pt x="657900" y="134160"/>
                    <a:pt x="661587" y="130388"/>
                  </a:cubicBezTo>
                  <a:cubicBezTo>
                    <a:pt x="665273" y="126616"/>
                    <a:pt x="669773" y="124730"/>
                    <a:pt x="675088" y="124730"/>
                  </a:cubicBezTo>
                  <a:close/>
                  <a:moveTo>
                    <a:pt x="60437" y="124730"/>
                  </a:moveTo>
                  <a:cubicBezTo>
                    <a:pt x="66780" y="124730"/>
                    <a:pt x="72009" y="127173"/>
                    <a:pt x="76124" y="132059"/>
                  </a:cubicBezTo>
                  <a:cubicBezTo>
                    <a:pt x="80239" y="136946"/>
                    <a:pt x="82296" y="142646"/>
                    <a:pt x="82296" y="149162"/>
                  </a:cubicBezTo>
                  <a:lnTo>
                    <a:pt x="82296" y="172307"/>
                  </a:lnTo>
                  <a:lnTo>
                    <a:pt x="74581" y="172307"/>
                  </a:lnTo>
                  <a:lnTo>
                    <a:pt x="74581" y="149162"/>
                  </a:lnTo>
                  <a:cubicBezTo>
                    <a:pt x="74581" y="145047"/>
                    <a:pt x="73210" y="141446"/>
                    <a:pt x="70466" y="138360"/>
                  </a:cubicBezTo>
                  <a:cubicBezTo>
                    <a:pt x="67723" y="135274"/>
                    <a:pt x="64380" y="133731"/>
                    <a:pt x="60437" y="133731"/>
                  </a:cubicBezTo>
                  <a:cubicBezTo>
                    <a:pt x="57522" y="133731"/>
                    <a:pt x="54864" y="134545"/>
                    <a:pt x="52464" y="136174"/>
                  </a:cubicBezTo>
                  <a:cubicBezTo>
                    <a:pt x="50064" y="137803"/>
                    <a:pt x="48864" y="139989"/>
                    <a:pt x="48864" y="142732"/>
                  </a:cubicBezTo>
                  <a:cubicBezTo>
                    <a:pt x="48864" y="147876"/>
                    <a:pt x="51007" y="150447"/>
                    <a:pt x="55293" y="150447"/>
                  </a:cubicBezTo>
                  <a:cubicBezTo>
                    <a:pt x="58722" y="150447"/>
                    <a:pt x="60437" y="148304"/>
                    <a:pt x="60437" y="144018"/>
                  </a:cubicBezTo>
                  <a:lnTo>
                    <a:pt x="59151" y="141446"/>
                  </a:lnTo>
                  <a:cubicBezTo>
                    <a:pt x="64294" y="141446"/>
                    <a:pt x="66866" y="144875"/>
                    <a:pt x="66866" y="151733"/>
                  </a:cubicBezTo>
                  <a:cubicBezTo>
                    <a:pt x="66866" y="156877"/>
                    <a:pt x="64294" y="159449"/>
                    <a:pt x="59151" y="159449"/>
                  </a:cubicBezTo>
                  <a:cubicBezTo>
                    <a:pt x="57265" y="159449"/>
                    <a:pt x="55893" y="159020"/>
                    <a:pt x="55036" y="158163"/>
                  </a:cubicBezTo>
                  <a:cubicBezTo>
                    <a:pt x="55036" y="161592"/>
                    <a:pt x="53236" y="164249"/>
                    <a:pt x="49635" y="166135"/>
                  </a:cubicBezTo>
                  <a:cubicBezTo>
                    <a:pt x="46892" y="167678"/>
                    <a:pt x="43634" y="168450"/>
                    <a:pt x="39863" y="168450"/>
                  </a:cubicBezTo>
                  <a:cubicBezTo>
                    <a:pt x="43292" y="164163"/>
                    <a:pt x="45006" y="160734"/>
                    <a:pt x="45006" y="158163"/>
                  </a:cubicBezTo>
                  <a:cubicBezTo>
                    <a:pt x="45006" y="156620"/>
                    <a:pt x="44363" y="154219"/>
                    <a:pt x="43077" y="150962"/>
                  </a:cubicBezTo>
                  <a:cubicBezTo>
                    <a:pt x="41791" y="147704"/>
                    <a:pt x="41148" y="145390"/>
                    <a:pt x="41148" y="144018"/>
                  </a:cubicBezTo>
                  <a:cubicBezTo>
                    <a:pt x="41320" y="138703"/>
                    <a:pt x="43249" y="134160"/>
                    <a:pt x="46935" y="130388"/>
                  </a:cubicBezTo>
                  <a:cubicBezTo>
                    <a:pt x="50621" y="126616"/>
                    <a:pt x="55122" y="124730"/>
                    <a:pt x="60437" y="124730"/>
                  </a:cubicBezTo>
                  <a:close/>
                  <a:moveTo>
                    <a:pt x="2664346" y="123444"/>
                  </a:moveTo>
                  <a:cubicBezTo>
                    <a:pt x="2666061" y="124644"/>
                    <a:pt x="2666918" y="126787"/>
                    <a:pt x="2666918" y="129873"/>
                  </a:cubicBezTo>
                  <a:cubicBezTo>
                    <a:pt x="2666746" y="135017"/>
                    <a:pt x="2664775" y="139303"/>
                    <a:pt x="2661003" y="142732"/>
                  </a:cubicBezTo>
                  <a:cubicBezTo>
                    <a:pt x="2657231" y="146161"/>
                    <a:pt x="2652773" y="147876"/>
                    <a:pt x="2647630" y="147876"/>
                  </a:cubicBezTo>
                  <a:cubicBezTo>
                    <a:pt x="2644887" y="147876"/>
                    <a:pt x="2640815" y="147233"/>
                    <a:pt x="2635414" y="145947"/>
                  </a:cubicBezTo>
                  <a:cubicBezTo>
                    <a:pt x="2630013" y="144661"/>
                    <a:pt x="2625941" y="144018"/>
                    <a:pt x="2623198" y="144018"/>
                  </a:cubicBezTo>
                  <a:lnTo>
                    <a:pt x="2616769" y="144018"/>
                  </a:lnTo>
                  <a:cubicBezTo>
                    <a:pt x="2623627" y="147447"/>
                    <a:pt x="2627056" y="152162"/>
                    <a:pt x="2627056" y="158163"/>
                  </a:cubicBezTo>
                  <a:cubicBezTo>
                    <a:pt x="2616597" y="152162"/>
                    <a:pt x="2608882" y="149162"/>
                    <a:pt x="2603910" y="149162"/>
                  </a:cubicBezTo>
                  <a:cubicBezTo>
                    <a:pt x="2595338" y="149162"/>
                    <a:pt x="2585051" y="153448"/>
                    <a:pt x="2573049" y="162020"/>
                  </a:cubicBezTo>
                  <a:lnTo>
                    <a:pt x="2569191" y="159449"/>
                  </a:lnTo>
                  <a:cubicBezTo>
                    <a:pt x="2583593" y="142304"/>
                    <a:pt x="2601595" y="133731"/>
                    <a:pt x="2623198" y="133731"/>
                  </a:cubicBezTo>
                  <a:cubicBezTo>
                    <a:pt x="2625427" y="133731"/>
                    <a:pt x="2628856" y="133945"/>
                    <a:pt x="2633485" y="134374"/>
                  </a:cubicBezTo>
                  <a:cubicBezTo>
                    <a:pt x="2638114" y="134803"/>
                    <a:pt x="2641543" y="135017"/>
                    <a:pt x="2643772" y="135017"/>
                  </a:cubicBezTo>
                  <a:cubicBezTo>
                    <a:pt x="2655774" y="135017"/>
                    <a:pt x="2662632" y="131159"/>
                    <a:pt x="2664346" y="123444"/>
                  </a:cubicBezTo>
                  <a:close/>
                  <a:moveTo>
                    <a:pt x="2049696" y="123444"/>
                  </a:moveTo>
                  <a:cubicBezTo>
                    <a:pt x="2051411" y="124644"/>
                    <a:pt x="2052268" y="126787"/>
                    <a:pt x="2052268" y="129873"/>
                  </a:cubicBezTo>
                  <a:cubicBezTo>
                    <a:pt x="2052096" y="135017"/>
                    <a:pt x="2050125" y="139303"/>
                    <a:pt x="2046353" y="142732"/>
                  </a:cubicBezTo>
                  <a:cubicBezTo>
                    <a:pt x="2042581" y="146161"/>
                    <a:pt x="2038123" y="147876"/>
                    <a:pt x="2032980" y="147876"/>
                  </a:cubicBezTo>
                  <a:cubicBezTo>
                    <a:pt x="2030237" y="147876"/>
                    <a:pt x="2026165" y="147233"/>
                    <a:pt x="2020764" y="145947"/>
                  </a:cubicBezTo>
                  <a:cubicBezTo>
                    <a:pt x="2015363" y="144661"/>
                    <a:pt x="2011291" y="144018"/>
                    <a:pt x="2008548" y="144018"/>
                  </a:cubicBezTo>
                  <a:lnTo>
                    <a:pt x="2002119" y="144018"/>
                  </a:lnTo>
                  <a:cubicBezTo>
                    <a:pt x="2008977" y="147447"/>
                    <a:pt x="2012406" y="152162"/>
                    <a:pt x="2012406" y="158163"/>
                  </a:cubicBezTo>
                  <a:cubicBezTo>
                    <a:pt x="2001947" y="152162"/>
                    <a:pt x="1994232" y="149162"/>
                    <a:pt x="1989260" y="149162"/>
                  </a:cubicBezTo>
                  <a:cubicBezTo>
                    <a:pt x="1980688" y="149162"/>
                    <a:pt x="1970401" y="153448"/>
                    <a:pt x="1958399" y="162020"/>
                  </a:cubicBezTo>
                  <a:lnTo>
                    <a:pt x="1954541" y="159449"/>
                  </a:lnTo>
                  <a:cubicBezTo>
                    <a:pt x="1968943" y="142304"/>
                    <a:pt x="1986945" y="133731"/>
                    <a:pt x="2008548" y="133731"/>
                  </a:cubicBezTo>
                  <a:cubicBezTo>
                    <a:pt x="2010777" y="133731"/>
                    <a:pt x="2014206" y="133945"/>
                    <a:pt x="2018835" y="134374"/>
                  </a:cubicBezTo>
                  <a:cubicBezTo>
                    <a:pt x="2023464" y="134803"/>
                    <a:pt x="2026893" y="135017"/>
                    <a:pt x="2029122" y="135017"/>
                  </a:cubicBezTo>
                  <a:cubicBezTo>
                    <a:pt x="2041124" y="135017"/>
                    <a:pt x="2047982" y="131159"/>
                    <a:pt x="2049696" y="123444"/>
                  </a:cubicBezTo>
                  <a:close/>
                  <a:moveTo>
                    <a:pt x="1435044" y="123444"/>
                  </a:moveTo>
                  <a:cubicBezTo>
                    <a:pt x="1436759" y="124644"/>
                    <a:pt x="1437616" y="126787"/>
                    <a:pt x="1437616" y="129873"/>
                  </a:cubicBezTo>
                  <a:cubicBezTo>
                    <a:pt x="1437444" y="135017"/>
                    <a:pt x="1435473" y="139303"/>
                    <a:pt x="1431701" y="142732"/>
                  </a:cubicBezTo>
                  <a:cubicBezTo>
                    <a:pt x="1427929" y="146161"/>
                    <a:pt x="1423471" y="147876"/>
                    <a:pt x="1418328" y="147876"/>
                  </a:cubicBezTo>
                  <a:cubicBezTo>
                    <a:pt x="1415585" y="147876"/>
                    <a:pt x="1411513" y="147233"/>
                    <a:pt x="1406112" y="145947"/>
                  </a:cubicBezTo>
                  <a:cubicBezTo>
                    <a:pt x="1400711" y="144661"/>
                    <a:pt x="1396639" y="144018"/>
                    <a:pt x="1393896" y="144018"/>
                  </a:cubicBezTo>
                  <a:lnTo>
                    <a:pt x="1387467" y="144018"/>
                  </a:lnTo>
                  <a:cubicBezTo>
                    <a:pt x="1394325" y="147447"/>
                    <a:pt x="1397754" y="152162"/>
                    <a:pt x="1397754" y="158163"/>
                  </a:cubicBezTo>
                  <a:cubicBezTo>
                    <a:pt x="1387295" y="152162"/>
                    <a:pt x="1379580" y="149162"/>
                    <a:pt x="1374608" y="149162"/>
                  </a:cubicBezTo>
                  <a:cubicBezTo>
                    <a:pt x="1366036" y="149162"/>
                    <a:pt x="1355749" y="153448"/>
                    <a:pt x="1343747" y="162020"/>
                  </a:cubicBezTo>
                  <a:lnTo>
                    <a:pt x="1339889" y="159449"/>
                  </a:lnTo>
                  <a:cubicBezTo>
                    <a:pt x="1354291" y="142304"/>
                    <a:pt x="1372293" y="133731"/>
                    <a:pt x="1393896" y="133731"/>
                  </a:cubicBezTo>
                  <a:cubicBezTo>
                    <a:pt x="1396125" y="133731"/>
                    <a:pt x="1399554" y="133945"/>
                    <a:pt x="1404183" y="134374"/>
                  </a:cubicBezTo>
                  <a:cubicBezTo>
                    <a:pt x="1408812" y="134803"/>
                    <a:pt x="1412241" y="135017"/>
                    <a:pt x="1414470" y="135017"/>
                  </a:cubicBezTo>
                  <a:cubicBezTo>
                    <a:pt x="1426472" y="135017"/>
                    <a:pt x="1433330" y="131159"/>
                    <a:pt x="1435044" y="123444"/>
                  </a:cubicBezTo>
                  <a:close/>
                  <a:moveTo>
                    <a:pt x="820392" y="123444"/>
                  </a:moveTo>
                  <a:cubicBezTo>
                    <a:pt x="822107" y="124644"/>
                    <a:pt x="822964" y="126787"/>
                    <a:pt x="822964" y="129873"/>
                  </a:cubicBezTo>
                  <a:cubicBezTo>
                    <a:pt x="822792" y="135017"/>
                    <a:pt x="820821" y="139303"/>
                    <a:pt x="817049" y="142732"/>
                  </a:cubicBezTo>
                  <a:cubicBezTo>
                    <a:pt x="813277" y="146161"/>
                    <a:pt x="808819" y="147876"/>
                    <a:pt x="803676" y="147876"/>
                  </a:cubicBezTo>
                  <a:cubicBezTo>
                    <a:pt x="800933" y="147876"/>
                    <a:pt x="796861" y="147233"/>
                    <a:pt x="791460" y="145947"/>
                  </a:cubicBezTo>
                  <a:cubicBezTo>
                    <a:pt x="786059" y="144661"/>
                    <a:pt x="781987" y="144018"/>
                    <a:pt x="779244" y="144018"/>
                  </a:cubicBezTo>
                  <a:lnTo>
                    <a:pt x="772815" y="144018"/>
                  </a:lnTo>
                  <a:cubicBezTo>
                    <a:pt x="779673" y="147447"/>
                    <a:pt x="783102" y="152162"/>
                    <a:pt x="783102" y="158163"/>
                  </a:cubicBezTo>
                  <a:cubicBezTo>
                    <a:pt x="772643" y="152162"/>
                    <a:pt x="764928" y="149162"/>
                    <a:pt x="759956" y="149162"/>
                  </a:cubicBezTo>
                  <a:cubicBezTo>
                    <a:pt x="751384" y="149162"/>
                    <a:pt x="741097" y="153448"/>
                    <a:pt x="729095" y="162020"/>
                  </a:cubicBezTo>
                  <a:lnTo>
                    <a:pt x="725237" y="159449"/>
                  </a:lnTo>
                  <a:cubicBezTo>
                    <a:pt x="739639" y="142304"/>
                    <a:pt x="757641" y="133731"/>
                    <a:pt x="779244" y="133731"/>
                  </a:cubicBezTo>
                  <a:cubicBezTo>
                    <a:pt x="781473" y="133731"/>
                    <a:pt x="784902" y="133945"/>
                    <a:pt x="789531" y="134374"/>
                  </a:cubicBezTo>
                  <a:cubicBezTo>
                    <a:pt x="794160" y="134803"/>
                    <a:pt x="797589" y="135017"/>
                    <a:pt x="799818" y="135017"/>
                  </a:cubicBezTo>
                  <a:cubicBezTo>
                    <a:pt x="811820" y="135017"/>
                    <a:pt x="818678" y="131159"/>
                    <a:pt x="820392" y="123444"/>
                  </a:cubicBezTo>
                  <a:close/>
                  <a:moveTo>
                    <a:pt x="205740" y="123444"/>
                  </a:moveTo>
                  <a:cubicBezTo>
                    <a:pt x="207455" y="124644"/>
                    <a:pt x="208312" y="126787"/>
                    <a:pt x="208312" y="129873"/>
                  </a:cubicBezTo>
                  <a:cubicBezTo>
                    <a:pt x="208141" y="135017"/>
                    <a:pt x="206169" y="139303"/>
                    <a:pt x="202397" y="142732"/>
                  </a:cubicBezTo>
                  <a:cubicBezTo>
                    <a:pt x="198625" y="146161"/>
                    <a:pt x="194168" y="147876"/>
                    <a:pt x="189024" y="147876"/>
                  </a:cubicBezTo>
                  <a:cubicBezTo>
                    <a:pt x="186281" y="147876"/>
                    <a:pt x="182209" y="147233"/>
                    <a:pt x="176808" y="145947"/>
                  </a:cubicBezTo>
                  <a:cubicBezTo>
                    <a:pt x="171408" y="144661"/>
                    <a:pt x="167336" y="144018"/>
                    <a:pt x="164592" y="144018"/>
                  </a:cubicBezTo>
                  <a:lnTo>
                    <a:pt x="158163" y="144018"/>
                  </a:lnTo>
                  <a:cubicBezTo>
                    <a:pt x="165021" y="147447"/>
                    <a:pt x="168450" y="152162"/>
                    <a:pt x="168450" y="158163"/>
                  </a:cubicBezTo>
                  <a:cubicBezTo>
                    <a:pt x="157992" y="152162"/>
                    <a:pt x="150276" y="149162"/>
                    <a:pt x="145304" y="149162"/>
                  </a:cubicBezTo>
                  <a:cubicBezTo>
                    <a:pt x="136732" y="149162"/>
                    <a:pt x="126445" y="153448"/>
                    <a:pt x="114443" y="162020"/>
                  </a:cubicBezTo>
                  <a:lnTo>
                    <a:pt x="110586" y="159449"/>
                  </a:lnTo>
                  <a:cubicBezTo>
                    <a:pt x="124987" y="142304"/>
                    <a:pt x="142990" y="133731"/>
                    <a:pt x="164592" y="133731"/>
                  </a:cubicBezTo>
                  <a:cubicBezTo>
                    <a:pt x="166821" y="133731"/>
                    <a:pt x="170250" y="133945"/>
                    <a:pt x="174879" y="134374"/>
                  </a:cubicBezTo>
                  <a:cubicBezTo>
                    <a:pt x="179509" y="134803"/>
                    <a:pt x="182938" y="135017"/>
                    <a:pt x="185166" y="135017"/>
                  </a:cubicBezTo>
                  <a:cubicBezTo>
                    <a:pt x="197168" y="135017"/>
                    <a:pt x="204026" y="131159"/>
                    <a:pt x="205740" y="123444"/>
                  </a:cubicBezTo>
                  <a:close/>
                  <a:moveTo>
                    <a:pt x="662230" y="79724"/>
                  </a:moveTo>
                  <a:cubicBezTo>
                    <a:pt x="667545" y="87954"/>
                    <a:pt x="672259" y="93526"/>
                    <a:pt x="676374" y="96441"/>
                  </a:cubicBezTo>
                  <a:cubicBezTo>
                    <a:pt x="690947" y="106556"/>
                    <a:pt x="698234" y="118986"/>
                    <a:pt x="698234" y="133731"/>
                  </a:cubicBezTo>
                  <a:cubicBezTo>
                    <a:pt x="692062" y="123444"/>
                    <a:pt x="683918" y="118300"/>
                    <a:pt x="673802" y="118300"/>
                  </a:cubicBezTo>
                  <a:cubicBezTo>
                    <a:pt x="663858" y="118300"/>
                    <a:pt x="657000" y="121730"/>
                    <a:pt x="653228" y="128587"/>
                  </a:cubicBezTo>
                  <a:cubicBezTo>
                    <a:pt x="653400" y="124130"/>
                    <a:pt x="654686" y="120186"/>
                    <a:pt x="657086" y="116757"/>
                  </a:cubicBezTo>
                  <a:cubicBezTo>
                    <a:pt x="659829" y="112643"/>
                    <a:pt x="663258" y="110585"/>
                    <a:pt x="667373" y="110585"/>
                  </a:cubicBezTo>
                  <a:cubicBezTo>
                    <a:pt x="661201" y="107328"/>
                    <a:pt x="656915" y="103470"/>
                    <a:pt x="654514" y="99012"/>
                  </a:cubicBezTo>
                  <a:cubicBezTo>
                    <a:pt x="657772" y="97298"/>
                    <a:pt x="661629" y="96441"/>
                    <a:pt x="666087" y="96441"/>
                  </a:cubicBezTo>
                  <a:cubicBezTo>
                    <a:pt x="662658" y="93869"/>
                    <a:pt x="660944" y="90011"/>
                    <a:pt x="660944" y="84868"/>
                  </a:cubicBezTo>
                  <a:cubicBezTo>
                    <a:pt x="660944" y="86068"/>
                    <a:pt x="661372" y="84353"/>
                    <a:pt x="662230" y="79724"/>
                  </a:cubicBezTo>
                  <a:close/>
                  <a:moveTo>
                    <a:pt x="47578" y="79724"/>
                  </a:moveTo>
                  <a:cubicBezTo>
                    <a:pt x="52893" y="87954"/>
                    <a:pt x="57608" y="93526"/>
                    <a:pt x="61722" y="96441"/>
                  </a:cubicBezTo>
                  <a:cubicBezTo>
                    <a:pt x="76296" y="106556"/>
                    <a:pt x="83582" y="118986"/>
                    <a:pt x="83582" y="133731"/>
                  </a:cubicBezTo>
                  <a:cubicBezTo>
                    <a:pt x="77410" y="123444"/>
                    <a:pt x="69266" y="118300"/>
                    <a:pt x="59151" y="118300"/>
                  </a:cubicBezTo>
                  <a:cubicBezTo>
                    <a:pt x="49207" y="118300"/>
                    <a:pt x="42349" y="121730"/>
                    <a:pt x="38577" y="128587"/>
                  </a:cubicBezTo>
                  <a:cubicBezTo>
                    <a:pt x="38748" y="124130"/>
                    <a:pt x="40034" y="120186"/>
                    <a:pt x="42434" y="116757"/>
                  </a:cubicBezTo>
                  <a:cubicBezTo>
                    <a:pt x="45178" y="112643"/>
                    <a:pt x="48606" y="110585"/>
                    <a:pt x="52721" y="110585"/>
                  </a:cubicBezTo>
                  <a:cubicBezTo>
                    <a:pt x="46549" y="107328"/>
                    <a:pt x="42263" y="103470"/>
                    <a:pt x="39863" y="99012"/>
                  </a:cubicBezTo>
                  <a:cubicBezTo>
                    <a:pt x="43120" y="97298"/>
                    <a:pt x="46978" y="96441"/>
                    <a:pt x="51435" y="96441"/>
                  </a:cubicBezTo>
                  <a:cubicBezTo>
                    <a:pt x="48006" y="93869"/>
                    <a:pt x="46292" y="90011"/>
                    <a:pt x="46292" y="84868"/>
                  </a:cubicBezTo>
                  <a:cubicBezTo>
                    <a:pt x="46292" y="86068"/>
                    <a:pt x="46721" y="84353"/>
                    <a:pt x="47578" y="79724"/>
                  </a:cubicBezTo>
                  <a:close/>
                  <a:moveTo>
                    <a:pt x="1276882" y="79724"/>
                  </a:moveTo>
                  <a:cubicBezTo>
                    <a:pt x="1282197" y="87954"/>
                    <a:pt x="1286911" y="93526"/>
                    <a:pt x="1291026" y="96441"/>
                  </a:cubicBezTo>
                  <a:cubicBezTo>
                    <a:pt x="1305599" y="106556"/>
                    <a:pt x="1312886" y="118986"/>
                    <a:pt x="1312886" y="133731"/>
                  </a:cubicBezTo>
                  <a:cubicBezTo>
                    <a:pt x="1306714" y="123444"/>
                    <a:pt x="1298570" y="118300"/>
                    <a:pt x="1288454" y="118300"/>
                  </a:cubicBezTo>
                  <a:cubicBezTo>
                    <a:pt x="1278510" y="118300"/>
                    <a:pt x="1271652" y="121730"/>
                    <a:pt x="1267880" y="128587"/>
                  </a:cubicBezTo>
                  <a:cubicBezTo>
                    <a:pt x="1268052" y="124130"/>
                    <a:pt x="1269338" y="120186"/>
                    <a:pt x="1271738" y="116757"/>
                  </a:cubicBezTo>
                  <a:cubicBezTo>
                    <a:pt x="1274481" y="112643"/>
                    <a:pt x="1277910" y="110585"/>
                    <a:pt x="1282025" y="110585"/>
                  </a:cubicBezTo>
                  <a:cubicBezTo>
                    <a:pt x="1275853" y="107328"/>
                    <a:pt x="1271567" y="103470"/>
                    <a:pt x="1269166" y="99012"/>
                  </a:cubicBezTo>
                  <a:cubicBezTo>
                    <a:pt x="1272424" y="97298"/>
                    <a:pt x="1276281" y="96441"/>
                    <a:pt x="1280739" y="96441"/>
                  </a:cubicBezTo>
                  <a:cubicBezTo>
                    <a:pt x="1277310" y="93869"/>
                    <a:pt x="1275596" y="90011"/>
                    <a:pt x="1275596" y="84868"/>
                  </a:cubicBezTo>
                  <a:cubicBezTo>
                    <a:pt x="1275596" y="86068"/>
                    <a:pt x="1276024" y="84353"/>
                    <a:pt x="1276882" y="79724"/>
                  </a:cubicBezTo>
                  <a:close/>
                  <a:moveTo>
                    <a:pt x="1891534" y="79724"/>
                  </a:moveTo>
                  <a:cubicBezTo>
                    <a:pt x="1896849" y="87954"/>
                    <a:pt x="1901563" y="93526"/>
                    <a:pt x="1905678" y="96441"/>
                  </a:cubicBezTo>
                  <a:cubicBezTo>
                    <a:pt x="1920251" y="106556"/>
                    <a:pt x="1927538" y="118986"/>
                    <a:pt x="1927538" y="133731"/>
                  </a:cubicBezTo>
                  <a:cubicBezTo>
                    <a:pt x="1921366" y="123444"/>
                    <a:pt x="1913222" y="118300"/>
                    <a:pt x="1903106" y="118300"/>
                  </a:cubicBezTo>
                  <a:cubicBezTo>
                    <a:pt x="1893162" y="118300"/>
                    <a:pt x="1886304" y="121730"/>
                    <a:pt x="1882532" y="128587"/>
                  </a:cubicBezTo>
                  <a:cubicBezTo>
                    <a:pt x="1882704" y="124130"/>
                    <a:pt x="1883990" y="120186"/>
                    <a:pt x="1886390" y="116757"/>
                  </a:cubicBezTo>
                  <a:cubicBezTo>
                    <a:pt x="1889133" y="112643"/>
                    <a:pt x="1892562" y="110585"/>
                    <a:pt x="1896677" y="110585"/>
                  </a:cubicBezTo>
                  <a:cubicBezTo>
                    <a:pt x="1890505" y="107328"/>
                    <a:pt x="1886219" y="103470"/>
                    <a:pt x="1883818" y="99012"/>
                  </a:cubicBezTo>
                  <a:cubicBezTo>
                    <a:pt x="1887076" y="97298"/>
                    <a:pt x="1890933" y="96441"/>
                    <a:pt x="1895391" y="96441"/>
                  </a:cubicBezTo>
                  <a:cubicBezTo>
                    <a:pt x="1891962" y="93869"/>
                    <a:pt x="1890248" y="90011"/>
                    <a:pt x="1890248" y="84868"/>
                  </a:cubicBezTo>
                  <a:cubicBezTo>
                    <a:pt x="1890248" y="86068"/>
                    <a:pt x="1890676" y="84353"/>
                    <a:pt x="1891534" y="79724"/>
                  </a:cubicBezTo>
                  <a:close/>
                  <a:moveTo>
                    <a:pt x="2506184" y="79724"/>
                  </a:moveTo>
                  <a:cubicBezTo>
                    <a:pt x="2511499" y="87954"/>
                    <a:pt x="2516213" y="93526"/>
                    <a:pt x="2520328" y="96441"/>
                  </a:cubicBezTo>
                  <a:cubicBezTo>
                    <a:pt x="2534901" y="106556"/>
                    <a:pt x="2542188" y="118986"/>
                    <a:pt x="2542188" y="133731"/>
                  </a:cubicBezTo>
                  <a:cubicBezTo>
                    <a:pt x="2536016" y="123444"/>
                    <a:pt x="2527872" y="118300"/>
                    <a:pt x="2517756" y="118300"/>
                  </a:cubicBezTo>
                  <a:cubicBezTo>
                    <a:pt x="2507812" y="118300"/>
                    <a:pt x="2500954" y="121730"/>
                    <a:pt x="2497182" y="128587"/>
                  </a:cubicBezTo>
                  <a:cubicBezTo>
                    <a:pt x="2497354" y="124130"/>
                    <a:pt x="2498640" y="120186"/>
                    <a:pt x="2501040" y="116757"/>
                  </a:cubicBezTo>
                  <a:cubicBezTo>
                    <a:pt x="2503783" y="112643"/>
                    <a:pt x="2507212" y="110585"/>
                    <a:pt x="2511327" y="110585"/>
                  </a:cubicBezTo>
                  <a:cubicBezTo>
                    <a:pt x="2505155" y="107328"/>
                    <a:pt x="2500869" y="103470"/>
                    <a:pt x="2498468" y="99012"/>
                  </a:cubicBezTo>
                  <a:cubicBezTo>
                    <a:pt x="2501726" y="97298"/>
                    <a:pt x="2505583" y="96441"/>
                    <a:pt x="2510041" y="96441"/>
                  </a:cubicBezTo>
                  <a:cubicBezTo>
                    <a:pt x="2506612" y="93869"/>
                    <a:pt x="2504898" y="90011"/>
                    <a:pt x="2504898" y="84868"/>
                  </a:cubicBezTo>
                  <a:cubicBezTo>
                    <a:pt x="2504898" y="86068"/>
                    <a:pt x="2505326" y="84353"/>
                    <a:pt x="2506184" y="79724"/>
                  </a:cubicBezTo>
                  <a:close/>
                  <a:moveTo>
                    <a:pt x="1935253" y="77153"/>
                  </a:moveTo>
                  <a:cubicBezTo>
                    <a:pt x="1939368" y="77153"/>
                    <a:pt x="1942969" y="78095"/>
                    <a:pt x="1946055" y="79981"/>
                  </a:cubicBezTo>
                  <a:cubicBezTo>
                    <a:pt x="1949827" y="82210"/>
                    <a:pt x="1951713" y="85211"/>
                    <a:pt x="1951713" y="88983"/>
                  </a:cubicBezTo>
                  <a:cubicBezTo>
                    <a:pt x="1948969" y="85382"/>
                    <a:pt x="1945626" y="83582"/>
                    <a:pt x="1941683" y="83582"/>
                  </a:cubicBezTo>
                  <a:cubicBezTo>
                    <a:pt x="1937225" y="83582"/>
                    <a:pt x="1935082" y="85725"/>
                    <a:pt x="1935253" y="90011"/>
                  </a:cubicBezTo>
                  <a:cubicBezTo>
                    <a:pt x="1935425" y="93955"/>
                    <a:pt x="1936625" y="96526"/>
                    <a:pt x="1938854" y="97727"/>
                  </a:cubicBezTo>
                  <a:cubicBezTo>
                    <a:pt x="1937997" y="98584"/>
                    <a:pt x="1936368" y="99012"/>
                    <a:pt x="1933967" y="99012"/>
                  </a:cubicBezTo>
                  <a:cubicBezTo>
                    <a:pt x="1931567" y="99012"/>
                    <a:pt x="1929467" y="98027"/>
                    <a:pt x="1927667" y="96055"/>
                  </a:cubicBezTo>
                  <a:cubicBezTo>
                    <a:pt x="1925866" y="94083"/>
                    <a:pt x="1924966" y="91897"/>
                    <a:pt x="1924966" y="89497"/>
                  </a:cubicBezTo>
                  <a:cubicBezTo>
                    <a:pt x="1921709" y="91554"/>
                    <a:pt x="1919137" y="92583"/>
                    <a:pt x="1917251" y="92583"/>
                  </a:cubicBezTo>
                  <a:cubicBezTo>
                    <a:pt x="1912279" y="92412"/>
                    <a:pt x="1908850" y="90268"/>
                    <a:pt x="1906964" y="86154"/>
                  </a:cubicBezTo>
                  <a:cubicBezTo>
                    <a:pt x="1910393" y="86154"/>
                    <a:pt x="1915108" y="84653"/>
                    <a:pt x="1921109" y="81653"/>
                  </a:cubicBezTo>
                  <a:cubicBezTo>
                    <a:pt x="1927109" y="78653"/>
                    <a:pt x="1931824" y="77153"/>
                    <a:pt x="1935253" y="77153"/>
                  </a:cubicBezTo>
                  <a:close/>
                  <a:moveTo>
                    <a:pt x="1320601" y="77153"/>
                  </a:moveTo>
                  <a:cubicBezTo>
                    <a:pt x="1324716" y="77153"/>
                    <a:pt x="1328317" y="78095"/>
                    <a:pt x="1331403" y="79981"/>
                  </a:cubicBezTo>
                  <a:cubicBezTo>
                    <a:pt x="1335175" y="82210"/>
                    <a:pt x="1337061" y="85211"/>
                    <a:pt x="1337061" y="88983"/>
                  </a:cubicBezTo>
                  <a:cubicBezTo>
                    <a:pt x="1334317" y="85382"/>
                    <a:pt x="1330974" y="83582"/>
                    <a:pt x="1327031" y="83582"/>
                  </a:cubicBezTo>
                  <a:cubicBezTo>
                    <a:pt x="1322573" y="83582"/>
                    <a:pt x="1320430" y="85725"/>
                    <a:pt x="1320601" y="90011"/>
                  </a:cubicBezTo>
                  <a:cubicBezTo>
                    <a:pt x="1320773" y="93955"/>
                    <a:pt x="1321973" y="96526"/>
                    <a:pt x="1324202" y="97727"/>
                  </a:cubicBezTo>
                  <a:cubicBezTo>
                    <a:pt x="1323345" y="98584"/>
                    <a:pt x="1321716" y="99012"/>
                    <a:pt x="1319315" y="99012"/>
                  </a:cubicBezTo>
                  <a:cubicBezTo>
                    <a:pt x="1316915" y="99012"/>
                    <a:pt x="1314815" y="98027"/>
                    <a:pt x="1313015" y="96055"/>
                  </a:cubicBezTo>
                  <a:cubicBezTo>
                    <a:pt x="1311214" y="94083"/>
                    <a:pt x="1310314" y="91897"/>
                    <a:pt x="1310314" y="89497"/>
                  </a:cubicBezTo>
                  <a:cubicBezTo>
                    <a:pt x="1307057" y="91554"/>
                    <a:pt x="1304485" y="92583"/>
                    <a:pt x="1302599" y="92583"/>
                  </a:cubicBezTo>
                  <a:cubicBezTo>
                    <a:pt x="1297627" y="92412"/>
                    <a:pt x="1294198" y="90268"/>
                    <a:pt x="1292312" y="86154"/>
                  </a:cubicBezTo>
                  <a:cubicBezTo>
                    <a:pt x="1295741" y="86154"/>
                    <a:pt x="1300456" y="84653"/>
                    <a:pt x="1306457" y="81653"/>
                  </a:cubicBezTo>
                  <a:cubicBezTo>
                    <a:pt x="1312457" y="78653"/>
                    <a:pt x="1317172" y="77153"/>
                    <a:pt x="1320601" y="77153"/>
                  </a:cubicBezTo>
                  <a:close/>
                  <a:moveTo>
                    <a:pt x="705949" y="77153"/>
                  </a:moveTo>
                  <a:cubicBezTo>
                    <a:pt x="710064" y="77153"/>
                    <a:pt x="713665" y="78095"/>
                    <a:pt x="716751" y="79981"/>
                  </a:cubicBezTo>
                  <a:cubicBezTo>
                    <a:pt x="720523" y="82210"/>
                    <a:pt x="722409" y="85211"/>
                    <a:pt x="722409" y="88983"/>
                  </a:cubicBezTo>
                  <a:cubicBezTo>
                    <a:pt x="719665" y="85382"/>
                    <a:pt x="716322" y="83582"/>
                    <a:pt x="712379" y="83582"/>
                  </a:cubicBezTo>
                  <a:cubicBezTo>
                    <a:pt x="707921" y="83582"/>
                    <a:pt x="705778" y="85725"/>
                    <a:pt x="705949" y="90011"/>
                  </a:cubicBezTo>
                  <a:cubicBezTo>
                    <a:pt x="706121" y="93955"/>
                    <a:pt x="707321" y="96526"/>
                    <a:pt x="709550" y="97727"/>
                  </a:cubicBezTo>
                  <a:cubicBezTo>
                    <a:pt x="708693" y="98584"/>
                    <a:pt x="707064" y="99012"/>
                    <a:pt x="704663" y="99012"/>
                  </a:cubicBezTo>
                  <a:cubicBezTo>
                    <a:pt x="702263" y="99012"/>
                    <a:pt x="700163" y="98027"/>
                    <a:pt x="698363" y="96055"/>
                  </a:cubicBezTo>
                  <a:cubicBezTo>
                    <a:pt x="696562" y="94083"/>
                    <a:pt x="695662" y="91897"/>
                    <a:pt x="695662" y="89497"/>
                  </a:cubicBezTo>
                  <a:cubicBezTo>
                    <a:pt x="692405" y="91554"/>
                    <a:pt x="689833" y="92583"/>
                    <a:pt x="687947" y="92583"/>
                  </a:cubicBezTo>
                  <a:cubicBezTo>
                    <a:pt x="682975" y="92412"/>
                    <a:pt x="679546" y="90268"/>
                    <a:pt x="677660" y="86154"/>
                  </a:cubicBezTo>
                  <a:cubicBezTo>
                    <a:pt x="681089" y="86154"/>
                    <a:pt x="685804" y="84653"/>
                    <a:pt x="691805" y="81653"/>
                  </a:cubicBezTo>
                  <a:cubicBezTo>
                    <a:pt x="697805" y="78653"/>
                    <a:pt x="702520" y="77153"/>
                    <a:pt x="705949" y="77153"/>
                  </a:cubicBezTo>
                  <a:close/>
                  <a:moveTo>
                    <a:pt x="91298" y="77153"/>
                  </a:moveTo>
                  <a:cubicBezTo>
                    <a:pt x="95412" y="77153"/>
                    <a:pt x="99013" y="78095"/>
                    <a:pt x="102099" y="79981"/>
                  </a:cubicBezTo>
                  <a:cubicBezTo>
                    <a:pt x="105871" y="82210"/>
                    <a:pt x="107757" y="85211"/>
                    <a:pt x="107757" y="88983"/>
                  </a:cubicBezTo>
                  <a:cubicBezTo>
                    <a:pt x="105014" y="85382"/>
                    <a:pt x="101670" y="83582"/>
                    <a:pt x="97727" y="83582"/>
                  </a:cubicBezTo>
                  <a:cubicBezTo>
                    <a:pt x="93269" y="83582"/>
                    <a:pt x="91126" y="85725"/>
                    <a:pt x="91298" y="90011"/>
                  </a:cubicBezTo>
                  <a:cubicBezTo>
                    <a:pt x="91469" y="93955"/>
                    <a:pt x="92669" y="96526"/>
                    <a:pt x="94898" y="97727"/>
                  </a:cubicBezTo>
                  <a:cubicBezTo>
                    <a:pt x="94041" y="98584"/>
                    <a:pt x="92412" y="99012"/>
                    <a:pt x="90012" y="99012"/>
                  </a:cubicBezTo>
                  <a:cubicBezTo>
                    <a:pt x="87611" y="99012"/>
                    <a:pt x="85511" y="98027"/>
                    <a:pt x="83711" y="96055"/>
                  </a:cubicBezTo>
                  <a:cubicBezTo>
                    <a:pt x="81911" y="94083"/>
                    <a:pt x="81011" y="91897"/>
                    <a:pt x="81011" y="89497"/>
                  </a:cubicBezTo>
                  <a:cubicBezTo>
                    <a:pt x="77753" y="91554"/>
                    <a:pt x="75181" y="92583"/>
                    <a:pt x="73295" y="92583"/>
                  </a:cubicBezTo>
                  <a:cubicBezTo>
                    <a:pt x="68323" y="92412"/>
                    <a:pt x="64894" y="90268"/>
                    <a:pt x="63008" y="86154"/>
                  </a:cubicBezTo>
                  <a:cubicBezTo>
                    <a:pt x="66437" y="86154"/>
                    <a:pt x="71152" y="84653"/>
                    <a:pt x="77153" y="81653"/>
                  </a:cubicBezTo>
                  <a:cubicBezTo>
                    <a:pt x="83154" y="78653"/>
                    <a:pt x="87869" y="77153"/>
                    <a:pt x="91298" y="77153"/>
                  </a:cubicBezTo>
                  <a:close/>
                  <a:moveTo>
                    <a:pt x="2549903" y="77153"/>
                  </a:moveTo>
                  <a:cubicBezTo>
                    <a:pt x="2554018" y="77153"/>
                    <a:pt x="2557619" y="78095"/>
                    <a:pt x="2560705" y="79981"/>
                  </a:cubicBezTo>
                  <a:cubicBezTo>
                    <a:pt x="2564477" y="82210"/>
                    <a:pt x="2566363" y="85211"/>
                    <a:pt x="2566363" y="88983"/>
                  </a:cubicBezTo>
                  <a:cubicBezTo>
                    <a:pt x="2563619" y="85382"/>
                    <a:pt x="2560276" y="83582"/>
                    <a:pt x="2556333" y="83582"/>
                  </a:cubicBezTo>
                  <a:cubicBezTo>
                    <a:pt x="2551875" y="83582"/>
                    <a:pt x="2549732" y="85725"/>
                    <a:pt x="2549903" y="90011"/>
                  </a:cubicBezTo>
                  <a:cubicBezTo>
                    <a:pt x="2550075" y="93955"/>
                    <a:pt x="2551275" y="96526"/>
                    <a:pt x="2553504" y="97727"/>
                  </a:cubicBezTo>
                  <a:cubicBezTo>
                    <a:pt x="2552647" y="98584"/>
                    <a:pt x="2551018" y="99012"/>
                    <a:pt x="2548617" y="99012"/>
                  </a:cubicBezTo>
                  <a:cubicBezTo>
                    <a:pt x="2546217" y="99012"/>
                    <a:pt x="2544117" y="98027"/>
                    <a:pt x="2542317" y="96055"/>
                  </a:cubicBezTo>
                  <a:cubicBezTo>
                    <a:pt x="2540516" y="94083"/>
                    <a:pt x="2539616" y="91897"/>
                    <a:pt x="2539616" y="89497"/>
                  </a:cubicBezTo>
                  <a:cubicBezTo>
                    <a:pt x="2536359" y="91554"/>
                    <a:pt x="2533787" y="92583"/>
                    <a:pt x="2531901" y="92583"/>
                  </a:cubicBezTo>
                  <a:cubicBezTo>
                    <a:pt x="2526929" y="92412"/>
                    <a:pt x="2523500" y="90268"/>
                    <a:pt x="2521614" y="86154"/>
                  </a:cubicBezTo>
                  <a:cubicBezTo>
                    <a:pt x="2525043" y="86154"/>
                    <a:pt x="2529758" y="84653"/>
                    <a:pt x="2535759" y="81653"/>
                  </a:cubicBezTo>
                  <a:cubicBezTo>
                    <a:pt x="2541759" y="78653"/>
                    <a:pt x="2546474" y="77153"/>
                    <a:pt x="2549903" y="77153"/>
                  </a:cubicBezTo>
                  <a:close/>
                  <a:moveTo>
                    <a:pt x="807533" y="60436"/>
                  </a:moveTo>
                  <a:lnTo>
                    <a:pt x="810362" y="63522"/>
                  </a:lnTo>
                  <a:cubicBezTo>
                    <a:pt x="805905" y="67637"/>
                    <a:pt x="802819" y="72781"/>
                    <a:pt x="801104" y="78953"/>
                  </a:cubicBezTo>
                  <a:cubicBezTo>
                    <a:pt x="799047" y="86154"/>
                    <a:pt x="793475" y="92412"/>
                    <a:pt x="784388" y="97727"/>
                  </a:cubicBezTo>
                  <a:cubicBezTo>
                    <a:pt x="780273" y="100127"/>
                    <a:pt x="775987" y="103556"/>
                    <a:pt x="771529" y="108014"/>
                  </a:cubicBezTo>
                  <a:cubicBezTo>
                    <a:pt x="775987" y="106299"/>
                    <a:pt x="780273" y="105442"/>
                    <a:pt x="784388" y="105442"/>
                  </a:cubicBezTo>
                  <a:cubicBezTo>
                    <a:pt x="788331" y="105442"/>
                    <a:pt x="791931" y="106385"/>
                    <a:pt x="795189" y="108271"/>
                  </a:cubicBezTo>
                  <a:cubicBezTo>
                    <a:pt x="799132" y="110500"/>
                    <a:pt x="801104" y="113414"/>
                    <a:pt x="801104" y="117015"/>
                  </a:cubicBezTo>
                  <a:cubicBezTo>
                    <a:pt x="795789" y="116157"/>
                    <a:pt x="792360" y="115729"/>
                    <a:pt x="790817" y="115729"/>
                  </a:cubicBezTo>
                  <a:cubicBezTo>
                    <a:pt x="770072" y="115900"/>
                    <a:pt x="748212" y="127473"/>
                    <a:pt x="725237" y="150447"/>
                  </a:cubicBezTo>
                  <a:lnTo>
                    <a:pt x="720094" y="145304"/>
                  </a:lnTo>
                  <a:cubicBezTo>
                    <a:pt x="743411" y="121987"/>
                    <a:pt x="754984" y="100127"/>
                    <a:pt x="754813" y="79724"/>
                  </a:cubicBezTo>
                  <a:cubicBezTo>
                    <a:pt x="754813" y="75095"/>
                    <a:pt x="754384" y="71666"/>
                    <a:pt x="753527" y="69437"/>
                  </a:cubicBezTo>
                  <a:cubicBezTo>
                    <a:pt x="762099" y="72523"/>
                    <a:pt x="766385" y="78095"/>
                    <a:pt x="766385" y="86154"/>
                  </a:cubicBezTo>
                  <a:cubicBezTo>
                    <a:pt x="766385" y="89411"/>
                    <a:pt x="765528" y="93269"/>
                    <a:pt x="763814" y="97727"/>
                  </a:cubicBezTo>
                  <a:cubicBezTo>
                    <a:pt x="767071" y="94469"/>
                    <a:pt x="770500" y="89754"/>
                    <a:pt x="774101" y="83582"/>
                  </a:cubicBezTo>
                  <a:cubicBezTo>
                    <a:pt x="778730" y="77067"/>
                    <a:pt x="784216" y="72438"/>
                    <a:pt x="790560" y="69694"/>
                  </a:cubicBezTo>
                  <a:cubicBezTo>
                    <a:pt x="798104" y="66437"/>
                    <a:pt x="803761" y="63351"/>
                    <a:pt x="807533" y="60436"/>
                  </a:cubicBezTo>
                  <a:close/>
                  <a:moveTo>
                    <a:pt x="192882" y="60436"/>
                  </a:moveTo>
                  <a:lnTo>
                    <a:pt x="195711" y="63522"/>
                  </a:lnTo>
                  <a:cubicBezTo>
                    <a:pt x="191253" y="67637"/>
                    <a:pt x="188167" y="72781"/>
                    <a:pt x="186452" y="78953"/>
                  </a:cubicBezTo>
                  <a:cubicBezTo>
                    <a:pt x="184395" y="86154"/>
                    <a:pt x="178823" y="92412"/>
                    <a:pt x="169736" y="97727"/>
                  </a:cubicBezTo>
                  <a:cubicBezTo>
                    <a:pt x="165621" y="100127"/>
                    <a:pt x="161335" y="103556"/>
                    <a:pt x="156877" y="108014"/>
                  </a:cubicBezTo>
                  <a:cubicBezTo>
                    <a:pt x="161335" y="106299"/>
                    <a:pt x="165621" y="105442"/>
                    <a:pt x="169736" y="105442"/>
                  </a:cubicBezTo>
                  <a:cubicBezTo>
                    <a:pt x="173679" y="105442"/>
                    <a:pt x="177280" y="106385"/>
                    <a:pt x="180537" y="108271"/>
                  </a:cubicBezTo>
                  <a:cubicBezTo>
                    <a:pt x="184481" y="110500"/>
                    <a:pt x="186452" y="113414"/>
                    <a:pt x="186452" y="117015"/>
                  </a:cubicBezTo>
                  <a:cubicBezTo>
                    <a:pt x="181137" y="116157"/>
                    <a:pt x="177708" y="115729"/>
                    <a:pt x="176165" y="115729"/>
                  </a:cubicBezTo>
                  <a:cubicBezTo>
                    <a:pt x="155420" y="115900"/>
                    <a:pt x="133560" y="127473"/>
                    <a:pt x="110586" y="150447"/>
                  </a:cubicBezTo>
                  <a:lnTo>
                    <a:pt x="105442" y="145304"/>
                  </a:lnTo>
                  <a:cubicBezTo>
                    <a:pt x="128759" y="121987"/>
                    <a:pt x="140332" y="100127"/>
                    <a:pt x="140161" y="79724"/>
                  </a:cubicBezTo>
                  <a:cubicBezTo>
                    <a:pt x="140161" y="75095"/>
                    <a:pt x="139732" y="71666"/>
                    <a:pt x="138875" y="69437"/>
                  </a:cubicBezTo>
                  <a:cubicBezTo>
                    <a:pt x="147447" y="72523"/>
                    <a:pt x="151734" y="78095"/>
                    <a:pt x="151734" y="86154"/>
                  </a:cubicBezTo>
                  <a:cubicBezTo>
                    <a:pt x="151734" y="89411"/>
                    <a:pt x="150876" y="93269"/>
                    <a:pt x="149162" y="97727"/>
                  </a:cubicBezTo>
                  <a:cubicBezTo>
                    <a:pt x="152419" y="94469"/>
                    <a:pt x="155848" y="89754"/>
                    <a:pt x="159449" y="83582"/>
                  </a:cubicBezTo>
                  <a:cubicBezTo>
                    <a:pt x="164078" y="77067"/>
                    <a:pt x="169564" y="72438"/>
                    <a:pt x="175908" y="69694"/>
                  </a:cubicBezTo>
                  <a:cubicBezTo>
                    <a:pt x="183452" y="66437"/>
                    <a:pt x="189110" y="63351"/>
                    <a:pt x="192882" y="60436"/>
                  </a:cubicBezTo>
                  <a:close/>
                  <a:moveTo>
                    <a:pt x="1422185" y="60436"/>
                  </a:moveTo>
                  <a:lnTo>
                    <a:pt x="1425014" y="63522"/>
                  </a:lnTo>
                  <a:cubicBezTo>
                    <a:pt x="1420557" y="67637"/>
                    <a:pt x="1417471" y="72781"/>
                    <a:pt x="1415756" y="78953"/>
                  </a:cubicBezTo>
                  <a:cubicBezTo>
                    <a:pt x="1413699" y="86154"/>
                    <a:pt x="1408127" y="92412"/>
                    <a:pt x="1399040" y="97727"/>
                  </a:cubicBezTo>
                  <a:cubicBezTo>
                    <a:pt x="1394925" y="100127"/>
                    <a:pt x="1390639" y="103556"/>
                    <a:pt x="1386181" y="108014"/>
                  </a:cubicBezTo>
                  <a:cubicBezTo>
                    <a:pt x="1390639" y="106299"/>
                    <a:pt x="1394925" y="105442"/>
                    <a:pt x="1399040" y="105442"/>
                  </a:cubicBezTo>
                  <a:cubicBezTo>
                    <a:pt x="1402983" y="105442"/>
                    <a:pt x="1406583" y="106385"/>
                    <a:pt x="1409841" y="108271"/>
                  </a:cubicBezTo>
                  <a:cubicBezTo>
                    <a:pt x="1413784" y="110500"/>
                    <a:pt x="1415756" y="113414"/>
                    <a:pt x="1415756" y="117015"/>
                  </a:cubicBezTo>
                  <a:cubicBezTo>
                    <a:pt x="1410441" y="116157"/>
                    <a:pt x="1407012" y="115729"/>
                    <a:pt x="1405469" y="115729"/>
                  </a:cubicBezTo>
                  <a:cubicBezTo>
                    <a:pt x="1384724" y="115900"/>
                    <a:pt x="1362864" y="127473"/>
                    <a:pt x="1339889" y="150447"/>
                  </a:cubicBezTo>
                  <a:lnTo>
                    <a:pt x="1334746" y="145304"/>
                  </a:lnTo>
                  <a:cubicBezTo>
                    <a:pt x="1358063" y="121987"/>
                    <a:pt x="1369636" y="100127"/>
                    <a:pt x="1369465" y="79724"/>
                  </a:cubicBezTo>
                  <a:cubicBezTo>
                    <a:pt x="1369465" y="75095"/>
                    <a:pt x="1369036" y="71666"/>
                    <a:pt x="1368179" y="69437"/>
                  </a:cubicBezTo>
                  <a:cubicBezTo>
                    <a:pt x="1376751" y="72523"/>
                    <a:pt x="1381037" y="78095"/>
                    <a:pt x="1381037" y="86154"/>
                  </a:cubicBezTo>
                  <a:cubicBezTo>
                    <a:pt x="1381037" y="89411"/>
                    <a:pt x="1380180" y="93269"/>
                    <a:pt x="1378466" y="97727"/>
                  </a:cubicBezTo>
                  <a:cubicBezTo>
                    <a:pt x="1381723" y="94469"/>
                    <a:pt x="1385152" y="89754"/>
                    <a:pt x="1388753" y="83582"/>
                  </a:cubicBezTo>
                  <a:cubicBezTo>
                    <a:pt x="1393382" y="77067"/>
                    <a:pt x="1398868" y="72438"/>
                    <a:pt x="1405212" y="69694"/>
                  </a:cubicBezTo>
                  <a:cubicBezTo>
                    <a:pt x="1412756" y="66437"/>
                    <a:pt x="1418413" y="63351"/>
                    <a:pt x="1422185" y="60436"/>
                  </a:cubicBezTo>
                  <a:close/>
                  <a:moveTo>
                    <a:pt x="2036837" y="60436"/>
                  </a:moveTo>
                  <a:lnTo>
                    <a:pt x="2039666" y="63522"/>
                  </a:lnTo>
                  <a:cubicBezTo>
                    <a:pt x="2035209" y="67637"/>
                    <a:pt x="2032123" y="72781"/>
                    <a:pt x="2030408" y="78953"/>
                  </a:cubicBezTo>
                  <a:cubicBezTo>
                    <a:pt x="2028351" y="86154"/>
                    <a:pt x="2022779" y="92412"/>
                    <a:pt x="2013692" y="97727"/>
                  </a:cubicBezTo>
                  <a:cubicBezTo>
                    <a:pt x="2009577" y="100127"/>
                    <a:pt x="2005291" y="103556"/>
                    <a:pt x="2000833" y="108014"/>
                  </a:cubicBezTo>
                  <a:cubicBezTo>
                    <a:pt x="2005291" y="106299"/>
                    <a:pt x="2009577" y="105442"/>
                    <a:pt x="2013692" y="105442"/>
                  </a:cubicBezTo>
                  <a:cubicBezTo>
                    <a:pt x="2017635" y="105442"/>
                    <a:pt x="2021235" y="106385"/>
                    <a:pt x="2024493" y="108271"/>
                  </a:cubicBezTo>
                  <a:cubicBezTo>
                    <a:pt x="2028436" y="110500"/>
                    <a:pt x="2030408" y="113414"/>
                    <a:pt x="2030408" y="117015"/>
                  </a:cubicBezTo>
                  <a:cubicBezTo>
                    <a:pt x="2025093" y="116157"/>
                    <a:pt x="2021664" y="115729"/>
                    <a:pt x="2020121" y="115729"/>
                  </a:cubicBezTo>
                  <a:cubicBezTo>
                    <a:pt x="1999376" y="115900"/>
                    <a:pt x="1977516" y="127473"/>
                    <a:pt x="1954541" y="150447"/>
                  </a:cubicBezTo>
                  <a:lnTo>
                    <a:pt x="1949398" y="145304"/>
                  </a:lnTo>
                  <a:cubicBezTo>
                    <a:pt x="1972715" y="121987"/>
                    <a:pt x="1984288" y="100127"/>
                    <a:pt x="1984117" y="79724"/>
                  </a:cubicBezTo>
                  <a:cubicBezTo>
                    <a:pt x="1984117" y="75095"/>
                    <a:pt x="1983688" y="71666"/>
                    <a:pt x="1982831" y="69437"/>
                  </a:cubicBezTo>
                  <a:cubicBezTo>
                    <a:pt x="1991403" y="72523"/>
                    <a:pt x="1995689" y="78095"/>
                    <a:pt x="1995689" y="86154"/>
                  </a:cubicBezTo>
                  <a:cubicBezTo>
                    <a:pt x="1995689" y="89411"/>
                    <a:pt x="1994832" y="93269"/>
                    <a:pt x="1993118" y="97727"/>
                  </a:cubicBezTo>
                  <a:cubicBezTo>
                    <a:pt x="1996375" y="94469"/>
                    <a:pt x="1999804" y="89754"/>
                    <a:pt x="2003405" y="83582"/>
                  </a:cubicBezTo>
                  <a:cubicBezTo>
                    <a:pt x="2008034" y="77067"/>
                    <a:pt x="2013520" y="72438"/>
                    <a:pt x="2019864" y="69694"/>
                  </a:cubicBezTo>
                  <a:cubicBezTo>
                    <a:pt x="2027408" y="66437"/>
                    <a:pt x="2033065" y="63351"/>
                    <a:pt x="2036837" y="60436"/>
                  </a:cubicBezTo>
                  <a:close/>
                  <a:moveTo>
                    <a:pt x="2651487" y="60436"/>
                  </a:moveTo>
                  <a:lnTo>
                    <a:pt x="2654316" y="63522"/>
                  </a:lnTo>
                  <a:cubicBezTo>
                    <a:pt x="2649859" y="67637"/>
                    <a:pt x="2646773" y="72781"/>
                    <a:pt x="2645058" y="78953"/>
                  </a:cubicBezTo>
                  <a:cubicBezTo>
                    <a:pt x="2643001" y="86154"/>
                    <a:pt x="2637429" y="92412"/>
                    <a:pt x="2628342" y="97727"/>
                  </a:cubicBezTo>
                  <a:cubicBezTo>
                    <a:pt x="2624227" y="100127"/>
                    <a:pt x="2619941" y="103556"/>
                    <a:pt x="2615483" y="108014"/>
                  </a:cubicBezTo>
                  <a:cubicBezTo>
                    <a:pt x="2619941" y="106299"/>
                    <a:pt x="2624227" y="105442"/>
                    <a:pt x="2628342" y="105442"/>
                  </a:cubicBezTo>
                  <a:cubicBezTo>
                    <a:pt x="2632285" y="105442"/>
                    <a:pt x="2635885" y="106385"/>
                    <a:pt x="2639143" y="108271"/>
                  </a:cubicBezTo>
                  <a:cubicBezTo>
                    <a:pt x="2643086" y="110500"/>
                    <a:pt x="2645058" y="113414"/>
                    <a:pt x="2645058" y="117015"/>
                  </a:cubicBezTo>
                  <a:cubicBezTo>
                    <a:pt x="2639743" y="116157"/>
                    <a:pt x="2636314" y="115729"/>
                    <a:pt x="2634771" y="115729"/>
                  </a:cubicBezTo>
                  <a:cubicBezTo>
                    <a:pt x="2614026" y="115900"/>
                    <a:pt x="2592166" y="127473"/>
                    <a:pt x="2569191" y="150447"/>
                  </a:cubicBezTo>
                  <a:lnTo>
                    <a:pt x="2564048" y="145304"/>
                  </a:lnTo>
                  <a:cubicBezTo>
                    <a:pt x="2587365" y="121987"/>
                    <a:pt x="2598938" y="100127"/>
                    <a:pt x="2598767" y="79724"/>
                  </a:cubicBezTo>
                  <a:cubicBezTo>
                    <a:pt x="2598767" y="75095"/>
                    <a:pt x="2598338" y="71666"/>
                    <a:pt x="2597481" y="69437"/>
                  </a:cubicBezTo>
                  <a:cubicBezTo>
                    <a:pt x="2606053" y="72523"/>
                    <a:pt x="2610339" y="78095"/>
                    <a:pt x="2610339" y="86154"/>
                  </a:cubicBezTo>
                  <a:cubicBezTo>
                    <a:pt x="2610339" y="89411"/>
                    <a:pt x="2609482" y="93269"/>
                    <a:pt x="2607768" y="97727"/>
                  </a:cubicBezTo>
                  <a:cubicBezTo>
                    <a:pt x="2611025" y="94469"/>
                    <a:pt x="2614454" y="89754"/>
                    <a:pt x="2618055" y="83582"/>
                  </a:cubicBezTo>
                  <a:cubicBezTo>
                    <a:pt x="2622684" y="77067"/>
                    <a:pt x="2628170" y="72438"/>
                    <a:pt x="2634514" y="69694"/>
                  </a:cubicBezTo>
                  <a:cubicBezTo>
                    <a:pt x="2642058" y="66437"/>
                    <a:pt x="2647715" y="63351"/>
                    <a:pt x="2651487" y="60436"/>
                  </a:cubicBezTo>
                  <a:close/>
                  <a:moveTo>
                    <a:pt x="743240" y="47577"/>
                  </a:moveTo>
                  <a:cubicBezTo>
                    <a:pt x="743240" y="47577"/>
                    <a:pt x="744954" y="48435"/>
                    <a:pt x="748383" y="50149"/>
                  </a:cubicBezTo>
                  <a:cubicBezTo>
                    <a:pt x="744440" y="50835"/>
                    <a:pt x="741439" y="53750"/>
                    <a:pt x="739382" y="58893"/>
                  </a:cubicBezTo>
                  <a:cubicBezTo>
                    <a:pt x="737668" y="63008"/>
                    <a:pt x="736810" y="67380"/>
                    <a:pt x="736810" y="72009"/>
                  </a:cubicBezTo>
                  <a:cubicBezTo>
                    <a:pt x="736810" y="102527"/>
                    <a:pt x="729095" y="126959"/>
                    <a:pt x="713665" y="145304"/>
                  </a:cubicBezTo>
                  <a:lnTo>
                    <a:pt x="707235" y="141446"/>
                  </a:lnTo>
                  <a:cubicBezTo>
                    <a:pt x="715979" y="130988"/>
                    <a:pt x="720265" y="118986"/>
                    <a:pt x="720094" y="105442"/>
                  </a:cubicBezTo>
                  <a:cubicBezTo>
                    <a:pt x="720094" y="99612"/>
                    <a:pt x="717522" y="93612"/>
                    <a:pt x="712379" y="87440"/>
                  </a:cubicBezTo>
                  <a:cubicBezTo>
                    <a:pt x="718722" y="87440"/>
                    <a:pt x="723437" y="91726"/>
                    <a:pt x="726523" y="100298"/>
                  </a:cubicBezTo>
                  <a:lnTo>
                    <a:pt x="726523" y="95155"/>
                  </a:lnTo>
                  <a:cubicBezTo>
                    <a:pt x="726523" y="92412"/>
                    <a:pt x="726095" y="88340"/>
                    <a:pt x="725237" y="82939"/>
                  </a:cubicBezTo>
                  <a:cubicBezTo>
                    <a:pt x="724380" y="77538"/>
                    <a:pt x="723952" y="73466"/>
                    <a:pt x="723952" y="70723"/>
                  </a:cubicBezTo>
                  <a:cubicBezTo>
                    <a:pt x="723952" y="64894"/>
                    <a:pt x="725752" y="59579"/>
                    <a:pt x="729352" y="54778"/>
                  </a:cubicBezTo>
                  <a:cubicBezTo>
                    <a:pt x="732953" y="49978"/>
                    <a:pt x="737582" y="47577"/>
                    <a:pt x="743240" y="47577"/>
                  </a:cubicBezTo>
                  <a:close/>
                  <a:moveTo>
                    <a:pt x="128588" y="47577"/>
                  </a:moveTo>
                  <a:cubicBezTo>
                    <a:pt x="128588" y="47577"/>
                    <a:pt x="130302" y="48435"/>
                    <a:pt x="133731" y="50149"/>
                  </a:cubicBezTo>
                  <a:cubicBezTo>
                    <a:pt x="129788" y="50835"/>
                    <a:pt x="126788" y="53750"/>
                    <a:pt x="124730" y="58893"/>
                  </a:cubicBezTo>
                  <a:cubicBezTo>
                    <a:pt x="123016" y="63008"/>
                    <a:pt x="122159" y="67380"/>
                    <a:pt x="122159" y="72009"/>
                  </a:cubicBezTo>
                  <a:cubicBezTo>
                    <a:pt x="122159" y="102527"/>
                    <a:pt x="114443" y="126959"/>
                    <a:pt x="99013" y="145304"/>
                  </a:cubicBezTo>
                  <a:lnTo>
                    <a:pt x="92583" y="141446"/>
                  </a:lnTo>
                  <a:cubicBezTo>
                    <a:pt x="101327" y="130988"/>
                    <a:pt x="105614" y="118986"/>
                    <a:pt x="105442" y="105442"/>
                  </a:cubicBezTo>
                  <a:cubicBezTo>
                    <a:pt x="105442" y="99612"/>
                    <a:pt x="102870" y="93612"/>
                    <a:pt x="97727" y="87440"/>
                  </a:cubicBezTo>
                  <a:cubicBezTo>
                    <a:pt x="104071" y="87440"/>
                    <a:pt x="108785" y="91726"/>
                    <a:pt x="111872" y="100298"/>
                  </a:cubicBezTo>
                  <a:lnTo>
                    <a:pt x="111872" y="95155"/>
                  </a:lnTo>
                  <a:cubicBezTo>
                    <a:pt x="111872" y="92412"/>
                    <a:pt x="111443" y="88340"/>
                    <a:pt x="110586" y="82939"/>
                  </a:cubicBezTo>
                  <a:cubicBezTo>
                    <a:pt x="109728" y="77538"/>
                    <a:pt x="109300" y="73466"/>
                    <a:pt x="109300" y="70723"/>
                  </a:cubicBezTo>
                  <a:cubicBezTo>
                    <a:pt x="109300" y="64894"/>
                    <a:pt x="111100" y="59579"/>
                    <a:pt x="114700" y="54778"/>
                  </a:cubicBezTo>
                  <a:cubicBezTo>
                    <a:pt x="118301" y="49978"/>
                    <a:pt x="122930" y="47577"/>
                    <a:pt x="128588" y="47577"/>
                  </a:cubicBezTo>
                  <a:close/>
                  <a:moveTo>
                    <a:pt x="1357892" y="47577"/>
                  </a:moveTo>
                  <a:cubicBezTo>
                    <a:pt x="1357892" y="47577"/>
                    <a:pt x="1359606" y="48435"/>
                    <a:pt x="1363035" y="50149"/>
                  </a:cubicBezTo>
                  <a:cubicBezTo>
                    <a:pt x="1359092" y="50835"/>
                    <a:pt x="1356091" y="53750"/>
                    <a:pt x="1354034" y="58893"/>
                  </a:cubicBezTo>
                  <a:cubicBezTo>
                    <a:pt x="1352320" y="63008"/>
                    <a:pt x="1351462" y="67380"/>
                    <a:pt x="1351462" y="72009"/>
                  </a:cubicBezTo>
                  <a:cubicBezTo>
                    <a:pt x="1351462" y="102527"/>
                    <a:pt x="1343747" y="126959"/>
                    <a:pt x="1328317" y="145304"/>
                  </a:cubicBezTo>
                  <a:lnTo>
                    <a:pt x="1321887" y="141446"/>
                  </a:lnTo>
                  <a:cubicBezTo>
                    <a:pt x="1330631" y="130988"/>
                    <a:pt x="1334917" y="118986"/>
                    <a:pt x="1334746" y="105442"/>
                  </a:cubicBezTo>
                  <a:cubicBezTo>
                    <a:pt x="1334746" y="99612"/>
                    <a:pt x="1332174" y="93612"/>
                    <a:pt x="1327031" y="87440"/>
                  </a:cubicBezTo>
                  <a:cubicBezTo>
                    <a:pt x="1333374" y="87440"/>
                    <a:pt x="1338089" y="91726"/>
                    <a:pt x="1341175" y="100298"/>
                  </a:cubicBezTo>
                  <a:lnTo>
                    <a:pt x="1341175" y="95155"/>
                  </a:lnTo>
                  <a:cubicBezTo>
                    <a:pt x="1341175" y="92412"/>
                    <a:pt x="1340747" y="88340"/>
                    <a:pt x="1339889" y="82939"/>
                  </a:cubicBezTo>
                  <a:cubicBezTo>
                    <a:pt x="1339032" y="77538"/>
                    <a:pt x="1338604" y="73466"/>
                    <a:pt x="1338604" y="70723"/>
                  </a:cubicBezTo>
                  <a:cubicBezTo>
                    <a:pt x="1338604" y="64894"/>
                    <a:pt x="1340404" y="59579"/>
                    <a:pt x="1344004" y="54778"/>
                  </a:cubicBezTo>
                  <a:cubicBezTo>
                    <a:pt x="1347605" y="49978"/>
                    <a:pt x="1352234" y="47577"/>
                    <a:pt x="1357892" y="47577"/>
                  </a:cubicBezTo>
                  <a:close/>
                  <a:moveTo>
                    <a:pt x="1972544" y="47577"/>
                  </a:moveTo>
                  <a:cubicBezTo>
                    <a:pt x="1972544" y="47577"/>
                    <a:pt x="1974258" y="48435"/>
                    <a:pt x="1977687" y="50149"/>
                  </a:cubicBezTo>
                  <a:cubicBezTo>
                    <a:pt x="1973744" y="50835"/>
                    <a:pt x="1970743" y="53750"/>
                    <a:pt x="1968686" y="58893"/>
                  </a:cubicBezTo>
                  <a:cubicBezTo>
                    <a:pt x="1966972" y="63008"/>
                    <a:pt x="1966114" y="67380"/>
                    <a:pt x="1966114" y="72009"/>
                  </a:cubicBezTo>
                  <a:cubicBezTo>
                    <a:pt x="1966114" y="102527"/>
                    <a:pt x="1958399" y="126959"/>
                    <a:pt x="1942969" y="145304"/>
                  </a:cubicBezTo>
                  <a:lnTo>
                    <a:pt x="1936539" y="141446"/>
                  </a:lnTo>
                  <a:cubicBezTo>
                    <a:pt x="1945283" y="130988"/>
                    <a:pt x="1949569" y="118986"/>
                    <a:pt x="1949398" y="105442"/>
                  </a:cubicBezTo>
                  <a:cubicBezTo>
                    <a:pt x="1949398" y="99612"/>
                    <a:pt x="1946826" y="93612"/>
                    <a:pt x="1941683" y="87440"/>
                  </a:cubicBezTo>
                  <a:cubicBezTo>
                    <a:pt x="1948026" y="87440"/>
                    <a:pt x="1952741" y="91726"/>
                    <a:pt x="1955827" y="100298"/>
                  </a:cubicBezTo>
                  <a:lnTo>
                    <a:pt x="1955827" y="95155"/>
                  </a:lnTo>
                  <a:cubicBezTo>
                    <a:pt x="1955827" y="92412"/>
                    <a:pt x="1955399" y="88340"/>
                    <a:pt x="1954541" y="82939"/>
                  </a:cubicBezTo>
                  <a:cubicBezTo>
                    <a:pt x="1953684" y="77538"/>
                    <a:pt x="1953256" y="73466"/>
                    <a:pt x="1953256" y="70723"/>
                  </a:cubicBezTo>
                  <a:cubicBezTo>
                    <a:pt x="1953256" y="64894"/>
                    <a:pt x="1955056" y="59579"/>
                    <a:pt x="1958656" y="54778"/>
                  </a:cubicBezTo>
                  <a:cubicBezTo>
                    <a:pt x="1962257" y="49978"/>
                    <a:pt x="1966886" y="47577"/>
                    <a:pt x="1972544" y="47577"/>
                  </a:cubicBezTo>
                  <a:close/>
                  <a:moveTo>
                    <a:pt x="2587194" y="47577"/>
                  </a:moveTo>
                  <a:cubicBezTo>
                    <a:pt x="2587194" y="47577"/>
                    <a:pt x="2588908" y="48435"/>
                    <a:pt x="2592337" y="50149"/>
                  </a:cubicBezTo>
                  <a:cubicBezTo>
                    <a:pt x="2588394" y="50835"/>
                    <a:pt x="2585393" y="53750"/>
                    <a:pt x="2583336" y="58893"/>
                  </a:cubicBezTo>
                  <a:cubicBezTo>
                    <a:pt x="2581622" y="63008"/>
                    <a:pt x="2580764" y="67380"/>
                    <a:pt x="2580764" y="72009"/>
                  </a:cubicBezTo>
                  <a:cubicBezTo>
                    <a:pt x="2580764" y="102527"/>
                    <a:pt x="2573049" y="126959"/>
                    <a:pt x="2557619" y="145304"/>
                  </a:cubicBezTo>
                  <a:lnTo>
                    <a:pt x="2551189" y="141446"/>
                  </a:lnTo>
                  <a:cubicBezTo>
                    <a:pt x="2559933" y="130988"/>
                    <a:pt x="2564219" y="118986"/>
                    <a:pt x="2564048" y="105442"/>
                  </a:cubicBezTo>
                  <a:cubicBezTo>
                    <a:pt x="2564048" y="99612"/>
                    <a:pt x="2561476" y="93612"/>
                    <a:pt x="2556333" y="87440"/>
                  </a:cubicBezTo>
                  <a:cubicBezTo>
                    <a:pt x="2562676" y="87440"/>
                    <a:pt x="2567391" y="91726"/>
                    <a:pt x="2570477" y="100298"/>
                  </a:cubicBezTo>
                  <a:lnTo>
                    <a:pt x="2570477" y="95155"/>
                  </a:lnTo>
                  <a:cubicBezTo>
                    <a:pt x="2570477" y="92412"/>
                    <a:pt x="2570049" y="88340"/>
                    <a:pt x="2569191" y="82939"/>
                  </a:cubicBezTo>
                  <a:cubicBezTo>
                    <a:pt x="2568334" y="77538"/>
                    <a:pt x="2567906" y="73466"/>
                    <a:pt x="2567906" y="70723"/>
                  </a:cubicBezTo>
                  <a:cubicBezTo>
                    <a:pt x="2567906" y="64894"/>
                    <a:pt x="2569706" y="59579"/>
                    <a:pt x="2573306" y="54778"/>
                  </a:cubicBezTo>
                  <a:cubicBezTo>
                    <a:pt x="2576907" y="49978"/>
                    <a:pt x="2581536" y="47577"/>
                    <a:pt x="2587194" y="47577"/>
                  </a:cubicBezTo>
                  <a:close/>
                  <a:moveTo>
                    <a:pt x="673802" y="37290"/>
                  </a:moveTo>
                  <a:cubicBezTo>
                    <a:pt x="677231" y="39348"/>
                    <a:pt x="678946" y="44063"/>
                    <a:pt x="678946" y="51435"/>
                  </a:cubicBezTo>
                  <a:cubicBezTo>
                    <a:pt x="678946" y="57093"/>
                    <a:pt x="676374" y="61379"/>
                    <a:pt x="671231" y="64294"/>
                  </a:cubicBezTo>
                  <a:cubicBezTo>
                    <a:pt x="674831" y="64637"/>
                    <a:pt x="676546" y="67637"/>
                    <a:pt x="676374" y="73295"/>
                  </a:cubicBezTo>
                  <a:cubicBezTo>
                    <a:pt x="676203" y="77581"/>
                    <a:pt x="673631" y="80153"/>
                    <a:pt x="668659" y="81010"/>
                  </a:cubicBezTo>
                  <a:cubicBezTo>
                    <a:pt x="668316" y="76724"/>
                    <a:pt x="667030" y="74581"/>
                    <a:pt x="664801" y="74581"/>
                  </a:cubicBezTo>
                  <a:cubicBezTo>
                    <a:pt x="660515" y="74581"/>
                    <a:pt x="658372" y="76724"/>
                    <a:pt x="658372" y="81010"/>
                  </a:cubicBezTo>
                  <a:cubicBezTo>
                    <a:pt x="658372" y="87182"/>
                    <a:pt x="658715" y="90783"/>
                    <a:pt x="659401" y="91812"/>
                  </a:cubicBezTo>
                  <a:cubicBezTo>
                    <a:pt x="655286" y="90611"/>
                    <a:pt x="653228" y="86154"/>
                    <a:pt x="653228" y="78438"/>
                  </a:cubicBezTo>
                  <a:cubicBezTo>
                    <a:pt x="653228" y="75181"/>
                    <a:pt x="656657" y="68751"/>
                    <a:pt x="663515" y="59150"/>
                  </a:cubicBezTo>
                  <a:cubicBezTo>
                    <a:pt x="670373" y="49549"/>
                    <a:pt x="673802" y="42262"/>
                    <a:pt x="673802" y="37290"/>
                  </a:cubicBezTo>
                  <a:close/>
                  <a:moveTo>
                    <a:pt x="59151" y="37290"/>
                  </a:moveTo>
                  <a:cubicBezTo>
                    <a:pt x="62580" y="39348"/>
                    <a:pt x="64294" y="44063"/>
                    <a:pt x="64294" y="51435"/>
                  </a:cubicBezTo>
                  <a:cubicBezTo>
                    <a:pt x="64294" y="57093"/>
                    <a:pt x="61722" y="61379"/>
                    <a:pt x="56579" y="64294"/>
                  </a:cubicBezTo>
                  <a:cubicBezTo>
                    <a:pt x="60179" y="64637"/>
                    <a:pt x="61894" y="67637"/>
                    <a:pt x="61722" y="73295"/>
                  </a:cubicBezTo>
                  <a:cubicBezTo>
                    <a:pt x="61551" y="77581"/>
                    <a:pt x="58979" y="80153"/>
                    <a:pt x="54007" y="81010"/>
                  </a:cubicBezTo>
                  <a:cubicBezTo>
                    <a:pt x="53664" y="76724"/>
                    <a:pt x="52378" y="74581"/>
                    <a:pt x="50150" y="74581"/>
                  </a:cubicBezTo>
                  <a:cubicBezTo>
                    <a:pt x="45863" y="74581"/>
                    <a:pt x="43720" y="76724"/>
                    <a:pt x="43720" y="81010"/>
                  </a:cubicBezTo>
                  <a:cubicBezTo>
                    <a:pt x="43720" y="87182"/>
                    <a:pt x="44063" y="90783"/>
                    <a:pt x="44749" y="91812"/>
                  </a:cubicBezTo>
                  <a:cubicBezTo>
                    <a:pt x="40634" y="90611"/>
                    <a:pt x="38577" y="86154"/>
                    <a:pt x="38577" y="78438"/>
                  </a:cubicBezTo>
                  <a:cubicBezTo>
                    <a:pt x="38577" y="75181"/>
                    <a:pt x="42006" y="68751"/>
                    <a:pt x="48864" y="59150"/>
                  </a:cubicBezTo>
                  <a:cubicBezTo>
                    <a:pt x="55722" y="49549"/>
                    <a:pt x="59151" y="42262"/>
                    <a:pt x="59151" y="37290"/>
                  </a:cubicBezTo>
                  <a:close/>
                  <a:moveTo>
                    <a:pt x="1288454" y="37290"/>
                  </a:moveTo>
                  <a:cubicBezTo>
                    <a:pt x="1291883" y="39348"/>
                    <a:pt x="1293598" y="44063"/>
                    <a:pt x="1293598" y="51435"/>
                  </a:cubicBezTo>
                  <a:cubicBezTo>
                    <a:pt x="1293598" y="57093"/>
                    <a:pt x="1291026" y="61379"/>
                    <a:pt x="1285883" y="64294"/>
                  </a:cubicBezTo>
                  <a:cubicBezTo>
                    <a:pt x="1289483" y="64637"/>
                    <a:pt x="1291198" y="67637"/>
                    <a:pt x="1291026" y="73295"/>
                  </a:cubicBezTo>
                  <a:cubicBezTo>
                    <a:pt x="1290855" y="77581"/>
                    <a:pt x="1288283" y="80153"/>
                    <a:pt x="1283311" y="81010"/>
                  </a:cubicBezTo>
                  <a:cubicBezTo>
                    <a:pt x="1282968" y="76724"/>
                    <a:pt x="1281682" y="74581"/>
                    <a:pt x="1279453" y="74581"/>
                  </a:cubicBezTo>
                  <a:cubicBezTo>
                    <a:pt x="1275167" y="74581"/>
                    <a:pt x="1273024" y="76724"/>
                    <a:pt x="1273024" y="81010"/>
                  </a:cubicBezTo>
                  <a:cubicBezTo>
                    <a:pt x="1273024" y="87182"/>
                    <a:pt x="1273367" y="90783"/>
                    <a:pt x="1274053" y="91812"/>
                  </a:cubicBezTo>
                  <a:cubicBezTo>
                    <a:pt x="1269938" y="90611"/>
                    <a:pt x="1267880" y="86154"/>
                    <a:pt x="1267880" y="78438"/>
                  </a:cubicBezTo>
                  <a:cubicBezTo>
                    <a:pt x="1267880" y="75181"/>
                    <a:pt x="1271309" y="68751"/>
                    <a:pt x="1278167" y="59150"/>
                  </a:cubicBezTo>
                  <a:cubicBezTo>
                    <a:pt x="1285025" y="49549"/>
                    <a:pt x="1288454" y="42262"/>
                    <a:pt x="1288454" y="37290"/>
                  </a:cubicBezTo>
                  <a:close/>
                  <a:moveTo>
                    <a:pt x="1903106" y="37290"/>
                  </a:moveTo>
                  <a:cubicBezTo>
                    <a:pt x="1906535" y="39348"/>
                    <a:pt x="1908250" y="44063"/>
                    <a:pt x="1908250" y="51435"/>
                  </a:cubicBezTo>
                  <a:cubicBezTo>
                    <a:pt x="1908250" y="57093"/>
                    <a:pt x="1905678" y="61379"/>
                    <a:pt x="1900535" y="64294"/>
                  </a:cubicBezTo>
                  <a:cubicBezTo>
                    <a:pt x="1904135" y="64637"/>
                    <a:pt x="1905850" y="67637"/>
                    <a:pt x="1905678" y="73295"/>
                  </a:cubicBezTo>
                  <a:cubicBezTo>
                    <a:pt x="1905507" y="77581"/>
                    <a:pt x="1902935" y="80153"/>
                    <a:pt x="1897963" y="81010"/>
                  </a:cubicBezTo>
                  <a:cubicBezTo>
                    <a:pt x="1897620" y="76724"/>
                    <a:pt x="1896334" y="74581"/>
                    <a:pt x="1894105" y="74581"/>
                  </a:cubicBezTo>
                  <a:cubicBezTo>
                    <a:pt x="1889819" y="74581"/>
                    <a:pt x="1887676" y="76724"/>
                    <a:pt x="1887676" y="81010"/>
                  </a:cubicBezTo>
                  <a:cubicBezTo>
                    <a:pt x="1887676" y="87182"/>
                    <a:pt x="1888019" y="90783"/>
                    <a:pt x="1888705" y="91812"/>
                  </a:cubicBezTo>
                  <a:cubicBezTo>
                    <a:pt x="1884590" y="90611"/>
                    <a:pt x="1882532" y="86154"/>
                    <a:pt x="1882532" y="78438"/>
                  </a:cubicBezTo>
                  <a:cubicBezTo>
                    <a:pt x="1882532" y="75181"/>
                    <a:pt x="1885961" y="68751"/>
                    <a:pt x="1892819" y="59150"/>
                  </a:cubicBezTo>
                  <a:cubicBezTo>
                    <a:pt x="1899677" y="49549"/>
                    <a:pt x="1903106" y="42262"/>
                    <a:pt x="1903106" y="37290"/>
                  </a:cubicBezTo>
                  <a:close/>
                  <a:moveTo>
                    <a:pt x="2517756" y="37290"/>
                  </a:moveTo>
                  <a:cubicBezTo>
                    <a:pt x="2521185" y="39348"/>
                    <a:pt x="2522900" y="44063"/>
                    <a:pt x="2522900" y="51435"/>
                  </a:cubicBezTo>
                  <a:cubicBezTo>
                    <a:pt x="2522900" y="57093"/>
                    <a:pt x="2520328" y="61379"/>
                    <a:pt x="2515185" y="64294"/>
                  </a:cubicBezTo>
                  <a:cubicBezTo>
                    <a:pt x="2518785" y="64637"/>
                    <a:pt x="2520500" y="67637"/>
                    <a:pt x="2520328" y="73295"/>
                  </a:cubicBezTo>
                  <a:cubicBezTo>
                    <a:pt x="2520157" y="77581"/>
                    <a:pt x="2517585" y="80153"/>
                    <a:pt x="2512613" y="81010"/>
                  </a:cubicBezTo>
                  <a:cubicBezTo>
                    <a:pt x="2512270" y="76724"/>
                    <a:pt x="2510984" y="74581"/>
                    <a:pt x="2508755" y="74581"/>
                  </a:cubicBezTo>
                  <a:cubicBezTo>
                    <a:pt x="2504469" y="74581"/>
                    <a:pt x="2502326" y="76724"/>
                    <a:pt x="2502326" y="81010"/>
                  </a:cubicBezTo>
                  <a:cubicBezTo>
                    <a:pt x="2502326" y="87182"/>
                    <a:pt x="2502669" y="90783"/>
                    <a:pt x="2503355" y="91811"/>
                  </a:cubicBezTo>
                  <a:cubicBezTo>
                    <a:pt x="2499240" y="90611"/>
                    <a:pt x="2497182" y="86154"/>
                    <a:pt x="2497182" y="78438"/>
                  </a:cubicBezTo>
                  <a:cubicBezTo>
                    <a:pt x="2497182" y="75181"/>
                    <a:pt x="2500611" y="68751"/>
                    <a:pt x="2507469" y="59150"/>
                  </a:cubicBezTo>
                  <a:cubicBezTo>
                    <a:pt x="2514327" y="49549"/>
                    <a:pt x="2517756" y="42262"/>
                    <a:pt x="2517756" y="37290"/>
                  </a:cubicBezTo>
                  <a:close/>
                  <a:moveTo>
                    <a:pt x="635226" y="0"/>
                  </a:moveTo>
                  <a:lnTo>
                    <a:pt x="642941" y="0"/>
                  </a:lnTo>
                  <a:lnTo>
                    <a:pt x="642941" y="174879"/>
                  </a:lnTo>
                  <a:lnTo>
                    <a:pt x="723952" y="174879"/>
                  </a:lnTo>
                  <a:lnTo>
                    <a:pt x="740958" y="181528"/>
                  </a:lnTo>
                  <a:lnTo>
                    <a:pt x="741149" y="181778"/>
                  </a:lnTo>
                  <a:lnTo>
                    <a:pt x="748383" y="198025"/>
                  </a:lnTo>
                  <a:cubicBezTo>
                    <a:pt x="748383" y="203340"/>
                    <a:pt x="746497" y="207883"/>
                    <a:pt x="742725" y="211655"/>
                  </a:cubicBezTo>
                  <a:cubicBezTo>
                    <a:pt x="738953" y="215427"/>
                    <a:pt x="734410" y="217313"/>
                    <a:pt x="729095" y="217313"/>
                  </a:cubicBezTo>
                  <a:cubicBezTo>
                    <a:pt x="727381" y="217313"/>
                    <a:pt x="724980" y="216670"/>
                    <a:pt x="721894" y="215384"/>
                  </a:cubicBezTo>
                  <a:cubicBezTo>
                    <a:pt x="718808" y="214098"/>
                    <a:pt x="716493" y="213455"/>
                    <a:pt x="714950" y="213455"/>
                  </a:cubicBezTo>
                  <a:cubicBezTo>
                    <a:pt x="712722" y="213455"/>
                    <a:pt x="708864" y="214741"/>
                    <a:pt x="703378" y="217313"/>
                  </a:cubicBezTo>
                  <a:cubicBezTo>
                    <a:pt x="703720" y="210455"/>
                    <a:pt x="706721" y="207026"/>
                    <a:pt x="712379" y="207026"/>
                  </a:cubicBezTo>
                  <a:cubicBezTo>
                    <a:pt x="712379" y="203254"/>
                    <a:pt x="713150" y="199739"/>
                    <a:pt x="714693" y="196482"/>
                  </a:cubicBezTo>
                  <a:cubicBezTo>
                    <a:pt x="716579" y="192367"/>
                    <a:pt x="719237" y="190310"/>
                    <a:pt x="722666" y="190310"/>
                  </a:cubicBezTo>
                  <a:cubicBezTo>
                    <a:pt x="726952" y="190310"/>
                    <a:pt x="729095" y="192881"/>
                    <a:pt x="729095" y="198025"/>
                  </a:cubicBezTo>
                  <a:cubicBezTo>
                    <a:pt x="725666" y="197168"/>
                    <a:pt x="724380" y="196739"/>
                    <a:pt x="725237" y="196739"/>
                  </a:cubicBezTo>
                  <a:cubicBezTo>
                    <a:pt x="722666" y="196739"/>
                    <a:pt x="721380" y="198453"/>
                    <a:pt x="721380" y="201882"/>
                  </a:cubicBezTo>
                  <a:cubicBezTo>
                    <a:pt x="721380" y="206169"/>
                    <a:pt x="723952" y="208312"/>
                    <a:pt x="729095" y="208312"/>
                  </a:cubicBezTo>
                  <a:cubicBezTo>
                    <a:pt x="731838" y="208312"/>
                    <a:pt x="734024" y="207112"/>
                    <a:pt x="735653" y="204711"/>
                  </a:cubicBezTo>
                  <a:cubicBezTo>
                    <a:pt x="737282" y="202311"/>
                    <a:pt x="738096" y="199654"/>
                    <a:pt x="738096" y="196739"/>
                  </a:cubicBezTo>
                  <a:cubicBezTo>
                    <a:pt x="738096" y="192796"/>
                    <a:pt x="736725" y="189452"/>
                    <a:pt x="733981" y="186709"/>
                  </a:cubicBezTo>
                  <a:cubicBezTo>
                    <a:pt x="731238" y="183966"/>
                    <a:pt x="727895" y="182594"/>
                    <a:pt x="723952" y="182594"/>
                  </a:cubicBezTo>
                  <a:lnTo>
                    <a:pt x="635226" y="182594"/>
                  </a:lnTo>
                  <a:close/>
                  <a:moveTo>
                    <a:pt x="614652" y="0"/>
                  </a:moveTo>
                  <a:lnTo>
                    <a:pt x="622367" y="0"/>
                  </a:lnTo>
                  <a:lnTo>
                    <a:pt x="622367" y="249460"/>
                  </a:lnTo>
                  <a:lnTo>
                    <a:pt x="871827" y="249460"/>
                  </a:lnTo>
                  <a:lnTo>
                    <a:pt x="871827" y="257175"/>
                  </a:lnTo>
                  <a:lnTo>
                    <a:pt x="614652" y="257175"/>
                  </a:lnTo>
                  <a:close/>
                  <a:moveTo>
                    <a:pt x="20574" y="0"/>
                  </a:moveTo>
                  <a:lnTo>
                    <a:pt x="28290" y="0"/>
                  </a:lnTo>
                  <a:lnTo>
                    <a:pt x="28290" y="174879"/>
                  </a:lnTo>
                  <a:lnTo>
                    <a:pt x="109300" y="174879"/>
                  </a:lnTo>
                  <a:lnTo>
                    <a:pt x="126306" y="181528"/>
                  </a:lnTo>
                  <a:lnTo>
                    <a:pt x="126496" y="181778"/>
                  </a:lnTo>
                  <a:lnTo>
                    <a:pt x="133731" y="198025"/>
                  </a:lnTo>
                  <a:cubicBezTo>
                    <a:pt x="133731" y="203340"/>
                    <a:pt x="131845" y="207883"/>
                    <a:pt x="128074" y="211655"/>
                  </a:cubicBezTo>
                  <a:cubicBezTo>
                    <a:pt x="124302" y="215427"/>
                    <a:pt x="119758" y="217313"/>
                    <a:pt x="114443" y="217313"/>
                  </a:cubicBezTo>
                  <a:cubicBezTo>
                    <a:pt x="112729" y="217313"/>
                    <a:pt x="110328" y="216670"/>
                    <a:pt x="107242" y="215384"/>
                  </a:cubicBezTo>
                  <a:cubicBezTo>
                    <a:pt x="104156" y="214098"/>
                    <a:pt x="101842" y="213455"/>
                    <a:pt x="100299" y="213455"/>
                  </a:cubicBezTo>
                  <a:cubicBezTo>
                    <a:pt x="98070" y="213455"/>
                    <a:pt x="94212" y="214741"/>
                    <a:pt x="88726" y="217313"/>
                  </a:cubicBezTo>
                  <a:cubicBezTo>
                    <a:pt x="89069" y="210455"/>
                    <a:pt x="92069" y="207026"/>
                    <a:pt x="97727" y="207026"/>
                  </a:cubicBezTo>
                  <a:cubicBezTo>
                    <a:pt x="97727" y="203254"/>
                    <a:pt x="98498" y="199739"/>
                    <a:pt x="100041" y="196482"/>
                  </a:cubicBezTo>
                  <a:cubicBezTo>
                    <a:pt x="101927" y="192367"/>
                    <a:pt x="104585" y="190310"/>
                    <a:pt x="108014" y="190310"/>
                  </a:cubicBezTo>
                  <a:cubicBezTo>
                    <a:pt x="112300" y="190310"/>
                    <a:pt x="114443" y="192881"/>
                    <a:pt x="114443" y="198025"/>
                  </a:cubicBezTo>
                  <a:cubicBezTo>
                    <a:pt x="111014" y="197168"/>
                    <a:pt x="109728" y="196739"/>
                    <a:pt x="110586" y="196739"/>
                  </a:cubicBezTo>
                  <a:cubicBezTo>
                    <a:pt x="108014" y="196739"/>
                    <a:pt x="106728" y="198453"/>
                    <a:pt x="106728" y="201882"/>
                  </a:cubicBezTo>
                  <a:cubicBezTo>
                    <a:pt x="106728" y="206169"/>
                    <a:pt x="109300" y="208312"/>
                    <a:pt x="114443" y="208312"/>
                  </a:cubicBezTo>
                  <a:cubicBezTo>
                    <a:pt x="117186" y="208312"/>
                    <a:pt x="119372" y="207112"/>
                    <a:pt x="121001" y="204711"/>
                  </a:cubicBezTo>
                  <a:cubicBezTo>
                    <a:pt x="122630" y="202311"/>
                    <a:pt x="123444" y="199654"/>
                    <a:pt x="123444" y="196739"/>
                  </a:cubicBezTo>
                  <a:cubicBezTo>
                    <a:pt x="123444" y="192796"/>
                    <a:pt x="122073" y="189452"/>
                    <a:pt x="119330" y="186709"/>
                  </a:cubicBezTo>
                  <a:cubicBezTo>
                    <a:pt x="116586" y="183966"/>
                    <a:pt x="113243" y="182594"/>
                    <a:pt x="109300" y="182594"/>
                  </a:cubicBezTo>
                  <a:lnTo>
                    <a:pt x="20574" y="182594"/>
                  </a:lnTo>
                  <a:close/>
                  <a:moveTo>
                    <a:pt x="0" y="0"/>
                  </a:moveTo>
                  <a:lnTo>
                    <a:pt x="7716" y="0"/>
                  </a:lnTo>
                  <a:lnTo>
                    <a:pt x="7716" y="249460"/>
                  </a:lnTo>
                  <a:lnTo>
                    <a:pt x="257175" y="249460"/>
                  </a:lnTo>
                  <a:lnTo>
                    <a:pt x="257175" y="257175"/>
                  </a:lnTo>
                  <a:lnTo>
                    <a:pt x="0" y="257175"/>
                  </a:lnTo>
                  <a:close/>
                  <a:moveTo>
                    <a:pt x="1249878" y="0"/>
                  </a:moveTo>
                  <a:lnTo>
                    <a:pt x="1257593" y="0"/>
                  </a:lnTo>
                  <a:lnTo>
                    <a:pt x="1257593" y="174879"/>
                  </a:lnTo>
                  <a:lnTo>
                    <a:pt x="1338604" y="174879"/>
                  </a:lnTo>
                  <a:lnTo>
                    <a:pt x="1355610" y="181528"/>
                  </a:lnTo>
                  <a:lnTo>
                    <a:pt x="1355801" y="181778"/>
                  </a:lnTo>
                  <a:lnTo>
                    <a:pt x="1363035" y="198025"/>
                  </a:lnTo>
                  <a:cubicBezTo>
                    <a:pt x="1363035" y="203340"/>
                    <a:pt x="1361149" y="207883"/>
                    <a:pt x="1357377" y="211655"/>
                  </a:cubicBezTo>
                  <a:cubicBezTo>
                    <a:pt x="1353605" y="215427"/>
                    <a:pt x="1349062" y="217313"/>
                    <a:pt x="1343747" y="217313"/>
                  </a:cubicBezTo>
                  <a:cubicBezTo>
                    <a:pt x="1342033" y="217313"/>
                    <a:pt x="1339632" y="216670"/>
                    <a:pt x="1336546" y="215384"/>
                  </a:cubicBezTo>
                  <a:cubicBezTo>
                    <a:pt x="1333460" y="214098"/>
                    <a:pt x="1331145" y="213455"/>
                    <a:pt x="1329602" y="213455"/>
                  </a:cubicBezTo>
                  <a:cubicBezTo>
                    <a:pt x="1327374" y="213455"/>
                    <a:pt x="1323516" y="214741"/>
                    <a:pt x="1318030" y="217313"/>
                  </a:cubicBezTo>
                  <a:cubicBezTo>
                    <a:pt x="1318372" y="210455"/>
                    <a:pt x="1321373" y="207026"/>
                    <a:pt x="1327031" y="207026"/>
                  </a:cubicBezTo>
                  <a:cubicBezTo>
                    <a:pt x="1327031" y="203254"/>
                    <a:pt x="1327802" y="199739"/>
                    <a:pt x="1329345" y="196482"/>
                  </a:cubicBezTo>
                  <a:cubicBezTo>
                    <a:pt x="1331231" y="192367"/>
                    <a:pt x="1333889" y="190310"/>
                    <a:pt x="1337318" y="190310"/>
                  </a:cubicBezTo>
                  <a:cubicBezTo>
                    <a:pt x="1341604" y="190310"/>
                    <a:pt x="1343747" y="192881"/>
                    <a:pt x="1343747" y="198025"/>
                  </a:cubicBezTo>
                  <a:cubicBezTo>
                    <a:pt x="1340318" y="197168"/>
                    <a:pt x="1339032" y="196739"/>
                    <a:pt x="1339889" y="196739"/>
                  </a:cubicBezTo>
                  <a:cubicBezTo>
                    <a:pt x="1337318" y="196739"/>
                    <a:pt x="1336032" y="198453"/>
                    <a:pt x="1336032" y="201882"/>
                  </a:cubicBezTo>
                  <a:cubicBezTo>
                    <a:pt x="1336032" y="206169"/>
                    <a:pt x="1338604" y="208312"/>
                    <a:pt x="1343747" y="208312"/>
                  </a:cubicBezTo>
                  <a:cubicBezTo>
                    <a:pt x="1346490" y="208312"/>
                    <a:pt x="1348676" y="207112"/>
                    <a:pt x="1350305" y="204711"/>
                  </a:cubicBezTo>
                  <a:cubicBezTo>
                    <a:pt x="1351934" y="202311"/>
                    <a:pt x="1352748" y="199654"/>
                    <a:pt x="1352748" y="196739"/>
                  </a:cubicBezTo>
                  <a:cubicBezTo>
                    <a:pt x="1352748" y="192796"/>
                    <a:pt x="1351377" y="189452"/>
                    <a:pt x="1348633" y="186709"/>
                  </a:cubicBezTo>
                  <a:cubicBezTo>
                    <a:pt x="1345890" y="183966"/>
                    <a:pt x="1342547" y="182594"/>
                    <a:pt x="1338604" y="182594"/>
                  </a:cubicBezTo>
                  <a:lnTo>
                    <a:pt x="1249878" y="182594"/>
                  </a:lnTo>
                  <a:close/>
                  <a:moveTo>
                    <a:pt x="1229304" y="0"/>
                  </a:moveTo>
                  <a:lnTo>
                    <a:pt x="1237019" y="0"/>
                  </a:lnTo>
                  <a:lnTo>
                    <a:pt x="1237019" y="249460"/>
                  </a:lnTo>
                  <a:lnTo>
                    <a:pt x="1486479" y="249460"/>
                  </a:lnTo>
                  <a:lnTo>
                    <a:pt x="1486479" y="257175"/>
                  </a:lnTo>
                  <a:lnTo>
                    <a:pt x="1229304" y="257175"/>
                  </a:lnTo>
                  <a:close/>
                  <a:moveTo>
                    <a:pt x="1864530" y="0"/>
                  </a:moveTo>
                  <a:lnTo>
                    <a:pt x="1872245" y="0"/>
                  </a:lnTo>
                  <a:lnTo>
                    <a:pt x="1872245" y="174879"/>
                  </a:lnTo>
                  <a:lnTo>
                    <a:pt x="1953256" y="174879"/>
                  </a:lnTo>
                  <a:lnTo>
                    <a:pt x="1970262" y="181528"/>
                  </a:lnTo>
                  <a:lnTo>
                    <a:pt x="1970453" y="181778"/>
                  </a:lnTo>
                  <a:lnTo>
                    <a:pt x="1977687" y="198025"/>
                  </a:lnTo>
                  <a:cubicBezTo>
                    <a:pt x="1977687" y="203340"/>
                    <a:pt x="1975801" y="207883"/>
                    <a:pt x="1972029" y="211655"/>
                  </a:cubicBezTo>
                  <a:cubicBezTo>
                    <a:pt x="1968257" y="215427"/>
                    <a:pt x="1963714" y="217313"/>
                    <a:pt x="1958399" y="217313"/>
                  </a:cubicBezTo>
                  <a:cubicBezTo>
                    <a:pt x="1956685" y="217313"/>
                    <a:pt x="1954284" y="216670"/>
                    <a:pt x="1951198" y="215384"/>
                  </a:cubicBezTo>
                  <a:cubicBezTo>
                    <a:pt x="1948112" y="214098"/>
                    <a:pt x="1945797" y="213455"/>
                    <a:pt x="1944254" y="213455"/>
                  </a:cubicBezTo>
                  <a:cubicBezTo>
                    <a:pt x="1942026" y="213455"/>
                    <a:pt x="1938168" y="214741"/>
                    <a:pt x="1932682" y="217313"/>
                  </a:cubicBezTo>
                  <a:cubicBezTo>
                    <a:pt x="1933024" y="210455"/>
                    <a:pt x="1936025" y="207026"/>
                    <a:pt x="1941683" y="207026"/>
                  </a:cubicBezTo>
                  <a:cubicBezTo>
                    <a:pt x="1941683" y="203254"/>
                    <a:pt x="1942454" y="199739"/>
                    <a:pt x="1943997" y="196482"/>
                  </a:cubicBezTo>
                  <a:cubicBezTo>
                    <a:pt x="1945883" y="192367"/>
                    <a:pt x="1948541" y="190310"/>
                    <a:pt x="1951970" y="190310"/>
                  </a:cubicBezTo>
                  <a:cubicBezTo>
                    <a:pt x="1956256" y="190310"/>
                    <a:pt x="1958399" y="192881"/>
                    <a:pt x="1958399" y="198025"/>
                  </a:cubicBezTo>
                  <a:cubicBezTo>
                    <a:pt x="1954970" y="197168"/>
                    <a:pt x="1953684" y="196739"/>
                    <a:pt x="1954541" y="196739"/>
                  </a:cubicBezTo>
                  <a:cubicBezTo>
                    <a:pt x="1951970" y="196739"/>
                    <a:pt x="1950684" y="198453"/>
                    <a:pt x="1950684" y="201882"/>
                  </a:cubicBezTo>
                  <a:cubicBezTo>
                    <a:pt x="1950684" y="206169"/>
                    <a:pt x="1953256" y="208312"/>
                    <a:pt x="1958399" y="208312"/>
                  </a:cubicBezTo>
                  <a:cubicBezTo>
                    <a:pt x="1961142" y="208312"/>
                    <a:pt x="1963328" y="207112"/>
                    <a:pt x="1964957" y="204711"/>
                  </a:cubicBezTo>
                  <a:cubicBezTo>
                    <a:pt x="1966586" y="202311"/>
                    <a:pt x="1967400" y="199654"/>
                    <a:pt x="1967400" y="196739"/>
                  </a:cubicBezTo>
                  <a:cubicBezTo>
                    <a:pt x="1967400" y="192796"/>
                    <a:pt x="1966029" y="189452"/>
                    <a:pt x="1963285" y="186709"/>
                  </a:cubicBezTo>
                  <a:cubicBezTo>
                    <a:pt x="1960542" y="183966"/>
                    <a:pt x="1957199" y="182594"/>
                    <a:pt x="1953256" y="182594"/>
                  </a:cubicBezTo>
                  <a:lnTo>
                    <a:pt x="1864530" y="182594"/>
                  </a:lnTo>
                  <a:close/>
                  <a:moveTo>
                    <a:pt x="1843956" y="0"/>
                  </a:moveTo>
                  <a:lnTo>
                    <a:pt x="1851671" y="0"/>
                  </a:lnTo>
                  <a:lnTo>
                    <a:pt x="1851671" y="249460"/>
                  </a:lnTo>
                  <a:lnTo>
                    <a:pt x="2101131" y="249460"/>
                  </a:lnTo>
                  <a:lnTo>
                    <a:pt x="2101131" y="257175"/>
                  </a:lnTo>
                  <a:lnTo>
                    <a:pt x="1843956" y="257175"/>
                  </a:lnTo>
                  <a:close/>
                  <a:moveTo>
                    <a:pt x="2479180" y="0"/>
                  </a:moveTo>
                  <a:lnTo>
                    <a:pt x="2486895" y="0"/>
                  </a:lnTo>
                  <a:lnTo>
                    <a:pt x="2486895" y="174879"/>
                  </a:lnTo>
                  <a:lnTo>
                    <a:pt x="2567906" y="174879"/>
                  </a:lnTo>
                  <a:lnTo>
                    <a:pt x="2584912" y="181528"/>
                  </a:lnTo>
                  <a:lnTo>
                    <a:pt x="2585103" y="181778"/>
                  </a:lnTo>
                  <a:lnTo>
                    <a:pt x="2592337" y="198025"/>
                  </a:lnTo>
                  <a:cubicBezTo>
                    <a:pt x="2592337" y="203340"/>
                    <a:pt x="2590451" y="207883"/>
                    <a:pt x="2586679" y="211655"/>
                  </a:cubicBezTo>
                  <a:cubicBezTo>
                    <a:pt x="2582907" y="215427"/>
                    <a:pt x="2578364" y="217313"/>
                    <a:pt x="2573049" y="217313"/>
                  </a:cubicBezTo>
                  <a:cubicBezTo>
                    <a:pt x="2571335" y="217313"/>
                    <a:pt x="2568934" y="216670"/>
                    <a:pt x="2565848" y="215384"/>
                  </a:cubicBezTo>
                  <a:cubicBezTo>
                    <a:pt x="2562762" y="214098"/>
                    <a:pt x="2560447" y="213455"/>
                    <a:pt x="2558904" y="213455"/>
                  </a:cubicBezTo>
                  <a:cubicBezTo>
                    <a:pt x="2556676" y="213455"/>
                    <a:pt x="2552818" y="214741"/>
                    <a:pt x="2547332" y="217313"/>
                  </a:cubicBezTo>
                  <a:cubicBezTo>
                    <a:pt x="2547674" y="210455"/>
                    <a:pt x="2550675" y="207026"/>
                    <a:pt x="2556333" y="207026"/>
                  </a:cubicBezTo>
                  <a:cubicBezTo>
                    <a:pt x="2556333" y="203254"/>
                    <a:pt x="2557104" y="199739"/>
                    <a:pt x="2558647" y="196482"/>
                  </a:cubicBezTo>
                  <a:cubicBezTo>
                    <a:pt x="2560533" y="192367"/>
                    <a:pt x="2563191" y="190310"/>
                    <a:pt x="2566620" y="190310"/>
                  </a:cubicBezTo>
                  <a:cubicBezTo>
                    <a:pt x="2570906" y="190310"/>
                    <a:pt x="2573049" y="192881"/>
                    <a:pt x="2573049" y="198025"/>
                  </a:cubicBezTo>
                  <a:cubicBezTo>
                    <a:pt x="2569620" y="197168"/>
                    <a:pt x="2568334" y="196739"/>
                    <a:pt x="2569191" y="196739"/>
                  </a:cubicBezTo>
                  <a:cubicBezTo>
                    <a:pt x="2566620" y="196739"/>
                    <a:pt x="2565334" y="198453"/>
                    <a:pt x="2565334" y="201882"/>
                  </a:cubicBezTo>
                  <a:cubicBezTo>
                    <a:pt x="2565334" y="206169"/>
                    <a:pt x="2567906" y="208312"/>
                    <a:pt x="2573049" y="208312"/>
                  </a:cubicBezTo>
                  <a:cubicBezTo>
                    <a:pt x="2575792" y="208312"/>
                    <a:pt x="2577978" y="207112"/>
                    <a:pt x="2579607" y="204711"/>
                  </a:cubicBezTo>
                  <a:cubicBezTo>
                    <a:pt x="2581236" y="202311"/>
                    <a:pt x="2582050" y="199654"/>
                    <a:pt x="2582050" y="196739"/>
                  </a:cubicBezTo>
                  <a:cubicBezTo>
                    <a:pt x="2582050" y="192796"/>
                    <a:pt x="2580679" y="189452"/>
                    <a:pt x="2577935" y="186709"/>
                  </a:cubicBezTo>
                  <a:cubicBezTo>
                    <a:pt x="2575192" y="183966"/>
                    <a:pt x="2571849" y="182594"/>
                    <a:pt x="2567906" y="182594"/>
                  </a:cubicBezTo>
                  <a:lnTo>
                    <a:pt x="2479180" y="182594"/>
                  </a:lnTo>
                  <a:close/>
                  <a:moveTo>
                    <a:pt x="2458606" y="0"/>
                  </a:moveTo>
                  <a:lnTo>
                    <a:pt x="2466321" y="0"/>
                  </a:lnTo>
                  <a:lnTo>
                    <a:pt x="2466321" y="249460"/>
                  </a:lnTo>
                  <a:lnTo>
                    <a:pt x="2715781" y="249460"/>
                  </a:lnTo>
                  <a:lnTo>
                    <a:pt x="2715781" y="257175"/>
                  </a:lnTo>
                  <a:lnTo>
                    <a:pt x="2458606" y="257175"/>
                  </a:ln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000" dirty="0"/>
            </a:p>
          </p:txBody>
        </p:sp>
        <p:sp>
          <p:nvSpPr>
            <p:cNvPr id="11" name="TextBox 10">
              <a:extLst>
                <a:ext uri="{FF2B5EF4-FFF2-40B4-BE49-F238E27FC236}">
                  <a16:creationId xmlns:a16="http://schemas.microsoft.com/office/drawing/2014/main" id="{5EF7D356-7BE9-494C-B9E7-EDF9187422B9}"/>
                </a:ext>
              </a:extLst>
            </p:cNvPr>
            <p:cNvSpPr txBox="1"/>
            <p:nvPr/>
          </p:nvSpPr>
          <p:spPr>
            <a:xfrm>
              <a:off x="0" y="2538781"/>
              <a:ext cx="274320" cy="2286000"/>
            </a:xfrm>
            <a:custGeom>
              <a:avLst/>
              <a:gdLst/>
              <a:ahLst/>
              <a:cxnLst/>
              <a:rect l="l" t="t" r="r" b="b"/>
              <a:pathLst>
                <a:path w="228600" h="2072018">
                  <a:moveTo>
                    <a:pt x="80010" y="2008010"/>
                  </a:moveTo>
                  <a:lnTo>
                    <a:pt x="86868" y="2013725"/>
                  </a:lnTo>
                  <a:cubicBezTo>
                    <a:pt x="86106" y="2018297"/>
                    <a:pt x="85725" y="2021345"/>
                    <a:pt x="85725" y="2022869"/>
                  </a:cubicBezTo>
                  <a:cubicBezTo>
                    <a:pt x="85725" y="2030337"/>
                    <a:pt x="89535" y="2036357"/>
                    <a:pt x="97155" y="2040929"/>
                  </a:cubicBezTo>
                  <a:cubicBezTo>
                    <a:pt x="103708" y="2044891"/>
                    <a:pt x="110947" y="2046872"/>
                    <a:pt x="118872" y="2046872"/>
                  </a:cubicBezTo>
                  <a:lnTo>
                    <a:pt x="228600" y="2046872"/>
                  </a:lnTo>
                  <a:lnTo>
                    <a:pt x="228600" y="2053730"/>
                  </a:lnTo>
                  <a:lnTo>
                    <a:pt x="115443" y="2053730"/>
                  </a:lnTo>
                  <a:cubicBezTo>
                    <a:pt x="105384" y="2053730"/>
                    <a:pt x="96545" y="2050758"/>
                    <a:pt x="88925" y="2044815"/>
                  </a:cubicBezTo>
                  <a:cubicBezTo>
                    <a:pt x="80695" y="2038414"/>
                    <a:pt x="76581" y="2030337"/>
                    <a:pt x="76581" y="2020583"/>
                  </a:cubicBezTo>
                  <a:cubicBezTo>
                    <a:pt x="76581" y="2018297"/>
                    <a:pt x="77724" y="2014106"/>
                    <a:pt x="80010" y="2008010"/>
                  </a:cubicBezTo>
                  <a:close/>
                  <a:moveTo>
                    <a:pt x="61722" y="2008010"/>
                  </a:moveTo>
                  <a:lnTo>
                    <a:pt x="66065" y="2011896"/>
                  </a:lnTo>
                  <a:lnTo>
                    <a:pt x="56007" y="2028584"/>
                  </a:lnTo>
                  <a:cubicBezTo>
                    <a:pt x="47625" y="2042605"/>
                    <a:pt x="40005" y="2050225"/>
                    <a:pt x="33147" y="2051444"/>
                  </a:cubicBezTo>
                  <a:cubicBezTo>
                    <a:pt x="28879" y="2052206"/>
                    <a:pt x="24536" y="2053806"/>
                    <a:pt x="20116" y="2056245"/>
                  </a:cubicBezTo>
                  <a:lnTo>
                    <a:pt x="17830" y="2053730"/>
                  </a:lnTo>
                  <a:cubicBezTo>
                    <a:pt x="20421" y="2050682"/>
                    <a:pt x="22174" y="2046491"/>
                    <a:pt x="23088" y="2041157"/>
                  </a:cubicBezTo>
                  <a:cubicBezTo>
                    <a:pt x="25374" y="2033537"/>
                    <a:pt x="33299" y="2025536"/>
                    <a:pt x="46863" y="2017154"/>
                  </a:cubicBezTo>
                  <a:close/>
                  <a:moveTo>
                    <a:pt x="106299" y="1992008"/>
                  </a:moveTo>
                  <a:cubicBezTo>
                    <a:pt x="113004" y="1992008"/>
                    <a:pt x="118681" y="1994332"/>
                    <a:pt x="123329" y="1998980"/>
                  </a:cubicBezTo>
                  <a:cubicBezTo>
                    <a:pt x="127978" y="2003629"/>
                    <a:pt x="130302" y="2009306"/>
                    <a:pt x="130302" y="2016011"/>
                  </a:cubicBezTo>
                  <a:cubicBezTo>
                    <a:pt x="130302" y="2021193"/>
                    <a:pt x="128549" y="2025727"/>
                    <a:pt x="125044" y="2029613"/>
                  </a:cubicBezTo>
                  <a:cubicBezTo>
                    <a:pt x="121539" y="2033499"/>
                    <a:pt x="117195" y="2035442"/>
                    <a:pt x="112014" y="2035442"/>
                  </a:cubicBezTo>
                  <a:cubicBezTo>
                    <a:pt x="107746" y="2035442"/>
                    <a:pt x="104127" y="2034032"/>
                    <a:pt x="101155" y="2031213"/>
                  </a:cubicBezTo>
                  <a:cubicBezTo>
                    <a:pt x="98183" y="2028394"/>
                    <a:pt x="96697" y="2024850"/>
                    <a:pt x="96697" y="2020583"/>
                  </a:cubicBezTo>
                  <a:cubicBezTo>
                    <a:pt x="96697" y="2017230"/>
                    <a:pt x="97840" y="2014487"/>
                    <a:pt x="100126" y="2012354"/>
                  </a:cubicBezTo>
                  <a:cubicBezTo>
                    <a:pt x="102412" y="2010220"/>
                    <a:pt x="105232" y="2009153"/>
                    <a:pt x="108585" y="2009153"/>
                  </a:cubicBezTo>
                  <a:cubicBezTo>
                    <a:pt x="113157" y="2009153"/>
                    <a:pt x="115443" y="2011439"/>
                    <a:pt x="115443" y="2016011"/>
                  </a:cubicBezTo>
                  <a:cubicBezTo>
                    <a:pt x="115138" y="2017992"/>
                    <a:pt x="114376" y="2019516"/>
                    <a:pt x="113157" y="2020583"/>
                  </a:cubicBezTo>
                  <a:cubicBezTo>
                    <a:pt x="113157" y="2017535"/>
                    <a:pt x="111633" y="2016011"/>
                    <a:pt x="108585" y="2016011"/>
                  </a:cubicBezTo>
                  <a:cubicBezTo>
                    <a:pt x="104775" y="2016011"/>
                    <a:pt x="102870" y="2017916"/>
                    <a:pt x="102870" y="2021726"/>
                  </a:cubicBezTo>
                  <a:cubicBezTo>
                    <a:pt x="102870" y="2026298"/>
                    <a:pt x="105918" y="2028584"/>
                    <a:pt x="112014" y="2028584"/>
                  </a:cubicBezTo>
                  <a:cubicBezTo>
                    <a:pt x="115519" y="2028584"/>
                    <a:pt x="118300" y="2027213"/>
                    <a:pt x="120358" y="2024469"/>
                  </a:cubicBezTo>
                  <a:cubicBezTo>
                    <a:pt x="122415" y="2021726"/>
                    <a:pt x="123444" y="2018526"/>
                    <a:pt x="123444" y="2014868"/>
                  </a:cubicBezTo>
                  <a:cubicBezTo>
                    <a:pt x="123444" y="2010753"/>
                    <a:pt x="121996" y="2007248"/>
                    <a:pt x="119100" y="2004353"/>
                  </a:cubicBezTo>
                  <a:cubicBezTo>
                    <a:pt x="116205" y="2001457"/>
                    <a:pt x="112699" y="2000009"/>
                    <a:pt x="108585" y="2000009"/>
                  </a:cubicBezTo>
                  <a:cubicBezTo>
                    <a:pt x="104165" y="2000009"/>
                    <a:pt x="99974" y="2001152"/>
                    <a:pt x="96012" y="2003438"/>
                  </a:cubicBezTo>
                  <a:lnTo>
                    <a:pt x="90297" y="1997723"/>
                  </a:lnTo>
                  <a:cubicBezTo>
                    <a:pt x="97155" y="1993913"/>
                    <a:pt x="102489" y="1992008"/>
                    <a:pt x="106299" y="1992008"/>
                  </a:cubicBezTo>
                  <a:close/>
                  <a:moveTo>
                    <a:pt x="22860" y="1984007"/>
                  </a:moveTo>
                  <a:cubicBezTo>
                    <a:pt x="23774" y="1989341"/>
                    <a:pt x="25679" y="1993913"/>
                    <a:pt x="28575" y="1997723"/>
                  </a:cubicBezTo>
                  <a:cubicBezTo>
                    <a:pt x="32080" y="2002295"/>
                    <a:pt x="36271" y="2004581"/>
                    <a:pt x="41148" y="2004581"/>
                  </a:cubicBezTo>
                  <a:cubicBezTo>
                    <a:pt x="47091" y="2004429"/>
                    <a:pt x="56235" y="2001000"/>
                    <a:pt x="68580" y="1994294"/>
                  </a:cubicBezTo>
                  <a:lnTo>
                    <a:pt x="77724" y="2003438"/>
                  </a:lnTo>
                  <a:cubicBezTo>
                    <a:pt x="71628" y="2016545"/>
                    <a:pt x="68580" y="2026070"/>
                    <a:pt x="68580" y="2032013"/>
                  </a:cubicBezTo>
                  <a:cubicBezTo>
                    <a:pt x="68580" y="2036433"/>
                    <a:pt x="69799" y="2040395"/>
                    <a:pt x="72237" y="2043900"/>
                  </a:cubicBezTo>
                  <a:cubicBezTo>
                    <a:pt x="74676" y="2047406"/>
                    <a:pt x="78028" y="2049158"/>
                    <a:pt x="82296" y="2049158"/>
                  </a:cubicBezTo>
                  <a:cubicBezTo>
                    <a:pt x="79248" y="2052206"/>
                    <a:pt x="75819" y="2053730"/>
                    <a:pt x="72009" y="2053730"/>
                  </a:cubicBezTo>
                  <a:cubicBezTo>
                    <a:pt x="68199" y="2053730"/>
                    <a:pt x="65151" y="2052244"/>
                    <a:pt x="62865" y="2049272"/>
                  </a:cubicBezTo>
                  <a:cubicBezTo>
                    <a:pt x="60579" y="2046301"/>
                    <a:pt x="59436" y="2042834"/>
                    <a:pt x="59436" y="2038871"/>
                  </a:cubicBezTo>
                  <a:cubicBezTo>
                    <a:pt x="59436" y="2031861"/>
                    <a:pt x="62484" y="2023098"/>
                    <a:pt x="68580" y="2012582"/>
                  </a:cubicBezTo>
                  <a:lnTo>
                    <a:pt x="61722" y="2004581"/>
                  </a:lnTo>
                  <a:cubicBezTo>
                    <a:pt x="50901" y="2012201"/>
                    <a:pt x="42138" y="2016011"/>
                    <a:pt x="35433" y="2016011"/>
                  </a:cubicBezTo>
                  <a:cubicBezTo>
                    <a:pt x="30708" y="2016011"/>
                    <a:pt x="26860" y="2014182"/>
                    <a:pt x="23888" y="2010525"/>
                  </a:cubicBezTo>
                  <a:cubicBezTo>
                    <a:pt x="20917" y="2006867"/>
                    <a:pt x="19431" y="2002600"/>
                    <a:pt x="19431" y="1997723"/>
                  </a:cubicBezTo>
                  <a:cubicBezTo>
                    <a:pt x="19431" y="1991322"/>
                    <a:pt x="20574" y="1986750"/>
                    <a:pt x="22860" y="1984007"/>
                  </a:cubicBezTo>
                  <a:close/>
                  <a:moveTo>
                    <a:pt x="65151" y="1976006"/>
                  </a:moveTo>
                  <a:lnTo>
                    <a:pt x="96012" y="2008010"/>
                  </a:lnTo>
                  <a:lnTo>
                    <a:pt x="90754" y="2013497"/>
                  </a:lnTo>
                  <a:lnTo>
                    <a:pt x="59207" y="1981035"/>
                  </a:lnTo>
                  <a:close/>
                  <a:moveTo>
                    <a:pt x="56007" y="1941716"/>
                  </a:moveTo>
                  <a:cubicBezTo>
                    <a:pt x="62712" y="1941716"/>
                    <a:pt x="68427" y="1943850"/>
                    <a:pt x="73152" y="1948117"/>
                  </a:cubicBezTo>
                  <a:cubicBezTo>
                    <a:pt x="77876" y="1952384"/>
                    <a:pt x="80162" y="1957871"/>
                    <a:pt x="80010" y="1964576"/>
                  </a:cubicBezTo>
                  <a:cubicBezTo>
                    <a:pt x="79857" y="1970825"/>
                    <a:pt x="77952" y="1976540"/>
                    <a:pt x="74295" y="1981721"/>
                  </a:cubicBezTo>
                  <a:lnTo>
                    <a:pt x="68580" y="1977149"/>
                  </a:lnTo>
                  <a:cubicBezTo>
                    <a:pt x="70866" y="1973492"/>
                    <a:pt x="72009" y="1969682"/>
                    <a:pt x="72009" y="1965719"/>
                  </a:cubicBezTo>
                  <a:cubicBezTo>
                    <a:pt x="72009" y="1961604"/>
                    <a:pt x="70561" y="1958099"/>
                    <a:pt x="67665" y="1955204"/>
                  </a:cubicBezTo>
                  <a:cubicBezTo>
                    <a:pt x="64770" y="1952308"/>
                    <a:pt x="61264" y="1950860"/>
                    <a:pt x="57150" y="1950860"/>
                  </a:cubicBezTo>
                  <a:cubicBezTo>
                    <a:pt x="53797" y="1950860"/>
                    <a:pt x="50673" y="1951775"/>
                    <a:pt x="47777" y="1953603"/>
                  </a:cubicBezTo>
                  <a:cubicBezTo>
                    <a:pt x="44881" y="1955432"/>
                    <a:pt x="43434" y="1957947"/>
                    <a:pt x="43434" y="1961147"/>
                  </a:cubicBezTo>
                  <a:cubicBezTo>
                    <a:pt x="43434" y="1966481"/>
                    <a:pt x="45720" y="1969148"/>
                    <a:pt x="50292" y="1969148"/>
                  </a:cubicBezTo>
                  <a:cubicBezTo>
                    <a:pt x="54102" y="1969148"/>
                    <a:pt x="56007" y="1967243"/>
                    <a:pt x="56007" y="1963433"/>
                  </a:cubicBezTo>
                  <a:cubicBezTo>
                    <a:pt x="56007" y="1961147"/>
                    <a:pt x="54483" y="1959242"/>
                    <a:pt x="51435" y="1957718"/>
                  </a:cubicBezTo>
                  <a:cubicBezTo>
                    <a:pt x="58293" y="1957718"/>
                    <a:pt x="61722" y="1960385"/>
                    <a:pt x="61722" y="1965719"/>
                  </a:cubicBezTo>
                  <a:cubicBezTo>
                    <a:pt x="61722" y="1968767"/>
                    <a:pt x="60579" y="1971244"/>
                    <a:pt x="58293" y="1973149"/>
                  </a:cubicBezTo>
                  <a:cubicBezTo>
                    <a:pt x="56007" y="1975054"/>
                    <a:pt x="53340" y="1976006"/>
                    <a:pt x="50292" y="1976006"/>
                  </a:cubicBezTo>
                  <a:cubicBezTo>
                    <a:pt x="46024" y="1976006"/>
                    <a:pt x="42481" y="1974406"/>
                    <a:pt x="39662" y="1971206"/>
                  </a:cubicBezTo>
                  <a:cubicBezTo>
                    <a:pt x="36842" y="1968005"/>
                    <a:pt x="35433" y="1964271"/>
                    <a:pt x="35433" y="1960004"/>
                  </a:cubicBezTo>
                  <a:cubicBezTo>
                    <a:pt x="35433" y="1954670"/>
                    <a:pt x="37490" y="1950289"/>
                    <a:pt x="41605" y="1946860"/>
                  </a:cubicBezTo>
                  <a:cubicBezTo>
                    <a:pt x="45720" y="1943431"/>
                    <a:pt x="50520" y="1941716"/>
                    <a:pt x="56007" y="1941716"/>
                  </a:cubicBezTo>
                  <a:close/>
                  <a:moveTo>
                    <a:pt x="78867" y="1913141"/>
                  </a:moveTo>
                  <a:cubicBezTo>
                    <a:pt x="86182" y="1913141"/>
                    <a:pt x="92049" y="1916723"/>
                    <a:pt x="96469" y="1923885"/>
                  </a:cubicBezTo>
                  <a:cubicBezTo>
                    <a:pt x="99212" y="1928457"/>
                    <a:pt x="100584" y="1933639"/>
                    <a:pt x="100584" y="1939430"/>
                  </a:cubicBezTo>
                  <a:cubicBezTo>
                    <a:pt x="100584" y="1950860"/>
                    <a:pt x="96393" y="1963814"/>
                    <a:pt x="88011" y="1978292"/>
                  </a:cubicBezTo>
                  <a:lnTo>
                    <a:pt x="93726" y="1984007"/>
                  </a:lnTo>
                  <a:cubicBezTo>
                    <a:pt x="111252" y="1974101"/>
                    <a:pt x="122682" y="1969148"/>
                    <a:pt x="128016" y="1969148"/>
                  </a:cubicBezTo>
                  <a:cubicBezTo>
                    <a:pt x="136093" y="1969301"/>
                    <a:pt x="142798" y="1971053"/>
                    <a:pt x="148132" y="1974406"/>
                  </a:cubicBezTo>
                  <a:cubicBezTo>
                    <a:pt x="154533" y="1978521"/>
                    <a:pt x="157734" y="1984388"/>
                    <a:pt x="157734" y="1992008"/>
                  </a:cubicBezTo>
                  <a:cubicBezTo>
                    <a:pt x="157734" y="1995361"/>
                    <a:pt x="156591" y="2000123"/>
                    <a:pt x="154305" y="2006296"/>
                  </a:cubicBezTo>
                  <a:cubicBezTo>
                    <a:pt x="152019" y="2012468"/>
                    <a:pt x="150876" y="2017230"/>
                    <a:pt x="150876" y="2020583"/>
                  </a:cubicBezTo>
                  <a:cubicBezTo>
                    <a:pt x="150876" y="2022717"/>
                    <a:pt x="151638" y="2025765"/>
                    <a:pt x="153162" y="2029727"/>
                  </a:cubicBezTo>
                  <a:cubicBezTo>
                    <a:pt x="146304" y="2026070"/>
                    <a:pt x="142875" y="2019593"/>
                    <a:pt x="142875" y="2010296"/>
                  </a:cubicBezTo>
                  <a:cubicBezTo>
                    <a:pt x="142875" y="2002676"/>
                    <a:pt x="140398" y="1996199"/>
                    <a:pt x="135445" y="1990865"/>
                  </a:cubicBezTo>
                  <a:cubicBezTo>
                    <a:pt x="130492" y="1985531"/>
                    <a:pt x="124206" y="1982864"/>
                    <a:pt x="116586" y="1982864"/>
                  </a:cubicBezTo>
                  <a:cubicBezTo>
                    <a:pt x="107442" y="1982864"/>
                    <a:pt x="97536" y="1986674"/>
                    <a:pt x="86868" y="1994294"/>
                  </a:cubicBezTo>
                  <a:lnTo>
                    <a:pt x="77724" y="1985150"/>
                  </a:lnTo>
                  <a:cubicBezTo>
                    <a:pt x="86106" y="1975092"/>
                    <a:pt x="90297" y="1965567"/>
                    <a:pt x="90297" y="1956575"/>
                  </a:cubicBezTo>
                  <a:cubicBezTo>
                    <a:pt x="90297" y="1949412"/>
                    <a:pt x="88239" y="1943050"/>
                    <a:pt x="84124" y="1937487"/>
                  </a:cubicBezTo>
                  <a:cubicBezTo>
                    <a:pt x="80010" y="1931924"/>
                    <a:pt x="74447" y="1929143"/>
                    <a:pt x="67437" y="1929143"/>
                  </a:cubicBezTo>
                  <a:cubicBezTo>
                    <a:pt x="66522" y="1929143"/>
                    <a:pt x="65189" y="1929334"/>
                    <a:pt x="63436" y="1929715"/>
                  </a:cubicBezTo>
                  <a:cubicBezTo>
                    <a:pt x="61684" y="1930096"/>
                    <a:pt x="60350" y="1930286"/>
                    <a:pt x="59436" y="1930286"/>
                  </a:cubicBezTo>
                  <a:cubicBezTo>
                    <a:pt x="50596" y="1930286"/>
                    <a:pt x="44881" y="1926857"/>
                    <a:pt x="42291" y="1919999"/>
                  </a:cubicBezTo>
                  <a:cubicBezTo>
                    <a:pt x="44729" y="1921523"/>
                    <a:pt x="47396" y="1922285"/>
                    <a:pt x="50292" y="1922285"/>
                  </a:cubicBezTo>
                  <a:cubicBezTo>
                    <a:pt x="52882" y="1922285"/>
                    <a:pt x="55549" y="1921523"/>
                    <a:pt x="58293" y="1919999"/>
                  </a:cubicBezTo>
                  <a:cubicBezTo>
                    <a:pt x="66370" y="1915427"/>
                    <a:pt x="73228" y="1913141"/>
                    <a:pt x="78867" y="1913141"/>
                  </a:cubicBezTo>
                  <a:close/>
                  <a:moveTo>
                    <a:pt x="169164" y="1898282"/>
                  </a:moveTo>
                  <a:lnTo>
                    <a:pt x="171450" y="1900568"/>
                  </a:lnTo>
                  <a:lnTo>
                    <a:pt x="164592" y="1917713"/>
                  </a:lnTo>
                  <a:cubicBezTo>
                    <a:pt x="158648" y="1932648"/>
                    <a:pt x="151409" y="1942935"/>
                    <a:pt x="142875" y="1948574"/>
                  </a:cubicBezTo>
                  <a:lnTo>
                    <a:pt x="93954" y="1980807"/>
                  </a:lnTo>
                  <a:lnTo>
                    <a:pt x="90754" y="1977835"/>
                  </a:lnTo>
                  <a:lnTo>
                    <a:pt x="124587" y="1925714"/>
                  </a:lnTo>
                  <a:cubicBezTo>
                    <a:pt x="129311" y="1918399"/>
                    <a:pt x="138074" y="1911922"/>
                    <a:pt x="150876" y="1906283"/>
                  </a:cubicBezTo>
                  <a:close/>
                  <a:moveTo>
                    <a:pt x="18288" y="1843418"/>
                  </a:moveTo>
                  <a:lnTo>
                    <a:pt x="25146" y="1843418"/>
                  </a:lnTo>
                  <a:lnTo>
                    <a:pt x="25146" y="1961147"/>
                  </a:lnTo>
                  <a:cubicBezTo>
                    <a:pt x="25146" y="1968310"/>
                    <a:pt x="27394" y="1974482"/>
                    <a:pt x="31889" y="1979664"/>
                  </a:cubicBezTo>
                  <a:cubicBezTo>
                    <a:pt x="36385" y="1984845"/>
                    <a:pt x="42138" y="1987436"/>
                    <a:pt x="49149" y="1987436"/>
                  </a:cubicBezTo>
                  <a:cubicBezTo>
                    <a:pt x="52044" y="1987436"/>
                    <a:pt x="55473" y="1986674"/>
                    <a:pt x="59436" y="1985150"/>
                  </a:cubicBezTo>
                  <a:lnTo>
                    <a:pt x="65151" y="1990865"/>
                  </a:lnTo>
                  <a:cubicBezTo>
                    <a:pt x="59969" y="1993913"/>
                    <a:pt x="55016" y="1995437"/>
                    <a:pt x="50292" y="1995437"/>
                  </a:cubicBezTo>
                  <a:cubicBezTo>
                    <a:pt x="41300" y="1995437"/>
                    <a:pt x="33718" y="1992503"/>
                    <a:pt x="27546" y="1986636"/>
                  </a:cubicBezTo>
                  <a:cubicBezTo>
                    <a:pt x="21374" y="1980769"/>
                    <a:pt x="18288" y="1973415"/>
                    <a:pt x="18288" y="1964576"/>
                  </a:cubicBezTo>
                  <a:close/>
                  <a:moveTo>
                    <a:pt x="0" y="1843418"/>
                  </a:moveTo>
                  <a:lnTo>
                    <a:pt x="6858" y="1843418"/>
                  </a:lnTo>
                  <a:lnTo>
                    <a:pt x="6858" y="2065160"/>
                  </a:lnTo>
                  <a:lnTo>
                    <a:pt x="228600" y="2065160"/>
                  </a:lnTo>
                  <a:lnTo>
                    <a:pt x="228600" y="2072018"/>
                  </a:lnTo>
                  <a:lnTo>
                    <a:pt x="0" y="2072018"/>
                  </a:lnTo>
                  <a:close/>
                  <a:moveTo>
                    <a:pt x="80010" y="1639328"/>
                  </a:moveTo>
                  <a:lnTo>
                    <a:pt x="86868" y="1645043"/>
                  </a:lnTo>
                  <a:cubicBezTo>
                    <a:pt x="86106" y="1649615"/>
                    <a:pt x="85725" y="1652663"/>
                    <a:pt x="85725" y="1654187"/>
                  </a:cubicBezTo>
                  <a:cubicBezTo>
                    <a:pt x="85725" y="1661654"/>
                    <a:pt x="89535" y="1667674"/>
                    <a:pt x="97155" y="1672246"/>
                  </a:cubicBezTo>
                  <a:cubicBezTo>
                    <a:pt x="103708" y="1676209"/>
                    <a:pt x="110947" y="1678190"/>
                    <a:pt x="118872" y="1678190"/>
                  </a:cubicBezTo>
                  <a:lnTo>
                    <a:pt x="228600" y="1678190"/>
                  </a:lnTo>
                  <a:lnTo>
                    <a:pt x="228600" y="1685048"/>
                  </a:lnTo>
                  <a:lnTo>
                    <a:pt x="115443" y="1685048"/>
                  </a:lnTo>
                  <a:cubicBezTo>
                    <a:pt x="105384" y="1685048"/>
                    <a:pt x="96545" y="1682076"/>
                    <a:pt x="88925" y="1676132"/>
                  </a:cubicBezTo>
                  <a:cubicBezTo>
                    <a:pt x="80695" y="1669732"/>
                    <a:pt x="76581" y="1661654"/>
                    <a:pt x="76581" y="1651901"/>
                  </a:cubicBezTo>
                  <a:cubicBezTo>
                    <a:pt x="76581" y="1649615"/>
                    <a:pt x="77724" y="1645424"/>
                    <a:pt x="80010" y="1639328"/>
                  </a:cubicBezTo>
                  <a:close/>
                  <a:moveTo>
                    <a:pt x="61722" y="1639328"/>
                  </a:moveTo>
                  <a:lnTo>
                    <a:pt x="66065" y="1643214"/>
                  </a:lnTo>
                  <a:lnTo>
                    <a:pt x="56007" y="1659902"/>
                  </a:lnTo>
                  <a:cubicBezTo>
                    <a:pt x="47625" y="1673923"/>
                    <a:pt x="40005" y="1681543"/>
                    <a:pt x="33147" y="1682762"/>
                  </a:cubicBezTo>
                  <a:cubicBezTo>
                    <a:pt x="28879" y="1683524"/>
                    <a:pt x="24536" y="1685124"/>
                    <a:pt x="20116" y="1687562"/>
                  </a:cubicBezTo>
                  <a:lnTo>
                    <a:pt x="17830" y="1685048"/>
                  </a:lnTo>
                  <a:cubicBezTo>
                    <a:pt x="20421" y="1682000"/>
                    <a:pt x="22174" y="1677809"/>
                    <a:pt x="23088" y="1672475"/>
                  </a:cubicBezTo>
                  <a:cubicBezTo>
                    <a:pt x="25374" y="1664855"/>
                    <a:pt x="33299" y="1656854"/>
                    <a:pt x="46863" y="1648472"/>
                  </a:cubicBezTo>
                  <a:close/>
                  <a:moveTo>
                    <a:pt x="106299" y="1623326"/>
                  </a:moveTo>
                  <a:cubicBezTo>
                    <a:pt x="113004" y="1623326"/>
                    <a:pt x="118681" y="1625650"/>
                    <a:pt x="123329" y="1630298"/>
                  </a:cubicBezTo>
                  <a:cubicBezTo>
                    <a:pt x="127978" y="1634946"/>
                    <a:pt x="130302" y="1640623"/>
                    <a:pt x="130302" y="1647329"/>
                  </a:cubicBezTo>
                  <a:cubicBezTo>
                    <a:pt x="130302" y="1652510"/>
                    <a:pt x="128549" y="1657044"/>
                    <a:pt x="125044" y="1660931"/>
                  </a:cubicBezTo>
                  <a:cubicBezTo>
                    <a:pt x="121539" y="1664817"/>
                    <a:pt x="117195" y="1666760"/>
                    <a:pt x="112014" y="1666760"/>
                  </a:cubicBezTo>
                  <a:cubicBezTo>
                    <a:pt x="107746" y="1666760"/>
                    <a:pt x="104127" y="1665350"/>
                    <a:pt x="101155" y="1662531"/>
                  </a:cubicBezTo>
                  <a:cubicBezTo>
                    <a:pt x="98183" y="1659711"/>
                    <a:pt x="96697" y="1656168"/>
                    <a:pt x="96697" y="1651901"/>
                  </a:cubicBezTo>
                  <a:cubicBezTo>
                    <a:pt x="96697" y="1648548"/>
                    <a:pt x="97840" y="1645805"/>
                    <a:pt x="100126" y="1643671"/>
                  </a:cubicBezTo>
                  <a:cubicBezTo>
                    <a:pt x="102412" y="1641538"/>
                    <a:pt x="105232" y="1640471"/>
                    <a:pt x="108585" y="1640471"/>
                  </a:cubicBezTo>
                  <a:cubicBezTo>
                    <a:pt x="113157" y="1640471"/>
                    <a:pt x="115443" y="1642757"/>
                    <a:pt x="115443" y="1647329"/>
                  </a:cubicBezTo>
                  <a:cubicBezTo>
                    <a:pt x="115138" y="1649310"/>
                    <a:pt x="114376" y="1650834"/>
                    <a:pt x="113157" y="1651901"/>
                  </a:cubicBezTo>
                  <a:cubicBezTo>
                    <a:pt x="113157" y="1648853"/>
                    <a:pt x="111633" y="1647329"/>
                    <a:pt x="108585" y="1647329"/>
                  </a:cubicBezTo>
                  <a:cubicBezTo>
                    <a:pt x="104775" y="1647329"/>
                    <a:pt x="102870" y="1649234"/>
                    <a:pt x="102870" y="1653044"/>
                  </a:cubicBezTo>
                  <a:cubicBezTo>
                    <a:pt x="102870" y="1657616"/>
                    <a:pt x="105918" y="1659902"/>
                    <a:pt x="112014" y="1659902"/>
                  </a:cubicBezTo>
                  <a:cubicBezTo>
                    <a:pt x="115519" y="1659902"/>
                    <a:pt x="118300" y="1658530"/>
                    <a:pt x="120358" y="1655787"/>
                  </a:cubicBezTo>
                  <a:cubicBezTo>
                    <a:pt x="122415" y="1653044"/>
                    <a:pt x="123444" y="1649843"/>
                    <a:pt x="123444" y="1646186"/>
                  </a:cubicBezTo>
                  <a:cubicBezTo>
                    <a:pt x="123444" y="1642071"/>
                    <a:pt x="121996" y="1638566"/>
                    <a:pt x="119100" y="1635670"/>
                  </a:cubicBezTo>
                  <a:cubicBezTo>
                    <a:pt x="116205" y="1632775"/>
                    <a:pt x="112699" y="1631327"/>
                    <a:pt x="108585" y="1631327"/>
                  </a:cubicBezTo>
                  <a:cubicBezTo>
                    <a:pt x="104165" y="1631327"/>
                    <a:pt x="99974" y="1632470"/>
                    <a:pt x="96012" y="1634756"/>
                  </a:cubicBezTo>
                  <a:lnTo>
                    <a:pt x="90297" y="1629041"/>
                  </a:lnTo>
                  <a:cubicBezTo>
                    <a:pt x="97155" y="1625231"/>
                    <a:pt x="102489" y="1623326"/>
                    <a:pt x="106299" y="1623326"/>
                  </a:cubicBezTo>
                  <a:close/>
                  <a:moveTo>
                    <a:pt x="22860" y="1615325"/>
                  </a:moveTo>
                  <a:cubicBezTo>
                    <a:pt x="23774" y="1620659"/>
                    <a:pt x="25679" y="1625231"/>
                    <a:pt x="28575" y="1629041"/>
                  </a:cubicBezTo>
                  <a:cubicBezTo>
                    <a:pt x="32080" y="1633613"/>
                    <a:pt x="36271" y="1635899"/>
                    <a:pt x="41148" y="1635899"/>
                  </a:cubicBezTo>
                  <a:cubicBezTo>
                    <a:pt x="47091" y="1635746"/>
                    <a:pt x="56235" y="1632317"/>
                    <a:pt x="68580" y="1625612"/>
                  </a:cubicBezTo>
                  <a:lnTo>
                    <a:pt x="77724" y="1634756"/>
                  </a:lnTo>
                  <a:cubicBezTo>
                    <a:pt x="71628" y="1647862"/>
                    <a:pt x="68580" y="1657387"/>
                    <a:pt x="68580" y="1663331"/>
                  </a:cubicBezTo>
                  <a:cubicBezTo>
                    <a:pt x="68580" y="1667750"/>
                    <a:pt x="69799" y="1671713"/>
                    <a:pt x="72237" y="1675218"/>
                  </a:cubicBezTo>
                  <a:cubicBezTo>
                    <a:pt x="74676" y="1678723"/>
                    <a:pt x="78028" y="1680476"/>
                    <a:pt x="82296" y="1680476"/>
                  </a:cubicBezTo>
                  <a:cubicBezTo>
                    <a:pt x="79248" y="1683524"/>
                    <a:pt x="75819" y="1685048"/>
                    <a:pt x="72009" y="1685048"/>
                  </a:cubicBezTo>
                  <a:cubicBezTo>
                    <a:pt x="68199" y="1685048"/>
                    <a:pt x="65151" y="1683562"/>
                    <a:pt x="62865" y="1680590"/>
                  </a:cubicBezTo>
                  <a:cubicBezTo>
                    <a:pt x="60579" y="1677618"/>
                    <a:pt x="59436" y="1674151"/>
                    <a:pt x="59436" y="1670189"/>
                  </a:cubicBezTo>
                  <a:cubicBezTo>
                    <a:pt x="59436" y="1663178"/>
                    <a:pt x="62484" y="1654415"/>
                    <a:pt x="68580" y="1643900"/>
                  </a:cubicBezTo>
                  <a:lnTo>
                    <a:pt x="61722" y="1635899"/>
                  </a:lnTo>
                  <a:cubicBezTo>
                    <a:pt x="50901" y="1643519"/>
                    <a:pt x="42138" y="1647329"/>
                    <a:pt x="35433" y="1647329"/>
                  </a:cubicBezTo>
                  <a:cubicBezTo>
                    <a:pt x="30708" y="1647329"/>
                    <a:pt x="26860" y="1645500"/>
                    <a:pt x="23888" y="1641842"/>
                  </a:cubicBezTo>
                  <a:cubicBezTo>
                    <a:pt x="20917" y="1638185"/>
                    <a:pt x="19431" y="1633918"/>
                    <a:pt x="19431" y="1629041"/>
                  </a:cubicBezTo>
                  <a:cubicBezTo>
                    <a:pt x="19431" y="1622640"/>
                    <a:pt x="20574" y="1618068"/>
                    <a:pt x="22860" y="1615325"/>
                  </a:cubicBezTo>
                  <a:close/>
                  <a:moveTo>
                    <a:pt x="65151" y="1607324"/>
                  </a:moveTo>
                  <a:lnTo>
                    <a:pt x="96012" y="1639328"/>
                  </a:lnTo>
                  <a:lnTo>
                    <a:pt x="90754" y="1644814"/>
                  </a:lnTo>
                  <a:lnTo>
                    <a:pt x="59207" y="1612353"/>
                  </a:lnTo>
                  <a:close/>
                  <a:moveTo>
                    <a:pt x="56007" y="1573034"/>
                  </a:moveTo>
                  <a:cubicBezTo>
                    <a:pt x="62712" y="1573034"/>
                    <a:pt x="68427" y="1575167"/>
                    <a:pt x="73152" y="1579435"/>
                  </a:cubicBezTo>
                  <a:cubicBezTo>
                    <a:pt x="77876" y="1583702"/>
                    <a:pt x="80162" y="1589188"/>
                    <a:pt x="80010" y="1595894"/>
                  </a:cubicBezTo>
                  <a:cubicBezTo>
                    <a:pt x="79857" y="1602142"/>
                    <a:pt x="77952" y="1607857"/>
                    <a:pt x="74295" y="1613039"/>
                  </a:cubicBezTo>
                  <a:lnTo>
                    <a:pt x="68580" y="1608467"/>
                  </a:lnTo>
                  <a:cubicBezTo>
                    <a:pt x="70866" y="1604809"/>
                    <a:pt x="72009" y="1600999"/>
                    <a:pt x="72009" y="1597037"/>
                  </a:cubicBezTo>
                  <a:cubicBezTo>
                    <a:pt x="72009" y="1592922"/>
                    <a:pt x="70561" y="1589417"/>
                    <a:pt x="67665" y="1586521"/>
                  </a:cubicBezTo>
                  <a:cubicBezTo>
                    <a:pt x="64770" y="1583626"/>
                    <a:pt x="61264" y="1582178"/>
                    <a:pt x="57150" y="1582178"/>
                  </a:cubicBezTo>
                  <a:cubicBezTo>
                    <a:pt x="53797" y="1582178"/>
                    <a:pt x="50673" y="1583092"/>
                    <a:pt x="47777" y="1584921"/>
                  </a:cubicBezTo>
                  <a:cubicBezTo>
                    <a:pt x="44881" y="1586750"/>
                    <a:pt x="43434" y="1589264"/>
                    <a:pt x="43434" y="1592465"/>
                  </a:cubicBezTo>
                  <a:cubicBezTo>
                    <a:pt x="43434" y="1597799"/>
                    <a:pt x="45720" y="1600466"/>
                    <a:pt x="50292" y="1600466"/>
                  </a:cubicBezTo>
                  <a:cubicBezTo>
                    <a:pt x="54102" y="1600466"/>
                    <a:pt x="56007" y="1598561"/>
                    <a:pt x="56007" y="1594751"/>
                  </a:cubicBezTo>
                  <a:cubicBezTo>
                    <a:pt x="56007" y="1592465"/>
                    <a:pt x="54483" y="1590560"/>
                    <a:pt x="51435" y="1589036"/>
                  </a:cubicBezTo>
                  <a:cubicBezTo>
                    <a:pt x="58293" y="1589036"/>
                    <a:pt x="61722" y="1591703"/>
                    <a:pt x="61722" y="1597037"/>
                  </a:cubicBezTo>
                  <a:cubicBezTo>
                    <a:pt x="61722" y="1600085"/>
                    <a:pt x="60579" y="1602561"/>
                    <a:pt x="58293" y="1604466"/>
                  </a:cubicBezTo>
                  <a:cubicBezTo>
                    <a:pt x="56007" y="1606371"/>
                    <a:pt x="53340" y="1607324"/>
                    <a:pt x="50292" y="1607324"/>
                  </a:cubicBezTo>
                  <a:cubicBezTo>
                    <a:pt x="46024" y="1607324"/>
                    <a:pt x="42481" y="1605724"/>
                    <a:pt x="39662" y="1602523"/>
                  </a:cubicBezTo>
                  <a:cubicBezTo>
                    <a:pt x="36842" y="1599323"/>
                    <a:pt x="35433" y="1595589"/>
                    <a:pt x="35433" y="1591322"/>
                  </a:cubicBezTo>
                  <a:cubicBezTo>
                    <a:pt x="35433" y="1585988"/>
                    <a:pt x="37490" y="1581606"/>
                    <a:pt x="41605" y="1578177"/>
                  </a:cubicBezTo>
                  <a:cubicBezTo>
                    <a:pt x="45720" y="1574748"/>
                    <a:pt x="50520" y="1573034"/>
                    <a:pt x="56007" y="1573034"/>
                  </a:cubicBezTo>
                  <a:close/>
                  <a:moveTo>
                    <a:pt x="78867" y="1544459"/>
                  </a:moveTo>
                  <a:cubicBezTo>
                    <a:pt x="86182" y="1544459"/>
                    <a:pt x="92049" y="1548040"/>
                    <a:pt x="96469" y="1555203"/>
                  </a:cubicBezTo>
                  <a:cubicBezTo>
                    <a:pt x="99212" y="1559775"/>
                    <a:pt x="100584" y="1564957"/>
                    <a:pt x="100584" y="1570748"/>
                  </a:cubicBezTo>
                  <a:cubicBezTo>
                    <a:pt x="100584" y="1582178"/>
                    <a:pt x="96393" y="1595132"/>
                    <a:pt x="88011" y="1609610"/>
                  </a:cubicBezTo>
                  <a:lnTo>
                    <a:pt x="93726" y="1615325"/>
                  </a:lnTo>
                  <a:cubicBezTo>
                    <a:pt x="111252" y="1605419"/>
                    <a:pt x="122682" y="1600466"/>
                    <a:pt x="128016" y="1600466"/>
                  </a:cubicBezTo>
                  <a:cubicBezTo>
                    <a:pt x="136093" y="1600618"/>
                    <a:pt x="142798" y="1602371"/>
                    <a:pt x="148132" y="1605724"/>
                  </a:cubicBezTo>
                  <a:cubicBezTo>
                    <a:pt x="154533" y="1609838"/>
                    <a:pt x="157734" y="1615706"/>
                    <a:pt x="157734" y="1623326"/>
                  </a:cubicBezTo>
                  <a:cubicBezTo>
                    <a:pt x="157734" y="1626679"/>
                    <a:pt x="156591" y="1631441"/>
                    <a:pt x="154305" y="1637613"/>
                  </a:cubicBezTo>
                  <a:cubicBezTo>
                    <a:pt x="152019" y="1643786"/>
                    <a:pt x="150876" y="1648548"/>
                    <a:pt x="150876" y="1651901"/>
                  </a:cubicBezTo>
                  <a:cubicBezTo>
                    <a:pt x="150876" y="1654034"/>
                    <a:pt x="151638" y="1657082"/>
                    <a:pt x="153162" y="1661045"/>
                  </a:cubicBezTo>
                  <a:cubicBezTo>
                    <a:pt x="146304" y="1657387"/>
                    <a:pt x="142875" y="1650910"/>
                    <a:pt x="142875" y="1641614"/>
                  </a:cubicBezTo>
                  <a:cubicBezTo>
                    <a:pt x="142875" y="1633994"/>
                    <a:pt x="140398" y="1627517"/>
                    <a:pt x="135445" y="1622183"/>
                  </a:cubicBezTo>
                  <a:cubicBezTo>
                    <a:pt x="130492" y="1616849"/>
                    <a:pt x="124206" y="1614182"/>
                    <a:pt x="116586" y="1614182"/>
                  </a:cubicBezTo>
                  <a:cubicBezTo>
                    <a:pt x="107442" y="1614182"/>
                    <a:pt x="97536" y="1617992"/>
                    <a:pt x="86868" y="1625612"/>
                  </a:cubicBezTo>
                  <a:lnTo>
                    <a:pt x="77724" y="1616468"/>
                  </a:lnTo>
                  <a:cubicBezTo>
                    <a:pt x="86106" y="1606409"/>
                    <a:pt x="90297" y="1596884"/>
                    <a:pt x="90297" y="1587893"/>
                  </a:cubicBezTo>
                  <a:cubicBezTo>
                    <a:pt x="90297" y="1580730"/>
                    <a:pt x="88239" y="1574367"/>
                    <a:pt x="84124" y="1568805"/>
                  </a:cubicBezTo>
                  <a:cubicBezTo>
                    <a:pt x="80010" y="1563242"/>
                    <a:pt x="74447" y="1560461"/>
                    <a:pt x="67437" y="1560461"/>
                  </a:cubicBezTo>
                  <a:cubicBezTo>
                    <a:pt x="66522" y="1560461"/>
                    <a:pt x="65189" y="1560651"/>
                    <a:pt x="63436" y="1561032"/>
                  </a:cubicBezTo>
                  <a:cubicBezTo>
                    <a:pt x="61684" y="1561413"/>
                    <a:pt x="60350" y="1561604"/>
                    <a:pt x="59436" y="1561604"/>
                  </a:cubicBezTo>
                  <a:cubicBezTo>
                    <a:pt x="50596" y="1561604"/>
                    <a:pt x="44881" y="1558175"/>
                    <a:pt x="42291" y="1551317"/>
                  </a:cubicBezTo>
                  <a:cubicBezTo>
                    <a:pt x="44729" y="1552841"/>
                    <a:pt x="47396" y="1553603"/>
                    <a:pt x="50292" y="1553603"/>
                  </a:cubicBezTo>
                  <a:cubicBezTo>
                    <a:pt x="52882" y="1553603"/>
                    <a:pt x="55549" y="1552841"/>
                    <a:pt x="58293" y="1551317"/>
                  </a:cubicBezTo>
                  <a:cubicBezTo>
                    <a:pt x="66370" y="1546745"/>
                    <a:pt x="73228" y="1544459"/>
                    <a:pt x="78867" y="1544459"/>
                  </a:cubicBezTo>
                  <a:close/>
                  <a:moveTo>
                    <a:pt x="169164" y="1529600"/>
                  </a:moveTo>
                  <a:lnTo>
                    <a:pt x="171450" y="1531886"/>
                  </a:lnTo>
                  <a:lnTo>
                    <a:pt x="164592" y="1549031"/>
                  </a:lnTo>
                  <a:cubicBezTo>
                    <a:pt x="158648" y="1563966"/>
                    <a:pt x="151409" y="1574253"/>
                    <a:pt x="142875" y="1579892"/>
                  </a:cubicBezTo>
                  <a:lnTo>
                    <a:pt x="93954" y="1612124"/>
                  </a:lnTo>
                  <a:lnTo>
                    <a:pt x="90754" y="1609153"/>
                  </a:lnTo>
                  <a:lnTo>
                    <a:pt x="124587" y="1557032"/>
                  </a:lnTo>
                  <a:cubicBezTo>
                    <a:pt x="129311" y="1549717"/>
                    <a:pt x="138074" y="1543240"/>
                    <a:pt x="150876" y="1537601"/>
                  </a:cubicBezTo>
                  <a:close/>
                  <a:moveTo>
                    <a:pt x="18288" y="1474736"/>
                  </a:moveTo>
                  <a:lnTo>
                    <a:pt x="25146" y="1474736"/>
                  </a:lnTo>
                  <a:lnTo>
                    <a:pt x="25146" y="1592465"/>
                  </a:lnTo>
                  <a:cubicBezTo>
                    <a:pt x="25146" y="1599628"/>
                    <a:pt x="27394" y="1605800"/>
                    <a:pt x="31889" y="1610981"/>
                  </a:cubicBezTo>
                  <a:cubicBezTo>
                    <a:pt x="36385" y="1616163"/>
                    <a:pt x="42138" y="1618754"/>
                    <a:pt x="49149" y="1618754"/>
                  </a:cubicBezTo>
                  <a:cubicBezTo>
                    <a:pt x="52044" y="1618754"/>
                    <a:pt x="55473" y="1617992"/>
                    <a:pt x="59436" y="1616468"/>
                  </a:cubicBezTo>
                  <a:lnTo>
                    <a:pt x="65151" y="1622183"/>
                  </a:lnTo>
                  <a:cubicBezTo>
                    <a:pt x="59969" y="1625231"/>
                    <a:pt x="55016" y="1626755"/>
                    <a:pt x="50292" y="1626755"/>
                  </a:cubicBezTo>
                  <a:cubicBezTo>
                    <a:pt x="41300" y="1626755"/>
                    <a:pt x="33718" y="1623821"/>
                    <a:pt x="27546" y="1617954"/>
                  </a:cubicBezTo>
                  <a:cubicBezTo>
                    <a:pt x="21374" y="1612086"/>
                    <a:pt x="18288" y="1604733"/>
                    <a:pt x="18288" y="1595894"/>
                  </a:cubicBezTo>
                  <a:close/>
                  <a:moveTo>
                    <a:pt x="0" y="1474736"/>
                  </a:moveTo>
                  <a:lnTo>
                    <a:pt x="6858" y="1474736"/>
                  </a:lnTo>
                  <a:lnTo>
                    <a:pt x="6858" y="1696478"/>
                  </a:lnTo>
                  <a:lnTo>
                    <a:pt x="228600" y="1696478"/>
                  </a:lnTo>
                  <a:lnTo>
                    <a:pt x="228600" y="1703336"/>
                  </a:lnTo>
                  <a:lnTo>
                    <a:pt x="0" y="1703336"/>
                  </a:lnTo>
                  <a:close/>
                  <a:moveTo>
                    <a:pt x="80010" y="1270644"/>
                  </a:moveTo>
                  <a:lnTo>
                    <a:pt x="86868" y="1276359"/>
                  </a:lnTo>
                  <a:cubicBezTo>
                    <a:pt x="86106" y="1280931"/>
                    <a:pt x="85725" y="1283979"/>
                    <a:pt x="85725" y="1285503"/>
                  </a:cubicBezTo>
                  <a:cubicBezTo>
                    <a:pt x="85725" y="1292970"/>
                    <a:pt x="89535" y="1298990"/>
                    <a:pt x="97155" y="1303562"/>
                  </a:cubicBezTo>
                  <a:cubicBezTo>
                    <a:pt x="103708" y="1307525"/>
                    <a:pt x="110947" y="1309506"/>
                    <a:pt x="118872" y="1309506"/>
                  </a:cubicBezTo>
                  <a:lnTo>
                    <a:pt x="228600" y="1309506"/>
                  </a:lnTo>
                  <a:lnTo>
                    <a:pt x="228600" y="1316364"/>
                  </a:lnTo>
                  <a:lnTo>
                    <a:pt x="115443" y="1316364"/>
                  </a:lnTo>
                  <a:cubicBezTo>
                    <a:pt x="105384" y="1316364"/>
                    <a:pt x="96545" y="1313392"/>
                    <a:pt x="88925" y="1307448"/>
                  </a:cubicBezTo>
                  <a:cubicBezTo>
                    <a:pt x="80695" y="1301048"/>
                    <a:pt x="76581" y="1292970"/>
                    <a:pt x="76581" y="1283217"/>
                  </a:cubicBezTo>
                  <a:cubicBezTo>
                    <a:pt x="76581" y="1280931"/>
                    <a:pt x="77724" y="1276740"/>
                    <a:pt x="80010" y="1270644"/>
                  </a:cubicBezTo>
                  <a:close/>
                  <a:moveTo>
                    <a:pt x="61722" y="1270644"/>
                  </a:moveTo>
                  <a:lnTo>
                    <a:pt x="66065" y="1274530"/>
                  </a:lnTo>
                  <a:lnTo>
                    <a:pt x="56007" y="1291218"/>
                  </a:lnTo>
                  <a:cubicBezTo>
                    <a:pt x="47625" y="1305239"/>
                    <a:pt x="40005" y="1312859"/>
                    <a:pt x="33147" y="1314078"/>
                  </a:cubicBezTo>
                  <a:cubicBezTo>
                    <a:pt x="28879" y="1314840"/>
                    <a:pt x="24536" y="1316440"/>
                    <a:pt x="20116" y="1318878"/>
                  </a:cubicBezTo>
                  <a:lnTo>
                    <a:pt x="17830" y="1316364"/>
                  </a:lnTo>
                  <a:cubicBezTo>
                    <a:pt x="20421" y="1313316"/>
                    <a:pt x="22174" y="1309125"/>
                    <a:pt x="23088" y="1303791"/>
                  </a:cubicBezTo>
                  <a:cubicBezTo>
                    <a:pt x="25374" y="1296171"/>
                    <a:pt x="33299" y="1288170"/>
                    <a:pt x="46863" y="1279788"/>
                  </a:cubicBezTo>
                  <a:close/>
                  <a:moveTo>
                    <a:pt x="106299" y="1254642"/>
                  </a:moveTo>
                  <a:cubicBezTo>
                    <a:pt x="113004" y="1254642"/>
                    <a:pt x="118681" y="1256966"/>
                    <a:pt x="123329" y="1261614"/>
                  </a:cubicBezTo>
                  <a:cubicBezTo>
                    <a:pt x="127978" y="1266262"/>
                    <a:pt x="130302" y="1271939"/>
                    <a:pt x="130302" y="1278645"/>
                  </a:cubicBezTo>
                  <a:cubicBezTo>
                    <a:pt x="130302" y="1283826"/>
                    <a:pt x="128549" y="1288360"/>
                    <a:pt x="125044" y="1292247"/>
                  </a:cubicBezTo>
                  <a:cubicBezTo>
                    <a:pt x="121539" y="1296133"/>
                    <a:pt x="117195" y="1298076"/>
                    <a:pt x="112014" y="1298076"/>
                  </a:cubicBezTo>
                  <a:cubicBezTo>
                    <a:pt x="107746" y="1298076"/>
                    <a:pt x="104127" y="1296666"/>
                    <a:pt x="101155" y="1293847"/>
                  </a:cubicBezTo>
                  <a:cubicBezTo>
                    <a:pt x="98183" y="1291027"/>
                    <a:pt x="96697" y="1287484"/>
                    <a:pt x="96697" y="1283217"/>
                  </a:cubicBezTo>
                  <a:cubicBezTo>
                    <a:pt x="96697" y="1279864"/>
                    <a:pt x="97840" y="1277121"/>
                    <a:pt x="100126" y="1274987"/>
                  </a:cubicBezTo>
                  <a:cubicBezTo>
                    <a:pt x="102412" y="1272854"/>
                    <a:pt x="105232" y="1271787"/>
                    <a:pt x="108585" y="1271787"/>
                  </a:cubicBezTo>
                  <a:cubicBezTo>
                    <a:pt x="113157" y="1271787"/>
                    <a:pt x="115443" y="1274073"/>
                    <a:pt x="115443" y="1278645"/>
                  </a:cubicBezTo>
                  <a:cubicBezTo>
                    <a:pt x="115138" y="1280626"/>
                    <a:pt x="114376" y="1282150"/>
                    <a:pt x="113157" y="1283217"/>
                  </a:cubicBezTo>
                  <a:cubicBezTo>
                    <a:pt x="113157" y="1280169"/>
                    <a:pt x="111633" y="1278645"/>
                    <a:pt x="108585" y="1278645"/>
                  </a:cubicBezTo>
                  <a:cubicBezTo>
                    <a:pt x="104775" y="1278645"/>
                    <a:pt x="102870" y="1280550"/>
                    <a:pt x="102870" y="1284360"/>
                  </a:cubicBezTo>
                  <a:cubicBezTo>
                    <a:pt x="102870" y="1288932"/>
                    <a:pt x="105918" y="1291218"/>
                    <a:pt x="112014" y="1291218"/>
                  </a:cubicBezTo>
                  <a:cubicBezTo>
                    <a:pt x="115519" y="1291218"/>
                    <a:pt x="118300" y="1289846"/>
                    <a:pt x="120358" y="1287103"/>
                  </a:cubicBezTo>
                  <a:cubicBezTo>
                    <a:pt x="122415" y="1284360"/>
                    <a:pt x="123444" y="1281159"/>
                    <a:pt x="123444" y="1277502"/>
                  </a:cubicBezTo>
                  <a:cubicBezTo>
                    <a:pt x="123444" y="1273387"/>
                    <a:pt x="121996" y="1269882"/>
                    <a:pt x="119100" y="1266986"/>
                  </a:cubicBezTo>
                  <a:cubicBezTo>
                    <a:pt x="116205" y="1264091"/>
                    <a:pt x="112699" y="1262643"/>
                    <a:pt x="108585" y="1262643"/>
                  </a:cubicBezTo>
                  <a:cubicBezTo>
                    <a:pt x="104165" y="1262643"/>
                    <a:pt x="99974" y="1263786"/>
                    <a:pt x="96012" y="1266072"/>
                  </a:cubicBezTo>
                  <a:lnTo>
                    <a:pt x="90297" y="1260357"/>
                  </a:lnTo>
                  <a:cubicBezTo>
                    <a:pt x="97155" y="1256547"/>
                    <a:pt x="102489" y="1254642"/>
                    <a:pt x="106299" y="1254642"/>
                  </a:cubicBezTo>
                  <a:close/>
                  <a:moveTo>
                    <a:pt x="22860" y="1246641"/>
                  </a:moveTo>
                  <a:cubicBezTo>
                    <a:pt x="23774" y="1251975"/>
                    <a:pt x="25679" y="1256547"/>
                    <a:pt x="28575" y="1260357"/>
                  </a:cubicBezTo>
                  <a:cubicBezTo>
                    <a:pt x="32080" y="1264929"/>
                    <a:pt x="36271" y="1267215"/>
                    <a:pt x="41148" y="1267215"/>
                  </a:cubicBezTo>
                  <a:cubicBezTo>
                    <a:pt x="47091" y="1267062"/>
                    <a:pt x="56235" y="1263633"/>
                    <a:pt x="68580" y="1256928"/>
                  </a:cubicBezTo>
                  <a:lnTo>
                    <a:pt x="77724" y="1266072"/>
                  </a:lnTo>
                  <a:cubicBezTo>
                    <a:pt x="71628" y="1279178"/>
                    <a:pt x="68580" y="1288703"/>
                    <a:pt x="68580" y="1294647"/>
                  </a:cubicBezTo>
                  <a:cubicBezTo>
                    <a:pt x="68580" y="1299066"/>
                    <a:pt x="69799" y="1303029"/>
                    <a:pt x="72237" y="1306534"/>
                  </a:cubicBezTo>
                  <a:cubicBezTo>
                    <a:pt x="74676" y="1310039"/>
                    <a:pt x="78028" y="1311792"/>
                    <a:pt x="82296" y="1311792"/>
                  </a:cubicBezTo>
                  <a:cubicBezTo>
                    <a:pt x="79248" y="1314840"/>
                    <a:pt x="75819" y="1316364"/>
                    <a:pt x="72009" y="1316364"/>
                  </a:cubicBezTo>
                  <a:cubicBezTo>
                    <a:pt x="68199" y="1316364"/>
                    <a:pt x="65151" y="1314878"/>
                    <a:pt x="62865" y="1311906"/>
                  </a:cubicBezTo>
                  <a:cubicBezTo>
                    <a:pt x="60579" y="1308934"/>
                    <a:pt x="59436" y="1305467"/>
                    <a:pt x="59436" y="1301505"/>
                  </a:cubicBezTo>
                  <a:cubicBezTo>
                    <a:pt x="59436" y="1294494"/>
                    <a:pt x="62484" y="1285731"/>
                    <a:pt x="68580" y="1275216"/>
                  </a:cubicBezTo>
                  <a:lnTo>
                    <a:pt x="61722" y="1267215"/>
                  </a:lnTo>
                  <a:cubicBezTo>
                    <a:pt x="50901" y="1274835"/>
                    <a:pt x="42138" y="1278645"/>
                    <a:pt x="35433" y="1278645"/>
                  </a:cubicBezTo>
                  <a:cubicBezTo>
                    <a:pt x="30708" y="1278645"/>
                    <a:pt x="26860" y="1276816"/>
                    <a:pt x="23888" y="1273158"/>
                  </a:cubicBezTo>
                  <a:cubicBezTo>
                    <a:pt x="20917" y="1269501"/>
                    <a:pt x="19431" y="1265234"/>
                    <a:pt x="19431" y="1260357"/>
                  </a:cubicBezTo>
                  <a:cubicBezTo>
                    <a:pt x="19431" y="1253956"/>
                    <a:pt x="20574" y="1249384"/>
                    <a:pt x="22860" y="1246641"/>
                  </a:cubicBezTo>
                  <a:close/>
                  <a:moveTo>
                    <a:pt x="65151" y="1238640"/>
                  </a:moveTo>
                  <a:lnTo>
                    <a:pt x="96012" y="1270644"/>
                  </a:lnTo>
                  <a:lnTo>
                    <a:pt x="90754" y="1276130"/>
                  </a:lnTo>
                  <a:lnTo>
                    <a:pt x="59207" y="1243669"/>
                  </a:lnTo>
                  <a:close/>
                  <a:moveTo>
                    <a:pt x="56007" y="1204350"/>
                  </a:moveTo>
                  <a:cubicBezTo>
                    <a:pt x="62712" y="1204350"/>
                    <a:pt x="68427" y="1206483"/>
                    <a:pt x="73152" y="1210751"/>
                  </a:cubicBezTo>
                  <a:cubicBezTo>
                    <a:pt x="77876" y="1215018"/>
                    <a:pt x="80162" y="1220504"/>
                    <a:pt x="80010" y="1227210"/>
                  </a:cubicBezTo>
                  <a:cubicBezTo>
                    <a:pt x="79857" y="1233458"/>
                    <a:pt x="77952" y="1239173"/>
                    <a:pt x="74295" y="1244355"/>
                  </a:cubicBezTo>
                  <a:lnTo>
                    <a:pt x="68580" y="1239783"/>
                  </a:lnTo>
                  <a:cubicBezTo>
                    <a:pt x="70866" y="1236125"/>
                    <a:pt x="72009" y="1232315"/>
                    <a:pt x="72009" y="1228353"/>
                  </a:cubicBezTo>
                  <a:cubicBezTo>
                    <a:pt x="72009" y="1224238"/>
                    <a:pt x="70561" y="1220733"/>
                    <a:pt x="67665" y="1217837"/>
                  </a:cubicBezTo>
                  <a:cubicBezTo>
                    <a:pt x="64770" y="1214942"/>
                    <a:pt x="61264" y="1213494"/>
                    <a:pt x="57150" y="1213494"/>
                  </a:cubicBezTo>
                  <a:cubicBezTo>
                    <a:pt x="53797" y="1213494"/>
                    <a:pt x="50673" y="1214408"/>
                    <a:pt x="47777" y="1216237"/>
                  </a:cubicBezTo>
                  <a:cubicBezTo>
                    <a:pt x="44881" y="1218066"/>
                    <a:pt x="43434" y="1220580"/>
                    <a:pt x="43434" y="1223781"/>
                  </a:cubicBezTo>
                  <a:cubicBezTo>
                    <a:pt x="43434" y="1229115"/>
                    <a:pt x="45720" y="1231782"/>
                    <a:pt x="50292" y="1231782"/>
                  </a:cubicBezTo>
                  <a:cubicBezTo>
                    <a:pt x="54102" y="1231782"/>
                    <a:pt x="56007" y="1229877"/>
                    <a:pt x="56007" y="1226067"/>
                  </a:cubicBezTo>
                  <a:cubicBezTo>
                    <a:pt x="56007" y="1223781"/>
                    <a:pt x="54483" y="1221876"/>
                    <a:pt x="51435" y="1220352"/>
                  </a:cubicBezTo>
                  <a:cubicBezTo>
                    <a:pt x="58293" y="1220352"/>
                    <a:pt x="61722" y="1223019"/>
                    <a:pt x="61722" y="1228353"/>
                  </a:cubicBezTo>
                  <a:cubicBezTo>
                    <a:pt x="61722" y="1231401"/>
                    <a:pt x="60579" y="1233877"/>
                    <a:pt x="58293" y="1235782"/>
                  </a:cubicBezTo>
                  <a:cubicBezTo>
                    <a:pt x="56007" y="1237687"/>
                    <a:pt x="53340" y="1238640"/>
                    <a:pt x="50292" y="1238640"/>
                  </a:cubicBezTo>
                  <a:cubicBezTo>
                    <a:pt x="46024" y="1238640"/>
                    <a:pt x="42481" y="1237040"/>
                    <a:pt x="39662" y="1233839"/>
                  </a:cubicBezTo>
                  <a:cubicBezTo>
                    <a:pt x="36842" y="1230639"/>
                    <a:pt x="35433" y="1226905"/>
                    <a:pt x="35433" y="1222638"/>
                  </a:cubicBezTo>
                  <a:cubicBezTo>
                    <a:pt x="35433" y="1217304"/>
                    <a:pt x="37490" y="1212922"/>
                    <a:pt x="41605" y="1209493"/>
                  </a:cubicBezTo>
                  <a:cubicBezTo>
                    <a:pt x="45720" y="1206064"/>
                    <a:pt x="50520" y="1204350"/>
                    <a:pt x="56007" y="1204350"/>
                  </a:cubicBezTo>
                  <a:close/>
                  <a:moveTo>
                    <a:pt x="78867" y="1175775"/>
                  </a:moveTo>
                  <a:cubicBezTo>
                    <a:pt x="86182" y="1175775"/>
                    <a:pt x="92049" y="1179356"/>
                    <a:pt x="96469" y="1186519"/>
                  </a:cubicBezTo>
                  <a:cubicBezTo>
                    <a:pt x="99212" y="1191091"/>
                    <a:pt x="100584" y="1196273"/>
                    <a:pt x="100584" y="1202064"/>
                  </a:cubicBezTo>
                  <a:cubicBezTo>
                    <a:pt x="100584" y="1213494"/>
                    <a:pt x="96393" y="1226448"/>
                    <a:pt x="88011" y="1240926"/>
                  </a:cubicBezTo>
                  <a:lnTo>
                    <a:pt x="93726" y="1246641"/>
                  </a:lnTo>
                  <a:cubicBezTo>
                    <a:pt x="111252" y="1236735"/>
                    <a:pt x="122682" y="1231782"/>
                    <a:pt x="128016" y="1231782"/>
                  </a:cubicBezTo>
                  <a:cubicBezTo>
                    <a:pt x="136093" y="1231934"/>
                    <a:pt x="142798" y="1233687"/>
                    <a:pt x="148132" y="1237040"/>
                  </a:cubicBezTo>
                  <a:cubicBezTo>
                    <a:pt x="154533" y="1241154"/>
                    <a:pt x="157734" y="1247022"/>
                    <a:pt x="157734" y="1254642"/>
                  </a:cubicBezTo>
                  <a:cubicBezTo>
                    <a:pt x="157734" y="1257995"/>
                    <a:pt x="156591" y="1262757"/>
                    <a:pt x="154305" y="1268929"/>
                  </a:cubicBezTo>
                  <a:cubicBezTo>
                    <a:pt x="152019" y="1275102"/>
                    <a:pt x="150876" y="1279864"/>
                    <a:pt x="150876" y="1283217"/>
                  </a:cubicBezTo>
                  <a:cubicBezTo>
                    <a:pt x="150876" y="1285350"/>
                    <a:pt x="151638" y="1288398"/>
                    <a:pt x="153162" y="1292361"/>
                  </a:cubicBezTo>
                  <a:cubicBezTo>
                    <a:pt x="146304" y="1288703"/>
                    <a:pt x="142875" y="1282226"/>
                    <a:pt x="142875" y="1272930"/>
                  </a:cubicBezTo>
                  <a:cubicBezTo>
                    <a:pt x="142875" y="1265310"/>
                    <a:pt x="140398" y="1258833"/>
                    <a:pt x="135445" y="1253499"/>
                  </a:cubicBezTo>
                  <a:cubicBezTo>
                    <a:pt x="130492" y="1248165"/>
                    <a:pt x="124206" y="1245498"/>
                    <a:pt x="116586" y="1245498"/>
                  </a:cubicBezTo>
                  <a:cubicBezTo>
                    <a:pt x="107442" y="1245498"/>
                    <a:pt x="97536" y="1249308"/>
                    <a:pt x="86868" y="1256928"/>
                  </a:cubicBezTo>
                  <a:lnTo>
                    <a:pt x="77724" y="1247784"/>
                  </a:lnTo>
                  <a:cubicBezTo>
                    <a:pt x="86106" y="1237725"/>
                    <a:pt x="90297" y="1228200"/>
                    <a:pt x="90297" y="1219209"/>
                  </a:cubicBezTo>
                  <a:cubicBezTo>
                    <a:pt x="90297" y="1212046"/>
                    <a:pt x="88239" y="1205683"/>
                    <a:pt x="84124" y="1200121"/>
                  </a:cubicBezTo>
                  <a:cubicBezTo>
                    <a:pt x="80010" y="1194558"/>
                    <a:pt x="74447" y="1191777"/>
                    <a:pt x="67437" y="1191777"/>
                  </a:cubicBezTo>
                  <a:cubicBezTo>
                    <a:pt x="66522" y="1191777"/>
                    <a:pt x="65189" y="1191967"/>
                    <a:pt x="63436" y="1192348"/>
                  </a:cubicBezTo>
                  <a:cubicBezTo>
                    <a:pt x="61684" y="1192729"/>
                    <a:pt x="60350" y="1192920"/>
                    <a:pt x="59436" y="1192920"/>
                  </a:cubicBezTo>
                  <a:cubicBezTo>
                    <a:pt x="50596" y="1192920"/>
                    <a:pt x="44881" y="1189491"/>
                    <a:pt x="42291" y="1182633"/>
                  </a:cubicBezTo>
                  <a:cubicBezTo>
                    <a:pt x="44729" y="1184157"/>
                    <a:pt x="47396" y="1184919"/>
                    <a:pt x="50292" y="1184919"/>
                  </a:cubicBezTo>
                  <a:cubicBezTo>
                    <a:pt x="52882" y="1184919"/>
                    <a:pt x="55549" y="1184157"/>
                    <a:pt x="58293" y="1182633"/>
                  </a:cubicBezTo>
                  <a:cubicBezTo>
                    <a:pt x="66370" y="1178061"/>
                    <a:pt x="73228" y="1175775"/>
                    <a:pt x="78867" y="1175775"/>
                  </a:cubicBezTo>
                  <a:close/>
                  <a:moveTo>
                    <a:pt x="169164" y="1160916"/>
                  </a:moveTo>
                  <a:lnTo>
                    <a:pt x="171450" y="1163202"/>
                  </a:lnTo>
                  <a:lnTo>
                    <a:pt x="164592" y="1180347"/>
                  </a:lnTo>
                  <a:cubicBezTo>
                    <a:pt x="158648" y="1195282"/>
                    <a:pt x="151409" y="1205569"/>
                    <a:pt x="142875" y="1211208"/>
                  </a:cubicBezTo>
                  <a:lnTo>
                    <a:pt x="93954" y="1243440"/>
                  </a:lnTo>
                  <a:lnTo>
                    <a:pt x="90754" y="1240469"/>
                  </a:lnTo>
                  <a:lnTo>
                    <a:pt x="124587" y="1188348"/>
                  </a:lnTo>
                  <a:cubicBezTo>
                    <a:pt x="129311" y="1181033"/>
                    <a:pt x="138074" y="1174556"/>
                    <a:pt x="150876" y="1168917"/>
                  </a:cubicBezTo>
                  <a:close/>
                  <a:moveTo>
                    <a:pt x="18288" y="1106052"/>
                  </a:moveTo>
                  <a:lnTo>
                    <a:pt x="25146" y="1106052"/>
                  </a:lnTo>
                  <a:lnTo>
                    <a:pt x="25146" y="1223781"/>
                  </a:lnTo>
                  <a:cubicBezTo>
                    <a:pt x="25146" y="1230944"/>
                    <a:pt x="27394" y="1237116"/>
                    <a:pt x="31889" y="1242297"/>
                  </a:cubicBezTo>
                  <a:cubicBezTo>
                    <a:pt x="36385" y="1247479"/>
                    <a:pt x="42138" y="1250070"/>
                    <a:pt x="49149" y="1250070"/>
                  </a:cubicBezTo>
                  <a:cubicBezTo>
                    <a:pt x="52044" y="1250070"/>
                    <a:pt x="55473" y="1249308"/>
                    <a:pt x="59436" y="1247784"/>
                  </a:cubicBezTo>
                  <a:lnTo>
                    <a:pt x="65151" y="1253499"/>
                  </a:lnTo>
                  <a:cubicBezTo>
                    <a:pt x="59969" y="1256547"/>
                    <a:pt x="55016" y="1258071"/>
                    <a:pt x="50292" y="1258071"/>
                  </a:cubicBezTo>
                  <a:cubicBezTo>
                    <a:pt x="41300" y="1258071"/>
                    <a:pt x="33718" y="1255137"/>
                    <a:pt x="27546" y="1249270"/>
                  </a:cubicBezTo>
                  <a:cubicBezTo>
                    <a:pt x="21374" y="1243402"/>
                    <a:pt x="18288" y="1236049"/>
                    <a:pt x="18288" y="1227210"/>
                  </a:cubicBezTo>
                  <a:close/>
                  <a:moveTo>
                    <a:pt x="0" y="1106052"/>
                  </a:moveTo>
                  <a:lnTo>
                    <a:pt x="6858" y="1106052"/>
                  </a:lnTo>
                  <a:lnTo>
                    <a:pt x="6858" y="1327794"/>
                  </a:lnTo>
                  <a:lnTo>
                    <a:pt x="228600" y="1327794"/>
                  </a:lnTo>
                  <a:lnTo>
                    <a:pt x="228600" y="1334652"/>
                  </a:lnTo>
                  <a:lnTo>
                    <a:pt x="0" y="1334652"/>
                  </a:lnTo>
                  <a:close/>
                  <a:moveTo>
                    <a:pt x="80010" y="901960"/>
                  </a:moveTo>
                  <a:lnTo>
                    <a:pt x="86868" y="907675"/>
                  </a:lnTo>
                  <a:cubicBezTo>
                    <a:pt x="86106" y="912247"/>
                    <a:pt x="85725" y="915295"/>
                    <a:pt x="85725" y="916819"/>
                  </a:cubicBezTo>
                  <a:cubicBezTo>
                    <a:pt x="85725" y="924286"/>
                    <a:pt x="89535" y="930306"/>
                    <a:pt x="97155" y="934878"/>
                  </a:cubicBezTo>
                  <a:cubicBezTo>
                    <a:pt x="103708" y="938841"/>
                    <a:pt x="110947" y="940822"/>
                    <a:pt x="118872" y="940822"/>
                  </a:cubicBezTo>
                  <a:lnTo>
                    <a:pt x="228600" y="940822"/>
                  </a:lnTo>
                  <a:lnTo>
                    <a:pt x="228600" y="947680"/>
                  </a:lnTo>
                  <a:lnTo>
                    <a:pt x="115443" y="947680"/>
                  </a:lnTo>
                  <a:cubicBezTo>
                    <a:pt x="105384" y="947680"/>
                    <a:pt x="96545" y="944708"/>
                    <a:pt x="88925" y="938764"/>
                  </a:cubicBezTo>
                  <a:cubicBezTo>
                    <a:pt x="80695" y="932364"/>
                    <a:pt x="76581" y="924286"/>
                    <a:pt x="76581" y="914533"/>
                  </a:cubicBezTo>
                  <a:cubicBezTo>
                    <a:pt x="76581" y="912247"/>
                    <a:pt x="77724" y="908056"/>
                    <a:pt x="80010" y="901960"/>
                  </a:cubicBezTo>
                  <a:close/>
                  <a:moveTo>
                    <a:pt x="61722" y="901960"/>
                  </a:moveTo>
                  <a:lnTo>
                    <a:pt x="66065" y="905846"/>
                  </a:lnTo>
                  <a:lnTo>
                    <a:pt x="56007" y="922534"/>
                  </a:lnTo>
                  <a:cubicBezTo>
                    <a:pt x="47625" y="936555"/>
                    <a:pt x="40005" y="944175"/>
                    <a:pt x="33147" y="945394"/>
                  </a:cubicBezTo>
                  <a:cubicBezTo>
                    <a:pt x="28879" y="946156"/>
                    <a:pt x="24536" y="947756"/>
                    <a:pt x="20116" y="950194"/>
                  </a:cubicBezTo>
                  <a:lnTo>
                    <a:pt x="17830" y="947680"/>
                  </a:lnTo>
                  <a:cubicBezTo>
                    <a:pt x="20421" y="944632"/>
                    <a:pt x="22174" y="940441"/>
                    <a:pt x="23088" y="935107"/>
                  </a:cubicBezTo>
                  <a:cubicBezTo>
                    <a:pt x="25374" y="927487"/>
                    <a:pt x="33299" y="919486"/>
                    <a:pt x="46863" y="911104"/>
                  </a:cubicBezTo>
                  <a:close/>
                  <a:moveTo>
                    <a:pt x="106299" y="885958"/>
                  </a:moveTo>
                  <a:cubicBezTo>
                    <a:pt x="113004" y="885958"/>
                    <a:pt x="118681" y="888282"/>
                    <a:pt x="123329" y="892930"/>
                  </a:cubicBezTo>
                  <a:cubicBezTo>
                    <a:pt x="127978" y="897578"/>
                    <a:pt x="130302" y="903255"/>
                    <a:pt x="130302" y="909961"/>
                  </a:cubicBezTo>
                  <a:cubicBezTo>
                    <a:pt x="130302" y="915142"/>
                    <a:pt x="128549" y="919676"/>
                    <a:pt x="125044" y="923563"/>
                  </a:cubicBezTo>
                  <a:cubicBezTo>
                    <a:pt x="121539" y="927449"/>
                    <a:pt x="117195" y="929392"/>
                    <a:pt x="112014" y="929392"/>
                  </a:cubicBezTo>
                  <a:cubicBezTo>
                    <a:pt x="107746" y="929392"/>
                    <a:pt x="104127" y="927982"/>
                    <a:pt x="101155" y="925163"/>
                  </a:cubicBezTo>
                  <a:cubicBezTo>
                    <a:pt x="98183" y="922343"/>
                    <a:pt x="96697" y="918800"/>
                    <a:pt x="96697" y="914533"/>
                  </a:cubicBezTo>
                  <a:cubicBezTo>
                    <a:pt x="96697" y="911180"/>
                    <a:pt x="97840" y="908437"/>
                    <a:pt x="100126" y="906303"/>
                  </a:cubicBezTo>
                  <a:cubicBezTo>
                    <a:pt x="102412" y="904170"/>
                    <a:pt x="105232" y="903103"/>
                    <a:pt x="108585" y="903103"/>
                  </a:cubicBezTo>
                  <a:cubicBezTo>
                    <a:pt x="113157" y="903103"/>
                    <a:pt x="115443" y="905389"/>
                    <a:pt x="115443" y="909961"/>
                  </a:cubicBezTo>
                  <a:cubicBezTo>
                    <a:pt x="115138" y="911942"/>
                    <a:pt x="114376" y="913466"/>
                    <a:pt x="113157" y="914533"/>
                  </a:cubicBezTo>
                  <a:cubicBezTo>
                    <a:pt x="113157" y="911485"/>
                    <a:pt x="111633" y="909961"/>
                    <a:pt x="108585" y="909961"/>
                  </a:cubicBezTo>
                  <a:cubicBezTo>
                    <a:pt x="104775" y="909961"/>
                    <a:pt x="102870" y="911866"/>
                    <a:pt x="102870" y="915676"/>
                  </a:cubicBezTo>
                  <a:cubicBezTo>
                    <a:pt x="102870" y="920248"/>
                    <a:pt x="105918" y="922534"/>
                    <a:pt x="112014" y="922534"/>
                  </a:cubicBezTo>
                  <a:cubicBezTo>
                    <a:pt x="115519" y="922534"/>
                    <a:pt x="118300" y="921162"/>
                    <a:pt x="120358" y="918419"/>
                  </a:cubicBezTo>
                  <a:cubicBezTo>
                    <a:pt x="122415" y="915676"/>
                    <a:pt x="123444" y="912475"/>
                    <a:pt x="123444" y="908818"/>
                  </a:cubicBezTo>
                  <a:cubicBezTo>
                    <a:pt x="123444" y="904703"/>
                    <a:pt x="121996" y="901198"/>
                    <a:pt x="119100" y="898302"/>
                  </a:cubicBezTo>
                  <a:cubicBezTo>
                    <a:pt x="116205" y="895407"/>
                    <a:pt x="112699" y="893959"/>
                    <a:pt x="108585" y="893959"/>
                  </a:cubicBezTo>
                  <a:cubicBezTo>
                    <a:pt x="104165" y="893959"/>
                    <a:pt x="99974" y="895102"/>
                    <a:pt x="96012" y="897388"/>
                  </a:cubicBezTo>
                  <a:lnTo>
                    <a:pt x="90297" y="891673"/>
                  </a:lnTo>
                  <a:cubicBezTo>
                    <a:pt x="97155" y="887863"/>
                    <a:pt x="102489" y="885958"/>
                    <a:pt x="106299" y="885958"/>
                  </a:cubicBezTo>
                  <a:close/>
                  <a:moveTo>
                    <a:pt x="22860" y="877957"/>
                  </a:moveTo>
                  <a:cubicBezTo>
                    <a:pt x="23774" y="883291"/>
                    <a:pt x="25679" y="887863"/>
                    <a:pt x="28575" y="891673"/>
                  </a:cubicBezTo>
                  <a:cubicBezTo>
                    <a:pt x="32080" y="896245"/>
                    <a:pt x="36271" y="898531"/>
                    <a:pt x="41148" y="898531"/>
                  </a:cubicBezTo>
                  <a:cubicBezTo>
                    <a:pt x="47091" y="898378"/>
                    <a:pt x="56235" y="894949"/>
                    <a:pt x="68580" y="888244"/>
                  </a:cubicBezTo>
                  <a:lnTo>
                    <a:pt x="77724" y="897388"/>
                  </a:lnTo>
                  <a:cubicBezTo>
                    <a:pt x="71628" y="910494"/>
                    <a:pt x="68580" y="920019"/>
                    <a:pt x="68580" y="925963"/>
                  </a:cubicBezTo>
                  <a:cubicBezTo>
                    <a:pt x="68580" y="930382"/>
                    <a:pt x="69799" y="934345"/>
                    <a:pt x="72237" y="937850"/>
                  </a:cubicBezTo>
                  <a:cubicBezTo>
                    <a:pt x="74676" y="941355"/>
                    <a:pt x="78028" y="943108"/>
                    <a:pt x="82296" y="943108"/>
                  </a:cubicBezTo>
                  <a:cubicBezTo>
                    <a:pt x="79248" y="946156"/>
                    <a:pt x="75819" y="947680"/>
                    <a:pt x="72009" y="947680"/>
                  </a:cubicBezTo>
                  <a:cubicBezTo>
                    <a:pt x="68199" y="947680"/>
                    <a:pt x="65151" y="946194"/>
                    <a:pt x="62865" y="943222"/>
                  </a:cubicBezTo>
                  <a:cubicBezTo>
                    <a:pt x="60579" y="940250"/>
                    <a:pt x="59436" y="936783"/>
                    <a:pt x="59436" y="932821"/>
                  </a:cubicBezTo>
                  <a:cubicBezTo>
                    <a:pt x="59436" y="925810"/>
                    <a:pt x="62484" y="917047"/>
                    <a:pt x="68580" y="906532"/>
                  </a:cubicBezTo>
                  <a:lnTo>
                    <a:pt x="61722" y="898531"/>
                  </a:lnTo>
                  <a:cubicBezTo>
                    <a:pt x="50901" y="906151"/>
                    <a:pt x="42138" y="909961"/>
                    <a:pt x="35433" y="909961"/>
                  </a:cubicBezTo>
                  <a:cubicBezTo>
                    <a:pt x="30708" y="909961"/>
                    <a:pt x="26860" y="908132"/>
                    <a:pt x="23888" y="904474"/>
                  </a:cubicBezTo>
                  <a:cubicBezTo>
                    <a:pt x="20917" y="900817"/>
                    <a:pt x="19431" y="896550"/>
                    <a:pt x="19431" y="891673"/>
                  </a:cubicBezTo>
                  <a:cubicBezTo>
                    <a:pt x="19431" y="885272"/>
                    <a:pt x="20574" y="880700"/>
                    <a:pt x="22860" y="877957"/>
                  </a:cubicBezTo>
                  <a:close/>
                  <a:moveTo>
                    <a:pt x="65151" y="869956"/>
                  </a:moveTo>
                  <a:lnTo>
                    <a:pt x="96012" y="901960"/>
                  </a:lnTo>
                  <a:lnTo>
                    <a:pt x="90754" y="907446"/>
                  </a:lnTo>
                  <a:lnTo>
                    <a:pt x="59207" y="874985"/>
                  </a:lnTo>
                  <a:close/>
                  <a:moveTo>
                    <a:pt x="56007" y="835666"/>
                  </a:moveTo>
                  <a:cubicBezTo>
                    <a:pt x="62712" y="835666"/>
                    <a:pt x="68427" y="837799"/>
                    <a:pt x="73152" y="842067"/>
                  </a:cubicBezTo>
                  <a:cubicBezTo>
                    <a:pt x="77876" y="846334"/>
                    <a:pt x="80162" y="851820"/>
                    <a:pt x="80010" y="858526"/>
                  </a:cubicBezTo>
                  <a:cubicBezTo>
                    <a:pt x="79857" y="864774"/>
                    <a:pt x="77952" y="870489"/>
                    <a:pt x="74295" y="875671"/>
                  </a:cubicBezTo>
                  <a:lnTo>
                    <a:pt x="68580" y="871099"/>
                  </a:lnTo>
                  <a:cubicBezTo>
                    <a:pt x="70866" y="867441"/>
                    <a:pt x="72009" y="863631"/>
                    <a:pt x="72009" y="859669"/>
                  </a:cubicBezTo>
                  <a:cubicBezTo>
                    <a:pt x="72009" y="855554"/>
                    <a:pt x="70561" y="852049"/>
                    <a:pt x="67665" y="849153"/>
                  </a:cubicBezTo>
                  <a:cubicBezTo>
                    <a:pt x="64770" y="846258"/>
                    <a:pt x="61264" y="844810"/>
                    <a:pt x="57150" y="844810"/>
                  </a:cubicBezTo>
                  <a:cubicBezTo>
                    <a:pt x="53797" y="844810"/>
                    <a:pt x="50673" y="845724"/>
                    <a:pt x="47777" y="847553"/>
                  </a:cubicBezTo>
                  <a:cubicBezTo>
                    <a:pt x="44881" y="849382"/>
                    <a:pt x="43434" y="851896"/>
                    <a:pt x="43434" y="855097"/>
                  </a:cubicBezTo>
                  <a:cubicBezTo>
                    <a:pt x="43434" y="860431"/>
                    <a:pt x="45720" y="863098"/>
                    <a:pt x="50292" y="863098"/>
                  </a:cubicBezTo>
                  <a:cubicBezTo>
                    <a:pt x="54102" y="863098"/>
                    <a:pt x="56007" y="861193"/>
                    <a:pt x="56007" y="857383"/>
                  </a:cubicBezTo>
                  <a:cubicBezTo>
                    <a:pt x="56007" y="855097"/>
                    <a:pt x="54483" y="853192"/>
                    <a:pt x="51435" y="851668"/>
                  </a:cubicBezTo>
                  <a:cubicBezTo>
                    <a:pt x="58293" y="851668"/>
                    <a:pt x="61722" y="854335"/>
                    <a:pt x="61722" y="859669"/>
                  </a:cubicBezTo>
                  <a:cubicBezTo>
                    <a:pt x="61722" y="862717"/>
                    <a:pt x="60579" y="865193"/>
                    <a:pt x="58293" y="867098"/>
                  </a:cubicBezTo>
                  <a:cubicBezTo>
                    <a:pt x="56007" y="869003"/>
                    <a:pt x="53340" y="869956"/>
                    <a:pt x="50292" y="869956"/>
                  </a:cubicBezTo>
                  <a:cubicBezTo>
                    <a:pt x="46024" y="869956"/>
                    <a:pt x="42481" y="868356"/>
                    <a:pt x="39662" y="865155"/>
                  </a:cubicBezTo>
                  <a:cubicBezTo>
                    <a:pt x="36842" y="861955"/>
                    <a:pt x="35433" y="858221"/>
                    <a:pt x="35433" y="853954"/>
                  </a:cubicBezTo>
                  <a:cubicBezTo>
                    <a:pt x="35433" y="848620"/>
                    <a:pt x="37490" y="844238"/>
                    <a:pt x="41605" y="840809"/>
                  </a:cubicBezTo>
                  <a:cubicBezTo>
                    <a:pt x="45720" y="837380"/>
                    <a:pt x="50520" y="835666"/>
                    <a:pt x="56007" y="835666"/>
                  </a:cubicBezTo>
                  <a:close/>
                  <a:moveTo>
                    <a:pt x="78867" y="807091"/>
                  </a:moveTo>
                  <a:cubicBezTo>
                    <a:pt x="86182" y="807091"/>
                    <a:pt x="92049" y="810672"/>
                    <a:pt x="96469" y="817835"/>
                  </a:cubicBezTo>
                  <a:cubicBezTo>
                    <a:pt x="99212" y="822407"/>
                    <a:pt x="100584" y="827589"/>
                    <a:pt x="100584" y="833380"/>
                  </a:cubicBezTo>
                  <a:cubicBezTo>
                    <a:pt x="100584" y="844810"/>
                    <a:pt x="96393" y="857764"/>
                    <a:pt x="88011" y="872242"/>
                  </a:cubicBezTo>
                  <a:lnTo>
                    <a:pt x="93726" y="877957"/>
                  </a:lnTo>
                  <a:cubicBezTo>
                    <a:pt x="111252" y="868051"/>
                    <a:pt x="122682" y="863098"/>
                    <a:pt x="128016" y="863098"/>
                  </a:cubicBezTo>
                  <a:cubicBezTo>
                    <a:pt x="136093" y="863250"/>
                    <a:pt x="142798" y="865003"/>
                    <a:pt x="148132" y="868356"/>
                  </a:cubicBezTo>
                  <a:cubicBezTo>
                    <a:pt x="154533" y="872470"/>
                    <a:pt x="157734" y="878338"/>
                    <a:pt x="157734" y="885958"/>
                  </a:cubicBezTo>
                  <a:cubicBezTo>
                    <a:pt x="157734" y="889311"/>
                    <a:pt x="156591" y="894073"/>
                    <a:pt x="154305" y="900245"/>
                  </a:cubicBezTo>
                  <a:cubicBezTo>
                    <a:pt x="152019" y="906418"/>
                    <a:pt x="150876" y="911180"/>
                    <a:pt x="150876" y="914533"/>
                  </a:cubicBezTo>
                  <a:cubicBezTo>
                    <a:pt x="150876" y="916666"/>
                    <a:pt x="151638" y="919714"/>
                    <a:pt x="153162" y="923677"/>
                  </a:cubicBezTo>
                  <a:cubicBezTo>
                    <a:pt x="146304" y="920019"/>
                    <a:pt x="142875" y="913542"/>
                    <a:pt x="142875" y="904246"/>
                  </a:cubicBezTo>
                  <a:cubicBezTo>
                    <a:pt x="142875" y="896626"/>
                    <a:pt x="140398" y="890149"/>
                    <a:pt x="135445" y="884815"/>
                  </a:cubicBezTo>
                  <a:cubicBezTo>
                    <a:pt x="130492" y="879481"/>
                    <a:pt x="124206" y="876814"/>
                    <a:pt x="116586" y="876814"/>
                  </a:cubicBezTo>
                  <a:cubicBezTo>
                    <a:pt x="107442" y="876814"/>
                    <a:pt x="97536" y="880624"/>
                    <a:pt x="86868" y="888244"/>
                  </a:cubicBezTo>
                  <a:lnTo>
                    <a:pt x="77724" y="879100"/>
                  </a:lnTo>
                  <a:cubicBezTo>
                    <a:pt x="86106" y="869041"/>
                    <a:pt x="90297" y="859516"/>
                    <a:pt x="90297" y="850525"/>
                  </a:cubicBezTo>
                  <a:cubicBezTo>
                    <a:pt x="90297" y="843362"/>
                    <a:pt x="88239" y="836999"/>
                    <a:pt x="84124" y="831437"/>
                  </a:cubicBezTo>
                  <a:cubicBezTo>
                    <a:pt x="80010" y="825874"/>
                    <a:pt x="74447" y="823093"/>
                    <a:pt x="67437" y="823093"/>
                  </a:cubicBezTo>
                  <a:cubicBezTo>
                    <a:pt x="66522" y="823093"/>
                    <a:pt x="65189" y="823283"/>
                    <a:pt x="63436" y="823664"/>
                  </a:cubicBezTo>
                  <a:cubicBezTo>
                    <a:pt x="61684" y="824045"/>
                    <a:pt x="60350" y="824236"/>
                    <a:pt x="59436" y="824236"/>
                  </a:cubicBezTo>
                  <a:cubicBezTo>
                    <a:pt x="50596" y="824236"/>
                    <a:pt x="44881" y="820807"/>
                    <a:pt x="42291" y="813949"/>
                  </a:cubicBezTo>
                  <a:cubicBezTo>
                    <a:pt x="44729" y="815473"/>
                    <a:pt x="47396" y="816235"/>
                    <a:pt x="50292" y="816235"/>
                  </a:cubicBezTo>
                  <a:cubicBezTo>
                    <a:pt x="52882" y="816235"/>
                    <a:pt x="55549" y="815473"/>
                    <a:pt x="58293" y="813949"/>
                  </a:cubicBezTo>
                  <a:cubicBezTo>
                    <a:pt x="66370" y="809377"/>
                    <a:pt x="73228" y="807091"/>
                    <a:pt x="78867" y="807091"/>
                  </a:cubicBezTo>
                  <a:close/>
                  <a:moveTo>
                    <a:pt x="169164" y="792232"/>
                  </a:moveTo>
                  <a:lnTo>
                    <a:pt x="171450" y="794518"/>
                  </a:lnTo>
                  <a:lnTo>
                    <a:pt x="164592" y="811663"/>
                  </a:lnTo>
                  <a:cubicBezTo>
                    <a:pt x="158648" y="826598"/>
                    <a:pt x="151409" y="836885"/>
                    <a:pt x="142875" y="842524"/>
                  </a:cubicBezTo>
                  <a:lnTo>
                    <a:pt x="93954" y="874756"/>
                  </a:lnTo>
                  <a:lnTo>
                    <a:pt x="90754" y="871785"/>
                  </a:lnTo>
                  <a:lnTo>
                    <a:pt x="124587" y="819664"/>
                  </a:lnTo>
                  <a:cubicBezTo>
                    <a:pt x="129311" y="812349"/>
                    <a:pt x="138074" y="805872"/>
                    <a:pt x="150876" y="800233"/>
                  </a:cubicBezTo>
                  <a:close/>
                  <a:moveTo>
                    <a:pt x="18288" y="737368"/>
                  </a:moveTo>
                  <a:lnTo>
                    <a:pt x="25146" y="737368"/>
                  </a:lnTo>
                  <a:lnTo>
                    <a:pt x="25146" y="855097"/>
                  </a:lnTo>
                  <a:cubicBezTo>
                    <a:pt x="25146" y="862260"/>
                    <a:pt x="27394" y="868432"/>
                    <a:pt x="31889" y="873613"/>
                  </a:cubicBezTo>
                  <a:cubicBezTo>
                    <a:pt x="36385" y="878795"/>
                    <a:pt x="42138" y="881386"/>
                    <a:pt x="49149" y="881386"/>
                  </a:cubicBezTo>
                  <a:cubicBezTo>
                    <a:pt x="52044" y="881386"/>
                    <a:pt x="55473" y="880624"/>
                    <a:pt x="59436" y="879100"/>
                  </a:cubicBezTo>
                  <a:lnTo>
                    <a:pt x="65151" y="884815"/>
                  </a:lnTo>
                  <a:cubicBezTo>
                    <a:pt x="59969" y="887863"/>
                    <a:pt x="55016" y="889387"/>
                    <a:pt x="50292" y="889387"/>
                  </a:cubicBezTo>
                  <a:cubicBezTo>
                    <a:pt x="41300" y="889387"/>
                    <a:pt x="33718" y="886453"/>
                    <a:pt x="27546" y="880586"/>
                  </a:cubicBezTo>
                  <a:cubicBezTo>
                    <a:pt x="21374" y="874718"/>
                    <a:pt x="18288" y="867365"/>
                    <a:pt x="18288" y="858526"/>
                  </a:cubicBezTo>
                  <a:close/>
                  <a:moveTo>
                    <a:pt x="0" y="737368"/>
                  </a:moveTo>
                  <a:lnTo>
                    <a:pt x="6858" y="737368"/>
                  </a:lnTo>
                  <a:lnTo>
                    <a:pt x="6858" y="959110"/>
                  </a:lnTo>
                  <a:lnTo>
                    <a:pt x="228600" y="959110"/>
                  </a:lnTo>
                  <a:lnTo>
                    <a:pt x="228600" y="965968"/>
                  </a:lnTo>
                  <a:lnTo>
                    <a:pt x="0" y="965968"/>
                  </a:lnTo>
                  <a:close/>
                  <a:moveTo>
                    <a:pt x="80010" y="533276"/>
                  </a:moveTo>
                  <a:lnTo>
                    <a:pt x="86868" y="538991"/>
                  </a:lnTo>
                  <a:cubicBezTo>
                    <a:pt x="86106" y="543563"/>
                    <a:pt x="85725" y="546611"/>
                    <a:pt x="85725" y="548135"/>
                  </a:cubicBezTo>
                  <a:cubicBezTo>
                    <a:pt x="85725" y="555602"/>
                    <a:pt x="89535" y="561622"/>
                    <a:pt x="97155" y="566194"/>
                  </a:cubicBezTo>
                  <a:cubicBezTo>
                    <a:pt x="103708" y="570157"/>
                    <a:pt x="110947" y="572138"/>
                    <a:pt x="118872" y="572138"/>
                  </a:cubicBezTo>
                  <a:lnTo>
                    <a:pt x="228600" y="572138"/>
                  </a:lnTo>
                  <a:lnTo>
                    <a:pt x="228600" y="578996"/>
                  </a:lnTo>
                  <a:lnTo>
                    <a:pt x="115443" y="578996"/>
                  </a:lnTo>
                  <a:cubicBezTo>
                    <a:pt x="105384" y="578996"/>
                    <a:pt x="96545" y="576024"/>
                    <a:pt x="88925" y="570080"/>
                  </a:cubicBezTo>
                  <a:cubicBezTo>
                    <a:pt x="80695" y="563680"/>
                    <a:pt x="76581" y="555602"/>
                    <a:pt x="76581" y="545849"/>
                  </a:cubicBezTo>
                  <a:cubicBezTo>
                    <a:pt x="76581" y="543563"/>
                    <a:pt x="77724" y="539372"/>
                    <a:pt x="80010" y="533276"/>
                  </a:cubicBezTo>
                  <a:close/>
                  <a:moveTo>
                    <a:pt x="61722" y="533276"/>
                  </a:moveTo>
                  <a:lnTo>
                    <a:pt x="66065" y="537162"/>
                  </a:lnTo>
                  <a:lnTo>
                    <a:pt x="56007" y="553850"/>
                  </a:lnTo>
                  <a:cubicBezTo>
                    <a:pt x="47625" y="567871"/>
                    <a:pt x="40005" y="575491"/>
                    <a:pt x="33147" y="576710"/>
                  </a:cubicBezTo>
                  <a:cubicBezTo>
                    <a:pt x="28879" y="577472"/>
                    <a:pt x="24536" y="579072"/>
                    <a:pt x="20116" y="581510"/>
                  </a:cubicBezTo>
                  <a:lnTo>
                    <a:pt x="17830" y="578996"/>
                  </a:lnTo>
                  <a:cubicBezTo>
                    <a:pt x="20421" y="575948"/>
                    <a:pt x="22174" y="571757"/>
                    <a:pt x="23088" y="566423"/>
                  </a:cubicBezTo>
                  <a:cubicBezTo>
                    <a:pt x="25374" y="558803"/>
                    <a:pt x="33299" y="550802"/>
                    <a:pt x="46863" y="542420"/>
                  </a:cubicBezTo>
                  <a:close/>
                  <a:moveTo>
                    <a:pt x="106299" y="517274"/>
                  </a:moveTo>
                  <a:cubicBezTo>
                    <a:pt x="113004" y="517274"/>
                    <a:pt x="118681" y="519598"/>
                    <a:pt x="123329" y="524246"/>
                  </a:cubicBezTo>
                  <a:cubicBezTo>
                    <a:pt x="127978" y="528894"/>
                    <a:pt x="130302" y="534571"/>
                    <a:pt x="130302" y="541277"/>
                  </a:cubicBezTo>
                  <a:cubicBezTo>
                    <a:pt x="130302" y="546458"/>
                    <a:pt x="128549" y="550992"/>
                    <a:pt x="125044" y="554879"/>
                  </a:cubicBezTo>
                  <a:cubicBezTo>
                    <a:pt x="121539" y="558765"/>
                    <a:pt x="117195" y="560708"/>
                    <a:pt x="112014" y="560708"/>
                  </a:cubicBezTo>
                  <a:cubicBezTo>
                    <a:pt x="107746" y="560708"/>
                    <a:pt x="104127" y="559298"/>
                    <a:pt x="101155" y="556479"/>
                  </a:cubicBezTo>
                  <a:cubicBezTo>
                    <a:pt x="98183" y="553659"/>
                    <a:pt x="96697" y="550116"/>
                    <a:pt x="96697" y="545849"/>
                  </a:cubicBezTo>
                  <a:cubicBezTo>
                    <a:pt x="96697" y="542496"/>
                    <a:pt x="97840" y="539753"/>
                    <a:pt x="100126" y="537619"/>
                  </a:cubicBezTo>
                  <a:cubicBezTo>
                    <a:pt x="102412" y="535486"/>
                    <a:pt x="105232" y="534419"/>
                    <a:pt x="108585" y="534419"/>
                  </a:cubicBezTo>
                  <a:cubicBezTo>
                    <a:pt x="113157" y="534419"/>
                    <a:pt x="115443" y="536705"/>
                    <a:pt x="115443" y="541277"/>
                  </a:cubicBezTo>
                  <a:cubicBezTo>
                    <a:pt x="115138" y="543258"/>
                    <a:pt x="114376" y="544782"/>
                    <a:pt x="113157" y="545849"/>
                  </a:cubicBezTo>
                  <a:cubicBezTo>
                    <a:pt x="113157" y="542801"/>
                    <a:pt x="111633" y="541277"/>
                    <a:pt x="108585" y="541277"/>
                  </a:cubicBezTo>
                  <a:cubicBezTo>
                    <a:pt x="104775" y="541277"/>
                    <a:pt x="102870" y="543182"/>
                    <a:pt x="102870" y="546992"/>
                  </a:cubicBezTo>
                  <a:cubicBezTo>
                    <a:pt x="102870" y="551564"/>
                    <a:pt x="105918" y="553850"/>
                    <a:pt x="112014" y="553850"/>
                  </a:cubicBezTo>
                  <a:cubicBezTo>
                    <a:pt x="115519" y="553850"/>
                    <a:pt x="118300" y="552478"/>
                    <a:pt x="120358" y="549735"/>
                  </a:cubicBezTo>
                  <a:cubicBezTo>
                    <a:pt x="122415" y="546992"/>
                    <a:pt x="123444" y="543791"/>
                    <a:pt x="123444" y="540134"/>
                  </a:cubicBezTo>
                  <a:cubicBezTo>
                    <a:pt x="123444" y="536019"/>
                    <a:pt x="121996" y="532514"/>
                    <a:pt x="119100" y="529618"/>
                  </a:cubicBezTo>
                  <a:cubicBezTo>
                    <a:pt x="116205" y="526723"/>
                    <a:pt x="112699" y="525275"/>
                    <a:pt x="108585" y="525275"/>
                  </a:cubicBezTo>
                  <a:cubicBezTo>
                    <a:pt x="104165" y="525275"/>
                    <a:pt x="99974" y="526418"/>
                    <a:pt x="96012" y="528704"/>
                  </a:cubicBezTo>
                  <a:lnTo>
                    <a:pt x="90297" y="522989"/>
                  </a:lnTo>
                  <a:cubicBezTo>
                    <a:pt x="97155" y="519179"/>
                    <a:pt x="102489" y="517274"/>
                    <a:pt x="106299" y="517274"/>
                  </a:cubicBezTo>
                  <a:close/>
                  <a:moveTo>
                    <a:pt x="22860" y="509273"/>
                  </a:moveTo>
                  <a:cubicBezTo>
                    <a:pt x="23774" y="514607"/>
                    <a:pt x="25679" y="519179"/>
                    <a:pt x="28575" y="522989"/>
                  </a:cubicBezTo>
                  <a:cubicBezTo>
                    <a:pt x="32080" y="527561"/>
                    <a:pt x="36271" y="529847"/>
                    <a:pt x="41148" y="529847"/>
                  </a:cubicBezTo>
                  <a:cubicBezTo>
                    <a:pt x="47091" y="529694"/>
                    <a:pt x="56235" y="526265"/>
                    <a:pt x="68580" y="519560"/>
                  </a:cubicBezTo>
                  <a:lnTo>
                    <a:pt x="77724" y="528704"/>
                  </a:lnTo>
                  <a:cubicBezTo>
                    <a:pt x="71628" y="541810"/>
                    <a:pt x="68580" y="551335"/>
                    <a:pt x="68580" y="557279"/>
                  </a:cubicBezTo>
                  <a:cubicBezTo>
                    <a:pt x="68580" y="561698"/>
                    <a:pt x="69799" y="565661"/>
                    <a:pt x="72237" y="569166"/>
                  </a:cubicBezTo>
                  <a:cubicBezTo>
                    <a:pt x="74676" y="572671"/>
                    <a:pt x="78028" y="574424"/>
                    <a:pt x="82296" y="574424"/>
                  </a:cubicBezTo>
                  <a:cubicBezTo>
                    <a:pt x="79248" y="577472"/>
                    <a:pt x="75819" y="578996"/>
                    <a:pt x="72009" y="578996"/>
                  </a:cubicBezTo>
                  <a:cubicBezTo>
                    <a:pt x="68199" y="578996"/>
                    <a:pt x="65151" y="577510"/>
                    <a:pt x="62865" y="574538"/>
                  </a:cubicBezTo>
                  <a:cubicBezTo>
                    <a:pt x="60579" y="571566"/>
                    <a:pt x="59436" y="568099"/>
                    <a:pt x="59436" y="564137"/>
                  </a:cubicBezTo>
                  <a:cubicBezTo>
                    <a:pt x="59436" y="557126"/>
                    <a:pt x="62484" y="548363"/>
                    <a:pt x="68580" y="537848"/>
                  </a:cubicBezTo>
                  <a:lnTo>
                    <a:pt x="61722" y="529847"/>
                  </a:lnTo>
                  <a:cubicBezTo>
                    <a:pt x="50901" y="537467"/>
                    <a:pt x="42138" y="541277"/>
                    <a:pt x="35433" y="541277"/>
                  </a:cubicBezTo>
                  <a:cubicBezTo>
                    <a:pt x="30708" y="541277"/>
                    <a:pt x="26860" y="539448"/>
                    <a:pt x="23888" y="535790"/>
                  </a:cubicBezTo>
                  <a:cubicBezTo>
                    <a:pt x="20917" y="532133"/>
                    <a:pt x="19431" y="527866"/>
                    <a:pt x="19431" y="522989"/>
                  </a:cubicBezTo>
                  <a:cubicBezTo>
                    <a:pt x="19431" y="516588"/>
                    <a:pt x="20574" y="512016"/>
                    <a:pt x="22860" y="509273"/>
                  </a:cubicBezTo>
                  <a:close/>
                  <a:moveTo>
                    <a:pt x="65151" y="501272"/>
                  </a:moveTo>
                  <a:lnTo>
                    <a:pt x="96012" y="533276"/>
                  </a:lnTo>
                  <a:lnTo>
                    <a:pt x="90754" y="538762"/>
                  </a:lnTo>
                  <a:lnTo>
                    <a:pt x="59207" y="506301"/>
                  </a:lnTo>
                  <a:close/>
                  <a:moveTo>
                    <a:pt x="56007" y="466982"/>
                  </a:moveTo>
                  <a:cubicBezTo>
                    <a:pt x="62712" y="466982"/>
                    <a:pt x="68427" y="469115"/>
                    <a:pt x="73152" y="473383"/>
                  </a:cubicBezTo>
                  <a:cubicBezTo>
                    <a:pt x="77876" y="477650"/>
                    <a:pt x="80162" y="483136"/>
                    <a:pt x="80010" y="489842"/>
                  </a:cubicBezTo>
                  <a:cubicBezTo>
                    <a:pt x="79857" y="496090"/>
                    <a:pt x="77952" y="501805"/>
                    <a:pt x="74295" y="506987"/>
                  </a:cubicBezTo>
                  <a:lnTo>
                    <a:pt x="68580" y="502415"/>
                  </a:lnTo>
                  <a:cubicBezTo>
                    <a:pt x="70866" y="498757"/>
                    <a:pt x="72009" y="494947"/>
                    <a:pt x="72009" y="490985"/>
                  </a:cubicBezTo>
                  <a:cubicBezTo>
                    <a:pt x="72009" y="486870"/>
                    <a:pt x="70561" y="483365"/>
                    <a:pt x="67665" y="480469"/>
                  </a:cubicBezTo>
                  <a:cubicBezTo>
                    <a:pt x="64770" y="477574"/>
                    <a:pt x="61264" y="476126"/>
                    <a:pt x="57150" y="476126"/>
                  </a:cubicBezTo>
                  <a:cubicBezTo>
                    <a:pt x="53797" y="476126"/>
                    <a:pt x="50673" y="477040"/>
                    <a:pt x="47777" y="478869"/>
                  </a:cubicBezTo>
                  <a:cubicBezTo>
                    <a:pt x="44881" y="480698"/>
                    <a:pt x="43434" y="483212"/>
                    <a:pt x="43434" y="486413"/>
                  </a:cubicBezTo>
                  <a:cubicBezTo>
                    <a:pt x="43434" y="491747"/>
                    <a:pt x="45720" y="494414"/>
                    <a:pt x="50292" y="494414"/>
                  </a:cubicBezTo>
                  <a:cubicBezTo>
                    <a:pt x="54102" y="494414"/>
                    <a:pt x="56007" y="492509"/>
                    <a:pt x="56007" y="488699"/>
                  </a:cubicBezTo>
                  <a:cubicBezTo>
                    <a:pt x="56007" y="486413"/>
                    <a:pt x="54483" y="484508"/>
                    <a:pt x="51435" y="482984"/>
                  </a:cubicBezTo>
                  <a:cubicBezTo>
                    <a:pt x="58293" y="482984"/>
                    <a:pt x="61722" y="485651"/>
                    <a:pt x="61722" y="490985"/>
                  </a:cubicBezTo>
                  <a:cubicBezTo>
                    <a:pt x="61722" y="494033"/>
                    <a:pt x="60579" y="496509"/>
                    <a:pt x="58293" y="498414"/>
                  </a:cubicBezTo>
                  <a:cubicBezTo>
                    <a:pt x="56007" y="500319"/>
                    <a:pt x="53340" y="501272"/>
                    <a:pt x="50292" y="501272"/>
                  </a:cubicBezTo>
                  <a:cubicBezTo>
                    <a:pt x="46024" y="501272"/>
                    <a:pt x="42481" y="499672"/>
                    <a:pt x="39662" y="496471"/>
                  </a:cubicBezTo>
                  <a:cubicBezTo>
                    <a:pt x="36842" y="493271"/>
                    <a:pt x="35433" y="489537"/>
                    <a:pt x="35433" y="485270"/>
                  </a:cubicBezTo>
                  <a:cubicBezTo>
                    <a:pt x="35433" y="479936"/>
                    <a:pt x="37490" y="475554"/>
                    <a:pt x="41605" y="472125"/>
                  </a:cubicBezTo>
                  <a:cubicBezTo>
                    <a:pt x="45720" y="468696"/>
                    <a:pt x="50520" y="466982"/>
                    <a:pt x="56007" y="466982"/>
                  </a:cubicBezTo>
                  <a:close/>
                  <a:moveTo>
                    <a:pt x="78867" y="438407"/>
                  </a:moveTo>
                  <a:cubicBezTo>
                    <a:pt x="86182" y="438407"/>
                    <a:pt x="92049" y="441988"/>
                    <a:pt x="96469" y="449151"/>
                  </a:cubicBezTo>
                  <a:cubicBezTo>
                    <a:pt x="99212" y="453723"/>
                    <a:pt x="100584" y="458905"/>
                    <a:pt x="100584" y="464696"/>
                  </a:cubicBezTo>
                  <a:cubicBezTo>
                    <a:pt x="100584" y="476126"/>
                    <a:pt x="96393" y="489080"/>
                    <a:pt x="88011" y="503558"/>
                  </a:cubicBezTo>
                  <a:lnTo>
                    <a:pt x="93726" y="509273"/>
                  </a:lnTo>
                  <a:cubicBezTo>
                    <a:pt x="111252" y="499367"/>
                    <a:pt x="122682" y="494414"/>
                    <a:pt x="128016" y="494414"/>
                  </a:cubicBezTo>
                  <a:cubicBezTo>
                    <a:pt x="136093" y="494566"/>
                    <a:pt x="142798" y="496319"/>
                    <a:pt x="148132" y="499672"/>
                  </a:cubicBezTo>
                  <a:cubicBezTo>
                    <a:pt x="154533" y="503786"/>
                    <a:pt x="157734" y="509654"/>
                    <a:pt x="157734" y="517274"/>
                  </a:cubicBezTo>
                  <a:cubicBezTo>
                    <a:pt x="157734" y="520627"/>
                    <a:pt x="156591" y="525389"/>
                    <a:pt x="154305" y="531561"/>
                  </a:cubicBezTo>
                  <a:cubicBezTo>
                    <a:pt x="152019" y="537734"/>
                    <a:pt x="150876" y="542496"/>
                    <a:pt x="150876" y="545849"/>
                  </a:cubicBezTo>
                  <a:cubicBezTo>
                    <a:pt x="150876" y="547982"/>
                    <a:pt x="151638" y="551030"/>
                    <a:pt x="153162" y="554993"/>
                  </a:cubicBezTo>
                  <a:cubicBezTo>
                    <a:pt x="146304" y="551335"/>
                    <a:pt x="142875" y="544858"/>
                    <a:pt x="142875" y="535562"/>
                  </a:cubicBezTo>
                  <a:cubicBezTo>
                    <a:pt x="142875" y="527942"/>
                    <a:pt x="140398" y="521465"/>
                    <a:pt x="135445" y="516131"/>
                  </a:cubicBezTo>
                  <a:cubicBezTo>
                    <a:pt x="130492" y="510797"/>
                    <a:pt x="124206" y="508130"/>
                    <a:pt x="116586" y="508130"/>
                  </a:cubicBezTo>
                  <a:cubicBezTo>
                    <a:pt x="107442" y="508130"/>
                    <a:pt x="97536" y="511940"/>
                    <a:pt x="86868" y="519560"/>
                  </a:cubicBezTo>
                  <a:lnTo>
                    <a:pt x="77724" y="510416"/>
                  </a:lnTo>
                  <a:cubicBezTo>
                    <a:pt x="86106" y="500357"/>
                    <a:pt x="90297" y="490832"/>
                    <a:pt x="90297" y="481841"/>
                  </a:cubicBezTo>
                  <a:cubicBezTo>
                    <a:pt x="90297" y="474678"/>
                    <a:pt x="88239" y="468315"/>
                    <a:pt x="84124" y="462753"/>
                  </a:cubicBezTo>
                  <a:cubicBezTo>
                    <a:pt x="80010" y="457190"/>
                    <a:pt x="74447" y="454409"/>
                    <a:pt x="67437" y="454409"/>
                  </a:cubicBezTo>
                  <a:cubicBezTo>
                    <a:pt x="66522" y="454409"/>
                    <a:pt x="65189" y="454599"/>
                    <a:pt x="63436" y="454980"/>
                  </a:cubicBezTo>
                  <a:cubicBezTo>
                    <a:pt x="61684" y="455361"/>
                    <a:pt x="60350" y="455552"/>
                    <a:pt x="59436" y="455552"/>
                  </a:cubicBezTo>
                  <a:cubicBezTo>
                    <a:pt x="50596" y="455552"/>
                    <a:pt x="44881" y="452123"/>
                    <a:pt x="42291" y="445265"/>
                  </a:cubicBezTo>
                  <a:cubicBezTo>
                    <a:pt x="44729" y="446789"/>
                    <a:pt x="47396" y="447551"/>
                    <a:pt x="50292" y="447551"/>
                  </a:cubicBezTo>
                  <a:cubicBezTo>
                    <a:pt x="52882" y="447551"/>
                    <a:pt x="55549" y="446789"/>
                    <a:pt x="58293" y="445265"/>
                  </a:cubicBezTo>
                  <a:cubicBezTo>
                    <a:pt x="66370" y="440693"/>
                    <a:pt x="73228" y="438407"/>
                    <a:pt x="78867" y="438407"/>
                  </a:cubicBezTo>
                  <a:close/>
                  <a:moveTo>
                    <a:pt x="169164" y="423548"/>
                  </a:moveTo>
                  <a:lnTo>
                    <a:pt x="171450" y="425834"/>
                  </a:lnTo>
                  <a:lnTo>
                    <a:pt x="164592" y="442979"/>
                  </a:lnTo>
                  <a:cubicBezTo>
                    <a:pt x="158648" y="457914"/>
                    <a:pt x="151409" y="468201"/>
                    <a:pt x="142875" y="473840"/>
                  </a:cubicBezTo>
                  <a:lnTo>
                    <a:pt x="93954" y="506072"/>
                  </a:lnTo>
                  <a:lnTo>
                    <a:pt x="90754" y="503101"/>
                  </a:lnTo>
                  <a:lnTo>
                    <a:pt x="124587" y="450980"/>
                  </a:lnTo>
                  <a:cubicBezTo>
                    <a:pt x="129311" y="443665"/>
                    <a:pt x="138074" y="437188"/>
                    <a:pt x="150876" y="431549"/>
                  </a:cubicBezTo>
                  <a:close/>
                  <a:moveTo>
                    <a:pt x="18288" y="368684"/>
                  </a:moveTo>
                  <a:lnTo>
                    <a:pt x="25146" y="368684"/>
                  </a:lnTo>
                  <a:lnTo>
                    <a:pt x="25146" y="486413"/>
                  </a:lnTo>
                  <a:cubicBezTo>
                    <a:pt x="25146" y="493576"/>
                    <a:pt x="27394" y="499748"/>
                    <a:pt x="31889" y="504929"/>
                  </a:cubicBezTo>
                  <a:cubicBezTo>
                    <a:pt x="36385" y="510111"/>
                    <a:pt x="42138" y="512702"/>
                    <a:pt x="49149" y="512702"/>
                  </a:cubicBezTo>
                  <a:cubicBezTo>
                    <a:pt x="52044" y="512702"/>
                    <a:pt x="55473" y="511940"/>
                    <a:pt x="59436" y="510416"/>
                  </a:cubicBezTo>
                  <a:lnTo>
                    <a:pt x="65151" y="516131"/>
                  </a:lnTo>
                  <a:cubicBezTo>
                    <a:pt x="59969" y="519179"/>
                    <a:pt x="55016" y="520703"/>
                    <a:pt x="50292" y="520703"/>
                  </a:cubicBezTo>
                  <a:cubicBezTo>
                    <a:pt x="41300" y="520703"/>
                    <a:pt x="33718" y="517769"/>
                    <a:pt x="27546" y="511902"/>
                  </a:cubicBezTo>
                  <a:cubicBezTo>
                    <a:pt x="21374" y="506034"/>
                    <a:pt x="18288" y="498681"/>
                    <a:pt x="18288" y="489842"/>
                  </a:cubicBezTo>
                  <a:close/>
                  <a:moveTo>
                    <a:pt x="0" y="368684"/>
                  </a:moveTo>
                  <a:lnTo>
                    <a:pt x="6858" y="368684"/>
                  </a:lnTo>
                  <a:lnTo>
                    <a:pt x="6858" y="590426"/>
                  </a:lnTo>
                  <a:lnTo>
                    <a:pt x="228600" y="590426"/>
                  </a:lnTo>
                  <a:lnTo>
                    <a:pt x="228600" y="597284"/>
                  </a:lnTo>
                  <a:lnTo>
                    <a:pt x="0" y="597284"/>
                  </a:lnTo>
                  <a:close/>
                  <a:moveTo>
                    <a:pt x="80010" y="164592"/>
                  </a:moveTo>
                  <a:lnTo>
                    <a:pt x="86868" y="170307"/>
                  </a:lnTo>
                  <a:cubicBezTo>
                    <a:pt x="86106" y="174879"/>
                    <a:pt x="85725" y="177927"/>
                    <a:pt x="85725" y="179451"/>
                  </a:cubicBezTo>
                  <a:cubicBezTo>
                    <a:pt x="85725" y="186919"/>
                    <a:pt x="89535" y="192938"/>
                    <a:pt x="97155" y="197510"/>
                  </a:cubicBezTo>
                  <a:cubicBezTo>
                    <a:pt x="103708" y="201473"/>
                    <a:pt x="110947" y="203454"/>
                    <a:pt x="118872" y="203454"/>
                  </a:cubicBezTo>
                  <a:lnTo>
                    <a:pt x="228600" y="203454"/>
                  </a:lnTo>
                  <a:lnTo>
                    <a:pt x="228600" y="210312"/>
                  </a:lnTo>
                  <a:lnTo>
                    <a:pt x="115443" y="210312"/>
                  </a:lnTo>
                  <a:cubicBezTo>
                    <a:pt x="105384" y="210312"/>
                    <a:pt x="96545" y="207340"/>
                    <a:pt x="88925" y="201397"/>
                  </a:cubicBezTo>
                  <a:cubicBezTo>
                    <a:pt x="80695" y="194996"/>
                    <a:pt x="76581" y="186919"/>
                    <a:pt x="76581" y="177165"/>
                  </a:cubicBezTo>
                  <a:cubicBezTo>
                    <a:pt x="76581" y="174879"/>
                    <a:pt x="77724" y="170688"/>
                    <a:pt x="80010" y="164592"/>
                  </a:cubicBezTo>
                  <a:close/>
                  <a:moveTo>
                    <a:pt x="61722" y="164592"/>
                  </a:moveTo>
                  <a:lnTo>
                    <a:pt x="66065" y="168478"/>
                  </a:lnTo>
                  <a:lnTo>
                    <a:pt x="56007" y="185166"/>
                  </a:lnTo>
                  <a:cubicBezTo>
                    <a:pt x="47625" y="199187"/>
                    <a:pt x="40005" y="206807"/>
                    <a:pt x="33147" y="208026"/>
                  </a:cubicBezTo>
                  <a:cubicBezTo>
                    <a:pt x="28879" y="208788"/>
                    <a:pt x="24536" y="210388"/>
                    <a:pt x="20116" y="212827"/>
                  </a:cubicBezTo>
                  <a:lnTo>
                    <a:pt x="17830" y="210312"/>
                  </a:lnTo>
                  <a:cubicBezTo>
                    <a:pt x="20421" y="207264"/>
                    <a:pt x="22174" y="203073"/>
                    <a:pt x="23088" y="197739"/>
                  </a:cubicBezTo>
                  <a:cubicBezTo>
                    <a:pt x="25374" y="190119"/>
                    <a:pt x="33299" y="182118"/>
                    <a:pt x="46863" y="173736"/>
                  </a:cubicBezTo>
                  <a:close/>
                  <a:moveTo>
                    <a:pt x="106299" y="148590"/>
                  </a:moveTo>
                  <a:cubicBezTo>
                    <a:pt x="113004" y="148590"/>
                    <a:pt x="118681" y="150914"/>
                    <a:pt x="123329" y="155562"/>
                  </a:cubicBezTo>
                  <a:cubicBezTo>
                    <a:pt x="127978" y="160210"/>
                    <a:pt x="130302" y="165887"/>
                    <a:pt x="130302" y="172593"/>
                  </a:cubicBezTo>
                  <a:cubicBezTo>
                    <a:pt x="130302" y="177775"/>
                    <a:pt x="128549" y="182308"/>
                    <a:pt x="125044" y="186195"/>
                  </a:cubicBezTo>
                  <a:cubicBezTo>
                    <a:pt x="121539" y="190081"/>
                    <a:pt x="117195" y="192024"/>
                    <a:pt x="112014" y="192024"/>
                  </a:cubicBezTo>
                  <a:cubicBezTo>
                    <a:pt x="107746" y="192024"/>
                    <a:pt x="104127" y="190614"/>
                    <a:pt x="101155" y="187795"/>
                  </a:cubicBezTo>
                  <a:cubicBezTo>
                    <a:pt x="98183" y="184975"/>
                    <a:pt x="96697" y="181432"/>
                    <a:pt x="96697" y="177165"/>
                  </a:cubicBezTo>
                  <a:cubicBezTo>
                    <a:pt x="96697" y="173812"/>
                    <a:pt x="97840" y="171069"/>
                    <a:pt x="100126" y="168935"/>
                  </a:cubicBezTo>
                  <a:cubicBezTo>
                    <a:pt x="102412" y="166802"/>
                    <a:pt x="105232" y="165735"/>
                    <a:pt x="108585" y="165735"/>
                  </a:cubicBezTo>
                  <a:cubicBezTo>
                    <a:pt x="113157" y="165735"/>
                    <a:pt x="115443" y="168021"/>
                    <a:pt x="115443" y="172593"/>
                  </a:cubicBezTo>
                  <a:cubicBezTo>
                    <a:pt x="115138" y="174574"/>
                    <a:pt x="114376" y="176098"/>
                    <a:pt x="113157" y="177165"/>
                  </a:cubicBezTo>
                  <a:cubicBezTo>
                    <a:pt x="113157" y="174117"/>
                    <a:pt x="111633" y="172593"/>
                    <a:pt x="108585" y="172593"/>
                  </a:cubicBezTo>
                  <a:cubicBezTo>
                    <a:pt x="104775" y="172593"/>
                    <a:pt x="102870" y="174498"/>
                    <a:pt x="102870" y="178308"/>
                  </a:cubicBezTo>
                  <a:cubicBezTo>
                    <a:pt x="102870" y="182880"/>
                    <a:pt x="105918" y="185166"/>
                    <a:pt x="112014" y="185166"/>
                  </a:cubicBezTo>
                  <a:cubicBezTo>
                    <a:pt x="115519" y="185166"/>
                    <a:pt x="118300" y="183794"/>
                    <a:pt x="120358" y="181051"/>
                  </a:cubicBezTo>
                  <a:cubicBezTo>
                    <a:pt x="122415" y="178308"/>
                    <a:pt x="123444" y="175108"/>
                    <a:pt x="123444" y="171450"/>
                  </a:cubicBezTo>
                  <a:cubicBezTo>
                    <a:pt x="123444" y="167335"/>
                    <a:pt x="121996" y="163830"/>
                    <a:pt x="119100" y="160934"/>
                  </a:cubicBezTo>
                  <a:cubicBezTo>
                    <a:pt x="116205" y="158039"/>
                    <a:pt x="112699" y="156591"/>
                    <a:pt x="108585" y="156591"/>
                  </a:cubicBezTo>
                  <a:cubicBezTo>
                    <a:pt x="104165" y="156591"/>
                    <a:pt x="99974" y="157734"/>
                    <a:pt x="96012" y="160020"/>
                  </a:cubicBezTo>
                  <a:lnTo>
                    <a:pt x="90297" y="154305"/>
                  </a:lnTo>
                  <a:cubicBezTo>
                    <a:pt x="97155" y="150495"/>
                    <a:pt x="102489" y="148590"/>
                    <a:pt x="106299" y="148590"/>
                  </a:cubicBezTo>
                  <a:close/>
                  <a:moveTo>
                    <a:pt x="22860" y="140589"/>
                  </a:moveTo>
                  <a:cubicBezTo>
                    <a:pt x="23774" y="145923"/>
                    <a:pt x="25679" y="150495"/>
                    <a:pt x="28575" y="154305"/>
                  </a:cubicBezTo>
                  <a:cubicBezTo>
                    <a:pt x="32080" y="158877"/>
                    <a:pt x="36271" y="161163"/>
                    <a:pt x="41148" y="161163"/>
                  </a:cubicBezTo>
                  <a:cubicBezTo>
                    <a:pt x="47091" y="161011"/>
                    <a:pt x="56235" y="157582"/>
                    <a:pt x="68580" y="150876"/>
                  </a:cubicBezTo>
                  <a:lnTo>
                    <a:pt x="77724" y="160020"/>
                  </a:lnTo>
                  <a:cubicBezTo>
                    <a:pt x="71628" y="173126"/>
                    <a:pt x="68580" y="182651"/>
                    <a:pt x="68580" y="188595"/>
                  </a:cubicBezTo>
                  <a:cubicBezTo>
                    <a:pt x="68580" y="193015"/>
                    <a:pt x="69799" y="196977"/>
                    <a:pt x="72237" y="200482"/>
                  </a:cubicBezTo>
                  <a:cubicBezTo>
                    <a:pt x="74676" y="203987"/>
                    <a:pt x="78028" y="205740"/>
                    <a:pt x="82296" y="205740"/>
                  </a:cubicBezTo>
                  <a:cubicBezTo>
                    <a:pt x="79248" y="208788"/>
                    <a:pt x="75819" y="210312"/>
                    <a:pt x="72009" y="210312"/>
                  </a:cubicBezTo>
                  <a:cubicBezTo>
                    <a:pt x="68199" y="210312"/>
                    <a:pt x="65151" y="208826"/>
                    <a:pt x="62865" y="205854"/>
                  </a:cubicBezTo>
                  <a:cubicBezTo>
                    <a:pt x="60579" y="202882"/>
                    <a:pt x="59436" y="199415"/>
                    <a:pt x="59436" y="195453"/>
                  </a:cubicBezTo>
                  <a:cubicBezTo>
                    <a:pt x="59436" y="188443"/>
                    <a:pt x="62484" y="179680"/>
                    <a:pt x="68580" y="169164"/>
                  </a:cubicBezTo>
                  <a:lnTo>
                    <a:pt x="61722" y="161163"/>
                  </a:lnTo>
                  <a:cubicBezTo>
                    <a:pt x="50901" y="168783"/>
                    <a:pt x="42138" y="172593"/>
                    <a:pt x="35433" y="172593"/>
                  </a:cubicBezTo>
                  <a:cubicBezTo>
                    <a:pt x="30708" y="172593"/>
                    <a:pt x="26860" y="170764"/>
                    <a:pt x="23888" y="167107"/>
                  </a:cubicBezTo>
                  <a:cubicBezTo>
                    <a:pt x="20917" y="163449"/>
                    <a:pt x="19431" y="159182"/>
                    <a:pt x="19431" y="154305"/>
                  </a:cubicBezTo>
                  <a:cubicBezTo>
                    <a:pt x="19431" y="147904"/>
                    <a:pt x="20574" y="143332"/>
                    <a:pt x="22860" y="140589"/>
                  </a:cubicBezTo>
                  <a:close/>
                  <a:moveTo>
                    <a:pt x="65151" y="132588"/>
                  </a:moveTo>
                  <a:lnTo>
                    <a:pt x="96012" y="164592"/>
                  </a:lnTo>
                  <a:lnTo>
                    <a:pt x="90754" y="170078"/>
                  </a:lnTo>
                  <a:lnTo>
                    <a:pt x="59207" y="137617"/>
                  </a:lnTo>
                  <a:close/>
                  <a:moveTo>
                    <a:pt x="56007" y="98298"/>
                  </a:moveTo>
                  <a:cubicBezTo>
                    <a:pt x="62712" y="98298"/>
                    <a:pt x="68427" y="100432"/>
                    <a:pt x="73152" y="104699"/>
                  </a:cubicBezTo>
                  <a:cubicBezTo>
                    <a:pt x="77876" y="108966"/>
                    <a:pt x="80162" y="114452"/>
                    <a:pt x="80010" y="121158"/>
                  </a:cubicBezTo>
                  <a:cubicBezTo>
                    <a:pt x="79857" y="127406"/>
                    <a:pt x="77952" y="133121"/>
                    <a:pt x="74295" y="138303"/>
                  </a:cubicBezTo>
                  <a:lnTo>
                    <a:pt x="68580" y="133731"/>
                  </a:lnTo>
                  <a:cubicBezTo>
                    <a:pt x="70866" y="130073"/>
                    <a:pt x="72009" y="126263"/>
                    <a:pt x="72009" y="122301"/>
                  </a:cubicBezTo>
                  <a:cubicBezTo>
                    <a:pt x="72009" y="118186"/>
                    <a:pt x="70561" y="114681"/>
                    <a:pt x="67665" y="111785"/>
                  </a:cubicBezTo>
                  <a:cubicBezTo>
                    <a:pt x="64770" y="108890"/>
                    <a:pt x="61264" y="107442"/>
                    <a:pt x="57150" y="107442"/>
                  </a:cubicBezTo>
                  <a:cubicBezTo>
                    <a:pt x="53797" y="107442"/>
                    <a:pt x="50673" y="108356"/>
                    <a:pt x="47777" y="110185"/>
                  </a:cubicBezTo>
                  <a:cubicBezTo>
                    <a:pt x="44881" y="112014"/>
                    <a:pt x="43434" y="114529"/>
                    <a:pt x="43434" y="117729"/>
                  </a:cubicBezTo>
                  <a:cubicBezTo>
                    <a:pt x="43434" y="123063"/>
                    <a:pt x="45720" y="125730"/>
                    <a:pt x="50292" y="125730"/>
                  </a:cubicBezTo>
                  <a:cubicBezTo>
                    <a:pt x="54102" y="125730"/>
                    <a:pt x="56007" y="123825"/>
                    <a:pt x="56007" y="120015"/>
                  </a:cubicBezTo>
                  <a:cubicBezTo>
                    <a:pt x="56007" y="117729"/>
                    <a:pt x="54483" y="115824"/>
                    <a:pt x="51435" y="114300"/>
                  </a:cubicBezTo>
                  <a:cubicBezTo>
                    <a:pt x="58293" y="114300"/>
                    <a:pt x="61722" y="116967"/>
                    <a:pt x="61722" y="122301"/>
                  </a:cubicBezTo>
                  <a:cubicBezTo>
                    <a:pt x="61722" y="125349"/>
                    <a:pt x="60579" y="127825"/>
                    <a:pt x="58293" y="129730"/>
                  </a:cubicBezTo>
                  <a:cubicBezTo>
                    <a:pt x="56007" y="131635"/>
                    <a:pt x="53340" y="132588"/>
                    <a:pt x="50292" y="132588"/>
                  </a:cubicBezTo>
                  <a:cubicBezTo>
                    <a:pt x="46024" y="132588"/>
                    <a:pt x="42481" y="130988"/>
                    <a:pt x="39662" y="127787"/>
                  </a:cubicBezTo>
                  <a:cubicBezTo>
                    <a:pt x="36842" y="124587"/>
                    <a:pt x="35433" y="120853"/>
                    <a:pt x="35433" y="116586"/>
                  </a:cubicBezTo>
                  <a:cubicBezTo>
                    <a:pt x="35433" y="111252"/>
                    <a:pt x="37490" y="106870"/>
                    <a:pt x="41605" y="103441"/>
                  </a:cubicBezTo>
                  <a:cubicBezTo>
                    <a:pt x="45720" y="100012"/>
                    <a:pt x="50520" y="98298"/>
                    <a:pt x="56007" y="98298"/>
                  </a:cubicBezTo>
                  <a:close/>
                  <a:moveTo>
                    <a:pt x="78867" y="69723"/>
                  </a:moveTo>
                  <a:cubicBezTo>
                    <a:pt x="86182" y="69723"/>
                    <a:pt x="92049" y="73304"/>
                    <a:pt x="96469" y="80467"/>
                  </a:cubicBezTo>
                  <a:cubicBezTo>
                    <a:pt x="99212" y="85039"/>
                    <a:pt x="100584" y="90221"/>
                    <a:pt x="100584" y="96012"/>
                  </a:cubicBezTo>
                  <a:cubicBezTo>
                    <a:pt x="100584" y="107442"/>
                    <a:pt x="96393" y="120396"/>
                    <a:pt x="88011" y="134874"/>
                  </a:cubicBezTo>
                  <a:lnTo>
                    <a:pt x="93726" y="140589"/>
                  </a:lnTo>
                  <a:cubicBezTo>
                    <a:pt x="111252" y="130683"/>
                    <a:pt x="122682" y="125730"/>
                    <a:pt x="128016" y="125730"/>
                  </a:cubicBezTo>
                  <a:cubicBezTo>
                    <a:pt x="136093" y="125882"/>
                    <a:pt x="142798" y="127635"/>
                    <a:pt x="148132" y="130988"/>
                  </a:cubicBezTo>
                  <a:cubicBezTo>
                    <a:pt x="154533" y="135103"/>
                    <a:pt x="157734" y="140970"/>
                    <a:pt x="157734" y="148590"/>
                  </a:cubicBezTo>
                  <a:cubicBezTo>
                    <a:pt x="157734" y="151943"/>
                    <a:pt x="156591" y="156705"/>
                    <a:pt x="154305" y="162877"/>
                  </a:cubicBezTo>
                  <a:cubicBezTo>
                    <a:pt x="152019" y="169050"/>
                    <a:pt x="150876" y="173812"/>
                    <a:pt x="150876" y="177165"/>
                  </a:cubicBezTo>
                  <a:cubicBezTo>
                    <a:pt x="150876" y="179299"/>
                    <a:pt x="151638" y="182347"/>
                    <a:pt x="153162" y="186309"/>
                  </a:cubicBezTo>
                  <a:cubicBezTo>
                    <a:pt x="146304" y="182651"/>
                    <a:pt x="142875" y="176174"/>
                    <a:pt x="142875" y="166878"/>
                  </a:cubicBezTo>
                  <a:cubicBezTo>
                    <a:pt x="142875" y="159258"/>
                    <a:pt x="140398" y="152781"/>
                    <a:pt x="135445" y="147447"/>
                  </a:cubicBezTo>
                  <a:cubicBezTo>
                    <a:pt x="130492" y="142113"/>
                    <a:pt x="124206" y="139446"/>
                    <a:pt x="116586" y="139446"/>
                  </a:cubicBezTo>
                  <a:cubicBezTo>
                    <a:pt x="107442" y="139446"/>
                    <a:pt x="97536" y="143256"/>
                    <a:pt x="86868" y="150876"/>
                  </a:cubicBezTo>
                  <a:lnTo>
                    <a:pt x="77724" y="141732"/>
                  </a:lnTo>
                  <a:cubicBezTo>
                    <a:pt x="86106" y="131674"/>
                    <a:pt x="90297" y="122149"/>
                    <a:pt x="90297" y="113157"/>
                  </a:cubicBezTo>
                  <a:cubicBezTo>
                    <a:pt x="90297" y="105994"/>
                    <a:pt x="88239" y="99631"/>
                    <a:pt x="84124" y="94069"/>
                  </a:cubicBezTo>
                  <a:cubicBezTo>
                    <a:pt x="80010" y="88506"/>
                    <a:pt x="74447" y="85725"/>
                    <a:pt x="67437" y="85725"/>
                  </a:cubicBezTo>
                  <a:cubicBezTo>
                    <a:pt x="66522" y="85725"/>
                    <a:pt x="65189" y="85915"/>
                    <a:pt x="63436" y="86296"/>
                  </a:cubicBezTo>
                  <a:cubicBezTo>
                    <a:pt x="61684" y="86677"/>
                    <a:pt x="60350" y="86868"/>
                    <a:pt x="59436" y="86868"/>
                  </a:cubicBezTo>
                  <a:cubicBezTo>
                    <a:pt x="50596" y="86868"/>
                    <a:pt x="44881" y="83439"/>
                    <a:pt x="42291" y="76581"/>
                  </a:cubicBezTo>
                  <a:cubicBezTo>
                    <a:pt x="44729" y="78105"/>
                    <a:pt x="47396" y="78867"/>
                    <a:pt x="50292" y="78867"/>
                  </a:cubicBezTo>
                  <a:cubicBezTo>
                    <a:pt x="52882" y="78867"/>
                    <a:pt x="55549" y="78105"/>
                    <a:pt x="58293" y="76581"/>
                  </a:cubicBezTo>
                  <a:cubicBezTo>
                    <a:pt x="66370" y="72009"/>
                    <a:pt x="73228" y="69723"/>
                    <a:pt x="78867" y="69723"/>
                  </a:cubicBezTo>
                  <a:close/>
                  <a:moveTo>
                    <a:pt x="169164" y="54864"/>
                  </a:moveTo>
                  <a:lnTo>
                    <a:pt x="171450" y="57150"/>
                  </a:lnTo>
                  <a:lnTo>
                    <a:pt x="164592" y="74295"/>
                  </a:lnTo>
                  <a:cubicBezTo>
                    <a:pt x="158648" y="89230"/>
                    <a:pt x="151409" y="99517"/>
                    <a:pt x="142875" y="105156"/>
                  </a:cubicBezTo>
                  <a:lnTo>
                    <a:pt x="93954" y="137389"/>
                  </a:lnTo>
                  <a:lnTo>
                    <a:pt x="90754" y="134417"/>
                  </a:lnTo>
                  <a:lnTo>
                    <a:pt x="124587" y="82296"/>
                  </a:lnTo>
                  <a:cubicBezTo>
                    <a:pt x="129311" y="74981"/>
                    <a:pt x="138074" y="68504"/>
                    <a:pt x="150876" y="62865"/>
                  </a:cubicBezTo>
                  <a:close/>
                  <a:moveTo>
                    <a:pt x="18288" y="0"/>
                  </a:moveTo>
                  <a:lnTo>
                    <a:pt x="25146" y="0"/>
                  </a:lnTo>
                  <a:lnTo>
                    <a:pt x="25146" y="117729"/>
                  </a:lnTo>
                  <a:cubicBezTo>
                    <a:pt x="25146" y="124892"/>
                    <a:pt x="27394" y="131064"/>
                    <a:pt x="31889" y="136246"/>
                  </a:cubicBezTo>
                  <a:cubicBezTo>
                    <a:pt x="36385" y="141427"/>
                    <a:pt x="42138" y="144018"/>
                    <a:pt x="49149" y="144018"/>
                  </a:cubicBezTo>
                  <a:cubicBezTo>
                    <a:pt x="52044" y="144018"/>
                    <a:pt x="55473" y="143256"/>
                    <a:pt x="59436" y="141732"/>
                  </a:cubicBezTo>
                  <a:lnTo>
                    <a:pt x="65151" y="147447"/>
                  </a:lnTo>
                  <a:cubicBezTo>
                    <a:pt x="59969" y="150495"/>
                    <a:pt x="55016" y="152019"/>
                    <a:pt x="50292" y="152019"/>
                  </a:cubicBezTo>
                  <a:cubicBezTo>
                    <a:pt x="41300" y="152019"/>
                    <a:pt x="33718" y="149085"/>
                    <a:pt x="27546" y="143218"/>
                  </a:cubicBezTo>
                  <a:cubicBezTo>
                    <a:pt x="21374" y="137350"/>
                    <a:pt x="18288" y="129997"/>
                    <a:pt x="18288" y="121158"/>
                  </a:cubicBezTo>
                  <a:close/>
                  <a:moveTo>
                    <a:pt x="0" y="0"/>
                  </a:moveTo>
                  <a:lnTo>
                    <a:pt x="6858" y="0"/>
                  </a:lnTo>
                  <a:lnTo>
                    <a:pt x="6858" y="221742"/>
                  </a:lnTo>
                  <a:lnTo>
                    <a:pt x="228600" y="221742"/>
                  </a:lnTo>
                  <a:lnTo>
                    <a:pt x="228600" y="228600"/>
                  </a:lnTo>
                  <a:lnTo>
                    <a:pt x="0" y="228600"/>
                  </a:ln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p>
          </p:txBody>
        </p:sp>
        <p:sp>
          <p:nvSpPr>
            <p:cNvPr id="12" name="TextBox 11">
              <a:extLst>
                <a:ext uri="{FF2B5EF4-FFF2-40B4-BE49-F238E27FC236}">
                  <a16:creationId xmlns:a16="http://schemas.microsoft.com/office/drawing/2014/main" id="{D253E4B1-140A-43BB-BE92-D7479FBD1DD7}"/>
                </a:ext>
              </a:extLst>
            </p:cNvPr>
            <p:cNvSpPr txBox="1"/>
            <p:nvPr/>
          </p:nvSpPr>
          <p:spPr>
            <a:xfrm>
              <a:off x="11913870" y="2418442"/>
              <a:ext cx="274320" cy="2286000"/>
            </a:xfrm>
            <a:custGeom>
              <a:avLst/>
              <a:gdLst/>
              <a:ahLst/>
              <a:cxnLst/>
              <a:rect l="l" t="t" r="r" b="b"/>
              <a:pathLst>
                <a:path w="341087" h="2595265">
                  <a:moveTo>
                    <a:pt x="217463" y="2508397"/>
                  </a:moveTo>
                  <a:cubicBezTo>
                    <a:pt x="221527" y="2515306"/>
                    <a:pt x="223559" y="2521910"/>
                    <a:pt x="223559" y="2528209"/>
                  </a:cubicBezTo>
                  <a:cubicBezTo>
                    <a:pt x="223559" y="2540198"/>
                    <a:pt x="219647" y="2550307"/>
                    <a:pt x="211824" y="2558537"/>
                  </a:cubicBezTo>
                  <a:cubicBezTo>
                    <a:pt x="204001" y="2566766"/>
                    <a:pt x="194196" y="2570881"/>
                    <a:pt x="182411" y="2570881"/>
                  </a:cubicBezTo>
                  <a:lnTo>
                    <a:pt x="20867" y="2570881"/>
                  </a:lnTo>
                  <a:lnTo>
                    <a:pt x="20867" y="2561737"/>
                  </a:lnTo>
                  <a:lnTo>
                    <a:pt x="177839" y="2561737"/>
                  </a:lnTo>
                  <a:cubicBezTo>
                    <a:pt x="187389" y="2561737"/>
                    <a:pt x="195619" y="2558740"/>
                    <a:pt x="202527" y="2552746"/>
                  </a:cubicBezTo>
                  <a:cubicBezTo>
                    <a:pt x="209436" y="2546751"/>
                    <a:pt x="212891" y="2539080"/>
                    <a:pt x="212891" y="2529733"/>
                  </a:cubicBezTo>
                  <a:cubicBezTo>
                    <a:pt x="212891" y="2525872"/>
                    <a:pt x="211875" y="2521300"/>
                    <a:pt x="209843" y="2516017"/>
                  </a:cubicBezTo>
                  <a:close/>
                  <a:moveTo>
                    <a:pt x="245504" y="2507178"/>
                  </a:moveTo>
                  <a:lnTo>
                    <a:pt x="267755" y="2520589"/>
                  </a:lnTo>
                  <a:cubicBezTo>
                    <a:pt x="286449" y="2531765"/>
                    <a:pt x="296609" y="2541925"/>
                    <a:pt x="298235" y="2551069"/>
                  </a:cubicBezTo>
                  <a:cubicBezTo>
                    <a:pt x="299251" y="2556759"/>
                    <a:pt x="301384" y="2562550"/>
                    <a:pt x="304635" y="2568443"/>
                  </a:cubicBezTo>
                  <a:lnTo>
                    <a:pt x="301283" y="2571491"/>
                  </a:lnTo>
                  <a:cubicBezTo>
                    <a:pt x="297219" y="2568036"/>
                    <a:pt x="291631" y="2565700"/>
                    <a:pt x="284519" y="2564480"/>
                  </a:cubicBezTo>
                  <a:cubicBezTo>
                    <a:pt x="274359" y="2561432"/>
                    <a:pt x="263691" y="2550866"/>
                    <a:pt x="252515" y="2532781"/>
                  </a:cubicBezTo>
                  <a:lnTo>
                    <a:pt x="240323" y="2512969"/>
                  </a:lnTo>
                  <a:close/>
                  <a:moveTo>
                    <a:pt x="182411" y="2488585"/>
                  </a:moveTo>
                  <a:cubicBezTo>
                    <a:pt x="190742" y="2488788"/>
                    <a:pt x="198362" y="2491328"/>
                    <a:pt x="205271" y="2496205"/>
                  </a:cubicBezTo>
                  <a:lnTo>
                    <a:pt x="199175" y="2503825"/>
                  </a:lnTo>
                  <a:cubicBezTo>
                    <a:pt x="194298" y="2500777"/>
                    <a:pt x="189218" y="2499253"/>
                    <a:pt x="183935" y="2499253"/>
                  </a:cubicBezTo>
                  <a:cubicBezTo>
                    <a:pt x="178448" y="2499253"/>
                    <a:pt x="173775" y="2501184"/>
                    <a:pt x="169914" y="2505044"/>
                  </a:cubicBezTo>
                  <a:cubicBezTo>
                    <a:pt x="166053" y="2508905"/>
                    <a:pt x="164123" y="2513579"/>
                    <a:pt x="164123" y="2519065"/>
                  </a:cubicBezTo>
                  <a:cubicBezTo>
                    <a:pt x="164123" y="2523536"/>
                    <a:pt x="165342" y="2527701"/>
                    <a:pt x="167780" y="2531562"/>
                  </a:cubicBezTo>
                  <a:cubicBezTo>
                    <a:pt x="170219" y="2535423"/>
                    <a:pt x="173571" y="2537353"/>
                    <a:pt x="177839" y="2537353"/>
                  </a:cubicBezTo>
                  <a:cubicBezTo>
                    <a:pt x="184951" y="2537353"/>
                    <a:pt x="188507" y="2534305"/>
                    <a:pt x="188507" y="2528209"/>
                  </a:cubicBezTo>
                  <a:cubicBezTo>
                    <a:pt x="188507" y="2523129"/>
                    <a:pt x="185967" y="2520589"/>
                    <a:pt x="180887" y="2520589"/>
                  </a:cubicBezTo>
                  <a:cubicBezTo>
                    <a:pt x="177839" y="2520589"/>
                    <a:pt x="175299" y="2522621"/>
                    <a:pt x="173267" y="2526685"/>
                  </a:cubicBezTo>
                  <a:cubicBezTo>
                    <a:pt x="173267" y="2517541"/>
                    <a:pt x="176823" y="2512969"/>
                    <a:pt x="183935" y="2512969"/>
                  </a:cubicBezTo>
                  <a:cubicBezTo>
                    <a:pt x="187999" y="2512969"/>
                    <a:pt x="191301" y="2514493"/>
                    <a:pt x="193841" y="2517541"/>
                  </a:cubicBezTo>
                  <a:cubicBezTo>
                    <a:pt x="196381" y="2520589"/>
                    <a:pt x="197651" y="2524145"/>
                    <a:pt x="197651" y="2528209"/>
                  </a:cubicBezTo>
                  <a:cubicBezTo>
                    <a:pt x="197651" y="2533899"/>
                    <a:pt x="195517" y="2538623"/>
                    <a:pt x="191250" y="2542382"/>
                  </a:cubicBezTo>
                  <a:cubicBezTo>
                    <a:pt x="186983" y="2546142"/>
                    <a:pt x="182004" y="2548021"/>
                    <a:pt x="176315" y="2548021"/>
                  </a:cubicBezTo>
                  <a:cubicBezTo>
                    <a:pt x="169203" y="2548021"/>
                    <a:pt x="163361" y="2545278"/>
                    <a:pt x="158789" y="2539792"/>
                  </a:cubicBezTo>
                  <a:cubicBezTo>
                    <a:pt x="154217" y="2534305"/>
                    <a:pt x="151931" y="2527904"/>
                    <a:pt x="151931" y="2520589"/>
                  </a:cubicBezTo>
                  <a:cubicBezTo>
                    <a:pt x="151931" y="2511648"/>
                    <a:pt x="154775" y="2504028"/>
                    <a:pt x="160465" y="2497729"/>
                  </a:cubicBezTo>
                  <a:cubicBezTo>
                    <a:pt x="166155" y="2491430"/>
                    <a:pt x="173470" y="2488382"/>
                    <a:pt x="182411" y="2488585"/>
                  </a:cubicBezTo>
                  <a:close/>
                  <a:moveTo>
                    <a:pt x="295187" y="2485537"/>
                  </a:moveTo>
                  <a:cubicBezTo>
                    <a:pt x="299251" y="2489601"/>
                    <a:pt x="301283" y="2494173"/>
                    <a:pt x="301283" y="2499253"/>
                  </a:cubicBezTo>
                  <a:cubicBezTo>
                    <a:pt x="301283" y="2504333"/>
                    <a:pt x="299301" y="2508397"/>
                    <a:pt x="295339" y="2511445"/>
                  </a:cubicBezTo>
                  <a:cubicBezTo>
                    <a:pt x="291377" y="2514493"/>
                    <a:pt x="286754" y="2516017"/>
                    <a:pt x="281471" y="2516017"/>
                  </a:cubicBezTo>
                  <a:cubicBezTo>
                    <a:pt x="272123" y="2516017"/>
                    <a:pt x="260439" y="2511953"/>
                    <a:pt x="246419" y="2503825"/>
                  </a:cubicBezTo>
                  <a:lnTo>
                    <a:pt x="235751" y="2512969"/>
                  </a:lnTo>
                  <a:cubicBezTo>
                    <a:pt x="245911" y="2527396"/>
                    <a:pt x="250991" y="2539080"/>
                    <a:pt x="250991" y="2548021"/>
                  </a:cubicBezTo>
                  <a:cubicBezTo>
                    <a:pt x="250991" y="2554320"/>
                    <a:pt x="248552" y="2559451"/>
                    <a:pt x="243675" y="2563414"/>
                  </a:cubicBezTo>
                  <a:cubicBezTo>
                    <a:pt x="238799" y="2567376"/>
                    <a:pt x="233109" y="2569357"/>
                    <a:pt x="226607" y="2569357"/>
                  </a:cubicBezTo>
                  <a:cubicBezTo>
                    <a:pt x="218072" y="2569357"/>
                    <a:pt x="211976" y="2567833"/>
                    <a:pt x="208319" y="2564785"/>
                  </a:cubicBezTo>
                  <a:cubicBezTo>
                    <a:pt x="215431" y="2563566"/>
                    <a:pt x="221527" y="2561026"/>
                    <a:pt x="226607" y="2557165"/>
                  </a:cubicBezTo>
                  <a:cubicBezTo>
                    <a:pt x="232703" y="2552492"/>
                    <a:pt x="235751" y="2546904"/>
                    <a:pt x="235751" y="2540401"/>
                  </a:cubicBezTo>
                  <a:cubicBezTo>
                    <a:pt x="235547" y="2532476"/>
                    <a:pt x="230975" y="2520284"/>
                    <a:pt x="222035" y="2503825"/>
                  </a:cubicBezTo>
                  <a:lnTo>
                    <a:pt x="234227" y="2491633"/>
                  </a:lnTo>
                  <a:cubicBezTo>
                    <a:pt x="251702" y="2499761"/>
                    <a:pt x="264402" y="2503825"/>
                    <a:pt x="272327" y="2503825"/>
                  </a:cubicBezTo>
                  <a:cubicBezTo>
                    <a:pt x="278016" y="2503825"/>
                    <a:pt x="283249" y="2502149"/>
                    <a:pt x="288024" y="2498796"/>
                  </a:cubicBezTo>
                  <a:cubicBezTo>
                    <a:pt x="292799" y="2495443"/>
                    <a:pt x="295187" y="2491024"/>
                    <a:pt x="295187" y="2485537"/>
                  </a:cubicBezTo>
                  <a:close/>
                  <a:moveTo>
                    <a:pt x="240323" y="2467249"/>
                  </a:moveTo>
                  <a:lnTo>
                    <a:pt x="247638" y="2474260"/>
                  </a:lnTo>
                  <a:lnTo>
                    <a:pt x="204356" y="2516322"/>
                  </a:lnTo>
                  <a:lnTo>
                    <a:pt x="197651" y="2508397"/>
                  </a:lnTo>
                  <a:close/>
                  <a:moveTo>
                    <a:pt x="250991" y="2421529"/>
                  </a:moveTo>
                  <a:cubicBezTo>
                    <a:pt x="257899" y="2421529"/>
                    <a:pt x="263945" y="2423866"/>
                    <a:pt x="269126" y="2428540"/>
                  </a:cubicBezTo>
                  <a:cubicBezTo>
                    <a:pt x="274308" y="2433213"/>
                    <a:pt x="276899" y="2439004"/>
                    <a:pt x="276899" y="2445913"/>
                  </a:cubicBezTo>
                  <a:cubicBezTo>
                    <a:pt x="276899" y="2451603"/>
                    <a:pt x="275019" y="2456429"/>
                    <a:pt x="271260" y="2460391"/>
                  </a:cubicBezTo>
                  <a:cubicBezTo>
                    <a:pt x="267501" y="2464354"/>
                    <a:pt x="262776" y="2466335"/>
                    <a:pt x="257087" y="2466335"/>
                  </a:cubicBezTo>
                  <a:cubicBezTo>
                    <a:pt x="252616" y="2466335"/>
                    <a:pt x="248959" y="2464811"/>
                    <a:pt x="246114" y="2461763"/>
                  </a:cubicBezTo>
                  <a:cubicBezTo>
                    <a:pt x="243269" y="2458715"/>
                    <a:pt x="241847" y="2454956"/>
                    <a:pt x="241847" y="2450485"/>
                  </a:cubicBezTo>
                  <a:cubicBezTo>
                    <a:pt x="241847" y="2444389"/>
                    <a:pt x="244895" y="2441341"/>
                    <a:pt x="250991" y="2441341"/>
                  </a:cubicBezTo>
                  <a:cubicBezTo>
                    <a:pt x="253632" y="2441748"/>
                    <a:pt x="255664" y="2442764"/>
                    <a:pt x="257087" y="2444389"/>
                  </a:cubicBezTo>
                  <a:cubicBezTo>
                    <a:pt x="253023" y="2444389"/>
                    <a:pt x="250991" y="2446421"/>
                    <a:pt x="250991" y="2450485"/>
                  </a:cubicBezTo>
                  <a:cubicBezTo>
                    <a:pt x="250991" y="2455565"/>
                    <a:pt x="253531" y="2458105"/>
                    <a:pt x="258611" y="2458105"/>
                  </a:cubicBezTo>
                  <a:cubicBezTo>
                    <a:pt x="264707" y="2458105"/>
                    <a:pt x="267755" y="2454041"/>
                    <a:pt x="267755" y="2445913"/>
                  </a:cubicBezTo>
                  <a:cubicBezTo>
                    <a:pt x="267755" y="2441240"/>
                    <a:pt x="265926" y="2437531"/>
                    <a:pt x="262268" y="2434788"/>
                  </a:cubicBezTo>
                  <a:cubicBezTo>
                    <a:pt x="258611" y="2432045"/>
                    <a:pt x="254343" y="2430673"/>
                    <a:pt x="249467" y="2430673"/>
                  </a:cubicBezTo>
                  <a:cubicBezTo>
                    <a:pt x="243980" y="2430673"/>
                    <a:pt x="239307" y="2432604"/>
                    <a:pt x="235446" y="2436464"/>
                  </a:cubicBezTo>
                  <a:cubicBezTo>
                    <a:pt x="231585" y="2440325"/>
                    <a:pt x="229655" y="2444999"/>
                    <a:pt x="229655" y="2450485"/>
                  </a:cubicBezTo>
                  <a:cubicBezTo>
                    <a:pt x="229655" y="2456378"/>
                    <a:pt x="231179" y="2461966"/>
                    <a:pt x="234227" y="2467249"/>
                  </a:cubicBezTo>
                  <a:lnTo>
                    <a:pt x="226607" y="2474869"/>
                  </a:lnTo>
                  <a:cubicBezTo>
                    <a:pt x="221527" y="2465725"/>
                    <a:pt x="218987" y="2458613"/>
                    <a:pt x="218987" y="2453533"/>
                  </a:cubicBezTo>
                  <a:cubicBezTo>
                    <a:pt x="218987" y="2444592"/>
                    <a:pt x="222085" y="2437023"/>
                    <a:pt x="228283" y="2430826"/>
                  </a:cubicBezTo>
                  <a:cubicBezTo>
                    <a:pt x="234481" y="2424628"/>
                    <a:pt x="242050" y="2421529"/>
                    <a:pt x="250991" y="2421529"/>
                  </a:cubicBezTo>
                  <a:close/>
                  <a:moveTo>
                    <a:pt x="218987" y="2384953"/>
                  </a:moveTo>
                  <a:cubicBezTo>
                    <a:pt x="223457" y="2384953"/>
                    <a:pt x="229807" y="2386477"/>
                    <a:pt x="238037" y="2389525"/>
                  </a:cubicBezTo>
                  <a:cubicBezTo>
                    <a:pt x="246266" y="2392573"/>
                    <a:pt x="252616" y="2394097"/>
                    <a:pt x="257087" y="2394097"/>
                  </a:cubicBezTo>
                  <a:cubicBezTo>
                    <a:pt x="259931" y="2394097"/>
                    <a:pt x="263995" y="2393081"/>
                    <a:pt x="269279" y="2391049"/>
                  </a:cubicBezTo>
                  <a:cubicBezTo>
                    <a:pt x="264402" y="2400193"/>
                    <a:pt x="255766" y="2404765"/>
                    <a:pt x="243371" y="2404765"/>
                  </a:cubicBezTo>
                  <a:cubicBezTo>
                    <a:pt x="233211" y="2404765"/>
                    <a:pt x="224575" y="2408067"/>
                    <a:pt x="217463" y="2414671"/>
                  </a:cubicBezTo>
                  <a:cubicBezTo>
                    <a:pt x="210351" y="2421275"/>
                    <a:pt x="206795" y="2429657"/>
                    <a:pt x="206795" y="2439817"/>
                  </a:cubicBezTo>
                  <a:cubicBezTo>
                    <a:pt x="206795" y="2452009"/>
                    <a:pt x="211875" y="2465217"/>
                    <a:pt x="222035" y="2479441"/>
                  </a:cubicBezTo>
                  <a:lnTo>
                    <a:pt x="209843" y="2491633"/>
                  </a:lnTo>
                  <a:cubicBezTo>
                    <a:pt x="196431" y="2480457"/>
                    <a:pt x="183731" y="2474869"/>
                    <a:pt x="171743" y="2474869"/>
                  </a:cubicBezTo>
                  <a:cubicBezTo>
                    <a:pt x="162599" y="2474869"/>
                    <a:pt x="154369" y="2477612"/>
                    <a:pt x="147054" y="2483099"/>
                  </a:cubicBezTo>
                  <a:cubicBezTo>
                    <a:pt x="139129" y="2488992"/>
                    <a:pt x="135167" y="2496408"/>
                    <a:pt x="135167" y="2505349"/>
                  </a:cubicBezTo>
                  <a:cubicBezTo>
                    <a:pt x="135167" y="2506568"/>
                    <a:pt x="135421" y="2508346"/>
                    <a:pt x="135929" y="2510683"/>
                  </a:cubicBezTo>
                  <a:cubicBezTo>
                    <a:pt x="136437" y="2513020"/>
                    <a:pt x="136691" y="2514798"/>
                    <a:pt x="136691" y="2516017"/>
                  </a:cubicBezTo>
                  <a:cubicBezTo>
                    <a:pt x="136691" y="2527803"/>
                    <a:pt x="132119" y="2535423"/>
                    <a:pt x="122975" y="2538877"/>
                  </a:cubicBezTo>
                  <a:cubicBezTo>
                    <a:pt x="125007" y="2535626"/>
                    <a:pt x="126023" y="2532070"/>
                    <a:pt x="126023" y="2528209"/>
                  </a:cubicBezTo>
                  <a:cubicBezTo>
                    <a:pt x="126023" y="2524755"/>
                    <a:pt x="125007" y="2521199"/>
                    <a:pt x="122975" y="2517541"/>
                  </a:cubicBezTo>
                  <a:cubicBezTo>
                    <a:pt x="116879" y="2506772"/>
                    <a:pt x="113831" y="2497628"/>
                    <a:pt x="113831" y="2490109"/>
                  </a:cubicBezTo>
                  <a:cubicBezTo>
                    <a:pt x="113831" y="2481372"/>
                    <a:pt x="117590" y="2474260"/>
                    <a:pt x="125108" y="2468773"/>
                  </a:cubicBezTo>
                  <a:cubicBezTo>
                    <a:pt x="132017" y="2463693"/>
                    <a:pt x="139942" y="2461153"/>
                    <a:pt x="148883" y="2461153"/>
                  </a:cubicBezTo>
                  <a:cubicBezTo>
                    <a:pt x="164123" y="2461153"/>
                    <a:pt x="181395" y="2466741"/>
                    <a:pt x="200699" y="2477917"/>
                  </a:cubicBezTo>
                  <a:lnTo>
                    <a:pt x="208319" y="2470297"/>
                  </a:lnTo>
                  <a:cubicBezTo>
                    <a:pt x="195111" y="2447539"/>
                    <a:pt x="188507" y="2432299"/>
                    <a:pt x="188507" y="2424577"/>
                  </a:cubicBezTo>
                  <a:cubicBezTo>
                    <a:pt x="188507" y="2413604"/>
                    <a:pt x="190843" y="2404562"/>
                    <a:pt x="195517" y="2397450"/>
                  </a:cubicBezTo>
                  <a:cubicBezTo>
                    <a:pt x="200800" y="2389119"/>
                    <a:pt x="208623" y="2384953"/>
                    <a:pt x="218987" y="2384953"/>
                  </a:cubicBezTo>
                  <a:close/>
                  <a:moveTo>
                    <a:pt x="97067" y="2366665"/>
                  </a:moveTo>
                  <a:lnTo>
                    <a:pt x="119927" y="2375809"/>
                  </a:lnTo>
                  <a:cubicBezTo>
                    <a:pt x="139840" y="2383734"/>
                    <a:pt x="153556" y="2393386"/>
                    <a:pt x="161075" y="2404765"/>
                  </a:cubicBezTo>
                  <a:lnTo>
                    <a:pt x="204051" y="2469992"/>
                  </a:lnTo>
                  <a:lnTo>
                    <a:pt x="200089" y="2474260"/>
                  </a:lnTo>
                  <a:lnTo>
                    <a:pt x="130595" y="2429149"/>
                  </a:lnTo>
                  <a:cubicBezTo>
                    <a:pt x="120841" y="2422850"/>
                    <a:pt x="112205" y="2411166"/>
                    <a:pt x="104687" y="2394097"/>
                  </a:cubicBezTo>
                  <a:lnTo>
                    <a:pt x="94019" y="2369713"/>
                  </a:lnTo>
                  <a:close/>
                  <a:moveTo>
                    <a:pt x="316523" y="2290465"/>
                  </a:moveTo>
                  <a:lnTo>
                    <a:pt x="325667" y="2290465"/>
                  </a:lnTo>
                  <a:lnTo>
                    <a:pt x="325667" y="2595265"/>
                  </a:lnTo>
                  <a:lnTo>
                    <a:pt x="20867" y="2595265"/>
                  </a:lnTo>
                  <a:lnTo>
                    <a:pt x="20867" y="2586121"/>
                  </a:lnTo>
                  <a:lnTo>
                    <a:pt x="316523" y="2586121"/>
                  </a:lnTo>
                  <a:close/>
                  <a:moveTo>
                    <a:pt x="292139" y="2290465"/>
                  </a:moveTo>
                  <a:lnTo>
                    <a:pt x="301283" y="2290465"/>
                  </a:lnTo>
                  <a:lnTo>
                    <a:pt x="301283" y="2441341"/>
                  </a:lnTo>
                  <a:cubicBezTo>
                    <a:pt x="301283" y="2454752"/>
                    <a:pt x="297320" y="2466538"/>
                    <a:pt x="289395" y="2476698"/>
                  </a:cubicBezTo>
                  <a:cubicBezTo>
                    <a:pt x="280861" y="2487671"/>
                    <a:pt x="270091" y="2493157"/>
                    <a:pt x="257087" y="2493157"/>
                  </a:cubicBezTo>
                  <a:cubicBezTo>
                    <a:pt x="254242" y="2493157"/>
                    <a:pt x="248654" y="2491633"/>
                    <a:pt x="240323" y="2488585"/>
                  </a:cubicBezTo>
                  <a:lnTo>
                    <a:pt x="247943" y="2479441"/>
                  </a:lnTo>
                  <a:cubicBezTo>
                    <a:pt x="254039" y="2480457"/>
                    <a:pt x="258103" y="2480965"/>
                    <a:pt x="260135" y="2480965"/>
                  </a:cubicBezTo>
                  <a:cubicBezTo>
                    <a:pt x="270091" y="2480965"/>
                    <a:pt x="278118" y="2475885"/>
                    <a:pt x="284214" y="2465725"/>
                  </a:cubicBezTo>
                  <a:cubicBezTo>
                    <a:pt x="289497" y="2456988"/>
                    <a:pt x="292139" y="2447336"/>
                    <a:pt x="292139" y="2436769"/>
                  </a:cubicBezTo>
                  <a:close/>
                  <a:moveTo>
                    <a:pt x="232883" y="2072827"/>
                  </a:moveTo>
                  <a:cubicBezTo>
                    <a:pt x="236947" y="2079736"/>
                    <a:pt x="238979" y="2086340"/>
                    <a:pt x="238979" y="2092639"/>
                  </a:cubicBezTo>
                  <a:cubicBezTo>
                    <a:pt x="238979" y="2104628"/>
                    <a:pt x="235067" y="2114737"/>
                    <a:pt x="227244" y="2122966"/>
                  </a:cubicBezTo>
                  <a:cubicBezTo>
                    <a:pt x="219421" y="2131196"/>
                    <a:pt x="209616" y="2135311"/>
                    <a:pt x="197831" y="2135311"/>
                  </a:cubicBezTo>
                  <a:lnTo>
                    <a:pt x="36287" y="2135311"/>
                  </a:lnTo>
                  <a:lnTo>
                    <a:pt x="36287" y="2126167"/>
                  </a:lnTo>
                  <a:lnTo>
                    <a:pt x="193259" y="2126167"/>
                  </a:lnTo>
                  <a:cubicBezTo>
                    <a:pt x="202809" y="2126167"/>
                    <a:pt x="211039" y="2123170"/>
                    <a:pt x="217947" y="2117175"/>
                  </a:cubicBezTo>
                  <a:cubicBezTo>
                    <a:pt x="224856" y="2111181"/>
                    <a:pt x="228311" y="2103510"/>
                    <a:pt x="228311" y="2094163"/>
                  </a:cubicBezTo>
                  <a:cubicBezTo>
                    <a:pt x="228311" y="2090302"/>
                    <a:pt x="227295" y="2085730"/>
                    <a:pt x="225263" y="2080447"/>
                  </a:cubicBezTo>
                  <a:close/>
                  <a:moveTo>
                    <a:pt x="260924" y="2071608"/>
                  </a:moveTo>
                  <a:lnTo>
                    <a:pt x="283175" y="2085019"/>
                  </a:lnTo>
                  <a:cubicBezTo>
                    <a:pt x="301869" y="2096195"/>
                    <a:pt x="312029" y="2106355"/>
                    <a:pt x="313655" y="2115499"/>
                  </a:cubicBezTo>
                  <a:cubicBezTo>
                    <a:pt x="314671" y="2121188"/>
                    <a:pt x="316804" y="2126980"/>
                    <a:pt x="320055" y="2132872"/>
                  </a:cubicBezTo>
                  <a:lnTo>
                    <a:pt x="316703" y="2135920"/>
                  </a:lnTo>
                  <a:cubicBezTo>
                    <a:pt x="312639" y="2132466"/>
                    <a:pt x="307051" y="2130129"/>
                    <a:pt x="299939" y="2128910"/>
                  </a:cubicBezTo>
                  <a:cubicBezTo>
                    <a:pt x="289779" y="2125862"/>
                    <a:pt x="279111" y="2115296"/>
                    <a:pt x="267935" y="2097211"/>
                  </a:cubicBezTo>
                  <a:lnTo>
                    <a:pt x="255743" y="2077399"/>
                  </a:lnTo>
                  <a:close/>
                  <a:moveTo>
                    <a:pt x="197831" y="2053015"/>
                  </a:moveTo>
                  <a:cubicBezTo>
                    <a:pt x="206162" y="2053218"/>
                    <a:pt x="213782" y="2055758"/>
                    <a:pt x="220691" y="2060635"/>
                  </a:cubicBezTo>
                  <a:lnTo>
                    <a:pt x="214595" y="2068255"/>
                  </a:lnTo>
                  <a:cubicBezTo>
                    <a:pt x="209718" y="2065207"/>
                    <a:pt x="204638" y="2063683"/>
                    <a:pt x="199355" y="2063683"/>
                  </a:cubicBezTo>
                  <a:cubicBezTo>
                    <a:pt x="193868" y="2063683"/>
                    <a:pt x="189195" y="2065613"/>
                    <a:pt x="185334" y="2069474"/>
                  </a:cubicBezTo>
                  <a:cubicBezTo>
                    <a:pt x="181473" y="2073335"/>
                    <a:pt x="179543" y="2078008"/>
                    <a:pt x="179543" y="2083495"/>
                  </a:cubicBezTo>
                  <a:cubicBezTo>
                    <a:pt x="179543" y="2087965"/>
                    <a:pt x="180762" y="2092131"/>
                    <a:pt x="183200" y="2095992"/>
                  </a:cubicBezTo>
                  <a:cubicBezTo>
                    <a:pt x="185639" y="2099852"/>
                    <a:pt x="188991" y="2101783"/>
                    <a:pt x="193259" y="2101783"/>
                  </a:cubicBezTo>
                  <a:cubicBezTo>
                    <a:pt x="200371" y="2101783"/>
                    <a:pt x="203927" y="2098735"/>
                    <a:pt x="203927" y="2092639"/>
                  </a:cubicBezTo>
                  <a:cubicBezTo>
                    <a:pt x="203927" y="2087559"/>
                    <a:pt x="201387" y="2085019"/>
                    <a:pt x="196307" y="2085019"/>
                  </a:cubicBezTo>
                  <a:cubicBezTo>
                    <a:pt x="193259" y="2085019"/>
                    <a:pt x="190719" y="2087051"/>
                    <a:pt x="188687" y="2091115"/>
                  </a:cubicBezTo>
                  <a:cubicBezTo>
                    <a:pt x="188687" y="2081971"/>
                    <a:pt x="192243" y="2077399"/>
                    <a:pt x="199355" y="2077399"/>
                  </a:cubicBezTo>
                  <a:cubicBezTo>
                    <a:pt x="203419" y="2077399"/>
                    <a:pt x="206721" y="2078923"/>
                    <a:pt x="209261" y="2081971"/>
                  </a:cubicBezTo>
                  <a:cubicBezTo>
                    <a:pt x="211801" y="2085019"/>
                    <a:pt x="213071" y="2088575"/>
                    <a:pt x="213071" y="2092639"/>
                  </a:cubicBezTo>
                  <a:cubicBezTo>
                    <a:pt x="213071" y="2098328"/>
                    <a:pt x="210937" y="2103053"/>
                    <a:pt x="206670" y="2106812"/>
                  </a:cubicBezTo>
                  <a:cubicBezTo>
                    <a:pt x="202403" y="2110571"/>
                    <a:pt x="197424" y="2112451"/>
                    <a:pt x="191735" y="2112451"/>
                  </a:cubicBezTo>
                  <a:cubicBezTo>
                    <a:pt x="184623" y="2112451"/>
                    <a:pt x="178781" y="2109708"/>
                    <a:pt x="174209" y="2104221"/>
                  </a:cubicBezTo>
                  <a:cubicBezTo>
                    <a:pt x="169637" y="2098735"/>
                    <a:pt x="167351" y="2092334"/>
                    <a:pt x="167351" y="2085019"/>
                  </a:cubicBezTo>
                  <a:cubicBezTo>
                    <a:pt x="167351" y="2076078"/>
                    <a:pt x="170195" y="2068458"/>
                    <a:pt x="175885" y="2062159"/>
                  </a:cubicBezTo>
                  <a:cubicBezTo>
                    <a:pt x="181575" y="2055860"/>
                    <a:pt x="188890" y="2052812"/>
                    <a:pt x="197831" y="2053015"/>
                  </a:cubicBezTo>
                  <a:close/>
                  <a:moveTo>
                    <a:pt x="310607" y="2049967"/>
                  </a:moveTo>
                  <a:cubicBezTo>
                    <a:pt x="314671" y="2054031"/>
                    <a:pt x="316703" y="2058603"/>
                    <a:pt x="316703" y="2063683"/>
                  </a:cubicBezTo>
                  <a:cubicBezTo>
                    <a:pt x="316703" y="2068763"/>
                    <a:pt x="314721" y="2072827"/>
                    <a:pt x="310759" y="2075875"/>
                  </a:cubicBezTo>
                  <a:cubicBezTo>
                    <a:pt x="306797" y="2078923"/>
                    <a:pt x="302174" y="2080447"/>
                    <a:pt x="296891" y="2080447"/>
                  </a:cubicBezTo>
                  <a:cubicBezTo>
                    <a:pt x="287543" y="2080447"/>
                    <a:pt x="275859" y="2076383"/>
                    <a:pt x="261839" y="2068255"/>
                  </a:cubicBezTo>
                  <a:lnTo>
                    <a:pt x="251171" y="2077399"/>
                  </a:lnTo>
                  <a:cubicBezTo>
                    <a:pt x="261331" y="2091826"/>
                    <a:pt x="266411" y="2103510"/>
                    <a:pt x="266411" y="2112451"/>
                  </a:cubicBezTo>
                  <a:cubicBezTo>
                    <a:pt x="266411" y="2118750"/>
                    <a:pt x="263972" y="2123881"/>
                    <a:pt x="259095" y="2127843"/>
                  </a:cubicBezTo>
                  <a:cubicBezTo>
                    <a:pt x="254219" y="2131806"/>
                    <a:pt x="248529" y="2133787"/>
                    <a:pt x="242027" y="2133787"/>
                  </a:cubicBezTo>
                  <a:cubicBezTo>
                    <a:pt x="233492" y="2133787"/>
                    <a:pt x="227396" y="2132263"/>
                    <a:pt x="223739" y="2129215"/>
                  </a:cubicBezTo>
                  <a:cubicBezTo>
                    <a:pt x="230851" y="2127996"/>
                    <a:pt x="236947" y="2125456"/>
                    <a:pt x="242027" y="2121595"/>
                  </a:cubicBezTo>
                  <a:cubicBezTo>
                    <a:pt x="248123" y="2116921"/>
                    <a:pt x="251171" y="2111333"/>
                    <a:pt x="251171" y="2104831"/>
                  </a:cubicBezTo>
                  <a:cubicBezTo>
                    <a:pt x="250967" y="2096906"/>
                    <a:pt x="246395" y="2084714"/>
                    <a:pt x="237455" y="2068255"/>
                  </a:cubicBezTo>
                  <a:lnTo>
                    <a:pt x="249647" y="2056063"/>
                  </a:lnTo>
                  <a:cubicBezTo>
                    <a:pt x="267122" y="2064191"/>
                    <a:pt x="279822" y="2068255"/>
                    <a:pt x="287747" y="2068255"/>
                  </a:cubicBezTo>
                  <a:cubicBezTo>
                    <a:pt x="293436" y="2068255"/>
                    <a:pt x="298669" y="2066578"/>
                    <a:pt x="303444" y="2063226"/>
                  </a:cubicBezTo>
                  <a:cubicBezTo>
                    <a:pt x="308219" y="2059873"/>
                    <a:pt x="310607" y="2055453"/>
                    <a:pt x="310607" y="2049967"/>
                  </a:cubicBezTo>
                  <a:close/>
                  <a:moveTo>
                    <a:pt x="255743" y="2031679"/>
                  </a:moveTo>
                  <a:lnTo>
                    <a:pt x="263058" y="2038689"/>
                  </a:lnTo>
                  <a:lnTo>
                    <a:pt x="219776" y="2080752"/>
                  </a:lnTo>
                  <a:lnTo>
                    <a:pt x="213071" y="2072827"/>
                  </a:lnTo>
                  <a:close/>
                  <a:moveTo>
                    <a:pt x="266411" y="1985959"/>
                  </a:moveTo>
                  <a:cubicBezTo>
                    <a:pt x="273319" y="1985959"/>
                    <a:pt x="279365" y="1988296"/>
                    <a:pt x="284546" y="1992969"/>
                  </a:cubicBezTo>
                  <a:cubicBezTo>
                    <a:pt x="289728" y="1997643"/>
                    <a:pt x="292319" y="2003434"/>
                    <a:pt x="292319" y="2010343"/>
                  </a:cubicBezTo>
                  <a:cubicBezTo>
                    <a:pt x="292319" y="2016032"/>
                    <a:pt x="290439" y="2020858"/>
                    <a:pt x="286680" y="2024821"/>
                  </a:cubicBezTo>
                  <a:cubicBezTo>
                    <a:pt x="282921" y="2028783"/>
                    <a:pt x="278196" y="2030764"/>
                    <a:pt x="272507" y="2030764"/>
                  </a:cubicBezTo>
                  <a:cubicBezTo>
                    <a:pt x="268036" y="2030764"/>
                    <a:pt x="264379" y="2029240"/>
                    <a:pt x="261534" y="2026192"/>
                  </a:cubicBezTo>
                  <a:cubicBezTo>
                    <a:pt x="258689" y="2023144"/>
                    <a:pt x="257267" y="2019385"/>
                    <a:pt x="257267" y="2014915"/>
                  </a:cubicBezTo>
                  <a:cubicBezTo>
                    <a:pt x="257267" y="2008819"/>
                    <a:pt x="260315" y="2005771"/>
                    <a:pt x="266411" y="2005771"/>
                  </a:cubicBezTo>
                  <a:cubicBezTo>
                    <a:pt x="269052" y="2006177"/>
                    <a:pt x="271084" y="2007193"/>
                    <a:pt x="272507" y="2008819"/>
                  </a:cubicBezTo>
                  <a:cubicBezTo>
                    <a:pt x="268443" y="2008819"/>
                    <a:pt x="266411" y="2010851"/>
                    <a:pt x="266411" y="2014915"/>
                  </a:cubicBezTo>
                  <a:cubicBezTo>
                    <a:pt x="266411" y="2019995"/>
                    <a:pt x="268951" y="2022535"/>
                    <a:pt x="274031" y="2022535"/>
                  </a:cubicBezTo>
                  <a:cubicBezTo>
                    <a:pt x="280127" y="2022535"/>
                    <a:pt x="283175" y="2018471"/>
                    <a:pt x="283175" y="2010343"/>
                  </a:cubicBezTo>
                  <a:cubicBezTo>
                    <a:pt x="283175" y="2005669"/>
                    <a:pt x="281346" y="2001961"/>
                    <a:pt x="277688" y="1999218"/>
                  </a:cubicBezTo>
                  <a:cubicBezTo>
                    <a:pt x="274031" y="1996474"/>
                    <a:pt x="269763" y="1995103"/>
                    <a:pt x="264887" y="1995103"/>
                  </a:cubicBezTo>
                  <a:cubicBezTo>
                    <a:pt x="259400" y="1995103"/>
                    <a:pt x="254727" y="1997033"/>
                    <a:pt x="250866" y="2000894"/>
                  </a:cubicBezTo>
                  <a:cubicBezTo>
                    <a:pt x="247005" y="2004755"/>
                    <a:pt x="245075" y="2009428"/>
                    <a:pt x="245075" y="2014915"/>
                  </a:cubicBezTo>
                  <a:cubicBezTo>
                    <a:pt x="245075" y="2020808"/>
                    <a:pt x="246599" y="2026396"/>
                    <a:pt x="249647" y="2031679"/>
                  </a:cubicBezTo>
                  <a:lnTo>
                    <a:pt x="242027" y="2039299"/>
                  </a:lnTo>
                  <a:cubicBezTo>
                    <a:pt x="236947" y="2030155"/>
                    <a:pt x="234407" y="2023043"/>
                    <a:pt x="234407" y="2017963"/>
                  </a:cubicBezTo>
                  <a:cubicBezTo>
                    <a:pt x="234407" y="2009022"/>
                    <a:pt x="237505" y="2001453"/>
                    <a:pt x="243703" y="1995255"/>
                  </a:cubicBezTo>
                  <a:cubicBezTo>
                    <a:pt x="249901" y="1989058"/>
                    <a:pt x="257470" y="1985959"/>
                    <a:pt x="266411" y="1985959"/>
                  </a:cubicBezTo>
                  <a:close/>
                  <a:moveTo>
                    <a:pt x="234407" y="1949383"/>
                  </a:moveTo>
                  <a:cubicBezTo>
                    <a:pt x="238877" y="1949383"/>
                    <a:pt x="245227" y="1950907"/>
                    <a:pt x="253457" y="1953955"/>
                  </a:cubicBezTo>
                  <a:cubicBezTo>
                    <a:pt x="261686" y="1957003"/>
                    <a:pt x="268036" y="1958527"/>
                    <a:pt x="272507" y="1958527"/>
                  </a:cubicBezTo>
                  <a:cubicBezTo>
                    <a:pt x="275351" y="1958527"/>
                    <a:pt x="279415" y="1957511"/>
                    <a:pt x="284699" y="1955479"/>
                  </a:cubicBezTo>
                  <a:cubicBezTo>
                    <a:pt x="279822" y="1964623"/>
                    <a:pt x="271186" y="1969195"/>
                    <a:pt x="258791" y="1969195"/>
                  </a:cubicBezTo>
                  <a:cubicBezTo>
                    <a:pt x="248631" y="1969195"/>
                    <a:pt x="239995" y="1972497"/>
                    <a:pt x="232883" y="1979101"/>
                  </a:cubicBezTo>
                  <a:cubicBezTo>
                    <a:pt x="225771" y="1985705"/>
                    <a:pt x="222215" y="1994087"/>
                    <a:pt x="222215" y="2004247"/>
                  </a:cubicBezTo>
                  <a:cubicBezTo>
                    <a:pt x="222215" y="2016439"/>
                    <a:pt x="227295" y="2029647"/>
                    <a:pt x="237455" y="2043871"/>
                  </a:cubicBezTo>
                  <a:lnTo>
                    <a:pt x="225263" y="2056063"/>
                  </a:lnTo>
                  <a:cubicBezTo>
                    <a:pt x="211851" y="2044887"/>
                    <a:pt x="199151" y="2039299"/>
                    <a:pt x="187163" y="2039299"/>
                  </a:cubicBezTo>
                  <a:cubicBezTo>
                    <a:pt x="178019" y="2039299"/>
                    <a:pt x="169789" y="2042042"/>
                    <a:pt x="162474" y="2047528"/>
                  </a:cubicBezTo>
                  <a:cubicBezTo>
                    <a:pt x="154549" y="2053421"/>
                    <a:pt x="150587" y="2060838"/>
                    <a:pt x="150587" y="2069779"/>
                  </a:cubicBezTo>
                  <a:cubicBezTo>
                    <a:pt x="150587" y="2070998"/>
                    <a:pt x="150841" y="2072776"/>
                    <a:pt x="151349" y="2075113"/>
                  </a:cubicBezTo>
                  <a:cubicBezTo>
                    <a:pt x="151857" y="2077450"/>
                    <a:pt x="152111" y="2079228"/>
                    <a:pt x="152111" y="2080447"/>
                  </a:cubicBezTo>
                  <a:cubicBezTo>
                    <a:pt x="152111" y="2092232"/>
                    <a:pt x="147539" y="2099852"/>
                    <a:pt x="138395" y="2103307"/>
                  </a:cubicBezTo>
                  <a:cubicBezTo>
                    <a:pt x="140427" y="2100056"/>
                    <a:pt x="141443" y="2096500"/>
                    <a:pt x="141443" y="2092639"/>
                  </a:cubicBezTo>
                  <a:cubicBezTo>
                    <a:pt x="141443" y="2089184"/>
                    <a:pt x="140427" y="2085628"/>
                    <a:pt x="138395" y="2081971"/>
                  </a:cubicBezTo>
                  <a:cubicBezTo>
                    <a:pt x="132299" y="2071201"/>
                    <a:pt x="129251" y="2062057"/>
                    <a:pt x="129251" y="2054539"/>
                  </a:cubicBezTo>
                  <a:cubicBezTo>
                    <a:pt x="129251" y="2045801"/>
                    <a:pt x="133010" y="2038689"/>
                    <a:pt x="140528" y="2033203"/>
                  </a:cubicBezTo>
                  <a:cubicBezTo>
                    <a:pt x="147437" y="2028123"/>
                    <a:pt x="155362" y="2025583"/>
                    <a:pt x="164303" y="2025583"/>
                  </a:cubicBezTo>
                  <a:cubicBezTo>
                    <a:pt x="179543" y="2025583"/>
                    <a:pt x="196815" y="2031171"/>
                    <a:pt x="216119" y="2042347"/>
                  </a:cubicBezTo>
                  <a:lnTo>
                    <a:pt x="223739" y="2034727"/>
                  </a:lnTo>
                  <a:cubicBezTo>
                    <a:pt x="210531" y="2011968"/>
                    <a:pt x="203927" y="1996728"/>
                    <a:pt x="203927" y="1989007"/>
                  </a:cubicBezTo>
                  <a:cubicBezTo>
                    <a:pt x="203927" y="1978034"/>
                    <a:pt x="206263" y="1968992"/>
                    <a:pt x="210937" y="1961880"/>
                  </a:cubicBezTo>
                  <a:cubicBezTo>
                    <a:pt x="216220" y="1953548"/>
                    <a:pt x="224043" y="1949383"/>
                    <a:pt x="234407" y="1949383"/>
                  </a:cubicBezTo>
                  <a:close/>
                  <a:moveTo>
                    <a:pt x="112487" y="1931095"/>
                  </a:moveTo>
                  <a:lnTo>
                    <a:pt x="135347" y="1940239"/>
                  </a:lnTo>
                  <a:cubicBezTo>
                    <a:pt x="155260" y="1948164"/>
                    <a:pt x="168976" y="1957816"/>
                    <a:pt x="176495" y="1969195"/>
                  </a:cubicBezTo>
                  <a:lnTo>
                    <a:pt x="219471" y="2034422"/>
                  </a:lnTo>
                  <a:lnTo>
                    <a:pt x="215509" y="2038689"/>
                  </a:lnTo>
                  <a:lnTo>
                    <a:pt x="146015" y="1993579"/>
                  </a:lnTo>
                  <a:cubicBezTo>
                    <a:pt x="136261" y="1987280"/>
                    <a:pt x="127625" y="1975596"/>
                    <a:pt x="120107" y="1958527"/>
                  </a:cubicBezTo>
                  <a:lnTo>
                    <a:pt x="109439" y="1934143"/>
                  </a:lnTo>
                  <a:close/>
                  <a:moveTo>
                    <a:pt x="331943" y="1854895"/>
                  </a:moveTo>
                  <a:lnTo>
                    <a:pt x="341087" y="1854895"/>
                  </a:lnTo>
                  <a:lnTo>
                    <a:pt x="341087" y="2159695"/>
                  </a:lnTo>
                  <a:lnTo>
                    <a:pt x="36287" y="2159695"/>
                  </a:lnTo>
                  <a:lnTo>
                    <a:pt x="36287" y="2150551"/>
                  </a:lnTo>
                  <a:lnTo>
                    <a:pt x="331943" y="2150551"/>
                  </a:lnTo>
                  <a:close/>
                  <a:moveTo>
                    <a:pt x="307559" y="1854895"/>
                  </a:moveTo>
                  <a:lnTo>
                    <a:pt x="316703" y="1854895"/>
                  </a:lnTo>
                  <a:lnTo>
                    <a:pt x="316703" y="2005771"/>
                  </a:lnTo>
                  <a:cubicBezTo>
                    <a:pt x="316703" y="2019182"/>
                    <a:pt x="312740" y="2030968"/>
                    <a:pt x="304815" y="2041128"/>
                  </a:cubicBezTo>
                  <a:cubicBezTo>
                    <a:pt x="296281" y="2052100"/>
                    <a:pt x="285511" y="2057587"/>
                    <a:pt x="272507" y="2057587"/>
                  </a:cubicBezTo>
                  <a:cubicBezTo>
                    <a:pt x="269662" y="2057587"/>
                    <a:pt x="264074" y="2056063"/>
                    <a:pt x="255743" y="2053015"/>
                  </a:cubicBezTo>
                  <a:lnTo>
                    <a:pt x="263363" y="2043871"/>
                  </a:lnTo>
                  <a:cubicBezTo>
                    <a:pt x="269459" y="2044887"/>
                    <a:pt x="273523" y="2045395"/>
                    <a:pt x="275555" y="2045395"/>
                  </a:cubicBezTo>
                  <a:cubicBezTo>
                    <a:pt x="285511" y="2045395"/>
                    <a:pt x="293538" y="2040315"/>
                    <a:pt x="299634" y="2030155"/>
                  </a:cubicBezTo>
                  <a:cubicBezTo>
                    <a:pt x="304917" y="2021417"/>
                    <a:pt x="307559" y="2011765"/>
                    <a:pt x="307559" y="2001199"/>
                  </a:cubicBezTo>
                  <a:close/>
                  <a:moveTo>
                    <a:pt x="196598" y="1611162"/>
                  </a:moveTo>
                  <a:cubicBezTo>
                    <a:pt x="200662" y="1618071"/>
                    <a:pt x="202694" y="1624675"/>
                    <a:pt x="202694" y="1630974"/>
                  </a:cubicBezTo>
                  <a:cubicBezTo>
                    <a:pt x="202694" y="1642963"/>
                    <a:pt x="198782" y="1653072"/>
                    <a:pt x="190959" y="1661301"/>
                  </a:cubicBezTo>
                  <a:cubicBezTo>
                    <a:pt x="183136" y="1669531"/>
                    <a:pt x="173331" y="1673646"/>
                    <a:pt x="161546" y="1673646"/>
                  </a:cubicBezTo>
                  <a:lnTo>
                    <a:pt x="2" y="1673646"/>
                  </a:lnTo>
                  <a:lnTo>
                    <a:pt x="2" y="1664502"/>
                  </a:lnTo>
                  <a:lnTo>
                    <a:pt x="156974" y="1664502"/>
                  </a:lnTo>
                  <a:cubicBezTo>
                    <a:pt x="166524" y="1664502"/>
                    <a:pt x="174754" y="1661505"/>
                    <a:pt x="181662" y="1655510"/>
                  </a:cubicBezTo>
                  <a:cubicBezTo>
                    <a:pt x="188571" y="1649516"/>
                    <a:pt x="192026" y="1641845"/>
                    <a:pt x="192026" y="1632498"/>
                  </a:cubicBezTo>
                  <a:cubicBezTo>
                    <a:pt x="192026" y="1628637"/>
                    <a:pt x="191010" y="1624065"/>
                    <a:pt x="188978" y="1618782"/>
                  </a:cubicBezTo>
                  <a:close/>
                  <a:moveTo>
                    <a:pt x="224639" y="1609943"/>
                  </a:moveTo>
                  <a:lnTo>
                    <a:pt x="246890" y="1623354"/>
                  </a:lnTo>
                  <a:cubicBezTo>
                    <a:pt x="265584" y="1634530"/>
                    <a:pt x="275744" y="1644690"/>
                    <a:pt x="277370" y="1653834"/>
                  </a:cubicBezTo>
                  <a:cubicBezTo>
                    <a:pt x="278386" y="1659523"/>
                    <a:pt x="280519" y="1665315"/>
                    <a:pt x="283770" y="1671207"/>
                  </a:cubicBezTo>
                  <a:lnTo>
                    <a:pt x="280418" y="1674255"/>
                  </a:lnTo>
                  <a:cubicBezTo>
                    <a:pt x="276354" y="1670801"/>
                    <a:pt x="270766" y="1668464"/>
                    <a:pt x="263654" y="1667245"/>
                  </a:cubicBezTo>
                  <a:cubicBezTo>
                    <a:pt x="253494" y="1664197"/>
                    <a:pt x="242826" y="1653631"/>
                    <a:pt x="231650" y="1635546"/>
                  </a:cubicBezTo>
                  <a:lnTo>
                    <a:pt x="219458" y="1615734"/>
                  </a:lnTo>
                  <a:close/>
                  <a:moveTo>
                    <a:pt x="161546" y="1591350"/>
                  </a:moveTo>
                  <a:cubicBezTo>
                    <a:pt x="169877" y="1591553"/>
                    <a:pt x="177497" y="1594093"/>
                    <a:pt x="184406" y="1598970"/>
                  </a:cubicBezTo>
                  <a:lnTo>
                    <a:pt x="178310" y="1606590"/>
                  </a:lnTo>
                  <a:cubicBezTo>
                    <a:pt x="173433" y="1603542"/>
                    <a:pt x="168353" y="1602018"/>
                    <a:pt x="163070" y="1602018"/>
                  </a:cubicBezTo>
                  <a:cubicBezTo>
                    <a:pt x="157583" y="1602018"/>
                    <a:pt x="152910" y="1603948"/>
                    <a:pt x="149049" y="1607809"/>
                  </a:cubicBezTo>
                  <a:cubicBezTo>
                    <a:pt x="145188" y="1611670"/>
                    <a:pt x="143258" y="1616343"/>
                    <a:pt x="143258" y="1621830"/>
                  </a:cubicBezTo>
                  <a:cubicBezTo>
                    <a:pt x="143258" y="1626300"/>
                    <a:pt x="144477" y="1630466"/>
                    <a:pt x="146915" y="1634327"/>
                  </a:cubicBezTo>
                  <a:cubicBezTo>
                    <a:pt x="149354" y="1638187"/>
                    <a:pt x="152706" y="1640118"/>
                    <a:pt x="156974" y="1640118"/>
                  </a:cubicBezTo>
                  <a:cubicBezTo>
                    <a:pt x="164086" y="1640118"/>
                    <a:pt x="167642" y="1637070"/>
                    <a:pt x="167642" y="1630974"/>
                  </a:cubicBezTo>
                  <a:cubicBezTo>
                    <a:pt x="167642" y="1625894"/>
                    <a:pt x="165102" y="1623354"/>
                    <a:pt x="160022" y="1623354"/>
                  </a:cubicBezTo>
                  <a:cubicBezTo>
                    <a:pt x="156974" y="1623354"/>
                    <a:pt x="154434" y="1625386"/>
                    <a:pt x="152402" y="1629450"/>
                  </a:cubicBezTo>
                  <a:cubicBezTo>
                    <a:pt x="152402" y="1620306"/>
                    <a:pt x="155958" y="1615734"/>
                    <a:pt x="163070" y="1615734"/>
                  </a:cubicBezTo>
                  <a:cubicBezTo>
                    <a:pt x="167134" y="1615734"/>
                    <a:pt x="170436" y="1617258"/>
                    <a:pt x="172976" y="1620306"/>
                  </a:cubicBezTo>
                  <a:cubicBezTo>
                    <a:pt x="175516" y="1623354"/>
                    <a:pt x="176786" y="1626910"/>
                    <a:pt x="176786" y="1630974"/>
                  </a:cubicBezTo>
                  <a:cubicBezTo>
                    <a:pt x="176786" y="1636663"/>
                    <a:pt x="174652" y="1641388"/>
                    <a:pt x="170385" y="1645147"/>
                  </a:cubicBezTo>
                  <a:cubicBezTo>
                    <a:pt x="166118" y="1648906"/>
                    <a:pt x="161139" y="1650786"/>
                    <a:pt x="155450" y="1650786"/>
                  </a:cubicBezTo>
                  <a:cubicBezTo>
                    <a:pt x="148338" y="1650786"/>
                    <a:pt x="142496" y="1648043"/>
                    <a:pt x="137924" y="1642556"/>
                  </a:cubicBezTo>
                  <a:cubicBezTo>
                    <a:pt x="133352" y="1637070"/>
                    <a:pt x="131066" y="1630669"/>
                    <a:pt x="131066" y="1623354"/>
                  </a:cubicBezTo>
                  <a:cubicBezTo>
                    <a:pt x="131066" y="1614413"/>
                    <a:pt x="133910" y="1606793"/>
                    <a:pt x="139600" y="1600494"/>
                  </a:cubicBezTo>
                  <a:cubicBezTo>
                    <a:pt x="145290" y="1594195"/>
                    <a:pt x="152605" y="1591147"/>
                    <a:pt x="161546" y="1591350"/>
                  </a:cubicBezTo>
                  <a:close/>
                  <a:moveTo>
                    <a:pt x="274322" y="1588302"/>
                  </a:moveTo>
                  <a:cubicBezTo>
                    <a:pt x="278386" y="1592366"/>
                    <a:pt x="280418" y="1596938"/>
                    <a:pt x="280418" y="1602018"/>
                  </a:cubicBezTo>
                  <a:cubicBezTo>
                    <a:pt x="280418" y="1607098"/>
                    <a:pt x="278436" y="1611162"/>
                    <a:pt x="274474" y="1614210"/>
                  </a:cubicBezTo>
                  <a:cubicBezTo>
                    <a:pt x="270512" y="1617258"/>
                    <a:pt x="265889" y="1618782"/>
                    <a:pt x="260606" y="1618782"/>
                  </a:cubicBezTo>
                  <a:cubicBezTo>
                    <a:pt x="251258" y="1618782"/>
                    <a:pt x="239574" y="1614718"/>
                    <a:pt x="225554" y="1606590"/>
                  </a:cubicBezTo>
                  <a:lnTo>
                    <a:pt x="214886" y="1615734"/>
                  </a:lnTo>
                  <a:cubicBezTo>
                    <a:pt x="225046" y="1630161"/>
                    <a:pt x="230126" y="1641845"/>
                    <a:pt x="230126" y="1650786"/>
                  </a:cubicBezTo>
                  <a:cubicBezTo>
                    <a:pt x="230126" y="1657085"/>
                    <a:pt x="227687" y="1662216"/>
                    <a:pt x="222810" y="1666178"/>
                  </a:cubicBezTo>
                  <a:cubicBezTo>
                    <a:pt x="217934" y="1670141"/>
                    <a:pt x="212244" y="1672122"/>
                    <a:pt x="205742" y="1672122"/>
                  </a:cubicBezTo>
                  <a:cubicBezTo>
                    <a:pt x="197207" y="1672122"/>
                    <a:pt x="191111" y="1670598"/>
                    <a:pt x="187454" y="1667550"/>
                  </a:cubicBezTo>
                  <a:cubicBezTo>
                    <a:pt x="194566" y="1666331"/>
                    <a:pt x="200662" y="1663791"/>
                    <a:pt x="205742" y="1659930"/>
                  </a:cubicBezTo>
                  <a:cubicBezTo>
                    <a:pt x="211838" y="1655256"/>
                    <a:pt x="214886" y="1649668"/>
                    <a:pt x="214886" y="1643166"/>
                  </a:cubicBezTo>
                  <a:cubicBezTo>
                    <a:pt x="214682" y="1635241"/>
                    <a:pt x="210110" y="1623049"/>
                    <a:pt x="201170" y="1606590"/>
                  </a:cubicBezTo>
                  <a:lnTo>
                    <a:pt x="213362" y="1594398"/>
                  </a:lnTo>
                  <a:cubicBezTo>
                    <a:pt x="230837" y="1602526"/>
                    <a:pt x="243537" y="1606590"/>
                    <a:pt x="251462" y="1606590"/>
                  </a:cubicBezTo>
                  <a:cubicBezTo>
                    <a:pt x="257151" y="1606590"/>
                    <a:pt x="262384" y="1604913"/>
                    <a:pt x="267159" y="1601561"/>
                  </a:cubicBezTo>
                  <a:cubicBezTo>
                    <a:pt x="271934" y="1598208"/>
                    <a:pt x="274322" y="1593788"/>
                    <a:pt x="274322" y="1588302"/>
                  </a:cubicBezTo>
                  <a:close/>
                  <a:moveTo>
                    <a:pt x="219458" y="1570014"/>
                  </a:moveTo>
                  <a:lnTo>
                    <a:pt x="226773" y="1577024"/>
                  </a:lnTo>
                  <a:lnTo>
                    <a:pt x="183491" y="1619087"/>
                  </a:lnTo>
                  <a:lnTo>
                    <a:pt x="176786" y="1611162"/>
                  </a:lnTo>
                  <a:close/>
                  <a:moveTo>
                    <a:pt x="230126" y="1524294"/>
                  </a:moveTo>
                  <a:cubicBezTo>
                    <a:pt x="237034" y="1524294"/>
                    <a:pt x="243080" y="1526631"/>
                    <a:pt x="248261" y="1531304"/>
                  </a:cubicBezTo>
                  <a:cubicBezTo>
                    <a:pt x="253443" y="1535978"/>
                    <a:pt x="256034" y="1541769"/>
                    <a:pt x="256034" y="1548678"/>
                  </a:cubicBezTo>
                  <a:cubicBezTo>
                    <a:pt x="256034" y="1554367"/>
                    <a:pt x="254154" y="1559193"/>
                    <a:pt x="250395" y="1563156"/>
                  </a:cubicBezTo>
                  <a:cubicBezTo>
                    <a:pt x="246636" y="1567118"/>
                    <a:pt x="241911" y="1569099"/>
                    <a:pt x="236222" y="1569099"/>
                  </a:cubicBezTo>
                  <a:cubicBezTo>
                    <a:pt x="231751" y="1569099"/>
                    <a:pt x="228094" y="1567575"/>
                    <a:pt x="225249" y="1564527"/>
                  </a:cubicBezTo>
                  <a:cubicBezTo>
                    <a:pt x="222404" y="1561479"/>
                    <a:pt x="220982" y="1557720"/>
                    <a:pt x="220982" y="1553250"/>
                  </a:cubicBezTo>
                  <a:cubicBezTo>
                    <a:pt x="220982" y="1547154"/>
                    <a:pt x="224030" y="1544106"/>
                    <a:pt x="230126" y="1544106"/>
                  </a:cubicBezTo>
                  <a:cubicBezTo>
                    <a:pt x="232767" y="1544512"/>
                    <a:pt x="234799" y="1545528"/>
                    <a:pt x="236222" y="1547154"/>
                  </a:cubicBezTo>
                  <a:cubicBezTo>
                    <a:pt x="232158" y="1547154"/>
                    <a:pt x="230126" y="1549186"/>
                    <a:pt x="230126" y="1553250"/>
                  </a:cubicBezTo>
                  <a:cubicBezTo>
                    <a:pt x="230126" y="1558330"/>
                    <a:pt x="232666" y="1560870"/>
                    <a:pt x="237746" y="1560870"/>
                  </a:cubicBezTo>
                  <a:cubicBezTo>
                    <a:pt x="243842" y="1560870"/>
                    <a:pt x="246890" y="1556806"/>
                    <a:pt x="246890" y="1548678"/>
                  </a:cubicBezTo>
                  <a:cubicBezTo>
                    <a:pt x="246890" y="1544004"/>
                    <a:pt x="245061" y="1540296"/>
                    <a:pt x="241403" y="1537553"/>
                  </a:cubicBezTo>
                  <a:cubicBezTo>
                    <a:pt x="237746" y="1534809"/>
                    <a:pt x="233478" y="1533438"/>
                    <a:pt x="228602" y="1533438"/>
                  </a:cubicBezTo>
                  <a:cubicBezTo>
                    <a:pt x="223115" y="1533438"/>
                    <a:pt x="218442" y="1535368"/>
                    <a:pt x="214581" y="1539229"/>
                  </a:cubicBezTo>
                  <a:cubicBezTo>
                    <a:pt x="210720" y="1543090"/>
                    <a:pt x="208790" y="1547763"/>
                    <a:pt x="208790" y="1553250"/>
                  </a:cubicBezTo>
                  <a:cubicBezTo>
                    <a:pt x="208790" y="1559143"/>
                    <a:pt x="210314" y="1564731"/>
                    <a:pt x="213362" y="1570014"/>
                  </a:cubicBezTo>
                  <a:lnTo>
                    <a:pt x="205742" y="1577634"/>
                  </a:lnTo>
                  <a:cubicBezTo>
                    <a:pt x="200662" y="1568490"/>
                    <a:pt x="198122" y="1561378"/>
                    <a:pt x="198122" y="1556298"/>
                  </a:cubicBezTo>
                  <a:cubicBezTo>
                    <a:pt x="198122" y="1547357"/>
                    <a:pt x="201220" y="1539788"/>
                    <a:pt x="207418" y="1533590"/>
                  </a:cubicBezTo>
                  <a:cubicBezTo>
                    <a:pt x="213616" y="1527393"/>
                    <a:pt x="221185" y="1524294"/>
                    <a:pt x="230126" y="1524294"/>
                  </a:cubicBezTo>
                  <a:close/>
                  <a:moveTo>
                    <a:pt x="198122" y="1487718"/>
                  </a:moveTo>
                  <a:cubicBezTo>
                    <a:pt x="202592" y="1487718"/>
                    <a:pt x="208942" y="1489242"/>
                    <a:pt x="217172" y="1492290"/>
                  </a:cubicBezTo>
                  <a:cubicBezTo>
                    <a:pt x="225401" y="1495338"/>
                    <a:pt x="231751" y="1496862"/>
                    <a:pt x="236222" y="1496862"/>
                  </a:cubicBezTo>
                  <a:cubicBezTo>
                    <a:pt x="239066" y="1496862"/>
                    <a:pt x="243130" y="1495846"/>
                    <a:pt x="248414" y="1493814"/>
                  </a:cubicBezTo>
                  <a:cubicBezTo>
                    <a:pt x="243537" y="1502958"/>
                    <a:pt x="234901" y="1507530"/>
                    <a:pt x="222506" y="1507530"/>
                  </a:cubicBezTo>
                  <a:cubicBezTo>
                    <a:pt x="212346" y="1507530"/>
                    <a:pt x="203710" y="1510832"/>
                    <a:pt x="196598" y="1517436"/>
                  </a:cubicBezTo>
                  <a:cubicBezTo>
                    <a:pt x="189486" y="1524040"/>
                    <a:pt x="185930" y="1532422"/>
                    <a:pt x="185930" y="1542582"/>
                  </a:cubicBezTo>
                  <a:cubicBezTo>
                    <a:pt x="185930" y="1554774"/>
                    <a:pt x="191010" y="1567982"/>
                    <a:pt x="201170" y="1582206"/>
                  </a:cubicBezTo>
                  <a:lnTo>
                    <a:pt x="188978" y="1594398"/>
                  </a:lnTo>
                  <a:cubicBezTo>
                    <a:pt x="175566" y="1583222"/>
                    <a:pt x="162866" y="1577634"/>
                    <a:pt x="150878" y="1577634"/>
                  </a:cubicBezTo>
                  <a:cubicBezTo>
                    <a:pt x="141734" y="1577634"/>
                    <a:pt x="133504" y="1580377"/>
                    <a:pt x="126189" y="1585863"/>
                  </a:cubicBezTo>
                  <a:cubicBezTo>
                    <a:pt x="118264" y="1591756"/>
                    <a:pt x="114302" y="1599173"/>
                    <a:pt x="114302" y="1608114"/>
                  </a:cubicBezTo>
                  <a:cubicBezTo>
                    <a:pt x="114302" y="1609333"/>
                    <a:pt x="114556" y="1611111"/>
                    <a:pt x="115064" y="1613448"/>
                  </a:cubicBezTo>
                  <a:cubicBezTo>
                    <a:pt x="115572" y="1615785"/>
                    <a:pt x="115826" y="1617563"/>
                    <a:pt x="115826" y="1618782"/>
                  </a:cubicBezTo>
                  <a:cubicBezTo>
                    <a:pt x="115826" y="1630567"/>
                    <a:pt x="111254" y="1638187"/>
                    <a:pt x="102110" y="1641642"/>
                  </a:cubicBezTo>
                  <a:cubicBezTo>
                    <a:pt x="104142" y="1638391"/>
                    <a:pt x="105158" y="1634835"/>
                    <a:pt x="105158" y="1630974"/>
                  </a:cubicBezTo>
                  <a:cubicBezTo>
                    <a:pt x="105158" y="1627519"/>
                    <a:pt x="104142" y="1623963"/>
                    <a:pt x="102110" y="1620306"/>
                  </a:cubicBezTo>
                  <a:cubicBezTo>
                    <a:pt x="96014" y="1609536"/>
                    <a:pt x="92966" y="1600392"/>
                    <a:pt x="92966" y="1592874"/>
                  </a:cubicBezTo>
                  <a:cubicBezTo>
                    <a:pt x="92966" y="1584136"/>
                    <a:pt x="96725" y="1577024"/>
                    <a:pt x="104243" y="1571538"/>
                  </a:cubicBezTo>
                  <a:cubicBezTo>
                    <a:pt x="111152" y="1566458"/>
                    <a:pt x="119077" y="1563918"/>
                    <a:pt x="128018" y="1563918"/>
                  </a:cubicBezTo>
                  <a:cubicBezTo>
                    <a:pt x="143258" y="1563918"/>
                    <a:pt x="160530" y="1569506"/>
                    <a:pt x="179834" y="1580682"/>
                  </a:cubicBezTo>
                  <a:lnTo>
                    <a:pt x="187454" y="1573062"/>
                  </a:lnTo>
                  <a:cubicBezTo>
                    <a:pt x="174246" y="1550303"/>
                    <a:pt x="167642" y="1535063"/>
                    <a:pt x="167642" y="1527342"/>
                  </a:cubicBezTo>
                  <a:cubicBezTo>
                    <a:pt x="167642" y="1516369"/>
                    <a:pt x="169978" y="1507327"/>
                    <a:pt x="174652" y="1500215"/>
                  </a:cubicBezTo>
                  <a:cubicBezTo>
                    <a:pt x="179935" y="1491883"/>
                    <a:pt x="187758" y="1487718"/>
                    <a:pt x="198122" y="1487718"/>
                  </a:cubicBezTo>
                  <a:close/>
                  <a:moveTo>
                    <a:pt x="76202" y="1469430"/>
                  </a:moveTo>
                  <a:lnTo>
                    <a:pt x="99062" y="1478574"/>
                  </a:lnTo>
                  <a:cubicBezTo>
                    <a:pt x="118975" y="1486499"/>
                    <a:pt x="132691" y="1496151"/>
                    <a:pt x="140210" y="1507530"/>
                  </a:cubicBezTo>
                  <a:lnTo>
                    <a:pt x="183186" y="1572757"/>
                  </a:lnTo>
                  <a:lnTo>
                    <a:pt x="179224" y="1577024"/>
                  </a:lnTo>
                  <a:lnTo>
                    <a:pt x="109730" y="1531914"/>
                  </a:lnTo>
                  <a:cubicBezTo>
                    <a:pt x="99976" y="1525615"/>
                    <a:pt x="91340" y="1513931"/>
                    <a:pt x="83822" y="1496862"/>
                  </a:cubicBezTo>
                  <a:lnTo>
                    <a:pt x="73154" y="1472478"/>
                  </a:lnTo>
                  <a:close/>
                  <a:moveTo>
                    <a:pt x="295658" y="1393230"/>
                  </a:moveTo>
                  <a:lnTo>
                    <a:pt x="304802" y="1393230"/>
                  </a:lnTo>
                  <a:lnTo>
                    <a:pt x="304802" y="1698030"/>
                  </a:lnTo>
                  <a:lnTo>
                    <a:pt x="2" y="1698030"/>
                  </a:lnTo>
                  <a:lnTo>
                    <a:pt x="2" y="1688886"/>
                  </a:lnTo>
                  <a:lnTo>
                    <a:pt x="295658" y="1688886"/>
                  </a:lnTo>
                  <a:close/>
                  <a:moveTo>
                    <a:pt x="271274" y="1393230"/>
                  </a:moveTo>
                  <a:lnTo>
                    <a:pt x="280418" y="1393230"/>
                  </a:lnTo>
                  <a:lnTo>
                    <a:pt x="280418" y="1544106"/>
                  </a:lnTo>
                  <a:cubicBezTo>
                    <a:pt x="280418" y="1557517"/>
                    <a:pt x="276455" y="1569303"/>
                    <a:pt x="268530" y="1579463"/>
                  </a:cubicBezTo>
                  <a:cubicBezTo>
                    <a:pt x="259996" y="1590435"/>
                    <a:pt x="249226" y="1595922"/>
                    <a:pt x="236222" y="1595922"/>
                  </a:cubicBezTo>
                  <a:cubicBezTo>
                    <a:pt x="233377" y="1595922"/>
                    <a:pt x="227789" y="1594398"/>
                    <a:pt x="219458" y="1591350"/>
                  </a:cubicBezTo>
                  <a:lnTo>
                    <a:pt x="227078" y="1582206"/>
                  </a:lnTo>
                  <a:cubicBezTo>
                    <a:pt x="233174" y="1583222"/>
                    <a:pt x="237238" y="1583730"/>
                    <a:pt x="239270" y="1583730"/>
                  </a:cubicBezTo>
                  <a:cubicBezTo>
                    <a:pt x="249226" y="1583730"/>
                    <a:pt x="257253" y="1578650"/>
                    <a:pt x="263349" y="1568490"/>
                  </a:cubicBezTo>
                  <a:cubicBezTo>
                    <a:pt x="268632" y="1559752"/>
                    <a:pt x="271274" y="1550100"/>
                    <a:pt x="271274" y="1539534"/>
                  </a:cubicBezTo>
                  <a:close/>
                  <a:moveTo>
                    <a:pt x="217463" y="1141262"/>
                  </a:moveTo>
                  <a:cubicBezTo>
                    <a:pt x="221527" y="1148171"/>
                    <a:pt x="223559" y="1154775"/>
                    <a:pt x="223559" y="1161074"/>
                  </a:cubicBezTo>
                  <a:cubicBezTo>
                    <a:pt x="223559" y="1173063"/>
                    <a:pt x="219647" y="1183172"/>
                    <a:pt x="211824" y="1191401"/>
                  </a:cubicBezTo>
                  <a:cubicBezTo>
                    <a:pt x="204001" y="1199631"/>
                    <a:pt x="194196" y="1203746"/>
                    <a:pt x="182411" y="1203746"/>
                  </a:cubicBezTo>
                  <a:lnTo>
                    <a:pt x="20867" y="1203746"/>
                  </a:lnTo>
                  <a:lnTo>
                    <a:pt x="20867" y="1194602"/>
                  </a:lnTo>
                  <a:lnTo>
                    <a:pt x="177839" y="1194602"/>
                  </a:lnTo>
                  <a:cubicBezTo>
                    <a:pt x="187389" y="1194602"/>
                    <a:pt x="195619" y="1191605"/>
                    <a:pt x="202527" y="1185610"/>
                  </a:cubicBezTo>
                  <a:cubicBezTo>
                    <a:pt x="209436" y="1179616"/>
                    <a:pt x="212891" y="1171945"/>
                    <a:pt x="212891" y="1162598"/>
                  </a:cubicBezTo>
                  <a:cubicBezTo>
                    <a:pt x="212891" y="1158737"/>
                    <a:pt x="211875" y="1154165"/>
                    <a:pt x="209843" y="1148882"/>
                  </a:cubicBezTo>
                  <a:close/>
                  <a:moveTo>
                    <a:pt x="245504" y="1140043"/>
                  </a:moveTo>
                  <a:lnTo>
                    <a:pt x="267755" y="1153454"/>
                  </a:lnTo>
                  <a:cubicBezTo>
                    <a:pt x="286449" y="1164630"/>
                    <a:pt x="296609" y="1174790"/>
                    <a:pt x="298235" y="1183934"/>
                  </a:cubicBezTo>
                  <a:cubicBezTo>
                    <a:pt x="299251" y="1189623"/>
                    <a:pt x="301384" y="1195415"/>
                    <a:pt x="304635" y="1201307"/>
                  </a:cubicBezTo>
                  <a:lnTo>
                    <a:pt x="301283" y="1204355"/>
                  </a:lnTo>
                  <a:cubicBezTo>
                    <a:pt x="297219" y="1200901"/>
                    <a:pt x="291631" y="1198564"/>
                    <a:pt x="284519" y="1197345"/>
                  </a:cubicBezTo>
                  <a:cubicBezTo>
                    <a:pt x="274359" y="1194297"/>
                    <a:pt x="263691" y="1183731"/>
                    <a:pt x="252515" y="1165646"/>
                  </a:cubicBezTo>
                  <a:lnTo>
                    <a:pt x="240323" y="1145834"/>
                  </a:lnTo>
                  <a:close/>
                  <a:moveTo>
                    <a:pt x="182411" y="1121450"/>
                  </a:moveTo>
                  <a:cubicBezTo>
                    <a:pt x="190742" y="1121653"/>
                    <a:pt x="198362" y="1124193"/>
                    <a:pt x="205271" y="1129070"/>
                  </a:cubicBezTo>
                  <a:lnTo>
                    <a:pt x="199175" y="1136690"/>
                  </a:lnTo>
                  <a:cubicBezTo>
                    <a:pt x="194298" y="1133642"/>
                    <a:pt x="189218" y="1132118"/>
                    <a:pt x="183935" y="1132118"/>
                  </a:cubicBezTo>
                  <a:cubicBezTo>
                    <a:pt x="178448" y="1132118"/>
                    <a:pt x="173775" y="1134048"/>
                    <a:pt x="169914" y="1137909"/>
                  </a:cubicBezTo>
                  <a:cubicBezTo>
                    <a:pt x="166053" y="1141770"/>
                    <a:pt x="164123" y="1146443"/>
                    <a:pt x="164123" y="1151930"/>
                  </a:cubicBezTo>
                  <a:cubicBezTo>
                    <a:pt x="164123" y="1156400"/>
                    <a:pt x="165342" y="1160566"/>
                    <a:pt x="167780" y="1164427"/>
                  </a:cubicBezTo>
                  <a:cubicBezTo>
                    <a:pt x="170219" y="1168287"/>
                    <a:pt x="173571" y="1170218"/>
                    <a:pt x="177839" y="1170218"/>
                  </a:cubicBezTo>
                  <a:cubicBezTo>
                    <a:pt x="184951" y="1170218"/>
                    <a:pt x="188507" y="1167170"/>
                    <a:pt x="188507" y="1161074"/>
                  </a:cubicBezTo>
                  <a:cubicBezTo>
                    <a:pt x="188507" y="1155994"/>
                    <a:pt x="185967" y="1153454"/>
                    <a:pt x="180887" y="1153454"/>
                  </a:cubicBezTo>
                  <a:cubicBezTo>
                    <a:pt x="177839" y="1153454"/>
                    <a:pt x="175299" y="1155486"/>
                    <a:pt x="173267" y="1159550"/>
                  </a:cubicBezTo>
                  <a:cubicBezTo>
                    <a:pt x="173267" y="1150406"/>
                    <a:pt x="176823" y="1145834"/>
                    <a:pt x="183935" y="1145834"/>
                  </a:cubicBezTo>
                  <a:cubicBezTo>
                    <a:pt x="187999" y="1145834"/>
                    <a:pt x="191301" y="1147358"/>
                    <a:pt x="193841" y="1150406"/>
                  </a:cubicBezTo>
                  <a:cubicBezTo>
                    <a:pt x="196381" y="1153454"/>
                    <a:pt x="197651" y="1157010"/>
                    <a:pt x="197651" y="1161074"/>
                  </a:cubicBezTo>
                  <a:cubicBezTo>
                    <a:pt x="197651" y="1166763"/>
                    <a:pt x="195517" y="1171488"/>
                    <a:pt x="191250" y="1175247"/>
                  </a:cubicBezTo>
                  <a:cubicBezTo>
                    <a:pt x="186983" y="1179006"/>
                    <a:pt x="182004" y="1180886"/>
                    <a:pt x="176315" y="1180886"/>
                  </a:cubicBezTo>
                  <a:cubicBezTo>
                    <a:pt x="169203" y="1180886"/>
                    <a:pt x="163361" y="1178143"/>
                    <a:pt x="158789" y="1172656"/>
                  </a:cubicBezTo>
                  <a:cubicBezTo>
                    <a:pt x="154217" y="1167170"/>
                    <a:pt x="151931" y="1160769"/>
                    <a:pt x="151931" y="1153454"/>
                  </a:cubicBezTo>
                  <a:cubicBezTo>
                    <a:pt x="151931" y="1144513"/>
                    <a:pt x="154775" y="1136893"/>
                    <a:pt x="160465" y="1130594"/>
                  </a:cubicBezTo>
                  <a:cubicBezTo>
                    <a:pt x="166155" y="1124295"/>
                    <a:pt x="173470" y="1121247"/>
                    <a:pt x="182411" y="1121450"/>
                  </a:cubicBezTo>
                  <a:close/>
                  <a:moveTo>
                    <a:pt x="295187" y="1118402"/>
                  </a:moveTo>
                  <a:cubicBezTo>
                    <a:pt x="299251" y="1122466"/>
                    <a:pt x="301283" y="1127038"/>
                    <a:pt x="301283" y="1132118"/>
                  </a:cubicBezTo>
                  <a:cubicBezTo>
                    <a:pt x="301283" y="1137198"/>
                    <a:pt x="299301" y="1141262"/>
                    <a:pt x="295339" y="1144310"/>
                  </a:cubicBezTo>
                  <a:cubicBezTo>
                    <a:pt x="291377" y="1147358"/>
                    <a:pt x="286754" y="1148882"/>
                    <a:pt x="281471" y="1148882"/>
                  </a:cubicBezTo>
                  <a:cubicBezTo>
                    <a:pt x="272123" y="1148882"/>
                    <a:pt x="260439" y="1144818"/>
                    <a:pt x="246419" y="1136690"/>
                  </a:cubicBezTo>
                  <a:lnTo>
                    <a:pt x="235751" y="1145834"/>
                  </a:lnTo>
                  <a:cubicBezTo>
                    <a:pt x="245911" y="1160261"/>
                    <a:pt x="250991" y="1171945"/>
                    <a:pt x="250991" y="1180886"/>
                  </a:cubicBezTo>
                  <a:cubicBezTo>
                    <a:pt x="250991" y="1187185"/>
                    <a:pt x="248552" y="1192316"/>
                    <a:pt x="243675" y="1196278"/>
                  </a:cubicBezTo>
                  <a:cubicBezTo>
                    <a:pt x="238799" y="1200241"/>
                    <a:pt x="233109" y="1202222"/>
                    <a:pt x="226607" y="1202222"/>
                  </a:cubicBezTo>
                  <a:cubicBezTo>
                    <a:pt x="218072" y="1202222"/>
                    <a:pt x="211976" y="1200698"/>
                    <a:pt x="208319" y="1197650"/>
                  </a:cubicBezTo>
                  <a:cubicBezTo>
                    <a:pt x="215431" y="1196431"/>
                    <a:pt x="221527" y="1193891"/>
                    <a:pt x="226607" y="1190030"/>
                  </a:cubicBezTo>
                  <a:cubicBezTo>
                    <a:pt x="232703" y="1185356"/>
                    <a:pt x="235751" y="1179768"/>
                    <a:pt x="235751" y="1173266"/>
                  </a:cubicBezTo>
                  <a:cubicBezTo>
                    <a:pt x="235547" y="1165341"/>
                    <a:pt x="230975" y="1153149"/>
                    <a:pt x="222035" y="1136690"/>
                  </a:cubicBezTo>
                  <a:lnTo>
                    <a:pt x="234227" y="1124498"/>
                  </a:lnTo>
                  <a:cubicBezTo>
                    <a:pt x="251702" y="1132626"/>
                    <a:pt x="264402" y="1136690"/>
                    <a:pt x="272327" y="1136690"/>
                  </a:cubicBezTo>
                  <a:cubicBezTo>
                    <a:pt x="278016" y="1136690"/>
                    <a:pt x="283249" y="1135013"/>
                    <a:pt x="288024" y="1131661"/>
                  </a:cubicBezTo>
                  <a:cubicBezTo>
                    <a:pt x="292799" y="1128308"/>
                    <a:pt x="295187" y="1123888"/>
                    <a:pt x="295187" y="1118402"/>
                  </a:cubicBezTo>
                  <a:close/>
                  <a:moveTo>
                    <a:pt x="240323" y="1100114"/>
                  </a:moveTo>
                  <a:lnTo>
                    <a:pt x="247638" y="1107124"/>
                  </a:lnTo>
                  <a:lnTo>
                    <a:pt x="204356" y="1149187"/>
                  </a:lnTo>
                  <a:lnTo>
                    <a:pt x="197651" y="1141262"/>
                  </a:lnTo>
                  <a:close/>
                  <a:moveTo>
                    <a:pt x="250991" y="1054394"/>
                  </a:moveTo>
                  <a:cubicBezTo>
                    <a:pt x="257899" y="1054394"/>
                    <a:pt x="263945" y="1056731"/>
                    <a:pt x="269126" y="1061404"/>
                  </a:cubicBezTo>
                  <a:cubicBezTo>
                    <a:pt x="274308" y="1066078"/>
                    <a:pt x="276899" y="1071869"/>
                    <a:pt x="276899" y="1078778"/>
                  </a:cubicBezTo>
                  <a:cubicBezTo>
                    <a:pt x="276899" y="1084467"/>
                    <a:pt x="275019" y="1089293"/>
                    <a:pt x="271260" y="1093256"/>
                  </a:cubicBezTo>
                  <a:cubicBezTo>
                    <a:pt x="267501" y="1097218"/>
                    <a:pt x="262776" y="1099199"/>
                    <a:pt x="257087" y="1099199"/>
                  </a:cubicBezTo>
                  <a:cubicBezTo>
                    <a:pt x="252616" y="1099199"/>
                    <a:pt x="248959" y="1097675"/>
                    <a:pt x="246114" y="1094627"/>
                  </a:cubicBezTo>
                  <a:cubicBezTo>
                    <a:pt x="243269" y="1091579"/>
                    <a:pt x="241847" y="1087820"/>
                    <a:pt x="241847" y="1083350"/>
                  </a:cubicBezTo>
                  <a:cubicBezTo>
                    <a:pt x="241847" y="1077254"/>
                    <a:pt x="244895" y="1074206"/>
                    <a:pt x="250991" y="1074206"/>
                  </a:cubicBezTo>
                  <a:cubicBezTo>
                    <a:pt x="253632" y="1074612"/>
                    <a:pt x="255664" y="1075628"/>
                    <a:pt x="257087" y="1077254"/>
                  </a:cubicBezTo>
                  <a:cubicBezTo>
                    <a:pt x="253023" y="1077254"/>
                    <a:pt x="250991" y="1079286"/>
                    <a:pt x="250991" y="1083350"/>
                  </a:cubicBezTo>
                  <a:cubicBezTo>
                    <a:pt x="250991" y="1088430"/>
                    <a:pt x="253531" y="1090970"/>
                    <a:pt x="258611" y="1090970"/>
                  </a:cubicBezTo>
                  <a:cubicBezTo>
                    <a:pt x="264707" y="1090970"/>
                    <a:pt x="267755" y="1086906"/>
                    <a:pt x="267755" y="1078778"/>
                  </a:cubicBezTo>
                  <a:cubicBezTo>
                    <a:pt x="267755" y="1074104"/>
                    <a:pt x="265926" y="1070396"/>
                    <a:pt x="262268" y="1067653"/>
                  </a:cubicBezTo>
                  <a:cubicBezTo>
                    <a:pt x="258611" y="1064909"/>
                    <a:pt x="254343" y="1063538"/>
                    <a:pt x="249467" y="1063538"/>
                  </a:cubicBezTo>
                  <a:cubicBezTo>
                    <a:pt x="243980" y="1063538"/>
                    <a:pt x="239307" y="1065468"/>
                    <a:pt x="235446" y="1069329"/>
                  </a:cubicBezTo>
                  <a:cubicBezTo>
                    <a:pt x="231585" y="1073190"/>
                    <a:pt x="229655" y="1077863"/>
                    <a:pt x="229655" y="1083350"/>
                  </a:cubicBezTo>
                  <a:cubicBezTo>
                    <a:pt x="229655" y="1089243"/>
                    <a:pt x="231179" y="1094831"/>
                    <a:pt x="234227" y="1100114"/>
                  </a:cubicBezTo>
                  <a:lnTo>
                    <a:pt x="226607" y="1107734"/>
                  </a:lnTo>
                  <a:cubicBezTo>
                    <a:pt x="221527" y="1098590"/>
                    <a:pt x="218987" y="1091478"/>
                    <a:pt x="218987" y="1086398"/>
                  </a:cubicBezTo>
                  <a:cubicBezTo>
                    <a:pt x="218987" y="1077457"/>
                    <a:pt x="222085" y="1069888"/>
                    <a:pt x="228283" y="1063690"/>
                  </a:cubicBezTo>
                  <a:cubicBezTo>
                    <a:pt x="234481" y="1057493"/>
                    <a:pt x="242050" y="1054394"/>
                    <a:pt x="250991" y="1054394"/>
                  </a:cubicBezTo>
                  <a:close/>
                  <a:moveTo>
                    <a:pt x="218987" y="1017818"/>
                  </a:moveTo>
                  <a:cubicBezTo>
                    <a:pt x="223457" y="1017818"/>
                    <a:pt x="229807" y="1019342"/>
                    <a:pt x="238037" y="1022390"/>
                  </a:cubicBezTo>
                  <a:cubicBezTo>
                    <a:pt x="246266" y="1025438"/>
                    <a:pt x="252616" y="1026962"/>
                    <a:pt x="257087" y="1026962"/>
                  </a:cubicBezTo>
                  <a:cubicBezTo>
                    <a:pt x="259931" y="1026962"/>
                    <a:pt x="263995" y="1025946"/>
                    <a:pt x="269279" y="1023914"/>
                  </a:cubicBezTo>
                  <a:cubicBezTo>
                    <a:pt x="264402" y="1033058"/>
                    <a:pt x="255766" y="1037630"/>
                    <a:pt x="243371" y="1037630"/>
                  </a:cubicBezTo>
                  <a:cubicBezTo>
                    <a:pt x="233211" y="1037630"/>
                    <a:pt x="224575" y="1040932"/>
                    <a:pt x="217463" y="1047536"/>
                  </a:cubicBezTo>
                  <a:cubicBezTo>
                    <a:pt x="210351" y="1054140"/>
                    <a:pt x="206795" y="1062522"/>
                    <a:pt x="206795" y="1072682"/>
                  </a:cubicBezTo>
                  <a:cubicBezTo>
                    <a:pt x="206795" y="1084874"/>
                    <a:pt x="211875" y="1098082"/>
                    <a:pt x="222035" y="1112306"/>
                  </a:cubicBezTo>
                  <a:lnTo>
                    <a:pt x="209843" y="1124498"/>
                  </a:lnTo>
                  <a:cubicBezTo>
                    <a:pt x="196431" y="1113322"/>
                    <a:pt x="183731" y="1107734"/>
                    <a:pt x="171743" y="1107734"/>
                  </a:cubicBezTo>
                  <a:cubicBezTo>
                    <a:pt x="162599" y="1107734"/>
                    <a:pt x="154369" y="1110477"/>
                    <a:pt x="147054" y="1115963"/>
                  </a:cubicBezTo>
                  <a:cubicBezTo>
                    <a:pt x="139129" y="1121856"/>
                    <a:pt x="135167" y="1129273"/>
                    <a:pt x="135167" y="1138214"/>
                  </a:cubicBezTo>
                  <a:cubicBezTo>
                    <a:pt x="135167" y="1139433"/>
                    <a:pt x="135421" y="1141211"/>
                    <a:pt x="135929" y="1143548"/>
                  </a:cubicBezTo>
                  <a:cubicBezTo>
                    <a:pt x="136437" y="1145885"/>
                    <a:pt x="136691" y="1147663"/>
                    <a:pt x="136691" y="1148882"/>
                  </a:cubicBezTo>
                  <a:cubicBezTo>
                    <a:pt x="136691" y="1160667"/>
                    <a:pt x="132119" y="1168287"/>
                    <a:pt x="122975" y="1171742"/>
                  </a:cubicBezTo>
                  <a:cubicBezTo>
                    <a:pt x="125007" y="1168491"/>
                    <a:pt x="126023" y="1164935"/>
                    <a:pt x="126023" y="1161074"/>
                  </a:cubicBezTo>
                  <a:cubicBezTo>
                    <a:pt x="126023" y="1157619"/>
                    <a:pt x="125007" y="1154063"/>
                    <a:pt x="122975" y="1150406"/>
                  </a:cubicBezTo>
                  <a:cubicBezTo>
                    <a:pt x="116879" y="1139636"/>
                    <a:pt x="113831" y="1130492"/>
                    <a:pt x="113831" y="1122974"/>
                  </a:cubicBezTo>
                  <a:cubicBezTo>
                    <a:pt x="113831" y="1114236"/>
                    <a:pt x="117590" y="1107124"/>
                    <a:pt x="125108" y="1101638"/>
                  </a:cubicBezTo>
                  <a:cubicBezTo>
                    <a:pt x="132017" y="1096558"/>
                    <a:pt x="139942" y="1094018"/>
                    <a:pt x="148883" y="1094018"/>
                  </a:cubicBezTo>
                  <a:cubicBezTo>
                    <a:pt x="164123" y="1094018"/>
                    <a:pt x="181395" y="1099606"/>
                    <a:pt x="200699" y="1110782"/>
                  </a:cubicBezTo>
                  <a:lnTo>
                    <a:pt x="208319" y="1103162"/>
                  </a:lnTo>
                  <a:cubicBezTo>
                    <a:pt x="195111" y="1080403"/>
                    <a:pt x="188507" y="1065163"/>
                    <a:pt x="188507" y="1057442"/>
                  </a:cubicBezTo>
                  <a:cubicBezTo>
                    <a:pt x="188507" y="1046469"/>
                    <a:pt x="190843" y="1037427"/>
                    <a:pt x="195517" y="1030315"/>
                  </a:cubicBezTo>
                  <a:cubicBezTo>
                    <a:pt x="200800" y="1021983"/>
                    <a:pt x="208623" y="1017818"/>
                    <a:pt x="218987" y="1017818"/>
                  </a:cubicBezTo>
                  <a:close/>
                  <a:moveTo>
                    <a:pt x="97067" y="999530"/>
                  </a:moveTo>
                  <a:lnTo>
                    <a:pt x="119927" y="1008674"/>
                  </a:lnTo>
                  <a:cubicBezTo>
                    <a:pt x="139840" y="1016599"/>
                    <a:pt x="153556" y="1026251"/>
                    <a:pt x="161075" y="1037630"/>
                  </a:cubicBezTo>
                  <a:lnTo>
                    <a:pt x="204051" y="1102857"/>
                  </a:lnTo>
                  <a:lnTo>
                    <a:pt x="200089" y="1107124"/>
                  </a:lnTo>
                  <a:lnTo>
                    <a:pt x="130595" y="1062014"/>
                  </a:lnTo>
                  <a:cubicBezTo>
                    <a:pt x="120841" y="1055715"/>
                    <a:pt x="112205" y="1044031"/>
                    <a:pt x="104687" y="1026962"/>
                  </a:cubicBezTo>
                  <a:lnTo>
                    <a:pt x="94019" y="1002578"/>
                  </a:lnTo>
                  <a:close/>
                  <a:moveTo>
                    <a:pt x="316523" y="923330"/>
                  </a:moveTo>
                  <a:lnTo>
                    <a:pt x="325667" y="923330"/>
                  </a:lnTo>
                  <a:lnTo>
                    <a:pt x="325667" y="1228130"/>
                  </a:lnTo>
                  <a:lnTo>
                    <a:pt x="20867" y="1228130"/>
                  </a:lnTo>
                  <a:lnTo>
                    <a:pt x="20867" y="1218986"/>
                  </a:lnTo>
                  <a:lnTo>
                    <a:pt x="316523" y="1218986"/>
                  </a:lnTo>
                  <a:close/>
                  <a:moveTo>
                    <a:pt x="292139" y="923330"/>
                  </a:moveTo>
                  <a:lnTo>
                    <a:pt x="301283" y="923330"/>
                  </a:lnTo>
                  <a:lnTo>
                    <a:pt x="301283" y="1074206"/>
                  </a:lnTo>
                  <a:cubicBezTo>
                    <a:pt x="301283" y="1087617"/>
                    <a:pt x="297320" y="1099403"/>
                    <a:pt x="289395" y="1109563"/>
                  </a:cubicBezTo>
                  <a:cubicBezTo>
                    <a:pt x="280861" y="1120535"/>
                    <a:pt x="270091" y="1126022"/>
                    <a:pt x="257087" y="1126022"/>
                  </a:cubicBezTo>
                  <a:cubicBezTo>
                    <a:pt x="254242" y="1126022"/>
                    <a:pt x="248654" y="1124498"/>
                    <a:pt x="240323" y="1121450"/>
                  </a:cubicBezTo>
                  <a:lnTo>
                    <a:pt x="247943" y="1112306"/>
                  </a:lnTo>
                  <a:cubicBezTo>
                    <a:pt x="254039" y="1113322"/>
                    <a:pt x="258103" y="1113830"/>
                    <a:pt x="260135" y="1113830"/>
                  </a:cubicBezTo>
                  <a:cubicBezTo>
                    <a:pt x="270091" y="1113830"/>
                    <a:pt x="278118" y="1108750"/>
                    <a:pt x="284214" y="1098590"/>
                  </a:cubicBezTo>
                  <a:cubicBezTo>
                    <a:pt x="289497" y="1089852"/>
                    <a:pt x="292139" y="1080200"/>
                    <a:pt x="292139" y="1069634"/>
                  </a:cubicBezTo>
                  <a:close/>
                  <a:moveTo>
                    <a:pt x="196597" y="613376"/>
                  </a:moveTo>
                  <a:cubicBezTo>
                    <a:pt x="200661" y="620285"/>
                    <a:pt x="202693" y="626889"/>
                    <a:pt x="202693" y="633188"/>
                  </a:cubicBezTo>
                  <a:cubicBezTo>
                    <a:pt x="202693" y="645177"/>
                    <a:pt x="198781" y="655286"/>
                    <a:pt x="190958" y="663515"/>
                  </a:cubicBezTo>
                  <a:cubicBezTo>
                    <a:pt x="183135" y="671745"/>
                    <a:pt x="173330" y="675860"/>
                    <a:pt x="161545" y="675860"/>
                  </a:cubicBezTo>
                  <a:lnTo>
                    <a:pt x="1" y="675860"/>
                  </a:lnTo>
                  <a:lnTo>
                    <a:pt x="1" y="666716"/>
                  </a:lnTo>
                  <a:lnTo>
                    <a:pt x="156973" y="666716"/>
                  </a:lnTo>
                  <a:cubicBezTo>
                    <a:pt x="166523" y="666716"/>
                    <a:pt x="174753" y="663719"/>
                    <a:pt x="181661" y="657724"/>
                  </a:cubicBezTo>
                  <a:cubicBezTo>
                    <a:pt x="188570" y="651730"/>
                    <a:pt x="192025" y="644059"/>
                    <a:pt x="192025" y="634712"/>
                  </a:cubicBezTo>
                  <a:cubicBezTo>
                    <a:pt x="192025" y="630851"/>
                    <a:pt x="191009" y="626279"/>
                    <a:pt x="188977" y="620996"/>
                  </a:cubicBezTo>
                  <a:close/>
                  <a:moveTo>
                    <a:pt x="224638" y="612157"/>
                  </a:moveTo>
                  <a:lnTo>
                    <a:pt x="246889" y="625568"/>
                  </a:lnTo>
                  <a:cubicBezTo>
                    <a:pt x="265583" y="636744"/>
                    <a:pt x="275743" y="646904"/>
                    <a:pt x="277369" y="656048"/>
                  </a:cubicBezTo>
                  <a:cubicBezTo>
                    <a:pt x="278385" y="661737"/>
                    <a:pt x="280518" y="667529"/>
                    <a:pt x="283769" y="673421"/>
                  </a:cubicBezTo>
                  <a:lnTo>
                    <a:pt x="280417" y="676469"/>
                  </a:lnTo>
                  <a:cubicBezTo>
                    <a:pt x="276353" y="673015"/>
                    <a:pt x="270765" y="670678"/>
                    <a:pt x="263653" y="669459"/>
                  </a:cubicBezTo>
                  <a:cubicBezTo>
                    <a:pt x="253493" y="666411"/>
                    <a:pt x="242825" y="655845"/>
                    <a:pt x="231649" y="637760"/>
                  </a:cubicBezTo>
                  <a:lnTo>
                    <a:pt x="219457" y="617948"/>
                  </a:lnTo>
                  <a:close/>
                  <a:moveTo>
                    <a:pt x="161545" y="593564"/>
                  </a:moveTo>
                  <a:cubicBezTo>
                    <a:pt x="169876" y="593767"/>
                    <a:pt x="177496" y="596307"/>
                    <a:pt x="184405" y="601184"/>
                  </a:cubicBezTo>
                  <a:lnTo>
                    <a:pt x="178309" y="608804"/>
                  </a:lnTo>
                  <a:cubicBezTo>
                    <a:pt x="173432" y="605756"/>
                    <a:pt x="168352" y="604232"/>
                    <a:pt x="163069" y="604232"/>
                  </a:cubicBezTo>
                  <a:cubicBezTo>
                    <a:pt x="157582" y="604232"/>
                    <a:pt x="152909" y="606162"/>
                    <a:pt x="149048" y="610023"/>
                  </a:cubicBezTo>
                  <a:cubicBezTo>
                    <a:pt x="145187" y="613884"/>
                    <a:pt x="143257" y="618557"/>
                    <a:pt x="143257" y="624044"/>
                  </a:cubicBezTo>
                  <a:cubicBezTo>
                    <a:pt x="143257" y="628514"/>
                    <a:pt x="144476" y="632680"/>
                    <a:pt x="146914" y="636541"/>
                  </a:cubicBezTo>
                  <a:cubicBezTo>
                    <a:pt x="149353" y="640401"/>
                    <a:pt x="152705" y="642332"/>
                    <a:pt x="156973" y="642332"/>
                  </a:cubicBezTo>
                  <a:cubicBezTo>
                    <a:pt x="164085" y="642332"/>
                    <a:pt x="167641" y="639284"/>
                    <a:pt x="167641" y="633188"/>
                  </a:cubicBezTo>
                  <a:cubicBezTo>
                    <a:pt x="167641" y="628108"/>
                    <a:pt x="165101" y="625568"/>
                    <a:pt x="160021" y="625568"/>
                  </a:cubicBezTo>
                  <a:cubicBezTo>
                    <a:pt x="156973" y="625568"/>
                    <a:pt x="154433" y="627600"/>
                    <a:pt x="152401" y="631664"/>
                  </a:cubicBezTo>
                  <a:cubicBezTo>
                    <a:pt x="152401" y="622520"/>
                    <a:pt x="155957" y="617948"/>
                    <a:pt x="163069" y="617948"/>
                  </a:cubicBezTo>
                  <a:cubicBezTo>
                    <a:pt x="167133" y="617948"/>
                    <a:pt x="170435" y="619472"/>
                    <a:pt x="172975" y="622520"/>
                  </a:cubicBezTo>
                  <a:cubicBezTo>
                    <a:pt x="175515" y="625568"/>
                    <a:pt x="176785" y="629124"/>
                    <a:pt x="176785" y="633188"/>
                  </a:cubicBezTo>
                  <a:cubicBezTo>
                    <a:pt x="176785" y="638877"/>
                    <a:pt x="174651" y="643602"/>
                    <a:pt x="170384" y="647361"/>
                  </a:cubicBezTo>
                  <a:cubicBezTo>
                    <a:pt x="166117" y="651120"/>
                    <a:pt x="161138" y="653000"/>
                    <a:pt x="155449" y="653000"/>
                  </a:cubicBezTo>
                  <a:cubicBezTo>
                    <a:pt x="148337" y="653000"/>
                    <a:pt x="142495" y="650257"/>
                    <a:pt x="137923" y="644770"/>
                  </a:cubicBezTo>
                  <a:cubicBezTo>
                    <a:pt x="133351" y="639284"/>
                    <a:pt x="131065" y="632883"/>
                    <a:pt x="131065" y="625568"/>
                  </a:cubicBezTo>
                  <a:cubicBezTo>
                    <a:pt x="131065" y="616627"/>
                    <a:pt x="133909" y="609007"/>
                    <a:pt x="139599" y="602708"/>
                  </a:cubicBezTo>
                  <a:cubicBezTo>
                    <a:pt x="145289" y="596409"/>
                    <a:pt x="152604" y="593361"/>
                    <a:pt x="161545" y="593564"/>
                  </a:cubicBezTo>
                  <a:close/>
                  <a:moveTo>
                    <a:pt x="274321" y="590516"/>
                  </a:moveTo>
                  <a:cubicBezTo>
                    <a:pt x="278385" y="594580"/>
                    <a:pt x="280417" y="599152"/>
                    <a:pt x="280417" y="604232"/>
                  </a:cubicBezTo>
                  <a:cubicBezTo>
                    <a:pt x="280417" y="609312"/>
                    <a:pt x="278435" y="613376"/>
                    <a:pt x="274473" y="616424"/>
                  </a:cubicBezTo>
                  <a:cubicBezTo>
                    <a:pt x="270511" y="619472"/>
                    <a:pt x="265888" y="620996"/>
                    <a:pt x="260605" y="620996"/>
                  </a:cubicBezTo>
                  <a:cubicBezTo>
                    <a:pt x="251257" y="620996"/>
                    <a:pt x="239573" y="616932"/>
                    <a:pt x="225553" y="608804"/>
                  </a:cubicBezTo>
                  <a:lnTo>
                    <a:pt x="214885" y="617948"/>
                  </a:lnTo>
                  <a:cubicBezTo>
                    <a:pt x="225045" y="632375"/>
                    <a:pt x="230125" y="644059"/>
                    <a:pt x="230125" y="653000"/>
                  </a:cubicBezTo>
                  <a:cubicBezTo>
                    <a:pt x="230125" y="659299"/>
                    <a:pt x="227686" y="664430"/>
                    <a:pt x="222809" y="668392"/>
                  </a:cubicBezTo>
                  <a:cubicBezTo>
                    <a:pt x="217933" y="672355"/>
                    <a:pt x="212243" y="674336"/>
                    <a:pt x="205741" y="674336"/>
                  </a:cubicBezTo>
                  <a:cubicBezTo>
                    <a:pt x="197206" y="674336"/>
                    <a:pt x="191110" y="672812"/>
                    <a:pt x="187453" y="669764"/>
                  </a:cubicBezTo>
                  <a:cubicBezTo>
                    <a:pt x="194565" y="668545"/>
                    <a:pt x="200661" y="666005"/>
                    <a:pt x="205741" y="662144"/>
                  </a:cubicBezTo>
                  <a:cubicBezTo>
                    <a:pt x="211837" y="657470"/>
                    <a:pt x="214885" y="651882"/>
                    <a:pt x="214885" y="645380"/>
                  </a:cubicBezTo>
                  <a:cubicBezTo>
                    <a:pt x="214681" y="637455"/>
                    <a:pt x="210109" y="625263"/>
                    <a:pt x="201169" y="608804"/>
                  </a:cubicBezTo>
                  <a:lnTo>
                    <a:pt x="213361" y="596612"/>
                  </a:lnTo>
                  <a:cubicBezTo>
                    <a:pt x="230836" y="604740"/>
                    <a:pt x="243536" y="608804"/>
                    <a:pt x="251461" y="608804"/>
                  </a:cubicBezTo>
                  <a:cubicBezTo>
                    <a:pt x="257150" y="608804"/>
                    <a:pt x="262383" y="607127"/>
                    <a:pt x="267158" y="603775"/>
                  </a:cubicBezTo>
                  <a:cubicBezTo>
                    <a:pt x="271933" y="600422"/>
                    <a:pt x="274321" y="596002"/>
                    <a:pt x="274321" y="590516"/>
                  </a:cubicBezTo>
                  <a:close/>
                  <a:moveTo>
                    <a:pt x="219457" y="572228"/>
                  </a:moveTo>
                  <a:lnTo>
                    <a:pt x="226772" y="579238"/>
                  </a:lnTo>
                  <a:lnTo>
                    <a:pt x="183490" y="621301"/>
                  </a:lnTo>
                  <a:lnTo>
                    <a:pt x="176785" y="613376"/>
                  </a:lnTo>
                  <a:close/>
                  <a:moveTo>
                    <a:pt x="230125" y="526508"/>
                  </a:moveTo>
                  <a:cubicBezTo>
                    <a:pt x="237033" y="526508"/>
                    <a:pt x="243079" y="528845"/>
                    <a:pt x="248260" y="533518"/>
                  </a:cubicBezTo>
                  <a:cubicBezTo>
                    <a:pt x="253442" y="538192"/>
                    <a:pt x="256033" y="543983"/>
                    <a:pt x="256033" y="550892"/>
                  </a:cubicBezTo>
                  <a:cubicBezTo>
                    <a:pt x="256033" y="556581"/>
                    <a:pt x="254153" y="561407"/>
                    <a:pt x="250394" y="565370"/>
                  </a:cubicBezTo>
                  <a:cubicBezTo>
                    <a:pt x="246635" y="569332"/>
                    <a:pt x="241910" y="571313"/>
                    <a:pt x="236221" y="571313"/>
                  </a:cubicBezTo>
                  <a:cubicBezTo>
                    <a:pt x="231750" y="571313"/>
                    <a:pt x="228093" y="569789"/>
                    <a:pt x="225248" y="566741"/>
                  </a:cubicBezTo>
                  <a:cubicBezTo>
                    <a:pt x="222403" y="563693"/>
                    <a:pt x="220981" y="559934"/>
                    <a:pt x="220981" y="555464"/>
                  </a:cubicBezTo>
                  <a:cubicBezTo>
                    <a:pt x="220981" y="549368"/>
                    <a:pt x="224029" y="546320"/>
                    <a:pt x="230125" y="546320"/>
                  </a:cubicBezTo>
                  <a:cubicBezTo>
                    <a:pt x="232766" y="546726"/>
                    <a:pt x="234798" y="547742"/>
                    <a:pt x="236221" y="549368"/>
                  </a:cubicBezTo>
                  <a:cubicBezTo>
                    <a:pt x="232157" y="549368"/>
                    <a:pt x="230125" y="551400"/>
                    <a:pt x="230125" y="555464"/>
                  </a:cubicBezTo>
                  <a:cubicBezTo>
                    <a:pt x="230125" y="560544"/>
                    <a:pt x="232665" y="563084"/>
                    <a:pt x="237745" y="563084"/>
                  </a:cubicBezTo>
                  <a:cubicBezTo>
                    <a:pt x="243841" y="563084"/>
                    <a:pt x="246889" y="559020"/>
                    <a:pt x="246889" y="550892"/>
                  </a:cubicBezTo>
                  <a:cubicBezTo>
                    <a:pt x="246889" y="546218"/>
                    <a:pt x="245060" y="542510"/>
                    <a:pt x="241402" y="539767"/>
                  </a:cubicBezTo>
                  <a:cubicBezTo>
                    <a:pt x="237745" y="537023"/>
                    <a:pt x="233477" y="535652"/>
                    <a:pt x="228601" y="535652"/>
                  </a:cubicBezTo>
                  <a:cubicBezTo>
                    <a:pt x="223114" y="535652"/>
                    <a:pt x="218441" y="537582"/>
                    <a:pt x="214580" y="541443"/>
                  </a:cubicBezTo>
                  <a:cubicBezTo>
                    <a:pt x="210719" y="545304"/>
                    <a:pt x="208789" y="549977"/>
                    <a:pt x="208789" y="555464"/>
                  </a:cubicBezTo>
                  <a:cubicBezTo>
                    <a:pt x="208789" y="561357"/>
                    <a:pt x="210313" y="566945"/>
                    <a:pt x="213361" y="572228"/>
                  </a:cubicBezTo>
                  <a:lnTo>
                    <a:pt x="205741" y="579848"/>
                  </a:lnTo>
                  <a:cubicBezTo>
                    <a:pt x="200661" y="570704"/>
                    <a:pt x="198121" y="563592"/>
                    <a:pt x="198121" y="558512"/>
                  </a:cubicBezTo>
                  <a:cubicBezTo>
                    <a:pt x="198121" y="549571"/>
                    <a:pt x="201219" y="542002"/>
                    <a:pt x="207417" y="535804"/>
                  </a:cubicBezTo>
                  <a:cubicBezTo>
                    <a:pt x="213615" y="529607"/>
                    <a:pt x="221184" y="526508"/>
                    <a:pt x="230125" y="526508"/>
                  </a:cubicBezTo>
                  <a:close/>
                  <a:moveTo>
                    <a:pt x="198121" y="489932"/>
                  </a:moveTo>
                  <a:cubicBezTo>
                    <a:pt x="202591" y="489932"/>
                    <a:pt x="208941" y="491456"/>
                    <a:pt x="217171" y="494504"/>
                  </a:cubicBezTo>
                  <a:cubicBezTo>
                    <a:pt x="225400" y="497552"/>
                    <a:pt x="231750" y="499076"/>
                    <a:pt x="236221" y="499076"/>
                  </a:cubicBezTo>
                  <a:cubicBezTo>
                    <a:pt x="239065" y="499076"/>
                    <a:pt x="243129" y="498060"/>
                    <a:pt x="248413" y="496028"/>
                  </a:cubicBezTo>
                  <a:cubicBezTo>
                    <a:pt x="243536" y="505172"/>
                    <a:pt x="234900" y="509744"/>
                    <a:pt x="222505" y="509744"/>
                  </a:cubicBezTo>
                  <a:cubicBezTo>
                    <a:pt x="212345" y="509744"/>
                    <a:pt x="203709" y="513046"/>
                    <a:pt x="196597" y="519650"/>
                  </a:cubicBezTo>
                  <a:cubicBezTo>
                    <a:pt x="189485" y="526254"/>
                    <a:pt x="185929" y="534636"/>
                    <a:pt x="185929" y="544796"/>
                  </a:cubicBezTo>
                  <a:cubicBezTo>
                    <a:pt x="185929" y="556988"/>
                    <a:pt x="191009" y="570196"/>
                    <a:pt x="201169" y="584420"/>
                  </a:cubicBezTo>
                  <a:lnTo>
                    <a:pt x="188977" y="596612"/>
                  </a:lnTo>
                  <a:cubicBezTo>
                    <a:pt x="175565" y="585436"/>
                    <a:pt x="162865" y="579848"/>
                    <a:pt x="150877" y="579848"/>
                  </a:cubicBezTo>
                  <a:cubicBezTo>
                    <a:pt x="141733" y="579848"/>
                    <a:pt x="133503" y="582591"/>
                    <a:pt x="126188" y="588077"/>
                  </a:cubicBezTo>
                  <a:cubicBezTo>
                    <a:pt x="118263" y="593970"/>
                    <a:pt x="114301" y="601387"/>
                    <a:pt x="114301" y="610328"/>
                  </a:cubicBezTo>
                  <a:cubicBezTo>
                    <a:pt x="114301" y="611547"/>
                    <a:pt x="114555" y="613325"/>
                    <a:pt x="115063" y="615662"/>
                  </a:cubicBezTo>
                  <a:cubicBezTo>
                    <a:pt x="115571" y="617999"/>
                    <a:pt x="115825" y="619777"/>
                    <a:pt x="115825" y="620996"/>
                  </a:cubicBezTo>
                  <a:cubicBezTo>
                    <a:pt x="115825" y="632781"/>
                    <a:pt x="111253" y="640401"/>
                    <a:pt x="102109" y="643856"/>
                  </a:cubicBezTo>
                  <a:cubicBezTo>
                    <a:pt x="104141" y="640605"/>
                    <a:pt x="105157" y="637049"/>
                    <a:pt x="105157" y="633188"/>
                  </a:cubicBezTo>
                  <a:cubicBezTo>
                    <a:pt x="105157" y="629733"/>
                    <a:pt x="104141" y="626177"/>
                    <a:pt x="102109" y="622520"/>
                  </a:cubicBezTo>
                  <a:cubicBezTo>
                    <a:pt x="96013" y="611750"/>
                    <a:pt x="92965" y="602606"/>
                    <a:pt x="92965" y="595088"/>
                  </a:cubicBezTo>
                  <a:cubicBezTo>
                    <a:pt x="92965" y="586350"/>
                    <a:pt x="96724" y="579238"/>
                    <a:pt x="104242" y="573752"/>
                  </a:cubicBezTo>
                  <a:cubicBezTo>
                    <a:pt x="111151" y="568672"/>
                    <a:pt x="119076" y="566132"/>
                    <a:pt x="128017" y="566132"/>
                  </a:cubicBezTo>
                  <a:cubicBezTo>
                    <a:pt x="143257" y="566132"/>
                    <a:pt x="160529" y="571720"/>
                    <a:pt x="179833" y="582896"/>
                  </a:cubicBezTo>
                  <a:lnTo>
                    <a:pt x="187453" y="575276"/>
                  </a:lnTo>
                  <a:cubicBezTo>
                    <a:pt x="174245" y="552517"/>
                    <a:pt x="167641" y="537277"/>
                    <a:pt x="167641" y="529556"/>
                  </a:cubicBezTo>
                  <a:cubicBezTo>
                    <a:pt x="167641" y="518583"/>
                    <a:pt x="169977" y="509541"/>
                    <a:pt x="174651" y="502429"/>
                  </a:cubicBezTo>
                  <a:cubicBezTo>
                    <a:pt x="179934" y="494097"/>
                    <a:pt x="187757" y="489932"/>
                    <a:pt x="198121" y="489932"/>
                  </a:cubicBezTo>
                  <a:close/>
                  <a:moveTo>
                    <a:pt x="76201" y="471644"/>
                  </a:moveTo>
                  <a:lnTo>
                    <a:pt x="99061" y="480788"/>
                  </a:lnTo>
                  <a:cubicBezTo>
                    <a:pt x="118974" y="488713"/>
                    <a:pt x="132690" y="498365"/>
                    <a:pt x="140209" y="509744"/>
                  </a:cubicBezTo>
                  <a:lnTo>
                    <a:pt x="183185" y="574971"/>
                  </a:lnTo>
                  <a:lnTo>
                    <a:pt x="179223" y="579238"/>
                  </a:lnTo>
                  <a:lnTo>
                    <a:pt x="109729" y="534128"/>
                  </a:lnTo>
                  <a:cubicBezTo>
                    <a:pt x="99975" y="527829"/>
                    <a:pt x="91339" y="516145"/>
                    <a:pt x="83821" y="499076"/>
                  </a:cubicBezTo>
                  <a:lnTo>
                    <a:pt x="73153" y="474692"/>
                  </a:lnTo>
                  <a:close/>
                  <a:moveTo>
                    <a:pt x="295657" y="395444"/>
                  </a:moveTo>
                  <a:lnTo>
                    <a:pt x="304801" y="395444"/>
                  </a:lnTo>
                  <a:lnTo>
                    <a:pt x="304801" y="700244"/>
                  </a:lnTo>
                  <a:lnTo>
                    <a:pt x="1" y="700244"/>
                  </a:lnTo>
                  <a:lnTo>
                    <a:pt x="1" y="691100"/>
                  </a:lnTo>
                  <a:lnTo>
                    <a:pt x="295657" y="691100"/>
                  </a:lnTo>
                  <a:close/>
                  <a:moveTo>
                    <a:pt x="271273" y="395444"/>
                  </a:moveTo>
                  <a:lnTo>
                    <a:pt x="280417" y="395444"/>
                  </a:lnTo>
                  <a:lnTo>
                    <a:pt x="280417" y="546320"/>
                  </a:lnTo>
                  <a:cubicBezTo>
                    <a:pt x="280417" y="559731"/>
                    <a:pt x="276454" y="571517"/>
                    <a:pt x="268529" y="581677"/>
                  </a:cubicBezTo>
                  <a:cubicBezTo>
                    <a:pt x="259995" y="592649"/>
                    <a:pt x="249225" y="598136"/>
                    <a:pt x="236221" y="598136"/>
                  </a:cubicBezTo>
                  <a:cubicBezTo>
                    <a:pt x="233376" y="598136"/>
                    <a:pt x="227788" y="596612"/>
                    <a:pt x="219457" y="593564"/>
                  </a:cubicBezTo>
                  <a:lnTo>
                    <a:pt x="227077" y="584420"/>
                  </a:lnTo>
                  <a:cubicBezTo>
                    <a:pt x="233173" y="585436"/>
                    <a:pt x="237237" y="585944"/>
                    <a:pt x="239269" y="585944"/>
                  </a:cubicBezTo>
                  <a:cubicBezTo>
                    <a:pt x="249225" y="585944"/>
                    <a:pt x="257252" y="580864"/>
                    <a:pt x="263348" y="570704"/>
                  </a:cubicBezTo>
                  <a:cubicBezTo>
                    <a:pt x="268631" y="561966"/>
                    <a:pt x="271273" y="552314"/>
                    <a:pt x="271273" y="541748"/>
                  </a:cubicBezTo>
                  <a:close/>
                  <a:moveTo>
                    <a:pt x="196596" y="217932"/>
                  </a:moveTo>
                  <a:cubicBezTo>
                    <a:pt x="200660" y="224841"/>
                    <a:pt x="202692" y="231445"/>
                    <a:pt x="202692" y="237744"/>
                  </a:cubicBezTo>
                  <a:cubicBezTo>
                    <a:pt x="202692" y="249733"/>
                    <a:pt x="198780" y="259842"/>
                    <a:pt x="190957" y="268071"/>
                  </a:cubicBezTo>
                  <a:cubicBezTo>
                    <a:pt x="183134" y="276301"/>
                    <a:pt x="173329" y="280416"/>
                    <a:pt x="161544" y="280416"/>
                  </a:cubicBezTo>
                  <a:lnTo>
                    <a:pt x="0" y="280416"/>
                  </a:lnTo>
                  <a:lnTo>
                    <a:pt x="0" y="271272"/>
                  </a:lnTo>
                  <a:lnTo>
                    <a:pt x="156972" y="271272"/>
                  </a:lnTo>
                  <a:cubicBezTo>
                    <a:pt x="166522" y="271272"/>
                    <a:pt x="174752" y="268275"/>
                    <a:pt x="181660" y="262280"/>
                  </a:cubicBezTo>
                  <a:cubicBezTo>
                    <a:pt x="188569" y="256286"/>
                    <a:pt x="192024" y="248615"/>
                    <a:pt x="192024" y="239268"/>
                  </a:cubicBezTo>
                  <a:cubicBezTo>
                    <a:pt x="192024" y="235407"/>
                    <a:pt x="191008" y="230835"/>
                    <a:pt x="188976" y="225552"/>
                  </a:cubicBezTo>
                  <a:close/>
                  <a:moveTo>
                    <a:pt x="224637" y="216713"/>
                  </a:moveTo>
                  <a:lnTo>
                    <a:pt x="246888" y="230124"/>
                  </a:lnTo>
                  <a:cubicBezTo>
                    <a:pt x="265582" y="241300"/>
                    <a:pt x="275742" y="251460"/>
                    <a:pt x="277368" y="260604"/>
                  </a:cubicBezTo>
                  <a:cubicBezTo>
                    <a:pt x="278384" y="266293"/>
                    <a:pt x="280517" y="272085"/>
                    <a:pt x="283768" y="277977"/>
                  </a:cubicBezTo>
                  <a:lnTo>
                    <a:pt x="280416" y="281025"/>
                  </a:lnTo>
                  <a:cubicBezTo>
                    <a:pt x="276352" y="277571"/>
                    <a:pt x="270764" y="275234"/>
                    <a:pt x="263652" y="274015"/>
                  </a:cubicBezTo>
                  <a:cubicBezTo>
                    <a:pt x="253492" y="270967"/>
                    <a:pt x="242824" y="260401"/>
                    <a:pt x="231648" y="242316"/>
                  </a:cubicBezTo>
                  <a:lnTo>
                    <a:pt x="219456" y="222504"/>
                  </a:lnTo>
                  <a:close/>
                  <a:moveTo>
                    <a:pt x="161544" y="198120"/>
                  </a:moveTo>
                  <a:cubicBezTo>
                    <a:pt x="169875" y="198323"/>
                    <a:pt x="177495" y="200863"/>
                    <a:pt x="184404" y="205740"/>
                  </a:cubicBezTo>
                  <a:lnTo>
                    <a:pt x="178308" y="213360"/>
                  </a:lnTo>
                  <a:cubicBezTo>
                    <a:pt x="173431" y="210312"/>
                    <a:pt x="168351" y="208788"/>
                    <a:pt x="163068" y="208788"/>
                  </a:cubicBezTo>
                  <a:cubicBezTo>
                    <a:pt x="157581" y="208788"/>
                    <a:pt x="152908" y="210718"/>
                    <a:pt x="149047" y="214579"/>
                  </a:cubicBezTo>
                  <a:cubicBezTo>
                    <a:pt x="145186" y="218440"/>
                    <a:pt x="143256" y="223113"/>
                    <a:pt x="143256" y="228600"/>
                  </a:cubicBezTo>
                  <a:cubicBezTo>
                    <a:pt x="143256" y="233070"/>
                    <a:pt x="144475" y="237236"/>
                    <a:pt x="146913" y="241097"/>
                  </a:cubicBezTo>
                  <a:cubicBezTo>
                    <a:pt x="149352" y="244957"/>
                    <a:pt x="152704" y="246888"/>
                    <a:pt x="156972" y="246888"/>
                  </a:cubicBezTo>
                  <a:cubicBezTo>
                    <a:pt x="164084" y="246888"/>
                    <a:pt x="167640" y="243840"/>
                    <a:pt x="167640" y="237744"/>
                  </a:cubicBezTo>
                  <a:cubicBezTo>
                    <a:pt x="167640" y="232664"/>
                    <a:pt x="165100" y="230124"/>
                    <a:pt x="160020" y="230124"/>
                  </a:cubicBezTo>
                  <a:cubicBezTo>
                    <a:pt x="156972" y="230124"/>
                    <a:pt x="154432" y="232156"/>
                    <a:pt x="152400" y="236220"/>
                  </a:cubicBezTo>
                  <a:cubicBezTo>
                    <a:pt x="152400" y="227076"/>
                    <a:pt x="155956" y="222504"/>
                    <a:pt x="163068" y="222504"/>
                  </a:cubicBezTo>
                  <a:cubicBezTo>
                    <a:pt x="167132" y="222504"/>
                    <a:pt x="170434" y="224028"/>
                    <a:pt x="172974" y="227076"/>
                  </a:cubicBezTo>
                  <a:cubicBezTo>
                    <a:pt x="175514" y="230124"/>
                    <a:pt x="176784" y="233680"/>
                    <a:pt x="176784" y="237744"/>
                  </a:cubicBezTo>
                  <a:cubicBezTo>
                    <a:pt x="176784" y="243433"/>
                    <a:pt x="174650" y="248158"/>
                    <a:pt x="170383" y="251917"/>
                  </a:cubicBezTo>
                  <a:cubicBezTo>
                    <a:pt x="166116" y="255676"/>
                    <a:pt x="161137" y="257556"/>
                    <a:pt x="155448" y="257556"/>
                  </a:cubicBezTo>
                  <a:cubicBezTo>
                    <a:pt x="148336" y="257556"/>
                    <a:pt x="142494" y="254813"/>
                    <a:pt x="137922" y="249326"/>
                  </a:cubicBezTo>
                  <a:cubicBezTo>
                    <a:pt x="133350" y="243840"/>
                    <a:pt x="131064" y="237439"/>
                    <a:pt x="131064" y="230124"/>
                  </a:cubicBezTo>
                  <a:cubicBezTo>
                    <a:pt x="131064" y="221183"/>
                    <a:pt x="133908" y="213563"/>
                    <a:pt x="139598" y="207264"/>
                  </a:cubicBezTo>
                  <a:cubicBezTo>
                    <a:pt x="145288" y="200965"/>
                    <a:pt x="152603" y="197917"/>
                    <a:pt x="161544" y="198120"/>
                  </a:cubicBezTo>
                  <a:close/>
                  <a:moveTo>
                    <a:pt x="274320" y="195072"/>
                  </a:moveTo>
                  <a:cubicBezTo>
                    <a:pt x="278384" y="199136"/>
                    <a:pt x="280416" y="203708"/>
                    <a:pt x="280416" y="208788"/>
                  </a:cubicBezTo>
                  <a:cubicBezTo>
                    <a:pt x="280416" y="213868"/>
                    <a:pt x="278434" y="217932"/>
                    <a:pt x="274472" y="220980"/>
                  </a:cubicBezTo>
                  <a:cubicBezTo>
                    <a:pt x="270510" y="224028"/>
                    <a:pt x="265887" y="225552"/>
                    <a:pt x="260604" y="225552"/>
                  </a:cubicBezTo>
                  <a:cubicBezTo>
                    <a:pt x="251256" y="225552"/>
                    <a:pt x="239572" y="221488"/>
                    <a:pt x="225552" y="213360"/>
                  </a:cubicBezTo>
                  <a:lnTo>
                    <a:pt x="214884" y="222504"/>
                  </a:lnTo>
                  <a:cubicBezTo>
                    <a:pt x="225044" y="236931"/>
                    <a:pt x="230124" y="248615"/>
                    <a:pt x="230124" y="257556"/>
                  </a:cubicBezTo>
                  <a:cubicBezTo>
                    <a:pt x="230124" y="263855"/>
                    <a:pt x="227685" y="268986"/>
                    <a:pt x="222808" y="272948"/>
                  </a:cubicBezTo>
                  <a:cubicBezTo>
                    <a:pt x="217932" y="276911"/>
                    <a:pt x="212242" y="278892"/>
                    <a:pt x="205740" y="278892"/>
                  </a:cubicBezTo>
                  <a:cubicBezTo>
                    <a:pt x="197205" y="278892"/>
                    <a:pt x="191109" y="277368"/>
                    <a:pt x="187452" y="274320"/>
                  </a:cubicBezTo>
                  <a:cubicBezTo>
                    <a:pt x="194564" y="273101"/>
                    <a:pt x="200660" y="270561"/>
                    <a:pt x="205740" y="266700"/>
                  </a:cubicBezTo>
                  <a:cubicBezTo>
                    <a:pt x="211836" y="262026"/>
                    <a:pt x="214884" y="256438"/>
                    <a:pt x="214884" y="249936"/>
                  </a:cubicBezTo>
                  <a:cubicBezTo>
                    <a:pt x="214680" y="242011"/>
                    <a:pt x="210108" y="229819"/>
                    <a:pt x="201168" y="213360"/>
                  </a:cubicBezTo>
                  <a:lnTo>
                    <a:pt x="213360" y="201168"/>
                  </a:lnTo>
                  <a:cubicBezTo>
                    <a:pt x="230835" y="209296"/>
                    <a:pt x="243535" y="213360"/>
                    <a:pt x="251460" y="213360"/>
                  </a:cubicBezTo>
                  <a:cubicBezTo>
                    <a:pt x="257149" y="213360"/>
                    <a:pt x="262382" y="211683"/>
                    <a:pt x="267157" y="208331"/>
                  </a:cubicBezTo>
                  <a:cubicBezTo>
                    <a:pt x="271932" y="204978"/>
                    <a:pt x="274320" y="200558"/>
                    <a:pt x="274320" y="195072"/>
                  </a:cubicBezTo>
                  <a:close/>
                  <a:moveTo>
                    <a:pt x="219456" y="176784"/>
                  </a:moveTo>
                  <a:lnTo>
                    <a:pt x="226771" y="183794"/>
                  </a:lnTo>
                  <a:lnTo>
                    <a:pt x="183489" y="225857"/>
                  </a:lnTo>
                  <a:lnTo>
                    <a:pt x="176784" y="217932"/>
                  </a:lnTo>
                  <a:close/>
                  <a:moveTo>
                    <a:pt x="230124" y="131064"/>
                  </a:moveTo>
                  <a:cubicBezTo>
                    <a:pt x="237032" y="131064"/>
                    <a:pt x="243078" y="133401"/>
                    <a:pt x="248259" y="138074"/>
                  </a:cubicBezTo>
                  <a:cubicBezTo>
                    <a:pt x="253441" y="142748"/>
                    <a:pt x="256032" y="148539"/>
                    <a:pt x="256032" y="155448"/>
                  </a:cubicBezTo>
                  <a:cubicBezTo>
                    <a:pt x="256032" y="161137"/>
                    <a:pt x="254152" y="165963"/>
                    <a:pt x="250393" y="169926"/>
                  </a:cubicBezTo>
                  <a:cubicBezTo>
                    <a:pt x="246634" y="173888"/>
                    <a:pt x="241909" y="175869"/>
                    <a:pt x="236220" y="175869"/>
                  </a:cubicBezTo>
                  <a:cubicBezTo>
                    <a:pt x="231749" y="175869"/>
                    <a:pt x="228092" y="174345"/>
                    <a:pt x="225247" y="171297"/>
                  </a:cubicBezTo>
                  <a:cubicBezTo>
                    <a:pt x="222402" y="168249"/>
                    <a:pt x="220980" y="164490"/>
                    <a:pt x="220980" y="160020"/>
                  </a:cubicBezTo>
                  <a:cubicBezTo>
                    <a:pt x="220980" y="153924"/>
                    <a:pt x="224028" y="150876"/>
                    <a:pt x="230124" y="150876"/>
                  </a:cubicBezTo>
                  <a:cubicBezTo>
                    <a:pt x="232765" y="151282"/>
                    <a:pt x="234797" y="152298"/>
                    <a:pt x="236220" y="153924"/>
                  </a:cubicBezTo>
                  <a:cubicBezTo>
                    <a:pt x="232156" y="153924"/>
                    <a:pt x="230124" y="155956"/>
                    <a:pt x="230124" y="160020"/>
                  </a:cubicBezTo>
                  <a:cubicBezTo>
                    <a:pt x="230124" y="165100"/>
                    <a:pt x="232664" y="167640"/>
                    <a:pt x="237744" y="167640"/>
                  </a:cubicBezTo>
                  <a:cubicBezTo>
                    <a:pt x="243840" y="167640"/>
                    <a:pt x="246888" y="163576"/>
                    <a:pt x="246888" y="155448"/>
                  </a:cubicBezTo>
                  <a:cubicBezTo>
                    <a:pt x="246888" y="150774"/>
                    <a:pt x="245059" y="147066"/>
                    <a:pt x="241401" y="144323"/>
                  </a:cubicBezTo>
                  <a:cubicBezTo>
                    <a:pt x="237744" y="141579"/>
                    <a:pt x="233476" y="140208"/>
                    <a:pt x="228600" y="140208"/>
                  </a:cubicBezTo>
                  <a:cubicBezTo>
                    <a:pt x="223113" y="140208"/>
                    <a:pt x="218440" y="142138"/>
                    <a:pt x="214579" y="145999"/>
                  </a:cubicBezTo>
                  <a:cubicBezTo>
                    <a:pt x="210718" y="149860"/>
                    <a:pt x="208788" y="154533"/>
                    <a:pt x="208788" y="160020"/>
                  </a:cubicBezTo>
                  <a:cubicBezTo>
                    <a:pt x="208788" y="165913"/>
                    <a:pt x="210312" y="171501"/>
                    <a:pt x="213360" y="176784"/>
                  </a:cubicBezTo>
                  <a:lnTo>
                    <a:pt x="205740" y="184404"/>
                  </a:lnTo>
                  <a:cubicBezTo>
                    <a:pt x="200660" y="175260"/>
                    <a:pt x="198120" y="168148"/>
                    <a:pt x="198120" y="163068"/>
                  </a:cubicBezTo>
                  <a:cubicBezTo>
                    <a:pt x="198120" y="154127"/>
                    <a:pt x="201218" y="146558"/>
                    <a:pt x="207416" y="140360"/>
                  </a:cubicBezTo>
                  <a:cubicBezTo>
                    <a:pt x="213614" y="134163"/>
                    <a:pt x="221183" y="131064"/>
                    <a:pt x="230124" y="131064"/>
                  </a:cubicBezTo>
                  <a:close/>
                  <a:moveTo>
                    <a:pt x="198120" y="94488"/>
                  </a:moveTo>
                  <a:cubicBezTo>
                    <a:pt x="202590" y="94488"/>
                    <a:pt x="208940" y="96012"/>
                    <a:pt x="217170" y="99060"/>
                  </a:cubicBezTo>
                  <a:cubicBezTo>
                    <a:pt x="225399" y="102108"/>
                    <a:pt x="231749" y="103632"/>
                    <a:pt x="236220" y="103632"/>
                  </a:cubicBezTo>
                  <a:cubicBezTo>
                    <a:pt x="239064" y="103632"/>
                    <a:pt x="243128" y="102616"/>
                    <a:pt x="248412" y="100584"/>
                  </a:cubicBezTo>
                  <a:cubicBezTo>
                    <a:pt x="243535" y="109728"/>
                    <a:pt x="234899" y="114300"/>
                    <a:pt x="222504" y="114300"/>
                  </a:cubicBezTo>
                  <a:cubicBezTo>
                    <a:pt x="212344" y="114300"/>
                    <a:pt x="203708" y="117602"/>
                    <a:pt x="196596" y="124206"/>
                  </a:cubicBezTo>
                  <a:cubicBezTo>
                    <a:pt x="189484" y="130810"/>
                    <a:pt x="185928" y="139192"/>
                    <a:pt x="185928" y="149352"/>
                  </a:cubicBezTo>
                  <a:cubicBezTo>
                    <a:pt x="185928" y="161544"/>
                    <a:pt x="191008" y="174752"/>
                    <a:pt x="201168" y="188976"/>
                  </a:cubicBezTo>
                  <a:lnTo>
                    <a:pt x="188976" y="201168"/>
                  </a:lnTo>
                  <a:cubicBezTo>
                    <a:pt x="175564" y="189992"/>
                    <a:pt x="162864" y="184404"/>
                    <a:pt x="150876" y="184404"/>
                  </a:cubicBezTo>
                  <a:cubicBezTo>
                    <a:pt x="141732" y="184404"/>
                    <a:pt x="133502" y="187147"/>
                    <a:pt x="126187" y="192633"/>
                  </a:cubicBezTo>
                  <a:cubicBezTo>
                    <a:pt x="118262" y="198526"/>
                    <a:pt x="114300" y="205943"/>
                    <a:pt x="114300" y="214884"/>
                  </a:cubicBezTo>
                  <a:cubicBezTo>
                    <a:pt x="114300" y="216103"/>
                    <a:pt x="114554" y="217881"/>
                    <a:pt x="115062" y="220218"/>
                  </a:cubicBezTo>
                  <a:cubicBezTo>
                    <a:pt x="115570" y="222555"/>
                    <a:pt x="115824" y="224333"/>
                    <a:pt x="115824" y="225552"/>
                  </a:cubicBezTo>
                  <a:cubicBezTo>
                    <a:pt x="115824" y="237337"/>
                    <a:pt x="111252" y="244957"/>
                    <a:pt x="102108" y="248412"/>
                  </a:cubicBezTo>
                  <a:cubicBezTo>
                    <a:pt x="104140" y="245161"/>
                    <a:pt x="105156" y="241605"/>
                    <a:pt x="105156" y="237744"/>
                  </a:cubicBezTo>
                  <a:cubicBezTo>
                    <a:pt x="105156" y="234289"/>
                    <a:pt x="104140" y="230733"/>
                    <a:pt x="102108" y="227076"/>
                  </a:cubicBezTo>
                  <a:cubicBezTo>
                    <a:pt x="96012" y="216306"/>
                    <a:pt x="92964" y="207162"/>
                    <a:pt x="92964" y="199644"/>
                  </a:cubicBezTo>
                  <a:cubicBezTo>
                    <a:pt x="92964" y="190906"/>
                    <a:pt x="96723" y="183794"/>
                    <a:pt x="104241" y="178308"/>
                  </a:cubicBezTo>
                  <a:cubicBezTo>
                    <a:pt x="111150" y="173228"/>
                    <a:pt x="119075" y="170688"/>
                    <a:pt x="128016" y="170688"/>
                  </a:cubicBezTo>
                  <a:cubicBezTo>
                    <a:pt x="143256" y="170688"/>
                    <a:pt x="160528" y="176276"/>
                    <a:pt x="179832" y="187452"/>
                  </a:cubicBezTo>
                  <a:lnTo>
                    <a:pt x="187452" y="179832"/>
                  </a:lnTo>
                  <a:cubicBezTo>
                    <a:pt x="174244" y="157073"/>
                    <a:pt x="167640" y="141833"/>
                    <a:pt x="167640" y="134112"/>
                  </a:cubicBezTo>
                  <a:cubicBezTo>
                    <a:pt x="167640" y="123139"/>
                    <a:pt x="169976" y="114097"/>
                    <a:pt x="174650" y="106985"/>
                  </a:cubicBezTo>
                  <a:cubicBezTo>
                    <a:pt x="179933" y="98653"/>
                    <a:pt x="187756" y="94488"/>
                    <a:pt x="198120" y="94488"/>
                  </a:cubicBezTo>
                  <a:close/>
                  <a:moveTo>
                    <a:pt x="76200" y="76200"/>
                  </a:moveTo>
                  <a:lnTo>
                    <a:pt x="99060" y="85344"/>
                  </a:lnTo>
                  <a:cubicBezTo>
                    <a:pt x="118973" y="93269"/>
                    <a:pt x="132689" y="102921"/>
                    <a:pt x="140208" y="114300"/>
                  </a:cubicBezTo>
                  <a:lnTo>
                    <a:pt x="183184" y="179527"/>
                  </a:lnTo>
                  <a:lnTo>
                    <a:pt x="179222" y="183794"/>
                  </a:lnTo>
                  <a:lnTo>
                    <a:pt x="109728" y="138684"/>
                  </a:lnTo>
                  <a:cubicBezTo>
                    <a:pt x="99974" y="132385"/>
                    <a:pt x="91338" y="120701"/>
                    <a:pt x="83820" y="103632"/>
                  </a:cubicBezTo>
                  <a:lnTo>
                    <a:pt x="73152" y="79248"/>
                  </a:lnTo>
                  <a:close/>
                  <a:moveTo>
                    <a:pt x="295656" y="0"/>
                  </a:moveTo>
                  <a:lnTo>
                    <a:pt x="304800" y="0"/>
                  </a:lnTo>
                  <a:lnTo>
                    <a:pt x="304800" y="304800"/>
                  </a:lnTo>
                  <a:lnTo>
                    <a:pt x="0" y="304800"/>
                  </a:lnTo>
                  <a:lnTo>
                    <a:pt x="0" y="295656"/>
                  </a:lnTo>
                  <a:lnTo>
                    <a:pt x="295656" y="295656"/>
                  </a:lnTo>
                  <a:close/>
                  <a:moveTo>
                    <a:pt x="271272" y="0"/>
                  </a:moveTo>
                  <a:lnTo>
                    <a:pt x="280416" y="0"/>
                  </a:lnTo>
                  <a:lnTo>
                    <a:pt x="280416" y="150876"/>
                  </a:lnTo>
                  <a:cubicBezTo>
                    <a:pt x="280416" y="164287"/>
                    <a:pt x="276453" y="176073"/>
                    <a:pt x="268528" y="186233"/>
                  </a:cubicBezTo>
                  <a:cubicBezTo>
                    <a:pt x="259994" y="197205"/>
                    <a:pt x="249224" y="202692"/>
                    <a:pt x="236220" y="202692"/>
                  </a:cubicBezTo>
                  <a:cubicBezTo>
                    <a:pt x="233375" y="202692"/>
                    <a:pt x="227787" y="201168"/>
                    <a:pt x="219456" y="198120"/>
                  </a:cubicBezTo>
                  <a:lnTo>
                    <a:pt x="227076" y="188976"/>
                  </a:lnTo>
                  <a:cubicBezTo>
                    <a:pt x="233172" y="189992"/>
                    <a:pt x="237236" y="190500"/>
                    <a:pt x="239268" y="190500"/>
                  </a:cubicBezTo>
                  <a:cubicBezTo>
                    <a:pt x="249224" y="190500"/>
                    <a:pt x="257251" y="185420"/>
                    <a:pt x="263347" y="175260"/>
                  </a:cubicBezTo>
                  <a:cubicBezTo>
                    <a:pt x="268630" y="166522"/>
                    <a:pt x="271272" y="156870"/>
                    <a:pt x="271272" y="146304"/>
                  </a:cubicBez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p>
          </p:txBody>
        </p:sp>
      </p:grpSp>
      <p:pic>
        <p:nvPicPr>
          <p:cNvPr id="18" name="Picture 17">
            <a:extLst>
              <a:ext uri="{FF2B5EF4-FFF2-40B4-BE49-F238E27FC236}">
                <a16:creationId xmlns:a16="http://schemas.microsoft.com/office/drawing/2014/main" id="{5A554E4B-7440-47AF-9BCF-8B9B69CBD88D}"/>
              </a:ext>
            </a:extLst>
          </p:cNvPr>
          <p:cNvPicPr>
            <a:picLocks noChangeAspect="1"/>
          </p:cNvPicPr>
          <p:nvPr/>
        </p:nvPicPr>
        <p:blipFill rotWithShape="1">
          <a:blip r:embed="rId2"/>
          <a:srcRect t="10383" b="36548"/>
          <a:stretch/>
        </p:blipFill>
        <p:spPr>
          <a:xfrm>
            <a:off x="997353" y="677545"/>
            <a:ext cx="6822081" cy="1279604"/>
          </a:xfrm>
          <a:prstGeom prst="rect">
            <a:avLst/>
          </a:prstGeom>
          <a:solidFill>
            <a:srgbClr val="FFFFFF">
              <a:shade val="85000"/>
            </a:srgbClr>
          </a:solidFill>
          <a:ln w="88900" cap="sq">
            <a:solidFill>
              <a:schemeClr val="accent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2E2F0AEF-6768-4647-BDBD-65A3462B6365}"/>
              </a:ext>
            </a:extLst>
          </p:cNvPr>
          <p:cNvPicPr>
            <a:picLocks noChangeAspect="1"/>
          </p:cNvPicPr>
          <p:nvPr/>
        </p:nvPicPr>
        <p:blipFill rotWithShape="1">
          <a:blip r:embed="rId3"/>
          <a:srcRect l="6039" t="15052" r="5774" b="23232"/>
          <a:stretch/>
        </p:blipFill>
        <p:spPr>
          <a:xfrm>
            <a:off x="1305680" y="3321837"/>
            <a:ext cx="6619509" cy="213831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94072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33EF1CCA-9408-4360-BCD2-5E0C288139FE}"/>
              </a:ext>
            </a:extLst>
          </p:cNvPr>
          <p:cNvGrpSpPr/>
          <p:nvPr/>
        </p:nvGrpSpPr>
        <p:grpSpPr>
          <a:xfrm>
            <a:off x="-171450" y="-188686"/>
            <a:ext cx="9576707" cy="7199086"/>
            <a:chOff x="-114300" y="0"/>
            <a:chExt cx="12420600" cy="7122884"/>
          </a:xfrm>
        </p:grpSpPr>
        <p:sp>
          <p:nvSpPr>
            <p:cNvPr id="4" name="Freeform: Shape 3">
              <a:extLst>
                <a:ext uri="{FF2B5EF4-FFF2-40B4-BE49-F238E27FC236}">
                  <a16:creationId xmlns:a16="http://schemas.microsoft.com/office/drawing/2014/main" id="{48F81F1A-BA5D-4521-A698-76DFD6CAFD8E}"/>
                </a:ext>
              </a:extLst>
            </p:cNvPr>
            <p:cNvSpPr/>
            <p:nvPr/>
          </p:nvSpPr>
          <p:spPr>
            <a:xfrm>
              <a:off x="0" y="132442"/>
              <a:ext cx="12192000" cy="6858000"/>
            </a:xfrm>
            <a:custGeom>
              <a:avLst/>
              <a:gdLst>
                <a:gd name="connsiteX0" fmla="*/ 1182192 w 12192000"/>
                <a:gd name="connsiteY0" fmla="*/ 352698 h 6858000"/>
                <a:gd name="connsiteX1" fmla="*/ 300446 w 12192000"/>
                <a:gd name="connsiteY1" fmla="*/ 1234444 h 6858000"/>
                <a:gd name="connsiteX2" fmla="*/ 300446 w 12192000"/>
                <a:gd name="connsiteY2" fmla="*/ 5701934 h 6858000"/>
                <a:gd name="connsiteX3" fmla="*/ 1182192 w 12192000"/>
                <a:gd name="connsiteY3" fmla="*/ 6583680 h 6858000"/>
                <a:gd name="connsiteX4" fmla="*/ 11018517 w 12192000"/>
                <a:gd name="connsiteY4" fmla="*/ 6583680 h 6858000"/>
                <a:gd name="connsiteX5" fmla="*/ 11900263 w 12192000"/>
                <a:gd name="connsiteY5" fmla="*/ 5701934 h 6858000"/>
                <a:gd name="connsiteX6" fmla="*/ 11900263 w 12192000"/>
                <a:gd name="connsiteY6" fmla="*/ 1234444 h 6858000"/>
                <a:gd name="connsiteX7" fmla="*/ 11018517 w 12192000"/>
                <a:gd name="connsiteY7" fmla="*/ 352698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1182192" y="352698"/>
                  </a:moveTo>
                  <a:cubicBezTo>
                    <a:pt x="695217" y="352698"/>
                    <a:pt x="300446" y="747469"/>
                    <a:pt x="300446" y="1234444"/>
                  </a:cubicBezTo>
                  <a:lnTo>
                    <a:pt x="300446" y="5701934"/>
                  </a:lnTo>
                  <a:cubicBezTo>
                    <a:pt x="300446" y="6188909"/>
                    <a:pt x="695217" y="6583680"/>
                    <a:pt x="1182192" y="6583680"/>
                  </a:cubicBezTo>
                  <a:lnTo>
                    <a:pt x="11018517" y="6583680"/>
                  </a:lnTo>
                  <a:cubicBezTo>
                    <a:pt x="11505492" y="6583680"/>
                    <a:pt x="11900263" y="6188909"/>
                    <a:pt x="11900263" y="5701934"/>
                  </a:cubicBezTo>
                  <a:lnTo>
                    <a:pt x="11900263" y="1234444"/>
                  </a:lnTo>
                  <a:cubicBezTo>
                    <a:pt x="11900263" y="747469"/>
                    <a:pt x="11505492" y="352698"/>
                    <a:pt x="11018517" y="352698"/>
                  </a:cubicBezTo>
                  <a:close/>
                  <a:moveTo>
                    <a:pt x="0" y="0"/>
                  </a:moveTo>
                  <a:lnTo>
                    <a:pt x="12192000" y="0"/>
                  </a:lnTo>
                  <a:lnTo>
                    <a:pt x="12192000" y="6858000"/>
                  </a:lnTo>
                  <a:lnTo>
                    <a:pt x="0" y="6858000"/>
                  </a:lnTo>
                  <a:close/>
                </a:path>
              </a:pathLst>
            </a:custGeom>
            <a:solidFill>
              <a:schemeClr val="accent6">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91F8DE4-0BE5-41FA-B9E4-FB23E1590521}"/>
                </a:ext>
              </a:extLst>
            </p:cNvPr>
            <p:cNvSpPr txBox="1"/>
            <p:nvPr/>
          </p:nvSpPr>
          <p:spPr>
            <a:xfrm>
              <a:off x="-114300" y="43542"/>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6" name="TextBox 5">
              <a:extLst>
                <a:ext uri="{FF2B5EF4-FFF2-40B4-BE49-F238E27FC236}">
                  <a16:creationId xmlns:a16="http://schemas.microsoft.com/office/drawing/2014/main" id="{2AF3EBCE-014B-44E1-93B8-FEC28BA51720}"/>
                </a:ext>
              </a:extLst>
            </p:cNvPr>
            <p:cNvSpPr txBox="1"/>
            <p:nvPr/>
          </p:nvSpPr>
          <p:spPr>
            <a:xfrm rot="16200000">
              <a:off x="47455" y="5796359"/>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7" name="TextBox 6">
              <a:extLst>
                <a:ext uri="{FF2B5EF4-FFF2-40B4-BE49-F238E27FC236}">
                  <a16:creationId xmlns:a16="http://schemas.microsoft.com/office/drawing/2014/main" id="{76F43A8B-D56B-44D9-8AA1-1E9234B972C1}"/>
                </a:ext>
              </a:extLst>
            </p:cNvPr>
            <p:cNvSpPr txBox="1"/>
            <p:nvPr/>
          </p:nvSpPr>
          <p:spPr>
            <a:xfrm rot="10800000">
              <a:off x="11099800" y="5610113"/>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8" name="TextBox 7">
              <a:extLst>
                <a:ext uri="{FF2B5EF4-FFF2-40B4-BE49-F238E27FC236}">
                  <a16:creationId xmlns:a16="http://schemas.microsoft.com/office/drawing/2014/main" id="{B5D91530-595A-49EF-9730-41040A3F7984}"/>
                </a:ext>
              </a:extLst>
            </p:cNvPr>
            <p:cNvSpPr txBox="1"/>
            <p:nvPr/>
          </p:nvSpPr>
          <p:spPr>
            <a:xfrm rot="5400000">
              <a:off x="10938045" y="-120025"/>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9" name="TextBox 8">
              <a:extLst>
                <a:ext uri="{FF2B5EF4-FFF2-40B4-BE49-F238E27FC236}">
                  <a16:creationId xmlns:a16="http://schemas.microsoft.com/office/drawing/2014/main" id="{680021FA-FA7B-4759-B815-A87F6D31DCB6}"/>
                </a:ext>
              </a:extLst>
            </p:cNvPr>
            <p:cNvSpPr txBox="1"/>
            <p:nvPr/>
          </p:nvSpPr>
          <p:spPr>
            <a:xfrm>
              <a:off x="4738109" y="174646"/>
              <a:ext cx="2834640" cy="274320"/>
            </a:xfrm>
            <a:custGeom>
              <a:avLst/>
              <a:gdLst/>
              <a:ahLst/>
              <a:cxnLst/>
              <a:rect l="l" t="t" r="r" b="b"/>
              <a:pathLst>
                <a:path w="2715781" h="257175">
                  <a:moveTo>
                    <a:pt x="2510041" y="216027"/>
                  </a:moveTo>
                  <a:lnTo>
                    <a:pt x="2516471" y="216027"/>
                  </a:lnTo>
                  <a:cubicBezTo>
                    <a:pt x="2518871" y="216027"/>
                    <a:pt x="2520971" y="216927"/>
                    <a:pt x="2522771" y="218727"/>
                  </a:cubicBezTo>
                  <a:cubicBezTo>
                    <a:pt x="2524572" y="220528"/>
                    <a:pt x="2525472" y="222628"/>
                    <a:pt x="2525472" y="225028"/>
                  </a:cubicBezTo>
                  <a:lnTo>
                    <a:pt x="2525472" y="236601"/>
                  </a:lnTo>
                  <a:lnTo>
                    <a:pt x="2515185" y="236601"/>
                  </a:lnTo>
                  <a:cubicBezTo>
                    <a:pt x="2512270" y="236601"/>
                    <a:pt x="2509827" y="235615"/>
                    <a:pt x="2507855" y="233644"/>
                  </a:cubicBezTo>
                  <a:cubicBezTo>
                    <a:pt x="2505884" y="231672"/>
                    <a:pt x="2504898" y="229229"/>
                    <a:pt x="2504898" y="226314"/>
                  </a:cubicBezTo>
                  <a:lnTo>
                    <a:pt x="2504898" y="221171"/>
                  </a:lnTo>
                  <a:lnTo>
                    <a:pt x="2510041" y="221171"/>
                  </a:lnTo>
                  <a:close/>
                  <a:moveTo>
                    <a:pt x="2489467" y="216027"/>
                  </a:moveTo>
                  <a:lnTo>
                    <a:pt x="2494611" y="216027"/>
                  </a:lnTo>
                  <a:lnTo>
                    <a:pt x="2494611" y="222456"/>
                  </a:lnTo>
                  <a:lnTo>
                    <a:pt x="2501040" y="222456"/>
                  </a:lnTo>
                  <a:lnTo>
                    <a:pt x="2501040" y="226314"/>
                  </a:lnTo>
                  <a:cubicBezTo>
                    <a:pt x="2501040" y="228886"/>
                    <a:pt x="2500183" y="231243"/>
                    <a:pt x="2498468" y="233386"/>
                  </a:cubicBezTo>
                  <a:cubicBezTo>
                    <a:pt x="2496754" y="235529"/>
                    <a:pt x="2494611" y="236601"/>
                    <a:pt x="2492039" y="236601"/>
                  </a:cubicBezTo>
                  <a:lnTo>
                    <a:pt x="2479180" y="236601"/>
                  </a:lnTo>
                  <a:lnTo>
                    <a:pt x="2479180" y="228886"/>
                  </a:lnTo>
                  <a:cubicBezTo>
                    <a:pt x="2479180" y="220313"/>
                    <a:pt x="2482609" y="216027"/>
                    <a:pt x="2489467" y="216027"/>
                  </a:cubicBezTo>
                  <a:close/>
                  <a:moveTo>
                    <a:pt x="1895391" y="216027"/>
                  </a:moveTo>
                  <a:lnTo>
                    <a:pt x="1901821" y="216027"/>
                  </a:lnTo>
                  <a:cubicBezTo>
                    <a:pt x="1904221" y="216027"/>
                    <a:pt x="1906321" y="216927"/>
                    <a:pt x="1908121" y="218727"/>
                  </a:cubicBezTo>
                  <a:cubicBezTo>
                    <a:pt x="1909922" y="220528"/>
                    <a:pt x="1910822" y="222628"/>
                    <a:pt x="1910822" y="225028"/>
                  </a:cubicBezTo>
                  <a:lnTo>
                    <a:pt x="1910822" y="236601"/>
                  </a:lnTo>
                  <a:lnTo>
                    <a:pt x="1900535" y="236601"/>
                  </a:lnTo>
                  <a:cubicBezTo>
                    <a:pt x="1897620" y="236601"/>
                    <a:pt x="1895177" y="235615"/>
                    <a:pt x="1893205" y="233644"/>
                  </a:cubicBezTo>
                  <a:cubicBezTo>
                    <a:pt x="1891234" y="231672"/>
                    <a:pt x="1890248" y="229229"/>
                    <a:pt x="1890248" y="226314"/>
                  </a:cubicBezTo>
                  <a:lnTo>
                    <a:pt x="1890248" y="221171"/>
                  </a:lnTo>
                  <a:lnTo>
                    <a:pt x="1895391" y="221171"/>
                  </a:lnTo>
                  <a:close/>
                  <a:moveTo>
                    <a:pt x="1874817" y="216027"/>
                  </a:moveTo>
                  <a:lnTo>
                    <a:pt x="1879961" y="216027"/>
                  </a:lnTo>
                  <a:lnTo>
                    <a:pt x="1879961" y="222456"/>
                  </a:lnTo>
                  <a:lnTo>
                    <a:pt x="1886390" y="222456"/>
                  </a:lnTo>
                  <a:lnTo>
                    <a:pt x="1886390" y="226314"/>
                  </a:lnTo>
                  <a:cubicBezTo>
                    <a:pt x="1886390" y="228886"/>
                    <a:pt x="1885533" y="231243"/>
                    <a:pt x="1883818" y="233386"/>
                  </a:cubicBezTo>
                  <a:cubicBezTo>
                    <a:pt x="1882104" y="235529"/>
                    <a:pt x="1879961" y="236601"/>
                    <a:pt x="1877389" y="236601"/>
                  </a:cubicBezTo>
                  <a:lnTo>
                    <a:pt x="1864530" y="236601"/>
                  </a:lnTo>
                  <a:lnTo>
                    <a:pt x="1864530" y="228886"/>
                  </a:lnTo>
                  <a:cubicBezTo>
                    <a:pt x="1864530" y="220313"/>
                    <a:pt x="1867959" y="216027"/>
                    <a:pt x="1874817" y="216027"/>
                  </a:cubicBezTo>
                  <a:close/>
                  <a:moveTo>
                    <a:pt x="1280739" y="216027"/>
                  </a:moveTo>
                  <a:lnTo>
                    <a:pt x="1287169" y="216027"/>
                  </a:lnTo>
                  <a:cubicBezTo>
                    <a:pt x="1289569" y="216027"/>
                    <a:pt x="1291669" y="216927"/>
                    <a:pt x="1293469" y="218727"/>
                  </a:cubicBezTo>
                  <a:cubicBezTo>
                    <a:pt x="1295270" y="220528"/>
                    <a:pt x="1296170" y="222628"/>
                    <a:pt x="1296170" y="225028"/>
                  </a:cubicBezTo>
                  <a:lnTo>
                    <a:pt x="1296170" y="236601"/>
                  </a:lnTo>
                  <a:lnTo>
                    <a:pt x="1285883" y="236601"/>
                  </a:lnTo>
                  <a:cubicBezTo>
                    <a:pt x="1282968" y="236601"/>
                    <a:pt x="1280525" y="235615"/>
                    <a:pt x="1278553" y="233644"/>
                  </a:cubicBezTo>
                  <a:cubicBezTo>
                    <a:pt x="1276582" y="231672"/>
                    <a:pt x="1275596" y="229229"/>
                    <a:pt x="1275596" y="226314"/>
                  </a:cubicBezTo>
                  <a:lnTo>
                    <a:pt x="1275596" y="221171"/>
                  </a:lnTo>
                  <a:lnTo>
                    <a:pt x="1280739" y="221171"/>
                  </a:lnTo>
                  <a:close/>
                  <a:moveTo>
                    <a:pt x="1260165" y="216027"/>
                  </a:moveTo>
                  <a:lnTo>
                    <a:pt x="1265309" y="216027"/>
                  </a:lnTo>
                  <a:lnTo>
                    <a:pt x="1265309" y="222456"/>
                  </a:lnTo>
                  <a:lnTo>
                    <a:pt x="1271738" y="222456"/>
                  </a:lnTo>
                  <a:lnTo>
                    <a:pt x="1271738" y="226314"/>
                  </a:lnTo>
                  <a:cubicBezTo>
                    <a:pt x="1271738" y="228886"/>
                    <a:pt x="1270881" y="231243"/>
                    <a:pt x="1269166" y="233386"/>
                  </a:cubicBezTo>
                  <a:cubicBezTo>
                    <a:pt x="1267452" y="235529"/>
                    <a:pt x="1265309" y="236601"/>
                    <a:pt x="1262737" y="236601"/>
                  </a:cubicBezTo>
                  <a:lnTo>
                    <a:pt x="1249878" y="236601"/>
                  </a:lnTo>
                  <a:lnTo>
                    <a:pt x="1249878" y="228886"/>
                  </a:lnTo>
                  <a:cubicBezTo>
                    <a:pt x="1249878" y="220313"/>
                    <a:pt x="1253307" y="216027"/>
                    <a:pt x="1260165" y="216027"/>
                  </a:cubicBezTo>
                  <a:close/>
                  <a:moveTo>
                    <a:pt x="666087" y="216027"/>
                  </a:moveTo>
                  <a:lnTo>
                    <a:pt x="672517" y="216027"/>
                  </a:lnTo>
                  <a:cubicBezTo>
                    <a:pt x="674917" y="216027"/>
                    <a:pt x="677017" y="216927"/>
                    <a:pt x="678817" y="218727"/>
                  </a:cubicBezTo>
                  <a:cubicBezTo>
                    <a:pt x="680618" y="220528"/>
                    <a:pt x="681518" y="222628"/>
                    <a:pt x="681518" y="225028"/>
                  </a:cubicBezTo>
                  <a:lnTo>
                    <a:pt x="681518" y="236601"/>
                  </a:lnTo>
                  <a:lnTo>
                    <a:pt x="671231" y="236601"/>
                  </a:lnTo>
                  <a:cubicBezTo>
                    <a:pt x="668316" y="236601"/>
                    <a:pt x="665873" y="235615"/>
                    <a:pt x="663901" y="233644"/>
                  </a:cubicBezTo>
                  <a:cubicBezTo>
                    <a:pt x="661930" y="231672"/>
                    <a:pt x="660944" y="229229"/>
                    <a:pt x="660944" y="226314"/>
                  </a:cubicBezTo>
                  <a:lnTo>
                    <a:pt x="660944" y="221171"/>
                  </a:lnTo>
                  <a:lnTo>
                    <a:pt x="666087" y="221171"/>
                  </a:lnTo>
                  <a:close/>
                  <a:moveTo>
                    <a:pt x="645513" y="216027"/>
                  </a:moveTo>
                  <a:lnTo>
                    <a:pt x="650657" y="216027"/>
                  </a:lnTo>
                  <a:lnTo>
                    <a:pt x="650657" y="222456"/>
                  </a:lnTo>
                  <a:lnTo>
                    <a:pt x="657086" y="222456"/>
                  </a:lnTo>
                  <a:lnTo>
                    <a:pt x="657086" y="226314"/>
                  </a:lnTo>
                  <a:cubicBezTo>
                    <a:pt x="657086" y="228886"/>
                    <a:pt x="656229" y="231243"/>
                    <a:pt x="654514" y="233386"/>
                  </a:cubicBezTo>
                  <a:cubicBezTo>
                    <a:pt x="652800" y="235529"/>
                    <a:pt x="650657" y="236601"/>
                    <a:pt x="648085" y="236601"/>
                  </a:cubicBezTo>
                  <a:lnTo>
                    <a:pt x="635226" y="236601"/>
                  </a:lnTo>
                  <a:lnTo>
                    <a:pt x="635226" y="228886"/>
                  </a:lnTo>
                  <a:cubicBezTo>
                    <a:pt x="635226" y="220313"/>
                    <a:pt x="638655" y="216027"/>
                    <a:pt x="645513" y="216027"/>
                  </a:cubicBezTo>
                  <a:close/>
                  <a:moveTo>
                    <a:pt x="51435" y="216027"/>
                  </a:moveTo>
                  <a:lnTo>
                    <a:pt x="57865" y="216027"/>
                  </a:lnTo>
                  <a:cubicBezTo>
                    <a:pt x="60265" y="216027"/>
                    <a:pt x="62365" y="216927"/>
                    <a:pt x="64166" y="218727"/>
                  </a:cubicBezTo>
                  <a:cubicBezTo>
                    <a:pt x="65966" y="220528"/>
                    <a:pt x="66866" y="222628"/>
                    <a:pt x="66866" y="225028"/>
                  </a:cubicBezTo>
                  <a:lnTo>
                    <a:pt x="66866" y="236601"/>
                  </a:lnTo>
                  <a:lnTo>
                    <a:pt x="56579" y="236601"/>
                  </a:lnTo>
                  <a:cubicBezTo>
                    <a:pt x="53664" y="236601"/>
                    <a:pt x="51221" y="235615"/>
                    <a:pt x="49249" y="233644"/>
                  </a:cubicBezTo>
                  <a:cubicBezTo>
                    <a:pt x="47278" y="231672"/>
                    <a:pt x="46292" y="229229"/>
                    <a:pt x="46292" y="226314"/>
                  </a:cubicBezTo>
                  <a:lnTo>
                    <a:pt x="46292" y="221171"/>
                  </a:lnTo>
                  <a:lnTo>
                    <a:pt x="51435" y="221171"/>
                  </a:lnTo>
                  <a:close/>
                  <a:moveTo>
                    <a:pt x="30861" y="216027"/>
                  </a:moveTo>
                  <a:lnTo>
                    <a:pt x="36005" y="216027"/>
                  </a:lnTo>
                  <a:lnTo>
                    <a:pt x="36005" y="222456"/>
                  </a:lnTo>
                  <a:lnTo>
                    <a:pt x="42434" y="222456"/>
                  </a:lnTo>
                  <a:lnTo>
                    <a:pt x="42434" y="226314"/>
                  </a:lnTo>
                  <a:cubicBezTo>
                    <a:pt x="42434" y="228886"/>
                    <a:pt x="41577" y="231243"/>
                    <a:pt x="39863" y="233386"/>
                  </a:cubicBezTo>
                  <a:cubicBezTo>
                    <a:pt x="38148" y="235529"/>
                    <a:pt x="36005" y="236601"/>
                    <a:pt x="33433" y="236601"/>
                  </a:cubicBezTo>
                  <a:lnTo>
                    <a:pt x="20574" y="236601"/>
                  </a:lnTo>
                  <a:lnTo>
                    <a:pt x="20574" y="228886"/>
                  </a:lnTo>
                  <a:cubicBezTo>
                    <a:pt x="20574" y="220313"/>
                    <a:pt x="24003" y="216027"/>
                    <a:pt x="30861" y="216027"/>
                  </a:cubicBezTo>
                  <a:close/>
                  <a:moveTo>
                    <a:pt x="2497182" y="208312"/>
                  </a:moveTo>
                  <a:lnTo>
                    <a:pt x="2507469" y="208312"/>
                  </a:lnTo>
                  <a:lnTo>
                    <a:pt x="2507469" y="218599"/>
                  </a:lnTo>
                  <a:lnTo>
                    <a:pt x="2497182" y="218599"/>
                  </a:lnTo>
                  <a:close/>
                  <a:moveTo>
                    <a:pt x="1882532" y="208312"/>
                  </a:moveTo>
                  <a:lnTo>
                    <a:pt x="1892819" y="208312"/>
                  </a:lnTo>
                  <a:lnTo>
                    <a:pt x="1892819" y="218599"/>
                  </a:lnTo>
                  <a:lnTo>
                    <a:pt x="1882532" y="218599"/>
                  </a:lnTo>
                  <a:close/>
                  <a:moveTo>
                    <a:pt x="1267880" y="208312"/>
                  </a:moveTo>
                  <a:lnTo>
                    <a:pt x="1278167" y="208312"/>
                  </a:lnTo>
                  <a:lnTo>
                    <a:pt x="1278167" y="218599"/>
                  </a:lnTo>
                  <a:lnTo>
                    <a:pt x="1267880" y="218599"/>
                  </a:lnTo>
                  <a:close/>
                  <a:moveTo>
                    <a:pt x="653228" y="208312"/>
                  </a:moveTo>
                  <a:lnTo>
                    <a:pt x="663515" y="208312"/>
                  </a:lnTo>
                  <a:lnTo>
                    <a:pt x="663515" y="218599"/>
                  </a:lnTo>
                  <a:lnTo>
                    <a:pt x="653228" y="218599"/>
                  </a:lnTo>
                  <a:close/>
                  <a:moveTo>
                    <a:pt x="38577" y="208312"/>
                  </a:moveTo>
                  <a:lnTo>
                    <a:pt x="48864" y="208312"/>
                  </a:lnTo>
                  <a:lnTo>
                    <a:pt x="48864" y="218599"/>
                  </a:lnTo>
                  <a:lnTo>
                    <a:pt x="38577" y="218599"/>
                  </a:lnTo>
                  <a:close/>
                  <a:moveTo>
                    <a:pt x="2664346" y="190310"/>
                  </a:moveTo>
                  <a:cubicBezTo>
                    <a:pt x="2668632" y="190310"/>
                    <a:pt x="2672490" y="192453"/>
                    <a:pt x="2675919" y="196739"/>
                  </a:cubicBezTo>
                  <a:cubicBezTo>
                    <a:pt x="2671290" y="196739"/>
                    <a:pt x="2664861" y="200168"/>
                    <a:pt x="2656631" y="207026"/>
                  </a:cubicBezTo>
                  <a:cubicBezTo>
                    <a:pt x="2650459" y="214741"/>
                    <a:pt x="2644029" y="218599"/>
                    <a:pt x="2637343" y="218599"/>
                  </a:cubicBezTo>
                  <a:cubicBezTo>
                    <a:pt x="2628770" y="218599"/>
                    <a:pt x="2623198" y="215941"/>
                    <a:pt x="2620626" y="210626"/>
                  </a:cubicBezTo>
                  <a:cubicBezTo>
                    <a:pt x="2624055" y="212512"/>
                    <a:pt x="2627656" y="213455"/>
                    <a:pt x="2631428" y="213455"/>
                  </a:cubicBezTo>
                  <a:cubicBezTo>
                    <a:pt x="2637086" y="213455"/>
                    <a:pt x="2639915" y="210884"/>
                    <a:pt x="2639915" y="205740"/>
                  </a:cubicBezTo>
                  <a:cubicBezTo>
                    <a:pt x="2639915" y="201454"/>
                    <a:pt x="2637771" y="199311"/>
                    <a:pt x="2633485" y="199311"/>
                  </a:cubicBezTo>
                  <a:cubicBezTo>
                    <a:pt x="2636400" y="195710"/>
                    <a:pt x="2638972" y="193996"/>
                    <a:pt x="2641200" y="194167"/>
                  </a:cubicBezTo>
                  <a:cubicBezTo>
                    <a:pt x="2644801" y="194339"/>
                    <a:pt x="2647373" y="195624"/>
                    <a:pt x="2648916" y="198025"/>
                  </a:cubicBezTo>
                  <a:cubicBezTo>
                    <a:pt x="2654916" y="192881"/>
                    <a:pt x="2660060" y="190310"/>
                    <a:pt x="2664346" y="190310"/>
                  </a:cubicBezTo>
                  <a:close/>
                  <a:moveTo>
                    <a:pt x="2515185" y="190310"/>
                  </a:moveTo>
                  <a:lnTo>
                    <a:pt x="2525472" y="190310"/>
                  </a:lnTo>
                  <a:lnTo>
                    <a:pt x="2525472" y="200597"/>
                  </a:lnTo>
                  <a:cubicBezTo>
                    <a:pt x="2525472" y="203854"/>
                    <a:pt x="2524357" y="206597"/>
                    <a:pt x="2522128" y="208826"/>
                  </a:cubicBezTo>
                  <a:cubicBezTo>
                    <a:pt x="2519900" y="211055"/>
                    <a:pt x="2517156" y="212169"/>
                    <a:pt x="2513899" y="212169"/>
                  </a:cubicBezTo>
                  <a:lnTo>
                    <a:pt x="2510041" y="212169"/>
                  </a:lnTo>
                  <a:lnTo>
                    <a:pt x="2510041" y="205740"/>
                  </a:lnTo>
                  <a:lnTo>
                    <a:pt x="2504898" y="205740"/>
                  </a:lnTo>
                  <a:lnTo>
                    <a:pt x="2504898" y="198025"/>
                  </a:lnTo>
                  <a:cubicBezTo>
                    <a:pt x="2504898" y="192881"/>
                    <a:pt x="2508327" y="190310"/>
                    <a:pt x="2515185" y="190310"/>
                  </a:cubicBezTo>
                  <a:close/>
                  <a:moveTo>
                    <a:pt x="2479180" y="190310"/>
                  </a:moveTo>
                  <a:lnTo>
                    <a:pt x="2490753" y="190310"/>
                  </a:lnTo>
                  <a:cubicBezTo>
                    <a:pt x="2493325" y="190310"/>
                    <a:pt x="2495682" y="191167"/>
                    <a:pt x="2497825" y="192881"/>
                  </a:cubicBezTo>
                  <a:cubicBezTo>
                    <a:pt x="2499969" y="194596"/>
                    <a:pt x="2501040" y="196739"/>
                    <a:pt x="2501040" y="199311"/>
                  </a:cubicBezTo>
                  <a:lnTo>
                    <a:pt x="2501040" y="205740"/>
                  </a:lnTo>
                  <a:lnTo>
                    <a:pt x="2494611" y="205740"/>
                  </a:lnTo>
                  <a:lnTo>
                    <a:pt x="2494611" y="212169"/>
                  </a:lnTo>
                  <a:lnTo>
                    <a:pt x="2490753" y="212169"/>
                  </a:lnTo>
                  <a:cubicBezTo>
                    <a:pt x="2487838" y="212169"/>
                    <a:pt x="2485181" y="211355"/>
                    <a:pt x="2482781" y="209726"/>
                  </a:cubicBezTo>
                  <a:cubicBezTo>
                    <a:pt x="2480380" y="208097"/>
                    <a:pt x="2479180" y="205911"/>
                    <a:pt x="2479180" y="203168"/>
                  </a:cubicBezTo>
                  <a:close/>
                  <a:moveTo>
                    <a:pt x="2049696" y="190310"/>
                  </a:moveTo>
                  <a:cubicBezTo>
                    <a:pt x="2053982" y="190310"/>
                    <a:pt x="2057840" y="192453"/>
                    <a:pt x="2061269" y="196739"/>
                  </a:cubicBezTo>
                  <a:cubicBezTo>
                    <a:pt x="2056640" y="196739"/>
                    <a:pt x="2050211" y="200168"/>
                    <a:pt x="2041981" y="207026"/>
                  </a:cubicBezTo>
                  <a:cubicBezTo>
                    <a:pt x="2035809" y="214741"/>
                    <a:pt x="2029379" y="218599"/>
                    <a:pt x="2022693" y="218599"/>
                  </a:cubicBezTo>
                  <a:cubicBezTo>
                    <a:pt x="2014120" y="218599"/>
                    <a:pt x="2008548" y="215941"/>
                    <a:pt x="2005976" y="210626"/>
                  </a:cubicBezTo>
                  <a:cubicBezTo>
                    <a:pt x="2009405" y="212512"/>
                    <a:pt x="2013006" y="213455"/>
                    <a:pt x="2016778" y="213455"/>
                  </a:cubicBezTo>
                  <a:cubicBezTo>
                    <a:pt x="2022436" y="213455"/>
                    <a:pt x="2025265" y="210884"/>
                    <a:pt x="2025265" y="205740"/>
                  </a:cubicBezTo>
                  <a:cubicBezTo>
                    <a:pt x="2025265" y="201454"/>
                    <a:pt x="2023121" y="199311"/>
                    <a:pt x="2018835" y="199311"/>
                  </a:cubicBezTo>
                  <a:cubicBezTo>
                    <a:pt x="2021750" y="195710"/>
                    <a:pt x="2024322" y="193996"/>
                    <a:pt x="2026550" y="194167"/>
                  </a:cubicBezTo>
                  <a:cubicBezTo>
                    <a:pt x="2030151" y="194339"/>
                    <a:pt x="2032723" y="195624"/>
                    <a:pt x="2034266" y="198025"/>
                  </a:cubicBezTo>
                  <a:cubicBezTo>
                    <a:pt x="2040266" y="192881"/>
                    <a:pt x="2045410" y="190310"/>
                    <a:pt x="2049696" y="190310"/>
                  </a:cubicBezTo>
                  <a:close/>
                  <a:moveTo>
                    <a:pt x="1900535" y="190310"/>
                  </a:moveTo>
                  <a:lnTo>
                    <a:pt x="1910822" y="190310"/>
                  </a:lnTo>
                  <a:lnTo>
                    <a:pt x="1910822" y="200597"/>
                  </a:lnTo>
                  <a:cubicBezTo>
                    <a:pt x="1910822" y="203854"/>
                    <a:pt x="1909707" y="206597"/>
                    <a:pt x="1907478" y="208826"/>
                  </a:cubicBezTo>
                  <a:cubicBezTo>
                    <a:pt x="1905250" y="211055"/>
                    <a:pt x="1902506" y="212169"/>
                    <a:pt x="1899249" y="212169"/>
                  </a:cubicBezTo>
                  <a:lnTo>
                    <a:pt x="1895391" y="212169"/>
                  </a:lnTo>
                  <a:lnTo>
                    <a:pt x="1895391" y="205740"/>
                  </a:lnTo>
                  <a:lnTo>
                    <a:pt x="1890248" y="205740"/>
                  </a:lnTo>
                  <a:lnTo>
                    <a:pt x="1890248" y="198025"/>
                  </a:lnTo>
                  <a:cubicBezTo>
                    <a:pt x="1890248" y="192881"/>
                    <a:pt x="1893677" y="190310"/>
                    <a:pt x="1900535" y="190310"/>
                  </a:cubicBezTo>
                  <a:close/>
                  <a:moveTo>
                    <a:pt x="1864530" y="190310"/>
                  </a:moveTo>
                  <a:lnTo>
                    <a:pt x="1876103" y="190310"/>
                  </a:lnTo>
                  <a:cubicBezTo>
                    <a:pt x="1878675" y="190310"/>
                    <a:pt x="1881032" y="191167"/>
                    <a:pt x="1883175" y="192881"/>
                  </a:cubicBezTo>
                  <a:cubicBezTo>
                    <a:pt x="1885319" y="194596"/>
                    <a:pt x="1886390" y="196739"/>
                    <a:pt x="1886390" y="199311"/>
                  </a:cubicBezTo>
                  <a:lnTo>
                    <a:pt x="1886390" y="205740"/>
                  </a:lnTo>
                  <a:lnTo>
                    <a:pt x="1879961" y="205740"/>
                  </a:lnTo>
                  <a:lnTo>
                    <a:pt x="1879961" y="212169"/>
                  </a:lnTo>
                  <a:lnTo>
                    <a:pt x="1876103" y="212169"/>
                  </a:lnTo>
                  <a:cubicBezTo>
                    <a:pt x="1873188" y="212169"/>
                    <a:pt x="1870531" y="211355"/>
                    <a:pt x="1868131" y="209726"/>
                  </a:cubicBezTo>
                  <a:cubicBezTo>
                    <a:pt x="1865730" y="208097"/>
                    <a:pt x="1864530" y="205911"/>
                    <a:pt x="1864530" y="203168"/>
                  </a:cubicBezTo>
                  <a:close/>
                  <a:moveTo>
                    <a:pt x="1435044" y="190310"/>
                  </a:moveTo>
                  <a:cubicBezTo>
                    <a:pt x="1439330" y="190310"/>
                    <a:pt x="1443188" y="192453"/>
                    <a:pt x="1446617" y="196739"/>
                  </a:cubicBezTo>
                  <a:cubicBezTo>
                    <a:pt x="1441988" y="196739"/>
                    <a:pt x="1435559" y="200168"/>
                    <a:pt x="1427329" y="207026"/>
                  </a:cubicBezTo>
                  <a:cubicBezTo>
                    <a:pt x="1421157" y="214741"/>
                    <a:pt x="1414727" y="218599"/>
                    <a:pt x="1408041" y="218599"/>
                  </a:cubicBezTo>
                  <a:cubicBezTo>
                    <a:pt x="1399468" y="218599"/>
                    <a:pt x="1393896" y="215941"/>
                    <a:pt x="1391324" y="210626"/>
                  </a:cubicBezTo>
                  <a:cubicBezTo>
                    <a:pt x="1394753" y="212512"/>
                    <a:pt x="1398354" y="213455"/>
                    <a:pt x="1402126" y="213455"/>
                  </a:cubicBezTo>
                  <a:cubicBezTo>
                    <a:pt x="1407784" y="213455"/>
                    <a:pt x="1410613" y="210884"/>
                    <a:pt x="1410613" y="205740"/>
                  </a:cubicBezTo>
                  <a:cubicBezTo>
                    <a:pt x="1410613" y="201454"/>
                    <a:pt x="1408469" y="199311"/>
                    <a:pt x="1404183" y="199311"/>
                  </a:cubicBezTo>
                  <a:cubicBezTo>
                    <a:pt x="1407098" y="195710"/>
                    <a:pt x="1409670" y="193996"/>
                    <a:pt x="1411898" y="194167"/>
                  </a:cubicBezTo>
                  <a:cubicBezTo>
                    <a:pt x="1415499" y="194339"/>
                    <a:pt x="1418071" y="195624"/>
                    <a:pt x="1419614" y="198025"/>
                  </a:cubicBezTo>
                  <a:cubicBezTo>
                    <a:pt x="1425614" y="192881"/>
                    <a:pt x="1430758" y="190310"/>
                    <a:pt x="1435044" y="190310"/>
                  </a:cubicBezTo>
                  <a:close/>
                  <a:moveTo>
                    <a:pt x="1285883" y="190310"/>
                  </a:moveTo>
                  <a:lnTo>
                    <a:pt x="1296170" y="190310"/>
                  </a:lnTo>
                  <a:lnTo>
                    <a:pt x="1296170" y="200597"/>
                  </a:lnTo>
                  <a:cubicBezTo>
                    <a:pt x="1296170" y="203854"/>
                    <a:pt x="1295055" y="206597"/>
                    <a:pt x="1292826" y="208826"/>
                  </a:cubicBezTo>
                  <a:cubicBezTo>
                    <a:pt x="1290598" y="211055"/>
                    <a:pt x="1287854" y="212169"/>
                    <a:pt x="1284597" y="212169"/>
                  </a:cubicBezTo>
                  <a:lnTo>
                    <a:pt x="1280739" y="212169"/>
                  </a:lnTo>
                  <a:lnTo>
                    <a:pt x="1280739" y="205740"/>
                  </a:lnTo>
                  <a:lnTo>
                    <a:pt x="1275596" y="205740"/>
                  </a:lnTo>
                  <a:lnTo>
                    <a:pt x="1275596" y="198025"/>
                  </a:lnTo>
                  <a:cubicBezTo>
                    <a:pt x="1275596" y="192881"/>
                    <a:pt x="1279025" y="190310"/>
                    <a:pt x="1285883" y="190310"/>
                  </a:cubicBezTo>
                  <a:close/>
                  <a:moveTo>
                    <a:pt x="1249878" y="190310"/>
                  </a:moveTo>
                  <a:lnTo>
                    <a:pt x="1261451" y="190310"/>
                  </a:lnTo>
                  <a:cubicBezTo>
                    <a:pt x="1264023" y="190310"/>
                    <a:pt x="1266380" y="191167"/>
                    <a:pt x="1268523" y="192881"/>
                  </a:cubicBezTo>
                  <a:cubicBezTo>
                    <a:pt x="1270667" y="194596"/>
                    <a:pt x="1271738" y="196739"/>
                    <a:pt x="1271738" y="199311"/>
                  </a:cubicBezTo>
                  <a:lnTo>
                    <a:pt x="1271738" y="205740"/>
                  </a:lnTo>
                  <a:lnTo>
                    <a:pt x="1265309" y="205740"/>
                  </a:lnTo>
                  <a:lnTo>
                    <a:pt x="1265309" y="212169"/>
                  </a:lnTo>
                  <a:lnTo>
                    <a:pt x="1261451" y="212169"/>
                  </a:lnTo>
                  <a:cubicBezTo>
                    <a:pt x="1258536" y="212169"/>
                    <a:pt x="1255879" y="211355"/>
                    <a:pt x="1253479" y="209726"/>
                  </a:cubicBezTo>
                  <a:cubicBezTo>
                    <a:pt x="1251078" y="208097"/>
                    <a:pt x="1249878" y="205911"/>
                    <a:pt x="1249878" y="203168"/>
                  </a:cubicBezTo>
                  <a:close/>
                  <a:moveTo>
                    <a:pt x="820392" y="190310"/>
                  </a:moveTo>
                  <a:cubicBezTo>
                    <a:pt x="824678" y="190310"/>
                    <a:pt x="828536" y="192453"/>
                    <a:pt x="831965" y="196739"/>
                  </a:cubicBezTo>
                  <a:cubicBezTo>
                    <a:pt x="827336" y="196739"/>
                    <a:pt x="820907" y="200168"/>
                    <a:pt x="812677" y="207026"/>
                  </a:cubicBezTo>
                  <a:cubicBezTo>
                    <a:pt x="806505" y="214741"/>
                    <a:pt x="800075" y="218599"/>
                    <a:pt x="793389" y="218599"/>
                  </a:cubicBezTo>
                  <a:cubicBezTo>
                    <a:pt x="784816" y="218599"/>
                    <a:pt x="779244" y="215941"/>
                    <a:pt x="776672" y="210626"/>
                  </a:cubicBezTo>
                  <a:cubicBezTo>
                    <a:pt x="780101" y="212512"/>
                    <a:pt x="783702" y="213455"/>
                    <a:pt x="787474" y="213455"/>
                  </a:cubicBezTo>
                  <a:cubicBezTo>
                    <a:pt x="793132" y="213455"/>
                    <a:pt x="795961" y="210884"/>
                    <a:pt x="795961" y="205740"/>
                  </a:cubicBezTo>
                  <a:cubicBezTo>
                    <a:pt x="795961" y="201454"/>
                    <a:pt x="793817" y="199311"/>
                    <a:pt x="789531" y="199311"/>
                  </a:cubicBezTo>
                  <a:cubicBezTo>
                    <a:pt x="792446" y="195710"/>
                    <a:pt x="795018" y="193996"/>
                    <a:pt x="797246" y="194167"/>
                  </a:cubicBezTo>
                  <a:cubicBezTo>
                    <a:pt x="800847" y="194339"/>
                    <a:pt x="803419" y="195624"/>
                    <a:pt x="804962" y="198025"/>
                  </a:cubicBezTo>
                  <a:cubicBezTo>
                    <a:pt x="810962" y="192881"/>
                    <a:pt x="816106" y="190310"/>
                    <a:pt x="820392" y="190310"/>
                  </a:cubicBezTo>
                  <a:close/>
                  <a:moveTo>
                    <a:pt x="671231" y="190310"/>
                  </a:moveTo>
                  <a:lnTo>
                    <a:pt x="681518" y="190310"/>
                  </a:lnTo>
                  <a:lnTo>
                    <a:pt x="681518" y="200597"/>
                  </a:lnTo>
                  <a:cubicBezTo>
                    <a:pt x="681518" y="203854"/>
                    <a:pt x="680403" y="206597"/>
                    <a:pt x="678174" y="208826"/>
                  </a:cubicBezTo>
                  <a:cubicBezTo>
                    <a:pt x="675946" y="211055"/>
                    <a:pt x="673202" y="212169"/>
                    <a:pt x="669945" y="212169"/>
                  </a:cubicBezTo>
                  <a:lnTo>
                    <a:pt x="666087" y="212169"/>
                  </a:lnTo>
                  <a:lnTo>
                    <a:pt x="666087" y="205740"/>
                  </a:lnTo>
                  <a:lnTo>
                    <a:pt x="660944" y="205740"/>
                  </a:lnTo>
                  <a:lnTo>
                    <a:pt x="660944" y="198025"/>
                  </a:lnTo>
                  <a:cubicBezTo>
                    <a:pt x="660944" y="192881"/>
                    <a:pt x="664373" y="190310"/>
                    <a:pt x="671231" y="190310"/>
                  </a:cubicBezTo>
                  <a:close/>
                  <a:moveTo>
                    <a:pt x="635226" y="190310"/>
                  </a:moveTo>
                  <a:lnTo>
                    <a:pt x="646799" y="190310"/>
                  </a:lnTo>
                  <a:cubicBezTo>
                    <a:pt x="649371" y="190310"/>
                    <a:pt x="651728" y="191167"/>
                    <a:pt x="653871" y="192881"/>
                  </a:cubicBezTo>
                  <a:cubicBezTo>
                    <a:pt x="656015" y="194596"/>
                    <a:pt x="657086" y="196739"/>
                    <a:pt x="657086" y="199311"/>
                  </a:cubicBezTo>
                  <a:lnTo>
                    <a:pt x="657086" y="205740"/>
                  </a:lnTo>
                  <a:lnTo>
                    <a:pt x="650657" y="205740"/>
                  </a:lnTo>
                  <a:lnTo>
                    <a:pt x="650657" y="212169"/>
                  </a:lnTo>
                  <a:lnTo>
                    <a:pt x="646799" y="212169"/>
                  </a:lnTo>
                  <a:cubicBezTo>
                    <a:pt x="643884" y="212169"/>
                    <a:pt x="641227" y="211355"/>
                    <a:pt x="638827" y="209726"/>
                  </a:cubicBezTo>
                  <a:cubicBezTo>
                    <a:pt x="636426" y="208097"/>
                    <a:pt x="635226" y="205911"/>
                    <a:pt x="635226" y="203168"/>
                  </a:cubicBezTo>
                  <a:close/>
                  <a:moveTo>
                    <a:pt x="205740" y="190310"/>
                  </a:moveTo>
                  <a:cubicBezTo>
                    <a:pt x="210027" y="190310"/>
                    <a:pt x="213884" y="192453"/>
                    <a:pt x="217313" y="196739"/>
                  </a:cubicBezTo>
                  <a:cubicBezTo>
                    <a:pt x="212684" y="196739"/>
                    <a:pt x="206255" y="200168"/>
                    <a:pt x="198025" y="207026"/>
                  </a:cubicBezTo>
                  <a:cubicBezTo>
                    <a:pt x="191853" y="214741"/>
                    <a:pt x="185424" y="218599"/>
                    <a:pt x="178737" y="218599"/>
                  </a:cubicBezTo>
                  <a:cubicBezTo>
                    <a:pt x="170165" y="218599"/>
                    <a:pt x="164592" y="215941"/>
                    <a:pt x="162021" y="210626"/>
                  </a:cubicBezTo>
                  <a:cubicBezTo>
                    <a:pt x="165450" y="212512"/>
                    <a:pt x="169050" y="213455"/>
                    <a:pt x="172822" y="213455"/>
                  </a:cubicBezTo>
                  <a:cubicBezTo>
                    <a:pt x="178480" y="213455"/>
                    <a:pt x="181309" y="210884"/>
                    <a:pt x="181309" y="205740"/>
                  </a:cubicBezTo>
                  <a:cubicBezTo>
                    <a:pt x="181309" y="201454"/>
                    <a:pt x="179166" y="199311"/>
                    <a:pt x="174879" y="199311"/>
                  </a:cubicBezTo>
                  <a:cubicBezTo>
                    <a:pt x="177794" y="195710"/>
                    <a:pt x="180366" y="193996"/>
                    <a:pt x="182595" y="194167"/>
                  </a:cubicBezTo>
                  <a:cubicBezTo>
                    <a:pt x="186195" y="194339"/>
                    <a:pt x="188767" y="195624"/>
                    <a:pt x="190310" y="198025"/>
                  </a:cubicBezTo>
                  <a:cubicBezTo>
                    <a:pt x="196311" y="192881"/>
                    <a:pt x="201454" y="190310"/>
                    <a:pt x="205740" y="190310"/>
                  </a:cubicBezTo>
                  <a:close/>
                  <a:moveTo>
                    <a:pt x="56579" y="190310"/>
                  </a:moveTo>
                  <a:lnTo>
                    <a:pt x="66866" y="190310"/>
                  </a:lnTo>
                  <a:lnTo>
                    <a:pt x="66866" y="200597"/>
                  </a:lnTo>
                  <a:cubicBezTo>
                    <a:pt x="66866" y="203854"/>
                    <a:pt x="65751" y="206597"/>
                    <a:pt x="63523" y="208826"/>
                  </a:cubicBezTo>
                  <a:cubicBezTo>
                    <a:pt x="61294" y="211055"/>
                    <a:pt x="58551" y="212169"/>
                    <a:pt x="55293" y="212169"/>
                  </a:cubicBezTo>
                  <a:lnTo>
                    <a:pt x="51435" y="212169"/>
                  </a:lnTo>
                  <a:lnTo>
                    <a:pt x="51435" y="205740"/>
                  </a:lnTo>
                  <a:lnTo>
                    <a:pt x="46292" y="205740"/>
                  </a:lnTo>
                  <a:lnTo>
                    <a:pt x="46292" y="198025"/>
                  </a:lnTo>
                  <a:cubicBezTo>
                    <a:pt x="46292" y="192881"/>
                    <a:pt x="49721" y="190310"/>
                    <a:pt x="56579" y="190310"/>
                  </a:cubicBezTo>
                  <a:close/>
                  <a:moveTo>
                    <a:pt x="20574" y="190310"/>
                  </a:moveTo>
                  <a:lnTo>
                    <a:pt x="32147" y="190310"/>
                  </a:lnTo>
                  <a:cubicBezTo>
                    <a:pt x="34719" y="190310"/>
                    <a:pt x="37076" y="191167"/>
                    <a:pt x="39220" y="192881"/>
                  </a:cubicBezTo>
                  <a:cubicBezTo>
                    <a:pt x="41363" y="194596"/>
                    <a:pt x="42434" y="196739"/>
                    <a:pt x="42434" y="199311"/>
                  </a:cubicBezTo>
                  <a:lnTo>
                    <a:pt x="42434" y="205740"/>
                  </a:lnTo>
                  <a:lnTo>
                    <a:pt x="36005" y="205740"/>
                  </a:lnTo>
                  <a:lnTo>
                    <a:pt x="36005" y="212169"/>
                  </a:lnTo>
                  <a:lnTo>
                    <a:pt x="32147" y="212169"/>
                  </a:lnTo>
                  <a:cubicBezTo>
                    <a:pt x="29233" y="212169"/>
                    <a:pt x="26575" y="211355"/>
                    <a:pt x="24175" y="209726"/>
                  </a:cubicBezTo>
                  <a:cubicBezTo>
                    <a:pt x="21775" y="208097"/>
                    <a:pt x="20574" y="205911"/>
                    <a:pt x="20574" y="203168"/>
                  </a:cubicBezTo>
                  <a:close/>
                  <a:moveTo>
                    <a:pt x="2533187" y="185166"/>
                  </a:moveTo>
                  <a:lnTo>
                    <a:pt x="2540902" y="185166"/>
                  </a:lnTo>
                  <a:lnTo>
                    <a:pt x="2540902" y="228886"/>
                  </a:lnTo>
                  <a:lnTo>
                    <a:pt x="2715781" y="228886"/>
                  </a:lnTo>
                  <a:lnTo>
                    <a:pt x="2715781" y="236601"/>
                  </a:lnTo>
                  <a:lnTo>
                    <a:pt x="2533187" y="236601"/>
                  </a:lnTo>
                  <a:close/>
                  <a:moveTo>
                    <a:pt x="1918537" y="185166"/>
                  </a:moveTo>
                  <a:lnTo>
                    <a:pt x="1926252" y="185166"/>
                  </a:lnTo>
                  <a:lnTo>
                    <a:pt x="1926252" y="228886"/>
                  </a:lnTo>
                  <a:lnTo>
                    <a:pt x="2101131" y="228886"/>
                  </a:lnTo>
                  <a:lnTo>
                    <a:pt x="2101131" y="236601"/>
                  </a:lnTo>
                  <a:lnTo>
                    <a:pt x="1918537" y="236601"/>
                  </a:lnTo>
                  <a:close/>
                  <a:moveTo>
                    <a:pt x="1303885" y="185166"/>
                  </a:moveTo>
                  <a:lnTo>
                    <a:pt x="1311600" y="185166"/>
                  </a:lnTo>
                  <a:lnTo>
                    <a:pt x="1311600" y="228886"/>
                  </a:lnTo>
                  <a:lnTo>
                    <a:pt x="1486479" y="228886"/>
                  </a:lnTo>
                  <a:lnTo>
                    <a:pt x="1486479" y="236601"/>
                  </a:lnTo>
                  <a:lnTo>
                    <a:pt x="1303885" y="236601"/>
                  </a:lnTo>
                  <a:close/>
                  <a:moveTo>
                    <a:pt x="689233" y="185166"/>
                  </a:moveTo>
                  <a:lnTo>
                    <a:pt x="696948" y="185166"/>
                  </a:lnTo>
                  <a:lnTo>
                    <a:pt x="696948" y="228886"/>
                  </a:lnTo>
                  <a:lnTo>
                    <a:pt x="871827" y="228886"/>
                  </a:lnTo>
                  <a:lnTo>
                    <a:pt x="871827" y="236601"/>
                  </a:lnTo>
                  <a:lnTo>
                    <a:pt x="689233" y="236601"/>
                  </a:lnTo>
                  <a:close/>
                  <a:moveTo>
                    <a:pt x="74581" y="185166"/>
                  </a:moveTo>
                  <a:lnTo>
                    <a:pt x="82296" y="185166"/>
                  </a:lnTo>
                  <a:lnTo>
                    <a:pt x="82296" y="228886"/>
                  </a:lnTo>
                  <a:lnTo>
                    <a:pt x="257175" y="228886"/>
                  </a:lnTo>
                  <a:lnTo>
                    <a:pt x="257175" y="236601"/>
                  </a:lnTo>
                  <a:lnTo>
                    <a:pt x="74581" y="236601"/>
                  </a:lnTo>
                  <a:close/>
                  <a:moveTo>
                    <a:pt x="2576907" y="171021"/>
                  </a:moveTo>
                  <a:cubicBezTo>
                    <a:pt x="2592166" y="171021"/>
                    <a:pt x="2607168" y="180023"/>
                    <a:pt x="2621912" y="198025"/>
                  </a:cubicBezTo>
                  <a:cubicBezTo>
                    <a:pt x="2626199" y="203168"/>
                    <a:pt x="2630485" y="207026"/>
                    <a:pt x="2634771" y="209598"/>
                  </a:cubicBezTo>
                  <a:cubicBezTo>
                    <a:pt x="2626027" y="209598"/>
                    <a:pt x="2620455" y="207883"/>
                    <a:pt x="2618055" y="204454"/>
                  </a:cubicBezTo>
                  <a:cubicBezTo>
                    <a:pt x="2618055" y="209598"/>
                    <a:pt x="2617197" y="213884"/>
                    <a:pt x="2615483" y="217313"/>
                  </a:cubicBezTo>
                  <a:cubicBezTo>
                    <a:pt x="2611368" y="215084"/>
                    <a:pt x="2608368" y="211226"/>
                    <a:pt x="2606482" y="205740"/>
                  </a:cubicBezTo>
                  <a:cubicBezTo>
                    <a:pt x="2603910" y="212598"/>
                    <a:pt x="2597909" y="216027"/>
                    <a:pt x="2588480" y="216027"/>
                  </a:cubicBezTo>
                  <a:cubicBezTo>
                    <a:pt x="2594480" y="213455"/>
                    <a:pt x="2597481" y="207455"/>
                    <a:pt x="2597481" y="198025"/>
                  </a:cubicBezTo>
                  <a:lnTo>
                    <a:pt x="2585103" y="181778"/>
                  </a:lnTo>
                  <a:lnTo>
                    <a:pt x="2585008" y="181566"/>
                  </a:lnTo>
                  <a:lnTo>
                    <a:pt x="2584912" y="181528"/>
                  </a:lnTo>
                  <a:close/>
                  <a:moveTo>
                    <a:pt x="1962257" y="171021"/>
                  </a:moveTo>
                  <a:cubicBezTo>
                    <a:pt x="1977516" y="171021"/>
                    <a:pt x="1992518" y="180023"/>
                    <a:pt x="2007262" y="198025"/>
                  </a:cubicBezTo>
                  <a:cubicBezTo>
                    <a:pt x="2011549" y="203168"/>
                    <a:pt x="2015835" y="207026"/>
                    <a:pt x="2020121" y="209598"/>
                  </a:cubicBezTo>
                  <a:cubicBezTo>
                    <a:pt x="2011377" y="209598"/>
                    <a:pt x="2005805" y="207883"/>
                    <a:pt x="2003405" y="204454"/>
                  </a:cubicBezTo>
                  <a:cubicBezTo>
                    <a:pt x="2003405" y="209598"/>
                    <a:pt x="2002547" y="213884"/>
                    <a:pt x="2000833" y="217313"/>
                  </a:cubicBezTo>
                  <a:cubicBezTo>
                    <a:pt x="1996718" y="215084"/>
                    <a:pt x="1993718" y="211226"/>
                    <a:pt x="1991832" y="205740"/>
                  </a:cubicBezTo>
                  <a:cubicBezTo>
                    <a:pt x="1989260" y="212598"/>
                    <a:pt x="1983259" y="216027"/>
                    <a:pt x="1973830" y="216027"/>
                  </a:cubicBezTo>
                  <a:cubicBezTo>
                    <a:pt x="1979830" y="213455"/>
                    <a:pt x="1982831" y="207455"/>
                    <a:pt x="1982831" y="198025"/>
                  </a:cubicBezTo>
                  <a:lnTo>
                    <a:pt x="1970453" y="181778"/>
                  </a:lnTo>
                  <a:lnTo>
                    <a:pt x="1970358" y="181566"/>
                  </a:lnTo>
                  <a:lnTo>
                    <a:pt x="1970262" y="181528"/>
                  </a:lnTo>
                  <a:close/>
                  <a:moveTo>
                    <a:pt x="1347605" y="171021"/>
                  </a:moveTo>
                  <a:cubicBezTo>
                    <a:pt x="1362864" y="171021"/>
                    <a:pt x="1377866" y="180023"/>
                    <a:pt x="1392610" y="198025"/>
                  </a:cubicBezTo>
                  <a:cubicBezTo>
                    <a:pt x="1396897" y="203168"/>
                    <a:pt x="1401183" y="207026"/>
                    <a:pt x="1405469" y="209598"/>
                  </a:cubicBezTo>
                  <a:cubicBezTo>
                    <a:pt x="1396725" y="209598"/>
                    <a:pt x="1391153" y="207883"/>
                    <a:pt x="1388753" y="204454"/>
                  </a:cubicBezTo>
                  <a:cubicBezTo>
                    <a:pt x="1388753" y="209598"/>
                    <a:pt x="1387895" y="213884"/>
                    <a:pt x="1386181" y="217313"/>
                  </a:cubicBezTo>
                  <a:cubicBezTo>
                    <a:pt x="1382066" y="215084"/>
                    <a:pt x="1379066" y="211226"/>
                    <a:pt x="1377180" y="205740"/>
                  </a:cubicBezTo>
                  <a:cubicBezTo>
                    <a:pt x="1374608" y="212598"/>
                    <a:pt x="1368607" y="216027"/>
                    <a:pt x="1359178" y="216027"/>
                  </a:cubicBezTo>
                  <a:cubicBezTo>
                    <a:pt x="1365178" y="213455"/>
                    <a:pt x="1368179" y="207455"/>
                    <a:pt x="1368179" y="198025"/>
                  </a:cubicBezTo>
                  <a:lnTo>
                    <a:pt x="1355801" y="181778"/>
                  </a:lnTo>
                  <a:lnTo>
                    <a:pt x="1355706" y="181566"/>
                  </a:lnTo>
                  <a:lnTo>
                    <a:pt x="1355610" y="181528"/>
                  </a:lnTo>
                  <a:close/>
                  <a:moveTo>
                    <a:pt x="732953" y="171021"/>
                  </a:moveTo>
                  <a:cubicBezTo>
                    <a:pt x="748212" y="171021"/>
                    <a:pt x="763214" y="180023"/>
                    <a:pt x="777958" y="198025"/>
                  </a:cubicBezTo>
                  <a:cubicBezTo>
                    <a:pt x="782245" y="203168"/>
                    <a:pt x="786531" y="207026"/>
                    <a:pt x="790817" y="209598"/>
                  </a:cubicBezTo>
                  <a:cubicBezTo>
                    <a:pt x="782073" y="209598"/>
                    <a:pt x="776501" y="207883"/>
                    <a:pt x="774101" y="204454"/>
                  </a:cubicBezTo>
                  <a:cubicBezTo>
                    <a:pt x="774101" y="209598"/>
                    <a:pt x="773243" y="213884"/>
                    <a:pt x="771529" y="217313"/>
                  </a:cubicBezTo>
                  <a:cubicBezTo>
                    <a:pt x="767414" y="215084"/>
                    <a:pt x="764414" y="211226"/>
                    <a:pt x="762528" y="205740"/>
                  </a:cubicBezTo>
                  <a:cubicBezTo>
                    <a:pt x="759956" y="212598"/>
                    <a:pt x="753955" y="216027"/>
                    <a:pt x="744526" y="216027"/>
                  </a:cubicBezTo>
                  <a:cubicBezTo>
                    <a:pt x="750526" y="213455"/>
                    <a:pt x="753527" y="207455"/>
                    <a:pt x="753527" y="198025"/>
                  </a:cubicBezTo>
                  <a:lnTo>
                    <a:pt x="741149" y="181778"/>
                  </a:lnTo>
                  <a:lnTo>
                    <a:pt x="741054" y="181566"/>
                  </a:lnTo>
                  <a:lnTo>
                    <a:pt x="740958" y="181528"/>
                  </a:lnTo>
                  <a:close/>
                  <a:moveTo>
                    <a:pt x="118301" y="171021"/>
                  </a:moveTo>
                  <a:cubicBezTo>
                    <a:pt x="133560" y="171021"/>
                    <a:pt x="148562" y="180023"/>
                    <a:pt x="163307" y="198025"/>
                  </a:cubicBezTo>
                  <a:cubicBezTo>
                    <a:pt x="167593" y="203168"/>
                    <a:pt x="171879" y="207026"/>
                    <a:pt x="176165" y="209598"/>
                  </a:cubicBezTo>
                  <a:cubicBezTo>
                    <a:pt x="167421" y="209598"/>
                    <a:pt x="161849" y="207883"/>
                    <a:pt x="159449" y="204454"/>
                  </a:cubicBezTo>
                  <a:cubicBezTo>
                    <a:pt x="159449" y="209598"/>
                    <a:pt x="158592" y="213884"/>
                    <a:pt x="156877" y="217313"/>
                  </a:cubicBezTo>
                  <a:cubicBezTo>
                    <a:pt x="152762" y="215084"/>
                    <a:pt x="149762" y="211226"/>
                    <a:pt x="147876" y="205740"/>
                  </a:cubicBezTo>
                  <a:cubicBezTo>
                    <a:pt x="145304" y="212598"/>
                    <a:pt x="139304" y="216027"/>
                    <a:pt x="129874" y="216027"/>
                  </a:cubicBezTo>
                  <a:cubicBezTo>
                    <a:pt x="135875" y="213455"/>
                    <a:pt x="138875" y="207455"/>
                    <a:pt x="138875" y="198025"/>
                  </a:cubicBezTo>
                  <a:lnTo>
                    <a:pt x="126496" y="181778"/>
                  </a:lnTo>
                  <a:lnTo>
                    <a:pt x="126402" y="181566"/>
                  </a:lnTo>
                  <a:lnTo>
                    <a:pt x="126306" y="181528"/>
                  </a:lnTo>
                  <a:close/>
                  <a:moveTo>
                    <a:pt x="2546046" y="159191"/>
                  </a:moveTo>
                  <a:cubicBezTo>
                    <a:pt x="2548960" y="159191"/>
                    <a:pt x="2551446" y="160220"/>
                    <a:pt x="2553504" y="162277"/>
                  </a:cubicBezTo>
                  <a:cubicBezTo>
                    <a:pt x="2555561" y="164335"/>
                    <a:pt x="2556590" y="166821"/>
                    <a:pt x="2556590" y="169736"/>
                  </a:cubicBezTo>
                  <a:lnTo>
                    <a:pt x="2546046" y="169736"/>
                  </a:lnTo>
                  <a:close/>
                  <a:moveTo>
                    <a:pt x="1931396" y="159191"/>
                  </a:moveTo>
                  <a:cubicBezTo>
                    <a:pt x="1934310" y="159191"/>
                    <a:pt x="1936796" y="160220"/>
                    <a:pt x="1938854" y="162277"/>
                  </a:cubicBezTo>
                  <a:cubicBezTo>
                    <a:pt x="1940911" y="164335"/>
                    <a:pt x="1941940" y="166821"/>
                    <a:pt x="1941940" y="169736"/>
                  </a:cubicBezTo>
                  <a:lnTo>
                    <a:pt x="1931396" y="169736"/>
                  </a:lnTo>
                  <a:close/>
                  <a:moveTo>
                    <a:pt x="1316744" y="159191"/>
                  </a:moveTo>
                  <a:cubicBezTo>
                    <a:pt x="1319658" y="159191"/>
                    <a:pt x="1322144" y="160220"/>
                    <a:pt x="1324202" y="162277"/>
                  </a:cubicBezTo>
                  <a:cubicBezTo>
                    <a:pt x="1326259" y="164335"/>
                    <a:pt x="1327288" y="166821"/>
                    <a:pt x="1327288" y="169736"/>
                  </a:cubicBezTo>
                  <a:lnTo>
                    <a:pt x="1316744" y="169736"/>
                  </a:lnTo>
                  <a:close/>
                  <a:moveTo>
                    <a:pt x="702092" y="159191"/>
                  </a:moveTo>
                  <a:cubicBezTo>
                    <a:pt x="705006" y="159191"/>
                    <a:pt x="707492" y="160220"/>
                    <a:pt x="709550" y="162277"/>
                  </a:cubicBezTo>
                  <a:cubicBezTo>
                    <a:pt x="711607" y="164335"/>
                    <a:pt x="712636" y="166821"/>
                    <a:pt x="712636" y="169736"/>
                  </a:cubicBezTo>
                  <a:lnTo>
                    <a:pt x="702092" y="169736"/>
                  </a:lnTo>
                  <a:close/>
                  <a:moveTo>
                    <a:pt x="87440" y="159191"/>
                  </a:moveTo>
                  <a:cubicBezTo>
                    <a:pt x="90355" y="159191"/>
                    <a:pt x="92841" y="160220"/>
                    <a:pt x="94898" y="162277"/>
                  </a:cubicBezTo>
                  <a:cubicBezTo>
                    <a:pt x="96955" y="164335"/>
                    <a:pt x="97984" y="166821"/>
                    <a:pt x="97984" y="169736"/>
                  </a:cubicBezTo>
                  <a:lnTo>
                    <a:pt x="87440" y="169736"/>
                  </a:lnTo>
                  <a:close/>
                  <a:moveTo>
                    <a:pt x="2624998" y="146333"/>
                  </a:moveTo>
                  <a:cubicBezTo>
                    <a:pt x="2634085" y="147876"/>
                    <a:pt x="2638629" y="153533"/>
                    <a:pt x="2638629" y="163306"/>
                  </a:cubicBezTo>
                  <a:cubicBezTo>
                    <a:pt x="2638629" y="167078"/>
                    <a:pt x="2636914" y="172522"/>
                    <a:pt x="2633485" y="179637"/>
                  </a:cubicBezTo>
                  <a:cubicBezTo>
                    <a:pt x="2630056" y="186752"/>
                    <a:pt x="2628342" y="191595"/>
                    <a:pt x="2628342" y="194167"/>
                  </a:cubicBezTo>
                  <a:cubicBezTo>
                    <a:pt x="2623884" y="191081"/>
                    <a:pt x="2621741" y="188081"/>
                    <a:pt x="2621912" y="185166"/>
                  </a:cubicBezTo>
                  <a:cubicBezTo>
                    <a:pt x="2621912" y="183794"/>
                    <a:pt x="2622427" y="181737"/>
                    <a:pt x="2623455" y="178994"/>
                  </a:cubicBezTo>
                  <a:cubicBezTo>
                    <a:pt x="2624484" y="176251"/>
                    <a:pt x="2624998" y="174708"/>
                    <a:pt x="2624998" y="174365"/>
                  </a:cubicBezTo>
                  <a:cubicBezTo>
                    <a:pt x="2624998" y="174193"/>
                    <a:pt x="2624827" y="173936"/>
                    <a:pt x="2624484" y="173593"/>
                  </a:cubicBezTo>
                  <a:lnTo>
                    <a:pt x="2621912" y="173593"/>
                  </a:lnTo>
                  <a:cubicBezTo>
                    <a:pt x="2616769" y="173593"/>
                    <a:pt x="2614197" y="171021"/>
                    <a:pt x="2614197" y="165878"/>
                  </a:cubicBezTo>
                  <a:cubicBezTo>
                    <a:pt x="2614369" y="164849"/>
                    <a:pt x="2614797" y="163135"/>
                    <a:pt x="2615483" y="160734"/>
                  </a:cubicBezTo>
                  <a:cubicBezTo>
                    <a:pt x="2615826" y="163649"/>
                    <a:pt x="2618140" y="165106"/>
                    <a:pt x="2622427" y="165106"/>
                  </a:cubicBezTo>
                  <a:cubicBezTo>
                    <a:pt x="2628256" y="165106"/>
                    <a:pt x="2631085" y="162792"/>
                    <a:pt x="2630913" y="158163"/>
                  </a:cubicBezTo>
                  <a:cubicBezTo>
                    <a:pt x="2630742" y="153019"/>
                    <a:pt x="2628770" y="149076"/>
                    <a:pt x="2624998" y="146333"/>
                  </a:cubicBezTo>
                  <a:close/>
                  <a:moveTo>
                    <a:pt x="2010348" y="146333"/>
                  </a:moveTo>
                  <a:cubicBezTo>
                    <a:pt x="2019435" y="147876"/>
                    <a:pt x="2023979" y="153533"/>
                    <a:pt x="2023979" y="163306"/>
                  </a:cubicBezTo>
                  <a:cubicBezTo>
                    <a:pt x="2023979" y="167078"/>
                    <a:pt x="2022264" y="172522"/>
                    <a:pt x="2018835" y="179637"/>
                  </a:cubicBezTo>
                  <a:cubicBezTo>
                    <a:pt x="2015406" y="186752"/>
                    <a:pt x="2013692" y="191595"/>
                    <a:pt x="2013692" y="194167"/>
                  </a:cubicBezTo>
                  <a:cubicBezTo>
                    <a:pt x="2009234" y="191081"/>
                    <a:pt x="2007091" y="188081"/>
                    <a:pt x="2007262" y="185166"/>
                  </a:cubicBezTo>
                  <a:cubicBezTo>
                    <a:pt x="2007262" y="183794"/>
                    <a:pt x="2007777" y="181737"/>
                    <a:pt x="2008805" y="178994"/>
                  </a:cubicBezTo>
                  <a:cubicBezTo>
                    <a:pt x="2009834" y="176251"/>
                    <a:pt x="2010348" y="174708"/>
                    <a:pt x="2010348" y="174365"/>
                  </a:cubicBezTo>
                  <a:cubicBezTo>
                    <a:pt x="2010348" y="174193"/>
                    <a:pt x="2010177" y="173936"/>
                    <a:pt x="2009834" y="173593"/>
                  </a:cubicBezTo>
                  <a:lnTo>
                    <a:pt x="2007262" y="173593"/>
                  </a:lnTo>
                  <a:cubicBezTo>
                    <a:pt x="2002119" y="173593"/>
                    <a:pt x="1999547" y="171021"/>
                    <a:pt x="1999547" y="165878"/>
                  </a:cubicBezTo>
                  <a:cubicBezTo>
                    <a:pt x="1999719" y="164849"/>
                    <a:pt x="2000147" y="163135"/>
                    <a:pt x="2000833" y="160734"/>
                  </a:cubicBezTo>
                  <a:cubicBezTo>
                    <a:pt x="2001176" y="163649"/>
                    <a:pt x="2003490" y="165106"/>
                    <a:pt x="2007777" y="165106"/>
                  </a:cubicBezTo>
                  <a:cubicBezTo>
                    <a:pt x="2013606" y="165106"/>
                    <a:pt x="2016435" y="162792"/>
                    <a:pt x="2016263" y="158163"/>
                  </a:cubicBezTo>
                  <a:cubicBezTo>
                    <a:pt x="2016092" y="153019"/>
                    <a:pt x="2014120" y="149076"/>
                    <a:pt x="2010348" y="146333"/>
                  </a:cubicBezTo>
                  <a:close/>
                  <a:moveTo>
                    <a:pt x="1395696" y="146333"/>
                  </a:moveTo>
                  <a:cubicBezTo>
                    <a:pt x="1404783" y="147876"/>
                    <a:pt x="1409327" y="153533"/>
                    <a:pt x="1409327" y="163306"/>
                  </a:cubicBezTo>
                  <a:cubicBezTo>
                    <a:pt x="1409327" y="167078"/>
                    <a:pt x="1407612" y="172522"/>
                    <a:pt x="1404183" y="179637"/>
                  </a:cubicBezTo>
                  <a:cubicBezTo>
                    <a:pt x="1400754" y="186752"/>
                    <a:pt x="1399040" y="191595"/>
                    <a:pt x="1399040" y="194167"/>
                  </a:cubicBezTo>
                  <a:cubicBezTo>
                    <a:pt x="1394582" y="191081"/>
                    <a:pt x="1392439" y="188081"/>
                    <a:pt x="1392610" y="185166"/>
                  </a:cubicBezTo>
                  <a:cubicBezTo>
                    <a:pt x="1392610" y="183794"/>
                    <a:pt x="1393125" y="181737"/>
                    <a:pt x="1394153" y="178994"/>
                  </a:cubicBezTo>
                  <a:cubicBezTo>
                    <a:pt x="1395182" y="176251"/>
                    <a:pt x="1395696" y="174708"/>
                    <a:pt x="1395696" y="174365"/>
                  </a:cubicBezTo>
                  <a:cubicBezTo>
                    <a:pt x="1395696" y="174193"/>
                    <a:pt x="1395525" y="173936"/>
                    <a:pt x="1395182" y="173593"/>
                  </a:cubicBezTo>
                  <a:lnTo>
                    <a:pt x="1392610" y="173593"/>
                  </a:lnTo>
                  <a:cubicBezTo>
                    <a:pt x="1387467" y="173593"/>
                    <a:pt x="1384895" y="171021"/>
                    <a:pt x="1384895" y="165878"/>
                  </a:cubicBezTo>
                  <a:cubicBezTo>
                    <a:pt x="1385067" y="164849"/>
                    <a:pt x="1385495" y="163135"/>
                    <a:pt x="1386181" y="160734"/>
                  </a:cubicBezTo>
                  <a:cubicBezTo>
                    <a:pt x="1386524" y="163649"/>
                    <a:pt x="1388838" y="165106"/>
                    <a:pt x="1393125" y="165106"/>
                  </a:cubicBezTo>
                  <a:cubicBezTo>
                    <a:pt x="1398954" y="165106"/>
                    <a:pt x="1401783" y="162792"/>
                    <a:pt x="1401611" y="158163"/>
                  </a:cubicBezTo>
                  <a:cubicBezTo>
                    <a:pt x="1401440" y="153019"/>
                    <a:pt x="1399468" y="149076"/>
                    <a:pt x="1395696" y="146333"/>
                  </a:cubicBezTo>
                  <a:close/>
                  <a:moveTo>
                    <a:pt x="781044" y="146333"/>
                  </a:moveTo>
                  <a:cubicBezTo>
                    <a:pt x="790131" y="147876"/>
                    <a:pt x="794675" y="153533"/>
                    <a:pt x="794675" y="163306"/>
                  </a:cubicBezTo>
                  <a:cubicBezTo>
                    <a:pt x="794675" y="167078"/>
                    <a:pt x="792960" y="172522"/>
                    <a:pt x="789531" y="179637"/>
                  </a:cubicBezTo>
                  <a:cubicBezTo>
                    <a:pt x="786102" y="186752"/>
                    <a:pt x="784388" y="191595"/>
                    <a:pt x="784388" y="194167"/>
                  </a:cubicBezTo>
                  <a:cubicBezTo>
                    <a:pt x="779930" y="191081"/>
                    <a:pt x="777787" y="188081"/>
                    <a:pt x="777958" y="185166"/>
                  </a:cubicBezTo>
                  <a:cubicBezTo>
                    <a:pt x="777958" y="183794"/>
                    <a:pt x="778473" y="181737"/>
                    <a:pt x="779501" y="178994"/>
                  </a:cubicBezTo>
                  <a:cubicBezTo>
                    <a:pt x="780530" y="176251"/>
                    <a:pt x="781044" y="174708"/>
                    <a:pt x="781044" y="174365"/>
                  </a:cubicBezTo>
                  <a:cubicBezTo>
                    <a:pt x="781044" y="174193"/>
                    <a:pt x="780873" y="173936"/>
                    <a:pt x="780530" y="173593"/>
                  </a:cubicBezTo>
                  <a:lnTo>
                    <a:pt x="777958" y="173593"/>
                  </a:lnTo>
                  <a:cubicBezTo>
                    <a:pt x="772815" y="173593"/>
                    <a:pt x="770243" y="171021"/>
                    <a:pt x="770243" y="165878"/>
                  </a:cubicBezTo>
                  <a:cubicBezTo>
                    <a:pt x="770415" y="164849"/>
                    <a:pt x="770843" y="163135"/>
                    <a:pt x="771529" y="160734"/>
                  </a:cubicBezTo>
                  <a:cubicBezTo>
                    <a:pt x="771872" y="163649"/>
                    <a:pt x="774186" y="165106"/>
                    <a:pt x="778473" y="165106"/>
                  </a:cubicBezTo>
                  <a:cubicBezTo>
                    <a:pt x="784302" y="165106"/>
                    <a:pt x="787131" y="162792"/>
                    <a:pt x="786959" y="158163"/>
                  </a:cubicBezTo>
                  <a:cubicBezTo>
                    <a:pt x="786788" y="153019"/>
                    <a:pt x="784816" y="149076"/>
                    <a:pt x="781044" y="146333"/>
                  </a:cubicBezTo>
                  <a:close/>
                  <a:moveTo>
                    <a:pt x="166393" y="146333"/>
                  </a:moveTo>
                  <a:cubicBezTo>
                    <a:pt x="175479" y="147876"/>
                    <a:pt x="180023" y="153533"/>
                    <a:pt x="180023" y="163306"/>
                  </a:cubicBezTo>
                  <a:cubicBezTo>
                    <a:pt x="180023" y="167078"/>
                    <a:pt x="178308" y="172522"/>
                    <a:pt x="174879" y="179637"/>
                  </a:cubicBezTo>
                  <a:cubicBezTo>
                    <a:pt x="171450" y="186752"/>
                    <a:pt x="169736" y="191595"/>
                    <a:pt x="169736" y="194167"/>
                  </a:cubicBezTo>
                  <a:cubicBezTo>
                    <a:pt x="165278" y="191081"/>
                    <a:pt x="163135" y="188081"/>
                    <a:pt x="163307" y="185166"/>
                  </a:cubicBezTo>
                  <a:cubicBezTo>
                    <a:pt x="163307" y="183794"/>
                    <a:pt x="163821" y="181737"/>
                    <a:pt x="164850" y="178994"/>
                  </a:cubicBezTo>
                  <a:cubicBezTo>
                    <a:pt x="165878" y="176251"/>
                    <a:pt x="166393" y="174708"/>
                    <a:pt x="166393" y="174365"/>
                  </a:cubicBezTo>
                  <a:cubicBezTo>
                    <a:pt x="166393" y="174193"/>
                    <a:pt x="166221" y="173936"/>
                    <a:pt x="165878" y="173593"/>
                  </a:cubicBezTo>
                  <a:lnTo>
                    <a:pt x="163307" y="173593"/>
                  </a:lnTo>
                  <a:cubicBezTo>
                    <a:pt x="158163" y="173593"/>
                    <a:pt x="155591" y="171021"/>
                    <a:pt x="155591" y="165878"/>
                  </a:cubicBezTo>
                  <a:cubicBezTo>
                    <a:pt x="155763" y="164849"/>
                    <a:pt x="156191" y="163135"/>
                    <a:pt x="156877" y="160734"/>
                  </a:cubicBezTo>
                  <a:cubicBezTo>
                    <a:pt x="157220" y="163649"/>
                    <a:pt x="159535" y="165106"/>
                    <a:pt x="163821" y="165106"/>
                  </a:cubicBezTo>
                  <a:cubicBezTo>
                    <a:pt x="169650" y="165106"/>
                    <a:pt x="172479" y="162792"/>
                    <a:pt x="172308" y="158163"/>
                  </a:cubicBezTo>
                  <a:cubicBezTo>
                    <a:pt x="172136" y="153019"/>
                    <a:pt x="170165" y="149076"/>
                    <a:pt x="166393" y="146333"/>
                  </a:cubicBezTo>
                  <a:close/>
                  <a:moveTo>
                    <a:pt x="2546046" y="142732"/>
                  </a:moveTo>
                  <a:cubicBezTo>
                    <a:pt x="2552046" y="142732"/>
                    <a:pt x="2555047" y="145304"/>
                    <a:pt x="2555047" y="150447"/>
                  </a:cubicBezTo>
                  <a:cubicBezTo>
                    <a:pt x="2557619" y="149419"/>
                    <a:pt x="2559419" y="148904"/>
                    <a:pt x="2560447" y="148904"/>
                  </a:cubicBezTo>
                  <a:cubicBezTo>
                    <a:pt x="2565077" y="148904"/>
                    <a:pt x="2567391" y="151390"/>
                    <a:pt x="2567391" y="156362"/>
                  </a:cubicBezTo>
                  <a:cubicBezTo>
                    <a:pt x="2567391" y="158763"/>
                    <a:pt x="2566705" y="160649"/>
                    <a:pt x="2565334" y="162020"/>
                  </a:cubicBezTo>
                  <a:cubicBezTo>
                    <a:pt x="2570477" y="162020"/>
                    <a:pt x="2573049" y="164592"/>
                    <a:pt x="2573049" y="169736"/>
                  </a:cubicBezTo>
                  <a:lnTo>
                    <a:pt x="2560705" y="169736"/>
                  </a:lnTo>
                  <a:cubicBezTo>
                    <a:pt x="2560705" y="165449"/>
                    <a:pt x="2559333" y="161935"/>
                    <a:pt x="2556590" y="159191"/>
                  </a:cubicBezTo>
                  <a:cubicBezTo>
                    <a:pt x="2553847" y="156448"/>
                    <a:pt x="2550332" y="155077"/>
                    <a:pt x="2546046" y="155077"/>
                  </a:cubicBezTo>
                  <a:close/>
                  <a:moveTo>
                    <a:pt x="1931396" y="142732"/>
                  </a:moveTo>
                  <a:cubicBezTo>
                    <a:pt x="1937396" y="142732"/>
                    <a:pt x="1940397" y="145304"/>
                    <a:pt x="1940397" y="150447"/>
                  </a:cubicBezTo>
                  <a:cubicBezTo>
                    <a:pt x="1942969" y="149419"/>
                    <a:pt x="1944769" y="148904"/>
                    <a:pt x="1945797" y="148904"/>
                  </a:cubicBezTo>
                  <a:cubicBezTo>
                    <a:pt x="1950427" y="148904"/>
                    <a:pt x="1952741" y="151390"/>
                    <a:pt x="1952741" y="156362"/>
                  </a:cubicBezTo>
                  <a:cubicBezTo>
                    <a:pt x="1952741" y="158763"/>
                    <a:pt x="1952055" y="160649"/>
                    <a:pt x="1950684" y="162020"/>
                  </a:cubicBezTo>
                  <a:cubicBezTo>
                    <a:pt x="1955827" y="162020"/>
                    <a:pt x="1958399" y="164592"/>
                    <a:pt x="1958399" y="169736"/>
                  </a:cubicBezTo>
                  <a:lnTo>
                    <a:pt x="1946055" y="169736"/>
                  </a:lnTo>
                  <a:cubicBezTo>
                    <a:pt x="1946055" y="165449"/>
                    <a:pt x="1944683" y="161935"/>
                    <a:pt x="1941940" y="159191"/>
                  </a:cubicBezTo>
                  <a:cubicBezTo>
                    <a:pt x="1939197" y="156448"/>
                    <a:pt x="1935682" y="155077"/>
                    <a:pt x="1931396" y="155077"/>
                  </a:cubicBezTo>
                  <a:close/>
                  <a:moveTo>
                    <a:pt x="1316744" y="142732"/>
                  </a:moveTo>
                  <a:cubicBezTo>
                    <a:pt x="1322744" y="142732"/>
                    <a:pt x="1325745" y="145304"/>
                    <a:pt x="1325745" y="150447"/>
                  </a:cubicBezTo>
                  <a:cubicBezTo>
                    <a:pt x="1328317" y="149419"/>
                    <a:pt x="1330117" y="148904"/>
                    <a:pt x="1331145" y="148904"/>
                  </a:cubicBezTo>
                  <a:cubicBezTo>
                    <a:pt x="1335775" y="148904"/>
                    <a:pt x="1338089" y="151390"/>
                    <a:pt x="1338089" y="156362"/>
                  </a:cubicBezTo>
                  <a:cubicBezTo>
                    <a:pt x="1338089" y="158763"/>
                    <a:pt x="1337403" y="160649"/>
                    <a:pt x="1336032" y="162020"/>
                  </a:cubicBezTo>
                  <a:cubicBezTo>
                    <a:pt x="1341175" y="162020"/>
                    <a:pt x="1343747" y="164592"/>
                    <a:pt x="1343747" y="169736"/>
                  </a:cubicBezTo>
                  <a:lnTo>
                    <a:pt x="1331403" y="169736"/>
                  </a:lnTo>
                  <a:cubicBezTo>
                    <a:pt x="1331403" y="165449"/>
                    <a:pt x="1330031" y="161935"/>
                    <a:pt x="1327288" y="159191"/>
                  </a:cubicBezTo>
                  <a:cubicBezTo>
                    <a:pt x="1324545" y="156448"/>
                    <a:pt x="1321030" y="155077"/>
                    <a:pt x="1316744" y="155077"/>
                  </a:cubicBezTo>
                  <a:close/>
                  <a:moveTo>
                    <a:pt x="702092" y="142732"/>
                  </a:moveTo>
                  <a:cubicBezTo>
                    <a:pt x="708092" y="142732"/>
                    <a:pt x="711093" y="145304"/>
                    <a:pt x="711093" y="150447"/>
                  </a:cubicBezTo>
                  <a:cubicBezTo>
                    <a:pt x="713665" y="149419"/>
                    <a:pt x="715465" y="148904"/>
                    <a:pt x="716493" y="148904"/>
                  </a:cubicBezTo>
                  <a:cubicBezTo>
                    <a:pt x="721123" y="148904"/>
                    <a:pt x="723437" y="151390"/>
                    <a:pt x="723437" y="156362"/>
                  </a:cubicBezTo>
                  <a:cubicBezTo>
                    <a:pt x="723437" y="158763"/>
                    <a:pt x="722751" y="160649"/>
                    <a:pt x="721380" y="162020"/>
                  </a:cubicBezTo>
                  <a:cubicBezTo>
                    <a:pt x="726523" y="162020"/>
                    <a:pt x="729095" y="164592"/>
                    <a:pt x="729095" y="169736"/>
                  </a:cubicBezTo>
                  <a:lnTo>
                    <a:pt x="716751" y="169736"/>
                  </a:lnTo>
                  <a:cubicBezTo>
                    <a:pt x="716751" y="165449"/>
                    <a:pt x="715379" y="161935"/>
                    <a:pt x="712636" y="159191"/>
                  </a:cubicBezTo>
                  <a:cubicBezTo>
                    <a:pt x="709893" y="156448"/>
                    <a:pt x="706378" y="155077"/>
                    <a:pt x="702092" y="155077"/>
                  </a:cubicBezTo>
                  <a:close/>
                  <a:moveTo>
                    <a:pt x="87440" y="142732"/>
                  </a:moveTo>
                  <a:cubicBezTo>
                    <a:pt x="93441" y="142732"/>
                    <a:pt x="96441" y="145304"/>
                    <a:pt x="96441" y="150447"/>
                  </a:cubicBezTo>
                  <a:cubicBezTo>
                    <a:pt x="99013" y="149419"/>
                    <a:pt x="100813" y="148904"/>
                    <a:pt x="101842" y="148904"/>
                  </a:cubicBezTo>
                  <a:cubicBezTo>
                    <a:pt x="106471" y="148904"/>
                    <a:pt x="108785" y="151390"/>
                    <a:pt x="108785" y="156362"/>
                  </a:cubicBezTo>
                  <a:cubicBezTo>
                    <a:pt x="108785" y="158763"/>
                    <a:pt x="108100" y="160649"/>
                    <a:pt x="106728" y="162020"/>
                  </a:cubicBezTo>
                  <a:cubicBezTo>
                    <a:pt x="111872" y="162020"/>
                    <a:pt x="114443" y="164592"/>
                    <a:pt x="114443" y="169736"/>
                  </a:cubicBezTo>
                  <a:lnTo>
                    <a:pt x="102099" y="169736"/>
                  </a:lnTo>
                  <a:cubicBezTo>
                    <a:pt x="102099" y="165449"/>
                    <a:pt x="100727" y="161935"/>
                    <a:pt x="97984" y="159191"/>
                  </a:cubicBezTo>
                  <a:cubicBezTo>
                    <a:pt x="95241" y="156448"/>
                    <a:pt x="91726" y="155077"/>
                    <a:pt x="87440" y="155077"/>
                  </a:cubicBezTo>
                  <a:close/>
                  <a:moveTo>
                    <a:pt x="2519042" y="124730"/>
                  </a:moveTo>
                  <a:cubicBezTo>
                    <a:pt x="2525386" y="124730"/>
                    <a:pt x="2530615" y="127173"/>
                    <a:pt x="2534730" y="132059"/>
                  </a:cubicBezTo>
                  <a:cubicBezTo>
                    <a:pt x="2538845" y="136946"/>
                    <a:pt x="2540902" y="142646"/>
                    <a:pt x="2540902" y="149162"/>
                  </a:cubicBezTo>
                  <a:lnTo>
                    <a:pt x="2540902" y="172307"/>
                  </a:lnTo>
                  <a:lnTo>
                    <a:pt x="2533187" y="172307"/>
                  </a:lnTo>
                  <a:lnTo>
                    <a:pt x="2533187" y="149162"/>
                  </a:lnTo>
                  <a:cubicBezTo>
                    <a:pt x="2533187" y="145047"/>
                    <a:pt x="2531815" y="141446"/>
                    <a:pt x="2529072" y="138360"/>
                  </a:cubicBezTo>
                  <a:cubicBezTo>
                    <a:pt x="2526329" y="135274"/>
                    <a:pt x="2522986" y="133731"/>
                    <a:pt x="2519042" y="133731"/>
                  </a:cubicBezTo>
                  <a:cubicBezTo>
                    <a:pt x="2516128" y="133731"/>
                    <a:pt x="2513470" y="134545"/>
                    <a:pt x="2511070" y="136174"/>
                  </a:cubicBezTo>
                  <a:cubicBezTo>
                    <a:pt x="2508670" y="137803"/>
                    <a:pt x="2507469" y="139989"/>
                    <a:pt x="2507469" y="142732"/>
                  </a:cubicBezTo>
                  <a:cubicBezTo>
                    <a:pt x="2507469" y="147876"/>
                    <a:pt x="2509613" y="150447"/>
                    <a:pt x="2513899" y="150447"/>
                  </a:cubicBezTo>
                  <a:cubicBezTo>
                    <a:pt x="2517328" y="150447"/>
                    <a:pt x="2519042" y="148304"/>
                    <a:pt x="2519042" y="144018"/>
                  </a:cubicBezTo>
                  <a:lnTo>
                    <a:pt x="2517756" y="141446"/>
                  </a:lnTo>
                  <a:cubicBezTo>
                    <a:pt x="2522900" y="141446"/>
                    <a:pt x="2525472" y="144875"/>
                    <a:pt x="2525472" y="151733"/>
                  </a:cubicBezTo>
                  <a:cubicBezTo>
                    <a:pt x="2525472" y="156877"/>
                    <a:pt x="2522900" y="159449"/>
                    <a:pt x="2517756" y="159449"/>
                  </a:cubicBezTo>
                  <a:cubicBezTo>
                    <a:pt x="2515870" y="159449"/>
                    <a:pt x="2514499" y="159020"/>
                    <a:pt x="2513642" y="158163"/>
                  </a:cubicBezTo>
                  <a:cubicBezTo>
                    <a:pt x="2513642" y="161592"/>
                    <a:pt x="2511841" y="164249"/>
                    <a:pt x="2508241" y="166135"/>
                  </a:cubicBezTo>
                  <a:cubicBezTo>
                    <a:pt x="2505498" y="167678"/>
                    <a:pt x="2502240" y="168450"/>
                    <a:pt x="2498468" y="168450"/>
                  </a:cubicBezTo>
                  <a:cubicBezTo>
                    <a:pt x="2501897" y="164163"/>
                    <a:pt x="2503612" y="160734"/>
                    <a:pt x="2503612" y="158163"/>
                  </a:cubicBezTo>
                  <a:cubicBezTo>
                    <a:pt x="2503612" y="156620"/>
                    <a:pt x="2502969" y="154219"/>
                    <a:pt x="2501683" y="150962"/>
                  </a:cubicBezTo>
                  <a:cubicBezTo>
                    <a:pt x="2500397" y="147704"/>
                    <a:pt x="2499754" y="145390"/>
                    <a:pt x="2499754" y="144018"/>
                  </a:cubicBezTo>
                  <a:cubicBezTo>
                    <a:pt x="2499926" y="138703"/>
                    <a:pt x="2501854" y="134160"/>
                    <a:pt x="2505541" y="130388"/>
                  </a:cubicBezTo>
                  <a:cubicBezTo>
                    <a:pt x="2509227" y="126616"/>
                    <a:pt x="2513727" y="124730"/>
                    <a:pt x="2519042" y="124730"/>
                  </a:cubicBezTo>
                  <a:close/>
                  <a:moveTo>
                    <a:pt x="1904392" y="124730"/>
                  </a:moveTo>
                  <a:cubicBezTo>
                    <a:pt x="1910736" y="124730"/>
                    <a:pt x="1915965" y="127173"/>
                    <a:pt x="1920080" y="132059"/>
                  </a:cubicBezTo>
                  <a:cubicBezTo>
                    <a:pt x="1924195" y="136946"/>
                    <a:pt x="1926252" y="142646"/>
                    <a:pt x="1926252" y="149162"/>
                  </a:cubicBezTo>
                  <a:lnTo>
                    <a:pt x="1926252" y="172307"/>
                  </a:lnTo>
                  <a:lnTo>
                    <a:pt x="1918537" y="172307"/>
                  </a:lnTo>
                  <a:lnTo>
                    <a:pt x="1918537" y="149162"/>
                  </a:lnTo>
                  <a:cubicBezTo>
                    <a:pt x="1918537" y="145047"/>
                    <a:pt x="1917165" y="141446"/>
                    <a:pt x="1914422" y="138360"/>
                  </a:cubicBezTo>
                  <a:cubicBezTo>
                    <a:pt x="1911679" y="135274"/>
                    <a:pt x="1908336" y="133731"/>
                    <a:pt x="1904392" y="133731"/>
                  </a:cubicBezTo>
                  <a:cubicBezTo>
                    <a:pt x="1901478" y="133731"/>
                    <a:pt x="1898820" y="134545"/>
                    <a:pt x="1896420" y="136174"/>
                  </a:cubicBezTo>
                  <a:cubicBezTo>
                    <a:pt x="1894020" y="137803"/>
                    <a:pt x="1892819" y="139989"/>
                    <a:pt x="1892819" y="142732"/>
                  </a:cubicBezTo>
                  <a:cubicBezTo>
                    <a:pt x="1892819" y="147876"/>
                    <a:pt x="1894963" y="150447"/>
                    <a:pt x="1899249" y="150447"/>
                  </a:cubicBezTo>
                  <a:cubicBezTo>
                    <a:pt x="1902678" y="150447"/>
                    <a:pt x="1904392" y="148304"/>
                    <a:pt x="1904392" y="144018"/>
                  </a:cubicBezTo>
                  <a:lnTo>
                    <a:pt x="1903106" y="141446"/>
                  </a:lnTo>
                  <a:cubicBezTo>
                    <a:pt x="1908250" y="141446"/>
                    <a:pt x="1910822" y="144875"/>
                    <a:pt x="1910822" y="151733"/>
                  </a:cubicBezTo>
                  <a:cubicBezTo>
                    <a:pt x="1910822" y="156877"/>
                    <a:pt x="1908250" y="159449"/>
                    <a:pt x="1903106" y="159449"/>
                  </a:cubicBezTo>
                  <a:cubicBezTo>
                    <a:pt x="1901220" y="159449"/>
                    <a:pt x="1899849" y="159020"/>
                    <a:pt x="1898992" y="158163"/>
                  </a:cubicBezTo>
                  <a:cubicBezTo>
                    <a:pt x="1898992" y="161592"/>
                    <a:pt x="1897191" y="164249"/>
                    <a:pt x="1893591" y="166135"/>
                  </a:cubicBezTo>
                  <a:cubicBezTo>
                    <a:pt x="1890848" y="167678"/>
                    <a:pt x="1887590" y="168450"/>
                    <a:pt x="1883818" y="168450"/>
                  </a:cubicBezTo>
                  <a:cubicBezTo>
                    <a:pt x="1887247" y="164163"/>
                    <a:pt x="1888962" y="160734"/>
                    <a:pt x="1888962" y="158163"/>
                  </a:cubicBezTo>
                  <a:cubicBezTo>
                    <a:pt x="1888962" y="156620"/>
                    <a:pt x="1888319" y="154219"/>
                    <a:pt x="1887033" y="150962"/>
                  </a:cubicBezTo>
                  <a:cubicBezTo>
                    <a:pt x="1885747" y="147704"/>
                    <a:pt x="1885104" y="145390"/>
                    <a:pt x="1885104" y="144018"/>
                  </a:cubicBezTo>
                  <a:cubicBezTo>
                    <a:pt x="1885276" y="138703"/>
                    <a:pt x="1887204" y="134160"/>
                    <a:pt x="1890891" y="130388"/>
                  </a:cubicBezTo>
                  <a:cubicBezTo>
                    <a:pt x="1894577" y="126616"/>
                    <a:pt x="1899077" y="124730"/>
                    <a:pt x="1904392" y="124730"/>
                  </a:cubicBezTo>
                  <a:close/>
                  <a:moveTo>
                    <a:pt x="1289740" y="124730"/>
                  </a:moveTo>
                  <a:cubicBezTo>
                    <a:pt x="1296084" y="124730"/>
                    <a:pt x="1301313" y="127173"/>
                    <a:pt x="1305428" y="132059"/>
                  </a:cubicBezTo>
                  <a:cubicBezTo>
                    <a:pt x="1309543" y="136946"/>
                    <a:pt x="1311600" y="142646"/>
                    <a:pt x="1311600" y="149162"/>
                  </a:cubicBezTo>
                  <a:lnTo>
                    <a:pt x="1311600" y="172307"/>
                  </a:lnTo>
                  <a:lnTo>
                    <a:pt x="1303885" y="172307"/>
                  </a:lnTo>
                  <a:lnTo>
                    <a:pt x="1303885" y="149162"/>
                  </a:lnTo>
                  <a:cubicBezTo>
                    <a:pt x="1303885" y="145047"/>
                    <a:pt x="1302513" y="141446"/>
                    <a:pt x="1299770" y="138360"/>
                  </a:cubicBezTo>
                  <a:cubicBezTo>
                    <a:pt x="1297027" y="135274"/>
                    <a:pt x="1293684" y="133731"/>
                    <a:pt x="1289740" y="133731"/>
                  </a:cubicBezTo>
                  <a:cubicBezTo>
                    <a:pt x="1286826" y="133731"/>
                    <a:pt x="1284168" y="134545"/>
                    <a:pt x="1281768" y="136174"/>
                  </a:cubicBezTo>
                  <a:cubicBezTo>
                    <a:pt x="1279368" y="137803"/>
                    <a:pt x="1278167" y="139989"/>
                    <a:pt x="1278167" y="142732"/>
                  </a:cubicBezTo>
                  <a:cubicBezTo>
                    <a:pt x="1278167" y="147876"/>
                    <a:pt x="1280311" y="150447"/>
                    <a:pt x="1284597" y="150447"/>
                  </a:cubicBezTo>
                  <a:cubicBezTo>
                    <a:pt x="1288026" y="150447"/>
                    <a:pt x="1289740" y="148304"/>
                    <a:pt x="1289740" y="144018"/>
                  </a:cubicBezTo>
                  <a:lnTo>
                    <a:pt x="1288454" y="141446"/>
                  </a:lnTo>
                  <a:cubicBezTo>
                    <a:pt x="1293598" y="141446"/>
                    <a:pt x="1296170" y="144875"/>
                    <a:pt x="1296170" y="151733"/>
                  </a:cubicBezTo>
                  <a:cubicBezTo>
                    <a:pt x="1296170" y="156877"/>
                    <a:pt x="1293598" y="159449"/>
                    <a:pt x="1288454" y="159449"/>
                  </a:cubicBezTo>
                  <a:cubicBezTo>
                    <a:pt x="1286568" y="159449"/>
                    <a:pt x="1285197" y="159020"/>
                    <a:pt x="1284340" y="158163"/>
                  </a:cubicBezTo>
                  <a:cubicBezTo>
                    <a:pt x="1284340" y="161592"/>
                    <a:pt x="1282539" y="164249"/>
                    <a:pt x="1278939" y="166135"/>
                  </a:cubicBezTo>
                  <a:cubicBezTo>
                    <a:pt x="1276196" y="167678"/>
                    <a:pt x="1272938" y="168450"/>
                    <a:pt x="1269166" y="168450"/>
                  </a:cubicBezTo>
                  <a:cubicBezTo>
                    <a:pt x="1272595" y="164163"/>
                    <a:pt x="1274310" y="160734"/>
                    <a:pt x="1274310" y="158163"/>
                  </a:cubicBezTo>
                  <a:cubicBezTo>
                    <a:pt x="1274310" y="156620"/>
                    <a:pt x="1273667" y="154219"/>
                    <a:pt x="1272381" y="150962"/>
                  </a:cubicBezTo>
                  <a:cubicBezTo>
                    <a:pt x="1271095" y="147704"/>
                    <a:pt x="1270452" y="145390"/>
                    <a:pt x="1270452" y="144018"/>
                  </a:cubicBezTo>
                  <a:cubicBezTo>
                    <a:pt x="1270624" y="138703"/>
                    <a:pt x="1272552" y="134160"/>
                    <a:pt x="1276239" y="130388"/>
                  </a:cubicBezTo>
                  <a:cubicBezTo>
                    <a:pt x="1279925" y="126616"/>
                    <a:pt x="1284425" y="124730"/>
                    <a:pt x="1289740" y="124730"/>
                  </a:cubicBezTo>
                  <a:close/>
                  <a:moveTo>
                    <a:pt x="675088" y="124730"/>
                  </a:moveTo>
                  <a:cubicBezTo>
                    <a:pt x="681432" y="124730"/>
                    <a:pt x="686661" y="127173"/>
                    <a:pt x="690776" y="132059"/>
                  </a:cubicBezTo>
                  <a:cubicBezTo>
                    <a:pt x="694891" y="136946"/>
                    <a:pt x="696948" y="142646"/>
                    <a:pt x="696948" y="149162"/>
                  </a:cubicBezTo>
                  <a:lnTo>
                    <a:pt x="696948" y="172307"/>
                  </a:lnTo>
                  <a:lnTo>
                    <a:pt x="689233" y="172307"/>
                  </a:lnTo>
                  <a:lnTo>
                    <a:pt x="689233" y="149162"/>
                  </a:lnTo>
                  <a:cubicBezTo>
                    <a:pt x="689233" y="145047"/>
                    <a:pt x="687861" y="141446"/>
                    <a:pt x="685118" y="138360"/>
                  </a:cubicBezTo>
                  <a:cubicBezTo>
                    <a:pt x="682375" y="135274"/>
                    <a:pt x="679032" y="133731"/>
                    <a:pt x="675088" y="133731"/>
                  </a:cubicBezTo>
                  <a:cubicBezTo>
                    <a:pt x="672174" y="133731"/>
                    <a:pt x="669516" y="134545"/>
                    <a:pt x="667116" y="136174"/>
                  </a:cubicBezTo>
                  <a:cubicBezTo>
                    <a:pt x="664716" y="137803"/>
                    <a:pt x="663515" y="139989"/>
                    <a:pt x="663515" y="142732"/>
                  </a:cubicBezTo>
                  <a:cubicBezTo>
                    <a:pt x="663515" y="147876"/>
                    <a:pt x="665659" y="150447"/>
                    <a:pt x="669945" y="150447"/>
                  </a:cubicBezTo>
                  <a:cubicBezTo>
                    <a:pt x="673374" y="150447"/>
                    <a:pt x="675088" y="148304"/>
                    <a:pt x="675088" y="144018"/>
                  </a:cubicBezTo>
                  <a:lnTo>
                    <a:pt x="673802" y="141446"/>
                  </a:lnTo>
                  <a:cubicBezTo>
                    <a:pt x="678946" y="141446"/>
                    <a:pt x="681518" y="144875"/>
                    <a:pt x="681518" y="151733"/>
                  </a:cubicBezTo>
                  <a:cubicBezTo>
                    <a:pt x="681518" y="156877"/>
                    <a:pt x="678946" y="159449"/>
                    <a:pt x="673802" y="159449"/>
                  </a:cubicBezTo>
                  <a:cubicBezTo>
                    <a:pt x="671916" y="159449"/>
                    <a:pt x="670545" y="159020"/>
                    <a:pt x="669688" y="158163"/>
                  </a:cubicBezTo>
                  <a:cubicBezTo>
                    <a:pt x="669688" y="161592"/>
                    <a:pt x="667887" y="164249"/>
                    <a:pt x="664287" y="166135"/>
                  </a:cubicBezTo>
                  <a:cubicBezTo>
                    <a:pt x="661544" y="167678"/>
                    <a:pt x="658286" y="168450"/>
                    <a:pt x="654514" y="168450"/>
                  </a:cubicBezTo>
                  <a:cubicBezTo>
                    <a:pt x="657943" y="164163"/>
                    <a:pt x="659658" y="160734"/>
                    <a:pt x="659658" y="158163"/>
                  </a:cubicBezTo>
                  <a:cubicBezTo>
                    <a:pt x="659658" y="156620"/>
                    <a:pt x="659015" y="154219"/>
                    <a:pt x="657729" y="150962"/>
                  </a:cubicBezTo>
                  <a:cubicBezTo>
                    <a:pt x="656443" y="147704"/>
                    <a:pt x="655800" y="145390"/>
                    <a:pt x="655800" y="144018"/>
                  </a:cubicBezTo>
                  <a:cubicBezTo>
                    <a:pt x="655972" y="138703"/>
                    <a:pt x="657900" y="134160"/>
                    <a:pt x="661587" y="130388"/>
                  </a:cubicBezTo>
                  <a:cubicBezTo>
                    <a:pt x="665273" y="126616"/>
                    <a:pt x="669773" y="124730"/>
                    <a:pt x="675088" y="124730"/>
                  </a:cubicBezTo>
                  <a:close/>
                  <a:moveTo>
                    <a:pt x="60437" y="124730"/>
                  </a:moveTo>
                  <a:cubicBezTo>
                    <a:pt x="66780" y="124730"/>
                    <a:pt x="72009" y="127173"/>
                    <a:pt x="76124" y="132059"/>
                  </a:cubicBezTo>
                  <a:cubicBezTo>
                    <a:pt x="80239" y="136946"/>
                    <a:pt x="82296" y="142646"/>
                    <a:pt x="82296" y="149162"/>
                  </a:cubicBezTo>
                  <a:lnTo>
                    <a:pt x="82296" y="172307"/>
                  </a:lnTo>
                  <a:lnTo>
                    <a:pt x="74581" y="172307"/>
                  </a:lnTo>
                  <a:lnTo>
                    <a:pt x="74581" y="149162"/>
                  </a:lnTo>
                  <a:cubicBezTo>
                    <a:pt x="74581" y="145047"/>
                    <a:pt x="73210" y="141446"/>
                    <a:pt x="70466" y="138360"/>
                  </a:cubicBezTo>
                  <a:cubicBezTo>
                    <a:pt x="67723" y="135274"/>
                    <a:pt x="64380" y="133731"/>
                    <a:pt x="60437" y="133731"/>
                  </a:cubicBezTo>
                  <a:cubicBezTo>
                    <a:pt x="57522" y="133731"/>
                    <a:pt x="54864" y="134545"/>
                    <a:pt x="52464" y="136174"/>
                  </a:cubicBezTo>
                  <a:cubicBezTo>
                    <a:pt x="50064" y="137803"/>
                    <a:pt x="48864" y="139989"/>
                    <a:pt x="48864" y="142732"/>
                  </a:cubicBezTo>
                  <a:cubicBezTo>
                    <a:pt x="48864" y="147876"/>
                    <a:pt x="51007" y="150447"/>
                    <a:pt x="55293" y="150447"/>
                  </a:cubicBezTo>
                  <a:cubicBezTo>
                    <a:pt x="58722" y="150447"/>
                    <a:pt x="60437" y="148304"/>
                    <a:pt x="60437" y="144018"/>
                  </a:cubicBezTo>
                  <a:lnTo>
                    <a:pt x="59151" y="141446"/>
                  </a:lnTo>
                  <a:cubicBezTo>
                    <a:pt x="64294" y="141446"/>
                    <a:pt x="66866" y="144875"/>
                    <a:pt x="66866" y="151733"/>
                  </a:cubicBezTo>
                  <a:cubicBezTo>
                    <a:pt x="66866" y="156877"/>
                    <a:pt x="64294" y="159449"/>
                    <a:pt x="59151" y="159449"/>
                  </a:cubicBezTo>
                  <a:cubicBezTo>
                    <a:pt x="57265" y="159449"/>
                    <a:pt x="55893" y="159020"/>
                    <a:pt x="55036" y="158163"/>
                  </a:cubicBezTo>
                  <a:cubicBezTo>
                    <a:pt x="55036" y="161592"/>
                    <a:pt x="53236" y="164249"/>
                    <a:pt x="49635" y="166135"/>
                  </a:cubicBezTo>
                  <a:cubicBezTo>
                    <a:pt x="46892" y="167678"/>
                    <a:pt x="43634" y="168450"/>
                    <a:pt x="39863" y="168450"/>
                  </a:cubicBezTo>
                  <a:cubicBezTo>
                    <a:pt x="43292" y="164163"/>
                    <a:pt x="45006" y="160734"/>
                    <a:pt x="45006" y="158163"/>
                  </a:cubicBezTo>
                  <a:cubicBezTo>
                    <a:pt x="45006" y="156620"/>
                    <a:pt x="44363" y="154219"/>
                    <a:pt x="43077" y="150962"/>
                  </a:cubicBezTo>
                  <a:cubicBezTo>
                    <a:pt x="41791" y="147704"/>
                    <a:pt x="41148" y="145390"/>
                    <a:pt x="41148" y="144018"/>
                  </a:cubicBezTo>
                  <a:cubicBezTo>
                    <a:pt x="41320" y="138703"/>
                    <a:pt x="43249" y="134160"/>
                    <a:pt x="46935" y="130388"/>
                  </a:cubicBezTo>
                  <a:cubicBezTo>
                    <a:pt x="50621" y="126616"/>
                    <a:pt x="55122" y="124730"/>
                    <a:pt x="60437" y="124730"/>
                  </a:cubicBezTo>
                  <a:close/>
                  <a:moveTo>
                    <a:pt x="2664346" y="123444"/>
                  </a:moveTo>
                  <a:cubicBezTo>
                    <a:pt x="2666061" y="124644"/>
                    <a:pt x="2666918" y="126787"/>
                    <a:pt x="2666918" y="129873"/>
                  </a:cubicBezTo>
                  <a:cubicBezTo>
                    <a:pt x="2666746" y="135017"/>
                    <a:pt x="2664775" y="139303"/>
                    <a:pt x="2661003" y="142732"/>
                  </a:cubicBezTo>
                  <a:cubicBezTo>
                    <a:pt x="2657231" y="146161"/>
                    <a:pt x="2652773" y="147876"/>
                    <a:pt x="2647630" y="147876"/>
                  </a:cubicBezTo>
                  <a:cubicBezTo>
                    <a:pt x="2644887" y="147876"/>
                    <a:pt x="2640815" y="147233"/>
                    <a:pt x="2635414" y="145947"/>
                  </a:cubicBezTo>
                  <a:cubicBezTo>
                    <a:pt x="2630013" y="144661"/>
                    <a:pt x="2625941" y="144018"/>
                    <a:pt x="2623198" y="144018"/>
                  </a:cubicBezTo>
                  <a:lnTo>
                    <a:pt x="2616769" y="144018"/>
                  </a:lnTo>
                  <a:cubicBezTo>
                    <a:pt x="2623627" y="147447"/>
                    <a:pt x="2627056" y="152162"/>
                    <a:pt x="2627056" y="158163"/>
                  </a:cubicBezTo>
                  <a:cubicBezTo>
                    <a:pt x="2616597" y="152162"/>
                    <a:pt x="2608882" y="149162"/>
                    <a:pt x="2603910" y="149162"/>
                  </a:cubicBezTo>
                  <a:cubicBezTo>
                    <a:pt x="2595338" y="149162"/>
                    <a:pt x="2585051" y="153448"/>
                    <a:pt x="2573049" y="162020"/>
                  </a:cubicBezTo>
                  <a:lnTo>
                    <a:pt x="2569191" y="159449"/>
                  </a:lnTo>
                  <a:cubicBezTo>
                    <a:pt x="2583593" y="142304"/>
                    <a:pt x="2601595" y="133731"/>
                    <a:pt x="2623198" y="133731"/>
                  </a:cubicBezTo>
                  <a:cubicBezTo>
                    <a:pt x="2625427" y="133731"/>
                    <a:pt x="2628856" y="133945"/>
                    <a:pt x="2633485" y="134374"/>
                  </a:cubicBezTo>
                  <a:cubicBezTo>
                    <a:pt x="2638114" y="134803"/>
                    <a:pt x="2641543" y="135017"/>
                    <a:pt x="2643772" y="135017"/>
                  </a:cubicBezTo>
                  <a:cubicBezTo>
                    <a:pt x="2655774" y="135017"/>
                    <a:pt x="2662632" y="131159"/>
                    <a:pt x="2664346" y="123444"/>
                  </a:cubicBezTo>
                  <a:close/>
                  <a:moveTo>
                    <a:pt x="2049696" y="123444"/>
                  </a:moveTo>
                  <a:cubicBezTo>
                    <a:pt x="2051411" y="124644"/>
                    <a:pt x="2052268" y="126787"/>
                    <a:pt x="2052268" y="129873"/>
                  </a:cubicBezTo>
                  <a:cubicBezTo>
                    <a:pt x="2052096" y="135017"/>
                    <a:pt x="2050125" y="139303"/>
                    <a:pt x="2046353" y="142732"/>
                  </a:cubicBezTo>
                  <a:cubicBezTo>
                    <a:pt x="2042581" y="146161"/>
                    <a:pt x="2038123" y="147876"/>
                    <a:pt x="2032980" y="147876"/>
                  </a:cubicBezTo>
                  <a:cubicBezTo>
                    <a:pt x="2030237" y="147876"/>
                    <a:pt x="2026165" y="147233"/>
                    <a:pt x="2020764" y="145947"/>
                  </a:cubicBezTo>
                  <a:cubicBezTo>
                    <a:pt x="2015363" y="144661"/>
                    <a:pt x="2011291" y="144018"/>
                    <a:pt x="2008548" y="144018"/>
                  </a:cubicBezTo>
                  <a:lnTo>
                    <a:pt x="2002119" y="144018"/>
                  </a:lnTo>
                  <a:cubicBezTo>
                    <a:pt x="2008977" y="147447"/>
                    <a:pt x="2012406" y="152162"/>
                    <a:pt x="2012406" y="158163"/>
                  </a:cubicBezTo>
                  <a:cubicBezTo>
                    <a:pt x="2001947" y="152162"/>
                    <a:pt x="1994232" y="149162"/>
                    <a:pt x="1989260" y="149162"/>
                  </a:cubicBezTo>
                  <a:cubicBezTo>
                    <a:pt x="1980688" y="149162"/>
                    <a:pt x="1970401" y="153448"/>
                    <a:pt x="1958399" y="162020"/>
                  </a:cubicBezTo>
                  <a:lnTo>
                    <a:pt x="1954541" y="159449"/>
                  </a:lnTo>
                  <a:cubicBezTo>
                    <a:pt x="1968943" y="142304"/>
                    <a:pt x="1986945" y="133731"/>
                    <a:pt x="2008548" y="133731"/>
                  </a:cubicBezTo>
                  <a:cubicBezTo>
                    <a:pt x="2010777" y="133731"/>
                    <a:pt x="2014206" y="133945"/>
                    <a:pt x="2018835" y="134374"/>
                  </a:cubicBezTo>
                  <a:cubicBezTo>
                    <a:pt x="2023464" y="134803"/>
                    <a:pt x="2026893" y="135017"/>
                    <a:pt x="2029122" y="135017"/>
                  </a:cubicBezTo>
                  <a:cubicBezTo>
                    <a:pt x="2041124" y="135017"/>
                    <a:pt x="2047982" y="131159"/>
                    <a:pt x="2049696" y="123444"/>
                  </a:cubicBezTo>
                  <a:close/>
                  <a:moveTo>
                    <a:pt x="1435044" y="123444"/>
                  </a:moveTo>
                  <a:cubicBezTo>
                    <a:pt x="1436759" y="124644"/>
                    <a:pt x="1437616" y="126787"/>
                    <a:pt x="1437616" y="129873"/>
                  </a:cubicBezTo>
                  <a:cubicBezTo>
                    <a:pt x="1437444" y="135017"/>
                    <a:pt x="1435473" y="139303"/>
                    <a:pt x="1431701" y="142732"/>
                  </a:cubicBezTo>
                  <a:cubicBezTo>
                    <a:pt x="1427929" y="146161"/>
                    <a:pt x="1423471" y="147876"/>
                    <a:pt x="1418328" y="147876"/>
                  </a:cubicBezTo>
                  <a:cubicBezTo>
                    <a:pt x="1415585" y="147876"/>
                    <a:pt x="1411513" y="147233"/>
                    <a:pt x="1406112" y="145947"/>
                  </a:cubicBezTo>
                  <a:cubicBezTo>
                    <a:pt x="1400711" y="144661"/>
                    <a:pt x="1396639" y="144018"/>
                    <a:pt x="1393896" y="144018"/>
                  </a:cubicBezTo>
                  <a:lnTo>
                    <a:pt x="1387467" y="144018"/>
                  </a:lnTo>
                  <a:cubicBezTo>
                    <a:pt x="1394325" y="147447"/>
                    <a:pt x="1397754" y="152162"/>
                    <a:pt x="1397754" y="158163"/>
                  </a:cubicBezTo>
                  <a:cubicBezTo>
                    <a:pt x="1387295" y="152162"/>
                    <a:pt x="1379580" y="149162"/>
                    <a:pt x="1374608" y="149162"/>
                  </a:cubicBezTo>
                  <a:cubicBezTo>
                    <a:pt x="1366036" y="149162"/>
                    <a:pt x="1355749" y="153448"/>
                    <a:pt x="1343747" y="162020"/>
                  </a:cubicBezTo>
                  <a:lnTo>
                    <a:pt x="1339889" y="159449"/>
                  </a:lnTo>
                  <a:cubicBezTo>
                    <a:pt x="1354291" y="142304"/>
                    <a:pt x="1372293" y="133731"/>
                    <a:pt x="1393896" y="133731"/>
                  </a:cubicBezTo>
                  <a:cubicBezTo>
                    <a:pt x="1396125" y="133731"/>
                    <a:pt x="1399554" y="133945"/>
                    <a:pt x="1404183" y="134374"/>
                  </a:cubicBezTo>
                  <a:cubicBezTo>
                    <a:pt x="1408812" y="134803"/>
                    <a:pt x="1412241" y="135017"/>
                    <a:pt x="1414470" y="135017"/>
                  </a:cubicBezTo>
                  <a:cubicBezTo>
                    <a:pt x="1426472" y="135017"/>
                    <a:pt x="1433330" y="131159"/>
                    <a:pt x="1435044" y="123444"/>
                  </a:cubicBezTo>
                  <a:close/>
                  <a:moveTo>
                    <a:pt x="820392" y="123444"/>
                  </a:moveTo>
                  <a:cubicBezTo>
                    <a:pt x="822107" y="124644"/>
                    <a:pt x="822964" y="126787"/>
                    <a:pt x="822964" y="129873"/>
                  </a:cubicBezTo>
                  <a:cubicBezTo>
                    <a:pt x="822792" y="135017"/>
                    <a:pt x="820821" y="139303"/>
                    <a:pt x="817049" y="142732"/>
                  </a:cubicBezTo>
                  <a:cubicBezTo>
                    <a:pt x="813277" y="146161"/>
                    <a:pt x="808819" y="147876"/>
                    <a:pt x="803676" y="147876"/>
                  </a:cubicBezTo>
                  <a:cubicBezTo>
                    <a:pt x="800933" y="147876"/>
                    <a:pt x="796861" y="147233"/>
                    <a:pt x="791460" y="145947"/>
                  </a:cubicBezTo>
                  <a:cubicBezTo>
                    <a:pt x="786059" y="144661"/>
                    <a:pt x="781987" y="144018"/>
                    <a:pt x="779244" y="144018"/>
                  </a:cubicBezTo>
                  <a:lnTo>
                    <a:pt x="772815" y="144018"/>
                  </a:lnTo>
                  <a:cubicBezTo>
                    <a:pt x="779673" y="147447"/>
                    <a:pt x="783102" y="152162"/>
                    <a:pt x="783102" y="158163"/>
                  </a:cubicBezTo>
                  <a:cubicBezTo>
                    <a:pt x="772643" y="152162"/>
                    <a:pt x="764928" y="149162"/>
                    <a:pt x="759956" y="149162"/>
                  </a:cubicBezTo>
                  <a:cubicBezTo>
                    <a:pt x="751384" y="149162"/>
                    <a:pt x="741097" y="153448"/>
                    <a:pt x="729095" y="162020"/>
                  </a:cubicBezTo>
                  <a:lnTo>
                    <a:pt x="725237" y="159449"/>
                  </a:lnTo>
                  <a:cubicBezTo>
                    <a:pt x="739639" y="142304"/>
                    <a:pt x="757641" y="133731"/>
                    <a:pt x="779244" y="133731"/>
                  </a:cubicBezTo>
                  <a:cubicBezTo>
                    <a:pt x="781473" y="133731"/>
                    <a:pt x="784902" y="133945"/>
                    <a:pt x="789531" y="134374"/>
                  </a:cubicBezTo>
                  <a:cubicBezTo>
                    <a:pt x="794160" y="134803"/>
                    <a:pt x="797589" y="135017"/>
                    <a:pt x="799818" y="135017"/>
                  </a:cubicBezTo>
                  <a:cubicBezTo>
                    <a:pt x="811820" y="135017"/>
                    <a:pt x="818678" y="131159"/>
                    <a:pt x="820392" y="123444"/>
                  </a:cubicBezTo>
                  <a:close/>
                  <a:moveTo>
                    <a:pt x="205740" y="123444"/>
                  </a:moveTo>
                  <a:cubicBezTo>
                    <a:pt x="207455" y="124644"/>
                    <a:pt x="208312" y="126787"/>
                    <a:pt x="208312" y="129873"/>
                  </a:cubicBezTo>
                  <a:cubicBezTo>
                    <a:pt x="208141" y="135017"/>
                    <a:pt x="206169" y="139303"/>
                    <a:pt x="202397" y="142732"/>
                  </a:cubicBezTo>
                  <a:cubicBezTo>
                    <a:pt x="198625" y="146161"/>
                    <a:pt x="194168" y="147876"/>
                    <a:pt x="189024" y="147876"/>
                  </a:cubicBezTo>
                  <a:cubicBezTo>
                    <a:pt x="186281" y="147876"/>
                    <a:pt x="182209" y="147233"/>
                    <a:pt x="176808" y="145947"/>
                  </a:cubicBezTo>
                  <a:cubicBezTo>
                    <a:pt x="171408" y="144661"/>
                    <a:pt x="167336" y="144018"/>
                    <a:pt x="164592" y="144018"/>
                  </a:cubicBezTo>
                  <a:lnTo>
                    <a:pt x="158163" y="144018"/>
                  </a:lnTo>
                  <a:cubicBezTo>
                    <a:pt x="165021" y="147447"/>
                    <a:pt x="168450" y="152162"/>
                    <a:pt x="168450" y="158163"/>
                  </a:cubicBezTo>
                  <a:cubicBezTo>
                    <a:pt x="157992" y="152162"/>
                    <a:pt x="150276" y="149162"/>
                    <a:pt x="145304" y="149162"/>
                  </a:cubicBezTo>
                  <a:cubicBezTo>
                    <a:pt x="136732" y="149162"/>
                    <a:pt x="126445" y="153448"/>
                    <a:pt x="114443" y="162020"/>
                  </a:cubicBezTo>
                  <a:lnTo>
                    <a:pt x="110586" y="159449"/>
                  </a:lnTo>
                  <a:cubicBezTo>
                    <a:pt x="124987" y="142304"/>
                    <a:pt x="142990" y="133731"/>
                    <a:pt x="164592" y="133731"/>
                  </a:cubicBezTo>
                  <a:cubicBezTo>
                    <a:pt x="166821" y="133731"/>
                    <a:pt x="170250" y="133945"/>
                    <a:pt x="174879" y="134374"/>
                  </a:cubicBezTo>
                  <a:cubicBezTo>
                    <a:pt x="179509" y="134803"/>
                    <a:pt x="182938" y="135017"/>
                    <a:pt x="185166" y="135017"/>
                  </a:cubicBezTo>
                  <a:cubicBezTo>
                    <a:pt x="197168" y="135017"/>
                    <a:pt x="204026" y="131159"/>
                    <a:pt x="205740" y="123444"/>
                  </a:cubicBezTo>
                  <a:close/>
                  <a:moveTo>
                    <a:pt x="662230" y="79724"/>
                  </a:moveTo>
                  <a:cubicBezTo>
                    <a:pt x="667545" y="87954"/>
                    <a:pt x="672259" y="93526"/>
                    <a:pt x="676374" y="96441"/>
                  </a:cubicBezTo>
                  <a:cubicBezTo>
                    <a:pt x="690947" y="106556"/>
                    <a:pt x="698234" y="118986"/>
                    <a:pt x="698234" y="133731"/>
                  </a:cubicBezTo>
                  <a:cubicBezTo>
                    <a:pt x="692062" y="123444"/>
                    <a:pt x="683918" y="118300"/>
                    <a:pt x="673802" y="118300"/>
                  </a:cubicBezTo>
                  <a:cubicBezTo>
                    <a:pt x="663858" y="118300"/>
                    <a:pt x="657000" y="121730"/>
                    <a:pt x="653228" y="128587"/>
                  </a:cubicBezTo>
                  <a:cubicBezTo>
                    <a:pt x="653400" y="124130"/>
                    <a:pt x="654686" y="120186"/>
                    <a:pt x="657086" y="116757"/>
                  </a:cubicBezTo>
                  <a:cubicBezTo>
                    <a:pt x="659829" y="112643"/>
                    <a:pt x="663258" y="110585"/>
                    <a:pt x="667373" y="110585"/>
                  </a:cubicBezTo>
                  <a:cubicBezTo>
                    <a:pt x="661201" y="107328"/>
                    <a:pt x="656915" y="103470"/>
                    <a:pt x="654514" y="99012"/>
                  </a:cubicBezTo>
                  <a:cubicBezTo>
                    <a:pt x="657772" y="97298"/>
                    <a:pt x="661629" y="96441"/>
                    <a:pt x="666087" y="96441"/>
                  </a:cubicBezTo>
                  <a:cubicBezTo>
                    <a:pt x="662658" y="93869"/>
                    <a:pt x="660944" y="90011"/>
                    <a:pt x="660944" y="84868"/>
                  </a:cubicBezTo>
                  <a:cubicBezTo>
                    <a:pt x="660944" y="86068"/>
                    <a:pt x="661372" y="84353"/>
                    <a:pt x="662230" y="79724"/>
                  </a:cubicBezTo>
                  <a:close/>
                  <a:moveTo>
                    <a:pt x="47578" y="79724"/>
                  </a:moveTo>
                  <a:cubicBezTo>
                    <a:pt x="52893" y="87954"/>
                    <a:pt x="57608" y="93526"/>
                    <a:pt x="61722" y="96441"/>
                  </a:cubicBezTo>
                  <a:cubicBezTo>
                    <a:pt x="76296" y="106556"/>
                    <a:pt x="83582" y="118986"/>
                    <a:pt x="83582" y="133731"/>
                  </a:cubicBezTo>
                  <a:cubicBezTo>
                    <a:pt x="77410" y="123444"/>
                    <a:pt x="69266" y="118300"/>
                    <a:pt x="59151" y="118300"/>
                  </a:cubicBezTo>
                  <a:cubicBezTo>
                    <a:pt x="49207" y="118300"/>
                    <a:pt x="42349" y="121730"/>
                    <a:pt x="38577" y="128587"/>
                  </a:cubicBezTo>
                  <a:cubicBezTo>
                    <a:pt x="38748" y="124130"/>
                    <a:pt x="40034" y="120186"/>
                    <a:pt x="42434" y="116757"/>
                  </a:cubicBezTo>
                  <a:cubicBezTo>
                    <a:pt x="45178" y="112643"/>
                    <a:pt x="48606" y="110585"/>
                    <a:pt x="52721" y="110585"/>
                  </a:cubicBezTo>
                  <a:cubicBezTo>
                    <a:pt x="46549" y="107328"/>
                    <a:pt x="42263" y="103470"/>
                    <a:pt x="39863" y="99012"/>
                  </a:cubicBezTo>
                  <a:cubicBezTo>
                    <a:pt x="43120" y="97298"/>
                    <a:pt x="46978" y="96441"/>
                    <a:pt x="51435" y="96441"/>
                  </a:cubicBezTo>
                  <a:cubicBezTo>
                    <a:pt x="48006" y="93869"/>
                    <a:pt x="46292" y="90011"/>
                    <a:pt x="46292" y="84868"/>
                  </a:cubicBezTo>
                  <a:cubicBezTo>
                    <a:pt x="46292" y="86068"/>
                    <a:pt x="46721" y="84353"/>
                    <a:pt x="47578" y="79724"/>
                  </a:cubicBezTo>
                  <a:close/>
                  <a:moveTo>
                    <a:pt x="1276882" y="79724"/>
                  </a:moveTo>
                  <a:cubicBezTo>
                    <a:pt x="1282197" y="87954"/>
                    <a:pt x="1286911" y="93526"/>
                    <a:pt x="1291026" y="96441"/>
                  </a:cubicBezTo>
                  <a:cubicBezTo>
                    <a:pt x="1305599" y="106556"/>
                    <a:pt x="1312886" y="118986"/>
                    <a:pt x="1312886" y="133731"/>
                  </a:cubicBezTo>
                  <a:cubicBezTo>
                    <a:pt x="1306714" y="123444"/>
                    <a:pt x="1298570" y="118300"/>
                    <a:pt x="1288454" y="118300"/>
                  </a:cubicBezTo>
                  <a:cubicBezTo>
                    <a:pt x="1278510" y="118300"/>
                    <a:pt x="1271652" y="121730"/>
                    <a:pt x="1267880" y="128587"/>
                  </a:cubicBezTo>
                  <a:cubicBezTo>
                    <a:pt x="1268052" y="124130"/>
                    <a:pt x="1269338" y="120186"/>
                    <a:pt x="1271738" y="116757"/>
                  </a:cubicBezTo>
                  <a:cubicBezTo>
                    <a:pt x="1274481" y="112643"/>
                    <a:pt x="1277910" y="110585"/>
                    <a:pt x="1282025" y="110585"/>
                  </a:cubicBezTo>
                  <a:cubicBezTo>
                    <a:pt x="1275853" y="107328"/>
                    <a:pt x="1271567" y="103470"/>
                    <a:pt x="1269166" y="99012"/>
                  </a:cubicBezTo>
                  <a:cubicBezTo>
                    <a:pt x="1272424" y="97298"/>
                    <a:pt x="1276281" y="96441"/>
                    <a:pt x="1280739" y="96441"/>
                  </a:cubicBezTo>
                  <a:cubicBezTo>
                    <a:pt x="1277310" y="93869"/>
                    <a:pt x="1275596" y="90011"/>
                    <a:pt x="1275596" y="84868"/>
                  </a:cubicBezTo>
                  <a:cubicBezTo>
                    <a:pt x="1275596" y="86068"/>
                    <a:pt x="1276024" y="84353"/>
                    <a:pt x="1276882" y="79724"/>
                  </a:cubicBezTo>
                  <a:close/>
                  <a:moveTo>
                    <a:pt x="1891534" y="79724"/>
                  </a:moveTo>
                  <a:cubicBezTo>
                    <a:pt x="1896849" y="87954"/>
                    <a:pt x="1901563" y="93526"/>
                    <a:pt x="1905678" y="96441"/>
                  </a:cubicBezTo>
                  <a:cubicBezTo>
                    <a:pt x="1920251" y="106556"/>
                    <a:pt x="1927538" y="118986"/>
                    <a:pt x="1927538" y="133731"/>
                  </a:cubicBezTo>
                  <a:cubicBezTo>
                    <a:pt x="1921366" y="123444"/>
                    <a:pt x="1913222" y="118300"/>
                    <a:pt x="1903106" y="118300"/>
                  </a:cubicBezTo>
                  <a:cubicBezTo>
                    <a:pt x="1893162" y="118300"/>
                    <a:pt x="1886304" y="121730"/>
                    <a:pt x="1882532" y="128587"/>
                  </a:cubicBezTo>
                  <a:cubicBezTo>
                    <a:pt x="1882704" y="124130"/>
                    <a:pt x="1883990" y="120186"/>
                    <a:pt x="1886390" y="116757"/>
                  </a:cubicBezTo>
                  <a:cubicBezTo>
                    <a:pt x="1889133" y="112643"/>
                    <a:pt x="1892562" y="110585"/>
                    <a:pt x="1896677" y="110585"/>
                  </a:cubicBezTo>
                  <a:cubicBezTo>
                    <a:pt x="1890505" y="107328"/>
                    <a:pt x="1886219" y="103470"/>
                    <a:pt x="1883818" y="99012"/>
                  </a:cubicBezTo>
                  <a:cubicBezTo>
                    <a:pt x="1887076" y="97298"/>
                    <a:pt x="1890933" y="96441"/>
                    <a:pt x="1895391" y="96441"/>
                  </a:cubicBezTo>
                  <a:cubicBezTo>
                    <a:pt x="1891962" y="93869"/>
                    <a:pt x="1890248" y="90011"/>
                    <a:pt x="1890248" y="84868"/>
                  </a:cubicBezTo>
                  <a:cubicBezTo>
                    <a:pt x="1890248" y="86068"/>
                    <a:pt x="1890676" y="84353"/>
                    <a:pt x="1891534" y="79724"/>
                  </a:cubicBezTo>
                  <a:close/>
                  <a:moveTo>
                    <a:pt x="2506184" y="79724"/>
                  </a:moveTo>
                  <a:cubicBezTo>
                    <a:pt x="2511499" y="87954"/>
                    <a:pt x="2516213" y="93526"/>
                    <a:pt x="2520328" y="96441"/>
                  </a:cubicBezTo>
                  <a:cubicBezTo>
                    <a:pt x="2534901" y="106556"/>
                    <a:pt x="2542188" y="118986"/>
                    <a:pt x="2542188" y="133731"/>
                  </a:cubicBezTo>
                  <a:cubicBezTo>
                    <a:pt x="2536016" y="123444"/>
                    <a:pt x="2527872" y="118300"/>
                    <a:pt x="2517756" y="118300"/>
                  </a:cubicBezTo>
                  <a:cubicBezTo>
                    <a:pt x="2507812" y="118300"/>
                    <a:pt x="2500954" y="121730"/>
                    <a:pt x="2497182" y="128587"/>
                  </a:cubicBezTo>
                  <a:cubicBezTo>
                    <a:pt x="2497354" y="124130"/>
                    <a:pt x="2498640" y="120186"/>
                    <a:pt x="2501040" y="116757"/>
                  </a:cubicBezTo>
                  <a:cubicBezTo>
                    <a:pt x="2503783" y="112643"/>
                    <a:pt x="2507212" y="110585"/>
                    <a:pt x="2511327" y="110585"/>
                  </a:cubicBezTo>
                  <a:cubicBezTo>
                    <a:pt x="2505155" y="107328"/>
                    <a:pt x="2500869" y="103470"/>
                    <a:pt x="2498468" y="99012"/>
                  </a:cubicBezTo>
                  <a:cubicBezTo>
                    <a:pt x="2501726" y="97298"/>
                    <a:pt x="2505583" y="96441"/>
                    <a:pt x="2510041" y="96441"/>
                  </a:cubicBezTo>
                  <a:cubicBezTo>
                    <a:pt x="2506612" y="93869"/>
                    <a:pt x="2504898" y="90011"/>
                    <a:pt x="2504898" y="84868"/>
                  </a:cubicBezTo>
                  <a:cubicBezTo>
                    <a:pt x="2504898" y="86068"/>
                    <a:pt x="2505326" y="84353"/>
                    <a:pt x="2506184" y="79724"/>
                  </a:cubicBezTo>
                  <a:close/>
                  <a:moveTo>
                    <a:pt x="1935253" y="77153"/>
                  </a:moveTo>
                  <a:cubicBezTo>
                    <a:pt x="1939368" y="77153"/>
                    <a:pt x="1942969" y="78095"/>
                    <a:pt x="1946055" y="79981"/>
                  </a:cubicBezTo>
                  <a:cubicBezTo>
                    <a:pt x="1949827" y="82210"/>
                    <a:pt x="1951713" y="85211"/>
                    <a:pt x="1951713" y="88983"/>
                  </a:cubicBezTo>
                  <a:cubicBezTo>
                    <a:pt x="1948969" y="85382"/>
                    <a:pt x="1945626" y="83582"/>
                    <a:pt x="1941683" y="83582"/>
                  </a:cubicBezTo>
                  <a:cubicBezTo>
                    <a:pt x="1937225" y="83582"/>
                    <a:pt x="1935082" y="85725"/>
                    <a:pt x="1935253" y="90011"/>
                  </a:cubicBezTo>
                  <a:cubicBezTo>
                    <a:pt x="1935425" y="93955"/>
                    <a:pt x="1936625" y="96526"/>
                    <a:pt x="1938854" y="97727"/>
                  </a:cubicBezTo>
                  <a:cubicBezTo>
                    <a:pt x="1937997" y="98584"/>
                    <a:pt x="1936368" y="99012"/>
                    <a:pt x="1933967" y="99012"/>
                  </a:cubicBezTo>
                  <a:cubicBezTo>
                    <a:pt x="1931567" y="99012"/>
                    <a:pt x="1929467" y="98027"/>
                    <a:pt x="1927667" y="96055"/>
                  </a:cubicBezTo>
                  <a:cubicBezTo>
                    <a:pt x="1925866" y="94083"/>
                    <a:pt x="1924966" y="91897"/>
                    <a:pt x="1924966" y="89497"/>
                  </a:cubicBezTo>
                  <a:cubicBezTo>
                    <a:pt x="1921709" y="91554"/>
                    <a:pt x="1919137" y="92583"/>
                    <a:pt x="1917251" y="92583"/>
                  </a:cubicBezTo>
                  <a:cubicBezTo>
                    <a:pt x="1912279" y="92412"/>
                    <a:pt x="1908850" y="90268"/>
                    <a:pt x="1906964" y="86154"/>
                  </a:cubicBezTo>
                  <a:cubicBezTo>
                    <a:pt x="1910393" y="86154"/>
                    <a:pt x="1915108" y="84653"/>
                    <a:pt x="1921109" y="81653"/>
                  </a:cubicBezTo>
                  <a:cubicBezTo>
                    <a:pt x="1927109" y="78653"/>
                    <a:pt x="1931824" y="77153"/>
                    <a:pt x="1935253" y="77153"/>
                  </a:cubicBezTo>
                  <a:close/>
                  <a:moveTo>
                    <a:pt x="1320601" y="77153"/>
                  </a:moveTo>
                  <a:cubicBezTo>
                    <a:pt x="1324716" y="77153"/>
                    <a:pt x="1328317" y="78095"/>
                    <a:pt x="1331403" y="79981"/>
                  </a:cubicBezTo>
                  <a:cubicBezTo>
                    <a:pt x="1335175" y="82210"/>
                    <a:pt x="1337061" y="85211"/>
                    <a:pt x="1337061" y="88983"/>
                  </a:cubicBezTo>
                  <a:cubicBezTo>
                    <a:pt x="1334317" y="85382"/>
                    <a:pt x="1330974" y="83582"/>
                    <a:pt x="1327031" y="83582"/>
                  </a:cubicBezTo>
                  <a:cubicBezTo>
                    <a:pt x="1322573" y="83582"/>
                    <a:pt x="1320430" y="85725"/>
                    <a:pt x="1320601" y="90011"/>
                  </a:cubicBezTo>
                  <a:cubicBezTo>
                    <a:pt x="1320773" y="93955"/>
                    <a:pt x="1321973" y="96526"/>
                    <a:pt x="1324202" y="97727"/>
                  </a:cubicBezTo>
                  <a:cubicBezTo>
                    <a:pt x="1323345" y="98584"/>
                    <a:pt x="1321716" y="99012"/>
                    <a:pt x="1319315" y="99012"/>
                  </a:cubicBezTo>
                  <a:cubicBezTo>
                    <a:pt x="1316915" y="99012"/>
                    <a:pt x="1314815" y="98027"/>
                    <a:pt x="1313015" y="96055"/>
                  </a:cubicBezTo>
                  <a:cubicBezTo>
                    <a:pt x="1311214" y="94083"/>
                    <a:pt x="1310314" y="91897"/>
                    <a:pt x="1310314" y="89497"/>
                  </a:cubicBezTo>
                  <a:cubicBezTo>
                    <a:pt x="1307057" y="91554"/>
                    <a:pt x="1304485" y="92583"/>
                    <a:pt x="1302599" y="92583"/>
                  </a:cubicBezTo>
                  <a:cubicBezTo>
                    <a:pt x="1297627" y="92412"/>
                    <a:pt x="1294198" y="90268"/>
                    <a:pt x="1292312" y="86154"/>
                  </a:cubicBezTo>
                  <a:cubicBezTo>
                    <a:pt x="1295741" y="86154"/>
                    <a:pt x="1300456" y="84653"/>
                    <a:pt x="1306457" y="81653"/>
                  </a:cubicBezTo>
                  <a:cubicBezTo>
                    <a:pt x="1312457" y="78653"/>
                    <a:pt x="1317172" y="77153"/>
                    <a:pt x="1320601" y="77153"/>
                  </a:cubicBezTo>
                  <a:close/>
                  <a:moveTo>
                    <a:pt x="705949" y="77153"/>
                  </a:moveTo>
                  <a:cubicBezTo>
                    <a:pt x="710064" y="77153"/>
                    <a:pt x="713665" y="78095"/>
                    <a:pt x="716751" y="79981"/>
                  </a:cubicBezTo>
                  <a:cubicBezTo>
                    <a:pt x="720523" y="82210"/>
                    <a:pt x="722409" y="85211"/>
                    <a:pt x="722409" y="88983"/>
                  </a:cubicBezTo>
                  <a:cubicBezTo>
                    <a:pt x="719665" y="85382"/>
                    <a:pt x="716322" y="83582"/>
                    <a:pt x="712379" y="83582"/>
                  </a:cubicBezTo>
                  <a:cubicBezTo>
                    <a:pt x="707921" y="83582"/>
                    <a:pt x="705778" y="85725"/>
                    <a:pt x="705949" y="90011"/>
                  </a:cubicBezTo>
                  <a:cubicBezTo>
                    <a:pt x="706121" y="93955"/>
                    <a:pt x="707321" y="96526"/>
                    <a:pt x="709550" y="97727"/>
                  </a:cubicBezTo>
                  <a:cubicBezTo>
                    <a:pt x="708693" y="98584"/>
                    <a:pt x="707064" y="99012"/>
                    <a:pt x="704663" y="99012"/>
                  </a:cubicBezTo>
                  <a:cubicBezTo>
                    <a:pt x="702263" y="99012"/>
                    <a:pt x="700163" y="98027"/>
                    <a:pt x="698363" y="96055"/>
                  </a:cubicBezTo>
                  <a:cubicBezTo>
                    <a:pt x="696562" y="94083"/>
                    <a:pt x="695662" y="91897"/>
                    <a:pt x="695662" y="89497"/>
                  </a:cubicBezTo>
                  <a:cubicBezTo>
                    <a:pt x="692405" y="91554"/>
                    <a:pt x="689833" y="92583"/>
                    <a:pt x="687947" y="92583"/>
                  </a:cubicBezTo>
                  <a:cubicBezTo>
                    <a:pt x="682975" y="92412"/>
                    <a:pt x="679546" y="90268"/>
                    <a:pt x="677660" y="86154"/>
                  </a:cubicBezTo>
                  <a:cubicBezTo>
                    <a:pt x="681089" y="86154"/>
                    <a:pt x="685804" y="84653"/>
                    <a:pt x="691805" y="81653"/>
                  </a:cubicBezTo>
                  <a:cubicBezTo>
                    <a:pt x="697805" y="78653"/>
                    <a:pt x="702520" y="77153"/>
                    <a:pt x="705949" y="77153"/>
                  </a:cubicBezTo>
                  <a:close/>
                  <a:moveTo>
                    <a:pt x="91298" y="77153"/>
                  </a:moveTo>
                  <a:cubicBezTo>
                    <a:pt x="95412" y="77153"/>
                    <a:pt x="99013" y="78095"/>
                    <a:pt x="102099" y="79981"/>
                  </a:cubicBezTo>
                  <a:cubicBezTo>
                    <a:pt x="105871" y="82210"/>
                    <a:pt x="107757" y="85211"/>
                    <a:pt x="107757" y="88983"/>
                  </a:cubicBezTo>
                  <a:cubicBezTo>
                    <a:pt x="105014" y="85382"/>
                    <a:pt x="101670" y="83582"/>
                    <a:pt x="97727" y="83582"/>
                  </a:cubicBezTo>
                  <a:cubicBezTo>
                    <a:pt x="93269" y="83582"/>
                    <a:pt x="91126" y="85725"/>
                    <a:pt x="91298" y="90011"/>
                  </a:cubicBezTo>
                  <a:cubicBezTo>
                    <a:pt x="91469" y="93955"/>
                    <a:pt x="92669" y="96526"/>
                    <a:pt x="94898" y="97727"/>
                  </a:cubicBezTo>
                  <a:cubicBezTo>
                    <a:pt x="94041" y="98584"/>
                    <a:pt x="92412" y="99012"/>
                    <a:pt x="90012" y="99012"/>
                  </a:cubicBezTo>
                  <a:cubicBezTo>
                    <a:pt x="87611" y="99012"/>
                    <a:pt x="85511" y="98027"/>
                    <a:pt x="83711" y="96055"/>
                  </a:cubicBezTo>
                  <a:cubicBezTo>
                    <a:pt x="81911" y="94083"/>
                    <a:pt x="81011" y="91897"/>
                    <a:pt x="81011" y="89497"/>
                  </a:cubicBezTo>
                  <a:cubicBezTo>
                    <a:pt x="77753" y="91554"/>
                    <a:pt x="75181" y="92583"/>
                    <a:pt x="73295" y="92583"/>
                  </a:cubicBezTo>
                  <a:cubicBezTo>
                    <a:pt x="68323" y="92412"/>
                    <a:pt x="64894" y="90268"/>
                    <a:pt x="63008" y="86154"/>
                  </a:cubicBezTo>
                  <a:cubicBezTo>
                    <a:pt x="66437" y="86154"/>
                    <a:pt x="71152" y="84653"/>
                    <a:pt x="77153" y="81653"/>
                  </a:cubicBezTo>
                  <a:cubicBezTo>
                    <a:pt x="83154" y="78653"/>
                    <a:pt x="87869" y="77153"/>
                    <a:pt x="91298" y="77153"/>
                  </a:cubicBezTo>
                  <a:close/>
                  <a:moveTo>
                    <a:pt x="2549903" y="77153"/>
                  </a:moveTo>
                  <a:cubicBezTo>
                    <a:pt x="2554018" y="77153"/>
                    <a:pt x="2557619" y="78095"/>
                    <a:pt x="2560705" y="79981"/>
                  </a:cubicBezTo>
                  <a:cubicBezTo>
                    <a:pt x="2564477" y="82210"/>
                    <a:pt x="2566363" y="85211"/>
                    <a:pt x="2566363" y="88983"/>
                  </a:cubicBezTo>
                  <a:cubicBezTo>
                    <a:pt x="2563619" y="85382"/>
                    <a:pt x="2560276" y="83582"/>
                    <a:pt x="2556333" y="83582"/>
                  </a:cubicBezTo>
                  <a:cubicBezTo>
                    <a:pt x="2551875" y="83582"/>
                    <a:pt x="2549732" y="85725"/>
                    <a:pt x="2549903" y="90011"/>
                  </a:cubicBezTo>
                  <a:cubicBezTo>
                    <a:pt x="2550075" y="93955"/>
                    <a:pt x="2551275" y="96526"/>
                    <a:pt x="2553504" y="97727"/>
                  </a:cubicBezTo>
                  <a:cubicBezTo>
                    <a:pt x="2552647" y="98584"/>
                    <a:pt x="2551018" y="99012"/>
                    <a:pt x="2548617" y="99012"/>
                  </a:cubicBezTo>
                  <a:cubicBezTo>
                    <a:pt x="2546217" y="99012"/>
                    <a:pt x="2544117" y="98027"/>
                    <a:pt x="2542317" y="96055"/>
                  </a:cubicBezTo>
                  <a:cubicBezTo>
                    <a:pt x="2540516" y="94083"/>
                    <a:pt x="2539616" y="91897"/>
                    <a:pt x="2539616" y="89497"/>
                  </a:cubicBezTo>
                  <a:cubicBezTo>
                    <a:pt x="2536359" y="91554"/>
                    <a:pt x="2533787" y="92583"/>
                    <a:pt x="2531901" y="92583"/>
                  </a:cubicBezTo>
                  <a:cubicBezTo>
                    <a:pt x="2526929" y="92412"/>
                    <a:pt x="2523500" y="90268"/>
                    <a:pt x="2521614" y="86154"/>
                  </a:cubicBezTo>
                  <a:cubicBezTo>
                    <a:pt x="2525043" y="86154"/>
                    <a:pt x="2529758" y="84653"/>
                    <a:pt x="2535759" y="81653"/>
                  </a:cubicBezTo>
                  <a:cubicBezTo>
                    <a:pt x="2541759" y="78653"/>
                    <a:pt x="2546474" y="77153"/>
                    <a:pt x="2549903" y="77153"/>
                  </a:cubicBezTo>
                  <a:close/>
                  <a:moveTo>
                    <a:pt x="807533" y="60436"/>
                  </a:moveTo>
                  <a:lnTo>
                    <a:pt x="810362" y="63522"/>
                  </a:lnTo>
                  <a:cubicBezTo>
                    <a:pt x="805905" y="67637"/>
                    <a:pt x="802819" y="72781"/>
                    <a:pt x="801104" y="78953"/>
                  </a:cubicBezTo>
                  <a:cubicBezTo>
                    <a:pt x="799047" y="86154"/>
                    <a:pt x="793475" y="92412"/>
                    <a:pt x="784388" y="97727"/>
                  </a:cubicBezTo>
                  <a:cubicBezTo>
                    <a:pt x="780273" y="100127"/>
                    <a:pt x="775987" y="103556"/>
                    <a:pt x="771529" y="108014"/>
                  </a:cubicBezTo>
                  <a:cubicBezTo>
                    <a:pt x="775987" y="106299"/>
                    <a:pt x="780273" y="105442"/>
                    <a:pt x="784388" y="105442"/>
                  </a:cubicBezTo>
                  <a:cubicBezTo>
                    <a:pt x="788331" y="105442"/>
                    <a:pt x="791931" y="106385"/>
                    <a:pt x="795189" y="108271"/>
                  </a:cubicBezTo>
                  <a:cubicBezTo>
                    <a:pt x="799132" y="110500"/>
                    <a:pt x="801104" y="113414"/>
                    <a:pt x="801104" y="117015"/>
                  </a:cubicBezTo>
                  <a:cubicBezTo>
                    <a:pt x="795789" y="116157"/>
                    <a:pt x="792360" y="115729"/>
                    <a:pt x="790817" y="115729"/>
                  </a:cubicBezTo>
                  <a:cubicBezTo>
                    <a:pt x="770072" y="115900"/>
                    <a:pt x="748212" y="127473"/>
                    <a:pt x="725237" y="150447"/>
                  </a:cubicBezTo>
                  <a:lnTo>
                    <a:pt x="720094" y="145304"/>
                  </a:lnTo>
                  <a:cubicBezTo>
                    <a:pt x="743411" y="121987"/>
                    <a:pt x="754984" y="100127"/>
                    <a:pt x="754813" y="79724"/>
                  </a:cubicBezTo>
                  <a:cubicBezTo>
                    <a:pt x="754813" y="75095"/>
                    <a:pt x="754384" y="71666"/>
                    <a:pt x="753527" y="69437"/>
                  </a:cubicBezTo>
                  <a:cubicBezTo>
                    <a:pt x="762099" y="72523"/>
                    <a:pt x="766385" y="78095"/>
                    <a:pt x="766385" y="86154"/>
                  </a:cubicBezTo>
                  <a:cubicBezTo>
                    <a:pt x="766385" y="89411"/>
                    <a:pt x="765528" y="93269"/>
                    <a:pt x="763814" y="97727"/>
                  </a:cubicBezTo>
                  <a:cubicBezTo>
                    <a:pt x="767071" y="94469"/>
                    <a:pt x="770500" y="89754"/>
                    <a:pt x="774101" y="83582"/>
                  </a:cubicBezTo>
                  <a:cubicBezTo>
                    <a:pt x="778730" y="77067"/>
                    <a:pt x="784216" y="72438"/>
                    <a:pt x="790560" y="69694"/>
                  </a:cubicBezTo>
                  <a:cubicBezTo>
                    <a:pt x="798104" y="66437"/>
                    <a:pt x="803761" y="63351"/>
                    <a:pt x="807533" y="60436"/>
                  </a:cubicBezTo>
                  <a:close/>
                  <a:moveTo>
                    <a:pt x="192882" y="60436"/>
                  </a:moveTo>
                  <a:lnTo>
                    <a:pt x="195711" y="63522"/>
                  </a:lnTo>
                  <a:cubicBezTo>
                    <a:pt x="191253" y="67637"/>
                    <a:pt x="188167" y="72781"/>
                    <a:pt x="186452" y="78953"/>
                  </a:cubicBezTo>
                  <a:cubicBezTo>
                    <a:pt x="184395" y="86154"/>
                    <a:pt x="178823" y="92412"/>
                    <a:pt x="169736" y="97727"/>
                  </a:cubicBezTo>
                  <a:cubicBezTo>
                    <a:pt x="165621" y="100127"/>
                    <a:pt x="161335" y="103556"/>
                    <a:pt x="156877" y="108014"/>
                  </a:cubicBezTo>
                  <a:cubicBezTo>
                    <a:pt x="161335" y="106299"/>
                    <a:pt x="165621" y="105442"/>
                    <a:pt x="169736" y="105442"/>
                  </a:cubicBezTo>
                  <a:cubicBezTo>
                    <a:pt x="173679" y="105442"/>
                    <a:pt x="177280" y="106385"/>
                    <a:pt x="180537" y="108271"/>
                  </a:cubicBezTo>
                  <a:cubicBezTo>
                    <a:pt x="184481" y="110500"/>
                    <a:pt x="186452" y="113414"/>
                    <a:pt x="186452" y="117015"/>
                  </a:cubicBezTo>
                  <a:cubicBezTo>
                    <a:pt x="181137" y="116157"/>
                    <a:pt x="177708" y="115729"/>
                    <a:pt x="176165" y="115729"/>
                  </a:cubicBezTo>
                  <a:cubicBezTo>
                    <a:pt x="155420" y="115900"/>
                    <a:pt x="133560" y="127473"/>
                    <a:pt x="110586" y="150447"/>
                  </a:cubicBezTo>
                  <a:lnTo>
                    <a:pt x="105442" y="145304"/>
                  </a:lnTo>
                  <a:cubicBezTo>
                    <a:pt x="128759" y="121987"/>
                    <a:pt x="140332" y="100127"/>
                    <a:pt x="140161" y="79724"/>
                  </a:cubicBezTo>
                  <a:cubicBezTo>
                    <a:pt x="140161" y="75095"/>
                    <a:pt x="139732" y="71666"/>
                    <a:pt x="138875" y="69437"/>
                  </a:cubicBezTo>
                  <a:cubicBezTo>
                    <a:pt x="147447" y="72523"/>
                    <a:pt x="151734" y="78095"/>
                    <a:pt x="151734" y="86154"/>
                  </a:cubicBezTo>
                  <a:cubicBezTo>
                    <a:pt x="151734" y="89411"/>
                    <a:pt x="150876" y="93269"/>
                    <a:pt x="149162" y="97727"/>
                  </a:cubicBezTo>
                  <a:cubicBezTo>
                    <a:pt x="152419" y="94469"/>
                    <a:pt x="155848" y="89754"/>
                    <a:pt x="159449" y="83582"/>
                  </a:cubicBezTo>
                  <a:cubicBezTo>
                    <a:pt x="164078" y="77067"/>
                    <a:pt x="169564" y="72438"/>
                    <a:pt x="175908" y="69694"/>
                  </a:cubicBezTo>
                  <a:cubicBezTo>
                    <a:pt x="183452" y="66437"/>
                    <a:pt x="189110" y="63351"/>
                    <a:pt x="192882" y="60436"/>
                  </a:cubicBezTo>
                  <a:close/>
                  <a:moveTo>
                    <a:pt x="1422185" y="60436"/>
                  </a:moveTo>
                  <a:lnTo>
                    <a:pt x="1425014" y="63522"/>
                  </a:lnTo>
                  <a:cubicBezTo>
                    <a:pt x="1420557" y="67637"/>
                    <a:pt x="1417471" y="72781"/>
                    <a:pt x="1415756" y="78953"/>
                  </a:cubicBezTo>
                  <a:cubicBezTo>
                    <a:pt x="1413699" y="86154"/>
                    <a:pt x="1408127" y="92412"/>
                    <a:pt x="1399040" y="97727"/>
                  </a:cubicBezTo>
                  <a:cubicBezTo>
                    <a:pt x="1394925" y="100127"/>
                    <a:pt x="1390639" y="103556"/>
                    <a:pt x="1386181" y="108014"/>
                  </a:cubicBezTo>
                  <a:cubicBezTo>
                    <a:pt x="1390639" y="106299"/>
                    <a:pt x="1394925" y="105442"/>
                    <a:pt x="1399040" y="105442"/>
                  </a:cubicBezTo>
                  <a:cubicBezTo>
                    <a:pt x="1402983" y="105442"/>
                    <a:pt x="1406583" y="106385"/>
                    <a:pt x="1409841" y="108271"/>
                  </a:cubicBezTo>
                  <a:cubicBezTo>
                    <a:pt x="1413784" y="110500"/>
                    <a:pt x="1415756" y="113414"/>
                    <a:pt x="1415756" y="117015"/>
                  </a:cubicBezTo>
                  <a:cubicBezTo>
                    <a:pt x="1410441" y="116157"/>
                    <a:pt x="1407012" y="115729"/>
                    <a:pt x="1405469" y="115729"/>
                  </a:cubicBezTo>
                  <a:cubicBezTo>
                    <a:pt x="1384724" y="115900"/>
                    <a:pt x="1362864" y="127473"/>
                    <a:pt x="1339889" y="150447"/>
                  </a:cubicBezTo>
                  <a:lnTo>
                    <a:pt x="1334746" y="145304"/>
                  </a:lnTo>
                  <a:cubicBezTo>
                    <a:pt x="1358063" y="121987"/>
                    <a:pt x="1369636" y="100127"/>
                    <a:pt x="1369465" y="79724"/>
                  </a:cubicBezTo>
                  <a:cubicBezTo>
                    <a:pt x="1369465" y="75095"/>
                    <a:pt x="1369036" y="71666"/>
                    <a:pt x="1368179" y="69437"/>
                  </a:cubicBezTo>
                  <a:cubicBezTo>
                    <a:pt x="1376751" y="72523"/>
                    <a:pt x="1381037" y="78095"/>
                    <a:pt x="1381037" y="86154"/>
                  </a:cubicBezTo>
                  <a:cubicBezTo>
                    <a:pt x="1381037" y="89411"/>
                    <a:pt x="1380180" y="93269"/>
                    <a:pt x="1378466" y="97727"/>
                  </a:cubicBezTo>
                  <a:cubicBezTo>
                    <a:pt x="1381723" y="94469"/>
                    <a:pt x="1385152" y="89754"/>
                    <a:pt x="1388753" y="83582"/>
                  </a:cubicBezTo>
                  <a:cubicBezTo>
                    <a:pt x="1393382" y="77067"/>
                    <a:pt x="1398868" y="72438"/>
                    <a:pt x="1405212" y="69694"/>
                  </a:cubicBezTo>
                  <a:cubicBezTo>
                    <a:pt x="1412756" y="66437"/>
                    <a:pt x="1418413" y="63351"/>
                    <a:pt x="1422185" y="60436"/>
                  </a:cubicBezTo>
                  <a:close/>
                  <a:moveTo>
                    <a:pt x="2036837" y="60436"/>
                  </a:moveTo>
                  <a:lnTo>
                    <a:pt x="2039666" y="63522"/>
                  </a:lnTo>
                  <a:cubicBezTo>
                    <a:pt x="2035209" y="67637"/>
                    <a:pt x="2032123" y="72781"/>
                    <a:pt x="2030408" y="78953"/>
                  </a:cubicBezTo>
                  <a:cubicBezTo>
                    <a:pt x="2028351" y="86154"/>
                    <a:pt x="2022779" y="92412"/>
                    <a:pt x="2013692" y="97727"/>
                  </a:cubicBezTo>
                  <a:cubicBezTo>
                    <a:pt x="2009577" y="100127"/>
                    <a:pt x="2005291" y="103556"/>
                    <a:pt x="2000833" y="108014"/>
                  </a:cubicBezTo>
                  <a:cubicBezTo>
                    <a:pt x="2005291" y="106299"/>
                    <a:pt x="2009577" y="105442"/>
                    <a:pt x="2013692" y="105442"/>
                  </a:cubicBezTo>
                  <a:cubicBezTo>
                    <a:pt x="2017635" y="105442"/>
                    <a:pt x="2021235" y="106385"/>
                    <a:pt x="2024493" y="108271"/>
                  </a:cubicBezTo>
                  <a:cubicBezTo>
                    <a:pt x="2028436" y="110500"/>
                    <a:pt x="2030408" y="113414"/>
                    <a:pt x="2030408" y="117015"/>
                  </a:cubicBezTo>
                  <a:cubicBezTo>
                    <a:pt x="2025093" y="116157"/>
                    <a:pt x="2021664" y="115729"/>
                    <a:pt x="2020121" y="115729"/>
                  </a:cubicBezTo>
                  <a:cubicBezTo>
                    <a:pt x="1999376" y="115900"/>
                    <a:pt x="1977516" y="127473"/>
                    <a:pt x="1954541" y="150447"/>
                  </a:cubicBezTo>
                  <a:lnTo>
                    <a:pt x="1949398" y="145304"/>
                  </a:lnTo>
                  <a:cubicBezTo>
                    <a:pt x="1972715" y="121987"/>
                    <a:pt x="1984288" y="100127"/>
                    <a:pt x="1984117" y="79724"/>
                  </a:cubicBezTo>
                  <a:cubicBezTo>
                    <a:pt x="1984117" y="75095"/>
                    <a:pt x="1983688" y="71666"/>
                    <a:pt x="1982831" y="69437"/>
                  </a:cubicBezTo>
                  <a:cubicBezTo>
                    <a:pt x="1991403" y="72523"/>
                    <a:pt x="1995689" y="78095"/>
                    <a:pt x="1995689" y="86154"/>
                  </a:cubicBezTo>
                  <a:cubicBezTo>
                    <a:pt x="1995689" y="89411"/>
                    <a:pt x="1994832" y="93269"/>
                    <a:pt x="1993118" y="97727"/>
                  </a:cubicBezTo>
                  <a:cubicBezTo>
                    <a:pt x="1996375" y="94469"/>
                    <a:pt x="1999804" y="89754"/>
                    <a:pt x="2003405" y="83582"/>
                  </a:cubicBezTo>
                  <a:cubicBezTo>
                    <a:pt x="2008034" y="77067"/>
                    <a:pt x="2013520" y="72438"/>
                    <a:pt x="2019864" y="69694"/>
                  </a:cubicBezTo>
                  <a:cubicBezTo>
                    <a:pt x="2027408" y="66437"/>
                    <a:pt x="2033065" y="63351"/>
                    <a:pt x="2036837" y="60436"/>
                  </a:cubicBezTo>
                  <a:close/>
                  <a:moveTo>
                    <a:pt x="2651487" y="60436"/>
                  </a:moveTo>
                  <a:lnTo>
                    <a:pt x="2654316" y="63522"/>
                  </a:lnTo>
                  <a:cubicBezTo>
                    <a:pt x="2649859" y="67637"/>
                    <a:pt x="2646773" y="72781"/>
                    <a:pt x="2645058" y="78953"/>
                  </a:cubicBezTo>
                  <a:cubicBezTo>
                    <a:pt x="2643001" y="86154"/>
                    <a:pt x="2637429" y="92412"/>
                    <a:pt x="2628342" y="97727"/>
                  </a:cubicBezTo>
                  <a:cubicBezTo>
                    <a:pt x="2624227" y="100127"/>
                    <a:pt x="2619941" y="103556"/>
                    <a:pt x="2615483" y="108014"/>
                  </a:cubicBezTo>
                  <a:cubicBezTo>
                    <a:pt x="2619941" y="106299"/>
                    <a:pt x="2624227" y="105442"/>
                    <a:pt x="2628342" y="105442"/>
                  </a:cubicBezTo>
                  <a:cubicBezTo>
                    <a:pt x="2632285" y="105442"/>
                    <a:pt x="2635885" y="106385"/>
                    <a:pt x="2639143" y="108271"/>
                  </a:cubicBezTo>
                  <a:cubicBezTo>
                    <a:pt x="2643086" y="110500"/>
                    <a:pt x="2645058" y="113414"/>
                    <a:pt x="2645058" y="117015"/>
                  </a:cubicBezTo>
                  <a:cubicBezTo>
                    <a:pt x="2639743" y="116157"/>
                    <a:pt x="2636314" y="115729"/>
                    <a:pt x="2634771" y="115729"/>
                  </a:cubicBezTo>
                  <a:cubicBezTo>
                    <a:pt x="2614026" y="115900"/>
                    <a:pt x="2592166" y="127473"/>
                    <a:pt x="2569191" y="150447"/>
                  </a:cubicBezTo>
                  <a:lnTo>
                    <a:pt x="2564048" y="145304"/>
                  </a:lnTo>
                  <a:cubicBezTo>
                    <a:pt x="2587365" y="121987"/>
                    <a:pt x="2598938" y="100127"/>
                    <a:pt x="2598767" y="79724"/>
                  </a:cubicBezTo>
                  <a:cubicBezTo>
                    <a:pt x="2598767" y="75095"/>
                    <a:pt x="2598338" y="71666"/>
                    <a:pt x="2597481" y="69437"/>
                  </a:cubicBezTo>
                  <a:cubicBezTo>
                    <a:pt x="2606053" y="72523"/>
                    <a:pt x="2610339" y="78095"/>
                    <a:pt x="2610339" y="86154"/>
                  </a:cubicBezTo>
                  <a:cubicBezTo>
                    <a:pt x="2610339" y="89411"/>
                    <a:pt x="2609482" y="93269"/>
                    <a:pt x="2607768" y="97727"/>
                  </a:cubicBezTo>
                  <a:cubicBezTo>
                    <a:pt x="2611025" y="94469"/>
                    <a:pt x="2614454" y="89754"/>
                    <a:pt x="2618055" y="83582"/>
                  </a:cubicBezTo>
                  <a:cubicBezTo>
                    <a:pt x="2622684" y="77067"/>
                    <a:pt x="2628170" y="72438"/>
                    <a:pt x="2634514" y="69694"/>
                  </a:cubicBezTo>
                  <a:cubicBezTo>
                    <a:pt x="2642058" y="66437"/>
                    <a:pt x="2647715" y="63351"/>
                    <a:pt x="2651487" y="60436"/>
                  </a:cubicBezTo>
                  <a:close/>
                  <a:moveTo>
                    <a:pt x="743240" y="47577"/>
                  </a:moveTo>
                  <a:cubicBezTo>
                    <a:pt x="743240" y="47577"/>
                    <a:pt x="744954" y="48435"/>
                    <a:pt x="748383" y="50149"/>
                  </a:cubicBezTo>
                  <a:cubicBezTo>
                    <a:pt x="744440" y="50835"/>
                    <a:pt x="741439" y="53750"/>
                    <a:pt x="739382" y="58893"/>
                  </a:cubicBezTo>
                  <a:cubicBezTo>
                    <a:pt x="737668" y="63008"/>
                    <a:pt x="736810" y="67380"/>
                    <a:pt x="736810" y="72009"/>
                  </a:cubicBezTo>
                  <a:cubicBezTo>
                    <a:pt x="736810" y="102527"/>
                    <a:pt x="729095" y="126959"/>
                    <a:pt x="713665" y="145304"/>
                  </a:cubicBezTo>
                  <a:lnTo>
                    <a:pt x="707235" y="141446"/>
                  </a:lnTo>
                  <a:cubicBezTo>
                    <a:pt x="715979" y="130988"/>
                    <a:pt x="720265" y="118986"/>
                    <a:pt x="720094" y="105442"/>
                  </a:cubicBezTo>
                  <a:cubicBezTo>
                    <a:pt x="720094" y="99612"/>
                    <a:pt x="717522" y="93612"/>
                    <a:pt x="712379" y="87440"/>
                  </a:cubicBezTo>
                  <a:cubicBezTo>
                    <a:pt x="718722" y="87440"/>
                    <a:pt x="723437" y="91726"/>
                    <a:pt x="726523" y="100298"/>
                  </a:cubicBezTo>
                  <a:lnTo>
                    <a:pt x="726523" y="95155"/>
                  </a:lnTo>
                  <a:cubicBezTo>
                    <a:pt x="726523" y="92412"/>
                    <a:pt x="726095" y="88340"/>
                    <a:pt x="725237" y="82939"/>
                  </a:cubicBezTo>
                  <a:cubicBezTo>
                    <a:pt x="724380" y="77538"/>
                    <a:pt x="723952" y="73466"/>
                    <a:pt x="723952" y="70723"/>
                  </a:cubicBezTo>
                  <a:cubicBezTo>
                    <a:pt x="723952" y="64894"/>
                    <a:pt x="725752" y="59579"/>
                    <a:pt x="729352" y="54778"/>
                  </a:cubicBezTo>
                  <a:cubicBezTo>
                    <a:pt x="732953" y="49978"/>
                    <a:pt x="737582" y="47577"/>
                    <a:pt x="743240" y="47577"/>
                  </a:cubicBezTo>
                  <a:close/>
                  <a:moveTo>
                    <a:pt x="128588" y="47577"/>
                  </a:moveTo>
                  <a:cubicBezTo>
                    <a:pt x="128588" y="47577"/>
                    <a:pt x="130302" y="48435"/>
                    <a:pt x="133731" y="50149"/>
                  </a:cubicBezTo>
                  <a:cubicBezTo>
                    <a:pt x="129788" y="50835"/>
                    <a:pt x="126788" y="53750"/>
                    <a:pt x="124730" y="58893"/>
                  </a:cubicBezTo>
                  <a:cubicBezTo>
                    <a:pt x="123016" y="63008"/>
                    <a:pt x="122159" y="67380"/>
                    <a:pt x="122159" y="72009"/>
                  </a:cubicBezTo>
                  <a:cubicBezTo>
                    <a:pt x="122159" y="102527"/>
                    <a:pt x="114443" y="126959"/>
                    <a:pt x="99013" y="145304"/>
                  </a:cubicBezTo>
                  <a:lnTo>
                    <a:pt x="92583" y="141446"/>
                  </a:lnTo>
                  <a:cubicBezTo>
                    <a:pt x="101327" y="130988"/>
                    <a:pt x="105614" y="118986"/>
                    <a:pt x="105442" y="105442"/>
                  </a:cubicBezTo>
                  <a:cubicBezTo>
                    <a:pt x="105442" y="99612"/>
                    <a:pt x="102870" y="93612"/>
                    <a:pt x="97727" y="87440"/>
                  </a:cubicBezTo>
                  <a:cubicBezTo>
                    <a:pt x="104071" y="87440"/>
                    <a:pt x="108785" y="91726"/>
                    <a:pt x="111872" y="100298"/>
                  </a:cubicBezTo>
                  <a:lnTo>
                    <a:pt x="111872" y="95155"/>
                  </a:lnTo>
                  <a:cubicBezTo>
                    <a:pt x="111872" y="92412"/>
                    <a:pt x="111443" y="88340"/>
                    <a:pt x="110586" y="82939"/>
                  </a:cubicBezTo>
                  <a:cubicBezTo>
                    <a:pt x="109728" y="77538"/>
                    <a:pt x="109300" y="73466"/>
                    <a:pt x="109300" y="70723"/>
                  </a:cubicBezTo>
                  <a:cubicBezTo>
                    <a:pt x="109300" y="64894"/>
                    <a:pt x="111100" y="59579"/>
                    <a:pt x="114700" y="54778"/>
                  </a:cubicBezTo>
                  <a:cubicBezTo>
                    <a:pt x="118301" y="49978"/>
                    <a:pt x="122930" y="47577"/>
                    <a:pt x="128588" y="47577"/>
                  </a:cubicBezTo>
                  <a:close/>
                  <a:moveTo>
                    <a:pt x="1357892" y="47577"/>
                  </a:moveTo>
                  <a:cubicBezTo>
                    <a:pt x="1357892" y="47577"/>
                    <a:pt x="1359606" y="48435"/>
                    <a:pt x="1363035" y="50149"/>
                  </a:cubicBezTo>
                  <a:cubicBezTo>
                    <a:pt x="1359092" y="50835"/>
                    <a:pt x="1356091" y="53750"/>
                    <a:pt x="1354034" y="58893"/>
                  </a:cubicBezTo>
                  <a:cubicBezTo>
                    <a:pt x="1352320" y="63008"/>
                    <a:pt x="1351462" y="67380"/>
                    <a:pt x="1351462" y="72009"/>
                  </a:cubicBezTo>
                  <a:cubicBezTo>
                    <a:pt x="1351462" y="102527"/>
                    <a:pt x="1343747" y="126959"/>
                    <a:pt x="1328317" y="145304"/>
                  </a:cubicBezTo>
                  <a:lnTo>
                    <a:pt x="1321887" y="141446"/>
                  </a:lnTo>
                  <a:cubicBezTo>
                    <a:pt x="1330631" y="130988"/>
                    <a:pt x="1334917" y="118986"/>
                    <a:pt x="1334746" y="105442"/>
                  </a:cubicBezTo>
                  <a:cubicBezTo>
                    <a:pt x="1334746" y="99612"/>
                    <a:pt x="1332174" y="93612"/>
                    <a:pt x="1327031" y="87440"/>
                  </a:cubicBezTo>
                  <a:cubicBezTo>
                    <a:pt x="1333374" y="87440"/>
                    <a:pt x="1338089" y="91726"/>
                    <a:pt x="1341175" y="100298"/>
                  </a:cubicBezTo>
                  <a:lnTo>
                    <a:pt x="1341175" y="95155"/>
                  </a:lnTo>
                  <a:cubicBezTo>
                    <a:pt x="1341175" y="92412"/>
                    <a:pt x="1340747" y="88340"/>
                    <a:pt x="1339889" y="82939"/>
                  </a:cubicBezTo>
                  <a:cubicBezTo>
                    <a:pt x="1339032" y="77538"/>
                    <a:pt x="1338604" y="73466"/>
                    <a:pt x="1338604" y="70723"/>
                  </a:cubicBezTo>
                  <a:cubicBezTo>
                    <a:pt x="1338604" y="64894"/>
                    <a:pt x="1340404" y="59579"/>
                    <a:pt x="1344004" y="54778"/>
                  </a:cubicBezTo>
                  <a:cubicBezTo>
                    <a:pt x="1347605" y="49978"/>
                    <a:pt x="1352234" y="47577"/>
                    <a:pt x="1357892" y="47577"/>
                  </a:cubicBezTo>
                  <a:close/>
                  <a:moveTo>
                    <a:pt x="1972544" y="47577"/>
                  </a:moveTo>
                  <a:cubicBezTo>
                    <a:pt x="1972544" y="47577"/>
                    <a:pt x="1974258" y="48435"/>
                    <a:pt x="1977687" y="50149"/>
                  </a:cubicBezTo>
                  <a:cubicBezTo>
                    <a:pt x="1973744" y="50835"/>
                    <a:pt x="1970743" y="53750"/>
                    <a:pt x="1968686" y="58893"/>
                  </a:cubicBezTo>
                  <a:cubicBezTo>
                    <a:pt x="1966972" y="63008"/>
                    <a:pt x="1966114" y="67380"/>
                    <a:pt x="1966114" y="72009"/>
                  </a:cubicBezTo>
                  <a:cubicBezTo>
                    <a:pt x="1966114" y="102527"/>
                    <a:pt x="1958399" y="126959"/>
                    <a:pt x="1942969" y="145304"/>
                  </a:cubicBezTo>
                  <a:lnTo>
                    <a:pt x="1936539" y="141446"/>
                  </a:lnTo>
                  <a:cubicBezTo>
                    <a:pt x="1945283" y="130988"/>
                    <a:pt x="1949569" y="118986"/>
                    <a:pt x="1949398" y="105442"/>
                  </a:cubicBezTo>
                  <a:cubicBezTo>
                    <a:pt x="1949398" y="99612"/>
                    <a:pt x="1946826" y="93612"/>
                    <a:pt x="1941683" y="87440"/>
                  </a:cubicBezTo>
                  <a:cubicBezTo>
                    <a:pt x="1948026" y="87440"/>
                    <a:pt x="1952741" y="91726"/>
                    <a:pt x="1955827" y="100298"/>
                  </a:cubicBezTo>
                  <a:lnTo>
                    <a:pt x="1955827" y="95155"/>
                  </a:lnTo>
                  <a:cubicBezTo>
                    <a:pt x="1955827" y="92412"/>
                    <a:pt x="1955399" y="88340"/>
                    <a:pt x="1954541" y="82939"/>
                  </a:cubicBezTo>
                  <a:cubicBezTo>
                    <a:pt x="1953684" y="77538"/>
                    <a:pt x="1953256" y="73466"/>
                    <a:pt x="1953256" y="70723"/>
                  </a:cubicBezTo>
                  <a:cubicBezTo>
                    <a:pt x="1953256" y="64894"/>
                    <a:pt x="1955056" y="59579"/>
                    <a:pt x="1958656" y="54778"/>
                  </a:cubicBezTo>
                  <a:cubicBezTo>
                    <a:pt x="1962257" y="49978"/>
                    <a:pt x="1966886" y="47577"/>
                    <a:pt x="1972544" y="47577"/>
                  </a:cubicBezTo>
                  <a:close/>
                  <a:moveTo>
                    <a:pt x="2587194" y="47577"/>
                  </a:moveTo>
                  <a:cubicBezTo>
                    <a:pt x="2587194" y="47577"/>
                    <a:pt x="2588908" y="48435"/>
                    <a:pt x="2592337" y="50149"/>
                  </a:cubicBezTo>
                  <a:cubicBezTo>
                    <a:pt x="2588394" y="50835"/>
                    <a:pt x="2585393" y="53750"/>
                    <a:pt x="2583336" y="58893"/>
                  </a:cubicBezTo>
                  <a:cubicBezTo>
                    <a:pt x="2581622" y="63008"/>
                    <a:pt x="2580764" y="67380"/>
                    <a:pt x="2580764" y="72009"/>
                  </a:cubicBezTo>
                  <a:cubicBezTo>
                    <a:pt x="2580764" y="102527"/>
                    <a:pt x="2573049" y="126959"/>
                    <a:pt x="2557619" y="145304"/>
                  </a:cubicBezTo>
                  <a:lnTo>
                    <a:pt x="2551189" y="141446"/>
                  </a:lnTo>
                  <a:cubicBezTo>
                    <a:pt x="2559933" y="130988"/>
                    <a:pt x="2564219" y="118986"/>
                    <a:pt x="2564048" y="105442"/>
                  </a:cubicBezTo>
                  <a:cubicBezTo>
                    <a:pt x="2564048" y="99612"/>
                    <a:pt x="2561476" y="93612"/>
                    <a:pt x="2556333" y="87440"/>
                  </a:cubicBezTo>
                  <a:cubicBezTo>
                    <a:pt x="2562676" y="87440"/>
                    <a:pt x="2567391" y="91726"/>
                    <a:pt x="2570477" y="100298"/>
                  </a:cubicBezTo>
                  <a:lnTo>
                    <a:pt x="2570477" y="95155"/>
                  </a:lnTo>
                  <a:cubicBezTo>
                    <a:pt x="2570477" y="92412"/>
                    <a:pt x="2570049" y="88340"/>
                    <a:pt x="2569191" y="82939"/>
                  </a:cubicBezTo>
                  <a:cubicBezTo>
                    <a:pt x="2568334" y="77538"/>
                    <a:pt x="2567906" y="73466"/>
                    <a:pt x="2567906" y="70723"/>
                  </a:cubicBezTo>
                  <a:cubicBezTo>
                    <a:pt x="2567906" y="64894"/>
                    <a:pt x="2569706" y="59579"/>
                    <a:pt x="2573306" y="54778"/>
                  </a:cubicBezTo>
                  <a:cubicBezTo>
                    <a:pt x="2576907" y="49978"/>
                    <a:pt x="2581536" y="47577"/>
                    <a:pt x="2587194" y="47577"/>
                  </a:cubicBezTo>
                  <a:close/>
                  <a:moveTo>
                    <a:pt x="673802" y="37290"/>
                  </a:moveTo>
                  <a:cubicBezTo>
                    <a:pt x="677231" y="39348"/>
                    <a:pt x="678946" y="44063"/>
                    <a:pt x="678946" y="51435"/>
                  </a:cubicBezTo>
                  <a:cubicBezTo>
                    <a:pt x="678946" y="57093"/>
                    <a:pt x="676374" y="61379"/>
                    <a:pt x="671231" y="64294"/>
                  </a:cubicBezTo>
                  <a:cubicBezTo>
                    <a:pt x="674831" y="64637"/>
                    <a:pt x="676546" y="67637"/>
                    <a:pt x="676374" y="73295"/>
                  </a:cubicBezTo>
                  <a:cubicBezTo>
                    <a:pt x="676203" y="77581"/>
                    <a:pt x="673631" y="80153"/>
                    <a:pt x="668659" y="81010"/>
                  </a:cubicBezTo>
                  <a:cubicBezTo>
                    <a:pt x="668316" y="76724"/>
                    <a:pt x="667030" y="74581"/>
                    <a:pt x="664801" y="74581"/>
                  </a:cubicBezTo>
                  <a:cubicBezTo>
                    <a:pt x="660515" y="74581"/>
                    <a:pt x="658372" y="76724"/>
                    <a:pt x="658372" y="81010"/>
                  </a:cubicBezTo>
                  <a:cubicBezTo>
                    <a:pt x="658372" y="87182"/>
                    <a:pt x="658715" y="90783"/>
                    <a:pt x="659401" y="91812"/>
                  </a:cubicBezTo>
                  <a:cubicBezTo>
                    <a:pt x="655286" y="90611"/>
                    <a:pt x="653228" y="86154"/>
                    <a:pt x="653228" y="78438"/>
                  </a:cubicBezTo>
                  <a:cubicBezTo>
                    <a:pt x="653228" y="75181"/>
                    <a:pt x="656657" y="68751"/>
                    <a:pt x="663515" y="59150"/>
                  </a:cubicBezTo>
                  <a:cubicBezTo>
                    <a:pt x="670373" y="49549"/>
                    <a:pt x="673802" y="42262"/>
                    <a:pt x="673802" y="37290"/>
                  </a:cubicBezTo>
                  <a:close/>
                  <a:moveTo>
                    <a:pt x="59151" y="37290"/>
                  </a:moveTo>
                  <a:cubicBezTo>
                    <a:pt x="62580" y="39348"/>
                    <a:pt x="64294" y="44063"/>
                    <a:pt x="64294" y="51435"/>
                  </a:cubicBezTo>
                  <a:cubicBezTo>
                    <a:pt x="64294" y="57093"/>
                    <a:pt x="61722" y="61379"/>
                    <a:pt x="56579" y="64294"/>
                  </a:cubicBezTo>
                  <a:cubicBezTo>
                    <a:pt x="60179" y="64637"/>
                    <a:pt x="61894" y="67637"/>
                    <a:pt x="61722" y="73295"/>
                  </a:cubicBezTo>
                  <a:cubicBezTo>
                    <a:pt x="61551" y="77581"/>
                    <a:pt x="58979" y="80153"/>
                    <a:pt x="54007" y="81010"/>
                  </a:cubicBezTo>
                  <a:cubicBezTo>
                    <a:pt x="53664" y="76724"/>
                    <a:pt x="52378" y="74581"/>
                    <a:pt x="50150" y="74581"/>
                  </a:cubicBezTo>
                  <a:cubicBezTo>
                    <a:pt x="45863" y="74581"/>
                    <a:pt x="43720" y="76724"/>
                    <a:pt x="43720" y="81010"/>
                  </a:cubicBezTo>
                  <a:cubicBezTo>
                    <a:pt x="43720" y="87182"/>
                    <a:pt x="44063" y="90783"/>
                    <a:pt x="44749" y="91812"/>
                  </a:cubicBezTo>
                  <a:cubicBezTo>
                    <a:pt x="40634" y="90611"/>
                    <a:pt x="38577" y="86154"/>
                    <a:pt x="38577" y="78438"/>
                  </a:cubicBezTo>
                  <a:cubicBezTo>
                    <a:pt x="38577" y="75181"/>
                    <a:pt x="42006" y="68751"/>
                    <a:pt x="48864" y="59150"/>
                  </a:cubicBezTo>
                  <a:cubicBezTo>
                    <a:pt x="55722" y="49549"/>
                    <a:pt x="59151" y="42262"/>
                    <a:pt x="59151" y="37290"/>
                  </a:cubicBezTo>
                  <a:close/>
                  <a:moveTo>
                    <a:pt x="1288454" y="37290"/>
                  </a:moveTo>
                  <a:cubicBezTo>
                    <a:pt x="1291883" y="39348"/>
                    <a:pt x="1293598" y="44063"/>
                    <a:pt x="1293598" y="51435"/>
                  </a:cubicBezTo>
                  <a:cubicBezTo>
                    <a:pt x="1293598" y="57093"/>
                    <a:pt x="1291026" y="61379"/>
                    <a:pt x="1285883" y="64294"/>
                  </a:cubicBezTo>
                  <a:cubicBezTo>
                    <a:pt x="1289483" y="64637"/>
                    <a:pt x="1291198" y="67637"/>
                    <a:pt x="1291026" y="73295"/>
                  </a:cubicBezTo>
                  <a:cubicBezTo>
                    <a:pt x="1290855" y="77581"/>
                    <a:pt x="1288283" y="80153"/>
                    <a:pt x="1283311" y="81010"/>
                  </a:cubicBezTo>
                  <a:cubicBezTo>
                    <a:pt x="1282968" y="76724"/>
                    <a:pt x="1281682" y="74581"/>
                    <a:pt x="1279453" y="74581"/>
                  </a:cubicBezTo>
                  <a:cubicBezTo>
                    <a:pt x="1275167" y="74581"/>
                    <a:pt x="1273024" y="76724"/>
                    <a:pt x="1273024" y="81010"/>
                  </a:cubicBezTo>
                  <a:cubicBezTo>
                    <a:pt x="1273024" y="87182"/>
                    <a:pt x="1273367" y="90783"/>
                    <a:pt x="1274053" y="91812"/>
                  </a:cubicBezTo>
                  <a:cubicBezTo>
                    <a:pt x="1269938" y="90611"/>
                    <a:pt x="1267880" y="86154"/>
                    <a:pt x="1267880" y="78438"/>
                  </a:cubicBezTo>
                  <a:cubicBezTo>
                    <a:pt x="1267880" y="75181"/>
                    <a:pt x="1271309" y="68751"/>
                    <a:pt x="1278167" y="59150"/>
                  </a:cubicBezTo>
                  <a:cubicBezTo>
                    <a:pt x="1285025" y="49549"/>
                    <a:pt x="1288454" y="42262"/>
                    <a:pt x="1288454" y="37290"/>
                  </a:cubicBezTo>
                  <a:close/>
                  <a:moveTo>
                    <a:pt x="1903106" y="37290"/>
                  </a:moveTo>
                  <a:cubicBezTo>
                    <a:pt x="1906535" y="39348"/>
                    <a:pt x="1908250" y="44063"/>
                    <a:pt x="1908250" y="51435"/>
                  </a:cubicBezTo>
                  <a:cubicBezTo>
                    <a:pt x="1908250" y="57093"/>
                    <a:pt x="1905678" y="61379"/>
                    <a:pt x="1900535" y="64294"/>
                  </a:cubicBezTo>
                  <a:cubicBezTo>
                    <a:pt x="1904135" y="64637"/>
                    <a:pt x="1905850" y="67637"/>
                    <a:pt x="1905678" y="73295"/>
                  </a:cubicBezTo>
                  <a:cubicBezTo>
                    <a:pt x="1905507" y="77581"/>
                    <a:pt x="1902935" y="80153"/>
                    <a:pt x="1897963" y="81010"/>
                  </a:cubicBezTo>
                  <a:cubicBezTo>
                    <a:pt x="1897620" y="76724"/>
                    <a:pt x="1896334" y="74581"/>
                    <a:pt x="1894105" y="74581"/>
                  </a:cubicBezTo>
                  <a:cubicBezTo>
                    <a:pt x="1889819" y="74581"/>
                    <a:pt x="1887676" y="76724"/>
                    <a:pt x="1887676" y="81010"/>
                  </a:cubicBezTo>
                  <a:cubicBezTo>
                    <a:pt x="1887676" y="87182"/>
                    <a:pt x="1888019" y="90783"/>
                    <a:pt x="1888705" y="91812"/>
                  </a:cubicBezTo>
                  <a:cubicBezTo>
                    <a:pt x="1884590" y="90611"/>
                    <a:pt x="1882532" y="86154"/>
                    <a:pt x="1882532" y="78438"/>
                  </a:cubicBezTo>
                  <a:cubicBezTo>
                    <a:pt x="1882532" y="75181"/>
                    <a:pt x="1885961" y="68751"/>
                    <a:pt x="1892819" y="59150"/>
                  </a:cubicBezTo>
                  <a:cubicBezTo>
                    <a:pt x="1899677" y="49549"/>
                    <a:pt x="1903106" y="42262"/>
                    <a:pt x="1903106" y="37290"/>
                  </a:cubicBezTo>
                  <a:close/>
                  <a:moveTo>
                    <a:pt x="2517756" y="37290"/>
                  </a:moveTo>
                  <a:cubicBezTo>
                    <a:pt x="2521185" y="39348"/>
                    <a:pt x="2522900" y="44063"/>
                    <a:pt x="2522900" y="51435"/>
                  </a:cubicBezTo>
                  <a:cubicBezTo>
                    <a:pt x="2522900" y="57093"/>
                    <a:pt x="2520328" y="61379"/>
                    <a:pt x="2515185" y="64294"/>
                  </a:cubicBezTo>
                  <a:cubicBezTo>
                    <a:pt x="2518785" y="64637"/>
                    <a:pt x="2520500" y="67637"/>
                    <a:pt x="2520328" y="73295"/>
                  </a:cubicBezTo>
                  <a:cubicBezTo>
                    <a:pt x="2520157" y="77581"/>
                    <a:pt x="2517585" y="80153"/>
                    <a:pt x="2512613" y="81010"/>
                  </a:cubicBezTo>
                  <a:cubicBezTo>
                    <a:pt x="2512270" y="76724"/>
                    <a:pt x="2510984" y="74581"/>
                    <a:pt x="2508755" y="74581"/>
                  </a:cubicBezTo>
                  <a:cubicBezTo>
                    <a:pt x="2504469" y="74581"/>
                    <a:pt x="2502326" y="76724"/>
                    <a:pt x="2502326" y="81010"/>
                  </a:cubicBezTo>
                  <a:cubicBezTo>
                    <a:pt x="2502326" y="87182"/>
                    <a:pt x="2502669" y="90783"/>
                    <a:pt x="2503355" y="91811"/>
                  </a:cubicBezTo>
                  <a:cubicBezTo>
                    <a:pt x="2499240" y="90611"/>
                    <a:pt x="2497182" y="86154"/>
                    <a:pt x="2497182" y="78438"/>
                  </a:cubicBezTo>
                  <a:cubicBezTo>
                    <a:pt x="2497182" y="75181"/>
                    <a:pt x="2500611" y="68751"/>
                    <a:pt x="2507469" y="59150"/>
                  </a:cubicBezTo>
                  <a:cubicBezTo>
                    <a:pt x="2514327" y="49549"/>
                    <a:pt x="2517756" y="42262"/>
                    <a:pt x="2517756" y="37290"/>
                  </a:cubicBezTo>
                  <a:close/>
                  <a:moveTo>
                    <a:pt x="635226" y="0"/>
                  </a:moveTo>
                  <a:lnTo>
                    <a:pt x="642941" y="0"/>
                  </a:lnTo>
                  <a:lnTo>
                    <a:pt x="642941" y="174879"/>
                  </a:lnTo>
                  <a:lnTo>
                    <a:pt x="723952" y="174879"/>
                  </a:lnTo>
                  <a:lnTo>
                    <a:pt x="740958" y="181528"/>
                  </a:lnTo>
                  <a:lnTo>
                    <a:pt x="741149" y="181778"/>
                  </a:lnTo>
                  <a:lnTo>
                    <a:pt x="748383" y="198025"/>
                  </a:lnTo>
                  <a:cubicBezTo>
                    <a:pt x="748383" y="203340"/>
                    <a:pt x="746497" y="207883"/>
                    <a:pt x="742725" y="211655"/>
                  </a:cubicBezTo>
                  <a:cubicBezTo>
                    <a:pt x="738953" y="215427"/>
                    <a:pt x="734410" y="217313"/>
                    <a:pt x="729095" y="217313"/>
                  </a:cubicBezTo>
                  <a:cubicBezTo>
                    <a:pt x="727381" y="217313"/>
                    <a:pt x="724980" y="216670"/>
                    <a:pt x="721894" y="215384"/>
                  </a:cubicBezTo>
                  <a:cubicBezTo>
                    <a:pt x="718808" y="214098"/>
                    <a:pt x="716493" y="213455"/>
                    <a:pt x="714950" y="213455"/>
                  </a:cubicBezTo>
                  <a:cubicBezTo>
                    <a:pt x="712722" y="213455"/>
                    <a:pt x="708864" y="214741"/>
                    <a:pt x="703378" y="217313"/>
                  </a:cubicBezTo>
                  <a:cubicBezTo>
                    <a:pt x="703720" y="210455"/>
                    <a:pt x="706721" y="207026"/>
                    <a:pt x="712379" y="207026"/>
                  </a:cubicBezTo>
                  <a:cubicBezTo>
                    <a:pt x="712379" y="203254"/>
                    <a:pt x="713150" y="199739"/>
                    <a:pt x="714693" y="196482"/>
                  </a:cubicBezTo>
                  <a:cubicBezTo>
                    <a:pt x="716579" y="192367"/>
                    <a:pt x="719237" y="190310"/>
                    <a:pt x="722666" y="190310"/>
                  </a:cubicBezTo>
                  <a:cubicBezTo>
                    <a:pt x="726952" y="190310"/>
                    <a:pt x="729095" y="192881"/>
                    <a:pt x="729095" y="198025"/>
                  </a:cubicBezTo>
                  <a:cubicBezTo>
                    <a:pt x="725666" y="197168"/>
                    <a:pt x="724380" y="196739"/>
                    <a:pt x="725237" y="196739"/>
                  </a:cubicBezTo>
                  <a:cubicBezTo>
                    <a:pt x="722666" y="196739"/>
                    <a:pt x="721380" y="198453"/>
                    <a:pt x="721380" y="201882"/>
                  </a:cubicBezTo>
                  <a:cubicBezTo>
                    <a:pt x="721380" y="206169"/>
                    <a:pt x="723952" y="208312"/>
                    <a:pt x="729095" y="208312"/>
                  </a:cubicBezTo>
                  <a:cubicBezTo>
                    <a:pt x="731838" y="208312"/>
                    <a:pt x="734024" y="207112"/>
                    <a:pt x="735653" y="204711"/>
                  </a:cubicBezTo>
                  <a:cubicBezTo>
                    <a:pt x="737282" y="202311"/>
                    <a:pt x="738096" y="199654"/>
                    <a:pt x="738096" y="196739"/>
                  </a:cubicBezTo>
                  <a:cubicBezTo>
                    <a:pt x="738096" y="192796"/>
                    <a:pt x="736725" y="189452"/>
                    <a:pt x="733981" y="186709"/>
                  </a:cubicBezTo>
                  <a:cubicBezTo>
                    <a:pt x="731238" y="183966"/>
                    <a:pt x="727895" y="182594"/>
                    <a:pt x="723952" y="182594"/>
                  </a:cubicBezTo>
                  <a:lnTo>
                    <a:pt x="635226" y="182594"/>
                  </a:lnTo>
                  <a:close/>
                  <a:moveTo>
                    <a:pt x="614652" y="0"/>
                  </a:moveTo>
                  <a:lnTo>
                    <a:pt x="622367" y="0"/>
                  </a:lnTo>
                  <a:lnTo>
                    <a:pt x="622367" y="249460"/>
                  </a:lnTo>
                  <a:lnTo>
                    <a:pt x="871827" y="249460"/>
                  </a:lnTo>
                  <a:lnTo>
                    <a:pt x="871827" y="257175"/>
                  </a:lnTo>
                  <a:lnTo>
                    <a:pt x="614652" y="257175"/>
                  </a:lnTo>
                  <a:close/>
                  <a:moveTo>
                    <a:pt x="20574" y="0"/>
                  </a:moveTo>
                  <a:lnTo>
                    <a:pt x="28290" y="0"/>
                  </a:lnTo>
                  <a:lnTo>
                    <a:pt x="28290" y="174879"/>
                  </a:lnTo>
                  <a:lnTo>
                    <a:pt x="109300" y="174879"/>
                  </a:lnTo>
                  <a:lnTo>
                    <a:pt x="126306" y="181528"/>
                  </a:lnTo>
                  <a:lnTo>
                    <a:pt x="126496" y="181778"/>
                  </a:lnTo>
                  <a:lnTo>
                    <a:pt x="133731" y="198025"/>
                  </a:lnTo>
                  <a:cubicBezTo>
                    <a:pt x="133731" y="203340"/>
                    <a:pt x="131845" y="207883"/>
                    <a:pt x="128074" y="211655"/>
                  </a:cubicBezTo>
                  <a:cubicBezTo>
                    <a:pt x="124302" y="215427"/>
                    <a:pt x="119758" y="217313"/>
                    <a:pt x="114443" y="217313"/>
                  </a:cubicBezTo>
                  <a:cubicBezTo>
                    <a:pt x="112729" y="217313"/>
                    <a:pt x="110328" y="216670"/>
                    <a:pt x="107242" y="215384"/>
                  </a:cubicBezTo>
                  <a:cubicBezTo>
                    <a:pt x="104156" y="214098"/>
                    <a:pt x="101842" y="213455"/>
                    <a:pt x="100299" y="213455"/>
                  </a:cubicBezTo>
                  <a:cubicBezTo>
                    <a:pt x="98070" y="213455"/>
                    <a:pt x="94212" y="214741"/>
                    <a:pt x="88726" y="217313"/>
                  </a:cubicBezTo>
                  <a:cubicBezTo>
                    <a:pt x="89069" y="210455"/>
                    <a:pt x="92069" y="207026"/>
                    <a:pt x="97727" y="207026"/>
                  </a:cubicBezTo>
                  <a:cubicBezTo>
                    <a:pt x="97727" y="203254"/>
                    <a:pt x="98498" y="199739"/>
                    <a:pt x="100041" y="196482"/>
                  </a:cubicBezTo>
                  <a:cubicBezTo>
                    <a:pt x="101927" y="192367"/>
                    <a:pt x="104585" y="190310"/>
                    <a:pt x="108014" y="190310"/>
                  </a:cubicBezTo>
                  <a:cubicBezTo>
                    <a:pt x="112300" y="190310"/>
                    <a:pt x="114443" y="192881"/>
                    <a:pt x="114443" y="198025"/>
                  </a:cubicBezTo>
                  <a:cubicBezTo>
                    <a:pt x="111014" y="197168"/>
                    <a:pt x="109728" y="196739"/>
                    <a:pt x="110586" y="196739"/>
                  </a:cubicBezTo>
                  <a:cubicBezTo>
                    <a:pt x="108014" y="196739"/>
                    <a:pt x="106728" y="198453"/>
                    <a:pt x="106728" y="201882"/>
                  </a:cubicBezTo>
                  <a:cubicBezTo>
                    <a:pt x="106728" y="206169"/>
                    <a:pt x="109300" y="208312"/>
                    <a:pt x="114443" y="208312"/>
                  </a:cubicBezTo>
                  <a:cubicBezTo>
                    <a:pt x="117186" y="208312"/>
                    <a:pt x="119372" y="207112"/>
                    <a:pt x="121001" y="204711"/>
                  </a:cubicBezTo>
                  <a:cubicBezTo>
                    <a:pt x="122630" y="202311"/>
                    <a:pt x="123444" y="199654"/>
                    <a:pt x="123444" y="196739"/>
                  </a:cubicBezTo>
                  <a:cubicBezTo>
                    <a:pt x="123444" y="192796"/>
                    <a:pt x="122073" y="189452"/>
                    <a:pt x="119330" y="186709"/>
                  </a:cubicBezTo>
                  <a:cubicBezTo>
                    <a:pt x="116586" y="183966"/>
                    <a:pt x="113243" y="182594"/>
                    <a:pt x="109300" y="182594"/>
                  </a:cubicBezTo>
                  <a:lnTo>
                    <a:pt x="20574" y="182594"/>
                  </a:lnTo>
                  <a:close/>
                  <a:moveTo>
                    <a:pt x="0" y="0"/>
                  </a:moveTo>
                  <a:lnTo>
                    <a:pt x="7716" y="0"/>
                  </a:lnTo>
                  <a:lnTo>
                    <a:pt x="7716" y="249460"/>
                  </a:lnTo>
                  <a:lnTo>
                    <a:pt x="257175" y="249460"/>
                  </a:lnTo>
                  <a:lnTo>
                    <a:pt x="257175" y="257175"/>
                  </a:lnTo>
                  <a:lnTo>
                    <a:pt x="0" y="257175"/>
                  </a:lnTo>
                  <a:close/>
                  <a:moveTo>
                    <a:pt x="1249878" y="0"/>
                  </a:moveTo>
                  <a:lnTo>
                    <a:pt x="1257593" y="0"/>
                  </a:lnTo>
                  <a:lnTo>
                    <a:pt x="1257593" y="174879"/>
                  </a:lnTo>
                  <a:lnTo>
                    <a:pt x="1338604" y="174879"/>
                  </a:lnTo>
                  <a:lnTo>
                    <a:pt x="1355610" y="181528"/>
                  </a:lnTo>
                  <a:lnTo>
                    <a:pt x="1355801" y="181778"/>
                  </a:lnTo>
                  <a:lnTo>
                    <a:pt x="1363035" y="198025"/>
                  </a:lnTo>
                  <a:cubicBezTo>
                    <a:pt x="1363035" y="203340"/>
                    <a:pt x="1361149" y="207883"/>
                    <a:pt x="1357377" y="211655"/>
                  </a:cubicBezTo>
                  <a:cubicBezTo>
                    <a:pt x="1353605" y="215427"/>
                    <a:pt x="1349062" y="217313"/>
                    <a:pt x="1343747" y="217313"/>
                  </a:cubicBezTo>
                  <a:cubicBezTo>
                    <a:pt x="1342033" y="217313"/>
                    <a:pt x="1339632" y="216670"/>
                    <a:pt x="1336546" y="215384"/>
                  </a:cubicBezTo>
                  <a:cubicBezTo>
                    <a:pt x="1333460" y="214098"/>
                    <a:pt x="1331145" y="213455"/>
                    <a:pt x="1329602" y="213455"/>
                  </a:cubicBezTo>
                  <a:cubicBezTo>
                    <a:pt x="1327374" y="213455"/>
                    <a:pt x="1323516" y="214741"/>
                    <a:pt x="1318030" y="217313"/>
                  </a:cubicBezTo>
                  <a:cubicBezTo>
                    <a:pt x="1318372" y="210455"/>
                    <a:pt x="1321373" y="207026"/>
                    <a:pt x="1327031" y="207026"/>
                  </a:cubicBezTo>
                  <a:cubicBezTo>
                    <a:pt x="1327031" y="203254"/>
                    <a:pt x="1327802" y="199739"/>
                    <a:pt x="1329345" y="196482"/>
                  </a:cubicBezTo>
                  <a:cubicBezTo>
                    <a:pt x="1331231" y="192367"/>
                    <a:pt x="1333889" y="190310"/>
                    <a:pt x="1337318" y="190310"/>
                  </a:cubicBezTo>
                  <a:cubicBezTo>
                    <a:pt x="1341604" y="190310"/>
                    <a:pt x="1343747" y="192881"/>
                    <a:pt x="1343747" y="198025"/>
                  </a:cubicBezTo>
                  <a:cubicBezTo>
                    <a:pt x="1340318" y="197168"/>
                    <a:pt x="1339032" y="196739"/>
                    <a:pt x="1339889" y="196739"/>
                  </a:cubicBezTo>
                  <a:cubicBezTo>
                    <a:pt x="1337318" y="196739"/>
                    <a:pt x="1336032" y="198453"/>
                    <a:pt x="1336032" y="201882"/>
                  </a:cubicBezTo>
                  <a:cubicBezTo>
                    <a:pt x="1336032" y="206169"/>
                    <a:pt x="1338604" y="208312"/>
                    <a:pt x="1343747" y="208312"/>
                  </a:cubicBezTo>
                  <a:cubicBezTo>
                    <a:pt x="1346490" y="208312"/>
                    <a:pt x="1348676" y="207112"/>
                    <a:pt x="1350305" y="204711"/>
                  </a:cubicBezTo>
                  <a:cubicBezTo>
                    <a:pt x="1351934" y="202311"/>
                    <a:pt x="1352748" y="199654"/>
                    <a:pt x="1352748" y="196739"/>
                  </a:cubicBezTo>
                  <a:cubicBezTo>
                    <a:pt x="1352748" y="192796"/>
                    <a:pt x="1351377" y="189452"/>
                    <a:pt x="1348633" y="186709"/>
                  </a:cubicBezTo>
                  <a:cubicBezTo>
                    <a:pt x="1345890" y="183966"/>
                    <a:pt x="1342547" y="182594"/>
                    <a:pt x="1338604" y="182594"/>
                  </a:cubicBezTo>
                  <a:lnTo>
                    <a:pt x="1249878" y="182594"/>
                  </a:lnTo>
                  <a:close/>
                  <a:moveTo>
                    <a:pt x="1229304" y="0"/>
                  </a:moveTo>
                  <a:lnTo>
                    <a:pt x="1237019" y="0"/>
                  </a:lnTo>
                  <a:lnTo>
                    <a:pt x="1237019" y="249460"/>
                  </a:lnTo>
                  <a:lnTo>
                    <a:pt x="1486479" y="249460"/>
                  </a:lnTo>
                  <a:lnTo>
                    <a:pt x="1486479" y="257175"/>
                  </a:lnTo>
                  <a:lnTo>
                    <a:pt x="1229304" y="257175"/>
                  </a:lnTo>
                  <a:close/>
                  <a:moveTo>
                    <a:pt x="1864530" y="0"/>
                  </a:moveTo>
                  <a:lnTo>
                    <a:pt x="1872245" y="0"/>
                  </a:lnTo>
                  <a:lnTo>
                    <a:pt x="1872245" y="174879"/>
                  </a:lnTo>
                  <a:lnTo>
                    <a:pt x="1953256" y="174879"/>
                  </a:lnTo>
                  <a:lnTo>
                    <a:pt x="1970262" y="181528"/>
                  </a:lnTo>
                  <a:lnTo>
                    <a:pt x="1970453" y="181778"/>
                  </a:lnTo>
                  <a:lnTo>
                    <a:pt x="1977687" y="198025"/>
                  </a:lnTo>
                  <a:cubicBezTo>
                    <a:pt x="1977687" y="203340"/>
                    <a:pt x="1975801" y="207883"/>
                    <a:pt x="1972029" y="211655"/>
                  </a:cubicBezTo>
                  <a:cubicBezTo>
                    <a:pt x="1968257" y="215427"/>
                    <a:pt x="1963714" y="217313"/>
                    <a:pt x="1958399" y="217313"/>
                  </a:cubicBezTo>
                  <a:cubicBezTo>
                    <a:pt x="1956685" y="217313"/>
                    <a:pt x="1954284" y="216670"/>
                    <a:pt x="1951198" y="215384"/>
                  </a:cubicBezTo>
                  <a:cubicBezTo>
                    <a:pt x="1948112" y="214098"/>
                    <a:pt x="1945797" y="213455"/>
                    <a:pt x="1944254" y="213455"/>
                  </a:cubicBezTo>
                  <a:cubicBezTo>
                    <a:pt x="1942026" y="213455"/>
                    <a:pt x="1938168" y="214741"/>
                    <a:pt x="1932682" y="217313"/>
                  </a:cubicBezTo>
                  <a:cubicBezTo>
                    <a:pt x="1933024" y="210455"/>
                    <a:pt x="1936025" y="207026"/>
                    <a:pt x="1941683" y="207026"/>
                  </a:cubicBezTo>
                  <a:cubicBezTo>
                    <a:pt x="1941683" y="203254"/>
                    <a:pt x="1942454" y="199739"/>
                    <a:pt x="1943997" y="196482"/>
                  </a:cubicBezTo>
                  <a:cubicBezTo>
                    <a:pt x="1945883" y="192367"/>
                    <a:pt x="1948541" y="190310"/>
                    <a:pt x="1951970" y="190310"/>
                  </a:cubicBezTo>
                  <a:cubicBezTo>
                    <a:pt x="1956256" y="190310"/>
                    <a:pt x="1958399" y="192881"/>
                    <a:pt x="1958399" y="198025"/>
                  </a:cubicBezTo>
                  <a:cubicBezTo>
                    <a:pt x="1954970" y="197168"/>
                    <a:pt x="1953684" y="196739"/>
                    <a:pt x="1954541" y="196739"/>
                  </a:cubicBezTo>
                  <a:cubicBezTo>
                    <a:pt x="1951970" y="196739"/>
                    <a:pt x="1950684" y="198453"/>
                    <a:pt x="1950684" y="201882"/>
                  </a:cubicBezTo>
                  <a:cubicBezTo>
                    <a:pt x="1950684" y="206169"/>
                    <a:pt x="1953256" y="208312"/>
                    <a:pt x="1958399" y="208312"/>
                  </a:cubicBezTo>
                  <a:cubicBezTo>
                    <a:pt x="1961142" y="208312"/>
                    <a:pt x="1963328" y="207112"/>
                    <a:pt x="1964957" y="204711"/>
                  </a:cubicBezTo>
                  <a:cubicBezTo>
                    <a:pt x="1966586" y="202311"/>
                    <a:pt x="1967400" y="199654"/>
                    <a:pt x="1967400" y="196739"/>
                  </a:cubicBezTo>
                  <a:cubicBezTo>
                    <a:pt x="1967400" y="192796"/>
                    <a:pt x="1966029" y="189452"/>
                    <a:pt x="1963285" y="186709"/>
                  </a:cubicBezTo>
                  <a:cubicBezTo>
                    <a:pt x="1960542" y="183966"/>
                    <a:pt x="1957199" y="182594"/>
                    <a:pt x="1953256" y="182594"/>
                  </a:cubicBezTo>
                  <a:lnTo>
                    <a:pt x="1864530" y="182594"/>
                  </a:lnTo>
                  <a:close/>
                  <a:moveTo>
                    <a:pt x="1843956" y="0"/>
                  </a:moveTo>
                  <a:lnTo>
                    <a:pt x="1851671" y="0"/>
                  </a:lnTo>
                  <a:lnTo>
                    <a:pt x="1851671" y="249460"/>
                  </a:lnTo>
                  <a:lnTo>
                    <a:pt x="2101131" y="249460"/>
                  </a:lnTo>
                  <a:lnTo>
                    <a:pt x="2101131" y="257175"/>
                  </a:lnTo>
                  <a:lnTo>
                    <a:pt x="1843956" y="257175"/>
                  </a:lnTo>
                  <a:close/>
                  <a:moveTo>
                    <a:pt x="2479180" y="0"/>
                  </a:moveTo>
                  <a:lnTo>
                    <a:pt x="2486895" y="0"/>
                  </a:lnTo>
                  <a:lnTo>
                    <a:pt x="2486895" y="174879"/>
                  </a:lnTo>
                  <a:lnTo>
                    <a:pt x="2567906" y="174879"/>
                  </a:lnTo>
                  <a:lnTo>
                    <a:pt x="2584912" y="181528"/>
                  </a:lnTo>
                  <a:lnTo>
                    <a:pt x="2585103" y="181778"/>
                  </a:lnTo>
                  <a:lnTo>
                    <a:pt x="2592337" y="198025"/>
                  </a:lnTo>
                  <a:cubicBezTo>
                    <a:pt x="2592337" y="203340"/>
                    <a:pt x="2590451" y="207883"/>
                    <a:pt x="2586679" y="211655"/>
                  </a:cubicBezTo>
                  <a:cubicBezTo>
                    <a:pt x="2582907" y="215427"/>
                    <a:pt x="2578364" y="217313"/>
                    <a:pt x="2573049" y="217313"/>
                  </a:cubicBezTo>
                  <a:cubicBezTo>
                    <a:pt x="2571335" y="217313"/>
                    <a:pt x="2568934" y="216670"/>
                    <a:pt x="2565848" y="215384"/>
                  </a:cubicBezTo>
                  <a:cubicBezTo>
                    <a:pt x="2562762" y="214098"/>
                    <a:pt x="2560447" y="213455"/>
                    <a:pt x="2558904" y="213455"/>
                  </a:cubicBezTo>
                  <a:cubicBezTo>
                    <a:pt x="2556676" y="213455"/>
                    <a:pt x="2552818" y="214741"/>
                    <a:pt x="2547332" y="217313"/>
                  </a:cubicBezTo>
                  <a:cubicBezTo>
                    <a:pt x="2547674" y="210455"/>
                    <a:pt x="2550675" y="207026"/>
                    <a:pt x="2556333" y="207026"/>
                  </a:cubicBezTo>
                  <a:cubicBezTo>
                    <a:pt x="2556333" y="203254"/>
                    <a:pt x="2557104" y="199739"/>
                    <a:pt x="2558647" y="196482"/>
                  </a:cubicBezTo>
                  <a:cubicBezTo>
                    <a:pt x="2560533" y="192367"/>
                    <a:pt x="2563191" y="190310"/>
                    <a:pt x="2566620" y="190310"/>
                  </a:cubicBezTo>
                  <a:cubicBezTo>
                    <a:pt x="2570906" y="190310"/>
                    <a:pt x="2573049" y="192881"/>
                    <a:pt x="2573049" y="198025"/>
                  </a:cubicBezTo>
                  <a:cubicBezTo>
                    <a:pt x="2569620" y="197168"/>
                    <a:pt x="2568334" y="196739"/>
                    <a:pt x="2569191" y="196739"/>
                  </a:cubicBezTo>
                  <a:cubicBezTo>
                    <a:pt x="2566620" y="196739"/>
                    <a:pt x="2565334" y="198453"/>
                    <a:pt x="2565334" y="201882"/>
                  </a:cubicBezTo>
                  <a:cubicBezTo>
                    <a:pt x="2565334" y="206169"/>
                    <a:pt x="2567906" y="208312"/>
                    <a:pt x="2573049" y="208312"/>
                  </a:cubicBezTo>
                  <a:cubicBezTo>
                    <a:pt x="2575792" y="208312"/>
                    <a:pt x="2577978" y="207112"/>
                    <a:pt x="2579607" y="204711"/>
                  </a:cubicBezTo>
                  <a:cubicBezTo>
                    <a:pt x="2581236" y="202311"/>
                    <a:pt x="2582050" y="199654"/>
                    <a:pt x="2582050" y="196739"/>
                  </a:cubicBezTo>
                  <a:cubicBezTo>
                    <a:pt x="2582050" y="192796"/>
                    <a:pt x="2580679" y="189452"/>
                    <a:pt x="2577935" y="186709"/>
                  </a:cubicBezTo>
                  <a:cubicBezTo>
                    <a:pt x="2575192" y="183966"/>
                    <a:pt x="2571849" y="182594"/>
                    <a:pt x="2567906" y="182594"/>
                  </a:cubicBezTo>
                  <a:lnTo>
                    <a:pt x="2479180" y="182594"/>
                  </a:lnTo>
                  <a:close/>
                  <a:moveTo>
                    <a:pt x="2458606" y="0"/>
                  </a:moveTo>
                  <a:lnTo>
                    <a:pt x="2466321" y="0"/>
                  </a:lnTo>
                  <a:lnTo>
                    <a:pt x="2466321" y="249460"/>
                  </a:lnTo>
                  <a:lnTo>
                    <a:pt x="2715781" y="249460"/>
                  </a:lnTo>
                  <a:lnTo>
                    <a:pt x="2715781" y="257175"/>
                  </a:lnTo>
                  <a:lnTo>
                    <a:pt x="2458606" y="257175"/>
                  </a:ln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000" dirty="0"/>
            </a:p>
          </p:txBody>
        </p:sp>
        <p:sp>
          <p:nvSpPr>
            <p:cNvPr id="10" name="TextBox 9">
              <a:extLst>
                <a:ext uri="{FF2B5EF4-FFF2-40B4-BE49-F238E27FC236}">
                  <a16:creationId xmlns:a16="http://schemas.microsoft.com/office/drawing/2014/main" id="{780CD27F-6F5E-4282-B420-4CC19CF9A9C8}"/>
                </a:ext>
              </a:extLst>
            </p:cNvPr>
            <p:cNvSpPr txBox="1"/>
            <p:nvPr/>
          </p:nvSpPr>
          <p:spPr>
            <a:xfrm>
              <a:off x="4738108" y="6713105"/>
              <a:ext cx="2834640" cy="274320"/>
            </a:xfrm>
            <a:custGeom>
              <a:avLst/>
              <a:gdLst/>
              <a:ahLst/>
              <a:cxnLst/>
              <a:rect l="l" t="t" r="r" b="b"/>
              <a:pathLst>
                <a:path w="2715781" h="257175">
                  <a:moveTo>
                    <a:pt x="2510041" y="216027"/>
                  </a:moveTo>
                  <a:lnTo>
                    <a:pt x="2516471" y="216027"/>
                  </a:lnTo>
                  <a:cubicBezTo>
                    <a:pt x="2518871" y="216027"/>
                    <a:pt x="2520971" y="216927"/>
                    <a:pt x="2522771" y="218727"/>
                  </a:cubicBezTo>
                  <a:cubicBezTo>
                    <a:pt x="2524572" y="220528"/>
                    <a:pt x="2525472" y="222628"/>
                    <a:pt x="2525472" y="225028"/>
                  </a:cubicBezTo>
                  <a:lnTo>
                    <a:pt x="2525472" y="236601"/>
                  </a:lnTo>
                  <a:lnTo>
                    <a:pt x="2515185" y="236601"/>
                  </a:lnTo>
                  <a:cubicBezTo>
                    <a:pt x="2512270" y="236601"/>
                    <a:pt x="2509827" y="235615"/>
                    <a:pt x="2507855" y="233644"/>
                  </a:cubicBezTo>
                  <a:cubicBezTo>
                    <a:pt x="2505884" y="231672"/>
                    <a:pt x="2504898" y="229229"/>
                    <a:pt x="2504898" y="226314"/>
                  </a:cubicBezTo>
                  <a:lnTo>
                    <a:pt x="2504898" y="221171"/>
                  </a:lnTo>
                  <a:lnTo>
                    <a:pt x="2510041" y="221171"/>
                  </a:lnTo>
                  <a:close/>
                  <a:moveTo>
                    <a:pt x="2489467" y="216027"/>
                  </a:moveTo>
                  <a:lnTo>
                    <a:pt x="2494611" y="216027"/>
                  </a:lnTo>
                  <a:lnTo>
                    <a:pt x="2494611" y="222456"/>
                  </a:lnTo>
                  <a:lnTo>
                    <a:pt x="2501040" y="222456"/>
                  </a:lnTo>
                  <a:lnTo>
                    <a:pt x="2501040" y="226314"/>
                  </a:lnTo>
                  <a:cubicBezTo>
                    <a:pt x="2501040" y="228886"/>
                    <a:pt x="2500183" y="231243"/>
                    <a:pt x="2498468" y="233386"/>
                  </a:cubicBezTo>
                  <a:cubicBezTo>
                    <a:pt x="2496754" y="235529"/>
                    <a:pt x="2494611" y="236601"/>
                    <a:pt x="2492039" y="236601"/>
                  </a:cubicBezTo>
                  <a:lnTo>
                    <a:pt x="2479180" y="236601"/>
                  </a:lnTo>
                  <a:lnTo>
                    <a:pt x="2479180" y="228886"/>
                  </a:lnTo>
                  <a:cubicBezTo>
                    <a:pt x="2479180" y="220313"/>
                    <a:pt x="2482609" y="216027"/>
                    <a:pt x="2489467" y="216027"/>
                  </a:cubicBezTo>
                  <a:close/>
                  <a:moveTo>
                    <a:pt x="1895391" y="216027"/>
                  </a:moveTo>
                  <a:lnTo>
                    <a:pt x="1901821" y="216027"/>
                  </a:lnTo>
                  <a:cubicBezTo>
                    <a:pt x="1904221" y="216027"/>
                    <a:pt x="1906321" y="216927"/>
                    <a:pt x="1908121" y="218727"/>
                  </a:cubicBezTo>
                  <a:cubicBezTo>
                    <a:pt x="1909922" y="220528"/>
                    <a:pt x="1910822" y="222628"/>
                    <a:pt x="1910822" y="225028"/>
                  </a:cubicBezTo>
                  <a:lnTo>
                    <a:pt x="1910822" y="236601"/>
                  </a:lnTo>
                  <a:lnTo>
                    <a:pt x="1900535" y="236601"/>
                  </a:lnTo>
                  <a:cubicBezTo>
                    <a:pt x="1897620" y="236601"/>
                    <a:pt x="1895177" y="235615"/>
                    <a:pt x="1893205" y="233644"/>
                  </a:cubicBezTo>
                  <a:cubicBezTo>
                    <a:pt x="1891234" y="231672"/>
                    <a:pt x="1890248" y="229229"/>
                    <a:pt x="1890248" y="226314"/>
                  </a:cubicBezTo>
                  <a:lnTo>
                    <a:pt x="1890248" y="221171"/>
                  </a:lnTo>
                  <a:lnTo>
                    <a:pt x="1895391" y="221171"/>
                  </a:lnTo>
                  <a:close/>
                  <a:moveTo>
                    <a:pt x="1874817" y="216027"/>
                  </a:moveTo>
                  <a:lnTo>
                    <a:pt x="1879961" y="216027"/>
                  </a:lnTo>
                  <a:lnTo>
                    <a:pt x="1879961" y="222456"/>
                  </a:lnTo>
                  <a:lnTo>
                    <a:pt x="1886390" y="222456"/>
                  </a:lnTo>
                  <a:lnTo>
                    <a:pt x="1886390" y="226314"/>
                  </a:lnTo>
                  <a:cubicBezTo>
                    <a:pt x="1886390" y="228886"/>
                    <a:pt x="1885533" y="231243"/>
                    <a:pt x="1883818" y="233386"/>
                  </a:cubicBezTo>
                  <a:cubicBezTo>
                    <a:pt x="1882104" y="235529"/>
                    <a:pt x="1879961" y="236601"/>
                    <a:pt x="1877389" y="236601"/>
                  </a:cubicBezTo>
                  <a:lnTo>
                    <a:pt x="1864530" y="236601"/>
                  </a:lnTo>
                  <a:lnTo>
                    <a:pt x="1864530" y="228886"/>
                  </a:lnTo>
                  <a:cubicBezTo>
                    <a:pt x="1864530" y="220313"/>
                    <a:pt x="1867959" y="216027"/>
                    <a:pt x="1874817" y="216027"/>
                  </a:cubicBezTo>
                  <a:close/>
                  <a:moveTo>
                    <a:pt x="1280739" y="216027"/>
                  </a:moveTo>
                  <a:lnTo>
                    <a:pt x="1287169" y="216027"/>
                  </a:lnTo>
                  <a:cubicBezTo>
                    <a:pt x="1289569" y="216027"/>
                    <a:pt x="1291669" y="216927"/>
                    <a:pt x="1293469" y="218727"/>
                  </a:cubicBezTo>
                  <a:cubicBezTo>
                    <a:pt x="1295270" y="220528"/>
                    <a:pt x="1296170" y="222628"/>
                    <a:pt x="1296170" y="225028"/>
                  </a:cubicBezTo>
                  <a:lnTo>
                    <a:pt x="1296170" y="236601"/>
                  </a:lnTo>
                  <a:lnTo>
                    <a:pt x="1285883" y="236601"/>
                  </a:lnTo>
                  <a:cubicBezTo>
                    <a:pt x="1282968" y="236601"/>
                    <a:pt x="1280525" y="235615"/>
                    <a:pt x="1278553" y="233644"/>
                  </a:cubicBezTo>
                  <a:cubicBezTo>
                    <a:pt x="1276582" y="231672"/>
                    <a:pt x="1275596" y="229229"/>
                    <a:pt x="1275596" y="226314"/>
                  </a:cubicBezTo>
                  <a:lnTo>
                    <a:pt x="1275596" y="221171"/>
                  </a:lnTo>
                  <a:lnTo>
                    <a:pt x="1280739" y="221171"/>
                  </a:lnTo>
                  <a:close/>
                  <a:moveTo>
                    <a:pt x="1260165" y="216027"/>
                  </a:moveTo>
                  <a:lnTo>
                    <a:pt x="1265309" y="216027"/>
                  </a:lnTo>
                  <a:lnTo>
                    <a:pt x="1265309" y="222456"/>
                  </a:lnTo>
                  <a:lnTo>
                    <a:pt x="1271738" y="222456"/>
                  </a:lnTo>
                  <a:lnTo>
                    <a:pt x="1271738" y="226314"/>
                  </a:lnTo>
                  <a:cubicBezTo>
                    <a:pt x="1271738" y="228886"/>
                    <a:pt x="1270881" y="231243"/>
                    <a:pt x="1269166" y="233386"/>
                  </a:cubicBezTo>
                  <a:cubicBezTo>
                    <a:pt x="1267452" y="235529"/>
                    <a:pt x="1265309" y="236601"/>
                    <a:pt x="1262737" y="236601"/>
                  </a:cubicBezTo>
                  <a:lnTo>
                    <a:pt x="1249878" y="236601"/>
                  </a:lnTo>
                  <a:lnTo>
                    <a:pt x="1249878" y="228886"/>
                  </a:lnTo>
                  <a:cubicBezTo>
                    <a:pt x="1249878" y="220313"/>
                    <a:pt x="1253307" y="216027"/>
                    <a:pt x="1260165" y="216027"/>
                  </a:cubicBezTo>
                  <a:close/>
                  <a:moveTo>
                    <a:pt x="666087" y="216027"/>
                  </a:moveTo>
                  <a:lnTo>
                    <a:pt x="672517" y="216027"/>
                  </a:lnTo>
                  <a:cubicBezTo>
                    <a:pt x="674917" y="216027"/>
                    <a:pt x="677017" y="216927"/>
                    <a:pt x="678817" y="218727"/>
                  </a:cubicBezTo>
                  <a:cubicBezTo>
                    <a:pt x="680618" y="220528"/>
                    <a:pt x="681518" y="222628"/>
                    <a:pt x="681518" y="225028"/>
                  </a:cubicBezTo>
                  <a:lnTo>
                    <a:pt x="681518" y="236601"/>
                  </a:lnTo>
                  <a:lnTo>
                    <a:pt x="671231" y="236601"/>
                  </a:lnTo>
                  <a:cubicBezTo>
                    <a:pt x="668316" y="236601"/>
                    <a:pt x="665873" y="235615"/>
                    <a:pt x="663901" y="233644"/>
                  </a:cubicBezTo>
                  <a:cubicBezTo>
                    <a:pt x="661930" y="231672"/>
                    <a:pt x="660944" y="229229"/>
                    <a:pt x="660944" y="226314"/>
                  </a:cubicBezTo>
                  <a:lnTo>
                    <a:pt x="660944" y="221171"/>
                  </a:lnTo>
                  <a:lnTo>
                    <a:pt x="666087" y="221171"/>
                  </a:lnTo>
                  <a:close/>
                  <a:moveTo>
                    <a:pt x="645513" y="216027"/>
                  </a:moveTo>
                  <a:lnTo>
                    <a:pt x="650657" y="216027"/>
                  </a:lnTo>
                  <a:lnTo>
                    <a:pt x="650657" y="222456"/>
                  </a:lnTo>
                  <a:lnTo>
                    <a:pt x="657086" y="222456"/>
                  </a:lnTo>
                  <a:lnTo>
                    <a:pt x="657086" y="226314"/>
                  </a:lnTo>
                  <a:cubicBezTo>
                    <a:pt x="657086" y="228886"/>
                    <a:pt x="656229" y="231243"/>
                    <a:pt x="654514" y="233386"/>
                  </a:cubicBezTo>
                  <a:cubicBezTo>
                    <a:pt x="652800" y="235529"/>
                    <a:pt x="650657" y="236601"/>
                    <a:pt x="648085" y="236601"/>
                  </a:cubicBezTo>
                  <a:lnTo>
                    <a:pt x="635226" y="236601"/>
                  </a:lnTo>
                  <a:lnTo>
                    <a:pt x="635226" y="228886"/>
                  </a:lnTo>
                  <a:cubicBezTo>
                    <a:pt x="635226" y="220313"/>
                    <a:pt x="638655" y="216027"/>
                    <a:pt x="645513" y="216027"/>
                  </a:cubicBezTo>
                  <a:close/>
                  <a:moveTo>
                    <a:pt x="51435" y="216027"/>
                  </a:moveTo>
                  <a:lnTo>
                    <a:pt x="57865" y="216027"/>
                  </a:lnTo>
                  <a:cubicBezTo>
                    <a:pt x="60265" y="216027"/>
                    <a:pt x="62365" y="216927"/>
                    <a:pt x="64166" y="218727"/>
                  </a:cubicBezTo>
                  <a:cubicBezTo>
                    <a:pt x="65966" y="220528"/>
                    <a:pt x="66866" y="222628"/>
                    <a:pt x="66866" y="225028"/>
                  </a:cubicBezTo>
                  <a:lnTo>
                    <a:pt x="66866" y="236601"/>
                  </a:lnTo>
                  <a:lnTo>
                    <a:pt x="56579" y="236601"/>
                  </a:lnTo>
                  <a:cubicBezTo>
                    <a:pt x="53664" y="236601"/>
                    <a:pt x="51221" y="235615"/>
                    <a:pt x="49249" y="233644"/>
                  </a:cubicBezTo>
                  <a:cubicBezTo>
                    <a:pt x="47278" y="231672"/>
                    <a:pt x="46292" y="229229"/>
                    <a:pt x="46292" y="226314"/>
                  </a:cubicBezTo>
                  <a:lnTo>
                    <a:pt x="46292" y="221171"/>
                  </a:lnTo>
                  <a:lnTo>
                    <a:pt x="51435" y="221171"/>
                  </a:lnTo>
                  <a:close/>
                  <a:moveTo>
                    <a:pt x="30861" y="216027"/>
                  </a:moveTo>
                  <a:lnTo>
                    <a:pt x="36005" y="216027"/>
                  </a:lnTo>
                  <a:lnTo>
                    <a:pt x="36005" y="222456"/>
                  </a:lnTo>
                  <a:lnTo>
                    <a:pt x="42434" y="222456"/>
                  </a:lnTo>
                  <a:lnTo>
                    <a:pt x="42434" y="226314"/>
                  </a:lnTo>
                  <a:cubicBezTo>
                    <a:pt x="42434" y="228886"/>
                    <a:pt x="41577" y="231243"/>
                    <a:pt x="39863" y="233386"/>
                  </a:cubicBezTo>
                  <a:cubicBezTo>
                    <a:pt x="38148" y="235529"/>
                    <a:pt x="36005" y="236601"/>
                    <a:pt x="33433" y="236601"/>
                  </a:cubicBezTo>
                  <a:lnTo>
                    <a:pt x="20574" y="236601"/>
                  </a:lnTo>
                  <a:lnTo>
                    <a:pt x="20574" y="228886"/>
                  </a:lnTo>
                  <a:cubicBezTo>
                    <a:pt x="20574" y="220313"/>
                    <a:pt x="24003" y="216027"/>
                    <a:pt x="30861" y="216027"/>
                  </a:cubicBezTo>
                  <a:close/>
                  <a:moveTo>
                    <a:pt x="2497182" y="208312"/>
                  </a:moveTo>
                  <a:lnTo>
                    <a:pt x="2507469" y="208312"/>
                  </a:lnTo>
                  <a:lnTo>
                    <a:pt x="2507469" y="218599"/>
                  </a:lnTo>
                  <a:lnTo>
                    <a:pt x="2497182" y="218599"/>
                  </a:lnTo>
                  <a:close/>
                  <a:moveTo>
                    <a:pt x="1882532" y="208312"/>
                  </a:moveTo>
                  <a:lnTo>
                    <a:pt x="1892819" y="208312"/>
                  </a:lnTo>
                  <a:lnTo>
                    <a:pt x="1892819" y="218599"/>
                  </a:lnTo>
                  <a:lnTo>
                    <a:pt x="1882532" y="218599"/>
                  </a:lnTo>
                  <a:close/>
                  <a:moveTo>
                    <a:pt x="1267880" y="208312"/>
                  </a:moveTo>
                  <a:lnTo>
                    <a:pt x="1278167" y="208312"/>
                  </a:lnTo>
                  <a:lnTo>
                    <a:pt x="1278167" y="218599"/>
                  </a:lnTo>
                  <a:lnTo>
                    <a:pt x="1267880" y="218599"/>
                  </a:lnTo>
                  <a:close/>
                  <a:moveTo>
                    <a:pt x="653228" y="208312"/>
                  </a:moveTo>
                  <a:lnTo>
                    <a:pt x="663515" y="208312"/>
                  </a:lnTo>
                  <a:lnTo>
                    <a:pt x="663515" y="218599"/>
                  </a:lnTo>
                  <a:lnTo>
                    <a:pt x="653228" y="218599"/>
                  </a:lnTo>
                  <a:close/>
                  <a:moveTo>
                    <a:pt x="38577" y="208312"/>
                  </a:moveTo>
                  <a:lnTo>
                    <a:pt x="48864" y="208312"/>
                  </a:lnTo>
                  <a:lnTo>
                    <a:pt x="48864" y="218599"/>
                  </a:lnTo>
                  <a:lnTo>
                    <a:pt x="38577" y="218599"/>
                  </a:lnTo>
                  <a:close/>
                  <a:moveTo>
                    <a:pt x="2664346" y="190310"/>
                  </a:moveTo>
                  <a:cubicBezTo>
                    <a:pt x="2668632" y="190310"/>
                    <a:pt x="2672490" y="192453"/>
                    <a:pt x="2675919" y="196739"/>
                  </a:cubicBezTo>
                  <a:cubicBezTo>
                    <a:pt x="2671290" y="196739"/>
                    <a:pt x="2664861" y="200168"/>
                    <a:pt x="2656631" y="207026"/>
                  </a:cubicBezTo>
                  <a:cubicBezTo>
                    <a:pt x="2650459" y="214741"/>
                    <a:pt x="2644029" y="218599"/>
                    <a:pt x="2637343" y="218599"/>
                  </a:cubicBezTo>
                  <a:cubicBezTo>
                    <a:pt x="2628770" y="218599"/>
                    <a:pt x="2623198" y="215941"/>
                    <a:pt x="2620626" y="210626"/>
                  </a:cubicBezTo>
                  <a:cubicBezTo>
                    <a:pt x="2624055" y="212512"/>
                    <a:pt x="2627656" y="213455"/>
                    <a:pt x="2631428" y="213455"/>
                  </a:cubicBezTo>
                  <a:cubicBezTo>
                    <a:pt x="2637086" y="213455"/>
                    <a:pt x="2639915" y="210884"/>
                    <a:pt x="2639915" y="205740"/>
                  </a:cubicBezTo>
                  <a:cubicBezTo>
                    <a:pt x="2639915" y="201454"/>
                    <a:pt x="2637771" y="199311"/>
                    <a:pt x="2633485" y="199311"/>
                  </a:cubicBezTo>
                  <a:cubicBezTo>
                    <a:pt x="2636400" y="195710"/>
                    <a:pt x="2638972" y="193996"/>
                    <a:pt x="2641200" y="194167"/>
                  </a:cubicBezTo>
                  <a:cubicBezTo>
                    <a:pt x="2644801" y="194339"/>
                    <a:pt x="2647373" y="195624"/>
                    <a:pt x="2648916" y="198025"/>
                  </a:cubicBezTo>
                  <a:cubicBezTo>
                    <a:pt x="2654916" y="192881"/>
                    <a:pt x="2660060" y="190310"/>
                    <a:pt x="2664346" y="190310"/>
                  </a:cubicBezTo>
                  <a:close/>
                  <a:moveTo>
                    <a:pt x="2515185" y="190310"/>
                  </a:moveTo>
                  <a:lnTo>
                    <a:pt x="2525472" y="190310"/>
                  </a:lnTo>
                  <a:lnTo>
                    <a:pt x="2525472" y="200597"/>
                  </a:lnTo>
                  <a:cubicBezTo>
                    <a:pt x="2525472" y="203854"/>
                    <a:pt x="2524357" y="206597"/>
                    <a:pt x="2522128" y="208826"/>
                  </a:cubicBezTo>
                  <a:cubicBezTo>
                    <a:pt x="2519900" y="211055"/>
                    <a:pt x="2517156" y="212169"/>
                    <a:pt x="2513899" y="212169"/>
                  </a:cubicBezTo>
                  <a:lnTo>
                    <a:pt x="2510041" y="212169"/>
                  </a:lnTo>
                  <a:lnTo>
                    <a:pt x="2510041" y="205740"/>
                  </a:lnTo>
                  <a:lnTo>
                    <a:pt x="2504898" y="205740"/>
                  </a:lnTo>
                  <a:lnTo>
                    <a:pt x="2504898" y="198025"/>
                  </a:lnTo>
                  <a:cubicBezTo>
                    <a:pt x="2504898" y="192881"/>
                    <a:pt x="2508327" y="190310"/>
                    <a:pt x="2515185" y="190310"/>
                  </a:cubicBezTo>
                  <a:close/>
                  <a:moveTo>
                    <a:pt x="2479180" y="190310"/>
                  </a:moveTo>
                  <a:lnTo>
                    <a:pt x="2490753" y="190310"/>
                  </a:lnTo>
                  <a:cubicBezTo>
                    <a:pt x="2493325" y="190310"/>
                    <a:pt x="2495682" y="191167"/>
                    <a:pt x="2497825" y="192881"/>
                  </a:cubicBezTo>
                  <a:cubicBezTo>
                    <a:pt x="2499969" y="194596"/>
                    <a:pt x="2501040" y="196739"/>
                    <a:pt x="2501040" y="199311"/>
                  </a:cubicBezTo>
                  <a:lnTo>
                    <a:pt x="2501040" y="205740"/>
                  </a:lnTo>
                  <a:lnTo>
                    <a:pt x="2494611" y="205740"/>
                  </a:lnTo>
                  <a:lnTo>
                    <a:pt x="2494611" y="212169"/>
                  </a:lnTo>
                  <a:lnTo>
                    <a:pt x="2490753" y="212169"/>
                  </a:lnTo>
                  <a:cubicBezTo>
                    <a:pt x="2487838" y="212169"/>
                    <a:pt x="2485181" y="211355"/>
                    <a:pt x="2482781" y="209726"/>
                  </a:cubicBezTo>
                  <a:cubicBezTo>
                    <a:pt x="2480380" y="208097"/>
                    <a:pt x="2479180" y="205911"/>
                    <a:pt x="2479180" y="203168"/>
                  </a:cubicBezTo>
                  <a:close/>
                  <a:moveTo>
                    <a:pt x="2049696" y="190310"/>
                  </a:moveTo>
                  <a:cubicBezTo>
                    <a:pt x="2053982" y="190310"/>
                    <a:pt x="2057840" y="192453"/>
                    <a:pt x="2061269" y="196739"/>
                  </a:cubicBezTo>
                  <a:cubicBezTo>
                    <a:pt x="2056640" y="196739"/>
                    <a:pt x="2050211" y="200168"/>
                    <a:pt x="2041981" y="207026"/>
                  </a:cubicBezTo>
                  <a:cubicBezTo>
                    <a:pt x="2035809" y="214741"/>
                    <a:pt x="2029379" y="218599"/>
                    <a:pt x="2022693" y="218599"/>
                  </a:cubicBezTo>
                  <a:cubicBezTo>
                    <a:pt x="2014120" y="218599"/>
                    <a:pt x="2008548" y="215941"/>
                    <a:pt x="2005976" y="210626"/>
                  </a:cubicBezTo>
                  <a:cubicBezTo>
                    <a:pt x="2009405" y="212512"/>
                    <a:pt x="2013006" y="213455"/>
                    <a:pt x="2016778" y="213455"/>
                  </a:cubicBezTo>
                  <a:cubicBezTo>
                    <a:pt x="2022436" y="213455"/>
                    <a:pt x="2025265" y="210884"/>
                    <a:pt x="2025265" y="205740"/>
                  </a:cubicBezTo>
                  <a:cubicBezTo>
                    <a:pt x="2025265" y="201454"/>
                    <a:pt x="2023121" y="199311"/>
                    <a:pt x="2018835" y="199311"/>
                  </a:cubicBezTo>
                  <a:cubicBezTo>
                    <a:pt x="2021750" y="195710"/>
                    <a:pt x="2024322" y="193996"/>
                    <a:pt x="2026550" y="194167"/>
                  </a:cubicBezTo>
                  <a:cubicBezTo>
                    <a:pt x="2030151" y="194339"/>
                    <a:pt x="2032723" y="195624"/>
                    <a:pt x="2034266" y="198025"/>
                  </a:cubicBezTo>
                  <a:cubicBezTo>
                    <a:pt x="2040266" y="192881"/>
                    <a:pt x="2045410" y="190310"/>
                    <a:pt x="2049696" y="190310"/>
                  </a:cubicBezTo>
                  <a:close/>
                  <a:moveTo>
                    <a:pt x="1900535" y="190310"/>
                  </a:moveTo>
                  <a:lnTo>
                    <a:pt x="1910822" y="190310"/>
                  </a:lnTo>
                  <a:lnTo>
                    <a:pt x="1910822" y="200597"/>
                  </a:lnTo>
                  <a:cubicBezTo>
                    <a:pt x="1910822" y="203854"/>
                    <a:pt x="1909707" y="206597"/>
                    <a:pt x="1907478" y="208826"/>
                  </a:cubicBezTo>
                  <a:cubicBezTo>
                    <a:pt x="1905250" y="211055"/>
                    <a:pt x="1902506" y="212169"/>
                    <a:pt x="1899249" y="212169"/>
                  </a:cubicBezTo>
                  <a:lnTo>
                    <a:pt x="1895391" y="212169"/>
                  </a:lnTo>
                  <a:lnTo>
                    <a:pt x="1895391" y="205740"/>
                  </a:lnTo>
                  <a:lnTo>
                    <a:pt x="1890248" y="205740"/>
                  </a:lnTo>
                  <a:lnTo>
                    <a:pt x="1890248" y="198025"/>
                  </a:lnTo>
                  <a:cubicBezTo>
                    <a:pt x="1890248" y="192881"/>
                    <a:pt x="1893677" y="190310"/>
                    <a:pt x="1900535" y="190310"/>
                  </a:cubicBezTo>
                  <a:close/>
                  <a:moveTo>
                    <a:pt x="1864530" y="190310"/>
                  </a:moveTo>
                  <a:lnTo>
                    <a:pt x="1876103" y="190310"/>
                  </a:lnTo>
                  <a:cubicBezTo>
                    <a:pt x="1878675" y="190310"/>
                    <a:pt x="1881032" y="191167"/>
                    <a:pt x="1883175" y="192881"/>
                  </a:cubicBezTo>
                  <a:cubicBezTo>
                    <a:pt x="1885319" y="194596"/>
                    <a:pt x="1886390" y="196739"/>
                    <a:pt x="1886390" y="199311"/>
                  </a:cubicBezTo>
                  <a:lnTo>
                    <a:pt x="1886390" y="205740"/>
                  </a:lnTo>
                  <a:lnTo>
                    <a:pt x="1879961" y="205740"/>
                  </a:lnTo>
                  <a:lnTo>
                    <a:pt x="1879961" y="212169"/>
                  </a:lnTo>
                  <a:lnTo>
                    <a:pt x="1876103" y="212169"/>
                  </a:lnTo>
                  <a:cubicBezTo>
                    <a:pt x="1873188" y="212169"/>
                    <a:pt x="1870531" y="211355"/>
                    <a:pt x="1868131" y="209726"/>
                  </a:cubicBezTo>
                  <a:cubicBezTo>
                    <a:pt x="1865730" y="208097"/>
                    <a:pt x="1864530" y="205911"/>
                    <a:pt x="1864530" y="203168"/>
                  </a:cubicBezTo>
                  <a:close/>
                  <a:moveTo>
                    <a:pt x="1435044" y="190310"/>
                  </a:moveTo>
                  <a:cubicBezTo>
                    <a:pt x="1439330" y="190310"/>
                    <a:pt x="1443188" y="192453"/>
                    <a:pt x="1446617" y="196739"/>
                  </a:cubicBezTo>
                  <a:cubicBezTo>
                    <a:pt x="1441988" y="196739"/>
                    <a:pt x="1435559" y="200168"/>
                    <a:pt x="1427329" y="207026"/>
                  </a:cubicBezTo>
                  <a:cubicBezTo>
                    <a:pt x="1421157" y="214741"/>
                    <a:pt x="1414727" y="218599"/>
                    <a:pt x="1408041" y="218599"/>
                  </a:cubicBezTo>
                  <a:cubicBezTo>
                    <a:pt x="1399468" y="218599"/>
                    <a:pt x="1393896" y="215941"/>
                    <a:pt x="1391324" y="210626"/>
                  </a:cubicBezTo>
                  <a:cubicBezTo>
                    <a:pt x="1394753" y="212512"/>
                    <a:pt x="1398354" y="213455"/>
                    <a:pt x="1402126" y="213455"/>
                  </a:cubicBezTo>
                  <a:cubicBezTo>
                    <a:pt x="1407784" y="213455"/>
                    <a:pt x="1410613" y="210884"/>
                    <a:pt x="1410613" y="205740"/>
                  </a:cubicBezTo>
                  <a:cubicBezTo>
                    <a:pt x="1410613" y="201454"/>
                    <a:pt x="1408469" y="199311"/>
                    <a:pt x="1404183" y="199311"/>
                  </a:cubicBezTo>
                  <a:cubicBezTo>
                    <a:pt x="1407098" y="195710"/>
                    <a:pt x="1409670" y="193996"/>
                    <a:pt x="1411898" y="194167"/>
                  </a:cubicBezTo>
                  <a:cubicBezTo>
                    <a:pt x="1415499" y="194339"/>
                    <a:pt x="1418071" y="195624"/>
                    <a:pt x="1419614" y="198025"/>
                  </a:cubicBezTo>
                  <a:cubicBezTo>
                    <a:pt x="1425614" y="192881"/>
                    <a:pt x="1430758" y="190310"/>
                    <a:pt x="1435044" y="190310"/>
                  </a:cubicBezTo>
                  <a:close/>
                  <a:moveTo>
                    <a:pt x="1285883" y="190310"/>
                  </a:moveTo>
                  <a:lnTo>
                    <a:pt x="1296170" y="190310"/>
                  </a:lnTo>
                  <a:lnTo>
                    <a:pt x="1296170" y="200597"/>
                  </a:lnTo>
                  <a:cubicBezTo>
                    <a:pt x="1296170" y="203854"/>
                    <a:pt x="1295055" y="206597"/>
                    <a:pt x="1292826" y="208826"/>
                  </a:cubicBezTo>
                  <a:cubicBezTo>
                    <a:pt x="1290598" y="211055"/>
                    <a:pt x="1287854" y="212169"/>
                    <a:pt x="1284597" y="212169"/>
                  </a:cubicBezTo>
                  <a:lnTo>
                    <a:pt x="1280739" y="212169"/>
                  </a:lnTo>
                  <a:lnTo>
                    <a:pt x="1280739" y="205740"/>
                  </a:lnTo>
                  <a:lnTo>
                    <a:pt x="1275596" y="205740"/>
                  </a:lnTo>
                  <a:lnTo>
                    <a:pt x="1275596" y="198025"/>
                  </a:lnTo>
                  <a:cubicBezTo>
                    <a:pt x="1275596" y="192881"/>
                    <a:pt x="1279025" y="190310"/>
                    <a:pt x="1285883" y="190310"/>
                  </a:cubicBezTo>
                  <a:close/>
                  <a:moveTo>
                    <a:pt x="1249878" y="190310"/>
                  </a:moveTo>
                  <a:lnTo>
                    <a:pt x="1261451" y="190310"/>
                  </a:lnTo>
                  <a:cubicBezTo>
                    <a:pt x="1264023" y="190310"/>
                    <a:pt x="1266380" y="191167"/>
                    <a:pt x="1268523" y="192881"/>
                  </a:cubicBezTo>
                  <a:cubicBezTo>
                    <a:pt x="1270667" y="194596"/>
                    <a:pt x="1271738" y="196739"/>
                    <a:pt x="1271738" y="199311"/>
                  </a:cubicBezTo>
                  <a:lnTo>
                    <a:pt x="1271738" y="205740"/>
                  </a:lnTo>
                  <a:lnTo>
                    <a:pt x="1265309" y="205740"/>
                  </a:lnTo>
                  <a:lnTo>
                    <a:pt x="1265309" y="212169"/>
                  </a:lnTo>
                  <a:lnTo>
                    <a:pt x="1261451" y="212169"/>
                  </a:lnTo>
                  <a:cubicBezTo>
                    <a:pt x="1258536" y="212169"/>
                    <a:pt x="1255879" y="211355"/>
                    <a:pt x="1253479" y="209726"/>
                  </a:cubicBezTo>
                  <a:cubicBezTo>
                    <a:pt x="1251078" y="208097"/>
                    <a:pt x="1249878" y="205911"/>
                    <a:pt x="1249878" y="203168"/>
                  </a:cubicBezTo>
                  <a:close/>
                  <a:moveTo>
                    <a:pt x="820392" y="190310"/>
                  </a:moveTo>
                  <a:cubicBezTo>
                    <a:pt x="824678" y="190310"/>
                    <a:pt x="828536" y="192453"/>
                    <a:pt x="831965" y="196739"/>
                  </a:cubicBezTo>
                  <a:cubicBezTo>
                    <a:pt x="827336" y="196739"/>
                    <a:pt x="820907" y="200168"/>
                    <a:pt x="812677" y="207026"/>
                  </a:cubicBezTo>
                  <a:cubicBezTo>
                    <a:pt x="806505" y="214741"/>
                    <a:pt x="800075" y="218599"/>
                    <a:pt x="793389" y="218599"/>
                  </a:cubicBezTo>
                  <a:cubicBezTo>
                    <a:pt x="784816" y="218599"/>
                    <a:pt x="779244" y="215941"/>
                    <a:pt x="776672" y="210626"/>
                  </a:cubicBezTo>
                  <a:cubicBezTo>
                    <a:pt x="780101" y="212512"/>
                    <a:pt x="783702" y="213455"/>
                    <a:pt x="787474" y="213455"/>
                  </a:cubicBezTo>
                  <a:cubicBezTo>
                    <a:pt x="793132" y="213455"/>
                    <a:pt x="795961" y="210884"/>
                    <a:pt x="795961" y="205740"/>
                  </a:cubicBezTo>
                  <a:cubicBezTo>
                    <a:pt x="795961" y="201454"/>
                    <a:pt x="793817" y="199311"/>
                    <a:pt x="789531" y="199311"/>
                  </a:cubicBezTo>
                  <a:cubicBezTo>
                    <a:pt x="792446" y="195710"/>
                    <a:pt x="795018" y="193996"/>
                    <a:pt x="797246" y="194167"/>
                  </a:cubicBezTo>
                  <a:cubicBezTo>
                    <a:pt x="800847" y="194339"/>
                    <a:pt x="803419" y="195624"/>
                    <a:pt x="804962" y="198025"/>
                  </a:cubicBezTo>
                  <a:cubicBezTo>
                    <a:pt x="810962" y="192881"/>
                    <a:pt x="816106" y="190310"/>
                    <a:pt x="820392" y="190310"/>
                  </a:cubicBezTo>
                  <a:close/>
                  <a:moveTo>
                    <a:pt x="671231" y="190310"/>
                  </a:moveTo>
                  <a:lnTo>
                    <a:pt x="681518" y="190310"/>
                  </a:lnTo>
                  <a:lnTo>
                    <a:pt x="681518" y="200597"/>
                  </a:lnTo>
                  <a:cubicBezTo>
                    <a:pt x="681518" y="203854"/>
                    <a:pt x="680403" y="206597"/>
                    <a:pt x="678174" y="208826"/>
                  </a:cubicBezTo>
                  <a:cubicBezTo>
                    <a:pt x="675946" y="211055"/>
                    <a:pt x="673202" y="212169"/>
                    <a:pt x="669945" y="212169"/>
                  </a:cubicBezTo>
                  <a:lnTo>
                    <a:pt x="666087" y="212169"/>
                  </a:lnTo>
                  <a:lnTo>
                    <a:pt x="666087" y="205740"/>
                  </a:lnTo>
                  <a:lnTo>
                    <a:pt x="660944" y="205740"/>
                  </a:lnTo>
                  <a:lnTo>
                    <a:pt x="660944" y="198025"/>
                  </a:lnTo>
                  <a:cubicBezTo>
                    <a:pt x="660944" y="192881"/>
                    <a:pt x="664373" y="190310"/>
                    <a:pt x="671231" y="190310"/>
                  </a:cubicBezTo>
                  <a:close/>
                  <a:moveTo>
                    <a:pt x="635226" y="190310"/>
                  </a:moveTo>
                  <a:lnTo>
                    <a:pt x="646799" y="190310"/>
                  </a:lnTo>
                  <a:cubicBezTo>
                    <a:pt x="649371" y="190310"/>
                    <a:pt x="651728" y="191167"/>
                    <a:pt x="653871" y="192881"/>
                  </a:cubicBezTo>
                  <a:cubicBezTo>
                    <a:pt x="656015" y="194596"/>
                    <a:pt x="657086" y="196739"/>
                    <a:pt x="657086" y="199311"/>
                  </a:cubicBezTo>
                  <a:lnTo>
                    <a:pt x="657086" y="205740"/>
                  </a:lnTo>
                  <a:lnTo>
                    <a:pt x="650657" y="205740"/>
                  </a:lnTo>
                  <a:lnTo>
                    <a:pt x="650657" y="212169"/>
                  </a:lnTo>
                  <a:lnTo>
                    <a:pt x="646799" y="212169"/>
                  </a:lnTo>
                  <a:cubicBezTo>
                    <a:pt x="643884" y="212169"/>
                    <a:pt x="641227" y="211355"/>
                    <a:pt x="638827" y="209726"/>
                  </a:cubicBezTo>
                  <a:cubicBezTo>
                    <a:pt x="636426" y="208097"/>
                    <a:pt x="635226" y="205911"/>
                    <a:pt x="635226" y="203168"/>
                  </a:cubicBezTo>
                  <a:close/>
                  <a:moveTo>
                    <a:pt x="205740" y="190310"/>
                  </a:moveTo>
                  <a:cubicBezTo>
                    <a:pt x="210027" y="190310"/>
                    <a:pt x="213884" y="192453"/>
                    <a:pt x="217313" y="196739"/>
                  </a:cubicBezTo>
                  <a:cubicBezTo>
                    <a:pt x="212684" y="196739"/>
                    <a:pt x="206255" y="200168"/>
                    <a:pt x="198025" y="207026"/>
                  </a:cubicBezTo>
                  <a:cubicBezTo>
                    <a:pt x="191853" y="214741"/>
                    <a:pt x="185424" y="218599"/>
                    <a:pt x="178737" y="218599"/>
                  </a:cubicBezTo>
                  <a:cubicBezTo>
                    <a:pt x="170165" y="218599"/>
                    <a:pt x="164592" y="215941"/>
                    <a:pt x="162021" y="210626"/>
                  </a:cubicBezTo>
                  <a:cubicBezTo>
                    <a:pt x="165450" y="212512"/>
                    <a:pt x="169050" y="213455"/>
                    <a:pt x="172822" y="213455"/>
                  </a:cubicBezTo>
                  <a:cubicBezTo>
                    <a:pt x="178480" y="213455"/>
                    <a:pt x="181309" y="210884"/>
                    <a:pt x="181309" y="205740"/>
                  </a:cubicBezTo>
                  <a:cubicBezTo>
                    <a:pt x="181309" y="201454"/>
                    <a:pt x="179166" y="199311"/>
                    <a:pt x="174879" y="199311"/>
                  </a:cubicBezTo>
                  <a:cubicBezTo>
                    <a:pt x="177794" y="195710"/>
                    <a:pt x="180366" y="193996"/>
                    <a:pt x="182595" y="194167"/>
                  </a:cubicBezTo>
                  <a:cubicBezTo>
                    <a:pt x="186195" y="194339"/>
                    <a:pt x="188767" y="195624"/>
                    <a:pt x="190310" y="198025"/>
                  </a:cubicBezTo>
                  <a:cubicBezTo>
                    <a:pt x="196311" y="192881"/>
                    <a:pt x="201454" y="190310"/>
                    <a:pt x="205740" y="190310"/>
                  </a:cubicBezTo>
                  <a:close/>
                  <a:moveTo>
                    <a:pt x="56579" y="190310"/>
                  </a:moveTo>
                  <a:lnTo>
                    <a:pt x="66866" y="190310"/>
                  </a:lnTo>
                  <a:lnTo>
                    <a:pt x="66866" y="200597"/>
                  </a:lnTo>
                  <a:cubicBezTo>
                    <a:pt x="66866" y="203854"/>
                    <a:pt x="65751" y="206597"/>
                    <a:pt x="63523" y="208826"/>
                  </a:cubicBezTo>
                  <a:cubicBezTo>
                    <a:pt x="61294" y="211055"/>
                    <a:pt x="58551" y="212169"/>
                    <a:pt x="55293" y="212169"/>
                  </a:cubicBezTo>
                  <a:lnTo>
                    <a:pt x="51435" y="212169"/>
                  </a:lnTo>
                  <a:lnTo>
                    <a:pt x="51435" y="205740"/>
                  </a:lnTo>
                  <a:lnTo>
                    <a:pt x="46292" y="205740"/>
                  </a:lnTo>
                  <a:lnTo>
                    <a:pt x="46292" y="198025"/>
                  </a:lnTo>
                  <a:cubicBezTo>
                    <a:pt x="46292" y="192881"/>
                    <a:pt x="49721" y="190310"/>
                    <a:pt x="56579" y="190310"/>
                  </a:cubicBezTo>
                  <a:close/>
                  <a:moveTo>
                    <a:pt x="20574" y="190310"/>
                  </a:moveTo>
                  <a:lnTo>
                    <a:pt x="32147" y="190310"/>
                  </a:lnTo>
                  <a:cubicBezTo>
                    <a:pt x="34719" y="190310"/>
                    <a:pt x="37076" y="191167"/>
                    <a:pt x="39220" y="192881"/>
                  </a:cubicBezTo>
                  <a:cubicBezTo>
                    <a:pt x="41363" y="194596"/>
                    <a:pt x="42434" y="196739"/>
                    <a:pt x="42434" y="199311"/>
                  </a:cubicBezTo>
                  <a:lnTo>
                    <a:pt x="42434" y="205740"/>
                  </a:lnTo>
                  <a:lnTo>
                    <a:pt x="36005" y="205740"/>
                  </a:lnTo>
                  <a:lnTo>
                    <a:pt x="36005" y="212169"/>
                  </a:lnTo>
                  <a:lnTo>
                    <a:pt x="32147" y="212169"/>
                  </a:lnTo>
                  <a:cubicBezTo>
                    <a:pt x="29233" y="212169"/>
                    <a:pt x="26575" y="211355"/>
                    <a:pt x="24175" y="209726"/>
                  </a:cubicBezTo>
                  <a:cubicBezTo>
                    <a:pt x="21775" y="208097"/>
                    <a:pt x="20574" y="205911"/>
                    <a:pt x="20574" y="203168"/>
                  </a:cubicBezTo>
                  <a:close/>
                  <a:moveTo>
                    <a:pt x="2533187" y="185166"/>
                  </a:moveTo>
                  <a:lnTo>
                    <a:pt x="2540902" y="185166"/>
                  </a:lnTo>
                  <a:lnTo>
                    <a:pt x="2540902" y="228886"/>
                  </a:lnTo>
                  <a:lnTo>
                    <a:pt x="2715781" y="228886"/>
                  </a:lnTo>
                  <a:lnTo>
                    <a:pt x="2715781" y="236601"/>
                  </a:lnTo>
                  <a:lnTo>
                    <a:pt x="2533187" y="236601"/>
                  </a:lnTo>
                  <a:close/>
                  <a:moveTo>
                    <a:pt x="1918537" y="185166"/>
                  </a:moveTo>
                  <a:lnTo>
                    <a:pt x="1926252" y="185166"/>
                  </a:lnTo>
                  <a:lnTo>
                    <a:pt x="1926252" y="228886"/>
                  </a:lnTo>
                  <a:lnTo>
                    <a:pt x="2101131" y="228886"/>
                  </a:lnTo>
                  <a:lnTo>
                    <a:pt x="2101131" y="236601"/>
                  </a:lnTo>
                  <a:lnTo>
                    <a:pt x="1918537" y="236601"/>
                  </a:lnTo>
                  <a:close/>
                  <a:moveTo>
                    <a:pt x="1303885" y="185166"/>
                  </a:moveTo>
                  <a:lnTo>
                    <a:pt x="1311600" y="185166"/>
                  </a:lnTo>
                  <a:lnTo>
                    <a:pt x="1311600" y="228886"/>
                  </a:lnTo>
                  <a:lnTo>
                    <a:pt x="1486479" y="228886"/>
                  </a:lnTo>
                  <a:lnTo>
                    <a:pt x="1486479" y="236601"/>
                  </a:lnTo>
                  <a:lnTo>
                    <a:pt x="1303885" y="236601"/>
                  </a:lnTo>
                  <a:close/>
                  <a:moveTo>
                    <a:pt x="689233" y="185166"/>
                  </a:moveTo>
                  <a:lnTo>
                    <a:pt x="696948" y="185166"/>
                  </a:lnTo>
                  <a:lnTo>
                    <a:pt x="696948" y="228886"/>
                  </a:lnTo>
                  <a:lnTo>
                    <a:pt x="871827" y="228886"/>
                  </a:lnTo>
                  <a:lnTo>
                    <a:pt x="871827" y="236601"/>
                  </a:lnTo>
                  <a:lnTo>
                    <a:pt x="689233" y="236601"/>
                  </a:lnTo>
                  <a:close/>
                  <a:moveTo>
                    <a:pt x="74581" y="185166"/>
                  </a:moveTo>
                  <a:lnTo>
                    <a:pt x="82296" y="185166"/>
                  </a:lnTo>
                  <a:lnTo>
                    <a:pt x="82296" y="228886"/>
                  </a:lnTo>
                  <a:lnTo>
                    <a:pt x="257175" y="228886"/>
                  </a:lnTo>
                  <a:lnTo>
                    <a:pt x="257175" y="236601"/>
                  </a:lnTo>
                  <a:lnTo>
                    <a:pt x="74581" y="236601"/>
                  </a:lnTo>
                  <a:close/>
                  <a:moveTo>
                    <a:pt x="2576907" y="171021"/>
                  </a:moveTo>
                  <a:cubicBezTo>
                    <a:pt x="2592166" y="171021"/>
                    <a:pt x="2607168" y="180023"/>
                    <a:pt x="2621912" y="198025"/>
                  </a:cubicBezTo>
                  <a:cubicBezTo>
                    <a:pt x="2626199" y="203168"/>
                    <a:pt x="2630485" y="207026"/>
                    <a:pt x="2634771" y="209598"/>
                  </a:cubicBezTo>
                  <a:cubicBezTo>
                    <a:pt x="2626027" y="209598"/>
                    <a:pt x="2620455" y="207883"/>
                    <a:pt x="2618055" y="204454"/>
                  </a:cubicBezTo>
                  <a:cubicBezTo>
                    <a:pt x="2618055" y="209598"/>
                    <a:pt x="2617197" y="213884"/>
                    <a:pt x="2615483" y="217313"/>
                  </a:cubicBezTo>
                  <a:cubicBezTo>
                    <a:pt x="2611368" y="215084"/>
                    <a:pt x="2608368" y="211226"/>
                    <a:pt x="2606482" y="205740"/>
                  </a:cubicBezTo>
                  <a:cubicBezTo>
                    <a:pt x="2603910" y="212598"/>
                    <a:pt x="2597909" y="216027"/>
                    <a:pt x="2588480" y="216027"/>
                  </a:cubicBezTo>
                  <a:cubicBezTo>
                    <a:pt x="2594480" y="213455"/>
                    <a:pt x="2597481" y="207455"/>
                    <a:pt x="2597481" y="198025"/>
                  </a:cubicBezTo>
                  <a:lnTo>
                    <a:pt x="2585103" y="181778"/>
                  </a:lnTo>
                  <a:lnTo>
                    <a:pt x="2585008" y="181566"/>
                  </a:lnTo>
                  <a:lnTo>
                    <a:pt x="2584912" y="181528"/>
                  </a:lnTo>
                  <a:close/>
                  <a:moveTo>
                    <a:pt x="1962257" y="171021"/>
                  </a:moveTo>
                  <a:cubicBezTo>
                    <a:pt x="1977516" y="171021"/>
                    <a:pt x="1992518" y="180023"/>
                    <a:pt x="2007262" y="198025"/>
                  </a:cubicBezTo>
                  <a:cubicBezTo>
                    <a:pt x="2011549" y="203168"/>
                    <a:pt x="2015835" y="207026"/>
                    <a:pt x="2020121" y="209598"/>
                  </a:cubicBezTo>
                  <a:cubicBezTo>
                    <a:pt x="2011377" y="209598"/>
                    <a:pt x="2005805" y="207883"/>
                    <a:pt x="2003405" y="204454"/>
                  </a:cubicBezTo>
                  <a:cubicBezTo>
                    <a:pt x="2003405" y="209598"/>
                    <a:pt x="2002547" y="213884"/>
                    <a:pt x="2000833" y="217313"/>
                  </a:cubicBezTo>
                  <a:cubicBezTo>
                    <a:pt x="1996718" y="215084"/>
                    <a:pt x="1993718" y="211226"/>
                    <a:pt x="1991832" y="205740"/>
                  </a:cubicBezTo>
                  <a:cubicBezTo>
                    <a:pt x="1989260" y="212598"/>
                    <a:pt x="1983259" y="216027"/>
                    <a:pt x="1973830" y="216027"/>
                  </a:cubicBezTo>
                  <a:cubicBezTo>
                    <a:pt x="1979830" y="213455"/>
                    <a:pt x="1982831" y="207455"/>
                    <a:pt x="1982831" y="198025"/>
                  </a:cubicBezTo>
                  <a:lnTo>
                    <a:pt x="1970453" y="181778"/>
                  </a:lnTo>
                  <a:lnTo>
                    <a:pt x="1970358" y="181566"/>
                  </a:lnTo>
                  <a:lnTo>
                    <a:pt x="1970262" y="181528"/>
                  </a:lnTo>
                  <a:close/>
                  <a:moveTo>
                    <a:pt x="1347605" y="171021"/>
                  </a:moveTo>
                  <a:cubicBezTo>
                    <a:pt x="1362864" y="171021"/>
                    <a:pt x="1377866" y="180023"/>
                    <a:pt x="1392610" y="198025"/>
                  </a:cubicBezTo>
                  <a:cubicBezTo>
                    <a:pt x="1396897" y="203168"/>
                    <a:pt x="1401183" y="207026"/>
                    <a:pt x="1405469" y="209598"/>
                  </a:cubicBezTo>
                  <a:cubicBezTo>
                    <a:pt x="1396725" y="209598"/>
                    <a:pt x="1391153" y="207883"/>
                    <a:pt x="1388753" y="204454"/>
                  </a:cubicBezTo>
                  <a:cubicBezTo>
                    <a:pt x="1388753" y="209598"/>
                    <a:pt x="1387895" y="213884"/>
                    <a:pt x="1386181" y="217313"/>
                  </a:cubicBezTo>
                  <a:cubicBezTo>
                    <a:pt x="1382066" y="215084"/>
                    <a:pt x="1379066" y="211226"/>
                    <a:pt x="1377180" y="205740"/>
                  </a:cubicBezTo>
                  <a:cubicBezTo>
                    <a:pt x="1374608" y="212598"/>
                    <a:pt x="1368607" y="216027"/>
                    <a:pt x="1359178" y="216027"/>
                  </a:cubicBezTo>
                  <a:cubicBezTo>
                    <a:pt x="1365178" y="213455"/>
                    <a:pt x="1368179" y="207455"/>
                    <a:pt x="1368179" y="198025"/>
                  </a:cubicBezTo>
                  <a:lnTo>
                    <a:pt x="1355801" y="181778"/>
                  </a:lnTo>
                  <a:lnTo>
                    <a:pt x="1355706" y="181566"/>
                  </a:lnTo>
                  <a:lnTo>
                    <a:pt x="1355610" y="181528"/>
                  </a:lnTo>
                  <a:close/>
                  <a:moveTo>
                    <a:pt x="732953" y="171021"/>
                  </a:moveTo>
                  <a:cubicBezTo>
                    <a:pt x="748212" y="171021"/>
                    <a:pt x="763214" y="180023"/>
                    <a:pt x="777958" y="198025"/>
                  </a:cubicBezTo>
                  <a:cubicBezTo>
                    <a:pt x="782245" y="203168"/>
                    <a:pt x="786531" y="207026"/>
                    <a:pt x="790817" y="209598"/>
                  </a:cubicBezTo>
                  <a:cubicBezTo>
                    <a:pt x="782073" y="209598"/>
                    <a:pt x="776501" y="207883"/>
                    <a:pt x="774101" y="204454"/>
                  </a:cubicBezTo>
                  <a:cubicBezTo>
                    <a:pt x="774101" y="209598"/>
                    <a:pt x="773243" y="213884"/>
                    <a:pt x="771529" y="217313"/>
                  </a:cubicBezTo>
                  <a:cubicBezTo>
                    <a:pt x="767414" y="215084"/>
                    <a:pt x="764414" y="211226"/>
                    <a:pt x="762528" y="205740"/>
                  </a:cubicBezTo>
                  <a:cubicBezTo>
                    <a:pt x="759956" y="212598"/>
                    <a:pt x="753955" y="216027"/>
                    <a:pt x="744526" y="216027"/>
                  </a:cubicBezTo>
                  <a:cubicBezTo>
                    <a:pt x="750526" y="213455"/>
                    <a:pt x="753527" y="207455"/>
                    <a:pt x="753527" y="198025"/>
                  </a:cubicBezTo>
                  <a:lnTo>
                    <a:pt x="741149" y="181778"/>
                  </a:lnTo>
                  <a:lnTo>
                    <a:pt x="741054" y="181566"/>
                  </a:lnTo>
                  <a:lnTo>
                    <a:pt x="740958" y="181528"/>
                  </a:lnTo>
                  <a:close/>
                  <a:moveTo>
                    <a:pt x="118301" y="171021"/>
                  </a:moveTo>
                  <a:cubicBezTo>
                    <a:pt x="133560" y="171021"/>
                    <a:pt x="148562" y="180023"/>
                    <a:pt x="163307" y="198025"/>
                  </a:cubicBezTo>
                  <a:cubicBezTo>
                    <a:pt x="167593" y="203168"/>
                    <a:pt x="171879" y="207026"/>
                    <a:pt x="176165" y="209598"/>
                  </a:cubicBezTo>
                  <a:cubicBezTo>
                    <a:pt x="167421" y="209598"/>
                    <a:pt x="161849" y="207883"/>
                    <a:pt x="159449" y="204454"/>
                  </a:cubicBezTo>
                  <a:cubicBezTo>
                    <a:pt x="159449" y="209598"/>
                    <a:pt x="158592" y="213884"/>
                    <a:pt x="156877" y="217313"/>
                  </a:cubicBezTo>
                  <a:cubicBezTo>
                    <a:pt x="152762" y="215084"/>
                    <a:pt x="149762" y="211226"/>
                    <a:pt x="147876" y="205740"/>
                  </a:cubicBezTo>
                  <a:cubicBezTo>
                    <a:pt x="145304" y="212598"/>
                    <a:pt x="139304" y="216027"/>
                    <a:pt x="129874" y="216027"/>
                  </a:cubicBezTo>
                  <a:cubicBezTo>
                    <a:pt x="135875" y="213455"/>
                    <a:pt x="138875" y="207455"/>
                    <a:pt x="138875" y="198025"/>
                  </a:cubicBezTo>
                  <a:lnTo>
                    <a:pt x="126496" y="181778"/>
                  </a:lnTo>
                  <a:lnTo>
                    <a:pt x="126402" y="181566"/>
                  </a:lnTo>
                  <a:lnTo>
                    <a:pt x="126306" y="181528"/>
                  </a:lnTo>
                  <a:close/>
                  <a:moveTo>
                    <a:pt x="2546046" y="159191"/>
                  </a:moveTo>
                  <a:cubicBezTo>
                    <a:pt x="2548960" y="159191"/>
                    <a:pt x="2551446" y="160220"/>
                    <a:pt x="2553504" y="162277"/>
                  </a:cubicBezTo>
                  <a:cubicBezTo>
                    <a:pt x="2555561" y="164335"/>
                    <a:pt x="2556590" y="166821"/>
                    <a:pt x="2556590" y="169736"/>
                  </a:cubicBezTo>
                  <a:lnTo>
                    <a:pt x="2546046" y="169736"/>
                  </a:lnTo>
                  <a:close/>
                  <a:moveTo>
                    <a:pt x="1931396" y="159191"/>
                  </a:moveTo>
                  <a:cubicBezTo>
                    <a:pt x="1934310" y="159191"/>
                    <a:pt x="1936796" y="160220"/>
                    <a:pt x="1938854" y="162277"/>
                  </a:cubicBezTo>
                  <a:cubicBezTo>
                    <a:pt x="1940911" y="164335"/>
                    <a:pt x="1941940" y="166821"/>
                    <a:pt x="1941940" y="169736"/>
                  </a:cubicBezTo>
                  <a:lnTo>
                    <a:pt x="1931396" y="169736"/>
                  </a:lnTo>
                  <a:close/>
                  <a:moveTo>
                    <a:pt x="1316744" y="159191"/>
                  </a:moveTo>
                  <a:cubicBezTo>
                    <a:pt x="1319658" y="159191"/>
                    <a:pt x="1322144" y="160220"/>
                    <a:pt x="1324202" y="162277"/>
                  </a:cubicBezTo>
                  <a:cubicBezTo>
                    <a:pt x="1326259" y="164335"/>
                    <a:pt x="1327288" y="166821"/>
                    <a:pt x="1327288" y="169736"/>
                  </a:cubicBezTo>
                  <a:lnTo>
                    <a:pt x="1316744" y="169736"/>
                  </a:lnTo>
                  <a:close/>
                  <a:moveTo>
                    <a:pt x="702092" y="159191"/>
                  </a:moveTo>
                  <a:cubicBezTo>
                    <a:pt x="705006" y="159191"/>
                    <a:pt x="707492" y="160220"/>
                    <a:pt x="709550" y="162277"/>
                  </a:cubicBezTo>
                  <a:cubicBezTo>
                    <a:pt x="711607" y="164335"/>
                    <a:pt x="712636" y="166821"/>
                    <a:pt x="712636" y="169736"/>
                  </a:cubicBezTo>
                  <a:lnTo>
                    <a:pt x="702092" y="169736"/>
                  </a:lnTo>
                  <a:close/>
                  <a:moveTo>
                    <a:pt x="87440" y="159191"/>
                  </a:moveTo>
                  <a:cubicBezTo>
                    <a:pt x="90355" y="159191"/>
                    <a:pt x="92841" y="160220"/>
                    <a:pt x="94898" y="162277"/>
                  </a:cubicBezTo>
                  <a:cubicBezTo>
                    <a:pt x="96955" y="164335"/>
                    <a:pt x="97984" y="166821"/>
                    <a:pt x="97984" y="169736"/>
                  </a:cubicBezTo>
                  <a:lnTo>
                    <a:pt x="87440" y="169736"/>
                  </a:lnTo>
                  <a:close/>
                  <a:moveTo>
                    <a:pt x="2624998" y="146333"/>
                  </a:moveTo>
                  <a:cubicBezTo>
                    <a:pt x="2634085" y="147876"/>
                    <a:pt x="2638629" y="153533"/>
                    <a:pt x="2638629" y="163306"/>
                  </a:cubicBezTo>
                  <a:cubicBezTo>
                    <a:pt x="2638629" y="167078"/>
                    <a:pt x="2636914" y="172522"/>
                    <a:pt x="2633485" y="179637"/>
                  </a:cubicBezTo>
                  <a:cubicBezTo>
                    <a:pt x="2630056" y="186752"/>
                    <a:pt x="2628342" y="191595"/>
                    <a:pt x="2628342" y="194167"/>
                  </a:cubicBezTo>
                  <a:cubicBezTo>
                    <a:pt x="2623884" y="191081"/>
                    <a:pt x="2621741" y="188081"/>
                    <a:pt x="2621912" y="185166"/>
                  </a:cubicBezTo>
                  <a:cubicBezTo>
                    <a:pt x="2621912" y="183794"/>
                    <a:pt x="2622427" y="181737"/>
                    <a:pt x="2623455" y="178994"/>
                  </a:cubicBezTo>
                  <a:cubicBezTo>
                    <a:pt x="2624484" y="176251"/>
                    <a:pt x="2624998" y="174708"/>
                    <a:pt x="2624998" y="174365"/>
                  </a:cubicBezTo>
                  <a:cubicBezTo>
                    <a:pt x="2624998" y="174193"/>
                    <a:pt x="2624827" y="173936"/>
                    <a:pt x="2624484" y="173593"/>
                  </a:cubicBezTo>
                  <a:lnTo>
                    <a:pt x="2621912" y="173593"/>
                  </a:lnTo>
                  <a:cubicBezTo>
                    <a:pt x="2616769" y="173593"/>
                    <a:pt x="2614197" y="171021"/>
                    <a:pt x="2614197" y="165878"/>
                  </a:cubicBezTo>
                  <a:cubicBezTo>
                    <a:pt x="2614369" y="164849"/>
                    <a:pt x="2614797" y="163135"/>
                    <a:pt x="2615483" y="160734"/>
                  </a:cubicBezTo>
                  <a:cubicBezTo>
                    <a:pt x="2615826" y="163649"/>
                    <a:pt x="2618140" y="165106"/>
                    <a:pt x="2622427" y="165106"/>
                  </a:cubicBezTo>
                  <a:cubicBezTo>
                    <a:pt x="2628256" y="165106"/>
                    <a:pt x="2631085" y="162792"/>
                    <a:pt x="2630913" y="158163"/>
                  </a:cubicBezTo>
                  <a:cubicBezTo>
                    <a:pt x="2630742" y="153019"/>
                    <a:pt x="2628770" y="149076"/>
                    <a:pt x="2624998" y="146333"/>
                  </a:cubicBezTo>
                  <a:close/>
                  <a:moveTo>
                    <a:pt x="2010348" y="146333"/>
                  </a:moveTo>
                  <a:cubicBezTo>
                    <a:pt x="2019435" y="147876"/>
                    <a:pt x="2023979" y="153533"/>
                    <a:pt x="2023979" y="163306"/>
                  </a:cubicBezTo>
                  <a:cubicBezTo>
                    <a:pt x="2023979" y="167078"/>
                    <a:pt x="2022264" y="172522"/>
                    <a:pt x="2018835" y="179637"/>
                  </a:cubicBezTo>
                  <a:cubicBezTo>
                    <a:pt x="2015406" y="186752"/>
                    <a:pt x="2013692" y="191595"/>
                    <a:pt x="2013692" y="194167"/>
                  </a:cubicBezTo>
                  <a:cubicBezTo>
                    <a:pt x="2009234" y="191081"/>
                    <a:pt x="2007091" y="188081"/>
                    <a:pt x="2007262" y="185166"/>
                  </a:cubicBezTo>
                  <a:cubicBezTo>
                    <a:pt x="2007262" y="183794"/>
                    <a:pt x="2007777" y="181737"/>
                    <a:pt x="2008805" y="178994"/>
                  </a:cubicBezTo>
                  <a:cubicBezTo>
                    <a:pt x="2009834" y="176251"/>
                    <a:pt x="2010348" y="174708"/>
                    <a:pt x="2010348" y="174365"/>
                  </a:cubicBezTo>
                  <a:cubicBezTo>
                    <a:pt x="2010348" y="174193"/>
                    <a:pt x="2010177" y="173936"/>
                    <a:pt x="2009834" y="173593"/>
                  </a:cubicBezTo>
                  <a:lnTo>
                    <a:pt x="2007262" y="173593"/>
                  </a:lnTo>
                  <a:cubicBezTo>
                    <a:pt x="2002119" y="173593"/>
                    <a:pt x="1999547" y="171021"/>
                    <a:pt x="1999547" y="165878"/>
                  </a:cubicBezTo>
                  <a:cubicBezTo>
                    <a:pt x="1999719" y="164849"/>
                    <a:pt x="2000147" y="163135"/>
                    <a:pt x="2000833" y="160734"/>
                  </a:cubicBezTo>
                  <a:cubicBezTo>
                    <a:pt x="2001176" y="163649"/>
                    <a:pt x="2003490" y="165106"/>
                    <a:pt x="2007777" y="165106"/>
                  </a:cubicBezTo>
                  <a:cubicBezTo>
                    <a:pt x="2013606" y="165106"/>
                    <a:pt x="2016435" y="162792"/>
                    <a:pt x="2016263" y="158163"/>
                  </a:cubicBezTo>
                  <a:cubicBezTo>
                    <a:pt x="2016092" y="153019"/>
                    <a:pt x="2014120" y="149076"/>
                    <a:pt x="2010348" y="146333"/>
                  </a:cubicBezTo>
                  <a:close/>
                  <a:moveTo>
                    <a:pt x="1395696" y="146333"/>
                  </a:moveTo>
                  <a:cubicBezTo>
                    <a:pt x="1404783" y="147876"/>
                    <a:pt x="1409327" y="153533"/>
                    <a:pt x="1409327" y="163306"/>
                  </a:cubicBezTo>
                  <a:cubicBezTo>
                    <a:pt x="1409327" y="167078"/>
                    <a:pt x="1407612" y="172522"/>
                    <a:pt x="1404183" y="179637"/>
                  </a:cubicBezTo>
                  <a:cubicBezTo>
                    <a:pt x="1400754" y="186752"/>
                    <a:pt x="1399040" y="191595"/>
                    <a:pt x="1399040" y="194167"/>
                  </a:cubicBezTo>
                  <a:cubicBezTo>
                    <a:pt x="1394582" y="191081"/>
                    <a:pt x="1392439" y="188081"/>
                    <a:pt x="1392610" y="185166"/>
                  </a:cubicBezTo>
                  <a:cubicBezTo>
                    <a:pt x="1392610" y="183794"/>
                    <a:pt x="1393125" y="181737"/>
                    <a:pt x="1394153" y="178994"/>
                  </a:cubicBezTo>
                  <a:cubicBezTo>
                    <a:pt x="1395182" y="176251"/>
                    <a:pt x="1395696" y="174708"/>
                    <a:pt x="1395696" y="174365"/>
                  </a:cubicBezTo>
                  <a:cubicBezTo>
                    <a:pt x="1395696" y="174193"/>
                    <a:pt x="1395525" y="173936"/>
                    <a:pt x="1395182" y="173593"/>
                  </a:cubicBezTo>
                  <a:lnTo>
                    <a:pt x="1392610" y="173593"/>
                  </a:lnTo>
                  <a:cubicBezTo>
                    <a:pt x="1387467" y="173593"/>
                    <a:pt x="1384895" y="171021"/>
                    <a:pt x="1384895" y="165878"/>
                  </a:cubicBezTo>
                  <a:cubicBezTo>
                    <a:pt x="1385067" y="164849"/>
                    <a:pt x="1385495" y="163135"/>
                    <a:pt x="1386181" y="160734"/>
                  </a:cubicBezTo>
                  <a:cubicBezTo>
                    <a:pt x="1386524" y="163649"/>
                    <a:pt x="1388838" y="165106"/>
                    <a:pt x="1393125" y="165106"/>
                  </a:cubicBezTo>
                  <a:cubicBezTo>
                    <a:pt x="1398954" y="165106"/>
                    <a:pt x="1401783" y="162792"/>
                    <a:pt x="1401611" y="158163"/>
                  </a:cubicBezTo>
                  <a:cubicBezTo>
                    <a:pt x="1401440" y="153019"/>
                    <a:pt x="1399468" y="149076"/>
                    <a:pt x="1395696" y="146333"/>
                  </a:cubicBezTo>
                  <a:close/>
                  <a:moveTo>
                    <a:pt x="781044" y="146333"/>
                  </a:moveTo>
                  <a:cubicBezTo>
                    <a:pt x="790131" y="147876"/>
                    <a:pt x="794675" y="153533"/>
                    <a:pt x="794675" y="163306"/>
                  </a:cubicBezTo>
                  <a:cubicBezTo>
                    <a:pt x="794675" y="167078"/>
                    <a:pt x="792960" y="172522"/>
                    <a:pt x="789531" y="179637"/>
                  </a:cubicBezTo>
                  <a:cubicBezTo>
                    <a:pt x="786102" y="186752"/>
                    <a:pt x="784388" y="191595"/>
                    <a:pt x="784388" y="194167"/>
                  </a:cubicBezTo>
                  <a:cubicBezTo>
                    <a:pt x="779930" y="191081"/>
                    <a:pt x="777787" y="188081"/>
                    <a:pt x="777958" y="185166"/>
                  </a:cubicBezTo>
                  <a:cubicBezTo>
                    <a:pt x="777958" y="183794"/>
                    <a:pt x="778473" y="181737"/>
                    <a:pt x="779501" y="178994"/>
                  </a:cubicBezTo>
                  <a:cubicBezTo>
                    <a:pt x="780530" y="176251"/>
                    <a:pt x="781044" y="174708"/>
                    <a:pt x="781044" y="174365"/>
                  </a:cubicBezTo>
                  <a:cubicBezTo>
                    <a:pt x="781044" y="174193"/>
                    <a:pt x="780873" y="173936"/>
                    <a:pt x="780530" y="173593"/>
                  </a:cubicBezTo>
                  <a:lnTo>
                    <a:pt x="777958" y="173593"/>
                  </a:lnTo>
                  <a:cubicBezTo>
                    <a:pt x="772815" y="173593"/>
                    <a:pt x="770243" y="171021"/>
                    <a:pt x="770243" y="165878"/>
                  </a:cubicBezTo>
                  <a:cubicBezTo>
                    <a:pt x="770415" y="164849"/>
                    <a:pt x="770843" y="163135"/>
                    <a:pt x="771529" y="160734"/>
                  </a:cubicBezTo>
                  <a:cubicBezTo>
                    <a:pt x="771872" y="163649"/>
                    <a:pt x="774186" y="165106"/>
                    <a:pt x="778473" y="165106"/>
                  </a:cubicBezTo>
                  <a:cubicBezTo>
                    <a:pt x="784302" y="165106"/>
                    <a:pt x="787131" y="162792"/>
                    <a:pt x="786959" y="158163"/>
                  </a:cubicBezTo>
                  <a:cubicBezTo>
                    <a:pt x="786788" y="153019"/>
                    <a:pt x="784816" y="149076"/>
                    <a:pt x="781044" y="146333"/>
                  </a:cubicBezTo>
                  <a:close/>
                  <a:moveTo>
                    <a:pt x="166393" y="146333"/>
                  </a:moveTo>
                  <a:cubicBezTo>
                    <a:pt x="175479" y="147876"/>
                    <a:pt x="180023" y="153533"/>
                    <a:pt x="180023" y="163306"/>
                  </a:cubicBezTo>
                  <a:cubicBezTo>
                    <a:pt x="180023" y="167078"/>
                    <a:pt x="178308" y="172522"/>
                    <a:pt x="174879" y="179637"/>
                  </a:cubicBezTo>
                  <a:cubicBezTo>
                    <a:pt x="171450" y="186752"/>
                    <a:pt x="169736" y="191595"/>
                    <a:pt x="169736" y="194167"/>
                  </a:cubicBezTo>
                  <a:cubicBezTo>
                    <a:pt x="165278" y="191081"/>
                    <a:pt x="163135" y="188081"/>
                    <a:pt x="163307" y="185166"/>
                  </a:cubicBezTo>
                  <a:cubicBezTo>
                    <a:pt x="163307" y="183794"/>
                    <a:pt x="163821" y="181737"/>
                    <a:pt x="164850" y="178994"/>
                  </a:cubicBezTo>
                  <a:cubicBezTo>
                    <a:pt x="165878" y="176251"/>
                    <a:pt x="166393" y="174708"/>
                    <a:pt x="166393" y="174365"/>
                  </a:cubicBezTo>
                  <a:cubicBezTo>
                    <a:pt x="166393" y="174193"/>
                    <a:pt x="166221" y="173936"/>
                    <a:pt x="165878" y="173593"/>
                  </a:cubicBezTo>
                  <a:lnTo>
                    <a:pt x="163307" y="173593"/>
                  </a:lnTo>
                  <a:cubicBezTo>
                    <a:pt x="158163" y="173593"/>
                    <a:pt x="155591" y="171021"/>
                    <a:pt x="155591" y="165878"/>
                  </a:cubicBezTo>
                  <a:cubicBezTo>
                    <a:pt x="155763" y="164849"/>
                    <a:pt x="156191" y="163135"/>
                    <a:pt x="156877" y="160734"/>
                  </a:cubicBezTo>
                  <a:cubicBezTo>
                    <a:pt x="157220" y="163649"/>
                    <a:pt x="159535" y="165106"/>
                    <a:pt x="163821" y="165106"/>
                  </a:cubicBezTo>
                  <a:cubicBezTo>
                    <a:pt x="169650" y="165106"/>
                    <a:pt x="172479" y="162792"/>
                    <a:pt x="172308" y="158163"/>
                  </a:cubicBezTo>
                  <a:cubicBezTo>
                    <a:pt x="172136" y="153019"/>
                    <a:pt x="170165" y="149076"/>
                    <a:pt x="166393" y="146333"/>
                  </a:cubicBezTo>
                  <a:close/>
                  <a:moveTo>
                    <a:pt x="2546046" y="142732"/>
                  </a:moveTo>
                  <a:cubicBezTo>
                    <a:pt x="2552046" y="142732"/>
                    <a:pt x="2555047" y="145304"/>
                    <a:pt x="2555047" y="150447"/>
                  </a:cubicBezTo>
                  <a:cubicBezTo>
                    <a:pt x="2557619" y="149419"/>
                    <a:pt x="2559419" y="148904"/>
                    <a:pt x="2560447" y="148904"/>
                  </a:cubicBezTo>
                  <a:cubicBezTo>
                    <a:pt x="2565077" y="148904"/>
                    <a:pt x="2567391" y="151390"/>
                    <a:pt x="2567391" y="156362"/>
                  </a:cubicBezTo>
                  <a:cubicBezTo>
                    <a:pt x="2567391" y="158763"/>
                    <a:pt x="2566705" y="160649"/>
                    <a:pt x="2565334" y="162020"/>
                  </a:cubicBezTo>
                  <a:cubicBezTo>
                    <a:pt x="2570477" y="162020"/>
                    <a:pt x="2573049" y="164592"/>
                    <a:pt x="2573049" y="169736"/>
                  </a:cubicBezTo>
                  <a:lnTo>
                    <a:pt x="2560705" y="169736"/>
                  </a:lnTo>
                  <a:cubicBezTo>
                    <a:pt x="2560705" y="165449"/>
                    <a:pt x="2559333" y="161935"/>
                    <a:pt x="2556590" y="159191"/>
                  </a:cubicBezTo>
                  <a:cubicBezTo>
                    <a:pt x="2553847" y="156448"/>
                    <a:pt x="2550332" y="155077"/>
                    <a:pt x="2546046" y="155077"/>
                  </a:cubicBezTo>
                  <a:close/>
                  <a:moveTo>
                    <a:pt x="1931396" y="142732"/>
                  </a:moveTo>
                  <a:cubicBezTo>
                    <a:pt x="1937396" y="142732"/>
                    <a:pt x="1940397" y="145304"/>
                    <a:pt x="1940397" y="150447"/>
                  </a:cubicBezTo>
                  <a:cubicBezTo>
                    <a:pt x="1942969" y="149419"/>
                    <a:pt x="1944769" y="148904"/>
                    <a:pt x="1945797" y="148904"/>
                  </a:cubicBezTo>
                  <a:cubicBezTo>
                    <a:pt x="1950427" y="148904"/>
                    <a:pt x="1952741" y="151390"/>
                    <a:pt x="1952741" y="156362"/>
                  </a:cubicBezTo>
                  <a:cubicBezTo>
                    <a:pt x="1952741" y="158763"/>
                    <a:pt x="1952055" y="160649"/>
                    <a:pt x="1950684" y="162020"/>
                  </a:cubicBezTo>
                  <a:cubicBezTo>
                    <a:pt x="1955827" y="162020"/>
                    <a:pt x="1958399" y="164592"/>
                    <a:pt x="1958399" y="169736"/>
                  </a:cubicBezTo>
                  <a:lnTo>
                    <a:pt x="1946055" y="169736"/>
                  </a:lnTo>
                  <a:cubicBezTo>
                    <a:pt x="1946055" y="165449"/>
                    <a:pt x="1944683" y="161935"/>
                    <a:pt x="1941940" y="159191"/>
                  </a:cubicBezTo>
                  <a:cubicBezTo>
                    <a:pt x="1939197" y="156448"/>
                    <a:pt x="1935682" y="155077"/>
                    <a:pt x="1931396" y="155077"/>
                  </a:cubicBezTo>
                  <a:close/>
                  <a:moveTo>
                    <a:pt x="1316744" y="142732"/>
                  </a:moveTo>
                  <a:cubicBezTo>
                    <a:pt x="1322744" y="142732"/>
                    <a:pt x="1325745" y="145304"/>
                    <a:pt x="1325745" y="150447"/>
                  </a:cubicBezTo>
                  <a:cubicBezTo>
                    <a:pt x="1328317" y="149419"/>
                    <a:pt x="1330117" y="148904"/>
                    <a:pt x="1331145" y="148904"/>
                  </a:cubicBezTo>
                  <a:cubicBezTo>
                    <a:pt x="1335775" y="148904"/>
                    <a:pt x="1338089" y="151390"/>
                    <a:pt x="1338089" y="156362"/>
                  </a:cubicBezTo>
                  <a:cubicBezTo>
                    <a:pt x="1338089" y="158763"/>
                    <a:pt x="1337403" y="160649"/>
                    <a:pt x="1336032" y="162020"/>
                  </a:cubicBezTo>
                  <a:cubicBezTo>
                    <a:pt x="1341175" y="162020"/>
                    <a:pt x="1343747" y="164592"/>
                    <a:pt x="1343747" y="169736"/>
                  </a:cubicBezTo>
                  <a:lnTo>
                    <a:pt x="1331403" y="169736"/>
                  </a:lnTo>
                  <a:cubicBezTo>
                    <a:pt x="1331403" y="165449"/>
                    <a:pt x="1330031" y="161935"/>
                    <a:pt x="1327288" y="159191"/>
                  </a:cubicBezTo>
                  <a:cubicBezTo>
                    <a:pt x="1324545" y="156448"/>
                    <a:pt x="1321030" y="155077"/>
                    <a:pt x="1316744" y="155077"/>
                  </a:cubicBezTo>
                  <a:close/>
                  <a:moveTo>
                    <a:pt x="702092" y="142732"/>
                  </a:moveTo>
                  <a:cubicBezTo>
                    <a:pt x="708092" y="142732"/>
                    <a:pt x="711093" y="145304"/>
                    <a:pt x="711093" y="150447"/>
                  </a:cubicBezTo>
                  <a:cubicBezTo>
                    <a:pt x="713665" y="149419"/>
                    <a:pt x="715465" y="148904"/>
                    <a:pt x="716493" y="148904"/>
                  </a:cubicBezTo>
                  <a:cubicBezTo>
                    <a:pt x="721123" y="148904"/>
                    <a:pt x="723437" y="151390"/>
                    <a:pt x="723437" y="156362"/>
                  </a:cubicBezTo>
                  <a:cubicBezTo>
                    <a:pt x="723437" y="158763"/>
                    <a:pt x="722751" y="160649"/>
                    <a:pt x="721380" y="162020"/>
                  </a:cubicBezTo>
                  <a:cubicBezTo>
                    <a:pt x="726523" y="162020"/>
                    <a:pt x="729095" y="164592"/>
                    <a:pt x="729095" y="169736"/>
                  </a:cubicBezTo>
                  <a:lnTo>
                    <a:pt x="716751" y="169736"/>
                  </a:lnTo>
                  <a:cubicBezTo>
                    <a:pt x="716751" y="165449"/>
                    <a:pt x="715379" y="161935"/>
                    <a:pt x="712636" y="159191"/>
                  </a:cubicBezTo>
                  <a:cubicBezTo>
                    <a:pt x="709893" y="156448"/>
                    <a:pt x="706378" y="155077"/>
                    <a:pt x="702092" y="155077"/>
                  </a:cubicBezTo>
                  <a:close/>
                  <a:moveTo>
                    <a:pt x="87440" y="142732"/>
                  </a:moveTo>
                  <a:cubicBezTo>
                    <a:pt x="93441" y="142732"/>
                    <a:pt x="96441" y="145304"/>
                    <a:pt x="96441" y="150447"/>
                  </a:cubicBezTo>
                  <a:cubicBezTo>
                    <a:pt x="99013" y="149419"/>
                    <a:pt x="100813" y="148904"/>
                    <a:pt x="101842" y="148904"/>
                  </a:cubicBezTo>
                  <a:cubicBezTo>
                    <a:pt x="106471" y="148904"/>
                    <a:pt x="108785" y="151390"/>
                    <a:pt x="108785" y="156362"/>
                  </a:cubicBezTo>
                  <a:cubicBezTo>
                    <a:pt x="108785" y="158763"/>
                    <a:pt x="108100" y="160649"/>
                    <a:pt x="106728" y="162020"/>
                  </a:cubicBezTo>
                  <a:cubicBezTo>
                    <a:pt x="111872" y="162020"/>
                    <a:pt x="114443" y="164592"/>
                    <a:pt x="114443" y="169736"/>
                  </a:cubicBezTo>
                  <a:lnTo>
                    <a:pt x="102099" y="169736"/>
                  </a:lnTo>
                  <a:cubicBezTo>
                    <a:pt x="102099" y="165449"/>
                    <a:pt x="100727" y="161935"/>
                    <a:pt x="97984" y="159191"/>
                  </a:cubicBezTo>
                  <a:cubicBezTo>
                    <a:pt x="95241" y="156448"/>
                    <a:pt x="91726" y="155077"/>
                    <a:pt x="87440" y="155077"/>
                  </a:cubicBezTo>
                  <a:close/>
                  <a:moveTo>
                    <a:pt x="2519042" y="124730"/>
                  </a:moveTo>
                  <a:cubicBezTo>
                    <a:pt x="2525386" y="124730"/>
                    <a:pt x="2530615" y="127173"/>
                    <a:pt x="2534730" y="132059"/>
                  </a:cubicBezTo>
                  <a:cubicBezTo>
                    <a:pt x="2538845" y="136946"/>
                    <a:pt x="2540902" y="142646"/>
                    <a:pt x="2540902" y="149162"/>
                  </a:cubicBezTo>
                  <a:lnTo>
                    <a:pt x="2540902" y="172307"/>
                  </a:lnTo>
                  <a:lnTo>
                    <a:pt x="2533187" y="172307"/>
                  </a:lnTo>
                  <a:lnTo>
                    <a:pt x="2533187" y="149162"/>
                  </a:lnTo>
                  <a:cubicBezTo>
                    <a:pt x="2533187" y="145047"/>
                    <a:pt x="2531815" y="141446"/>
                    <a:pt x="2529072" y="138360"/>
                  </a:cubicBezTo>
                  <a:cubicBezTo>
                    <a:pt x="2526329" y="135274"/>
                    <a:pt x="2522986" y="133731"/>
                    <a:pt x="2519042" y="133731"/>
                  </a:cubicBezTo>
                  <a:cubicBezTo>
                    <a:pt x="2516128" y="133731"/>
                    <a:pt x="2513470" y="134545"/>
                    <a:pt x="2511070" y="136174"/>
                  </a:cubicBezTo>
                  <a:cubicBezTo>
                    <a:pt x="2508670" y="137803"/>
                    <a:pt x="2507469" y="139989"/>
                    <a:pt x="2507469" y="142732"/>
                  </a:cubicBezTo>
                  <a:cubicBezTo>
                    <a:pt x="2507469" y="147876"/>
                    <a:pt x="2509613" y="150447"/>
                    <a:pt x="2513899" y="150447"/>
                  </a:cubicBezTo>
                  <a:cubicBezTo>
                    <a:pt x="2517328" y="150447"/>
                    <a:pt x="2519042" y="148304"/>
                    <a:pt x="2519042" y="144018"/>
                  </a:cubicBezTo>
                  <a:lnTo>
                    <a:pt x="2517756" y="141446"/>
                  </a:lnTo>
                  <a:cubicBezTo>
                    <a:pt x="2522900" y="141446"/>
                    <a:pt x="2525472" y="144875"/>
                    <a:pt x="2525472" y="151733"/>
                  </a:cubicBezTo>
                  <a:cubicBezTo>
                    <a:pt x="2525472" y="156877"/>
                    <a:pt x="2522900" y="159449"/>
                    <a:pt x="2517756" y="159449"/>
                  </a:cubicBezTo>
                  <a:cubicBezTo>
                    <a:pt x="2515870" y="159449"/>
                    <a:pt x="2514499" y="159020"/>
                    <a:pt x="2513642" y="158163"/>
                  </a:cubicBezTo>
                  <a:cubicBezTo>
                    <a:pt x="2513642" y="161592"/>
                    <a:pt x="2511841" y="164249"/>
                    <a:pt x="2508241" y="166135"/>
                  </a:cubicBezTo>
                  <a:cubicBezTo>
                    <a:pt x="2505498" y="167678"/>
                    <a:pt x="2502240" y="168450"/>
                    <a:pt x="2498468" y="168450"/>
                  </a:cubicBezTo>
                  <a:cubicBezTo>
                    <a:pt x="2501897" y="164163"/>
                    <a:pt x="2503612" y="160734"/>
                    <a:pt x="2503612" y="158163"/>
                  </a:cubicBezTo>
                  <a:cubicBezTo>
                    <a:pt x="2503612" y="156620"/>
                    <a:pt x="2502969" y="154219"/>
                    <a:pt x="2501683" y="150962"/>
                  </a:cubicBezTo>
                  <a:cubicBezTo>
                    <a:pt x="2500397" y="147704"/>
                    <a:pt x="2499754" y="145390"/>
                    <a:pt x="2499754" y="144018"/>
                  </a:cubicBezTo>
                  <a:cubicBezTo>
                    <a:pt x="2499926" y="138703"/>
                    <a:pt x="2501854" y="134160"/>
                    <a:pt x="2505541" y="130388"/>
                  </a:cubicBezTo>
                  <a:cubicBezTo>
                    <a:pt x="2509227" y="126616"/>
                    <a:pt x="2513727" y="124730"/>
                    <a:pt x="2519042" y="124730"/>
                  </a:cubicBezTo>
                  <a:close/>
                  <a:moveTo>
                    <a:pt x="1904392" y="124730"/>
                  </a:moveTo>
                  <a:cubicBezTo>
                    <a:pt x="1910736" y="124730"/>
                    <a:pt x="1915965" y="127173"/>
                    <a:pt x="1920080" y="132059"/>
                  </a:cubicBezTo>
                  <a:cubicBezTo>
                    <a:pt x="1924195" y="136946"/>
                    <a:pt x="1926252" y="142646"/>
                    <a:pt x="1926252" y="149162"/>
                  </a:cubicBezTo>
                  <a:lnTo>
                    <a:pt x="1926252" y="172307"/>
                  </a:lnTo>
                  <a:lnTo>
                    <a:pt x="1918537" y="172307"/>
                  </a:lnTo>
                  <a:lnTo>
                    <a:pt x="1918537" y="149162"/>
                  </a:lnTo>
                  <a:cubicBezTo>
                    <a:pt x="1918537" y="145047"/>
                    <a:pt x="1917165" y="141446"/>
                    <a:pt x="1914422" y="138360"/>
                  </a:cubicBezTo>
                  <a:cubicBezTo>
                    <a:pt x="1911679" y="135274"/>
                    <a:pt x="1908336" y="133731"/>
                    <a:pt x="1904392" y="133731"/>
                  </a:cubicBezTo>
                  <a:cubicBezTo>
                    <a:pt x="1901478" y="133731"/>
                    <a:pt x="1898820" y="134545"/>
                    <a:pt x="1896420" y="136174"/>
                  </a:cubicBezTo>
                  <a:cubicBezTo>
                    <a:pt x="1894020" y="137803"/>
                    <a:pt x="1892819" y="139989"/>
                    <a:pt x="1892819" y="142732"/>
                  </a:cubicBezTo>
                  <a:cubicBezTo>
                    <a:pt x="1892819" y="147876"/>
                    <a:pt x="1894963" y="150447"/>
                    <a:pt x="1899249" y="150447"/>
                  </a:cubicBezTo>
                  <a:cubicBezTo>
                    <a:pt x="1902678" y="150447"/>
                    <a:pt x="1904392" y="148304"/>
                    <a:pt x="1904392" y="144018"/>
                  </a:cubicBezTo>
                  <a:lnTo>
                    <a:pt x="1903106" y="141446"/>
                  </a:lnTo>
                  <a:cubicBezTo>
                    <a:pt x="1908250" y="141446"/>
                    <a:pt x="1910822" y="144875"/>
                    <a:pt x="1910822" y="151733"/>
                  </a:cubicBezTo>
                  <a:cubicBezTo>
                    <a:pt x="1910822" y="156877"/>
                    <a:pt x="1908250" y="159449"/>
                    <a:pt x="1903106" y="159449"/>
                  </a:cubicBezTo>
                  <a:cubicBezTo>
                    <a:pt x="1901220" y="159449"/>
                    <a:pt x="1899849" y="159020"/>
                    <a:pt x="1898992" y="158163"/>
                  </a:cubicBezTo>
                  <a:cubicBezTo>
                    <a:pt x="1898992" y="161592"/>
                    <a:pt x="1897191" y="164249"/>
                    <a:pt x="1893591" y="166135"/>
                  </a:cubicBezTo>
                  <a:cubicBezTo>
                    <a:pt x="1890848" y="167678"/>
                    <a:pt x="1887590" y="168450"/>
                    <a:pt x="1883818" y="168450"/>
                  </a:cubicBezTo>
                  <a:cubicBezTo>
                    <a:pt x="1887247" y="164163"/>
                    <a:pt x="1888962" y="160734"/>
                    <a:pt x="1888962" y="158163"/>
                  </a:cubicBezTo>
                  <a:cubicBezTo>
                    <a:pt x="1888962" y="156620"/>
                    <a:pt x="1888319" y="154219"/>
                    <a:pt x="1887033" y="150962"/>
                  </a:cubicBezTo>
                  <a:cubicBezTo>
                    <a:pt x="1885747" y="147704"/>
                    <a:pt x="1885104" y="145390"/>
                    <a:pt x="1885104" y="144018"/>
                  </a:cubicBezTo>
                  <a:cubicBezTo>
                    <a:pt x="1885276" y="138703"/>
                    <a:pt x="1887204" y="134160"/>
                    <a:pt x="1890891" y="130388"/>
                  </a:cubicBezTo>
                  <a:cubicBezTo>
                    <a:pt x="1894577" y="126616"/>
                    <a:pt x="1899077" y="124730"/>
                    <a:pt x="1904392" y="124730"/>
                  </a:cubicBezTo>
                  <a:close/>
                  <a:moveTo>
                    <a:pt x="1289740" y="124730"/>
                  </a:moveTo>
                  <a:cubicBezTo>
                    <a:pt x="1296084" y="124730"/>
                    <a:pt x="1301313" y="127173"/>
                    <a:pt x="1305428" y="132059"/>
                  </a:cubicBezTo>
                  <a:cubicBezTo>
                    <a:pt x="1309543" y="136946"/>
                    <a:pt x="1311600" y="142646"/>
                    <a:pt x="1311600" y="149162"/>
                  </a:cubicBezTo>
                  <a:lnTo>
                    <a:pt x="1311600" y="172307"/>
                  </a:lnTo>
                  <a:lnTo>
                    <a:pt x="1303885" y="172307"/>
                  </a:lnTo>
                  <a:lnTo>
                    <a:pt x="1303885" y="149162"/>
                  </a:lnTo>
                  <a:cubicBezTo>
                    <a:pt x="1303885" y="145047"/>
                    <a:pt x="1302513" y="141446"/>
                    <a:pt x="1299770" y="138360"/>
                  </a:cubicBezTo>
                  <a:cubicBezTo>
                    <a:pt x="1297027" y="135274"/>
                    <a:pt x="1293684" y="133731"/>
                    <a:pt x="1289740" y="133731"/>
                  </a:cubicBezTo>
                  <a:cubicBezTo>
                    <a:pt x="1286826" y="133731"/>
                    <a:pt x="1284168" y="134545"/>
                    <a:pt x="1281768" y="136174"/>
                  </a:cubicBezTo>
                  <a:cubicBezTo>
                    <a:pt x="1279368" y="137803"/>
                    <a:pt x="1278167" y="139989"/>
                    <a:pt x="1278167" y="142732"/>
                  </a:cubicBezTo>
                  <a:cubicBezTo>
                    <a:pt x="1278167" y="147876"/>
                    <a:pt x="1280311" y="150447"/>
                    <a:pt x="1284597" y="150447"/>
                  </a:cubicBezTo>
                  <a:cubicBezTo>
                    <a:pt x="1288026" y="150447"/>
                    <a:pt x="1289740" y="148304"/>
                    <a:pt x="1289740" y="144018"/>
                  </a:cubicBezTo>
                  <a:lnTo>
                    <a:pt x="1288454" y="141446"/>
                  </a:lnTo>
                  <a:cubicBezTo>
                    <a:pt x="1293598" y="141446"/>
                    <a:pt x="1296170" y="144875"/>
                    <a:pt x="1296170" y="151733"/>
                  </a:cubicBezTo>
                  <a:cubicBezTo>
                    <a:pt x="1296170" y="156877"/>
                    <a:pt x="1293598" y="159449"/>
                    <a:pt x="1288454" y="159449"/>
                  </a:cubicBezTo>
                  <a:cubicBezTo>
                    <a:pt x="1286568" y="159449"/>
                    <a:pt x="1285197" y="159020"/>
                    <a:pt x="1284340" y="158163"/>
                  </a:cubicBezTo>
                  <a:cubicBezTo>
                    <a:pt x="1284340" y="161592"/>
                    <a:pt x="1282539" y="164249"/>
                    <a:pt x="1278939" y="166135"/>
                  </a:cubicBezTo>
                  <a:cubicBezTo>
                    <a:pt x="1276196" y="167678"/>
                    <a:pt x="1272938" y="168450"/>
                    <a:pt x="1269166" y="168450"/>
                  </a:cubicBezTo>
                  <a:cubicBezTo>
                    <a:pt x="1272595" y="164163"/>
                    <a:pt x="1274310" y="160734"/>
                    <a:pt x="1274310" y="158163"/>
                  </a:cubicBezTo>
                  <a:cubicBezTo>
                    <a:pt x="1274310" y="156620"/>
                    <a:pt x="1273667" y="154219"/>
                    <a:pt x="1272381" y="150962"/>
                  </a:cubicBezTo>
                  <a:cubicBezTo>
                    <a:pt x="1271095" y="147704"/>
                    <a:pt x="1270452" y="145390"/>
                    <a:pt x="1270452" y="144018"/>
                  </a:cubicBezTo>
                  <a:cubicBezTo>
                    <a:pt x="1270624" y="138703"/>
                    <a:pt x="1272552" y="134160"/>
                    <a:pt x="1276239" y="130388"/>
                  </a:cubicBezTo>
                  <a:cubicBezTo>
                    <a:pt x="1279925" y="126616"/>
                    <a:pt x="1284425" y="124730"/>
                    <a:pt x="1289740" y="124730"/>
                  </a:cubicBezTo>
                  <a:close/>
                  <a:moveTo>
                    <a:pt x="675088" y="124730"/>
                  </a:moveTo>
                  <a:cubicBezTo>
                    <a:pt x="681432" y="124730"/>
                    <a:pt x="686661" y="127173"/>
                    <a:pt x="690776" y="132059"/>
                  </a:cubicBezTo>
                  <a:cubicBezTo>
                    <a:pt x="694891" y="136946"/>
                    <a:pt x="696948" y="142646"/>
                    <a:pt x="696948" y="149162"/>
                  </a:cubicBezTo>
                  <a:lnTo>
                    <a:pt x="696948" y="172307"/>
                  </a:lnTo>
                  <a:lnTo>
                    <a:pt x="689233" y="172307"/>
                  </a:lnTo>
                  <a:lnTo>
                    <a:pt x="689233" y="149162"/>
                  </a:lnTo>
                  <a:cubicBezTo>
                    <a:pt x="689233" y="145047"/>
                    <a:pt x="687861" y="141446"/>
                    <a:pt x="685118" y="138360"/>
                  </a:cubicBezTo>
                  <a:cubicBezTo>
                    <a:pt x="682375" y="135274"/>
                    <a:pt x="679032" y="133731"/>
                    <a:pt x="675088" y="133731"/>
                  </a:cubicBezTo>
                  <a:cubicBezTo>
                    <a:pt x="672174" y="133731"/>
                    <a:pt x="669516" y="134545"/>
                    <a:pt x="667116" y="136174"/>
                  </a:cubicBezTo>
                  <a:cubicBezTo>
                    <a:pt x="664716" y="137803"/>
                    <a:pt x="663515" y="139989"/>
                    <a:pt x="663515" y="142732"/>
                  </a:cubicBezTo>
                  <a:cubicBezTo>
                    <a:pt x="663515" y="147876"/>
                    <a:pt x="665659" y="150447"/>
                    <a:pt x="669945" y="150447"/>
                  </a:cubicBezTo>
                  <a:cubicBezTo>
                    <a:pt x="673374" y="150447"/>
                    <a:pt x="675088" y="148304"/>
                    <a:pt x="675088" y="144018"/>
                  </a:cubicBezTo>
                  <a:lnTo>
                    <a:pt x="673802" y="141446"/>
                  </a:lnTo>
                  <a:cubicBezTo>
                    <a:pt x="678946" y="141446"/>
                    <a:pt x="681518" y="144875"/>
                    <a:pt x="681518" y="151733"/>
                  </a:cubicBezTo>
                  <a:cubicBezTo>
                    <a:pt x="681518" y="156877"/>
                    <a:pt x="678946" y="159449"/>
                    <a:pt x="673802" y="159449"/>
                  </a:cubicBezTo>
                  <a:cubicBezTo>
                    <a:pt x="671916" y="159449"/>
                    <a:pt x="670545" y="159020"/>
                    <a:pt x="669688" y="158163"/>
                  </a:cubicBezTo>
                  <a:cubicBezTo>
                    <a:pt x="669688" y="161592"/>
                    <a:pt x="667887" y="164249"/>
                    <a:pt x="664287" y="166135"/>
                  </a:cubicBezTo>
                  <a:cubicBezTo>
                    <a:pt x="661544" y="167678"/>
                    <a:pt x="658286" y="168450"/>
                    <a:pt x="654514" y="168450"/>
                  </a:cubicBezTo>
                  <a:cubicBezTo>
                    <a:pt x="657943" y="164163"/>
                    <a:pt x="659658" y="160734"/>
                    <a:pt x="659658" y="158163"/>
                  </a:cubicBezTo>
                  <a:cubicBezTo>
                    <a:pt x="659658" y="156620"/>
                    <a:pt x="659015" y="154219"/>
                    <a:pt x="657729" y="150962"/>
                  </a:cubicBezTo>
                  <a:cubicBezTo>
                    <a:pt x="656443" y="147704"/>
                    <a:pt x="655800" y="145390"/>
                    <a:pt x="655800" y="144018"/>
                  </a:cubicBezTo>
                  <a:cubicBezTo>
                    <a:pt x="655972" y="138703"/>
                    <a:pt x="657900" y="134160"/>
                    <a:pt x="661587" y="130388"/>
                  </a:cubicBezTo>
                  <a:cubicBezTo>
                    <a:pt x="665273" y="126616"/>
                    <a:pt x="669773" y="124730"/>
                    <a:pt x="675088" y="124730"/>
                  </a:cubicBezTo>
                  <a:close/>
                  <a:moveTo>
                    <a:pt x="60437" y="124730"/>
                  </a:moveTo>
                  <a:cubicBezTo>
                    <a:pt x="66780" y="124730"/>
                    <a:pt x="72009" y="127173"/>
                    <a:pt x="76124" y="132059"/>
                  </a:cubicBezTo>
                  <a:cubicBezTo>
                    <a:pt x="80239" y="136946"/>
                    <a:pt x="82296" y="142646"/>
                    <a:pt x="82296" y="149162"/>
                  </a:cubicBezTo>
                  <a:lnTo>
                    <a:pt x="82296" y="172307"/>
                  </a:lnTo>
                  <a:lnTo>
                    <a:pt x="74581" y="172307"/>
                  </a:lnTo>
                  <a:lnTo>
                    <a:pt x="74581" y="149162"/>
                  </a:lnTo>
                  <a:cubicBezTo>
                    <a:pt x="74581" y="145047"/>
                    <a:pt x="73210" y="141446"/>
                    <a:pt x="70466" y="138360"/>
                  </a:cubicBezTo>
                  <a:cubicBezTo>
                    <a:pt x="67723" y="135274"/>
                    <a:pt x="64380" y="133731"/>
                    <a:pt x="60437" y="133731"/>
                  </a:cubicBezTo>
                  <a:cubicBezTo>
                    <a:pt x="57522" y="133731"/>
                    <a:pt x="54864" y="134545"/>
                    <a:pt x="52464" y="136174"/>
                  </a:cubicBezTo>
                  <a:cubicBezTo>
                    <a:pt x="50064" y="137803"/>
                    <a:pt x="48864" y="139989"/>
                    <a:pt x="48864" y="142732"/>
                  </a:cubicBezTo>
                  <a:cubicBezTo>
                    <a:pt x="48864" y="147876"/>
                    <a:pt x="51007" y="150447"/>
                    <a:pt x="55293" y="150447"/>
                  </a:cubicBezTo>
                  <a:cubicBezTo>
                    <a:pt x="58722" y="150447"/>
                    <a:pt x="60437" y="148304"/>
                    <a:pt x="60437" y="144018"/>
                  </a:cubicBezTo>
                  <a:lnTo>
                    <a:pt x="59151" y="141446"/>
                  </a:lnTo>
                  <a:cubicBezTo>
                    <a:pt x="64294" y="141446"/>
                    <a:pt x="66866" y="144875"/>
                    <a:pt x="66866" y="151733"/>
                  </a:cubicBezTo>
                  <a:cubicBezTo>
                    <a:pt x="66866" y="156877"/>
                    <a:pt x="64294" y="159449"/>
                    <a:pt x="59151" y="159449"/>
                  </a:cubicBezTo>
                  <a:cubicBezTo>
                    <a:pt x="57265" y="159449"/>
                    <a:pt x="55893" y="159020"/>
                    <a:pt x="55036" y="158163"/>
                  </a:cubicBezTo>
                  <a:cubicBezTo>
                    <a:pt x="55036" y="161592"/>
                    <a:pt x="53236" y="164249"/>
                    <a:pt x="49635" y="166135"/>
                  </a:cubicBezTo>
                  <a:cubicBezTo>
                    <a:pt x="46892" y="167678"/>
                    <a:pt x="43634" y="168450"/>
                    <a:pt x="39863" y="168450"/>
                  </a:cubicBezTo>
                  <a:cubicBezTo>
                    <a:pt x="43292" y="164163"/>
                    <a:pt x="45006" y="160734"/>
                    <a:pt x="45006" y="158163"/>
                  </a:cubicBezTo>
                  <a:cubicBezTo>
                    <a:pt x="45006" y="156620"/>
                    <a:pt x="44363" y="154219"/>
                    <a:pt x="43077" y="150962"/>
                  </a:cubicBezTo>
                  <a:cubicBezTo>
                    <a:pt x="41791" y="147704"/>
                    <a:pt x="41148" y="145390"/>
                    <a:pt x="41148" y="144018"/>
                  </a:cubicBezTo>
                  <a:cubicBezTo>
                    <a:pt x="41320" y="138703"/>
                    <a:pt x="43249" y="134160"/>
                    <a:pt x="46935" y="130388"/>
                  </a:cubicBezTo>
                  <a:cubicBezTo>
                    <a:pt x="50621" y="126616"/>
                    <a:pt x="55122" y="124730"/>
                    <a:pt x="60437" y="124730"/>
                  </a:cubicBezTo>
                  <a:close/>
                  <a:moveTo>
                    <a:pt x="2664346" y="123444"/>
                  </a:moveTo>
                  <a:cubicBezTo>
                    <a:pt x="2666061" y="124644"/>
                    <a:pt x="2666918" y="126787"/>
                    <a:pt x="2666918" y="129873"/>
                  </a:cubicBezTo>
                  <a:cubicBezTo>
                    <a:pt x="2666746" y="135017"/>
                    <a:pt x="2664775" y="139303"/>
                    <a:pt x="2661003" y="142732"/>
                  </a:cubicBezTo>
                  <a:cubicBezTo>
                    <a:pt x="2657231" y="146161"/>
                    <a:pt x="2652773" y="147876"/>
                    <a:pt x="2647630" y="147876"/>
                  </a:cubicBezTo>
                  <a:cubicBezTo>
                    <a:pt x="2644887" y="147876"/>
                    <a:pt x="2640815" y="147233"/>
                    <a:pt x="2635414" y="145947"/>
                  </a:cubicBezTo>
                  <a:cubicBezTo>
                    <a:pt x="2630013" y="144661"/>
                    <a:pt x="2625941" y="144018"/>
                    <a:pt x="2623198" y="144018"/>
                  </a:cubicBezTo>
                  <a:lnTo>
                    <a:pt x="2616769" y="144018"/>
                  </a:lnTo>
                  <a:cubicBezTo>
                    <a:pt x="2623627" y="147447"/>
                    <a:pt x="2627056" y="152162"/>
                    <a:pt x="2627056" y="158163"/>
                  </a:cubicBezTo>
                  <a:cubicBezTo>
                    <a:pt x="2616597" y="152162"/>
                    <a:pt x="2608882" y="149162"/>
                    <a:pt x="2603910" y="149162"/>
                  </a:cubicBezTo>
                  <a:cubicBezTo>
                    <a:pt x="2595338" y="149162"/>
                    <a:pt x="2585051" y="153448"/>
                    <a:pt x="2573049" y="162020"/>
                  </a:cubicBezTo>
                  <a:lnTo>
                    <a:pt x="2569191" y="159449"/>
                  </a:lnTo>
                  <a:cubicBezTo>
                    <a:pt x="2583593" y="142304"/>
                    <a:pt x="2601595" y="133731"/>
                    <a:pt x="2623198" y="133731"/>
                  </a:cubicBezTo>
                  <a:cubicBezTo>
                    <a:pt x="2625427" y="133731"/>
                    <a:pt x="2628856" y="133945"/>
                    <a:pt x="2633485" y="134374"/>
                  </a:cubicBezTo>
                  <a:cubicBezTo>
                    <a:pt x="2638114" y="134803"/>
                    <a:pt x="2641543" y="135017"/>
                    <a:pt x="2643772" y="135017"/>
                  </a:cubicBezTo>
                  <a:cubicBezTo>
                    <a:pt x="2655774" y="135017"/>
                    <a:pt x="2662632" y="131159"/>
                    <a:pt x="2664346" y="123444"/>
                  </a:cubicBezTo>
                  <a:close/>
                  <a:moveTo>
                    <a:pt x="2049696" y="123444"/>
                  </a:moveTo>
                  <a:cubicBezTo>
                    <a:pt x="2051411" y="124644"/>
                    <a:pt x="2052268" y="126787"/>
                    <a:pt x="2052268" y="129873"/>
                  </a:cubicBezTo>
                  <a:cubicBezTo>
                    <a:pt x="2052096" y="135017"/>
                    <a:pt x="2050125" y="139303"/>
                    <a:pt x="2046353" y="142732"/>
                  </a:cubicBezTo>
                  <a:cubicBezTo>
                    <a:pt x="2042581" y="146161"/>
                    <a:pt x="2038123" y="147876"/>
                    <a:pt x="2032980" y="147876"/>
                  </a:cubicBezTo>
                  <a:cubicBezTo>
                    <a:pt x="2030237" y="147876"/>
                    <a:pt x="2026165" y="147233"/>
                    <a:pt x="2020764" y="145947"/>
                  </a:cubicBezTo>
                  <a:cubicBezTo>
                    <a:pt x="2015363" y="144661"/>
                    <a:pt x="2011291" y="144018"/>
                    <a:pt x="2008548" y="144018"/>
                  </a:cubicBezTo>
                  <a:lnTo>
                    <a:pt x="2002119" y="144018"/>
                  </a:lnTo>
                  <a:cubicBezTo>
                    <a:pt x="2008977" y="147447"/>
                    <a:pt x="2012406" y="152162"/>
                    <a:pt x="2012406" y="158163"/>
                  </a:cubicBezTo>
                  <a:cubicBezTo>
                    <a:pt x="2001947" y="152162"/>
                    <a:pt x="1994232" y="149162"/>
                    <a:pt x="1989260" y="149162"/>
                  </a:cubicBezTo>
                  <a:cubicBezTo>
                    <a:pt x="1980688" y="149162"/>
                    <a:pt x="1970401" y="153448"/>
                    <a:pt x="1958399" y="162020"/>
                  </a:cubicBezTo>
                  <a:lnTo>
                    <a:pt x="1954541" y="159449"/>
                  </a:lnTo>
                  <a:cubicBezTo>
                    <a:pt x="1968943" y="142304"/>
                    <a:pt x="1986945" y="133731"/>
                    <a:pt x="2008548" y="133731"/>
                  </a:cubicBezTo>
                  <a:cubicBezTo>
                    <a:pt x="2010777" y="133731"/>
                    <a:pt x="2014206" y="133945"/>
                    <a:pt x="2018835" y="134374"/>
                  </a:cubicBezTo>
                  <a:cubicBezTo>
                    <a:pt x="2023464" y="134803"/>
                    <a:pt x="2026893" y="135017"/>
                    <a:pt x="2029122" y="135017"/>
                  </a:cubicBezTo>
                  <a:cubicBezTo>
                    <a:pt x="2041124" y="135017"/>
                    <a:pt x="2047982" y="131159"/>
                    <a:pt x="2049696" y="123444"/>
                  </a:cubicBezTo>
                  <a:close/>
                  <a:moveTo>
                    <a:pt x="1435044" y="123444"/>
                  </a:moveTo>
                  <a:cubicBezTo>
                    <a:pt x="1436759" y="124644"/>
                    <a:pt x="1437616" y="126787"/>
                    <a:pt x="1437616" y="129873"/>
                  </a:cubicBezTo>
                  <a:cubicBezTo>
                    <a:pt x="1437444" y="135017"/>
                    <a:pt x="1435473" y="139303"/>
                    <a:pt x="1431701" y="142732"/>
                  </a:cubicBezTo>
                  <a:cubicBezTo>
                    <a:pt x="1427929" y="146161"/>
                    <a:pt x="1423471" y="147876"/>
                    <a:pt x="1418328" y="147876"/>
                  </a:cubicBezTo>
                  <a:cubicBezTo>
                    <a:pt x="1415585" y="147876"/>
                    <a:pt x="1411513" y="147233"/>
                    <a:pt x="1406112" y="145947"/>
                  </a:cubicBezTo>
                  <a:cubicBezTo>
                    <a:pt x="1400711" y="144661"/>
                    <a:pt x="1396639" y="144018"/>
                    <a:pt x="1393896" y="144018"/>
                  </a:cubicBezTo>
                  <a:lnTo>
                    <a:pt x="1387467" y="144018"/>
                  </a:lnTo>
                  <a:cubicBezTo>
                    <a:pt x="1394325" y="147447"/>
                    <a:pt x="1397754" y="152162"/>
                    <a:pt x="1397754" y="158163"/>
                  </a:cubicBezTo>
                  <a:cubicBezTo>
                    <a:pt x="1387295" y="152162"/>
                    <a:pt x="1379580" y="149162"/>
                    <a:pt x="1374608" y="149162"/>
                  </a:cubicBezTo>
                  <a:cubicBezTo>
                    <a:pt x="1366036" y="149162"/>
                    <a:pt x="1355749" y="153448"/>
                    <a:pt x="1343747" y="162020"/>
                  </a:cubicBezTo>
                  <a:lnTo>
                    <a:pt x="1339889" y="159449"/>
                  </a:lnTo>
                  <a:cubicBezTo>
                    <a:pt x="1354291" y="142304"/>
                    <a:pt x="1372293" y="133731"/>
                    <a:pt x="1393896" y="133731"/>
                  </a:cubicBezTo>
                  <a:cubicBezTo>
                    <a:pt x="1396125" y="133731"/>
                    <a:pt x="1399554" y="133945"/>
                    <a:pt x="1404183" y="134374"/>
                  </a:cubicBezTo>
                  <a:cubicBezTo>
                    <a:pt x="1408812" y="134803"/>
                    <a:pt x="1412241" y="135017"/>
                    <a:pt x="1414470" y="135017"/>
                  </a:cubicBezTo>
                  <a:cubicBezTo>
                    <a:pt x="1426472" y="135017"/>
                    <a:pt x="1433330" y="131159"/>
                    <a:pt x="1435044" y="123444"/>
                  </a:cubicBezTo>
                  <a:close/>
                  <a:moveTo>
                    <a:pt x="820392" y="123444"/>
                  </a:moveTo>
                  <a:cubicBezTo>
                    <a:pt x="822107" y="124644"/>
                    <a:pt x="822964" y="126787"/>
                    <a:pt x="822964" y="129873"/>
                  </a:cubicBezTo>
                  <a:cubicBezTo>
                    <a:pt x="822792" y="135017"/>
                    <a:pt x="820821" y="139303"/>
                    <a:pt x="817049" y="142732"/>
                  </a:cubicBezTo>
                  <a:cubicBezTo>
                    <a:pt x="813277" y="146161"/>
                    <a:pt x="808819" y="147876"/>
                    <a:pt x="803676" y="147876"/>
                  </a:cubicBezTo>
                  <a:cubicBezTo>
                    <a:pt x="800933" y="147876"/>
                    <a:pt x="796861" y="147233"/>
                    <a:pt x="791460" y="145947"/>
                  </a:cubicBezTo>
                  <a:cubicBezTo>
                    <a:pt x="786059" y="144661"/>
                    <a:pt x="781987" y="144018"/>
                    <a:pt x="779244" y="144018"/>
                  </a:cubicBezTo>
                  <a:lnTo>
                    <a:pt x="772815" y="144018"/>
                  </a:lnTo>
                  <a:cubicBezTo>
                    <a:pt x="779673" y="147447"/>
                    <a:pt x="783102" y="152162"/>
                    <a:pt x="783102" y="158163"/>
                  </a:cubicBezTo>
                  <a:cubicBezTo>
                    <a:pt x="772643" y="152162"/>
                    <a:pt x="764928" y="149162"/>
                    <a:pt x="759956" y="149162"/>
                  </a:cubicBezTo>
                  <a:cubicBezTo>
                    <a:pt x="751384" y="149162"/>
                    <a:pt x="741097" y="153448"/>
                    <a:pt x="729095" y="162020"/>
                  </a:cubicBezTo>
                  <a:lnTo>
                    <a:pt x="725237" y="159449"/>
                  </a:lnTo>
                  <a:cubicBezTo>
                    <a:pt x="739639" y="142304"/>
                    <a:pt x="757641" y="133731"/>
                    <a:pt x="779244" y="133731"/>
                  </a:cubicBezTo>
                  <a:cubicBezTo>
                    <a:pt x="781473" y="133731"/>
                    <a:pt x="784902" y="133945"/>
                    <a:pt x="789531" y="134374"/>
                  </a:cubicBezTo>
                  <a:cubicBezTo>
                    <a:pt x="794160" y="134803"/>
                    <a:pt x="797589" y="135017"/>
                    <a:pt x="799818" y="135017"/>
                  </a:cubicBezTo>
                  <a:cubicBezTo>
                    <a:pt x="811820" y="135017"/>
                    <a:pt x="818678" y="131159"/>
                    <a:pt x="820392" y="123444"/>
                  </a:cubicBezTo>
                  <a:close/>
                  <a:moveTo>
                    <a:pt x="205740" y="123444"/>
                  </a:moveTo>
                  <a:cubicBezTo>
                    <a:pt x="207455" y="124644"/>
                    <a:pt x="208312" y="126787"/>
                    <a:pt x="208312" y="129873"/>
                  </a:cubicBezTo>
                  <a:cubicBezTo>
                    <a:pt x="208141" y="135017"/>
                    <a:pt x="206169" y="139303"/>
                    <a:pt x="202397" y="142732"/>
                  </a:cubicBezTo>
                  <a:cubicBezTo>
                    <a:pt x="198625" y="146161"/>
                    <a:pt x="194168" y="147876"/>
                    <a:pt x="189024" y="147876"/>
                  </a:cubicBezTo>
                  <a:cubicBezTo>
                    <a:pt x="186281" y="147876"/>
                    <a:pt x="182209" y="147233"/>
                    <a:pt x="176808" y="145947"/>
                  </a:cubicBezTo>
                  <a:cubicBezTo>
                    <a:pt x="171408" y="144661"/>
                    <a:pt x="167336" y="144018"/>
                    <a:pt x="164592" y="144018"/>
                  </a:cubicBezTo>
                  <a:lnTo>
                    <a:pt x="158163" y="144018"/>
                  </a:lnTo>
                  <a:cubicBezTo>
                    <a:pt x="165021" y="147447"/>
                    <a:pt x="168450" y="152162"/>
                    <a:pt x="168450" y="158163"/>
                  </a:cubicBezTo>
                  <a:cubicBezTo>
                    <a:pt x="157992" y="152162"/>
                    <a:pt x="150276" y="149162"/>
                    <a:pt x="145304" y="149162"/>
                  </a:cubicBezTo>
                  <a:cubicBezTo>
                    <a:pt x="136732" y="149162"/>
                    <a:pt x="126445" y="153448"/>
                    <a:pt x="114443" y="162020"/>
                  </a:cubicBezTo>
                  <a:lnTo>
                    <a:pt x="110586" y="159449"/>
                  </a:lnTo>
                  <a:cubicBezTo>
                    <a:pt x="124987" y="142304"/>
                    <a:pt x="142990" y="133731"/>
                    <a:pt x="164592" y="133731"/>
                  </a:cubicBezTo>
                  <a:cubicBezTo>
                    <a:pt x="166821" y="133731"/>
                    <a:pt x="170250" y="133945"/>
                    <a:pt x="174879" y="134374"/>
                  </a:cubicBezTo>
                  <a:cubicBezTo>
                    <a:pt x="179509" y="134803"/>
                    <a:pt x="182938" y="135017"/>
                    <a:pt x="185166" y="135017"/>
                  </a:cubicBezTo>
                  <a:cubicBezTo>
                    <a:pt x="197168" y="135017"/>
                    <a:pt x="204026" y="131159"/>
                    <a:pt x="205740" y="123444"/>
                  </a:cubicBezTo>
                  <a:close/>
                  <a:moveTo>
                    <a:pt x="662230" y="79724"/>
                  </a:moveTo>
                  <a:cubicBezTo>
                    <a:pt x="667545" y="87954"/>
                    <a:pt x="672259" y="93526"/>
                    <a:pt x="676374" y="96441"/>
                  </a:cubicBezTo>
                  <a:cubicBezTo>
                    <a:pt x="690947" y="106556"/>
                    <a:pt x="698234" y="118986"/>
                    <a:pt x="698234" y="133731"/>
                  </a:cubicBezTo>
                  <a:cubicBezTo>
                    <a:pt x="692062" y="123444"/>
                    <a:pt x="683918" y="118300"/>
                    <a:pt x="673802" y="118300"/>
                  </a:cubicBezTo>
                  <a:cubicBezTo>
                    <a:pt x="663858" y="118300"/>
                    <a:pt x="657000" y="121730"/>
                    <a:pt x="653228" y="128587"/>
                  </a:cubicBezTo>
                  <a:cubicBezTo>
                    <a:pt x="653400" y="124130"/>
                    <a:pt x="654686" y="120186"/>
                    <a:pt x="657086" y="116757"/>
                  </a:cubicBezTo>
                  <a:cubicBezTo>
                    <a:pt x="659829" y="112643"/>
                    <a:pt x="663258" y="110585"/>
                    <a:pt x="667373" y="110585"/>
                  </a:cubicBezTo>
                  <a:cubicBezTo>
                    <a:pt x="661201" y="107328"/>
                    <a:pt x="656915" y="103470"/>
                    <a:pt x="654514" y="99012"/>
                  </a:cubicBezTo>
                  <a:cubicBezTo>
                    <a:pt x="657772" y="97298"/>
                    <a:pt x="661629" y="96441"/>
                    <a:pt x="666087" y="96441"/>
                  </a:cubicBezTo>
                  <a:cubicBezTo>
                    <a:pt x="662658" y="93869"/>
                    <a:pt x="660944" y="90011"/>
                    <a:pt x="660944" y="84868"/>
                  </a:cubicBezTo>
                  <a:cubicBezTo>
                    <a:pt x="660944" y="86068"/>
                    <a:pt x="661372" y="84353"/>
                    <a:pt x="662230" y="79724"/>
                  </a:cubicBezTo>
                  <a:close/>
                  <a:moveTo>
                    <a:pt x="47578" y="79724"/>
                  </a:moveTo>
                  <a:cubicBezTo>
                    <a:pt x="52893" y="87954"/>
                    <a:pt x="57608" y="93526"/>
                    <a:pt x="61722" y="96441"/>
                  </a:cubicBezTo>
                  <a:cubicBezTo>
                    <a:pt x="76296" y="106556"/>
                    <a:pt x="83582" y="118986"/>
                    <a:pt x="83582" y="133731"/>
                  </a:cubicBezTo>
                  <a:cubicBezTo>
                    <a:pt x="77410" y="123444"/>
                    <a:pt x="69266" y="118300"/>
                    <a:pt x="59151" y="118300"/>
                  </a:cubicBezTo>
                  <a:cubicBezTo>
                    <a:pt x="49207" y="118300"/>
                    <a:pt x="42349" y="121730"/>
                    <a:pt x="38577" y="128587"/>
                  </a:cubicBezTo>
                  <a:cubicBezTo>
                    <a:pt x="38748" y="124130"/>
                    <a:pt x="40034" y="120186"/>
                    <a:pt x="42434" y="116757"/>
                  </a:cubicBezTo>
                  <a:cubicBezTo>
                    <a:pt x="45178" y="112643"/>
                    <a:pt x="48606" y="110585"/>
                    <a:pt x="52721" y="110585"/>
                  </a:cubicBezTo>
                  <a:cubicBezTo>
                    <a:pt x="46549" y="107328"/>
                    <a:pt x="42263" y="103470"/>
                    <a:pt x="39863" y="99012"/>
                  </a:cubicBezTo>
                  <a:cubicBezTo>
                    <a:pt x="43120" y="97298"/>
                    <a:pt x="46978" y="96441"/>
                    <a:pt x="51435" y="96441"/>
                  </a:cubicBezTo>
                  <a:cubicBezTo>
                    <a:pt x="48006" y="93869"/>
                    <a:pt x="46292" y="90011"/>
                    <a:pt x="46292" y="84868"/>
                  </a:cubicBezTo>
                  <a:cubicBezTo>
                    <a:pt x="46292" y="86068"/>
                    <a:pt x="46721" y="84353"/>
                    <a:pt x="47578" y="79724"/>
                  </a:cubicBezTo>
                  <a:close/>
                  <a:moveTo>
                    <a:pt x="1276882" y="79724"/>
                  </a:moveTo>
                  <a:cubicBezTo>
                    <a:pt x="1282197" y="87954"/>
                    <a:pt x="1286911" y="93526"/>
                    <a:pt x="1291026" y="96441"/>
                  </a:cubicBezTo>
                  <a:cubicBezTo>
                    <a:pt x="1305599" y="106556"/>
                    <a:pt x="1312886" y="118986"/>
                    <a:pt x="1312886" y="133731"/>
                  </a:cubicBezTo>
                  <a:cubicBezTo>
                    <a:pt x="1306714" y="123444"/>
                    <a:pt x="1298570" y="118300"/>
                    <a:pt x="1288454" y="118300"/>
                  </a:cubicBezTo>
                  <a:cubicBezTo>
                    <a:pt x="1278510" y="118300"/>
                    <a:pt x="1271652" y="121730"/>
                    <a:pt x="1267880" y="128587"/>
                  </a:cubicBezTo>
                  <a:cubicBezTo>
                    <a:pt x="1268052" y="124130"/>
                    <a:pt x="1269338" y="120186"/>
                    <a:pt x="1271738" y="116757"/>
                  </a:cubicBezTo>
                  <a:cubicBezTo>
                    <a:pt x="1274481" y="112643"/>
                    <a:pt x="1277910" y="110585"/>
                    <a:pt x="1282025" y="110585"/>
                  </a:cubicBezTo>
                  <a:cubicBezTo>
                    <a:pt x="1275853" y="107328"/>
                    <a:pt x="1271567" y="103470"/>
                    <a:pt x="1269166" y="99012"/>
                  </a:cubicBezTo>
                  <a:cubicBezTo>
                    <a:pt x="1272424" y="97298"/>
                    <a:pt x="1276281" y="96441"/>
                    <a:pt x="1280739" y="96441"/>
                  </a:cubicBezTo>
                  <a:cubicBezTo>
                    <a:pt x="1277310" y="93869"/>
                    <a:pt x="1275596" y="90011"/>
                    <a:pt x="1275596" y="84868"/>
                  </a:cubicBezTo>
                  <a:cubicBezTo>
                    <a:pt x="1275596" y="86068"/>
                    <a:pt x="1276024" y="84353"/>
                    <a:pt x="1276882" y="79724"/>
                  </a:cubicBezTo>
                  <a:close/>
                  <a:moveTo>
                    <a:pt x="1891534" y="79724"/>
                  </a:moveTo>
                  <a:cubicBezTo>
                    <a:pt x="1896849" y="87954"/>
                    <a:pt x="1901563" y="93526"/>
                    <a:pt x="1905678" y="96441"/>
                  </a:cubicBezTo>
                  <a:cubicBezTo>
                    <a:pt x="1920251" y="106556"/>
                    <a:pt x="1927538" y="118986"/>
                    <a:pt x="1927538" y="133731"/>
                  </a:cubicBezTo>
                  <a:cubicBezTo>
                    <a:pt x="1921366" y="123444"/>
                    <a:pt x="1913222" y="118300"/>
                    <a:pt x="1903106" y="118300"/>
                  </a:cubicBezTo>
                  <a:cubicBezTo>
                    <a:pt x="1893162" y="118300"/>
                    <a:pt x="1886304" y="121730"/>
                    <a:pt x="1882532" y="128587"/>
                  </a:cubicBezTo>
                  <a:cubicBezTo>
                    <a:pt x="1882704" y="124130"/>
                    <a:pt x="1883990" y="120186"/>
                    <a:pt x="1886390" y="116757"/>
                  </a:cubicBezTo>
                  <a:cubicBezTo>
                    <a:pt x="1889133" y="112643"/>
                    <a:pt x="1892562" y="110585"/>
                    <a:pt x="1896677" y="110585"/>
                  </a:cubicBezTo>
                  <a:cubicBezTo>
                    <a:pt x="1890505" y="107328"/>
                    <a:pt x="1886219" y="103470"/>
                    <a:pt x="1883818" y="99012"/>
                  </a:cubicBezTo>
                  <a:cubicBezTo>
                    <a:pt x="1887076" y="97298"/>
                    <a:pt x="1890933" y="96441"/>
                    <a:pt x="1895391" y="96441"/>
                  </a:cubicBezTo>
                  <a:cubicBezTo>
                    <a:pt x="1891962" y="93869"/>
                    <a:pt x="1890248" y="90011"/>
                    <a:pt x="1890248" y="84868"/>
                  </a:cubicBezTo>
                  <a:cubicBezTo>
                    <a:pt x="1890248" y="86068"/>
                    <a:pt x="1890676" y="84353"/>
                    <a:pt x="1891534" y="79724"/>
                  </a:cubicBezTo>
                  <a:close/>
                  <a:moveTo>
                    <a:pt x="2506184" y="79724"/>
                  </a:moveTo>
                  <a:cubicBezTo>
                    <a:pt x="2511499" y="87954"/>
                    <a:pt x="2516213" y="93526"/>
                    <a:pt x="2520328" y="96441"/>
                  </a:cubicBezTo>
                  <a:cubicBezTo>
                    <a:pt x="2534901" y="106556"/>
                    <a:pt x="2542188" y="118986"/>
                    <a:pt x="2542188" y="133731"/>
                  </a:cubicBezTo>
                  <a:cubicBezTo>
                    <a:pt x="2536016" y="123444"/>
                    <a:pt x="2527872" y="118300"/>
                    <a:pt x="2517756" y="118300"/>
                  </a:cubicBezTo>
                  <a:cubicBezTo>
                    <a:pt x="2507812" y="118300"/>
                    <a:pt x="2500954" y="121730"/>
                    <a:pt x="2497182" y="128587"/>
                  </a:cubicBezTo>
                  <a:cubicBezTo>
                    <a:pt x="2497354" y="124130"/>
                    <a:pt x="2498640" y="120186"/>
                    <a:pt x="2501040" y="116757"/>
                  </a:cubicBezTo>
                  <a:cubicBezTo>
                    <a:pt x="2503783" y="112643"/>
                    <a:pt x="2507212" y="110585"/>
                    <a:pt x="2511327" y="110585"/>
                  </a:cubicBezTo>
                  <a:cubicBezTo>
                    <a:pt x="2505155" y="107328"/>
                    <a:pt x="2500869" y="103470"/>
                    <a:pt x="2498468" y="99012"/>
                  </a:cubicBezTo>
                  <a:cubicBezTo>
                    <a:pt x="2501726" y="97298"/>
                    <a:pt x="2505583" y="96441"/>
                    <a:pt x="2510041" y="96441"/>
                  </a:cubicBezTo>
                  <a:cubicBezTo>
                    <a:pt x="2506612" y="93869"/>
                    <a:pt x="2504898" y="90011"/>
                    <a:pt x="2504898" y="84868"/>
                  </a:cubicBezTo>
                  <a:cubicBezTo>
                    <a:pt x="2504898" y="86068"/>
                    <a:pt x="2505326" y="84353"/>
                    <a:pt x="2506184" y="79724"/>
                  </a:cubicBezTo>
                  <a:close/>
                  <a:moveTo>
                    <a:pt x="1935253" y="77153"/>
                  </a:moveTo>
                  <a:cubicBezTo>
                    <a:pt x="1939368" y="77153"/>
                    <a:pt x="1942969" y="78095"/>
                    <a:pt x="1946055" y="79981"/>
                  </a:cubicBezTo>
                  <a:cubicBezTo>
                    <a:pt x="1949827" y="82210"/>
                    <a:pt x="1951713" y="85211"/>
                    <a:pt x="1951713" y="88983"/>
                  </a:cubicBezTo>
                  <a:cubicBezTo>
                    <a:pt x="1948969" y="85382"/>
                    <a:pt x="1945626" y="83582"/>
                    <a:pt x="1941683" y="83582"/>
                  </a:cubicBezTo>
                  <a:cubicBezTo>
                    <a:pt x="1937225" y="83582"/>
                    <a:pt x="1935082" y="85725"/>
                    <a:pt x="1935253" y="90011"/>
                  </a:cubicBezTo>
                  <a:cubicBezTo>
                    <a:pt x="1935425" y="93955"/>
                    <a:pt x="1936625" y="96526"/>
                    <a:pt x="1938854" y="97727"/>
                  </a:cubicBezTo>
                  <a:cubicBezTo>
                    <a:pt x="1937997" y="98584"/>
                    <a:pt x="1936368" y="99012"/>
                    <a:pt x="1933967" y="99012"/>
                  </a:cubicBezTo>
                  <a:cubicBezTo>
                    <a:pt x="1931567" y="99012"/>
                    <a:pt x="1929467" y="98027"/>
                    <a:pt x="1927667" y="96055"/>
                  </a:cubicBezTo>
                  <a:cubicBezTo>
                    <a:pt x="1925866" y="94083"/>
                    <a:pt x="1924966" y="91897"/>
                    <a:pt x="1924966" y="89497"/>
                  </a:cubicBezTo>
                  <a:cubicBezTo>
                    <a:pt x="1921709" y="91554"/>
                    <a:pt x="1919137" y="92583"/>
                    <a:pt x="1917251" y="92583"/>
                  </a:cubicBezTo>
                  <a:cubicBezTo>
                    <a:pt x="1912279" y="92412"/>
                    <a:pt x="1908850" y="90268"/>
                    <a:pt x="1906964" y="86154"/>
                  </a:cubicBezTo>
                  <a:cubicBezTo>
                    <a:pt x="1910393" y="86154"/>
                    <a:pt x="1915108" y="84653"/>
                    <a:pt x="1921109" y="81653"/>
                  </a:cubicBezTo>
                  <a:cubicBezTo>
                    <a:pt x="1927109" y="78653"/>
                    <a:pt x="1931824" y="77153"/>
                    <a:pt x="1935253" y="77153"/>
                  </a:cubicBezTo>
                  <a:close/>
                  <a:moveTo>
                    <a:pt x="1320601" y="77153"/>
                  </a:moveTo>
                  <a:cubicBezTo>
                    <a:pt x="1324716" y="77153"/>
                    <a:pt x="1328317" y="78095"/>
                    <a:pt x="1331403" y="79981"/>
                  </a:cubicBezTo>
                  <a:cubicBezTo>
                    <a:pt x="1335175" y="82210"/>
                    <a:pt x="1337061" y="85211"/>
                    <a:pt x="1337061" y="88983"/>
                  </a:cubicBezTo>
                  <a:cubicBezTo>
                    <a:pt x="1334317" y="85382"/>
                    <a:pt x="1330974" y="83582"/>
                    <a:pt x="1327031" y="83582"/>
                  </a:cubicBezTo>
                  <a:cubicBezTo>
                    <a:pt x="1322573" y="83582"/>
                    <a:pt x="1320430" y="85725"/>
                    <a:pt x="1320601" y="90011"/>
                  </a:cubicBezTo>
                  <a:cubicBezTo>
                    <a:pt x="1320773" y="93955"/>
                    <a:pt x="1321973" y="96526"/>
                    <a:pt x="1324202" y="97727"/>
                  </a:cubicBezTo>
                  <a:cubicBezTo>
                    <a:pt x="1323345" y="98584"/>
                    <a:pt x="1321716" y="99012"/>
                    <a:pt x="1319315" y="99012"/>
                  </a:cubicBezTo>
                  <a:cubicBezTo>
                    <a:pt x="1316915" y="99012"/>
                    <a:pt x="1314815" y="98027"/>
                    <a:pt x="1313015" y="96055"/>
                  </a:cubicBezTo>
                  <a:cubicBezTo>
                    <a:pt x="1311214" y="94083"/>
                    <a:pt x="1310314" y="91897"/>
                    <a:pt x="1310314" y="89497"/>
                  </a:cubicBezTo>
                  <a:cubicBezTo>
                    <a:pt x="1307057" y="91554"/>
                    <a:pt x="1304485" y="92583"/>
                    <a:pt x="1302599" y="92583"/>
                  </a:cubicBezTo>
                  <a:cubicBezTo>
                    <a:pt x="1297627" y="92412"/>
                    <a:pt x="1294198" y="90268"/>
                    <a:pt x="1292312" y="86154"/>
                  </a:cubicBezTo>
                  <a:cubicBezTo>
                    <a:pt x="1295741" y="86154"/>
                    <a:pt x="1300456" y="84653"/>
                    <a:pt x="1306457" y="81653"/>
                  </a:cubicBezTo>
                  <a:cubicBezTo>
                    <a:pt x="1312457" y="78653"/>
                    <a:pt x="1317172" y="77153"/>
                    <a:pt x="1320601" y="77153"/>
                  </a:cubicBezTo>
                  <a:close/>
                  <a:moveTo>
                    <a:pt x="705949" y="77153"/>
                  </a:moveTo>
                  <a:cubicBezTo>
                    <a:pt x="710064" y="77153"/>
                    <a:pt x="713665" y="78095"/>
                    <a:pt x="716751" y="79981"/>
                  </a:cubicBezTo>
                  <a:cubicBezTo>
                    <a:pt x="720523" y="82210"/>
                    <a:pt x="722409" y="85211"/>
                    <a:pt x="722409" y="88983"/>
                  </a:cubicBezTo>
                  <a:cubicBezTo>
                    <a:pt x="719665" y="85382"/>
                    <a:pt x="716322" y="83582"/>
                    <a:pt x="712379" y="83582"/>
                  </a:cubicBezTo>
                  <a:cubicBezTo>
                    <a:pt x="707921" y="83582"/>
                    <a:pt x="705778" y="85725"/>
                    <a:pt x="705949" y="90011"/>
                  </a:cubicBezTo>
                  <a:cubicBezTo>
                    <a:pt x="706121" y="93955"/>
                    <a:pt x="707321" y="96526"/>
                    <a:pt x="709550" y="97727"/>
                  </a:cubicBezTo>
                  <a:cubicBezTo>
                    <a:pt x="708693" y="98584"/>
                    <a:pt x="707064" y="99012"/>
                    <a:pt x="704663" y="99012"/>
                  </a:cubicBezTo>
                  <a:cubicBezTo>
                    <a:pt x="702263" y="99012"/>
                    <a:pt x="700163" y="98027"/>
                    <a:pt x="698363" y="96055"/>
                  </a:cubicBezTo>
                  <a:cubicBezTo>
                    <a:pt x="696562" y="94083"/>
                    <a:pt x="695662" y="91897"/>
                    <a:pt x="695662" y="89497"/>
                  </a:cubicBezTo>
                  <a:cubicBezTo>
                    <a:pt x="692405" y="91554"/>
                    <a:pt x="689833" y="92583"/>
                    <a:pt x="687947" y="92583"/>
                  </a:cubicBezTo>
                  <a:cubicBezTo>
                    <a:pt x="682975" y="92412"/>
                    <a:pt x="679546" y="90268"/>
                    <a:pt x="677660" y="86154"/>
                  </a:cubicBezTo>
                  <a:cubicBezTo>
                    <a:pt x="681089" y="86154"/>
                    <a:pt x="685804" y="84653"/>
                    <a:pt x="691805" y="81653"/>
                  </a:cubicBezTo>
                  <a:cubicBezTo>
                    <a:pt x="697805" y="78653"/>
                    <a:pt x="702520" y="77153"/>
                    <a:pt x="705949" y="77153"/>
                  </a:cubicBezTo>
                  <a:close/>
                  <a:moveTo>
                    <a:pt x="91298" y="77153"/>
                  </a:moveTo>
                  <a:cubicBezTo>
                    <a:pt x="95412" y="77153"/>
                    <a:pt x="99013" y="78095"/>
                    <a:pt x="102099" y="79981"/>
                  </a:cubicBezTo>
                  <a:cubicBezTo>
                    <a:pt x="105871" y="82210"/>
                    <a:pt x="107757" y="85211"/>
                    <a:pt x="107757" y="88983"/>
                  </a:cubicBezTo>
                  <a:cubicBezTo>
                    <a:pt x="105014" y="85382"/>
                    <a:pt x="101670" y="83582"/>
                    <a:pt x="97727" y="83582"/>
                  </a:cubicBezTo>
                  <a:cubicBezTo>
                    <a:pt x="93269" y="83582"/>
                    <a:pt x="91126" y="85725"/>
                    <a:pt x="91298" y="90011"/>
                  </a:cubicBezTo>
                  <a:cubicBezTo>
                    <a:pt x="91469" y="93955"/>
                    <a:pt x="92669" y="96526"/>
                    <a:pt x="94898" y="97727"/>
                  </a:cubicBezTo>
                  <a:cubicBezTo>
                    <a:pt x="94041" y="98584"/>
                    <a:pt x="92412" y="99012"/>
                    <a:pt x="90012" y="99012"/>
                  </a:cubicBezTo>
                  <a:cubicBezTo>
                    <a:pt x="87611" y="99012"/>
                    <a:pt x="85511" y="98027"/>
                    <a:pt x="83711" y="96055"/>
                  </a:cubicBezTo>
                  <a:cubicBezTo>
                    <a:pt x="81911" y="94083"/>
                    <a:pt x="81011" y="91897"/>
                    <a:pt x="81011" y="89497"/>
                  </a:cubicBezTo>
                  <a:cubicBezTo>
                    <a:pt x="77753" y="91554"/>
                    <a:pt x="75181" y="92583"/>
                    <a:pt x="73295" y="92583"/>
                  </a:cubicBezTo>
                  <a:cubicBezTo>
                    <a:pt x="68323" y="92412"/>
                    <a:pt x="64894" y="90268"/>
                    <a:pt x="63008" y="86154"/>
                  </a:cubicBezTo>
                  <a:cubicBezTo>
                    <a:pt x="66437" y="86154"/>
                    <a:pt x="71152" y="84653"/>
                    <a:pt x="77153" y="81653"/>
                  </a:cubicBezTo>
                  <a:cubicBezTo>
                    <a:pt x="83154" y="78653"/>
                    <a:pt x="87869" y="77153"/>
                    <a:pt x="91298" y="77153"/>
                  </a:cubicBezTo>
                  <a:close/>
                  <a:moveTo>
                    <a:pt x="2549903" y="77153"/>
                  </a:moveTo>
                  <a:cubicBezTo>
                    <a:pt x="2554018" y="77153"/>
                    <a:pt x="2557619" y="78095"/>
                    <a:pt x="2560705" y="79981"/>
                  </a:cubicBezTo>
                  <a:cubicBezTo>
                    <a:pt x="2564477" y="82210"/>
                    <a:pt x="2566363" y="85211"/>
                    <a:pt x="2566363" y="88983"/>
                  </a:cubicBezTo>
                  <a:cubicBezTo>
                    <a:pt x="2563619" y="85382"/>
                    <a:pt x="2560276" y="83582"/>
                    <a:pt x="2556333" y="83582"/>
                  </a:cubicBezTo>
                  <a:cubicBezTo>
                    <a:pt x="2551875" y="83582"/>
                    <a:pt x="2549732" y="85725"/>
                    <a:pt x="2549903" y="90011"/>
                  </a:cubicBezTo>
                  <a:cubicBezTo>
                    <a:pt x="2550075" y="93955"/>
                    <a:pt x="2551275" y="96526"/>
                    <a:pt x="2553504" y="97727"/>
                  </a:cubicBezTo>
                  <a:cubicBezTo>
                    <a:pt x="2552647" y="98584"/>
                    <a:pt x="2551018" y="99012"/>
                    <a:pt x="2548617" y="99012"/>
                  </a:cubicBezTo>
                  <a:cubicBezTo>
                    <a:pt x="2546217" y="99012"/>
                    <a:pt x="2544117" y="98027"/>
                    <a:pt x="2542317" y="96055"/>
                  </a:cubicBezTo>
                  <a:cubicBezTo>
                    <a:pt x="2540516" y="94083"/>
                    <a:pt x="2539616" y="91897"/>
                    <a:pt x="2539616" y="89497"/>
                  </a:cubicBezTo>
                  <a:cubicBezTo>
                    <a:pt x="2536359" y="91554"/>
                    <a:pt x="2533787" y="92583"/>
                    <a:pt x="2531901" y="92583"/>
                  </a:cubicBezTo>
                  <a:cubicBezTo>
                    <a:pt x="2526929" y="92412"/>
                    <a:pt x="2523500" y="90268"/>
                    <a:pt x="2521614" y="86154"/>
                  </a:cubicBezTo>
                  <a:cubicBezTo>
                    <a:pt x="2525043" y="86154"/>
                    <a:pt x="2529758" y="84653"/>
                    <a:pt x="2535759" y="81653"/>
                  </a:cubicBezTo>
                  <a:cubicBezTo>
                    <a:pt x="2541759" y="78653"/>
                    <a:pt x="2546474" y="77153"/>
                    <a:pt x="2549903" y="77153"/>
                  </a:cubicBezTo>
                  <a:close/>
                  <a:moveTo>
                    <a:pt x="807533" y="60436"/>
                  </a:moveTo>
                  <a:lnTo>
                    <a:pt x="810362" y="63522"/>
                  </a:lnTo>
                  <a:cubicBezTo>
                    <a:pt x="805905" y="67637"/>
                    <a:pt x="802819" y="72781"/>
                    <a:pt x="801104" y="78953"/>
                  </a:cubicBezTo>
                  <a:cubicBezTo>
                    <a:pt x="799047" y="86154"/>
                    <a:pt x="793475" y="92412"/>
                    <a:pt x="784388" y="97727"/>
                  </a:cubicBezTo>
                  <a:cubicBezTo>
                    <a:pt x="780273" y="100127"/>
                    <a:pt x="775987" y="103556"/>
                    <a:pt x="771529" y="108014"/>
                  </a:cubicBezTo>
                  <a:cubicBezTo>
                    <a:pt x="775987" y="106299"/>
                    <a:pt x="780273" y="105442"/>
                    <a:pt x="784388" y="105442"/>
                  </a:cubicBezTo>
                  <a:cubicBezTo>
                    <a:pt x="788331" y="105442"/>
                    <a:pt x="791931" y="106385"/>
                    <a:pt x="795189" y="108271"/>
                  </a:cubicBezTo>
                  <a:cubicBezTo>
                    <a:pt x="799132" y="110500"/>
                    <a:pt x="801104" y="113414"/>
                    <a:pt x="801104" y="117015"/>
                  </a:cubicBezTo>
                  <a:cubicBezTo>
                    <a:pt x="795789" y="116157"/>
                    <a:pt x="792360" y="115729"/>
                    <a:pt x="790817" y="115729"/>
                  </a:cubicBezTo>
                  <a:cubicBezTo>
                    <a:pt x="770072" y="115900"/>
                    <a:pt x="748212" y="127473"/>
                    <a:pt x="725237" y="150447"/>
                  </a:cubicBezTo>
                  <a:lnTo>
                    <a:pt x="720094" y="145304"/>
                  </a:lnTo>
                  <a:cubicBezTo>
                    <a:pt x="743411" y="121987"/>
                    <a:pt x="754984" y="100127"/>
                    <a:pt x="754813" y="79724"/>
                  </a:cubicBezTo>
                  <a:cubicBezTo>
                    <a:pt x="754813" y="75095"/>
                    <a:pt x="754384" y="71666"/>
                    <a:pt x="753527" y="69437"/>
                  </a:cubicBezTo>
                  <a:cubicBezTo>
                    <a:pt x="762099" y="72523"/>
                    <a:pt x="766385" y="78095"/>
                    <a:pt x="766385" y="86154"/>
                  </a:cubicBezTo>
                  <a:cubicBezTo>
                    <a:pt x="766385" y="89411"/>
                    <a:pt x="765528" y="93269"/>
                    <a:pt x="763814" y="97727"/>
                  </a:cubicBezTo>
                  <a:cubicBezTo>
                    <a:pt x="767071" y="94469"/>
                    <a:pt x="770500" y="89754"/>
                    <a:pt x="774101" y="83582"/>
                  </a:cubicBezTo>
                  <a:cubicBezTo>
                    <a:pt x="778730" y="77067"/>
                    <a:pt x="784216" y="72438"/>
                    <a:pt x="790560" y="69694"/>
                  </a:cubicBezTo>
                  <a:cubicBezTo>
                    <a:pt x="798104" y="66437"/>
                    <a:pt x="803761" y="63351"/>
                    <a:pt x="807533" y="60436"/>
                  </a:cubicBezTo>
                  <a:close/>
                  <a:moveTo>
                    <a:pt x="192882" y="60436"/>
                  </a:moveTo>
                  <a:lnTo>
                    <a:pt x="195711" y="63522"/>
                  </a:lnTo>
                  <a:cubicBezTo>
                    <a:pt x="191253" y="67637"/>
                    <a:pt x="188167" y="72781"/>
                    <a:pt x="186452" y="78953"/>
                  </a:cubicBezTo>
                  <a:cubicBezTo>
                    <a:pt x="184395" y="86154"/>
                    <a:pt x="178823" y="92412"/>
                    <a:pt x="169736" y="97727"/>
                  </a:cubicBezTo>
                  <a:cubicBezTo>
                    <a:pt x="165621" y="100127"/>
                    <a:pt x="161335" y="103556"/>
                    <a:pt x="156877" y="108014"/>
                  </a:cubicBezTo>
                  <a:cubicBezTo>
                    <a:pt x="161335" y="106299"/>
                    <a:pt x="165621" y="105442"/>
                    <a:pt x="169736" y="105442"/>
                  </a:cubicBezTo>
                  <a:cubicBezTo>
                    <a:pt x="173679" y="105442"/>
                    <a:pt x="177280" y="106385"/>
                    <a:pt x="180537" y="108271"/>
                  </a:cubicBezTo>
                  <a:cubicBezTo>
                    <a:pt x="184481" y="110500"/>
                    <a:pt x="186452" y="113414"/>
                    <a:pt x="186452" y="117015"/>
                  </a:cubicBezTo>
                  <a:cubicBezTo>
                    <a:pt x="181137" y="116157"/>
                    <a:pt x="177708" y="115729"/>
                    <a:pt x="176165" y="115729"/>
                  </a:cubicBezTo>
                  <a:cubicBezTo>
                    <a:pt x="155420" y="115900"/>
                    <a:pt x="133560" y="127473"/>
                    <a:pt x="110586" y="150447"/>
                  </a:cubicBezTo>
                  <a:lnTo>
                    <a:pt x="105442" y="145304"/>
                  </a:lnTo>
                  <a:cubicBezTo>
                    <a:pt x="128759" y="121987"/>
                    <a:pt x="140332" y="100127"/>
                    <a:pt x="140161" y="79724"/>
                  </a:cubicBezTo>
                  <a:cubicBezTo>
                    <a:pt x="140161" y="75095"/>
                    <a:pt x="139732" y="71666"/>
                    <a:pt x="138875" y="69437"/>
                  </a:cubicBezTo>
                  <a:cubicBezTo>
                    <a:pt x="147447" y="72523"/>
                    <a:pt x="151734" y="78095"/>
                    <a:pt x="151734" y="86154"/>
                  </a:cubicBezTo>
                  <a:cubicBezTo>
                    <a:pt x="151734" y="89411"/>
                    <a:pt x="150876" y="93269"/>
                    <a:pt x="149162" y="97727"/>
                  </a:cubicBezTo>
                  <a:cubicBezTo>
                    <a:pt x="152419" y="94469"/>
                    <a:pt x="155848" y="89754"/>
                    <a:pt x="159449" y="83582"/>
                  </a:cubicBezTo>
                  <a:cubicBezTo>
                    <a:pt x="164078" y="77067"/>
                    <a:pt x="169564" y="72438"/>
                    <a:pt x="175908" y="69694"/>
                  </a:cubicBezTo>
                  <a:cubicBezTo>
                    <a:pt x="183452" y="66437"/>
                    <a:pt x="189110" y="63351"/>
                    <a:pt x="192882" y="60436"/>
                  </a:cubicBezTo>
                  <a:close/>
                  <a:moveTo>
                    <a:pt x="1422185" y="60436"/>
                  </a:moveTo>
                  <a:lnTo>
                    <a:pt x="1425014" y="63522"/>
                  </a:lnTo>
                  <a:cubicBezTo>
                    <a:pt x="1420557" y="67637"/>
                    <a:pt x="1417471" y="72781"/>
                    <a:pt x="1415756" y="78953"/>
                  </a:cubicBezTo>
                  <a:cubicBezTo>
                    <a:pt x="1413699" y="86154"/>
                    <a:pt x="1408127" y="92412"/>
                    <a:pt x="1399040" y="97727"/>
                  </a:cubicBezTo>
                  <a:cubicBezTo>
                    <a:pt x="1394925" y="100127"/>
                    <a:pt x="1390639" y="103556"/>
                    <a:pt x="1386181" y="108014"/>
                  </a:cubicBezTo>
                  <a:cubicBezTo>
                    <a:pt x="1390639" y="106299"/>
                    <a:pt x="1394925" y="105442"/>
                    <a:pt x="1399040" y="105442"/>
                  </a:cubicBezTo>
                  <a:cubicBezTo>
                    <a:pt x="1402983" y="105442"/>
                    <a:pt x="1406583" y="106385"/>
                    <a:pt x="1409841" y="108271"/>
                  </a:cubicBezTo>
                  <a:cubicBezTo>
                    <a:pt x="1413784" y="110500"/>
                    <a:pt x="1415756" y="113414"/>
                    <a:pt x="1415756" y="117015"/>
                  </a:cubicBezTo>
                  <a:cubicBezTo>
                    <a:pt x="1410441" y="116157"/>
                    <a:pt x="1407012" y="115729"/>
                    <a:pt x="1405469" y="115729"/>
                  </a:cubicBezTo>
                  <a:cubicBezTo>
                    <a:pt x="1384724" y="115900"/>
                    <a:pt x="1362864" y="127473"/>
                    <a:pt x="1339889" y="150447"/>
                  </a:cubicBezTo>
                  <a:lnTo>
                    <a:pt x="1334746" y="145304"/>
                  </a:lnTo>
                  <a:cubicBezTo>
                    <a:pt x="1358063" y="121987"/>
                    <a:pt x="1369636" y="100127"/>
                    <a:pt x="1369465" y="79724"/>
                  </a:cubicBezTo>
                  <a:cubicBezTo>
                    <a:pt x="1369465" y="75095"/>
                    <a:pt x="1369036" y="71666"/>
                    <a:pt x="1368179" y="69437"/>
                  </a:cubicBezTo>
                  <a:cubicBezTo>
                    <a:pt x="1376751" y="72523"/>
                    <a:pt x="1381037" y="78095"/>
                    <a:pt x="1381037" y="86154"/>
                  </a:cubicBezTo>
                  <a:cubicBezTo>
                    <a:pt x="1381037" y="89411"/>
                    <a:pt x="1380180" y="93269"/>
                    <a:pt x="1378466" y="97727"/>
                  </a:cubicBezTo>
                  <a:cubicBezTo>
                    <a:pt x="1381723" y="94469"/>
                    <a:pt x="1385152" y="89754"/>
                    <a:pt x="1388753" y="83582"/>
                  </a:cubicBezTo>
                  <a:cubicBezTo>
                    <a:pt x="1393382" y="77067"/>
                    <a:pt x="1398868" y="72438"/>
                    <a:pt x="1405212" y="69694"/>
                  </a:cubicBezTo>
                  <a:cubicBezTo>
                    <a:pt x="1412756" y="66437"/>
                    <a:pt x="1418413" y="63351"/>
                    <a:pt x="1422185" y="60436"/>
                  </a:cubicBezTo>
                  <a:close/>
                  <a:moveTo>
                    <a:pt x="2036837" y="60436"/>
                  </a:moveTo>
                  <a:lnTo>
                    <a:pt x="2039666" y="63522"/>
                  </a:lnTo>
                  <a:cubicBezTo>
                    <a:pt x="2035209" y="67637"/>
                    <a:pt x="2032123" y="72781"/>
                    <a:pt x="2030408" y="78953"/>
                  </a:cubicBezTo>
                  <a:cubicBezTo>
                    <a:pt x="2028351" y="86154"/>
                    <a:pt x="2022779" y="92412"/>
                    <a:pt x="2013692" y="97727"/>
                  </a:cubicBezTo>
                  <a:cubicBezTo>
                    <a:pt x="2009577" y="100127"/>
                    <a:pt x="2005291" y="103556"/>
                    <a:pt x="2000833" y="108014"/>
                  </a:cubicBezTo>
                  <a:cubicBezTo>
                    <a:pt x="2005291" y="106299"/>
                    <a:pt x="2009577" y="105442"/>
                    <a:pt x="2013692" y="105442"/>
                  </a:cubicBezTo>
                  <a:cubicBezTo>
                    <a:pt x="2017635" y="105442"/>
                    <a:pt x="2021235" y="106385"/>
                    <a:pt x="2024493" y="108271"/>
                  </a:cubicBezTo>
                  <a:cubicBezTo>
                    <a:pt x="2028436" y="110500"/>
                    <a:pt x="2030408" y="113414"/>
                    <a:pt x="2030408" y="117015"/>
                  </a:cubicBezTo>
                  <a:cubicBezTo>
                    <a:pt x="2025093" y="116157"/>
                    <a:pt x="2021664" y="115729"/>
                    <a:pt x="2020121" y="115729"/>
                  </a:cubicBezTo>
                  <a:cubicBezTo>
                    <a:pt x="1999376" y="115900"/>
                    <a:pt x="1977516" y="127473"/>
                    <a:pt x="1954541" y="150447"/>
                  </a:cubicBezTo>
                  <a:lnTo>
                    <a:pt x="1949398" y="145304"/>
                  </a:lnTo>
                  <a:cubicBezTo>
                    <a:pt x="1972715" y="121987"/>
                    <a:pt x="1984288" y="100127"/>
                    <a:pt x="1984117" y="79724"/>
                  </a:cubicBezTo>
                  <a:cubicBezTo>
                    <a:pt x="1984117" y="75095"/>
                    <a:pt x="1983688" y="71666"/>
                    <a:pt x="1982831" y="69437"/>
                  </a:cubicBezTo>
                  <a:cubicBezTo>
                    <a:pt x="1991403" y="72523"/>
                    <a:pt x="1995689" y="78095"/>
                    <a:pt x="1995689" y="86154"/>
                  </a:cubicBezTo>
                  <a:cubicBezTo>
                    <a:pt x="1995689" y="89411"/>
                    <a:pt x="1994832" y="93269"/>
                    <a:pt x="1993118" y="97727"/>
                  </a:cubicBezTo>
                  <a:cubicBezTo>
                    <a:pt x="1996375" y="94469"/>
                    <a:pt x="1999804" y="89754"/>
                    <a:pt x="2003405" y="83582"/>
                  </a:cubicBezTo>
                  <a:cubicBezTo>
                    <a:pt x="2008034" y="77067"/>
                    <a:pt x="2013520" y="72438"/>
                    <a:pt x="2019864" y="69694"/>
                  </a:cubicBezTo>
                  <a:cubicBezTo>
                    <a:pt x="2027408" y="66437"/>
                    <a:pt x="2033065" y="63351"/>
                    <a:pt x="2036837" y="60436"/>
                  </a:cubicBezTo>
                  <a:close/>
                  <a:moveTo>
                    <a:pt x="2651487" y="60436"/>
                  </a:moveTo>
                  <a:lnTo>
                    <a:pt x="2654316" y="63522"/>
                  </a:lnTo>
                  <a:cubicBezTo>
                    <a:pt x="2649859" y="67637"/>
                    <a:pt x="2646773" y="72781"/>
                    <a:pt x="2645058" y="78953"/>
                  </a:cubicBezTo>
                  <a:cubicBezTo>
                    <a:pt x="2643001" y="86154"/>
                    <a:pt x="2637429" y="92412"/>
                    <a:pt x="2628342" y="97727"/>
                  </a:cubicBezTo>
                  <a:cubicBezTo>
                    <a:pt x="2624227" y="100127"/>
                    <a:pt x="2619941" y="103556"/>
                    <a:pt x="2615483" y="108014"/>
                  </a:cubicBezTo>
                  <a:cubicBezTo>
                    <a:pt x="2619941" y="106299"/>
                    <a:pt x="2624227" y="105442"/>
                    <a:pt x="2628342" y="105442"/>
                  </a:cubicBezTo>
                  <a:cubicBezTo>
                    <a:pt x="2632285" y="105442"/>
                    <a:pt x="2635885" y="106385"/>
                    <a:pt x="2639143" y="108271"/>
                  </a:cubicBezTo>
                  <a:cubicBezTo>
                    <a:pt x="2643086" y="110500"/>
                    <a:pt x="2645058" y="113414"/>
                    <a:pt x="2645058" y="117015"/>
                  </a:cubicBezTo>
                  <a:cubicBezTo>
                    <a:pt x="2639743" y="116157"/>
                    <a:pt x="2636314" y="115729"/>
                    <a:pt x="2634771" y="115729"/>
                  </a:cubicBezTo>
                  <a:cubicBezTo>
                    <a:pt x="2614026" y="115900"/>
                    <a:pt x="2592166" y="127473"/>
                    <a:pt x="2569191" y="150447"/>
                  </a:cubicBezTo>
                  <a:lnTo>
                    <a:pt x="2564048" y="145304"/>
                  </a:lnTo>
                  <a:cubicBezTo>
                    <a:pt x="2587365" y="121987"/>
                    <a:pt x="2598938" y="100127"/>
                    <a:pt x="2598767" y="79724"/>
                  </a:cubicBezTo>
                  <a:cubicBezTo>
                    <a:pt x="2598767" y="75095"/>
                    <a:pt x="2598338" y="71666"/>
                    <a:pt x="2597481" y="69437"/>
                  </a:cubicBezTo>
                  <a:cubicBezTo>
                    <a:pt x="2606053" y="72523"/>
                    <a:pt x="2610339" y="78095"/>
                    <a:pt x="2610339" y="86154"/>
                  </a:cubicBezTo>
                  <a:cubicBezTo>
                    <a:pt x="2610339" y="89411"/>
                    <a:pt x="2609482" y="93269"/>
                    <a:pt x="2607768" y="97727"/>
                  </a:cubicBezTo>
                  <a:cubicBezTo>
                    <a:pt x="2611025" y="94469"/>
                    <a:pt x="2614454" y="89754"/>
                    <a:pt x="2618055" y="83582"/>
                  </a:cubicBezTo>
                  <a:cubicBezTo>
                    <a:pt x="2622684" y="77067"/>
                    <a:pt x="2628170" y="72438"/>
                    <a:pt x="2634514" y="69694"/>
                  </a:cubicBezTo>
                  <a:cubicBezTo>
                    <a:pt x="2642058" y="66437"/>
                    <a:pt x="2647715" y="63351"/>
                    <a:pt x="2651487" y="60436"/>
                  </a:cubicBezTo>
                  <a:close/>
                  <a:moveTo>
                    <a:pt x="743240" y="47577"/>
                  </a:moveTo>
                  <a:cubicBezTo>
                    <a:pt x="743240" y="47577"/>
                    <a:pt x="744954" y="48435"/>
                    <a:pt x="748383" y="50149"/>
                  </a:cubicBezTo>
                  <a:cubicBezTo>
                    <a:pt x="744440" y="50835"/>
                    <a:pt x="741439" y="53750"/>
                    <a:pt x="739382" y="58893"/>
                  </a:cubicBezTo>
                  <a:cubicBezTo>
                    <a:pt x="737668" y="63008"/>
                    <a:pt x="736810" y="67380"/>
                    <a:pt x="736810" y="72009"/>
                  </a:cubicBezTo>
                  <a:cubicBezTo>
                    <a:pt x="736810" y="102527"/>
                    <a:pt x="729095" y="126959"/>
                    <a:pt x="713665" y="145304"/>
                  </a:cubicBezTo>
                  <a:lnTo>
                    <a:pt x="707235" y="141446"/>
                  </a:lnTo>
                  <a:cubicBezTo>
                    <a:pt x="715979" y="130988"/>
                    <a:pt x="720265" y="118986"/>
                    <a:pt x="720094" y="105442"/>
                  </a:cubicBezTo>
                  <a:cubicBezTo>
                    <a:pt x="720094" y="99612"/>
                    <a:pt x="717522" y="93612"/>
                    <a:pt x="712379" y="87440"/>
                  </a:cubicBezTo>
                  <a:cubicBezTo>
                    <a:pt x="718722" y="87440"/>
                    <a:pt x="723437" y="91726"/>
                    <a:pt x="726523" y="100298"/>
                  </a:cubicBezTo>
                  <a:lnTo>
                    <a:pt x="726523" y="95155"/>
                  </a:lnTo>
                  <a:cubicBezTo>
                    <a:pt x="726523" y="92412"/>
                    <a:pt x="726095" y="88340"/>
                    <a:pt x="725237" y="82939"/>
                  </a:cubicBezTo>
                  <a:cubicBezTo>
                    <a:pt x="724380" y="77538"/>
                    <a:pt x="723952" y="73466"/>
                    <a:pt x="723952" y="70723"/>
                  </a:cubicBezTo>
                  <a:cubicBezTo>
                    <a:pt x="723952" y="64894"/>
                    <a:pt x="725752" y="59579"/>
                    <a:pt x="729352" y="54778"/>
                  </a:cubicBezTo>
                  <a:cubicBezTo>
                    <a:pt x="732953" y="49978"/>
                    <a:pt x="737582" y="47577"/>
                    <a:pt x="743240" y="47577"/>
                  </a:cubicBezTo>
                  <a:close/>
                  <a:moveTo>
                    <a:pt x="128588" y="47577"/>
                  </a:moveTo>
                  <a:cubicBezTo>
                    <a:pt x="128588" y="47577"/>
                    <a:pt x="130302" y="48435"/>
                    <a:pt x="133731" y="50149"/>
                  </a:cubicBezTo>
                  <a:cubicBezTo>
                    <a:pt x="129788" y="50835"/>
                    <a:pt x="126788" y="53750"/>
                    <a:pt x="124730" y="58893"/>
                  </a:cubicBezTo>
                  <a:cubicBezTo>
                    <a:pt x="123016" y="63008"/>
                    <a:pt x="122159" y="67380"/>
                    <a:pt x="122159" y="72009"/>
                  </a:cubicBezTo>
                  <a:cubicBezTo>
                    <a:pt x="122159" y="102527"/>
                    <a:pt x="114443" y="126959"/>
                    <a:pt x="99013" y="145304"/>
                  </a:cubicBezTo>
                  <a:lnTo>
                    <a:pt x="92583" y="141446"/>
                  </a:lnTo>
                  <a:cubicBezTo>
                    <a:pt x="101327" y="130988"/>
                    <a:pt x="105614" y="118986"/>
                    <a:pt x="105442" y="105442"/>
                  </a:cubicBezTo>
                  <a:cubicBezTo>
                    <a:pt x="105442" y="99612"/>
                    <a:pt x="102870" y="93612"/>
                    <a:pt x="97727" y="87440"/>
                  </a:cubicBezTo>
                  <a:cubicBezTo>
                    <a:pt x="104071" y="87440"/>
                    <a:pt x="108785" y="91726"/>
                    <a:pt x="111872" y="100298"/>
                  </a:cubicBezTo>
                  <a:lnTo>
                    <a:pt x="111872" y="95155"/>
                  </a:lnTo>
                  <a:cubicBezTo>
                    <a:pt x="111872" y="92412"/>
                    <a:pt x="111443" y="88340"/>
                    <a:pt x="110586" y="82939"/>
                  </a:cubicBezTo>
                  <a:cubicBezTo>
                    <a:pt x="109728" y="77538"/>
                    <a:pt x="109300" y="73466"/>
                    <a:pt x="109300" y="70723"/>
                  </a:cubicBezTo>
                  <a:cubicBezTo>
                    <a:pt x="109300" y="64894"/>
                    <a:pt x="111100" y="59579"/>
                    <a:pt x="114700" y="54778"/>
                  </a:cubicBezTo>
                  <a:cubicBezTo>
                    <a:pt x="118301" y="49978"/>
                    <a:pt x="122930" y="47577"/>
                    <a:pt x="128588" y="47577"/>
                  </a:cubicBezTo>
                  <a:close/>
                  <a:moveTo>
                    <a:pt x="1357892" y="47577"/>
                  </a:moveTo>
                  <a:cubicBezTo>
                    <a:pt x="1357892" y="47577"/>
                    <a:pt x="1359606" y="48435"/>
                    <a:pt x="1363035" y="50149"/>
                  </a:cubicBezTo>
                  <a:cubicBezTo>
                    <a:pt x="1359092" y="50835"/>
                    <a:pt x="1356091" y="53750"/>
                    <a:pt x="1354034" y="58893"/>
                  </a:cubicBezTo>
                  <a:cubicBezTo>
                    <a:pt x="1352320" y="63008"/>
                    <a:pt x="1351462" y="67380"/>
                    <a:pt x="1351462" y="72009"/>
                  </a:cubicBezTo>
                  <a:cubicBezTo>
                    <a:pt x="1351462" y="102527"/>
                    <a:pt x="1343747" y="126959"/>
                    <a:pt x="1328317" y="145304"/>
                  </a:cubicBezTo>
                  <a:lnTo>
                    <a:pt x="1321887" y="141446"/>
                  </a:lnTo>
                  <a:cubicBezTo>
                    <a:pt x="1330631" y="130988"/>
                    <a:pt x="1334917" y="118986"/>
                    <a:pt x="1334746" y="105442"/>
                  </a:cubicBezTo>
                  <a:cubicBezTo>
                    <a:pt x="1334746" y="99612"/>
                    <a:pt x="1332174" y="93612"/>
                    <a:pt x="1327031" y="87440"/>
                  </a:cubicBezTo>
                  <a:cubicBezTo>
                    <a:pt x="1333374" y="87440"/>
                    <a:pt x="1338089" y="91726"/>
                    <a:pt x="1341175" y="100298"/>
                  </a:cubicBezTo>
                  <a:lnTo>
                    <a:pt x="1341175" y="95155"/>
                  </a:lnTo>
                  <a:cubicBezTo>
                    <a:pt x="1341175" y="92412"/>
                    <a:pt x="1340747" y="88340"/>
                    <a:pt x="1339889" y="82939"/>
                  </a:cubicBezTo>
                  <a:cubicBezTo>
                    <a:pt x="1339032" y="77538"/>
                    <a:pt x="1338604" y="73466"/>
                    <a:pt x="1338604" y="70723"/>
                  </a:cubicBezTo>
                  <a:cubicBezTo>
                    <a:pt x="1338604" y="64894"/>
                    <a:pt x="1340404" y="59579"/>
                    <a:pt x="1344004" y="54778"/>
                  </a:cubicBezTo>
                  <a:cubicBezTo>
                    <a:pt x="1347605" y="49978"/>
                    <a:pt x="1352234" y="47577"/>
                    <a:pt x="1357892" y="47577"/>
                  </a:cubicBezTo>
                  <a:close/>
                  <a:moveTo>
                    <a:pt x="1972544" y="47577"/>
                  </a:moveTo>
                  <a:cubicBezTo>
                    <a:pt x="1972544" y="47577"/>
                    <a:pt x="1974258" y="48435"/>
                    <a:pt x="1977687" y="50149"/>
                  </a:cubicBezTo>
                  <a:cubicBezTo>
                    <a:pt x="1973744" y="50835"/>
                    <a:pt x="1970743" y="53750"/>
                    <a:pt x="1968686" y="58893"/>
                  </a:cubicBezTo>
                  <a:cubicBezTo>
                    <a:pt x="1966972" y="63008"/>
                    <a:pt x="1966114" y="67380"/>
                    <a:pt x="1966114" y="72009"/>
                  </a:cubicBezTo>
                  <a:cubicBezTo>
                    <a:pt x="1966114" y="102527"/>
                    <a:pt x="1958399" y="126959"/>
                    <a:pt x="1942969" y="145304"/>
                  </a:cubicBezTo>
                  <a:lnTo>
                    <a:pt x="1936539" y="141446"/>
                  </a:lnTo>
                  <a:cubicBezTo>
                    <a:pt x="1945283" y="130988"/>
                    <a:pt x="1949569" y="118986"/>
                    <a:pt x="1949398" y="105442"/>
                  </a:cubicBezTo>
                  <a:cubicBezTo>
                    <a:pt x="1949398" y="99612"/>
                    <a:pt x="1946826" y="93612"/>
                    <a:pt x="1941683" y="87440"/>
                  </a:cubicBezTo>
                  <a:cubicBezTo>
                    <a:pt x="1948026" y="87440"/>
                    <a:pt x="1952741" y="91726"/>
                    <a:pt x="1955827" y="100298"/>
                  </a:cubicBezTo>
                  <a:lnTo>
                    <a:pt x="1955827" y="95155"/>
                  </a:lnTo>
                  <a:cubicBezTo>
                    <a:pt x="1955827" y="92412"/>
                    <a:pt x="1955399" y="88340"/>
                    <a:pt x="1954541" y="82939"/>
                  </a:cubicBezTo>
                  <a:cubicBezTo>
                    <a:pt x="1953684" y="77538"/>
                    <a:pt x="1953256" y="73466"/>
                    <a:pt x="1953256" y="70723"/>
                  </a:cubicBezTo>
                  <a:cubicBezTo>
                    <a:pt x="1953256" y="64894"/>
                    <a:pt x="1955056" y="59579"/>
                    <a:pt x="1958656" y="54778"/>
                  </a:cubicBezTo>
                  <a:cubicBezTo>
                    <a:pt x="1962257" y="49978"/>
                    <a:pt x="1966886" y="47577"/>
                    <a:pt x="1972544" y="47577"/>
                  </a:cubicBezTo>
                  <a:close/>
                  <a:moveTo>
                    <a:pt x="2587194" y="47577"/>
                  </a:moveTo>
                  <a:cubicBezTo>
                    <a:pt x="2587194" y="47577"/>
                    <a:pt x="2588908" y="48435"/>
                    <a:pt x="2592337" y="50149"/>
                  </a:cubicBezTo>
                  <a:cubicBezTo>
                    <a:pt x="2588394" y="50835"/>
                    <a:pt x="2585393" y="53750"/>
                    <a:pt x="2583336" y="58893"/>
                  </a:cubicBezTo>
                  <a:cubicBezTo>
                    <a:pt x="2581622" y="63008"/>
                    <a:pt x="2580764" y="67380"/>
                    <a:pt x="2580764" y="72009"/>
                  </a:cubicBezTo>
                  <a:cubicBezTo>
                    <a:pt x="2580764" y="102527"/>
                    <a:pt x="2573049" y="126959"/>
                    <a:pt x="2557619" y="145304"/>
                  </a:cubicBezTo>
                  <a:lnTo>
                    <a:pt x="2551189" y="141446"/>
                  </a:lnTo>
                  <a:cubicBezTo>
                    <a:pt x="2559933" y="130988"/>
                    <a:pt x="2564219" y="118986"/>
                    <a:pt x="2564048" y="105442"/>
                  </a:cubicBezTo>
                  <a:cubicBezTo>
                    <a:pt x="2564048" y="99612"/>
                    <a:pt x="2561476" y="93612"/>
                    <a:pt x="2556333" y="87440"/>
                  </a:cubicBezTo>
                  <a:cubicBezTo>
                    <a:pt x="2562676" y="87440"/>
                    <a:pt x="2567391" y="91726"/>
                    <a:pt x="2570477" y="100298"/>
                  </a:cubicBezTo>
                  <a:lnTo>
                    <a:pt x="2570477" y="95155"/>
                  </a:lnTo>
                  <a:cubicBezTo>
                    <a:pt x="2570477" y="92412"/>
                    <a:pt x="2570049" y="88340"/>
                    <a:pt x="2569191" y="82939"/>
                  </a:cubicBezTo>
                  <a:cubicBezTo>
                    <a:pt x="2568334" y="77538"/>
                    <a:pt x="2567906" y="73466"/>
                    <a:pt x="2567906" y="70723"/>
                  </a:cubicBezTo>
                  <a:cubicBezTo>
                    <a:pt x="2567906" y="64894"/>
                    <a:pt x="2569706" y="59579"/>
                    <a:pt x="2573306" y="54778"/>
                  </a:cubicBezTo>
                  <a:cubicBezTo>
                    <a:pt x="2576907" y="49978"/>
                    <a:pt x="2581536" y="47577"/>
                    <a:pt x="2587194" y="47577"/>
                  </a:cubicBezTo>
                  <a:close/>
                  <a:moveTo>
                    <a:pt x="673802" y="37290"/>
                  </a:moveTo>
                  <a:cubicBezTo>
                    <a:pt x="677231" y="39348"/>
                    <a:pt x="678946" y="44063"/>
                    <a:pt x="678946" y="51435"/>
                  </a:cubicBezTo>
                  <a:cubicBezTo>
                    <a:pt x="678946" y="57093"/>
                    <a:pt x="676374" y="61379"/>
                    <a:pt x="671231" y="64294"/>
                  </a:cubicBezTo>
                  <a:cubicBezTo>
                    <a:pt x="674831" y="64637"/>
                    <a:pt x="676546" y="67637"/>
                    <a:pt x="676374" y="73295"/>
                  </a:cubicBezTo>
                  <a:cubicBezTo>
                    <a:pt x="676203" y="77581"/>
                    <a:pt x="673631" y="80153"/>
                    <a:pt x="668659" y="81010"/>
                  </a:cubicBezTo>
                  <a:cubicBezTo>
                    <a:pt x="668316" y="76724"/>
                    <a:pt x="667030" y="74581"/>
                    <a:pt x="664801" y="74581"/>
                  </a:cubicBezTo>
                  <a:cubicBezTo>
                    <a:pt x="660515" y="74581"/>
                    <a:pt x="658372" y="76724"/>
                    <a:pt x="658372" y="81010"/>
                  </a:cubicBezTo>
                  <a:cubicBezTo>
                    <a:pt x="658372" y="87182"/>
                    <a:pt x="658715" y="90783"/>
                    <a:pt x="659401" y="91812"/>
                  </a:cubicBezTo>
                  <a:cubicBezTo>
                    <a:pt x="655286" y="90611"/>
                    <a:pt x="653228" y="86154"/>
                    <a:pt x="653228" y="78438"/>
                  </a:cubicBezTo>
                  <a:cubicBezTo>
                    <a:pt x="653228" y="75181"/>
                    <a:pt x="656657" y="68751"/>
                    <a:pt x="663515" y="59150"/>
                  </a:cubicBezTo>
                  <a:cubicBezTo>
                    <a:pt x="670373" y="49549"/>
                    <a:pt x="673802" y="42262"/>
                    <a:pt x="673802" y="37290"/>
                  </a:cubicBezTo>
                  <a:close/>
                  <a:moveTo>
                    <a:pt x="59151" y="37290"/>
                  </a:moveTo>
                  <a:cubicBezTo>
                    <a:pt x="62580" y="39348"/>
                    <a:pt x="64294" y="44063"/>
                    <a:pt x="64294" y="51435"/>
                  </a:cubicBezTo>
                  <a:cubicBezTo>
                    <a:pt x="64294" y="57093"/>
                    <a:pt x="61722" y="61379"/>
                    <a:pt x="56579" y="64294"/>
                  </a:cubicBezTo>
                  <a:cubicBezTo>
                    <a:pt x="60179" y="64637"/>
                    <a:pt x="61894" y="67637"/>
                    <a:pt x="61722" y="73295"/>
                  </a:cubicBezTo>
                  <a:cubicBezTo>
                    <a:pt x="61551" y="77581"/>
                    <a:pt x="58979" y="80153"/>
                    <a:pt x="54007" y="81010"/>
                  </a:cubicBezTo>
                  <a:cubicBezTo>
                    <a:pt x="53664" y="76724"/>
                    <a:pt x="52378" y="74581"/>
                    <a:pt x="50150" y="74581"/>
                  </a:cubicBezTo>
                  <a:cubicBezTo>
                    <a:pt x="45863" y="74581"/>
                    <a:pt x="43720" y="76724"/>
                    <a:pt x="43720" y="81010"/>
                  </a:cubicBezTo>
                  <a:cubicBezTo>
                    <a:pt x="43720" y="87182"/>
                    <a:pt x="44063" y="90783"/>
                    <a:pt x="44749" y="91812"/>
                  </a:cubicBezTo>
                  <a:cubicBezTo>
                    <a:pt x="40634" y="90611"/>
                    <a:pt x="38577" y="86154"/>
                    <a:pt x="38577" y="78438"/>
                  </a:cubicBezTo>
                  <a:cubicBezTo>
                    <a:pt x="38577" y="75181"/>
                    <a:pt x="42006" y="68751"/>
                    <a:pt x="48864" y="59150"/>
                  </a:cubicBezTo>
                  <a:cubicBezTo>
                    <a:pt x="55722" y="49549"/>
                    <a:pt x="59151" y="42262"/>
                    <a:pt x="59151" y="37290"/>
                  </a:cubicBezTo>
                  <a:close/>
                  <a:moveTo>
                    <a:pt x="1288454" y="37290"/>
                  </a:moveTo>
                  <a:cubicBezTo>
                    <a:pt x="1291883" y="39348"/>
                    <a:pt x="1293598" y="44063"/>
                    <a:pt x="1293598" y="51435"/>
                  </a:cubicBezTo>
                  <a:cubicBezTo>
                    <a:pt x="1293598" y="57093"/>
                    <a:pt x="1291026" y="61379"/>
                    <a:pt x="1285883" y="64294"/>
                  </a:cubicBezTo>
                  <a:cubicBezTo>
                    <a:pt x="1289483" y="64637"/>
                    <a:pt x="1291198" y="67637"/>
                    <a:pt x="1291026" y="73295"/>
                  </a:cubicBezTo>
                  <a:cubicBezTo>
                    <a:pt x="1290855" y="77581"/>
                    <a:pt x="1288283" y="80153"/>
                    <a:pt x="1283311" y="81010"/>
                  </a:cubicBezTo>
                  <a:cubicBezTo>
                    <a:pt x="1282968" y="76724"/>
                    <a:pt x="1281682" y="74581"/>
                    <a:pt x="1279453" y="74581"/>
                  </a:cubicBezTo>
                  <a:cubicBezTo>
                    <a:pt x="1275167" y="74581"/>
                    <a:pt x="1273024" y="76724"/>
                    <a:pt x="1273024" y="81010"/>
                  </a:cubicBezTo>
                  <a:cubicBezTo>
                    <a:pt x="1273024" y="87182"/>
                    <a:pt x="1273367" y="90783"/>
                    <a:pt x="1274053" y="91812"/>
                  </a:cubicBezTo>
                  <a:cubicBezTo>
                    <a:pt x="1269938" y="90611"/>
                    <a:pt x="1267880" y="86154"/>
                    <a:pt x="1267880" y="78438"/>
                  </a:cubicBezTo>
                  <a:cubicBezTo>
                    <a:pt x="1267880" y="75181"/>
                    <a:pt x="1271309" y="68751"/>
                    <a:pt x="1278167" y="59150"/>
                  </a:cubicBezTo>
                  <a:cubicBezTo>
                    <a:pt x="1285025" y="49549"/>
                    <a:pt x="1288454" y="42262"/>
                    <a:pt x="1288454" y="37290"/>
                  </a:cubicBezTo>
                  <a:close/>
                  <a:moveTo>
                    <a:pt x="1903106" y="37290"/>
                  </a:moveTo>
                  <a:cubicBezTo>
                    <a:pt x="1906535" y="39348"/>
                    <a:pt x="1908250" y="44063"/>
                    <a:pt x="1908250" y="51435"/>
                  </a:cubicBezTo>
                  <a:cubicBezTo>
                    <a:pt x="1908250" y="57093"/>
                    <a:pt x="1905678" y="61379"/>
                    <a:pt x="1900535" y="64294"/>
                  </a:cubicBezTo>
                  <a:cubicBezTo>
                    <a:pt x="1904135" y="64637"/>
                    <a:pt x="1905850" y="67637"/>
                    <a:pt x="1905678" y="73295"/>
                  </a:cubicBezTo>
                  <a:cubicBezTo>
                    <a:pt x="1905507" y="77581"/>
                    <a:pt x="1902935" y="80153"/>
                    <a:pt x="1897963" y="81010"/>
                  </a:cubicBezTo>
                  <a:cubicBezTo>
                    <a:pt x="1897620" y="76724"/>
                    <a:pt x="1896334" y="74581"/>
                    <a:pt x="1894105" y="74581"/>
                  </a:cubicBezTo>
                  <a:cubicBezTo>
                    <a:pt x="1889819" y="74581"/>
                    <a:pt x="1887676" y="76724"/>
                    <a:pt x="1887676" y="81010"/>
                  </a:cubicBezTo>
                  <a:cubicBezTo>
                    <a:pt x="1887676" y="87182"/>
                    <a:pt x="1888019" y="90783"/>
                    <a:pt x="1888705" y="91812"/>
                  </a:cubicBezTo>
                  <a:cubicBezTo>
                    <a:pt x="1884590" y="90611"/>
                    <a:pt x="1882532" y="86154"/>
                    <a:pt x="1882532" y="78438"/>
                  </a:cubicBezTo>
                  <a:cubicBezTo>
                    <a:pt x="1882532" y="75181"/>
                    <a:pt x="1885961" y="68751"/>
                    <a:pt x="1892819" y="59150"/>
                  </a:cubicBezTo>
                  <a:cubicBezTo>
                    <a:pt x="1899677" y="49549"/>
                    <a:pt x="1903106" y="42262"/>
                    <a:pt x="1903106" y="37290"/>
                  </a:cubicBezTo>
                  <a:close/>
                  <a:moveTo>
                    <a:pt x="2517756" y="37290"/>
                  </a:moveTo>
                  <a:cubicBezTo>
                    <a:pt x="2521185" y="39348"/>
                    <a:pt x="2522900" y="44063"/>
                    <a:pt x="2522900" y="51435"/>
                  </a:cubicBezTo>
                  <a:cubicBezTo>
                    <a:pt x="2522900" y="57093"/>
                    <a:pt x="2520328" y="61379"/>
                    <a:pt x="2515185" y="64294"/>
                  </a:cubicBezTo>
                  <a:cubicBezTo>
                    <a:pt x="2518785" y="64637"/>
                    <a:pt x="2520500" y="67637"/>
                    <a:pt x="2520328" y="73295"/>
                  </a:cubicBezTo>
                  <a:cubicBezTo>
                    <a:pt x="2520157" y="77581"/>
                    <a:pt x="2517585" y="80153"/>
                    <a:pt x="2512613" y="81010"/>
                  </a:cubicBezTo>
                  <a:cubicBezTo>
                    <a:pt x="2512270" y="76724"/>
                    <a:pt x="2510984" y="74581"/>
                    <a:pt x="2508755" y="74581"/>
                  </a:cubicBezTo>
                  <a:cubicBezTo>
                    <a:pt x="2504469" y="74581"/>
                    <a:pt x="2502326" y="76724"/>
                    <a:pt x="2502326" y="81010"/>
                  </a:cubicBezTo>
                  <a:cubicBezTo>
                    <a:pt x="2502326" y="87182"/>
                    <a:pt x="2502669" y="90783"/>
                    <a:pt x="2503355" y="91811"/>
                  </a:cubicBezTo>
                  <a:cubicBezTo>
                    <a:pt x="2499240" y="90611"/>
                    <a:pt x="2497182" y="86154"/>
                    <a:pt x="2497182" y="78438"/>
                  </a:cubicBezTo>
                  <a:cubicBezTo>
                    <a:pt x="2497182" y="75181"/>
                    <a:pt x="2500611" y="68751"/>
                    <a:pt x="2507469" y="59150"/>
                  </a:cubicBezTo>
                  <a:cubicBezTo>
                    <a:pt x="2514327" y="49549"/>
                    <a:pt x="2517756" y="42262"/>
                    <a:pt x="2517756" y="37290"/>
                  </a:cubicBezTo>
                  <a:close/>
                  <a:moveTo>
                    <a:pt x="635226" y="0"/>
                  </a:moveTo>
                  <a:lnTo>
                    <a:pt x="642941" y="0"/>
                  </a:lnTo>
                  <a:lnTo>
                    <a:pt x="642941" y="174879"/>
                  </a:lnTo>
                  <a:lnTo>
                    <a:pt x="723952" y="174879"/>
                  </a:lnTo>
                  <a:lnTo>
                    <a:pt x="740958" y="181528"/>
                  </a:lnTo>
                  <a:lnTo>
                    <a:pt x="741149" y="181778"/>
                  </a:lnTo>
                  <a:lnTo>
                    <a:pt x="748383" y="198025"/>
                  </a:lnTo>
                  <a:cubicBezTo>
                    <a:pt x="748383" y="203340"/>
                    <a:pt x="746497" y="207883"/>
                    <a:pt x="742725" y="211655"/>
                  </a:cubicBezTo>
                  <a:cubicBezTo>
                    <a:pt x="738953" y="215427"/>
                    <a:pt x="734410" y="217313"/>
                    <a:pt x="729095" y="217313"/>
                  </a:cubicBezTo>
                  <a:cubicBezTo>
                    <a:pt x="727381" y="217313"/>
                    <a:pt x="724980" y="216670"/>
                    <a:pt x="721894" y="215384"/>
                  </a:cubicBezTo>
                  <a:cubicBezTo>
                    <a:pt x="718808" y="214098"/>
                    <a:pt x="716493" y="213455"/>
                    <a:pt x="714950" y="213455"/>
                  </a:cubicBezTo>
                  <a:cubicBezTo>
                    <a:pt x="712722" y="213455"/>
                    <a:pt x="708864" y="214741"/>
                    <a:pt x="703378" y="217313"/>
                  </a:cubicBezTo>
                  <a:cubicBezTo>
                    <a:pt x="703720" y="210455"/>
                    <a:pt x="706721" y="207026"/>
                    <a:pt x="712379" y="207026"/>
                  </a:cubicBezTo>
                  <a:cubicBezTo>
                    <a:pt x="712379" y="203254"/>
                    <a:pt x="713150" y="199739"/>
                    <a:pt x="714693" y="196482"/>
                  </a:cubicBezTo>
                  <a:cubicBezTo>
                    <a:pt x="716579" y="192367"/>
                    <a:pt x="719237" y="190310"/>
                    <a:pt x="722666" y="190310"/>
                  </a:cubicBezTo>
                  <a:cubicBezTo>
                    <a:pt x="726952" y="190310"/>
                    <a:pt x="729095" y="192881"/>
                    <a:pt x="729095" y="198025"/>
                  </a:cubicBezTo>
                  <a:cubicBezTo>
                    <a:pt x="725666" y="197168"/>
                    <a:pt x="724380" y="196739"/>
                    <a:pt x="725237" y="196739"/>
                  </a:cubicBezTo>
                  <a:cubicBezTo>
                    <a:pt x="722666" y="196739"/>
                    <a:pt x="721380" y="198453"/>
                    <a:pt x="721380" y="201882"/>
                  </a:cubicBezTo>
                  <a:cubicBezTo>
                    <a:pt x="721380" y="206169"/>
                    <a:pt x="723952" y="208312"/>
                    <a:pt x="729095" y="208312"/>
                  </a:cubicBezTo>
                  <a:cubicBezTo>
                    <a:pt x="731838" y="208312"/>
                    <a:pt x="734024" y="207112"/>
                    <a:pt x="735653" y="204711"/>
                  </a:cubicBezTo>
                  <a:cubicBezTo>
                    <a:pt x="737282" y="202311"/>
                    <a:pt x="738096" y="199654"/>
                    <a:pt x="738096" y="196739"/>
                  </a:cubicBezTo>
                  <a:cubicBezTo>
                    <a:pt x="738096" y="192796"/>
                    <a:pt x="736725" y="189452"/>
                    <a:pt x="733981" y="186709"/>
                  </a:cubicBezTo>
                  <a:cubicBezTo>
                    <a:pt x="731238" y="183966"/>
                    <a:pt x="727895" y="182594"/>
                    <a:pt x="723952" y="182594"/>
                  </a:cubicBezTo>
                  <a:lnTo>
                    <a:pt x="635226" y="182594"/>
                  </a:lnTo>
                  <a:close/>
                  <a:moveTo>
                    <a:pt x="614652" y="0"/>
                  </a:moveTo>
                  <a:lnTo>
                    <a:pt x="622367" y="0"/>
                  </a:lnTo>
                  <a:lnTo>
                    <a:pt x="622367" y="249460"/>
                  </a:lnTo>
                  <a:lnTo>
                    <a:pt x="871827" y="249460"/>
                  </a:lnTo>
                  <a:lnTo>
                    <a:pt x="871827" y="257175"/>
                  </a:lnTo>
                  <a:lnTo>
                    <a:pt x="614652" y="257175"/>
                  </a:lnTo>
                  <a:close/>
                  <a:moveTo>
                    <a:pt x="20574" y="0"/>
                  </a:moveTo>
                  <a:lnTo>
                    <a:pt x="28290" y="0"/>
                  </a:lnTo>
                  <a:lnTo>
                    <a:pt x="28290" y="174879"/>
                  </a:lnTo>
                  <a:lnTo>
                    <a:pt x="109300" y="174879"/>
                  </a:lnTo>
                  <a:lnTo>
                    <a:pt x="126306" y="181528"/>
                  </a:lnTo>
                  <a:lnTo>
                    <a:pt x="126496" y="181778"/>
                  </a:lnTo>
                  <a:lnTo>
                    <a:pt x="133731" y="198025"/>
                  </a:lnTo>
                  <a:cubicBezTo>
                    <a:pt x="133731" y="203340"/>
                    <a:pt x="131845" y="207883"/>
                    <a:pt x="128074" y="211655"/>
                  </a:cubicBezTo>
                  <a:cubicBezTo>
                    <a:pt x="124302" y="215427"/>
                    <a:pt x="119758" y="217313"/>
                    <a:pt x="114443" y="217313"/>
                  </a:cubicBezTo>
                  <a:cubicBezTo>
                    <a:pt x="112729" y="217313"/>
                    <a:pt x="110328" y="216670"/>
                    <a:pt x="107242" y="215384"/>
                  </a:cubicBezTo>
                  <a:cubicBezTo>
                    <a:pt x="104156" y="214098"/>
                    <a:pt x="101842" y="213455"/>
                    <a:pt x="100299" y="213455"/>
                  </a:cubicBezTo>
                  <a:cubicBezTo>
                    <a:pt x="98070" y="213455"/>
                    <a:pt x="94212" y="214741"/>
                    <a:pt x="88726" y="217313"/>
                  </a:cubicBezTo>
                  <a:cubicBezTo>
                    <a:pt x="89069" y="210455"/>
                    <a:pt x="92069" y="207026"/>
                    <a:pt x="97727" y="207026"/>
                  </a:cubicBezTo>
                  <a:cubicBezTo>
                    <a:pt x="97727" y="203254"/>
                    <a:pt x="98498" y="199739"/>
                    <a:pt x="100041" y="196482"/>
                  </a:cubicBezTo>
                  <a:cubicBezTo>
                    <a:pt x="101927" y="192367"/>
                    <a:pt x="104585" y="190310"/>
                    <a:pt x="108014" y="190310"/>
                  </a:cubicBezTo>
                  <a:cubicBezTo>
                    <a:pt x="112300" y="190310"/>
                    <a:pt x="114443" y="192881"/>
                    <a:pt x="114443" y="198025"/>
                  </a:cubicBezTo>
                  <a:cubicBezTo>
                    <a:pt x="111014" y="197168"/>
                    <a:pt x="109728" y="196739"/>
                    <a:pt x="110586" y="196739"/>
                  </a:cubicBezTo>
                  <a:cubicBezTo>
                    <a:pt x="108014" y="196739"/>
                    <a:pt x="106728" y="198453"/>
                    <a:pt x="106728" y="201882"/>
                  </a:cubicBezTo>
                  <a:cubicBezTo>
                    <a:pt x="106728" y="206169"/>
                    <a:pt x="109300" y="208312"/>
                    <a:pt x="114443" y="208312"/>
                  </a:cubicBezTo>
                  <a:cubicBezTo>
                    <a:pt x="117186" y="208312"/>
                    <a:pt x="119372" y="207112"/>
                    <a:pt x="121001" y="204711"/>
                  </a:cubicBezTo>
                  <a:cubicBezTo>
                    <a:pt x="122630" y="202311"/>
                    <a:pt x="123444" y="199654"/>
                    <a:pt x="123444" y="196739"/>
                  </a:cubicBezTo>
                  <a:cubicBezTo>
                    <a:pt x="123444" y="192796"/>
                    <a:pt x="122073" y="189452"/>
                    <a:pt x="119330" y="186709"/>
                  </a:cubicBezTo>
                  <a:cubicBezTo>
                    <a:pt x="116586" y="183966"/>
                    <a:pt x="113243" y="182594"/>
                    <a:pt x="109300" y="182594"/>
                  </a:cubicBezTo>
                  <a:lnTo>
                    <a:pt x="20574" y="182594"/>
                  </a:lnTo>
                  <a:close/>
                  <a:moveTo>
                    <a:pt x="0" y="0"/>
                  </a:moveTo>
                  <a:lnTo>
                    <a:pt x="7716" y="0"/>
                  </a:lnTo>
                  <a:lnTo>
                    <a:pt x="7716" y="249460"/>
                  </a:lnTo>
                  <a:lnTo>
                    <a:pt x="257175" y="249460"/>
                  </a:lnTo>
                  <a:lnTo>
                    <a:pt x="257175" y="257175"/>
                  </a:lnTo>
                  <a:lnTo>
                    <a:pt x="0" y="257175"/>
                  </a:lnTo>
                  <a:close/>
                  <a:moveTo>
                    <a:pt x="1249878" y="0"/>
                  </a:moveTo>
                  <a:lnTo>
                    <a:pt x="1257593" y="0"/>
                  </a:lnTo>
                  <a:lnTo>
                    <a:pt x="1257593" y="174879"/>
                  </a:lnTo>
                  <a:lnTo>
                    <a:pt x="1338604" y="174879"/>
                  </a:lnTo>
                  <a:lnTo>
                    <a:pt x="1355610" y="181528"/>
                  </a:lnTo>
                  <a:lnTo>
                    <a:pt x="1355801" y="181778"/>
                  </a:lnTo>
                  <a:lnTo>
                    <a:pt x="1363035" y="198025"/>
                  </a:lnTo>
                  <a:cubicBezTo>
                    <a:pt x="1363035" y="203340"/>
                    <a:pt x="1361149" y="207883"/>
                    <a:pt x="1357377" y="211655"/>
                  </a:cubicBezTo>
                  <a:cubicBezTo>
                    <a:pt x="1353605" y="215427"/>
                    <a:pt x="1349062" y="217313"/>
                    <a:pt x="1343747" y="217313"/>
                  </a:cubicBezTo>
                  <a:cubicBezTo>
                    <a:pt x="1342033" y="217313"/>
                    <a:pt x="1339632" y="216670"/>
                    <a:pt x="1336546" y="215384"/>
                  </a:cubicBezTo>
                  <a:cubicBezTo>
                    <a:pt x="1333460" y="214098"/>
                    <a:pt x="1331145" y="213455"/>
                    <a:pt x="1329602" y="213455"/>
                  </a:cubicBezTo>
                  <a:cubicBezTo>
                    <a:pt x="1327374" y="213455"/>
                    <a:pt x="1323516" y="214741"/>
                    <a:pt x="1318030" y="217313"/>
                  </a:cubicBezTo>
                  <a:cubicBezTo>
                    <a:pt x="1318372" y="210455"/>
                    <a:pt x="1321373" y="207026"/>
                    <a:pt x="1327031" y="207026"/>
                  </a:cubicBezTo>
                  <a:cubicBezTo>
                    <a:pt x="1327031" y="203254"/>
                    <a:pt x="1327802" y="199739"/>
                    <a:pt x="1329345" y="196482"/>
                  </a:cubicBezTo>
                  <a:cubicBezTo>
                    <a:pt x="1331231" y="192367"/>
                    <a:pt x="1333889" y="190310"/>
                    <a:pt x="1337318" y="190310"/>
                  </a:cubicBezTo>
                  <a:cubicBezTo>
                    <a:pt x="1341604" y="190310"/>
                    <a:pt x="1343747" y="192881"/>
                    <a:pt x="1343747" y="198025"/>
                  </a:cubicBezTo>
                  <a:cubicBezTo>
                    <a:pt x="1340318" y="197168"/>
                    <a:pt x="1339032" y="196739"/>
                    <a:pt x="1339889" y="196739"/>
                  </a:cubicBezTo>
                  <a:cubicBezTo>
                    <a:pt x="1337318" y="196739"/>
                    <a:pt x="1336032" y="198453"/>
                    <a:pt x="1336032" y="201882"/>
                  </a:cubicBezTo>
                  <a:cubicBezTo>
                    <a:pt x="1336032" y="206169"/>
                    <a:pt x="1338604" y="208312"/>
                    <a:pt x="1343747" y="208312"/>
                  </a:cubicBezTo>
                  <a:cubicBezTo>
                    <a:pt x="1346490" y="208312"/>
                    <a:pt x="1348676" y="207112"/>
                    <a:pt x="1350305" y="204711"/>
                  </a:cubicBezTo>
                  <a:cubicBezTo>
                    <a:pt x="1351934" y="202311"/>
                    <a:pt x="1352748" y="199654"/>
                    <a:pt x="1352748" y="196739"/>
                  </a:cubicBezTo>
                  <a:cubicBezTo>
                    <a:pt x="1352748" y="192796"/>
                    <a:pt x="1351377" y="189452"/>
                    <a:pt x="1348633" y="186709"/>
                  </a:cubicBezTo>
                  <a:cubicBezTo>
                    <a:pt x="1345890" y="183966"/>
                    <a:pt x="1342547" y="182594"/>
                    <a:pt x="1338604" y="182594"/>
                  </a:cubicBezTo>
                  <a:lnTo>
                    <a:pt x="1249878" y="182594"/>
                  </a:lnTo>
                  <a:close/>
                  <a:moveTo>
                    <a:pt x="1229304" y="0"/>
                  </a:moveTo>
                  <a:lnTo>
                    <a:pt x="1237019" y="0"/>
                  </a:lnTo>
                  <a:lnTo>
                    <a:pt x="1237019" y="249460"/>
                  </a:lnTo>
                  <a:lnTo>
                    <a:pt x="1486479" y="249460"/>
                  </a:lnTo>
                  <a:lnTo>
                    <a:pt x="1486479" y="257175"/>
                  </a:lnTo>
                  <a:lnTo>
                    <a:pt x="1229304" y="257175"/>
                  </a:lnTo>
                  <a:close/>
                  <a:moveTo>
                    <a:pt x="1864530" y="0"/>
                  </a:moveTo>
                  <a:lnTo>
                    <a:pt x="1872245" y="0"/>
                  </a:lnTo>
                  <a:lnTo>
                    <a:pt x="1872245" y="174879"/>
                  </a:lnTo>
                  <a:lnTo>
                    <a:pt x="1953256" y="174879"/>
                  </a:lnTo>
                  <a:lnTo>
                    <a:pt x="1970262" y="181528"/>
                  </a:lnTo>
                  <a:lnTo>
                    <a:pt x="1970453" y="181778"/>
                  </a:lnTo>
                  <a:lnTo>
                    <a:pt x="1977687" y="198025"/>
                  </a:lnTo>
                  <a:cubicBezTo>
                    <a:pt x="1977687" y="203340"/>
                    <a:pt x="1975801" y="207883"/>
                    <a:pt x="1972029" y="211655"/>
                  </a:cubicBezTo>
                  <a:cubicBezTo>
                    <a:pt x="1968257" y="215427"/>
                    <a:pt x="1963714" y="217313"/>
                    <a:pt x="1958399" y="217313"/>
                  </a:cubicBezTo>
                  <a:cubicBezTo>
                    <a:pt x="1956685" y="217313"/>
                    <a:pt x="1954284" y="216670"/>
                    <a:pt x="1951198" y="215384"/>
                  </a:cubicBezTo>
                  <a:cubicBezTo>
                    <a:pt x="1948112" y="214098"/>
                    <a:pt x="1945797" y="213455"/>
                    <a:pt x="1944254" y="213455"/>
                  </a:cubicBezTo>
                  <a:cubicBezTo>
                    <a:pt x="1942026" y="213455"/>
                    <a:pt x="1938168" y="214741"/>
                    <a:pt x="1932682" y="217313"/>
                  </a:cubicBezTo>
                  <a:cubicBezTo>
                    <a:pt x="1933024" y="210455"/>
                    <a:pt x="1936025" y="207026"/>
                    <a:pt x="1941683" y="207026"/>
                  </a:cubicBezTo>
                  <a:cubicBezTo>
                    <a:pt x="1941683" y="203254"/>
                    <a:pt x="1942454" y="199739"/>
                    <a:pt x="1943997" y="196482"/>
                  </a:cubicBezTo>
                  <a:cubicBezTo>
                    <a:pt x="1945883" y="192367"/>
                    <a:pt x="1948541" y="190310"/>
                    <a:pt x="1951970" y="190310"/>
                  </a:cubicBezTo>
                  <a:cubicBezTo>
                    <a:pt x="1956256" y="190310"/>
                    <a:pt x="1958399" y="192881"/>
                    <a:pt x="1958399" y="198025"/>
                  </a:cubicBezTo>
                  <a:cubicBezTo>
                    <a:pt x="1954970" y="197168"/>
                    <a:pt x="1953684" y="196739"/>
                    <a:pt x="1954541" y="196739"/>
                  </a:cubicBezTo>
                  <a:cubicBezTo>
                    <a:pt x="1951970" y="196739"/>
                    <a:pt x="1950684" y="198453"/>
                    <a:pt x="1950684" y="201882"/>
                  </a:cubicBezTo>
                  <a:cubicBezTo>
                    <a:pt x="1950684" y="206169"/>
                    <a:pt x="1953256" y="208312"/>
                    <a:pt x="1958399" y="208312"/>
                  </a:cubicBezTo>
                  <a:cubicBezTo>
                    <a:pt x="1961142" y="208312"/>
                    <a:pt x="1963328" y="207112"/>
                    <a:pt x="1964957" y="204711"/>
                  </a:cubicBezTo>
                  <a:cubicBezTo>
                    <a:pt x="1966586" y="202311"/>
                    <a:pt x="1967400" y="199654"/>
                    <a:pt x="1967400" y="196739"/>
                  </a:cubicBezTo>
                  <a:cubicBezTo>
                    <a:pt x="1967400" y="192796"/>
                    <a:pt x="1966029" y="189452"/>
                    <a:pt x="1963285" y="186709"/>
                  </a:cubicBezTo>
                  <a:cubicBezTo>
                    <a:pt x="1960542" y="183966"/>
                    <a:pt x="1957199" y="182594"/>
                    <a:pt x="1953256" y="182594"/>
                  </a:cubicBezTo>
                  <a:lnTo>
                    <a:pt x="1864530" y="182594"/>
                  </a:lnTo>
                  <a:close/>
                  <a:moveTo>
                    <a:pt x="1843956" y="0"/>
                  </a:moveTo>
                  <a:lnTo>
                    <a:pt x="1851671" y="0"/>
                  </a:lnTo>
                  <a:lnTo>
                    <a:pt x="1851671" y="249460"/>
                  </a:lnTo>
                  <a:lnTo>
                    <a:pt x="2101131" y="249460"/>
                  </a:lnTo>
                  <a:lnTo>
                    <a:pt x="2101131" y="257175"/>
                  </a:lnTo>
                  <a:lnTo>
                    <a:pt x="1843956" y="257175"/>
                  </a:lnTo>
                  <a:close/>
                  <a:moveTo>
                    <a:pt x="2479180" y="0"/>
                  </a:moveTo>
                  <a:lnTo>
                    <a:pt x="2486895" y="0"/>
                  </a:lnTo>
                  <a:lnTo>
                    <a:pt x="2486895" y="174879"/>
                  </a:lnTo>
                  <a:lnTo>
                    <a:pt x="2567906" y="174879"/>
                  </a:lnTo>
                  <a:lnTo>
                    <a:pt x="2584912" y="181528"/>
                  </a:lnTo>
                  <a:lnTo>
                    <a:pt x="2585103" y="181778"/>
                  </a:lnTo>
                  <a:lnTo>
                    <a:pt x="2592337" y="198025"/>
                  </a:lnTo>
                  <a:cubicBezTo>
                    <a:pt x="2592337" y="203340"/>
                    <a:pt x="2590451" y="207883"/>
                    <a:pt x="2586679" y="211655"/>
                  </a:cubicBezTo>
                  <a:cubicBezTo>
                    <a:pt x="2582907" y="215427"/>
                    <a:pt x="2578364" y="217313"/>
                    <a:pt x="2573049" y="217313"/>
                  </a:cubicBezTo>
                  <a:cubicBezTo>
                    <a:pt x="2571335" y="217313"/>
                    <a:pt x="2568934" y="216670"/>
                    <a:pt x="2565848" y="215384"/>
                  </a:cubicBezTo>
                  <a:cubicBezTo>
                    <a:pt x="2562762" y="214098"/>
                    <a:pt x="2560447" y="213455"/>
                    <a:pt x="2558904" y="213455"/>
                  </a:cubicBezTo>
                  <a:cubicBezTo>
                    <a:pt x="2556676" y="213455"/>
                    <a:pt x="2552818" y="214741"/>
                    <a:pt x="2547332" y="217313"/>
                  </a:cubicBezTo>
                  <a:cubicBezTo>
                    <a:pt x="2547674" y="210455"/>
                    <a:pt x="2550675" y="207026"/>
                    <a:pt x="2556333" y="207026"/>
                  </a:cubicBezTo>
                  <a:cubicBezTo>
                    <a:pt x="2556333" y="203254"/>
                    <a:pt x="2557104" y="199739"/>
                    <a:pt x="2558647" y="196482"/>
                  </a:cubicBezTo>
                  <a:cubicBezTo>
                    <a:pt x="2560533" y="192367"/>
                    <a:pt x="2563191" y="190310"/>
                    <a:pt x="2566620" y="190310"/>
                  </a:cubicBezTo>
                  <a:cubicBezTo>
                    <a:pt x="2570906" y="190310"/>
                    <a:pt x="2573049" y="192881"/>
                    <a:pt x="2573049" y="198025"/>
                  </a:cubicBezTo>
                  <a:cubicBezTo>
                    <a:pt x="2569620" y="197168"/>
                    <a:pt x="2568334" y="196739"/>
                    <a:pt x="2569191" y="196739"/>
                  </a:cubicBezTo>
                  <a:cubicBezTo>
                    <a:pt x="2566620" y="196739"/>
                    <a:pt x="2565334" y="198453"/>
                    <a:pt x="2565334" y="201882"/>
                  </a:cubicBezTo>
                  <a:cubicBezTo>
                    <a:pt x="2565334" y="206169"/>
                    <a:pt x="2567906" y="208312"/>
                    <a:pt x="2573049" y="208312"/>
                  </a:cubicBezTo>
                  <a:cubicBezTo>
                    <a:pt x="2575792" y="208312"/>
                    <a:pt x="2577978" y="207112"/>
                    <a:pt x="2579607" y="204711"/>
                  </a:cubicBezTo>
                  <a:cubicBezTo>
                    <a:pt x="2581236" y="202311"/>
                    <a:pt x="2582050" y="199654"/>
                    <a:pt x="2582050" y="196739"/>
                  </a:cubicBezTo>
                  <a:cubicBezTo>
                    <a:pt x="2582050" y="192796"/>
                    <a:pt x="2580679" y="189452"/>
                    <a:pt x="2577935" y="186709"/>
                  </a:cubicBezTo>
                  <a:cubicBezTo>
                    <a:pt x="2575192" y="183966"/>
                    <a:pt x="2571849" y="182594"/>
                    <a:pt x="2567906" y="182594"/>
                  </a:cubicBezTo>
                  <a:lnTo>
                    <a:pt x="2479180" y="182594"/>
                  </a:lnTo>
                  <a:close/>
                  <a:moveTo>
                    <a:pt x="2458606" y="0"/>
                  </a:moveTo>
                  <a:lnTo>
                    <a:pt x="2466321" y="0"/>
                  </a:lnTo>
                  <a:lnTo>
                    <a:pt x="2466321" y="249460"/>
                  </a:lnTo>
                  <a:lnTo>
                    <a:pt x="2715781" y="249460"/>
                  </a:lnTo>
                  <a:lnTo>
                    <a:pt x="2715781" y="257175"/>
                  </a:lnTo>
                  <a:lnTo>
                    <a:pt x="2458606" y="257175"/>
                  </a:ln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000" dirty="0"/>
            </a:p>
          </p:txBody>
        </p:sp>
        <p:sp>
          <p:nvSpPr>
            <p:cNvPr id="11" name="TextBox 10">
              <a:extLst>
                <a:ext uri="{FF2B5EF4-FFF2-40B4-BE49-F238E27FC236}">
                  <a16:creationId xmlns:a16="http://schemas.microsoft.com/office/drawing/2014/main" id="{5EF7D356-7BE9-494C-B9E7-EDF9187422B9}"/>
                </a:ext>
              </a:extLst>
            </p:cNvPr>
            <p:cNvSpPr txBox="1"/>
            <p:nvPr/>
          </p:nvSpPr>
          <p:spPr>
            <a:xfrm>
              <a:off x="0" y="2538781"/>
              <a:ext cx="274320" cy="2286000"/>
            </a:xfrm>
            <a:custGeom>
              <a:avLst/>
              <a:gdLst/>
              <a:ahLst/>
              <a:cxnLst/>
              <a:rect l="l" t="t" r="r" b="b"/>
              <a:pathLst>
                <a:path w="228600" h="2072018">
                  <a:moveTo>
                    <a:pt x="80010" y="2008010"/>
                  </a:moveTo>
                  <a:lnTo>
                    <a:pt x="86868" y="2013725"/>
                  </a:lnTo>
                  <a:cubicBezTo>
                    <a:pt x="86106" y="2018297"/>
                    <a:pt x="85725" y="2021345"/>
                    <a:pt x="85725" y="2022869"/>
                  </a:cubicBezTo>
                  <a:cubicBezTo>
                    <a:pt x="85725" y="2030337"/>
                    <a:pt x="89535" y="2036357"/>
                    <a:pt x="97155" y="2040929"/>
                  </a:cubicBezTo>
                  <a:cubicBezTo>
                    <a:pt x="103708" y="2044891"/>
                    <a:pt x="110947" y="2046872"/>
                    <a:pt x="118872" y="2046872"/>
                  </a:cubicBezTo>
                  <a:lnTo>
                    <a:pt x="228600" y="2046872"/>
                  </a:lnTo>
                  <a:lnTo>
                    <a:pt x="228600" y="2053730"/>
                  </a:lnTo>
                  <a:lnTo>
                    <a:pt x="115443" y="2053730"/>
                  </a:lnTo>
                  <a:cubicBezTo>
                    <a:pt x="105384" y="2053730"/>
                    <a:pt x="96545" y="2050758"/>
                    <a:pt x="88925" y="2044815"/>
                  </a:cubicBezTo>
                  <a:cubicBezTo>
                    <a:pt x="80695" y="2038414"/>
                    <a:pt x="76581" y="2030337"/>
                    <a:pt x="76581" y="2020583"/>
                  </a:cubicBezTo>
                  <a:cubicBezTo>
                    <a:pt x="76581" y="2018297"/>
                    <a:pt x="77724" y="2014106"/>
                    <a:pt x="80010" y="2008010"/>
                  </a:cubicBezTo>
                  <a:close/>
                  <a:moveTo>
                    <a:pt x="61722" y="2008010"/>
                  </a:moveTo>
                  <a:lnTo>
                    <a:pt x="66065" y="2011896"/>
                  </a:lnTo>
                  <a:lnTo>
                    <a:pt x="56007" y="2028584"/>
                  </a:lnTo>
                  <a:cubicBezTo>
                    <a:pt x="47625" y="2042605"/>
                    <a:pt x="40005" y="2050225"/>
                    <a:pt x="33147" y="2051444"/>
                  </a:cubicBezTo>
                  <a:cubicBezTo>
                    <a:pt x="28879" y="2052206"/>
                    <a:pt x="24536" y="2053806"/>
                    <a:pt x="20116" y="2056245"/>
                  </a:cubicBezTo>
                  <a:lnTo>
                    <a:pt x="17830" y="2053730"/>
                  </a:lnTo>
                  <a:cubicBezTo>
                    <a:pt x="20421" y="2050682"/>
                    <a:pt x="22174" y="2046491"/>
                    <a:pt x="23088" y="2041157"/>
                  </a:cubicBezTo>
                  <a:cubicBezTo>
                    <a:pt x="25374" y="2033537"/>
                    <a:pt x="33299" y="2025536"/>
                    <a:pt x="46863" y="2017154"/>
                  </a:cubicBezTo>
                  <a:close/>
                  <a:moveTo>
                    <a:pt x="106299" y="1992008"/>
                  </a:moveTo>
                  <a:cubicBezTo>
                    <a:pt x="113004" y="1992008"/>
                    <a:pt x="118681" y="1994332"/>
                    <a:pt x="123329" y="1998980"/>
                  </a:cubicBezTo>
                  <a:cubicBezTo>
                    <a:pt x="127978" y="2003629"/>
                    <a:pt x="130302" y="2009306"/>
                    <a:pt x="130302" y="2016011"/>
                  </a:cubicBezTo>
                  <a:cubicBezTo>
                    <a:pt x="130302" y="2021193"/>
                    <a:pt x="128549" y="2025727"/>
                    <a:pt x="125044" y="2029613"/>
                  </a:cubicBezTo>
                  <a:cubicBezTo>
                    <a:pt x="121539" y="2033499"/>
                    <a:pt x="117195" y="2035442"/>
                    <a:pt x="112014" y="2035442"/>
                  </a:cubicBezTo>
                  <a:cubicBezTo>
                    <a:pt x="107746" y="2035442"/>
                    <a:pt x="104127" y="2034032"/>
                    <a:pt x="101155" y="2031213"/>
                  </a:cubicBezTo>
                  <a:cubicBezTo>
                    <a:pt x="98183" y="2028394"/>
                    <a:pt x="96697" y="2024850"/>
                    <a:pt x="96697" y="2020583"/>
                  </a:cubicBezTo>
                  <a:cubicBezTo>
                    <a:pt x="96697" y="2017230"/>
                    <a:pt x="97840" y="2014487"/>
                    <a:pt x="100126" y="2012354"/>
                  </a:cubicBezTo>
                  <a:cubicBezTo>
                    <a:pt x="102412" y="2010220"/>
                    <a:pt x="105232" y="2009153"/>
                    <a:pt x="108585" y="2009153"/>
                  </a:cubicBezTo>
                  <a:cubicBezTo>
                    <a:pt x="113157" y="2009153"/>
                    <a:pt x="115443" y="2011439"/>
                    <a:pt x="115443" y="2016011"/>
                  </a:cubicBezTo>
                  <a:cubicBezTo>
                    <a:pt x="115138" y="2017992"/>
                    <a:pt x="114376" y="2019516"/>
                    <a:pt x="113157" y="2020583"/>
                  </a:cubicBezTo>
                  <a:cubicBezTo>
                    <a:pt x="113157" y="2017535"/>
                    <a:pt x="111633" y="2016011"/>
                    <a:pt x="108585" y="2016011"/>
                  </a:cubicBezTo>
                  <a:cubicBezTo>
                    <a:pt x="104775" y="2016011"/>
                    <a:pt x="102870" y="2017916"/>
                    <a:pt x="102870" y="2021726"/>
                  </a:cubicBezTo>
                  <a:cubicBezTo>
                    <a:pt x="102870" y="2026298"/>
                    <a:pt x="105918" y="2028584"/>
                    <a:pt x="112014" y="2028584"/>
                  </a:cubicBezTo>
                  <a:cubicBezTo>
                    <a:pt x="115519" y="2028584"/>
                    <a:pt x="118300" y="2027213"/>
                    <a:pt x="120358" y="2024469"/>
                  </a:cubicBezTo>
                  <a:cubicBezTo>
                    <a:pt x="122415" y="2021726"/>
                    <a:pt x="123444" y="2018526"/>
                    <a:pt x="123444" y="2014868"/>
                  </a:cubicBezTo>
                  <a:cubicBezTo>
                    <a:pt x="123444" y="2010753"/>
                    <a:pt x="121996" y="2007248"/>
                    <a:pt x="119100" y="2004353"/>
                  </a:cubicBezTo>
                  <a:cubicBezTo>
                    <a:pt x="116205" y="2001457"/>
                    <a:pt x="112699" y="2000009"/>
                    <a:pt x="108585" y="2000009"/>
                  </a:cubicBezTo>
                  <a:cubicBezTo>
                    <a:pt x="104165" y="2000009"/>
                    <a:pt x="99974" y="2001152"/>
                    <a:pt x="96012" y="2003438"/>
                  </a:cubicBezTo>
                  <a:lnTo>
                    <a:pt x="90297" y="1997723"/>
                  </a:lnTo>
                  <a:cubicBezTo>
                    <a:pt x="97155" y="1993913"/>
                    <a:pt x="102489" y="1992008"/>
                    <a:pt x="106299" y="1992008"/>
                  </a:cubicBezTo>
                  <a:close/>
                  <a:moveTo>
                    <a:pt x="22860" y="1984007"/>
                  </a:moveTo>
                  <a:cubicBezTo>
                    <a:pt x="23774" y="1989341"/>
                    <a:pt x="25679" y="1993913"/>
                    <a:pt x="28575" y="1997723"/>
                  </a:cubicBezTo>
                  <a:cubicBezTo>
                    <a:pt x="32080" y="2002295"/>
                    <a:pt x="36271" y="2004581"/>
                    <a:pt x="41148" y="2004581"/>
                  </a:cubicBezTo>
                  <a:cubicBezTo>
                    <a:pt x="47091" y="2004429"/>
                    <a:pt x="56235" y="2001000"/>
                    <a:pt x="68580" y="1994294"/>
                  </a:cubicBezTo>
                  <a:lnTo>
                    <a:pt x="77724" y="2003438"/>
                  </a:lnTo>
                  <a:cubicBezTo>
                    <a:pt x="71628" y="2016545"/>
                    <a:pt x="68580" y="2026070"/>
                    <a:pt x="68580" y="2032013"/>
                  </a:cubicBezTo>
                  <a:cubicBezTo>
                    <a:pt x="68580" y="2036433"/>
                    <a:pt x="69799" y="2040395"/>
                    <a:pt x="72237" y="2043900"/>
                  </a:cubicBezTo>
                  <a:cubicBezTo>
                    <a:pt x="74676" y="2047406"/>
                    <a:pt x="78028" y="2049158"/>
                    <a:pt x="82296" y="2049158"/>
                  </a:cubicBezTo>
                  <a:cubicBezTo>
                    <a:pt x="79248" y="2052206"/>
                    <a:pt x="75819" y="2053730"/>
                    <a:pt x="72009" y="2053730"/>
                  </a:cubicBezTo>
                  <a:cubicBezTo>
                    <a:pt x="68199" y="2053730"/>
                    <a:pt x="65151" y="2052244"/>
                    <a:pt x="62865" y="2049272"/>
                  </a:cubicBezTo>
                  <a:cubicBezTo>
                    <a:pt x="60579" y="2046301"/>
                    <a:pt x="59436" y="2042834"/>
                    <a:pt x="59436" y="2038871"/>
                  </a:cubicBezTo>
                  <a:cubicBezTo>
                    <a:pt x="59436" y="2031861"/>
                    <a:pt x="62484" y="2023098"/>
                    <a:pt x="68580" y="2012582"/>
                  </a:cubicBezTo>
                  <a:lnTo>
                    <a:pt x="61722" y="2004581"/>
                  </a:lnTo>
                  <a:cubicBezTo>
                    <a:pt x="50901" y="2012201"/>
                    <a:pt x="42138" y="2016011"/>
                    <a:pt x="35433" y="2016011"/>
                  </a:cubicBezTo>
                  <a:cubicBezTo>
                    <a:pt x="30708" y="2016011"/>
                    <a:pt x="26860" y="2014182"/>
                    <a:pt x="23888" y="2010525"/>
                  </a:cubicBezTo>
                  <a:cubicBezTo>
                    <a:pt x="20917" y="2006867"/>
                    <a:pt x="19431" y="2002600"/>
                    <a:pt x="19431" y="1997723"/>
                  </a:cubicBezTo>
                  <a:cubicBezTo>
                    <a:pt x="19431" y="1991322"/>
                    <a:pt x="20574" y="1986750"/>
                    <a:pt x="22860" y="1984007"/>
                  </a:cubicBezTo>
                  <a:close/>
                  <a:moveTo>
                    <a:pt x="65151" y="1976006"/>
                  </a:moveTo>
                  <a:lnTo>
                    <a:pt x="96012" y="2008010"/>
                  </a:lnTo>
                  <a:lnTo>
                    <a:pt x="90754" y="2013497"/>
                  </a:lnTo>
                  <a:lnTo>
                    <a:pt x="59207" y="1981035"/>
                  </a:lnTo>
                  <a:close/>
                  <a:moveTo>
                    <a:pt x="56007" y="1941716"/>
                  </a:moveTo>
                  <a:cubicBezTo>
                    <a:pt x="62712" y="1941716"/>
                    <a:pt x="68427" y="1943850"/>
                    <a:pt x="73152" y="1948117"/>
                  </a:cubicBezTo>
                  <a:cubicBezTo>
                    <a:pt x="77876" y="1952384"/>
                    <a:pt x="80162" y="1957871"/>
                    <a:pt x="80010" y="1964576"/>
                  </a:cubicBezTo>
                  <a:cubicBezTo>
                    <a:pt x="79857" y="1970825"/>
                    <a:pt x="77952" y="1976540"/>
                    <a:pt x="74295" y="1981721"/>
                  </a:cubicBezTo>
                  <a:lnTo>
                    <a:pt x="68580" y="1977149"/>
                  </a:lnTo>
                  <a:cubicBezTo>
                    <a:pt x="70866" y="1973492"/>
                    <a:pt x="72009" y="1969682"/>
                    <a:pt x="72009" y="1965719"/>
                  </a:cubicBezTo>
                  <a:cubicBezTo>
                    <a:pt x="72009" y="1961604"/>
                    <a:pt x="70561" y="1958099"/>
                    <a:pt x="67665" y="1955204"/>
                  </a:cubicBezTo>
                  <a:cubicBezTo>
                    <a:pt x="64770" y="1952308"/>
                    <a:pt x="61264" y="1950860"/>
                    <a:pt x="57150" y="1950860"/>
                  </a:cubicBezTo>
                  <a:cubicBezTo>
                    <a:pt x="53797" y="1950860"/>
                    <a:pt x="50673" y="1951775"/>
                    <a:pt x="47777" y="1953603"/>
                  </a:cubicBezTo>
                  <a:cubicBezTo>
                    <a:pt x="44881" y="1955432"/>
                    <a:pt x="43434" y="1957947"/>
                    <a:pt x="43434" y="1961147"/>
                  </a:cubicBezTo>
                  <a:cubicBezTo>
                    <a:pt x="43434" y="1966481"/>
                    <a:pt x="45720" y="1969148"/>
                    <a:pt x="50292" y="1969148"/>
                  </a:cubicBezTo>
                  <a:cubicBezTo>
                    <a:pt x="54102" y="1969148"/>
                    <a:pt x="56007" y="1967243"/>
                    <a:pt x="56007" y="1963433"/>
                  </a:cubicBezTo>
                  <a:cubicBezTo>
                    <a:pt x="56007" y="1961147"/>
                    <a:pt x="54483" y="1959242"/>
                    <a:pt x="51435" y="1957718"/>
                  </a:cubicBezTo>
                  <a:cubicBezTo>
                    <a:pt x="58293" y="1957718"/>
                    <a:pt x="61722" y="1960385"/>
                    <a:pt x="61722" y="1965719"/>
                  </a:cubicBezTo>
                  <a:cubicBezTo>
                    <a:pt x="61722" y="1968767"/>
                    <a:pt x="60579" y="1971244"/>
                    <a:pt x="58293" y="1973149"/>
                  </a:cubicBezTo>
                  <a:cubicBezTo>
                    <a:pt x="56007" y="1975054"/>
                    <a:pt x="53340" y="1976006"/>
                    <a:pt x="50292" y="1976006"/>
                  </a:cubicBezTo>
                  <a:cubicBezTo>
                    <a:pt x="46024" y="1976006"/>
                    <a:pt x="42481" y="1974406"/>
                    <a:pt x="39662" y="1971206"/>
                  </a:cubicBezTo>
                  <a:cubicBezTo>
                    <a:pt x="36842" y="1968005"/>
                    <a:pt x="35433" y="1964271"/>
                    <a:pt x="35433" y="1960004"/>
                  </a:cubicBezTo>
                  <a:cubicBezTo>
                    <a:pt x="35433" y="1954670"/>
                    <a:pt x="37490" y="1950289"/>
                    <a:pt x="41605" y="1946860"/>
                  </a:cubicBezTo>
                  <a:cubicBezTo>
                    <a:pt x="45720" y="1943431"/>
                    <a:pt x="50520" y="1941716"/>
                    <a:pt x="56007" y="1941716"/>
                  </a:cubicBezTo>
                  <a:close/>
                  <a:moveTo>
                    <a:pt x="78867" y="1913141"/>
                  </a:moveTo>
                  <a:cubicBezTo>
                    <a:pt x="86182" y="1913141"/>
                    <a:pt x="92049" y="1916723"/>
                    <a:pt x="96469" y="1923885"/>
                  </a:cubicBezTo>
                  <a:cubicBezTo>
                    <a:pt x="99212" y="1928457"/>
                    <a:pt x="100584" y="1933639"/>
                    <a:pt x="100584" y="1939430"/>
                  </a:cubicBezTo>
                  <a:cubicBezTo>
                    <a:pt x="100584" y="1950860"/>
                    <a:pt x="96393" y="1963814"/>
                    <a:pt x="88011" y="1978292"/>
                  </a:cubicBezTo>
                  <a:lnTo>
                    <a:pt x="93726" y="1984007"/>
                  </a:lnTo>
                  <a:cubicBezTo>
                    <a:pt x="111252" y="1974101"/>
                    <a:pt x="122682" y="1969148"/>
                    <a:pt x="128016" y="1969148"/>
                  </a:cubicBezTo>
                  <a:cubicBezTo>
                    <a:pt x="136093" y="1969301"/>
                    <a:pt x="142798" y="1971053"/>
                    <a:pt x="148132" y="1974406"/>
                  </a:cubicBezTo>
                  <a:cubicBezTo>
                    <a:pt x="154533" y="1978521"/>
                    <a:pt x="157734" y="1984388"/>
                    <a:pt x="157734" y="1992008"/>
                  </a:cubicBezTo>
                  <a:cubicBezTo>
                    <a:pt x="157734" y="1995361"/>
                    <a:pt x="156591" y="2000123"/>
                    <a:pt x="154305" y="2006296"/>
                  </a:cubicBezTo>
                  <a:cubicBezTo>
                    <a:pt x="152019" y="2012468"/>
                    <a:pt x="150876" y="2017230"/>
                    <a:pt x="150876" y="2020583"/>
                  </a:cubicBezTo>
                  <a:cubicBezTo>
                    <a:pt x="150876" y="2022717"/>
                    <a:pt x="151638" y="2025765"/>
                    <a:pt x="153162" y="2029727"/>
                  </a:cubicBezTo>
                  <a:cubicBezTo>
                    <a:pt x="146304" y="2026070"/>
                    <a:pt x="142875" y="2019593"/>
                    <a:pt x="142875" y="2010296"/>
                  </a:cubicBezTo>
                  <a:cubicBezTo>
                    <a:pt x="142875" y="2002676"/>
                    <a:pt x="140398" y="1996199"/>
                    <a:pt x="135445" y="1990865"/>
                  </a:cubicBezTo>
                  <a:cubicBezTo>
                    <a:pt x="130492" y="1985531"/>
                    <a:pt x="124206" y="1982864"/>
                    <a:pt x="116586" y="1982864"/>
                  </a:cubicBezTo>
                  <a:cubicBezTo>
                    <a:pt x="107442" y="1982864"/>
                    <a:pt x="97536" y="1986674"/>
                    <a:pt x="86868" y="1994294"/>
                  </a:cubicBezTo>
                  <a:lnTo>
                    <a:pt x="77724" y="1985150"/>
                  </a:lnTo>
                  <a:cubicBezTo>
                    <a:pt x="86106" y="1975092"/>
                    <a:pt x="90297" y="1965567"/>
                    <a:pt x="90297" y="1956575"/>
                  </a:cubicBezTo>
                  <a:cubicBezTo>
                    <a:pt x="90297" y="1949412"/>
                    <a:pt x="88239" y="1943050"/>
                    <a:pt x="84124" y="1937487"/>
                  </a:cubicBezTo>
                  <a:cubicBezTo>
                    <a:pt x="80010" y="1931924"/>
                    <a:pt x="74447" y="1929143"/>
                    <a:pt x="67437" y="1929143"/>
                  </a:cubicBezTo>
                  <a:cubicBezTo>
                    <a:pt x="66522" y="1929143"/>
                    <a:pt x="65189" y="1929334"/>
                    <a:pt x="63436" y="1929715"/>
                  </a:cubicBezTo>
                  <a:cubicBezTo>
                    <a:pt x="61684" y="1930096"/>
                    <a:pt x="60350" y="1930286"/>
                    <a:pt x="59436" y="1930286"/>
                  </a:cubicBezTo>
                  <a:cubicBezTo>
                    <a:pt x="50596" y="1930286"/>
                    <a:pt x="44881" y="1926857"/>
                    <a:pt x="42291" y="1919999"/>
                  </a:cubicBezTo>
                  <a:cubicBezTo>
                    <a:pt x="44729" y="1921523"/>
                    <a:pt x="47396" y="1922285"/>
                    <a:pt x="50292" y="1922285"/>
                  </a:cubicBezTo>
                  <a:cubicBezTo>
                    <a:pt x="52882" y="1922285"/>
                    <a:pt x="55549" y="1921523"/>
                    <a:pt x="58293" y="1919999"/>
                  </a:cubicBezTo>
                  <a:cubicBezTo>
                    <a:pt x="66370" y="1915427"/>
                    <a:pt x="73228" y="1913141"/>
                    <a:pt x="78867" y="1913141"/>
                  </a:cubicBezTo>
                  <a:close/>
                  <a:moveTo>
                    <a:pt x="169164" y="1898282"/>
                  </a:moveTo>
                  <a:lnTo>
                    <a:pt x="171450" y="1900568"/>
                  </a:lnTo>
                  <a:lnTo>
                    <a:pt x="164592" y="1917713"/>
                  </a:lnTo>
                  <a:cubicBezTo>
                    <a:pt x="158648" y="1932648"/>
                    <a:pt x="151409" y="1942935"/>
                    <a:pt x="142875" y="1948574"/>
                  </a:cubicBezTo>
                  <a:lnTo>
                    <a:pt x="93954" y="1980807"/>
                  </a:lnTo>
                  <a:lnTo>
                    <a:pt x="90754" y="1977835"/>
                  </a:lnTo>
                  <a:lnTo>
                    <a:pt x="124587" y="1925714"/>
                  </a:lnTo>
                  <a:cubicBezTo>
                    <a:pt x="129311" y="1918399"/>
                    <a:pt x="138074" y="1911922"/>
                    <a:pt x="150876" y="1906283"/>
                  </a:cubicBezTo>
                  <a:close/>
                  <a:moveTo>
                    <a:pt x="18288" y="1843418"/>
                  </a:moveTo>
                  <a:lnTo>
                    <a:pt x="25146" y="1843418"/>
                  </a:lnTo>
                  <a:lnTo>
                    <a:pt x="25146" y="1961147"/>
                  </a:lnTo>
                  <a:cubicBezTo>
                    <a:pt x="25146" y="1968310"/>
                    <a:pt x="27394" y="1974482"/>
                    <a:pt x="31889" y="1979664"/>
                  </a:cubicBezTo>
                  <a:cubicBezTo>
                    <a:pt x="36385" y="1984845"/>
                    <a:pt x="42138" y="1987436"/>
                    <a:pt x="49149" y="1987436"/>
                  </a:cubicBezTo>
                  <a:cubicBezTo>
                    <a:pt x="52044" y="1987436"/>
                    <a:pt x="55473" y="1986674"/>
                    <a:pt x="59436" y="1985150"/>
                  </a:cubicBezTo>
                  <a:lnTo>
                    <a:pt x="65151" y="1990865"/>
                  </a:lnTo>
                  <a:cubicBezTo>
                    <a:pt x="59969" y="1993913"/>
                    <a:pt x="55016" y="1995437"/>
                    <a:pt x="50292" y="1995437"/>
                  </a:cubicBezTo>
                  <a:cubicBezTo>
                    <a:pt x="41300" y="1995437"/>
                    <a:pt x="33718" y="1992503"/>
                    <a:pt x="27546" y="1986636"/>
                  </a:cubicBezTo>
                  <a:cubicBezTo>
                    <a:pt x="21374" y="1980769"/>
                    <a:pt x="18288" y="1973415"/>
                    <a:pt x="18288" y="1964576"/>
                  </a:cubicBezTo>
                  <a:close/>
                  <a:moveTo>
                    <a:pt x="0" y="1843418"/>
                  </a:moveTo>
                  <a:lnTo>
                    <a:pt x="6858" y="1843418"/>
                  </a:lnTo>
                  <a:lnTo>
                    <a:pt x="6858" y="2065160"/>
                  </a:lnTo>
                  <a:lnTo>
                    <a:pt x="228600" y="2065160"/>
                  </a:lnTo>
                  <a:lnTo>
                    <a:pt x="228600" y="2072018"/>
                  </a:lnTo>
                  <a:lnTo>
                    <a:pt x="0" y="2072018"/>
                  </a:lnTo>
                  <a:close/>
                  <a:moveTo>
                    <a:pt x="80010" y="1639328"/>
                  </a:moveTo>
                  <a:lnTo>
                    <a:pt x="86868" y="1645043"/>
                  </a:lnTo>
                  <a:cubicBezTo>
                    <a:pt x="86106" y="1649615"/>
                    <a:pt x="85725" y="1652663"/>
                    <a:pt x="85725" y="1654187"/>
                  </a:cubicBezTo>
                  <a:cubicBezTo>
                    <a:pt x="85725" y="1661654"/>
                    <a:pt x="89535" y="1667674"/>
                    <a:pt x="97155" y="1672246"/>
                  </a:cubicBezTo>
                  <a:cubicBezTo>
                    <a:pt x="103708" y="1676209"/>
                    <a:pt x="110947" y="1678190"/>
                    <a:pt x="118872" y="1678190"/>
                  </a:cubicBezTo>
                  <a:lnTo>
                    <a:pt x="228600" y="1678190"/>
                  </a:lnTo>
                  <a:lnTo>
                    <a:pt x="228600" y="1685048"/>
                  </a:lnTo>
                  <a:lnTo>
                    <a:pt x="115443" y="1685048"/>
                  </a:lnTo>
                  <a:cubicBezTo>
                    <a:pt x="105384" y="1685048"/>
                    <a:pt x="96545" y="1682076"/>
                    <a:pt x="88925" y="1676132"/>
                  </a:cubicBezTo>
                  <a:cubicBezTo>
                    <a:pt x="80695" y="1669732"/>
                    <a:pt x="76581" y="1661654"/>
                    <a:pt x="76581" y="1651901"/>
                  </a:cubicBezTo>
                  <a:cubicBezTo>
                    <a:pt x="76581" y="1649615"/>
                    <a:pt x="77724" y="1645424"/>
                    <a:pt x="80010" y="1639328"/>
                  </a:cubicBezTo>
                  <a:close/>
                  <a:moveTo>
                    <a:pt x="61722" y="1639328"/>
                  </a:moveTo>
                  <a:lnTo>
                    <a:pt x="66065" y="1643214"/>
                  </a:lnTo>
                  <a:lnTo>
                    <a:pt x="56007" y="1659902"/>
                  </a:lnTo>
                  <a:cubicBezTo>
                    <a:pt x="47625" y="1673923"/>
                    <a:pt x="40005" y="1681543"/>
                    <a:pt x="33147" y="1682762"/>
                  </a:cubicBezTo>
                  <a:cubicBezTo>
                    <a:pt x="28879" y="1683524"/>
                    <a:pt x="24536" y="1685124"/>
                    <a:pt x="20116" y="1687562"/>
                  </a:cubicBezTo>
                  <a:lnTo>
                    <a:pt x="17830" y="1685048"/>
                  </a:lnTo>
                  <a:cubicBezTo>
                    <a:pt x="20421" y="1682000"/>
                    <a:pt x="22174" y="1677809"/>
                    <a:pt x="23088" y="1672475"/>
                  </a:cubicBezTo>
                  <a:cubicBezTo>
                    <a:pt x="25374" y="1664855"/>
                    <a:pt x="33299" y="1656854"/>
                    <a:pt x="46863" y="1648472"/>
                  </a:cubicBezTo>
                  <a:close/>
                  <a:moveTo>
                    <a:pt x="106299" y="1623326"/>
                  </a:moveTo>
                  <a:cubicBezTo>
                    <a:pt x="113004" y="1623326"/>
                    <a:pt x="118681" y="1625650"/>
                    <a:pt x="123329" y="1630298"/>
                  </a:cubicBezTo>
                  <a:cubicBezTo>
                    <a:pt x="127978" y="1634946"/>
                    <a:pt x="130302" y="1640623"/>
                    <a:pt x="130302" y="1647329"/>
                  </a:cubicBezTo>
                  <a:cubicBezTo>
                    <a:pt x="130302" y="1652510"/>
                    <a:pt x="128549" y="1657044"/>
                    <a:pt x="125044" y="1660931"/>
                  </a:cubicBezTo>
                  <a:cubicBezTo>
                    <a:pt x="121539" y="1664817"/>
                    <a:pt x="117195" y="1666760"/>
                    <a:pt x="112014" y="1666760"/>
                  </a:cubicBezTo>
                  <a:cubicBezTo>
                    <a:pt x="107746" y="1666760"/>
                    <a:pt x="104127" y="1665350"/>
                    <a:pt x="101155" y="1662531"/>
                  </a:cubicBezTo>
                  <a:cubicBezTo>
                    <a:pt x="98183" y="1659711"/>
                    <a:pt x="96697" y="1656168"/>
                    <a:pt x="96697" y="1651901"/>
                  </a:cubicBezTo>
                  <a:cubicBezTo>
                    <a:pt x="96697" y="1648548"/>
                    <a:pt x="97840" y="1645805"/>
                    <a:pt x="100126" y="1643671"/>
                  </a:cubicBezTo>
                  <a:cubicBezTo>
                    <a:pt x="102412" y="1641538"/>
                    <a:pt x="105232" y="1640471"/>
                    <a:pt x="108585" y="1640471"/>
                  </a:cubicBezTo>
                  <a:cubicBezTo>
                    <a:pt x="113157" y="1640471"/>
                    <a:pt x="115443" y="1642757"/>
                    <a:pt x="115443" y="1647329"/>
                  </a:cubicBezTo>
                  <a:cubicBezTo>
                    <a:pt x="115138" y="1649310"/>
                    <a:pt x="114376" y="1650834"/>
                    <a:pt x="113157" y="1651901"/>
                  </a:cubicBezTo>
                  <a:cubicBezTo>
                    <a:pt x="113157" y="1648853"/>
                    <a:pt x="111633" y="1647329"/>
                    <a:pt x="108585" y="1647329"/>
                  </a:cubicBezTo>
                  <a:cubicBezTo>
                    <a:pt x="104775" y="1647329"/>
                    <a:pt x="102870" y="1649234"/>
                    <a:pt x="102870" y="1653044"/>
                  </a:cubicBezTo>
                  <a:cubicBezTo>
                    <a:pt x="102870" y="1657616"/>
                    <a:pt x="105918" y="1659902"/>
                    <a:pt x="112014" y="1659902"/>
                  </a:cubicBezTo>
                  <a:cubicBezTo>
                    <a:pt x="115519" y="1659902"/>
                    <a:pt x="118300" y="1658530"/>
                    <a:pt x="120358" y="1655787"/>
                  </a:cubicBezTo>
                  <a:cubicBezTo>
                    <a:pt x="122415" y="1653044"/>
                    <a:pt x="123444" y="1649843"/>
                    <a:pt x="123444" y="1646186"/>
                  </a:cubicBezTo>
                  <a:cubicBezTo>
                    <a:pt x="123444" y="1642071"/>
                    <a:pt x="121996" y="1638566"/>
                    <a:pt x="119100" y="1635670"/>
                  </a:cubicBezTo>
                  <a:cubicBezTo>
                    <a:pt x="116205" y="1632775"/>
                    <a:pt x="112699" y="1631327"/>
                    <a:pt x="108585" y="1631327"/>
                  </a:cubicBezTo>
                  <a:cubicBezTo>
                    <a:pt x="104165" y="1631327"/>
                    <a:pt x="99974" y="1632470"/>
                    <a:pt x="96012" y="1634756"/>
                  </a:cubicBezTo>
                  <a:lnTo>
                    <a:pt x="90297" y="1629041"/>
                  </a:lnTo>
                  <a:cubicBezTo>
                    <a:pt x="97155" y="1625231"/>
                    <a:pt x="102489" y="1623326"/>
                    <a:pt x="106299" y="1623326"/>
                  </a:cubicBezTo>
                  <a:close/>
                  <a:moveTo>
                    <a:pt x="22860" y="1615325"/>
                  </a:moveTo>
                  <a:cubicBezTo>
                    <a:pt x="23774" y="1620659"/>
                    <a:pt x="25679" y="1625231"/>
                    <a:pt x="28575" y="1629041"/>
                  </a:cubicBezTo>
                  <a:cubicBezTo>
                    <a:pt x="32080" y="1633613"/>
                    <a:pt x="36271" y="1635899"/>
                    <a:pt x="41148" y="1635899"/>
                  </a:cubicBezTo>
                  <a:cubicBezTo>
                    <a:pt x="47091" y="1635746"/>
                    <a:pt x="56235" y="1632317"/>
                    <a:pt x="68580" y="1625612"/>
                  </a:cubicBezTo>
                  <a:lnTo>
                    <a:pt x="77724" y="1634756"/>
                  </a:lnTo>
                  <a:cubicBezTo>
                    <a:pt x="71628" y="1647862"/>
                    <a:pt x="68580" y="1657387"/>
                    <a:pt x="68580" y="1663331"/>
                  </a:cubicBezTo>
                  <a:cubicBezTo>
                    <a:pt x="68580" y="1667750"/>
                    <a:pt x="69799" y="1671713"/>
                    <a:pt x="72237" y="1675218"/>
                  </a:cubicBezTo>
                  <a:cubicBezTo>
                    <a:pt x="74676" y="1678723"/>
                    <a:pt x="78028" y="1680476"/>
                    <a:pt x="82296" y="1680476"/>
                  </a:cubicBezTo>
                  <a:cubicBezTo>
                    <a:pt x="79248" y="1683524"/>
                    <a:pt x="75819" y="1685048"/>
                    <a:pt x="72009" y="1685048"/>
                  </a:cubicBezTo>
                  <a:cubicBezTo>
                    <a:pt x="68199" y="1685048"/>
                    <a:pt x="65151" y="1683562"/>
                    <a:pt x="62865" y="1680590"/>
                  </a:cubicBezTo>
                  <a:cubicBezTo>
                    <a:pt x="60579" y="1677618"/>
                    <a:pt x="59436" y="1674151"/>
                    <a:pt x="59436" y="1670189"/>
                  </a:cubicBezTo>
                  <a:cubicBezTo>
                    <a:pt x="59436" y="1663178"/>
                    <a:pt x="62484" y="1654415"/>
                    <a:pt x="68580" y="1643900"/>
                  </a:cubicBezTo>
                  <a:lnTo>
                    <a:pt x="61722" y="1635899"/>
                  </a:lnTo>
                  <a:cubicBezTo>
                    <a:pt x="50901" y="1643519"/>
                    <a:pt x="42138" y="1647329"/>
                    <a:pt x="35433" y="1647329"/>
                  </a:cubicBezTo>
                  <a:cubicBezTo>
                    <a:pt x="30708" y="1647329"/>
                    <a:pt x="26860" y="1645500"/>
                    <a:pt x="23888" y="1641842"/>
                  </a:cubicBezTo>
                  <a:cubicBezTo>
                    <a:pt x="20917" y="1638185"/>
                    <a:pt x="19431" y="1633918"/>
                    <a:pt x="19431" y="1629041"/>
                  </a:cubicBezTo>
                  <a:cubicBezTo>
                    <a:pt x="19431" y="1622640"/>
                    <a:pt x="20574" y="1618068"/>
                    <a:pt x="22860" y="1615325"/>
                  </a:cubicBezTo>
                  <a:close/>
                  <a:moveTo>
                    <a:pt x="65151" y="1607324"/>
                  </a:moveTo>
                  <a:lnTo>
                    <a:pt x="96012" y="1639328"/>
                  </a:lnTo>
                  <a:lnTo>
                    <a:pt x="90754" y="1644814"/>
                  </a:lnTo>
                  <a:lnTo>
                    <a:pt x="59207" y="1612353"/>
                  </a:lnTo>
                  <a:close/>
                  <a:moveTo>
                    <a:pt x="56007" y="1573034"/>
                  </a:moveTo>
                  <a:cubicBezTo>
                    <a:pt x="62712" y="1573034"/>
                    <a:pt x="68427" y="1575167"/>
                    <a:pt x="73152" y="1579435"/>
                  </a:cubicBezTo>
                  <a:cubicBezTo>
                    <a:pt x="77876" y="1583702"/>
                    <a:pt x="80162" y="1589188"/>
                    <a:pt x="80010" y="1595894"/>
                  </a:cubicBezTo>
                  <a:cubicBezTo>
                    <a:pt x="79857" y="1602142"/>
                    <a:pt x="77952" y="1607857"/>
                    <a:pt x="74295" y="1613039"/>
                  </a:cubicBezTo>
                  <a:lnTo>
                    <a:pt x="68580" y="1608467"/>
                  </a:lnTo>
                  <a:cubicBezTo>
                    <a:pt x="70866" y="1604809"/>
                    <a:pt x="72009" y="1600999"/>
                    <a:pt x="72009" y="1597037"/>
                  </a:cubicBezTo>
                  <a:cubicBezTo>
                    <a:pt x="72009" y="1592922"/>
                    <a:pt x="70561" y="1589417"/>
                    <a:pt x="67665" y="1586521"/>
                  </a:cubicBezTo>
                  <a:cubicBezTo>
                    <a:pt x="64770" y="1583626"/>
                    <a:pt x="61264" y="1582178"/>
                    <a:pt x="57150" y="1582178"/>
                  </a:cubicBezTo>
                  <a:cubicBezTo>
                    <a:pt x="53797" y="1582178"/>
                    <a:pt x="50673" y="1583092"/>
                    <a:pt x="47777" y="1584921"/>
                  </a:cubicBezTo>
                  <a:cubicBezTo>
                    <a:pt x="44881" y="1586750"/>
                    <a:pt x="43434" y="1589264"/>
                    <a:pt x="43434" y="1592465"/>
                  </a:cubicBezTo>
                  <a:cubicBezTo>
                    <a:pt x="43434" y="1597799"/>
                    <a:pt x="45720" y="1600466"/>
                    <a:pt x="50292" y="1600466"/>
                  </a:cubicBezTo>
                  <a:cubicBezTo>
                    <a:pt x="54102" y="1600466"/>
                    <a:pt x="56007" y="1598561"/>
                    <a:pt x="56007" y="1594751"/>
                  </a:cubicBezTo>
                  <a:cubicBezTo>
                    <a:pt x="56007" y="1592465"/>
                    <a:pt x="54483" y="1590560"/>
                    <a:pt x="51435" y="1589036"/>
                  </a:cubicBezTo>
                  <a:cubicBezTo>
                    <a:pt x="58293" y="1589036"/>
                    <a:pt x="61722" y="1591703"/>
                    <a:pt x="61722" y="1597037"/>
                  </a:cubicBezTo>
                  <a:cubicBezTo>
                    <a:pt x="61722" y="1600085"/>
                    <a:pt x="60579" y="1602561"/>
                    <a:pt x="58293" y="1604466"/>
                  </a:cubicBezTo>
                  <a:cubicBezTo>
                    <a:pt x="56007" y="1606371"/>
                    <a:pt x="53340" y="1607324"/>
                    <a:pt x="50292" y="1607324"/>
                  </a:cubicBezTo>
                  <a:cubicBezTo>
                    <a:pt x="46024" y="1607324"/>
                    <a:pt x="42481" y="1605724"/>
                    <a:pt x="39662" y="1602523"/>
                  </a:cubicBezTo>
                  <a:cubicBezTo>
                    <a:pt x="36842" y="1599323"/>
                    <a:pt x="35433" y="1595589"/>
                    <a:pt x="35433" y="1591322"/>
                  </a:cubicBezTo>
                  <a:cubicBezTo>
                    <a:pt x="35433" y="1585988"/>
                    <a:pt x="37490" y="1581606"/>
                    <a:pt x="41605" y="1578177"/>
                  </a:cubicBezTo>
                  <a:cubicBezTo>
                    <a:pt x="45720" y="1574748"/>
                    <a:pt x="50520" y="1573034"/>
                    <a:pt x="56007" y="1573034"/>
                  </a:cubicBezTo>
                  <a:close/>
                  <a:moveTo>
                    <a:pt x="78867" y="1544459"/>
                  </a:moveTo>
                  <a:cubicBezTo>
                    <a:pt x="86182" y="1544459"/>
                    <a:pt x="92049" y="1548040"/>
                    <a:pt x="96469" y="1555203"/>
                  </a:cubicBezTo>
                  <a:cubicBezTo>
                    <a:pt x="99212" y="1559775"/>
                    <a:pt x="100584" y="1564957"/>
                    <a:pt x="100584" y="1570748"/>
                  </a:cubicBezTo>
                  <a:cubicBezTo>
                    <a:pt x="100584" y="1582178"/>
                    <a:pt x="96393" y="1595132"/>
                    <a:pt x="88011" y="1609610"/>
                  </a:cubicBezTo>
                  <a:lnTo>
                    <a:pt x="93726" y="1615325"/>
                  </a:lnTo>
                  <a:cubicBezTo>
                    <a:pt x="111252" y="1605419"/>
                    <a:pt x="122682" y="1600466"/>
                    <a:pt x="128016" y="1600466"/>
                  </a:cubicBezTo>
                  <a:cubicBezTo>
                    <a:pt x="136093" y="1600618"/>
                    <a:pt x="142798" y="1602371"/>
                    <a:pt x="148132" y="1605724"/>
                  </a:cubicBezTo>
                  <a:cubicBezTo>
                    <a:pt x="154533" y="1609838"/>
                    <a:pt x="157734" y="1615706"/>
                    <a:pt x="157734" y="1623326"/>
                  </a:cubicBezTo>
                  <a:cubicBezTo>
                    <a:pt x="157734" y="1626679"/>
                    <a:pt x="156591" y="1631441"/>
                    <a:pt x="154305" y="1637613"/>
                  </a:cubicBezTo>
                  <a:cubicBezTo>
                    <a:pt x="152019" y="1643786"/>
                    <a:pt x="150876" y="1648548"/>
                    <a:pt x="150876" y="1651901"/>
                  </a:cubicBezTo>
                  <a:cubicBezTo>
                    <a:pt x="150876" y="1654034"/>
                    <a:pt x="151638" y="1657082"/>
                    <a:pt x="153162" y="1661045"/>
                  </a:cubicBezTo>
                  <a:cubicBezTo>
                    <a:pt x="146304" y="1657387"/>
                    <a:pt x="142875" y="1650910"/>
                    <a:pt x="142875" y="1641614"/>
                  </a:cubicBezTo>
                  <a:cubicBezTo>
                    <a:pt x="142875" y="1633994"/>
                    <a:pt x="140398" y="1627517"/>
                    <a:pt x="135445" y="1622183"/>
                  </a:cubicBezTo>
                  <a:cubicBezTo>
                    <a:pt x="130492" y="1616849"/>
                    <a:pt x="124206" y="1614182"/>
                    <a:pt x="116586" y="1614182"/>
                  </a:cubicBezTo>
                  <a:cubicBezTo>
                    <a:pt x="107442" y="1614182"/>
                    <a:pt x="97536" y="1617992"/>
                    <a:pt x="86868" y="1625612"/>
                  </a:cubicBezTo>
                  <a:lnTo>
                    <a:pt x="77724" y="1616468"/>
                  </a:lnTo>
                  <a:cubicBezTo>
                    <a:pt x="86106" y="1606409"/>
                    <a:pt x="90297" y="1596884"/>
                    <a:pt x="90297" y="1587893"/>
                  </a:cubicBezTo>
                  <a:cubicBezTo>
                    <a:pt x="90297" y="1580730"/>
                    <a:pt x="88239" y="1574367"/>
                    <a:pt x="84124" y="1568805"/>
                  </a:cubicBezTo>
                  <a:cubicBezTo>
                    <a:pt x="80010" y="1563242"/>
                    <a:pt x="74447" y="1560461"/>
                    <a:pt x="67437" y="1560461"/>
                  </a:cubicBezTo>
                  <a:cubicBezTo>
                    <a:pt x="66522" y="1560461"/>
                    <a:pt x="65189" y="1560651"/>
                    <a:pt x="63436" y="1561032"/>
                  </a:cubicBezTo>
                  <a:cubicBezTo>
                    <a:pt x="61684" y="1561413"/>
                    <a:pt x="60350" y="1561604"/>
                    <a:pt x="59436" y="1561604"/>
                  </a:cubicBezTo>
                  <a:cubicBezTo>
                    <a:pt x="50596" y="1561604"/>
                    <a:pt x="44881" y="1558175"/>
                    <a:pt x="42291" y="1551317"/>
                  </a:cubicBezTo>
                  <a:cubicBezTo>
                    <a:pt x="44729" y="1552841"/>
                    <a:pt x="47396" y="1553603"/>
                    <a:pt x="50292" y="1553603"/>
                  </a:cubicBezTo>
                  <a:cubicBezTo>
                    <a:pt x="52882" y="1553603"/>
                    <a:pt x="55549" y="1552841"/>
                    <a:pt x="58293" y="1551317"/>
                  </a:cubicBezTo>
                  <a:cubicBezTo>
                    <a:pt x="66370" y="1546745"/>
                    <a:pt x="73228" y="1544459"/>
                    <a:pt x="78867" y="1544459"/>
                  </a:cubicBezTo>
                  <a:close/>
                  <a:moveTo>
                    <a:pt x="169164" y="1529600"/>
                  </a:moveTo>
                  <a:lnTo>
                    <a:pt x="171450" y="1531886"/>
                  </a:lnTo>
                  <a:lnTo>
                    <a:pt x="164592" y="1549031"/>
                  </a:lnTo>
                  <a:cubicBezTo>
                    <a:pt x="158648" y="1563966"/>
                    <a:pt x="151409" y="1574253"/>
                    <a:pt x="142875" y="1579892"/>
                  </a:cubicBezTo>
                  <a:lnTo>
                    <a:pt x="93954" y="1612124"/>
                  </a:lnTo>
                  <a:lnTo>
                    <a:pt x="90754" y="1609153"/>
                  </a:lnTo>
                  <a:lnTo>
                    <a:pt x="124587" y="1557032"/>
                  </a:lnTo>
                  <a:cubicBezTo>
                    <a:pt x="129311" y="1549717"/>
                    <a:pt x="138074" y="1543240"/>
                    <a:pt x="150876" y="1537601"/>
                  </a:cubicBezTo>
                  <a:close/>
                  <a:moveTo>
                    <a:pt x="18288" y="1474736"/>
                  </a:moveTo>
                  <a:lnTo>
                    <a:pt x="25146" y="1474736"/>
                  </a:lnTo>
                  <a:lnTo>
                    <a:pt x="25146" y="1592465"/>
                  </a:lnTo>
                  <a:cubicBezTo>
                    <a:pt x="25146" y="1599628"/>
                    <a:pt x="27394" y="1605800"/>
                    <a:pt x="31889" y="1610981"/>
                  </a:cubicBezTo>
                  <a:cubicBezTo>
                    <a:pt x="36385" y="1616163"/>
                    <a:pt x="42138" y="1618754"/>
                    <a:pt x="49149" y="1618754"/>
                  </a:cubicBezTo>
                  <a:cubicBezTo>
                    <a:pt x="52044" y="1618754"/>
                    <a:pt x="55473" y="1617992"/>
                    <a:pt x="59436" y="1616468"/>
                  </a:cubicBezTo>
                  <a:lnTo>
                    <a:pt x="65151" y="1622183"/>
                  </a:lnTo>
                  <a:cubicBezTo>
                    <a:pt x="59969" y="1625231"/>
                    <a:pt x="55016" y="1626755"/>
                    <a:pt x="50292" y="1626755"/>
                  </a:cubicBezTo>
                  <a:cubicBezTo>
                    <a:pt x="41300" y="1626755"/>
                    <a:pt x="33718" y="1623821"/>
                    <a:pt x="27546" y="1617954"/>
                  </a:cubicBezTo>
                  <a:cubicBezTo>
                    <a:pt x="21374" y="1612086"/>
                    <a:pt x="18288" y="1604733"/>
                    <a:pt x="18288" y="1595894"/>
                  </a:cubicBezTo>
                  <a:close/>
                  <a:moveTo>
                    <a:pt x="0" y="1474736"/>
                  </a:moveTo>
                  <a:lnTo>
                    <a:pt x="6858" y="1474736"/>
                  </a:lnTo>
                  <a:lnTo>
                    <a:pt x="6858" y="1696478"/>
                  </a:lnTo>
                  <a:lnTo>
                    <a:pt x="228600" y="1696478"/>
                  </a:lnTo>
                  <a:lnTo>
                    <a:pt x="228600" y="1703336"/>
                  </a:lnTo>
                  <a:lnTo>
                    <a:pt x="0" y="1703336"/>
                  </a:lnTo>
                  <a:close/>
                  <a:moveTo>
                    <a:pt x="80010" y="1270644"/>
                  </a:moveTo>
                  <a:lnTo>
                    <a:pt x="86868" y="1276359"/>
                  </a:lnTo>
                  <a:cubicBezTo>
                    <a:pt x="86106" y="1280931"/>
                    <a:pt x="85725" y="1283979"/>
                    <a:pt x="85725" y="1285503"/>
                  </a:cubicBezTo>
                  <a:cubicBezTo>
                    <a:pt x="85725" y="1292970"/>
                    <a:pt x="89535" y="1298990"/>
                    <a:pt x="97155" y="1303562"/>
                  </a:cubicBezTo>
                  <a:cubicBezTo>
                    <a:pt x="103708" y="1307525"/>
                    <a:pt x="110947" y="1309506"/>
                    <a:pt x="118872" y="1309506"/>
                  </a:cubicBezTo>
                  <a:lnTo>
                    <a:pt x="228600" y="1309506"/>
                  </a:lnTo>
                  <a:lnTo>
                    <a:pt x="228600" y="1316364"/>
                  </a:lnTo>
                  <a:lnTo>
                    <a:pt x="115443" y="1316364"/>
                  </a:lnTo>
                  <a:cubicBezTo>
                    <a:pt x="105384" y="1316364"/>
                    <a:pt x="96545" y="1313392"/>
                    <a:pt x="88925" y="1307448"/>
                  </a:cubicBezTo>
                  <a:cubicBezTo>
                    <a:pt x="80695" y="1301048"/>
                    <a:pt x="76581" y="1292970"/>
                    <a:pt x="76581" y="1283217"/>
                  </a:cubicBezTo>
                  <a:cubicBezTo>
                    <a:pt x="76581" y="1280931"/>
                    <a:pt x="77724" y="1276740"/>
                    <a:pt x="80010" y="1270644"/>
                  </a:cubicBezTo>
                  <a:close/>
                  <a:moveTo>
                    <a:pt x="61722" y="1270644"/>
                  </a:moveTo>
                  <a:lnTo>
                    <a:pt x="66065" y="1274530"/>
                  </a:lnTo>
                  <a:lnTo>
                    <a:pt x="56007" y="1291218"/>
                  </a:lnTo>
                  <a:cubicBezTo>
                    <a:pt x="47625" y="1305239"/>
                    <a:pt x="40005" y="1312859"/>
                    <a:pt x="33147" y="1314078"/>
                  </a:cubicBezTo>
                  <a:cubicBezTo>
                    <a:pt x="28879" y="1314840"/>
                    <a:pt x="24536" y="1316440"/>
                    <a:pt x="20116" y="1318878"/>
                  </a:cubicBezTo>
                  <a:lnTo>
                    <a:pt x="17830" y="1316364"/>
                  </a:lnTo>
                  <a:cubicBezTo>
                    <a:pt x="20421" y="1313316"/>
                    <a:pt x="22174" y="1309125"/>
                    <a:pt x="23088" y="1303791"/>
                  </a:cubicBezTo>
                  <a:cubicBezTo>
                    <a:pt x="25374" y="1296171"/>
                    <a:pt x="33299" y="1288170"/>
                    <a:pt x="46863" y="1279788"/>
                  </a:cubicBezTo>
                  <a:close/>
                  <a:moveTo>
                    <a:pt x="106299" y="1254642"/>
                  </a:moveTo>
                  <a:cubicBezTo>
                    <a:pt x="113004" y="1254642"/>
                    <a:pt x="118681" y="1256966"/>
                    <a:pt x="123329" y="1261614"/>
                  </a:cubicBezTo>
                  <a:cubicBezTo>
                    <a:pt x="127978" y="1266262"/>
                    <a:pt x="130302" y="1271939"/>
                    <a:pt x="130302" y="1278645"/>
                  </a:cubicBezTo>
                  <a:cubicBezTo>
                    <a:pt x="130302" y="1283826"/>
                    <a:pt x="128549" y="1288360"/>
                    <a:pt x="125044" y="1292247"/>
                  </a:cubicBezTo>
                  <a:cubicBezTo>
                    <a:pt x="121539" y="1296133"/>
                    <a:pt x="117195" y="1298076"/>
                    <a:pt x="112014" y="1298076"/>
                  </a:cubicBezTo>
                  <a:cubicBezTo>
                    <a:pt x="107746" y="1298076"/>
                    <a:pt x="104127" y="1296666"/>
                    <a:pt x="101155" y="1293847"/>
                  </a:cubicBezTo>
                  <a:cubicBezTo>
                    <a:pt x="98183" y="1291027"/>
                    <a:pt x="96697" y="1287484"/>
                    <a:pt x="96697" y="1283217"/>
                  </a:cubicBezTo>
                  <a:cubicBezTo>
                    <a:pt x="96697" y="1279864"/>
                    <a:pt x="97840" y="1277121"/>
                    <a:pt x="100126" y="1274987"/>
                  </a:cubicBezTo>
                  <a:cubicBezTo>
                    <a:pt x="102412" y="1272854"/>
                    <a:pt x="105232" y="1271787"/>
                    <a:pt x="108585" y="1271787"/>
                  </a:cubicBezTo>
                  <a:cubicBezTo>
                    <a:pt x="113157" y="1271787"/>
                    <a:pt x="115443" y="1274073"/>
                    <a:pt x="115443" y="1278645"/>
                  </a:cubicBezTo>
                  <a:cubicBezTo>
                    <a:pt x="115138" y="1280626"/>
                    <a:pt x="114376" y="1282150"/>
                    <a:pt x="113157" y="1283217"/>
                  </a:cubicBezTo>
                  <a:cubicBezTo>
                    <a:pt x="113157" y="1280169"/>
                    <a:pt x="111633" y="1278645"/>
                    <a:pt x="108585" y="1278645"/>
                  </a:cubicBezTo>
                  <a:cubicBezTo>
                    <a:pt x="104775" y="1278645"/>
                    <a:pt x="102870" y="1280550"/>
                    <a:pt x="102870" y="1284360"/>
                  </a:cubicBezTo>
                  <a:cubicBezTo>
                    <a:pt x="102870" y="1288932"/>
                    <a:pt x="105918" y="1291218"/>
                    <a:pt x="112014" y="1291218"/>
                  </a:cubicBezTo>
                  <a:cubicBezTo>
                    <a:pt x="115519" y="1291218"/>
                    <a:pt x="118300" y="1289846"/>
                    <a:pt x="120358" y="1287103"/>
                  </a:cubicBezTo>
                  <a:cubicBezTo>
                    <a:pt x="122415" y="1284360"/>
                    <a:pt x="123444" y="1281159"/>
                    <a:pt x="123444" y="1277502"/>
                  </a:cubicBezTo>
                  <a:cubicBezTo>
                    <a:pt x="123444" y="1273387"/>
                    <a:pt x="121996" y="1269882"/>
                    <a:pt x="119100" y="1266986"/>
                  </a:cubicBezTo>
                  <a:cubicBezTo>
                    <a:pt x="116205" y="1264091"/>
                    <a:pt x="112699" y="1262643"/>
                    <a:pt x="108585" y="1262643"/>
                  </a:cubicBezTo>
                  <a:cubicBezTo>
                    <a:pt x="104165" y="1262643"/>
                    <a:pt x="99974" y="1263786"/>
                    <a:pt x="96012" y="1266072"/>
                  </a:cubicBezTo>
                  <a:lnTo>
                    <a:pt x="90297" y="1260357"/>
                  </a:lnTo>
                  <a:cubicBezTo>
                    <a:pt x="97155" y="1256547"/>
                    <a:pt x="102489" y="1254642"/>
                    <a:pt x="106299" y="1254642"/>
                  </a:cubicBezTo>
                  <a:close/>
                  <a:moveTo>
                    <a:pt x="22860" y="1246641"/>
                  </a:moveTo>
                  <a:cubicBezTo>
                    <a:pt x="23774" y="1251975"/>
                    <a:pt x="25679" y="1256547"/>
                    <a:pt x="28575" y="1260357"/>
                  </a:cubicBezTo>
                  <a:cubicBezTo>
                    <a:pt x="32080" y="1264929"/>
                    <a:pt x="36271" y="1267215"/>
                    <a:pt x="41148" y="1267215"/>
                  </a:cubicBezTo>
                  <a:cubicBezTo>
                    <a:pt x="47091" y="1267062"/>
                    <a:pt x="56235" y="1263633"/>
                    <a:pt x="68580" y="1256928"/>
                  </a:cubicBezTo>
                  <a:lnTo>
                    <a:pt x="77724" y="1266072"/>
                  </a:lnTo>
                  <a:cubicBezTo>
                    <a:pt x="71628" y="1279178"/>
                    <a:pt x="68580" y="1288703"/>
                    <a:pt x="68580" y="1294647"/>
                  </a:cubicBezTo>
                  <a:cubicBezTo>
                    <a:pt x="68580" y="1299066"/>
                    <a:pt x="69799" y="1303029"/>
                    <a:pt x="72237" y="1306534"/>
                  </a:cubicBezTo>
                  <a:cubicBezTo>
                    <a:pt x="74676" y="1310039"/>
                    <a:pt x="78028" y="1311792"/>
                    <a:pt x="82296" y="1311792"/>
                  </a:cubicBezTo>
                  <a:cubicBezTo>
                    <a:pt x="79248" y="1314840"/>
                    <a:pt x="75819" y="1316364"/>
                    <a:pt x="72009" y="1316364"/>
                  </a:cubicBezTo>
                  <a:cubicBezTo>
                    <a:pt x="68199" y="1316364"/>
                    <a:pt x="65151" y="1314878"/>
                    <a:pt x="62865" y="1311906"/>
                  </a:cubicBezTo>
                  <a:cubicBezTo>
                    <a:pt x="60579" y="1308934"/>
                    <a:pt x="59436" y="1305467"/>
                    <a:pt x="59436" y="1301505"/>
                  </a:cubicBezTo>
                  <a:cubicBezTo>
                    <a:pt x="59436" y="1294494"/>
                    <a:pt x="62484" y="1285731"/>
                    <a:pt x="68580" y="1275216"/>
                  </a:cubicBezTo>
                  <a:lnTo>
                    <a:pt x="61722" y="1267215"/>
                  </a:lnTo>
                  <a:cubicBezTo>
                    <a:pt x="50901" y="1274835"/>
                    <a:pt x="42138" y="1278645"/>
                    <a:pt x="35433" y="1278645"/>
                  </a:cubicBezTo>
                  <a:cubicBezTo>
                    <a:pt x="30708" y="1278645"/>
                    <a:pt x="26860" y="1276816"/>
                    <a:pt x="23888" y="1273158"/>
                  </a:cubicBezTo>
                  <a:cubicBezTo>
                    <a:pt x="20917" y="1269501"/>
                    <a:pt x="19431" y="1265234"/>
                    <a:pt x="19431" y="1260357"/>
                  </a:cubicBezTo>
                  <a:cubicBezTo>
                    <a:pt x="19431" y="1253956"/>
                    <a:pt x="20574" y="1249384"/>
                    <a:pt x="22860" y="1246641"/>
                  </a:cubicBezTo>
                  <a:close/>
                  <a:moveTo>
                    <a:pt x="65151" y="1238640"/>
                  </a:moveTo>
                  <a:lnTo>
                    <a:pt x="96012" y="1270644"/>
                  </a:lnTo>
                  <a:lnTo>
                    <a:pt x="90754" y="1276130"/>
                  </a:lnTo>
                  <a:lnTo>
                    <a:pt x="59207" y="1243669"/>
                  </a:lnTo>
                  <a:close/>
                  <a:moveTo>
                    <a:pt x="56007" y="1204350"/>
                  </a:moveTo>
                  <a:cubicBezTo>
                    <a:pt x="62712" y="1204350"/>
                    <a:pt x="68427" y="1206483"/>
                    <a:pt x="73152" y="1210751"/>
                  </a:cubicBezTo>
                  <a:cubicBezTo>
                    <a:pt x="77876" y="1215018"/>
                    <a:pt x="80162" y="1220504"/>
                    <a:pt x="80010" y="1227210"/>
                  </a:cubicBezTo>
                  <a:cubicBezTo>
                    <a:pt x="79857" y="1233458"/>
                    <a:pt x="77952" y="1239173"/>
                    <a:pt x="74295" y="1244355"/>
                  </a:cubicBezTo>
                  <a:lnTo>
                    <a:pt x="68580" y="1239783"/>
                  </a:lnTo>
                  <a:cubicBezTo>
                    <a:pt x="70866" y="1236125"/>
                    <a:pt x="72009" y="1232315"/>
                    <a:pt x="72009" y="1228353"/>
                  </a:cubicBezTo>
                  <a:cubicBezTo>
                    <a:pt x="72009" y="1224238"/>
                    <a:pt x="70561" y="1220733"/>
                    <a:pt x="67665" y="1217837"/>
                  </a:cubicBezTo>
                  <a:cubicBezTo>
                    <a:pt x="64770" y="1214942"/>
                    <a:pt x="61264" y="1213494"/>
                    <a:pt x="57150" y="1213494"/>
                  </a:cubicBezTo>
                  <a:cubicBezTo>
                    <a:pt x="53797" y="1213494"/>
                    <a:pt x="50673" y="1214408"/>
                    <a:pt x="47777" y="1216237"/>
                  </a:cubicBezTo>
                  <a:cubicBezTo>
                    <a:pt x="44881" y="1218066"/>
                    <a:pt x="43434" y="1220580"/>
                    <a:pt x="43434" y="1223781"/>
                  </a:cubicBezTo>
                  <a:cubicBezTo>
                    <a:pt x="43434" y="1229115"/>
                    <a:pt x="45720" y="1231782"/>
                    <a:pt x="50292" y="1231782"/>
                  </a:cubicBezTo>
                  <a:cubicBezTo>
                    <a:pt x="54102" y="1231782"/>
                    <a:pt x="56007" y="1229877"/>
                    <a:pt x="56007" y="1226067"/>
                  </a:cubicBezTo>
                  <a:cubicBezTo>
                    <a:pt x="56007" y="1223781"/>
                    <a:pt x="54483" y="1221876"/>
                    <a:pt x="51435" y="1220352"/>
                  </a:cubicBezTo>
                  <a:cubicBezTo>
                    <a:pt x="58293" y="1220352"/>
                    <a:pt x="61722" y="1223019"/>
                    <a:pt x="61722" y="1228353"/>
                  </a:cubicBezTo>
                  <a:cubicBezTo>
                    <a:pt x="61722" y="1231401"/>
                    <a:pt x="60579" y="1233877"/>
                    <a:pt x="58293" y="1235782"/>
                  </a:cubicBezTo>
                  <a:cubicBezTo>
                    <a:pt x="56007" y="1237687"/>
                    <a:pt x="53340" y="1238640"/>
                    <a:pt x="50292" y="1238640"/>
                  </a:cubicBezTo>
                  <a:cubicBezTo>
                    <a:pt x="46024" y="1238640"/>
                    <a:pt x="42481" y="1237040"/>
                    <a:pt x="39662" y="1233839"/>
                  </a:cubicBezTo>
                  <a:cubicBezTo>
                    <a:pt x="36842" y="1230639"/>
                    <a:pt x="35433" y="1226905"/>
                    <a:pt x="35433" y="1222638"/>
                  </a:cubicBezTo>
                  <a:cubicBezTo>
                    <a:pt x="35433" y="1217304"/>
                    <a:pt x="37490" y="1212922"/>
                    <a:pt x="41605" y="1209493"/>
                  </a:cubicBezTo>
                  <a:cubicBezTo>
                    <a:pt x="45720" y="1206064"/>
                    <a:pt x="50520" y="1204350"/>
                    <a:pt x="56007" y="1204350"/>
                  </a:cubicBezTo>
                  <a:close/>
                  <a:moveTo>
                    <a:pt x="78867" y="1175775"/>
                  </a:moveTo>
                  <a:cubicBezTo>
                    <a:pt x="86182" y="1175775"/>
                    <a:pt x="92049" y="1179356"/>
                    <a:pt x="96469" y="1186519"/>
                  </a:cubicBezTo>
                  <a:cubicBezTo>
                    <a:pt x="99212" y="1191091"/>
                    <a:pt x="100584" y="1196273"/>
                    <a:pt x="100584" y="1202064"/>
                  </a:cubicBezTo>
                  <a:cubicBezTo>
                    <a:pt x="100584" y="1213494"/>
                    <a:pt x="96393" y="1226448"/>
                    <a:pt x="88011" y="1240926"/>
                  </a:cubicBezTo>
                  <a:lnTo>
                    <a:pt x="93726" y="1246641"/>
                  </a:lnTo>
                  <a:cubicBezTo>
                    <a:pt x="111252" y="1236735"/>
                    <a:pt x="122682" y="1231782"/>
                    <a:pt x="128016" y="1231782"/>
                  </a:cubicBezTo>
                  <a:cubicBezTo>
                    <a:pt x="136093" y="1231934"/>
                    <a:pt x="142798" y="1233687"/>
                    <a:pt x="148132" y="1237040"/>
                  </a:cubicBezTo>
                  <a:cubicBezTo>
                    <a:pt x="154533" y="1241154"/>
                    <a:pt x="157734" y="1247022"/>
                    <a:pt x="157734" y="1254642"/>
                  </a:cubicBezTo>
                  <a:cubicBezTo>
                    <a:pt x="157734" y="1257995"/>
                    <a:pt x="156591" y="1262757"/>
                    <a:pt x="154305" y="1268929"/>
                  </a:cubicBezTo>
                  <a:cubicBezTo>
                    <a:pt x="152019" y="1275102"/>
                    <a:pt x="150876" y="1279864"/>
                    <a:pt x="150876" y="1283217"/>
                  </a:cubicBezTo>
                  <a:cubicBezTo>
                    <a:pt x="150876" y="1285350"/>
                    <a:pt x="151638" y="1288398"/>
                    <a:pt x="153162" y="1292361"/>
                  </a:cubicBezTo>
                  <a:cubicBezTo>
                    <a:pt x="146304" y="1288703"/>
                    <a:pt x="142875" y="1282226"/>
                    <a:pt x="142875" y="1272930"/>
                  </a:cubicBezTo>
                  <a:cubicBezTo>
                    <a:pt x="142875" y="1265310"/>
                    <a:pt x="140398" y="1258833"/>
                    <a:pt x="135445" y="1253499"/>
                  </a:cubicBezTo>
                  <a:cubicBezTo>
                    <a:pt x="130492" y="1248165"/>
                    <a:pt x="124206" y="1245498"/>
                    <a:pt x="116586" y="1245498"/>
                  </a:cubicBezTo>
                  <a:cubicBezTo>
                    <a:pt x="107442" y="1245498"/>
                    <a:pt x="97536" y="1249308"/>
                    <a:pt x="86868" y="1256928"/>
                  </a:cubicBezTo>
                  <a:lnTo>
                    <a:pt x="77724" y="1247784"/>
                  </a:lnTo>
                  <a:cubicBezTo>
                    <a:pt x="86106" y="1237725"/>
                    <a:pt x="90297" y="1228200"/>
                    <a:pt x="90297" y="1219209"/>
                  </a:cubicBezTo>
                  <a:cubicBezTo>
                    <a:pt x="90297" y="1212046"/>
                    <a:pt x="88239" y="1205683"/>
                    <a:pt x="84124" y="1200121"/>
                  </a:cubicBezTo>
                  <a:cubicBezTo>
                    <a:pt x="80010" y="1194558"/>
                    <a:pt x="74447" y="1191777"/>
                    <a:pt x="67437" y="1191777"/>
                  </a:cubicBezTo>
                  <a:cubicBezTo>
                    <a:pt x="66522" y="1191777"/>
                    <a:pt x="65189" y="1191967"/>
                    <a:pt x="63436" y="1192348"/>
                  </a:cubicBezTo>
                  <a:cubicBezTo>
                    <a:pt x="61684" y="1192729"/>
                    <a:pt x="60350" y="1192920"/>
                    <a:pt x="59436" y="1192920"/>
                  </a:cubicBezTo>
                  <a:cubicBezTo>
                    <a:pt x="50596" y="1192920"/>
                    <a:pt x="44881" y="1189491"/>
                    <a:pt x="42291" y="1182633"/>
                  </a:cubicBezTo>
                  <a:cubicBezTo>
                    <a:pt x="44729" y="1184157"/>
                    <a:pt x="47396" y="1184919"/>
                    <a:pt x="50292" y="1184919"/>
                  </a:cubicBezTo>
                  <a:cubicBezTo>
                    <a:pt x="52882" y="1184919"/>
                    <a:pt x="55549" y="1184157"/>
                    <a:pt x="58293" y="1182633"/>
                  </a:cubicBezTo>
                  <a:cubicBezTo>
                    <a:pt x="66370" y="1178061"/>
                    <a:pt x="73228" y="1175775"/>
                    <a:pt x="78867" y="1175775"/>
                  </a:cubicBezTo>
                  <a:close/>
                  <a:moveTo>
                    <a:pt x="169164" y="1160916"/>
                  </a:moveTo>
                  <a:lnTo>
                    <a:pt x="171450" y="1163202"/>
                  </a:lnTo>
                  <a:lnTo>
                    <a:pt x="164592" y="1180347"/>
                  </a:lnTo>
                  <a:cubicBezTo>
                    <a:pt x="158648" y="1195282"/>
                    <a:pt x="151409" y="1205569"/>
                    <a:pt x="142875" y="1211208"/>
                  </a:cubicBezTo>
                  <a:lnTo>
                    <a:pt x="93954" y="1243440"/>
                  </a:lnTo>
                  <a:lnTo>
                    <a:pt x="90754" y="1240469"/>
                  </a:lnTo>
                  <a:lnTo>
                    <a:pt x="124587" y="1188348"/>
                  </a:lnTo>
                  <a:cubicBezTo>
                    <a:pt x="129311" y="1181033"/>
                    <a:pt x="138074" y="1174556"/>
                    <a:pt x="150876" y="1168917"/>
                  </a:cubicBezTo>
                  <a:close/>
                  <a:moveTo>
                    <a:pt x="18288" y="1106052"/>
                  </a:moveTo>
                  <a:lnTo>
                    <a:pt x="25146" y="1106052"/>
                  </a:lnTo>
                  <a:lnTo>
                    <a:pt x="25146" y="1223781"/>
                  </a:lnTo>
                  <a:cubicBezTo>
                    <a:pt x="25146" y="1230944"/>
                    <a:pt x="27394" y="1237116"/>
                    <a:pt x="31889" y="1242297"/>
                  </a:cubicBezTo>
                  <a:cubicBezTo>
                    <a:pt x="36385" y="1247479"/>
                    <a:pt x="42138" y="1250070"/>
                    <a:pt x="49149" y="1250070"/>
                  </a:cubicBezTo>
                  <a:cubicBezTo>
                    <a:pt x="52044" y="1250070"/>
                    <a:pt x="55473" y="1249308"/>
                    <a:pt x="59436" y="1247784"/>
                  </a:cubicBezTo>
                  <a:lnTo>
                    <a:pt x="65151" y="1253499"/>
                  </a:lnTo>
                  <a:cubicBezTo>
                    <a:pt x="59969" y="1256547"/>
                    <a:pt x="55016" y="1258071"/>
                    <a:pt x="50292" y="1258071"/>
                  </a:cubicBezTo>
                  <a:cubicBezTo>
                    <a:pt x="41300" y="1258071"/>
                    <a:pt x="33718" y="1255137"/>
                    <a:pt x="27546" y="1249270"/>
                  </a:cubicBezTo>
                  <a:cubicBezTo>
                    <a:pt x="21374" y="1243402"/>
                    <a:pt x="18288" y="1236049"/>
                    <a:pt x="18288" y="1227210"/>
                  </a:cubicBezTo>
                  <a:close/>
                  <a:moveTo>
                    <a:pt x="0" y="1106052"/>
                  </a:moveTo>
                  <a:lnTo>
                    <a:pt x="6858" y="1106052"/>
                  </a:lnTo>
                  <a:lnTo>
                    <a:pt x="6858" y="1327794"/>
                  </a:lnTo>
                  <a:lnTo>
                    <a:pt x="228600" y="1327794"/>
                  </a:lnTo>
                  <a:lnTo>
                    <a:pt x="228600" y="1334652"/>
                  </a:lnTo>
                  <a:lnTo>
                    <a:pt x="0" y="1334652"/>
                  </a:lnTo>
                  <a:close/>
                  <a:moveTo>
                    <a:pt x="80010" y="901960"/>
                  </a:moveTo>
                  <a:lnTo>
                    <a:pt x="86868" y="907675"/>
                  </a:lnTo>
                  <a:cubicBezTo>
                    <a:pt x="86106" y="912247"/>
                    <a:pt x="85725" y="915295"/>
                    <a:pt x="85725" y="916819"/>
                  </a:cubicBezTo>
                  <a:cubicBezTo>
                    <a:pt x="85725" y="924286"/>
                    <a:pt x="89535" y="930306"/>
                    <a:pt x="97155" y="934878"/>
                  </a:cubicBezTo>
                  <a:cubicBezTo>
                    <a:pt x="103708" y="938841"/>
                    <a:pt x="110947" y="940822"/>
                    <a:pt x="118872" y="940822"/>
                  </a:cubicBezTo>
                  <a:lnTo>
                    <a:pt x="228600" y="940822"/>
                  </a:lnTo>
                  <a:lnTo>
                    <a:pt x="228600" y="947680"/>
                  </a:lnTo>
                  <a:lnTo>
                    <a:pt x="115443" y="947680"/>
                  </a:lnTo>
                  <a:cubicBezTo>
                    <a:pt x="105384" y="947680"/>
                    <a:pt x="96545" y="944708"/>
                    <a:pt x="88925" y="938764"/>
                  </a:cubicBezTo>
                  <a:cubicBezTo>
                    <a:pt x="80695" y="932364"/>
                    <a:pt x="76581" y="924286"/>
                    <a:pt x="76581" y="914533"/>
                  </a:cubicBezTo>
                  <a:cubicBezTo>
                    <a:pt x="76581" y="912247"/>
                    <a:pt x="77724" y="908056"/>
                    <a:pt x="80010" y="901960"/>
                  </a:cubicBezTo>
                  <a:close/>
                  <a:moveTo>
                    <a:pt x="61722" y="901960"/>
                  </a:moveTo>
                  <a:lnTo>
                    <a:pt x="66065" y="905846"/>
                  </a:lnTo>
                  <a:lnTo>
                    <a:pt x="56007" y="922534"/>
                  </a:lnTo>
                  <a:cubicBezTo>
                    <a:pt x="47625" y="936555"/>
                    <a:pt x="40005" y="944175"/>
                    <a:pt x="33147" y="945394"/>
                  </a:cubicBezTo>
                  <a:cubicBezTo>
                    <a:pt x="28879" y="946156"/>
                    <a:pt x="24536" y="947756"/>
                    <a:pt x="20116" y="950194"/>
                  </a:cubicBezTo>
                  <a:lnTo>
                    <a:pt x="17830" y="947680"/>
                  </a:lnTo>
                  <a:cubicBezTo>
                    <a:pt x="20421" y="944632"/>
                    <a:pt x="22174" y="940441"/>
                    <a:pt x="23088" y="935107"/>
                  </a:cubicBezTo>
                  <a:cubicBezTo>
                    <a:pt x="25374" y="927487"/>
                    <a:pt x="33299" y="919486"/>
                    <a:pt x="46863" y="911104"/>
                  </a:cubicBezTo>
                  <a:close/>
                  <a:moveTo>
                    <a:pt x="106299" y="885958"/>
                  </a:moveTo>
                  <a:cubicBezTo>
                    <a:pt x="113004" y="885958"/>
                    <a:pt x="118681" y="888282"/>
                    <a:pt x="123329" y="892930"/>
                  </a:cubicBezTo>
                  <a:cubicBezTo>
                    <a:pt x="127978" y="897578"/>
                    <a:pt x="130302" y="903255"/>
                    <a:pt x="130302" y="909961"/>
                  </a:cubicBezTo>
                  <a:cubicBezTo>
                    <a:pt x="130302" y="915142"/>
                    <a:pt x="128549" y="919676"/>
                    <a:pt x="125044" y="923563"/>
                  </a:cubicBezTo>
                  <a:cubicBezTo>
                    <a:pt x="121539" y="927449"/>
                    <a:pt x="117195" y="929392"/>
                    <a:pt x="112014" y="929392"/>
                  </a:cubicBezTo>
                  <a:cubicBezTo>
                    <a:pt x="107746" y="929392"/>
                    <a:pt x="104127" y="927982"/>
                    <a:pt x="101155" y="925163"/>
                  </a:cubicBezTo>
                  <a:cubicBezTo>
                    <a:pt x="98183" y="922343"/>
                    <a:pt x="96697" y="918800"/>
                    <a:pt x="96697" y="914533"/>
                  </a:cubicBezTo>
                  <a:cubicBezTo>
                    <a:pt x="96697" y="911180"/>
                    <a:pt x="97840" y="908437"/>
                    <a:pt x="100126" y="906303"/>
                  </a:cubicBezTo>
                  <a:cubicBezTo>
                    <a:pt x="102412" y="904170"/>
                    <a:pt x="105232" y="903103"/>
                    <a:pt x="108585" y="903103"/>
                  </a:cubicBezTo>
                  <a:cubicBezTo>
                    <a:pt x="113157" y="903103"/>
                    <a:pt x="115443" y="905389"/>
                    <a:pt x="115443" y="909961"/>
                  </a:cubicBezTo>
                  <a:cubicBezTo>
                    <a:pt x="115138" y="911942"/>
                    <a:pt x="114376" y="913466"/>
                    <a:pt x="113157" y="914533"/>
                  </a:cubicBezTo>
                  <a:cubicBezTo>
                    <a:pt x="113157" y="911485"/>
                    <a:pt x="111633" y="909961"/>
                    <a:pt x="108585" y="909961"/>
                  </a:cubicBezTo>
                  <a:cubicBezTo>
                    <a:pt x="104775" y="909961"/>
                    <a:pt x="102870" y="911866"/>
                    <a:pt x="102870" y="915676"/>
                  </a:cubicBezTo>
                  <a:cubicBezTo>
                    <a:pt x="102870" y="920248"/>
                    <a:pt x="105918" y="922534"/>
                    <a:pt x="112014" y="922534"/>
                  </a:cubicBezTo>
                  <a:cubicBezTo>
                    <a:pt x="115519" y="922534"/>
                    <a:pt x="118300" y="921162"/>
                    <a:pt x="120358" y="918419"/>
                  </a:cubicBezTo>
                  <a:cubicBezTo>
                    <a:pt x="122415" y="915676"/>
                    <a:pt x="123444" y="912475"/>
                    <a:pt x="123444" y="908818"/>
                  </a:cubicBezTo>
                  <a:cubicBezTo>
                    <a:pt x="123444" y="904703"/>
                    <a:pt x="121996" y="901198"/>
                    <a:pt x="119100" y="898302"/>
                  </a:cubicBezTo>
                  <a:cubicBezTo>
                    <a:pt x="116205" y="895407"/>
                    <a:pt x="112699" y="893959"/>
                    <a:pt x="108585" y="893959"/>
                  </a:cubicBezTo>
                  <a:cubicBezTo>
                    <a:pt x="104165" y="893959"/>
                    <a:pt x="99974" y="895102"/>
                    <a:pt x="96012" y="897388"/>
                  </a:cubicBezTo>
                  <a:lnTo>
                    <a:pt x="90297" y="891673"/>
                  </a:lnTo>
                  <a:cubicBezTo>
                    <a:pt x="97155" y="887863"/>
                    <a:pt x="102489" y="885958"/>
                    <a:pt x="106299" y="885958"/>
                  </a:cubicBezTo>
                  <a:close/>
                  <a:moveTo>
                    <a:pt x="22860" y="877957"/>
                  </a:moveTo>
                  <a:cubicBezTo>
                    <a:pt x="23774" y="883291"/>
                    <a:pt x="25679" y="887863"/>
                    <a:pt x="28575" y="891673"/>
                  </a:cubicBezTo>
                  <a:cubicBezTo>
                    <a:pt x="32080" y="896245"/>
                    <a:pt x="36271" y="898531"/>
                    <a:pt x="41148" y="898531"/>
                  </a:cubicBezTo>
                  <a:cubicBezTo>
                    <a:pt x="47091" y="898378"/>
                    <a:pt x="56235" y="894949"/>
                    <a:pt x="68580" y="888244"/>
                  </a:cubicBezTo>
                  <a:lnTo>
                    <a:pt x="77724" y="897388"/>
                  </a:lnTo>
                  <a:cubicBezTo>
                    <a:pt x="71628" y="910494"/>
                    <a:pt x="68580" y="920019"/>
                    <a:pt x="68580" y="925963"/>
                  </a:cubicBezTo>
                  <a:cubicBezTo>
                    <a:pt x="68580" y="930382"/>
                    <a:pt x="69799" y="934345"/>
                    <a:pt x="72237" y="937850"/>
                  </a:cubicBezTo>
                  <a:cubicBezTo>
                    <a:pt x="74676" y="941355"/>
                    <a:pt x="78028" y="943108"/>
                    <a:pt x="82296" y="943108"/>
                  </a:cubicBezTo>
                  <a:cubicBezTo>
                    <a:pt x="79248" y="946156"/>
                    <a:pt x="75819" y="947680"/>
                    <a:pt x="72009" y="947680"/>
                  </a:cubicBezTo>
                  <a:cubicBezTo>
                    <a:pt x="68199" y="947680"/>
                    <a:pt x="65151" y="946194"/>
                    <a:pt x="62865" y="943222"/>
                  </a:cubicBezTo>
                  <a:cubicBezTo>
                    <a:pt x="60579" y="940250"/>
                    <a:pt x="59436" y="936783"/>
                    <a:pt x="59436" y="932821"/>
                  </a:cubicBezTo>
                  <a:cubicBezTo>
                    <a:pt x="59436" y="925810"/>
                    <a:pt x="62484" y="917047"/>
                    <a:pt x="68580" y="906532"/>
                  </a:cubicBezTo>
                  <a:lnTo>
                    <a:pt x="61722" y="898531"/>
                  </a:lnTo>
                  <a:cubicBezTo>
                    <a:pt x="50901" y="906151"/>
                    <a:pt x="42138" y="909961"/>
                    <a:pt x="35433" y="909961"/>
                  </a:cubicBezTo>
                  <a:cubicBezTo>
                    <a:pt x="30708" y="909961"/>
                    <a:pt x="26860" y="908132"/>
                    <a:pt x="23888" y="904474"/>
                  </a:cubicBezTo>
                  <a:cubicBezTo>
                    <a:pt x="20917" y="900817"/>
                    <a:pt x="19431" y="896550"/>
                    <a:pt x="19431" y="891673"/>
                  </a:cubicBezTo>
                  <a:cubicBezTo>
                    <a:pt x="19431" y="885272"/>
                    <a:pt x="20574" y="880700"/>
                    <a:pt x="22860" y="877957"/>
                  </a:cubicBezTo>
                  <a:close/>
                  <a:moveTo>
                    <a:pt x="65151" y="869956"/>
                  </a:moveTo>
                  <a:lnTo>
                    <a:pt x="96012" y="901960"/>
                  </a:lnTo>
                  <a:lnTo>
                    <a:pt x="90754" y="907446"/>
                  </a:lnTo>
                  <a:lnTo>
                    <a:pt x="59207" y="874985"/>
                  </a:lnTo>
                  <a:close/>
                  <a:moveTo>
                    <a:pt x="56007" y="835666"/>
                  </a:moveTo>
                  <a:cubicBezTo>
                    <a:pt x="62712" y="835666"/>
                    <a:pt x="68427" y="837799"/>
                    <a:pt x="73152" y="842067"/>
                  </a:cubicBezTo>
                  <a:cubicBezTo>
                    <a:pt x="77876" y="846334"/>
                    <a:pt x="80162" y="851820"/>
                    <a:pt x="80010" y="858526"/>
                  </a:cubicBezTo>
                  <a:cubicBezTo>
                    <a:pt x="79857" y="864774"/>
                    <a:pt x="77952" y="870489"/>
                    <a:pt x="74295" y="875671"/>
                  </a:cubicBezTo>
                  <a:lnTo>
                    <a:pt x="68580" y="871099"/>
                  </a:lnTo>
                  <a:cubicBezTo>
                    <a:pt x="70866" y="867441"/>
                    <a:pt x="72009" y="863631"/>
                    <a:pt x="72009" y="859669"/>
                  </a:cubicBezTo>
                  <a:cubicBezTo>
                    <a:pt x="72009" y="855554"/>
                    <a:pt x="70561" y="852049"/>
                    <a:pt x="67665" y="849153"/>
                  </a:cubicBezTo>
                  <a:cubicBezTo>
                    <a:pt x="64770" y="846258"/>
                    <a:pt x="61264" y="844810"/>
                    <a:pt x="57150" y="844810"/>
                  </a:cubicBezTo>
                  <a:cubicBezTo>
                    <a:pt x="53797" y="844810"/>
                    <a:pt x="50673" y="845724"/>
                    <a:pt x="47777" y="847553"/>
                  </a:cubicBezTo>
                  <a:cubicBezTo>
                    <a:pt x="44881" y="849382"/>
                    <a:pt x="43434" y="851896"/>
                    <a:pt x="43434" y="855097"/>
                  </a:cubicBezTo>
                  <a:cubicBezTo>
                    <a:pt x="43434" y="860431"/>
                    <a:pt x="45720" y="863098"/>
                    <a:pt x="50292" y="863098"/>
                  </a:cubicBezTo>
                  <a:cubicBezTo>
                    <a:pt x="54102" y="863098"/>
                    <a:pt x="56007" y="861193"/>
                    <a:pt x="56007" y="857383"/>
                  </a:cubicBezTo>
                  <a:cubicBezTo>
                    <a:pt x="56007" y="855097"/>
                    <a:pt x="54483" y="853192"/>
                    <a:pt x="51435" y="851668"/>
                  </a:cubicBezTo>
                  <a:cubicBezTo>
                    <a:pt x="58293" y="851668"/>
                    <a:pt x="61722" y="854335"/>
                    <a:pt x="61722" y="859669"/>
                  </a:cubicBezTo>
                  <a:cubicBezTo>
                    <a:pt x="61722" y="862717"/>
                    <a:pt x="60579" y="865193"/>
                    <a:pt x="58293" y="867098"/>
                  </a:cubicBezTo>
                  <a:cubicBezTo>
                    <a:pt x="56007" y="869003"/>
                    <a:pt x="53340" y="869956"/>
                    <a:pt x="50292" y="869956"/>
                  </a:cubicBezTo>
                  <a:cubicBezTo>
                    <a:pt x="46024" y="869956"/>
                    <a:pt x="42481" y="868356"/>
                    <a:pt x="39662" y="865155"/>
                  </a:cubicBezTo>
                  <a:cubicBezTo>
                    <a:pt x="36842" y="861955"/>
                    <a:pt x="35433" y="858221"/>
                    <a:pt x="35433" y="853954"/>
                  </a:cubicBezTo>
                  <a:cubicBezTo>
                    <a:pt x="35433" y="848620"/>
                    <a:pt x="37490" y="844238"/>
                    <a:pt x="41605" y="840809"/>
                  </a:cubicBezTo>
                  <a:cubicBezTo>
                    <a:pt x="45720" y="837380"/>
                    <a:pt x="50520" y="835666"/>
                    <a:pt x="56007" y="835666"/>
                  </a:cubicBezTo>
                  <a:close/>
                  <a:moveTo>
                    <a:pt x="78867" y="807091"/>
                  </a:moveTo>
                  <a:cubicBezTo>
                    <a:pt x="86182" y="807091"/>
                    <a:pt x="92049" y="810672"/>
                    <a:pt x="96469" y="817835"/>
                  </a:cubicBezTo>
                  <a:cubicBezTo>
                    <a:pt x="99212" y="822407"/>
                    <a:pt x="100584" y="827589"/>
                    <a:pt x="100584" y="833380"/>
                  </a:cubicBezTo>
                  <a:cubicBezTo>
                    <a:pt x="100584" y="844810"/>
                    <a:pt x="96393" y="857764"/>
                    <a:pt x="88011" y="872242"/>
                  </a:cubicBezTo>
                  <a:lnTo>
                    <a:pt x="93726" y="877957"/>
                  </a:lnTo>
                  <a:cubicBezTo>
                    <a:pt x="111252" y="868051"/>
                    <a:pt x="122682" y="863098"/>
                    <a:pt x="128016" y="863098"/>
                  </a:cubicBezTo>
                  <a:cubicBezTo>
                    <a:pt x="136093" y="863250"/>
                    <a:pt x="142798" y="865003"/>
                    <a:pt x="148132" y="868356"/>
                  </a:cubicBezTo>
                  <a:cubicBezTo>
                    <a:pt x="154533" y="872470"/>
                    <a:pt x="157734" y="878338"/>
                    <a:pt x="157734" y="885958"/>
                  </a:cubicBezTo>
                  <a:cubicBezTo>
                    <a:pt x="157734" y="889311"/>
                    <a:pt x="156591" y="894073"/>
                    <a:pt x="154305" y="900245"/>
                  </a:cubicBezTo>
                  <a:cubicBezTo>
                    <a:pt x="152019" y="906418"/>
                    <a:pt x="150876" y="911180"/>
                    <a:pt x="150876" y="914533"/>
                  </a:cubicBezTo>
                  <a:cubicBezTo>
                    <a:pt x="150876" y="916666"/>
                    <a:pt x="151638" y="919714"/>
                    <a:pt x="153162" y="923677"/>
                  </a:cubicBezTo>
                  <a:cubicBezTo>
                    <a:pt x="146304" y="920019"/>
                    <a:pt x="142875" y="913542"/>
                    <a:pt x="142875" y="904246"/>
                  </a:cubicBezTo>
                  <a:cubicBezTo>
                    <a:pt x="142875" y="896626"/>
                    <a:pt x="140398" y="890149"/>
                    <a:pt x="135445" y="884815"/>
                  </a:cubicBezTo>
                  <a:cubicBezTo>
                    <a:pt x="130492" y="879481"/>
                    <a:pt x="124206" y="876814"/>
                    <a:pt x="116586" y="876814"/>
                  </a:cubicBezTo>
                  <a:cubicBezTo>
                    <a:pt x="107442" y="876814"/>
                    <a:pt x="97536" y="880624"/>
                    <a:pt x="86868" y="888244"/>
                  </a:cubicBezTo>
                  <a:lnTo>
                    <a:pt x="77724" y="879100"/>
                  </a:lnTo>
                  <a:cubicBezTo>
                    <a:pt x="86106" y="869041"/>
                    <a:pt x="90297" y="859516"/>
                    <a:pt x="90297" y="850525"/>
                  </a:cubicBezTo>
                  <a:cubicBezTo>
                    <a:pt x="90297" y="843362"/>
                    <a:pt x="88239" y="836999"/>
                    <a:pt x="84124" y="831437"/>
                  </a:cubicBezTo>
                  <a:cubicBezTo>
                    <a:pt x="80010" y="825874"/>
                    <a:pt x="74447" y="823093"/>
                    <a:pt x="67437" y="823093"/>
                  </a:cubicBezTo>
                  <a:cubicBezTo>
                    <a:pt x="66522" y="823093"/>
                    <a:pt x="65189" y="823283"/>
                    <a:pt x="63436" y="823664"/>
                  </a:cubicBezTo>
                  <a:cubicBezTo>
                    <a:pt x="61684" y="824045"/>
                    <a:pt x="60350" y="824236"/>
                    <a:pt x="59436" y="824236"/>
                  </a:cubicBezTo>
                  <a:cubicBezTo>
                    <a:pt x="50596" y="824236"/>
                    <a:pt x="44881" y="820807"/>
                    <a:pt x="42291" y="813949"/>
                  </a:cubicBezTo>
                  <a:cubicBezTo>
                    <a:pt x="44729" y="815473"/>
                    <a:pt x="47396" y="816235"/>
                    <a:pt x="50292" y="816235"/>
                  </a:cubicBezTo>
                  <a:cubicBezTo>
                    <a:pt x="52882" y="816235"/>
                    <a:pt x="55549" y="815473"/>
                    <a:pt x="58293" y="813949"/>
                  </a:cubicBezTo>
                  <a:cubicBezTo>
                    <a:pt x="66370" y="809377"/>
                    <a:pt x="73228" y="807091"/>
                    <a:pt x="78867" y="807091"/>
                  </a:cubicBezTo>
                  <a:close/>
                  <a:moveTo>
                    <a:pt x="169164" y="792232"/>
                  </a:moveTo>
                  <a:lnTo>
                    <a:pt x="171450" y="794518"/>
                  </a:lnTo>
                  <a:lnTo>
                    <a:pt x="164592" y="811663"/>
                  </a:lnTo>
                  <a:cubicBezTo>
                    <a:pt x="158648" y="826598"/>
                    <a:pt x="151409" y="836885"/>
                    <a:pt x="142875" y="842524"/>
                  </a:cubicBezTo>
                  <a:lnTo>
                    <a:pt x="93954" y="874756"/>
                  </a:lnTo>
                  <a:lnTo>
                    <a:pt x="90754" y="871785"/>
                  </a:lnTo>
                  <a:lnTo>
                    <a:pt x="124587" y="819664"/>
                  </a:lnTo>
                  <a:cubicBezTo>
                    <a:pt x="129311" y="812349"/>
                    <a:pt x="138074" y="805872"/>
                    <a:pt x="150876" y="800233"/>
                  </a:cubicBezTo>
                  <a:close/>
                  <a:moveTo>
                    <a:pt x="18288" y="737368"/>
                  </a:moveTo>
                  <a:lnTo>
                    <a:pt x="25146" y="737368"/>
                  </a:lnTo>
                  <a:lnTo>
                    <a:pt x="25146" y="855097"/>
                  </a:lnTo>
                  <a:cubicBezTo>
                    <a:pt x="25146" y="862260"/>
                    <a:pt x="27394" y="868432"/>
                    <a:pt x="31889" y="873613"/>
                  </a:cubicBezTo>
                  <a:cubicBezTo>
                    <a:pt x="36385" y="878795"/>
                    <a:pt x="42138" y="881386"/>
                    <a:pt x="49149" y="881386"/>
                  </a:cubicBezTo>
                  <a:cubicBezTo>
                    <a:pt x="52044" y="881386"/>
                    <a:pt x="55473" y="880624"/>
                    <a:pt x="59436" y="879100"/>
                  </a:cubicBezTo>
                  <a:lnTo>
                    <a:pt x="65151" y="884815"/>
                  </a:lnTo>
                  <a:cubicBezTo>
                    <a:pt x="59969" y="887863"/>
                    <a:pt x="55016" y="889387"/>
                    <a:pt x="50292" y="889387"/>
                  </a:cubicBezTo>
                  <a:cubicBezTo>
                    <a:pt x="41300" y="889387"/>
                    <a:pt x="33718" y="886453"/>
                    <a:pt x="27546" y="880586"/>
                  </a:cubicBezTo>
                  <a:cubicBezTo>
                    <a:pt x="21374" y="874718"/>
                    <a:pt x="18288" y="867365"/>
                    <a:pt x="18288" y="858526"/>
                  </a:cubicBezTo>
                  <a:close/>
                  <a:moveTo>
                    <a:pt x="0" y="737368"/>
                  </a:moveTo>
                  <a:lnTo>
                    <a:pt x="6858" y="737368"/>
                  </a:lnTo>
                  <a:lnTo>
                    <a:pt x="6858" y="959110"/>
                  </a:lnTo>
                  <a:lnTo>
                    <a:pt x="228600" y="959110"/>
                  </a:lnTo>
                  <a:lnTo>
                    <a:pt x="228600" y="965968"/>
                  </a:lnTo>
                  <a:lnTo>
                    <a:pt x="0" y="965968"/>
                  </a:lnTo>
                  <a:close/>
                  <a:moveTo>
                    <a:pt x="80010" y="533276"/>
                  </a:moveTo>
                  <a:lnTo>
                    <a:pt x="86868" y="538991"/>
                  </a:lnTo>
                  <a:cubicBezTo>
                    <a:pt x="86106" y="543563"/>
                    <a:pt x="85725" y="546611"/>
                    <a:pt x="85725" y="548135"/>
                  </a:cubicBezTo>
                  <a:cubicBezTo>
                    <a:pt x="85725" y="555602"/>
                    <a:pt x="89535" y="561622"/>
                    <a:pt x="97155" y="566194"/>
                  </a:cubicBezTo>
                  <a:cubicBezTo>
                    <a:pt x="103708" y="570157"/>
                    <a:pt x="110947" y="572138"/>
                    <a:pt x="118872" y="572138"/>
                  </a:cubicBezTo>
                  <a:lnTo>
                    <a:pt x="228600" y="572138"/>
                  </a:lnTo>
                  <a:lnTo>
                    <a:pt x="228600" y="578996"/>
                  </a:lnTo>
                  <a:lnTo>
                    <a:pt x="115443" y="578996"/>
                  </a:lnTo>
                  <a:cubicBezTo>
                    <a:pt x="105384" y="578996"/>
                    <a:pt x="96545" y="576024"/>
                    <a:pt x="88925" y="570080"/>
                  </a:cubicBezTo>
                  <a:cubicBezTo>
                    <a:pt x="80695" y="563680"/>
                    <a:pt x="76581" y="555602"/>
                    <a:pt x="76581" y="545849"/>
                  </a:cubicBezTo>
                  <a:cubicBezTo>
                    <a:pt x="76581" y="543563"/>
                    <a:pt x="77724" y="539372"/>
                    <a:pt x="80010" y="533276"/>
                  </a:cubicBezTo>
                  <a:close/>
                  <a:moveTo>
                    <a:pt x="61722" y="533276"/>
                  </a:moveTo>
                  <a:lnTo>
                    <a:pt x="66065" y="537162"/>
                  </a:lnTo>
                  <a:lnTo>
                    <a:pt x="56007" y="553850"/>
                  </a:lnTo>
                  <a:cubicBezTo>
                    <a:pt x="47625" y="567871"/>
                    <a:pt x="40005" y="575491"/>
                    <a:pt x="33147" y="576710"/>
                  </a:cubicBezTo>
                  <a:cubicBezTo>
                    <a:pt x="28879" y="577472"/>
                    <a:pt x="24536" y="579072"/>
                    <a:pt x="20116" y="581510"/>
                  </a:cubicBezTo>
                  <a:lnTo>
                    <a:pt x="17830" y="578996"/>
                  </a:lnTo>
                  <a:cubicBezTo>
                    <a:pt x="20421" y="575948"/>
                    <a:pt x="22174" y="571757"/>
                    <a:pt x="23088" y="566423"/>
                  </a:cubicBezTo>
                  <a:cubicBezTo>
                    <a:pt x="25374" y="558803"/>
                    <a:pt x="33299" y="550802"/>
                    <a:pt x="46863" y="542420"/>
                  </a:cubicBezTo>
                  <a:close/>
                  <a:moveTo>
                    <a:pt x="106299" y="517274"/>
                  </a:moveTo>
                  <a:cubicBezTo>
                    <a:pt x="113004" y="517274"/>
                    <a:pt x="118681" y="519598"/>
                    <a:pt x="123329" y="524246"/>
                  </a:cubicBezTo>
                  <a:cubicBezTo>
                    <a:pt x="127978" y="528894"/>
                    <a:pt x="130302" y="534571"/>
                    <a:pt x="130302" y="541277"/>
                  </a:cubicBezTo>
                  <a:cubicBezTo>
                    <a:pt x="130302" y="546458"/>
                    <a:pt x="128549" y="550992"/>
                    <a:pt x="125044" y="554879"/>
                  </a:cubicBezTo>
                  <a:cubicBezTo>
                    <a:pt x="121539" y="558765"/>
                    <a:pt x="117195" y="560708"/>
                    <a:pt x="112014" y="560708"/>
                  </a:cubicBezTo>
                  <a:cubicBezTo>
                    <a:pt x="107746" y="560708"/>
                    <a:pt x="104127" y="559298"/>
                    <a:pt x="101155" y="556479"/>
                  </a:cubicBezTo>
                  <a:cubicBezTo>
                    <a:pt x="98183" y="553659"/>
                    <a:pt x="96697" y="550116"/>
                    <a:pt x="96697" y="545849"/>
                  </a:cubicBezTo>
                  <a:cubicBezTo>
                    <a:pt x="96697" y="542496"/>
                    <a:pt x="97840" y="539753"/>
                    <a:pt x="100126" y="537619"/>
                  </a:cubicBezTo>
                  <a:cubicBezTo>
                    <a:pt x="102412" y="535486"/>
                    <a:pt x="105232" y="534419"/>
                    <a:pt x="108585" y="534419"/>
                  </a:cubicBezTo>
                  <a:cubicBezTo>
                    <a:pt x="113157" y="534419"/>
                    <a:pt x="115443" y="536705"/>
                    <a:pt x="115443" y="541277"/>
                  </a:cubicBezTo>
                  <a:cubicBezTo>
                    <a:pt x="115138" y="543258"/>
                    <a:pt x="114376" y="544782"/>
                    <a:pt x="113157" y="545849"/>
                  </a:cubicBezTo>
                  <a:cubicBezTo>
                    <a:pt x="113157" y="542801"/>
                    <a:pt x="111633" y="541277"/>
                    <a:pt x="108585" y="541277"/>
                  </a:cubicBezTo>
                  <a:cubicBezTo>
                    <a:pt x="104775" y="541277"/>
                    <a:pt x="102870" y="543182"/>
                    <a:pt x="102870" y="546992"/>
                  </a:cubicBezTo>
                  <a:cubicBezTo>
                    <a:pt x="102870" y="551564"/>
                    <a:pt x="105918" y="553850"/>
                    <a:pt x="112014" y="553850"/>
                  </a:cubicBezTo>
                  <a:cubicBezTo>
                    <a:pt x="115519" y="553850"/>
                    <a:pt x="118300" y="552478"/>
                    <a:pt x="120358" y="549735"/>
                  </a:cubicBezTo>
                  <a:cubicBezTo>
                    <a:pt x="122415" y="546992"/>
                    <a:pt x="123444" y="543791"/>
                    <a:pt x="123444" y="540134"/>
                  </a:cubicBezTo>
                  <a:cubicBezTo>
                    <a:pt x="123444" y="536019"/>
                    <a:pt x="121996" y="532514"/>
                    <a:pt x="119100" y="529618"/>
                  </a:cubicBezTo>
                  <a:cubicBezTo>
                    <a:pt x="116205" y="526723"/>
                    <a:pt x="112699" y="525275"/>
                    <a:pt x="108585" y="525275"/>
                  </a:cubicBezTo>
                  <a:cubicBezTo>
                    <a:pt x="104165" y="525275"/>
                    <a:pt x="99974" y="526418"/>
                    <a:pt x="96012" y="528704"/>
                  </a:cubicBezTo>
                  <a:lnTo>
                    <a:pt x="90297" y="522989"/>
                  </a:lnTo>
                  <a:cubicBezTo>
                    <a:pt x="97155" y="519179"/>
                    <a:pt x="102489" y="517274"/>
                    <a:pt x="106299" y="517274"/>
                  </a:cubicBezTo>
                  <a:close/>
                  <a:moveTo>
                    <a:pt x="22860" y="509273"/>
                  </a:moveTo>
                  <a:cubicBezTo>
                    <a:pt x="23774" y="514607"/>
                    <a:pt x="25679" y="519179"/>
                    <a:pt x="28575" y="522989"/>
                  </a:cubicBezTo>
                  <a:cubicBezTo>
                    <a:pt x="32080" y="527561"/>
                    <a:pt x="36271" y="529847"/>
                    <a:pt x="41148" y="529847"/>
                  </a:cubicBezTo>
                  <a:cubicBezTo>
                    <a:pt x="47091" y="529694"/>
                    <a:pt x="56235" y="526265"/>
                    <a:pt x="68580" y="519560"/>
                  </a:cubicBezTo>
                  <a:lnTo>
                    <a:pt x="77724" y="528704"/>
                  </a:lnTo>
                  <a:cubicBezTo>
                    <a:pt x="71628" y="541810"/>
                    <a:pt x="68580" y="551335"/>
                    <a:pt x="68580" y="557279"/>
                  </a:cubicBezTo>
                  <a:cubicBezTo>
                    <a:pt x="68580" y="561698"/>
                    <a:pt x="69799" y="565661"/>
                    <a:pt x="72237" y="569166"/>
                  </a:cubicBezTo>
                  <a:cubicBezTo>
                    <a:pt x="74676" y="572671"/>
                    <a:pt x="78028" y="574424"/>
                    <a:pt x="82296" y="574424"/>
                  </a:cubicBezTo>
                  <a:cubicBezTo>
                    <a:pt x="79248" y="577472"/>
                    <a:pt x="75819" y="578996"/>
                    <a:pt x="72009" y="578996"/>
                  </a:cubicBezTo>
                  <a:cubicBezTo>
                    <a:pt x="68199" y="578996"/>
                    <a:pt x="65151" y="577510"/>
                    <a:pt x="62865" y="574538"/>
                  </a:cubicBezTo>
                  <a:cubicBezTo>
                    <a:pt x="60579" y="571566"/>
                    <a:pt x="59436" y="568099"/>
                    <a:pt x="59436" y="564137"/>
                  </a:cubicBezTo>
                  <a:cubicBezTo>
                    <a:pt x="59436" y="557126"/>
                    <a:pt x="62484" y="548363"/>
                    <a:pt x="68580" y="537848"/>
                  </a:cubicBezTo>
                  <a:lnTo>
                    <a:pt x="61722" y="529847"/>
                  </a:lnTo>
                  <a:cubicBezTo>
                    <a:pt x="50901" y="537467"/>
                    <a:pt x="42138" y="541277"/>
                    <a:pt x="35433" y="541277"/>
                  </a:cubicBezTo>
                  <a:cubicBezTo>
                    <a:pt x="30708" y="541277"/>
                    <a:pt x="26860" y="539448"/>
                    <a:pt x="23888" y="535790"/>
                  </a:cubicBezTo>
                  <a:cubicBezTo>
                    <a:pt x="20917" y="532133"/>
                    <a:pt x="19431" y="527866"/>
                    <a:pt x="19431" y="522989"/>
                  </a:cubicBezTo>
                  <a:cubicBezTo>
                    <a:pt x="19431" y="516588"/>
                    <a:pt x="20574" y="512016"/>
                    <a:pt x="22860" y="509273"/>
                  </a:cubicBezTo>
                  <a:close/>
                  <a:moveTo>
                    <a:pt x="65151" y="501272"/>
                  </a:moveTo>
                  <a:lnTo>
                    <a:pt x="96012" y="533276"/>
                  </a:lnTo>
                  <a:lnTo>
                    <a:pt x="90754" y="538762"/>
                  </a:lnTo>
                  <a:lnTo>
                    <a:pt x="59207" y="506301"/>
                  </a:lnTo>
                  <a:close/>
                  <a:moveTo>
                    <a:pt x="56007" y="466982"/>
                  </a:moveTo>
                  <a:cubicBezTo>
                    <a:pt x="62712" y="466982"/>
                    <a:pt x="68427" y="469115"/>
                    <a:pt x="73152" y="473383"/>
                  </a:cubicBezTo>
                  <a:cubicBezTo>
                    <a:pt x="77876" y="477650"/>
                    <a:pt x="80162" y="483136"/>
                    <a:pt x="80010" y="489842"/>
                  </a:cubicBezTo>
                  <a:cubicBezTo>
                    <a:pt x="79857" y="496090"/>
                    <a:pt x="77952" y="501805"/>
                    <a:pt x="74295" y="506987"/>
                  </a:cubicBezTo>
                  <a:lnTo>
                    <a:pt x="68580" y="502415"/>
                  </a:lnTo>
                  <a:cubicBezTo>
                    <a:pt x="70866" y="498757"/>
                    <a:pt x="72009" y="494947"/>
                    <a:pt x="72009" y="490985"/>
                  </a:cubicBezTo>
                  <a:cubicBezTo>
                    <a:pt x="72009" y="486870"/>
                    <a:pt x="70561" y="483365"/>
                    <a:pt x="67665" y="480469"/>
                  </a:cubicBezTo>
                  <a:cubicBezTo>
                    <a:pt x="64770" y="477574"/>
                    <a:pt x="61264" y="476126"/>
                    <a:pt x="57150" y="476126"/>
                  </a:cubicBezTo>
                  <a:cubicBezTo>
                    <a:pt x="53797" y="476126"/>
                    <a:pt x="50673" y="477040"/>
                    <a:pt x="47777" y="478869"/>
                  </a:cubicBezTo>
                  <a:cubicBezTo>
                    <a:pt x="44881" y="480698"/>
                    <a:pt x="43434" y="483212"/>
                    <a:pt x="43434" y="486413"/>
                  </a:cubicBezTo>
                  <a:cubicBezTo>
                    <a:pt x="43434" y="491747"/>
                    <a:pt x="45720" y="494414"/>
                    <a:pt x="50292" y="494414"/>
                  </a:cubicBezTo>
                  <a:cubicBezTo>
                    <a:pt x="54102" y="494414"/>
                    <a:pt x="56007" y="492509"/>
                    <a:pt x="56007" y="488699"/>
                  </a:cubicBezTo>
                  <a:cubicBezTo>
                    <a:pt x="56007" y="486413"/>
                    <a:pt x="54483" y="484508"/>
                    <a:pt x="51435" y="482984"/>
                  </a:cubicBezTo>
                  <a:cubicBezTo>
                    <a:pt x="58293" y="482984"/>
                    <a:pt x="61722" y="485651"/>
                    <a:pt x="61722" y="490985"/>
                  </a:cubicBezTo>
                  <a:cubicBezTo>
                    <a:pt x="61722" y="494033"/>
                    <a:pt x="60579" y="496509"/>
                    <a:pt x="58293" y="498414"/>
                  </a:cubicBezTo>
                  <a:cubicBezTo>
                    <a:pt x="56007" y="500319"/>
                    <a:pt x="53340" y="501272"/>
                    <a:pt x="50292" y="501272"/>
                  </a:cubicBezTo>
                  <a:cubicBezTo>
                    <a:pt x="46024" y="501272"/>
                    <a:pt x="42481" y="499672"/>
                    <a:pt x="39662" y="496471"/>
                  </a:cubicBezTo>
                  <a:cubicBezTo>
                    <a:pt x="36842" y="493271"/>
                    <a:pt x="35433" y="489537"/>
                    <a:pt x="35433" y="485270"/>
                  </a:cubicBezTo>
                  <a:cubicBezTo>
                    <a:pt x="35433" y="479936"/>
                    <a:pt x="37490" y="475554"/>
                    <a:pt x="41605" y="472125"/>
                  </a:cubicBezTo>
                  <a:cubicBezTo>
                    <a:pt x="45720" y="468696"/>
                    <a:pt x="50520" y="466982"/>
                    <a:pt x="56007" y="466982"/>
                  </a:cubicBezTo>
                  <a:close/>
                  <a:moveTo>
                    <a:pt x="78867" y="438407"/>
                  </a:moveTo>
                  <a:cubicBezTo>
                    <a:pt x="86182" y="438407"/>
                    <a:pt x="92049" y="441988"/>
                    <a:pt x="96469" y="449151"/>
                  </a:cubicBezTo>
                  <a:cubicBezTo>
                    <a:pt x="99212" y="453723"/>
                    <a:pt x="100584" y="458905"/>
                    <a:pt x="100584" y="464696"/>
                  </a:cubicBezTo>
                  <a:cubicBezTo>
                    <a:pt x="100584" y="476126"/>
                    <a:pt x="96393" y="489080"/>
                    <a:pt x="88011" y="503558"/>
                  </a:cubicBezTo>
                  <a:lnTo>
                    <a:pt x="93726" y="509273"/>
                  </a:lnTo>
                  <a:cubicBezTo>
                    <a:pt x="111252" y="499367"/>
                    <a:pt x="122682" y="494414"/>
                    <a:pt x="128016" y="494414"/>
                  </a:cubicBezTo>
                  <a:cubicBezTo>
                    <a:pt x="136093" y="494566"/>
                    <a:pt x="142798" y="496319"/>
                    <a:pt x="148132" y="499672"/>
                  </a:cubicBezTo>
                  <a:cubicBezTo>
                    <a:pt x="154533" y="503786"/>
                    <a:pt x="157734" y="509654"/>
                    <a:pt x="157734" y="517274"/>
                  </a:cubicBezTo>
                  <a:cubicBezTo>
                    <a:pt x="157734" y="520627"/>
                    <a:pt x="156591" y="525389"/>
                    <a:pt x="154305" y="531561"/>
                  </a:cubicBezTo>
                  <a:cubicBezTo>
                    <a:pt x="152019" y="537734"/>
                    <a:pt x="150876" y="542496"/>
                    <a:pt x="150876" y="545849"/>
                  </a:cubicBezTo>
                  <a:cubicBezTo>
                    <a:pt x="150876" y="547982"/>
                    <a:pt x="151638" y="551030"/>
                    <a:pt x="153162" y="554993"/>
                  </a:cubicBezTo>
                  <a:cubicBezTo>
                    <a:pt x="146304" y="551335"/>
                    <a:pt x="142875" y="544858"/>
                    <a:pt x="142875" y="535562"/>
                  </a:cubicBezTo>
                  <a:cubicBezTo>
                    <a:pt x="142875" y="527942"/>
                    <a:pt x="140398" y="521465"/>
                    <a:pt x="135445" y="516131"/>
                  </a:cubicBezTo>
                  <a:cubicBezTo>
                    <a:pt x="130492" y="510797"/>
                    <a:pt x="124206" y="508130"/>
                    <a:pt x="116586" y="508130"/>
                  </a:cubicBezTo>
                  <a:cubicBezTo>
                    <a:pt x="107442" y="508130"/>
                    <a:pt x="97536" y="511940"/>
                    <a:pt x="86868" y="519560"/>
                  </a:cubicBezTo>
                  <a:lnTo>
                    <a:pt x="77724" y="510416"/>
                  </a:lnTo>
                  <a:cubicBezTo>
                    <a:pt x="86106" y="500357"/>
                    <a:pt x="90297" y="490832"/>
                    <a:pt x="90297" y="481841"/>
                  </a:cubicBezTo>
                  <a:cubicBezTo>
                    <a:pt x="90297" y="474678"/>
                    <a:pt x="88239" y="468315"/>
                    <a:pt x="84124" y="462753"/>
                  </a:cubicBezTo>
                  <a:cubicBezTo>
                    <a:pt x="80010" y="457190"/>
                    <a:pt x="74447" y="454409"/>
                    <a:pt x="67437" y="454409"/>
                  </a:cubicBezTo>
                  <a:cubicBezTo>
                    <a:pt x="66522" y="454409"/>
                    <a:pt x="65189" y="454599"/>
                    <a:pt x="63436" y="454980"/>
                  </a:cubicBezTo>
                  <a:cubicBezTo>
                    <a:pt x="61684" y="455361"/>
                    <a:pt x="60350" y="455552"/>
                    <a:pt x="59436" y="455552"/>
                  </a:cubicBezTo>
                  <a:cubicBezTo>
                    <a:pt x="50596" y="455552"/>
                    <a:pt x="44881" y="452123"/>
                    <a:pt x="42291" y="445265"/>
                  </a:cubicBezTo>
                  <a:cubicBezTo>
                    <a:pt x="44729" y="446789"/>
                    <a:pt x="47396" y="447551"/>
                    <a:pt x="50292" y="447551"/>
                  </a:cubicBezTo>
                  <a:cubicBezTo>
                    <a:pt x="52882" y="447551"/>
                    <a:pt x="55549" y="446789"/>
                    <a:pt x="58293" y="445265"/>
                  </a:cubicBezTo>
                  <a:cubicBezTo>
                    <a:pt x="66370" y="440693"/>
                    <a:pt x="73228" y="438407"/>
                    <a:pt x="78867" y="438407"/>
                  </a:cubicBezTo>
                  <a:close/>
                  <a:moveTo>
                    <a:pt x="169164" y="423548"/>
                  </a:moveTo>
                  <a:lnTo>
                    <a:pt x="171450" y="425834"/>
                  </a:lnTo>
                  <a:lnTo>
                    <a:pt x="164592" y="442979"/>
                  </a:lnTo>
                  <a:cubicBezTo>
                    <a:pt x="158648" y="457914"/>
                    <a:pt x="151409" y="468201"/>
                    <a:pt x="142875" y="473840"/>
                  </a:cubicBezTo>
                  <a:lnTo>
                    <a:pt x="93954" y="506072"/>
                  </a:lnTo>
                  <a:lnTo>
                    <a:pt x="90754" y="503101"/>
                  </a:lnTo>
                  <a:lnTo>
                    <a:pt x="124587" y="450980"/>
                  </a:lnTo>
                  <a:cubicBezTo>
                    <a:pt x="129311" y="443665"/>
                    <a:pt x="138074" y="437188"/>
                    <a:pt x="150876" y="431549"/>
                  </a:cubicBezTo>
                  <a:close/>
                  <a:moveTo>
                    <a:pt x="18288" y="368684"/>
                  </a:moveTo>
                  <a:lnTo>
                    <a:pt x="25146" y="368684"/>
                  </a:lnTo>
                  <a:lnTo>
                    <a:pt x="25146" y="486413"/>
                  </a:lnTo>
                  <a:cubicBezTo>
                    <a:pt x="25146" y="493576"/>
                    <a:pt x="27394" y="499748"/>
                    <a:pt x="31889" y="504929"/>
                  </a:cubicBezTo>
                  <a:cubicBezTo>
                    <a:pt x="36385" y="510111"/>
                    <a:pt x="42138" y="512702"/>
                    <a:pt x="49149" y="512702"/>
                  </a:cubicBezTo>
                  <a:cubicBezTo>
                    <a:pt x="52044" y="512702"/>
                    <a:pt x="55473" y="511940"/>
                    <a:pt x="59436" y="510416"/>
                  </a:cubicBezTo>
                  <a:lnTo>
                    <a:pt x="65151" y="516131"/>
                  </a:lnTo>
                  <a:cubicBezTo>
                    <a:pt x="59969" y="519179"/>
                    <a:pt x="55016" y="520703"/>
                    <a:pt x="50292" y="520703"/>
                  </a:cubicBezTo>
                  <a:cubicBezTo>
                    <a:pt x="41300" y="520703"/>
                    <a:pt x="33718" y="517769"/>
                    <a:pt x="27546" y="511902"/>
                  </a:cubicBezTo>
                  <a:cubicBezTo>
                    <a:pt x="21374" y="506034"/>
                    <a:pt x="18288" y="498681"/>
                    <a:pt x="18288" y="489842"/>
                  </a:cubicBezTo>
                  <a:close/>
                  <a:moveTo>
                    <a:pt x="0" y="368684"/>
                  </a:moveTo>
                  <a:lnTo>
                    <a:pt x="6858" y="368684"/>
                  </a:lnTo>
                  <a:lnTo>
                    <a:pt x="6858" y="590426"/>
                  </a:lnTo>
                  <a:lnTo>
                    <a:pt x="228600" y="590426"/>
                  </a:lnTo>
                  <a:lnTo>
                    <a:pt x="228600" y="597284"/>
                  </a:lnTo>
                  <a:lnTo>
                    <a:pt x="0" y="597284"/>
                  </a:lnTo>
                  <a:close/>
                  <a:moveTo>
                    <a:pt x="80010" y="164592"/>
                  </a:moveTo>
                  <a:lnTo>
                    <a:pt x="86868" y="170307"/>
                  </a:lnTo>
                  <a:cubicBezTo>
                    <a:pt x="86106" y="174879"/>
                    <a:pt x="85725" y="177927"/>
                    <a:pt x="85725" y="179451"/>
                  </a:cubicBezTo>
                  <a:cubicBezTo>
                    <a:pt x="85725" y="186919"/>
                    <a:pt x="89535" y="192938"/>
                    <a:pt x="97155" y="197510"/>
                  </a:cubicBezTo>
                  <a:cubicBezTo>
                    <a:pt x="103708" y="201473"/>
                    <a:pt x="110947" y="203454"/>
                    <a:pt x="118872" y="203454"/>
                  </a:cubicBezTo>
                  <a:lnTo>
                    <a:pt x="228600" y="203454"/>
                  </a:lnTo>
                  <a:lnTo>
                    <a:pt x="228600" y="210312"/>
                  </a:lnTo>
                  <a:lnTo>
                    <a:pt x="115443" y="210312"/>
                  </a:lnTo>
                  <a:cubicBezTo>
                    <a:pt x="105384" y="210312"/>
                    <a:pt x="96545" y="207340"/>
                    <a:pt x="88925" y="201397"/>
                  </a:cubicBezTo>
                  <a:cubicBezTo>
                    <a:pt x="80695" y="194996"/>
                    <a:pt x="76581" y="186919"/>
                    <a:pt x="76581" y="177165"/>
                  </a:cubicBezTo>
                  <a:cubicBezTo>
                    <a:pt x="76581" y="174879"/>
                    <a:pt x="77724" y="170688"/>
                    <a:pt x="80010" y="164592"/>
                  </a:cubicBezTo>
                  <a:close/>
                  <a:moveTo>
                    <a:pt x="61722" y="164592"/>
                  </a:moveTo>
                  <a:lnTo>
                    <a:pt x="66065" y="168478"/>
                  </a:lnTo>
                  <a:lnTo>
                    <a:pt x="56007" y="185166"/>
                  </a:lnTo>
                  <a:cubicBezTo>
                    <a:pt x="47625" y="199187"/>
                    <a:pt x="40005" y="206807"/>
                    <a:pt x="33147" y="208026"/>
                  </a:cubicBezTo>
                  <a:cubicBezTo>
                    <a:pt x="28879" y="208788"/>
                    <a:pt x="24536" y="210388"/>
                    <a:pt x="20116" y="212827"/>
                  </a:cubicBezTo>
                  <a:lnTo>
                    <a:pt x="17830" y="210312"/>
                  </a:lnTo>
                  <a:cubicBezTo>
                    <a:pt x="20421" y="207264"/>
                    <a:pt x="22174" y="203073"/>
                    <a:pt x="23088" y="197739"/>
                  </a:cubicBezTo>
                  <a:cubicBezTo>
                    <a:pt x="25374" y="190119"/>
                    <a:pt x="33299" y="182118"/>
                    <a:pt x="46863" y="173736"/>
                  </a:cubicBezTo>
                  <a:close/>
                  <a:moveTo>
                    <a:pt x="106299" y="148590"/>
                  </a:moveTo>
                  <a:cubicBezTo>
                    <a:pt x="113004" y="148590"/>
                    <a:pt x="118681" y="150914"/>
                    <a:pt x="123329" y="155562"/>
                  </a:cubicBezTo>
                  <a:cubicBezTo>
                    <a:pt x="127978" y="160210"/>
                    <a:pt x="130302" y="165887"/>
                    <a:pt x="130302" y="172593"/>
                  </a:cubicBezTo>
                  <a:cubicBezTo>
                    <a:pt x="130302" y="177775"/>
                    <a:pt x="128549" y="182308"/>
                    <a:pt x="125044" y="186195"/>
                  </a:cubicBezTo>
                  <a:cubicBezTo>
                    <a:pt x="121539" y="190081"/>
                    <a:pt x="117195" y="192024"/>
                    <a:pt x="112014" y="192024"/>
                  </a:cubicBezTo>
                  <a:cubicBezTo>
                    <a:pt x="107746" y="192024"/>
                    <a:pt x="104127" y="190614"/>
                    <a:pt x="101155" y="187795"/>
                  </a:cubicBezTo>
                  <a:cubicBezTo>
                    <a:pt x="98183" y="184975"/>
                    <a:pt x="96697" y="181432"/>
                    <a:pt x="96697" y="177165"/>
                  </a:cubicBezTo>
                  <a:cubicBezTo>
                    <a:pt x="96697" y="173812"/>
                    <a:pt x="97840" y="171069"/>
                    <a:pt x="100126" y="168935"/>
                  </a:cubicBezTo>
                  <a:cubicBezTo>
                    <a:pt x="102412" y="166802"/>
                    <a:pt x="105232" y="165735"/>
                    <a:pt x="108585" y="165735"/>
                  </a:cubicBezTo>
                  <a:cubicBezTo>
                    <a:pt x="113157" y="165735"/>
                    <a:pt x="115443" y="168021"/>
                    <a:pt x="115443" y="172593"/>
                  </a:cubicBezTo>
                  <a:cubicBezTo>
                    <a:pt x="115138" y="174574"/>
                    <a:pt x="114376" y="176098"/>
                    <a:pt x="113157" y="177165"/>
                  </a:cubicBezTo>
                  <a:cubicBezTo>
                    <a:pt x="113157" y="174117"/>
                    <a:pt x="111633" y="172593"/>
                    <a:pt x="108585" y="172593"/>
                  </a:cubicBezTo>
                  <a:cubicBezTo>
                    <a:pt x="104775" y="172593"/>
                    <a:pt x="102870" y="174498"/>
                    <a:pt x="102870" y="178308"/>
                  </a:cubicBezTo>
                  <a:cubicBezTo>
                    <a:pt x="102870" y="182880"/>
                    <a:pt x="105918" y="185166"/>
                    <a:pt x="112014" y="185166"/>
                  </a:cubicBezTo>
                  <a:cubicBezTo>
                    <a:pt x="115519" y="185166"/>
                    <a:pt x="118300" y="183794"/>
                    <a:pt x="120358" y="181051"/>
                  </a:cubicBezTo>
                  <a:cubicBezTo>
                    <a:pt x="122415" y="178308"/>
                    <a:pt x="123444" y="175108"/>
                    <a:pt x="123444" y="171450"/>
                  </a:cubicBezTo>
                  <a:cubicBezTo>
                    <a:pt x="123444" y="167335"/>
                    <a:pt x="121996" y="163830"/>
                    <a:pt x="119100" y="160934"/>
                  </a:cubicBezTo>
                  <a:cubicBezTo>
                    <a:pt x="116205" y="158039"/>
                    <a:pt x="112699" y="156591"/>
                    <a:pt x="108585" y="156591"/>
                  </a:cubicBezTo>
                  <a:cubicBezTo>
                    <a:pt x="104165" y="156591"/>
                    <a:pt x="99974" y="157734"/>
                    <a:pt x="96012" y="160020"/>
                  </a:cubicBezTo>
                  <a:lnTo>
                    <a:pt x="90297" y="154305"/>
                  </a:lnTo>
                  <a:cubicBezTo>
                    <a:pt x="97155" y="150495"/>
                    <a:pt x="102489" y="148590"/>
                    <a:pt x="106299" y="148590"/>
                  </a:cubicBezTo>
                  <a:close/>
                  <a:moveTo>
                    <a:pt x="22860" y="140589"/>
                  </a:moveTo>
                  <a:cubicBezTo>
                    <a:pt x="23774" y="145923"/>
                    <a:pt x="25679" y="150495"/>
                    <a:pt x="28575" y="154305"/>
                  </a:cubicBezTo>
                  <a:cubicBezTo>
                    <a:pt x="32080" y="158877"/>
                    <a:pt x="36271" y="161163"/>
                    <a:pt x="41148" y="161163"/>
                  </a:cubicBezTo>
                  <a:cubicBezTo>
                    <a:pt x="47091" y="161011"/>
                    <a:pt x="56235" y="157582"/>
                    <a:pt x="68580" y="150876"/>
                  </a:cubicBezTo>
                  <a:lnTo>
                    <a:pt x="77724" y="160020"/>
                  </a:lnTo>
                  <a:cubicBezTo>
                    <a:pt x="71628" y="173126"/>
                    <a:pt x="68580" y="182651"/>
                    <a:pt x="68580" y="188595"/>
                  </a:cubicBezTo>
                  <a:cubicBezTo>
                    <a:pt x="68580" y="193015"/>
                    <a:pt x="69799" y="196977"/>
                    <a:pt x="72237" y="200482"/>
                  </a:cubicBezTo>
                  <a:cubicBezTo>
                    <a:pt x="74676" y="203987"/>
                    <a:pt x="78028" y="205740"/>
                    <a:pt x="82296" y="205740"/>
                  </a:cubicBezTo>
                  <a:cubicBezTo>
                    <a:pt x="79248" y="208788"/>
                    <a:pt x="75819" y="210312"/>
                    <a:pt x="72009" y="210312"/>
                  </a:cubicBezTo>
                  <a:cubicBezTo>
                    <a:pt x="68199" y="210312"/>
                    <a:pt x="65151" y="208826"/>
                    <a:pt x="62865" y="205854"/>
                  </a:cubicBezTo>
                  <a:cubicBezTo>
                    <a:pt x="60579" y="202882"/>
                    <a:pt x="59436" y="199415"/>
                    <a:pt x="59436" y="195453"/>
                  </a:cubicBezTo>
                  <a:cubicBezTo>
                    <a:pt x="59436" y="188443"/>
                    <a:pt x="62484" y="179680"/>
                    <a:pt x="68580" y="169164"/>
                  </a:cubicBezTo>
                  <a:lnTo>
                    <a:pt x="61722" y="161163"/>
                  </a:lnTo>
                  <a:cubicBezTo>
                    <a:pt x="50901" y="168783"/>
                    <a:pt x="42138" y="172593"/>
                    <a:pt x="35433" y="172593"/>
                  </a:cubicBezTo>
                  <a:cubicBezTo>
                    <a:pt x="30708" y="172593"/>
                    <a:pt x="26860" y="170764"/>
                    <a:pt x="23888" y="167107"/>
                  </a:cubicBezTo>
                  <a:cubicBezTo>
                    <a:pt x="20917" y="163449"/>
                    <a:pt x="19431" y="159182"/>
                    <a:pt x="19431" y="154305"/>
                  </a:cubicBezTo>
                  <a:cubicBezTo>
                    <a:pt x="19431" y="147904"/>
                    <a:pt x="20574" y="143332"/>
                    <a:pt x="22860" y="140589"/>
                  </a:cubicBezTo>
                  <a:close/>
                  <a:moveTo>
                    <a:pt x="65151" y="132588"/>
                  </a:moveTo>
                  <a:lnTo>
                    <a:pt x="96012" y="164592"/>
                  </a:lnTo>
                  <a:lnTo>
                    <a:pt x="90754" y="170078"/>
                  </a:lnTo>
                  <a:lnTo>
                    <a:pt x="59207" y="137617"/>
                  </a:lnTo>
                  <a:close/>
                  <a:moveTo>
                    <a:pt x="56007" y="98298"/>
                  </a:moveTo>
                  <a:cubicBezTo>
                    <a:pt x="62712" y="98298"/>
                    <a:pt x="68427" y="100432"/>
                    <a:pt x="73152" y="104699"/>
                  </a:cubicBezTo>
                  <a:cubicBezTo>
                    <a:pt x="77876" y="108966"/>
                    <a:pt x="80162" y="114452"/>
                    <a:pt x="80010" y="121158"/>
                  </a:cubicBezTo>
                  <a:cubicBezTo>
                    <a:pt x="79857" y="127406"/>
                    <a:pt x="77952" y="133121"/>
                    <a:pt x="74295" y="138303"/>
                  </a:cubicBezTo>
                  <a:lnTo>
                    <a:pt x="68580" y="133731"/>
                  </a:lnTo>
                  <a:cubicBezTo>
                    <a:pt x="70866" y="130073"/>
                    <a:pt x="72009" y="126263"/>
                    <a:pt x="72009" y="122301"/>
                  </a:cubicBezTo>
                  <a:cubicBezTo>
                    <a:pt x="72009" y="118186"/>
                    <a:pt x="70561" y="114681"/>
                    <a:pt x="67665" y="111785"/>
                  </a:cubicBezTo>
                  <a:cubicBezTo>
                    <a:pt x="64770" y="108890"/>
                    <a:pt x="61264" y="107442"/>
                    <a:pt x="57150" y="107442"/>
                  </a:cubicBezTo>
                  <a:cubicBezTo>
                    <a:pt x="53797" y="107442"/>
                    <a:pt x="50673" y="108356"/>
                    <a:pt x="47777" y="110185"/>
                  </a:cubicBezTo>
                  <a:cubicBezTo>
                    <a:pt x="44881" y="112014"/>
                    <a:pt x="43434" y="114529"/>
                    <a:pt x="43434" y="117729"/>
                  </a:cubicBezTo>
                  <a:cubicBezTo>
                    <a:pt x="43434" y="123063"/>
                    <a:pt x="45720" y="125730"/>
                    <a:pt x="50292" y="125730"/>
                  </a:cubicBezTo>
                  <a:cubicBezTo>
                    <a:pt x="54102" y="125730"/>
                    <a:pt x="56007" y="123825"/>
                    <a:pt x="56007" y="120015"/>
                  </a:cubicBezTo>
                  <a:cubicBezTo>
                    <a:pt x="56007" y="117729"/>
                    <a:pt x="54483" y="115824"/>
                    <a:pt x="51435" y="114300"/>
                  </a:cubicBezTo>
                  <a:cubicBezTo>
                    <a:pt x="58293" y="114300"/>
                    <a:pt x="61722" y="116967"/>
                    <a:pt x="61722" y="122301"/>
                  </a:cubicBezTo>
                  <a:cubicBezTo>
                    <a:pt x="61722" y="125349"/>
                    <a:pt x="60579" y="127825"/>
                    <a:pt x="58293" y="129730"/>
                  </a:cubicBezTo>
                  <a:cubicBezTo>
                    <a:pt x="56007" y="131635"/>
                    <a:pt x="53340" y="132588"/>
                    <a:pt x="50292" y="132588"/>
                  </a:cubicBezTo>
                  <a:cubicBezTo>
                    <a:pt x="46024" y="132588"/>
                    <a:pt x="42481" y="130988"/>
                    <a:pt x="39662" y="127787"/>
                  </a:cubicBezTo>
                  <a:cubicBezTo>
                    <a:pt x="36842" y="124587"/>
                    <a:pt x="35433" y="120853"/>
                    <a:pt x="35433" y="116586"/>
                  </a:cubicBezTo>
                  <a:cubicBezTo>
                    <a:pt x="35433" y="111252"/>
                    <a:pt x="37490" y="106870"/>
                    <a:pt x="41605" y="103441"/>
                  </a:cubicBezTo>
                  <a:cubicBezTo>
                    <a:pt x="45720" y="100012"/>
                    <a:pt x="50520" y="98298"/>
                    <a:pt x="56007" y="98298"/>
                  </a:cubicBezTo>
                  <a:close/>
                  <a:moveTo>
                    <a:pt x="78867" y="69723"/>
                  </a:moveTo>
                  <a:cubicBezTo>
                    <a:pt x="86182" y="69723"/>
                    <a:pt x="92049" y="73304"/>
                    <a:pt x="96469" y="80467"/>
                  </a:cubicBezTo>
                  <a:cubicBezTo>
                    <a:pt x="99212" y="85039"/>
                    <a:pt x="100584" y="90221"/>
                    <a:pt x="100584" y="96012"/>
                  </a:cubicBezTo>
                  <a:cubicBezTo>
                    <a:pt x="100584" y="107442"/>
                    <a:pt x="96393" y="120396"/>
                    <a:pt x="88011" y="134874"/>
                  </a:cubicBezTo>
                  <a:lnTo>
                    <a:pt x="93726" y="140589"/>
                  </a:lnTo>
                  <a:cubicBezTo>
                    <a:pt x="111252" y="130683"/>
                    <a:pt x="122682" y="125730"/>
                    <a:pt x="128016" y="125730"/>
                  </a:cubicBezTo>
                  <a:cubicBezTo>
                    <a:pt x="136093" y="125882"/>
                    <a:pt x="142798" y="127635"/>
                    <a:pt x="148132" y="130988"/>
                  </a:cubicBezTo>
                  <a:cubicBezTo>
                    <a:pt x="154533" y="135103"/>
                    <a:pt x="157734" y="140970"/>
                    <a:pt x="157734" y="148590"/>
                  </a:cubicBezTo>
                  <a:cubicBezTo>
                    <a:pt x="157734" y="151943"/>
                    <a:pt x="156591" y="156705"/>
                    <a:pt x="154305" y="162877"/>
                  </a:cubicBezTo>
                  <a:cubicBezTo>
                    <a:pt x="152019" y="169050"/>
                    <a:pt x="150876" y="173812"/>
                    <a:pt x="150876" y="177165"/>
                  </a:cubicBezTo>
                  <a:cubicBezTo>
                    <a:pt x="150876" y="179299"/>
                    <a:pt x="151638" y="182347"/>
                    <a:pt x="153162" y="186309"/>
                  </a:cubicBezTo>
                  <a:cubicBezTo>
                    <a:pt x="146304" y="182651"/>
                    <a:pt x="142875" y="176174"/>
                    <a:pt x="142875" y="166878"/>
                  </a:cubicBezTo>
                  <a:cubicBezTo>
                    <a:pt x="142875" y="159258"/>
                    <a:pt x="140398" y="152781"/>
                    <a:pt x="135445" y="147447"/>
                  </a:cubicBezTo>
                  <a:cubicBezTo>
                    <a:pt x="130492" y="142113"/>
                    <a:pt x="124206" y="139446"/>
                    <a:pt x="116586" y="139446"/>
                  </a:cubicBezTo>
                  <a:cubicBezTo>
                    <a:pt x="107442" y="139446"/>
                    <a:pt x="97536" y="143256"/>
                    <a:pt x="86868" y="150876"/>
                  </a:cubicBezTo>
                  <a:lnTo>
                    <a:pt x="77724" y="141732"/>
                  </a:lnTo>
                  <a:cubicBezTo>
                    <a:pt x="86106" y="131674"/>
                    <a:pt x="90297" y="122149"/>
                    <a:pt x="90297" y="113157"/>
                  </a:cubicBezTo>
                  <a:cubicBezTo>
                    <a:pt x="90297" y="105994"/>
                    <a:pt x="88239" y="99631"/>
                    <a:pt x="84124" y="94069"/>
                  </a:cubicBezTo>
                  <a:cubicBezTo>
                    <a:pt x="80010" y="88506"/>
                    <a:pt x="74447" y="85725"/>
                    <a:pt x="67437" y="85725"/>
                  </a:cubicBezTo>
                  <a:cubicBezTo>
                    <a:pt x="66522" y="85725"/>
                    <a:pt x="65189" y="85915"/>
                    <a:pt x="63436" y="86296"/>
                  </a:cubicBezTo>
                  <a:cubicBezTo>
                    <a:pt x="61684" y="86677"/>
                    <a:pt x="60350" y="86868"/>
                    <a:pt x="59436" y="86868"/>
                  </a:cubicBezTo>
                  <a:cubicBezTo>
                    <a:pt x="50596" y="86868"/>
                    <a:pt x="44881" y="83439"/>
                    <a:pt x="42291" y="76581"/>
                  </a:cubicBezTo>
                  <a:cubicBezTo>
                    <a:pt x="44729" y="78105"/>
                    <a:pt x="47396" y="78867"/>
                    <a:pt x="50292" y="78867"/>
                  </a:cubicBezTo>
                  <a:cubicBezTo>
                    <a:pt x="52882" y="78867"/>
                    <a:pt x="55549" y="78105"/>
                    <a:pt x="58293" y="76581"/>
                  </a:cubicBezTo>
                  <a:cubicBezTo>
                    <a:pt x="66370" y="72009"/>
                    <a:pt x="73228" y="69723"/>
                    <a:pt x="78867" y="69723"/>
                  </a:cubicBezTo>
                  <a:close/>
                  <a:moveTo>
                    <a:pt x="169164" y="54864"/>
                  </a:moveTo>
                  <a:lnTo>
                    <a:pt x="171450" y="57150"/>
                  </a:lnTo>
                  <a:lnTo>
                    <a:pt x="164592" y="74295"/>
                  </a:lnTo>
                  <a:cubicBezTo>
                    <a:pt x="158648" y="89230"/>
                    <a:pt x="151409" y="99517"/>
                    <a:pt x="142875" y="105156"/>
                  </a:cubicBezTo>
                  <a:lnTo>
                    <a:pt x="93954" y="137389"/>
                  </a:lnTo>
                  <a:lnTo>
                    <a:pt x="90754" y="134417"/>
                  </a:lnTo>
                  <a:lnTo>
                    <a:pt x="124587" y="82296"/>
                  </a:lnTo>
                  <a:cubicBezTo>
                    <a:pt x="129311" y="74981"/>
                    <a:pt x="138074" y="68504"/>
                    <a:pt x="150876" y="62865"/>
                  </a:cubicBezTo>
                  <a:close/>
                  <a:moveTo>
                    <a:pt x="18288" y="0"/>
                  </a:moveTo>
                  <a:lnTo>
                    <a:pt x="25146" y="0"/>
                  </a:lnTo>
                  <a:lnTo>
                    <a:pt x="25146" y="117729"/>
                  </a:lnTo>
                  <a:cubicBezTo>
                    <a:pt x="25146" y="124892"/>
                    <a:pt x="27394" y="131064"/>
                    <a:pt x="31889" y="136246"/>
                  </a:cubicBezTo>
                  <a:cubicBezTo>
                    <a:pt x="36385" y="141427"/>
                    <a:pt x="42138" y="144018"/>
                    <a:pt x="49149" y="144018"/>
                  </a:cubicBezTo>
                  <a:cubicBezTo>
                    <a:pt x="52044" y="144018"/>
                    <a:pt x="55473" y="143256"/>
                    <a:pt x="59436" y="141732"/>
                  </a:cubicBezTo>
                  <a:lnTo>
                    <a:pt x="65151" y="147447"/>
                  </a:lnTo>
                  <a:cubicBezTo>
                    <a:pt x="59969" y="150495"/>
                    <a:pt x="55016" y="152019"/>
                    <a:pt x="50292" y="152019"/>
                  </a:cubicBezTo>
                  <a:cubicBezTo>
                    <a:pt x="41300" y="152019"/>
                    <a:pt x="33718" y="149085"/>
                    <a:pt x="27546" y="143218"/>
                  </a:cubicBezTo>
                  <a:cubicBezTo>
                    <a:pt x="21374" y="137350"/>
                    <a:pt x="18288" y="129997"/>
                    <a:pt x="18288" y="121158"/>
                  </a:cubicBezTo>
                  <a:close/>
                  <a:moveTo>
                    <a:pt x="0" y="0"/>
                  </a:moveTo>
                  <a:lnTo>
                    <a:pt x="6858" y="0"/>
                  </a:lnTo>
                  <a:lnTo>
                    <a:pt x="6858" y="221742"/>
                  </a:lnTo>
                  <a:lnTo>
                    <a:pt x="228600" y="221742"/>
                  </a:lnTo>
                  <a:lnTo>
                    <a:pt x="228600" y="228600"/>
                  </a:lnTo>
                  <a:lnTo>
                    <a:pt x="0" y="228600"/>
                  </a:ln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p>
          </p:txBody>
        </p:sp>
        <p:sp>
          <p:nvSpPr>
            <p:cNvPr id="12" name="TextBox 11">
              <a:extLst>
                <a:ext uri="{FF2B5EF4-FFF2-40B4-BE49-F238E27FC236}">
                  <a16:creationId xmlns:a16="http://schemas.microsoft.com/office/drawing/2014/main" id="{D253E4B1-140A-43BB-BE92-D7479FBD1DD7}"/>
                </a:ext>
              </a:extLst>
            </p:cNvPr>
            <p:cNvSpPr txBox="1"/>
            <p:nvPr/>
          </p:nvSpPr>
          <p:spPr>
            <a:xfrm>
              <a:off x="11913870" y="2418442"/>
              <a:ext cx="274320" cy="2286000"/>
            </a:xfrm>
            <a:custGeom>
              <a:avLst/>
              <a:gdLst/>
              <a:ahLst/>
              <a:cxnLst/>
              <a:rect l="l" t="t" r="r" b="b"/>
              <a:pathLst>
                <a:path w="341087" h="2595265">
                  <a:moveTo>
                    <a:pt x="217463" y="2508397"/>
                  </a:moveTo>
                  <a:cubicBezTo>
                    <a:pt x="221527" y="2515306"/>
                    <a:pt x="223559" y="2521910"/>
                    <a:pt x="223559" y="2528209"/>
                  </a:cubicBezTo>
                  <a:cubicBezTo>
                    <a:pt x="223559" y="2540198"/>
                    <a:pt x="219647" y="2550307"/>
                    <a:pt x="211824" y="2558537"/>
                  </a:cubicBezTo>
                  <a:cubicBezTo>
                    <a:pt x="204001" y="2566766"/>
                    <a:pt x="194196" y="2570881"/>
                    <a:pt x="182411" y="2570881"/>
                  </a:cubicBezTo>
                  <a:lnTo>
                    <a:pt x="20867" y="2570881"/>
                  </a:lnTo>
                  <a:lnTo>
                    <a:pt x="20867" y="2561737"/>
                  </a:lnTo>
                  <a:lnTo>
                    <a:pt x="177839" y="2561737"/>
                  </a:lnTo>
                  <a:cubicBezTo>
                    <a:pt x="187389" y="2561737"/>
                    <a:pt x="195619" y="2558740"/>
                    <a:pt x="202527" y="2552746"/>
                  </a:cubicBezTo>
                  <a:cubicBezTo>
                    <a:pt x="209436" y="2546751"/>
                    <a:pt x="212891" y="2539080"/>
                    <a:pt x="212891" y="2529733"/>
                  </a:cubicBezTo>
                  <a:cubicBezTo>
                    <a:pt x="212891" y="2525872"/>
                    <a:pt x="211875" y="2521300"/>
                    <a:pt x="209843" y="2516017"/>
                  </a:cubicBezTo>
                  <a:close/>
                  <a:moveTo>
                    <a:pt x="245504" y="2507178"/>
                  </a:moveTo>
                  <a:lnTo>
                    <a:pt x="267755" y="2520589"/>
                  </a:lnTo>
                  <a:cubicBezTo>
                    <a:pt x="286449" y="2531765"/>
                    <a:pt x="296609" y="2541925"/>
                    <a:pt x="298235" y="2551069"/>
                  </a:cubicBezTo>
                  <a:cubicBezTo>
                    <a:pt x="299251" y="2556759"/>
                    <a:pt x="301384" y="2562550"/>
                    <a:pt x="304635" y="2568443"/>
                  </a:cubicBezTo>
                  <a:lnTo>
                    <a:pt x="301283" y="2571491"/>
                  </a:lnTo>
                  <a:cubicBezTo>
                    <a:pt x="297219" y="2568036"/>
                    <a:pt x="291631" y="2565700"/>
                    <a:pt x="284519" y="2564480"/>
                  </a:cubicBezTo>
                  <a:cubicBezTo>
                    <a:pt x="274359" y="2561432"/>
                    <a:pt x="263691" y="2550866"/>
                    <a:pt x="252515" y="2532781"/>
                  </a:cubicBezTo>
                  <a:lnTo>
                    <a:pt x="240323" y="2512969"/>
                  </a:lnTo>
                  <a:close/>
                  <a:moveTo>
                    <a:pt x="182411" y="2488585"/>
                  </a:moveTo>
                  <a:cubicBezTo>
                    <a:pt x="190742" y="2488788"/>
                    <a:pt x="198362" y="2491328"/>
                    <a:pt x="205271" y="2496205"/>
                  </a:cubicBezTo>
                  <a:lnTo>
                    <a:pt x="199175" y="2503825"/>
                  </a:lnTo>
                  <a:cubicBezTo>
                    <a:pt x="194298" y="2500777"/>
                    <a:pt x="189218" y="2499253"/>
                    <a:pt x="183935" y="2499253"/>
                  </a:cubicBezTo>
                  <a:cubicBezTo>
                    <a:pt x="178448" y="2499253"/>
                    <a:pt x="173775" y="2501184"/>
                    <a:pt x="169914" y="2505044"/>
                  </a:cubicBezTo>
                  <a:cubicBezTo>
                    <a:pt x="166053" y="2508905"/>
                    <a:pt x="164123" y="2513579"/>
                    <a:pt x="164123" y="2519065"/>
                  </a:cubicBezTo>
                  <a:cubicBezTo>
                    <a:pt x="164123" y="2523536"/>
                    <a:pt x="165342" y="2527701"/>
                    <a:pt x="167780" y="2531562"/>
                  </a:cubicBezTo>
                  <a:cubicBezTo>
                    <a:pt x="170219" y="2535423"/>
                    <a:pt x="173571" y="2537353"/>
                    <a:pt x="177839" y="2537353"/>
                  </a:cubicBezTo>
                  <a:cubicBezTo>
                    <a:pt x="184951" y="2537353"/>
                    <a:pt x="188507" y="2534305"/>
                    <a:pt x="188507" y="2528209"/>
                  </a:cubicBezTo>
                  <a:cubicBezTo>
                    <a:pt x="188507" y="2523129"/>
                    <a:pt x="185967" y="2520589"/>
                    <a:pt x="180887" y="2520589"/>
                  </a:cubicBezTo>
                  <a:cubicBezTo>
                    <a:pt x="177839" y="2520589"/>
                    <a:pt x="175299" y="2522621"/>
                    <a:pt x="173267" y="2526685"/>
                  </a:cubicBezTo>
                  <a:cubicBezTo>
                    <a:pt x="173267" y="2517541"/>
                    <a:pt x="176823" y="2512969"/>
                    <a:pt x="183935" y="2512969"/>
                  </a:cubicBezTo>
                  <a:cubicBezTo>
                    <a:pt x="187999" y="2512969"/>
                    <a:pt x="191301" y="2514493"/>
                    <a:pt x="193841" y="2517541"/>
                  </a:cubicBezTo>
                  <a:cubicBezTo>
                    <a:pt x="196381" y="2520589"/>
                    <a:pt x="197651" y="2524145"/>
                    <a:pt x="197651" y="2528209"/>
                  </a:cubicBezTo>
                  <a:cubicBezTo>
                    <a:pt x="197651" y="2533899"/>
                    <a:pt x="195517" y="2538623"/>
                    <a:pt x="191250" y="2542382"/>
                  </a:cubicBezTo>
                  <a:cubicBezTo>
                    <a:pt x="186983" y="2546142"/>
                    <a:pt x="182004" y="2548021"/>
                    <a:pt x="176315" y="2548021"/>
                  </a:cubicBezTo>
                  <a:cubicBezTo>
                    <a:pt x="169203" y="2548021"/>
                    <a:pt x="163361" y="2545278"/>
                    <a:pt x="158789" y="2539792"/>
                  </a:cubicBezTo>
                  <a:cubicBezTo>
                    <a:pt x="154217" y="2534305"/>
                    <a:pt x="151931" y="2527904"/>
                    <a:pt x="151931" y="2520589"/>
                  </a:cubicBezTo>
                  <a:cubicBezTo>
                    <a:pt x="151931" y="2511648"/>
                    <a:pt x="154775" y="2504028"/>
                    <a:pt x="160465" y="2497729"/>
                  </a:cubicBezTo>
                  <a:cubicBezTo>
                    <a:pt x="166155" y="2491430"/>
                    <a:pt x="173470" y="2488382"/>
                    <a:pt x="182411" y="2488585"/>
                  </a:cubicBezTo>
                  <a:close/>
                  <a:moveTo>
                    <a:pt x="295187" y="2485537"/>
                  </a:moveTo>
                  <a:cubicBezTo>
                    <a:pt x="299251" y="2489601"/>
                    <a:pt x="301283" y="2494173"/>
                    <a:pt x="301283" y="2499253"/>
                  </a:cubicBezTo>
                  <a:cubicBezTo>
                    <a:pt x="301283" y="2504333"/>
                    <a:pt x="299301" y="2508397"/>
                    <a:pt x="295339" y="2511445"/>
                  </a:cubicBezTo>
                  <a:cubicBezTo>
                    <a:pt x="291377" y="2514493"/>
                    <a:pt x="286754" y="2516017"/>
                    <a:pt x="281471" y="2516017"/>
                  </a:cubicBezTo>
                  <a:cubicBezTo>
                    <a:pt x="272123" y="2516017"/>
                    <a:pt x="260439" y="2511953"/>
                    <a:pt x="246419" y="2503825"/>
                  </a:cubicBezTo>
                  <a:lnTo>
                    <a:pt x="235751" y="2512969"/>
                  </a:lnTo>
                  <a:cubicBezTo>
                    <a:pt x="245911" y="2527396"/>
                    <a:pt x="250991" y="2539080"/>
                    <a:pt x="250991" y="2548021"/>
                  </a:cubicBezTo>
                  <a:cubicBezTo>
                    <a:pt x="250991" y="2554320"/>
                    <a:pt x="248552" y="2559451"/>
                    <a:pt x="243675" y="2563414"/>
                  </a:cubicBezTo>
                  <a:cubicBezTo>
                    <a:pt x="238799" y="2567376"/>
                    <a:pt x="233109" y="2569357"/>
                    <a:pt x="226607" y="2569357"/>
                  </a:cubicBezTo>
                  <a:cubicBezTo>
                    <a:pt x="218072" y="2569357"/>
                    <a:pt x="211976" y="2567833"/>
                    <a:pt x="208319" y="2564785"/>
                  </a:cubicBezTo>
                  <a:cubicBezTo>
                    <a:pt x="215431" y="2563566"/>
                    <a:pt x="221527" y="2561026"/>
                    <a:pt x="226607" y="2557165"/>
                  </a:cubicBezTo>
                  <a:cubicBezTo>
                    <a:pt x="232703" y="2552492"/>
                    <a:pt x="235751" y="2546904"/>
                    <a:pt x="235751" y="2540401"/>
                  </a:cubicBezTo>
                  <a:cubicBezTo>
                    <a:pt x="235547" y="2532476"/>
                    <a:pt x="230975" y="2520284"/>
                    <a:pt x="222035" y="2503825"/>
                  </a:cubicBezTo>
                  <a:lnTo>
                    <a:pt x="234227" y="2491633"/>
                  </a:lnTo>
                  <a:cubicBezTo>
                    <a:pt x="251702" y="2499761"/>
                    <a:pt x="264402" y="2503825"/>
                    <a:pt x="272327" y="2503825"/>
                  </a:cubicBezTo>
                  <a:cubicBezTo>
                    <a:pt x="278016" y="2503825"/>
                    <a:pt x="283249" y="2502149"/>
                    <a:pt x="288024" y="2498796"/>
                  </a:cubicBezTo>
                  <a:cubicBezTo>
                    <a:pt x="292799" y="2495443"/>
                    <a:pt x="295187" y="2491024"/>
                    <a:pt x="295187" y="2485537"/>
                  </a:cubicBezTo>
                  <a:close/>
                  <a:moveTo>
                    <a:pt x="240323" y="2467249"/>
                  </a:moveTo>
                  <a:lnTo>
                    <a:pt x="247638" y="2474260"/>
                  </a:lnTo>
                  <a:lnTo>
                    <a:pt x="204356" y="2516322"/>
                  </a:lnTo>
                  <a:lnTo>
                    <a:pt x="197651" y="2508397"/>
                  </a:lnTo>
                  <a:close/>
                  <a:moveTo>
                    <a:pt x="250991" y="2421529"/>
                  </a:moveTo>
                  <a:cubicBezTo>
                    <a:pt x="257899" y="2421529"/>
                    <a:pt x="263945" y="2423866"/>
                    <a:pt x="269126" y="2428540"/>
                  </a:cubicBezTo>
                  <a:cubicBezTo>
                    <a:pt x="274308" y="2433213"/>
                    <a:pt x="276899" y="2439004"/>
                    <a:pt x="276899" y="2445913"/>
                  </a:cubicBezTo>
                  <a:cubicBezTo>
                    <a:pt x="276899" y="2451603"/>
                    <a:pt x="275019" y="2456429"/>
                    <a:pt x="271260" y="2460391"/>
                  </a:cubicBezTo>
                  <a:cubicBezTo>
                    <a:pt x="267501" y="2464354"/>
                    <a:pt x="262776" y="2466335"/>
                    <a:pt x="257087" y="2466335"/>
                  </a:cubicBezTo>
                  <a:cubicBezTo>
                    <a:pt x="252616" y="2466335"/>
                    <a:pt x="248959" y="2464811"/>
                    <a:pt x="246114" y="2461763"/>
                  </a:cubicBezTo>
                  <a:cubicBezTo>
                    <a:pt x="243269" y="2458715"/>
                    <a:pt x="241847" y="2454956"/>
                    <a:pt x="241847" y="2450485"/>
                  </a:cubicBezTo>
                  <a:cubicBezTo>
                    <a:pt x="241847" y="2444389"/>
                    <a:pt x="244895" y="2441341"/>
                    <a:pt x="250991" y="2441341"/>
                  </a:cubicBezTo>
                  <a:cubicBezTo>
                    <a:pt x="253632" y="2441748"/>
                    <a:pt x="255664" y="2442764"/>
                    <a:pt x="257087" y="2444389"/>
                  </a:cubicBezTo>
                  <a:cubicBezTo>
                    <a:pt x="253023" y="2444389"/>
                    <a:pt x="250991" y="2446421"/>
                    <a:pt x="250991" y="2450485"/>
                  </a:cubicBezTo>
                  <a:cubicBezTo>
                    <a:pt x="250991" y="2455565"/>
                    <a:pt x="253531" y="2458105"/>
                    <a:pt x="258611" y="2458105"/>
                  </a:cubicBezTo>
                  <a:cubicBezTo>
                    <a:pt x="264707" y="2458105"/>
                    <a:pt x="267755" y="2454041"/>
                    <a:pt x="267755" y="2445913"/>
                  </a:cubicBezTo>
                  <a:cubicBezTo>
                    <a:pt x="267755" y="2441240"/>
                    <a:pt x="265926" y="2437531"/>
                    <a:pt x="262268" y="2434788"/>
                  </a:cubicBezTo>
                  <a:cubicBezTo>
                    <a:pt x="258611" y="2432045"/>
                    <a:pt x="254343" y="2430673"/>
                    <a:pt x="249467" y="2430673"/>
                  </a:cubicBezTo>
                  <a:cubicBezTo>
                    <a:pt x="243980" y="2430673"/>
                    <a:pt x="239307" y="2432604"/>
                    <a:pt x="235446" y="2436464"/>
                  </a:cubicBezTo>
                  <a:cubicBezTo>
                    <a:pt x="231585" y="2440325"/>
                    <a:pt x="229655" y="2444999"/>
                    <a:pt x="229655" y="2450485"/>
                  </a:cubicBezTo>
                  <a:cubicBezTo>
                    <a:pt x="229655" y="2456378"/>
                    <a:pt x="231179" y="2461966"/>
                    <a:pt x="234227" y="2467249"/>
                  </a:cubicBezTo>
                  <a:lnTo>
                    <a:pt x="226607" y="2474869"/>
                  </a:lnTo>
                  <a:cubicBezTo>
                    <a:pt x="221527" y="2465725"/>
                    <a:pt x="218987" y="2458613"/>
                    <a:pt x="218987" y="2453533"/>
                  </a:cubicBezTo>
                  <a:cubicBezTo>
                    <a:pt x="218987" y="2444592"/>
                    <a:pt x="222085" y="2437023"/>
                    <a:pt x="228283" y="2430826"/>
                  </a:cubicBezTo>
                  <a:cubicBezTo>
                    <a:pt x="234481" y="2424628"/>
                    <a:pt x="242050" y="2421529"/>
                    <a:pt x="250991" y="2421529"/>
                  </a:cubicBezTo>
                  <a:close/>
                  <a:moveTo>
                    <a:pt x="218987" y="2384953"/>
                  </a:moveTo>
                  <a:cubicBezTo>
                    <a:pt x="223457" y="2384953"/>
                    <a:pt x="229807" y="2386477"/>
                    <a:pt x="238037" y="2389525"/>
                  </a:cubicBezTo>
                  <a:cubicBezTo>
                    <a:pt x="246266" y="2392573"/>
                    <a:pt x="252616" y="2394097"/>
                    <a:pt x="257087" y="2394097"/>
                  </a:cubicBezTo>
                  <a:cubicBezTo>
                    <a:pt x="259931" y="2394097"/>
                    <a:pt x="263995" y="2393081"/>
                    <a:pt x="269279" y="2391049"/>
                  </a:cubicBezTo>
                  <a:cubicBezTo>
                    <a:pt x="264402" y="2400193"/>
                    <a:pt x="255766" y="2404765"/>
                    <a:pt x="243371" y="2404765"/>
                  </a:cubicBezTo>
                  <a:cubicBezTo>
                    <a:pt x="233211" y="2404765"/>
                    <a:pt x="224575" y="2408067"/>
                    <a:pt x="217463" y="2414671"/>
                  </a:cubicBezTo>
                  <a:cubicBezTo>
                    <a:pt x="210351" y="2421275"/>
                    <a:pt x="206795" y="2429657"/>
                    <a:pt x="206795" y="2439817"/>
                  </a:cubicBezTo>
                  <a:cubicBezTo>
                    <a:pt x="206795" y="2452009"/>
                    <a:pt x="211875" y="2465217"/>
                    <a:pt x="222035" y="2479441"/>
                  </a:cubicBezTo>
                  <a:lnTo>
                    <a:pt x="209843" y="2491633"/>
                  </a:lnTo>
                  <a:cubicBezTo>
                    <a:pt x="196431" y="2480457"/>
                    <a:pt x="183731" y="2474869"/>
                    <a:pt x="171743" y="2474869"/>
                  </a:cubicBezTo>
                  <a:cubicBezTo>
                    <a:pt x="162599" y="2474869"/>
                    <a:pt x="154369" y="2477612"/>
                    <a:pt x="147054" y="2483099"/>
                  </a:cubicBezTo>
                  <a:cubicBezTo>
                    <a:pt x="139129" y="2488992"/>
                    <a:pt x="135167" y="2496408"/>
                    <a:pt x="135167" y="2505349"/>
                  </a:cubicBezTo>
                  <a:cubicBezTo>
                    <a:pt x="135167" y="2506568"/>
                    <a:pt x="135421" y="2508346"/>
                    <a:pt x="135929" y="2510683"/>
                  </a:cubicBezTo>
                  <a:cubicBezTo>
                    <a:pt x="136437" y="2513020"/>
                    <a:pt x="136691" y="2514798"/>
                    <a:pt x="136691" y="2516017"/>
                  </a:cubicBezTo>
                  <a:cubicBezTo>
                    <a:pt x="136691" y="2527803"/>
                    <a:pt x="132119" y="2535423"/>
                    <a:pt x="122975" y="2538877"/>
                  </a:cubicBezTo>
                  <a:cubicBezTo>
                    <a:pt x="125007" y="2535626"/>
                    <a:pt x="126023" y="2532070"/>
                    <a:pt x="126023" y="2528209"/>
                  </a:cubicBezTo>
                  <a:cubicBezTo>
                    <a:pt x="126023" y="2524755"/>
                    <a:pt x="125007" y="2521199"/>
                    <a:pt x="122975" y="2517541"/>
                  </a:cubicBezTo>
                  <a:cubicBezTo>
                    <a:pt x="116879" y="2506772"/>
                    <a:pt x="113831" y="2497628"/>
                    <a:pt x="113831" y="2490109"/>
                  </a:cubicBezTo>
                  <a:cubicBezTo>
                    <a:pt x="113831" y="2481372"/>
                    <a:pt x="117590" y="2474260"/>
                    <a:pt x="125108" y="2468773"/>
                  </a:cubicBezTo>
                  <a:cubicBezTo>
                    <a:pt x="132017" y="2463693"/>
                    <a:pt x="139942" y="2461153"/>
                    <a:pt x="148883" y="2461153"/>
                  </a:cubicBezTo>
                  <a:cubicBezTo>
                    <a:pt x="164123" y="2461153"/>
                    <a:pt x="181395" y="2466741"/>
                    <a:pt x="200699" y="2477917"/>
                  </a:cubicBezTo>
                  <a:lnTo>
                    <a:pt x="208319" y="2470297"/>
                  </a:lnTo>
                  <a:cubicBezTo>
                    <a:pt x="195111" y="2447539"/>
                    <a:pt x="188507" y="2432299"/>
                    <a:pt x="188507" y="2424577"/>
                  </a:cubicBezTo>
                  <a:cubicBezTo>
                    <a:pt x="188507" y="2413604"/>
                    <a:pt x="190843" y="2404562"/>
                    <a:pt x="195517" y="2397450"/>
                  </a:cubicBezTo>
                  <a:cubicBezTo>
                    <a:pt x="200800" y="2389119"/>
                    <a:pt x="208623" y="2384953"/>
                    <a:pt x="218987" y="2384953"/>
                  </a:cubicBezTo>
                  <a:close/>
                  <a:moveTo>
                    <a:pt x="97067" y="2366665"/>
                  </a:moveTo>
                  <a:lnTo>
                    <a:pt x="119927" y="2375809"/>
                  </a:lnTo>
                  <a:cubicBezTo>
                    <a:pt x="139840" y="2383734"/>
                    <a:pt x="153556" y="2393386"/>
                    <a:pt x="161075" y="2404765"/>
                  </a:cubicBezTo>
                  <a:lnTo>
                    <a:pt x="204051" y="2469992"/>
                  </a:lnTo>
                  <a:lnTo>
                    <a:pt x="200089" y="2474260"/>
                  </a:lnTo>
                  <a:lnTo>
                    <a:pt x="130595" y="2429149"/>
                  </a:lnTo>
                  <a:cubicBezTo>
                    <a:pt x="120841" y="2422850"/>
                    <a:pt x="112205" y="2411166"/>
                    <a:pt x="104687" y="2394097"/>
                  </a:cubicBezTo>
                  <a:lnTo>
                    <a:pt x="94019" y="2369713"/>
                  </a:lnTo>
                  <a:close/>
                  <a:moveTo>
                    <a:pt x="316523" y="2290465"/>
                  </a:moveTo>
                  <a:lnTo>
                    <a:pt x="325667" y="2290465"/>
                  </a:lnTo>
                  <a:lnTo>
                    <a:pt x="325667" y="2595265"/>
                  </a:lnTo>
                  <a:lnTo>
                    <a:pt x="20867" y="2595265"/>
                  </a:lnTo>
                  <a:lnTo>
                    <a:pt x="20867" y="2586121"/>
                  </a:lnTo>
                  <a:lnTo>
                    <a:pt x="316523" y="2586121"/>
                  </a:lnTo>
                  <a:close/>
                  <a:moveTo>
                    <a:pt x="292139" y="2290465"/>
                  </a:moveTo>
                  <a:lnTo>
                    <a:pt x="301283" y="2290465"/>
                  </a:lnTo>
                  <a:lnTo>
                    <a:pt x="301283" y="2441341"/>
                  </a:lnTo>
                  <a:cubicBezTo>
                    <a:pt x="301283" y="2454752"/>
                    <a:pt x="297320" y="2466538"/>
                    <a:pt x="289395" y="2476698"/>
                  </a:cubicBezTo>
                  <a:cubicBezTo>
                    <a:pt x="280861" y="2487671"/>
                    <a:pt x="270091" y="2493157"/>
                    <a:pt x="257087" y="2493157"/>
                  </a:cubicBezTo>
                  <a:cubicBezTo>
                    <a:pt x="254242" y="2493157"/>
                    <a:pt x="248654" y="2491633"/>
                    <a:pt x="240323" y="2488585"/>
                  </a:cubicBezTo>
                  <a:lnTo>
                    <a:pt x="247943" y="2479441"/>
                  </a:lnTo>
                  <a:cubicBezTo>
                    <a:pt x="254039" y="2480457"/>
                    <a:pt x="258103" y="2480965"/>
                    <a:pt x="260135" y="2480965"/>
                  </a:cubicBezTo>
                  <a:cubicBezTo>
                    <a:pt x="270091" y="2480965"/>
                    <a:pt x="278118" y="2475885"/>
                    <a:pt x="284214" y="2465725"/>
                  </a:cubicBezTo>
                  <a:cubicBezTo>
                    <a:pt x="289497" y="2456988"/>
                    <a:pt x="292139" y="2447336"/>
                    <a:pt x="292139" y="2436769"/>
                  </a:cubicBezTo>
                  <a:close/>
                  <a:moveTo>
                    <a:pt x="232883" y="2072827"/>
                  </a:moveTo>
                  <a:cubicBezTo>
                    <a:pt x="236947" y="2079736"/>
                    <a:pt x="238979" y="2086340"/>
                    <a:pt x="238979" y="2092639"/>
                  </a:cubicBezTo>
                  <a:cubicBezTo>
                    <a:pt x="238979" y="2104628"/>
                    <a:pt x="235067" y="2114737"/>
                    <a:pt x="227244" y="2122966"/>
                  </a:cubicBezTo>
                  <a:cubicBezTo>
                    <a:pt x="219421" y="2131196"/>
                    <a:pt x="209616" y="2135311"/>
                    <a:pt x="197831" y="2135311"/>
                  </a:cubicBezTo>
                  <a:lnTo>
                    <a:pt x="36287" y="2135311"/>
                  </a:lnTo>
                  <a:lnTo>
                    <a:pt x="36287" y="2126167"/>
                  </a:lnTo>
                  <a:lnTo>
                    <a:pt x="193259" y="2126167"/>
                  </a:lnTo>
                  <a:cubicBezTo>
                    <a:pt x="202809" y="2126167"/>
                    <a:pt x="211039" y="2123170"/>
                    <a:pt x="217947" y="2117175"/>
                  </a:cubicBezTo>
                  <a:cubicBezTo>
                    <a:pt x="224856" y="2111181"/>
                    <a:pt x="228311" y="2103510"/>
                    <a:pt x="228311" y="2094163"/>
                  </a:cubicBezTo>
                  <a:cubicBezTo>
                    <a:pt x="228311" y="2090302"/>
                    <a:pt x="227295" y="2085730"/>
                    <a:pt x="225263" y="2080447"/>
                  </a:cubicBezTo>
                  <a:close/>
                  <a:moveTo>
                    <a:pt x="260924" y="2071608"/>
                  </a:moveTo>
                  <a:lnTo>
                    <a:pt x="283175" y="2085019"/>
                  </a:lnTo>
                  <a:cubicBezTo>
                    <a:pt x="301869" y="2096195"/>
                    <a:pt x="312029" y="2106355"/>
                    <a:pt x="313655" y="2115499"/>
                  </a:cubicBezTo>
                  <a:cubicBezTo>
                    <a:pt x="314671" y="2121188"/>
                    <a:pt x="316804" y="2126980"/>
                    <a:pt x="320055" y="2132872"/>
                  </a:cubicBezTo>
                  <a:lnTo>
                    <a:pt x="316703" y="2135920"/>
                  </a:lnTo>
                  <a:cubicBezTo>
                    <a:pt x="312639" y="2132466"/>
                    <a:pt x="307051" y="2130129"/>
                    <a:pt x="299939" y="2128910"/>
                  </a:cubicBezTo>
                  <a:cubicBezTo>
                    <a:pt x="289779" y="2125862"/>
                    <a:pt x="279111" y="2115296"/>
                    <a:pt x="267935" y="2097211"/>
                  </a:cubicBezTo>
                  <a:lnTo>
                    <a:pt x="255743" y="2077399"/>
                  </a:lnTo>
                  <a:close/>
                  <a:moveTo>
                    <a:pt x="197831" y="2053015"/>
                  </a:moveTo>
                  <a:cubicBezTo>
                    <a:pt x="206162" y="2053218"/>
                    <a:pt x="213782" y="2055758"/>
                    <a:pt x="220691" y="2060635"/>
                  </a:cubicBezTo>
                  <a:lnTo>
                    <a:pt x="214595" y="2068255"/>
                  </a:lnTo>
                  <a:cubicBezTo>
                    <a:pt x="209718" y="2065207"/>
                    <a:pt x="204638" y="2063683"/>
                    <a:pt x="199355" y="2063683"/>
                  </a:cubicBezTo>
                  <a:cubicBezTo>
                    <a:pt x="193868" y="2063683"/>
                    <a:pt x="189195" y="2065613"/>
                    <a:pt x="185334" y="2069474"/>
                  </a:cubicBezTo>
                  <a:cubicBezTo>
                    <a:pt x="181473" y="2073335"/>
                    <a:pt x="179543" y="2078008"/>
                    <a:pt x="179543" y="2083495"/>
                  </a:cubicBezTo>
                  <a:cubicBezTo>
                    <a:pt x="179543" y="2087965"/>
                    <a:pt x="180762" y="2092131"/>
                    <a:pt x="183200" y="2095992"/>
                  </a:cubicBezTo>
                  <a:cubicBezTo>
                    <a:pt x="185639" y="2099852"/>
                    <a:pt x="188991" y="2101783"/>
                    <a:pt x="193259" y="2101783"/>
                  </a:cubicBezTo>
                  <a:cubicBezTo>
                    <a:pt x="200371" y="2101783"/>
                    <a:pt x="203927" y="2098735"/>
                    <a:pt x="203927" y="2092639"/>
                  </a:cubicBezTo>
                  <a:cubicBezTo>
                    <a:pt x="203927" y="2087559"/>
                    <a:pt x="201387" y="2085019"/>
                    <a:pt x="196307" y="2085019"/>
                  </a:cubicBezTo>
                  <a:cubicBezTo>
                    <a:pt x="193259" y="2085019"/>
                    <a:pt x="190719" y="2087051"/>
                    <a:pt x="188687" y="2091115"/>
                  </a:cubicBezTo>
                  <a:cubicBezTo>
                    <a:pt x="188687" y="2081971"/>
                    <a:pt x="192243" y="2077399"/>
                    <a:pt x="199355" y="2077399"/>
                  </a:cubicBezTo>
                  <a:cubicBezTo>
                    <a:pt x="203419" y="2077399"/>
                    <a:pt x="206721" y="2078923"/>
                    <a:pt x="209261" y="2081971"/>
                  </a:cubicBezTo>
                  <a:cubicBezTo>
                    <a:pt x="211801" y="2085019"/>
                    <a:pt x="213071" y="2088575"/>
                    <a:pt x="213071" y="2092639"/>
                  </a:cubicBezTo>
                  <a:cubicBezTo>
                    <a:pt x="213071" y="2098328"/>
                    <a:pt x="210937" y="2103053"/>
                    <a:pt x="206670" y="2106812"/>
                  </a:cubicBezTo>
                  <a:cubicBezTo>
                    <a:pt x="202403" y="2110571"/>
                    <a:pt x="197424" y="2112451"/>
                    <a:pt x="191735" y="2112451"/>
                  </a:cubicBezTo>
                  <a:cubicBezTo>
                    <a:pt x="184623" y="2112451"/>
                    <a:pt x="178781" y="2109708"/>
                    <a:pt x="174209" y="2104221"/>
                  </a:cubicBezTo>
                  <a:cubicBezTo>
                    <a:pt x="169637" y="2098735"/>
                    <a:pt x="167351" y="2092334"/>
                    <a:pt x="167351" y="2085019"/>
                  </a:cubicBezTo>
                  <a:cubicBezTo>
                    <a:pt x="167351" y="2076078"/>
                    <a:pt x="170195" y="2068458"/>
                    <a:pt x="175885" y="2062159"/>
                  </a:cubicBezTo>
                  <a:cubicBezTo>
                    <a:pt x="181575" y="2055860"/>
                    <a:pt x="188890" y="2052812"/>
                    <a:pt x="197831" y="2053015"/>
                  </a:cubicBezTo>
                  <a:close/>
                  <a:moveTo>
                    <a:pt x="310607" y="2049967"/>
                  </a:moveTo>
                  <a:cubicBezTo>
                    <a:pt x="314671" y="2054031"/>
                    <a:pt x="316703" y="2058603"/>
                    <a:pt x="316703" y="2063683"/>
                  </a:cubicBezTo>
                  <a:cubicBezTo>
                    <a:pt x="316703" y="2068763"/>
                    <a:pt x="314721" y="2072827"/>
                    <a:pt x="310759" y="2075875"/>
                  </a:cubicBezTo>
                  <a:cubicBezTo>
                    <a:pt x="306797" y="2078923"/>
                    <a:pt x="302174" y="2080447"/>
                    <a:pt x="296891" y="2080447"/>
                  </a:cubicBezTo>
                  <a:cubicBezTo>
                    <a:pt x="287543" y="2080447"/>
                    <a:pt x="275859" y="2076383"/>
                    <a:pt x="261839" y="2068255"/>
                  </a:cubicBezTo>
                  <a:lnTo>
                    <a:pt x="251171" y="2077399"/>
                  </a:lnTo>
                  <a:cubicBezTo>
                    <a:pt x="261331" y="2091826"/>
                    <a:pt x="266411" y="2103510"/>
                    <a:pt x="266411" y="2112451"/>
                  </a:cubicBezTo>
                  <a:cubicBezTo>
                    <a:pt x="266411" y="2118750"/>
                    <a:pt x="263972" y="2123881"/>
                    <a:pt x="259095" y="2127843"/>
                  </a:cubicBezTo>
                  <a:cubicBezTo>
                    <a:pt x="254219" y="2131806"/>
                    <a:pt x="248529" y="2133787"/>
                    <a:pt x="242027" y="2133787"/>
                  </a:cubicBezTo>
                  <a:cubicBezTo>
                    <a:pt x="233492" y="2133787"/>
                    <a:pt x="227396" y="2132263"/>
                    <a:pt x="223739" y="2129215"/>
                  </a:cubicBezTo>
                  <a:cubicBezTo>
                    <a:pt x="230851" y="2127996"/>
                    <a:pt x="236947" y="2125456"/>
                    <a:pt x="242027" y="2121595"/>
                  </a:cubicBezTo>
                  <a:cubicBezTo>
                    <a:pt x="248123" y="2116921"/>
                    <a:pt x="251171" y="2111333"/>
                    <a:pt x="251171" y="2104831"/>
                  </a:cubicBezTo>
                  <a:cubicBezTo>
                    <a:pt x="250967" y="2096906"/>
                    <a:pt x="246395" y="2084714"/>
                    <a:pt x="237455" y="2068255"/>
                  </a:cubicBezTo>
                  <a:lnTo>
                    <a:pt x="249647" y="2056063"/>
                  </a:lnTo>
                  <a:cubicBezTo>
                    <a:pt x="267122" y="2064191"/>
                    <a:pt x="279822" y="2068255"/>
                    <a:pt x="287747" y="2068255"/>
                  </a:cubicBezTo>
                  <a:cubicBezTo>
                    <a:pt x="293436" y="2068255"/>
                    <a:pt x="298669" y="2066578"/>
                    <a:pt x="303444" y="2063226"/>
                  </a:cubicBezTo>
                  <a:cubicBezTo>
                    <a:pt x="308219" y="2059873"/>
                    <a:pt x="310607" y="2055453"/>
                    <a:pt x="310607" y="2049967"/>
                  </a:cubicBezTo>
                  <a:close/>
                  <a:moveTo>
                    <a:pt x="255743" y="2031679"/>
                  </a:moveTo>
                  <a:lnTo>
                    <a:pt x="263058" y="2038689"/>
                  </a:lnTo>
                  <a:lnTo>
                    <a:pt x="219776" y="2080752"/>
                  </a:lnTo>
                  <a:lnTo>
                    <a:pt x="213071" y="2072827"/>
                  </a:lnTo>
                  <a:close/>
                  <a:moveTo>
                    <a:pt x="266411" y="1985959"/>
                  </a:moveTo>
                  <a:cubicBezTo>
                    <a:pt x="273319" y="1985959"/>
                    <a:pt x="279365" y="1988296"/>
                    <a:pt x="284546" y="1992969"/>
                  </a:cubicBezTo>
                  <a:cubicBezTo>
                    <a:pt x="289728" y="1997643"/>
                    <a:pt x="292319" y="2003434"/>
                    <a:pt x="292319" y="2010343"/>
                  </a:cubicBezTo>
                  <a:cubicBezTo>
                    <a:pt x="292319" y="2016032"/>
                    <a:pt x="290439" y="2020858"/>
                    <a:pt x="286680" y="2024821"/>
                  </a:cubicBezTo>
                  <a:cubicBezTo>
                    <a:pt x="282921" y="2028783"/>
                    <a:pt x="278196" y="2030764"/>
                    <a:pt x="272507" y="2030764"/>
                  </a:cubicBezTo>
                  <a:cubicBezTo>
                    <a:pt x="268036" y="2030764"/>
                    <a:pt x="264379" y="2029240"/>
                    <a:pt x="261534" y="2026192"/>
                  </a:cubicBezTo>
                  <a:cubicBezTo>
                    <a:pt x="258689" y="2023144"/>
                    <a:pt x="257267" y="2019385"/>
                    <a:pt x="257267" y="2014915"/>
                  </a:cubicBezTo>
                  <a:cubicBezTo>
                    <a:pt x="257267" y="2008819"/>
                    <a:pt x="260315" y="2005771"/>
                    <a:pt x="266411" y="2005771"/>
                  </a:cubicBezTo>
                  <a:cubicBezTo>
                    <a:pt x="269052" y="2006177"/>
                    <a:pt x="271084" y="2007193"/>
                    <a:pt x="272507" y="2008819"/>
                  </a:cubicBezTo>
                  <a:cubicBezTo>
                    <a:pt x="268443" y="2008819"/>
                    <a:pt x="266411" y="2010851"/>
                    <a:pt x="266411" y="2014915"/>
                  </a:cubicBezTo>
                  <a:cubicBezTo>
                    <a:pt x="266411" y="2019995"/>
                    <a:pt x="268951" y="2022535"/>
                    <a:pt x="274031" y="2022535"/>
                  </a:cubicBezTo>
                  <a:cubicBezTo>
                    <a:pt x="280127" y="2022535"/>
                    <a:pt x="283175" y="2018471"/>
                    <a:pt x="283175" y="2010343"/>
                  </a:cubicBezTo>
                  <a:cubicBezTo>
                    <a:pt x="283175" y="2005669"/>
                    <a:pt x="281346" y="2001961"/>
                    <a:pt x="277688" y="1999218"/>
                  </a:cubicBezTo>
                  <a:cubicBezTo>
                    <a:pt x="274031" y="1996474"/>
                    <a:pt x="269763" y="1995103"/>
                    <a:pt x="264887" y="1995103"/>
                  </a:cubicBezTo>
                  <a:cubicBezTo>
                    <a:pt x="259400" y="1995103"/>
                    <a:pt x="254727" y="1997033"/>
                    <a:pt x="250866" y="2000894"/>
                  </a:cubicBezTo>
                  <a:cubicBezTo>
                    <a:pt x="247005" y="2004755"/>
                    <a:pt x="245075" y="2009428"/>
                    <a:pt x="245075" y="2014915"/>
                  </a:cubicBezTo>
                  <a:cubicBezTo>
                    <a:pt x="245075" y="2020808"/>
                    <a:pt x="246599" y="2026396"/>
                    <a:pt x="249647" y="2031679"/>
                  </a:cubicBezTo>
                  <a:lnTo>
                    <a:pt x="242027" y="2039299"/>
                  </a:lnTo>
                  <a:cubicBezTo>
                    <a:pt x="236947" y="2030155"/>
                    <a:pt x="234407" y="2023043"/>
                    <a:pt x="234407" y="2017963"/>
                  </a:cubicBezTo>
                  <a:cubicBezTo>
                    <a:pt x="234407" y="2009022"/>
                    <a:pt x="237505" y="2001453"/>
                    <a:pt x="243703" y="1995255"/>
                  </a:cubicBezTo>
                  <a:cubicBezTo>
                    <a:pt x="249901" y="1989058"/>
                    <a:pt x="257470" y="1985959"/>
                    <a:pt x="266411" y="1985959"/>
                  </a:cubicBezTo>
                  <a:close/>
                  <a:moveTo>
                    <a:pt x="234407" y="1949383"/>
                  </a:moveTo>
                  <a:cubicBezTo>
                    <a:pt x="238877" y="1949383"/>
                    <a:pt x="245227" y="1950907"/>
                    <a:pt x="253457" y="1953955"/>
                  </a:cubicBezTo>
                  <a:cubicBezTo>
                    <a:pt x="261686" y="1957003"/>
                    <a:pt x="268036" y="1958527"/>
                    <a:pt x="272507" y="1958527"/>
                  </a:cubicBezTo>
                  <a:cubicBezTo>
                    <a:pt x="275351" y="1958527"/>
                    <a:pt x="279415" y="1957511"/>
                    <a:pt x="284699" y="1955479"/>
                  </a:cubicBezTo>
                  <a:cubicBezTo>
                    <a:pt x="279822" y="1964623"/>
                    <a:pt x="271186" y="1969195"/>
                    <a:pt x="258791" y="1969195"/>
                  </a:cubicBezTo>
                  <a:cubicBezTo>
                    <a:pt x="248631" y="1969195"/>
                    <a:pt x="239995" y="1972497"/>
                    <a:pt x="232883" y="1979101"/>
                  </a:cubicBezTo>
                  <a:cubicBezTo>
                    <a:pt x="225771" y="1985705"/>
                    <a:pt x="222215" y="1994087"/>
                    <a:pt x="222215" y="2004247"/>
                  </a:cubicBezTo>
                  <a:cubicBezTo>
                    <a:pt x="222215" y="2016439"/>
                    <a:pt x="227295" y="2029647"/>
                    <a:pt x="237455" y="2043871"/>
                  </a:cubicBezTo>
                  <a:lnTo>
                    <a:pt x="225263" y="2056063"/>
                  </a:lnTo>
                  <a:cubicBezTo>
                    <a:pt x="211851" y="2044887"/>
                    <a:pt x="199151" y="2039299"/>
                    <a:pt x="187163" y="2039299"/>
                  </a:cubicBezTo>
                  <a:cubicBezTo>
                    <a:pt x="178019" y="2039299"/>
                    <a:pt x="169789" y="2042042"/>
                    <a:pt x="162474" y="2047528"/>
                  </a:cubicBezTo>
                  <a:cubicBezTo>
                    <a:pt x="154549" y="2053421"/>
                    <a:pt x="150587" y="2060838"/>
                    <a:pt x="150587" y="2069779"/>
                  </a:cubicBezTo>
                  <a:cubicBezTo>
                    <a:pt x="150587" y="2070998"/>
                    <a:pt x="150841" y="2072776"/>
                    <a:pt x="151349" y="2075113"/>
                  </a:cubicBezTo>
                  <a:cubicBezTo>
                    <a:pt x="151857" y="2077450"/>
                    <a:pt x="152111" y="2079228"/>
                    <a:pt x="152111" y="2080447"/>
                  </a:cubicBezTo>
                  <a:cubicBezTo>
                    <a:pt x="152111" y="2092232"/>
                    <a:pt x="147539" y="2099852"/>
                    <a:pt x="138395" y="2103307"/>
                  </a:cubicBezTo>
                  <a:cubicBezTo>
                    <a:pt x="140427" y="2100056"/>
                    <a:pt x="141443" y="2096500"/>
                    <a:pt x="141443" y="2092639"/>
                  </a:cubicBezTo>
                  <a:cubicBezTo>
                    <a:pt x="141443" y="2089184"/>
                    <a:pt x="140427" y="2085628"/>
                    <a:pt x="138395" y="2081971"/>
                  </a:cubicBezTo>
                  <a:cubicBezTo>
                    <a:pt x="132299" y="2071201"/>
                    <a:pt x="129251" y="2062057"/>
                    <a:pt x="129251" y="2054539"/>
                  </a:cubicBezTo>
                  <a:cubicBezTo>
                    <a:pt x="129251" y="2045801"/>
                    <a:pt x="133010" y="2038689"/>
                    <a:pt x="140528" y="2033203"/>
                  </a:cubicBezTo>
                  <a:cubicBezTo>
                    <a:pt x="147437" y="2028123"/>
                    <a:pt x="155362" y="2025583"/>
                    <a:pt x="164303" y="2025583"/>
                  </a:cubicBezTo>
                  <a:cubicBezTo>
                    <a:pt x="179543" y="2025583"/>
                    <a:pt x="196815" y="2031171"/>
                    <a:pt x="216119" y="2042347"/>
                  </a:cubicBezTo>
                  <a:lnTo>
                    <a:pt x="223739" y="2034727"/>
                  </a:lnTo>
                  <a:cubicBezTo>
                    <a:pt x="210531" y="2011968"/>
                    <a:pt x="203927" y="1996728"/>
                    <a:pt x="203927" y="1989007"/>
                  </a:cubicBezTo>
                  <a:cubicBezTo>
                    <a:pt x="203927" y="1978034"/>
                    <a:pt x="206263" y="1968992"/>
                    <a:pt x="210937" y="1961880"/>
                  </a:cubicBezTo>
                  <a:cubicBezTo>
                    <a:pt x="216220" y="1953548"/>
                    <a:pt x="224043" y="1949383"/>
                    <a:pt x="234407" y="1949383"/>
                  </a:cubicBezTo>
                  <a:close/>
                  <a:moveTo>
                    <a:pt x="112487" y="1931095"/>
                  </a:moveTo>
                  <a:lnTo>
                    <a:pt x="135347" y="1940239"/>
                  </a:lnTo>
                  <a:cubicBezTo>
                    <a:pt x="155260" y="1948164"/>
                    <a:pt x="168976" y="1957816"/>
                    <a:pt x="176495" y="1969195"/>
                  </a:cubicBezTo>
                  <a:lnTo>
                    <a:pt x="219471" y="2034422"/>
                  </a:lnTo>
                  <a:lnTo>
                    <a:pt x="215509" y="2038689"/>
                  </a:lnTo>
                  <a:lnTo>
                    <a:pt x="146015" y="1993579"/>
                  </a:lnTo>
                  <a:cubicBezTo>
                    <a:pt x="136261" y="1987280"/>
                    <a:pt x="127625" y="1975596"/>
                    <a:pt x="120107" y="1958527"/>
                  </a:cubicBezTo>
                  <a:lnTo>
                    <a:pt x="109439" y="1934143"/>
                  </a:lnTo>
                  <a:close/>
                  <a:moveTo>
                    <a:pt x="331943" y="1854895"/>
                  </a:moveTo>
                  <a:lnTo>
                    <a:pt x="341087" y="1854895"/>
                  </a:lnTo>
                  <a:lnTo>
                    <a:pt x="341087" y="2159695"/>
                  </a:lnTo>
                  <a:lnTo>
                    <a:pt x="36287" y="2159695"/>
                  </a:lnTo>
                  <a:lnTo>
                    <a:pt x="36287" y="2150551"/>
                  </a:lnTo>
                  <a:lnTo>
                    <a:pt x="331943" y="2150551"/>
                  </a:lnTo>
                  <a:close/>
                  <a:moveTo>
                    <a:pt x="307559" y="1854895"/>
                  </a:moveTo>
                  <a:lnTo>
                    <a:pt x="316703" y="1854895"/>
                  </a:lnTo>
                  <a:lnTo>
                    <a:pt x="316703" y="2005771"/>
                  </a:lnTo>
                  <a:cubicBezTo>
                    <a:pt x="316703" y="2019182"/>
                    <a:pt x="312740" y="2030968"/>
                    <a:pt x="304815" y="2041128"/>
                  </a:cubicBezTo>
                  <a:cubicBezTo>
                    <a:pt x="296281" y="2052100"/>
                    <a:pt x="285511" y="2057587"/>
                    <a:pt x="272507" y="2057587"/>
                  </a:cubicBezTo>
                  <a:cubicBezTo>
                    <a:pt x="269662" y="2057587"/>
                    <a:pt x="264074" y="2056063"/>
                    <a:pt x="255743" y="2053015"/>
                  </a:cubicBezTo>
                  <a:lnTo>
                    <a:pt x="263363" y="2043871"/>
                  </a:lnTo>
                  <a:cubicBezTo>
                    <a:pt x="269459" y="2044887"/>
                    <a:pt x="273523" y="2045395"/>
                    <a:pt x="275555" y="2045395"/>
                  </a:cubicBezTo>
                  <a:cubicBezTo>
                    <a:pt x="285511" y="2045395"/>
                    <a:pt x="293538" y="2040315"/>
                    <a:pt x="299634" y="2030155"/>
                  </a:cubicBezTo>
                  <a:cubicBezTo>
                    <a:pt x="304917" y="2021417"/>
                    <a:pt x="307559" y="2011765"/>
                    <a:pt x="307559" y="2001199"/>
                  </a:cubicBezTo>
                  <a:close/>
                  <a:moveTo>
                    <a:pt x="196598" y="1611162"/>
                  </a:moveTo>
                  <a:cubicBezTo>
                    <a:pt x="200662" y="1618071"/>
                    <a:pt x="202694" y="1624675"/>
                    <a:pt x="202694" y="1630974"/>
                  </a:cubicBezTo>
                  <a:cubicBezTo>
                    <a:pt x="202694" y="1642963"/>
                    <a:pt x="198782" y="1653072"/>
                    <a:pt x="190959" y="1661301"/>
                  </a:cubicBezTo>
                  <a:cubicBezTo>
                    <a:pt x="183136" y="1669531"/>
                    <a:pt x="173331" y="1673646"/>
                    <a:pt x="161546" y="1673646"/>
                  </a:cubicBezTo>
                  <a:lnTo>
                    <a:pt x="2" y="1673646"/>
                  </a:lnTo>
                  <a:lnTo>
                    <a:pt x="2" y="1664502"/>
                  </a:lnTo>
                  <a:lnTo>
                    <a:pt x="156974" y="1664502"/>
                  </a:lnTo>
                  <a:cubicBezTo>
                    <a:pt x="166524" y="1664502"/>
                    <a:pt x="174754" y="1661505"/>
                    <a:pt x="181662" y="1655510"/>
                  </a:cubicBezTo>
                  <a:cubicBezTo>
                    <a:pt x="188571" y="1649516"/>
                    <a:pt x="192026" y="1641845"/>
                    <a:pt x="192026" y="1632498"/>
                  </a:cubicBezTo>
                  <a:cubicBezTo>
                    <a:pt x="192026" y="1628637"/>
                    <a:pt x="191010" y="1624065"/>
                    <a:pt x="188978" y="1618782"/>
                  </a:cubicBezTo>
                  <a:close/>
                  <a:moveTo>
                    <a:pt x="224639" y="1609943"/>
                  </a:moveTo>
                  <a:lnTo>
                    <a:pt x="246890" y="1623354"/>
                  </a:lnTo>
                  <a:cubicBezTo>
                    <a:pt x="265584" y="1634530"/>
                    <a:pt x="275744" y="1644690"/>
                    <a:pt x="277370" y="1653834"/>
                  </a:cubicBezTo>
                  <a:cubicBezTo>
                    <a:pt x="278386" y="1659523"/>
                    <a:pt x="280519" y="1665315"/>
                    <a:pt x="283770" y="1671207"/>
                  </a:cubicBezTo>
                  <a:lnTo>
                    <a:pt x="280418" y="1674255"/>
                  </a:lnTo>
                  <a:cubicBezTo>
                    <a:pt x="276354" y="1670801"/>
                    <a:pt x="270766" y="1668464"/>
                    <a:pt x="263654" y="1667245"/>
                  </a:cubicBezTo>
                  <a:cubicBezTo>
                    <a:pt x="253494" y="1664197"/>
                    <a:pt x="242826" y="1653631"/>
                    <a:pt x="231650" y="1635546"/>
                  </a:cubicBezTo>
                  <a:lnTo>
                    <a:pt x="219458" y="1615734"/>
                  </a:lnTo>
                  <a:close/>
                  <a:moveTo>
                    <a:pt x="161546" y="1591350"/>
                  </a:moveTo>
                  <a:cubicBezTo>
                    <a:pt x="169877" y="1591553"/>
                    <a:pt x="177497" y="1594093"/>
                    <a:pt x="184406" y="1598970"/>
                  </a:cubicBezTo>
                  <a:lnTo>
                    <a:pt x="178310" y="1606590"/>
                  </a:lnTo>
                  <a:cubicBezTo>
                    <a:pt x="173433" y="1603542"/>
                    <a:pt x="168353" y="1602018"/>
                    <a:pt x="163070" y="1602018"/>
                  </a:cubicBezTo>
                  <a:cubicBezTo>
                    <a:pt x="157583" y="1602018"/>
                    <a:pt x="152910" y="1603948"/>
                    <a:pt x="149049" y="1607809"/>
                  </a:cubicBezTo>
                  <a:cubicBezTo>
                    <a:pt x="145188" y="1611670"/>
                    <a:pt x="143258" y="1616343"/>
                    <a:pt x="143258" y="1621830"/>
                  </a:cubicBezTo>
                  <a:cubicBezTo>
                    <a:pt x="143258" y="1626300"/>
                    <a:pt x="144477" y="1630466"/>
                    <a:pt x="146915" y="1634327"/>
                  </a:cubicBezTo>
                  <a:cubicBezTo>
                    <a:pt x="149354" y="1638187"/>
                    <a:pt x="152706" y="1640118"/>
                    <a:pt x="156974" y="1640118"/>
                  </a:cubicBezTo>
                  <a:cubicBezTo>
                    <a:pt x="164086" y="1640118"/>
                    <a:pt x="167642" y="1637070"/>
                    <a:pt x="167642" y="1630974"/>
                  </a:cubicBezTo>
                  <a:cubicBezTo>
                    <a:pt x="167642" y="1625894"/>
                    <a:pt x="165102" y="1623354"/>
                    <a:pt x="160022" y="1623354"/>
                  </a:cubicBezTo>
                  <a:cubicBezTo>
                    <a:pt x="156974" y="1623354"/>
                    <a:pt x="154434" y="1625386"/>
                    <a:pt x="152402" y="1629450"/>
                  </a:cubicBezTo>
                  <a:cubicBezTo>
                    <a:pt x="152402" y="1620306"/>
                    <a:pt x="155958" y="1615734"/>
                    <a:pt x="163070" y="1615734"/>
                  </a:cubicBezTo>
                  <a:cubicBezTo>
                    <a:pt x="167134" y="1615734"/>
                    <a:pt x="170436" y="1617258"/>
                    <a:pt x="172976" y="1620306"/>
                  </a:cubicBezTo>
                  <a:cubicBezTo>
                    <a:pt x="175516" y="1623354"/>
                    <a:pt x="176786" y="1626910"/>
                    <a:pt x="176786" y="1630974"/>
                  </a:cubicBezTo>
                  <a:cubicBezTo>
                    <a:pt x="176786" y="1636663"/>
                    <a:pt x="174652" y="1641388"/>
                    <a:pt x="170385" y="1645147"/>
                  </a:cubicBezTo>
                  <a:cubicBezTo>
                    <a:pt x="166118" y="1648906"/>
                    <a:pt x="161139" y="1650786"/>
                    <a:pt x="155450" y="1650786"/>
                  </a:cubicBezTo>
                  <a:cubicBezTo>
                    <a:pt x="148338" y="1650786"/>
                    <a:pt x="142496" y="1648043"/>
                    <a:pt x="137924" y="1642556"/>
                  </a:cubicBezTo>
                  <a:cubicBezTo>
                    <a:pt x="133352" y="1637070"/>
                    <a:pt x="131066" y="1630669"/>
                    <a:pt x="131066" y="1623354"/>
                  </a:cubicBezTo>
                  <a:cubicBezTo>
                    <a:pt x="131066" y="1614413"/>
                    <a:pt x="133910" y="1606793"/>
                    <a:pt x="139600" y="1600494"/>
                  </a:cubicBezTo>
                  <a:cubicBezTo>
                    <a:pt x="145290" y="1594195"/>
                    <a:pt x="152605" y="1591147"/>
                    <a:pt x="161546" y="1591350"/>
                  </a:cubicBezTo>
                  <a:close/>
                  <a:moveTo>
                    <a:pt x="274322" y="1588302"/>
                  </a:moveTo>
                  <a:cubicBezTo>
                    <a:pt x="278386" y="1592366"/>
                    <a:pt x="280418" y="1596938"/>
                    <a:pt x="280418" y="1602018"/>
                  </a:cubicBezTo>
                  <a:cubicBezTo>
                    <a:pt x="280418" y="1607098"/>
                    <a:pt x="278436" y="1611162"/>
                    <a:pt x="274474" y="1614210"/>
                  </a:cubicBezTo>
                  <a:cubicBezTo>
                    <a:pt x="270512" y="1617258"/>
                    <a:pt x="265889" y="1618782"/>
                    <a:pt x="260606" y="1618782"/>
                  </a:cubicBezTo>
                  <a:cubicBezTo>
                    <a:pt x="251258" y="1618782"/>
                    <a:pt x="239574" y="1614718"/>
                    <a:pt x="225554" y="1606590"/>
                  </a:cubicBezTo>
                  <a:lnTo>
                    <a:pt x="214886" y="1615734"/>
                  </a:lnTo>
                  <a:cubicBezTo>
                    <a:pt x="225046" y="1630161"/>
                    <a:pt x="230126" y="1641845"/>
                    <a:pt x="230126" y="1650786"/>
                  </a:cubicBezTo>
                  <a:cubicBezTo>
                    <a:pt x="230126" y="1657085"/>
                    <a:pt x="227687" y="1662216"/>
                    <a:pt x="222810" y="1666178"/>
                  </a:cubicBezTo>
                  <a:cubicBezTo>
                    <a:pt x="217934" y="1670141"/>
                    <a:pt x="212244" y="1672122"/>
                    <a:pt x="205742" y="1672122"/>
                  </a:cubicBezTo>
                  <a:cubicBezTo>
                    <a:pt x="197207" y="1672122"/>
                    <a:pt x="191111" y="1670598"/>
                    <a:pt x="187454" y="1667550"/>
                  </a:cubicBezTo>
                  <a:cubicBezTo>
                    <a:pt x="194566" y="1666331"/>
                    <a:pt x="200662" y="1663791"/>
                    <a:pt x="205742" y="1659930"/>
                  </a:cubicBezTo>
                  <a:cubicBezTo>
                    <a:pt x="211838" y="1655256"/>
                    <a:pt x="214886" y="1649668"/>
                    <a:pt x="214886" y="1643166"/>
                  </a:cubicBezTo>
                  <a:cubicBezTo>
                    <a:pt x="214682" y="1635241"/>
                    <a:pt x="210110" y="1623049"/>
                    <a:pt x="201170" y="1606590"/>
                  </a:cubicBezTo>
                  <a:lnTo>
                    <a:pt x="213362" y="1594398"/>
                  </a:lnTo>
                  <a:cubicBezTo>
                    <a:pt x="230837" y="1602526"/>
                    <a:pt x="243537" y="1606590"/>
                    <a:pt x="251462" y="1606590"/>
                  </a:cubicBezTo>
                  <a:cubicBezTo>
                    <a:pt x="257151" y="1606590"/>
                    <a:pt x="262384" y="1604913"/>
                    <a:pt x="267159" y="1601561"/>
                  </a:cubicBezTo>
                  <a:cubicBezTo>
                    <a:pt x="271934" y="1598208"/>
                    <a:pt x="274322" y="1593788"/>
                    <a:pt x="274322" y="1588302"/>
                  </a:cubicBezTo>
                  <a:close/>
                  <a:moveTo>
                    <a:pt x="219458" y="1570014"/>
                  </a:moveTo>
                  <a:lnTo>
                    <a:pt x="226773" y="1577024"/>
                  </a:lnTo>
                  <a:lnTo>
                    <a:pt x="183491" y="1619087"/>
                  </a:lnTo>
                  <a:lnTo>
                    <a:pt x="176786" y="1611162"/>
                  </a:lnTo>
                  <a:close/>
                  <a:moveTo>
                    <a:pt x="230126" y="1524294"/>
                  </a:moveTo>
                  <a:cubicBezTo>
                    <a:pt x="237034" y="1524294"/>
                    <a:pt x="243080" y="1526631"/>
                    <a:pt x="248261" y="1531304"/>
                  </a:cubicBezTo>
                  <a:cubicBezTo>
                    <a:pt x="253443" y="1535978"/>
                    <a:pt x="256034" y="1541769"/>
                    <a:pt x="256034" y="1548678"/>
                  </a:cubicBezTo>
                  <a:cubicBezTo>
                    <a:pt x="256034" y="1554367"/>
                    <a:pt x="254154" y="1559193"/>
                    <a:pt x="250395" y="1563156"/>
                  </a:cubicBezTo>
                  <a:cubicBezTo>
                    <a:pt x="246636" y="1567118"/>
                    <a:pt x="241911" y="1569099"/>
                    <a:pt x="236222" y="1569099"/>
                  </a:cubicBezTo>
                  <a:cubicBezTo>
                    <a:pt x="231751" y="1569099"/>
                    <a:pt x="228094" y="1567575"/>
                    <a:pt x="225249" y="1564527"/>
                  </a:cubicBezTo>
                  <a:cubicBezTo>
                    <a:pt x="222404" y="1561479"/>
                    <a:pt x="220982" y="1557720"/>
                    <a:pt x="220982" y="1553250"/>
                  </a:cubicBezTo>
                  <a:cubicBezTo>
                    <a:pt x="220982" y="1547154"/>
                    <a:pt x="224030" y="1544106"/>
                    <a:pt x="230126" y="1544106"/>
                  </a:cubicBezTo>
                  <a:cubicBezTo>
                    <a:pt x="232767" y="1544512"/>
                    <a:pt x="234799" y="1545528"/>
                    <a:pt x="236222" y="1547154"/>
                  </a:cubicBezTo>
                  <a:cubicBezTo>
                    <a:pt x="232158" y="1547154"/>
                    <a:pt x="230126" y="1549186"/>
                    <a:pt x="230126" y="1553250"/>
                  </a:cubicBezTo>
                  <a:cubicBezTo>
                    <a:pt x="230126" y="1558330"/>
                    <a:pt x="232666" y="1560870"/>
                    <a:pt x="237746" y="1560870"/>
                  </a:cubicBezTo>
                  <a:cubicBezTo>
                    <a:pt x="243842" y="1560870"/>
                    <a:pt x="246890" y="1556806"/>
                    <a:pt x="246890" y="1548678"/>
                  </a:cubicBezTo>
                  <a:cubicBezTo>
                    <a:pt x="246890" y="1544004"/>
                    <a:pt x="245061" y="1540296"/>
                    <a:pt x="241403" y="1537553"/>
                  </a:cubicBezTo>
                  <a:cubicBezTo>
                    <a:pt x="237746" y="1534809"/>
                    <a:pt x="233478" y="1533438"/>
                    <a:pt x="228602" y="1533438"/>
                  </a:cubicBezTo>
                  <a:cubicBezTo>
                    <a:pt x="223115" y="1533438"/>
                    <a:pt x="218442" y="1535368"/>
                    <a:pt x="214581" y="1539229"/>
                  </a:cubicBezTo>
                  <a:cubicBezTo>
                    <a:pt x="210720" y="1543090"/>
                    <a:pt x="208790" y="1547763"/>
                    <a:pt x="208790" y="1553250"/>
                  </a:cubicBezTo>
                  <a:cubicBezTo>
                    <a:pt x="208790" y="1559143"/>
                    <a:pt x="210314" y="1564731"/>
                    <a:pt x="213362" y="1570014"/>
                  </a:cubicBezTo>
                  <a:lnTo>
                    <a:pt x="205742" y="1577634"/>
                  </a:lnTo>
                  <a:cubicBezTo>
                    <a:pt x="200662" y="1568490"/>
                    <a:pt x="198122" y="1561378"/>
                    <a:pt x="198122" y="1556298"/>
                  </a:cubicBezTo>
                  <a:cubicBezTo>
                    <a:pt x="198122" y="1547357"/>
                    <a:pt x="201220" y="1539788"/>
                    <a:pt x="207418" y="1533590"/>
                  </a:cubicBezTo>
                  <a:cubicBezTo>
                    <a:pt x="213616" y="1527393"/>
                    <a:pt x="221185" y="1524294"/>
                    <a:pt x="230126" y="1524294"/>
                  </a:cubicBezTo>
                  <a:close/>
                  <a:moveTo>
                    <a:pt x="198122" y="1487718"/>
                  </a:moveTo>
                  <a:cubicBezTo>
                    <a:pt x="202592" y="1487718"/>
                    <a:pt x="208942" y="1489242"/>
                    <a:pt x="217172" y="1492290"/>
                  </a:cubicBezTo>
                  <a:cubicBezTo>
                    <a:pt x="225401" y="1495338"/>
                    <a:pt x="231751" y="1496862"/>
                    <a:pt x="236222" y="1496862"/>
                  </a:cubicBezTo>
                  <a:cubicBezTo>
                    <a:pt x="239066" y="1496862"/>
                    <a:pt x="243130" y="1495846"/>
                    <a:pt x="248414" y="1493814"/>
                  </a:cubicBezTo>
                  <a:cubicBezTo>
                    <a:pt x="243537" y="1502958"/>
                    <a:pt x="234901" y="1507530"/>
                    <a:pt x="222506" y="1507530"/>
                  </a:cubicBezTo>
                  <a:cubicBezTo>
                    <a:pt x="212346" y="1507530"/>
                    <a:pt x="203710" y="1510832"/>
                    <a:pt x="196598" y="1517436"/>
                  </a:cubicBezTo>
                  <a:cubicBezTo>
                    <a:pt x="189486" y="1524040"/>
                    <a:pt x="185930" y="1532422"/>
                    <a:pt x="185930" y="1542582"/>
                  </a:cubicBezTo>
                  <a:cubicBezTo>
                    <a:pt x="185930" y="1554774"/>
                    <a:pt x="191010" y="1567982"/>
                    <a:pt x="201170" y="1582206"/>
                  </a:cubicBezTo>
                  <a:lnTo>
                    <a:pt x="188978" y="1594398"/>
                  </a:lnTo>
                  <a:cubicBezTo>
                    <a:pt x="175566" y="1583222"/>
                    <a:pt x="162866" y="1577634"/>
                    <a:pt x="150878" y="1577634"/>
                  </a:cubicBezTo>
                  <a:cubicBezTo>
                    <a:pt x="141734" y="1577634"/>
                    <a:pt x="133504" y="1580377"/>
                    <a:pt x="126189" y="1585863"/>
                  </a:cubicBezTo>
                  <a:cubicBezTo>
                    <a:pt x="118264" y="1591756"/>
                    <a:pt x="114302" y="1599173"/>
                    <a:pt x="114302" y="1608114"/>
                  </a:cubicBezTo>
                  <a:cubicBezTo>
                    <a:pt x="114302" y="1609333"/>
                    <a:pt x="114556" y="1611111"/>
                    <a:pt x="115064" y="1613448"/>
                  </a:cubicBezTo>
                  <a:cubicBezTo>
                    <a:pt x="115572" y="1615785"/>
                    <a:pt x="115826" y="1617563"/>
                    <a:pt x="115826" y="1618782"/>
                  </a:cubicBezTo>
                  <a:cubicBezTo>
                    <a:pt x="115826" y="1630567"/>
                    <a:pt x="111254" y="1638187"/>
                    <a:pt x="102110" y="1641642"/>
                  </a:cubicBezTo>
                  <a:cubicBezTo>
                    <a:pt x="104142" y="1638391"/>
                    <a:pt x="105158" y="1634835"/>
                    <a:pt x="105158" y="1630974"/>
                  </a:cubicBezTo>
                  <a:cubicBezTo>
                    <a:pt x="105158" y="1627519"/>
                    <a:pt x="104142" y="1623963"/>
                    <a:pt x="102110" y="1620306"/>
                  </a:cubicBezTo>
                  <a:cubicBezTo>
                    <a:pt x="96014" y="1609536"/>
                    <a:pt x="92966" y="1600392"/>
                    <a:pt x="92966" y="1592874"/>
                  </a:cubicBezTo>
                  <a:cubicBezTo>
                    <a:pt x="92966" y="1584136"/>
                    <a:pt x="96725" y="1577024"/>
                    <a:pt x="104243" y="1571538"/>
                  </a:cubicBezTo>
                  <a:cubicBezTo>
                    <a:pt x="111152" y="1566458"/>
                    <a:pt x="119077" y="1563918"/>
                    <a:pt x="128018" y="1563918"/>
                  </a:cubicBezTo>
                  <a:cubicBezTo>
                    <a:pt x="143258" y="1563918"/>
                    <a:pt x="160530" y="1569506"/>
                    <a:pt x="179834" y="1580682"/>
                  </a:cubicBezTo>
                  <a:lnTo>
                    <a:pt x="187454" y="1573062"/>
                  </a:lnTo>
                  <a:cubicBezTo>
                    <a:pt x="174246" y="1550303"/>
                    <a:pt x="167642" y="1535063"/>
                    <a:pt x="167642" y="1527342"/>
                  </a:cubicBezTo>
                  <a:cubicBezTo>
                    <a:pt x="167642" y="1516369"/>
                    <a:pt x="169978" y="1507327"/>
                    <a:pt x="174652" y="1500215"/>
                  </a:cubicBezTo>
                  <a:cubicBezTo>
                    <a:pt x="179935" y="1491883"/>
                    <a:pt x="187758" y="1487718"/>
                    <a:pt x="198122" y="1487718"/>
                  </a:cubicBezTo>
                  <a:close/>
                  <a:moveTo>
                    <a:pt x="76202" y="1469430"/>
                  </a:moveTo>
                  <a:lnTo>
                    <a:pt x="99062" y="1478574"/>
                  </a:lnTo>
                  <a:cubicBezTo>
                    <a:pt x="118975" y="1486499"/>
                    <a:pt x="132691" y="1496151"/>
                    <a:pt x="140210" y="1507530"/>
                  </a:cubicBezTo>
                  <a:lnTo>
                    <a:pt x="183186" y="1572757"/>
                  </a:lnTo>
                  <a:lnTo>
                    <a:pt x="179224" y="1577024"/>
                  </a:lnTo>
                  <a:lnTo>
                    <a:pt x="109730" y="1531914"/>
                  </a:lnTo>
                  <a:cubicBezTo>
                    <a:pt x="99976" y="1525615"/>
                    <a:pt x="91340" y="1513931"/>
                    <a:pt x="83822" y="1496862"/>
                  </a:cubicBezTo>
                  <a:lnTo>
                    <a:pt x="73154" y="1472478"/>
                  </a:lnTo>
                  <a:close/>
                  <a:moveTo>
                    <a:pt x="295658" y="1393230"/>
                  </a:moveTo>
                  <a:lnTo>
                    <a:pt x="304802" y="1393230"/>
                  </a:lnTo>
                  <a:lnTo>
                    <a:pt x="304802" y="1698030"/>
                  </a:lnTo>
                  <a:lnTo>
                    <a:pt x="2" y="1698030"/>
                  </a:lnTo>
                  <a:lnTo>
                    <a:pt x="2" y="1688886"/>
                  </a:lnTo>
                  <a:lnTo>
                    <a:pt x="295658" y="1688886"/>
                  </a:lnTo>
                  <a:close/>
                  <a:moveTo>
                    <a:pt x="271274" y="1393230"/>
                  </a:moveTo>
                  <a:lnTo>
                    <a:pt x="280418" y="1393230"/>
                  </a:lnTo>
                  <a:lnTo>
                    <a:pt x="280418" y="1544106"/>
                  </a:lnTo>
                  <a:cubicBezTo>
                    <a:pt x="280418" y="1557517"/>
                    <a:pt x="276455" y="1569303"/>
                    <a:pt x="268530" y="1579463"/>
                  </a:cubicBezTo>
                  <a:cubicBezTo>
                    <a:pt x="259996" y="1590435"/>
                    <a:pt x="249226" y="1595922"/>
                    <a:pt x="236222" y="1595922"/>
                  </a:cubicBezTo>
                  <a:cubicBezTo>
                    <a:pt x="233377" y="1595922"/>
                    <a:pt x="227789" y="1594398"/>
                    <a:pt x="219458" y="1591350"/>
                  </a:cubicBezTo>
                  <a:lnTo>
                    <a:pt x="227078" y="1582206"/>
                  </a:lnTo>
                  <a:cubicBezTo>
                    <a:pt x="233174" y="1583222"/>
                    <a:pt x="237238" y="1583730"/>
                    <a:pt x="239270" y="1583730"/>
                  </a:cubicBezTo>
                  <a:cubicBezTo>
                    <a:pt x="249226" y="1583730"/>
                    <a:pt x="257253" y="1578650"/>
                    <a:pt x="263349" y="1568490"/>
                  </a:cubicBezTo>
                  <a:cubicBezTo>
                    <a:pt x="268632" y="1559752"/>
                    <a:pt x="271274" y="1550100"/>
                    <a:pt x="271274" y="1539534"/>
                  </a:cubicBezTo>
                  <a:close/>
                  <a:moveTo>
                    <a:pt x="217463" y="1141262"/>
                  </a:moveTo>
                  <a:cubicBezTo>
                    <a:pt x="221527" y="1148171"/>
                    <a:pt x="223559" y="1154775"/>
                    <a:pt x="223559" y="1161074"/>
                  </a:cubicBezTo>
                  <a:cubicBezTo>
                    <a:pt x="223559" y="1173063"/>
                    <a:pt x="219647" y="1183172"/>
                    <a:pt x="211824" y="1191401"/>
                  </a:cubicBezTo>
                  <a:cubicBezTo>
                    <a:pt x="204001" y="1199631"/>
                    <a:pt x="194196" y="1203746"/>
                    <a:pt x="182411" y="1203746"/>
                  </a:cubicBezTo>
                  <a:lnTo>
                    <a:pt x="20867" y="1203746"/>
                  </a:lnTo>
                  <a:lnTo>
                    <a:pt x="20867" y="1194602"/>
                  </a:lnTo>
                  <a:lnTo>
                    <a:pt x="177839" y="1194602"/>
                  </a:lnTo>
                  <a:cubicBezTo>
                    <a:pt x="187389" y="1194602"/>
                    <a:pt x="195619" y="1191605"/>
                    <a:pt x="202527" y="1185610"/>
                  </a:cubicBezTo>
                  <a:cubicBezTo>
                    <a:pt x="209436" y="1179616"/>
                    <a:pt x="212891" y="1171945"/>
                    <a:pt x="212891" y="1162598"/>
                  </a:cubicBezTo>
                  <a:cubicBezTo>
                    <a:pt x="212891" y="1158737"/>
                    <a:pt x="211875" y="1154165"/>
                    <a:pt x="209843" y="1148882"/>
                  </a:cubicBezTo>
                  <a:close/>
                  <a:moveTo>
                    <a:pt x="245504" y="1140043"/>
                  </a:moveTo>
                  <a:lnTo>
                    <a:pt x="267755" y="1153454"/>
                  </a:lnTo>
                  <a:cubicBezTo>
                    <a:pt x="286449" y="1164630"/>
                    <a:pt x="296609" y="1174790"/>
                    <a:pt x="298235" y="1183934"/>
                  </a:cubicBezTo>
                  <a:cubicBezTo>
                    <a:pt x="299251" y="1189623"/>
                    <a:pt x="301384" y="1195415"/>
                    <a:pt x="304635" y="1201307"/>
                  </a:cubicBezTo>
                  <a:lnTo>
                    <a:pt x="301283" y="1204355"/>
                  </a:lnTo>
                  <a:cubicBezTo>
                    <a:pt x="297219" y="1200901"/>
                    <a:pt x="291631" y="1198564"/>
                    <a:pt x="284519" y="1197345"/>
                  </a:cubicBezTo>
                  <a:cubicBezTo>
                    <a:pt x="274359" y="1194297"/>
                    <a:pt x="263691" y="1183731"/>
                    <a:pt x="252515" y="1165646"/>
                  </a:cubicBezTo>
                  <a:lnTo>
                    <a:pt x="240323" y="1145834"/>
                  </a:lnTo>
                  <a:close/>
                  <a:moveTo>
                    <a:pt x="182411" y="1121450"/>
                  </a:moveTo>
                  <a:cubicBezTo>
                    <a:pt x="190742" y="1121653"/>
                    <a:pt x="198362" y="1124193"/>
                    <a:pt x="205271" y="1129070"/>
                  </a:cubicBezTo>
                  <a:lnTo>
                    <a:pt x="199175" y="1136690"/>
                  </a:lnTo>
                  <a:cubicBezTo>
                    <a:pt x="194298" y="1133642"/>
                    <a:pt x="189218" y="1132118"/>
                    <a:pt x="183935" y="1132118"/>
                  </a:cubicBezTo>
                  <a:cubicBezTo>
                    <a:pt x="178448" y="1132118"/>
                    <a:pt x="173775" y="1134048"/>
                    <a:pt x="169914" y="1137909"/>
                  </a:cubicBezTo>
                  <a:cubicBezTo>
                    <a:pt x="166053" y="1141770"/>
                    <a:pt x="164123" y="1146443"/>
                    <a:pt x="164123" y="1151930"/>
                  </a:cubicBezTo>
                  <a:cubicBezTo>
                    <a:pt x="164123" y="1156400"/>
                    <a:pt x="165342" y="1160566"/>
                    <a:pt x="167780" y="1164427"/>
                  </a:cubicBezTo>
                  <a:cubicBezTo>
                    <a:pt x="170219" y="1168287"/>
                    <a:pt x="173571" y="1170218"/>
                    <a:pt x="177839" y="1170218"/>
                  </a:cubicBezTo>
                  <a:cubicBezTo>
                    <a:pt x="184951" y="1170218"/>
                    <a:pt x="188507" y="1167170"/>
                    <a:pt x="188507" y="1161074"/>
                  </a:cubicBezTo>
                  <a:cubicBezTo>
                    <a:pt x="188507" y="1155994"/>
                    <a:pt x="185967" y="1153454"/>
                    <a:pt x="180887" y="1153454"/>
                  </a:cubicBezTo>
                  <a:cubicBezTo>
                    <a:pt x="177839" y="1153454"/>
                    <a:pt x="175299" y="1155486"/>
                    <a:pt x="173267" y="1159550"/>
                  </a:cubicBezTo>
                  <a:cubicBezTo>
                    <a:pt x="173267" y="1150406"/>
                    <a:pt x="176823" y="1145834"/>
                    <a:pt x="183935" y="1145834"/>
                  </a:cubicBezTo>
                  <a:cubicBezTo>
                    <a:pt x="187999" y="1145834"/>
                    <a:pt x="191301" y="1147358"/>
                    <a:pt x="193841" y="1150406"/>
                  </a:cubicBezTo>
                  <a:cubicBezTo>
                    <a:pt x="196381" y="1153454"/>
                    <a:pt x="197651" y="1157010"/>
                    <a:pt x="197651" y="1161074"/>
                  </a:cubicBezTo>
                  <a:cubicBezTo>
                    <a:pt x="197651" y="1166763"/>
                    <a:pt x="195517" y="1171488"/>
                    <a:pt x="191250" y="1175247"/>
                  </a:cubicBezTo>
                  <a:cubicBezTo>
                    <a:pt x="186983" y="1179006"/>
                    <a:pt x="182004" y="1180886"/>
                    <a:pt x="176315" y="1180886"/>
                  </a:cubicBezTo>
                  <a:cubicBezTo>
                    <a:pt x="169203" y="1180886"/>
                    <a:pt x="163361" y="1178143"/>
                    <a:pt x="158789" y="1172656"/>
                  </a:cubicBezTo>
                  <a:cubicBezTo>
                    <a:pt x="154217" y="1167170"/>
                    <a:pt x="151931" y="1160769"/>
                    <a:pt x="151931" y="1153454"/>
                  </a:cubicBezTo>
                  <a:cubicBezTo>
                    <a:pt x="151931" y="1144513"/>
                    <a:pt x="154775" y="1136893"/>
                    <a:pt x="160465" y="1130594"/>
                  </a:cubicBezTo>
                  <a:cubicBezTo>
                    <a:pt x="166155" y="1124295"/>
                    <a:pt x="173470" y="1121247"/>
                    <a:pt x="182411" y="1121450"/>
                  </a:cubicBezTo>
                  <a:close/>
                  <a:moveTo>
                    <a:pt x="295187" y="1118402"/>
                  </a:moveTo>
                  <a:cubicBezTo>
                    <a:pt x="299251" y="1122466"/>
                    <a:pt x="301283" y="1127038"/>
                    <a:pt x="301283" y="1132118"/>
                  </a:cubicBezTo>
                  <a:cubicBezTo>
                    <a:pt x="301283" y="1137198"/>
                    <a:pt x="299301" y="1141262"/>
                    <a:pt x="295339" y="1144310"/>
                  </a:cubicBezTo>
                  <a:cubicBezTo>
                    <a:pt x="291377" y="1147358"/>
                    <a:pt x="286754" y="1148882"/>
                    <a:pt x="281471" y="1148882"/>
                  </a:cubicBezTo>
                  <a:cubicBezTo>
                    <a:pt x="272123" y="1148882"/>
                    <a:pt x="260439" y="1144818"/>
                    <a:pt x="246419" y="1136690"/>
                  </a:cubicBezTo>
                  <a:lnTo>
                    <a:pt x="235751" y="1145834"/>
                  </a:lnTo>
                  <a:cubicBezTo>
                    <a:pt x="245911" y="1160261"/>
                    <a:pt x="250991" y="1171945"/>
                    <a:pt x="250991" y="1180886"/>
                  </a:cubicBezTo>
                  <a:cubicBezTo>
                    <a:pt x="250991" y="1187185"/>
                    <a:pt x="248552" y="1192316"/>
                    <a:pt x="243675" y="1196278"/>
                  </a:cubicBezTo>
                  <a:cubicBezTo>
                    <a:pt x="238799" y="1200241"/>
                    <a:pt x="233109" y="1202222"/>
                    <a:pt x="226607" y="1202222"/>
                  </a:cubicBezTo>
                  <a:cubicBezTo>
                    <a:pt x="218072" y="1202222"/>
                    <a:pt x="211976" y="1200698"/>
                    <a:pt x="208319" y="1197650"/>
                  </a:cubicBezTo>
                  <a:cubicBezTo>
                    <a:pt x="215431" y="1196431"/>
                    <a:pt x="221527" y="1193891"/>
                    <a:pt x="226607" y="1190030"/>
                  </a:cubicBezTo>
                  <a:cubicBezTo>
                    <a:pt x="232703" y="1185356"/>
                    <a:pt x="235751" y="1179768"/>
                    <a:pt x="235751" y="1173266"/>
                  </a:cubicBezTo>
                  <a:cubicBezTo>
                    <a:pt x="235547" y="1165341"/>
                    <a:pt x="230975" y="1153149"/>
                    <a:pt x="222035" y="1136690"/>
                  </a:cubicBezTo>
                  <a:lnTo>
                    <a:pt x="234227" y="1124498"/>
                  </a:lnTo>
                  <a:cubicBezTo>
                    <a:pt x="251702" y="1132626"/>
                    <a:pt x="264402" y="1136690"/>
                    <a:pt x="272327" y="1136690"/>
                  </a:cubicBezTo>
                  <a:cubicBezTo>
                    <a:pt x="278016" y="1136690"/>
                    <a:pt x="283249" y="1135013"/>
                    <a:pt x="288024" y="1131661"/>
                  </a:cubicBezTo>
                  <a:cubicBezTo>
                    <a:pt x="292799" y="1128308"/>
                    <a:pt x="295187" y="1123888"/>
                    <a:pt x="295187" y="1118402"/>
                  </a:cubicBezTo>
                  <a:close/>
                  <a:moveTo>
                    <a:pt x="240323" y="1100114"/>
                  </a:moveTo>
                  <a:lnTo>
                    <a:pt x="247638" y="1107124"/>
                  </a:lnTo>
                  <a:lnTo>
                    <a:pt x="204356" y="1149187"/>
                  </a:lnTo>
                  <a:lnTo>
                    <a:pt x="197651" y="1141262"/>
                  </a:lnTo>
                  <a:close/>
                  <a:moveTo>
                    <a:pt x="250991" y="1054394"/>
                  </a:moveTo>
                  <a:cubicBezTo>
                    <a:pt x="257899" y="1054394"/>
                    <a:pt x="263945" y="1056731"/>
                    <a:pt x="269126" y="1061404"/>
                  </a:cubicBezTo>
                  <a:cubicBezTo>
                    <a:pt x="274308" y="1066078"/>
                    <a:pt x="276899" y="1071869"/>
                    <a:pt x="276899" y="1078778"/>
                  </a:cubicBezTo>
                  <a:cubicBezTo>
                    <a:pt x="276899" y="1084467"/>
                    <a:pt x="275019" y="1089293"/>
                    <a:pt x="271260" y="1093256"/>
                  </a:cubicBezTo>
                  <a:cubicBezTo>
                    <a:pt x="267501" y="1097218"/>
                    <a:pt x="262776" y="1099199"/>
                    <a:pt x="257087" y="1099199"/>
                  </a:cubicBezTo>
                  <a:cubicBezTo>
                    <a:pt x="252616" y="1099199"/>
                    <a:pt x="248959" y="1097675"/>
                    <a:pt x="246114" y="1094627"/>
                  </a:cubicBezTo>
                  <a:cubicBezTo>
                    <a:pt x="243269" y="1091579"/>
                    <a:pt x="241847" y="1087820"/>
                    <a:pt x="241847" y="1083350"/>
                  </a:cubicBezTo>
                  <a:cubicBezTo>
                    <a:pt x="241847" y="1077254"/>
                    <a:pt x="244895" y="1074206"/>
                    <a:pt x="250991" y="1074206"/>
                  </a:cubicBezTo>
                  <a:cubicBezTo>
                    <a:pt x="253632" y="1074612"/>
                    <a:pt x="255664" y="1075628"/>
                    <a:pt x="257087" y="1077254"/>
                  </a:cubicBezTo>
                  <a:cubicBezTo>
                    <a:pt x="253023" y="1077254"/>
                    <a:pt x="250991" y="1079286"/>
                    <a:pt x="250991" y="1083350"/>
                  </a:cubicBezTo>
                  <a:cubicBezTo>
                    <a:pt x="250991" y="1088430"/>
                    <a:pt x="253531" y="1090970"/>
                    <a:pt x="258611" y="1090970"/>
                  </a:cubicBezTo>
                  <a:cubicBezTo>
                    <a:pt x="264707" y="1090970"/>
                    <a:pt x="267755" y="1086906"/>
                    <a:pt x="267755" y="1078778"/>
                  </a:cubicBezTo>
                  <a:cubicBezTo>
                    <a:pt x="267755" y="1074104"/>
                    <a:pt x="265926" y="1070396"/>
                    <a:pt x="262268" y="1067653"/>
                  </a:cubicBezTo>
                  <a:cubicBezTo>
                    <a:pt x="258611" y="1064909"/>
                    <a:pt x="254343" y="1063538"/>
                    <a:pt x="249467" y="1063538"/>
                  </a:cubicBezTo>
                  <a:cubicBezTo>
                    <a:pt x="243980" y="1063538"/>
                    <a:pt x="239307" y="1065468"/>
                    <a:pt x="235446" y="1069329"/>
                  </a:cubicBezTo>
                  <a:cubicBezTo>
                    <a:pt x="231585" y="1073190"/>
                    <a:pt x="229655" y="1077863"/>
                    <a:pt x="229655" y="1083350"/>
                  </a:cubicBezTo>
                  <a:cubicBezTo>
                    <a:pt x="229655" y="1089243"/>
                    <a:pt x="231179" y="1094831"/>
                    <a:pt x="234227" y="1100114"/>
                  </a:cubicBezTo>
                  <a:lnTo>
                    <a:pt x="226607" y="1107734"/>
                  </a:lnTo>
                  <a:cubicBezTo>
                    <a:pt x="221527" y="1098590"/>
                    <a:pt x="218987" y="1091478"/>
                    <a:pt x="218987" y="1086398"/>
                  </a:cubicBezTo>
                  <a:cubicBezTo>
                    <a:pt x="218987" y="1077457"/>
                    <a:pt x="222085" y="1069888"/>
                    <a:pt x="228283" y="1063690"/>
                  </a:cubicBezTo>
                  <a:cubicBezTo>
                    <a:pt x="234481" y="1057493"/>
                    <a:pt x="242050" y="1054394"/>
                    <a:pt x="250991" y="1054394"/>
                  </a:cubicBezTo>
                  <a:close/>
                  <a:moveTo>
                    <a:pt x="218987" y="1017818"/>
                  </a:moveTo>
                  <a:cubicBezTo>
                    <a:pt x="223457" y="1017818"/>
                    <a:pt x="229807" y="1019342"/>
                    <a:pt x="238037" y="1022390"/>
                  </a:cubicBezTo>
                  <a:cubicBezTo>
                    <a:pt x="246266" y="1025438"/>
                    <a:pt x="252616" y="1026962"/>
                    <a:pt x="257087" y="1026962"/>
                  </a:cubicBezTo>
                  <a:cubicBezTo>
                    <a:pt x="259931" y="1026962"/>
                    <a:pt x="263995" y="1025946"/>
                    <a:pt x="269279" y="1023914"/>
                  </a:cubicBezTo>
                  <a:cubicBezTo>
                    <a:pt x="264402" y="1033058"/>
                    <a:pt x="255766" y="1037630"/>
                    <a:pt x="243371" y="1037630"/>
                  </a:cubicBezTo>
                  <a:cubicBezTo>
                    <a:pt x="233211" y="1037630"/>
                    <a:pt x="224575" y="1040932"/>
                    <a:pt x="217463" y="1047536"/>
                  </a:cubicBezTo>
                  <a:cubicBezTo>
                    <a:pt x="210351" y="1054140"/>
                    <a:pt x="206795" y="1062522"/>
                    <a:pt x="206795" y="1072682"/>
                  </a:cubicBezTo>
                  <a:cubicBezTo>
                    <a:pt x="206795" y="1084874"/>
                    <a:pt x="211875" y="1098082"/>
                    <a:pt x="222035" y="1112306"/>
                  </a:cubicBezTo>
                  <a:lnTo>
                    <a:pt x="209843" y="1124498"/>
                  </a:lnTo>
                  <a:cubicBezTo>
                    <a:pt x="196431" y="1113322"/>
                    <a:pt x="183731" y="1107734"/>
                    <a:pt x="171743" y="1107734"/>
                  </a:cubicBezTo>
                  <a:cubicBezTo>
                    <a:pt x="162599" y="1107734"/>
                    <a:pt x="154369" y="1110477"/>
                    <a:pt x="147054" y="1115963"/>
                  </a:cubicBezTo>
                  <a:cubicBezTo>
                    <a:pt x="139129" y="1121856"/>
                    <a:pt x="135167" y="1129273"/>
                    <a:pt x="135167" y="1138214"/>
                  </a:cubicBezTo>
                  <a:cubicBezTo>
                    <a:pt x="135167" y="1139433"/>
                    <a:pt x="135421" y="1141211"/>
                    <a:pt x="135929" y="1143548"/>
                  </a:cubicBezTo>
                  <a:cubicBezTo>
                    <a:pt x="136437" y="1145885"/>
                    <a:pt x="136691" y="1147663"/>
                    <a:pt x="136691" y="1148882"/>
                  </a:cubicBezTo>
                  <a:cubicBezTo>
                    <a:pt x="136691" y="1160667"/>
                    <a:pt x="132119" y="1168287"/>
                    <a:pt x="122975" y="1171742"/>
                  </a:cubicBezTo>
                  <a:cubicBezTo>
                    <a:pt x="125007" y="1168491"/>
                    <a:pt x="126023" y="1164935"/>
                    <a:pt x="126023" y="1161074"/>
                  </a:cubicBezTo>
                  <a:cubicBezTo>
                    <a:pt x="126023" y="1157619"/>
                    <a:pt x="125007" y="1154063"/>
                    <a:pt x="122975" y="1150406"/>
                  </a:cubicBezTo>
                  <a:cubicBezTo>
                    <a:pt x="116879" y="1139636"/>
                    <a:pt x="113831" y="1130492"/>
                    <a:pt x="113831" y="1122974"/>
                  </a:cubicBezTo>
                  <a:cubicBezTo>
                    <a:pt x="113831" y="1114236"/>
                    <a:pt x="117590" y="1107124"/>
                    <a:pt x="125108" y="1101638"/>
                  </a:cubicBezTo>
                  <a:cubicBezTo>
                    <a:pt x="132017" y="1096558"/>
                    <a:pt x="139942" y="1094018"/>
                    <a:pt x="148883" y="1094018"/>
                  </a:cubicBezTo>
                  <a:cubicBezTo>
                    <a:pt x="164123" y="1094018"/>
                    <a:pt x="181395" y="1099606"/>
                    <a:pt x="200699" y="1110782"/>
                  </a:cubicBezTo>
                  <a:lnTo>
                    <a:pt x="208319" y="1103162"/>
                  </a:lnTo>
                  <a:cubicBezTo>
                    <a:pt x="195111" y="1080403"/>
                    <a:pt x="188507" y="1065163"/>
                    <a:pt x="188507" y="1057442"/>
                  </a:cubicBezTo>
                  <a:cubicBezTo>
                    <a:pt x="188507" y="1046469"/>
                    <a:pt x="190843" y="1037427"/>
                    <a:pt x="195517" y="1030315"/>
                  </a:cubicBezTo>
                  <a:cubicBezTo>
                    <a:pt x="200800" y="1021983"/>
                    <a:pt x="208623" y="1017818"/>
                    <a:pt x="218987" y="1017818"/>
                  </a:cubicBezTo>
                  <a:close/>
                  <a:moveTo>
                    <a:pt x="97067" y="999530"/>
                  </a:moveTo>
                  <a:lnTo>
                    <a:pt x="119927" y="1008674"/>
                  </a:lnTo>
                  <a:cubicBezTo>
                    <a:pt x="139840" y="1016599"/>
                    <a:pt x="153556" y="1026251"/>
                    <a:pt x="161075" y="1037630"/>
                  </a:cubicBezTo>
                  <a:lnTo>
                    <a:pt x="204051" y="1102857"/>
                  </a:lnTo>
                  <a:lnTo>
                    <a:pt x="200089" y="1107124"/>
                  </a:lnTo>
                  <a:lnTo>
                    <a:pt x="130595" y="1062014"/>
                  </a:lnTo>
                  <a:cubicBezTo>
                    <a:pt x="120841" y="1055715"/>
                    <a:pt x="112205" y="1044031"/>
                    <a:pt x="104687" y="1026962"/>
                  </a:cubicBezTo>
                  <a:lnTo>
                    <a:pt x="94019" y="1002578"/>
                  </a:lnTo>
                  <a:close/>
                  <a:moveTo>
                    <a:pt x="316523" y="923330"/>
                  </a:moveTo>
                  <a:lnTo>
                    <a:pt x="325667" y="923330"/>
                  </a:lnTo>
                  <a:lnTo>
                    <a:pt x="325667" y="1228130"/>
                  </a:lnTo>
                  <a:lnTo>
                    <a:pt x="20867" y="1228130"/>
                  </a:lnTo>
                  <a:lnTo>
                    <a:pt x="20867" y="1218986"/>
                  </a:lnTo>
                  <a:lnTo>
                    <a:pt x="316523" y="1218986"/>
                  </a:lnTo>
                  <a:close/>
                  <a:moveTo>
                    <a:pt x="292139" y="923330"/>
                  </a:moveTo>
                  <a:lnTo>
                    <a:pt x="301283" y="923330"/>
                  </a:lnTo>
                  <a:lnTo>
                    <a:pt x="301283" y="1074206"/>
                  </a:lnTo>
                  <a:cubicBezTo>
                    <a:pt x="301283" y="1087617"/>
                    <a:pt x="297320" y="1099403"/>
                    <a:pt x="289395" y="1109563"/>
                  </a:cubicBezTo>
                  <a:cubicBezTo>
                    <a:pt x="280861" y="1120535"/>
                    <a:pt x="270091" y="1126022"/>
                    <a:pt x="257087" y="1126022"/>
                  </a:cubicBezTo>
                  <a:cubicBezTo>
                    <a:pt x="254242" y="1126022"/>
                    <a:pt x="248654" y="1124498"/>
                    <a:pt x="240323" y="1121450"/>
                  </a:cubicBezTo>
                  <a:lnTo>
                    <a:pt x="247943" y="1112306"/>
                  </a:lnTo>
                  <a:cubicBezTo>
                    <a:pt x="254039" y="1113322"/>
                    <a:pt x="258103" y="1113830"/>
                    <a:pt x="260135" y="1113830"/>
                  </a:cubicBezTo>
                  <a:cubicBezTo>
                    <a:pt x="270091" y="1113830"/>
                    <a:pt x="278118" y="1108750"/>
                    <a:pt x="284214" y="1098590"/>
                  </a:cubicBezTo>
                  <a:cubicBezTo>
                    <a:pt x="289497" y="1089852"/>
                    <a:pt x="292139" y="1080200"/>
                    <a:pt x="292139" y="1069634"/>
                  </a:cubicBezTo>
                  <a:close/>
                  <a:moveTo>
                    <a:pt x="196597" y="613376"/>
                  </a:moveTo>
                  <a:cubicBezTo>
                    <a:pt x="200661" y="620285"/>
                    <a:pt x="202693" y="626889"/>
                    <a:pt x="202693" y="633188"/>
                  </a:cubicBezTo>
                  <a:cubicBezTo>
                    <a:pt x="202693" y="645177"/>
                    <a:pt x="198781" y="655286"/>
                    <a:pt x="190958" y="663515"/>
                  </a:cubicBezTo>
                  <a:cubicBezTo>
                    <a:pt x="183135" y="671745"/>
                    <a:pt x="173330" y="675860"/>
                    <a:pt x="161545" y="675860"/>
                  </a:cubicBezTo>
                  <a:lnTo>
                    <a:pt x="1" y="675860"/>
                  </a:lnTo>
                  <a:lnTo>
                    <a:pt x="1" y="666716"/>
                  </a:lnTo>
                  <a:lnTo>
                    <a:pt x="156973" y="666716"/>
                  </a:lnTo>
                  <a:cubicBezTo>
                    <a:pt x="166523" y="666716"/>
                    <a:pt x="174753" y="663719"/>
                    <a:pt x="181661" y="657724"/>
                  </a:cubicBezTo>
                  <a:cubicBezTo>
                    <a:pt x="188570" y="651730"/>
                    <a:pt x="192025" y="644059"/>
                    <a:pt x="192025" y="634712"/>
                  </a:cubicBezTo>
                  <a:cubicBezTo>
                    <a:pt x="192025" y="630851"/>
                    <a:pt x="191009" y="626279"/>
                    <a:pt x="188977" y="620996"/>
                  </a:cubicBezTo>
                  <a:close/>
                  <a:moveTo>
                    <a:pt x="224638" y="612157"/>
                  </a:moveTo>
                  <a:lnTo>
                    <a:pt x="246889" y="625568"/>
                  </a:lnTo>
                  <a:cubicBezTo>
                    <a:pt x="265583" y="636744"/>
                    <a:pt x="275743" y="646904"/>
                    <a:pt x="277369" y="656048"/>
                  </a:cubicBezTo>
                  <a:cubicBezTo>
                    <a:pt x="278385" y="661737"/>
                    <a:pt x="280518" y="667529"/>
                    <a:pt x="283769" y="673421"/>
                  </a:cubicBezTo>
                  <a:lnTo>
                    <a:pt x="280417" y="676469"/>
                  </a:lnTo>
                  <a:cubicBezTo>
                    <a:pt x="276353" y="673015"/>
                    <a:pt x="270765" y="670678"/>
                    <a:pt x="263653" y="669459"/>
                  </a:cubicBezTo>
                  <a:cubicBezTo>
                    <a:pt x="253493" y="666411"/>
                    <a:pt x="242825" y="655845"/>
                    <a:pt x="231649" y="637760"/>
                  </a:cubicBezTo>
                  <a:lnTo>
                    <a:pt x="219457" y="617948"/>
                  </a:lnTo>
                  <a:close/>
                  <a:moveTo>
                    <a:pt x="161545" y="593564"/>
                  </a:moveTo>
                  <a:cubicBezTo>
                    <a:pt x="169876" y="593767"/>
                    <a:pt x="177496" y="596307"/>
                    <a:pt x="184405" y="601184"/>
                  </a:cubicBezTo>
                  <a:lnTo>
                    <a:pt x="178309" y="608804"/>
                  </a:lnTo>
                  <a:cubicBezTo>
                    <a:pt x="173432" y="605756"/>
                    <a:pt x="168352" y="604232"/>
                    <a:pt x="163069" y="604232"/>
                  </a:cubicBezTo>
                  <a:cubicBezTo>
                    <a:pt x="157582" y="604232"/>
                    <a:pt x="152909" y="606162"/>
                    <a:pt x="149048" y="610023"/>
                  </a:cubicBezTo>
                  <a:cubicBezTo>
                    <a:pt x="145187" y="613884"/>
                    <a:pt x="143257" y="618557"/>
                    <a:pt x="143257" y="624044"/>
                  </a:cubicBezTo>
                  <a:cubicBezTo>
                    <a:pt x="143257" y="628514"/>
                    <a:pt x="144476" y="632680"/>
                    <a:pt x="146914" y="636541"/>
                  </a:cubicBezTo>
                  <a:cubicBezTo>
                    <a:pt x="149353" y="640401"/>
                    <a:pt x="152705" y="642332"/>
                    <a:pt x="156973" y="642332"/>
                  </a:cubicBezTo>
                  <a:cubicBezTo>
                    <a:pt x="164085" y="642332"/>
                    <a:pt x="167641" y="639284"/>
                    <a:pt x="167641" y="633188"/>
                  </a:cubicBezTo>
                  <a:cubicBezTo>
                    <a:pt x="167641" y="628108"/>
                    <a:pt x="165101" y="625568"/>
                    <a:pt x="160021" y="625568"/>
                  </a:cubicBezTo>
                  <a:cubicBezTo>
                    <a:pt x="156973" y="625568"/>
                    <a:pt x="154433" y="627600"/>
                    <a:pt x="152401" y="631664"/>
                  </a:cubicBezTo>
                  <a:cubicBezTo>
                    <a:pt x="152401" y="622520"/>
                    <a:pt x="155957" y="617948"/>
                    <a:pt x="163069" y="617948"/>
                  </a:cubicBezTo>
                  <a:cubicBezTo>
                    <a:pt x="167133" y="617948"/>
                    <a:pt x="170435" y="619472"/>
                    <a:pt x="172975" y="622520"/>
                  </a:cubicBezTo>
                  <a:cubicBezTo>
                    <a:pt x="175515" y="625568"/>
                    <a:pt x="176785" y="629124"/>
                    <a:pt x="176785" y="633188"/>
                  </a:cubicBezTo>
                  <a:cubicBezTo>
                    <a:pt x="176785" y="638877"/>
                    <a:pt x="174651" y="643602"/>
                    <a:pt x="170384" y="647361"/>
                  </a:cubicBezTo>
                  <a:cubicBezTo>
                    <a:pt x="166117" y="651120"/>
                    <a:pt x="161138" y="653000"/>
                    <a:pt x="155449" y="653000"/>
                  </a:cubicBezTo>
                  <a:cubicBezTo>
                    <a:pt x="148337" y="653000"/>
                    <a:pt x="142495" y="650257"/>
                    <a:pt x="137923" y="644770"/>
                  </a:cubicBezTo>
                  <a:cubicBezTo>
                    <a:pt x="133351" y="639284"/>
                    <a:pt x="131065" y="632883"/>
                    <a:pt x="131065" y="625568"/>
                  </a:cubicBezTo>
                  <a:cubicBezTo>
                    <a:pt x="131065" y="616627"/>
                    <a:pt x="133909" y="609007"/>
                    <a:pt x="139599" y="602708"/>
                  </a:cubicBezTo>
                  <a:cubicBezTo>
                    <a:pt x="145289" y="596409"/>
                    <a:pt x="152604" y="593361"/>
                    <a:pt x="161545" y="593564"/>
                  </a:cubicBezTo>
                  <a:close/>
                  <a:moveTo>
                    <a:pt x="274321" y="590516"/>
                  </a:moveTo>
                  <a:cubicBezTo>
                    <a:pt x="278385" y="594580"/>
                    <a:pt x="280417" y="599152"/>
                    <a:pt x="280417" y="604232"/>
                  </a:cubicBezTo>
                  <a:cubicBezTo>
                    <a:pt x="280417" y="609312"/>
                    <a:pt x="278435" y="613376"/>
                    <a:pt x="274473" y="616424"/>
                  </a:cubicBezTo>
                  <a:cubicBezTo>
                    <a:pt x="270511" y="619472"/>
                    <a:pt x="265888" y="620996"/>
                    <a:pt x="260605" y="620996"/>
                  </a:cubicBezTo>
                  <a:cubicBezTo>
                    <a:pt x="251257" y="620996"/>
                    <a:pt x="239573" y="616932"/>
                    <a:pt x="225553" y="608804"/>
                  </a:cubicBezTo>
                  <a:lnTo>
                    <a:pt x="214885" y="617948"/>
                  </a:lnTo>
                  <a:cubicBezTo>
                    <a:pt x="225045" y="632375"/>
                    <a:pt x="230125" y="644059"/>
                    <a:pt x="230125" y="653000"/>
                  </a:cubicBezTo>
                  <a:cubicBezTo>
                    <a:pt x="230125" y="659299"/>
                    <a:pt x="227686" y="664430"/>
                    <a:pt x="222809" y="668392"/>
                  </a:cubicBezTo>
                  <a:cubicBezTo>
                    <a:pt x="217933" y="672355"/>
                    <a:pt x="212243" y="674336"/>
                    <a:pt x="205741" y="674336"/>
                  </a:cubicBezTo>
                  <a:cubicBezTo>
                    <a:pt x="197206" y="674336"/>
                    <a:pt x="191110" y="672812"/>
                    <a:pt x="187453" y="669764"/>
                  </a:cubicBezTo>
                  <a:cubicBezTo>
                    <a:pt x="194565" y="668545"/>
                    <a:pt x="200661" y="666005"/>
                    <a:pt x="205741" y="662144"/>
                  </a:cubicBezTo>
                  <a:cubicBezTo>
                    <a:pt x="211837" y="657470"/>
                    <a:pt x="214885" y="651882"/>
                    <a:pt x="214885" y="645380"/>
                  </a:cubicBezTo>
                  <a:cubicBezTo>
                    <a:pt x="214681" y="637455"/>
                    <a:pt x="210109" y="625263"/>
                    <a:pt x="201169" y="608804"/>
                  </a:cubicBezTo>
                  <a:lnTo>
                    <a:pt x="213361" y="596612"/>
                  </a:lnTo>
                  <a:cubicBezTo>
                    <a:pt x="230836" y="604740"/>
                    <a:pt x="243536" y="608804"/>
                    <a:pt x="251461" y="608804"/>
                  </a:cubicBezTo>
                  <a:cubicBezTo>
                    <a:pt x="257150" y="608804"/>
                    <a:pt x="262383" y="607127"/>
                    <a:pt x="267158" y="603775"/>
                  </a:cubicBezTo>
                  <a:cubicBezTo>
                    <a:pt x="271933" y="600422"/>
                    <a:pt x="274321" y="596002"/>
                    <a:pt x="274321" y="590516"/>
                  </a:cubicBezTo>
                  <a:close/>
                  <a:moveTo>
                    <a:pt x="219457" y="572228"/>
                  </a:moveTo>
                  <a:lnTo>
                    <a:pt x="226772" y="579238"/>
                  </a:lnTo>
                  <a:lnTo>
                    <a:pt x="183490" y="621301"/>
                  </a:lnTo>
                  <a:lnTo>
                    <a:pt x="176785" y="613376"/>
                  </a:lnTo>
                  <a:close/>
                  <a:moveTo>
                    <a:pt x="230125" y="526508"/>
                  </a:moveTo>
                  <a:cubicBezTo>
                    <a:pt x="237033" y="526508"/>
                    <a:pt x="243079" y="528845"/>
                    <a:pt x="248260" y="533518"/>
                  </a:cubicBezTo>
                  <a:cubicBezTo>
                    <a:pt x="253442" y="538192"/>
                    <a:pt x="256033" y="543983"/>
                    <a:pt x="256033" y="550892"/>
                  </a:cubicBezTo>
                  <a:cubicBezTo>
                    <a:pt x="256033" y="556581"/>
                    <a:pt x="254153" y="561407"/>
                    <a:pt x="250394" y="565370"/>
                  </a:cubicBezTo>
                  <a:cubicBezTo>
                    <a:pt x="246635" y="569332"/>
                    <a:pt x="241910" y="571313"/>
                    <a:pt x="236221" y="571313"/>
                  </a:cubicBezTo>
                  <a:cubicBezTo>
                    <a:pt x="231750" y="571313"/>
                    <a:pt x="228093" y="569789"/>
                    <a:pt x="225248" y="566741"/>
                  </a:cubicBezTo>
                  <a:cubicBezTo>
                    <a:pt x="222403" y="563693"/>
                    <a:pt x="220981" y="559934"/>
                    <a:pt x="220981" y="555464"/>
                  </a:cubicBezTo>
                  <a:cubicBezTo>
                    <a:pt x="220981" y="549368"/>
                    <a:pt x="224029" y="546320"/>
                    <a:pt x="230125" y="546320"/>
                  </a:cubicBezTo>
                  <a:cubicBezTo>
                    <a:pt x="232766" y="546726"/>
                    <a:pt x="234798" y="547742"/>
                    <a:pt x="236221" y="549368"/>
                  </a:cubicBezTo>
                  <a:cubicBezTo>
                    <a:pt x="232157" y="549368"/>
                    <a:pt x="230125" y="551400"/>
                    <a:pt x="230125" y="555464"/>
                  </a:cubicBezTo>
                  <a:cubicBezTo>
                    <a:pt x="230125" y="560544"/>
                    <a:pt x="232665" y="563084"/>
                    <a:pt x="237745" y="563084"/>
                  </a:cubicBezTo>
                  <a:cubicBezTo>
                    <a:pt x="243841" y="563084"/>
                    <a:pt x="246889" y="559020"/>
                    <a:pt x="246889" y="550892"/>
                  </a:cubicBezTo>
                  <a:cubicBezTo>
                    <a:pt x="246889" y="546218"/>
                    <a:pt x="245060" y="542510"/>
                    <a:pt x="241402" y="539767"/>
                  </a:cubicBezTo>
                  <a:cubicBezTo>
                    <a:pt x="237745" y="537023"/>
                    <a:pt x="233477" y="535652"/>
                    <a:pt x="228601" y="535652"/>
                  </a:cubicBezTo>
                  <a:cubicBezTo>
                    <a:pt x="223114" y="535652"/>
                    <a:pt x="218441" y="537582"/>
                    <a:pt x="214580" y="541443"/>
                  </a:cubicBezTo>
                  <a:cubicBezTo>
                    <a:pt x="210719" y="545304"/>
                    <a:pt x="208789" y="549977"/>
                    <a:pt x="208789" y="555464"/>
                  </a:cubicBezTo>
                  <a:cubicBezTo>
                    <a:pt x="208789" y="561357"/>
                    <a:pt x="210313" y="566945"/>
                    <a:pt x="213361" y="572228"/>
                  </a:cubicBezTo>
                  <a:lnTo>
                    <a:pt x="205741" y="579848"/>
                  </a:lnTo>
                  <a:cubicBezTo>
                    <a:pt x="200661" y="570704"/>
                    <a:pt x="198121" y="563592"/>
                    <a:pt x="198121" y="558512"/>
                  </a:cubicBezTo>
                  <a:cubicBezTo>
                    <a:pt x="198121" y="549571"/>
                    <a:pt x="201219" y="542002"/>
                    <a:pt x="207417" y="535804"/>
                  </a:cubicBezTo>
                  <a:cubicBezTo>
                    <a:pt x="213615" y="529607"/>
                    <a:pt x="221184" y="526508"/>
                    <a:pt x="230125" y="526508"/>
                  </a:cubicBezTo>
                  <a:close/>
                  <a:moveTo>
                    <a:pt x="198121" y="489932"/>
                  </a:moveTo>
                  <a:cubicBezTo>
                    <a:pt x="202591" y="489932"/>
                    <a:pt x="208941" y="491456"/>
                    <a:pt x="217171" y="494504"/>
                  </a:cubicBezTo>
                  <a:cubicBezTo>
                    <a:pt x="225400" y="497552"/>
                    <a:pt x="231750" y="499076"/>
                    <a:pt x="236221" y="499076"/>
                  </a:cubicBezTo>
                  <a:cubicBezTo>
                    <a:pt x="239065" y="499076"/>
                    <a:pt x="243129" y="498060"/>
                    <a:pt x="248413" y="496028"/>
                  </a:cubicBezTo>
                  <a:cubicBezTo>
                    <a:pt x="243536" y="505172"/>
                    <a:pt x="234900" y="509744"/>
                    <a:pt x="222505" y="509744"/>
                  </a:cubicBezTo>
                  <a:cubicBezTo>
                    <a:pt x="212345" y="509744"/>
                    <a:pt x="203709" y="513046"/>
                    <a:pt x="196597" y="519650"/>
                  </a:cubicBezTo>
                  <a:cubicBezTo>
                    <a:pt x="189485" y="526254"/>
                    <a:pt x="185929" y="534636"/>
                    <a:pt x="185929" y="544796"/>
                  </a:cubicBezTo>
                  <a:cubicBezTo>
                    <a:pt x="185929" y="556988"/>
                    <a:pt x="191009" y="570196"/>
                    <a:pt x="201169" y="584420"/>
                  </a:cubicBezTo>
                  <a:lnTo>
                    <a:pt x="188977" y="596612"/>
                  </a:lnTo>
                  <a:cubicBezTo>
                    <a:pt x="175565" y="585436"/>
                    <a:pt x="162865" y="579848"/>
                    <a:pt x="150877" y="579848"/>
                  </a:cubicBezTo>
                  <a:cubicBezTo>
                    <a:pt x="141733" y="579848"/>
                    <a:pt x="133503" y="582591"/>
                    <a:pt x="126188" y="588077"/>
                  </a:cubicBezTo>
                  <a:cubicBezTo>
                    <a:pt x="118263" y="593970"/>
                    <a:pt x="114301" y="601387"/>
                    <a:pt x="114301" y="610328"/>
                  </a:cubicBezTo>
                  <a:cubicBezTo>
                    <a:pt x="114301" y="611547"/>
                    <a:pt x="114555" y="613325"/>
                    <a:pt x="115063" y="615662"/>
                  </a:cubicBezTo>
                  <a:cubicBezTo>
                    <a:pt x="115571" y="617999"/>
                    <a:pt x="115825" y="619777"/>
                    <a:pt x="115825" y="620996"/>
                  </a:cubicBezTo>
                  <a:cubicBezTo>
                    <a:pt x="115825" y="632781"/>
                    <a:pt x="111253" y="640401"/>
                    <a:pt x="102109" y="643856"/>
                  </a:cubicBezTo>
                  <a:cubicBezTo>
                    <a:pt x="104141" y="640605"/>
                    <a:pt x="105157" y="637049"/>
                    <a:pt x="105157" y="633188"/>
                  </a:cubicBezTo>
                  <a:cubicBezTo>
                    <a:pt x="105157" y="629733"/>
                    <a:pt x="104141" y="626177"/>
                    <a:pt x="102109" y="622520"/>
                  </a:cubicBezTo>
                  <a:cubicBezTo>
                    <a:pt x="96013" y="611750"/>
                    <a:pt x="92965" y="602606"/>
                    <a:pt x="92965" y="595088"/>
                  </a:cubicBezTo>
                  <a:cubicBezTo>
                    <a:pt x="92965" y="586350"/>
                    <a:pt x="96724" y="579238"/>
                    <a:pt x="104242" y="573752"/>
                  </a:cubicBezTo>
                  <a:cubicBezTo>
                    <a:pt x="111151" y="568672"/>
                    <a:pt x="119076" y="566132"/>
                    <a:pt x="128017" y="566132"/>
                  </a:cubicBezTo>
                  <a:cubicBezTo>
                    <a:pt x="143257" y="566132"/>
                    <a:pt x="160529" y="571720"/>
                    <a:pt x="179833" y="582896"/>
                  </a:cubicBezTo>
                  <a:lnTo>
                    <a:pt x="187453" y="575276"/>
                  </a:lnTo>
                  <a:cubicBezTo>
                    <a:pt x="174245" y="552517"/>
                    <a:pt x="167641" y="537277"/>
                    <a:pt x="167641" y="529556"/>
                  </a:cubicBezTo>
                  <a:cubicBezTo>
                    <a:pt x="167641" y="518583"/>
                    <a:pt x="169977" y="509541"/>
                    <a:pt x="174651" y="502429"/>
                  </a:cubicBezTo>
                  <a:cubicBezTo>
                    <a:pt x="179934" y="494097"/>
                    <a:pt x="187757" y="489932"/>
                    <a:pt x="198121" y="489932"/>
                  </a:cubicBezTo>
                  <a:close/>
                  <a:moveTo>
                    <a:pt x="76201" y="471644"/>
                  </a:moveTo>
                  <a:lnTo>
                    <a:pt x="99061" y="480788"/>
                  </a:lnTo>
                  <a:cubicBezTo>
                    <a:pt x="118974" y="488713"/>
                    <a:pt x="132690" y="498365"/>
                    <a:pt x="140209" y="509744"/>
                  </a:cubicBezTo>
                  <a:lnTo>
                    <a:pt x="183185" y="574971"/>
                  </a:lnTo>
                  <a:lnTo>
                    <a:pt x="179223" y="579238"/>
                  </a:lnTo>
                  <a:lnTo>
                    <a:pt x="109729" y="534128"/>
                  </a:lnTo>
                  <a:cubicBezTo>
                    <a:pt x="99975" y="527829"/>
                    <a:pt x="91339" y="516145"/>
                    <a:pt x="83821" y="499076"/>
                  </a:cubicBezTo>
                  <a:lnTo>
                    <a:pt x="73153" y="474692"/>
                  </a:lnTo>
                  <a:close/>
                  <a:moveTo>
                    <a:pt x="295657" y="395444"/>
                  </a:moveTo>
                  <a:lnTo>
                    <a:pt x="304801" y="395444"/>
                  </a:lnTo>
                  <a:lnTo>
                    <a:pt x="304801" y="700244"/>
                  </a:lnTo>
                  <a:lnTo>
                    <a:pt x="1" y="700244"/>
                  </a:lnTo>
                  <a:lnTo>
                    <a:pt x="1" y="691100"/>
                  </a:lnTo>
                  <a:lnTo>
                    <a:pt x="295657" y="691100"/>
                  </a:lnTo>
                  <a:close/>
                  <a:moveTo>
                    <a:pt x="271273" y="395444"/>
                  </a:moveTo>
                  <a:lnTo>
                    <a:pt x="280417" y="395444"/>
                  </a:lnTo>
                  <a:lnTo>
                    <a:pt x="280417" y="546320"/>
                  </a:lnTo>
                  <a:cubicBezTo>
                    <a:pt x="280417" y="559731"/>
                    <a:pt x="276454" y="571517"/>
                    <a:pt x="268529" y="581677"/>
                  </a:cubicBezTo>
                  <a:cubicBezTo>
                    <a:pt x="259995" y="592649"/>
                    <a:pt x="249225" y="598136"/>
                    <a:pt x="236221" y="598136"/>
                  </a:cubicBezTo>
                  <a:cubicBezTo>
                    <a:pt x="233376" y="598136"/>
                    <a:pt x="227788" y="596612"/>
                    <a:pt x="219457" y="593564"/>
                  </a:cubicBezTo>
                  <a:lnTo>
                    <a:pt x="227077" y="584420"/>
                  </a:lnTo>
                  <a:cubicBezTo>
                    <a:pt x="233173" y="585436"/>
                    <a:pt x="237237" y="585944"/>
                    <a:pt x="239269" y="585944"/>
                  </a:cubicBezTo>
                  <a:cubicBezTo>
                    <a:pt x="249225" y="585944"/>
                    <a:pt x="257252" y="580864"/>
                    <a:pt x="263348" y="570704"/>
                  </a:cubicBezTo>
                  <a:cubicBezTo>
                    <a:pt x="268631" y="561966"/>
                    <a:pt x="271273" y="552314"/>
                    <a:pt x="271273" y="541748"/>
                  </a:cubicBezTo>
                  <a:close/>
                  <a:moveTo>
                    <a:pt x="196596" y="217932"/>
                  </a:moveTo>
                  <a:cubicBezTo>
                    <a:pt x="200660" y="224841"/>
                    <a:pt x="202692" y="231445"/>
                    <a:pt x="202692" y="237744"/>
                  </a:cubicBezTo>
                  <a:cubicBezTo>
                    <a:pt x="202692" y="249733"/>
                    <a:pt x="198780" y="259842"/>
                    <a:pt x="190957" y="268071"/>
                  </a:cubicBezTo>
                  <a:cubicBezTo>
                    <a:pt x="183134" y="276301"/>
                    <a:pt x="173329" y="280416"/>
                    <a:pt x="161544" y="280416"/>
                  </a:cubicBezTo>
                  <a:lnTo>
                    <a:pt x="0" y="280416"/>
                  </a:lnTo>
                  <a:lnTo>
                    <a:pt x="0" y="271272"/>
                  </a:lnTo>
                  <a:lnTo>
                    <a:pt x="156972" y="271272"/>
                  </a:lnTo>
                  <a:cubicBezTo>
                    <a:pt x="166522" y="271272"/>
                    <a:pt x="174752" y="268275"/>
                    <a:pt x="181660" y="262280"/>
                  </a:cubicBezTo>
                  <a:cubicBezTo>
                    <a:pt x="188569" y="256286"/>
                    <a:pt x="192024" y="248615"/>
                    <a:pt x="192024" y="239268"/>
                  </a:cubicBezTo>
                  <a:cubicBezTo>
                    <a:pt x="192024" y="235407"/>
                    <a:pt x="191008" y="230835"/>
                    <a:pt x="188976" y="225552"/>
                  </a:cubicBezTo>
                  <a:close/>
                  <a:moveTo>
                    <a:pt x="224637" y="216713"/>
                  </a:moveTo>
                  <a:lnTo>
                    <a:pt x="246888" y="230124"/>
                  </a:lnTo>
                  <a:cubicBezTo>
                    <a:pt x="265582" y="241300"/>
                    <a:pt x="275742" y="251460"/>
                    <a:pt x="277368" y="260604"/>
                  </a:cubicBezTo>
                  <a:cubicBezTo>
                    <a:pt x="278384" y="266293"/>
                    <a:pt x="280517" y="272085"/>
                    <a:pt x="283768" y="277977"/>
                  </a:cubicBezTo>
                  <a:lnTo>
                    <a:pt x="280416" y="281025"/>
                  </a:lnTo>
                  <a:cubicBezTo>
                    <a:pt x="276352" y="277571"/>
                    <a:pt x="270764" y="275234"/>
                    <a:pt x="263652" y="274015"/>
                  </a:cubicBezTo>
                  <a:cubicBezTo>
                    <a:pt x="253492" y="270967"/>
                    <a:pt x="242824" y="260401"/>
                    <a:pt x="231648" y="242316"/>
                  </a:cubicBezTo>
                  <a:lnTo>
                    <a:pt x="219456" y="222504"/>
                  </a:lnTo>
                  <a:close/>
                  <a:moveTo>
                    <a:pt x="161544" y="198120"/>
                  </a:moveTo>
                  <a:cubicBezTo>
                    <a:pt x="169875" y="198323"/>
                    <a:pt x="177495" y="200863"/>
                    <a:pt x="184404" y="205740"/>
                  </a:cubicBezTo>
                  <a:lnTo>
                    <a:pt x="178308" y="213360"/>
                  </a:lnTo>
                  <a:cubicBezTo>
                    <a:pt x="173431" y="210312"/>
                    <a:pt x="168351" y="208788"/>
                    <a:pt x="163068" y="208788"/>
                  </a:cubicBezTo>
                  <a:cubicBezTo>
                    <a:pt x="157581" y="208788"/>
                    <a:pt x="152908" y="210718"/>
                    <a:pt x="149047" y="214579"/>
                  </a:cubicBezTo>
                  <a:cubicBezTo>
                    <a:pt x="145186" y="218440"/>
                    <a:pt x="143256" y="223113"/>
                    <a:pt x="143256" y="228600"/>
                  </a:cubicBezTo>
                  <a:cubicBezTo>
                    <a:pt x="143256" y="233070"/>
                    <a:pt x="144475" y="237236"/>
                    <a:pt x="146913" y="241097"/>
                  </a:cubicBezTo>
                  <a:cubicBezTo>
                    <a:pt x="149352" y="244957"/>
                    <a:pt x="152704" y="246888"/>
                    <a:pt x="156972" y="246888"/>
                  </a:cubicBezTo>
                  <a:cubicBezTo>
                    <a:pt x="164084" y="246888"/>
                    <a:pt x="167640" y="243840"/>
                    <a:pt x="167640" y="237744"/>
                  </a:cubicBezTo>
                  <a:cubicBezTo>
                    <a:pt x="167640" y="232664"/>
                    <a:pt x="165100" y="230124"/>
                    <a:pt x="160020" y="230124"/>
                  </a:cubicBezTo>
                  <a:cubicBezTo>
                    <a:pt x="156972" y="230124"/>
                    <a:pt x="154432" y="232156"/>
                    <a:pt x="152400" y="236220"/>
                  </a:cubicBezTo>
                  <a:cubicBezTo>
                    <a:pt x="152400" y="227076"/>
                    <a:pt x="155956" y="222504"/>
                    <a:pt x="163068" y="222504"/>
                  </a:cubicBezTo>
                  <a:cubicBezTo>
                    <a:pt x="167132" y="222504"/>
                    <a:pt x="170434" y="224028"/>
                    <a:pt x="172974" y="227076"/>
                  </a:cubicBezTo>
                  <a:cubicBezTo>
                    <a:pt x="175514" y="230124"/>
                    <a:pt x="176784" y="233680"/>
                    <a:pt x="176784" y="237744"/>
                  </a:cubicBezTo>
                  <a:cubicBezTo>
                    <a:pt x="176784" y="243433"/>
                    <a:pt x="174650" y="248158"/>
                    <a:pt x="170383" y="251917"/>
                  </a:cubicBezTo>
                  <a:cubicBezTo>
                    <a:pt x="166116" y="255676"/>
                    <a:pt x="161137" y="257556"/>
                    <a:pt x="155448" y="257556"/>
                  </a:cubicBezTo>
                  <a:cubicBezTo>
                    <a:pt x="148336" y="257556"/>
                    <a:pt x="142494" y="254813"/>
                    <a:pt x="137922" y="249326"/>
                  </a:cubicBezTo>
                  <a:cubicBezTo>
                    <a:pt x="133350" y="243840"/>
                    <a:pt x="131064" y="237439"/>
                    <a:pt x="131064" y="230124"/>
                  </a:cubicBezTo>
                  <a:cubicBezTo>
                    <a:pt x="131064" y="221183"/>
                    <a:pt x="133908" y="213563"/>
                    <a:pt x="139598" y="207264"/>
                  </a:cubicBezTo>
                  <a:cubicBezTo>
                    <a:pt x="145288" y="200965"/>
                    <a:pt x="152603" y="197917"/>
                    <a:pt x="161544" y="198120"/>
                  </a:cubicBezTo>
                  <a:close/>
                  <a:moveTo>
                    <a:pt x="274320" y="195072"/>
                  </a:moveTo>
                  <a:cubicBezTo>
                    <a:pt x="278384" y="199136"/>
                    <a:pt x="280416" y="203708"/>
                    <a:pt x="280416" y="208788"/>
                  </a:cubicBezTo>
                  <a:cubicBezTo>
                    <a:pt x="280416" y="213868"/>
                    <a:pt x="278434" y="217932"/>
                    <a:pt x="274472" y="220980"/>
                  </a:cubicBezTo>
                  <a:cubicBezTo>
                    <a:pt x="270510" y="224028"/>
                    <a:pt x="265887" y="225552"/>
                    <a:pt x="260604" y="225552"/>
                  </a:cubicBezTo>
                  <a:cubicBezTo>
                    <a:pt x="251256" y="225552"/>
                    <a:pt x="239572" y="221488"/>
                    <a:pt x="225552" y="213360"/>
                  </a:cubicBezTo>
                  <a:lnTo>
                    <a:pt x="214884" y="222504"/>
                  </a:lnTo>
                  <a:cubicBezTo>
                    <a:pt x="225044" y="236931"/>
                    <a:pt x="230124" y="248615"/>
                    <a:pt x="230124" y="257556"/>
                  </a:cubicBezTo>
                  <a:cubicBezTo>
                    <a:pt x="230124" y="263855"/>
                    <a:pt x="227685" y="268986"/>
                    <a:pt x="222808" y="272948"/>
                  </a:cubicBezTo>
                  <a:cubicBezTo>
                    <a:pt x="217932" y="276911"/>
                    <a:pt x="212242" y="278892"/>
                    <a:pt x="205740" y="278892"/>
                  </a:cubicBezTo>
                  <a:cubicBezTo>
                    <a:pt x="197205" y="278892"/>
                    <a:pt x="191109" y="277368"/>
                    <a:pt x="187452" y="274320"/>
                  </a:cubicBezTo>
                  <a:cubicBezTo>
                    <a:pt x="194564" y="273101"/>
                    <a:pt x="200660" y="270561"/>
                    <a:pt x="205740" y="266700"/>
                  </a:cubicBezTo>
                  <a:cubicBezTo>
                    <a:pt x="211836" y="262026"/>
                    <a:pt x="214884" y="256438"/>
                    <a:pt x="214884" y="249936"/>
                  </a:cubicBezTo>
                  <a:cubicBezTo>
                    <a:pt x="214680" y="242011"/>
                    <a:pt x="210108" y="229819"/>
                    <a:pt x="201168" y="213360"/>
                  </a:cubicBezTo>
                  <a:lnTo>
                    <a:pt x="213360" y="201168"/>
                  </a:lnTo>
                  <a:cubicBezTo>
                    <a:pt x="230835" y="209296"/>
                    <a:pt x="243535" y="213360"/>
                    <a:pt x="251460" y="213360"/>
                  </a:cubicBezTo>
                  <a:cubicBezTo>
                    <a:pt x="257149" y="213360"/>
                    <a:pt x="262382" y="211683"/>
                    <a:pt x="267157" y="208331"/>
                  </a:cubicBezTo>
                  <a:cubicBezTo>
                    <a:pt x="271932" y="204978"/>
                    <a:pt x="274320" y="200558"/>
                    <a:pt x="274320" y="195072"/>
                  </a:cubicBezTo>
                  <a:close/>
                  <a:moveTo>
                    <a:pt x="219456" y="176784"/>
                  </a:moveTo>
                  <a:lnTo>
                    <a:pt x="226771" y="183794"/>
                  </a:lnTo>
                  <a:lnTo>
                    <a:pt x="183489" y="225857"/>
                  </a:lnTo>
                  <a:lnTo>
                    <a:pt x="176784" y="217932"/>
                  </a:lnTo>
                  <a:close/>
                  <a:moveTo>
                    <a:pt x="230124" y="131064"/>
                  </a:moveTo>
                  <a:cubicBezTo>
                    <a:pt x="237032" y="131064"/>
                    <a:pt x="243078" y="133401"/>
                    <a:pt x="248259" y="138074"/>
                  </a:cubicBezTo>
                  <a:cubicBezTo>
                    <a:pt x="253441" y="142748"/>
                    <a:pt x="256032" y="148539"/>
                    <a:pt x="256032" y="155448"/>
                  </a:cubicBezTo>
                  <a:cubicBezTo>
                    <a:pt x="256032" y="161137"/>
                    <a:pt x="254152" y="165963"/>
                    <a:pt x="250393" y="169926"/>
                  </a:cubicBezTo>
                  <a:cubicBezTo>
                    <a:pt x="246634" y="173888"/>
                    <a:pt x="241909" y="175869"/>
                    <a:pt x="236220" y="175869"/>
                  </a:cubicBezTo>
                  <a:cubicBezTo>
                    <a:pt x="231749" y="175869"/>
                    <a:pt x="228092" y="174345"/>
                    <a:pt x="225247" y="171297"/>
                  </a:cubicBezTo>
                  <a:cubicBezTo>
                    <a:pt x="222402" y="168249"/>
                    <a:pt x="220980" y="164490"/>
                    <a:pt x="220980" y="160020"/>
                  </a:cubicBezTo>
                  <a:cubicBezTo>
                    <a:pt x="220980" y="153924"/>
                    <a:pt x="224028" y="150876"/>
                    <a:pt x="230124" y="150876"/>
                  </a:cubicBezTo>
                  <a:cubicBezTo>
                    <a:pt x="232765" y="151282"/>
                    <a:pt x="234797" y="152298"/>
                    <a:pt x="236220" y="153924"/>
                  </a:cubicBezTo>
                  <a:cubicBezTo>
                    <a:pt x="232156" y="153924"/>
                    <a:pt x="230124" y="155956"/>
                    <a:pt x="230124" y="160020"/>
                  </a:cubicBezTo>
                  <a:cubicBezTo>
                    <a:pt x="230124" y="165100"/>
                    <a:pt x="232664" y="167640"/>
                    <a:pt x="237744" y="167640"/>
                  </a:cubicBezTo>
                  <a:cubicBezTo>
                    <a:pt x="243840" y="167640"/>
                    <a:pt x="246888" y="163576"/>
                    <a:pt x="246888" y="155448"/>
                  </a:cubicBezTo>
                  <a:cubicBezTo>
                    <a:pt x="246888" y="150774"/>
                    <a:pt x="245059" y="147066"/>
                    <a:pt x="241401" y="144323"/>
                  </a:cubicBezTo>
                  <a:cubicBezTo>
                    <a:pt x="237744" y="141579"/>
                    <a:pt x="233476" y="140208"/>
                    <a:pt x="228600" y="140208"/>
                  </a:cubicBezTo>
                  <a:cubicBezTo>
                    <a:pt x="223113" y="140208"/>
                    <a:pt x="218440" y="142138"/>
                    <a:pt x="214579" y="145999"/>
                  </a:cubicBezTo>
                  <a:cubicBezTo>
                    <a:pt x="210718" y="149860"/>
                    <a:pt x="208788" y="154533"/>
                    <a:pt x="208788" y="160020"/>
                  </a:cubicBezTo>
                  <a:cubicBezTo>
                    <a:pt x="208788" y="165913"/>
                    <a:pt x="210312" y="171501"/>
                    <a:pt x="213360" y="176784"/>
                  </a:cubicBezTo>
                  <a:lnTo>
                    <a:pt x="205740" y="184404"/>
                  </a:lnTo>
                  <a:cubicBezTo>
                    <a:pt x="200660" y="175260"/>
                    <a:pt x="198120" y="168148"/>
                    <a:pt x="198120" y="163068"/>
                  </a:cubicBezTo>
                  <a:cubicBezTo>
                    <a:pt x="198120" y="154127"/>
                    <a:pt x="201218" y="146558"/>
                    <a:pt x="207416" y="140360"/>
                  </a:cubicBezTo>
                  <a:cubicBezTo>
                    <a:pt x="213614" y="134163"/>
                    <a:pt x="221183" y="131064"/>
                    <a:pt x="230124" y="131064"/>
                  </a:cubicBezTo>
                  <a:close/>
                  <a:moveTo>
                    <a:pt x="198120" y="94488"/>
                  </a:moveTo>
                  <a:cubicBezTo>
                    <a:pt x="202590" y="94488"/>
                    <a:pt x="208940" y="96012"/>
                    <a:pt x="217170" y="99060"/>
                  </a:cubicBezTo>
                  <a:cubicBezTo>
                    <a:pt x="225399" y="102108"/>
                    <a:pt x="231749" y="103632"/>
                    <a:pt x="236220" y="103632"/>
                  </a:cubicBezTo>
                  <a:cubicBezTo>
                    <a:pt x="239064" y="103632"/>
                    <a:pt x="243128" y="102616"/>
                    <a:pt x="248412" y="100584"/>
                  </a:cubicBezTo>
                  <a:cubicBezTo>
                    <a:pt x="243535" y="109728"/>
                    <a:pt x="234899" y="114300"/>
                    <a:pt x="222504" y="114300"/>
                  </a:cubicBezTo>
                  <a:cubicBezTo>
                    <a:pt x="212344" y="114300"/>
                    <a:pt x="203708" y="117602"/>
                    <a:pt x="196596" y="124206"/>
                  </a:cubicBezTo>
                  <a:cubicBezTo>
                    <a:pt x="189484" y="130810"/>
                    <a:pt x="185928" y="139192"/>
                    <a:pt x="185928" y="149352"/>
                  </a:cubicBezTo>
                  <a:cubicBezTo>
                    <a:pt x="185928" y="161544"/>
                    <a:pt x="191008" y="174752"/>
                    <a:pt x="201168" y="188976"/>
                  </a:cubicBezTo>
                  <a:lnTo>
                    <a:pt x="188976" y="201168"/>
                  </a:lnTo>
                  <a:cubicBezTo>
                    <a:pt x="175564" y="189992"/>
                    <a:pt x="162864" y="184404"/>
                    <a:pt x="150876" y="184404"/>
                  </a:cubicBezTo>
                  <a:cubicBezTo>
                    <a:pt x="141732" y="184404"/>
                    <a:pt x="133502" y="187147"/>
                    <a:pt x="126187" y="192633"/>
                  </a:cubicBezTo>
                  <a:cubicBezTo>
                    <a:pt x="118262" y="198526"/>
                    <a:pt x="114300" y="205943"/>
                    <a:pt x="114300" y="214884"/>
                  </a:cubicBezTo>
                  <a:cubicBezTo>
                    <a:pt x="114300" y="216103"/>
                    <a:pt x="114554" y="217881"/>
                    <a:pt x="115062" y="220218"/>
                  </a:cubicBezTo>
                  <a:cubicBezTo>
                    <a:pt x="115570" y="222555"/>
                    <a:pt x="115824" y="224333"/>
                    <a:pt x="115824" y="225552"/>
                  </a:cubicBezTo>
                  <a:cubicBezTo>
                    <a:pt x="115824" y="237337"/>
                    <a:pt x="111252" y="244957"/>
                    <a:pt x="102108" y="248412"/>
                  </a:cubicBezTo>
                  <a:cubicBezTo>
                    <a:pt x="104140" y="245161"/>
                    <a:pt x="105156" y="241605"/>
                    <a:pt x="105156" y="237744"/>
                  </a:cubicBezTo>
                  <a:cubicBezTo>
                    <a:pt x="105156" y="234289"/>
                    <a:pt x="104140" y="230733"/>
                    <a:pt x="102108" y="227076"/>
                  </a:cubicBezTo>
                  <a:cubicBezTo>
                    <a:pt x="96012" y="216306"/>
                    <a:pt x="92964" y="207162"/>
                    <a:pt x="92964" y="199644"/>
                  </a:cubicBezTo>
                  <a:cubicBezTo>
                    <a:pt x="92964" y="190906"/>
                    <a:pt x="96723" y="183794"/>
                    <a:pt x="104241" y="178308"/>
                  </a:cubicBezTo>
                  <a:cubicBezTo>
                    <a:pt x="111150" y="173228"/>
                    <a:pt x="119075" y="170688"/>
                    <a:pt x="128016" y="170688"/>
                  </a:cubicBezTo>
                  <a:cubicBezTo>
                    <a:pt x="143256" y="170688"/>
                    <a:pt x="160528" y="176276"/>
                    <a:pt x="179832" y="187452"/>
                  </a:cubicBezTo>
                  <a:lnTo>
                    <a:pt x="187452" y="179832"/>
                  </a:lnTo>
                  <a:cubicBezTo>
                    <a:pt x="174244" y="157073"/>
                    <a:pt x="167640" y="141833"/>
                    <a:pt x="167640" y="134112"/>
                  </a:cubicBezTo>
                  <a:cubicBezTo>
                    <a:pt x="167640" y="123139"/>
                    <a:pt x="169976" y="114097"/>
                    <a:pt x="174650" y="106985"/>
                  </a:cubicBezTo>
                  <a:cubicBezTo>
                    <a:pt x="179933" y="98653"/>
                    <a:pt x="187756" y="94488"/>
                    <a:pt x="198120" y="94488"/>
                  </a:cubicBezTo>
                  <a:close/>
                  <a:moveTo>
                    <a:pt x="76200" y="76200"/>
                  </a:moveTo>
                  <a:lnTo>
                    <a:pt x="99060" y="85344"/>
                  </a:lnTo>
                  <a:cubicBezTo>
                    <a:pt x="118973" y="93269"/>
                    <a:pt x="132689" y="102921"/>
                    <a:pt x="140208" y="114300"/>
                  </a:cubicBezTo>
                  <a:lnTo>
                    <a:pt x="183184" y="179527"/>
                  </a:lnTo>
                  <a:lnTo>
                    <a:pt x="179222" y="183794"/>
                  </a:lnTo>
                  <a:lnTo>
                    <a:pt x="109728" y="138684"/>
                  </a:lnTo>
                  <a:cubicBezTo>
                    <a:pt x="99974" y="132385"/>
                    <a:pt x="91338" y="120701"/>
                    <a:pt x="83820" y="103632"/>
                  </a:cubicBezTo>
                  <a:lnTo>
                    <a:pt x="73152" y="79248"/>
                  </a:lnTo>
                  <a:close/>
                  <a:moveTo>
                    <a:pt x="295656" y="0"/>
                  </a:moveTo>
                  <a:lnTo>
                    <a:pt x="304800" y="0"/>
                  </a:lnTo>
                  <a:lnTo>
                    <a:pt x="304800" y="304800"/>
                  </a:lnTo>
                  <a:lnTo>
                    <a:pt x="0" y="304800"/>
                  </a:lnTo>
                  <a:lnTo>
                    <a:pt x="0" y="295656"/>
                  </a:lnTo>
                  <a:lnTo>
                    <a:pt x="295656" y="295656"/>
                  </a:lnTo>
                  <a:close/>
                  <a:moveTo>
                    <a:pt x="271272" y="0"/>
                  </a:moveTo>
                  <a:lnTo>
                    <a:pt x="280416" y="0"/>
                  </a:lnTo>
                  <a:lnTo>
                    <a:pt x="280416" y="150876"/>
                  </a:lnTo>
                  <a:cubicBezTo>
                    <a:pt x="280416" y="164287"/>
                    <a:pt x="276453" y="176073"/>
                    <a:pt x="268528" y="186233"/>
                  </a:cubicBezTo>
                  <a:cubicBezTo>
                    <a:pt x="259994" y="197205"/>
                    <a:pt x="249224" y="202692"/>
                    <a:pt x="236220" y="202692"/>
                  </a:cubicBezTo>
                  <a:cubicBezTo>
                    <a:pt x="233375" y="202692"/>
                    <a:pt x="227787" y="201168"/>
                    <a:pt x="219456" y="198120"/>
                  </a:cubicBezTo>
                  <a:lnTo>
                    <a:pt x="227076" y="188976"/>
                  </a:lnTo>
                  <a:cubicBezTo>
                    <a:pt x="233172" y="189992"/>
                    <a:pt x="237236" y="190500"/>
                    <a:pt x="239268" y="190500"/>
                  </a:cubicBezTo>
                  <a:cubicBezTo>
                    <a:pt x="249224" y="190500"/>
                    <a:pt x="257251" y="185420"/>
                    <a:pt x="263347" y="175260"/>
                  </a:cubicBezTo>
                  <a:cubicBezTo>
                    <a:pt x="268630" y="166522"/>
                    <a:pt x="271272" y="156870"/>
                    <a:pt x="271272" y="146304"/>
                  </a:cubicBez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p>
          </p:txBody>
        </p:sp>
      </p:grpSp>
      <p:sp>
        <p:nvSpPr>
          <p:cNvPr id="14" name="TextBox 13">
            <a:extLst>
              <a:ext uri="{FF2B5EF4-FFF2-40B4-BE49-F238E27FC236}">
                <a16:creationId xmlns:a16="http://schemas.microsoft.com/office/drawing/2014/main" id="{6FE95050-DF0A-4FA7-B6BB-D64B114E4BEF}"/>
              </a:ext>
            </a:extLst>
          </p:cNvPr>
          <p:cNvSpPr txBox="1"/>
          <p:nvPr/>
        </p:nvSpPr>
        <p:spPr>
          <a:xfrm>
            <a:off x="589796" y="2969869"/>
            <a:ext cx="4132862" cy="363037"/>
          </a:xfrm>
          <a:prstGeom prst="rect">
            <a:avLst/>
          </a:prstGeom>
          <a:noFill/>
        </p:spPr>
        <p:txBody>
          <a:bodyPr wrap="none" rtlCol="0">
            <a:prstTxWarp prst="textPlain">
              <a:avLst/>
            </a:prstTxWarp>
            <a:spAutoFit/>
          </a:bodyPr>
          <a:lstStyle/>
          <a:p>
            <a:pPr marL="285750" indent="-285750">
              <a:buFont typeface="Wingdings" panose="05000000000000000000" pitchFamily="2" charset="2"/>
              <a:buChar char="Ø"/>
            </a:pPr>
            <a:r>
              <a:rPr lang="en-US" b="1" dirty="0" err="1">
                <a:solidFill>
                  <a:schemeClr val="accent6">
                    <a:lumMod val="50000"/>
                  </a:schemeClr>
                </a:solidFill>
                <a:latin typeface="NikoshBAN" pitchFamily="2" charset="0"/>
                <a:cs typeface="NikoshBAN" pitchFamily="2" charset="0"/>
              </a:rPr>
              <a:t>প্রতিসরণ</a:t>
            </a:r>
            <a:r>
              <a:rPr lang="en-US" b="1" dirty="0">
                <a:solidFill>
                  <a:schemeClr val="accent6">
                    <a:lumMod val="50000"/>
                  </a:schemeClr>
                </a:solidFill>
                <a:latin typeface="NikoshBAN" pitchFamily="2" charset="0"/>
                <a:cs typeface="NikoshBAN" pitchFamily="2" charset="0"/>
              </a:rPr>
              <a:t> </a:t>
            </a:r>
            <a:r>
              <a:rPr lang="en-US" b="1" dirty="0" err="1">
                <a:solidFill>
                  <a:schemeClr val="accent6">
                    <a:lumMod val="50000"/>
                  </a:schemeClr>
                </a:solidFill>
                <a:latin typeface="NikoshBAN" pitchFamily="2" charset="0"/>
                <a:cs typeface="NikoshBAN" pitchFamily="2" charset="0"/>
              </a:rPr>
              <a:t>কোণের</a:t>
            </a:r>
            <a:r>
              <a:rPr lang="en-US" b="1" dirty="0">
                <a:solidFill>
                  <a:schemeClr val="accent6">
                    <a:lumMod val="50000"/>
                  </a:schemeClr>
                </a:solidFill>
                <a:latin typeface="NikoshBAN" pitchFamily="2" charset="0"/>
                <a:cs typeface="NikoshBAN" pitchFamily="2" charset="0"/>
              </a:rPr>
              <a:t> </a:t>
            </a:r>
            <a:r>
              <a:rPr lang="bn-BD" b="1" dirty="0">
                <a:solidFill>
                  <a:schemeClr val="accent6">
                    <a:lumMod val="50000"/>
                  </a:schemeClr>
                </a:solidFill>
                <a:latin typeface="NikoshBAN" pitchFamily="2" charset="0"/>
                <a:cs typeface="NikoshBAN" pitchFamily="2" charset="0"/>
              </a:rPr>
              <a:t>সংজ্ঞা</a:t>
            </a:r>
            <a:r>
              <a:rPr lang="en-US" b="1" dirty="0">
                <a:solidFill>
                  <a:schemeClr val="accent6">
                    <a:lumMod val="50000"/>
                  </a:schemeClr>
                </a:solidFill>
                <a:latin typeface="NikoshBAN" pitchFamily="2" charset="0"/>
                <a:cs typeface="NikoshBAN" pitchFamily="2" charset="0"/>
              </a:rPr>
              <a:t> </a:t>
            </a:r>
            <a:r>
              <a:rPr lang="en-US" b="1" dirty="0" err="1">
                <a:solidFill>
                  <a:schemeClr val="accent6">
                    <a:lumMod val="50000"/>
                  </a:schemeClr>
                </a:solidFill>
                <a:latin typeface="NikoshBAN" pitchFamily="2" charset="0"/>
                <a:cs typeface="NikoshBAN" pitchFamily="2" charset="0"/>
              </a:rPr>
              <a:t>বলতে</a:t>
            </a:r>
            <a:r>
              <a:rPr lang="en-US" b="1" dirty="0">
                <a:solidFill>
                  <a:schemeClr val="accent6">
                    <a:lumMod val="50000"/>
                  </a:schemeClr>
                </a:solidFill>
                <a:latin typeface="NikoshBAN" pitchFamily="2" charset="0"/>
                <a:cs typeface="NikoshBAN" pitchFamily="2" charset="0"/>
              </a:rPr>
              <a:t> </a:t>
            </a:r>
            <a:r>
              <a:rPr lang="en-US" b="1" dirty="0" err="1">
                <a:solidFill>
                  <a:schemeClr val="accent6">
                    <a:lumMod val="50000"/>
                  </a:schemeClr>
                </a:solidFill>
                <a:latin typeface="NikoshBAN" pitchFamily="2" charset="0"/>
                <a:cs typeface="NikoshBAN" pitchFamily="2" charset="0"/>
              </a:rPr>
              <a:t>পারবে</a:t>
            </a:r>
            <a:r>
              <a:rPr lang="en-US" b="1" dirty="0">
                <a:solidFill>
                  <a:schemeClr val="accent6">
                    <a:lumMod val="50000"/>
                  </a:schemeClr>
                </a:solidFill>
                <a:latin typeface="NikoshBAN" pitchFamily="2" charset="0"/>
                <a:cs typeface="NikoshBAN" pitchFamily="2" charset="0"/>
              </a:rPr>
              <a:t> </a:t>
            </a:r>
            <a:r>
              <a:rPr lang="bn-IN" b="1" dirty="0">
                <a:solidFill>
                  <a:schemeClr val="accent6">
                    <a:lumMod val="50000"/>
                  </a:schemeClr>
                </a:solidFill>
                <a:latin typeface="NikoshBAN" pitchFamily="2" charset="0"/>
                <a:cs typeface="NikoshBAN" pitchFamily="2" charset="0"/>
              </a:rPr>
              <a:t>।</a:t>
            </a:r>
            <a:endParaRPr lang="en-US" b="1" dirty="0">
              <a:solidFill>
                <a:schemeClr val="accent6">
                  <a:lumMod val="50000"/>
                </a:schemeClr>
              </a:solidFill>
              <a:latin typeface="NikoshBAN" pitchFamily="2" charset="0"/>
              <a:cs typeface="NikoshBAN" pitchFamily="2" charset="0"/>
            </a:endParaRPr>
          </a:p>
        </p:txBody>
      </p:sp>
      <p:pic>
        <p:nvPicPr>
          <p:cNvPr id="2" name="Picture 1">
            <a:extLst>
              <a:ext uri="{FF2B5EF4-FFF2-40B4-BE49-F238E27FC236}">
                <a16:creationId xmlns:a16="http://schemas.microsoft.com/office/drawing/2014/main" id="{F46AE6B0-0948-4DC2-B844-CB23E495C007}"/>
              </a:ext>
            </a:extLst>
          </p:cNvPr>
          <p:cNvPicPr>
            <a:picLocks noChangeAspect="1"/>
          </p:cNvPicPr>
          <p:nvPr/>
        </p:nvPicPr>
        <p:blipFill rotWithShape="1">
          <a:blip r:embed="rId2"/>
          <a:srcRect b="26213"/>
          <a:stretch/>
        </p:blipFill>
        <p:spPr>
          <a:xfrm>
            <a:off x="2068725" y="212790"/>
            <a:ext cx="4518931" cy="1647092"/>
          </a:xfrm>
          <a:prstGeom prst="rect">
            <a:avLst/>
          </a:prstGeom>
        </p:spPr>
      </p:pic>
      <p:sp>
        <p:nvSpPr>
          <p:cNvPr id="15" name="TextBox 14">
            <a:extLst>
              <a:ext uri="{FF2B5EF4-FFF2-40B4-BE49-F238E27FC236}">
                <a16:creationId xmlns:a16="http://schemas.microsoft.com/office/drawing/2014/main" id="{1CBB280C-FDE5-40A9-8BE4-4405185D6FD6}"/>
              </a:ext>
            </a:extLst>
          </p:cNvPr>
          <p:cNvSpPr txBox="1"/>
          <p:nvPr/>
        </p:nvSpPr>
        <p:spPr>
          <a:xfrm>
            <a:off x="589795" y="3525094"/>
            <a:ext cx="4132863" cy="369332"/>
          </a:xfrm>
          <a:prstGeom prst="rect">
            <a:avLst/>
          </a:prstGeom>
          <a:noFill/>
        </p:spPr>
        <p:txBody>
          <a:bodyPr wrap="none" rtlCol="0">
            <a:prstTxWarp prst="textPlain">
              <a:avLst/>
            </a:prstTxWarp>
            <a:spAutoFit/>
          </a:bodyPr>
          <a:lstStyle/>
          <a:p>
            <a:pPr marL="285750" indent="-285750">
              <a:buFont typeface="Wingdings" panose="05000000000000000000" pitchFamily="2" charset="2"/>
              <a:buChar char="Ø"/>
            </a:pPr>
            <a:r>
              <a:rPr lang="as-IN" b="1" dirty="0">
                <a:solidFill>
                  <a:schemeClr val="accent6">
                    <a:lumMod val="50000"/>
                  </a:schemeClr>
                </a:solidFill>
                <a:latin typeface="NikoshBAN" pitchFamily="2" charset="0"/>
                <a:cs typeface="NikoshBAN" pitchFamily="2" charset="0"/>
              </a:rPr>
              <a:t>আলোক রশ্মির দিক পরিবর্তন পর্যবেক্ষন  করতে পারবে ।</a:t>
            </a:r>
            <a:endParaRPr lang="as-IN" b="1" dirty="0"/>
          </a:p>
        </p:txBody>
      </p:sp>
      <p:sp>
        <p:nvSpPr>
          <p:cNvPr id="16" name="TextBox 15">
            <a:extLst>
              <a:ext uri="{FF2B5EF4-FFF2-40B4-BE49-F238E27FC236}">
                <a16:creationId xmlns:a16="http://schemas.microsoft.com/office/drawing/2014/main" id="{96F6057D-9374-46CE-820F-6E0DB18A5E6F}"/>
              </a:ext>
            </a:extLst>
          </p:cNvPr>
          <p:cNvSpPr txBox="1"/>
          <p:nvPr/>
        </p:nvSpPr>
        <p:spPr>
          <a:xfrm>
            <a:off x="589796" y="4195765"/>
            <a:ext cx="5506204" cy="369332"/>
          </a:xfrm>
          <a:prstGeom prst="rect">
            <a:avLst/>
          </a:prstGeom>
          <a:noFill/>
        </p:spPr>
        <p:txBody>
          <a:bodyPr wrap="square" rtlCol="0">
            <a:prstTxWarp prst="textPlain">
              <a:avLst/>
            </a:prstTxWarp>
            <a:spAutoFit/>
          </a:bodyPr>
          <a:lstStyle/>
          <a:p>
            <a:pPr marL="285750" indent="-285750">
              <a:buFont typeface="Wingdings" panose="05000000000000000000" pitchFamily="2" charset="2"/>
              <a:buChar char="Ø"/>
            </a:pPr>
            <a:r>
              <a:rPr lang="as-IN" b="1" dirty="0">
                <a:solidFill>
                  <a:schemeClr val="accent6">
                    <a:lumMod val="50000"/>
                  </a:schemeClr>
                </a:solidFill>
                <a:latin typeface="NikoshBAN" pitchFamily="2" charset="0"/>
                <a:cs typeface="NikoshBAN" pitchFamily="2" charset="0"/>
              </a:rPr>
              <a:t>মাধ্যম পরিবর্তনে আলোকরশ্মির পরিবর্তন  চিত্র অঙ্কন করতে পারবে</a:t>
            </a:r>
            <a:r>
              <a:rPr lang="en-US" b="1" dirty="0">
                <a:solidFill>
                  <a:schemeClr val="accent6">
                    <a:lumMod val="50000"/>
                  </a:schemeClr>
                </a:solidFill>
                <a:latin typeface="NikoshBAN" pitchFamily="2" charset="0"/>
                <a:cs typeface="NikoshBAN" pitchFamily="2" charset="0"/>
              </a:rPr>
              <a:t>।</a:t>
            </a:r>
            <a:endParaRPr lang="as-IN" b="1" dirty="0"/>
          </a:p>
        </p:txBody>
      </p:sp>
    </p:spTree>
    <p:extLst>
      <p:ext uri="{BB962C8B-B14F-4D97-AF65-F5344CB8AC3E}">
        <p14:creationId xmlns:p14="http://schemas.microsoft.com/office/powerpoint/2010/main" val="136310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1000"/>
                                        <p:tgtEl>
                                          <p:spTgt spid="14"/>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1000"/>
                                        <p:tgtEl>
                                          <p:spTgt spid="15"/>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33EF1CCA-9408-4360-BCD2-5E0C288139FE}"/>
              </a:ext>
            </a:extLst>
          </p:cNvPr>
          <p:cNvGrpSpPr/>
          <p:nvPr/>
        </p:nvGrpSpPr>
        <p:grpSpPr>
          <a:xfrm>
            <a:off x="-171450" y="-188686"/>
            <a:ext cx="9576707" cy="7199086"/>
            <a:chOff x="-114300" y="0"/>
            <a:chExt cx="12420600" cy="7122884"/>
          </a:xfrm>
        </p:grpSpPr>
        <p:sp>
          <p:nvSpPr>
            <p:cNvPr id="4" name="Freeform: Shape 3">
              <a:extLst>
                <a:ext uri="{FF2B5EF4-FFF2-40B4-BE49-F238E27FC236}">
                  <a16:creationId xmlns:a16="http://schemas.microsoft.com/office/drawing/2014/main" id="{48F81F1A-BA5D-4521-A698-76DFD6CAFD8E}"/>
                </a:ext>
              </a:extLst>
            </p:cNvPr>
            <p:cNvSpPr/>
            <p:nvPr/>
          </p:nvSpPr>
          <p:spPr>
            <a:xfrm>
              <a:off x="0" y="132442"/>
              <a:ext cx="12192000" cy="6858000"/>
            </a:xfrm>
            <a:custGeom>
              <a:avLst/>
              <a:gdLst>
                <a:gd name="connsiteX0" fmla="*/ 1182192 w 12192000"/>
                <a:gd name="connsiteY0" fmla="*/ 352698 h 6858000"/>
                <a:gd name="connsiteX1" fmla="*/ 300446 w 12192000"/>
                <a:gd name="connsiteY1" fmla="*/ 1234444 h 6858000"/>
                <a:gd name="connsiteX2" fmla="*/ 300446 w 12192000"/>
                <a:gd name="connsiteY2" fmla="*/ 5701934 h 6858000"/>
                <a:gd name="connsiteX3" fmla="*/ 1182192 w 12192000"/>
                <a:gd name="connsiteY3" fmla="*/ 6583680 h 6858000"/>
                <a:gd name="connsiteX4" fmla="*/ 11018517 w 12192000"/>
                <a:gd name="connsiteY4" fmla="*/ 6583680 h 6858000"/>
                <a:gd name="connsiteX5" fmla="*/ 11900263 w 12192000"/>
                <a:gd name="connsiteY5" fmla="*/ 5701934 h 6858000"/>
                <a:gd name="connsiteX6" fmla="*/ 11900263 w 12192000"/>
                <a:gd name="connsiteY6" fmla="*/ 1234444 h 6858000"/>
                <a:gd name="connsiteX7" fmla="*/ 11018517 w 12192000"/>
                <a:gd name="connsiteY7" fmla="*/ 352698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1182192" y="352698"/>
                  </a:moveTo>
                  <a:cubicBezTo>
                    <a:pt x="695217" y="352698"/>
                    <a:pt x="300446" y="747469"/>
                    <a:pt x="300446" y="1234444"/>
                  </a:cubicBezTo>
                  <a:lnTo>
                    <a:pt x="300446" y="5701934"/>
                  </a:lnTo>
                  <a:cubicBezTo>
                    <a:pt x="300446" y="6188909"/>
                    <a:pt x="695217" y="6583680"/>
                    <a:pt x="1182192" y="6583680"/>
                  </a:cubicBezTo>
                  <a:lnTo>
                    <a:pt x="11018517" y="6583680"/>
                  </a:lnTo>
                  <a:cubicBezTo>
                    <a:pt x="11505492" y="6583680"/>
                    <a:pt x="11900263" y="6188909"/>
                    <a:pt x="11900263" y="5701934"/>
                  </a:cubicBezTo>
                  <a:lnTo>
                    <a:pt x="11900263" y="1234444"/>
                  </a:lnTo>
                  <a:cubicBezTo>
                    <a:pt x="11900263" y="747469"/>
                    <a:pt x="11505492" y="352698"/>
                    <a:pt x="11018517" y="352698"/>
                  </a:cubicBezTo>
                  <a:close/>
                  <a:moveTo>
                    <a:pt x="0" y="0"/>
                  </a:moveTo>
                  <a:lnTo>
                    <a:pt x="12192000" y="0"/>
                  </a:lnTo>
                  <a:lnTo>
                    <a:pt x="12192000" y="6858000"/>
                  </a:lnTo>
                  <a:lnTo>
                    <a:pt x="0" y="6858000"/>
                  </a:lnTo>
                  <a:close/>
                </a:path>
              </a:pathLst>
            </a:custGeom>
            <a:solidFill>
              <a:schemeClr val="accent6">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91F8DE4-0BE5-41FA-B9E4-FB23E1590521}"/>
                </a:ext>
              </a:extLst>
            </p:cNvPr>
            <p:cNvSpPr txBox="1"/>
            <p:nvPr/>
          </p:nvSpPr>
          <p:spPr>
            <a:xfrm>
              <a:off x="-114300" y="43542"/>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6" name="TextBox 5">
              <a:extLst>
                <a:ext uri="{FF2B5EF4-FFF2-40B4-BE49-F238E27FC236}">
                  <a16:creationId xmlns:a16="http://schemas.microsoft.com/office/drawing/2014/main" id="{2AF3EBCE-014B-44E1-93B8-FEC28BA51720}"/>
                </a:ext>
              </a:extLst>
            </p:cNvPr>
            <p:cNvSpPr txBox="1"/>
            <p:nvPr/>
          </p:nvSpPr>
          <p:spPr>
            <a:xfrm rot="16200000">
              <a:off x="47455" y="5796359"/>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7" name="TextBox 6">
              <a:extLst>
                <a:ext uri="{FF2B5EF4-FFF2-40B4-BE49-F238E27FC236}">
                  <a16:creationId xmlns:a16="http://schemas.microsoft.com/office/drawing/2014/main" id="{76F43A8B-D56B-44D9-8AA1-1E9234B972C1}"/>
                </a:ext>
              </a:extLst>
            </p:cNvPr>
            <p:cNvSpPr txBox="1"/>
            <p:nvPr/>
          </p:nvSpPr>
          <p:spPr>
            <a:xfrm rot="10800000">
              <a:off x="11099800" y="5610113"/>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8" name="TextBox 7">
              <a:extLst>
                <a:ext uri="{FF2B5EF4-FFF2-40B4-BE49-F238E27FC236}">
                  <a16:creationId xmlns:a16="http://schemas.microsoft.com/office/drawing/2014/main" id="{B5D91530-595A-49EF-9730-41040A3F7984}"/>
                </a:ext>
              </a:extLst>
            </p:cNvPr>
            <p:cNvSpPr txBox="1"/>
            <p:nvPr/>
          </p:nvSpPr>
          <p:spPr>
            <a:xfrm rot="5400000">
              <a:off x="10938045" y="-120025"/>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9" name="TextBox 8">
              <a:extLst>
                <a:ext uri="{FF2B5EF4-FFF2-40B4-BE49-F238E27FC236}">
                  <a16:creationId xmlns:a16="http://schemas.microsoft.com/office/drawing/2014/main" id="{680021FA-FA7B-4759-B815-A87F6D31DCB6}"/>
                </a:ext>
              </a:extLst>
            </p:cNvPr>
            <p:cNvSpPr txBox="1"/>
            <p:nvPr/>
          </p:nvSpPr>
          <p:spPr>
            <a:xfrm>
              <a:off x="4738109" y="174646"/>
              <a:ext cx="2834640" cy="274320"/>
            </a:xfrm>
            <a:custGeom>
              <a:avLst/>
              <a:gdLst/>
              <a:ahLst/>
              <a:cxnLst/>
              <a:rect l="l" t="t" r="r" b="b"/>
              <a:pathLst>
                <a:path w="2715781" h="257175">
                  <a:moveTo>
                    <a:pt x="2510041" y="216027"/>
                  </a:moveTo>
                  <a:lnTo>
                    <a:pt x="2516471" y="216027"/>
                  </a:lnTo>
                  <a:cubicBezTo>
                    <a:pt x="2518871" y="216027"/>
                    <a:pt x="2520971" y="216927"/>
                    <a:pt x="2522771" y="218727"/>
                  </a:cubicBezTo>
                  <a:cubicBezTo>
                    <a:pt x="2524572" y="220528"/>
                    <a:pt x="2525472" y="222628"/>
                    <a:pt x="2525472" y="225028"/>
                  </a:cubicBezTo>
                  <a:lnTo>
                    <a:pt x="2525472" y="236601"/>
                  </a:lnTo>
                  <a:lnTo>
                    <a:pt x="2515185" y="236601"/>
                  </a:lnTo>
                  <a:cubicBezTo>
                    <a:pt x="2512270" y="236601"/>
                    <a:pt x="2509827" y="235615"/>
                    <a:pt x="2507855" y="233644"/>
                  </a:cubicBezTo>
                  <a:cubicBezTo>
                    <a:pt x="2505884" y="231672"/>
                    <a:pt x="2504898" y="229229"/>
                    <a:pt x="2504898" y="226314"/>
                  </a:cubicBezTo>
                  <a:lnTo>
                    <a:pt x="2504898" y="221171"/>
                  </a:lnTo>
                  <a:lnTo>
                    <a:pt x="2510041" y="221171"/>
                  </a:lnTo>
                  <a:close/>
                  <a:moveTo>
                    <a:pt x="2489467" y="216027"/>
                  </a:moveTo>
                  <a:lnTo>
                    <a:pt x="2494611" y="216027"/>
                  </a:lnTo>
                  <a:lnTo>
                    <a:pt x="2494611" y="222456"/>
                  </a:lnTo>
                  <a:lnTo>
                    <a:pt x="2501040" y="222456"/>
                  </a:lnTo>
                  <a:lnTo>
                    <a:pt x="2501040" y="226314"/>
                  </a:lnTo>
                  <a:cubicBezTo>
                    <a:pt x="2501040" y="228886"/>
                    <a:pt x="2500183" y="231243"/>
                    <a:pt x="2498468" y="233386"/>
                  </a:cubicBezTo>
                  <a:cubicBezTo>
                    <a:pt x="2496754" y="235529"/>
                    <a:pt x="2494611" y="236601"/>
                    <a:pt x="2492039" y="236601"/>
                  </a:cubicBezTo>
                  <a:lnTo>
                    <a:pt x="2479180" y="236601"/>
                  </a:lnTo>
                  <a:lnTo>
                    <a:pt x="2479180" y="228886"/>
                  </a:lnTo>
                  <a:cubicBezTo>
                    <a:pt x="2479180" y="220313"/>
                    <a:pt x="2482609" y="216027"/>
                    <a:pt x="2489467" y="216027"/>
                  </a:cubicBezTo>
                  <a:close/>
                  <a:moveTo>
                    <a:pt x="1895391" y="216027"/>
                  </a:moveTo>
                  <a:lnTo>
                    <a:pt x="1901821" y="216027"/>
                  </a:lnTo>
                  <a:cubicBezTo>
                    <a:pt x="1904221" y="216027"/>
                    <a:pt x="1906321" y="216927"/>
                    <a:pt x="1908121" y="218727"/>
                  </a:cubicBezTo>
                  <a:cubicBezTo>
                    <a:pt x="1909922" y="220528"/>
                    <a:pt x="1910822" y="222628"/>
                    <a:pt x="1910822" y="225028"/>
                  </a:cubicBezTo>
                  <a:lnTo>
                    <a:pt x="1910822" y="236601"/>
                  </a:lnTo>
                  <a:lnTo>
                    <a:pt x="1900535" y="236601"/>
                  </a:lnTo>
                  <a:cubicBezTo>
                    <a:pt x="1897620" y="236601"/>
                    <a:pt x="1895177" y="235615"/>
                    <a:pt x="1893205" y="233644"/>
                  </a:cubicBezTo>
                  <a:cubicBezTo>
                    <a:pt x="1891234" y="231672"/>
                    <a:pt x="1890248" y="229229"/>
                    <a:pt x="1890248" y="226314"/>
                  </a:cubicBezTo>
                  <a:lnTo>
                    <a:pt x="1890248" y="221171"/>
                  </a:lnTo>
                  <a:lnTo>
                    <a:pt x="1895391" y="221171"/>
                  </a:lnTo>
                  <a:close/>
                  <a:moveTo>
                    <a:pt x="1874817" y="216027"/>
                  </a:moveTo>
                  <a:lnTo>
                    <a:pt x="1879961" y="216027"/>
                  </a:lnTo>
                  <a:lnTo>
                    <a:pt x="1879961" y="222456"/>
                  </a:lnTo>
                  <a:lnTo>
                    <a:pt x="1886390" y="222456"/>
                  </a:lnTo>
                  <a:lnTo>
                    <a:pt x="1886390" y="226314"/>
                  </a:lnTo>
                  <a:cubicBezTo>
                    <a:pt x="1886390" y="228886"/>
                    <a:pt x="1885533" y="231243"/>
                    <a:pt x="1883818" y="233386"/>
                  </a:cubicBezTo>
                  <a:cubicBezTo>
                    <a:pt x="1882104" y="235529"/>
                    <a:pt x="1879961" y="236601"/>
                    <a:pt x="1877389" y="236601"/>
                  </a:cubicBezTo>
                  <a:lnTo>
                    <a:pt x="1864530" y="236601"/>
                  </a:lnTo>
                  <a:lnTo>
                    <a:pt x="1864530" y="228886"/>
                  </a:lnTo>
                  <a:cubicBezTo>
                    <a:pt x="1864530" y="220313"/>
                    <a:pt x="1867959" y="216027"/>
                    <a:pt x="1874817" y="216027"/>
                  </a:cubicBezTo>
                  <a:close/>
                  <a:moveTo>
                    <a:pt x="1280739" y="216027"/>
                  </a:moveTo>
                  <a:lnTo>
                    <a:pt x="1287169" y="216027"/>
                  </a:lnTo>
                  <a:cubicBezTo>
                    <a:pt x="1289569" y="216027"/>
                    <a:pt x="1291669" y="216927"/>
                    <a:pt x="1293469" y="218727"/>
                  </a:cubicBezTo>
                  <a:cubicBezTo>
                    <a:pt x="1295270" y="220528"/>
                    <a:pt x="1296170" y="222628"/>
                    <a:pt x="1296170" y="225028"/>
                  </a:cubicBezTo>
                  <a:lnTo>
                    <a:pt x="1296170" y="236601"/>
                  </a:lnTo>
                  <a:lnTo>
                    <a:pt x="1285883" y="236601"/>
                  </a:lnTo>
                  <a:cubicBezTo>
                    <a:pt x="1282968" y="236601"/>
                    <a:pt x="1280525" y="235615"/>
                    <a:pt x="1278553" y="233644"/>
                  </a:cubicBezTo>
                  <a:cubicBezTo>
                    <a:pt x="1276582" y="231672"/>
                    <a:pt x="1275596" y="229229"/>
                    <a:pt x="1275596" y="226314"/>
                  </a:cubicBezTo>
                  <a:lnTo>
                    <a:pt x="1275596" y="221171"/>
                  </a:lnTo>
                  <a:lnTo>
                    <a:pt x="1280739" y="221171"/>
                  </a:lnTo>
                  <a:close/>
                  <a:moveTo>
                    <a:pt x="1260165" y="216027"/>
                  </a:moveTo>
                  <a:lnTo>
                    <a:pt x="1265309" y="216027"/>
                  </a:lnTo>
                  <a:lnTo>
                    <a:pt x="1265309" y="222456"/>
                  </a:lnTo>
                  <a:lnTo>
                    <a:pt x="1271738" y="222456"/>
                  </a:lnTo>
                  <a:lnTo>
                    <a:pt x="1271738" y="226314"/>
                  </a:lnTo>
                  <a:cubicBezTo>
                    <a:pt x="1271738" y="228886"/>
                    <a:pt x="1270881" y="231243"/>
                    <a:pt x="1269166" y="233386"/>
                  </a:cubicBezTo>
                  <a:cubicBezTo>
                    <a:pt x="1267452" y="235529"/>
                    <a:pt x="1265309" y="236601"/>
                    <a:pt x="1262737" y="236601"/>
                  </a:cubicBezTo>
                  <a:lnTo>
                    <a:pt x="1249878" y="236601"/>
                  </a:lnTo>
                  <a:lnTo>
                    <a:pt x="1249878" y="228886"/>
                  </a:lnTo>
                  <a:cubicBezTo>
                    <a:pt x="1249878" y="220313"/>
                    <a:pt x="1253307" y="216027"/>
                    <a:pt x="1260165" y="216027"/>
                  </a:cubicBezTo>
                  <a:close/>
                  <a:moveTo>
                    <a:pt x="666087" y="216027"/>
                  </a:moveTo>
                  <a:lnTo>
                    <a:pt x="672517" y="216027"/>
                  </a:lnTo>
                  <a:cubicBezTo>
                    <a:pt x="674917" y="216027"/>
                    <a:pt x="677017" y="216927"/>
                    <a:pt x="678817" y="218727"/>
                  </a:cubicBezTo>
                  <a:cubicBezTo>
                    <a:pt x="680618" y="220528"/>
                    <a:pt x="681518" y="222628"/>
                    <a:pt x="681518" y="225028"/>
                  </a:cubicBezTo>
                  <a:lnTo>
                    <a:pt x="681518" y="236601"/>
                  </a:lnTo>
                  <a:lnTo>
                    <a:pt x="671231" y="236601"/>
                  </a:lnTo>
                  <a:cubicBezTo>
                    <a:pt x="668316" y="236601"/>
                    <a:pt x="665873" y="235615"/>
                    <a:pt x="663901" y="233644"/>
                  </a:cubicBezTo>
                  <a:cubicBezTo>
                    <a:pt x="661930" y="231672"/>
                    <a:pt x="660944" y="229229"/>
                    <a:pt x="660944" y="226314"/>
                  </a:cubicBezTo>
                  <a:lnTo>
                    <a:pt x="660944" y="221171"/>
                  </a:lnTo>
                  <a:lnTo>
                    <a:pt x="666087" y="221171"/>
                  </a:lnTo>
                  <a:close/>
                  <a:moveTo>
                    <a:pt x="645513" y="216027"/>
                  </a:moveTo>
                  <a:lnTo>
                    <a:pt x="650657" y="216027"/>
                  </a:lnTo>
                  <a:lnTo>
                    <a:pt x="650657" y="222456"/>
                  </a:lnTo>
                  <a:lnTo>
                    <a:pt x="657086" y="222456"/>
                  </a:lnTo>
                  <a:lnTo>
                    <a:pt x="657086" y="226314"/>
                  </a:lnTo>
                  <a:cubicBezTo>
                    <a:pt x="657086" y="228886"/>
                    <a:pt x="656229" y="231243"/>
                    <a:pt x="654514" y="233386"/>
                  </a:cubicBezTo>
                  <a:cubicBezTo>
                    <a:pt x="652800" y="235529"/>
                    <a:pt x="650657" y="236601"/>
                    <a:pt x="648085" y="236601"/>
                  </a:cubicBezTo>
                  <a:lnTo>
                    <a:pt x="635226" y="236601"/>
                  </a:lnTo>
                  <a:lnTo>
                    <a:pt x="635226" y="228886"/>
                  </a:lnTo>
                  <a:cubicBezTo>
                    <a:pt x="635226" y="220313"/>
                    <a:pt x="638655" y="216027"/>
                    <a:pt x="645513" y="216027"/>
                  </a:cubicBezTo>
                  <a:close/>
                  <a:moveTo>
                    <a:pt x="51435" y="216027"/>
                  </a:moveTo>
                  <a:lnTo>
                    <a:pt x="57865" y="216027"/>
                  </a:lnTo>
                  <a:cubicBezTo>
                    <a:pt x="60265" y="216027"/>
                    <a:pt x="62365" y="216927"/>
                    <a:pt x="64166" y="218727"/>
                  </a:cubicBezTo>
                  <a:cubicBezTo>
                    <a:pt x="65966" y="220528"/>
                    <a:pt x="66866" y="222628"/>
                    <a:pt x="66866" y="225028"/>
                  </a:cubicBezTo>
                  <a:lnTo>
                    <a:pt x="66866" y="236601"/>
                  </a:lnTo>
                  <a:lnTo>
                    <a:pt x="56579" y="236601"/>
                  </a:lnTo>
                  <a:cubicBezTo>
                    <a:pt x="53664" y="236601"/>
                    <a:pt x="51221" y="235615"/>
                    <a:pt x="49249" y="233644"/>
                  </a:cubicBezTo>
                  <a:cubicBezTo>
                    <a:pt x="47278" y="231672"/>
                    <a:pt x="46292" y="229229"/>
                    <a:pt x="46292" y="226314"/>
                  </a:cubicBezTo>
                  <a:lnTo>
                    <a:pt x="46292" y="221171"/>
                  </a:lnTo>
                  <a:lnTo>
                    <a:pt x="51435" y="221171"/>
                  </a:lnTo>
                  <a:close/>
                  <a:moveTo>
                    <a:pt x="30861" y="216027"/>
                  </a:moveTo>
                  <a:lnTo>
                    <a:pt x="36005" y="216027"/>
                  </a:lnTo>
                  <a:lnTo>
                    <a:pt x="36005" y="222456"/>
                  </a:lnTo>
                  <a:lnTo>
                    <a:pt x="42434" y="222456"/>
                  </a:lnTo>
                  <a:lnTo>
                    <a:pt x="42434" y="226314"/>
                  </a:lnTo>
                  <a:cubicBezTo>
                    <a:pt x="42434" y="228886"/>
                    <a:pt x="41577" y="231243"/>
                    <a:pt x="39863" y="233386"/>
                  </a:cubicBezTo>
                  <a:cubicBezTo>
                    <a:pt x="38148" y="235529"/>
                    <a:pt x="36005" y="236601"/>
                    <a:pt x="33433" y="236601"/>
                  </a:cubicBezTo>
                  <a:lnTo>
                    <a:pt x="20574" y="236601"/>
                  </a:lnTo>
                  <a:lnTo>
                    <a:pt x="20574" y="228886"/>
                  </a:lnTo>
                  <a:cubicBezTo>
                    <a:pt x="20574" y="220313"/>
                    <a:pt x="24003" y="216027"/>
                    <a:pt x="30861" y="216027"/>
                  </a:cubicBezTo>
                  <a:close/>
                  <a:moveTo>
                    <a:pt x="2497182" y="208312"/>
                  </a:moveTo>
                  <a:lnTo>
                    <a:pt x="2507469" y="208312"/>
                  </a:lnTo>
                  <a:lnTo>
                    <a:pt x="2507469" y="218599"/>
                  </a:lnTo>
                  <a:lnTo>
                    <a:pt x="2497182" y="218599"/>
                  </a:lnTo>
                  <a:close/>
                  <a:moveTo>
                    <a:pt x="1882532" y="208312"/>
                  </a:moveTo>
                  <a:lnTo>
                    <a:pt x="1892819" y="208312"/>
                  </a:lnTo>
                  <a:lnTo>
                    <a:pt x="1892819" y="218599"/>
                  </a:lnTo>
                  <a:lnTo>
                    <a:pt x="1882532" y="218599"/>
                  </a:lnTo>
                  <a:close/>
                  <a:moveTo>
                    <a:pt x="1267880" y="208312"/>
                  </a:moveTo>
                  <a:lnTo>
                    <a:pt x="1278167" y="208312"/>
                  </a:lnTo>
                  <a:lnTo>
                    <a:pt x="1278167" y="218599"/>
                  </a:lnTo>
                  <a:lnTo>
                    <a:pt x="1267880" y="218599"/>
                  </a:lnTo>
                  <a:close/>
                  <a:moveTo>
                    <a:pt x="653228" y="208312"/>
                  </a:moveTo>
                  <a:lnTo>
                    <a:pt x="663515" y="208312"/>
                  </a:lnTo>
                  <a:lnTo>
                    <a:pt x="663515" y="218599"/>
                  </a:lnTo>
                  <a:lnTo>
                    <a:pt x="653228" y="218599"/>
                  </a:lnTo>
                  <a:close/>
                  <a:moveTo>
                    <a:pt x="38577" y="208312"/>
                  </a:moveTo>
                  <a:lnTo>
                    <a:pt x="48864" y="208312"/>
                  </a:lnTo>
                  <a:lnTo>
                    <a:pt x="48864" y="218599"/>
                  </a:lnTo>
                  <a:lnTo>
                    <a:pt x="38577" y="218599"/>
                  </a:lnTo>
                  <a:close/>
                  <a:moveTo>
                    <a:pt x="2664346" y="190310"/>
                  </a:moveTo>
                  <a:cubicBezTo>
                    <a:pt x="2668632" y="190310"/>
                    <a:pt x="2672490" y="192453"/>
                    <a:pt x="2675919" y="196739"/>
                  </a:cubicBezTo>
                  <a:cubicBezTo>
                    <a:pt x="2671290" y="196739"/>
                    <a:pt x="2664861" y="200168"/>
                    <a:pt x="2656631" y="207026"/>
                  </a:cubicBezTo>
                  <a:cubicBezTo>
                    <a:pt x="2650459" y="214741"/>
                    <a:pt x="2644029" y="218599"/>
                    <a:pt x="2637343" y="218599"/>
                  </a:cubicBezTo>
                  <a:cubicBezTo>
                    <a:pt x="2628770" y="218599"/>
                    <a:pt x="2623198" y="215941"/>
                    <a:pt x="2620626" y="210626"/>
                  </a:cubicBezTo>
                  <a:cubicBezTo>
                    <a:pt x="2624055" y="212512"/>
                    <a:pt x="2627656" y="213455"/>
                    <a:pt x="2631428" y="213455"/>
                  </a:cubicBezTo>
                  <a:cubicBezTo>
                    <a:pt x="2637086" y="213455"/>
                    <a:pt x="2639915" y="210884"/>
                    <a:pt x="2639915" y="205740"/>
                  </a:cubicBezTo>
                  <a:cubicBezTo>
                    <a:pt x="2639915" y="201454"/>
                    <a:pt x="2637771" y="199311"/>
                    <a:pt x="2633485" y="199311"/>
                  </a:cubicBezTo>
                  <a:cubicBezTo>
                    <a:pt x="2636400" y="195710"/>
                    <a:pt x="2638972" y="193996"/>
                    <a:pt x="2641200" y="194167"/>
                  </a:cubicBezTo>
                  <a:cubicBezTo>
                    <a:pt x="2644801" y="194339"/>
                    <a:pt x="2647373" y="195624"/>
                    <a:pt x="2648916" y="198025"/>
                  </a:cubicBezTo>
                  <a:cubicBezTo>
                    <a:pt x="2654916" y="192881"/>
                    <a:pt x="2660060" y="190310"/>
                    <a:pt x="2664346" y="190310"/>
                  </a:cubicBezTo>
                  <a:close/>
                  <a:moveTo>
                    <a:pt x="2515185" y="190310"/>
                  </a:moveTo>
                  <a:lnTo>
                    <a:pt x="2525472" y="190310"/>
                  </a:lnTo>
                  <a:lnTo>
                    <a:pt x="2525472" y="200597"/>
                  </a:lnTo>
                  <a:cubicBezTo>
                    <a:pt x="2525472" y="203854"/>
                    <a:pt x="2524357" y="206597"/>
                    <a:pt x="2522128" y="208826"/>
                  </a:cubicBezTo>
                  <a:cubicBezTo>
                    <a:pt x="2519900" y="211055"/>
                    <a:pt x="2517156" y="212169"/>
                    <a:pt x="2513899" y="212169"/>
                  </a:cubicBezTo>
                  <a:lnTo>
                    <a:pt x="2510041" y="212169"/>
                  </a:lnTo>
                  <a:lnTo>
                    <a:pt x="2510041" y="205740"/>
                  </a:lnTo>
                  <a:lnTo>
                    <a:pt x="2504898" y="205740"/>
                  </a:lnTo>
                  <a:lnTo>
                    <a:pt x="2504898" y="198025"/>
                  </a:lnTo>
                  <a:cubicBezTo>
                    <a:pt x="2504898" y="192881"/>
                    <a:pt x="2508327" y="190310"/>
                    <a:pt x="2515185" y="190310"/>
                  </a:cubicBezTo>
                  <a:close/>
                  <a:moveTo>
                    <a:pt x="2479180" y="190310"/>
                  </a:moveTo>
                  <a:lnTo>
                    <a:pt x="2490753" y="190310"/>
                  </a:lnTo>
                  <a:cubicBezTo>
                    <a:pt x="2493325" y="190310"/>
                    <a:pt x="2495682" y="191167"/>
                    <a:pt x="2497825" y="192881"/>
                  </a:cubicBezTo>
                  <a:cubicBezTo>
                    <a:pt x="2499969" y="194596"/>
                    <a:pt x="2501040" y="196739"/>
                    <a:pt x="2501040" y="199311"/>
                  </a:cubicBezTo>
                  <a:lnTo>
                    <a:pt x="2501040" y="205740"/>
                  </a:lnTo>
                  <a:lnTo>
                    <a:pt x="2494611" y="205740"/>
                  </a:lnTo>
                  <a:lnTo>
                    <a:pt x="2494611" y="212169"/>
                  </a:lnTo>
                  <a:lnTo>
                    <a:pt x="2490753" y="212169"/>
                  </a:lnTo>
                  <a:cubicBezTo>
                    <a:pt x="2487838" y="212169"/>
                    <a:pt x="2485181" y="211355"/>
                    <a:pt x="2482781" y="209726"/>
                  </a:cubicBezTo>
                  <a:cubicBezTo>
                    <a:pt x="2480380" y="208097"/>
                    <a:pt x="2479180" y="205911"/>
                    <a:pt x="2479180" y="203168"/>
                  </a:cubicBezTo>
                  <a:close/>
                  <a:moveTo>
                    <a:pt x="2049696" y="190310"/>
                  </a:moveTo>
                  <a:cubicBezTo>
                    <a:pt x="2053982" y="190310"/>
                    <a:pt x="2057840" y="192453"/>
                    <a:pt x="2061269" y="196739"/>
                  </a:cubicBezTo>
                  <a:cubicBezTo>
                    <a:pt x="2056640" y="196739"/>
                    <a:pt x="2050211" y="200168"/>
                    <a:pt x="2041981" y="207026"/>
                  </a:cubicBezTo>
                  <a:cubicBezTo>
                    <a:pt x="2035809" y="214741"/>
                    <a:pt x="2029379" y="218599"/>
                    <a:pt x="2022693" y="218599"/>
                  </a:cubicBezTo>
                  <a:cubicBezTo>
                    <a:pt x="2014120" y="218599"/>
                    <a:pt x="2008548" y="215941"/>
                    <a:pt x="2005976" y="210626"/>
                  </a:cubicBezTo>
                  <a:cubicBezTo>
                    <a:pt x="2009405" y="212512"/>
                    <a:pt x="2013006" y="213455"/>
                    <a:pt x="2016778" y="213455"/>
                  </a:cubicBezTo>
                  <a:cubicBezTo>
                    <a:pt x="2022436" y="213455"/>
                    <a:pt x="2025265" y="210884"/>
                    <a:pt x="2025265" y="205740"/>
                  </a:cubicBezTo>
                  <a:cubicBezTo>
                    <a:pt x="2025265" y="201454"/>
                    <a:pt x="2023121" y="199311"/>
                    <a:pt x="2018835" y="199311"/>
                  </a:cubicBezTo>
                  <a:cubicBezTo>
                    <a:pt x="2021750" y="195710"/>
                    <a:pt x="2024322" y="193996"/>
                    <a:pt x="2026550" y="194167"/>
                  </a:cubicBezTo>
                  <a:cubicBezTo>
                    <a:pt x="2030151" y="194339"/>
                    <a:pt x="2032723" y="195624"/>
                    <a:pt x="2034266" y="198025"/>
                  </a:cubicBezTo>
                  <a:cubicBezTo>
                    <a:pt x="2040266" y="192881"/>
                    <a:pt x="2045410" y="190310"/>
                    <a:pt x="2049696" y="190310"/>
                  </a:cubicBezTo>
                  <a:close/>
                  <a:moveTo>
                    <a:pt x="1900535" y="190310"/>
                  </a:moveTo>
                  <a:lnTo>
                    <a:pt x="1910822" y="190310"/>
                  </a:lnTo>
                  <a:lnTo>
                    <a:pt x="1910822" y="200597"/>
                  </a:lnTo>
                  <a:cubicBezTo>
                    <a:pt x="1910822" y="203854"/>
                    <a:pt x="1909707" y="206597"/>
                    <a:pt x="1907478" y="208826"/>
                  </a:cubicBezTo>
                  <a:cubicBezTo>
                    <a:pt x="1905250" y="211055"/>
                    <a:pt x="1902506" y="212169"/>
                    <a:pt x="1899249" y="212169"/>
                  </a:cubicBezTo>
                  <a:lnTo>
                    <a:pt x="1895391" y="212169"/>
                  </a:lnTo>
                  <a:lnTo>
                    <a:pt x="1895391" y="205740"/>
                  </a:lnTo>
                  <a:lnTo>
                    <a:pt x="1890248" y="205740"/>
                  </a:lnTo>
                  <a:lnTo>
                    <a:pt x="1890248" y="198025"/>
                  </a:lnTo>
                  <a:cubicBezTo>
                    <a:pt x="1890248" y="192881"/>
                    <a:pt x="1893677" y="190310"/>
                    <a:pt x="1900535" y="190310"/>
                  </a:cubicBezTo>
                  <a:close/>
                  <a:moveTo>
                    <a:pt x="1864530" y="190310"/>
                  </a:moveTo>
                  <a:lnTo>
                    <a:pt x="1876103" y="190310"/>
                  </a:lnTo>
                  <a:cubicBezTo>
                    <a:pt x="1878675" y="190310"/>
                    <a:pt x="1881032" y="191167"/>
                    <a:pt x="1883175" y="192881"/>
                  </a:cubicBezTo>
                  <a:cubicBezTo>
                    <a:pt x="1885319" y="194596"/>
                    <a:pt x="1886390" y="196739"/>
                    <a:pt x="1886390" y="199311"/>
                  </a:cubicBezTo>
                  <a:lnTo>
                    <a:pt x="1886390" y="205740"/>
                  </a:lnTo>
                  <a:lnTo>
                    <a:pt x="1879961" y="205740"/>
                  </a:lnTo>
                  <a:lnTo>
                    <a:pt x="1879961" y="212169"/>
                  </a:lnTo>
                  <a:lnTo>
                    <a:pt x="1876103" y="212169"/>
                  </a:lnTo>
                  <a:cubicBezTo>
                    <a:pt x="1873188" y="212169"/>
                    <a:pt x="1870531" y="211355"/>
                    <a:pt x="1868131" y="209726"/>
                  </a:cubicBezTo>
                  <a:cubicBezTo>
                    <a:pt x="1865730" y="208097"/>
                    <a:pt x="1864530" y="205911"/>
                    <a:pt x="1864530" y="203168"/>
                  </a:cubicBezTo>
                  <a:close/>
                  <a:moveTo>
                    <a:pt x="1435044" y="190310"/>
                  </a:moveTo>
                  <a:cubicBezTo>
                    <a:pt x="1439330" y="190310"/>
                    <a:pt x="1443188" y="192453"/>
                    <a:pt x="1446617" y="196739"/>
                  </a:cubicBezTo>
                  <a:cubicBezTo>
                    <a:pt x="1441988" y="196739"/>
                    <a:pt x="1435559" y="200168"/>
                    <a:pt x="1427329" y="207026"/>
                  </a:cubicBezTo>
                  <a:cubicBezTo>
                    <a:pt x="1421157" y="214741"/>
                    <a:pt x="1414727" y="218599"/>
                    <a:pt x="1408041" y="218599"/>
                  </a:cubicBezTo>
                  <a:cubicBezTo>
                    <a:pt x="1399468" y="218599"/>
                    <a:pt x="1393896" y="215941"/>
                    <a:pt x="1391324" y="210626"/>
                  </a:cubicBezTo>
                  <a:cubicBezTo>
                    <a:pt x="1394753" y="212512"/>
                    <a:pt x="1398354" y="213455"/>
                    <a:pt x="1402126" y="213455"/>
                  </a:cubicBezTo>
                  <a:cubicBezTo>
                    <a:pt x="1407784" y="213455"/>
                    <a:pt x="1410613" y="210884"/>
                    <a:pt x="1410613" y="205740"/>
                  </a:cubicBezTo>
                  <a:cubicBezTo>
                    <a:pt x="1410613" y="201454"/>
                    <a:pt x="1408469" y="199311"/>
                    <a:pt x="1404183" y="199311"/>
                  </a:cubicBezTo>
                  <a:cubicBezTo>
                    <a:pt x="1407098" y="195710"/>
                    <a:pt x="1409670" y="193996"/>
                    <a:pt x="1411898" y="194167"/>
                  </a:cubicBezTo>
                  <a:cubicBezTo>
                    <a:pt x="1415499" y="194339"/>
                    <a:pt x="1418071" y="195624"/>
                    <a:pt x="1419614" y="198025"/>
                  </a:cubicBezTo>
                  <a:cubicBezTo>
                    <a:pt x="1425614" y="192881"/>
                    <a:pt x="1430758" y="190310"/>
                    <a:pt x="1435044" y="190310"/>
                  </a:cubicBezTo>
                  <a:close/>
                  <a:moveTo>
                    <a:pt x="1285883" y="190310"/>
                  </a:moveTo>
                  <a:lnTo>
                    <a:pt x="1296170" y="190310"/>
                  </a:lnTo>
                  <a:lnTo>
                    <a:pt x="1296170" y="200597"/>
                  </a:lnTo>
                  <a:cubicBezTo>
                    <a:pt x="1296170" y="203854"/>
                    <a:pt x="1295055" y="206597"/>
                    <a:pt x="1292826" y="208826"/>
                  </a:cubicBezTo>
                  <a:cubicBezTo>
                    <a:pt x="1290598" y="211055"/>
                    <a:pt x="1287854" y="212169"/>
                    <a:pt x="1284597" y="212169"/>
                  </a:cubicBezTo>
                  <a:lnTo>
                    <a:pt x="1280739" y="212169"/>
                  </a:lnTo>
                  <a:lnTo>
                    <a:pt x="1280739" y="205740"/>
                  </a:lnTo>
                  <a:lnTo>
                    <a:pt x="1275596" y="205740"/>
                  </a:lnTo>
                  <a:lnTo>
                    <a:pt x="1275596" y="198025"/>
                  </a:lnTo>
                  <a:cubicBezTo>
                    <a:pt x="1275596" y="192881"/>
                    <a:pt x="1279025" y="190310"/>
                    <a:pt x="1285883" y="190310"/>
                  </a:cubicBezTo>
                  <a:close/>
                  <a:moveTo>
                    <a:pt x="1249878" y="190310"/>
                  </a:moveTo>
                  <a:lnTo>
                    <a:pt x="1261451" y="190310"/>
                  </a:lnTo>
                  <a:cubicBezTo>
                    <a:pt x="1264023" y="190310"/>
                    <a:pt x="1266380" y="191167"/>
                    <a:pt x="1268523" y="192881"/>
                  </a:cubicBezTo>
                  <a:cubicBezTo>
                    <a:pt x="1270667" y="194596"/>
                    <a:pt x="1271738" y="196739"/>
                    <a:pt x="1271738" y="199311"/>
                  </a:cubicBezTo>
                  <a:lnTo>
                    <a:pt x="1271738" y="205740"/>
                  </a:lnTo>
                  <a:lnTo>
                    <a:pt x="1265309" y="205740"/>
                  </a:lnTo>
                  <a:lnTo>
                    <a:pt x="1265309" y="212169"/>
                  </a:lnTo>
                  <a:lnTo>
                    <a:pt x="1261451" y="212169"/>
                  </a:lnTo>
                  <a:cubicBezTo>
                    <a:pt x="1258536" y="212169"/>
                    <a:pt x="1255879" y="211355"/>
                    <a:pt x="1253479" y="209726"/>
                  </a:cubicBezTo>
                  <a:cubicBezTo>
                    <a:pt x="1251078" y="208097"/>
                    <a:pt x="1249878" y="205911"/>
                    <a:pt x="1249878" y="203168"/>
                  </a:cubicBezTo>
                  <a:close/>
                  <a:moveTo>
                    <a:pt x="820392" y="190310"/>
                  </a:moveTo>
                  <a:cubicBezTo>
                    <a:pt x="824678" y="190310"/>
                    <a:pt x="828536" y="192453"/>
                    <a:pt x="831965" y="196739"/>
                  </a:cubicBezTo>
                  <a:cubicBezTo>
                    <a:pt x="827336" y="196739"/>
                    <a:pt x="820907" y="200168"/>
                    <a:pt x="812677" y="207026"/>
                  </a:cubicBezTo>
                  <a:cubicBezTo>
                    <a:pt x="806505" y="214741"/>
                    <a:pt x="800075" y="218599"/>
                    <a:pt x="793389" y="218599"/>
                  </a:cubicBezTo>
                  <a:cubicBezTo>
                    <a:pt x="784816" y="218599"/>
                    <a:pt x="779244" y="215941"/>
                    <a:pt x="776672" y="210626"/>
                  </a:cubicBezTo>
                  <a:cubicBezTo>
                    <a:pt x="780101" y="212512"/>
                    <a:pt x="783702" y="213455"/>
                    <a:pt x="787474" y="213455"/>
                  </a:cubicBezTo>
                  <a:cubicBezTo>
                    <a:pt x="793132" y="213455"/>
                    <a:pt x="795961" y="210884"/>
                    <a:pt x="795961" y="205740"/>
                  </a:cubicBezTo>
                  <a:cubicBezTo>
                    <a:pt x="795961" y="201454"/>
                    <a:pt x="793817" y="199311"/>
                    <a:pt x="789531" y="199311"/>
                  </a:cubicBezTo>
                  <a:cubicBezTo>
                    <a:pt x="792446" y="195710"/>
                    <a:pt x="795018" y="193996"/>
                    <a:pt x="797246" y="194167"/>
                  </a:cubicBezTo>
                  <a:cubicBezTo>
                    <a:pt x="800847" y="194339"/>
                    <a:pt x="803419" y="195624"/>
                    <a:pt x="804962" y="198025"/>
                  </a:cubicBezTo>
                  <a:cubicBezTo>
                    <a:pt x="810962" y="192881"/>
                    <a:pt x="816106" y="190310"/>
                    <a:pt x="820392" y="190310"/>
                  </a:cubicBezTo>
                  <a:close/>
                  <a:moveTo>
                    <a:pt x="671231" y="190310"/>
                  </a:moveTo>
                  <a:lnTo>
                    <a:pt x="681518" y="190310"/>
                  </a:lnTo>
                  <a:lnTo>
                    <a:pt x="681518" y="200597"/>
                  </a:lnTo>
                  <a:cubicBezTo>
                    <a:pt x="681518" y="203854"/>
                    <a:pt x="680403" y="206597"/>
                    <a:pt x="678174" y="208826"/>
                  </a:cubicBezTo>
                  <a:cubicBezTo>
                    <a:pt x="675946" y="211055"/>
                    <a:pt x="673202" y="212169"/>
                    <a:pt x="669945" y="212169"/>
                  </a:cubicBezTo>
                  <a:lnTo>
                    <a:pt x="666087" y="212169"/>
                  </a:lnTo>
                  <a:lnTo>
                    <a:pt x="666087" y="205740"/>
                  </a:lnTo>
                  <a:lnTo>
                    <a:pt x="660944" y="205740"/>
                  </a:lnTo>
                  <a:lnTo>
                    <a:pt x="660944" y="198025"/>
                  </a:lnTo>
                  <a:cubicBezTo>
                    <a:pt x="660944" y="192881"/>
                    <a:pt x="664373" y="190310"/>
                    <a:pt x="671231" y="190310"/>
                  </a:cubicBezTo>
                  <a:close/>
                  <a:moveTo>
                    <a:pt x="635226" y="190310"/>
                  </a:moveTo>
                  <a:lnTo>
                    <a:pt x="646799" y="190310"/>
                  </a:lnTo>
                  <a:cubicBezTo>
                    <a:pt x="649371" y="190310"/>
                    <a:pt x="651728" y="191167"/>
                    <a:pt x="653871" y="192881"/>
                  </a:cubicBezTo>
                  <a:cubicBezTo>
                    <a:pt x="656015" y="194596"/>
                    <a:pt x="657086" y="196739"/>
                    <a:pt x="657086" y="199311"/>
                  </a:cubicBezTo>
                  <a:lnTo>
                    <a:pt x="657086" y="205740"/>
                  </a:lnTo>
                  <a:lnTo>
                    <a:pt x="650657" y="205740"/>
                  </a:lnTo>
                  <a:lnTo>
                    <a:pt x="650657" y="212169"/>
                  </a:lnTo>
                  <a:lnTo>
                    <a:pt x="646799" y="212169"/>
                  </a:lnTo>
                  <a:cubicBezTo>
                    <a:pt x="643884" y="212169"/>
                    <a:pt x="641227" y="211355"/>
                    <a:pt x="638827" y="209726"/>
                  </a:cubicBezTo>
                  <a:cubicBezTo>
                    <a:pt x="636426" y="208097"/>
                    <a:pt x="635226" y="205911"/>
                    <a:pt x="635226" y="203168"/>
                  </a:cubicBezTo>
                  <a:close/>
                  <a:moveTo>
                    <a:pt x="205740" y="190310"/>
                  </a:moveTo>
                  <a:cubicBezTo>
                    <a:pt x="210027" y="190310"/>
                    <a:pt x="213884" y="192453"/>
                    <a:pt x="217313" y="196739"/>
                  </a:cubicBezTo>
                  <a:cubicBezTo>
                    <a:pt x="212684" y="196739"/>
                    <a:pt x="206255" y="200168"/>
                    <a:pt x="198025" y="207026"/>
                  </a:cubicBezTo>
                  <a:cubicBezTo>
                    <a:pt x="191853" y="214741"/>
                    <a:pt x="185424" y="218599"/>
                    <a:pt x="178737" y="218599"/>
                  </a:cubicBezTo>
                  <a:cubicBezTo>
                    <a:pt x="170165" y="218599"/>
                    <a:pt x="164592" y="215941"/>
                    <a:pt x="162021" y="210626"/>
                  </a:cubicBezTo>
                  <a:cubicBezTo>
                    <a:pt x="165450" y="212512"/>
                    <a:pt x="169050" y="213455"/>
                    <a:pt x="172822" y="213455"/>
                  </a:cubicBezTo>
                  <a:cubicBezTo>
                    <a:pt x="178480" y="213455"/>
                    <a:pt x="181309" y="210884"/>
                    <a:pt x="181309" y="205740"/>
                  </a:cubicBezTo>
                  <a:cubicBezTo>
                    <a:pt x="181309" y="201454"/>
                    <a:pt x="179166" y="199311"/>
                    <a:pt x="174879" y="199311"/>
                  </a:cubicBezTo>
                  <a:cubicBezTo>
                    <a:pt x="177794" y="195710"/>
                    <a:pt x="180366" y="193996"/>
                    <a:pt x="182595" y="194167"/>
                  </a:cubicBezTo>
                  <a:cubicBezTo>
                    <a:pt x="186195" y="194339"/>
                    <a:pt x="188767" y="195624"/>
                    <a:pt x="190310" y="198025"/>
                  </a:cubicBezTo>
                  <a:cubicBezTo>
                    <a:pt x="196311" y="192881"/>
                    <a:pt x="201454" y="190310"/>
                    <a:pt x="205740" y="190310"/>
                  </a:cubicBezTo>
                  <a:close/>
                  <a:moveTo>
                    <a:pt x="56579" y="190310"/>
                  </a:moveTo>
                  <a:lnTo>
                    <a:pt x="66866" y="190310"/>
                  </a:lnTo>
                  <a:lnTo>
                    <a:pt x="66866" y="200597"/>
                  </a:lnTo>
                  <a:cubicBezTo>
                    <a:pt x="66866" y="203854"/>
                    <a:pt x="65751" y="206597"/>
                    <a:pt x="63523" y="208826"/>
                  </a:cubicBezTo>
                  <a:cubicBezTo>
                    <a:pt x="61294" y="211055"/>
                    <a:pt x="58551" y="212169"/>
                    <a:pt x="55293" y="212169"/>
                  </a:cubicBezTo>
                  <a:lnTo>
                    <a:pt x="51435" y="212169"/>
                  </a:lnTo>
                  <a:lnTo>
                    <a:pt x="51435" y="205740"/>
                  </a:lnTo>
                  <a:lnTo>
                    <a:pt x="46292" y="205740"/>
                  </a:lnTo>
                  <a:lnTo>
                    <a:pt x="46292" y="198025"/>
                  </a:lnTo>
                  <a:cubicBezTo>
                    <a:pt x="46292" y="192881"/>
                    <a:pt x="49721" y="190310"/>
                    <a:pt x="56579" y="190310"/>
                  </a:cubicBezTo>
                  <a:close/>
                  <a:moveTo>
                    <a:pt x="20574" y="190310"/>
                  </a:moveTo>
                  <a:lnTo>
                    <a:pt x="32147" y="190310"/>
                  </a:lnTo>
                  <a:cubicBezTo>
                    <a:pt x="34719" y="190310"/>
                    <a:pt x="37076" y="191167"/>
                    <a:pt x="39220" y="192881"/>
                  </a:cubicBezTo>
                  <a:cubicBezTo>
                    <a:pt x="41363" y="194596"/>
                    <a:pt x="42434" y="196739"/>
                    <a:pt x="42434" y="199311"/>
                  </a:cubicBezTo>
                  <a:lnTo>
                    <a:pt x="42434" y="205740"/>
                  </a:lnTo>
                  <a:lnTo>
                    <a:pt x="36005" y="205740"/>
                  </a:lnTo>
                  <a:lnTo>
                    <a:pt x="36005" y="212169"/>
                  </a:lnTo>
                  <a:lnTo>
                    <a:pt x="32147" y="212169"/>
                  </a:lnTo>
                  <a:cubicBezTo>
                    <a:pt x="29233" y="212169"/>
                    <a:pt x="26575" y="211355"/>
                    <a:pt x="24175" y="209726"/>
                  </a:cubicBezTo>
                  <a:cubicBezTo>
                    <a:pt x="21775" y="208097"/>
                    <a:pt x="20574" y="205911"/>
                    <a:pt x="20574" y="203168"/>
                  </a:cubicBezTo>
                  <a:close/>
                  <a:moveTo>
                    <a:pt x="2533187" y="185166"/>
                  </a:moveTo>
                  <a:lnTo>
                    <a:pt x="2540902" y="185166"/>
                  </a:lnTo>
                  <a:lnTo>
                    <a:pt x="2540902" y="228886"/>
                  </a:lnTo>
                  <a:lnTo>
                    <a:pt x="2715781" y="228886"/>
                  </a:lnTo>
                  <a:lnTo>
                    <a:pt x="2715781" y="236601"/>
                  </a:lnTo>
                  <a:lnTo>
                    <a:pt x="2533187" y="236601"/>
                  </a:lnTo>
                  <a:close/>
                  <a:moveTo>
                    <a:pt x="1918537" y="185166"/>
                  </a:moveTo>
                  <a:lnTo>
                    <a:pt x="1926252" y="185166"/>
                  </a:lnTo>
                  <a:lnTo>
                    <a:pt x="1926252" y="228886"/>
                  </a:lnTo>
                  <a:lnTo>
                    <a:pt x="2101131" y="228886"/>
                  </a:lnTo>
                  <a:lnTo>
                    <a:pt x="2101131" y="236601"/>
                  </a:lnTo>
                  <a:lnTo>
                    <a:pt x="1918537" y="236601"/>
                  </a:lnTo>
                  <a:close/>
                  <a:moveTo>
                    <a:pt x="1303885" y="185166"/>
                  </a:moveTo>
                  <a:lnTo>
                    <a:pt x="1311600" y="185166"/>
                  </a:lnTo>
                  <a:lnTo>
                    <a:pt x="1311600" y="228886"/>
                  </a:lnTo>
                  <a:lnTo>
                    <a:pt x="1486479" y="228886"/>
                  </a:lnTo>
                  <a:lnTo>
                    <a:pt x="1486479" y="236601"/>
                  </a:lnTo>
                  <a:lnTo>
                    <a:pt x="1303885" y="236601"/>
                  </a:lnTo>
                  <a:close/>
                  <a:moveTo>
                    <a:pt x="689233" y="185166"/>
                  </a:moveTo>
                  <a:lnTo>
                    <a:pt x="696948" y="185166"/>
                  </a:lnTo>
                  <a:lnTo>
                    <a:pt x="696948" y="228886"/>
                  </a:lnTo>
                  <a:lnTo>
                    <a:pt x="871827" y="228886"/>
                  </a:lnTo>
                  <a:lnTo>
                    <a:pt x="871827" y="236601"/>
                  </a:lnTo>
                  <a:lnTo>
                    <a:pt x="689233" y="236601"/>
                  </a:lnTo>
                  <a:close/>
                  <a:moveTo>
                    <a:pt x="74581" y="185166"/>
                  </a:moveTo>
                  <a:lnTo>
                    <a:pt x="82296" y="185166"/>
                  </a:lnTo>
                  <a:lnTo>
                    <a:pt x="82296" y="228886"/>
                  </a:lnTo>
                  <a:lnTo>
                    <a:pt x="257175" y="228886"/>
                  </a:lnTo>
                  <a:lnTo>
                    <a:pt x="257175" y="236601"/>
                  </a:lnTo>
                  <a:lnTo>
                    <a:pt x="74581" y="236601"/>
                  </a:lnTo>
                  <a:close/>
                  <a:moveTo>
                    <a:pt x="2576907" y="171021"/>
                  </a:moveTo>
                  <a:cubicBezTo>
                    <a:pt x="2592166" y="171021"/>
                    <a:pt x="2607168" y="180023"/>
                    <a:pt x="2621912" y="198025"/>
                  </a:cubicBezTo>
                  <a:cubicBezTo>
                    <a:pt x="2626199" y="203168"/>
                    <a:pt x="2630485" y="207026"/>
                    <a:pt x="2634771" y="209598"/>
                  </a:cubicBezTo>
                  <a:cubicBezTo>
                    <a:pt x="2626027" y="209598"/>
                    <a:pt x="2620455" y="207883"/>
                    <a:pt x="2618055" y="204454"/>
                  </a:cubicBezTo>
                  <a:cubicBezTo>
                    <a:pt x="2618055" y="209598"/>
                    <a:pt x="2617197" y="213884"/>
                    <a:pt x="2615483" y="217313"/>
                  </a:cubicBezTo>
                  <a:cubicBezTo>
                    <a:pt x="2611368" y="215084"/>
                    <a:pt x="2608368" y="211226"/>
                    <a:pt x="2606482" y="205740"/>
                  </a:cubicBezTo>
                  <a:cubicBezTo>
                    <a:pt x="2603910" y="212598"/>
                    <a:pt x="2597909" y="216027"/>
                    <a:pt x="2588480" y="216027"/>
                  </a:cubicBezTo>
                  <a:cubicBezTo>
                    <a:pt x="2594480" y="213455"/>
                    <a:pt x="2597481" y="207455"/>
                    <a:pt x="2597481" y="198025"/>
                  </a:cubicBezTo>
                  <a:lnTo>
                    <a:pt x="2585103" y="181778"/>
                  </a:lnTo>
                  <a:lnTo>
                    <a:pt x="2585008" y="181566"/>
                  </a:lnTo>
                  <a:lnTo>
                    <a:pt x="2584912" y="181528"/>
                  </a:lnTo>
                  <a:close/>
                  <a:moveTo>
                    <a:pt x="1962257" y="171021"/>
                  </a:moveTo>
                  <a:cubicBezTo>
                    <a:pt x="1977516" y="171021"/>
                    <a:pt x="1992518" y="180023"/>
                    <a:pt x="2007262" y="198025"/>
                  </a:cubicBezTo>
                  <a:cubicBezTo>
                    <a:pt x="2011549" y="203168"/>
                    <a:pt x="2015835" y="207026"/>
                    <a:pt x="2020121" y="209598"/>
                  </a:cubicBezTo>
                  <a:cubicBezTo>
                    <a:pt x="2011377" y="209598"/>
                    <a:pt x="2005805" y="207883"/>
                    <a:pt x="2003405" y="204454"/>
                  </a:cubicBezTo>
                  <a:cubicBezTo>
                    <a:pt x="2003405" y="209598"/>
                    <a:pt x="2002547" y="213884"/>
                    <a:pt x="2000833" y="217313"/>
                  </a:cubicBezTo>
                  <a:cubicBezTo>
                    <a:pt x="1996718" y="215084"/>
                    <a:pt x="1993718" y="211226"/>
                    <a:pt x="1991832" y="205740"/>
                  </a:cubicBezTo>
                  <a:cubicBezTo>
                    <a:pt x="1989260" y="212598"/>
                    <a:pt x="1983259" y="216027"/>
                    <a:pt x="1973830" y="216027"/>
                  </a:cubicBezTo>
                  <a:cubicBezTo>
                    <a:pt x="1979830" y="213455"/>
                    <a:pt x="1982831" y="207455"/>
                    <a:pt x="1982831" y="198025"/>
                  </a:cubicBezTo>
                  <a:lnTo>
                    <a:pt x="1970453" y="181778"/>
                  </a:lnTo>
                  <a:lnTo>
                    <a:pt x="1970358" y="181566"/>
                  </a:lnTo>
                  <a:lnTo>
                    <a:pt x="1970262" y="181528"/>
                  </a:lnTo>
                  <a:close/>
                  <a:moveTo>
                    <a:pt x="1347605" y="171021"/>
                  </a:moveTo>
                  <a:cubicBezTo>
                    <a:pt x="1362864" y="171021"/>
                    <a:pt x="1377866" y="180023"/>
                    <a:pt x="1392610" y="198025"/>
                  </a:cubicBezTo>
                  <a:cubicBezTo>
                    <a:pt x="1396897" y="203168"/>
                    <a:pt x="1401183" y="207026"/>
                    <a:pt x="1405469" y="209598"/>
                  </a:cubicBezTo>
                  <a:cubicBezTo>
                    <a:pt x="1396725" y="209598"/>
                    <a:pt x="1391153" y="207883"/>
                    <a:pt x="1388753" y="204454"/>
                  </a:cubicBezTo>
                  <a:cubicBezTo>
                    <a:pt x="1388753" y="209598"/>
                    <a:pt x="1387895" y="213884"/>
                    <a:pt x="1386181" y="217313"/>
                  </a:cubicBezTo>
                  <a:cubicBezTo>
                    <a:pt x="1382066" y="215084"/>
                    <a:pt x="1379066" y="211226"/>
                    <a:pt x="1377180" y="205740"/>
                  </a:cubicBezTo>
                  <a:cubicBezTo>
                    <a:pt x="1374608" y="212598"/>
                    <a:pt x="1368607" y="216027"/>
                    <a:pt x="1359178" y="216027"/>
                  </a:cubicBezTo>
                  <a:cubicBezTo>
                    <a:pt x="1365178" y="213455"/>
                    <a:pt x="1368179" y="207455"/>
                    <a:pt x="1368179" y="198025"/>
                  </a:cubicBezTo>
                  <a:lnTo>
                    <a:pt x="1355801" y="181778"/>
                  </a:lnTo>
                  <a:lnTo>
                    <a:pt x="1355706" y="181566"/>
                  </a:lnTo>
                  <a:lnTo>
                    <a:pt x="1355610" y="181528"/>
                  </a:lnTo>
                  <a:close/>
                  <a:moveTo>
                    <a:pt x="732953" y="171021"/>
                  </a:moveTo>
                  <a:cubicBezTo>
                    <a:pt x="748212" y="171021"/>
                    <a:pt x="763214" y="180023"/>
                    <a:pt x="777958" y="198025"/>
                  </a:cubicBezTo>
                  <a:cubicBezTo>
                    <a:pt x="782245" y="203168"/>
                    <a:pt x="786531" y="207026"/>
                    <a:pt x="790817" y="209598"/>
                  </a:cubicBezTo>
                  <a:cubicBezTo>
                    <a:pt x="782073" y="209598"/>
                    <a:pt x="776501" y="207883"/>
                    <a:pt x="774101" y="204454"/>
                  </a:cubicBezTo>
                  <a:cubicBezTo>
                    <a:pt x="774101" y="209598"/>
                    <a:pt x="773243" y="213884"/>
                    <a:pt x="771529" y="217313"/>
                  </a:cubicBezTo>
                  <a:cubicBezTo>
                    <a:pt x="767414" y="215084"/>
                    <a:pt x="764414" y="211226"/>
                    <a:pt x="762528" y="205740"/>
                  </a:cubicBezTo>
                  <a:cubicBezTo>
                    <a:pt x="759956" y="212598"/>
                    <a:pt x="753955" y="216027"/>
                    <a:pt x="744526" y="216027"/>
                  </a:cubicBezTo>
                  <a:cubicBezTo>
                    <a:pt x="750526" y="213455"/>
                    <a:pt x="753527" y="207455"/>
                    <a:pt x="753527" y="198025"/>
                  </a:cubicBezTo>
                  <a:lnTo>
                    <a:pt x="741149" y="181778"/>
                  </a:lnTo>
                  <a:lnTo>
                    <a:pt x="741054" y="181566"/>
                  </a:lnTo>
                  <a:lnTo>
                    <a:pt x="740958" y="181528"/>
                  </a:lnTo>
                  <a:close/>
                  <a:moveTo>
                    <a:pt x="118301" y="171021"/>
                  </a:moveTo>
                  <a:cubicBezTo>
                    <a:pt x="133560" y="171021"/>
                    <a:pt x="148562" y="180023"/>
                    <a:pt x="163307" y="198025"/>
                  </a:cubicBezTo>
                  <a:cubicBezTo>
                    <a:pt x="167593" y="203168"/>
                    <a:pt x="171879" y="207026"/>
                    <a:pt x="176165" y="209598"/>
                  </a:cubicBezTo>
                  <a:cubicBezTo>
                    <a:pt x="167421" y="209598"/>
                    <a:pt x="161849" y="207883"/>
                    <a:pt x="159449" y="204454"/>
                  </a:cubicBezTo>
                  <a:cubicBezTo>
                    <a:pt x="159449" y="209598"/>
                    <a:pt x="158592" y="213884"/>
                    <a:pt x="156877" y="217313"/>
                  </a:cubicBezTo>
                  <a:cubicBezTo>
                    <a:pt x="152762" y="215084"/>
                    <a:pt x="149762" y="211226"/>
                    <a:pt x="147876" y="205740"/>
                  </a:cubicBezTo>
                  <a:cubicBezTo>
                    <a:pt x="145304" y="212598"/>
                    <a:pt x="139304" y="216027"/>
                    <a:pt x="129874" y="216027"/>
                  </a:cubicBezTo>
                  <a:cubicBezTo>
                    <a:pt x="135875" y="213455"/>
                    <a:pt x="138875" y="207455"/>
                    <a:pt x="138875" y="198025"/>
                  </a:cubicBezTo>
                  <a:lnTo>
                    <a:pt x="126496" y="181778"/>
                  </a:lnTo>
                  <a:lnTo>
                    <a:pt x="126402" y="181566"/>
                  </a:lnTo>
                  <a:lnTo>
                    <a:pt x="126306" y="181528"/>
                  </a:lnTo>
                  <a:close/>
                  <a:moveTo>
                    <a:pt x="2546046" y="159191"/>
                  </a:moveTo>
                  <a:cubicBezTo>
                    <a:pt x="2548960" y="159191"/>
                    <a:pt x="2551446" y="160220"/>
                    <a:pt x="2553504" y="162277"/>
                  </a:cubicBezTo>
                  <a:cubicBezTo>
                    <a:pt x="2555561" y="164335"/>
                    <a:pt x="2556590" y="166821"/>
                    <a:pt x="2556590" y="169736"/>
                  </a:cubicBezTo>
                  <a:lnTo>
                    <a:pt x="2546046" y="169736"/>
                  </a:lnTo>
                  <a:close/>
                  <a:moveTo>
                    <a:pt x="1931396" y="159191"/>
                  </a:moveTo>
                  <a:cubicBezTo>
                    <a:pt x="1934310" y="159191"/>
                    <a:pt x="1936796" y="160220"/>
                    <a:pt x="1938854" y="162277"/>
                  </a:cubicBezTo>
                  <a:cubicBezTo>
                    <a:pt x="1940911" y="164335"/>
                    <a:pt x="1941940" y="166821"/>
                    <a:pt x="1941940" y="169736"/>
                  </a:cubicBezTo>
                  <a:lnTo>
                    <a:pt x="1931396" y="169736"/>
                  </a:lnTo>
                  <a:close/>
                  <a:moveTo>
                    <a:pt x="1316744" y="159191"/>
                  </a:moveTo>
                  <a:cubicBezTo>
                    <a:pt x="1319658" y="159191"/>
                    <a:pt x="1322144" y="160220"/>
                    <a:pt x="1324202" y="162277"/>
                  </a:cubicBezTo>
                  <a:cubicBezTo>
                    <a:pt x="1326259" y="164335"/>
                    <a:pt x="1327288" y="166821"/>
                    <a:pt x="1327288" y="169736"/>
                  </a:cubicBezTo>
                  <a:lnTo>
                    <a:pt x="1316744" y="169736"/>
                  </a:lnTo>
                  <a:close/>
                  <a:moveTo>
                    <a:pt x="702092" y="159191"/>
                  </a:moveTo>
                  <a:cubicBezTo>
                    <a:pt x="705006" y="159191"/>
                    <a:pt x="707492" y="160220"/>
                    <a:pt x="709550" y="162277"/>
                  </a:cubicBezTo>
                  <a:cubicBezTo>
                    <a:pt x="711607" y="164335"/>
                    <a:pt x="712636" y="166821"/>
                    <a:pt x="712636" y="169736"/>
                  </a:cubicBezTo>
                  <a:lnTo>
                    <a:pt x="702092" y="169736"/>
                  </a:lnTo>
                  <a:close/>
                  <a:moveTo>
                    <a:pt x="87440" y="159191"/>
                  </a:moveTo>
                  <a:cubicBezTo>
                    <a:pt x="90355" y="159191"/>
                    <a:pt x="92841" y="160220"/>
                    <a:pt x="94898" y="162277"/>
                  </a:cubicBezTo>
                  <a:cubicBezTo>
                    <a:pt x="96955" y="164335"/>
                    <a:pt x="97984" y="166821"/>
                    <a:pt x="97984" y="169736"/>
                  </a:cubicBezTo>
                  <a:lnTo>
                    <a:pt x="87440" y="169736"/>
                  </a:lnTo>
                  <a:close/>
                  <a:moveTo>
                    <a:pt x="2624998" y="146333"/>
                  </a:moveTo>
                  <a:cubicBezTo>
                    <a:pt x="2634085" y="147876"/>
                    <a:pt x="2638629" y="153533"/>
                    <a:pt x="2638629" y="163306"/>
                  </a:cubicBezTo>
                  <a:cubicBezTo>
                    <a:pt x="2638629" y="167078"/>
                    <a:pt x="2636914" y="172522"/>
                    <a:pt x="2633485" y="179637"/>
                  </a:cubicBezTo>
                  <a:cubicBezTo>
                    <a:pt x="2630056" y="186752"/>
                    <a:pt x="2628342" y="191595"/>
                    <a:pt x="2628342" y="194167"/>
                  </a:cubicBezTo>
                  <a:cubicBezTo>
                    <a:pt x="2623884" y="191081"/>
                    <a:pt x="2621741" y="188081"/>
                    <a:pt x="2621912" y="185166"/>
                  </a:cubicBezTo>
                  <a:cubicBezTo>
                    <a:pt x="2621912" y="183794"/>
                    <a:pt x="2622427" y="181737"/>
                    <a:pt x="2623455" y="178994"/>
                  </a:cubicBezTo>
                  <a:cubicBezTo>
                    <a:pt x="2624484" y="176251"/>
                    <a:pt x="2624998" y="174708"/>
                    <a:pt x="2624998" y="174365"/>
                  </a:cubicBezTo>
                  <a:cubicBezTo>
                    <a:pt x="2624998" y="174193"/>
                    <a:pt x="2624827" y="173936"/>
                    <a:pt x="2624484" y="173593"/>
                  </a:cubicBezTo>
                  <a:lnTo>
                    <a:pt x="2621912" y="173593"/>
                  </a:lnTo>
                  <a:cubicBezTo>
                    <a:pt x="2616769" y="173593"/>
                    <a:pt x="2614197" y="171021"/>
                    <a:pt x="2614197" y="165878"/>
                  </a:cubicBezTo>
                  <a:cubicBezTo>
                    <a:pt x="2614369" y="164849"/>
                    <a:pt x="2614797" y="163135"/>
                    <a:pt x="2615483" y="160734"/>
                  </a:cubicBezTo>
                  <a:cubicBezTo>
                    <a:pt x="2615826" y="163649"/>
                    <a:pt x="2618140" y="165106"/>
                    <a:pt x="2622427" y="165106"/>
                  </a:cubicBezTo>
                  <a:cubicBezTo>
                    <a:pt x="2628256" y="165106"/>
                    <a:pt x="2631085" y="162792"/>
                    <a:pt x="2630913" y="158163"/>
                  </a:cubicBezTo>
                  <a:cubicBezTo>
                    <a:pt x="2630742" y="153019"/>
                    <a:pt x="2628770" y="149076"/>
                    <a:pt x="2624998" y="146333"/>
                  </a:cubicBezTo>
                  <a:close/>
                  <a:moveTo>
                    <a:pt x="2010348" y="146333"/>
                  </a:moveTo>
                  <a:cubicBezTo>
                    <a:pt x="2019435" y="147876"/>
                    <a:pt x="2023979" y="153533"/>
                    <a:pt x="2023979" y="163306"/>
                  </a:cubicBezTo>
                  <a:cubicBezTo>
                    <a:pt x="2023979" y="167078"/>
                    <a:pt x="2022264" y="172522"/>
                    <a:pt x="2018835" y="179637"/>
                  </a:cubicBezTo>
                  <a:cubicBezTo>
                    <a:pt x="2015406" y="186752"/>
                    <a:pt x="2013692" y="191595"/>
                    <a:pt x="2013692" y="194167"/>
                  </a:cubicBezTo>
                  <a:cubicBezTo>
                    <a:pt x="2009234" y="191081"/>
                    <a:pt x="2007091" y="188081"/>
                    <a:pt x="2007262" y="185166"/>
                  </a:cubicBezTo>
                  <a:cubicBezTo>
                    <a:pt x="2007262" y="183794"/>
                    <a:pt x="2007777" y="181737"/>
                    <a:pt x="2008805" y="178994"/>
                  </a:cubicBezTo>
                  <a:cubicBezTo>
                    <a:pt x="2009834" y="176251"/>
                    <a:pt x="2010348" y="174708"/>
                    <a:pt x="2010348" y="174365"/>
                  </a:cubicBezTo>
                  <a:cubicBezTo>
                    <a:pt x="2010348" y="174193"/>
                    <a:pt x="2010177" y="173936"/>
                    <a:pt x="2009834" y="173593"/>
                  </a:cubicBezTo>
                  <a:lnTo>
                    <a:pt x="2007262" y="173593"/>
                  </a:lnTo>
                  <a:cubicBezTo>
                    <a:pt x="2002119" y="173593"/>
                    <a:pt x="1999547" y="171021"/>
                    <a:pt x="1999547" y="165878"/>
                  </a:cubicBezTo>
                  <a:cubicBezTo>
                    <a:pt x="1999719" y="164849"/>
                    <a:pt x="2000147" y="163135"/>
                    <a:pt x="2000833" y="160734"/>
                  </a:cubicBezTo>
                  <a:cubicBezTo>
                    <a:pt x="2001176" y="163649"/>
                    <a:pt x="2003490" y="165106"/>
                    <a:pt x="2007777" y="165106"/>
                  </a:cubicBezTo>
                  <a:cubicBezTo>
                    <a:pt x="2013606" y="165106"/>
                    <a:pt x="2016435" y="162792"/>
                    <a:pt x="2016263" y="158163"/>
                  </a:cubicBezTo>
                  <a:cubicBezTo>
                    <a:pt x="2016092" y="153019"/>
                    <a:pt x="2014120" y="149076"/>
                    <a:pt x="2010348" y="146333"/>
                  </a:cubicBezTo>
                  <a:close/>
                  <a:moveTo>
                    <a:pt x="1395696" y="146333"/>
                  </a:moveTo>
                  <a:cubicBezTo>
                    <a:pt x="1404783" y="147876"/>
                    <a:pt x="1409327" y="153533"/>
                    <a:pt x="1409327" y="163306"/>
                  </a:cubicBezTo>
                  <a:cubicBezTo>
                    <a:pt x="1409327" y="167078"/>
                    <a:pt x="1407612" y="172522"/>
                    <a:pt x="1404183" y="179637"/>
                  </a:cubicBezTo>
                  <a:cubicBezTo>
                    <a:pt x="1400754" y="186752"/>
                    <a:pt x="1399040" y="191595"/>
                    <a:pt x="1399040" y="194167"/>
                  </a:cubicBezTo>
                  <a:cubicBezTo>
                    <a:pt x="1394582" y="191081"/>
                    <a:pt x="1392439" y="188081"/>
                    <a:pt x="1392610" y="185166"/>
                  </a:cubicBezTo>
                  <a:cubicBezTo>
                    <a:pt x="1392610" y="183794"/>
                    <a:pt x="1393125" y="181737"/>
                    <a:pt x="1394153" y="178994"/>
                  </a:cubicBezTo>
                  <a:cubicBezTo>
                    <a:pt x="1395182" y="176251"/>
                    <a:pt x="1395696" y="174708"/>
                    <a:pt x="1395696" y="174365"/>
                  </a:cubicBezTo>
                  <a:cubicBezTo>
                    <a:pt x="1395696" y="174193"/>
                    <a:pt x="1395525" y="173936"/>
                    <a:pt x="1395182" y="173593"/>
                  </a:cubicBezTo>
                  <a:lnTo>
                    <a:pt x="1392610" y="173593"/>
                  </a:lnTo>
                  <a:cubicBezTo>
                    <a:pt x="1387467" y="173593"/>
                    <a:pt x="1384895" y="171021"/>
                    <a:pt x="1384895" y="165878"/>
                  </a:cubicBezTo>
                  <a:cubicBezTo>
                    <a:pt x="1385067" y="164849"/>
                    <a:pt x="1385495" y="163135"/>
                    <a:pt x="1386181" y="160734"/>
                  </a:cubicBezTo>
                  <a:cubicBezTo>
                    <a:pt x="1386524" y="163649"/>
                    <a:pt x="1388838" y="165106"/>
                    <a:pt x="1393125" y="165106"/>
                  </a:cubicBezTo>
                  <a:cubicBezTo>
                    <a:pt x="1398954" y="165106"/>
                    <a:pt x="1401783" y="162792"/>
                    <a:pt x="1401611" y="158163"/>
                  </a:cubicBezTo>
                  <a:cubicBezTo>
                    <a:pt x="1401440" y="153019"/>
                    <a:pt x="1399468" y="149076"/>
                    <a:pt x="1395696" y="146333"/>
                  </a:cubicBezTo>
                  <a:close/>
                  <a:moveTo>
                    <a:pt x="781044" y="146333"/>
                  </a:moveTo>
                  <a:cubicBezTo>
                    <a:pt x="790131" y="147876"/>
                    <a:pt x="794675" y="153533"/>
                    <a:pt x="794675" y="163306"/>
                  </a:cubicBezTo>
                  <a:cubicBezTo>
                    <a:pt x="794675" y="167078"/>
                    <a:pt x="792960" y="172522"/>
                    <a:pt x="789531" y="179637"/>
                  </a:cubicBezTo>
                  <a:cubicBezTo>
                    <a:pt x="786102" y="186752"/>
                    <a:pt x="784388" y="191595"/>
                    <a:pt x="784388" y="194167"/>
                  </a:cubicBezTo>
                  <a:cubicBezTo>
                    <a:pt x="779930" y="191081"/>
                    <a:pt x="777787" y="188081"/>
                    <a:pt x="777958" y="185166"/>
                  </a:cubicBezTo>
                  <a:cubicBezTo>
                    <a:pt x="777958" y="183794"/>
                    <a:pt x="778473" y="181737"/>
                    <a:pt x="779501" y="178994"/>
                  </a:cubicBezTo>
                  <a:cubicBezTo>
                    <a:pt x="780530" y="176251"/>
                    <a:pt x="781044" y="174708"/>
                    <a:pt x="781044" y="174365"/>
                  </a:cubicBezTo>
                  <a:cubicBezTo>
                    <a:pt x="781044" y="174193"/>
                    <a:pt x="780873" y="173936"/>
                    <a:pt x="780530" y="173593"/>
                  </a:cubicBezTo>
                  <a:lnTo>
                    <a:pt x="777958" y="173593"/>
                  </a:lnTo>
                  <a:cubicBezTo>
                    <a:pt x="772815" y="173593"/>
                    <a:pt x="770243" y="171021"/>
                    <a:pt x="770243" y="165878"/>
                  </a:cubicBezTo>
                  <a:cubicBezTo>
                    <a:pt x="770415" y="164849"/>
                    <a:pt x="770843" y="163135"/>
                    <a:pt x="771529" y="160734"/>
                  </a:cubicBezTo>
                  <a:cubicBezTo>
                    <a:pt x="771872" y="163649"/>
                    <a:pt x="774186" y="165106"/>
                    <a:pt x="778473" y="165106"/>
                  </a:cubicBezTo>
                  <a:cubicBezTo>
                    <a:pt x="784302" y="165106"/>
                    <a:pt x="787131" y="162792"/>
                    <a:pt x="786959" y="158163"/>
                  </a:cubicBezTo>
                  <a:cubicBezTo>
                    <a:pt x="786788" y="153019"/>
                    <a:pt x="784816" y="149076"/>
                    <a:pt x="781044" y="146333"/>
                  </a:cubicBezTo>
                  <a:close/>
                  <a:moveTo>
                    <a:pt x="166393" y="146333"/>
                  </a:moveTo>
                  <a:cubicBezTo>
                    <a:pt x="175479" y="147876"/>
                    <a:pt x="180023" y="153533"/>
                    <a:pt x="180023" y="163306"/>
                  </a:cubicBezTo>
                  <a:cubicBezTo>
                    <a:pt x="180023" y="167078"/>
                    <a:pt x="178308" y="172522"/>
                    <a:pt x="174879" y="179637"/>
                  </a:cubicBezTo>
                  <a:cubicBezTo>
                    <a:pt x="171450" y="186752"/>
                    <a:pt x="169736" y="191595"/>
                    <a:pt x="169736" y="194167"/>
                  </a:cubicBezTo>
                  <a:cubicBezTo>
                    <a:pt x="165278" y="191081"/>
                    <a:pt x="163135" y="188081"/>
                    <a:pt x="163307" y="185166"/>
                  </a:cubicBezTo>
                  <a:cubicBezTo>
                    <a:pt x="163307" y="183794"/>
                    <a:pt x="163821" y="181737"/>
                    <a:pt x="164850" y="178994"/>
                  </a:cubicBezTo>
                  <a:cubicBezTo>
                    <a:pt x="165878" y="176251"/>
                    <a:pt x="166393" y="174708"/>
                    <a:pt x="166393" y="174365"/>
                  </a:cubicBezTo>
                  <a:cubicBezTo>
                    <a:pt x="166393" y="174193"/>
                    <a:pt x="166221" y="173936"/>
                    <a:pt x="165878" y="173593"/>
                  </a:cubicBezTo>
                  <a:lnTo>
                    <a:pt x="163307" y="173593"/>
                  </a:lnTo>
                  <a:cubicBezTo>
                    <a:pt x="158163" y="173593"/>
                    <a:pt x="155591" y="171021"/>
                    <a:pt x="155591" y="165878"/>
                  </a:cubicBezTo>
                  <a:cubicBezTo>
                    <a:pt x="155763" y="164849"/>
                    <a:pt x="156191" y="163135"/>
                    <a:pt x="156877" y="160734"/>
                  </a:cubicBezTo>
                  <a:cubicBezTo>
                    <a:pt x="157220" y="163649"/>
                    <a:pt x="159535" y="165106"/>
                    <a:pt x="163821" y="165106"/>
                  </a:cubicBezTo>
                  <a:cubicBezTo>
                    <a:pt x="169650" y="165106"/>
                    <a:pt x="172479" y="162792"/>
                    <a:pt x="172308" y="158163"/>
                  </a:cubicBezTo>
                  <a:cubicBezTo>
                    <a:pt x="172136" y="153019"/>
                    <a:pt x="170165" y="149076"/>
                    <a:pt x="166393" y="146333"/>
                  </a:cubicBezTo>
                  <a:close/>
                  <a:moveTo>
                    <a:pt x="2546046" y="142732"/>
                  </a:moveTo>
                  <a:cubicBezTo>
                    <a:pt x="2552046" y="142732"/>
                    <a:pt x="2555047" y="145304"/>
                    <a:pt x="2555047" y="150447"/>
                  </a:cubicBezTo>
                  <a:cubicBezTo>
                    <a:pt x="2557619" y="149419"/>
                    <a:pt x="2559419" y="148904"/>
                    <a:pt x="2560447" y="148904"/>
                  </a:cubicBezTo>
                  <a:cubicBezTo>
                    <a:pt x="2565077" y="148904"/>
                    <a:pt x="2567391" y="151390"/>
                    <a:pt x="2567391" y="156362"/>
                  </a:cubicBezTo>
                  <a:cubicBezTo>
                    <a:pt x="2567391" y="158763"/>
                    <a:pt x="2566705" y="160649"/>
                    <a:pt x="2565334" y="162020"/>
                  </a:cubicBezTo>
                  <a:cubicBezTo>
                    <a:pt x="2570477" y="162020"/>
                    <a:pt x="2573049" y="164592"/>
                    <a:pt x="2573049" y="169736"/>
                  </a:cubicBezTo>
                  <a:lnTo>
                    <a:pt x="2560705" y="169736"/>
                  </a:lnTo>
                  <a:cubicBezTo>
                    <a:pt x="2560705" y="165449"/>
                    <a:pt x="2559333" y="161935"/>
                    <a:pt x="2556590" y="159191"/>
                  </a:cubicBezTo>
                  <a:cubicBezTo>
                    <a:pt x="2553847" y="156448"/>
                    <a:pt x="2550332" y="155077"/>
                    <a:pt x="2546046" y="155077"/>
                  </a:cubicBezTo>
                  <a:close/>
                  <a:moveTo>
                    <a:pt x="1931396" y="142732"/>
                  </a:moveTo>
                  <a:cubicBezTo>
                    <a:pt x="1937396" y="142732"/>
                    <a:pt x="1940397" y="145304"/>
                    <a:pt x="1940397" y="150447"/>
                  </a:cubicBezTo>
                  <a:cubicBezTo>
                    <a:pt x="1942969" y="149419"/>
                    <a:pt x="1944769" y="148904"/>
                    <a:pt x="1945797" y="148904"/>
                  </a:cubicBezTo>
                  <a:cubicBezTo>
                    <a:pt x="1950427" y="148904"/>
                    <a:pt x="1952741" y="151390"/>
                    <a:pt x="1952741" y="156362"/>
                  </a:cubicBezTo>
                  <a:cubicBezTo>
                    <a:pt x="1952741" y="158763"/>
                    <a:pt x="1952055" y="160649"/>
                    <a:pt x="1950684" y="162020"/>
                  </a:cubicBezTo>
                  <a:cubicBezTo>
                    <a:pt x="1955827" y="162020"/>
                    <a:pt x="1958399" y="164592"/>
                    <a:pt x="1958399" y="169736"/>
                  </a:cubicBezTo>
                  <a:lnTo>
                    <a:pt x="1946055" y="169736"/>
                  </a:lnTo>
                  <a:cubicBezTo>
                    <a:pt x="1946055" y="165449"/>
                    <a:pt x="1944683" y="161935"/>
                    <a:pt x="1941940" y="159191"/>
                  </a:cubicBezTo>
                  <a:cubicBezTo>
                    <a:pt x="1939197" y="156448"/>
                    <a:pt x="1935682" y="155077"/>
                    <a:pt x="1931396" y="155077"/>
                  </a:cubicBezTo>
                  <a:close/>
                  <a:moveTo>
                    <a:pt x="1316744" y="142732"/>
                  </a:moveTo>
                  <a:cubicBezTo>
                    <a:pt x="1322744" y="142732"/>
                    <a:pt x="1325745" y="145304"/>
                    <a:pt x="1325745" y="150447"/>
                  </a:cubicBezTo>
                  <a:cubicBezTo>
                    <a:pt x="1328317" y="149419"/>
                    <a:pt x="1330117" y="148904"/>
                    <a:pt x="1331145" y="148904"/>
                  </a:cubicBezTo>
                  <a:cubicBezTo>
                    <a:pt x="1335775" y="148904"/>
                    <a:pt x="1338089" y="151390"/>
                    <a:pt x="1338089" y="156362"/>
                  </a:cubicBezTo>
                  <a:cubicBezTo>
                    <a:pt x="1338089" y="158763"/>
                    <a:pt x="1337403" y="160649"/>
                    <a:pt x="1336032" y="162020"/>
                  </a:cubicBezTo>
                  <a:cubicBezTo>
                    <a:pt x="1341175" y="162020"/>
                    <a:pt x="1343747" y="164592"/>
                    <a:pt x="1343747" y="169736"/>
                  </a:cubicBezTo>
                  <a:lnTo>
                    <a:pt x="1331403" y="169736"/>
                  </a:lnTo>
                  <a:cubicBezTo>
                    <a:pt x="1331403" y="165449"/>
                    <a:pt x="1330031" y="161935"/>
                    <a:pt x="1327288" y="159191"/>
                  </a:cubicBezTo>
                  <a:cubicBezTo>
                    <a:pt x="1324545" y="156448"/>
                    <a:pt x="1321030" y="155077"/>
                    <a:pt x="1316744" y="155077"/>
                  </a:cubicBezTo>
                  <a:close/>
                  <a:moveTo>
                    <a:pt x="702092" y="142732"/>
                  </a:moveTo>
                  <a:cubicBezTo>
                    <a:pt x="708092" y="142732"/>
                    <a:pt x="711093" y="145304"/>
                    <a:pt x="711093" y="150447"/>
                  </a:cubicBezTo>
                  <a:cubicBezTo>
                    <a:pt x="713665" y="149419"/>
                    <a:pt x="715465" y="148904"/>
                    <a:pt x="716493" y="148904"/>
                  </a:cubicBezTo>
                  <a:cubicBezTo>
                    <a:pt x="721123" y="148904"/>
                    <a:pt x="723437" y="151390"/>
                    <a:pt x="723437" y="156362"/>
                  </a:cubicBezTo>
                  <a:cubicBezTo>
                    <a:pt x="723437" y="158763"/>
                    <a:pt x="722751" y="160649"/>
                    <a:pt x="721380" y="162020"/>
                  </a:cubicBezTo>
                  <a:cubicBezTo>
                    <a:pt x="726523" y="162020"/>
                    <a:pt x="729095" y="164592"/>
                    <a:pt x="729095" y="169736"/>
                  </a:cubicBezTo>
                  <a:lnTo>
                    <a:pt x="716751" y="169736"/>
                  </a:lnTo>
                  <a:cubicBezTo>
                    <a:pt x="716751" y="165449"/>
                    <a:pt x="715379" y="161935"/>
                    <a:pt x="712636" y="159191"/>
                  </a:cubicBezTo>
                  <a:cubicBezTo>
                    <a:pt x="709893" y="156448"/>
                    <a:pt x="706378" y="155077"/>
                    <a:pt x="702092" y="155077"/>
                  </a:cubicBezTo>
                  <a:close/>
                  <a:moveTo>
                    <a:pt x="87440" y="142732"/>
                  </a:moveTo>
                  <a:cubicBezTo>
                    <a:pt x="93441" y="142732"/>
                    <a:pt x="96441" y="145304"/>
                    <a:pt x="96441" y="150447"/>
                  </a:cubicBezTo>
                  <a:cubicBezTo>
                    <a:pt x="99013" y="149419"/>
                    <a:pt x="100813" y="148904"/>
                    <a:pt x="101842" y="148904"/>
                  </a:cubicBezTo>
                  <a:cubicBezTo>
                    <a:pt x="106471" y="148904"/>
                    <a:pt x="108785" y="151390"/>
                    <a:pt x="108785" y="156362"/>
                  </a:cubicBezTo>
                  <a:cubicBezTo>
                    <a:pt x="108785" y="158763"/>
                    <a:pt x="108100" y="160649"/>
                    <a:pt x="106728" y="162020"/>
                  </a:cubicBezTo>
                  <a:cubicBezTo>
                    <a:pt x="111872" y="162020"/>
                    <a:pt x="114443" y="164592"/>
                    <a:pt x="114443" y="169736"/>
                  </a:cubicBezTo>
                  <a:lnTo>
                    <a:pt x="102099" y="169736"/>
                  </a:lnTo>
                  <a:cubicBezTo>
                    <a:pt x="102099" y="165449"/>
                    <a:pt x="100727" y="161935"/>
                    <a:pt x="97984" y="159191"/>
                  </a:cubicBezTo>
                  <a:cubicBezTo>
                    <a:pt x="95241" y="156448"/>
                    <a:pt x="91726" y="155077"/>
                    <a:pt x="87440" y="155077"/>
                  </a:cubicBezTo>
                  <a:close/>
                  <a:moveTo>
                    <a:pt x="2519042" y="124730"/>
                  </a:moveTo>
                  <a:cubicBezTo>
                    <a:pt x="2525386" y="124730"/>
                    <a:pt x="2530615" y="127173"/>
                    <a:pt x="2534730" y="132059"/>
                  </a:cubicBezTo>
                  <a:cubicBezTo>
                    <a:pt x="2538845" y="136946"/>
                    <a:pt x="2540902" y="142646"/>
                    <a:pt x="2540902" y="149162"/>
                  </a:cubicBezTo>
                  <a:lnTo>
                    <a:pt x="2540902" y="172307"/>
                  </a:lnTo>
                  <a:lnTo>
                    <a:pt x="2533187" y="172307"/>
                  </a:lnTo>
                  <a:lnTo>
                    <a:pt x="2533187" y="149162"/>
                  </a:lnTo>
                  <a:cubicBezTo>
                    <a:pt x="2533187" y="145047"/>
                    <a:pt x="2531815" y="141446"/>
                    <a:pt x="2529072" y="138360"/>
                  </a:cubicBezTo>
                  <a:cubicBezTo>
                    <a:pt x="2526329" y="135274"/>
                    <a:pt x="2522986" y="133731"/>
                    <a:pt x="2519042" y="133731"/>
                  </a:cubicBezTo>
                  <a:cubicBezTo>
                    <a:pt x="2516128" y="133731"/>
                    <a:pt x="2513470" y="134545"/>
                    <a:pt x="2511070" y="136174"/>
                  </a:cubicBezTo>
                  <a:cubicBezTo>
                    <a:pt x="2508670" y="137803"/>
                    <a:pt x="2507469" y="139989"/>
                    <a:pt x="2507469" y="142732"/>
                  </a:cubicBezTo>
                  <a:cubicBezTo>
                    <a:pt x="2507469" y="147876"/>
                    <a:pt x="2509613" y="150447"/>
                    <a:pt x="2513899" y="150447"/>
                  </a:cubicBezTo>
                  <a:cubicBezTo>
                    <a:pt x="2517328" y="150447"/>
                    <a:pt x="2519042" y="148304"/>
                    <a:pt x="2519042" y="144018"/>
                  </a:cubicBezTo>
                  <a:lnTo>
                    <a:pt x="2517756" y="141446"/>
                  </a:lnTo>
                  <a:cubicBezTo>
                    <a:pt x="2522900" y="141446"/>
                    <a:pt x="2525472" y="144875"/>
                    <a:pt x="2525472" y="151733"/>
                  </a:cubicBezTo>
                  <a:cubicBezTo>
                    <a:pt x="2525472" y="156877"/>
                    <a:pt x="2522900" y="159449"/>
                    <a:pt x="2517756" y="159449"/>
                  </a:cubicBezTo>
                  <a:cubicBezTo>
                    <a:pt x="2515870" y="159449"/>
                    <a:pt x="2514499" y="159020"/>
                    <a:pt x="2513642" y="158163"/>
                  </a:cubicBezTo>
                  <a:cubicBezTo>
                    <a:pt x="2513642" y="161592"/>
                    <a:pt x="2511841" y="164249"/>
                    <a:pt x="2508241" y="166135"/>
                  </a:cubicBezTo>
                  <a:cubicBezTo>
                    <a:pt x="2505498" y="167678"/>
                    <a:pt x="2502240" y="168450"/>
                    <a:pt x="2498468" y="168450"/>
                  </a:cubicBezTo>
                  <a:cubicBezTo>
                    <a:pt x="2501897" y="164163"/>
                    <a:pt x="2503612" y="160734"/>
                    <a:pt x="2503612" y="158163"/>
                  </a:cubicBezTo>
                  <a:cubicBezTo>
                    <a:pt x="2503612" y="156620"/>
                    <a:pt x="2502969" y="154219"/>
                    <a:pt x="2501683" y="150962"/>
                  </a:cubicBezTo>
                  <a:cubicBezTo>
                    <a:pt x="2500397" y="147704"/>
                    <a:pt x="2499754" y="145390"/>
                    <a:pt x="2499754" y="144018"/>
                  </a:cubicBezTo>
                  <a:cubicBezTo>
                    <a:pt x="2499926" y="138703"/>
                    <a:pt x="2501854" y="134160"/>
                    <a:pt x="2505541" y="130388"/>
                  </a:cubicBezTo>
                  <a:cubicBezTo>
                    <a:pt x="2509227" y="126616"/>
                    <a:pt x="2513727" y="124730"/>
                    <a:pt x="2519042" y="124730"/>
                  </a:cubicBezTo>
                  <a:close/>
                  <a:moveTo>
                    <a:pt x="1904392" y="124730"/>
                  </a:moveTo>
                  <a:cubicBezTo>
                    <a:pt x="1910736" y="124730"/>
                    <a:pt x="1915965" y="127173"/>
                    <a:pt x="1920080" y="132059"/>
                  </a:cubicBezTo>
                  <a:cubicBezTo>
                    <a:pt x="1924195" y="136946"/>
                    <a:pt x="1926252" y="142646"/>
                    <a:pt x="1926252" y="149162"/>
                  </a:cubicBezTo>
                  <a:lnTo>
                    <a:pt x="1926252" y="172307"/>
                  </a:lnTo>
                  <a:lnTo>
                    <a:pt x="1918537" y="172307"/>
                  </a:lnTo>
                  <a:lnTo>
                    <a:pt x="1918537" y="149162"/>
                  </a:lnTo>
                  <a:cubicBezTo>
                    <a:pt x="1918537" y="145047"/>
                    <a:pt x="1917165" y="141446"/>
                    <a:pt x="1914422" y="138360"/>
                  </a:cubicBezTo>
                  <a:cubicBezTo>
                    <a:pt x="1911679" y="135274"/>
                    <a:pt x="1908336" y="133731"/>
                    <a:pt x="1904392" y="133731"/>
                  </a:cubicBezTo>
                  <a:cubicBezTo>
                    <a:pt x="1901478" y="133731"/>
                    <a:pt x="1898820" y="134545"/>
                    <a:pt x="1896420" y="136174"/>
                  </a:cubicBezTo>
                  <a:cubicBezTo>
                    <a:pt x="1894020" y="137803"/>
                    <a:pt x="1892819" y="139989"/>
                    <a:pt x="1892819" y="142732"/>
                  </a:cubicBezTo>
                  <a:cubicBezTo>
                    <a:pt x="1892819" y="147876"/>
                    <a:pt x="1894963" y="150447"/>
                    <a:pt x="1899249" y="150447"/>
                  </a:cubicBezTo>
                  <a:cubicBezTo>
                    <a:pt x="1902678" y="150447"/>
                    <a:pt x="1904392" y="148304"/>
                    <a:pt x="1904392" y="144018"/>
                  </a:cubicBezTo>
                  <a:lnTo>
                    <a:pt x="1903106" y="141446"/>
                  </a:lnTo>
                  <a:cubicBezTo>
                    <a:pt x="1908250" y="141446"/>
                    <a:pt x="1910822" y="144875"/>
                    <a:pt x="1910822" y="151733"/>
                  </a:cubicBezTo>
                  <a:cubicBezTo>
                    <a:pt x="1910822" y="156877"/>
                    <a:pt x="1908250" y="159449"/>
                    <a:pt x="1903106" y="159449"/>
                  </a:cubicBezTo>
                  <a:cubicBezTo>
                    <a:pt x="1901220" y="159449"/>
                    <a:pt x="1899849" y="159020"/>
                    <a:pt x="1898992" y="158163"/>
                  </a:cubicBezTo>
                  <a:cubicBezTo>
                    <a:pt x="1898992" y="161592"/>
                    <a:pt x="1897191" y="164249"/>
                    <a:pt x="1893591" y="166135"/>
                  </a:cubicBezTo>
                  <a:cubicBezTo>
                    <a:pt x="1890848" y="167678"/>
                    <a:pt x="1887590" y="168450"/>
                    <a:pt x="1883818" y="168450"/>
                  </a:cubicBezTo>
                  <a:cubicBezTo>
                    <a:pt x="1887247" y="164163"/>
                    <a:pt x="1888962" y="160734"/>
                    <a:pt x="1888962" y="158163"/>
                  </a:cubicBezTo>
                  <a:cubicBezTo>
                    <a:pt x="1888962" y="156620"/>
                    <a:pt x="1888319" y="154219"/>
                    <a:pt x="1887033" y="150962"/>
                  </a:cubicBezTo>
                  <a:cubicBezTo>
                    <a:pt x="1885747" y="147704"/>
                    <a:pt x="1885104" y="145390"/>
                    <a:pt x="1885104" y="144018"/>
                  </a:cubicBezTo>
                  <a:cubicBezTo>
                    <a:pt x="1885276" y="138703"/>
                    <a:pt x="1887204" y="134160"/>
                    <a:pt x="1890891" y="130388"/>
                  </a:cubicBezTo>
                  <a:cubicBezTo>
                    <a:pt x="1894577" y="126616"/>
                    <a:pt x="1899077" y="124730"/>
                    <a:pt x="1904392" y="124730"/>
                  </a:cubicBezTo>
                  <a:close/>
                  <a:moveTo>
                    <a:pt x="1289740" y="124730"/>
                  </a:moveTo>
                  <a:cubicBezTo>
                    <a:pt x="1296084" y="124730"/>
                    <a:pt x="1301313" y="127173"/>
                    <a:pt x="1305428" y="132059"/>
                  </a:cubicBezTo>
                  <a:cubicBezTo>
                    <a:pt x="1309543" y="136946"/>
                    <a:pt x="1311600" y="142646"/>
                    <a:pt x="1311600" y="149162"/>
                  </a:cubicBezTo>
                  <a:lnTo>
                    <a:pt x="1311600" y="172307"/>
                  </a:lnTo>
                  <a:lnTo>
                    <a:pt x="1303885" y="172307"/>
                  </a:lnTo>
                  <a:lnTo>
                    <a:pt x="1303885" y="149162"/>
                  </a:lnTo>
                  <a:cubicBezTo>
                    <a:pt x="1303885" y="145047"/>
                    <a:pt x="1302513" y="141446"/>
                    <a:pt x="1299770" y="138360"/>
                  </a:cubicBezTo>
                  <a:cubicBezTo>
                    <a:pt x="1297027" y="135274"/>
                    <a:pt x="1293684" y="133731"/>
                    <a:pt x="1289740" y="133731"/>
                  </a:cubicBezTo>
                  <a:cubicBezTo>
                    <a:pt x="1286826" y="133731"/>
                    <a:pt x="1284168" y="134545"/>
                    <a:pt x="1281768" y="136174"/>
                  </a:cubicBezTo>
                  <a:cubicBezTo>
                    <a:pt x="1279368" y="137803"/>
                    <a:pt x="1278167" y="139989"/>
                    <a:pt x="1278167" y="142732"/>
                  </a:cubicBezTo>
                  <a:cubicBezTo>
                    <a:pt x="1278167" y="147876"/>
                    <a:pt x="1280311" y="150447"/>
                    <a:pt x="1284597" y="150447"/>
                  </a:cubicBezTo>
                  <a:cubicBezTo>
                    <a:pt x="1288026" y="150447"/>
                    <a:pt x="1289740" y="148304"/>
                    <a:pt x="1289740" y="144018"/>
                  </a:cubicBezTo>
                  <a:lnTo>
                    <a:pt x="1288454" y="141446"/>
                  </a:lnTo>
                  <a:cubicBezTo>
                    <a:pt x="1293598" y="141446"/>
                    <a:pt x="1296170" y="144875"/>
                    <a:pt x="1296170" y="151733"/>
                  </a:cubicBezTo>
                  <a:cubicBezTo>
                    <a:pt x="1296170" y="156877"/>
                    <a:pt x="1293598" y="159449"/>
                    <a:pt x="1288454" y="159449"/>
                  </a:cubicBezTo>
                  <a:cubicBezTo>
                    <a:pt x="1286568" y="159449"/>
                    <a:pt x="1285197" y="159020"/>
                    <a:pt x="1284340" y="158163"/>
                  </a:cubicBezTo>
                  <a:cubicBezTo>
                    <a:pt x="1284340" y="161592"/>
                    <a:pt x="1282539" y="164249"/>
                    <a:pt x="1278939" y="166135"/>
                  </a:cubicBezTo>
                  <a:cubicBezTo>
                    <a:pt x="1276196" y="167678"/>
                    <a:pt x="1272938" y="168450"/>
                    <a:pt x="1269166" y="168450"/>
                  </a:cubicBezTo>
                  <a:cubicBezTo>
                    <a:pt x="1272595" y="164163"/>
                    <a:pt x="1274310" y="160734"/>
                    <a:pt x="1274310" y="158163"/>
                  </a:cubicBezTo>
                  <a:cubicBezTo>
                    <a:pt x="1274310" y="156620"/>
                    <a:pt x="1273667" y="154219"/>
                    <a:pt x="1272381" y="150962"/>
                  </a:cubicBezTo>
                  <a:cubicBezTo>
                    <a:pt x="1271095" y="147704"/>
                    <a:pt x="1270452" y="145390"/>
                    <a:pt x="1270452" y="144018"/>
                  </a:cubicBezTo>
                  <a:cubicBezTo>
                    <a:pt x="1270624" y="138703"/>
                    <a:pt x="1272552" y="134160"/>
                    <a:pt x="1276239" y="130388"/>
                  </a:cubicBezTo>
                  <a:cubicBezTo>
                    <a:pt x="1279925" y="126616"/>
                    <a:pt x="1284425" y="124730"/>
                    <a:pt x="1289740" y="124730"/>
                  </a:cubicBezTo>
                  <a:close/>
                  <a:moveTo>
                    <a:pt x="675088" y="124730"/>
                  </a:moveTo>
                  <a:cubicBezTo>
                    <a:pt x="681432" y="124730"/>
                    <a:pt x="686661" y="127173"/>
                    <a:pt x="690776" y="132059"/>
                  </a:cubicBezTo>
                  <a:cubicBezTo>
                    <a:pt x="694891" y="136946"/>
                    <a:pt x="696948" y="142646"/>
                    <a:pt x="696948" y="149162"/>
                  </a:cubicBezTo>
                  <a:lnTo>
                    <a:pt x="696948" y="172307"/>
                  </a:lnTo>
                  <a:lnTo>
                    <a:pt x="689233" y="172307"/>
                  </a:lnTo>
                  <a:lnTo>
                    <a:pt x="689233" y="149162"/>
                  </a:lnTo>
                  <a:cubicBezTo>
                    <a:pt x="689233" y="145047"/>
                    <a:pt x="687861" y="141446"/>
                    <a:pt x="685118" y="138360"/>
                  </a:cubicBezTo>
                  <a:cubicBezTo>
                    <a:pt x="682375" y="135274"/>
                    <a:pt x="679032" y="133731"/>
                    <a:pt x="675088" y="133731"/>
                  </a:cubicBezTo>
                  <a:cubicBezTo>
                    <a:pt x="672174" y="133731"/>
                    <a:pt x="669516" y="134545"/>
                    <a:pt x="667116" y="136174"/>
                  </a:cubicBezTo>
                  <a:cubicBezTo>
                    <a:pt x="664716" y="137803"/>
                    <a:pt x="663515" y="139989"/>
                    <a:pt x="663515" y="142732"/>
                  </a:cubicBezTo>
                  <a:cubicBezTo>
                    <a:pt x="663515" y="147876"/>
                    <a:pt x="665659" y="150447"/>
                    <a:pt x="669945" y="150447"/>
                  </a:cubicBezTo>
                  <a:cubicBezTo>
                    <a:pt x="673374" y="150447"/>
                    <a:pt x="675088" y="148304"/>
                    <a:pt x="675088" y="144018"/>
                  </a:cubicBezTo>
                  <a:lnTo>
                    <a:pt x="673802" y="141446"/>
                  </a:lnTo>
                  <a:cubicBezTo>
                    <a:pt x="678946" y="141446"/>
                    <a:pt x="681518" y="144875"/>
                    <a:pt x="681518" y="151733"/>
                  </a:cubicBezTo>
                  <a:cubicBezTo>
                    <a:pt x="681518" y="156877"/>
                    <a:pt x="678946" y="159449"/>
                    <a:pt x="673802" y="159449"/>
                  </a:cubicBezTo>
                  <a:cubicBezTo>
                    <a:pt x="671916" y="159449"/>
                    <a:pt x="670545" y="159020"/>
                    <a:pt x="669688" y="158163"/>
                  </a:cubicBezTo>
                  <a:cubicBezTo>
                    <a:pt x="669688" y="161592"/>
                    <a:pt x="667887" y="164249"/>
                    <a:pt x="664287" y="166135"/>
                  </a:cubicBezTo>
                  <a:cubicBezTo>
                    <a:pt x="661544" y="167678"/>
                    <a:pt x="658286" y="168450"/>
                    <a:pt x="654514" y="168450"/>
                  </a:cubicBezTo>
                  <a:cubicBezTo>
                    <a:pt x="657943" y="164163"/>
                    <a:pt x="659658" y="160734"/>
                    <a:pt x="659658" y="158163"/>
                  </a:cubicBezTo>
                  <a:cubicBezTo>
                    <a:pt x="659658" y="156620"/>
                    <a:pt x="659015" y="154219"/>
                    <a:pt x="657729" y="150962"/>
                  </a:cubicBezTo>
                  <a:cubicBezTo>
                    <a:pt x="656443" y="147704"/>
                    <a:pt x="655800" y="145390"/>
                    <a:pt x="655800" y="144018"/>
                  </a:cubicBezTo>
                  <a:cubicBezTo>
                    <a:pt x="655972" y="138703"/>
                    <a:pt x="657900" y="134160"/>
                    <a:pt x="661587" y="130388"/>
                  </a:cubicBezTo>
                  <a:cubicBezTo>
                    <a:pt x="665273" y="126616"/>
                    <a:pt x="669773" y="124730"/>
                    <a:pt x="675088" y="124730"/>
                  </a:cubicBezTo>
                  <a:close/>
                  <a:moveTo>
                    <a:pt x="60437" y="124730"/>
                  </a:moveTo>
                  <a:cubicBezTo>
                    <a:pt x="66780" y="124730"/>
                    <a:pt x="72009" y="127173"/>
                    <a:pt x="76124" y="132059"/>
                  </a:cubicBezTo>
                  <a:cubicBezTo>
                    <a:pt x="80239" y="136946"/>
                    <a:pt x="82296" y="142646"/>
                    <a:pt x="82296" y="149162"/>
                  </a:cubicBezTo>
                  <a:lnTo>
                    <a:pt x="82296" y="172307"/>
                  </a:lnTo>
                  <a:lnTo>
                    <a:pt x="74581" y="172307"/>
                  </a:lnTo>
                  <a:lnTo>
                    <a:pt x="74581" y="149162"/>
                  </a:lnTo>
                  <a:cubicBezTo>
                    <a:pt x="74581" y="145047"/>
                    <a:pt x="73210" y="141446"/>
                    <a:pt x="70466" y="138360"/>
                  </a:cubicBezTo>
                  <a:cubicBezTo>
                    <a:pt x="67723" y="135274"/>
                    <a:pt x="64380" y="133731"/>
                    <a:pt x="60437" y="133731"/>
                  </a:cubicBezTo>
                  <a:cubicBezTo>
                    <a:pt x="57522" y="133731"/>
                    <a:pt x="54864" y="134545"/>
                    <a:pt x="52464" y="136174"/>
                  </a:cubicBezTo>
                  <a:cubicBezTo>
                    <a:pt x="50064" y="137803"/>
                    <a:pt x="48864" y="139989"/>
                    <a:pt x="48864" y="142732"/>
                  </a:cubicBezTo>
                  <a:cubicBezTo>
                    <a:pt x="48864" y="147876"/>
                    <a:pt x="51007" y="150447"/>
                    <a:pt x="55293" y="150447"/>
                  </a:cubicBezTo>
                  <a:cubicBezTo>
                    <a:pt x="58722" y="150447"/>
                    <a:pt x="60437" y="148304"/>
                    <a:pt x="60437" y="144018"/>
                  </a:cubicBezTo>
                  <a:lnTo>
                    <a:pt x="59151" y="141446"/>
                  </a:lnTo>
                  <a:cubicBezTo>
                    <a:pt x="64294" y="141446"/>
                    <a:pt x="66866" y="144875"/>
                    <a:pt x="66866" y="151733"/>
                  </a:cubicBezTo>
                  <a:cubicBezTo>
                    <a:pt x="66866" y="156877"/>
                    <a:pt x="64294" y="159449"/>
                    <a:pt x="59151" y="159449"/>
                  </a:cubicBezTo>
                  <a:cubicBezTo>
                    <a:pt x="57265" y="159449"/>
                    <a:pt x="55893" y="159020"/>
                    <a:pt x="55036" y="158163"/>
                  </a:cubicBezTo>
                  <a:cubicBezTo>
                    <a:pt x="55036" y="161592"/>
                    <a:pt x="53236" y="164249"/>
                    <a:pt x="49635" y="166135"/>
                  </a:cubicBezTo>
                  <a:cubicBezTo>
                    <a:pt x="46892" y="167678"/>
                    <a:pt x="43634" y="168450"/>
                    <a:pt x="39863" y="168450"/>
                  </a:cubicBezTo>
                  <a:cubicBezTo>
                    <a:pt x="43292" y="164163"/>
                    <a:pt x="45006" y="160734"/>
                    <a:pt x="45006" y="158163"/>
                  </a:cubicBezTo>
                  <a:cubicBezTo>
                    <a:pt x="45006" y="156620"/>
                    <a:pt x="44363" y="154219"/>
                    <a:pt x="43077" y="150962"/>
                  </a:cubicBezTo>
                  <a:cubicBezTo>
                    <a:pt x="41791" y="147704"/>
                    <a:pt x="41148" y="145390"/>
                    <a:pt x="41148" y="144018"/>
                  </a:cubicBezTo>
                  <a:cubicBezTo>
                    <a:pt x="41320" y="138703"/>
                    <a:pt x="43249" y="134160"/>
                    <a:pt x="46935" y="130388"/>
                  </a:cubicBezTo>
                  <a:cubicBezTo>
                    <a:pt x="50621" y="126616"/>
                    <a:pt x="55122" y="124730"/>
                    <a:pt x="60437" y="124730"/>
                  </a:cubicBezTo>
                  <a:close/>
                  <a:moveTo>
                    <a:pt x="2664346" y="123444"/>
                  </a:moveTo>
                  <a:cubicBezTo>
                    <a:pt x="2666061" y="124644"/>
                    <a:pt x="2666918" y="126787"/>
                    <a:pt x="2666918" y="129873"/>
                  </a:cubicBezTo>
                  <a:cubicBezTo>
                    <a:pt x="2666746" y="135017"/>
                    <a:pt x="2664775" y="139303"/>
                    <a:pt x="2661003" y="142732"/>
                  </a:cubicBezTo>
                  <a:cubicBezTo>
                    <a:pt x="2657231" y="146161"/>
                    <a:pt x="2652773" y="147876"/>
                    <a:pt x="2647630" y="147876"/>
                  </a:cubicBezTo>
                  <a:cubicBezTo>
                    <a:pt x="2644887" y="147876"/>
                    <a:pt x="2640815" y="147233"/>
                    <a:pt x="2635414" y="145947"/>
                  </a:cubicBezTo>
                  <a:cubicBezTo>
                    <a:pt x="2630013" y="144661"/>
                    <a:pt x="2625941" y="144018"/>
                    <a:pt x="2623198" y="144018"/>
                  </a:cubicBezTo>
                  <a:lnTo>
                    <a:pt x="2616769" y="144018"/>
                  </a:lnTo>
                  <a:cubicBezTo>
                    <a:pt x="2623627" y="147447"/>
                    <a:pt x="2627056" y="152162"/>
                    <a:pt x="2627056" y="158163"/>
                  </a:cubicBezTo>
                  <a:cubicBezTo>
                    <a:pt x="2616597" y="152162"/>
                    <a:pt x="2608882" y="149162"/>
                    <a:pt x="2603910" y="149162"/>
                  </a:cubicBezTo>
                  <a:cubicBezTo>
                    <a:pt x="2595338" y="149162"/>
                    <a:pt x="2585051" y="153448"/>
                    <a:pt x="2573049" y="162020"/>
                  </a:cubicBezTo>
                  <a:lnTo>
                    <a:pt x="2569191" y="159449"/>
                  </a:lnTo>
                  <a:cubicBezTo>
                    <a:pt x="2583593" y="142304"/>
                    <a:pt x="2601595" y="133731"/>
                    <a:pt x="2623198" y="133731"/>
                  </a:cubicBezTo>
                  <a:cubicBezTo>
                    <a:pt x="2625427" y="133731"/>
                    <a:pt x="2628856" y="133945"/>
                    <a:pt x="2633485" y="134374"/>
                  </a:cubicBezTo>
                  <a:cubicBezTo>
                    <a:pt x="2638114" y="134803"/>
                    <a:pt x="2641543" y="135017"/>
                    <a:pt x="2643772" y="135017"/>
                  </a:cubicBezTo>
                  <a:cubicBezTo>
                    <a:pt x="2655774" y="135017"/>
                    <a:pt x="2662632" y="131159"/>
                    <a:pt x="2664346" y="123444"/>
                  </a:cubicBezTo>
                  <a:close/>
                  <a:moveTo>
                    <a:pt x="2049696" y="123444"/>
                  </a:moveTo>
                  <a:cubicBezTo>
                    <a:pt x="2051411" y="124644"/>
                    <a:pt x="2052268" y="126787"/>
                    <a:pt x="2052268" y="129873"/>
                  </a:cubicBezTo>
                  <a:cubicBezTo>
                    <a:pt x="2052096" y="135017"/>
                    <a:pt x="2050125" y="139303"/>
                    <a:pt x="2046353" y="142732"/>
                  </a:cubicBezTo>
                  <a:cubicBezTo>
                    <a:pt x="2042581" y="146161"/>
                    <a:pt x="2038123" y="147876"/>
                    <a:pt x="2032980" y="147876"/>
                  </a:cubicBezTo>
                  <a:cubicBezTo>
                    <a:pt x="2030237" y="147876"/>
                    <a:pt x="2026165" y="147233"/>
                    <a:pt x="2020764" y="145947"/>
                  </a:cubicBezTo>
                  <a:cubicBezTo>
                    <a:pt x="2015363" y="144661"/>
                    <a:pt x="2011291" y="144018"/>
                    <a:pt x="2008548" y="144018"/>
                  </a:cubicBezTo>
                  <a:lnTo>
                    <a:pt x="2002119" y="144018"/>
                  </a:lnTo>
                  <a:cubicBezTo>
                    <a:pt x="2008977" y="147447"/>
                    <a:pt x="2012406" y="152162"/>
                    <a:pt x="2012406" y="158163"/>
                  </a:cubicBezTo>
                  <a:cubicBezTo>
                    <a:pt x="2001947" y="152162"/>
                    <a:pt x="1994232" y="149162"/>
                    <a:pt x="1989260" y="149162"/>
                  </a:cubicBezTo>
                  <a:cubicBezTo>
                    <a:pt x="1980688" y="149162"/>
                    <a:pt x="1970401" y="153448"/>
                    <a:pt x="1958399" y="162020"/>
                  </a:cubicBezTo>
                  <a:lnTo>
                    <a:pt x="1954541" y="159449"/>
                  </a:lnTo>
                  <a:cubicBezTo>
                    <a:pt x="1968943" y="142304"/>
                    <a:pt x="1986945" y="133731"/>
                    <a:pt x="2008548" y="133731"/>
                  </a:cubicBezTo>
                  <a:cubicBezTo>
                    <a:pt x="2010777" y="133731"/>
                    <a:pt x="2014206" y="133945"/>
                    <a:pt x="2018835" y="134374"/>
                  </a:cubicBezTo>
                  <a:cubicBezTo>
                    <a:pt x="2023464" y="134803"/>
                    <a:pt x="2026893" y="135017"/>
                    <a:pt x="2029122" y="135017"/>
                  </a:cubicBezTo>
                  <a:cubicBezTo>
                    <a:pt x="2041124" y="135017"/>
                    <a:pt x="2047982" y="131159"/>
                    <a:pt x="2049696" y="123444"/>
                  </a:cubicBezTo>
                  <a:close/>
                  <a:moveTo>
                    <a:pt x="1435044" y="123444"/>
                  </a:moveTo>
                  <a:cubicBezTo>
                    <a:pt x="1436759" y="124644"/>
                    <a:pt x="1437616" y="126787"/>
                    <a:pt x="1437616" y="129873"/>
                  </a:cubicBezTo>
                  <a:cubicBezTo>
                    <a:pt x="1437444" y="135017"/>
                    <a:pt x="1435473" y="139303"/>
                    <a:pt x="1431701" y="142732"/>
                  </a:cubicBezTo>
                  <a:cubicBezTo>
                    <a:pt x="1427929" y="146161"/>
                    <a:pt x="1423471" y="147876"/>
                    <a:pt x="1418328" y="147876"/>
                  </a:cubicBezTo>
                  <a:cubicBezTo>
                    <a:pt x="1415585" y="147876"/>
                    <a:pt x="1411513" y="147233"/>
                    <a:pt x="1406112" y="145947"/>
                  </a:cubicBezTo>
                  <a:cubicBezTo>
                    <a:pt x="1400711" y="144661"/>
                    <a:pt x="1396639" y="144018"/>
                    <a:pt x="1393896" y="144018"/>
                  </a:cubicBezTo>
                  <a:lnTo>
                    <a:pt x="1387467" y="144018"/>
                  </a:lnTo>
                  <a:cubicBezTo>
                    <a:pt x="1394325" y="147447"/>
                    <a:pt x="1397754" y="152162"/>
                    <a:pt x="1397754" y="158163"/>
                  </a:cubicBezTo>
                  <a:cubicBezTo>
                    <a:pt x="1387295" y="152162"/>
                    <a:pt x="1379580" y="149162"/>
                    <a:pt x="1374608" y="149162"/>
                  </a:cubicBezTo>
                  <a:cubicBezTo>
                    <a:pt x="1366036" y="149162"/>
                    <a:pt x="1355749" y="153448"/>
                    <a:pt x="1343747" y="162020"/>
                  </a:cubicBezTo>
                  <a:lnTo>
                    <a:pt x="1339889" y="159449"/>
                  </a:lnTo>
                  <a:cubicBezTo>
                    <a:pt x="1354291" y="142304"/>
                    <a:pt x="1372293" y="133731"/>
                    <a:pt x="1393896" y="133731"/>
                  </a:cubicBezTo>
                  <a:cubicBezTo>
                    <a:pt x="1396125" y="133731"/>
                    <a:pt x="1399554" y="133945"/>
                    <a:pt x="1404183" y="134374"/>
                  </a:cubicBezTo>
                  <a:cubicBezTo>
                    <a:pt x="1408812" y="134803"/>
                    <a:pt x="1412241" y="135017"/>
                    <a:pt x="1414470" y="135017"/>
                  </a:cubicBezTo>
                  <a:cubicBezTo>
                    <a:pt x="1426472" y="135017"/>
                    <a:pt x="1433330" y="131159"/>
                    <a:pt x="1435044" y="123444"/>
                  </a:cubicBezTo>
                  <a:close/>
                  <a:moveTo>
                    <a:pt x="820392" y="123444"/>
                  </a:moveTo>
                  <a:cubicBezTo>
                    <a:pt x="822107" y="124644"/>
                    <a:pt x="822964" y="126787"/>
                    <a:pt x="822964" y="129873"/>
                  </a:cubicBezTo>
                  <a:cubicBezTo>
                    <a:pt x="822792" y="135017"/>
                    <a:pt x="820821" y="139303"/>
                    <a:pt x="817049" y="142732"/>
                  </a:cubicBezTo>
                  <a:cubicBezTo>
                    <a:pt x="813277" y="146161"/>
                    <a:pt x="808819" y="147876"/>
                    <a:pt x="803676" y="147876"/>
                  </a:cubicBezTo>
                  <a:cubicBezTo>
                    <a:pt x="800933" y="147876"/>
                    <a:pt x="796861" y="147233"/>
                    <a:pt x="791460" y="145947"/>
                  </a:cubicBezTo>
                  <a:cubicBezTo>
                    <a:pt x="786059" y="144661"/>
                    <a:pt x="781987" y="144018"/>
                    <a:pt x="779244" y="144018"/>
                  </a:cubicBezTo>
                  <a:lnTo>
                    <a:pt x="772815" y="144018"/>
                  </a:lnTo>
                  <a:cubicBezTo>
                    <a:pt x="779673" y="147447"/>
                    <a:pt x="783102" y="152162"/>
                    <a:pt x="783102" y="158163"/>
                  </a:cubicBezTo>
                  <a:cubicBezTo>
                    <a:pt x="772643" y="152162"/>
                    <a:pt x="764928" y="149162"/>
                    <a:pt x="759956" y="149162"/>
                  </a:cubicBezTo>
                  <a:cubicBezTo>
                    <a:pt x="751384" y="149162"/>
                    <a:pt x="741097" y="153448"/>
                    <a:pt x="729095" y="162020"/>
                  </a:cubicBezTo>
                  <a:lnTo>
                    <a:pt x="725237" y="159449"/>
                  </a:lnTo>
                  <a:cubicBezTo>
                    <a:pt x="739639" y="142304"/>
                    <a:pt x="757641" y="133731"/>
                    <a:pt x="779244" y="133731"/>
                  </a:cubicBezTo>
                  <a:cubicBezTo>
                    <a:pt x="781473" y="133731"/>
                    <a:pt x="784902" y="133945"/>
                    <a:pt x="789531" y="134374"/>
                  </a:cubicBezTo>
                  <a:cubicBezTo>
                    <a:pt x="794160" y="134803"/>
                    <a:pt x="797589" y="135017"/>
                    <a:pt x="799818" y="135017"/>
                  </a:cubicBezTo>
                  <a:cubicBezTo>
                    <a:pt x="811820" y="135017"/>
                    <a:pt x="818678" y="131159"/>
                    <a:pt x="820392" y="123444"/>
                  </a:cubicBezTo>
                  <a:close/>
                  <a:moveTo>
                    <a:pt x="205740" y="123444"/>
                  </a:moveTo>
                  <a:cubicBezTo>
                    <a:pt x="207455" y="124644"/>
                    <a:pt x="208312" y="126787"/>
                    <a:pt x="208312" y="129873"/>
                  </a:cubicBezTo>
                  <a:cubicBezTo>
                    <a:pt x="208141" y="135017"/>
                    <a:pt x="206169" y="139303"/>
                    <a:pt x="202397" y="142732"/>
                  </a:cubicBezTo>
                  <a:cubicBezTo>
                    <a:pt x="198625" y="146161"/>
                    <a:pt x="194168" y="147876"/>
                    <a:pt x="189024" y="147876"/>
                  </a:cubicBezTo>
                  <a:cubicBezTo>
                    <a:pt x="186281" y="147876"/>
                    <a:pt x="182209" y="147233"/>
                    <a:pt x="176808" y="145947"/>
                  </a:cubicBezTo>
                  <a:cubicBezTo>
                    <a:pt x="171408" y="144661"/>
                    <a:pt x="167336" y="144018"/>
                    <a:pt x="164592" y="144018"/>
                  </a:cubicBezTo>
                  <a:lnTo>
                    <a:pt x="158163" y="144018"/>
                  </a:lnTo>
                  <a:cubicBezTo>
                    <a:pt x="165021" y="147447"/>
                    <a:pt x="168450" y="152162"/>
                    <a:pt x="168450" y="158163"/>
                  </a:cubicBezTo>
                  <a:cubicBezTo>
                    <a:pt x="157992" y="152162"/>
                    <a:pt x="150276" y="149162"/>
                    <a:pt x="145304" y="149162"/>
                  </a:cubicBezTo>
                  <a:cubicBezTo>
                    <a:pt x="136732" y="149162"/>
                    <a:pt x="126445" y="153448"/>
                    <a:pt x="114443" y="162020"/>
                  </a:cubicBezTo>
                  <a:lnTo>
                    <a:pt x="110586" y="159449"/>
                  </a:lnTo>
                  <a:cubicBezTo>
                    <a:pt x="124987" y="142304"/>
                    <a:pt x="142990" y="133731"/>
                    <a:pt x="164592" y="133731"/>
                  </a:cubicBezTo>
                  <a:cubicBezTo>
                    <a:pt x="166821" y="133731"/>
                    <a:pt x="170250" y="133945"/>
                    <a:pt x="174879" y="134374"/>
                  </a:cubicBezTo>
                  <a:cubicBezTo>
                    <a:pt x="179509" y="134803"/>
                    <a:pt x="182938" y="135017"/>
                    <a:pt x="185166" y="135017"/>
                  </a:cubicBezTo>
                  <a:cubicBezTo>
                    <a:pt x="197168" y="135017"/>
                    <a:pt x="204026" y="131159"/>
                    <a:pt x="205740" y="123444"/>
                  </a:cubicBezTo>
                  <a:close/>
                  <a:moveTo>
                    <a:pt x="662230" y="79724"/>
                  </a:moveTo>
                  <a:cubicBezTo>
                    <a:pt x="667545" y="87954"/>
                    <a:pt x="672259" y="93526"/>
                    <a:pt x="676374" y="96441"/>
                  </a:cubicBezTo>
                  <a:cubicBezTo>
                    <a:pt x="690947" y="106556"/>
                    <a:pt x="698234" y="118986"/>
                    <a:pt x="698234" y="133731"/>
                  </a:cubicBezTo>
                  <a:cubicBezTo>
                    <a:pt x="692062" y="123444"/>
                    <a:pt x="683918" y="118300"/>
                    <a:pt x="673802" y="118300"/>
                  </a:cubicBezTo>
                  <a:cubicBezTo>
                    <a:pt x="663858" y="118300"/>
                    <a:pt x="657000" y="121730"/>
                    <a:pt x="653228" y="128587"/>
                  </a:cubicBezTo>
                  <a:cubicBezTo>
                    <a:pt x="653400" y="124130"/>
                    <a:pt x="654686" y="120186"/>
                    <a:pt x="657086" y="116757"/>
                  </a:cubicBezTo>
                  <a:cubicBezTo>
                    <a:pt x="659829" y="112643"/>
                    <a:pt x="663258" y="110585"/>
                    <a:pt x="667373" y="110585"/>
                  </a:cubicBezTo>
                  <a:cubicBezTo>
                    <a:pt x="661201" y="107328"/>
                    <a:pt x="656915" y="103470"/>
                    <a:pt x="654514" y="99012"/>
                  </a:cubicBezTo>
                  <a:cubicBezTo>
                    <a:pt x="657772" y="97298"/>
                    <a:pt x="661629" y="96441"/>
                    <a:pt x="666087" y="96441"/>
                  </a:cubicBezTo>
                  <a:cubicBezTo>
                    <a:pt x="662658" y="93869"/>
                    <a:pt x="660944" y="90011"/>
                    <a:pt x="660944" y="84868"/>
                  </a:cubicBezTo>
                  <a:cubicBezTo>
                    <a:pt x="660944" y="86068"/>
                    <a:pt x="661372" y="84353"/>
                    <a:pt x="662230" y="79724"/>
                  </a:cubicBezTo>
                  <a:close/>
                  <a:moveTo>
                    <a:pt x="47578" y="79724"/>
                  </a:moveTo>
                  <a:cubicBezTo>
                    <a:pt x="52893" y="87954"/>
                    <a:pt x="57608" y="93526"/>
                    <a:pt x="61722" y="96441"/>
                  </a:cubicBezTo>
                  <a:cubicBezTo>
                    <a:pt x="76296" y="106556"/>
                    <a:pt x="83582" y="118986"/>
                    <a:pt x="83582" y="133731"/>
                  </a:cubicBezTo>
                  <a:cubicBezTo>
                    <a:pt x="77410" y="123444"/>
                    <a:pt x="69266" y="118300"/>
                    <a:pt x="59151" y="118300"/>
                  </a:cubicBezTo>
                  <a:cubicBezTo>
                    <a:pt x="49207" y="118300"/>
                    <a:pt x="42349" y="121730"/>
                    <a:pt x="38577" y="128587"/>
                  </a:cubicBezTo>
                  <a:cubicBezTo>
                    <a:pt x="38748" y="124130"/>
                    <a:pt x="40034" y="120186"/>
                    <a:pt x="42434" y="116757"/>
                  </a:cubicBezTo>
                  <a:cubicBezTo>
                    <a:pt x="45178" y="112643"/>
                    <a:pt x="48606" y="110585"/>
                    <a:pt x="52721" y="110585"/>
                  </a:cubicBezTo>
                  <a:cubicBezTo>
                    <a:pt x="46549" y="107328"/>
                    <a:pt x="42263" y="103470"/>
                    <a:pt x="39863" y="99012"/>
                  </a:cubicBezTo>
                  <a:cubicBezTo>
                    <a:pt x="43120" y="97298"/>
                    <a:pt x="46978" y="96441"/>
                    <a:pt x="51435" y="96441"/>
                  </a:cubicBezTo>
                  <a:cubicBezTo>
                    <a:pt x="48006" y="93869"/>
                    <a:pt x="46292" y="90011"/>
                    <a:pt x="46292" y="84868"/>
                  </a:cubicBezTo>
                  <a:cubicBezTo>
                    <a:pt x="46292" y="86068"/>
                    <a:pt x="46721" y="84353"/>
                    <a:pt x="47578" y="79724"/>
                  </a:cubicBezTo>
                  <a:close/>
                  <a:moveTo>
                    <a:pt x="1276882" y="79724"/>
                  </a:moveTo>
                  <a:cubicBezTo>
                    <a:pt x="1282197" y="87954"/>
                    <a:pt x="1286911" y="93526"/>
                    <a:pt x="1291026" y="96441"/>
                  </a:cubicBezTo>
                  <a:cubicBezTo>
                    <a:pt x="1305599" y="106556"/>
                    <a:pt x="1312886" y="118986"/>
                    <a:pt x="1312886" y="133731"/>
                  </a:cubicBezTo>
                  <a:cubicBezTo>
                    <a:pt x="1306714" y="123444"/>
                    <a:pt x="1298570" y="118300"/>
                    <a:pt x="1288454" y="118300"/>
                  </a:cubicBezTo>
                  <a:cubicBezTo>
                    <a:pt x="1278510" y="118300"/>
                    <a:pt x="1271652" y="121730"/>
                    <a:pt x="1267880" y="128587"/>
                  </a:cubicBezTo>
                  <a:cubicBezTo>
                    <a:pt x="1268052" y="124130"/>
                    <a:pt x="1269338" y="120186"/>
                    <a:pt x="1271738" y="116757"/>
                  </a:cubicBezTo>
                  <a:cubicBezTo>
                    <a:pt x="1274481" y="112643"/>
                    <a:pt x="1277910" y="110585"/>
                    <a:pt x="1282025" y="110585"/>
                  </a:cubicBezTo>
                  <a:cubicBezTo>
                    <a:pt x="1275853" y="107328"/>
                    <a:pt x="1271567" y="103470"/>
                    <a:pt x="1269166" y="99012"/>
                  </a:cubicBezTo>
                  <a:cubicBezTo>
                    <a:pt x="1272424" y="97298"/>
                    <a:pt x="1276281" y="96441"/>
                    <a:pt x="1280739" y="96441"/>
                  </a:cubicBezTo>
                  <a:cubicBezTo>
                    <a:pt x="1277310" y="93869"/>
                    <a:pt x="1275596" y="90011"/>
                    <a:pt x="1275596" y="84868"/>
                  </a:cubicBezTo>
                  <a:cubicBezTo>
                    <a:pt x="1275596" y="86068"/>
                    <a:pt x="1276024" y="84353"/>
                    <a:pt x="1276882" y="79724"/>
                  </a:cubicBezTo>
                  <a:close/>
                  <a:moveTo>
                    <a:pt x="1891534" y="79724"/>
                  </a:moveTo>
                  <a:cubicBezTo>
                    <a:pt x="1896849" y="87954"/>
                    <a:pt x="1901563" y="93526"/>
                    <a:pt x="1905678" y="96441"/>
                  </a:cubicBezTo>
                  <a:cubicBezTo>
                    <a:pt x="1920251" y="106556"/>
                    <a:pt x="1927538" y="118986"/>
                    <a:pt x="1927538" y="133731"/>
                  </a:cubicBezTo>
                  <a:cubicBezTo>
                    <a:pt x="1921366" y="123444"/>
                    <a:pt x="1913222" y="118300"/>
                    <a:pt x="1903106" y="118300"/>
                  </a:cubicBezTo>
                  <a:cubicBezTo>
                    <a:pt x="1893162" y="118300"/>
                    <a:pt x="1886304" y="121730"/>
                    <a:pt x="1882532" y="128587"/>
                  </a:cubicBezTo>
                  <a:cubicBezTo>
                    <a:pt x="1882704" y="124130"/>
                    <a:pt x="1883990" y="120186"/>
                    <a:pt x="1886390" y="116757"/>
                  </a:cubicBezTo>
                  <a:cubicBezTo>
                    <a:pt x="1889133" y="112643"/>
                    <a:pt x="1892562" y="110585"/>
                    <a:pt x="1896677" y="110585"/>
                  </a:cubicBezTo>
                  <a:cubicBezTo>
                    <a:pt x="1890505" y="107328"/>
                    <a:pt x="1886219" y="103470"/>
                    <a:pt x="1883818" y="99012"/>
                  </a:cubicBezTo>
                  <a:cubicBezTo>
                    <a:pt x="1887076" y="97298"/>
                    <a:pt x="1890933" y="96441"/>
                    <a:pt x="1895391" y="96441"/>
                  </a:cubicBezTo>
                  <a:cubicBezTo>
                    <a:pt x="1891962" y="93869"/>
                    <a:pt x="1890248" y="90011"/>
                    <a:pt x="1890248" y="84868"/>
                  </a:cubicBezTo>
                  <a:cubicBezTo>
                    <a:pt x="1890248" y="86068"/>
                    <a:pt x="1890676" y="84353"/>
                    <a:pt x="1891534" y="79724"/>
                  </a:cubicBezTo>
                  <a:close/>
                  <a:moveTo>
                    <a:pt x="2506184" y="79724"/>
                  </a:moveTo>
                  <a:cubicBezTo>
                    <a:pt x="2511499" y="87954"/>
                    <a:pt x="2516213" y="93526"/>
                    <a:pt x="2520328" y="96441"/>
                  </a:cubicBezTo>
                  <a:cubicBezTo>
                    <a:pt x="2534901" y="106556"/>
                    <a:pt x="2542188" y="118986"/>
                    <a:pt x="2542188" y="133731"/>
                  </a:cubicBezTo>
                  <a:cubicBezTo>
                    <a:pt x="2536016" y="123444"/>
                    <a:pt x="2527872" y="118300"/>
                    <a:pt x="2517756" y="118300"/>
                  </a:cubicBezTo>
                  <a:cubicBezTo>
                    <a:pt x="2507812" y="118300"/>
                    <a:pt x="2500954" y="121730"/>
                    <a:pt x="2497182" y="128587"/>
                  </a:cubicBezTo>
                  <a:cubicBezTo>
                    <a:pt x="2497354" y="124130"/>
                    <a:pt x="2498640" y="120186"/>
                    <a:pt x="2501040" y="116757"/>
                  </a:cubicBezTo>
                  <a:cubicBezTo>
                    <a:pt x="2503783" y="112643"/>
                    <a:pt x="2507212" y="110585"/>
                    <a:pt x="2511327" y="110585"/>
                  </a:cubicBezTo>
                  <a:cubicBezTo>
                    <a:pt x="2505155" y="107328"/>
                    <a:pt x="2500869" y="103470"/>
                    <a:pt x="2498468" y="99012"/>
                  </a:cubicBezTo>
                  <a:cubicBezTo>
                    <a:pt x="2501726" y="97298"/>
                    <a:pt x="2505583" y="96441"/>
                    <a:pt x="2510041" y="96441"/>
                  </a:cubicBezTo>
                  <a:cubicBezTo>
                    <a:pt x="2506612" y="93869"/>
                    <a:pt x="2504898" y="90011"/>
                    <a:pt x="2504898" y="84868"/>
                  </a:cubicBezTo>
                  <a:cubicBezTo>
                    <a:pt x="2504898" y="86068"/>
                    <a:pt x="2505326" y="84353"/>
                    <a:pt x="2506184" y="79724"/>
                  </a:cubicBezTo>
                  <a:close/>
                  <a:moveTo>
                    <a:pt x="1935253" y="77153"/>
                  </a:moveTo>
                  <a:cubicBezTo>
                    <a:pt x="1939368" y="77153"/>
                    <a:pt x="1942969" y="78095"/>
                    <a:pt x="1946055" y="79981"/>
                  </a:cubicBezTo>
                  <a:cubicBezTo>
                    <a:pt x="1949827" y="82210"/>
                    <a:pt x="1951713" y="85211"/>
                    <a:pt x="1951713" y="88983"/>
                  </a:cubicBezTo>
                  <a:cubicBezTo>
                    <a:pt x="1948969" y="85382"/>
                    <a:pt x="1945626" y="83582"/>
                    <a:pt x="1941683" y="83582"/>
                  </a:cubicBezTo>
                  <a:cubicBezTo>
                    <a:pt x="1937225" y="83582"/>
                    <a:pt x="1935082" y="85725"/>
                    <a:pt x="1935253" y="90011"/>
                  </a:cubicBezTo>
                  <a:cubicBezTo>
                    <a:pt x="1935425" y="93955"/>
                    <a:pt x="1936625" y="96526"/>
                    <a:pt x="1938854" y="97727"/>
                  </a:cubicBezTo>
                  <a:cubicBezTo>
                    <a:pt x="1937997" y="98584"/>
                    <a:pt x="1936368" y="99012"/>
                    <a:pt x="1933967" y="99012"/>
                  </a:cubicBezTo>
                  <a:cubicBezTo>
                    <a:pt x="1931567" y="99012"/>
                    <a:pt x="1929467" y="98027"/>
                    <a:pt x="1927667" y="96055"/>
                  </a:cubicBezTo>
                  <a:cubicBezTo>
                    <a:pt x="1925866" y="94083"/>
                    <a:pt x="1924966" y="91897"/>
                    <a:pt x="1924966" y="89497"/>
                  </a:cubicBezTo>
                  <a:cubicBezTo>
                    <a:pt x="1921709" y="91554"/>
                    <a:pt x="1919137" y="92583"/>
                    <a:pt x="1917251" y="92583"/>
                  </a:cubicBezTo>
                  <a:cubicBezTo>
                    <a:pt x="1912279" y="92412"/>
                    <a:pt x="1908850" y="90268"/>
                    <a:pt x="1906964" y="86154"/>
                  </a:cubicBezTo>
                  <a:cubicBezTo>
                    <a:pt x="1910393" y="86154"/>
                    <a:pt x="1915108" y="84653"/>
                    <a:pt x="1921109" y="81653"/>
                  </a:cubicBezTo>
                  <a:cubicBezTo>
                    <a:pt x="1927109" y="78653"/>
                    <a:pt x="1931824" y="77153"/>
                    <a:pt x="1935253" y="77153"/>
                  </a:cubicBezTo>
                  <a:close/>
                  <a:moveTo>
                    <a:pt x="1320601" y="77153"/>
                  </a:moveTo>
                  <a:cubicBezTo>
                    <a:pt x="1324716" y="77153"/>
                    <a:pt x="1328317" y="78095"/>
                    <a:pt x="1331403" y="79981"/>
                  </a:cubicBezTo>
                  <a:cubicBezTo>
                    <a:pt x="1335175" y="82210"/>
                    <a:pt x="1337061" y="85211"/>
                    <a:pt x="1337061" y="88983"/>
                  </a:cubicBezTo>
                  <a:cubicBezTo>
                    <a:pt x="1334317" y="85382"/>
                    <a:pt x="1330974" y="83582"/>
                    <a:pt x="1327031" y="83582"/>
                  </a:cubicBezTo>
                  <a:cubicBezTo>
                    <a:pt x="1322573" y="83582"/>
                    <a:pt x="1320430" y="85725"/>
                    <a:pt x="1320601" y="90011"/>
                  </a:cubicBezTo>
                  <a:cubicBezTo>
                    <a:pt x="1320773" y="93955"/>
                    <a:pt x="1321973" y="96526"/>
                    <a:pt x="1324202" y="97727"/>
                  </a:cubicBezTo>
                  <a:cubicBezTo>
                    <a:pt x="1323345" y="98584"/>
                    <a:pt x="1321716" y="99012"/>
                    <a:pt x="1319315" y="99012"/>
                  </a:cubicBezTo>
                  <a:cubicBezTo>
                    <a:pt x="1316915" y="99012"/>
                    <a:pt x="1314815" y="98027"/>
                    <a:pt x="1313015" y="96055"/>
                  </a:cubicBezTo>
                  <a:cubicBezTo>
                    <a:pt x="1311214" y="94083"/>
                    <a:pt x="1310314" y="91897"/>
                    <a:pt x="1310314" y="89497"/>
                  </a:cubicBezTo>
                  <a:cubicBezTo>
                    <a:pt x="1307057" y="91554"/>
                    <a:pt x="1304485" y="92583"/>
                    <a:pt x="1302599" y="92583"/>
                  </a:cubicBezTo>
                  <a:cubicBezTo>
                    <a:pt x="1297627" y="92412"/>
                    <a:pt x="1294198" y="90268"/>
                    <a:pt x="1292312" y="86154"/>
                  </a:cubicBezTo>
                  <a:cubicBezTo>
                    <a:pt x="1295741" y="86154"/>
                    <a:pt x="1300456" y="84653"/>
                    <a:pt x="1306457" y="81653"/>
                  </a:cubicBezTo>
                  <a:cubicBezTo>
                    <a:pt x="1312457" y="78653"/>
                    <a:pt x="1317172" y="77153"/>
                    <a:pt x="1320601" y="77153"/>
                  </a:cubicBezTo>
                  <a:close/>
                  <a:moveTo>
                    <a:pt x="705949" y="77153"/>
                  </a:moveTo>
                  <a:cubicBezTo>
                    <a:pt x="710064" y="77153"/>
                    <a:pt x="713665" y="78095"/>
                    <a:pt x="716751" y="79981"/>
                  </a:cubicBezTo>
                  <a:cubicBezTo>
                    <a:pt x="720523" y="82210"/>
                    <a:pt x="722409" y="85211"/>
                    <a:pt x="722409" y="88983"/>
                  </a:cubicBezTo>
                  <a:cubicBezTo>
                    <a:pt x="719665" y="85382"/>
                    <a:pt x="716322" y="83582"/>
                    <a:pt x="712379" y="83582"/>
                  </a:cubicBezTo>
                  <a:cubicBezTo>
                    <a:pt x="707921" y="83582"/>
                    <a:pt x="705778" y="85725"/>
                    <a:pt x="705949" y="90011"/>
                  </a:cubicBezTo>
                  <a:cubicBezTo>
                    <a:pt x="706121" y="93955"/>
                    <a:pt x="707321" y="96526"/>
                    <a:pt x="709550" y="97727"/>
                  </a:cubicBezTo>
                  <a:cubicBezTo>
                    <a:pt x="708693" y="98584"/>
                    <a:pt x="707064" y="99012"/>
                    <a:pt x="704663" y="99012"/>
                  </a:cubicBezTo>
                  <a:cubicBezTo>
                    <a:pt x="702263" y="99012"/>
                    <a:pt x="700163" y="98027"/>
                    <a:pt x="698363" y="96055"/>
                  </a:cubicBezTo>
                  <a:cubicBezTo>
                    <a:pt x="696562" y="94083"/>
                    <a:pt x="695662" y="91897"/>
                    <a:pt x="695662" y="89497"/>
                  </a:cubicBezTo>
                  <a:cubicBezTo>
                    <a:pt x="692405" y="91554"/>
                    <a:pt x="689833" y="92583"/>
                    <a:pt x="687947" y="92583"/>
                  </a:cubicBezTo>
                  <a:cubicBezTo>
                    <a:pt x="682975" y="92412"/>
                    <a:pt x="679546" y="90268"/>
                    <a:pt x="677660" y="86154"/>
                  </a:cubicBezTo>
                  <a:cubicBezTo>
                    <a:pt x="681089" y="86154"/>
                    <a:pt x="685804" y="84653"/>
                    <a:pt x="691805" y="81653"/>
                  </a:cubicBezTo>
                  <a:cubicBezTo>
                    <a:pt x="697805" y="78653"/>
                    <a:pt x="702520" y="77153"/>
                    <a:pt x="705949" y="77153"/>
                  </a:cubicBezTo>
                  <a:close/>
                  <a:moveTo>
                    <a:pt x="91298" y="77153"/>
                  </a:moveTo>
                  <a:cubicBezTo>
                    <a:pt x="95412" y="77153"/>
                    <a:pt x="99013" y="78095"/>
                    <a:pt x="102099" y="79981"/>
                  </a:cubicBezTo>
                  <a:cubicBezTo>
                    <a:pt x="105871" y="82210"/>
                    <a:pt x="107757" y="85211"/>
                    <a:pt x="107757" y="88983"/>
                  </a:cubicBezTo>
                  <a:cubicBezTo>
                    <a:pt x="105014" y="85382"/>
                    <a:pt x="101670" y="83582"/>
                    <a:pt x="97727" y="83582"/>
                  </a:cubicBezTo>
                  <a:cubicBezTo>
                    <a:pt x="93269" y="83582"/>
                    <a:pt x="91126" y="85725"/>
                    <a:pt x="91298" y="90011"/>
                  </a:cubicBezTo>
                  <a:cubicBezTo>
                    <a:pt x="91469" y="93955"/>
                    <a:pt x="92669" y="96526"/>
                    <a:pt x="94898" y="97727"/>
                  </a:cubicBezTo>
                  <a:cubicBezTo>
                    <a:pt x="94041" y="98584"/>
                    <a:pt x="92412" y="99012"/>
                    <a:pt x="90012" y="99012"/>
                  </a:cubicBezTo>
                  <a:cubicBezTo>
                    <a:pt x="87611" y="99012"/>
                    <a:pt x="85511" y="98027"/>
                    <a:pt x="83711" y="96055"/>
                  </a:cubicBezTo>
                  <a:cubicBezTo>
                    <a:pt x="81911" y="94083"/>
                    <a:pt x="81011" y="91897"/>
                    <a:pt x="81011" y="89497"/>
                  </a:cubicBezTo>
                  <a:cubicBezTo>
                    <a:pt x="77753" y="91554"/>
                    <a:pt x="75181" y="92583"/>
                    <a:pt x="73295" y="92583"/>
                  </a:cubicBezTo>
                  <a:cubicBezTo>
                    <a:pt x="68323" y="92412"/>
                    <a:pt x="64894" y="90268"/>
                    <a:pt x="63008" y="86154"/>
                  </a:cubicBezTo>
                  <a:cubicBezTo>
                    <a:pt x="66437" y="86154"/>
                    <a:pt x="71152" y="84653"/>
                    <a:pt x="77153" y="81653"/>
                  </a:cubicBezTo>
                  <a:cubicBezTo>
                    <a:pt x="83154" y="78653"/>
                    <a:pt x="87869" y="77153"/>
                    <a:pt x="91298" y="77153"/>
                  </a:cubicBezTo>
                  <a:close/>
                  <a:moveTo>
                    <a:pt x="2549903" y="77153"/>
                  </a:moveTo>
                  <a:cubicBezTo>
                    <a:pt x="2554018" y="77153"/>
                    <a:pt x="2557619" y="78095"/>
                    <a:pt x="2560705" y="79981"/>
                  </a:cubicBezTo>
                  <a:cubicBezTo>
                    <a:pt x="2564477" y="82210"/>
                    <a:pt x="2566363" y="85211"/>
                    <a:pt x="2566363" y="88983"/>
                  </a:cubicBezTo>
                  <a:cubicBezTo>
                    <a:pt x="2563619" y="85382"/>
                    <a:pt x="2560276" y="83582"/>
                    <a:pt x="2556333" y="83582"/>
                  </a:cubicBezTo>
                  <a:cubicBezTo>
                    <a:pt x="2551875" y="83582"/>
                    <a:pt x="2549732" y="85725"/>
                    <a:pt x="2549903" y="90011"/>
                  </a:cubicBezTo>
                  <a:cubicBezTo>
                    <a:pt x="2550075" y="93955"/>
                    <a:pt x="2551275" y="96526"/>
                    <a:pt x="2553504" y="97727"/>
                  </a:cubicBezTo>
                  <a:cubicBezTo>
                    <a:pt x="2552647" y="98584"/>
                    <a:pt x="2551018" y="99012"/>
                    <a:pt x="2548617" y="99012"/>
                  </a:cubicBezTo>
                  <a:cubicBezTo>
                    <a:pt x="2546217" y="99012"/>
                    <a:pt x="2544117" y="98027"/>
                    <a:pt x="2542317" y="96055"/>
                  </a:cubicBezTo>
                  <a:cubicBezTo>
                    <a:pt x="2540516" y="94083"/>
                    <a:pt x="2539616" y="91897"/>
                    <a:pt x="2539616" y="89497"/>
                  </a:cubicBezTo>
                  <a:cubicBezTo>
                    <a:pt x="2536359" y="91554"/>
                    <a:pt x="2533787" y="92583"/>
                    <a:pt x="2531901" y="92583"/>
                  </a:cubicBezTo>
                  <a:cubicBezTo>
                    <a:pt x="2526929" y="92412"/>
                    <a:pt x="2523500" y="90268"/>
                    <a:pt x="2521614" y="86154"/>
                  </a:cubicBezTo>
                  <a:cubicBezTo>
                    <a:pt x="2525043" y="86154"/>
                    <a:pt x="2529758" y="84653"/>
                    <a:pt x="2535759" y="81653"/>
                  </a:cubicBezTo>
                  <a:cubicBezTo>
                    <a:pt x="2541759" y="78653"/>
                    <a:pt x="2546474" y="77153"/>
                    <a:pt x="2549903" y="77153"/>
                  </a:cubicBezTo>
                  <a:close/>
                  <a:moveTo>
                    <a:pt x="807533" y="60436"/>
                  </a:moveTo>
                  <a:lnTo>
                    <a:pt x="810362" y="63522"/>
                  </a:lnTo>
                  <a:cubicBezTo>
                    <a:pt x="805905" y="67637"/>
                    <a:pt x="802819" y="72781"/>
                    <a:pt x="801104" y="78953"/>
                  </a:cubicBezTo>
                  <a:cubicBezTo>
                    <a:pt x="799047" y="86154"/>
                    <a:pt x="793475" y="92412"/>
                    <a:pt x="784388" y="97727"/>
                  </a:cubicBezTo>
                  <a:cubicBezTo>
                    <a:pt x="780273" y="100127"/>
                    <a:pt x="775987" y="103556"/>
                    <a:pt x="771529" y="108014"/>
                  </a:cubicBezTo>
                  <a:cubicBezTo>
                    <a:pt x="775987" y="106299"/>
                    <a:pt x="780273" y="105442"/>
                    <a:pt x="784388" y="105442"/>
                  </a:cubicBezTo>
                  <a:cubicBezTo>
                    <a:pt x="788331" y="105442"/>
                    <a:pt x="791931" y="106385"/>
                    <a:pt x="795189" y="108271"/>
                  </a:cubicBezTo>
                  <a:cubicBezTo>
                    <a:pt x="799132" y="110500"/>
                    <a:pt x="801104" y="113414"/>
                    <a:pt x="801104" y="117015"/>
                  </a:cubicBezTo>
                  <a:cubicBezTo>
                    <a:pt x="795789" y="116157"/>
                    <a:pt x="792360" y="115729"/>
                    <a:pt x="790817" y="115729"/>
                  </a:cubicBezTo>
                  <a:cubicBezTo>
                    <a:pt x="770072" y="115900"/>
                    <a:pt x="748212" y="127473"/>
                    <a:pt x="725237" y="150447"/>
                  </a:cubicBezTo>
                  <a:lnTo>
                    <a:pt x="720094" y="145304"/>
                  </a:lnTo>
                  <a:cubicBezTo>
                    <a:pt x="743411" y="121987"/>
                    <a:pt x="754984" y="100127"/>
                    <a:pt x="754813" y="79724"/>
                  </a:cubicBezTo>
                  <a:cubicBezTo>
                    <a:pt x="754813" y="75095"/>
                    <a:pt x="754384" y="71666"/>
                    <a:pt x="753527" y="69437"/>
                  </a:cubicBezTo>
                  <a:cubicBezTo>
                    <a:pt x="762099" y="72523"/>
                    <a:pt x="766385" y="78095"/>
                    <a:pt x="766385" y="86154"/>
                  </a:cubicBezTo>
                  <a:cubicBezTo>
                    <a:pt x="766385" y="89411"/>
                    <a:pt x="765528" y="93269"/>
                    <a:pt x="763814" y="97727"/>
                  </a:cubicBezTo>
                  <a:cubicBezTo>
                    <a:pt x="767071" y="94469"/>
                    <a:pt x="770500" y="89754"/>
                    <a:pt x="774101" y="83582"/>
                  </a:cubicBezTo>
                  <a:cubicBezTo>
                    <a:pt x="778730" y="77067"/>
                    <a:pt x="784216" y="72438"/>
                    <a:pt x="790560" y="69694"/>
                  </a:cubicBezTo>
                  <a:cubicBezTo>
                    <a:pt x="798104" y="66437"/>
                    <a:pt x="803761" y="63351"/>
                    <a:pt x="807533" y="60436"/>
                  </a:cubicBezTo>
                  <a:close/>
                  <a:moveTo>
                    <a:pt x="192882" y="60436"/>
                  </a:moveTo>
                  <a:lnTo>
                    <a:pt x="195711" y="63522"/>
                  </a:lnTo>
                  <a:cubicBezTo>
                    <a:pt x="191253" y="67637"/>
                    <a:pt x="188167" y="72781"/>
                    <a:pt x="186452" y="78953"/>
                  </a:cubicBezTo>
                  <a:cubicBezTo>
                    <a:pt x="184395" y="86154"/>
                    <a:pt x="178823" y="92412"/>
                    <a:pt x="169736" y="97727"/>
                  </a:cubicBezTo>
                  <a:cubicBezTo>
                    <a:pt x="165621" y="100127"/>
                    <a:pt x="161335" y="103556"/>
                    <a:pt x="156877" y="108014"/>
                  </a:cubicBezTo>
                  <a:cubicBezTo>
                    <a:pt x="161335" y="106299"/>
                    <a:pt x="165621" y="105442"/>
                    <a:pt x="169736" y="105442"/>
                  </a:cubicBezTo>
                  <a:cubicBezTo>
                    <a:pt x="173679" y="105442"/>
                    <a:pt x="177280" y="106385"/>
                    <a:pt x="180537" y="108271"/>
                  </a:cubicBezTo>
                  <a:cubicBezTo>
                    <a:pt x="184481" y="110500"/>
                    <a:pt x="186452" y="113414"/>
                    <a:pt x="186452" y="117015"/>
                  </a:cubicBezTo>
                  <a:cubicBezTo>
                    <a:pt x="181137" y="116157"/>
                    <a:pt x="177708" y="115729"/>
                    <a:pt x="176165" y="115729"/>
                  </a:cubicBezTo>
                  <a:cubicBezTo>
                    <a:pt x="155420" y="115900"/>
                    <a:pt x="133560" y="127473"/>
                    <a:pt x="110586" y="150447"/>
                  </a:cubicBezTo>
                  <a:lnTo>
                    <a:pt x="105442" y="145304"/>
                  </a:lnTo>
                  <a:cubicBezTo>
                    <a:pt x="128759" y="121987"/>
                    <a:pt x="140332" y="100127"/>
                    <a:pt x="140161" y="79724"/>
                  </a:cubicBezTo>
                  <a:cubicBezTo>
                    <a:pt x="140161" y="75095"/>
                    <a:pt x="139732" y="71666"/>
                    <a:pt x="138875" y="69437"/>
                  </a:cubicBezTo>
                  <a:cubicBezTo>
                    <a:pt x="147447" y="72523"/>
                    <a:pt x="151734" y="78095"/>
                    <a:pt x="151734" y="86154"/>
                  </a:cubicBezTo>
                  <a:cubicBezTo>
                    <a:pt x="151734" y="89411"/>
                    <a:pt x="150876" y="93269"/>
                    <a:pt x="149162" y="97727"/>
                  </a:cubicBezTo>
                  <a:cubicBezTo>
                    <a:pt x="152419" y="94469"/>
                    <a:pt x="155848" y="89754"/>
                    <a:pt x="159449" y="83582"/>
                  </a:cubicBezTo>
                  <a:cubicBezTo>
                    <a:pt x="164078" y="77067"/>
                    <a:pt x="169564" y="72438"/>
                    <a:pt x="175908" y="69694"/>
                  </a:cubicBezTo>
                  <a:cubicBezTo>
                    <a:pt x="183452" y="66437"/>
                    <a:pt x="189110" y="63351"/>
                    <a:pt x="192882" y="60436"/>
                  </a:cubicBezTo>
                  <a:close/>
                  <a:moveTo>
                    <a:pt x="1422185" y="60436"/>
                  </a:moveTo>
                  <a:lnTo>
                    <a:pt x="1425014" y="63522"/>
                  </a:lnTo>
                  <a:cubicBezTo>
                    <a:pt x="1420557" y="67637"/>
                    <a:pt x="1417471" y="72781"/>
                    <a:pt x="1415756" y="78953"/>
                  </a:cubicBezTo>
                  <a:cubicBezTo>
                    <a:pt x="1413699" y="86154"/>
                    <a:pt x="1408127" y="92412"/>
                    <a:pt x="1399040" y="97727"/>
                  </a:cubicBezTo>
                  <a:cubicBezTo>
                    <a:pt x="1394925" y="100127"/>
                    <a:pt x="1390639" y="103556"/>
                    <a:pt x="1386181" y="108014"/>
                  </a:cubicBezTo>
                  <a:cubicBezTo>
                    <a:pt x="1390639" y="106299"/>
                    <a:pt x="1394925" y="105442"/>
                    <a:pt x="1399040" y="105442"/>
                  </a:cubicBezTo>
                  <a:cubicBezTo>
                    <a:pt x="1402983" y="105442"/>
                    <a:pt x="1406583" y="106385"/>
                    <a:pt x="1409841" y="108271"/>
                  </a:cubicBezTo>
                  <a:cubicBezTo>
                    <a:pt x="1413784" y="110500"/>
                    <a:pt x="1415756" y="113414"/>
                    <a:pt x="1415756" y="117015"/>
                  </a:cubicBezTo>
                  <a:cubicBezTo>
                    <a:pt x="1410441" y="116157"/>
                    <a:pt x="1407012" y="115729"/>
                    <a:pt x="1405469" y="115729"/>
                  </a:cubicBezTo>
                  <a:cubicBezTo>
                    <a:pt x="1384724" y="115900"/>
                    <a:pt x="1362864" y="127473"/>
                    <a:pt x="1339889" y="150447"/>
                  </a:cubicBezTo>
                  <a:lnTo>
                    <a:pt x="1334746" y="145304"/>
                  </a:lnTo>
                  <a:cubicBezTo>
                    <a:pt x="1358063" y="121987"/>
                    <a:pt x="1369636" y="100127"/>
                    <a:pt x="1369465" y="79724"/>
                  </a:cubicBezTo>
                  <a:cubicBezTo>
                    <a:pt x="1369465" y="75095"/>
                    <a:pt x="1369036" y="71666"/>
                    <a:pt x="1368179" y="69437"/>
                  </a:cubicBezTo>
                  <a:cubicBezTo>
                    <a:pt x="1376751" y="72523"/>
                    <a:pt x="1381037" y="78095"/>
                    <a:pt x="1381037" y="86154"/>
                  </a:cubicBezTo>
                  <a:cubicBezTo>
                    <a:pt x="1381037" y="89411"/>
                    <a:pt x="1380180" y="93269"/>
                    <a:pt x="1378466" y="97727"/>
                  </a:cubicBezTo>
                  <a:cubicBezTo>
                    <a:pt x="1381723" y="94469"/>
                    <a:pt x="1385152" y="89754"/>
                    <a:pt x="1388753" y="83582"/>
                  </a:cubicBezTo>
                  <a:cubicBezTo>
                    <a:pt x="1393382" y="77067"/>
                    <a:pt x="1398868" y="72438"/>
                    <a:pt x="1405212" y="69694"/>
                  </a:cubicBezTo>
                  <a:cubicBezTo>
                    <a:pt x="1412756" y="66437"/>
                    <a:pt x="1418413" y="63351"/>
                    <a:pt x="1422185" y="60436"/>
                  </a:cubicBezTo>
                  <a:close/>
                  <a:moveTo>
                    <a:pt x="2036837" y="60436"/>
                  </a:moveTo>
                  <a:lnTo>
                    <a:pt x="2039666" y="63522"/>
                  </a:lnTo>
                  <a:cubicBezTo>
                    <a:pt x="2035209" y="67637"/>
                    <a:pt x="2032123" y="72781"/>
                    <a:pt x="2030408" y="78953"/>
                  </a:cubicBezTo>
                  <a:cubicBezTo>
                    <a:pt x="2028351" y="86154"/>
                    <a:pt x="2022779" y="92412"/>
                    <a:pt x="2013692" y="97727"/>
                  </a:cubicBezTo>
                  <a:cubicBezTo>
                    <a:pt x="2009577" y="100127"/>
                    <a:pt x="2005291" y="103556"/>
                    <a:pt x="2000833" y="108014"/>
                  </a:cubicBezTo>
                  <a:cubicBezTo>
                    <a:pt x="2005291" y="106299"/>
                    <a:pt x="2009577" y="105442"/>
                    <a:pt x="2013692" y="105442"/>
                  </a:cubicBezTo>
                  <a:cubicBezTo>
                    <a:pt x="2017635" y="105442"/>
                    <a:pt x="2021235" y="106385"/>
                    <a:pt x="2024493" y="108271"/>
                  </a:cubicBezTo>
                  <a:cubicBezTo>
                    <a:pt x="2028436" y="110500"/>
                    <a:pt x="2030408" y="113414"/>
                    <a:pt x="2030408" y="117015"/>
                  </a:cubicBezTo>
                  <a:cubicBezTo>
                    <a:pt x="2025093" y="116157"/>
                    <a:pt x="2021664" y="115729"/>
                    <a:pt x="2020121" y="115729"/>
                  </a:cubicBezTo>
                  <a:cubicBezTo>
                    <a:pt x="1999376" y="115900"/>
                    <a:pt x="1977516" y="127473"/>
                    <a:pt x="1954541" y="150447"/>
                  </a:cubicBezTo>
                  <a:lnTo>
                    <a:pt x="1949398" y="145304"/>
                  </a:lnTo>
                  <a:cubicBezTo>
                    <a:pt x="1972715" y="121987"/>
                    <a:pt x="1984288" y="100127"/>
                    <a:pt x="1984117" y="79724"/>
                  </a:cubicBezTo>
                  <a:cubicBezTo>
                    <a:pt x="1984117" y="75095"/>
                    <a:pt x="1983688" y="71666"/>
                    <a:pt x="1982831" y="69437"/>
                  </a:cubicBezTo>
                  <a:cubicBezTo>
                    <a:pt x="1991403" y="72523"/>
                    <a:pt x="1995689" y="78095"/>
                    <a:pt x="1995689" y="86154"/>
                  </a:cubicBezTo>
                  <a:cubicBezTo>
                    <a:pt x="1995689" y="89411"/>
                    <a:pt x="1994832" y="93269"/>
                    <a:pt x="1993118" y="97727"/>
                  </a:cubicBezTo>
                  <a:cubicBezTo>
                    <a:pt x="1996375" y="94469"/>
                    <a:pt x="1999804" y="89754"/>
                    <a:pt x="2003405" y="83582"/>
                  </a:cubicBezTo>
                  <a:cubicBezTo>
                    <a:pt x="2008034" y="77067"/>
                    <a:pt x="2013520" y="72438"/>
                    <a:pt x="2019864" y="69694"/>
                  </a:cubicBezTo>
                  <a:cubicBezTo>
                    <a:pt x="2027408" y="66437"/>
                    <a:pt x="2033065" y="63351"/>
                    <a:pt x="2036837" y="60436"/>
                  </a:cubicBezTo>
                  <a:close/>
                  <a:moveTo>
                    <a:pt x="2651487" y="60436"/>
                  </a:moveTo>
                  <a:lnTo>
                    <a:pt x="2654316" y="63522"/>
                  </a:lnTo>
                  <a:cubicBezTo>
                    <a:pt x="2649859" y="67637"/>
                    <a:pt x="2646773" y="72781"/>
                    <a:pt x="2645058" y="78953"/>
                  </a:cubicBezTo>
                  <a:cubicBezTo>
                    <a:pt x="2643001" y="86154"/>
                    <a:pt x="2637429" y="92412"/>
                    <a:pt x="2628342" y="97727"/>
                  </a:cubicBezTo>
                  <a:cubicBezTo>
                    <a:pt x="2624227" y="100127"/>
                    <a:pt x="2619941" y="103556"/>
                    <a:pt x="2615483" y="108014"/>
                  </a:cubicBezTo>
                  <a:cubicBezTo>
                    <a:pt x="2619941" y="106299"/>
                    <a:pt x="2624227" y="105442"/>
                    <a:pt x="2628342" y="105442"/>
                  </a:cubicBezTo>
                  <a:cubicBezTo>
                    <a:pt x="2632285" y="105442"/>
                    <a:pt x="2635885" y="106385"/>
                    <a:pt x="2639143" y="108271"/>
                  </a:cubicBezTo>
                  <a:cubicBezTo>
                    <a:pt x="2643086" y="110500"/>
                    <a:pt x="2645058" y="113414"/>
                    <a:pt x="2645058" y="117015"/>
                  </a:cubicBezTo>
                  <a:cubicBezTo>
                    <a:pt x="2639743" y="116157"/>
                    <a:pt x="2636314" y="115729"/>
                    <a:pt x="2634771" y="115729"/>
                  </a:cubicBezTo>
                  <a:cubicBezTo>
                    <a:pt x="2614026" y="115900"/>
                    <a:pt x="2592166" y="127473"/>
                    <a:pt x="2569191" y="150447"/>
                  </a:cubicBezTo>
                  <a:lnTo>
                    <a:pt x="2564048" y="145304"/>
                  </a:lnTo>
                  <a:cubicBezTo>
                    <a:pt x="2587365" y="121987"/>
                    <a:pt x="2598938" y="100127"/>
                    <a:pt x="2598767" y="79724"/>
                  </a:cubicBezTo>
                  <a:cubicBezTo>
                    <a:pt x="2598767" y="75095"/>
                    <a:pt x="2598338" y="71666"/>
                    <a:pt x="2597481" y="69437"/>
                  </a:cubicBezTo>
                  <a:cubicBezTo>
                    <a:pt x="2606053" y="72523"/>
                    <a:pt x="2610339" y="78095"/>
                    <a:pt x="2610339" y="86154"/>
                  </a:cubicBezTo>
                  <a:cubicBezTo>
                    <a:pt x="2610339" y="89411"/>
                    <a:pt x="2609482" y="93269"/>
                    <a:pt x="2607768" y="97727"/>
                  </a:cubicBezTo>
                  <a:cubicBezTo>
                    <a:pt x="2611025" y="94469"/>
                    <a:pt x="2614454" y="89754"/>
                    <a:pt x="2618055" y="83582"/>
                  </a:cubicBezTo>
                  <a:cubicBezTo>
                    <a:pt x="2622684" y="77067"/>
                    <a:pt x="2628170" y="72438"/>
                    <a:pt x="2634514" y="69694"/>
                  </a:cubicBezTo>
                  <a:cubicBezTo>
                    <a:pt x="2642058" y="66437"/>
                    <a:pt x="2647715" y="63351"/>
                    <a:pt x="2651487" y="60436"/>
                  </a:cubicBezTo>
                  <a:close/>
                  <a:moveTo>
                    <a:pt x="743240" y="47577"/>
                  </a:moveTo>
                  <a:cubicBezTo>
                    <a:pt x="743240" y="47577"/>
                    <a:pt x="744954" y="48435"/>
                    <a:pt x="748383" y="50149"/>
                  </a:cubicBezTo>
                  <a:cubicBezTo>
                    <a:pt x="744440" y="50835"/>
                    <a:pt x="741439" y="53750"/>
                    <a:pt x="739382" y="58893"/>
                  </a:cubicBezTo>
                  <a:cubicBezTo>
                    <a:pt x="737668" y="63008"/>
                    <a:pt x="736810" y="67380"/>
                    <a:pt x="736810" y="72009"/>
                  </a:cubicBezTo>
                  <a:cubicBezTo>
                    <a:pt x="736810" y="102527"/>
                    <a:pt x="729095" y="126959"/>
                    <a:pt x="713665" y="145304"/>
                  </a:cubicBezTo>
                  <a:lnTo>
                    <a:pt x="707235" y="141446"/>
                  </a:lnTo>
                  <a:cubicBezTo>
                    <a:pt x="715979" y="130988"/>
                    <a:pt x="720265" y="118986"/>
                    <a:pt x="720094" y="105442"/>
                  </a:cubicBezTo>
                  <a:cubicBezTo>
                    <a:pt x="720094" y="99612"/>
                    <a:pt x="717522" y="93612"/>
                    <a:pt x="712379" y="87440"/>
                  </a:cubicBezTo>
                  <a:cubicBezTo>
                    <a:pt x="718722" y="87440"/>
                    <a:pt x="723437" y="91726"/>
                    <a:pt x="726523" y="100298"/>
                  </a:cubicBezTo>
                  <a:lnTo>
                    <a:pt x="726523" y="95155"/>
                  </a:lnTo>
                  <a:cubicBezTo>
                    <a:pt x="726523" y="92412"/>
                    <a:pt x="726095" y="88340"/>
                    <a:pt x="725237" y="82939"/>
                  </a:cubicBezTo>
                  <a:cubicBezTo>
                    <a:pt x="724380" y="77538"/>
                    <a:pt x="723952" y="73466"/>
                    <a:pt x="723952" y="70723"/>
                  </a:cubicBezTo>
                  <a:cubicBezTo>
                    <a:pt x="723952" y="64894"/>
                    <a:pt x="725752" y="59579"/>
                    <a:pt x="729352" y="54778"/>
                  </a:cubicBezTo>
                  <a:cubicBezTo>
                    <a:pt x="732953" y="49978"/>
                    <a:pt x="737582" y="47577"/>
                    <a:pt x="743240" y="47577"/>
                  </a:cubicBezTo>
                  <a:close/>
                  <a:moveTo>
                    <a:pt x="128588" y="47577"/>
                  </a:moveTo>
                  <a:cubicBezTo>
                    <a:pt x="128588" y="47577"/>
                    <a:pt x="130302" y="48435"/>
                    <a:pt x="133731" y="50149"/>
                  </a:cubicBezTo>
                  <a:cubicBezTo>
                    <a:pt x="129788" y="50835"/>
                    <a:pt x="126788" y="53750"/>
                    <a:pt x="124730" y="58893"/>
                  </a:cubicBezTo>
                  <a:cubicBezTo>
                    <a:pt x="123016" y="63008"/>
                    <a:pt x="122159" y="67380"/>
                    <a:pt x="122159" y="72009"/>
                  </a:cubicBezTo>
                  <a:cubicBezTo>
                    <a:pt x="122159" y="102527"/>
                    <a:pt x="114443" y="126959"/>
                    <a:pt x="99013" y="145304"/>
                  </a:cubicBezTo>
                  <a:lnTo>
                    <a:pt x="92583" y="141446"/>
                  </a:lnTo>
                  <a:cubicBezTo>
                    <a:pt x="101327" y="130988"/>
                    <a:pt x="105614" y="118986"/>
                    <a:pt x="105442" y="105442"/>
                  </a:cubicBezTo>
                  <a:cubicBezTo>
                    <a:pt x="105442" y="99612"/>
                    <a:pt x="102870" y="93612"/>
                    <a:pt x="97727" y="87440"/>
                  </a:cubicBezTo>
                  <a:cubicBezTo>
                    <a:pt x="104071" y="87440"/>
                    <a:pt x="108785" y="91726"/>
                    <a:pt x="111872" y="100298"/>
                  </a:cubicBezTo>
                  <a:lnTo>
                    <a:pt x="111872" y="95155"/>
                  </a:lnTo>
                  <a:cubicBezTo>
                    <a:pt x="111872" y="92412"/>
                    <a:pt x="111443" y="88340"/>
                    <a:pt x="110586" y="82939"/>
                  </a:cubicBezTo>
                  <a:cubicBezTo>
                    <a:pt x="109728" y="77538"/>
                    <a:pt x="109300" y="73466"/>
                    <a:pt x="109300" y="70723"/>
                  </a:cubicBezTo>
                  <a:cubicBezTo>
                    <a:pt x="109300" y="64894"/>
                    <a:pt x="111100" y="59579"/>
                    <a:pt x="114700" y="54778"/>
                  </a:cubicBezTo>
                  <a:cubicBezTo>
                    <a:pt x="118301" y="49978"/>
                    <a:pt x="122930" y="47577"/>
                    <a:pt x="128588" y="47577"/>
                  </a:cubicBezTo>
                  <a:close/>
                  <a:moveTo>
                    <a:pt x="1357892" y="47577"/>
                  </a:moveTo>
                  <a:cubicBezTo>
                    <a:pt x="1357892" y="47577"/>
                    <a:pt x="1359606" y="48435"/>
                    <a:pt x="1363035" y="50149"/>
                  </a:cubicBezTo>
                  <a:cubicBezTo>
                    <a:pt x="1359092" y="50835"/>
                    <a:pt x="1356091" y="53750"/>
                    <a:pt x="1354034" y="58893"/>
                  </a:cubicBezTo>
                  <a:cubicBezTo>
                    <a:pt x="1352320" y="63008"/>
                    <a:pt x="1351462" y="67380"/>
                    <a:pt x="1351462" y="72009"/>
                  </a:cubicBezTo>
                  <a:cubicBezTo>
                    <a:pt x="1351462" y="102527"/>
                    <a:pt x="1343747" y="126959"/>
                    <a:pt x="1328317" y="145304"/>
                  </a:cubicBezTo>
                  <a:lnTo>
                    <a:pt x="1321887" y="141446"/>
                  </a:lnTo>
                  <a:cubicBezTo>
                    <a:pt x="1330631" y="130988"/>
                    <a:pt x="1334917" y="118986"/>
                    <a:pt x="1334746" y="105442"/>
                  </a:cubicBezTo>
                  <a:cubicBezTo>
                    <a:pt x="1334746" y="99612"/>
                    <a:pt x="1332174" y="93612"/>
                    <a:pt x="1327031" y="87440"/>
                  </a:cubicBezTo>
                  <a:cubicBezTo>
                    <a:pt x="1333374" y="87440"/>
                    <a:pt x="1338089" y="91726"/>
                    <a:pt x="1341175" y="100298"/>
                  </a:cubicBezTo>
                  <a:lnTo>
                    <a:pt x="1341175" y="95155"/>
                  </a:lnTo>
                  <a:cubicBezTo>
                    <a:pt x="1341175" y="92412"/>
                    <a:pt x="1340747" y="88340"/>
                    <a:pt x="1339889" y="82939"/>
                  </a:cubicBezTo>
                  <a:cubicBezTo>
                    <a:pt x="1339032" y="77538"/>
                    <a:pt x="1338604" y="73466"/>
                    <a:pt x="1338604" y="70723"/>
                  </a:cubicBezTo>
                  <a:cubicBezTo>
                    <a:pt x="1338604" y="64894"/>
                    <a:pt x="1340404" y="59579"/>
                    <a:pt x="1344004" y="54778"/>
                  </a:cubicBezTo>
                  <a:cubicBezTo>
                    <a:pt x="1347605" y="49978"/>
                    <a:pt x="1352234" y="47577"/>
                    <a:pt x="1357892" y="47577"/>
                  </a:cubicBezTo>
                  <a:close/>
                  <a:moveTo>
                    <a:pt x="1972544" y="47577"/>
                  </a:moveTo>
                  <a:cubicBezTo>
                    <a:pt x="1972544" y="47577"/>
                    <a:pt x="1974258" y="48435"/>
                    <a:pt x="1977687" y="50149"/>
                  </a:cubicBezTo>
                  <a:cubicBezTo>
                    <a:pt x="1973744" y="50835"/>
                    <a:pt x="1970743" y="53750"/>
                    <a:pt x="1968686" y="58893"/>
                  </a:cubicBezTo>
                  <a:cubicBezTo>
                    <a:pt x="1966972" y="63008"/>
                    <a:pt x="1966114" y="67380"/>
                    <a:pt x="1966114" y="72009"/>
                  </a:cubicBezTo>
                  <a:cubicBezTo>
                    <a:pt x="1966114" y="102527"/>
                    <a:pt x="1958399" y="126959"/>
                    <a:pt x="1942969" y="145304"/>
                  </a:cubicBezTo>
                  <a:lnTo>
                    <a:pt x="1936539" y="141446"/>
                  </a:lnTo>
                  <a:cubicBezTo>
                    <a:pt x="1945283" y="130988"/>
                    <a:pt x="1949569" y="118986"/>
                    <a:pt x="1949398" y="105442"/>
                  </a:cubicBezTo>
                  <a:cubicBezTo>
                    <a:pt x="1949398" y="99612"/>
                    <a:pt x="1946826" y="93612"/>
                    <a:pt x="1941683" y="87440"/>
                  </a:cubicBezTo>
                  <a:cubicBezTo>
                    <a:pt x="1948026" y="87440"/>
                    <a:pt x="1952741" y="91726"/>
                    <a:pt x="1955827" y="100298"/>
                  </a:cubicBezTo>
                  <a:lnTo>
                    <a:pt x="1955827" y="95155"/>
                  </a:lnTo>
                  <a:cubicBezTo>
                    <a:pt x="1955827" y="92412"/>
                    <a:pt x="1955399" y="88340"/>
                    <a:pt x="1954541" y="82939"/>
                  </a:cubicBezTo>
                  <a:cubicBezTo>
                    <a:pt x="1953684" y="77538"/>
                    <a:pt x="1953256" y="73466"/>
                    <a:pt x="1953256" y="70723"/>
                  </a:cubicBezTo>
                  <a:cubicBezTo>
                    <a:pt x="1953256" y="64894"/>
                    <a:pt x="1955056" y="59579"/>
                    <a:pt x="1958656" y="54778"/>
                  </a:cubicBezTo>
                  <a:cubicBezTo>
                    <a:pt x="1962257" y="49978"/>
                    <a:pt x="1966886" y="47577"/>
                    <a:pt x="1972544" y="47577"/>
                  </a:cubicBezTo>
                  <a:close/>
                  <a:moveTo>
                    <a:pt x="2587194" y="47577"/>
                  </a:moveTo>
                  <a:cubicBezTo>
                    <a:pt x="2587194" y="47577"/>
                    <a:pt x="2588908" y="48435"/>
                    <a:pt x="2592337" y="50149"/>
                  </a:cubicBezTo>
                  <a:cubicBezTo>
                    <a:pt x="2588394" y="50835"/>
                    <a:pt x="2585393" y="53750"/>
                    <a:pt x="2583336" y="58893"/>
                  </a:cubicBezTo>
                  <a:cubicBezTo>
                    <a:pt x="2581622" y="63008"/>
                    <a:pt x="2580764" y="67380"/>
                    <a:pt x="2580764" y="72009"/>
                  </a:cubicBezTo>
                  <a:cubicBezTo>
                    <a:pt x="2580764" y="102527"/>
                    <a:pt x="2573049" y="126959"/>
                    <a:pt x="2557619" y="145304"/>
                  </a:cubicBezTo>
                  <a:lnTo>
                    <a:pt x="2551189" y="141446"/>
                  </a:lnTo>
                  <a:cubicBezTo>
                    <a:pt x="2559933" y="130988"/>
                    <a:pt x="2564219" y="118986"/>
                    <a:pt x="2564048" y="105442"/>
                  </a:cubicBezTo>
                  <a:cubicBezTo>
                    <a:pt x="2564048" y="99612"/>
                    <a:pt x="2561476" y="93612"/>
                    <a:pt x="2556333" y="87440"/>
                  </a:cubicBezTo>
                  <a:cubicBezTo>
                    <a:pt x="2562676" y="87440"/>
                    <a:pt x="2567391" y="91726"/>
                    <a:pt x="2570477" y="100298"/>
                  </a:cubicBezTo>
                  <a:lnTo>
                    <a:pt x="2570477" y="95155"/>
                  </a:lnTo>
                  <a:cubicBezTo>
                    <a:pt x="2570477" y="92412"/>
                    <a:pt x="2570049" y="88340"/>
                    <a:pt x="2569191" y="82939"/>
                  </a:cubicBezTo>
                  <a:cubicBezTo>
                    <a:pt x="2568334" y="77538"/>
                    <a:pt x="2567906" y="73466"/>
                    <a:pt x="2567906" y="70723"/>
                  </a:cubicBezTo>
                  <a:cubicBezTo>
                    <a:pt x="2567906" y="64894"/>
                    <a:pt x="2569706" y="59579"/>
                    <a:pt x="2573306" y="54778"/>
                  </a:cubicBezTo>
                  <a:cubicBezTo>
                    <a:pt x="2576907" y="49978"/>
                    <a:pt x="2581536" y="47577"/>
                    <a:pt x="2587194" y="47577"/>
                  </a:cubicBezTo>
                  <a:close/>
                  <a:moveTo>
                    <a:pt x="673802" y="37290"/>
                  </a:moveTo>
                  <a:cubicBezTo>
                    <a:pt x="677231" y="39348"/>
                    <a:pt x="678946" y="44063"/>
                    <a:pt x="678946" y="51435"/>
                  </a:cubicBezTo>
                  <a:cubicBezTo>
                    <a:pt x="678946" y="57093"/>
                    <a:pt x="676374" y="61379"/>
                    <a:pt x="671231" y="64294"/>
                  </a:cubicBezTo>
                  <a:cubicBezTo>
                    <a:pt x="674831" y="64637"/>
                    <a:pt x="676546" y="67637"/>
                    <a:pt x="676374" y="73295"/>
                  </a:cubicBezTo>
                  <a:cubicBezTo>
                    <a:pt x="676203" y="77581"/>
                    <a:pt x="673631" y="80153"/>
                    <a:pt x="668659" y="81010"/>
                  </a:cubicBezTo>
                  <a:cubicBezTo>
                    <a:pt x="668316" y="76724"/>
                    <a:pt x="667030" y="74581"/>
                    <a:pt x="664801" y="74581"/>
                  </a:cubicBezTo>
                  <a:cubicBezTo>
                    <a:pt x="660515" y="74581"/>
                    <a:pt x="658372" y="76724"/>
                    <a:pt x="658372" y="81010"/>
                  </a:cubicBezTo>
                  <a:cubicBezTo>
                    <a:pt x="658372" y="87182"/>
                    <a:pt x="658715" y="90783"/>
                    <a:pt x="659401" y="91812"/>
                  </a:cubicBezTo>
                  <a:cubicBezTo>
                    <a:pt x="655286" y="90611"/>
                    <a:pt x="653228" y="86154"/>
                    <a:pt x="653228" y="78438"/>
                  </a:cubicBezTo>
                  <a:cubicBezTo>
                    <a:pt x="653228" y="75181"/>
                    <a:pt x="656657" y="68751"/>
                    <a:pt x="663515" y="59150"/>
                  </a:cubicBezTo>
                  <a:cubicBezTo>
                    <a:pt x="670373" y="49549"/>
                    <a:pt x="673802" y="42262"/>
                    <a:pt x="673802" y="37290"/>
                  </a:cubicBezTo>
                  <a:close/>
                  <a:moveTo>
                    <a:pt x="59151" y="37290"/>
                  </a:moveTo>
                  <a:cubicBezTo>
                    <a:pt x="62580" y="39348"/>
                    <a:pt x="64294" y="44063"/>
                    <a:pt x="64294" y="51435"/>
                  </a:cubicBezTo>
                  <a:cubicBezTo>
                    <a:pt x="64294" y="57093"/>
                    <a:pt x="61722" y="61379"/>
                    <a:pt x="56579" y="64294"/>
                  </a:cubicBezTo>
                  <a:cubicBezTo>
                    <a:pt x="60179" y="64637"/>
                    <a:pt x="61894" y="67637"/>
                    <a:pt x="61722" y="73295"/>
                  </a:cubicBezTo>
                  <a:cubicBezTo>
                    <a:pt x="61551" y="77581"/>
                    <a:pt x="58979" y="80153"/>
                    <a:pt x="54007" y="81010"/>
                  </a:cubicBezTo>
                  <a:cubicBezTo>
                    <a:pt x="53664" y="76724"/>
                    <a:pt x="52378" y="74581"/>
                    <a:pt x="50150" y="74581"/>
                  </a:cubicBezTo>
                  <a:cubicBezTo>
                    <a:pt x="45863" y="74581"/>
                    <a:pt x="43720" y="76724"/>
                    <a:pt x="43720" y="81010"/>
                  </a:cubicBezTo>
                  <a:cubicBezTo>
                    <a:pt x="43720" y="87182"/>
                    <a:pt x="44063" y="90783"/>
                    <a:pt x="44749" y="91812"/>
                  </a:cubicBezTo>
                  <a:cubicBezTo>
                    <a:pt x="40634" y="90611"/>
                    <a:pt x="38577" y="86154"/>
                    <a:pt x="38577" y="78438"/>
                  </a:cubicBezTo>
                  <a:cubicBezTo>
                    <a:pt x="38577" y="75181"/>
                    <a:pt x="42006" y="68751"/>
                    <a:pt x="48864" y="59150"/>
                  </a:cubicBezTo>
                  <a:cubicBezTo>
                    <a:pt x="55722" y="49549"/>
                    <a:pt x="59151" y="42262"/>
                    <a:pt x="59151" y="37290"/>
                  </a:cubicBezTo>
                  <a:close/>
                  <a:moveTo>
                    <a:pt x="1288454" y="37290"/>
                  </a:moveTo>
                  <a:cubicBezTo>
                    <a:pt x="1291883" y="39348"/>
                    <a:pt x="1293598" y="44063"/>
                    <a:pt x="1293598" y="51435"/>
                  </a:cubicBezTo>
                  <a:cubicBezTo>
                    <a:pt x="1293598" y="57093"/>
                    <a:pt x="1291026" y="61379"/>
                    <a:pt x="1285883" y="64294"/>
                  </a:cubicBezTo>
                  <a:cubicBezTo>
                    <a:pt x="1289483" y="64637"/>
                    <a:pt x="1291198" y="67637"/>
                    <a:pt x="1291026" y="73295"/>
                  </a:cubicBezTo>
                  <a:cubicBezTo>
                    <a:pt x="1290855" y="77581"/>
                    <a:pt x="1288283" y="80153"/>
                    <a:pt x="1283311" y="81010"/>
                  </a:cubicBezTo>
                  <a:cubicBezTo>
                    <a:pt x="1282968" y="76724"/>
                    <a:pt x="1281682" y="74581"/>
                    <a:pt x="1279453" y="74581"/>
                  </a:cubicBezTo>
                  <a:cubicBezTo>
                    <a:pt x="1275167" y="74581"/>
                    <a:pt x="1273024" y="76724"/>
                    <a:pt x="1273024" y="81010"/>
                  </a:cubicBezTo>
                  <a:cubicBezTo>
                    <a:pt x="1273024" y="87182"/>
                    <a:pt x="1273367" y="90783"/>
                    <a:pt x="1274053" y="91812"/>
                  </a:cubicBezTo>
                  <a:cubicBezTo>
                    <a:pt x="1269938" y="90611"/>
                    <a:pt x="1267880" y="86154"/>
                    <a:pt x="1267880" y="78438"/>
                  </a:cubicBezTo>
                  <a:cubicBezTo>
                    <a:pt x="1267880" y="75181"/>
                    <a:pt x="1271309" y="68751"/>
                    <a:pt x="1278167" y="59150"/>
                  </a:cubicBezTo>
                  <a:cubicBezTo>
                    <a:pt x="1285025" y="49549"/>
                    <a:pt x="1288454" y="42262"/>
                    <a:pt x="1288454" y="37290"/>
                  </a:cubicBezTo>
                  <a:close/>
                  <a:moveTo>
                    <a:pt x="1903106" y="37290"/>
                  </a:moveTo>
                  <a:cubicBezTo>
                    <a:pt x="1906535" y="39348"/>
                    <a:pt x="1908250" y="44063"/>
                    <a:pt x="1908250" y="51435"/>
                  </a:cubicBezTo>
                  <a:cubicBezTo>
                    <a:pt x="1908250" y="57093"/>
                    <a:pt x="1905678" y="61379"/>
                    <a:pt x="1900535" y="64294"/>
                  </a:cubicBezTo>
                  <a:cubicBezTo>
                    <a:pt x="1904135" y="64637"/>
                    <a:pt x="1905850" y="67637"/>
                    <a:pt x="1905678" y="73295"/>
                  </a:cubicBezTo>
                  <a:cubicBezTo>
                    <a:pt x="1905507" y="77581"/>
                    <a:pt x="1902935" y="80153"/>
                    <a:pt x="1897963" y="81010"/>
                  </a:cubicBezTo>
                  <a:cubicBezTo>
                    <a:pt x="1897620" y="76724"/>
                    <a:pt x="1896334" y="74581"/>
                    <a:pt x="1894105" y="74581"/>
                  </a:cubicBezTo>
                  <a:cubicBezTo>
                    <a:pt x="1889819" y="74581"/>
                    <a:pt x="1887676" y="76724"/>
                    <a:pt x="1887676" y="81010"/>
                  </a:cubicBezTo>
                  <a:cubicBezTo>
                    <a:pt x="1887676" y="87182"/>
                    <a:pt x="1888019" y="90783"/>
                    <a:pt x="1888705" y="91812"/>
                  </a:cubicBezTo>
                  <a:cubicBezTo>
                    <a:pt x="1884590" y="90611"/>
                    <a:pt x="1882532" y="86154"/>
                    <a:pt x="1882532" y="78438"/>
                  </a:cubicBezTo>
                  <a:cubicBezTo>
                    <a:pt x="1882532" y="75181"/>
                    <a:pt x="1885961" y="68751"/>
                    <a:pt x="1892819" y="59150"/>
                  </a:cubicBezTo>
                  <a:cubicBezTo>
                    <a:pt x="1899677" y="49549"/>
                    <a:pt x="1903106" y="42262"/>
                    <a:pt x="1903106" y="37290"/>
                  </a:cubicBezTo>
                  <a:close/>
                  <a:moveTo>
                    <a:pt x="2517756" y="37290"/>
                  </a:moveTo>
                  <a:cubicBezTo>
                    <a:pt x="2521185" y="39348"/>
                    <a:pt x="2522900" y="44063"/>
                    <a:pt x="2522900" y="51435"/>
                  </a:cubicBezTo>
                  <a:cubicBezTo>
                    <a:pt x="2522900" y="57093"/>
                    <a:pt x="2520328" y="61379"/>
                    <a:pt x="2515185" y="64294"/>
                  </a:cubicBezTo>
                  <a:cubicBezTo>
                    <a:pt x="2518785" y="64637"/>
                    <a:pt x="2520500" y="67637"/>
                    <a:pt x="2520328" y="73295"/>
                  </a:cubicBezTo>
                  <a:cubicBezTo>
                    <a:pt x="2520157" y="77581"/>
                    <a:pt x="2517585" y="80153"/>
                    <a:pt x="2512613" y="81010"/>
                  </a:cubicBezTo>
                  <a:cubicBezTo>
                    <a:pt x="2512270" y="76724"/>
                    <a:pt x="2510984" y="74581"/>
                    <a:pt x="2508755" y="74581"/>
                  </a:cubicBezTo>
                  <a:cubicBezTo>
                    <a:pt x="2504469" y="74581"/>
                    <a:pt x="2502326" y="76724"/>
                    <a:pt x="2502326" y="81010"/>
                  </a:cubicBezTo>
                  <a:cubicBezTo>
                    <a:pt x="2502326" y="87182"/>
                    <a:pt x="2502669" y="90783"/>
                    <a:pt x="2503355" y="91811"/>
                  </a:cubicBezTo>
                  <a:cubicBezTo>
                    <a:pt x="2499240" y="90611"/>
                    <a:pt x="2497182" y="86154"/>
                    <a:pt x="2497182" y="78438"/>
                  </a:cubicBezTo>
                  <a:cubicBezTo>
                    <a:pt x="2497182" y="75181"/>
                    <a:pt x="2500611" y="68751"/>
                    <a:pt x="2507469" y="59150"/>
                  </a:cubicBezTo>
                  <a:cubicBezTo>
                    <a:pt x="2514327" y="49549"/>
                    <a:pt x="2517756" y="42262"/>
                    <a:pt x="2517756" y="37290"/>
                  </a:cubicBezTo>
                  <a:close/>
                  <a:moveTo>
                    <a:pt x="635226" y="0"/>
                  </a:moveTo>
                  <a:lnTo>
                    <a:pt x="642941" y="0"/>
                  </a:lnTo>
                  <a:lnTo>
                    <a:pt x="642941" y="174879"/>
                  </a:lnTo>
                  <a:lnTo>
                    <a:pt x="723952" y="174879"/>
                  </a:lnTo>
                  <a:lnTo>
                    <a:pt x="740958" y="181528"/>
                  </a:lnTo>
                  <a:lnTo>
                    <a:pt x="741149" y="181778"/>
                  </a:lnTo>
                  <a:lnTo>
                    <a:pt x="748383" y="198025"/>
                  </a:lnTo>
                  <a:cubicBezTo>
                    <a:pt x="748383" y="203340"/>
                    <a:pt x="746497" y="207883"/>
                    <a:pt x="742725" y="211655"/>
                  </a:cubicBezTo>
                  <a:cubicBezTo>
                    <a:pt x="738953" y="215427"/>
                    <a:pt x="734410" y="217313"/>
                    <a:pt x="729095" y="217313"/>
                  </a:cubicBezTo>
                  <a:cubicBezTo>
                    <a:pt x="727381" y="217313"/>
                    <a:pt x="724980" y="216670"/>
                    <a:pt x="721894" y="215384"/>
                  </a:cubicBezTo>
                  <a:cubicBezTo>
                    <a:pt x="718808" y="214098"/>
                    <a:pt x="716493" y="213455"/>
                    <a:pt x="714950" y="213455"/>
                  </a:cubicBezTo>
                  <a:cubicBezTo>
                    <a:pt x="712722" y="213455"/>
                    <a:pt x="708864" y="214741"/>
                    <a:pt x="703378" y="217313"/>
                  </a:cubicBezTo>
                  <a:cubicBezTo>
                    <a:pt x="703720" y="210455"/>
                    <a:pt x="706721" y="207026"/>
                    <a:pt x="712379" y="207026"/>
                  </a:cubicBezTo>
                  <a:cubicBezTo>
                    <a:pt x="712379" y="203254"/>
                    <a:pt x="713150" y="199739"/>
                    <a:pt x="714693" y="196482"/>
                  </a:cubicBezTo>
                  <a:cubicBezTo>
                    <a:pt x="716579" y="192367"/>
                    <a:pt x="719237" y="190310"/>
                    <a:pt x="722666" y="190310"/>
                  </a:cubicBezTo>
                  <a:cubicBezTo>
                    <a:pt x="726952" y="190310"/>
                    <a:pt x="729095" y="192881"/>
                    <a:pt x="729095" y="198025"/>
                  </a:cubicBezTo>
                  <a:cubicBezTo>
                    <a:pt x="725666" y="197168"/>
                    <a:pt x="724380" y="196739"/>
                    <a:pt x="725237" y="196739"/>
                  </a:cubicBezTo>
                  <a:cubicBezTo>
                    <a:pt x="722666" y="196739"/>
                    <a:pt x="721380" y="198453"/>
                    <a:pt x="721380" y="201882"/>
                  </a:cubicBezTo>
                  <a:cubicBezTo>
                    <a:pt x="721380" y="206169"/>
                    <a:pt x="723952" y="208312"/>
                    <a:pt x="729095" y="208312"/>
                  </a:cubicBezTo>
                  <a:cubicBezTo>
                    <a:pt x="731838" y="208312"/>
                    <a:pt x="734024" y="207112"/>
                    <a:pt x="735653" y="204711"/>
                  </a:cubicBezTo>
                  <a:cubicBezTo>
                    <a:pt x="737282" y="202311"/>
                    <a:pt x="738096" y="199654"/>
                    <a:pt x="738096" y="196739"/>
                  </a:cubicBezTo>
                  <a:cubicBezTo>
                    <a:pt x="738096" y="192796"/>
                    <a:pt x="736725" y="189452"/>
                    <a:pt x="733981" y="186709"/>
                  </a:cubicBezTo>
                  <a:cubicBezTo>
                    <a:pt x="731238" y="183966"/>
                    <a:pt x="727895" y="182594"/>
                    <a:pt x="723952" y="182594"/>
                  </a:cubicBezTo>
                  <a:lnTo>
                    <a:pt x="635226" y="182594"/>
                  </a:lnTo>
                  <a:close/>
                  <a:moveTo>
                    <a:pt x="614652" y="0"/>
                  </a:moveTo>
                  <a:lnTo>
                    <a:pt x="622367" y="0"/>
                  </a:lnTo>
                  <a:lnTo>
                    <a:pt x="622367" y="249460"/>
                  </a:lnTo>
                  <a:lnTo>
                    <a:pt x="871827" y="249460"/>
                  </a:lnTo>
                  <a:lnTo>
                    <a:pt x="871827" y="257175"/>
                  </a:lnTo>
                  <a:lnTo>
                    <a:pt x="614652" y="257175"/>
                  </a:lnTo>
                  <a:close/>
                  <a:moveTo>
                    <a:pt x="20574" y="0"/>
                  </a:moveTo>
                  <a:lnTo>
                    <a:pt x="28290" y="0"/>
                  </a:lnTo>
                  <a:lnTo>
                    <a:pt x="28290" y="174879"/>
                  </a:lnTo>
                  <a:lnTo>
                    <a:pt x="109300" y="174879"/>
                  </a:lnTo>
                  <a:lnTo>
                    <a:pt x="126306" y="181528"/>
                  </a:lnTo>
                  <a:lnTo>
                    <a:pt x="126496" y="181778"/>
                  </a:lnTo>
                  <a:lnTo>
                    <a:pt x="133731" y="198025"/>
                  </a:lnTo>
                  <a:cubicBezTo>
                    <a:pt x="133731" y="203340"/>
                    <a:pt x="131845" y="207883"/>
                    <a:pt x="128074" y="211655"/>
                  </a:cubicBezTo>
                  <a:cubicBezTo>
                    <a:pt x="124302" y="215427"/>
                    <a:pt x="119758" y="217313"/>
                    <a:pt x="114443" y="217313"/>
                  </a:cubicBezTo>
                  <a:cubicBezTo>
                    <a:pt x="112729" y="217313"/>
                    <a:pt x="110328" y="216670"/>
                    <a:pt x="107242" y="215384"/>
                  </a:cubicBezTo>
                  <a:cubicBezTo>
                    <a:pt x="104156" y="214098"/>
                    <a:pt x="101842" y="213455"/>
                    <a:pt x="100299" y="213455"/>
                  </a:cubicBezTo>
                  <a:cubicBezTo>
                    <a:pt x="98070" y="213455"/>
                    <a:pt x="94212" y="214741"/>
                    <a:pt x="88726" y="217313"/>
                  </a:cubicBezTo>
                  <a:cubicBezTo>
                    <a:pt x="89069" y="210455"/>
                    <a:pt x="92069" y="207026"/>
                    <a:pt x="97727" y="207026"/>
                  </a:cubicBezTo>
                  <a:cubicBezTo>
                    <a:pt x="97727" y="203254"/>
                    <a:pt x="98498" y="199739"/>
                    <a:pt x="100041" y="196482"/>
                  </a:cubicBezTo>
                  <a:cubicBezTo>
                    <a:pt x="101927" y="192367"/>
                    <a:pt x="104585" y="190310"/>
                    <a:pt x="108014" y="190310"/>
                  </a:cubicBezTo>
                  <a:cubicBezTo>
                    <a:pt x="112300" y="190310"/>
                    <a:pt x="114443" y="192881"/>
                    <a:pt x="114443" y="198025"/>
                  </a:cubicBezTo>
                  <a:cubicBezTo>
                    <a:pt x="111014" y="197168"/>
                    <a:pt x="109728" y="196739"/>
                    <a:pt x="110586" y="196739"/>
                  </a:cubicBezTo>
                  <a:cubicBezTo>
                    <a:pt x="108014" y="196739"/>
                    <a:pt x="106728" y="198453"/>
                    <a:pt x="106728" y="201882"/>
                  </a:cubicBezTo>
                  <a:cubicBezTo>
                    <a:pt x="106728" y="206169"/>
                    <a:pt x="109300" y="208312"/>
                    <a:pt x="114443" y="208312"/>
                  </a:cubicBezTo>
                  <a:cubicBezTo>
                    <a:pt x="117186" y="208312"/>
                    <a:pt x="119372" y="207112"/>
                    <a:pt x="121001" y="204711"/>
                  </a:cubicBezTo>
                  <a:cubicBezTo>
                    <a:pt x="122630" y="202311"/>
                    <a:pt x="123444" y="199654"/>
                    <a:pt x="123444" y="196739"/>
                  </a:cubicBezTo>
                  <a:cubicBezTo>
                    <a:pt x="123444" y="192796"/>
                    <a:pt x="122073" y="189452"/>
                    <a:pt x="119330" y="186709"/>
                  </a:cubicBezTo>
                  <a:cubicBezTo>
                    <a:pt x="116586" y="183966"/>
                    <a:pt x="113243" y="182594"/>
                    <a:pt x="109300" y="182594"/>
                  </a:cubicBezTo>
                  <a:lnTo>
                    <a:pt x="20574" y="182594"/>
                  </a:lnTo>
                  <a:close/>
                  <a:moveTo>
                    <a:pt x="0" y="0"/>
                  </a:moveTo>
                  <a:lnTo>
                    <a:pt x="7716" y="0"/>
                  </a:lnTo>
                  <a:lnTo>
                    <a:pt x="7716" y="249460"/>
                  </a:lnTo>
                  <a:lnTo>
                    <a:pt x="257175" y="249460"/>
                  </a:lnTo>
                  <a:lnTo>
                    <a:pt x="257175" y="257175"/>
                  </a:lnTo>
                  <a:lnTo>
                    <a:pt x="0" y="257175"/>
                  </a:lnTo>
                  <a:close/>
                  <a:moveTo>
                    <a:pt x="1249878" y="0"/>
                  </a:moveTo>
                  <a:lnTo>
                    <a:pt x="1257593" y="0"/>
                  </a:lnTo>
                  <a:lnTo>
                    <a:pt x="1257593" y="174879"/>
                  </a:lnTo>
                  <a:lnTo>
                    <a:pt x="1338604" y="174879"/>
                  </a:lnTo>
                  <a:lnTo>
                    <a:pt x="1355610" y="181528"/>
                  </a:lnTo>
                  <a:lnTo>
                    <a:pt x="1355801" y="181778"/>
                  </a:lnTo>
                  <a:lnTo>
                    <a:pt x="1363035" y="198025"/>
                  </a:lnTo>
                  <a:cubicBezTo>
                    <a:pt x="1363035" y="203340"/>
                    <a:pt x="1361149" y="207883"/>
                    <a:pt x="1357377" y="211655"/>
                  </a:cubicBezTo>
                  <a:cubicBezTo>
                    <a:pt x="1353605" y="215427"/>
                    <a:pt x="1349062" y="217313"/>
                    <a:pt x="1343747" y="217313"/>
                  </a:cubicBezTo>
                  <a:cubicBezTo>
                    <a:pt x="1342033" y="217313"/>
                    <a:pt x="1339632" y="216670"/>
                    <a:pt x="1336546" y="215384"/>
                  </a:cubicBezTo>
                  <a:cubicBezTo>
                    <a:pt x="1333460" y="214098"/>
                    <a:pt x="1331145" y="213455"/>
                    <a:pt x="1329602" y="213455"/>
                  </a:cubicBezTo>
                  <a:cubicBezTo>
                    <a:pt x="1327374" y="213455"/>
                    <a:pt x="1323516" y="214741"/>
                    <a:pt x="1318030" y="217313"/>
                  </a:cubicBezTo>
                  <a:cubicBezTo>
                    <a:pt x="1318372" y="210455"/>
                    <a:pt x="1321373" y="207026"/>
                    <a:pt x="1327031" y="207026"/>
                  </a:cubicBezTo>
                  <a:cubicBezTo>
                    <a:pt x="1327031" y="203254"/>
                    <a:pt x="1327802" y="199739"/>
                    <a:pt x="1329345" y="196482"/>
                  </a:cubicBezTo>
                  <a:cubicBezTo>
                    <a:pt x="1331231" y="192367"/>
                    <a:pt x="1333889" y="190310"/>
                    <a:pt x="1337318" y="190310"/>
                  </a:cubicBezTo>
                  <a:cubicBezTo>
                    <a:pt x="1341604" y="190310"/>
                    <a:pt x="1343747" y="192881"/>
                    <a:pt x="1343747" y="198025"/>
                  </a:cubicBezTo>
                  <a:cubicBezTo>
                    <a:pt x="1340318" y="197168"/>
                    <a:pt x="1339032" y="196739"/>
                    <a:pt x="1339889" y="196739"/>
                  </a:cubicBezTo>
                  <a:cubicBezTo>
                    <a:pt x="1337318" y="196739"/>
                    <a:pt x="1336032" y="198453"/>
                    <a:pt x="1336032" y="201882"/>
                  </a:cubicBezTo>
                  <a:cubicBezTo>
                    <a:pt x="1336032" y="206169"/>
                    <a:pt x="1338604" y="208312"/>
                    <a:pt x="1343747" y="208312"/>
                  </a:cubicBezTo>
                  <a:cubicBezTo>
                    <a:pt x="1346490" y="208312"/>
                    <a:pt x="1348676" y="207112"/>
                    <a:pt x="1350305" y="204711"/>
                  </a:cubicBezTo>
                  <a:cubicBezTo>
                    <a:pt x="1351934" y="202311"/>
                    <a:pt x="1352748" y="199654"/>
                    <a:pt x="1352748" y="196739"/>
                  </a:cubicBezTo>
                  <a:cubicBezTo>
                    <a:pt x="1352748" y="192796"/>
                    <a:pt x="1351377" y="189452"/>
                    <a:pt x="1348633" y="186709"/>
                  </a:cubicBezTo>
                  <a:cubicBezTo>
                    <a:pt x="1345890" y="183966"/>
                    <a:pt x="1342547" y="182594"/>
                    <a:pt x="1338604" y="182594"/>
                  </a:cubicBezTo>
                  <a:lnTo>
                    <a:pt x="1249878" y="182594"/>
                  </a:lnTo>
                  <a:close/>
                  <a:moveTo>
                    <a:pt x="1229304" y="0"/>
                  </a:moveTo>
                  <a:lnTo>
                    <a:pt x="1237019" y="0"/>
                  </a:lnTo>
                  <a:lnTo>
                    <a:pt x="1237019" y="249460"/>
                  </a:lnTo>
                  <a:lnTo>
                    <a:pt x="1486479" y="249460"/>
                  </a:lnTo>
                  <a:lnTo>
                    <a:pt x="1486479" y="257175"/>
                  </a:lnTo>
                  <a:lnTo>
                    <a:pt x="1229304" y="257175"/>
                  </a:lnTo>
                  <a:close/>
                  <a:moveTo>
                    <a:pt x="1864530" y="0"/>
                  </a:moveTo>
                  <a:lnTo>
                    <a:pt x="1872245" y="0"/>
                  </a:lnTo>
                  <a:lnTo>
                    <a:pt x="1872245" y="174879"/>
                  </a:lnTo>
                  <a:lnTo>
                    <a:pt x="1953256" y="174879"/>
                  </a:lnTo>
                  <a:lnTo>
                    <a:pt x="1970262" y="181528"/>
                  </a:lnTo>
                  <a:lnTo>
                    <a:pt x="1970453" y="181778"/>
                  </a:lnTo>
                  <a:lnTo>
                    <a:pt x="1977687" y="198025"/>
                  </a:lnTo>
                  <a:cubicBezTo>
                    <a:pt x="1977687" y="203340"/>
                    <a:pt x="1975801" y="207883"/>
                    <a:pt x="1972029" y="211655"/>
                  </a:cubicBezTo>
                  <a:cubicBezTo>
                    <a:pt x="1968257" y="215427"/>
                    <a:pt x="1963714" y="217313"/>
                    <a:pt x="1958399" y="217313"/>
                  </a:cubicBezTo>
                  <a:cubicBezTo>
                    <a:pt x="1956685" y="217313"/>
                    <a:pt x="1954284" y="216670"/>
                    <a:pt x="1951198" y="215384"/>
                  </a:cubicBezTo>
                  <a:cubicBezTo>
                    <a:pt x="1948112" y="214098"/>
                    <a:pt x="1945797" y="213455"/>
                    <a:pt x="1944254" y="213455"/>
                  </a:cubicBezTo>
                  <a:cubicBezTo>
                    <a:pt x="1942026" y="213455"/>
                    <a:pt x="1938168" y="214741"/>
                    <a:pt x="1932682" y="217313"/>
                  </a:cubicBezTo>
                  <a:cubicBezTo>
                    <a:pt x="1933024" y="210455"/>
                    <a:pt x="1936025" y="207026"/>
                    <a:pt x="1941683" y="207026"/>
                  </a:cubicBezTo>
                  <a:cubicBezTo>
                    <a:pt x="1941683" y="203254"/>
                    <a:pt x="1942454" y="199739"/>
                    <a:pt x="1943997" y="196482"/>
                  </a:cubicBezTo>
                  <a:cubicBezTo>
                    <a:pt x="1945883" y="192367"/>
                    <a:pt x="1948541" y="190310"/>
                    <a:pt x="1951970" y="190310"/>
                  </a:cubicBezTo>
                  <a:cubicBezTo>
                    <a:pt x="1956256" y="190310"/>
                    <a:pt x="1958399" y="192881"/>
                    <a:pt x="1958399" y="198025"/>
                  </a:cubicBezTo>
                  <a:cubicBezTo>
                    <a:pt x="1954970" y="197168"/>
                    <a:pt x="1953684" y="196739"/>
                    <a:pt x="1954541" y="196739"/>
                  </a:cubicBezTo>
                  <a:cubicBezTo>
                    <a:pt x="1951970" y="196739"/>
                    <a:pt x="1950684" y="198453"/>
                    <a:pt x="1950684" y="201882"/>
                  </a:cubicBezTo>
                  <a:cubicBezTo>
                    <a:pt x="1950684" y="206169"/>
                    <a:pt x="1953256" y="208312"/>
                    <a:pt x="1958399" y="208312"/>
                  </a:cubicBezTo>
                  <a:cubicBezTo>
                    <a:pt x="1961142" y="208312"/>
                    <a:pt x="1963328" y="207112"/>
                    <a:pt x="1964957" y="204711"/>
                  </a:cubicBezTo>
                  <a:cubicBezTo>
                    <a:pt x="1966586" y="202311"/>
                    <a:pt x="1967400" y="199654"/>
                    <a:pt x="1967400" y="196739"/>
                  </a:cubicBezTo>
                  <a:cubicBezTo>
                    <a:pt x="1967400" y="192796"/>
                    <a:pt x="1966029" y="189452"/>
                    <a:pt x="1963285" y="186709"/>
                  </a:cubicBezTo>
                  <a:cubicBezTo>
                    <a:pt x="1960542" y="183966"/>
                    <a:pt x="1957199" y="182594"/>
                    <a:pt x="1953256" y="182594"/>
                  </a:cubicBezTo>
                  <a:lnTo>
                    <a:pt x="1864530" y="182594"/>
                  </a:lnTo>
                  <a:close/>
                  <a:moveTo>
                    <a:pt x="1843956" y="0"/>
                  </a:moveTo>
                  <a:lnTo>
                    <a:pt x="1851671" y="0"/>
                  </a:lnTo>
                  <a:lnTo>
                    <a:pt x="1851671" y="249460"/>
                  </a:lnTo>
                  <a:lnTo>
                    <a:pt x="2101131" y="249460"/>
                  </a:lnTo>
                  <a:lnTo>
                    <a:pt x="2101131" y="257175"/>
                  </a:lnTo>
                  <a:lnTo>
                    <a:pt x="1843956" y="257175"/>
                  </a:lnTo>
                  <a:close/>
                  <a:moveTo>
                    <a:pt x="2479180" y="0"/>
                  </a:moveTo>
                  <a:lnTo>
                    <a:pt x="2486895" y="0"/>
                  </a:lnTo>
                  <a:lnTo>
                    <a:pt x="2486895" y="174879"/>
                  </a:lnTo>
                  <a:lnTo>
                    <a:pt x="2567906" y="174879"/>
                  </a:lnTo>
                  <a:lnTo>
                    <a:pt x="2584912" y="181528"/>
                  </a:lnTo>
                  <a:lnTo>
                    <a:pt x="2585103" y="181778"/>
                  </a:lnTo>
                  <a:lnTo>
                    <a:pt x="2592337" y="198025"/>
                  </a:lnTo>
                  <a:cubicBezTo>
                    <a:pt x="2592337" y="203340"/>
                    <a:pt x="2590451" y="207883"/>
                    <a:pt x="2586679" y="211655"/>
                  </a:cubicBezTo>
                  <a:cubicBezTo>
                    <a:pt x="2582907" y="215427"/>
                    <a:pt x="2578364" y="217313"/>
                    <a:pt x="2573049" y="217313"/>
                  </a:cubicBezTo>
                  <a:cubicBezTo>
                    <a:pt x="2571335" y="217313"/>
                    <a:pt x="2568934" y="216670"/>
                    <a:pt x="2565848" y="215384"/>
                  </a:cubicBezTo>
                  <a:cubicBezTo>
                    <a:pt x="2562762" y="214098"/>
                    <a:pt x="2560447" y="213455"/>
                    <a:pt x="2558904" y="213455"/>
                  </a:cubicBezTo>
                  <a:cubicBezTo>
                    <a:pt x="2556676" y="213455"/>
                    <a:pt x="2552818" y="214741"/>
                    <a:pt x="2547332" y="217313"/>
                  </a:cubicBezTo>
                  <a:cubicBezTo>
                    <a:pt x="2547674" y="210455"/>
                    <a:pt x="2550675" y="207026"/>
                    <a:pt x="2556333" y="207026"/>
                  </a:cubicBezTo>
                  <a:cubicBezTo>
                    <a:pt x="2556333" y="203254"/>
                    <a:pt x="2557104" y="199739"/>
                    <a:pt x="2558647" y="196482"/>
                  </a:cubicBezTo>
                  <a:cubicBezTo>
                    <a:pt x="2560533" y="192367"/>
                    <a:pt x="2563191" y="190310"/>
                    <a:pt x="2566620" y="190310"/>
                  </a:cubicBezTo>
                  <a:cubicBezTo>
                    <a:pt x="2570906" y="190310"/>
                    <a:pt x="2573049" y="192881"/>
                    <a:pt x="2573049" y="198025"/>
                  </a:cubicBezTo>
                  <a:cubicBezTo>
                    <a:pt x="2569620" y="197168"/>
                    <a:pt x="2568334" y="196739"/>
                    <a:pt x="2569191" y="196739"/>
                  </a:cubicBezTo>
                  <a:cubicBezTo>
                    <a:pt x="2566620" y="196739"/>
                    <a:pt x="2565334" y="198453"/>
                    <a:pt x="2565334" y="201882"/>
                  </a:cubicBezTo>
                  <a:cubicBezTo>
                    <a:pt x="2565334" y="206169"/>
                    <a:pt x="2567906" y="208312"/>
                    <a:pt x="2573049" y="208312"/>
                  </a:cubicBezTo>
                  <a:cubicBezTo>
                    <a:pt x="2575792" y="208312"/>
                    <a:pt x="2577978" y="207112"/>
                    <a:pt x="2579607" y="204711"/>
                  </a:cubicBezTo>
                  <a:cubicBezTo>
                    <a:pt x="2581236" y="202311"/>
                    <a:pt x="2582050" y="199654"/>
                    <a:pt x="2582050" y="196739"/>
                  </a:cubicBezTo>
                  <a:cubicBezTo>
                    <a:pt x="2582050" y="192796"/>
                    <a:pt x="2580679" y="189452"/>
                    <a:pt x="2577935" y="186709"/>
                  </a:cubicBezTo>
                  <a:cubicBezTo>
                    <a:pt x="2575192" y="183966"/>
                    <a:pt x="2571849" y="182594"/>
                    <a:pt x="2567906" y="182594"/>
                  </a:cubicBezTo>
                  <a:lnTo>
                    <a:pt x="2479180" y="182594"/>
                  </a:lnTo>
                  <a:close/>
                  <a:moveTo>
                    <a:pt x="2458606" y="0"/>
                  </a:moveTo>
                  <a:lnTo>
                    <a:pt x="2466321" y="0"/>
                  </a:lnTo>
                  <a:lnTo>
                    <a:pt x="2466321" y="249460"/>
                  </a:lnTo>
                  <a:lnTo>
                    <a:pt x="2715781" y="249460"/>
                  </a:lnTo>
                  <a:lnTo>
                    <a:pt x="2715781" y="257175"/>
                  </a:lnTo>
                  <a:lnTo>
                    <a:pt x="2458606" y="257175"/>
                  </a:ln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000" dirty="0"/>
            </a:p>
          </p:txBody>
        </p:sp>
        <p:sp>
          <p:nvSpPr>
            <p:cNvPr id="10" name="TextBox 9">
              <a:extLst>
                <a:ext uri="{FF2B5EF4-FFF2-40B4-BE49-F238E27FC236}">
                  <a16:creationId xmlns:a16="http://schemas.microsoft.com/office/drawing/2014/main" id="{780CD27F-6F5E-4282-B420-4CC19CF9A9C8}"/>
                </a:ext>
              </a:extLst>
            </p:cNvPr>
            <p:cNvSpPr txBox="1"/>
            <p:nvPr/>
          </p:nvSpPr>
          <p:spPr>
            <a:xfrm>
              <a:off x="4738108" y="6713105"/>
              <a:ext cx="2834640" cy="274320"/>
            </a:xfrm>
            <a:custGeom>
              <a:avLst/>
              <a:gdLst/>
              <a:ahLst/>
              <a:cxnLst/>
              <a:rect l="l" t="t" r="r" b="b"/>
              <a:pathLst>
                <a:path w="2715781" h="257175">
                  <a:moveTo>
                    <a:pt x="2510041" y="216027"/>
                  </a:moveTo>
                  <a:lnTo>
                    <a:pt x="2516471" y="216027"/>
                  </a:lnTo>
                  <a:cubicBezTo>
                    <a:pt x="2518871" y="216027"/>
                    <a:pt x="2520971" y="216927"/>
                    <a:pt x="2522771" y="218727"/>
                  </a:cubicBezTo>
                  <a:cubicBezTo>
                    <a:pt x="2524572" y="220528"/>
                    <a:pt x="2525472" y="222628"/>
                    <a:pt x="2525472" y="225028"/>
                  </a:cubicBezTo>
                  <a:lnTo>
                    <a:pt x="2525472" y="236601"/>
                  </a:lnTo>
                  <a:lnTo>
                    <a:pt x="2515185" y="236601"/>
                  </a:lnTo>
                  <a:cubicBezTo>
                    <a:pt x="2512270" y="236601"/>
                    <a:pt x="2509827" y="235615"/>
                    <a:pt x="2507855" y="233644"/>
                  </a:cubicBezTo>
                  <a:cubicBezTo>
                    <a:pt x="2505884" y="231672"/>
                    <a:pt x="2504898" y="229229"/>
                    <a:pt x="2504898" y="226314"/>
                  </a:cubicBezTo>
                  <a:lnTo>
                    <a:pt x="2504898" y="221171"/>
                  </a:lnTo>
                  <a:lnTo>
                    <a:pt x="2510041" y="221171"/>
                  </a:lnTo>
                  <a:close/>
                  <a:moveTo>
                    <a:pt x="2489467" y="216027"/>
                  </a:moveTo>
                  <a:lnTo>
                    <a:pt x="2494611" y="216027"/>
                  </a:lnTo>
                  <a:lnTo>
                    <a:pt x="2494611" y="222456"/>
                  </a:lnTo>
                  <a:lnTo>
                    <a:pt x="2501040" y="222456"/>
                  </a:lnTo>
                  <a:lnTo>
                    <a:pt x="2501040" y="226314"/>
                  </a:lnTo>
                  <a:cubicBezTo>
                    <a:pt x="2501040" y="228886"/>
                    <a:pt x="2500183" y="231243"/>
                    <a:pt x="2498468" y="233386"/>
                  </a:cubicBezTo>
                  <a:cubicBezTo>
                    <a:pt x="2496754" y="235529"/>
                    <a:pt x="2494611" y="236601"/>
                    <a:pt x="2492039" y="236601"/>
                  </a:cubicBezTo>
                  <a:lnTo>
                    <a:pt x="2479180" y="236601"/>
                  </a:lnTo>
                  <a:lnTo>
                    <a:pt x="2479180" y="228886"/>
                  </a:lnTo>
                  <a:cubicBezTo>
                    <a:pt x="2479180" y="220313"/>
                    <a:pt x="2482609" y="216027"/>
                    <a:pt x="2489467" y="216027"/>
                  </a:cubicBezTo>
                  <a:close/>
                  <a:moveTo>
                    <a:pt x="1895391" y="216027"/>
                  </a:moveTo>
                  <a:lnTo>
                    <a:pt x="1901821" y="216027"/>
                  </a:lnTo>
                  <a:cubicBezTo>
                    <a:pt x="1904221" y="216027"/>
                    <a:pt x="1906321" y="216927"/>
                    <a:pt x="1908121" y="218727"/>
                  </a:cubicBezTo>
                  <a:cubicBezTo>
                    <a:pt x="1909922" y="220528"/>
                    <a:pt x="1910822" y="222628"/>
                    <a:pt x="1910822" y="225028"/>
                  </a:cubicBezTo>
                  <a:lnTo>
                    <a:pt x="1910822" y="236601"/>
                  </a:lnTo>
                  <a:lnTo>
                    <a:pt x="1900535" y="236601"/>
                  </a:lnTo>
                  <a:cubicBezTo>
                    <a:pt x="1897620" y="236601"/>
                    <a:pt x="1895177" y="235615"/>
                    <a:pt x="1893205" y="233644"/>
                  </a:cubicBezTo>
                  <a:cubicBezTo>
                    <a:pt x="1891234" y="231672"/>
                    <a:pt x="1890248" y="229229"/>
                    <a:pt x="1890248" y="226314"/>
                  </a:cubicBezTo>
                  <a:lnTo>
                    <a:pt x="1890248" y="221171"/>
                  </a:lnTo>
                  <a:lnTo>
                    <a:pt x="1895391" y="221171"/>
                  </a:lnTo>
                  <a:close/>
                  <a:moveTo>
                    <a:pt x="1874817" y="216027"/>
                  </a:moveTo>
                  <a:lnTo>
                    <a:pt x="1879961" y="216027"/>
                  </a:lnTo>
                  <a:lnTo>
                    <a:pt x="1879961" y="222456"/>
                  </a:lnTo>
                  <a:lnTo>
                    <a:pt x="1886390" y="222456"/>
                  </a:lnTo>
                  <a:lnTo>
                    <a:pt x="1886390" y="226314"/>
                  </a:lnTo>
                  <a:cubicBezTo>
                    <a:pt x="1886390" y="228886"/>
                    <a:pt x="1885533" y="231243"/>
                    <a:pt x="1883818" y="233386"/>
                  </a:cubicBezTo>
                  <a:cubicBezTo>
                    <a:pt x="1882104" y="235529"/>
                    <a:pt x="1879961" y="236601"/>
                    <a:pt x="1877389" y="236601"/>
                  </a:cubicBezTo>
                  <a:lnTo>
                    <a:pt x="1864530" y="236601"/>
                  </a:lnTo>
                  <a:lnTo>
                    <a:pt x="1864530" y="228886"/>
                  </a:lnTo>
                  <a:cubicBezTo>
                    <a:pt x="1864530" y="220313"/>
                    <a:pt x="1867959" y="216027"/>
                    <a:pt x="1874817" y="216027"/>
                  </a:cubicBezTo>
                  <a:close/>
                  <a:moveTo>
                    <a:pt x="1280739" y="216027"/>
                  </a:moveTo>
                  <a:lnTo>
                    <a:pt x="1287169" y="216027"/>
                  </a:lnTo>
                  <a:cubicBezTo>
                    <a:pt x="1289569" y="216027"/>
                    <a:pt x="1291669" y="216927"/>
                    <a:pt x="1293469" y="218727"/>
                  </a:cubicBezTo>
                  <a:cubicBezTo>
                    <a:pt x="1295270" y="220528"/>
                    <a:pt x="1296170" y="222628"/>
                    <a:pt x="1296170" y="225028"/>
                  </a:cubicBezTo>
                  <a:lnTo>
                    <a:pt x="1296170" y="236601"/>
                  </a:lnTo>
                  <a:lnTo>
                    <a:pt x="1285883" y="236601"/>
                  </a:lnTo>
                  <a:cubicBezTo>
                    <a:pt x="1282968" y="236601"/>
                    <a:pt x="1280525" y="235615"/>
                    <a:pt x="1278553" y="233644"/>
                  </a:cubicBezTo>
                  <a:cubicBezTo>
                    <a:pt x="1276582" y="231672"/>
                    <a:pt x="1275596" y="229229"/>
                    <a:pt x="1275596" y="226314"/>
                  </a:cubicBezTo>
                  <a:lnTo>
                    <a:pt x="1275596" y="221171"/>
                  </a:lnTo>
                  <a:lnTo>
                    <a:pt x="1280739" y="221171"/>
                  </a:lnTo>
                  <a:close/>
                  <a:moveTo>
                    <a:pt x="1260165" y="216027"/>
                  </a:moveTo>
                  <a:lnTo>
                    <a:pt x="1265309" y="216027"/>
                  </a:lnTo>
                  <a:lnTo>
                    <a:pt x="1265309" y="222456"/>
                  </a:lnTo>
                  <a:lnTo>
                    <a:pt x="1271738" y="222456"/>
                  </a:lnTo>
                  <a:lnTo>
                    <a:pt x="1271738" y="226314"/>
                  </a:lnTo>
                  <a:cubicBezTo>
                    <a:pt x="1271738" y="228886"/>
                    <a:pt x="1270881" y="231243"/>
                    <a:pt x="1269166" y="233386"/>
                  </a:cubicBezTo>
                  <a:cubicBezTo>
                    <a:pt x="1267452" y="235529"/>
                    <a:pt x="1265309" y="236601"/>
                    <a:pt x="1262737" y="236601"/>
                  </a:cubicBezTo>
                  <a:lnTo>
                    <a:pt x="1249878" y="236601"/>
                  </a:lnTo>
                  <a:lnTo>
                    <a:pt x="1249878" y="228886"/>
                  </a:lnTo>
                  <a:cubicBezTo>
                    <a:pt x="1249878" y="220313"/>
                    <a:pt x="1253307" y="216027"/>
                    <a:pt x="1260165" y="216027"/>
                  </a:cubicBezTo>
                  <a:close/>
                  <a:moveTo>
                    <a:pt x="666087" y="216027"/>
                  </a:moveTo>
                  <a:lnTo>
                    <a:pt x="672517" y="216027"/>
                  </a:lnTo>
                  <a:cubicBezTo>
                    <a:pt x="674917" y="216027"/>
                    <a:pt x="677017" y="216927"/>
                    <a:pt x="678817" y="218727"/>
                  </a:cubicBezTo>
                  <a:cubicBezTo>
                    <a:pt x="680618" y="220528"/>
                    <a:pt x="681518" y="222628"/>
                    <a:pt x="681518" y="225028"/>
                  </a:cubicBezTo>
                  <a:lnTo>
                    <a:pt x="681518" y="236601"/>
                  </a:lnTo>
                  <a:lnTo>
                    <a:pt x="671231" y="236601"/>
                  </a:lnTo>
                  <a:cubicBezTo>
                    <a:pt x="668316" y="236601"/>
                    <a:pt x="665873" y="235615"/>
                    <a:pt x="663901" y="233644"/>
                  </a:cubicBezTo>
                  <a:cubicBezTo>
                    <a:pt x="661930" y="231672"/>
                    <a:pt x="660944" y="229229"/>
                    <a:pt x="660944" y="226314"/>
                  </a:cubicBezTo>
                  <a:lnTo>
                    <a:pt x="660944" y="221171"/>
                  </a:lnTo>
                  <a:lnTo>
                    <a:pt x="666087" y="221171"/>
                  </a:lnTo>
                  <a:close/>
                  <a:moveTo>
                    <a:pt x="645513" y="216027"/>
                  </a:moveTo>
                  <a:lnTo>
                    <a:pt x="650657" y="216027"/>
                  </a:lnTo>
                  <a:lnTo>
                    <a:pt x="650657" y="222456"/>
                  </a:lnTo>
                  <a:lnTo>
                    <a:pt x="657086" y="222456"/>
                  </a:lnTo>
                  <a:lnTo>
                    <a:pt x="657086" y="226314"/>
                  </a:lnTo>
                  <a:cubicBezTo>
                    <a:pt x="657086" y="228886"/>
                    <a:pt x="656229" y="231243"/>
                    <a:pt x="654514" y="233386"/>
                  </a:cubicBezTo>
                  <a:cubicBezTo>
                    <a:pt x="652800" y="235529"/>
                    <a:pt x="650657" y="236601"/>
                    <a:pt x="648085" y="236601"/>
                  </a:cubicBezTo>
                  <a:lnTo>
                    <a:pt x="635226" y="236601"/>
                  </a:lnTo>
                  <a:lnTo>
                    <a:pt x="635226" y="228886"/>
                  </a:lnTo>
                  <a:cubicBezTo>
                    <a:pt x="635226" y="220313"/>
                    <a:pt x="638655" y="216027"/>
                    <a:pt x="645513" y="216027"/>
                  </a:cubicBezTo>
                  <a:close/>
                  <a:moveTo>
                    <a:pt x="51435" y="216027"/>
                  </a:moveTo>
                  <a:lnTo>
                    <a:pt x="57865" y="216027"/>
                  </a:lnTo>
                  <a:cubicBezTo>
                    <a:pt x="60265" y="216027"/>
                    <a:pt x="62365" y="216927"/>
                    <a:pt x="64166" y="218727"/>
                  </a:cubicBezTo>
                  <a:cubicBezTo>
                    <a:pt x="65966" y="220528"/>
                    <a:pt x="66866" y="222628"/>
                    <a:pt x="66866" y="225028"/>
                  </a:cubicBezTo>
                  <a:lnTo>
                    <a:pt x="66866" y="236601"/>
                  </a:lnTo>
                  <a:lnTo>
                    <a:pt x="56579" y="236601"/>
                  </a:lnTo>
                  <a:cubicBezTo>
                    <a:pt x="53664" y="236601"/>
                    <a:pt x="51221" y="235615"/>
                    <a:pt x="49249" y="233644"/>
                  </a:cubicBezTo>
                  <a:cubicBezTo>
                    <a:pt x="47278" y="231672"/>
                    <a:pt x="46292" y="229229"/>
                    <a:pt x="46292" y="226314"/>
                  </a:cubicBezTo>
                  <a:lnTo>
                    <a:pt x="46292" y="221171"/>
                  </a:lnTo>
                  <a:lnTo>
                    <a:pt x="51435" y="221171"/>
                  </a:lnTo>
                  <a:close/>
                  <a:moveTo>
                    <a:pt x="30861" y="216027"/>
                  </a:moveTo>
                  <a:lnTo>
                    <a:pt x="36005" y="216027"/>
                  </a:lnTo>
                  <a:lnTo>
                    <a:pt x="36005" y="222456"/>
                  </a:lnTo>
                  <a:lnTo>
                    <a:pt x="42434" y="222456"/>
                  </a:lnTo>
                  <a:lnTo>
                    <a:pt x="42434" y="226314"/>
                  </a:lnTo>
                  <a:cubicBezTo>
                    <a:pt x="42434" y="228886"/>
                    <a:pt x="41577" y="231243"/>
                    <a:pt x="39863" y="233386"/>
                  </a:cubicBezTo>
                  <a:cubicBezTo>
                    <a:pt x="38148" y="235529"/>
                    <a:pt x="36005" y="236601"/>
                    <a:pt x="33433" y="236601"/>
                  </a:cubicBezTo>
                  <a:lnTo>
                    <a:pt x="20574" y="236601"/>
                  </a:lnTo>
                  <a:lnTo>
                    <a:pt x="20574" y="228886"/>
                  </a:lnTo>
                  <a:cubicBezTo>
                    <a:pt x="20574" y="220313"/>
                    <a:pt x="24003" y="216027"/>
                    <a:pt x="30861" y="216027"/>
                  </a:cubicBezTo>
                  <a:close/>
                  <a:moveTo>
                    <a:pt x="2497182" y="208312"/>
                  </a:moveTo>
                  <a:lnTo>
                    <a:pt x="2507469" y="208312"/>
                  </a:lnTo>
                  <a:lnTo>
                    <a:pt x="2507469" y="218599"/>
                  </a:lnTo>
                  <a:lnTo>
                    <a:pt x="2497182" y="218599"/>
                  </a:lnTo>
                  <a:close/>
                  <a:moveTo>
                    <a:pt x="1882532" y="208312"/>
                  </a:moveTo>
                  <a:lnTo>
                    <a:pt x="1892819" y="208312"/>
                  </a:lnTo>
                  <a:lnTo>
                    <a:pt x="1892819" y="218599"/>
                  </a:lnTo>
                  <a:lnTo>
                    <a:pt x="1882532" y="218599"/>
                  </a:lnTo>
                  <a:close/>
                  <a:moveTo>
                    <a:pt x="1267880" y="208312"/>
                  </a:moveTo>
                  <a:lnTo>
                    <a:pt x="1278167" y="208312"/>
                  </a:lnTo>
                  <a:lnTo>
                    <a:pt x="1278167" y="218599"/>
                  </a:lnTo>
                  <a:lnTo>
                    <a:pt x="1267880" y="218599"/>
                  </a:lnTo>
                  <a:close/>
                  <a:moveTo>
                    <a:pt x="653228" y="208312"/>
                  </a:moveTo>
                  <a:lnTo>
                    <a:pt x="663515" y="208312"/>
                  </a:lnTo>
                  <a:lnTo>
                    <a:pt x="663515" y="218599"/>
                  </a:lnTo>
                  <a:lnTo>
                    <a:pt x="653228" y="218599"/>
                  </a:lnTo>
                  <a:close/>
                  <a:moveTo>
                    <a:pt x="38577" y="208312"/>
                  </a:moveTo>
                  <a:lnTo>
                    <a:pt x="48864" y="208312"/>
                  </a:lnTo>
                  <a:lnTo>
                    <a:pt x="48864" y="218599"/>
                  </a:lnTo>
                  <a:lnTo>
                    <a:pt x="38577" y="218599"/>
                  </a:lnTo>
                  <a:close/>
                  <a:moveTo>
                    <a:pt x="2664346" y="190310"/>
                  </a:moveTo>
                  <a:cubicBezTo>
                    <a:pt x="2668632" y="190310"/>
                    <a:pt x="2672490" y="192453"/>
                    <a:pt x="2675919" y="196739"/>
                  </a:cubicBezTo>
                  <a:cubicBezTo>
                    <a:pt x="2671290" y="196739"/>
                    <a:pt x="2664861" y="200168"/>
                    <a:pt x="2656631" y="207026"/>
                  </a:cubicBezTo>
                  <a:cubicBezTo>
                    <a:pt x="2650459" y="214741"/>
                    <a:pt x="2644029" y="218599"/>
                    <a:pt x="2637343" y="218599"/>
                  </a:cubicBezTo>
                  <a:cubicBezTo>
                    <a:pt x="2628770" y="218599"/>
                    <a:pt x="2623198" y="215941"/>
                    <a:pt x="2620626" y="210626"/>
                  </a:cubicBezTo>
                  <a:cubicBezTo>
                    <a:pt x="2624055" y="212512"/>
                    <a:pt x="2627656" y="213455"/>
                    <a:pt x="2631428" y="213455"/>
                  </a:cubicBezTo>
                  <a:cubicBezTo>
                    <a:pt x="2637086" y="213455"/>
                    <a:pt x="2639915" y="210884"/>
                    <a:pt x="2639915" y="205740"/>
                  </a:cubicBezTo>
                  <a:cubicBezTo>
                    <a:pt x="2639915" y="201454"/>
                    <a:pt x="2637771" y="199311"/>
                    <a:pt x="2633485" y="199311"/>
                  </a:cubicBezTo>
                  <a:cubicBezTo>
                    <a:pt x="2636400" y="195710"/>
                    <a:pt x="2638972" y="193996"/>
                    <a:pt x="2641200" y="194167"/>
                  </a:cubicBezTo>
                  <a:cubicBezTo>
                    <a:pt x="2644801" y="194339"/>
                    <a:pt x="2647373" y="195624"/>
                    <a:pt x="2648916" y="198025"/>
                  </a:cubicBezTo>
                  <a:cubicBezTo>
                    <a:pt x="2654916" y="192881"/>
                    <a:pt x="2660060" y="190310"/>
                    <a:pt x="2664346" y="190310"/>
                  </a:cubicBezTo>
                  <a:close/>
                  <a:moveTo>
                    <a:pt x="2515185" y="190310"/>
                  </a:moveTo>
                  <a:lnTo>
                    <a:pt x="2525472" y="190310"/>
                  </a:lnTo>
                  <a:lnTo>
                    <a:pt x="2525472" y="200597"/>
                  </a:lnTo>
                  <a:cubicBezTo>
                    <a:pt x="2525472" y="203854"/>
                    <a:pt x="2524357" y="206597"/>
                    <a:pt x="2522128" y="208826"/>
                  </a:cubicBezTo>
                  <a:cubicBezTo>
                    <a:pt x="2519900" y="211055"/>
                    <a:pt x="2517156" y="212169"/>
                    <a:pt x="2513899" y="212169"/>
                  </a:cubicBezTo>
                  <a:lnTo>
                    <a:pt x="2510041" y="212169"/>
                  </a:lnTo>
                  <a:lnTo>
                    <a:pt x="2510041" y="205740"/>
                  </a:lnTo>
                  <a:lnTo>
                    <a:pt x="2504898" y="205740"/>
                  </a:lnTo>
                  <a:lnTo>
                    <a:pt x="2504898" y="198025"/>
                  </a:lnTo>
                  <a:cubicBezTo>
                    <a:pt x="2504898" y="192881"/>
                    <a:pt x="2508327" y="190310"/>
                    <a:pt x="2515185" y="190310"/>
                  </a:cubicBezTo>
                  <a:close/>
                  <a:moveTo>
                    <a:pt x="2479180" y="190310"/>
                  </a:moveTo>
                  <a:lnTo>
                    <a:pt x="2490753" y="190310"/>
                  </a:lnTo>
                  <a:cubicBezTo>
                    <a:pt x="2493325" y="190310"/>
                    <a:pt x="2495682" y="191167"/>
                    <a:pt x="2497825" y="192881"/>
                  </a:cubicBezTo>
                  <a:cubicBezTo>
                    <a:pt x="2499969" y="194596"/>
                    <a:pt x="2501040" y="196739"/>
                    <a:pt x="2501040" y="199311"/>
                  </a:cubicBezTo>
                  <a:lnTo>
                    <a:pt x="2501040" y="205740"/>
                  </a:lnTo>
                  <a:lnTo>
                    <a:pt x="2494611" y="205740"/>
                  </a:lnTo>
                  <a:lnTo>
                    <a:pt x="2494611" y="212169"/>
                  </a:lnTo>
                  <a:lnTo>
                    <a:pt x="2490753" y="212169"/>
                  </a:lnTo>
                  <a:cubicBezTo>
                    <a:pt x="2487838" y="212169"/>
                    <a:pt x="2485181" y="211355"/>
                    <a:pt x="2482781" y="209726"/>
                  </a:cubicBezTo>
                  <a:cubicBezTo>
                    <a:pt x="2480380" y="208097"/>
                    <a:pt x="2479180" y="205911"/>
                    <a:pt x="2479180" y="203168"/>
                  </a:cubicBezTo>
                  <a:close/>
                  <a:moveTo>
                    <a:pt x="2049696" y="190310"/>
                  </a:moveTo>
                  <a:cubicBezTo>
                    <a:pt x="2053982" y="190310"/>
                    <a:pt x="2057840" y="192453"/>
                    <a:pt x="2061269" y="196739"/>
                  </a:cubicBezTo>
                  <a:cubicBezTo>
                    <a:pt x="2056640" y="196739"/>
                    <a:pt x="2050211" y="200168"/>
                    <a:pt x="2041981" y="207026"/>
                  </a:cubicBezTo>
                  <a:cubicBezTo>
                    <a:pt x="2035809" y="214741"/>
                    <a:pt x="2029379" y="218599"/>
                    <a:pt x="2022693" y="218599"/>
                  </a:cubicBezTo>
                  <a:cubicBezTo>
                    <a:pt x="2014120" y="218599"/>
                    <a:pt x="2008548" y="215941"/>
                    <a:pt x="2005976" y="210626"/>
                  </a:cubicBezTo>
                  <a:cubicBezTo>
                    <a:pt x="2009405" y="212512"/>
                    <a:pt x="2013006" y="213455"/>
                    <a:pt x="2016778" y="213455"/>
                  </a:cubicBezTo>
                  <a:cubicBezTo>
                    <a:pt x="2022436" y="213455"/>
                    <a:pt x="2025265" y="210884"/>
                    <a:pt x="2025265" y="205740"/>
                  </a:cubicBezTo>
                  <a:cubicBezTo>
                    <a:pt x="2025265" y="201454"/>
                    <a:pt x="2023121" y="199311"/>
                    <a:pt x="2018835" y="199311"/>
                  </a:cubicBezTo>
                  <a:cubicBezTo>
                    <a:pt x="2021750" y="195710"/>
                    <a:pt x="2024322" y="193996"/>
                    <a:pt x="2026550" y="194167"/>
                  </a:cubicBezTo>
                  <a:cubicBezTo>
                    <a:pt x="2030151" y="194339"/>
                    <a:pt x="2032723" y="195624"/>
                    <a:pt x="2034266" y="198025"/>
                  </a:cubicBezTo>
                  <a:cubicBezTo>
                    <a:pt x="2040266" y="192881"/>
                    <a:pt x="2045410" y="190310"/>
                    <a:pt x="2049696" y="190310"/>
                  </a:cubicBezTo>
                  <a:close/>
                  <a:moveTo>
                    <a:pt x="1900535" y="190310"/>
                  </a:moveTo>
                  <a:lnTo>
                    <a:pt x="1910822" y="190310"/>
                  </a:lnTo>
                  <a:lnTo>
                    <a:pt x="1910822" y="200597"/>
                  </a:lnTo>
                  <a:cubicBezTo>
                    <a:pt x="1910822" y="203854"/>
                    <a:pt x="1909707" y="206597"/>
                    <a:pt x="1907478" y="208826"/>
                  </a:cubicBezTo>
                  <a:cubicBezTo>
                    <a:pt x="1905250" y="211055"/>
                    <a:pt x="1902506" y="212169"/>
                    <a:pt x="1899249" y="212169"/>
                  </a:cubicBezTo>
                  <a:lnTo>
                    <a:pt x="1895391" y="212169"/>
                  </a:lnTo>
                  <a:lnTo>
                    <a:pt x="1895391" y="205740"/>
                  </a:lnTo>
                  <a:lnTo>
                    <a:pt x="1890248" y="205740"/>
                  </a:lnTo>
                  <a:lnTo>
                    <a:pt x="1890248" y="198025"/>
                  </a:lnTo>
                  <a:cubicBezTo>
                    <a:pt x="1890248" y="192881"/>
                    <a:pt x="1893677" y="190310"/>
                    <a:pt x="1900535" y="190310"/>
                  </a:cubicBezTo>
                  <a:close/>
                  <a:moveTo>
                    <a:pt x="1864530" y="190310"/>
                  </a:moveTo>
                  <a:lnTo>
                    <a:pt x="1876103" y="190310"/>
                  </a:lnTo>
                  <a:cubicBezTo>
                    <a:pt x="1878675" y="190310"/>
                    <a:pt x="1881032" y="191167"/>
                    <a:pt x="1883175" y="192881"/>
                  </a:cubicBezTo>
                  <a:cubicBezTo>
                    <a:pt x="1885319" y="194596"/>
                    <a:pt x="1886390" y="196739"/>
                    <a:pt x="1886390" y="199311"/>
                  </a:cubicBezTo>
                  <a:lnTo>
                    <a:pt x="1886390" y="205740"/>
                  </a:lnTo>
                  <a:lnTo>
                    <a:pt x="1879961" y="205740"/>
                  </a:lnTo>
                  <a:lnTo>
                    <a:pt x="1879961" y="212169"/>
                  </a:lnTo>
                  <a:lnTo>
                    <a:pt x="1876103" y="212169"/>
                  </a:lnTo>
                  <a:cubicBezTo>
                    <a:pt x="1873188" y="212169"/>
                    <a:pt x="1870531" y="211355"/>
                    <a:pt x="1868131" y="209726"/>
                  </a:cubicBezTo>
                  <a:cubicBezTo>
                    <a:pt x="1865730" y="208097"/>
                    <a:pt x="1864530" y="205911"/>
                    <a:pt x="1864530" y="203168"/>
                  </a:cubicBezTo>
                  <a:close/>
                  <a:moveTo>
                    <a:pt x="1435044" y="190310"/>
                  </a:moveTo>
                  <a:cubicBezTo>
                    <a:pt x="1439330" y="190310"/>
                    <a:pt x="1443188" y="192453"/>
                    <a:pt x="1446617" y="196739"/>
                  </a:cubicBezTo>
                  <a:cubicBezTo>
                    <a:pt x="1441988" y="196739"/>
                    <a:pt x="1435559" y="200168"/>
                    <a:pt x="1427329" y="207026"/>
                  </a:cubicBezTo>
                  <a:cubicBezTo>
                    <a:pt x="1421157" y="214741"/>
                    <a:pt x="1414727" y="218599"/>
                    <a:pt x="1408041" y="218599"/>
                  </a:cubicBezTo>
                  <a:cubicBezTo>
                    <a:pt x="1399468" y="218599"/>
                    <a:pt x="1393896" y="215941"/>
                    <a:pt x="1391324" y="210626"/>
                  </a:cubicBezTo>
                  <a:cubicBezTo>
                    <a:pt x="1394753" y="212512"/>
                    <a:pt x="1398354" y="213455"/>
                    <a:pt x="1402126" y="213455"/>
                  </a:cubicBezTo>
                  <a:cubicBezTo>
                    <a:pt x="1407784" y="213455"/>
                    <a:pt x="1410613" y="210884"/>
                    <a:pt x="1410613" y="205740"/>
                  </a:cubicBezTo>
                  <a:cubicBezTo>
                    <a:pt x="1410613" y="201454"/>
                    <a:pt x="1408469" y="199311"/>
                    <a:pt x="1404183" y="199311"/>
                  </a:cubicBezTo>
                  <a:cubicBezTo>
                    <a:pt x="1407098" y="195710"/>
                    <a:pt x="1409670" y="193996"/>
                    <a:pt x="1411898" y="194167"/>
                  </a:cubicBezTo>
                  <a:cubicBezTo>
                    <a:pt x="1415499" y="194339"/>
                    <a:pt x="1418071" y="195624"/>
                    <a:pt x="1419614" y="198025"/>
                  </a:cubicBezTo>
                  <a:cubicBezTo>
                    <a:pt x="1425614" y="192881"/>
                    <a:pt x="1430758" y="190310"/>
                    <a:pt x="1435044" y="190310"/>
                  </a:cubicBezTo>
                  <a:close/>
                  <a:moveTo>
                    <a:pt x="1285883" y="190310"/>
                  </a:moveTo>
                  <a:lnTo>
                    <a:pt x="1296170" y="190310"/>
                  </a:lnTo>
                  <a:lnTo>
                    <a:pt x="1296170" y="200597"/>
                  </a:lnTo>
                  <a:cubicBezTo>
                    <a:pt x="1296170" y="203854"/>
                    <a:pt x="1295055" y="206597"/>
                    <a:pt x="1292826" y="208826"/>
                  </a:cubicBezTo>
                  <a:cubicBezTo>
                    <a:pt x="1290598" y="211055"/>
                    <a:pt x="1287854" y="212169"/>
                    <a:pt x="1284597" y="212169"/>
                  </a:cubicBezTo>
                  <a:lnTo>
                    <a:pt x="1280739" y="212169"/>
                  </a:lnTo>
                  <a:lnTo>
                    <a:pt x="1280739" y="205740"/>
                  </a:lnTo>
                  <a:lnTo>
                    <a:pt x="1275596" y="205740"/>
                  </a:lnTo>
                  <a:lnTo>
                    <a:pt x="1275596" y="198025"/>
                  </a:lnTo>
                  <a:cubicBezTo>
                    <a:pt x="1275596" y="192881"/>
                    <a:pt x="1279025" y="190310"/>
                    <a:pt x="1285883" y="190310"/>
                  </a:cubicBezTo>
                  <a:close/>
                  <a:moveTo>
                    <a:pt x="1249878" y="190310"/>
                  </a:moveTo>
                  <a:lnTo>
                    <a:pt x="1261451" y="190310"/>
                  </a:lnTo>
                  <a:cubicBezTo>
                    <a:pt x="1264023" y="190310"/>
                    <a:pt x="1266380" y="191167"/>
                    <a:pt x="1268523" y="192881"/>
                  </a:cubicBezTo>
                  <a:cubicBezTo>
                    <a:pt x="1270667" y="194596"/>
                    <a:pt x="1271738" y="196739"/>
                    <a:pt x="1271738" y="199311"/>
                  </a:cubicBezTo>
                  <a:lnTo>
                    <a:pt x="1271738" y="205740"/>
                  </a:lnTo>
                  <a:lnTo>
                    <a:pt x="1265309" y="205740"/>
                  </a:lnTo>
                  <a:lnTo>
                    <a:pt x="1265309" y="212169"/>
                  </a:lnTo>
                  <a:lnTo>
                    <a:pt x="1261451" y="212169"/>
                  </a:lnTo>
                  <a:cubicBezTo>
                    <a:pt x="1258536" y="212169"/>
                    <a:pt x="1255879" y="211355"/>
                    <a:pt x="1253479" y="209726"/>
                  </a:cubicBezTo>
                  <a:cubicBezTo>
                    <a:pt x="1251078" y="208097"/>
                    <a:pt x="1249878" y="205911"/>
                    <a:pt x="1249878" y="203168"/>
                  </a:cubicBezTo>
                  <a:close/>
                  <a:moveTo>
                    <a:pt x="820392" y="190310"/>
                  </a:moveTo>
                  <a:cubicBezTo>
                    <a:pt x="824678" y="190310"/>
                    <a:pt x="828536" y="192453"/>
                    <a:pt x="831965" y="196739"/>
                  </a:cubicBezTo>
                  <a:cubicBezTo>
                    <a:pt x="827336" y="196739"/>
                    <a:pt x="820907" y="200168"/>
                    <a:pt x="812677" y="207026"/>
                  </a:cubicBezTo>
                  <a:cubicBezTo>
                    <a:pt x="806505" y="214741"/>
                    <a:pt x="800075" y="218599"/>
                    <a:pt x="793389" y="218599"/>
                  </a:cubicBezTo>
                  <a:cubicBezTo>
                    <a:pt x="784816" y="218599"/>
                    <a:pt x="779244" y="215941"/>
                    <a:pt x="776672" y="210626"/>
                  </a:cubicBezTo>
                  <a:cubicBezTo>
                    <a:pt x="780101" y="212512"/>
                    <a:pt x="783702" y="213455"/>
                    <a:pt x="787474" y="213455"/>
                  </a:cubicBezTo>
                  <a:cubicBezTo>
                    <a:pt x="793132" y="213455"/>
                    <a:pt x="795961" y="210884"/>
                    <a:pt x="795961" y="205740"/>
                  </a:cubicBezTo>
                  <a:cubicBezTo>
                    <a:pt x="795961" y="201454"/>
                    <a:pt x="793817" y="199311"/>
                    <a:pt x="789531" y="199311"/>
                  </a:cubicBezTo>
                  <a:cubicBezTo>
                    <a:pt x="792446" y="195710"/>
                    <a:pt x="795018" y="193996"/>
                    <a:pt x="797246" y="194167"/>
                  </a:cubicBezTo>
                  <a:cubicBezTo>
                    <a:pt x="800847" y="194339"/>
                    <a:pt x="803419" y="195624"/>
                    <a:pt x="804962" y="198025"/>
                  </a:cubicBezTo>
                  <a:cubicBezTo>
                    <a:pt x="810962" y="192881"/>
                    <a:pt x="816106" y="190310"/>
                    <a:pt x="820392" y="190310"/>
                  </a:cubicBezTo>
                  <a:close/>
                  <a:moveTo>
                    <a:pt x="671231" y="190310"/>
                  </a:moveTo>
                  <a:lnTo>
                    <a:pt x="681518" y="190310"/>
                  </a:lnTo>
                  <a:lnTo>
                    <a:pt x="681518" y="200597"/>
                  </a:lnTo>
                  <a:cubicBezTo>
                    <a:pt x="681518" y="203854"/>
                    <a:pt x="680403" y="206597"/>
                    <a:pt x="678174" y="208826"/>
                  </a:cubicBezTo>
                  <a:cubicBezTo>
                    <a:pt x="675946" y="211055"/>
                    <a:pt x="673202" y="212169"/>
                    <a:pt x="669945" y="212169"/>
                  </a:cubicBezTo>
                  <a:lnTo>
                    <a:pt x="666087" y="212169"/>
                  </a:lnTo>
                  <a:lnTo>
                    <a:pt x="666087" y="205740"/>
                  </a:lnTo>
                  <a:lnTo>
                    <a:pt x="660944" y="205740"/>
                  </a:lnTo>
                  <a:lnTo>
                    <a:pt x="660944" y="198025"/>
                  </a:lnTo>
                  <a:cubicBezTo>
                    <a:pt x="660944" y="192881"/>
                    <a:pt x="664373" y="190310"/>
                    <a:pt x="671231" y="190310"/>
                  </a:cubicBezTo>
                  <a:close/>
                  <a:moveTo>
                    <a:pt x="635226" y="190310"/>
                  </a:moveTo>
                  <a:lnTo>
                    <a:pt x="646799" y="190310"/>
                  </a:lnTo>
                  <a:cubicBezTo>
                    <a:pt x="649371" y="190310"/>
                    <a:pt x="651728" y="191167"/>
                    <a:pt x="653871" y="192881"/>
                  </a:cubicBezTo>
                  <a:cubicBezTo>
                    <a:pt x="656015" y="194596"/>
                    <a:pt x="657086" y="196739"/>
                    <a:pt x="657086" y="199311"/>
                  </a:cubicBezTo>
                  <a:lnTo>
                    <a:pt x="657086" y="205740"/>
                  </a:lnTo>
                  <a:lnTo>
                    <a:pt x="650657" y="205740"/>
                  </a:lnTo>
                  <a:lnTo>
                    <a:pt x="650657" y="212169"/>
                  </a:lnTo>
                  <a:lnTo>
                    <a:pt x="646799" y="212169"/>
                  </a:lnTo>
                  <a:cubicBezTo>
                    <a:pt x="643884" y="212169"/>
                    <a:pt x="641227" y="211355"/>
                    <a:pt x="638827" y="209726"/>
                  </a:cubicBezTo>
                  <a:cubicBezTo>
                    <a:pt x="636426" y="208097"/>
                    <a:pt x="635226" y="205911"/>
                    <a:pt x="635226" y="203168"/>
                  </a:cubicBezTo>
                  <a:close/>
                  <a:moveTo>
                    <a:pt x="205740" y="190310"/>
                  </a:moveTo>
                  <a:cubicBezTo>
                    <a:pt x="210027" y="190310"/>
                    <a:pt x="213884" y="192453"/>
                    <a:pt x="217313" y="196739"/>
                  </a:cubicBezTo>
                  <a:cubicBezTo>
                    <a:pt x="212684" y="196739"/>
                    <a:pt x="206255" y="200168"/>
                    <a:pt x="198025" y="207026"/>
                  </a:cubicBezTo>
                  <a:cubicBezTo>
                    <a:pt x="191853" y="214741"/>
                    <a:pt x="185424" y="218599"/>
                    <a:pt x="178737" y="218599"/>
                  </a:cubicBezTo>
                  <a:cubicBezTo>
                    <a:pt x="170165" y="218599"/>
                    <a:pt x="164592" y="215941"/>
                    <a:pt x="162021" y="210626"/>
                  </a:cubicBezTo>
                  <a:cubicBezTo>
                    <a:pt x="165450" y="212512"/>
                    <a:pt x="169050" y="213455"/>
                    <a:pt x="172822" y="213455"/>
                  </a:cubicBezTo>
                  <a:cubicBezTo>
                    <a:pt x="178480" y="213455"/>
                    <a:pt x="181309" y="210884"/>
                    <a:pt x="181309" y="205740"/>
                  </a:cubicBezTo>
                  <a:cubicBezTo>
                    <a:pt x="181309" y="201454"/>
                    <a:pt x="179166" y="199311"/>
                    <a:pt x="174879" y="199311"/>
                  </a:cubicBezTo>
                  <a:cubicBezTo>
                    <a:pt x="177794" y="195710"/>
                    <a:pt x="180366" y="193996"/>
                    <a:pt x="182595" y="194167"/>
                  </a:cubicBezTo>
                  <a:cubicBezTo>
                    <a:pt x="186195" y="194339"/>
                    <a:pt x="188767" y="195624"/>
                    <a:pt x="190310" y="198025"/>
                  </a:cubicBezTo>
                  <a:cubicBezTo>
                    <a:pt x="196311" y="192881"/>
                    <a:pt x="201454" y="190310"/>
                    <a:pt x="205740" y="190310"/>
                  </a:cubicBezTo>
                  <a:close/>
                  <a:moveTo>
                    <a:pt x="56579" y="190310"/>
                  </a:moveTo>
                  <a:lnTo>
                    <a:pt x="66866" y="190310"/>
                  </a:lnTo>
                  <a:lnTo>
                    <a:pt x="66866" y="200597"/>
                  </a:lnTo>
                  <a:cubicBezTo>
                    <a:pt x="66866" y="203854"/>
                    <a:pt x="65751" y="206597"/>
                    <a:pt x="63523" y="208826"/>
                  </a:cubicBezTo>
                  <a:cubicBezTo>
                    <a:pt x="61294" y="211055"/>
                    <a:pt x="58551" y="212169"/>
                    <a:pt x="55293" y="212169"/>
                  </a:cubicBezTo>
                  <a:lnTo>
                    <a:pt x="51435" y="212169"/>
                  </a:lnTo>
                  <a:lnTo>
                    <a:pt x="51435" y="205740"/>
                  </a:lnTo>
                  <a:lnTo>
                    <a:pt x="46292" y="205740"/>
                  </a:lnTo>
                  <a:lnTo>
                    <a:pt x="46292" y="198025"/>
                  </a:lnTo>
                  <a:cubicBezTo>
                    <a:pt x="46292" y="192881"/>
                    <a:pt x="49721" y="190310"/>
                    <a:pt x="56579" y="190310"/>
                  </a:cubicBezTo>
                  <a:close/>
                  <a:moveTo>
                    <a:pt x="20574" y="190310"/>
                  </a:moveTo>
                  <a:lnTo>
                    <a:pt x="32147" y="190310"/>
                  </a:lnTo>
                  <a:cubicBezTo>
                    <a:pt x="34719" y="190310"/>
                    <a:pt x="37076" y="191167"/>
                    <a:pt x="39220" y="192881"/>
                  </a:cubicBezTo>
                  <a:cubicBezTo>
                    <a:pt x="41363" y="194596"/>
                    <a:pt x="42434" y="196739"/>
                    <a:pt x="42434" y="199311"/>
                  </a:cubicBezTo>
                  <a:lnTo>
                    <a:pt x="42434" y="205740"/>
                  </a:lnTo>
                  <a:lnTo>
                    <a:pt x="36005" y="205740"/>
                  </a:lnTo>
                  <a:lnTo>
                    <a:pt x="36005" y="212169"/>
                  </a:lnTo>
                  <a:lnTo>
                    <a:pt x="32147" y="212169"/>
                  </a:lnTo>
                  <a:cubicBezTo>
                    <a:pt x="29233" y="212169"/>
                    <a:pt x="26575" y="211355"/>
                    <a:pt x="24175" y="209726"/>
                  </a:cubicBezTo>
                  <a:cubicBezTo>
                    <a:pt x="21775" y="208097"/>
                    <a:pt x="20574" y="205911"/>
                    <a:pt x="20574" y="203168"/>
                  </a:cubicBezTo>
                  <a:close/>
                  <a:moveTo>
                    <a:pt x="2533187" y="185166"/>
                  </a:moveTo>
                  <a:lnTo>
                    <a:pt x="2540902" y="185166"/>
                  </a:lnTo>
                  <a:lnTo>
                    <a:pt x="2540902" y="228886"/>
                  </a:lnTo>
                  <a:lnTo>
                    <a:pt x="2715781" y="228886"/>
                  </a:lnTo>
                  <a:lnTo>
                    <a:pt x="2715781" y="236601"/>
                  </a:lnTo>
                  <a:lnTo>
                    <a:pt x="2533187" y="236601"/>
                  </a:lnTo>
                  <a:close/>
                  <a:moveTo>
                    <a:pt x="1918537" y="185166"/>
                  </a:moveTo>
                  <a:lnTo>
                    <a:pt x="1926252" y="185166"/>
                  </a:lnTo>
                  <a:lnTo>
                    <a:pt x="1926252" y="228886"/>
                  </a:lnTo>
                  <a:lnTo>
                    <a:pt x="2101131" y="228886"/>
                  </a:lnTo>
                  <a:lnTo>
                    <a:pt x="2101131" y="236601"/>
                  </a:lnTo>
                  <a:lnTo>
                    <a:pt x="1918537" y="236601"/>
                  </a:lnTo>
                  <a:close/>
                  <a:moveTo>
                    <a:pt x="1303885" y="185166"/>
                  </a:moveTo>
                  <a:lnTo>
                    <a:pt x="1311600" y="185166"/>
                  </a:lnTo>
                  <a:lnTo>
                    <a:pt x="1311600" y="228886"/>
                  </a:lnTo>
                  <a:lnTo>
                    <a:pt x="1486479" y="228886"/>
                  </a:lnTo>
                  <a:lnTo>
                    <a:pt x="1486479" y="236601"/>
                  </a:lnTo>
                  <a:lnTo>
                    <a:pt x="1303885" y="236601"/>
                  </a:lnTo>
                  <a:close/>
                  <a:moveTo>
                    <a:pt x="689233" y="185166"/>
                  </a:moveTo>
                  <a:lnTo>
                    <a:pt x="696948" y="185166"/>
                  </a:lnTo>
                  <a:lnTo>
                    <a:pt x="696948" y="228886"/>
                  </a:lnTo>
                  <a:lnTo>
                    <a:pt x="871827" y="228886"/>
                  </a:lnTo>
                  <a:lnTo>
                    <a:pt x="871827" y="236601"/>
                  </a:lnTo>
                  <a:lnTo>
                    <a:pt x="689233" y="236601"/>
                  </a:lnTo>
                  <a:close/>
                  <a:moveTo>
                    <a:pt x="74581" y="185166"/>
                  </a:moveTo>
                  <a:lnTo>
                    <a:pt x="82296" y="185166"/>
                  </a:lnTo>
                  <a:lnTo>
                    <a:pt x="82296" y="228886"/>
                  </a:lnTo>
                  <a:lnTo>
                    <a:pt x="257175" y="228886"/>
                  </a:lnTo>
                  <a:lnTo>
                    <a:pt x="257175" y="236601"/>
                  </a:lnTo>
                  <a:lnTo>
                    <a:pt x="74581" y="236601"/>
                  </a:lnTo>
                  <a:close/>
                  <a:moveTo>
                    <a:pt x="2576907" y="171021"/>
                  </a:moveTo>
                  <a:cubicBezTo>
                    <a:pt x="2592166" y="171021"/>
                    <a:pt x="2607168" y="180023"/>
                    <a:pt x="2621912" y="198025"/>
                  </a:cubicBezTo>
                  <a:cubicBezTo>
                    <a:pt x="2626199" y="203168"/>
                    <a:pt x="2630485" y="207026"/>
                    <a:pt x="2634771" y="209598"/>
                  </a:cubicBezTo>
                  <a:cubicBezTo>
                    <a:pt x="2626027" y="209598"/>
                    <a:pt x="2620455" y="207883"/>
                    <a:pt x="2618055" y="204454"/>
                  </a:cubicBezTo>
                  <a:cubicBezTo>
                    <a:pt x="2618055" y="209598"/>
                    <a:pt x="2617197" y="213884"/>
                    <a:pt x="2615483" y="217313"/>
                  </a:cubicBezTo>
                  <a:cubicBezTo>
                    <a:pt x="2611368" y="215084"/>
                    <a:pt x="2608368" y="211226"/>
                    <a:pt x="2606482" y="205740"/>
                  </a:cubicBezTo>
                  <a:cubicBezTo>
                    <a:pt x="2603910" y="212598"/>
                    <a:pt x="2597909" y="216027"/>
                    <a:pt x="2588480" y="216027"/>
                  </a:cubicBezTo>
                  <a:cubicBezTo>
                    <a:pt x="2594480" y="213455"/>
                    <a:pt x="2597481" y="207455"/>
                    <a:pt x="2597481" y="198025"/>
                  </a:cubicBezTo>
                  <a:lnTo>
                    <a:pt x="2585103" y="181778"/>
                  </a:lnTo>
                  <a:lnTo>
                    <a:pt x="2585008" y="181566"/>
                  </a:lnTo>
                  <a:lnTo>
                    <a:pt x="2584912" y="181528"/>
                  </a:lnTo>
                  <a:close/>
                  <a:moveTo>
                    <a:pt x="1962257" y="171021"/>
                  </a:moveTo>
                  <a:cubicBezTo>
                    <a:pt x="1977516" y="171021"/>
                    <a:pt x="1992518" y="180023"/>
                    <a:pt x="2007262" y="198025"/>
                  </a:cubicBezTo>
                  <a:cubicBezTo>
                    <a:pt x="2011549" y="203168"/>
                    <a:pt x="2015835" y="207026"/>
                    <a:pt x="2020121" y="209598"/>
                  </a:cubicBezTo>
                  <a:cubicBezTo>
                    <a:pt x="2011377" y="209598"/>
                    <a:pt x="2005805" y="207883"/>
                    <a:pt x="2003405" y="204454"/>
                  </a:cubicBezTo>
                  <a:cubicBezTo>
                    <a:pt x="2003405" y="209598"/>
                    <a:pt x="2002547" y="213884"/>
                    <a:pt x="2000833" y="217313"/>
                  </a:cubicBezTo>
                  <a:cubicBezTo>
                    <a:pt x="1996718" y="215084"/>
                    <a:pt x="1993718" y="211226"/>
                    <a:pt x="1991832" y="205740"/>
                  </a:cubicBezTo>
                  <a:cubicBezTo>
                    <a:pt x="1989260" y="212598"/>
                    <a:pt x="1983259" y="216027"/>
                    <a:pt x="1973830" y="216027"/>
                  </a:cubicBezTo>
                  <a:cubicBezTo>
                    <a:pt x="1979830" y="213455"/>
                    <a:pt x="1982831" y="207455"/>
                    <a:pt x="1982831" y="198025"/>
                  </a:cubicBezTo>
                  <a:lnTo>
                    <a:pt x="1970453" y="181778"/>
                  </a:lnTo>
                  <a:lnTo>
                    <a:pt x="1970358" y="181566"/>
                  </a:lnTo>
                  <a:lnTo>
                    <a:pt x="1970262" y="181528"/>
                  </a:lnTo>
                  <a:close/>
                  <a:moveTo>
                    <a:pt x="1347605" y="171021"/>
                  </a:moveTo>
                  <a:cubicBezTo>
                    <a:pt x="1362864" y="171021"/>
                    <a:pt x="1377866" y="180023"/>
                    <a:pt x="1392610" y="198025"/>
                  </a:cubicBezTo>
                  <a:cubicBezTo>
                    <a:pt x="1396897" y="203168"/>
                    <a:pt x="1401183" y="207026"/>
                    <a:pt x="1405469" y="209598"/>
                  </a:cubicBezTo>
                  <a:cubicBezTo>
                    <a:pt x="1396725" y="209598"/>
                    <a:pt x="1391153" y="207883"/>
                    <a:pt x="1388753" y="204454"/>
                  </a:cubicBezTo>
                  <a:cubicBezTo>
                    <a:pt x="1388753" y="209598"/>
                    <a:pt x="1387895" y="213884"/>
                    <a:pt x="1386181" y="217313"/>
                  </a:cubicBezTo>
                  <a:cubicBezTo>
                    <a:pt x="1382066" y="215084"/>
                    <a:pt x="1379066" y="211226"/>
                    <a:pt x="1377180" y="205740"/>
                  </a:cubicBezTo>
                  <a:cubicBezTo>
                    <a:pt x="1374608" y="212598"/>
                    <a:pt x="1368607" y="216027"/>
                    <a:pt x="1359178" y="216027"/>
                  </a:cubicBezTo>
                  <a:cubicBezTo>
                    <a:pt x="1365178" y="213455"/>
                    <a:pt x="1368179" y="207455"/>
                    <a:pt x="1368179" y="198025"/>
                  </a:cubicBezTo>
                  <a:lnTo>
                    <a:pt x="1355801" y="181778"/>
                  </a:lnTo>
                  <a:lnTo>
                    <a:pt x="1355706" y="181566"/>
                  </a:lnTo>
                  <a:lnTo>
                    <a:pt x="1355610" y="181528"/>
                  </a:lnTo>
                  <a:close/>
                  <a:moveTo>
                    <a:pt x="732953" y="171021"/>
                  </a:moveTo>
                  <a:cubicBezTo>
                    <a:pt x="748212" y="171021"/>
                    <a:pt x="763214" y="180023"/>
                    <a:pt x="777958" y="198025"/>
                  </a:cubicBezTo>
                  <a:cubicBezTo>
                    <a:pt x="782245" y="203168"/>
                    <a:pt x="786531" y="207026"/>
                    <a:pt x="790817" y="209598"/>
                  </a:cubicBezTo>
                  <a:cubicBezTo>
                    <a:pt x="782073" y="209598"/>
                    <a:pt x="776501" y="207883"/>
                    <a:pt x="774101" y="204454"/>
                  </a:cubicBezTo>
                  <a:cubicBezTo>
                    <a:pt x="774101" y="209598"/>
                    <a:pt x="773243" y="213884"/>
                    <a:pt x="771529" y="217313"/>
                  </a:cubicBezTo>
                  <a:cubicBezTo>
                    <a:pt x="767414" y="215084"/>
                    <a:pt x="764414" y="211226"/>
                    <a:pt x="762528" y="205740"/>
                  </a:cubicBezTo>
                  <a:cubicBezTo>
                    <a:pt x="759956" y="212598"/>
                    <a:pt x="753955" y="216027"/>
                    <a:pt x="744526" y="216027"/>
                  </a:cubicBezTo>
                  <a:cubicBezTo>
                    <a:pt x="750526" y="213455"/>
                    <a:pt x="753527" y="207455"/>
                    <a:pt x="753527" y="198025"/>
                  </a:cubicBezTo>
                  <a:lnTo>
                    <a:pt x="741149" y="181778"/>
                  </a:lnTo>
                  <a:lnTo>
                    <a:pt x="741054" y="181566"/>
                  </a:lnTo>
                  <a:lnTo>
                    <a:pt x="740958" y="181528"/>
                  </a:lnTo>
                  <a:close/>
                  <a:moveTo>
                    <a:pt x="118301" y="171021"/>
                  </a:moveTo>
                  <a:cubicBezTo>
                    <a:pt x="133560" y="171021"/>
                    <a:pt x="148562" y="180023"/>
                    <a:pt x="163307" y="198025"/>
                  </a:cubicBezTo>
                  <a:cubicBezTo>
                    <a:pt x="167593" y="203168"/>
                    <a:pt x="171879" y="207026"/>
                    <a:pt x="176165" y="209598"/>
                  </a:cubicBezTo>
                  <a:cubicBezTo>
                    <a:pt x="167421" y="209598"/>
                    <a:pt x="161849" y="207883"/>
                    <a:pt x="159449" y="204454"/>
                  </a:cubicBezTo>
                  <a:cubicBezTo>
                    <a:pt x="159449" y="209598"/>
                    <a:pt x="158592" y="213884"/>
                    <a:pt x="156877" y="217313"/>
                  </a:cubicBezTo>
                  <a:cubicBezTo>
                    <a:pt x="152762" y="215084"/>
                    <a:pt x="149762" y="211226"/>
                    <a:pt x="147876" y="205740"/>
                  </a:cubicBezTo>
                  <a:cubicBezTo>
                    <a:pt x="145304" y="212598"/>
                    <a:pt x="139304" y="216027"/>
                    <a:pt x="129874" y="216027"/>
                  </a:cubicBezTo>
                  <a:cubicBezTo>
                    <a:pt x="135875" y="213455"/>
                    <a:pt x="138875" y="207455"/>
                    <a:pt x="138875" y="198025"/>
                  </a:cubicBezTo>
                  <a:lnTo>
                    <a:pt x="126496" y="181778"/>
                  </a:lnTo>
                  <a:lnTo>
                    <a:pt x="126402" y="181566"/>
                  </a:lnTo>
                  <a:lnTo>
                    <a:pt x="126306" y="181528"/>
                  </a:lnTo>
                  <a:close/>
                  <a:moveTo>
                    <a:pt x="2546046" y="159191"/>
                  </a:moveTo>
                  <a:cubicBezTo>
                    <a:pt x="2548960" y="159191"/>
                    <a:pt x="2551446" y="160220"/>
                    <a:pt x="2553504" y="162277"/>
                  </a:cubicBezTo>
                  <a:cubicBezTo>
                    <a:pt x="2555561" y="164335"/>
                    <a:pt x="2556590" y="166821"/>
                    <a:pt x="2556590" y="169736"/>
                  </a:cubicBezTo>
                  <a:lnTo>
                    <a:pt x="2546046" y="169736"/>
                  </a:lnTo>
                  <a:close/>
                  <a:moveTo>
                    <a:pt x="1931396" y="159191"/>
                  </a:moveTo>
                  <a:cubicBezTo>
                    <a:pt x="1934310" y="159191"/>
                    <a:pt x="1936796" y="160220"/>
                    <a:pt x="1938854" y="162277"/>
                  </a:cubicBezTo>
                  <a:cubicBezTo>
                    <a:pt x="1940911" y="164335"/>
                    <a:pt x="1941940" y="166821"/>
                    <a:pt x="1941940" y="169736"/>
                  </a:cubicBezTo>
                  <a:lnTo>
                    <a:pt x="1931396" y="169736"/>
                  </a:lnTo>
                  <a:close/>
                  <a:moveTo>
                    <a:pt x="1316744" y="159191"/>
                  </a:moveTo>
                  <a:cubicBezTo>
                    <a:pt x="1319658" y="159191"/>
                    <a:pt x="1322144" y="160220"/>
                    <a:pt x="1324202" y="162277"/>
                  </a:cubicBezTo>
                  <a:cubicBezTo>
                    <a:pt x="1326259" y="164335"/>
                    <a:pt x="1327288" y="166821"/>
                    <a:pt x="1327288" y="169736"/>
                  </a:cubicBezTo>
                  <a:lnTo>
                    <a:pt x="1316744" y="169736"/>
                  </a:lnTo>
                  <a:close/>
                  <a:moveTo>
                    <a:pt x="702092" y="159191"/>
                  </a:moveTo>
                  <a:cubicBezTo>
                    <a:pt x="705006" y="159191"/>
                    <a:pt x="707492" y="160220"/>
                    <a:pt x="709550" y="162277"/>
                  </a:cubicBezTo>
                  <a:cubicBezTo>
                    <a:pt x="711607" y="164335"/>
                    <a:pt x="712636" y="166821"/>
                    <a:pt x="712636" y="169736"/>
                  </a:cubicBezTo>
                  <a:lnTo>
                    <a:pt x="702092" y="169736"/>
                  </a:lnTo>
                  <a:close/>
                  <a:moveTo>
                    <a:pt x="87440" y="159191"/>
                  </a:moveTo>
                  <a:cubicBezTo>
                    <a:pt x="90355" y="159191"/>
                    <a:pt x="92841" y="160220"/>
                    <a:pt x="94898" y="162277"/>
                  </a:cubicBezTo>
                  <a:cubicBezTo>
                    <a:pt x="96955" y="164335"/>
                    <a:pt x="97984" y="166821"/>
                    <a:pt x="97984" y="169736"/>
                  </a:cubicBezTo>
                  <a:lnTo>
                    <a:pt x="87440" y="169736"/>
                  </a:lnTo>
                  <a:close/>
                  <a:moveTo>
                    <a:pt x="2624998" y="146333"/>
                  </a:moveTo>
                  <a:cubicBezTo>
                    <a:pt x="2634085" y="147876"/>
                    <a:pt x="2638629" y="153533"/>
                    <a:pt x="2638629" y="163306"/>
                  </a:cubicBezTo>
                  <a:cubicBezTo>
                    <a:pt x="2638629" y="167078"/>
                    <a:pt x="2636914" y="172522"/>
                    <a:pt x="2633485" y="179637"/>
                  </a:cubicBezTo>
                  <a:cubicBezTo>
                    <a:pt x="2630056" y="186752"/>
                    <a:pt x="2628342" y="191595"/>
                    <a:pt x="2628342" y="194167"/>
                  </a:cubicBezTo>
                  <a:cubicBezTo>
                    <a:pt x="2623884" y="191081"/>
                    <a:pt x="2621741" y="188081"/>
                    <a:pt x="2621912" y="185166"/>
                  </a:cubicBezTo>
                  <a:cubicBezTo>
                    <a:pt x="2621912" y="183794"/>
                    <a:pt x="2622427" y="181737"/>
                    <a:pt x="2623455" y="178994"/>
                  </a:cubicBezTo>
                  <a:cubicBezTo>
                    <a:pt x="2624484" y="176251"/>
                    <a:pt x="2624998" y="174708"/>
                    <a:pt x="2624998" y="174365"/>
                  </a:cubicBezTo>
                  <a:cubicBezTo>
                    <a:pt x="2624998" y="174193"/>
                    <a:pt x="2624827" y="173936"/>
                    <a:pt x="2624484" y="173593"/>
                  </a:cubicBezTo>
                  <a:lnTo>
                    <a:pt x="2621912" y="173593"/>
                  </a:lnTo>
                  <a:cubicBezTo>
                    <a:pt x="2616769" y="173593"/>
                    <a:pt x="2614197" y="171021"/>
                    <a:pt x="2614197" y="165878"/>
                  </a:cubicBezTo>
                  <a:cubicBezTo>
                    <a:pt x="2614369" y="164849"/>
                    <a:pt x="2614797" y="163135"/>
                    <a:pt x="2615483" y="160734"/>
                  </a:cubicBezTo>
                  <a:cubicBezTo>
                    <a:pt x="2615826" y="163649"/>
                    <a:pt x="2618140" y="165106"/>
                    <a:pt x="2622427" y="165106"/>
                  </a:cubicBezTo>
                  <a:cubicBezTo>
                    <a:pt x="2628256" y="165106"/>
                    <a:pt x="2631085" y="162792"/>
                    <a:pt x="2630913" y="158163"/>
                  </a:cubicBezTo>
                  <a:cubicBezTo>
                    <a:pt x="2630742" y="153019"/>
                    <a:pt x="2628770" y="149076"/>
                    <a:pt x="2624998" y="146333"/>
                  </a:cubicBezTo>
                  <a:close/>
                  <a:moveTo>
                    <a:pt x="2010348" y="146333"/>
                  </a:moveTo>
                  <a:cubicBezTo>
                    <a:pt x="2019435" y="147876"/>
                    <a:pt x="2023979" y="153533"/>
                    <a:pt x="2023979" y="163306"/>
                  </a:cubicBezTo>
                  <a:cubicBezTo>
                    <a:pt x="2023979" y="167078"/>
                    <a:pt x="2022264" y="172522"/>
                    <a:pt x="2018835" y="179637"/>
                  </a:cubicBezTo>
                  <a:cubicBezTo>
                    <a:pt x="2015406" y="186752"/>
                    <a:pt x="2013692" y="191595"/>
                    <a:pt x="2013692" y="194167"/>
                  </a:cubicBezTo>
                  <a:cubicBezTo>
                    <a:pt x="2009234" y="191081"/>
                    <a:pt x="2007091" y="188081"/>
                    <a:pt x="2007262" y="185166"/>
                  </a:cubicBezTo>
                  <a:cubicBezTo>
                    <a:pt x="2007262" y="183794"/>
                    <a:pt x="2007777" y="181737"/>
                    <a:pt x="2008805" y="178994"/>
                  </a:cubicBezTo>
                  <a:cubicBezTo>
                    <a:pt x="2009834" y="176251"/>
                    <a:pt x="2010348" y="174708"/>
                    <a:pt x="2010348" y="174365"/>
                  </a:cubicBezTo>
                  <a:cubicBezTo>
                    <a:pt x="2010348" y="174193"/>
                    <a:pt x="2010177" y="173936"/>
                    <a:pt x="2009834" y="173593"/>
                  </a:cubicBezTo>
                  <a:lnTo>
                    <a:pt x="2007262" y="173593"/>
                  </a:lnTo>
                  <a:cubicBezTo>
                    <a:pt x="2002119" y="173593"/>
                    <a:pt x="1999547" y="171021"/>
                    <a:pt x="1999547" y="165878"/>
                  </a:cubicBezTo>
                  <a:cubicBezTo>
                    <a:pt x="1999719" y="164849"/>
                    <a:pt x="2000147" y="163135"/>
                    <a:pt x="2000833" y="160734"/>
                  </a:cubicBezTo>
                  <a:cubicBezTo>
                    <a:pt x="2001176" y="163649"/>
                    <a:pt x="2003490" y="165106"/>
                    <a:pt x="2007777" y="165106"/>
                  </a:cubicBezTo>
                  <a:cubicBezTo>
                    <a:pt x="2013606" y="165106"/>
                    <a:pt x="2016435" y="162792"/>
                    <a:pt x="2016263" y="158163"/>
                  </a:cubicBezTo>
                  <a:cubicBezTo>
                    <a:pt x="2016092" y="153019"/>
                    <a:pt x="2014120" y="149076"/>
                    <a:pt x="2010348" y="146333"/>
                  </a:cubicBezTo>
                  <a:close/>
                  <a:moveTo>
                    <a:pt x="1395696" y="146333"/>
                  </a:moveTo>
                  <a:cubicBezTo>
                    <a:pt x="1404783" y="147876"/>
                    <a:pt x="1409327" y="153533"/>
                    <a:pt x="1409327" y="163306"/>
                  </a:cubicBezTo>
                  <a:cubicBezTo>
                    <a:pt x="1409327" y="167078"/>
                    <a:pt x="1407612" y="172522"/>
                    <a:pt x="1404183" y="179637"/>
                  </a:cubicBezTo>
                  <a:cubicBezTo>
                    <a:pt x="1400754" y="186752"/>
                    <a:pt x="1399040" y="191595"/>
                    <a:pt x="1399040" y="194167"/>
                  </a:cubicBezTo>
                  <a:cubicBezTo>
                    <a:pt x="1394582" y="191081"/>
                    <a:pt x="1392439" y="188081"/>
                    <a:pt x="1392610" y="185166"/>
                  </a:cubicBezTo>
                  <a:cubicBezTo>
                    <a:pt x="1392610" y="183794"/>
                    <a:pt x="1393125" y="181737"/>
                    <a:pt x="1394153" y="178994"/>
                  </a:cubicBezTo>
                  <a:cubicBezTo>
                    <a:pt x="1395182" y="176251"/>
                    <a:pt x="1395696" y="174708"/>
                    <a:pt x="1395696" y="174365"/>
                  </a:cubicBezTo>
                  <a:cubicBezTo>
                    <a:pt x="1395696" y="174193"/>
                    <a:pt x="1395525" y="173936"/>
                    <a:pt x="1395182" y="173593"/>
                  </a:cubicBezTo>
                  <a:lnTo>
                    <a:pt x="1392610" y="173593"/>
                  </a:lnTo>
                  <a:cubicBezTo>
                    <a:pt x="1387467" y="173593"/>
                    <a:pt x="1384895" y="171021"/>
                    <a:pt x="1384895" y="165878"/>
                  </a:cubicBezTo>
                  <a:cubicBezTo>
                    <a:pt x="1385067" y="164849"/>
                    <a:pt x="1385495" y="163135"/>
                    <a:pt x="1386181" y="160734"/>
                  </a:cubicBezTo>
                  <a:cubicBezTo>
                    <a:pt x="1386524" y="163649"/>
                    <a:pt x="1388838" y="165106"/>
                    <a:pt x="1393125" y="165106"/>
                  </a:cubicBezTo>
                  <a:cubicBezTo>
                    <a:pt x="1398954" y="165106"/>
                    <a:pt x="1401783" y="162792"/>
                    <a:pt x="1401611" y="158163"/>
                  </a:cubicBezTo>
                  <a:cubicBezTo>
                    <a:pt x="1401440" y="153019"/>
                    <a:pt x="1399468" y="149076"/>
                    <a:pt x="1395696" y="146333"/>
                  </a:cubicBezTo>
                  <a:close/>
                  <a:moveTo>
                    <a:pt x="781044" y="146333"/>
                  </a:moveTo>
                  <a:cubicBezTo>
                    <a:pt x="790131" y="147876"/>
                    <a:pt x="794675" y="153533"/>
                    <a:pt x="794675" y="163306"/>
                  </a:cubicBezTo>
                  <a:cubicBezTo>
                    <a:pt x="794675" y="167078"/>
                    <a:pt x="792960" y="172522"/>
                    <a:pt x="789531" y="179637"/>
                  </a:cubicBezTo>
                  <a:cubicBezTo>
                    <a:pt x="786102" y="186752"/>
                    <a:pt x="784388" y="191595"/>
                    <a:pt x="784388" y="194167"/>
                  </a:cubicBezTo>
                  <a:cubicBezTo>
                    <a:pt x="779930" y="191081"/>
                    <a:pt x="777787" y="188081"/>
                    <a:pt x="777958" y="185166"/>
                  </a:cubicBezTo>
                  <a:cubicBezTo>
                    <a:pt x="777958" y="183794"/>
                    <a:pt x="778473" y="181737"/>
                    <a:pt x="779501" y="178994"/>
                  </a:cubicBezTo>
                  <a:cubicBezTo>
                    <a:pt x="780530" y="176251"/>
                    <a:pt x="781044" y="174708"/>
                    <a:pt x="781044" y="174365"/>
                  </a:cubicBezTo>
                  <a:cubicBezTo>
                    <a:pt x="781044" y="174193"/>
                    <a:pt x="780873" y="173936"/>
                    <a:pt x="780530" y="173593"/>
                  </a:cubicBezTo>
                  <a:lnTo>
                    <a:pt x="777958" y="173593"/>
                  </a:lnTo>
                  <a:cubicBezTo>
                    <a:pt x="772815" y="173593"/>
                    <a:pt x="770243" y="171021"/>
                    <a:pt x="770243" y="165878"/>
                  </a:cubicBezTo>
                  <a:cubicBezTo>
                    <a:pt x="770415" y="164849"/>
                    <a:pt x="770843" y="163135"/>
                    <a:pt x="771529" y="160734"/>
                  </a:cubicBezTo>
                  <a:cubicBezTo>
                    <a:pt x="771872" y="163649"/>
                    <a:pt x="774186" y="165106"/>
                    <a:pt x="778473" y="165106"/>
                  </a:cubicBezTo>
                  <a:cubicBezTo>
                    <a:pt x="784302" y="165106"/>
                    <a:pt x="787131" y="162792"/>
                    <a:pt x="786959" y="158163"/>
                  </a:cubicBezTo>
                  <a:cubicBezTo>
                    <a:pt x="786788" y="153019"/>
                    <a:pt x="784816" y="149076"/>
                    <a:pt x="781044" y="146333"/>
                  </a:cubicBezTo>
                  <a:close/>
                  <a:moveTo>
                    <a:pt x="166393" y="146333"/>
                  </a:moveTo>
                  <a:cubicBezTo>
                    <a:pt x="175479" y="147876"/>
                    <a:pt x="180023" y="153533"/>
                    <a:pt x="180023" y="163306"/>
                  </a:cubicBezTo>
                  <a:cubicBezTo>
                    <a:pt x="180023" y="167078"/>
                    <a:pt x="178308" y="172522"/>
                    <a:pt x="174879" y="179637"/>
                  </a:cubicBezTo>
                  <a:cubicBezTo>
                    <a:pt x="171450" y="186752"/>
                    <a:pt x="169736" y="191595"/>
                    <a:pt x="169736" y="194167"/>
                  </a:cubicBezTo>
                  <a:cubicBezTo>
                    <a:pt x="165278" y="191081"/>
                    <a:pt x="163135" y="188081"/>
                    <a:pt x="163307" y="185166"/>
                  </a:cubicBezTo>
                  <a:cubicBezTo>
                    <a:pt x="163307" y="183794"/>
                    <a:pt x="163821" y="181737"/>
                    <a:pt x="164850" y="178994"/>
                  </a:cubicBezTo>
                  <a:cubicBezTo>
                    <a:pt x="165878" y="176251"/>
                    <a:pt x="166393" y="174708"/>
                    <a:pt x="166393" y="174365"/>
                  </a:cubicBezTo>
                  <a:cubicBezTo>
                    <a:pt x="166393" y="174193"/>
                    <a:pt x="166221" y="173936"/>
                    <a:pt x="165878" y="173593"/>
                  </a:cubicBezTo>
                  <a:lnTo>
                    <a:pt x="163307" y="173593"/>
                  </a:lnTo>
                  <a:cubicBezTo>
                    <a:pt x="158163" y="173593"/>
                    <a:pt x="155591" y="171021"/>
                    <a:pt x="155591" y="165878"/>
                  </a:cubicBezTo>
                  <a:cubicBezTo>
                    <a:pt x="155763" y="164849"/>
                    <a:pt x="156191" y="163135"/>
                    <a:pt x="156877" y="160734"/>
                  </a:cubicBezTo>
                  <a:cubicBezTo>
                    <a:pt x="157220" y="163649"/>
                    <a:pt x="159535" y="165106"/>
                    <a:pt x="163821" y="165106"/>
                  </a:cubicBezTo>
                  <a:cubicBezTo>
                    <a:pt x="169650" y="165106"/>
                    <a:pt x="172479" y="162792"/>
                    <a:pt x="172308" y="158163"/>
                  </a:cubicBezTo>
                  <a:cubicBezTo>
                    <a:pt x="172136" y="153019"/>
                    <a:pt x="170165" y="149076"/>
                    <a:pt x="166393" y="146333"/>
                  </a:cubicBezTo>
                  <a:close/>
                  <a:moveTo>
                    <a:pt x="2546046" y="142732"/>
                  </a:moveTo>
                  <a:cubicBezTo>
                    <a:pt x="2552046" y="142732"/>
                    <a:pt x="2555047" y="145304"/>
                    <a:pt x="2555047" y="150447"/>
                  </a:cubicBezTo>
                  <a:cubicBezTo>
                    <a:pt x="2557619" y="149419"/>
                    <a:pt x="2559419" y="148904"/>
                    <a:pt x="2560447" y="148904"/>
                  </a:cubicBezTo>
                  <a:cubicBezTo>
                    <a:pt x="2565077" y="148904"/>
                    <a:pt x="2567391" y="151390"/>
                    <a:pt x="2567391" y="156362"/>
                  </a:cubicBezTo>
                  <a:cubicBezTo>
                    <a:pt x="2567391" y="158763"/>
                    <a:pt x="2566705" y="160649"/>
                    <a:pt x="2565334" y="162020"/>
                  </a:cubicBezTo>
                  <a:cubicBezTo>
                    <a:pt x="2570477" y="162020"/>
                    <a:pt x="2573049" y="164592"/>
                    <a:pt x="2573049" y="169736"/>
                  </a:cubicBezTo>
                  <a:lnTo>
                    <a:pt x="2560705" y="169736"/>
                  </a:lnTo>
                  <a:cubicBezTo>
                    <a:pt x="2560705" y="165449"/>
                    <a:pt x="2559333" y="161935"/>
                    <a:pt x="2556590" y="159191"/>
                  </a:cubicBezTo>
                  <a:cubicBezTo>
                    <a:pt x="2553847" y="156448"/>
                    <a:pt x="2550332" y="155077"/>
                    <a:pt x="2546046" y="155077"/>
                  </a:cubicBezTo>
                  <a:close/>
                  <a:moveTo>
                    <a:pt x="1931396" y="142732"/>
                  </a:moveTo>
                  <a:cubicBezTo>
                    <a:pt x="1937396" y="142732"/>
                    <a:pt x="1940397" y="145304"/>
                    <a:pt x="1940397" y="150447"/>
                  </a:cubicBezTo>
                  <a:cubicBezTo>
                    <a:pt x="1942969" y="149419"/>
                    <a:pt x="1944769" y="148904"/>
                    <a:pt x="1945797" y="148904"/>
                  </a:cubicBezTo>
                  <a:cubicBezTo>
                    <a:pt x="1950427" y="148904"/>
                    <a:pt x="1952741" y="151390"/>
                    <a:pt x="1952741" y="156362"/>
                  </a:cubicBezTo>
                  <a:cubicBezTo>
                    <a:pt x="1952741" y="158763"/>
                    <a:pt x="1952055" y="160649"/>
                    <a:pt x="1950684" y="162020"/>
                  </a:cubicBezTo>
                  <a:cubicBezTo>
                    <a:pt x="1955827" y="162020"/>
                    <a:pt x="1958399" y="164592"/>
                    <a:pt x="1958399" y="169736"/>
                  </a:cubicBezTo>
                  <a:lnTo>
                    <a:pt x="1946055" y="169736"/>
                  </a:lnTo>
                  <a:cubicBezTo>
                    <a:pt x="1946055" y="165449"/>
                    <a:pt x="1944683" y="161935"/>
                    <a:pt x="1941940" y="159191"/>
                  </a:cubicBezTo>
                  <a:cubicBezTo>
                    <a:pt x="1939197" y="156448"/>
                    <a:pt x="1935682" y="155077"/>
                    <a:pt x="1931396" y="155077"/>
                  </a:cubicBezTo>
                  <a:close/>
                  <a:moveTo>
                    <a:pt x="1316744" y="142732"/>
                  </a:moveTo>
                  <a:cubicBezTo>
                    <a:pt x="1322744" y="142732"/>
                    <a:pt x="1325745" y="145304"/>
                    <a:pt x="1325745" y="150447"/>
                  </a:cubicBezTo>
                  <a:cubicBezTo>
                    <a:pt x="1328317" y="149419"/>
                    <a:pt x="1330117" y="148904"/>
                    <a:pt x="1331145" y="148904"/>
                  </a:cubicBezTo>
                  <a:cubicBezTo>
                    <a:pt x="1335775" y="148904"/>
                    <a:pt x="1338089" y="151390"/>
                    <a:pt x="1338089" y="156362"/>
                  </a:cubicBezTo>
                  <a:cubicBezTo>
                    <a:pt x="1338089" y="158763"/>
                    <a:pt x="1337403" y="160649"/>
                    <a:pt x="1336032" y="162020"/>
                  </a:cubicBezTo>
                  <a:cubicBezTo>
                    <a:pt x="1341175" y="162020"/>
                    <a:pt x="1343747" y="164592"/>
                    <a:pt x="1343747" y="169736"/>
                  </a:cubicBezTo>
                  <a:lnTo>
                    <a:pt x="1331403" y="169736"/>
                  </a:lnTo>
                  <a:cubicBezTo>
                    <a:pt x="1331403" y="165449"/>
                    <a:pt x="1330031" y="161935"/>
                    <a:pt x="1327288" y="159191"/>
                  </a:cubicBezTo>
                  <a:cubicBezTo>
                    <a:pt x="1324545" y="156448"/>
                    <a:pt x="1321030" y="155077"/>
                    <a:pt x="1316744" y="155077"/>
                  </a:cubicBezTo>
                  <a:close/>
                  <a:moveTo>
                    <a:pt x="702092" y="142732"/>
                  </a:moveTo>
                  <a:cubicBezTo>
                    <a:pt x="708092" y="142732"/>
                    <a:pt x="711093" y="145304"/>
                    <a:pt x="711093" y="150447"/>
                  </a:cubicBezTo>
                  <a:cubicBezTo>
                    <a:pt x="713665" y="149419"/>
                    <a:pt x="715465" y="148904"/>
                    <a:pt x="716493" y="148904"/>
                  </a:cubicBezTo>
                  <a:cubicBezTo>
                    <a:pt x="721123" y="148904"/>
                    <a:pt x="723437" y="151390"/>
                    <a:pt x="723437" y="156362"/>
                  </a:cubicBezTo>
                  <a:cubicBezTo>
                    <a:pt x="723437" y="158763"/>
                    <a:pt x="722751" y="160649"/>
                    <a:pt x="721380" y="162020"/>
                  </a:cubicBezTo>
                  <a:cubicBezTo>
                    <a:pt x="726523" y="162020"/>
                    <a:pt x="729095" y="164592"/>
                    <a:pt x="729095" y="169736"/>
                  </a:cubicBezTo>
                  <a:lnTo>
                    <a:pt x="716751" y="169736"/>
                  </a:lnTo>
                  <a:cubicBezTo>
                    <a:pt x="716751" y="165449"/>
                    <a:pt x="715379" y="161935"/>
                    <a:pt x="712636" y="159191"/>
                  </a:cubicBezTo>
                  <a:cubicBezTo>
                    <a:pt x="709893" y="156448"/>
                    <a:pt x="706378" y="155077"/>
                    <a:pt x="702092" y="155077"/>
                  </a:cubicBezTo>
                  <a:close/>
                  <a:moveTo>
                    <a:pt x="87440" y="142732"/>
                  </a:moveTo>
                  <a:cubicBezTo>
                    <a:pt x="93441" y="142732"/>
                    <a:pt x="96441" y="145304"/>
                    <a:pt x="96441" y="150447"/>
                  </a:cubicBezTo>
                  <a:cubicBezTo>
                    <a:pt x="99013" y="149419"/>
                    <a:pt x="100813" y="148904"/>
                    <a:pt x="101842" y="148904"/>
                  </a:cubicBezTo>
                  <a:cubicBezTo>
                    <a:pt x="106471" y="148904"/>
                    <a:pt x="108785" y="151390"/>
                    <a:pt x="108785" y="156362"/>
                  </a:cubicBezTo>
                  <a:cubicBezTo>
                    <a:pt x="108785" y="158763"/>
                    <a:pt x="108100" y="160649"/>
                    <a:pt x="106728" y="162020"/>
                  </a:cubicBezTo>
                  <a:cubicBezTo>
                    <a:pt x="111872" y="162020"/>
                    <a:pt x="114443" y="164592"/>
                    <a:pt x="114443" y="169736"/>
                  </a:cubicBezTo>
                  <a:lnTo>
                    <a:pt x="102099" y="169736"/>
                  </a:lnTo>
                  <a:cubicBezTo>
                    <a:pt x="102099" y="165449"/>
                    <a:pt x="100727" y="161935"/>
                    <a:pt x="97984" y="159191"/>
                  </a:cubicBezTo>
                  <a:cubicBezTo>
                    <a:pt x="95241" y="156448"/>
                    <a:pt x="91726" y="155077"/>
                    <a:pt x="87440" y="155077"/>
                  </a:cubicBezTo>
                  <a:close/>
                  <a:moveTo>
                    <a:pt x="2519042" y="124730"/>
                  </a:moveTo>
                  <a:cubicBezTo>
                    <a:pt x="2525386" y="124730"/>
                    <a:pt x="2530615" y="127173"/>
                    <a:pt x="2534730" y="132059"/>
                  </a:cubicBezTo>
                  <a:cubicBezTo>
                    <a:pt x="2538845" y="136946"/>
                    <a:pt x="2540902" y="142646"/>
                    <a:pt x="2540902" y="149162"/>
                  </a:cubicBezTo>
                  <a:lnTo>
                    <a:pt x="2540902" y="172307"/>
                  </a:lnTo>
                  <a:lnTo>
                    <a:pt x="2533187" y="172307"/>
                  </a:lnTo>
                  <a:lnTo>
                    <a:pt x="2533187" y="149162"/>
                  </a:lnTo>
                  <a:cubicBezTo>
                    <a:pt x="2533187" y="145047"/>
                    <a:pt x="2531815" y="141446"/>
                    <a:pt x="2529072" y="138360"/>
                  </a:cubicBezTo>
                  <a:cubicBezTo>
                    <a:pt x="2526329" y="135274"/>
                    <a:pt x="2522986" y="133731"/>
                    <a:pt x="2519042" y="133731"/>
                  </a:cubicBezTo>
                  <a:cubicBezTo>
                    <a:pt x="2516128" y="133731"/>
                    <a:pt x="2513470" y="134545"/>
                    <a:pt x="2511070" y="136174"/>
                  </a:cubicBezTo>
                  <a:cubicBezTo>
                    <a:pt x="2508670" y="137803"/>
                    <a:pt x="2507469" y="139989"/>
                    <a:pt x="2507469" y="142732"/>
                  </a:cubicBezTo>
                  <a:cubicBezTo>
                    <a:pt x="2507469" y="147876"/>
                    <a:pt x="2509613" y="150447"/>
                    <a:pt x="2513899" y="150447"/>
                  </a:cubicBezTo>
                  <a:cubicBezTo>
                    <a:pt x="2517328" y="150447"/>
                    <a:pt x="2519042" y="148304"/>
                    <a:pt x="2519042" y="144018"/>
                  </a:cubicBezTo>
                  <a:lnTo>
                    <a:pt x="2517756" y="141446"/>
                  </a:lnTo>
                  <a:cubicBezTo>
                    <a:pt x="2522900" y="141446"/>
                    <a:pt x="2525472" y="144875"/>
                    <a:pt x="2525472" y="151733"/>
                  </a:cubicBezTo>
                  <a:cubicBezTo>
                    <a:pt x="2525472" y="156877"/>
                    <a:pt x="2522900" y="159449"/>
                    <a:pt x="2517756" y="159449"/>
                  </a:cubicBezTo>
                  <a:cubicBezTo>
                    <a:pt x="2515870" y="159449"/>
                    <a:pt x="2514499" y="159020"/>
                    <a:pt x="2513642" y="158163"/>
                  </a:cubicBezTo>
                  <a:cubicBezTo>
                    <a:pt x="2513642" y="161592"/>
                    <a:pt x="2511841" y="164249"/>
                    <a:pt x="2508241" y="166135"/>
                  </a:cubicBezTo>
                  <a:cubicBezTo>
                    <a:pt x="2505498" y="167678"/>
                    <a:pt x="2502240" y="168450"/>
                    <a:pt x="2498468" y="168450"/>
                  </a:cubicBezTo>
                  <a:cubicBezTo>
                    <a:pt x="2501897" y="164163"/>
                    <a:pt x="2503612" y="160734"/>
                    <a:pt x="2503612" y="158163"/>
                  </a:cubicBezTo>
                  <a:cubicBezTo>
                    <a:pt x="2503612" y="156620"/>
                    <a:pt x="2502969" y="154219"/>
                    <a:pt x="2501683" y="150962"/>
                  </a:cubicBezTo>
                  <a:cubicBezTo>
                    <a:pt x="2500397" y="147704"/>
                    <a:pt x="2499754" y="145390"/>
                    <a:pt x="2499754" y="144018"/>
                  </a:cubicBezTo>
                  <a:cubicBezTo>
                    <a:pt x="2499926" y="138703"/>
                    <a:pt x="2501854" y="134160"/>
                    <a:pt x="2505541" y="130388"/>
                  </a:cubicBezTo>
                  <a:cubicBezTo>
                    <a:pt x="2509227" y="126616"/>
                    <a:pt x="2513727" y="124730"/>
                    <a:pt x="2519042" y="124730"/>
                  </a:cubicBezTo>
                  <a:close/>
                  <a:moveTo>
                    <a:pt x="1904392" y="124730"/>
                  </a:moveTo>
                  <a:cubicBezTo>
                    <a:pt x="1910736" y="124730"/>
                    <a:pt x="1915965" y="127173"/>
                    <a:pt x="1920080" y="132059"/>
                  </a:cubicBezTo>
                  <a:cubicBezTo>
                    <a:pt x="1924195" y="136946"/>
                    <a:pt x="1926252" y="142646"/>
                    <a:pt x="1926252" y="149162"/>
                  </a:cubicBezTo>
                  <a:lnTo>
                    <a:pt x="1926252" y="172307"/>
                  </a:lnTo>
                  <a:lnTo>
                    <a:pt x="1918537" y="172307"/>
                  </a:lnTo>
                  <a:lnTo>
                    <a:pt x="1918537" y="149162"/>
                  </a:lnTo>
                  <a:cubicBezTo>
                    <a:pt x="1918537" y="145047"/>
                    <a:pt x="1917165" y="141446"/>
                    <a:pt x="1914422" y="138360"/>
                  </a:cubicBezTo>
                  <a:cubicBezTo>
                    <a:pt x="1911679" y="135274"/>
                    <a:pt x="1908336" y="133731"/>
                    <a:pt x="1904392" y="133731"/>
                  </a:cubicBezTo>
                  <a:cubicBezTo>
                    <a:pt x="1901478" y="133731"/>
                    <a:pt x="1898820" y="134545"/>
                    <a:pt x="1896420" y="136174"/>
                  </a:cubicBezTo>
                  <a:cubicBezTo>
                    <a:pt x="1894020" y="137803"/>
                    <a:pt x="1892819" y="139989"/>
                    <a:pt x="1892819" y="142732"/>
                  </a:cubicBezTo>
                  <a:cubicBezTo>
                    <a:pt x="1892819" y="147876"/>
                    <a:pt x="1894963" y="150447"/>
                    <a:pt x="1899249" y="150447"/>
                  </a:cubicBezTo>
                  <a:cubicBezTo>
                    <a:pt x="1902678" y="150447"/>
                    <a:pt x="1904392" y="148304"/>
                    <a:pt x="1904392" y="144018"/>
                  </a:cubicBezTo>
                  <a:lnTo>
                    <a:pt x="1903106" y="141446"/>
                  </a:lnTo>
                  <a:cubicBezTo>
                    <a:pt x="1908250" y="141446"/>
                    <a:pt x="1910822" y="144875"/>
                    <a:pt x="1910822" y="151733"/>
                  </a:cubicBezTo>
                  <a:cubicBezTo>
                    <a:pt x="1910822" y="156877"/>
                    <a:pt x="1908250" y="159449"/>
                    <a:pt x="1903106" y="159449"/>
                  </a:cubicBezTo>
                  <a:cubicBezTo>
                    <a:pt x="1901220" y="159449"/>
                    <a:pt x="1899849" y="159020"/>
                    <a:pt x="1898992" y="158163"/>
                  </a:cubicBezTo>
                  <a:cubicBezTo>
                    <a:pt x="1898992" y="161592"/>
                    <a:pt x="1897191" y="164249"/>
                    <a:pt x="1893591" y="166135"/>
                  </a:cubicBezTo>
                  <a:cubicBezTo>
                    <a:pt x="1890848" y="167678"/>
                    <a:pt x="1887590" y="168450"/>
                    <a:pt x="1883818" y="168450"/>
                  </a:cubicBezTo>
                  <a:cubicBezTo>
                    <a:pt x="1887247" y="164163"/>
                    <a:pt x="1888962" y="160734"/>
                    <a:pt x="1888962" y="158163"/>
                  </a:cubicBezTo>
                  <a:cubicBezTo>
                    <a:pt x="1888962" y="156620"/>
                    <a:pt x="1888319" y="154219"/>
                    <a:pt x="1887033" y="150962"/>
                  </a:cubicBezTo>
                  <a:cubicBezTo>
                    <a:pt x="1885747" y="147704"/>
                    <a:pt x="1885104" y="145390"/>
                    <a:pt x="1885104" y="144018"/>
                  </a:cubicBezTo>
                  <a:cubicBezTo>
                    <a:pt x="1885276" y="138703"/>
                    <a:pt x="1887204" y="134160"/>
                    <a:pt x="1890891" y="130388"/>
                  </a:cubicBezTo>
                  <a:cubicBezTo>
                    <a:pt x="1894577" y="126616"/>
                    <a:pt x="1899077" y="124730"/>
                    <a:pt x="1904392" y="124730"/>
                  </a:cubicBezTo>
                  <a:close/>
                  <a:moveTo>
                    <a:pt x="1289740" y="124730"/>
                  </a:moveTo>
                  <a:cubicBezTo>
                    <a:pt x="1296084" y="124730"/>
                    <a:pt x="1301313" y="127173"/>
                    <a:pt x="1305428" y="132059"/>
                  </a:cubicBezTo>
                  <a:cubicBezTo>
                    <a:pt x="1309543" y="136946"/>
                    <a:pt x="1311600" y="142646"/>
                    <a:pt x="1311600" y="149162"/>
                  </a:cubicBezTo>
                  <a:lnTo>
                    <a:pt x="1311600" y="172307"/>
                  </a:lnTo>
                  <a:lnTo>
                    <a:pt x="1303885" y="172307"/>
                  </a:lnTo>
                  <a:lnTo>
                    <a:pt x="1303885" y="149162"/>
                  </a:lnTo>
                  <a:cubicBezTo>
                    <a:pt x="1303885" y="145047"/>
                    <a:pt x="1302513" y="141446"/>
                    <a:pt x="1299770" y="138360"/>
                  </a:cubicBezTo>
                  <a:cubicBezTo>
                    <a:pt x="1297027" y="135274"/>
                    <a:pt x="1293684" y="133731"/>
                    <a:pt x="1289740" y="133731"/>
                  </a:cubicBezTo>
                  <a:cubicBezTo>
                    <a:pt x="1286826" y="133731"/>
                    <a:pt x="1284168" y="134545"/>
                    <a:pt x="1281768" y="136174"/>
                  </a:cubicBezTo>
                  <a:cubicBezTo>
                    <a:pt x="1279368" y="137803"/>
                    <a:pt x="1278167" y="139989"/>
                    <a:pt x="1278167" y="142732"/>
                  </a:cubicBezTo>
                  <a:cubicBezTo>
                    <a:pt x="1278167" y="147876"/>
                    <a:pt x="1280311" y="150447"/>
                    <a:pt x="1284597" y="150447"/>
                  </a:cubicBezTo>
                  <a:cubicBezTo>
                    <a:pt x="1288026" y="150447"/>
                    <a:pt x="1289740" y="148304"/>
                    <a:pt x="1289740" y="144018"/>
                  </a:cubicBezTo>
                  <a:lnTo>
                    <a:pt x="1288454" y="141446"/>
                  </a:lnTo>
                  <a:cubicBezTo>
                    <a:pt x="1293598" y="141446"/>
                    <a:pt x="1296170" y="144875"/>
                    <a:pt x="1296170" y="151733"/>
                  </a:cubicBezTo>
                  <a:cubicBezTo>
                    <a:pt x="1296170" y="156877"/>
                    <a:pt x="1293598" y="159449"/>
                    <a:pt x="1288454" y="159449"/>
                  </a:cubicBezTo>
                  <a:cubicBezTo>
                    <a:pt x="1286568" y="159449"/>
                    <a:pt x="1285197" y="159020"/>
                    <a:pt x="1284340" y="158163"/>
                  </a:cubicBezTo>
                  <a:cubicBezTo>
                    <a:pt x="1284340" y="161592"/>
                    <a:pt x="1282539" y="164249"/>
                    <a:pt x="1278939" y="166135"/>
                  </a:cubicBezTo>
                  <a:cubicBezTo>
                    <a:pt x="1276196" y="167678"/>
                    <a:pt x="1272938" y="168450"/>
                    <a:pt x="1269166" y="168450"/>
                  </a:cubicBezTo>
                  <a:cubicBezTo>
                    <a:pt x="1272595" y="164163"/>
                    <a:pt x="1274310" y="160734"/>
                    <a:pt x="1274310" y="158163"/>
                  </a:cubicBezTo>
                  <a:cubicBezTo>
                    <a:pt x="1274310" y="156620"/>
                    <a:pt x="1273667" y="154219"/>
                    <a:pt x="1272381" y="150962"/>
                  </a:cubicBezTo>
                  <a:cubicBezTo>
                    <a:pt x="1271095" y="147704"/>
                    <a:pt x="1270452" y="145390"/>
                    <a:pt x="1270452" y="144018"/>
                  </a:cubicBezTo>
                  <a:cubicBezTo>
                    <a:pt x="1270624" y="138703"/>
                    <a:pt x="1272552" y="134160"/>
                    <a:pt x="1276239" y="130388"/>
                  </a:cubicBezTo>
                  <a:cubicBezTo>
                    <a:pt x="1279925" y="126616"/>
                    <a:pt x="1284425" y="124730"/>
                    <a:pt x="1289740" y="124730"/>
                  </a:cubicBezTo>
                  <a:close/>
                  <a:moveTo>
                    <a:pt x="675088" y="124730"/>
                  </a:moveTo>
                  <a:cubicBezTo>
                    <a:pt x="681432" y="124730"/>
                    <a:pt x="686661" y="127173"/>
                    <a:pt x="690776" y="132059"/>
                  </a:cubicBezTo>
                  <a:cubicBezTo>
                    <a:pt x="694891" y="136946"/>
                    <a:pt x="696948" y="142646"/>
                    <a:pt x="696948" y="149162"/>
                  </a:cubicBezTo>
                  <a:lnTo>
                    <a:pt x="696948" y="172307"/>
                  </a:lnTo>
                  <a:lnTo>
                    <a:pt x="689233" y="172307"/>
                  </a:lnTo>
                  <a:lnTo>
                    <a:pt x="689233" y="149162"/>
                  </a:lnTo>
                  <a:cubicBezTo>
                    <a:pt x="689233" y="145047"/>
                    <a:pt x="687861" y="141446"/>
                    <a:pt x="685118" y="138360"/>
                  </a:cubicBezTo>
                  <a:cubicBezTo>
                    <a:pt x="682375" y="135274"/>
                    <a:pt x="679032" y="133731"/>
                    <a:pt x="675088" y="133731"/>
                  </a:cubicBezTo>
                  <a:cubicBezTo>
                    <a:pt x="672174" y="133731"/>
                    <a:pt x="669516" y="134545"/>
                    <a:pt x="667116" y="136174"/>
                  </a:cubicBezTo>
                  <a:cubicBezTo>
                    <a:pt x="664716" y="137803"/>
                    <a:pt x="663515" y="139989"/>
                    <a:pt x="663515" y="142732"/>
                  </a:cubicBezTo>
                  <a:cubicBezTo>
                    <a:pt x="663515" y="147876"/>
                    <a:pt x="665659" y="150447"/>
                    <a:pt x="669945" y="150447"/>
                  </a:cubicBezTo>
                  <a:cubicBezTo>
                    <a:pt x="673374" y="150447"/>
                    <a:pt x="675088" y="148304"/>
                    <a:pt x="675088" y="144018"/>
                  </a:cubicBezTo>
                  <a:lnTo>
                    <a:pt x="673802" y="141446"/>
                  </a:lnTo>
                  <a:cubicBezTo>
                    <a:pt x="678946" y="141446"/>
                    <a:pt x="681518" y="144875"/>
                    <a:pt x="681518" y="151733"/>
                  </a:cubicBezTo>
                  <a:cubicBezTo>
                    <a:pt x="681518" y="156877"/>
                    <a:pt x="678946" y="159449"/>
                    <a:pt x="673802" y="159449"/>
                  </a:cubicBezTo>
                  <a:cubicBezTo>
                    <a:pt x="671916" y="159449"/>
                    <a:pt x="670545" y="159020"/>
                    <a:pt x="669688" y="158163"/>
                  </a:cubicBezTo>
                  <a:cubicBezTo>
                    <a:pt x="669688" y="161592"/>
                    <a:pt x="667887" y="164249"/>
                    <a:pt x="664287" y="166135"/>
                  </a:cubicBezTo>
                  <a:cubicBezTo>
                    <a:pt x="661544" y="167678"/>
                    <a:pt x="658286" y="168450"/>
                    <a:pt x="654514" y="168450"/>
                  </a:cubicBezTo>
                  <a:cubicBezTo>
                    <a:pt x="657943" y="164163"/>
                    <a:pt x="659658" y="160734"/>
                    <a:pt x="659658" y="158163"/>
                  </a:cubicBezTo>
                  <a:cubicBezTo>
                    <a:pt x="659658" y="156620"/>
                    <a:pt x="659015" y="154219"/>
                    <a:pt x="657729" y="150962"/>
                  </a:cubicBezTo>
                  <a:cubicBezTo>
                    <a:pt x="656443" y="147704"/>
                    <a:pt x="655800" y="145390"/>
                    <a:pt x="655800" y="144018"/>
                  </a:cubicBezTo>
                  <a:cubicBezTo>
                    <a:pt x="655972" y="138703"/>
                    <a:pt x="657900" y="134160"/>
                    <a:pt x="661587" y="130388"/>
                  </a:cubicBezTo>
                  <a:cubicBezTo>
                    <a:pt x="665273" y="126616"/>
                    <a:pt x="669773" y="124730"/>
                    <a:pt x="675088" y="124730"/>
                  </a:cubicBezTo>
                  <a:close/>
                  <a:moveTo>
                    <a:pt x="60437" y="124730"/>
                  </a:moveTo>
                  <a:cubicBezTo>
                    <a:pt x="66780" y="124730"/>
                    <a:pt x="72009" y="127173"/>
                    <a:pt x="76124" y="132059"/>
                  </a:cubicBezTo>
                  <a:cubicBezTo>
                    <a:pt x="80239" y="136946"/>
                    <a:pt x="82296" y="142646"/>
                    <a:pt x="82296" y="149162"/>
                  </a:cubicBezTo>
                  <a:lnTo>
                    <a:pt x="82296" y="172307"/>
                  </a:lnTo>
                  <a:lnTo>
                    <a:pt x="74581" y="172307"/>
                  </a:lnTo>
                  <a:lnTo>
                    <a:pt x="74581" y="149162"/>
                  </a:lnTo>
                  <a:cubicBezTo>
                    <a:pt x="74581" y="145047"/>
                    <a:pt x="73210" y="141446"/>
                    <a:pt x="70466" y="138360"/>
                  </a:cubicBezTo>
                  <a:cubicBezTo>
                    <a:pt x="67723" y="135274"/>
                    <a:pt x="64380" y="133731"/>
                    <a:pt x="60437" y="133731"/>
                  </a:cubicBezTo>
                  <a:cubicBezTo>
                    <a:pt x="57522" y="133731"/>
                    <a:pt x="54864" y="134545"/>
                    <a:pt x="52464" y="136174"/>
                  </a:cubicBezTo>
                  <a:cubicBezTo>
                    <a:pt x="50064" y="137803"/>
                    <a:pt x="48864" y="139989"/>
                    <a:pt x="48864" y="142732"/>
                  </a:cubicBezTo>
                  <a:cubicBezTo>
                    <a:pt x="48864" y="147876"/>
                    <a:pt x="51007" y="150447"/>
                    <a:pt x="55293" y="150447"/>
                  </a:cubicBezTo>
                  <a:cubicBezTo>
                    <a:pt x="58722" y="150447"/>
                    <a:pt x="60437" y="148304"/>
                    <a:pt x="60437" y="144018"/>
                  </a:cubicBezTo>
                  <a:lnTo>
                    <a:pt x="59151" y="141446"/>
                  </a:lnTo>
                  <a:cubicBezTo>
                    <a:pt x="64294" y="141446"/>
                    <a:pt x="66866" y="144875"/>
                    <a:pt x="66866" y="151733"/>
                  </a:cubicBezTo>
                  <a:cubicBezTo>
                    <a:pt x="66866" y="156877"/>
                    <a:pt x="64294" y="159449"/>
                    <a:pt x="59151" y="159449"/>
                  </a:cubicBezTo>
                  <a:cubicBezTo>
                    <a:pt x="57265" y="159449"/>
                    <a:pt x="55893" y="159020"/>
                    <a:pt x="55036" y="158163"/>
                  </a:cubicBezTo>
                  <a:cubicBezTo>
                    <a:pt x="55036" y="161592"/>
                    <a:pt x="53236" y="164249"/>
                    <a:pt x="49635" y="166135"/>
                  </a:cubicBezTo>
                  <a:cubicBezTo>
                    <a:pt x="46892" y="167678"/>
                    <a:pt x="43634" y="168450"/>
                    <a:pt x="39863" y="168450"/>
                  </a:cubicBezTo>
                  <a:cubicBezTo>
                    <a:pt x="43292" y="164163"/>
                    <a:pt x="45006" y="160734"/>
                    <a:pt x="45006" y="158163"/>
                  </a:cubicBezTo>
                  <a:cubicBezTo>
                    <a:pt x="45006" y="156620"/>
                    <a:pt x="44363" y="154219"/>
                    <a:pt x="43077" y="150962"/>
                  </a:cubicBezTo>
                  <a:cubicBezTo>
                    <a:pt x="41791" y="147704"/>
                    <a:pt x="41148" y="145390"/>
                    <a:pt x="41148" y="144018"/>
                  </a:cubicBezTo>
                  <a:cubicBezTo>
                    <a:pt x="41320" y="138703"/>
                    <a:pt x="43249" y="134160"/>
                    <a:pt x="46935" y="130388"/>
                  </a:cubicBezTo>
                  <a:cubicBezTo>
                    <a:pt x="50621" y="126616"/>
                    <a:pt x="55122" y="124730"/>
                    <a:pt x="60437" y="124730"/>
                  </a:cubicBezTo>
                  <a:close/>
                  <a:moveTo>
                    <a:pt x="2664346" y="123444"/>
                  </a:moveTo>
                  <a:cubicBezTo>
                    <a:pt x="2666061" y="124644"/>
                    <a:pt x="2666918" y="126787"/>
                    <a:pt x="2666918" y="129873"/>
                  </a:cubicBezTo>
                  <a:cubicBezTo>
                    <a:pt x="2666746" y="135017"/>
                    <a:pt x="2664775" y="139303"/>
                    <a:pt x="2661003" y="142732"/>
                  </a:cubicBezTo>
                  <a:cubicBezTo>
                    <a:pt x="2657231" y="146161"/>
                    <a:pt x="2652773" y="147876"/>
                    <a:pt x="2647630" y="147876"/>
                  </a:cubicBezTo>
                  <a:cubicBezTo>
                    <a:pt x="2644887" y="147876"/>
                    <a:pt x="2640815" y="147233"/>
                    <a:pt x="2635414" y="145947"/>
                  </a:cubicBezTo>
                  <a:cubicBezTo>
                    <a:pt x="2630013" y="144661"/>
                    <a:pt x="2625941" y="144018"/>
                    <a:pt x="2623198" y="144018"/>
                  </a:cubicBezTo>
                  <a:lnTo>
                    <a:pt x="2616769" y="144018"/>
                  </a:lnTo>
                  <a:cubicBezTo>
                    <a:pt x="2623627" y="147447"/>
                    <a:pt x="2627056" y="152162"/>
                    <a:pt x="2627056" y="158163"/>
                  </a:cubicBezTo>
                  <a:cubicBezTo>
                    <a:pt x="2616597" y="152162"/>
                    <a:pt x="2608882" y="149162"/>
                    <a:pt x="2603910" y="149162"/>
                  </a:cubicBezTo>
                  <a:cubicBezTo>
                    <a:pt x="2595338" y="149162"/>
                    <a:pt x="2585051" y="153448"/>
                    <a:pt x="2573049" y="162020"/>
                  </a:cubicBezTo>
                  <a:lnTo>
                    <a:pt x="2569191" y="159449"/>
                  </a:lnTo>
                  <a:cubicBezTo>
                    <a:pt x="2583593" y="142304"/>
                    <a:pt x="2601595" y="133731"/>
                    <a:pt x="2623198" y="133731"/>
                  </a:cubicBezTo>
                  <a:cubicBezTo>
                    <a:pt x="2625427" y="133731"/>
                    <a:pt x="2628856" y="133945"/>
                    <a:pt x="2633485" y="134374"/>
                  </a:cubicBezTo>
                  <a:cubicBezTo>
                    <a:pt x="2638114" y="134803"/>
                    <a:pt x="2641543" y="135017"/>
                    <a:pt x="2643772" y="135017"/>
                  </a:cubicBezTo>
                  <a:cubicBezTo>
                    <a:pt x="2655774" y="135017"/>
                    <a:pt x="2662632" y="131159"/>
                    <a:pt x="2664346" y="123444"/>
                  </a:cubicBezTo>
                  <a:close/>
                  <a:moveTo>
                    <a:pt x="2049696" y="123444"/>
                  </a:moveTo>
                  <a:cubicBezTo>
                    <a:pt x="2051411" y="124644"/>
                    <a:pt x="2052268" y="126787"/>
                    <a:pt x="2052268" y="129873"/>
                  </a:cubicBezTo>
                  <a:cubicBezTo>
                    <a:pt x="2052096" y="135017"/>
                    <a:pt x="2050125" y="139303"/>
                    <a:pt x="2046353" y="142732"/>
                  </a:cubicBezTo>
                  <a:cubicBezTo>
                    <a:pt x="2042581" y="146161"/>
                    <a:pt x="2038123" y="147876"/>
                    <a:pt x="2032980" y="147876"/>
                  </a:cubicBezTo>
                  <a:cubicBezTo>
                    <a:pt x="2030237" y="147876"/>
                    <a:pt x="2026165" y="147233"/>
                    <a:pt x="2020764" y="145947"/>
                  </a:cubicBezTo>
                  <a:cubicBezTo>
                    <a:pt x="2015363" y="144661"/>
                    <a:pt x="2011291" y="144018"/>
                    <a:pt x="2008548" y="144018"/>
                  </a:cubicBezTo>
                  <a:lnTo>
                    <a:pt x="2002119" y="144018"/>
                  </a:lnTo>
                  <a:cubicBezTo>
                    <a:pt x="2008977" y="147447"/>
                    <a:pt x="2012406" y="152162"/>
                    <a:pt x="2012406" y="158163"/>
                  </a:cubicBezTo>
                  <a:cubicBezTo>
                    <a:pt x="2001947" y="152162"/>
                    <a:pt x="1994232" y="149162"/>
                    <a:pt x="1989260" y="149162"/>
                  </a:cubicBezTo>
                  <a:cubicBezTo>
                    <a:pt x="1980688" y="149162"/>
                    <a:pt x="1970401" y="153448"/>
                    <a:pt x="1958399" y="162020"/>
                  </a:cubicBezTo>
                  <a:lnTo>
                    <a:pt x="1954541" y="159449"/>
                  </a:lnTo>
                  <a:cubicBezTo>
                    <a:pt x="1968943" y="142304"/>
                    <a:pt x="1986945" y="133731"/>
                    <a:pt x="2008548" y="133731"/>
                  </a:cubicBezTo>
                  <a:cubicBezTo>
                    <a:pt x="2010777" y="133731"/>
                    <a:pt x="2014206" y="133945"/>
                    <a:pt x="2018835" y="134374"/>
                  </a:cubicBezTo>
                  <a:cubicBezTo>
                    <a:pt x="2023464" y="134803"/>
                    <a:pt x="2026893" y="135017"/>
                    <a:pt x="2029122" y="135017"/>
                  </a:cubicBezTo>
                  <a:cubicBezTo>
                    <a:pt x="2041124" y="135017"/>
                    <a:pt x="2047982" y="131159"/>
                    <a:pt x="2049696" y="123444"/>
                  </a:cubicBezTo>
                  <a:close/>
                  <a:moveTo>
                    <a:pt x="1435044" y="123444"/>
                  </a:moveTo>
                  <a:cubicBezTo>
                    <a:pt x="1436759" y="124644"/>
                    <a:pt x="1437616" y="126787"/>
                    <a:pt x="1437616" y="129873"/>
                  </a:cubicBezTo>
                  <a:cubicBezTo>
                    <a:pt x="1437444" y="135017"/>
                    <a:pt x="1435473" y="139303"/>
                    <a:pt x="1431701" y="142732"/>
                  </a:cubicBezTo>
                  <a:cubicBezTo>
                    <a:pt x="1427929" y="146161"/>
                    <a:pt x="1423471" y="147876"/>
                    <a:pt x="1418328" y="147876"/>
                  </a:cubicBezTo>
                  <a:cubicBezTo>
                    <a:pt x="1415585" y="147876"/>
                    <a:pt x="1411513" y="147233"/>
                    <a:pt x="1406112" y="145947"/>
                  </a:cubicBezTo>
                  <a:cubicBezTo>
                    <a:pt x="1400711" y="144661"/>
                    <a:pt x="1396639" y="144018"/>
                    <a:pt x="1393896" y="144018"/>
                  </a:cubicBezTo>
                  <a:lnTo>
                    <a:pt x="1387467" y="144018"/>
                  </a:lnTo>
                  <a:cubicBezTo>
                    <a:pt x="1394325" y="147447"/>
                    <a:pt x="1397754" y="152162"/>
                    <a:pt x="1397754" y="158163"/>
                  </a:cubicBezTo>
                  <a:cubicBezTo>
                    <a:pt x="1387295" y="152162"/>
                    <a:pt x="1379580" y="149162"/>
                    <a:pt x="1374608" y="149162"/>
                  </a:cubicBezTo>
                  <a:cubicBezTo>
                    <a:pt x="1366036" y="149162"/>
                    <a:pt x="1355749" y="153448"/>
                    <a:pt x="1343747" y="162020"/>
                  </a:cubicBezTo>
                  <a:lnTo>
                    <a:pt x="1339889" y="159449"/>
                  </a:lnTo>
                  <a:cubicBezTo>
                    <a:pt x="1354291" y="142304"/>
                    <a:pt x="1372293" y="133731"/>
                    <a:pt x="1393896" y="133731"/>
                  </a:cubicBezTo>
                  <a:cubicBezTo>
                    <a:pt x="1396125" y="133731"/>
                    <a:pt x="1399554" y="133945"/>
                    <a:pt x="1404183" y="134374"/>
                  </a:cubicBezTo>
                  <a:cubicBezTo>
                    <a:pt x="1408812" y="134803"/>
                    <a:pt x="1412241" y="135017"/>
                    <a:pt x="1414470" y="135017"/>
                  </a:cubicBezTo>
                  <a:cubicBezTo>
                    <a:pt x="1426472" y="135017"/>
                    <a:pt x="1433330" y="131159"/>
                    <a:pt x="1435044" y="123444"/>
                  </a:cubicBezTo>
                  <a:close/>
                  <a:moveTo>
                    <a:pt x="820392" y="123444"/>
                  </a:moveTo>
                  <a:cubicBezTo>
                    <a:pt x="822107" y="124644"/>
                    <a:pt x="822964" y="126787"/>
                    <a:pt x="822964" y="129873"/>
                  </a:cubicBezTo>
                  <a:cubicBezTo>
                    <a:pt x="822792" y="135017"/>
                    <a:pt x="820821" y="139303"/>
                    <a:pt x="817049" y="142732"/>
                  </a:cubicBezTo>
                  <a:cubicBezTo>
                    <a:pt x="813277" y="146161"/>
                    <a:pt x="808819" y="147876"/>
                    <a:pt x="803676" y="147876"/>
                  </a:cubicBezTo>
                  <a:cubicBezTo>
                    <a:pt x="800933" y="147876"/>
                    <a:pt x="796861" y="147233"/>
                    <a:pt x="791460" y="145947"/>
                  </a:cubicBezTo>
                  <a:cubicBezTo>
                    <a:pt x="786059" y="144661"/>
                    <a:pt x="781987" y="144018"/>
                    <a:pt x="779244" y="144018"/>
                  </a:cubicBezTo>
                  <a:lnTo>
                    <a:pt x="772815" y="144018"/>
                  </a:lnTo>
                  <a:cubicBezTo>
                    <a:pt x="779673" y="147447"/>
                    <a:pt x="783102" y="152162"/>
                    <a:pt x="783102" y="158163"/>
                  </a:cubicBezTo>
                  <a:cubicBezTo>
                    <a:pt x="772643" y="152162"/>
                    <a:pt x="764928" y="149162"/>
                    <a:pt x="759956" y="149162"/>
                  </a:cubicBezTo>
                  <a:cubicBezTo>
                    <a:pt x="751384" y="149162"/>
                    <a:pt x="741097" y="153448"/>
                    <a:pt x="729095" y="162020"/>
                  </a:cubicBezTo>
                  <a:lnTo>
                    <a:pt x="725237" y="159449"/>
                  </a:lnTo>
                  <a:cubicBezTo>
                    <a:pt x="739639" y="142304"/>
                    <a:pt x="757641" y="133731"/>
                    <a:pt x="779244" y="133731"/>
                  </a:cubicBezTo>
                  <a:cubicBezTo>
                    <a:pt x="781473" y="133731"/>
                    <a:pt x="784902" y="133945"/>
                    <a:pt x="789531" y="134374"/>
                  </a:cubicBezTo>
                  <a:cubicBezTo>
                    <a:pt x="794160" y="134803"/>
                    <a:pt x="797589" y="135017"/>
                    <a:pt x="799818" y="135017"/>
                  </a:cubicBezTo>
                  <a:cubicBezTo>
                    <a:pt x="811820" y="135017"/>
                    <a:pt x="818678" y="131159"/>
                    <a:pt x="820392" y="123444"/>
                  </a:cubicBezTo>
                  <a:close/>
                  <a:moveTo>
                    <a:pt x="205740" y="123444"/>
                  </a:moveTo>
                  <a:cubicBezTo>
                    <a:pt x="207455" y="124644"/>
                    <a:pt x="208312" y="126787"/>
                    <a:pt x="208312" y="129873"/>
                  </a:cubicBezTo>
                  <a:cubicBezTo>
                    <a:pt x="208141" y="135017"/>
                    <a:pt x="206169" y="139303"/>
                    <a:pt x="202397" y="142732"/>
                  </a:cubicBezTo>
                  <a:cubicBezTo>
                    <a:pt x="198625" y="146161"/>
                    <a:pt x="194168" y="147876"/>
                    <a:pt x="189024" y="147876"/>
                  </a:cubicBezTo>
                  <a:cubicBezTo>
                    <a:pt x="186281" y="147876"/>
                    <a:pt x="182209" y="147233"/>
                    <a:pt x="176808" y="145947"/>
                  </a:cubicBezTo>
                  <a:cubicBezTo>
                    <a:pt x="171408" y="144661"/>
                    <a:pt x="167336" y="144018"/>
                    <a:pt x="164592" y="144018"/>
                  </a:cubicBezTo>
                  <a:lnTo>
                    <a:pt x="158163" y="144018"/>
                  </a:lnTo>
                  <a:cubicBezTo>
                    <a:pt x="165021" y="147447"/>
                    <a:pt x="168450" y="152162"/>
                    <a:pt x="168450" y="158163"/>
                  </a:cubicBezTo>
                  <a:cubicBezTo>
                    <a:pt x="157992" y="152162"/>
                    <a:pt x="150276" y="149162"/>
                    <a:pt x="145304" y="149162"/>
                  </a:cubicBezTo>
                  <a:cubicBezTo>
                    <a:pt x="136732" y="149162"/>
                    <a:pt x="126445" y="153448"/>
                    <a:pt x="114443" y="162020"/>
                  </a:cubicBezTo>
                  <a:lnTo>
                    <a:pt x="110586" y="159449"/>
                  </a:lnTo>
                  <a:cubicBezTo>
                    <a:pt x="124987" y="142304"/>
                    <a:pt x="142990" y="133731"/>
                    <a:pt x="164592" y="133731"/>
                  </a:cubicBezTo>
                  <a:cubicBezTo>
                    <a:pt x="166821" y="133731"/>
                    <a:pt x="170250" y="133945"/>
                    <a:pt x="174879" y="134374"/>
                  </a:cubicBezTo>
                  <a:cubicBezTo>
                    <a:pt x="179509" y="134803"/>
                    <a:pt x="182938" y="135017"/>
                    <a:pt x="185166" y="135017"/>
                  </a:cubicBezTo>
                  <a:cubicBezTo>
                    <a:pt x="197168" y="135017"/>
                    <a:pt x="204026" y="131159"/>
                    <a:pt x="205740" y="123444"/>
                  </a:cubicBezTo>
                  <a:close/>
                  <a:moveTo>
                    <a:pt x="662230" y="79724"/>
                  </a:moveTo>
                  <a:cubicBezTo>
                    <a:pt x="667545" y="87954"/>
                    <a:pt x="672259" y="93526"/>
                    <a:pt x="676374" y="96441"/>
                  </a:cubicBezTo>
                  <a:cubicBezTo>
                    <a:pt x="690947" y="106556"/>
                    <a:pt x="698234" y="118986"/>
                    <a:pt x="698234" y="133731"/>
                  </a:cubicBezTo>
                  <a:cubicBezTo>
                    <a:pt x="692062" y="123444"/>
                    <a:pt x="683918" y="118300"/>
                    <a:pt x="673802" y="118300"/>
                  </a:cubicBezTo>
                  <a:cubicBezTo>
                    <a:pt x="663858" y="118300"/>
                    <a:pt x="657000" y="121730"/>
                    <a:pt x="653228" y="128587"/>
                  </a:cubicBezTo>
                  <a:cubicBezTo>
                    <a:pt x="653400" y="124130"/>
                    <a:pt x="654686" y="120186"/>
                    <a:pt x="657086" y="116757"/>
                  </a:cubicBezTo>
                  <a:cubicBezTo>
                    <a:pt x="659829" y="112643"/>
                    <a:pt x="663258" y="110585"/>
                    <a:pt x="667373" y="110585"/>
                  </a:cubicBezTo>
                  <a:cubicBezTo>
                    <a:pt x="661201" y="107328"/>
                    <a:pt x="656915" y="103470"/>
                    <a:pt x="654514" y="99012"/>
                  </a:cubicBezTo>
                  <a:cubicBezTo>
                    <a:pt x="657772" y="97298"/>
                    <a:pt x="661629" y="96441"/>
                    <a:pt x="666087" y="96441"/>
                  </a:cubicBezTo>
                  <a:cubicBezTo>
                    <a:pt x="662658" y="93869"/>
                    <a:pt x="660944" y="90011"/>
                    <a:pt x="660944" y="84868"/>
                  </a:cubicBezTo>
                  <a:cubicBezTo>
                    <a:pt x="660944" y="86068"/>
                    <a:pt x="661372" y="84353"/>
                    <a:pt x="662230" y="79724"/>
                  </a:cubicBezTo>
                  <a:close/>
                  <a:moveTo>
                    <a:pt x="47578" y="79724"/>
                  </a:moveTo>
                  <a:cubicBezTo>
                    <a:pt x="52893" y="87954"/>
                    <a:pt x="57608" y="93526"/>
                    <a:pt x="61722" y="96441"/>
                  </a:cubicBezTo>
                  <a:cubicBezTo>
                    <a:pt x="76296" y="106556"/>
                    <a:pt x="83582" y="118986"/>
                    <a:pt x="83582" y="133731"/>
                  </a:cubicBezTo>
                  <a:cubicBezTo>
                    <a:pt x="77410" y="123444"/>
                    <a:pt x="69266" y="118300"/>
                    <a:pt x="59151" y="118300"/>
                  </a:cubicBezTo>
                  <a:cubicBezTo>
                    <a:pt x="49207" y="118300"/>
                    <a:pt x="42349" y="121730"/>
                    <a:pt x="38577" y="128587"/>
                  </a:cubicBezTo>
                  <a:cubicBezTo>
                    <a:pt x="38748" y="124130"/>
                    <a:pt x="40034" y="120186"/>
                    <a:pt x="42434" y="116757"/>
                  </a:cubicBezTo>
                  <a:cubicBezTo>
                    <a:pt x="45178" y="112643"/>
                    <a:pt x="48606" y="110585"/>
                    <a:pt x="52721" y="110585"/>
                  </a:cubicBezTo>
                  <a:cubicBezTo>
                    <a:pt x="46549" y="107328"/>
                    <a:pt x="42263" y="103470"/>
                    <a:pt x="39863" y="99012"/>
                  </a:cubicBezTo>
                  <a:cubicBezTo>
                    <a:pt x="43120" y="97298"/>
                    <a:pt x="46978" y="96441"/>
                    <a:pt x="51435" y="96441"/>
                  </a:cubicBezTo>
                  <a:cubicBezTo>
                    <a:pt x="48006" y="93869"/>
                    <a:pt x="46292" y="90011"/>
                    <a:pt x="46292" y="84868"/>
                  </a:cubicBezTo>
                  <a:cubicBezTo>
                    <a:pt x="46292" y="86068"/>
                    <a:pt x="46721" y="84353"/>
                    <a:pt x="47578" y="79724"/>
                  </a:cubicBezTo>
                  <a:close/>
                  <a:moveTo>
                    <a:pt x="1276882" y="79724"/>
                  </a:moveTo>
                  <a:cubicBezTo>
                    <a:pt x="1282197" y="87954"/>
                    <a:pt x="1286911" y="93526"/>
                    <a:pt x="1291026" y="96441"/>
                  </a:cubicBezTo>
                  <a:cubicBezTo>
                    <a:pt x="1305599" y="106556"/>
                    <a:pt x="1312886" y="118986"/>
                    <a:pt x="1312886" y="133731"/>
                  </a:cubicBezTo>
                  <a:cubicBezTo>
                    <a:pt x="1306714" y="123444"/>
                    <a:pt x="1298570" y="118300"/>
                    <a:pt x="1288454" y="118300"/>
                  </a:cubicBezTo>
                  <a:cubicBezTo>
                    <a:pt x="1278510" y="118300"/>
                    <a:pt x="1271652" y="121730"/>
                    <a:pt x="1267880" y="128587"/>
                  </a:cubicBezTo>
                  <a:cubicBezTo>
                    <a:pt x="1268052" y="124130"/>
                    <a:pt x="1269338" y="120186"/>
                    <a:pt x="1271738" y="116757"/>
                  </a:cubicBezTo>
                  <a:cubicBezTo>
                    <a:pt x="1274481" y="112643"/>
                    <a:pt x="1277910" y="110585"/>
                    <a:pt x="1282025" y="110585"/>
                  </a:cubicBezTo>
                  <a:cubicBezTo>
                    <a:pt x="1275853" y="107328"/>
                    <a:pt x="1271567" y="103470"/>
                    <a:pt x="1269166" y="99012"/>
                  </a:cubicBezTo>
                  <a:cubicBezTo>
                    <a:pt x="1272424" y="97298"/>
                    <a:pt x="1276281" y="96441"/>
                    <a:pt x="1280739" y="96441"/>
                  </a:cubicBezTo>
                  <a:cubicBezTo>
                    <a:pt x="1277310" y="93869"/>
                    <a:pt x="1275596" y="90011"/>
                    <a:pt x="1275596" y="84868"/>
                  </a:cubicBezTo>
                  <a:cubicBezTo>
                    <a:pt x="1275596" y="86068"/>
                    <a:pt x="1276024" y="84353"/>
                    <a:pt x="1276882" y="79724"/>
                  </a:cubicBezTo>
                  <a:close/>
                  <a:moveTo>
                    <a:pt x="1891534" y="79724"/>
                  </a:moveTo>
                  <a:cubicBezTo>
                    <a:pt x="1896849" y="87954"/>
                    <a:pt x="1901563" y="93526"/>
                    <a:pt x="1905678" y="96441"/>
                  </a:cubicBezTo>
                  <a:cubicBezTo>
                    <a:pt x="1920251" y="106556"/>
                    <a:pt x="1927538" y="118986"/>
                    <a:pt x="1927538" y="133731"/>
                  </a:cubicBezTo>
                  <a:cubicBezTo>
                    <a:pt x="1921366" y="123444"/>
                    <a:pt x="1913222" y="118300"/>
                    <a:pt x="1903106" y="118300"/>
                  </a:cubicBezTo>
                  <a:cubicBezTo>
                    <a:pt x="1893162" y="118300"/>
                    <a:pt x="1886304" y="121730"/>
                    <a:pt x="1882532" y="128587"/>
                  </a:cubicBezTo>
                  <a:cubicBezTo>
                    <a:pt x="1882704" y="124130"/>
                    <a:pt x="1883990" y="120186"/>
                    <a:pt x="1886390" y="116757"/>
                  </a:cubicBezTo>
                  <a:cubicBezTo>
                    <a:pt x="1889133" y="112643"/>
                    <a:pt x="1892562" y="110585"/>
                    <a:pt x="1896677" y="110585"/>
                  </a:cubicBezTo>
                  <a:cubicBezTo>
                    <a:pt x="1890505" y="107328"/>
                    <a:pt x="1886219" y="103470"/>
                    <a:pt x="1883818" y="99012"/>
                  </a:cubicBezTo>
                  <a:cubicBezTo>
                    <a:pt x="1887076" y="97298"/>
                    <a:pt x="1890933" y="96441"/>
                    <a:pt x="1895391" y="96441"/>
                  </a:cubicBezTo>
                  <a:cubicBezTo>
                    <a:pt x="1891962" y="93869"/>
                    <a:pt x="1890248" y="90011"/>
                    <a:pt x="1890248" y="84868"/>
                  </a:cubicBezTo>
                  <a:cubicBezTo>
                    <a:pt x="1890248" y="86068"/>
                    <a:pt x="1890676" y="84353"/>
                    <a:pt x="1891534" y="79724"/>
                  </a:cubicBezTo>
                  <a:close/>
                  <a:moveTo>
                    <a:pt x="2506184" y="79724"/>
                  </a:moveTo>
                  <a:cubicBezTo>
                    <a:pt x="2511499" y="87954"/>
                    <a:pt x="2516213" y="93526"/>
                    <a:pt x="2520328" y="96441"/>
                  </a:cubicBezTo>
                  <a:cubicBezTo>
                    <a:pt x="2534901" y="106556"/>
                    <a:pt x="2542188" y="118986"/>
                    <a:pt x="2542188" y="133731"/>
                  </a:cubicBezTo>
                  <a:cubicBezTo>
                    <a:pt x="2536016" y="123444"/>
                    <a:pt x="2527872" y="118300"/>
                    <a:pt x="2517756" y="118300"/>
                  </a:cubicBezTo>
                  <a:cubicBezTo>
                    <a:pt x="2507812" y="118300"/>
                    <a:pt x="2500954" y="121730"/>
                    <a:pt x="2497182" y="128587"/>
                  </a:cubicBezTo>
                  <a:cubicBezTo>
                    <a:pt x="2497354" y="124130"/>
                    <a:pt x="2498640" y="120186"/>
                    <a:pt x="2501040" y="116757"/>
                  </a:cubicBezTo>
                  <a:cubicBezTo>
                    <a:pt x="2503783" y="112643"/>
                    <a:pt x="2507212" y="110585"/>
                    <a:pt x="2511327" y="110585"/>
                  </a:cubicBezTo>
                  <a:cubicBezTo>
                    <a:pt x="2505155" y="107328"/>
                    <a:pt x="2500869" y="103470"/>
                    <a:pt x="2498468" y="99012"/>
                  </a:cubicBezTo>
                  <a:cubicBezTo>
                    <a:pt x="2501726" y="97298"/>
                    <a:pt x="2505583" y="96441"/>
                    <a:pt x="2510041" y="96441"/>
                  </a:cubicBezTo>
                  <a:cubicBezTo>
                    <a:pt x="2506612" y="93869"/>
                    <a:pt x="2504898" y="90011"/>
                    <a:pt x="2504898" y="84868"/>
                  </a:cubicBezTo>
                  <a:cubicBezTo>
                    <a:pt x="2504898" y="86068"/>
                    <a:pt x="2505326" y="84353"/>
                    <a:pt x="2506184" y="79724"/>
                  </a:cubicBezTo>
                  <a:close/>
                  <a:moveTo>
                    <a:pt x="1935253" y="77153"/>
                  </a:moveTo>
                  <a:cubicBezTo>
                    <a:pt x="1939368" y="77153"/>
                    <a:pt x="1942969" y="78095"/>
                    <a:pt x="1946055" y="79981"/>
                  </a:cubicBezTo>
                  <a:cubicBezTo>
                    <a:pt x="1949827" y="82210"/>
                    <a:pt x="1951713" y="85211"/>
                    <a:pt x="1951713" y="88983"/>
                  </a:cubicBezTo>
                  <a:cubicBezTo>
                    <a:pt x="1948969" y="85382"/>
                    <a:pt x="1945626" y="83582"/>
                    <a:pt x="1941683" y="83582"/>
                  </a:cubicBezTo>
                  <a:cubicBezTo>
                    <a:pt x="1937225" y="83582"/>
                    <a:pt x="1935082" y="85725"/>
                    <a:pt x="1935253" y="90011"/>
                  </a:cubicBezTo>
                  <a:cubicBezTo>
                    <a:pt x="1935425" y="93955"/>
                    <a:pt x="1936625" y="96526"/>
                    <a:pt x="1938854" y="97727"/>
                  </a:cubicBezTo>
                  <a:cubicBezTo>
                    <a:pt x="1937997" y="98584"/>
                    <a:pt x="1936368" y="99012"/>
                    <a:pt x="1933967" y="99012"/>
                  </a:cubicBezTo>
                  <a:cubicBezTo>
                    <a:pt x="1931567" y="99012"/>
                    <a:pt x="1929467" y="98027"/>
                    <a:pt x="1927667" y="96055"/>
                  </a:cubicBezTo>
                  <a:cubicBezTo>
                    <a:pt x="1925866" y="94083"/>
                    <a:pt x="1924966" y="91897"/>
                    <a:pt x="1924966" y="89497"/>
                  </a:cubicBezTo>
                  <a:cubicBezTo>
                    <a:pt x="1921709" y="91554"/>
                    <a:pt x="1919137" y="92583"/>
                    <a:pt x="1917251" y="92583"/>
                  </a:cubicBezTo>
                  <a:cubicBezTo>
                    <a:pt x="1912279" y="92412"/>
                    <a:pt x="1908850" y="90268"/>
                    <a:pt x="1906964" y="86154"/>
                  </a:cubicBezTo>
                  <a:cubicBezTo>
                    <a:pt x="1910393" y="86154"/>
                    <a:pt x="1915108" y="84653"/>
                    <a:pt x="1921109" y="81653"/>
                  </a:cubicBezTo>
                  <a:cubicBezTo>
                    <a:pt x="1927109" y="78653"/>
                    <a:pt x="1931824" y="77153"/>
                    <a:pt x="1935253" y="77153"/>
                  </a:cubicBezTo>
                  <a:close/>
                  <a:moveTo>
                    <a:pt x="1320601" y="77153"/>
                  </a:moveTo>
                  <a:cubicBezTo>
                    <a:pt x="1324716" y="77153"/>
                    <a:pt x="1328317" y="78095"/>
                    <a:pt x="1331403" y="79981"/>
                  </a:cubicBezTo>
                  <a:cubicBezTo>
                    <a:pt x="1335175" y="82210"/>
                    <a:pt x="1337061" y="85211"/>
                    <a:pt x="1337061" y="88983"/>
                  </a:cubicBezTo>
                  <a:cubicBezTo>
                    <a:pt x="1334317" y="85382"/>
                    <a:pt x="1330974" y="83582"/>
                    <a:pt x="1327031" y="83582"/>
                  </a:cubicBezTo>
                  <a:cubicBezTo>
                    <a:pt x="1322573" y="83582"/>
                    <a:pt x="1320430" y="85725"/>
                    <a:pt x="1320601" y="90011"/>
                  </a:cubicBezTo>
                  <a:cubicBezTo>
                    <a:pt x="1320773" y="93955"/>
                    <a:pt x="1321973" y="96526"/>
                    <a:pt x="1324202" y="97727"/>
                  </a:cubicBezTo>
                  <a:cubicBezTo>
                    <a:pt x="1323345" y="98584"/>
                    <a:pt x="1321716" y="99012"/>
                    <a:pt x="1319315" y="99012"/>
                  </a:cubicBezTo>
                  <a:cubicBezTo>
                    <a:pt x="1316915" y="99012"/>
                    <a:pt x="1314815" y="98027"/>
                    <a:pt x="1313015" y="96055"/>
                  </a:cubicBezTo>
                  <a:cubicBezTo>
                    <a:pt x="1311214" y="94083"/>
                    <a:pt x="1310314" y="91897"/>
                    <a:pt x="1310314" y="89497"/>
                  </a:cubicBezTo>
                  <a:cubicBezTo>
                    <a:pt x="1307057" y="91554"/>
                    <a:pt x="1304485" y="92583"/>
                    <a:pt x="1302599" y="92583"/>
                  </a:cubicBezTo>
                  <a:cubicBezTo>
                    <a:pt x="1297627" y="92412"/>
                    <a:pt x="1294198" y="90268"/>
                    <a:pt x="1292312" y="86154"/>
                  </a:cubicBezTo>
                  <a:cubicBezTo>
                    <a:pt x="1295741" y="86154"/>
                    <a:pt x="1300456" y="84653"/>
                    <a:pt x="1306457" y="81653"/>
                  </a:cubicBezTo>
                  <a:cubicBezTo>
                    <a:pt x="1312457" y="78653"/>
                    <a:pt x="1317172" y="77153"/>
                    <a:pt x="1320601" y="77153"/>
                  </a:cubicBezTo>
                  <a:close/>
                  <a:moveTo>
                    <a:pt x="705949" y="77153"/>
                  </a:moveTo>
                  <a:cubicBezTo>
                    <a:pt x="710064" y="77153"/>
                    <a:pt x="713665" y="78095"/>
                    <a:pt x="716751" y="79981"/>
                  </a:cubicBezTo>
                  <a:cubicBezTo>
                    <a:pt x="720523" y="82210"/>
                    <a:pt x="722409" y="85211"/>
                    <a:pt x="722409" y="88983"/>
                  </a:cubicBezTo>
                  <a:cubicBezTo>
                    <a:pt x="719665" y="85382"/>
                    <a:pt x="716322" y="83582"/>
                    <a:pt x="712379" y="83582"/>
                  </a:cubicBezTo>
                  <a:cubicBezTo>
                    <a:pt x="707921" y="83582"/>
                    <a:pt x="705778" y="85725"/>
                    <a:pt x="705949" y="90011"/>
                  </a:cubicBezTo>
                  <a:cubicBezTo>
                    <a:pt x="706121" y="93955"/>
                    <a:pt x="707321" y="96526"/>
                    <a:pt x="709550" y="97727"/>
                  </a:cubicBezTo>
                  <a:cubicBezTo>
                    <a:pt x="708693" y="98584"/>
                    <a:pt x="707064" y="99012"/>
                    <a:pt x="704663" y="99012"/>
                  </a:cubicBezTo>
                  <a:cubicBezTo>
                    <a:pt x="702263" y="99012"/>
                    <a:pt x="700163" y="98027"/>
                    <a:pt x="698363" y="96055"/>
                  </a:cubicBezTo>
                  <a:cubicBezTo>
                    <a:pt x="696562" y="94083"/>
                    <a:pt x="695662" y="91897"/>
                    <a:pt x="695662" y="89497"/>
                  </a:cubicBezTo>
                  <a:cubicBezTo>
                    <a:pt x="692405" y="91554"/>
                    <a:pt x="689833" y="92583"/>
                    <a:pt x="687947" y="92583"/>
                  </a:cubicBezTo>
                  <a:cubicBezTo>
                    <a:pt x="682975" y="92412"/>
                    <a:pt x="679546" y="90268"/>
                    <a:pt x="677660" y="86154"/>
                  </a:cubicBezTo>
                  <a:cubicBezTo>
                    <a:pt x="681089" y="86154"/>
                    <a:pt x="685804" y="84653"/>
                    <a:pt x="691805" y="81653"/>
                  </a:cubicBezTo>
                  <a:cubicBezTo>
                    <a:pt x="697805" y="78653"/>
                    <a:pt x="702520" y="77153"/>
                    <a:pt x="705949" y="77153"/>
                  </a:cubicBezTo>
                  <a:close/>
                  <a:moveTo>
                    <a:pt x="91298" y="77153"/>
                  </a:moveTo>
                  <a:cubicBezTo>
                    <a:pt x="95412" y="77153"/>
                    <a:pt x="99013" y="78095"/>
                    <a:pt x="102099" y="79981"/>
                  </a:cubicBezTo>
                  <a:cubicBezTo>
                    <a:pt x="105871" y="82210"/>
                    <a:pt x="107757" y="85211"/>
                    <a:pt x="107757" y="88983"/>
                  </a:cubicBezTo>
                  <a:cubicBezTo>
                    <a:pt x="105014" y="85382"/>
                    <a:pt x="101670" y="83582"/>
                    <a:pt x="97727" y="83582"/>
                  </a:cubicBezTo>
                  <a:cubicBezTo>
                    <a:pt x="93269" y="83582"/>
                    <a:pt x="91126" y="85725"/>
                    <a:pt x="91298" y="90011"/>
                  </a:cubicBezTo>
                  <a:cubicBezTo>
                    <a:pt x="91469" y="93955"/>
                    <a:pt x="92669" y="96526"/>
                    <a:pt x="94898" y="97727"/>
                  </a:cubicBezTo>
                  <a:cubicBezTo>
                    <a:pt x="94041" y="98584"/>
                    <a:pt x="92412" y="99012"/>
                    <a:pt x="90012" y="99012"/>
                  </a:cubicBezTo>
                  <a:cubicBezTo>
                    <a:pt x="87611" y="99012"/>
                    <a:pt x="85511" y="98027"/>
                    <a:pt x="83711" y="96055"/>
                  </a:cubicBezTo>
                  <a:cubicBezTo>
                    <a:pt x="81911" y="94083"/>
                    <a:pt x="81011" y="91897"/>
                    <a:pt x="81011" y="89497"/>
                  </a:cubicBezTo>
                  <a:cubicBezTo>
                    <a:pt x="77753" y="91554"/>
                    <a:pt x="75181" y="92583"/>
                    <a:pt x="73295" y="92583"/>
                  </a:cubicBezTo>
                  <a:cubicBezTo>
                    <a:pt x="68323" y="92412"/>
                    <a:pt x="64894" y="90268"/>
                    <a:pt x="63008" y="86154"/>
                  </a:cubicBezTo>
                  <a:cubicBezTo>
                    <a:pt x="66437" y="86154"/>
                    <a:pt x="71152" y="84653"/>
                    <a:pt x="77153" y="81653"/>
                  </a:cubicBezTo>
                  <a:cubicBezTo>
                    <a:pt x="83154" y="78653"/>
                    <a:pt x="87869" y="77153"/>
                    <a:pt x="91298" y="77153"/>
                  </a:cubicBezTo>
                  <a:close/>
                  <a:moveTo>
                    <a:pt x="2549903" y="77153"/>
                  </a:moveTo>
                  <a:cubicBezTo>
                    <a:pt x="2554018" y="77153"/>
                    <a:pt x="2557619" y="78095"/>
                    <a:pt x="2560705" y="79981"/>
                  </a:cubicBezTo>
                  <a:cubicBezTo>
                    <a:pt x="2564477" y="82210"/>
                    <a:pt x="2566363" y="85211"/>
                    <a:pt x="2566363" y="88983"/>
                  </a:cubicBezTo>
                  <a:cubicBezTo>
                    <a:pt x="2563619" y="85382"/>
                    <a:pt x="2560276" y="83582"/>
                    <a:pt x="2556333" y="83582"/>
                  </a:cubicBezTo>
                  <a:cubicBezTo>
                    <a:pt x="2551875" y="83582"/>
                    <a:pt x="2549732" y="85725"/>
                    <a:pt x="2549903" y="90011"/>
                  </a:cubicBezTo>
                  <a:cubicBezTo>
                    <a:pt x="2550075" y="93955"/>
                    <a:pt x="2551275" y="96526"/>
                    <a:pt x="2553504" y="97727"/>
                  </a:cubicBezTo>
                  <a:cubicBezTo>
                    <a:pt x="2552647" y="98584"/>
                    <a:pt x="2551018" y="99012"/>
                    <a:pt x="2548617" y="99012"/>
                  </a:cubicBezTo>
                  <a:cubicBezTo>
                    <a:pt x="2546217" y="99012"/>
                    <a:pt x="2544117" y="98027"/>
                    <a:pt x="2542317" y="96055"/>
                  </a:cubicBezTo>
                  <a:cubicBezTo>
                    <a:pt x="2540516" y="94083"/>
                    <a:pt x="2539616" y="91897"/>
                    <a:pt x="2539616" y="89497"/>
                  </a:cubicBezTo>
                  <a:cubicBezTo>
                    <a:pt x="2536359" y="91554"/>
                    <a:pt x="2533787" y="92583"/>
                    <a:pt x="2531901" y="92583"/>
                  </a:cubicBezTo>
                  <a:cubicBezTo>
                    <a:pt x="2526929" y="92412"/>
                    <a:pt x="2523500" y="90268"/>
                    <a:pt x="2521614" y="86154"/>
                  </a:cubicBezTo>
                  <a:cubicBezTo>
                    <a:pt x="2525043" y="86154"/>
                    <a:pt x="2529758" y="84653"/>
                    <a:pt x="2535759" y="81653"/>
                  </a:cubicBezTo>
                  <a:cubicBezTo>
                    <a:pt x="2541759" y="78653"/>
                    <a:pt x="2546474" y="77153"/>
                    <a:pt x="2549903" y="77153"/>
                  </a:cubicBezTo>
                  <a:close/>
                  <a:moveTo>
                    <a:pt x="807533" y="60436"/>
                  </a:moveTo>
                  <a:lnTo>
                    <a:pt x="810362" y="63522"/>
                  </a:lnTo>
                  <a:cubicBezTo>
                    <a:pt x="805905" y="67637"/>
                    <a:pt x="802819" y="72781"/>
                    <a:pt x="801104" y="78953"/>
                  </a:cubicBezTo>
                  <a:cubicBezTo>
                    <a:pt x="799047" y="86154"/>
                    <a:pt x="793475" y="92412"/>
                    <a:pt x="784388" y="97727"/>
                  </a:cubicBezTo>
                  <a:cubicBezTo>
                    <a:pt x="780273" y="100127"/>
                    <a:pt x="775987" y="103556"/>
                    <a:pt x="771529" y="108014"/>
                  </a:cubicBezTo>
                  <a:cubicBezTo>
                    <a:pt x="775987" y="106299"/>
                    <a:pt x="780273" y="105442"/>
                    <a:pt x="784388" y="105442"/>
                  </a:cubicBezTo>
                  <a:cubicBezTo>
                    <a:pt x="788331" y="105442"/>
                    <a:pt x="791931" y="106385"/>
                    <a:pt x="795189" y="108271"/>
                  </a:cubicBezTo>
                  <a:cubicBezTo>
                    <a:pt x="799132" y="110500"/>
                    <a:pt x="801104" y="113414"/>
                    <a:pt x="801104" y="117015"/>
                  </a:cubicBezTo>
                  <a:cubicBezTo>
                    <a:pt x="795789" y="116157"/>
                    <a:pt x="792360" y="115729"/>
                    <a:pt x="790817" y="115729"/>
                  </a:cubicBezTo>
                  <a:cubicBezTo>
                    <a:pt x="770072" y="115900"/>
                    <a:pt x="748212" y="127473"/>
                    <a:pt x="725237" y="150447"/>
                  </a:cubicBezTo>
                  <a:lnTo>
                    <a:pt x="720094" y="145304"/>
                  </a:lnTo>
                  <a:cubicBezTo>
                    <a:pt x="743411" y="121987"/>
                    <a:pt x="754984" y="100127"/>
                    <a:pt x="754813" y="79724"/>
                  </a:cubicBezTo>
                  <a:cubicBezTo>
                    <a:pt x="754813" y="75095"/>
                    <a:pt x="754384" y="71666"/>
                    <a:pt x="753527" y="69437"/>
                  </a:cubicBezTo>
                  <a:cubicBezTo>
                    <a:pt x="762099" y="72523"/>
                    <a:pt x="766385" y="78095"/>
                    <a:pt x="766385" y="86154"/>
                  </a:cubicBezTo>
                  <a:cubicBezTo>
                    <a:pt x="766385" y="89411"/>
                    <a:pt x="765528" y="93269"/>
                    <a:pt x="763814" y="97727"/>
                  </a:cubicBezTo>
                  <a:cubicBezTo>
                    <a:pt x="767071" y="94469"/>
                    <a:pt x="770500" y="89754"/>
                    <a:pt x="774101" y="83582"/>
                  </a:cubicBezTo>
                  <a:cubicBezTo>
                    <a:pt x="778730" y="77067"/>
                    <a:pt x="784216" y="72438"/>
                    <a:pt x="790560" y="69694"/>
                  </a:cubicBezTo>
                  <a:cubicBezTo>
                    <a:pt x="798104" y="66437"/>
                    <a:pt x="803761" y="63351"/>
                    <a:pt x="807533" y="60436"/>
                  </a:cubicBezTo>
                  <a:close/>
                  <a:moveTo>
                    <a:pt x="192882" y="60436"/>
                  </a:moveTo>
                  <a:lnTo>
                    <a:pt x="195711" y="63522"/>
                  </a:lnTo>
                  <a:cubicBezTo>
                    <a:pt x="191253" y="67637"/>
                    <a:pt x="188167" y="72781"/>
                    <a:pt x="186452" y="78953"/>
                  </a:cubicBezTo>
                  <a:cubicBezTo>
                    <a:pt x="184395" y="86154"/>
                    <a:pt x="178823" y="92412"/>
                    <a:pt x="169736" y="97727"/>
                  </a:cubicBezTo>
                  <a:cubicBezTo>
                    <a:pt x="165621" y="100127"/>
                    <a:pt x="161335" y="103556"/>
                    <a:pt x="156877" y="108014"/>
                  </a:cubicBezTo>
                  <a:cubicBezTo>
                    <a:pt x="161335" y="106299"/>
                    <a:pt x="165621" y="105442"/>
                    <a:pt x="169736" y="105442"/>
                  </a:cubicBezTo>
                  <a:cubicBezTo>
                    <a:pt x="173679" y="105442"/>
                    <a:pt x="177280" y="106385"/>
                    <a:pt x="180537" y="108271"/>
                  </a:cubicBezTo>
                  <a:cubicBezTo>
                    <a:pt x="184481" y="110500"/>
                    <a:pt x="186452" y="113414"/>
                    <a:pt x="186452" y="117015"/>
                  </a:cubicBezTo>
                  <a:cubicBezTo>
                    <a:pt x="181137" y="116157"/>
                    <a:pt x="177708" y="115729"/>
                    <a:pt x="176165" y="115729"/>
                  </a:cubicBezTo>
                  <a:cubicBezTo>
                    <a:pt x="155420" y="115900"/>
                    <a:pt x="133560" y="127473"/>
                    <a:pt x="110586" y="150447"/>
                  </a:cubicBezTo>
                  <a:lnTo>
                    <a:pt x="105442" y="145304"/>
                  </a:lnTo>
                  <a:cubicBezTo>
                    <a:pt x="128759" y="121987"/>
                    <a:pt x="140332" y="100127"/>
                    <a:pt x="140161" y="79724"/>
                  </a:cubicBezTo>
                  <a:cubicBezTo>
                    <a:pt x="140161" y="75095"/>
                    <a:pt x="139732" y="71666"/>
                    <a:pt x="138875" y="69437"/>
                  </a:cubicBezTo>
                  <a:cubicBezTo>
                    <a:pt x="147447" y="72523"/>
                    <a:pt x="151734" y="78095"/>
                    <a:pt x="151734" y="86154"/>
                  </a:cubicBezTo>
                  <a:cubicBezTo>
                    <a:pt x="151734" y="89411"/>
                    <a:pt x="150876" y="93269"/>
                    <a:pt x="149162" y="97727"/>
                  </a:cubicBezTo>
                  <a:cubicBezTo>
                    <a:pt x="152419" y="94469"/>
                    <a:pt x="155848" y="89754"/>
                    <a:pt x="159449" y="83582"/>
                  </a:cubicBezTo>
                  <a:cubicBezTo>
                    <a:pt x="164078" y="77067"/>
                    <a:pt x="169564" y="72438"/>
                    <a:pt x="175908" y="69694"/>
                  </a:cubicBezTo>
                  <a:cubicBezTo>
                    <a:pt x="183452" y="66437"/>
                    <a:pt x="189110" y="63351"/>
                    <a:pt x="192882" y="60436"/>
                  </a:cubicBezTo>
                  <a:close/>
                  <a:moveTo>
                    <a:pt x="1422185" y="60436"/>
                  </a:moveTo>
                  <a:lnTo>
                    <a:pt x="1425014" y="63522"/>
                  </a:lnTo>
                  <a:cubicBezTo>
                    <a:pt x="1420557" y="67637"/>
                    <a:pt x="1417471" y="72781"/>
                    <a:pt x="1415756" y="78953"/>
                  </a:cubicBezTo>
                  <a:cubicBezTo>
                    <a:pt x="1413699" y="86154"/>
                    <a:pt x="1408127" y="92412"/>
                    <a:pt x="1399040" y="97727"/>
                  </a:cubicBezTo>
                  <a:cubicBezTo>
                    <a:pt x="1394925" y="100127"/>
                    <a:pt x="1390639" y="103556"/>
                    <a:pt x="1386181" y="108014"/>
                  </a:cubicBezTo>
                  <a:cubicBezTo>
                    <a:pt x="1390639" y="106299"/>
                    <a:pt x="1394925" y="105442"/>
                    <a:pt x="1399040" y="105442"/>
                  </a:cubicBezTo>
                  <a:cubicBezTo>
                    <a:pt x="1402983" y="105442"/>
                    <a:pt x="1406583" y="106385"/>
                    <a:pt x="1409841" y="108271"/>
                  </a:cubicBezTo>
                  <a:cubicBezTo>
                    <a:pt x="1413784" y="110500"/>
                    <a:pt x="1415756" y="113414"/>
                    <a:pt x="1415756" y="117015"/>
                  </a:cubicBezTo>
                  <a:cubicBezTo>
                    <a:pt x="1410441" y="116157"/>
                    <a:pt x="1407012" y="115729"/>
                    <a:pt x="1405469" y="115729"/>
                  </a:cubicBezTo>
                  <a:cubicBezTo>
                    <a:pt x="1384724" y="115900"/>
                    <a:pt x="1362864" y="127473"/>
                    <a:pt x="1339889" y="150447"/>
                  </a:cubicBezTo>
                  <a:lnTo>
                    <a:pt x="1334746" y="145304"/>
                  </a:lnTo>
                  <a:cubicBezTo>
                    <a:pt x="1358063" y="121987"/>
                    <a:pt x="1369636" y="100127"/>
                    <a:pt x="1369465" y="79724"/>
                  </a:cubicBezTo>
                  <a:cubicBezTo>
                    <a:pt x="1369465" y="75095"/>
                    <a:pt x="1369036" y="71666"/>
                    <a:pt x="1368179" y="69437"/>
                  </a:cubicBezTo>
                  <a:cubicBezTo>
                    <a:pt x="1376751" y="72523"/>
                    <a:pt x="1381037" y="78095"/>
                    <a:pt x="1381037" y="86154"/>
                  </a:cubicBezTo>
                  <a:cubicBezTo>
                    <a:pt x="1381037" y="89411"/>
                    <a:pt x="1380180" y="93269"/>
                    <a:pt x="1378466" y="97727"/>
                  </a:cubicBezTo>
                  <a:cubicBezTo>
                    <a:pt x="1381723" y="94469"/>
                    <a:pt x="1385152" y="89754"/>
                    <a:pt x="1388753" y="83582"/>
                  </a:cubicBezTo>
                  <a:cubicBezTo>
                    <a:pt x="1393382" y="77067"/>
                    <a:pt x="1398868" y="72438"/>
                    <a:pt x="1405212" y="69694"/>
                  </a:cubicBezTo>
                  <a:cubicBezTo>
                    <a:pt x="1412756" y="66437"/>
                    <a:pt x="1418413" y="63351"/>
                    <a:pt x="1422185" y="60436"/>
                  </a:cubicBezTo>
                  <a:close/>
                  <a:moveTo>
                    <a:pt x="2036837" y="60436"/>
                  </a:moveTo>
                  <a:lnTo>
                    <a:pt x="2039666" y="63522"/>
                  </a:lnTo>
                  <a:cubicBezTo>
                    <a:pt x="2035209" y="67637"/>
                    <a:pt x="2032123" y="72781"/>
                    <a:pt x="2030408" y="78953"/>
                  </a:cubicBezTo>
                  <a:cubicBezTo>
                    <a:pt x="2028351" y="86154"/>
                    <a:pt x="2022779" y="92412"/>
                    <a:pt x="2013692" y="97727"/>
                  </a:cubicBezTo>
                  <a:cubicBezTo>
                    <a:pt x="2009577" y="100127"/>
                    <a:pt x="2005291" y="103556"/>
                    <a:pt x="2000833" y="108014"/>
                  </a:cubicBezTo>
                  <a:cubicBezTo>
                    <a:pt x="2005291" y="106299"/>
                    <a:pt x="2009577" y="105442"/>
                    <a:pt x="2013692" y="105442"/>
                  </a:cubicBezTo>
                  <a:cubicBezTo>
                    <a:pt x="2017635" y="105442"/>
                    <a:pt x="2021235" y="106385"/>
                    <a:pt x="2024493" y="108271"/>
                  </a:cubicBezTo>
                  <a:cubicBezTo>
                    <a:pt x="2028436" y="110500"/>
                    <a:pt x="2030408" y="113414"/>
                    <a:pt x="2030408" y="117015"/>
                  </a:cubicBezTo>
                  <a:cubicBezTo>
                    <a:pt x="2025093" y="116157"/>
                    <a:pt x="2021664" y="115729"/>
                    <a:pt x="2020121" y="115729"/>
                  </a:cubicBezTo>
                  <a:cubicBezTo>
                    <a:pt x="1999376" y="115900"/>
                    <a:pt x="1977516" y="127473"/>
                    <a:pt x="1954541" y="150447"/>
                  </a:cubicBezTo>
                  <a:lnTo>
                    <a:pt x="1949398" y="145304"/>
                  </a:lnTo>
                  <a:cubicBezTo>
                    <a:pt x="1972715" y="121987"/>
                    <a:pt x="1984288" y="100127"/>
                    <a:pt x="1984117" y="79724"/>
                  </a:cubicBezTo>
                  <a:cubicBezTo>
                    <a:pt x="1984117" y="75095"/>
                    <a:pt x="1983688" y="71666"/>
                    <a:pt x="1982831" y="69437"/>
                  </a:cubicBezTo>
                  <a:cubicBezTo>
                    <a:pt x="1991403" y="72523"/>
                    <a:pt x="1995689" y="78095"/>
                    <a:pt x="1995689" y="86154"/>
                  </a:cubicBezTo>
                  <a:cubicBezTo>
                    <a:pt x="1995689" y="89411"/>
                    <a:pt x="1994832" y="93269"/>
                    <a:pt x="1993118" y="97727"/>
                  </a:cubicBezTo>
                  <a:cubicBezTo>
                    <a:pt x="1996375" y="94469"/>
                    <a:pt x="1999804" y="89754"/>
                    <a:pt x="2003405" y="83582"/>
                  </a:cubicBezTo>
                  <a:cubicBezTo>
                    <a:pt x="2008034" y="77067"/>
                    <a:pt x="2013520" y="72438"/>
                    <a:pt x="2019864" y="69694"/>
                  </a:cubicBezTo>
                  <a:cubicBezTo>
                    <a:pt x="2027408" y="66437"/>
                    <a:pt x="2033065" y="63351"/>
                    <a:pt x="2036837" y="60436"/>
                  </a:cubicBezTo>
                  <a:close/>
                  <a:moveTo>
                    <a:pt x="2651487" y="60436"/>
                  </a:moveTo>
                  <a:lnTo>
                    <a:pt x="2654316" y="63522"/>
                  </a:lnTo>
                  <a:cubicBezTo>
                    <a:pt x="2649859" y="67637"/>
                    <a:pt x="2646773" y="72781"/>
                    <a:pt x="2645058" y="78953"/>
                  </a:cubicBezTo>
                  <a:cubicBezTo>
                    <a:pt x="2643001" y="86154"/>
                    <a:pt x="2637429" y="92412"/>
                    <a:pt x="2628342" y="97727"/>
                  </a:cubicBezTo>
                  <a:cubicBezTo>
                    <a:pt x="2624227" y="100127"/>
                    <a:pt x="2619941" y="103556"/>
                    <a:pt x="2615483" y="108014"/>
                  </a:cubicBezTo>
                  <a:cubicBezTo>
                    <a:pt x="2619941" y="106299"/>
                    <a:pt x="2624227" y="105442"/>
                    <a:pt x="2628342" y="105442"/>
                  </a:cubicBezTo>
                  <a:cubicBezTo>
                    <a:pt x="2632285" y="105442"/>
                    <a:pt x="2635885" y="106385"/>
                    <a:pt x="2639143" y="108271"/>
                  </a:cubicBezTo>
                  <a:cubicBezTo>
                    <a:pt x="2643086" y="110500"/>
                    <a:pt x="2645058" y="113414"/>
                    <a:pt x="2645058" y="117015"/>
                  </a:cubicBezTo>
                  <a:cubicBezTo>
                    <a:pt x="2639743" y="116157"/>
                    <a:pt x="2636314" y="115729"/>
                    <a:pt x="2634771" y="115729"/>
                  </a:cubicBezTo>
                  <a:cubicBezTo>
                    <a:pt x="2614026" y="115900"/>
                    <a:pt x="2592166" y="127473"/>
                    <a:pt x="2569191" y="150447"/>
                  </a:cubicBezTo>
                  <a:lnTo>
                    <a:pt x="2564048" y="145304"/>
                  </a:lnTo>
                  <a:cubicBezTo>
                    <a:pt x="2587365" y="121987"/>
                    <a:pt x="2598938" y="100127"/>
                    <a:pt x="2598767" y="79724"/>
                  </a:cubicBezTo>
                  <a:cubicBezTo>
                    <a:pt x="2598767" y="75095"/>
                    <a:pt x="2598338" y="71666"/>
                    <a:pt x="2597481" y="69437"/>
                  </a:cubicBezTo>
                  <a:cubicBezTo>
                    <a:pt x="2606053" y="72523"/>
                    <a:pt x="2610339" y="78095"/>
                    <a:pt x="2610339" y="86154"/>
                  </a:cubicBezTo>
                  <a:cubicBezTo>
                    <a:pt x="2610339" y="89411"/>
                    <a:pt x="2609482" y="93269"/>
                    <a:pt x="2607768" y="97727"/>
                  </a:cubicBezTo>
                  <a:cubicBezTo>
                    <a:pt x="2611025" y="94469"/>
                    <a:pt x="2614454" y="89754"/>
                    <a:pt x="2618055" y="83582"/>
                  </a:cubicBezTo>
                  <a:cubicBezTo>
                    <a:pt x="2622684" y="77067"/>
                    <a:pt x="2628170" y="72438"/>
                    <a:pt x="2634514" y="69694"/>
                  </a:cubicBezTo>
                  <a:cubicBezTo>
                    <a:pt x="2642058" y="66437"/>
                    <a:pt x="2647715" y="63351"/>
                    <a:pt x="2651487" y="60436"/>
                  </a:cubicBezTo>
                  <a:close/>
                  <a:moveTo>
                    <a:pt x="743240" y="47577"/>
                  </a:moveTo>
                  <a:cubicBezTo>
                    <a:pt x="743240" y="47577"/>
                    <a:pt x="744954" y="48435"/>
                    <a:pt x="748383" y="50149"/>
                  </a:cubicBezTo>
                  <a:cubicBezTo>
                    <a:pt x="744440" y="50835"/>
                    <a:pt x="741439" y="53750"/>
                    <a:pt x="739382" y="58893"/>
                  </a:cubicBezTo>
                  <a:cubicBezTo>
                    <a:pt x="737668" y="63008"/>
                    <a:pt x="736810" y="67380"/>
                    <a:pt x="736810" y="72009"/>
                  </a:cubicBezTo>
                  <a:cubicBezTo>
                    <a:pt x="736810" y="102527"/>
                    <a:pt x="729095" y="126959"/>
                    <a:pt x="713665" y="145304"/>
                  </a:cubicBezTo>
                  <a:lnTo>
                    <a:pt x="707235" y="141446"/>
                  </a:lnTo>
                  <a:cubicBezTo>
                    <a:pt x="715979" y="130988"/>
                    <a:pt x="720265" y="118986"/>
                    <a:pt x="720094" y="105442"/>
                  </a:cubicBezTo>
                  <a:cubicBezTo>
                    <a:pt x="720094" y="99612"/>
                    <a:pt x="717522" y="93612"/>
                    <a:pt x="712379" y="87440"/>
                  </a:cubicBezTo>
                  <a:cubicBezTo>
                    <a:pt x="718722" y="87440"/>
                    <a:pt x="723437" y="91726"/>
                    <a:pt x="726523" y="100298"/>
                  </a:cubicBezTo>
                  <a:lnTo>
                    <a:pt x="726523" y="95155"/>
                  </a:lnTo>
                  <a:cubicBezTo>
                    <a:pt x="726523" y="92412"/>
                    <a:pt x="726095" y="88340"/>
                    <a:pt x="725237" y="82939"/>
                  </a:cubicBezTo>
                  <a:cubicBezTo>
                    <a:pt x="724380" y="77538"/>
                    <a:pt x="723952" y="73466"/>
                    <a:pt x="723952" y="70723"/>
                  </a:cubicBezTo>
                  <a:cubicBezTo>
                    <a:pt x="723952" y="64894"/>
                    <a:pt x="725752" y="59579"/>
                    <a:pt x="729352" y="54778"/>
                  </a:cubicBezTo>
                  <a:cubicBezTo>
                    <a:pt x="732953" y="49978"/>
                    <a:pt x="737582" y="47577"/>
                    <a:pt x="743240" y="47577"/>
                  </a:cubicBezTo>
                  <a:close/>
                  <a:moveTo>
                    <a:pt x="128588" y="47577"/>
                  </a:moveTo>
                  <a:cubicBezTo>
                    <a:pt x="128588" y="47577"/>
                    <a:pt x="130302" y="48435"/>
                    <a:pt x="133731" y="50149"/>
                  </a:cubicBezTo>
                  <a:cubicBezTo>
                    <a:pt x="129788" y="50835"/>
                    <a:pt x="126788" y="53750"/>
                    <a:pt x="124730" y="58893"/>
                  </a:cubicBezTo>
                  <a:cubicBezTo>
                    <a:pt x="123016" y="63008"/>
                    <a:pt x="122159" y="67380"/>
                    <a:pt x="122159" y="72009"/>
                  </a:cubicBezTo>
                  <a:cubicBezTo>
                    <a:pt x="122159" y="102527"/>
                    <a:pt x="114443" y="126959"/>
                    <a:pt x="99013" y="145304"/>
                  </a:cubicBezTo>
                  <a:lnTo>
                    <a:pt x="92583" y="141446"/>
                  </a:lnTo>
                  <a:cubicBezTo>
                    <a:pt x="101327" y="130988"/>
                    <a:pt x="105614" y="118986"/>
                    <a:pt x="105442" y="105442"/>
                  </a:cubicBezTo>
                  <a:cubicBezTo>
                    <a:pt x="105442" y="99612"/>
                    <a:pt x="102870" y="93612"/>
                    <a:pt x="97727" y="87440"/>
                  </a:cubicBezTo>
                  <a:cubicBezTo>
                    <a:pt x="104071" y="87440"/>
                    <a:pt x="108785" y="91726"/>
                    <a:pt x="111872" y="100298"/>
                  </a:cubicBezTo>
                  <a:lnTo>
                    <a:pt x="111872" y="95155"/>
                  </a:lnTo>
                  <a:cubicBezTo>
                    <a:pt x="111872" y="92412"/>
                    <a:pt x="111443" y="88340"/>
                    <a:pt x="110586" y="82939"/>
                  </a:cubicBezTo>
                  <a:cubicBezTo>
                    <a:pt x="109728" y="77538"/>
                    <a:pt x="109300" y="73466"/>
                    <a:pt x="109300" y="70723"/>
                  </a:cubicBezTo>
                  <a:cubicBezTo>
                    <a:pt x="109300" y="64894"/>
                    <a:pt x="111100" y="59579"/>
                    <a:pt x="114700" y="54778"/>
                  </a:cubicBezTo>
                  <a:cubicBezTo>
                    <a:pt x="118301" y="49978"/>
                    <a:pt x="122930" y="47577"/>
                    <a:pt x="128588" y="47577"/>
                  </a:cubicBezTo>
                  <a:close/>
                  <a:moveTo>
                    <a:pt x="1357892" y="47577"/>
                  </a:moveTo>
                  <a:cubicBezTo>
                    <a:pt x="1357892" y="47577"/>
                    <a:pt x="1359606" y="48435"/>
                    <a:pt x="1363035" y="50149"/>
                  </a:cubicBezTo>
                  <a:cubicBezTo>
                    <a:pt x="1359092" y="50835"/>
                    <a:pt x="1356091" y="53750"/>
                    <a:pt x="1354034" y="58893"/>
                  </a:cubicBezTo>
                  <a:cubicBezTo>
                    <a:pt x="1352320" y="63008"/>
                    <a:pt x="1351462" y="67380"/>
                    <a:pt x="1351462" y="72009"/>
                  </a:cubicBezTo>
                  <a:cubicBezTo>
                    <a:pt x="1351462" y="102527"/>
                    <a:pt x="1343747" y="126959"/>
                    <a:pt x="1328317" y="145304"/>
                  </a:cubicBezTo>
                  <a:lnTo>
                    <a:pt x="1321887" y="141446"/>
                  </a:lnTo>
                  <a:cubicBezTo>
                    <a:pt x="1330631" y="130988"/>
                    <a:pt x="1334917" y="118986"/>
                    <a:pt x="1334746" y="105442"/>
                  </a:cubicBezTo>
                  <a:cubicBezTo>
                    <a:pt x="1334746" y="99612"/>
                    <a:pt x="1332174" y="93612"/>
                    <a:pt x="1327031" y="87440"/>
                  </a:cubicBezTo>
                  <a:cubicBezTo>
                    <a:pt x="1333374" y="87440"/>
                    <a:pt x="1338089" y="91726"/>
                    <a:pt x="1341175" y="100298"/>
                  </a:cubicBezTo>
                  <a:lnTo>
                    <a:pt x="1341175" y="95155"/>
                  </a:lnTo>
                  <a:cubicBezTo>
                    <a:pt x="1341175" y="92412"/>
                    <a:pt x="1340747" y="88340"/>
                    <a:pt x="1339889" y="82939"/>
                  </a:cubicBezTo>
                  <a:cubicBezTo>
                    <a:pt x="1339032" y="77538"/>
                    <a:pt x="1338604" y="73466"/>
                    <a:pt x="1338604" y="70723"/>
                  </a:cubicBezTo>
                  <a:cubicBezTo>
                    <a:pt x="1338604" y="64894"/>
                    <a:pt x="1340404" y="59579"/>
                    <a:pt x="1344004" y="54778"/>
                  </a:cubicBezTo>
                  <a:cubicBezTo>
                    <a:pt x="1347605" y="49978"/>
                    <a:pt x="1352234" y="47577"/>
                    <a:pt x="1357892" y="47577"/>
                  </a:cubicBezTo>
                  <a:close/>
                  <a:moveTo>
                    <a:pt x="1972544" y="47577"/>
                  </a:moveTo>
                  <a:cubicBezTo>
                    <a:pt x="1972544" y="47577"/>
                    <a:pt x="1974258" y="48435"/>
                    <a:pt x="1977687" y="50149"/>
                  </a:cubicBezTo>
                  <a:cubicBezTo>
                    <a:pt x="1973744" y="50835"/>
                    <a:pt x="1970743" y="53750"/>
                    <a:pt x="1968686" y="58893"/>
                  </a:cubicBezTo>
                  <a:cubicBezTo>
                    <a:pt x="1966972" y="63008"/>
                    <a:pt x="1966114" y="67380"/>
                    <a:pt x="1966114" y="72009"/>
                  </a:cubicBezTo>
                  <a:cubicBezTo>
                    <a:pt x="1966114" y="102527"/>
                    <a:pt x="1958399" y="126959"/>
                    <a:pt x="1942969" y="145304"/>
                  </a:cubicBezTo>
                  <a:lnTo>
                    <a:pt x="1936539" y="141446"/>
                  </a:lnTo>
                  <a:cubicBezTo>
                    <a:pt x="1945283" y="130988"/>
                    <a:pt x="1949569" y="118986"/>
                    <a:pt x="1949398" y="105442"/>
                  </a:cubicBezTo>
                  <a:cubicBezTo>
                    <a:pt x="1949398" y="99612"/>
                    <a:pt x="1946826" y="93612"/>
                    <a:pt x="1941683" y="87440"/>
                  </a:cubicBezTo>
                  <a:cubicBezTo>
                    <a:pt x="1948026" y="87440"/>
                    <a:pt x="1952741" y="91726"/>
                    <a:pt x="1955827" y="100298"/>
                  </a:cubicBezTo>
                  <a:lnTo>
                    <a:pt x="1955827" y="95155"/>
                  </a:lnTo>
                  <a:cubicBezTo>
                    <a:pt x="1955827" y="92412"/>
                    <a:pt x="1955399" y="88340"/>
                    <a:pt x="1954541" y="82939"/>
                  </a:cubicBezTo>
                  <a:cubicBezTo>
                    <a:pt x="1953684" y="77538"/>
                    <a:pt x="1953256" y="73466"/>
                    <a:pt x="1953256" y="70723"/>
                  </a:cubicBezTo>
                  <a:cubicBezTo>
                    <a:pt x="1953256" y="64894"/>
                    <a:pt x="1955056" y="59579"/>
                    <a:pt x="1958656" y="54778"/>
                  </a:cubicBezTo>
                  <a:cubicBezTo>
                    <a:pt x="1962257" y="49978"/>
                    <a:pt x="1966886" y="47577"/>
                    <a:pt x="1972544" y="47577"/>
                  </a:cubicBezTo>
                  <a:close/>
                  <a:moveTo>
                    <a:pt x="2587194" y="47577"/>
                  </a:moveTo>
                  <a:cubicBezTo>
                    <a:pt x="2587194" y="47577"/>
                    <a:pt x="2588908" y="48435"/>
                    <a:pt x="2592337" y="50149"/>
                  </a:cubicBezTo>
                  <a:cubicBezTo>
                    <a:pt x="2588394" y="50835"/>
                    <a:pt x="2585393" y="53750"/>
                    <a:pt x="2583336" y="58893"/>
                  </a:cubicBezTo>
                  <a:cubicBezTo>
                    <a:pt x="2581622" y="63008"/>
                    <a:pt x="2580764" y="67380"/>
                    <a:pt x="2580764" y="72009"/>
                  </a:cubicBezTo>
                  <a:cubicBezTo>
                    <a:pt x="2580764" y="102527"/>
                    <a:pt x="2573049" y="126959"/>
                    <a:pt x="2557619" y="145304"/>
                  </a:cubicBezTo>
                  <a:lnTo>
                    <a:pt x="2551189" y="141446"/>
                  </a:lnTo>
                  <a:cubicBezTo>
                    <a:pt x="2559933" y="130988"/>
                    <a:pt x="2564219" y="118986"/>
                    <a:pt x="2564048" y="105442"/>
                  </a:cubicBezTo>
                  <a:cubicBezTo>
                    <a:pt x="2564048" y="99612"/>
                    <a:pt x="2561476" y="93612"/>
                    <a:pt x="2556333" y="87440"/>
                  </a:cubicBezTo>
                  <a:cubicBezTo>
                    <a:pt x="2562676" y="87440"/>
                    <a:pt x="2567391" y="91726"/>
                    <a:pt x="2570477" y="100298"/>
                  </a:cubicBezTo>
                  <a:lnTo>
                    <a:pt x="2570477" y="95155"/>
                  </a:lnTo>
                  <a:cubicBezTo>
                    <a:pt x="2570477" y="92412"/>
                    <a:pt x="2570049" y="88340"/>
                    <a:pt x="2569191" y="82939"/>
                  </a:cubicBezTo>
                  <a:cubicBezTo>
                    <a:pt x="2568334" y="77538"/>
                    <a:pt x="2567906" y="73466"/>
                    <a:pt x="2567906" y="70723"/>
                  </a:cubicBezTo>
                  <a:cubicBezTo>
                    <a:pt x="2567906" y="64894"/>
                    <a:pt x="2569706" y="59579"/>
                    <a:pt x="2573306" y="54778"/>
                  </a:cubicBezTo>
                  <a:cubicBezTo>
                    <a:pt x="2576907" y="49978"/>
                    <a:pt x="2581536" y="47577"/>
                    <a:pt x="2587194" y="47577"/>
                  </a:cubicBezTo>
                  <a:close/>
                  <a:moveTo>
                    <a:pt x="673802" y="37290"/>
                  </a:moveTo>
                  <a:cubicBezTo>
                    <a:pt x="677231" y="39348"/>
                    <a:pt x="678946" y="44063"/>
                    <a:pt x="678946" y="51435"/>
                  </a:cubicBezTo>
                  <a:cubicBezTo>
                    <a:pt x="678946" y="57093"/>
                    <a:pt x="676374" y="61379"/>
                    <a:pt x="671231" y="64294"/>
                  </a:cubicBezTo>
                  <a:cubicBezTo>
                    <a:pt x="674831" y="64637"/>
                    <a:pt x="676546" y="67637"/>
                    <a:pt x="676374" y="73295"/>
                  </a:cubicBezTo>
                  <a:cubicBezTo>
                    <a:pt x="676203" y="77581"/>
                    <a:pt x="673631" y="80153"/>
                    <a:pt x="668659" y="81010"/>
                  </a:cubicBezTo>
                  <a:cubicBezTo>
                    <a:pt x="668316" y="76724"/>
                    <a:pt x="667030" y="74581"/>
                    <a:pt x="664801" y="74581"/>
                  </a:cubicBezTo>
                  <a:cubicBezTo>
                    <a:pt x="660515" y="74581"/>
                    <a:pt x="658372" y="76724"/>
                    <a:pt x="658372" y="81010"/>
                  </a:cubicBezTo>
                  <a:cubicBezTo>
                    <a:pt x="658372" y="87182"/>
                    <a:pt x="658715" y="90783"/>
                    <a:pt x="659401" y="91812"/>
                  </a:cubicBezTo>
                  <a:cubicBezTo>
                    <a:pt x="655286" y="90611"/>
                    <a:pt x="653228" y="86154"/>
                    <a:pt x="653228" y="78438"/>
                  </a:cubicBezTo>
                  <a:cubicBezTo>
                    <a:pt x="653228" y="75181"/>
                    <a:pt x="656657" y="68751"/>
                    <a:pt x="663515" y="59150"/>
                  </a:cubicBezTo>
                  <a:cubicBezTo>
                    <a:pt x="670373" y="49549"/>
                    <a:pt x="673802" y="42262"/>
                    <a:pt x="673802" y="37290"/>
                  </a:cubicBezTo>
                  <a:close/>
                  <a:moveTo>
                    <a:pt x="59151" y="37290"/>
                  </a:moveTo>
                  <a:cubicBezTo>
                    <a:pt x="62580" y="39348"/>
                    <a:pt x="64294" y="44063"/>
                    <a:pt x="64294" y="51435"/>
                  </a:cubicBezTo>
                  <a:cubicBezTo>
                    <a:pt x="64294" y="57093"/>
                    <a:pt x="61722" y="61379"/>
                    <a:pt x="56579" y="64294"/>
                  </a:cubicBezTo>
                  <a:cubicBezTo>
                    <a:pt x="60179" y="64637"/>
                    <a:pt x="61894" y="67637"/>
                    <a:pt x="61722" y="73295"/>
                  </a:cubicBezTo>
                  <a:cubicBezTo>
                    <a:pt x="61551" y="77581"/>
                    <a:pt x="58979" y="80153"/>
                    <a:pt x="54007" y="81010"/>
                  </a:cubicBezTo>
                  <a:cubicBezTo>
                    <a:pt x="53664" y="76724"/>
                    <a:pt x="52378" y="74581"/>
                    <a:pt x="50150" y="74581"/>
                  </a:cubicBezTo>
                  <a:cubicBezTo>
                    <a:pt x="45863" y="74581"/>
                    <a:pt x="43720" y="76724"/>
                    <a:pt x="43720" y="81010"/>
                  </a:cubicBezTo>
                  <a:cubicBezTo>
                    <a:pt x="43720" y="87182"/>
                    <a:pt x="44063" y="90783"/>
                    <a:pt x="44749" y="91812"/>
                  </a:cubicBezTo>
                  <a:cubicBezTo>
                    <a:pt x="40634" y="90611"/>
                    <a:pt x="38577" y="86154"/>
                    <a:pt x="38577" y="78438"/>
                  </a:cubicBezTo>
                  <a:cubicBezTo>
                    <a:pt x="38577" y="75181"/>
                    <a:pt x="42006" y="68751"/>
                    <a:pt x="48864" y="59150"/>
                  </a:cubicBezTo>
                  <a:cubicBezTo>
                    <a:pt x="55722" y="49549"/>
                    <a:pt x="59151" y="42262"/>
                    <a:pt x="59151" y="37290"/>
                  </a:cubicBezTo>
                  <a:close/>
                  <a:moveTo>
                    <a:pt x="1288454" y="37290"/>
                  </a:moveTo>
                  <a:cubicBezTo>
                    <a:pt x="1291883" y="39348"/>
                    <a:pt x="1293598" y="44063"/>
                    <a:pt x="1293598" y="51435"/>
                  </a:cubicBezTo>
                  <a:cubicBezTo>
                    <a:pt x="1293598" y="57093"/>
                    <a:pt x="1291026" y="61379"/>
                    <a:pt x="1285883" y="64294"/>
                  </a:cubicBezTo>
                  <a:cubicBezTo>
                    <a:pt x="1289483" y="64637"/>
                    <a:pt x="1291198" y="67637"/>
                    <a:pt x="1291026" y="73295"/>
                  </a:cubicBezTo>
                  <a:cubicBezTo>
                    <a:pt x="1290855" y="77581"/>
                    <a:pt x="1288283" y="80153"/>
                    <a:pt x="1283311" y="81010"/>
                  </a:cubicBezTo>
                  <a:cubicBezTo>
                    <a:pt x="1282968" y="76724"/>
                    <a:pt x="1281682" y="74581"/>
                    <a:pt x="1279453" y="74581"/>
                  </a:cubicBezTo>
                  <a:cubicBezTo>
                    <a:pt x="1275167" y="74581"/>
                    <a:pt x="1273024" y="76724"/>
                    <a:pt x="1273024" y="81010"/>
                  </a:cubicBezTo>
                  <a:cubicBezTo>
                    <a:pt x="1273024" y="87182"/>
                    <a:pt x="1273367" y="90783"/>
                    <a:pt x="1274053" y="91812"/>
                  </a:cubicBezTo>
                  <a:cubicBezTo>
                    <a:pt x="1269938" y="90611"/>
                    <a:pt x="1267880" y="86154"/>
                    <a:pt x="1267880" y="78438"/>
                  </a:cubicBezTo>
                  <a:cubicBezTo>
                    <a:pt x="1267880" y="75181"/>
                    <a:pt x="1271309" y="68751"/>
                    <a:pt x="1278167" y="59150"/>
                  </a:cubicBezTo>
                  <a:cubicBezTo>
                    <a:pt x="1285025" y="49549"/>
                    <a:pt x="1288454" y="42262"/>
                    <a:pt x="1288454" y="37290"/>
                  </a:cubicBezTo>
                  <a:close/>
                  <a:moveTo>
                    <a:pt x="1903106" y="37290"/>
                  </a:moveTo>
                  <a:cubicBezTo>
                    <a:pt x="1906535" y="39348"/>
                    <a:pt x="1908250" y="44063"/>
                    <a:pt x="1908250" y="51435"/>
                  </a:cubicBezTo>
                  <a:cubicBezTo>
                    <a:pt x="1908250" y="57093"/>
                    <a:pt x="1905678" y="61379"/>
                    <a:pt x="1900535" y="64294"/>
                  </a:cubicBezTo>
                  <a:cubicBezTo>
                    <a:pt x="1904135" y="64637"/>
                    <a:pt x="1905850" y="67637"/>
                    <a:pt x="1905678" y="73295"/>
                  </a:cubicBezTo>
                  <a:cubicBezTo>
                    <a:pt x="1905507" y="77581"/>
                    <a:pt x="1902935" y="80153"/>
                    <a:pt x="1897963" y="81010"/>
                  </a:cubicBezTo>
                  <a:cubicBezTo>
                    <a:pt x="1897620" y="76724"/>
                    <a:pt x="1896334" y="74581"/>
                    <a:pt x="1894105" y="74581"/>
                  </a:cubicBezTo>
                  <a:cubicBezTo>
                    <a:pt x="1889819" y="74581"/>
                    <a:pt x="1887676" y="76724"/>
                    <a:pt x="1887676" y="81010"/>
                  </a:cubicBezTo>
                  <a:cubicBezTo>
                    <a:pt x="1887676" y="87182"/>
                    <a:pt x="1888019" y="90783"/>
                    <a:pt x="1888705" y="91812"/>
                  </a:cubicBezTo>
                  <a:cubicBezTo>
                    <a:pt x="1884590" y="90611"/>
                    <a:pt x="1882532" y="86154"/>
                    <a:pt x="1882532" y="78438"/>
                  </a:cubicBezTo>
                  <a:cubicBezTo>
                    <a:pt x="1882532" y="75181"/>
                    <a:pt x="1885961" y="68751"/>
                    <a:pt x="1892819" y="59150"/>
                  </a:cubicBezTo>
                  <a:cubicBezTo>
                    <a:pt x="1899677" y="49549"/>
                    <a:pt x="1903106" y="42262"/>
                    <a:pt x="1903106" y="37290"/>
                  </a:cubicBezTo>
                  <a:close/>
                  <a:moveTo>
                    <a:pt x="2517756" y="37290"/>
                  </a:moveTo>
                  <a:cubicBezTo>
                    <a:pt x="2521185" y="39348"/>
                    <a:pt x="2522900" y="44063"/>
                    <a:pt x="2522900" y="51435"/>
                  </a:cubicBezTo>
                  <a:cubicBezTo>
                    <a:pt x="2522900" y="57093"/>
                    <a:pt x="2520328" y="61379"/>
                    <a:pt x="2515185" y="64294"/>
                  </a:cubicBezTo>
                  <a:cubicBezTo>
                    <a:pt x="2518785" y="64637"/>
                    <a:pt x="2520500" y="67637"/>
                    <a:pt x="2520328" y="73295"/>
                  </a:cubicBezTo>
                  <a:cubicBezTo>
                    <a:pt x="2520157" y="77581"/>
                    <a:pt x="2517585" y="80153"/>
                    <a:pt x="2512613" y="81010"/>
                  </a:cubicBezTo>
                  <a:cubicBezTo>
                    <a:pt x="2512270" y="76724"/>
                    <a:pt x="2510984" y="74581"/>
                    <a:pt x="2508755" y="74581"/>
                  </a:cubicBezTo>
                  <a:cubicBezTo>
                    <a:pt x="2504469" y="74581"/>
                    <a:pt x="2502326" y="76724"/>
                    <a:pt x="2502326" y="81010"/>
                  </a:cubicBezTo>
                  <a:cubicBezTo>
                    <a:pt x="2502326" y="87182"/>
                    <a:pt x="2502669" y="90783"/>
                    <a:pt x="2503355" y="91811"/>
                  </a:cubicBezTo>
                  <a:cubicBezTo>
                    <a:pt x="2499240" y="90611"/>
                    <a:pt x="2497182" y="86154"/>
                    <a:pt x="2497182" y="78438"/>
                  </a:cubicBezTo>
                  <a:cubicBezTo>
                    <a:pt x="2497182" y="75181"/>
                    <a:pt x="2500611" y="68751"/>
                    <a:pt x="2507469" y="59150"/>
                  </a:cubicBezTo>
                  <a:cubicBezTo>
                    <a:pt x="2514327" y="49549"/>
                    <a:pt x="2517756" y="42262"/>
                    <a:pt x="2517756" y="37290"/>
                  </a:cubicBezTo>
                  <a:close/>
                  <a:moveTo>
                    <a:pt x="635226" y="0"/>
                  </a:moveTo>
                  <a:lnTo>
                    <a:pt x="642941" y="0"/>
                  </a:lnTo>
                  <a:lnTo>
                    <a:pt x="642941" y="174879"/>
                  </a:lnTo>
                  <a:lnTo>
                    <a:pt x="723952" y="174879"/>
                  </a:lnTo>
                  <a:lnTo>
                    <a:pt x="740958" y="181528"/>
                  </a:lnTo>
                  <a:lnTo>
                    <a:pt x="741149" y="181778"/>
                  </a:lnTo>
                  <a:lnTo>
                    <a:pt x="748383" y="198025"/>
                  </a:lnTo>
                  <a:cubicBezTo>
                    <a:pt x="748383" y="203340"/>
                    <a:pt x="746497" y="207883"/>
                    <a:pt x="742725" y="211655"/>
                  </a:cubicBezTo>
                  <a:cubicBezTo>
                    <a:pt x="738953" y="215427"/>
                    <a:pt x="734410" y="217313"/>
                    <a:pt x="729095" y="217313"/>
                  </a:cubicBezTo>
                  <a:cubicBezTo>
                    <a:pt x="727381" y="217313"/>
                    <a:pt x="724980" y="216670"/>
                    <a:pt x="721894" y="215384"/>
                  </a:cubicBezTo>
                  <a:cubicBezTo>
                    <a:pt x="718808" y="214098"/>
                    <a:pt x="716493" y="213455"/>
                    <a:pt x="714950" y="213455"/>
                  </a:cubicBezTo>
                  <a:cubicBezTo>
                    <a:pt x="712722" y="213455"/>
                    <a:pt x="708864" y="214741"/>
                    <a:pt x="703378" y="217313"/>
                  </a:cubicBezTo>
                  <a:cubicBezTo>
                    <a:pt x="703720" y="210455"/>
                    <a:pt x="706721" y="207026"/>
                    <a:pt x="712379" y="207026"/>
                  </a:cubicBezTo>
                  <a:cubicBezTo>
                    <a:pt x="712379" y="203254"/>
                    <a:pt x="713150" y="199739"/>
                    <a:pt x="714693" y="196482"/>
                  </a:cubicBezTo>
                  <a:cubicBezTo>
                    <a:pt x="716579" y="192367"/>
                    <a:pt x="719237" y="190310"/>
                    <a:pt x="722666" y="190310"/>
                  </a:cubicBezTo>
                  <a:cubicBezTo>
                    <a:pt x="726952" y="190310"/>
                    <a:pt x="729095" y="192881"/>
                    <a:pt x="729095" y="198025"/>
                  </a:cubicBezTo>
                  <a:cubicBezTo>
                    <a:pt x="725666" y="197168"/>
                    <a:pt x="724380" y="196739"/>
                    <a:pt x="725237" y="196739"/>
                  </a:cubicBezTo>
                  <a:cubicBezTo>
                    <a:pt x="722666" y="196739"/>
                    <a:pt x="721380" y="198453"/>
                    <a:pt x="721380" y="201882"/>
                  </a:cubicBezTo>
                  <a:cubicBezTo>
                    <a:pt x="721380" y="206169"/>
                    <a:pt x="723952" y="208312"/>
                    <a:pt x="729095" y="208312"/>
                  </a:cubicBezTo>
                  <a:cubicBezTo>
                    <a:pt x="731838" y="208312"/>
                    <a:pt x="734024" y="207112"/>
                    <a:pt x="735653" y="204711"/>
                  </a:cubicBezTo>
                  <a:cubicBezTo>
                    <a:pt x="737282" y="202311"/>
                    <a:pt x="738096" y="199654"/>
                    <a:pt x="738096" y="196739"/>
                  </a:cubicBezTo>
                  <a:cubicBezTo>
                    <a:pt x="738096" y="192796"/>
                    <a:pt x="736725" y="189452"/>
                    <a:pt x="733981" y="186709"/>
                  </a:cubicBezTo>
                  <a:cubicBezTo>
                    <a:pt x="731238" y="183966"/>
                    <a:pt x="727895" y="182594"/>
                    <a:pt x="723952" y="182594"/>
                  </a:cubicBezTo>
                  <a:lnTo>
                    <a:pt x="635226" y="182594"/>
                  </a:lnTo>
                  <a:close/>
                  <a:moveTo>
                    <a:pt x="614652" y="0"/>
                  </a:moveTo>
                  <a:lnTo>
                    <a:pt x="622367" y="0"/>
                  </a:lnTo>
                  <a:lnTo>
                    <a:pt x="622367" y="249460"/>
                  </a:lnTo>
                  <a:lnTo>
                    <a:pt x="871827" y="249460"/>
                  </a:lnTo>
                  <a:lnTo>
                    <a:pt x="871827" y="257175"/>
                  </a:lnTo>
                  <a:lnTo>
                    <a:pt x="614652" y="257175"/>
                  </a:lnTo>
                  <a:close/>
                  <a:moveTo>
                    <a:pt x="20574" y="0"/>
                  </a:moveTo>
                  <a:lnTo>
                    <a:pt x="28290" y="0"/>
                  </a:lnTo>
                  <a:lnTo>
                    <a:pt x="28290" y="174879"/>
                  </a:lnTo>
                  <a:lnTo>
                    <a:pt x="109300" y="174879"/>
                  </a:lnTo>
                  <a:lnTo>
                    <a:pt x="126306" y="181528"/>
                  </a:lnTo>
                  <a:lnTo>
                    <a:pt x="126496" y="181778"/>
                  </a:lnTo>
                  <a:lnTo>
                    <a:pt x="133731" y="198025"/>
                  </a:lnTo>
                  <a:cubicBezTo>
                    <a:pt x="133731" y="203340"/>
                    <a:pt x="131845" y="207883"/>
                    <a:pt x="128074" y="211655"/>
                  </a:cubicBezTo>
                  <a:cubicBezTo>
                    <a:pt x="124302" y="215427"/>
                    <a:pt x="119758" y="217313"/>
                    <a:pt x="114443" y="217313"/>
                  </a:cubicBezTo>
                  <a:cubicBezTo>
                    <a:pt x="112729" y="217313"/>
                    <a:pt x="110328" y="216670"/>
                    <a:pt x="107242" y="215384"/>
                  </a:cubicBezTo>
                  <a:cubicBezTo>
                    <a:pt x="104156" y="214098"/>
                    <a:pt x="101842" y="213455"/>
                    <a:pt x="100299" y="213455"/>
                  </a:cubicBezTo>
                  <a:cubicBezTo>
                    <a:pt x="98070" y="213455"/>
                    <a:pt x="94212" y="214741"/>
                    <a:pt x="88726" y="217313"/>
                  </a:cubicBezTo>
                  <a:cubicBezTo>
                    <a:pt x="89069" y="210455"/>
                    <a:pt x="92069" y="207026"/>
                    <a:pt x="97727" y="207026"/>
                  </a:cubicBezTo>
                  <a:cubicBezTo>
                    <a:pt x="97727" y="203254"/>
                    <a:pt x="98498" y="199739"/>
                    <a:pt x="100041" y="196482"/>
                  </a:cubicBezTo>
                  <a:cubicBezTo>
                    <a:pt x="101927" y="192367"/>
                    <a:pt x="104585" y="190310"/>
                    <a:pt x="108014" y="190310"/>
                  </a:cubicBezTo>
                  <a:cubicBezTo>
                    <a:pt x="112300" y="190310"/>
                    <a:pt x="114443" y="192881"/>
                    <a:pt x="114443" y="198025"/>
                  </a:cubicBezTo>
                  <a:cubicBezTo>
                    <a:pt x="111014" y="197168"/>
                    <a:pt x="109728" y="196739"/>
                    <a:pt x="110586" y="196739"/>
                  </a:cubicBezTo>
                  <a:cubicBezTo>
                    <a:pt x="108014" y="196739"/>
                    <a:pt x="106728" y="198453"/>
                    <a:pt x="106728" y="201882"/>
                  </a:cubicBezTo>
                  <a:cubicBezTo>
                    <a:pt x="106728" y="206169"/>
                    <a:pt x="109300" y="208312"/>
                    <a:pt x="114443" y="208312"/>
                  </a:cubicBezTo>
                  <a:cubicBezTo>
                    <a:pt x="117186" y="208312"/>
                    <a:pt x="119372" y="207112"/>
                    <a:pt x="121001" y="204711"/>
                  </a:cubicBezTo>
                  <a:cubicBezTo>
                    <a:pt x="122630" y="202311"/>
                    <a:pt x="123444" y="199654"/>
                    <a:pt x="123444" y="196739"/>
                  </a:cubicBezTo>
                  <a:cubicBezTo>
                    <a:pt x="123444" y="192796"/>
                    <a:pt x="122073" y="189452"/>
                    <a:pt x="119330" y="186709"/>
                  </a:cubicBezTo>
                  <a:cubicBezTo>
                    <a:pt x="116586" y="183966"/>
                    <a:pt x="113243" y="182594"/>
                    <a:pt x="109300" y="182594"/>
                  </a:cubicBezTo>
                  <a:lnTo>
                    <a:pt x="20574" y="182594"/>
                  </a:lnTo>
                  <a:close/>
                  <a:moveTo>
                    <a:pt x="0" y="0"/>
                  </a:moveTo>
                  <a:lnTo>
                    <a:pt x="7716" y="0"/>
                  </a:lnTo>
                  <a:lnTo>
                    <a:pt x="7716" y="249460"/>
                  </a:lnTo>
                  <a:lnTo>
                    <a:pt x="257175" y="249460"/>
                  </a:lnTo>
                  <a:lnTo>
                    <a:pt x="257175" y="257175"/>
                  </a:lnTo>
                  <a:lnTo>
                    <a:pt x="0" y="257175"/>
                  </a:lnTo>
                  <a:close/>
                  <a:moveTo>
                    <a:pt x="1249878" y="0"/>
                  </a:moveTo>
                  <a:lnTo>
                    <a:pt x="1257593" y="0"/>
                  </a:lnTo>
                  <a:lnTo>
                    <a:pt x="1257593" y="174879"/>
                  </a:lnTo>
                  <a:lnTo>
                    <a:pt x="1338604" y="174879"/>
                  </a:lnTo>
                  <a:lnTo>
                    <a:pt x="1355610" y="181528"/>
                  </a:lnTo>
                  <a:lnTo>
                    <a:pt x="1355801" y="181778"/>
                  </a:lnTo>
                  <a:lnTo>
                    <a:pt x="1363035" y="198025"/>
                  </a:lnTo>
                  <a:cubicBezTo>
                    <a:pt x="1363035" y="203340"/>
                    <a:pt x="1361149" y="207883"/>
                    <a:pt x="1357377" y="211655"/>
                  </a:cubicBezTo>
                  <a:cubicBezTo>
                    <a:pt x="1353605" y="215427"/>
                    <a:pt x="1349062" y="217313"/>
                    <a:pt x="1343747" y="217313"/>
                  </a:cubicBezTo>
                  <a:cubicBezTo>
                    <a:pt x="1342033" y="217313"/>
                    <a:pt x="1339632" y="216670"/>
                    <a:pt x="1336546" y="215384"/>
                  </a:cubicBezTo>
                  <a:cubicBezTo>
                    <a:pt x="1333460" y="214098"/>
                    <a:pt x="1331145" y="213455"/>
                    <a:pt x="1329602" y="213455"/>
                  </a:cubicBezTo>
                  <a:cubicBezTo>
                    <a:pt x="1327374" y="213455"/>
                    <a:pt x="1323516" y="214741"/>
                    <a:pt x="1318030" y="217313"/>
                  </a:cubicBezTo>
                  <a:cubicBezTo>
                    <a:pt x="1318372" y="210455"/>
                    <a:pt x="1321373" y="207026"/>
                    <a:pt x="1327031" y="207026"/>
                  </a:cubicBezTo>
                  <a:cubicBezTo>
                    <a:pt x="1327031" y="203254"/>
                    <a:pt x="1327802" y="199739"/>
                    <a:pt x="1329345" y="196482"/>
                  </a:cubicBezTo>
                  <a:cubicBezTo>
                    <a:pt x="1331231" y="192367"/>
                    <a:pt x="1333889" y="190310"/>
                    <a:pt x="1337318" y="190310"/>
                  </a:cubicBezTo>
                  <a:cubicBezTo>
                    <a:pt x="1341604" y="190310"/>
                    <a:pt x="1343747" y="192881"/>
                    <a:pt x="1343747" y="198025"/>
                  </a:cubicBezTo>
                  <a:cubicBezTo>
                    <a:pt x="1340318" y="197168"/>
                    <a:pt x="1339032" y="196739"/>
                    <a:pt x="1339889" y="196739"/>
                  </a:cubicBezTo>
                  <a:cubicBezTo>
                    <a:pt x="1337318" y="196739"/>
                    <a:pt x="1336032" y="198453"/>
                    <a:pt x="1336032" y="201882"/>
                  </a:cubicBezTo>
                  <a:cubicBezTo>
                    <a:pt x="1336032" y="206169"/>
                    <a:pt x="1338604" y="208312"/>
                    <a:pt x="1343747" y="208312"/>
                  </a:cubicBezTo>
                  <a:cubicBezTo>
                    <a:pt x="1346490" y="208312"/>
                    <a:pt x="1348676" y="207112"/>
                    <a:pt x="1350305" y="204711"/>
                  </a:cubicBezTo>
                  <a:cubicBezTo>
                    <a:pt x="1351934" y="202311"/>
                    <a:pt x="1352748" y="199654"/>
                    <a:pt x="1352748" y="196739"/>
                  </a:cubicBezTo>
                  <a:cubicBezTo>
                    <a:pt x="1352748" y="192796"/>
                    <a:pt x="1351377" y="189452"/>
                    <a:pt x="1348633" y="186709"/>
                  </a:cubicBezTo>
                  <a:cubicBezTo>
                    <a:pt x="1345890" y="183966"/>
                    <a:pt x="1342547" y="182594"/>
                    <a:pt x="1338604" y="182594"/>
                  </a:cubicBezTo>
                  <a:lnTo>
                    <a:pt x="1249878" y="182594"/>
                  </a:lnTo>
                  <a:close/>
                  <a:moveTo>
                    <a:pt x="1229304" y="0"/>
                  </a:moveTo>
                  <a:lnTo>
                    <a:pt x="1237019" y="0"/>
                  </a:lnTo>
                  <a:lnTo>
                    <a:pt x="1237019" y="249460"/>
                  </a:lnTo>
                  <a:lnTo>
                    <a:pt x="1486479" y="249460"/>
                  </a:lnTo>
                  <a:lnTo>
                    <a:pt x="1486479" y="257175"/>
                  </a:lnTo>
                  <a:lnTo>
                    <a:pt x="1229304" y="257175"/>
                  </a:lnTo>
                  <a:close/>
                  <a:moveTo>
                    <a:pt x="1864530" y="0"/>
                  </a:moveTo>
                  <a:lnTo>
                    <a:pt x="1872245" y="0"/>
                  </a:lnTo>
                  <a:lnTo>
                    <a:pt x="1872245" y="174879"/>
                  </a:lnTo>
                  <a:lnTo>
                    <a:pt x="1953256" y="174879"/>
                  </a:lnTo>
                  <a:lnTo>
                    <a:pt x="1970262" y="181528"/>
                  </a:lnTo>
                  <a:lnTo>
                    <a:pt x="1970453" y="181778"/>
                  </a:lnTo>
                  <a:lnTo>
                    <a:pt x="1977687" y="198025"/>
                  </a:lnTo>
                  <a:cubicBezTo>
                    <a:pt x="1977687" y="203340"/>
                    <a:pt x="1975801" y="207883"/>
                    <a:pt x="1972029" y="211655"/>
                  </a:cubicBezTo>
                  <a:cubicBezTo>
                    <a:pt x="1968257" y="215427"/>
                    <a:pt x="1963714" y="217313"/>
                    <a:pt x="1958399" y="217313"/>
                  </a:cubicBezTo>
                  <a:cubicBezTo>
                    <a:pt x="1956685" y="217313"/>
                    <a:pt x="1954284" y="216670"/>
                    <a:pt x="1951198" y="215384"/>
                  </a:cubicBezTo>
                  <a:cubicBezTo>
                    <a:pt x="1948112" y="214098"/>
                    <a:pt x="1945797" y="213455"/>
                    <a:pt x="1944254" y="213455"/>
                  </a:cubicBezTo>
                  <a:cubicBezTo>
                    <a:pt x="1942026" y="213455"/>
                    <a:pt x="1938168" y="214741"/>
                    <a:pt x="1932682" y="217313"/>
                  </a:cubicBezTo>
                  <a:cubicBezTo>
                    <a:pt x="1933024" y="210455"/>
                    <a:pt x="1936025" y="207026"/>
                    <a:pt x="1941683" y="207026"/>
                  </a:cubicBezTo>
                  <a:cubicBezTo>
                    <a:pt x="1941683" y="203254"/>
                    <a:pt x="1942454" y="199739"/>
                    <a:pt x="1943997" y="196482"/>
                  </a:cubicBezTo>
                  <a:cubicBezTo>
                    <a:pt x="1945883" y="192367"/>
                    <a:pt x="1948541" y="190310"/>
                    <a:pt x="1951970" y="190310"/>
                  </a:cubicBezTo>
                  <a:cubicBezTo>
                    <a:pt x="1956256" y="190310"/>
                    <a:pt x="1958399" y="192881"/>
                    <a:pt x="1958399" y="198025"/>
                  </a:cubicBezTo>
                  <a:cubicBezTo>
                    <a:pt x="1954970" y="197168"/>
                    <a:pt x="1953684" y="196739"/>
                    <a:pt x="1954541" y="196739"/>
                  </a:cubicBezTo>
                  <a:cubicBezTo>
                    <a:pt x="1951970" y="196739"/>
                    <a:pt x="1950684" y="198453"/>
                    <a:pt x="1950684" y="201882"/>
                  </a:cubicBezTo>
                  <a:cubicBezTo>
                    <a:pt x="1950684" y="206169"/>
                    <a:pt x="1953256" y="208312"/>
                    <a:pt x="1958399" y="208312"/>
                  </a:cubicBezTo>
                  <a:cubicBezTo>
                    <a:pt x="1961142" y="208312"/>
                    <a:pt x="1963328" y="207112"/>
                    <a:pt x="1964957" y="204711"/>
                  </a:cubicBezTo>
                  <a:cubicBezTo>
                    <a:pt x="1966586" y="202311"/>
                    <a:pt x="1967400" y="199654"/>
                    <a:pt x="1967400" y="196739"/>
                  </a:cubicBezTo>
                  <a:cubicBezTo>
                    <a:pt x="1967400" y="192796"/>
                    <a:pt x="1966029" y="189452"/>
                    <a:pt x="1963285" y="186709"/>
                  </a:cubicBezTo>
                  <a:cubicBezTo>
                    <a:pt x="1960542" y="183966"/>
                    <a:pt x="1957199" y="182594"/>
                    <a:pt x="1953256" y="182594"/>
                  </a:cubicBezTo>
                  <a:lnTo>
                    <a:pt x="1864530" y="182594"/>
                  </a:lnTo>
                  <a:close/>
                  <a:moveTo>
                    <a:pt x="1843956" y="0"/>
                  </a:moveTo>
                  <a:lnTo>
                    <a:pt x="1851671" y="0"/>
                  </a:lnTo>
                  <a:lnTo>
                    <a:pt x="1851671" y="249460"/>
                  </a:lnTo>
                  <a:lnTo>
                    <a:pt x="2101131" y="249460"/>
                  </a:lnTo>
                  <a:lnTo>
                    <a:pt x="2101131" y="257175"/>
                  </a:lnTo>
                  <a:lnTo>
                    <a:pt x="1843956" y="257175"/>
                  </a:lnTo>
                  <a:close/>
                  <a:moveTo>
                    <a:pt x="2479180" y="0"/>
                  </a:moveTo>
                  <a:lnTo>
                    <a:pt x="2486895" y="0"/>
                  </a:lnTo>
                  <a:lnTo>
                    <a:pt x="2486895" y="174879"/>
                  </a:lnTo>
                  <a:lnTo>
                    <a:pt x="2567906" y="174879"/>
                  </a:lnTo>
                  <a:lnTo>
                    <a:pt x="2584912" y="181528"/>
                  </a:lnTo>
                  <a:lnTo>
                    <a:pt x="2585103" y="181778"/>
                  </a:lnTo>
                  <a:lnTo>
                    <a:pt x="2592337" y="198025"/>
                  </a:lnTo>
                  <a:cubicBezTo>
                    <a:pt x="2592337" y="203340"/>
                    <a:pt x="2590451" y="207883"/>
                    <a:pt x="2586679" y="211655"/>
                  </a:cubicBezTo>
                  <a:cubicBezTo>
                    <a:pt x="2582907" y="215427"/>
                    <a:pt x="2578364" y="217313"/>
                    <a:pt x="2573049" y="217313"/>
                  </a:cubicBezTo>
                  <a:cubicBezTo>
                    <a:pt x="2571335" y="217313"/>
                    <a:pt x="2568934" y="216670"/>
                    <a:pt x="2565848" y="215384"/>
                  </a:cubicBezTo>
                  <a:cubicBezTo>
                    <a:pt x="2562762" y="214098"/>
                    <a:pt x="2560447" y="213455"/>
                    <a:pt x="2558904" y="213455"/>
                  </a:cubicBezTo>
                  <a:cubicBezTo>
                    <a:pt x="2556676" y="213455"/>
                    <a:pt x="2552818" y="214741"/>
                    <a:pt x="2547332" y="217313"/>
                  </a:cubicBezTo>
                  <a:cubicBezTo>
                    <a:pt x="2547674" y="210455"/>
                    <a:pt x="2550675" y="207026"/>
                    <a:pt x="2556333" y="207026"/>
                  </a:cubicBezTo>
                  <a:cubicBezTo>
                    <a:pt x="2556333" y="203254"/>
                    <a:pt x="2557104" y="199739"/>
                    <a:pt x="2558647" y="196482"/>
                  </a:cubicBezTo>
                  <a:cubicBezTo>
                    <a:pt x="2560533" y="192367"/>
                    <a:pt x="2563191" y="190310"/>
                    <a:pt x="2566620" y="190310"/>
                  </a:cubicBezTo>
                  <a:cubicBezTo>
                    <a:pt x="2570906" y="190310"/>
                    <a:pt x="2573049" y="192881"/>
                    <a:pt x="2573049" y="198025"/>
                  </a:cubicBezTo>
                  <a:cubicBezTo>
                    <a:pt x="2569620" y="197168"/>
                    <a:pt x="2568334" y="196739"/>
                    <a:pt x="2569191" y="196739"/>
                  </a:cubicBezTo>
                  <a:cubicBezTo>
                    <a:pt x="2566620" y="196739"/>
                    <a:pt x="2565334" y="198453"/>
                    <a:pt x="2565334" y="201882"/>
                  </a:cubicBezTo>
                  <a:cubicBezTo>
                    <a:pt x="2565334" y="206169"/>
                    <a:pt x="2567906" y="208312"/>
                    <a:pt x="2573049" y="208312"/>
                  </a:cubicBezTo>
                  <a:cubicBezTo>
                    <a:pt x="2575792" y="208312"/>
                    <a:pt x="2577978" y="207112"/>
                    <a:pt x="2579607" y="204711"/>
                  </a:cubicBezTo>
                  <a:cubicBezTo>
                    <a:pt x="2581236" y="202311"/>
                    <a:pt x="2582050" y="199654"/>
                    <a:pt x="2582050" y="196739"/>
                  </a:cubicBezTo>
                  <a:cubicBezTo>
                    <a:pt x="2582050" y="192796"/>
                    <a:pt x="2580679" y="189452"/>
                    <a:pt x="2577935" y="186709"/>
                  </a:cubicBezTo>
                  <a:cubicBezTo>
                    <a:pt x="2575192" y="183966"/>
                    <a:pt x="2571849" y="182594"/>
                    <a:pt x="2567906" y="182594"/>
                  </a:cubicBezTo>
                  <a:lnTo>
                    <a:pt x="2479180" y="182594"/>
                  </a:lnTo>
                  <a:close/>
                  <a:moveTo>
                    <a:pt x="2458606" y="0"/>
                  </a:moveTo>
                  <a:lnTo>
                    <a:pt x="2466321" y="0"/>
                  </a:lnTo>
                  <a:lnTo>
                    <a:pt x="2466321" y="249460"/>
                  </a:lnTo>
                  <a:lnTo>
                    <a:pt x="2715781" y="249460"/>
                  </a:lnTo>
                  <a:lnTo>
                    <a:pt x="2715781" y="257175"/>
                  </a:lnTo>
                  <a:lnTo>
                    <a:pt x="2458606" y="257175"/>
                  </a:ln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000" dirty="0"/>
            </a:p>
          </p:txBody>
        </p:sp>
        <p:sp>
          <p:nvSpPr>
            <p:cNvPr id="11" name="TextBox 10">
              <a:extLst>
                <a:ext uri="{FF2B5EF4-FFF2-40B4-BE49-F238E27FC236}">
                  <a16:creationId xmlns:a16="http://schemas.microsoft.com/office/drawing/2014/main" id="{5EF7D356-7BE9-494C-B9E7-EDF9187422B9}"/>
                </a:ext>
              </a:extLst>
            </p:cNvPr>
            <p:cNvSpPr txBox="1"/>
            <p:nvPr/>
          </p:nvSpPr>
          <p:spPr>
            <a:xfrm>
              <a:off x="0" y="2538781"/>
              <a:ext cx="274320" cy="2286000"/>
            </a:xfrm>
            <a:custGeom>
              <a:avLst/>
              <a:gdLst/>
              <a:ahLst/>
              <a:cxnLst/>
              <a:rect l="l" t="t" r="r" b="b"/>
              <a:pathLst>
                <a:path w="228600" h="2072018">
                  <a:moveTo>
                    <a:pt x="80010" y="2008010"/>
                  </a:moveTo>
                  <a:lnTo>
                    <a:pt x="86868" y="2013725"/>
                  </a:lnTo>
                  <a:cubicBezTo>
                    <a:pt x="86106" y="2018297"/>
                    <a:pt x="85725" y="2021345"/>
                    <a:pt x="85725" y="2022869"/>
                  </a:cubicBezTo>
                  <a:cubicBezTo>
                    <a:pt x="85725" y="2030337"/>
                    <a:pt x="89535" y="2036357"/>
                    <a:pt x="97155" y="2040929"/>
                  </a:cubicBezTo>
                  <a:cubicBezTo>
                    <a:pt x="103708" y="2044891"/>
                    <a:pt x="110947" y="2046872"/>
                    <a:pt x="118872" y="2046872"/>
                  </a:cubicBezTo>
                  <a:lnTo>
                    <a:pt x="228600" y="2046872"/>
                  </a:lnTo>
                  <a:lnTo>
                    <a:pt x="228600" y="2053730"/>
                  </a:lnTo>
                  <a:lnTo>
                    <a:pt x="115443" y="2053730"/>
                  </a:lnTo>
                  <a:cubicBezTo>
                    <a:pt x="105384" y="2053730"/>
                    <a:pt x="96545" y="2050758"/>
                    <a:pt x="88925" y="2044815"/>
                  </a:cubicBezTo>
                  <a:cubicBezTo>
                    <a:pt x="80695" y="2038414"/>
                    <a:pt x="76581" y="2030337"/>
                    <a:pt x="76581" y="2020583"/>
                  </a:cubicBezTo>
                  <a:cubicBezTo>
                    <a:pt x="76581" y="2018297"/>
                    <a:pt x="77724" y="2014106"/>
                    <a:pt x="80010" y="2008010"/>
                  </a:cubicBezTo>
                  <a:close/>
                  <a:moveTo>
                    <a:pt x="61722" y="2008010"/>
                  </a:moveTo>
                  <a:lnTo>
                    <a:pt x="66065" y="2011896"/>
                  </a:lnTo>
                  <a:lnTo>
                    <a:pt x="56007" y="2028584"/>
                  </a:lnTo>
                  <a:cubicBezTo>
                    <a:pt x="47625" y="2042605"/>
                    <a:pt x="40005" y="2050225"/>
                    <a:pt x="33147" y="2051444"/>
                  </a:cubicBezTo>
                  <a:cubicBezTo>
                    <a:pt x="28879" y="2052206"/>
                    <a:pt x="24536" y="2053806"/>
                    <a:pt x="20116" y="2056245"/>
                  </a:cubicBezTo>
                  <a:lnTo>
                    <a:pt x="17830" y="2053730"/>
                  </a:lnTo>
                  <a:cubicBezTo>
                    <a:pt x="20421" y="2050682"/>
                    <a:pt x="22174" y="2046491"/>
                    <a:pt x="23088" y="2041157"/>
                  </a:cubicBezTo>
                  <a:cubicBezTo>
                    <a:pt x="25374" y="2033537"/>
                    <a:pt x="33299" y="2025536"/>
                    <a:pt x="46863" y="2017154"/>
                  </a:cubicBezTo>
                  <a:close/>
                  <a:moveTo>
                    <a:pt x="106299" y="1992008"/>
                  </a:moveTo>
                  <a:cubicBezTo>
                    <a:pt x="113004" y="1992008"/>
                    <a:pt x="118681" y="1994332"/>
                    <a:pt x="123329" y="1998980"/>
                  </a:cubicBezTo>
                  <a:cubicBezTo>
                    <a:pt x="127978" y="2003629"/>
                    <a:pt x="130302" y="2009306"/>
                    <a:pt x="130302" y="2016011"/>
                  </a:cubicBezTo>
                  <a:cubicBezTo>
                    <a:pt x="130302" y="2021193"/>
                    <a:pt x="128549" y="2025727"/>
                    <a:pt x="125044" y="2029613"/>
                  </a:cubicBezTo>
                  <a:cubicBezTo>
                    <a:pt x="121539" y="2033499"/>
                    <a:pt x="117195" y="2035442"/>
                    <a:pt x="112014" y="2035442"/>
                  </a:cubicBezTo>
                  <a:cubicBezTo>
                    <a:pt x="107746" y="2035442"/>
                    <a:pt x="104127" y="2034032"/>
                    <a:pt x="101155" y="2031213"/>
                  </a:cubicBezTo>
                  <a:cubicBezTo>
                    <a:pt x="98183" y="2028394"/>
                    <a:pt x="96697" y="2024850"/>
                    <a:pt x="96697" y="2020583"/>
                  </a:cubicBezTo>
                  <a:cubicBezTo>
                    <a:pt x="96697" y="2017230"/>
                    <a:pt x="97840" y="2014487"/>
                    <a:pt x="100126" y="2012354"/>
                  </a:cubicBezTo>
                  <a:cubicBezTo>
                    <a:pt x="102412" y="2010220"/>
                    <a:pt x="105232" y="2009153"/>
                    <a:pt x="108585" y="2009153"/>
                  </a:cubicBezTo>
                  <a:cubicBezTo>
                    <a:pt x="113157" y="2009153"/>
                    <a:pt x="115443" y="2011439"/>
                    <a:pt x="115443" y="2016011"/>
                  </a:cubicBezTo>
                  <a:cubicBezTo>
                    <a:pt x="115138" y="2017992"/>
                    <a:pt x="114376" y="2019516"/>
                    <a:pt x="113157" y="2020583"/>
                  </a:cubicBezTo>
                  <a:cubicBezTo>
                    <a:pt x="113157" y="2017535"/>
                    <a:pt x="111633" y="2016011"/>
                    <a:pt x="108585" y="2016011"/>
                  </a:cubicBezTo>
                  <a:cubicBezTo>
                    <a:pt x="104775" y="2016011"/>
                    <a:pt x="102870" y="2017916"/>
                    <a:pt x="102870" y="2021726"/>
                  </a:cubicBezTo>
                  <a:cubicBezTo>
                    <a:pt x="102870" y="2026298"/>
                    <a:pt x="105918" y="2028584"/>
                    <a:pt x="112014" y="2028584"/>
                  </a:cubicBezTo>
                  <a:cubicBezTo>
                    <a:pt x="115519" y="2028584"/>
                    <a:pt x="118300" y="2027213"/>
                    <a:pt x="120358" y="2024469"/>
                  </a:cubicBezTo>
                  <a:cubicBezTo>
                    <a:pt x="122415" y="2021726"/>
                    <a:pt x="123444" y="2018526"/>
                    <a:pt x="123444" y="2014868"/>
                  </a:cubicBezTo>
                  <a:cubicBezTo>
                    <a:pt x="123444" y="2010753"/>
                    <a:pt x="121996" y="2007248"/>
                    <a:pt x="119100" y="2004353"/>
                  </a:cubicBezTo>
                  <a:cubicBezTo>
                    <a:pt x="116205" y="2001457"/>
                    <a:pt x="112699" y="2000009"/>
                    <a:pt x="108585" y="2000009"/>
                  </a:cubicBezTo>
                  <a:cubicBezTo>
                    <a:pt x="104165" y="2000009"/>
                    <a:pt x="99974" y="2001152"/>
                    <a:pt x="96012" y="2003438"/>
                  </a:cubicBezTo>
                  <a:lnTo>
                    <a:pt x="90297" y="1997723"/>
                  </a:lnTo>
                  <a:cubicBezTo>
                    <a:pt x="97155" y="1993913"/>
                    <a:pt x="102489" y="1992008"/>
                    <a:pt x="106299" y="1992008"/>
                  </a:cubicBezTo>
                  <a:close/>
                  <a:moveTo>
                    <a:pt x="22860" y="1984007"/>
                  </a:moveTo>
                  <a:cubicBezTo>
                    <a:pt x="23774" y="1989341"/>
                    <a:pt x="25679" y="1993913"/>
                    <a:pt x="28575" y="1997723"/>
                  </a:cubicBezTo>
                  <a:cubicBezTo>
                    <a:pt x="32080" y="2002295"/>
                    <a:pt x="36271" y="2004581"/>
                    <a:pt x="41148" y="2004581"/>
                  </a:cubicBezTo>
                  <a:cubicBezTo>
                    <a:pt x="47091" y="2004429"/>
                    <a:pt x="56235" y="2001000"/>
                    <a:pt x="68580" y="1994294"/>
                  </a:cubicBezTo>
                  <a:lnTo>
                    <a:pt x="77724" y="2003438"/>
                  </a:lnTo>
                  <a:cubicBezTo>
                    <a:pt x="71628" y="2016545"/>
                    <a:pt x="68580" y="2026070"/>
                    <a:pt x="68580" y="2032013"/>
                  </a:cubicBezTo>
                  <a:cubicBezTo>
                    <a:pt x="68580" y="2036433"/>
                    <a:pt x="69799" y="2040395"/>
                    <a:pt x="72237" y="2043900"/>
                  </a:cubicBezTo>
                  <a:cubicBezTo>
                    <a:pt x="74676" y="2047406"/>
                    <a:pt x="78028" y="2049158"/>
                    <a:pt x="82296" y="2049158"/>
                  </a:cubicBezTo>
                  <a:cubicBezTo>
                    <a:pt x="79248" y="2052206"/>
                    <a:pt x="75819" y="2053730"/>
                    <a:pt x="72009" y="2053730"/>
                  </a:cubicBezTo>
                  <a:cubicBezTo>
                    <a:pt x="68199" y="2053730"/>
                    <a:pt x="65151" y="2052244"/>
                    <a:pt x="62865" y="2049272"/>
                  </a:cubicBezTo>
                  <a:cubicBezTo>
                    <a:pt x="60579" y="2046301"/>
                    <a:pt x="59436" y="2042834"/>
                    <a:pt x="59436" y="2038871"/>
                  </a:cubicBezTo>
                  <a:cubicBezTo>
                    <a:pt x="59436" y="2031861"/>
                    <a:pt x="62484" y="2023098"/>
                    <a:pt x="68580" y="2012582"/>
                  </a:cubicBezTo>
                  <a:lnTo>
                    <a:pt x="61722" y="2004581"/>
                  </a:lnTo>
                  <a:cubicBezTo>
                    <a:pt x="50901" y="2012201"/>
                    <a:pt x="42138" y="2016011"/>
                    <a:pt x="35433" y="2016011"/>
                  </a:cubicBezTo>
                  <a:cubicBezTo>
                    <a:pt x="30708" y="2016011"/>
                    <a:pt x="26860" y="2014182"/>
                    <a:pt x="23888" y="2010525"/>
                  </a:cubicBezTo>
                  <a:cubicBezTo>
                    <a:pt x="20917" y="2006867"/>
                    <a:pt x="19431" y="2002600"/>
                    <a:pt x="19431" y="1997723"/>
                  </a:cubicBezTo>
                  <a:cubicBezTo>
                    <a:pt x="19431" y="1991322"/>
                    <a:pt x="20574" y="1986750"/>
                    <a:pt x="22860" y="1984007"/>
                  </a:cubicBezTo>
                  <a:close/>
                  <a:moveTo>
                    <a:pt x="65151" y="1976006"/>
                  </a:moveTo>
                  <a:lnTo>
                    <a:pt x="96012" y="2008010"/>
                  </a:lnTo>
                  <a:lnTo>
                    <a:pt x="90754" y="2013497"/>
                  </a:lnTo>
                  <a:lnTo>
                    <a:pt x="59207" y="1981035"/>
                  </a:lnTo>
                  <a:close/>
                  <a:moveTo>
                    <a:pt x="56007" y="1941716"/>
                  </a:moveTo>
                  <a:cubicBezTo>
                    <a:pt x="62712" y="1941716"/>
                    <a:pt x="68427" y="1943850"/>
                    <a:pt x="73152" y="1948117"/>
                  </a:cubicBezTo>
                  <a:cubicBezTo>
                    <a:pt x="77876" y="1952384"/>
                    <a:pt x="80162" y="1957871"/>
                    <a:pt x="80010" y="1964576"/>
                  </a:cubicBezTo>
                  <a:cubicBezTo>
                    <a:pt x="79857" y="1970825"/>
                    <a:pt x="77952" y="1976540"/>
                    <a:pt x="74295" y="1981721"/>
                  </a:cubicBezTo>
                  <a:lnTo>
                    <a:pt x="68580" y="1977149"/>
                  </a:lnTo>
                  <a:cubicBezTo>
                    <a:pt x="70866" y="1973492"/>
                    <a:pt x="72009" y="1969682"/>
                    <a:pt x="72009" y="1965719"/>
                  </a:cubicBezTo>
                  <a:cubicBezTo>
                    <a:pt x="72009" y="1961604"/>
                    <a:pt x="70561" y="1958099"/>
                    <a:pt x="67665" y="1955204"/>
                  </a:cubicBezTo>
                  <a:cubicBezTo>
                    <a:pt x="64770" y="1952308"/>
                    <a:pt x="61264" y="1950860"/>
                    <a:pt x="57150" y="1950860"/>
                  </a:cubicBezTo>
                  <a:cubicBezTo>
                    <a:pt x="53797" y="1950860"/>
                    <a:pt x="50673" y="1951775"/>
                    <a:pt x="47777" y="1953603"/>
                  </a:cubicBezTo>
                  <a:cubicBezTo>
                    <a:pt x="44881" y="1955432"/>
                    <a:pt x="43434" y="1957947"/>
                    <a:pt x="43434" y="1961147"/>
                  </a:cubicBezTo>
                  <a:cubicBezTo>
                    <a:pt x="43434" y="1966481"/>
                    <a:pt x="45720" y="1969148"/>
                    <a:pt x="50292" y="1969148"/>
                  </a:cubicBezTo>
                  <a:cubicBezTo>
                    <a:pt x="54102" y="1969148"/>
                    <a:pt x="56007" y="1967243"/>
                    <a:pt x="56007" y="1963433"/>
                  </a:cubicBezTo>
                  <a:cubicBezTo>
                    <a:pt x="56007" y="1961147"/>
                    <a:pt x="54483" y="1959242"/>
                    <a:pt x="51435" y="1957718"/>
                  </a:cubicBezTo>
                  <a:cubicBezTo>
                    <a:pt x="58293" y="1957718"/>
                    <a:pt x="61722" y="1960385"/>
                    <a:pt x="61722" y="1965719"/>
                  </a:cubicBezTo>
                  <a:cubicBezTo>
                    <a:pt x="61722" y="1968767"/>
                    <a:pt x="60579" y="1971244"/>
                    <a:pt x="58293" y="1973149"/>
                  </a:cubicBezTo>
                  <a:cubicBezTo>
                    <a:pt x="56007" y="1975054"/>
                    <a:pt x="53340" y="1976006"/>
                    <a:pt x="50292" y="1976006"/>
                  </a:cubicBezTo>
                  <a:cubicBezTo>
                    <a:pt x="46024" y="1976006"/>
                    <a:pt x="42481" y="1974406"/>
                    <a:pt x="39662" y="1971206"/>
                  </a:cubicBezTo>
                  <a:cubicBezTo>
                    <a:pt x="36842" y="1968005"/>
                    <a:pt x="35433" y="1964271"/>
                    <a:pt x="35433" y="1960004"/>
                  </a:cubicBezTo>
                  <a:cubicBezTo>
                    <a:pt x="35433" y="1954670"/>
                    <a:pt x="37490" y="1950289"/>
                    <a:pt x="41605" y="1946860"/>
                  </a:cubicBezTo>
                  <a:cubicBezTo>
                    <a:pt x="45720" y="1943431"/>
                    <a:pt x="50520" y="1941716"/>
                    <a:pt x="56007" y="1941716"/>
                  </a:cubicBezTo>
                  <a:close/>
                  <a:moveTo>
                    <a:pt x="78867" y="1913141"/>
                  </a:moveTo>
                  <a:cubicBezTo>
                    <a:pt x="86182" y="1913141"/>
                    <a:pt x="92049" y="1916723"/>
                    <a:pt x="96469" y="1923885"/>
                  </a:cubicBezTo>
                  <a:cubicBezTo>
                    <a:pt x="99212" y="1928457"/>
                    <a:pt x="100584" y="1933639"/>
                    <a:pt x="100584" y="1939430"/>
                  </a:cubicBezTo>
                  <a:cubicBezTo>
                    <a:pt x="100584" y="1950860"/>
                    <a:pt x="96393" y="1963814"/>
                    <a:pt x="88011" y="1978292"/>
                  </a:cubicBezTo>
                  <a:lnTo>
                    <a:pt x="93726" y="1984007"/>
                  </a:lnTo>
                  <a:cubicBezTo>
                    <a:pt x="111252" y="1974101"/>
                    <a:pt x="122682" y="1969148"/>
                    <a:pt x="128016" y="1969148"/>
                  </a:cubicBezTo>
                  <a:cubicBezTo>
                    <a:pt x="136093" y="1969301"/>
                    <a:pt x="142798" y="1971053"/>
                    <a:pt x="148132" y="1974406"/>
                  </a:cubicBezTo>
                  <a:cubicBezTo>
                    <a:pt x="154533" y="1978521"/>
                    <a:pt x="157734" y="1984388"/>
                    <a:pt x="157734" y="1992008"/>
                  </a:cubicBezTo>
                  <a:cubicBezTo>
                    <a:pt x="157734" y="1995361"/>
                    <a:pt x="156591" y="2000123"/>
                    <a:pt x="154305" y="2006296"/>
                  </a:cubicBezTo>
                  <a:cubicBezTo>
                    <a:pt x="152019" y="2012468"/>
                    <a:pt x="150876" y="2017230"/>
                    <a:pt x="150876" y="2020583"/>
                  </a:cubicBezTo>
                  <a:cubicBezTo>
                    <a:pt x="150876" y="2022717"/>
                    <a:pt x="151638" y="2025765"/>
                    <a:pt x="153162" y="2029727"/>
                  </a:cubicBezTo>
                  <a:cubicBezTo>
                    <a:pt x="146304" y="2026070"/>
                    <a:pt x="142875" y="2019593"/>
                    <a:pt x="142875" y="2010296"/>
                  </a:cubicBezTo>
                  <a:cubicBezTo>
                    <a:pt x="142875" y="2002676"/>
                    <a:pt x="140398" y="1996199"/>
                    <a:pt x="135445" y="1990865"/>
                  </a:cubicBezTo>
                  <a:cubicBezTo>
                    <a:pt x="130492" y="1985531"/>
                    <a:pt x="124206" y="1982864"/>
                    <a:pt x="116586" y="1982864"/>
                  </a:cubicBezTo>
                  <a:cubicBezTo>
                    <a:pt x="107442" y="1982864"/>
                    <a:pt x="97536" y="1986674"/>
                    <a:pt x="86868" y="1994294"/>
                  </a:cubicBezTo>
                  <a:lnTo>
                    <a:pt x="77724" y="1985150"/>
                  </a:lnTo>
                  <a:cubicBezTo>
                    <a:pt x="86106" y="1975092"/>
                    <a:pt x="90297" y="1965567"/>
                    <a:pt x="90297" y="1956575"/>
                  </a:cubicBezTo>
                  <a:cubicBezTo>
                    <a:pt x="90297" y="1949412"/>
                    <a:pt x="88239" y="1943050"/>
                    <a:pt x="84124" y="1937487"/>
                  </a:cubicBezTo>
                  <a:cubicBezTo>
                    <a:pt x="80010" y="1931924"/>
                    <a:pt x="74447" y="1929143"/>
                    <a:pt x="67437" y="1929143"/>
                  </a:cubicBezTo>
                  <a:cubicBezTo>
                    <a:pt x="66522" y="1929143"/>
                    <a:pt x="65189" y="1929334"/>
                    <a:pt x="63436" y="1929715"/>
                  </a:cubicBezTo>
                  <a:cubicBezTo>
                    <a:pt x="61684" y="1930096"/>
                    <a:pt x="60350" y="1930286"/>
                    <a:pt x="59436" y="1930286"/>
                  </a:cubicBezTo>
                  <a:cubicBezTo>
                    <a:pt x="50596" y="1930286"/>
                    <a:pt x="44881" y="1926857"/>
                    <a:pt x="42291" y="1919999"/>
                  </a:cubicBezTo>
                  <a:cubicBezTo>
                    <a:pt x="44729" y="1921523"/>
                    <a:pt x="47396" y="1922285"/>
                    <a:pt x="50292" y="1922285"/>
                  </a:cubicBezTo>
                  <a:cubicBezTo>
                    <a:pt x="52882" y="1922285"/>
                    <a:pt x="55549" y="1921523"/>
                    <a:pt x="58293" y="1919999"/>
                  </a:cubicBezTo>
                  <a:cubicBezTo>
                    <a:pt x="66370" y="1915427"/>
                    <a:pt x="73228" y="1913141"/>
                    <a:pt x="78867" y="1913141"/>
                  </a:cubicBezTo>
                  <a:close/>
                  <a:moveTo>
                    <a:pt x="169164" y="1898282"/>
                  </a:moveTo>
                  <a:lnTo>
                    <a:pt x="171450" y="1900568"/>
                  </a:lnTo>
                  <a:lnTo>
                    <a:pt x="164592" y="1917713"/>
                  </a:lnTo>
                  <a:cubicBezTo>
                    <a:pt x="158648" y="1932648"/>
                    <a:pt x="151409" y="1942935"/>
                    <a:pt x="142875" y="1948574"/>
                  </a:cubicBezTo>
                  <a:lnTo>
                    <a:pt x="93954" y="1980807"/>
                  </a:lnTo>
                  <a:lnTo>
                    <a:pt x="90754" y="1977835"/>
                  </a:lnTo>
                  <a:lnTo>
                    <a:pt x="124587" y="1925714"/>
                  </a:lnTo>
                  <a:cubicBezTo>
                    <a:pt x="129311" y="1918399"/>
                    <a:pt x="138074" y="1911922"/>
                    <a:pt x="150876" y="1906283"/>
                  </a:cubicBezTo>
                  <a:close/>
                  <a:moveTo>
                    <a:pt x="18288" y="1843418"/>
                  </a:moveTo>
                  <a:lnTo>
                    <a:pt x="25146" y="1843418"/>
                  </a:lnTo>
                  <a:lnTo>
                    <a:pt x="25146" y="1961147"/>
                  </a:lnTo>
                  <a:cubicBezTo>
                    <a:pt x="25146" y="1968310"/>
                    <a:pt x="27394" y="1974482"/>
                    <a:pt x="31889" y="1979664"/>
                  </a:cubicBezTo>
                  <a:cubicBezTo>
                    <a:pt x="36385" y="1984845"/>
                    <a:pt x="42138" y="1987436"/>
                    <a:pt x="49149" y="1987436"/>
                  </a:cubicBezTo>
                  <a:cubicBezTo>
                    <a:pt x="52044" y="1987436"/>
                    <a:pt x="55473" y="1986674"/>
                    <a:pt x="59436" y="1985150"/>
                  </a:cubicBezTo>
                  <a:lnTo>
                    <a:pt x="65151" y="1990865"/>
                  </a:lnTo>
                  <a:cubicBezTo>
                    <a:pt x="59969" y="1993913"/>
                    <a:pt x="55016" y="1995437"/>
                    <a:pt x="50292" y="1995437"/>
                  </a:cubicBezTo>
                  <a:cubicBezTo>
                    <a:pt x="41300" y="1995437"/>
                    <a:pt x="33718" y="1992503"/>
                    <a:pt x="27546" y="1986636"/>
                  </a:cubicBezTo>
                  <a:cubicBezTo>
                    <a:pt x="21374" y="1980769"/>
                    <a:pt x="18288" y="1973415"/>
                    <a:pt x="18288" y="1964576"/>
                  </a:cubicBezTo>
                  <a:close/>
                  <a:moveTo>
                    <a:pt x="0" y="1843418"/>
                  </a:moveTo>
                  <a:lnTo>
                    <a:pt x="6858" y="1843418"/>
                  </a:lnTo>
                  <a:lnTo>
                    <a:pt x="6858" y="2065160"/>
                  </a:lnTo>
                  <a:lnTo>
                    <a:pt x="228600" y="2065160"/>
                  </a:lnTo>
                  <a:lnTo>
                    <a:pt x="228600" y="2072018"/>
                  </a:lnTo>
                  <a:lnTo>
                    <a:pt x="0" y="2072018"/>
                  </a:lnTo>
                  <a:close/>
                  <a:moveTo>
                    <a:pt x="80010" y="1639328"/>
                  </a:moveTo>
                  <a:lnTo>
                    <a:pt x="86868" y="1645043"/>
                  </a:lnTo>
                  <a:cubicBezTo>
                    <a:pt x="86106" y="1649615"/>
                    <a:pt x="85725" y="1652663"/>
                    <a:pt x="85725" y="1654187"/>
                  </a:cubicBezTo>
                  <a:cubicBezTo>
                    <a:pt x="85725" y="1661654"/>
                    <a:pt x="89535" y="1667674"/>
                    <a:pt x="97155" y="1672246"/>
                  </a:cubicBezTo>
                  <a:cubicBezTo>
                    <a:pt x="103708" y="1676209"/>
                    <a:pt x="110947" y="1678190"/>
                    <a:pt x="118872" y="1678190"/>
                  </a:cubicBezTo>
                  <a:lnTo>
                    <a:pt x="228600" y="1678190"/>
                  </a:lnTo>
                  <a:lnTo>
                    <a:pt x="228600" y="1685048"/>
                  </a:lnTo>
                  <a:lnTo>
                    <a:pt x="115443" y="1685048"/>
                  </a:lnTo>
                  <a:cubicBezTo>
                    <a:pt x="105384" y="1685048"/>
                    <a:pt x="96545" y="1682076"/>
                    <a:pt x="88925" y="1676132"/>
                  </a:cubicBezTo>
                  <a:cubicBezTo>
                    <a:pt x="80695" y="1669732"/>
                    <a:pt x="76581" y="1661654"/>
                    <a:pt x="76581" y="1651901"/>
                  </a:cubicBezTo>
                  <a:cubicBezTo>
                    <a:pt x="76581" y="1649615"/>
                    <a:pt x="77724" y="1645424"/>
                    <a:pt x="80010" y="1639328"/>
                  </a:cubicBezTo>
                  <a:close/>
                  <a:moveTo>
                    <a:pt x="61722" y="1639328"/>
                  </a:moveTo>
                  <a:lnTo>
                    <a:pt x="66065" y="1643214"/>
                  </a:lnTo>
                  <a:lnTo>
                    <a:pt x="56007" y="1659902"/>
                  </a:lnTo>
                  <a:cubicBezTo>
                    <a:pt x="47625" y="1673923"/>
                    <a:pt x="40005" y="1681543"/>
                    <a:pt x="33147" y="1682762"/>
                  </a:cubicBezTo>
                  <a:cubicBezTo>
                    <a:pt x="28879" y="1683524"/>
                    <a:pt x="24536" y="1685124"/>
                    <a:pt x="20116" y="1687562"/>
                  </a:cubicBezTo>
                  <a:lnTo>
                    <a:pt x="17830" y="1685048"/>
                  </a:lnTo>
                  <a:cubicBezTo>
                    <a:pt x="20421" y="1682000"/>
                    <a:pt x="22174" y="1677809"/>
                    <a:pt x="23088" y="1672475"/>
                  </a:cubicBezTo>
                  <a:cubicBezTo>
                    <a:pt x="25374" y="1664855"/>
                    <a:pt x="33299" y="1656854"/>
                    <a:pt x="46863" y="1648472"/>
                  </a:cubicBezTo>
                  <a:close/>
                  <a:moveTo>
                    <a:pt x="106299" y="1623326"/>
                  </a:moveTo>
                  <a:cubicBezTo>
                    <a:pt x="113004" y="1623326"/>
                    <a:pt x="118681" y="1625650"/>
                    <a:pt x="123329" y="1630298"/>
                  </a:cubicBezTo>
                  <a:cubicBezTo>
                    <a:pt x="127978" y="1634946"/>
                    <a:pt x="130302" y="1640623"/>
                    <a:pt x="130302" y="1647329"/>
                  </a:cubicBezTo>
                  <a:cubicBezTo>
                    <a:pt x="130302" y="1652510"/>
                    <a:pt x="128549" y="1657044"/>
                    <a:pt x="125044" y="1660931"/>
                  </a:cubicBezTo>
                  <a:cubicBezTo>
                    <a:pt x="121539" y="1664817"/>
                    <a:pt x="117195" y="1666760"/>
                    <a:pt x="112014" y="1666760"/>
                  </a:cubicBezTo>
                  <a:cubicBezTo>
                    <a:pt x="107746" y="1666760"/>
                    <a:pt x="104127" y="1665350"/>
                    <a:pt x="101155" y="1662531"/>
                  </a:cubicBezTo>
                  <a:cubicBezTo>
                    <a:pt x="98183" y="1659711"/>
                    <a:pt x="96697" y="1656168"/>
                    <a:pt x="96697" y="1651901"/>
                  </a:cubicBezTo>
                  <a:cubicBezTo>
                    <a:pt x="96697" y="1648548"/>
                    <a:pt x="97840" y="1645805"/>
                    <a:pt x="100126" y="1643671"/>
                  </a:cubicBezTo>
                  <a:cubicBezTo>
                    <a:pt x="102412" y="1641538"/>
                    <a:pt x="105232" y="1640471"/>
                    <a:pt x="108585" y="1640471"/>
                  </a:cubicBezTo>
                  <a:cubicBezTo>
                    <a:pt x="113157" y="1640471"/>
                    <a:pt x="115443" y="1642757"/>
                    <a:pt x="115443" y="1647329"/>
                  </a:cubicBezTo>
                  <a:cubicBezTo>
                    <a:pt x="115138" y="1649310"/>
                    <a:pt x="114376" y="1650834"/>
                    <a:pt x="113157" y="1651901"/>
                  </a:cubicBezTo>
                  <a:cubicBezTo>
                    <a:pt x="113157" y="1648853"/>
                    <a:pt x="111633" y="1647329"/>
                    <a:pt x="108585" y="1647329"/>
                  </a:cubicBezTo>
                  <a:cubicBezTo>
                    <a:pt x="104775" y="1647329"/>
                    <a:pt x="102870" y="1649234"/>
                    <a:pt x="102870" y="1653044"/>
                  </a:cubicBezTo>
                  <a:cubicBezTo>
                    <a:pt x="102870" y="1657616"/>
                    <a:pt x="105918" y="1659902"/>
                    <a:pt x="112014" y="1659902"/>
                  </a:cubicBezTo>
                  <a:cubicBezTo>
                    <a:pt x="115519" y="1659902"/>
                    <a:pt x="118300" y="1658530"/>
                    <a:pt x="120358" y="1655787"/>
                  </a:cubicBezTo>
                  <a:cubicBezTo>
                    <a:pt x="122415" y="1653044"/>
                    <a:pt x="123444" y="1649843"/>
                    <a:pt x="123444" y="1646186"/>
                  </a:cubicBezTo>
                  <a:cubicBezTo>
                    <a:pt x="123444" y="1642071"/>
                    <a:pt x="121996" y="1638566"/>
                    <a:pt x="119100" y="1635670"/>
                  </a:cubicBezTo>
                  <a:cubicBezTo>
                    <a:pt x="116205" y="1632775"/>
                    <a:pt x="112699" y="1631327"/>
                    <a:pt x="108585" y="1631327"/>
                  </a:cubicBezTo>
                  <a:cubicBezTo>
                    <a:pt x="104165" y="1631327"/>
                    <a:pt x="99974" y="1632470"/>
                    <a:pt x="96012" y="1634756"/>
                  </a:cubicBezTo>
                  <a:lnTo>
                    <a:pt x="90297" y="1629041"/>
                  </a:lnTo>
                  <a:cubicBezTo>
                    <a:pt x="97155" y="1625231"/>
                    <a:pt x="102489" y="1623326"/>
                    <a:pt x="106299" y="1623326"/>
                  </a:cubicBezTo>
                  <a:close/>
                  <a:moveTo>
                    <a:pt x="22860" y="1615325"/>
                  </a:moveTo>
                  <a:cubicBezTo>
                    <a:pt x="23774" y="1620659"/>
                    <a:pt x="25679" y="1625231"/>
                    <a:pt x="28575" y="1629041"/>
                  </a:cubicBezTo>
                  <a:cubicBezTo>
                    <a:pt x="32080" y="1633613"/>
                    <a:pt x="36271" y="1635899"/>
                    <a:pt x="41148" y="1635899"/>
                  </a:cubicBezTo>
                  <a:cubicBezTo>
                    <a:pt x="47091" y="1635746"/>
                    <a:pt x="56235" y="1632317"/>
                    <a:pt x="68580" y="1625612"/>
                  </a:cubicBezTo>
                  <a:lnTo>
                    <a:pt x="77724" y="1634756"/>
                  </a:lnTo>
                  <a:cubicBezTo>
                    <a:pt x="71628" y="1647862"/>
                    <a:pt x="68580" y="1657387"/>
                    <a:pt x="68580" y="1663331"/>
                  </a:cubicBezTo>
                  <a:cubicBezTo>
                    <a:pt x="68580" y="1667750"/>
                    <a:pt x="69799" y="1671713"/>
                    <a:pt x="72237" y="1675218"/>
                  </a:cubicBezTo>
                  <a:cubicBezTo>
                    <a:pt x="74676" y="1678723"/>
                    <a:pt x="78028" y="1680476"/>
                    <a:pt x="82296" y="1680476"/>
                  </a:cubicBezTo>
                  <a:cubicBezTo>
                    <a:pt x="79248" y="1683524"/>
                    <a:pt x="75819" y="1685048"/>
                    <a:pt x="72009" y="1685048"/>
                  </a:cubicBezTo>
                  <a:cubicBezTo>
                    <a:pt x="68199" y="1685048"/>
                    <a:pt x="65151" y="1683562"/>
                    <a:pt x="62865" y="1680590"/>
                  </a:cubicBezTo>
                  <a:cubicBezTo>
                    <a:pt x="60579" y="1677618"/>
                    <a:pt x="59436" y="1674151"/>
                    <a:pt x="59436" y="1670189"/>
                  </a:cubicBezTo>
                  <a:cubicBezTo>
                    <a:pt x="59436" y="1663178"/>
                    <a:pt x="62484" y="1654415"/>
                    <a:pt x="68580" y="1643900"/>
                  </a:cubicBezTo>
                  <a:lnTo>
                    <a:pt x="61722" y="1635899"/>
                  </a:lnTo>
                  <a:cubicBezTo>
                    <a:pt x="50901" y="1643519"/>
                    <a:pt x="42138" y="1647329"/>
                    <a:pt x="35433" y="1647329"/>
                  </a:cubicBezTo>
                  <a:cubicBezTo>
                    <a:pt x="30708" y="1647329"/>
                    <a:pt x="26860" y="1645500"/>
                    <a:pt x="23888" y="1641842"/>
                  </a:cubicBezTo>
                  <a:cubicBezTo>
                    <a:pt x="20917" y="1638185"/>
                    <a:pt x="19431" y="1633918"/>
                    <a:pt x="19431" y="1629041"/>
                  </a:cubicBezTo>
                  <a:cubicBezTo>
                    <a:pt x="19431" y="1622640"/>
                    <a:pt x="20574" y="1618068"/>
                    <a:pt x="22860" y="1615325"/>
                  </a:cubicBezTo>
                  <a:close/>
                  <a:moveTo>
                    <a:pt x="65151" y="1607324"/>
                  </a:moveTo>
                  <a:lnTo>
                    <a:pt x="96012" y="1639328"/>
                  </a:lnTo>
                  <a:lnTo>
                    <a:pt x="90754" y="1644814"/>
                  </a:lnTo>
                  <a:lnTo>
                    <a:pt x="59207" y="1612353"/>
                  </a:lnTo>
                  <a:close/>
                  <a:moveTo>
                    <a:pt x="56007" y="1573034"/>
                  </a:moveTo>
                  <a:cubicBezTo>
                    <a:pt x="62712" y="1573034"/>
                    <a:pt x="68427" y="1575167"/>
                    <a:pt x="73152" y="1579435"/>
                  </a:cubicBezTo>
                  <a:cubicBezTo>
                    <a:pt x="77876" y="1583702"/>
                    <a:pt x="80162" y="1589188"/>
                    <a:pt x="80010" y="1595894"/>
                  </a:cubicBezTo>
                  <a:cubicBezTo>
                    <a:pt x="79857" y="1602142"/>
                    <a:pt x="77952" y="1607857"/>
                    <a:pt x="74295" y="1613039"/>
                  </a:cubicBezTo>
                  <a:lnTo>
                    <a:pt x="68580" y="1608467"/>
                  </a:lnTo>
                  <a:cubicBezTo>
                    <a:pt x="70866" y="1604809"/>
                    <a:pt x="72009" y="1600999"/>
                    <a:pt x="72009" y="1597037"/>
                  </a:cubicBezTo>
                  <a:cubicBezTo>
                    <a:pt x="72009" y="1592922"/>
                    <a:pt x="70561" y="1589417"/>
                    <a:pt x="67665" y="1586521"/>
                  </a:cubicBezTo>
                  <a:cubicBezTo>
                    <a:pt x="64770" y="1583626"/>
                    <a:pt x="61264" y="1582178"/>
                    <a:pt x="57150" y="1582178"/>
                  </a:cubicBezTo>
                  <a:cubicBezTo>
                    <a:pt x="53797" y="1582178"/>
                    <a:pt x="50673" y="1583092"/>
                    <a:pt x="47777" y="1584921"/>
                  </a:cubicBezTo>
                  <a:cubicBezTo>
                    <a:pt x="44881" y="1586750"/>
                    <a:pt x="43434" y="1589264"/>
                    <a:pt x="43434" y="1592465"/>
                  </a:cubicBezTo>
                  <a:cubicBezTo>
                    <a:pt x="43434" y="1597799"/>
                    <a:pt x="45720" y="1600466"/>
                    <a:pt x="50292" y="1600466"/>
                  </a:cubicBezTo>
                  <a:cubicBezTo>
                    <a:pt x="54102" y="1600466"/>
                    <a:pt x="56007" y="1598561"/>
                    <a:pt x="56007" y="1594751"/>
                  </a:cubicBezTo>
                  <a:cubicBezTo>
                    <a:pt x="56007" y="1592465"/>
                    <a:pt x="54483" y="1590560"/>
                    <a:pt x="51435" y="1589036"/>
                  </a:cubicBezTo>
                  <a:cubicBezTo>
                    <a:pt x="58293" y="1589036"/>
                    <a:pt x="61722" y="1591703"/>
                    <a:pt x="61722" y="1597037"/>
                  </a:cubicBezTo>
                  <a:cubicBezTo>
                    <a:pt x="61722" y="1600085"/>
                    <a:pt x="60579" y="1602561"/>
                    <a:pt x="58293" y="1604466"/>
                  </a:cubicBezTo>
                  <a:cubicBezTo>
                    <a:pt x="56007" y="1606371"/>
                    <a:pt x="53340" y="1607324"/>
                    <a:pt x="50292" y="1607324"/>
                  </a:cubicBezTo>
                  <a:cubicBezTo>
                    <a:pt x="46024" y="1607324"/>
                    <a:pt x="42481" y="1605724"/>
                    <a:pt x="39662" y="1602523"/>
                  </a:cubicBezTo>
                  <a:cubicBezTo>
                    <a:pt x="36842" y="1599323"/>
                    <a:pt x="35433" y="1595589"/>
                    <a:pt x="35433" y="1591322"/>
                  </a:cubicBezTo>
                  <a:cubicBezTo>
                    <a:pt x="35433" y="1585988"/>
                    <a:pt x="37490" y="1581606"/>
                    <a:pt x="41605" y="1578177"/>
                  </a:cubicBezTo>
                  <a:cubicBezTo>
                    <a:pt x="45720" y="1574748"/>
                    <a:pt x="50520" y="1573034"/>
                    <a:pt x="56007" y="1573034"/>
                  </a:cubicBezTo>
                  <a:close/>
                  <a:moveTo>
                    <a:pt x="78867" y="1544459"/>
                  </a:moveTo>
                  <a:cubicBezTo>
                    <a:pt x="86182" y="1544459"/>
                    <a:pt x="92049" y="1548040"/>
                    <a:pt x="96469" y="1555203"/>
                  </a:cubicBezTo>
                  <a:cubicBezTo>
                    <a:pt x="99212" y="1559775"/>
                    <a:pt x="100584" y="1564957"/>
                    <a:pt x="100584" y="1570748"/>
                  </a:cubicBezTo>
                  <a:cubicBezTo>
                    <a:pt x="100584" y="1582178"/>
                    <a:pt x="96393" y="1595132"/>
                    <a:pt x="88011" y="1609610"/>
                  </a:cubicBezTo>
                  <a:lnTo>
                    <a:pt x="93726" y="1615325"/>
                  </a:lnTo>
                  <a:cubicBezTo>
                    <a:pt x="111252" y="1605419"/>
                    <a:pt x="122682" y="1600466"/>
                    <a:pt x="128016" y="1600466"/>
                  </a:cubicBezTo>
                  <a:cubicBezTo>
                    <a:pt x="136093" y="1600618"/>
                    <a:pt x="142798" y="1602371"/>
                    <a:pt x="148132" y="1605724"/>
                  </a:cubicBezTo>
                  <a:cubicBezTo>
                    <a:pt x="154533" y="1609838"/>
                    <a:pt x="157734" y="1615706"/>
                    <a:pt x="157734" y="1623326"/>
                  </a:cubicBezTo>
                  <a:cubicBezTo>
                    <a:pt x="157734" y="1626679"/>
                    <a:pt x="156591" y="1631441"/>
                    <a:pt x="154305" y="1637613"/>
                  </a:cubicBezTo>
                  <a:cubicBezTo>
                    <a:pt x="152019" y="1643786"/>
                    <a:pt x="150876" y="1648548"/>
                    <a:pt x="150876" y="1651901"/>
                  </a:cubicBezTo>
                  <a:cubicBezTo>
                    <a:pt x="150876" y="1654034"/>
                    <a:pt x="151638" y="1657082"/>
                    <a:pt x="153162" y="1661045"/>
                  </a:cubicBezTo>
                  <a:cubicBezTo>
                    <a:pt x="146304" y="1657387"/>
                    <a:pt x="142875" y="1650910"/>
                    <a:pt x="142875" y="1641614"/>
                  </a:cubicBezTo>
                  <a:cubicBezTo>
                    <a:pt x="142875" y="1633994"/>
                    <a:pt x="140398" y="1627517"/>
                    <a:pt x="135445" y="1622183"/>
                  </a:cubicBezTo>
                  <a:cubicBezTo>
                    <a:pt x="130492" y="1616849"/>
                    <a:pt x="124206" y="1614182"/>
                    <a:pt x="116586" y="1614182"/>
                  </a:cubicBezTo>
                  <a:cubicBezTo>
                    <a:pt x="107442" y="1614182"/>
                    <a:pt x="97536" y="1617992"/>
                    <a:pt x="86868" y="1625612"/>
                  </a:cubicBezTo>
                  <a:lnTo>
                    <a:pt x="77724" y="1616468"/>
                  </a:lnTo>
                  <a:cubicBezTo>
                    <a:pt x="86106" y="1606409"/>
                    <a:pt x="90297" y="1596884"/>
                    <a:pt x="90297" y="1587893"/>
                  </a:cubicBezTo>
                  <a:cubicBezTo>
                    <a:pt x="90297" y="1580730"/>
                    <a:pt x="88239" y="1574367"/>
                    <a:pt x="84124" y="1568805"/>
                  </a:cubicBezTo>
                  <a:cubicBezTo>
                    <a:pt x="80010" y="1563242"/>
                    <a:pt x="74447" y="1560461"/>
                    <a:pt x="67437" y="1560461"/>
                  </a:cubicBezTo>
                  <a:cubicBezTo>
                    <a:pt x="66522" y="1560461"/>
                    <a:pt x="65189" y="1560651"/>
                    <a:pt x="63436" y="1561032"/>
                  </a:cubicBezTo>
                  <a:cubicBezTo>
                    <a:pt x="61684" y="1561413"/>
                    <a:pt x="60350" y="1561604"/>
                    <a:pt x="59436" y="1561604"/>
                  </a:cubicBezTo>
                  <a:cubicBezTo>
                    <a:pt x="50596" y="1561604"/>
                    <a:pt x="44881" y="1558175"/>
                    <a:pt x="42291" y="1551317"/>
                  </a:cubicBezTo>
                  <a:cubicBezTo>
                    <a:pt x="44729" y="1552841"/>
                    <a:pt x="47396" y="1553603"/>
                    <a:pt x="50292" y="1553603"/>
                  </a:cubicBezTo>
                  <a:cubicBezTo>
                    <a:pt x="52882" y="1553603"/>
                    <a:pt x="55549" y="1552841"/>
                    <a:pt x="58293" y="1551317"/>
                  </a:cubicBezTo>
                  <a:cubicBezTo>
                    <a:pt x="66370" y="1546745"/>
                    <a:pt x="73228" y="1544459"/>
                    <a:pt x="78867" y="1544459"/>
                  </a:cubicBezTo>
                  <a:close/>
                  <a:moveTo>
                    <a:pt x="169164" y="1529600"/>
                  </a:moveTo>
                  <a:lnTo>
                    <a:pt x="171450" y="1531886"/>
                  </a:lnTo>
                  <a:lnTo>
                    <a:pt x="164592" y="1549031"/>
                  </a:lnTo>
                  <a:cubicBezTo>
                    <a:pt x="158648" y="1563966"/>
                    <a:pt x="151409" y="1574253"/>
                    <a:pt x="142875" y="1579892"/>
                  </a:cubicBezTo>
                  <a:lnTo>
                    <a:pt x="93954" y="1612124"/>
                  </a:lnTo>
                  <a:lnTo>
                    <a:pt x="90754" y="1609153"/>
                  </a:lnTo>
                  <a:lnTo>
                    <a:pt x="124587" y="1557032"/>
                  </a:lnTo>
                  <a:cubicBezTo>
                    <a:pt x="129311" y="1549717"/>
                    <a:pt x="138074" y="1543240"/>
                    <a:pt x="150876" y="1537601"/>
                  </a:cubicBezTo>
                  <a:close/>
                  <a:moveTo>
                    <a:pt x="18288" y="1474736"/>
                  </a:moveTo>
                  <a:lnTo>
                    <a:pt x="25146" y="1474736"/>
                  </a:lnTo>
                  <a:lnTo>
                    <a:pt x="25146" y="1592465"/>
                  </a:lnTo>
                  <a:cubicBezTo>
                    <a:pt x="25146" y="1599628"/>
                    <a:pt x="27394" y="1605800"/>
                    <a:pt x="31889" y="1610981"/>
                  </a:cubicBezTo>
                  <a:cubicBezTo>
                    <a:pt x="36385" y="1616163"/>
                    <a:pt x="42138" y="1618754"/>
                    <a:pt x="49149" y="1618754"/>
                  </a:cubicBezTo>
                  <a:cubicBezTo>
                    <a:pt x="52044" y="1618754"/>
                    <a:pt x="55473" y="1617992"/>
                    <a:pt x="59436" y="1616468"/>
                  </a:cubicBezTo>
                  <a:lnTo>
                    <a:pt x="65151" y="1622183"/>
                  </a:lnTo>
                  <a:cubicBezTo>
                    <a:pt x="59969" y="1625231"/>
                    <a:pt x="55016" y="1626755"/>
                    <a:pt x="50292" y="1626755"/>
                  </a:cubicBezTo>
                  <a:cubicBezTo>
                    <a:pt x="41300" y="1626755"/>
                    <a:pt x="33718" y="1623821"/>
                    <a:pt x="27546" y="1617954"/>
                  </a:cubicBezTo>
                  <a:cubicBezTo>
                    <a:pt x="21374" y="1612086"/>
                    <a:pt x="18288" y="1604733"/>
                    <a:pt x="18288" y="1595894"/>
                  </a:cubicBezTo>
                  <a:close/>
                  <a:moveTo>
                    <a:pt x="0" y="1474736"/>
                  </a:moveTo>
                  <a:lnTo>
                    <a:pt x="6858" y="1474736"/>
                  </a:lnTo>
                  <a:lnTo>
                    <a:pt x="6858" y="1696478"/>
                  </a:lnTo>
                  <a:lnTo>
                    <a:pt x="228600" y="1696478"/>
                  </a:lnTo>
                  <a:lnTo>
                    <a:pt x="228600" y="1703336"/>
                  </a:lnTo>
                  <a:lnTo>
                    <a:pt x="0" y="1703336"/>
                  </a:lnTo>
                  <a:close/>
                  <a:moveTo>
                    <a:pt x="80010" y="1270644"/>
                  </a:moveTo>
                  <a:lnTo>
                    <a:pt x="86868" y="1276359"/>
                  </a:lnTo>
                  <a:cubicBezTo>
                    <a:pt x="86106" y="1280931"/>
                    <a:pt x="85725" y="1283979"/>
                    <a:pt x="85725" y="1285503"/>
                  </a:cubicBezTo>
                  <a:cubicBezTo>
                    <a:pt x="85725" y="1292970"/>
                    <a:pt x="89535" y="1298990"/>
                    <a:pt x="97155" y="1303562"/>
                  </a:cubicBezTo>
                  <a:cubicBezTo>
                    <a:pt x="103708" y="1307525"/>
                    <a:pt x="110947" y="1309506"/>
                    <a:pt x="118872" y="1309506"/>
                  </a:cubicBezTo>
                  <a:lnTo>
                    <a:pt x="228600" y="1309506"/>
                  </a:lnTo>
                  <a:lnTo>
                    <a:pt x="228600" y="1316364"/>
                  </a:lnTo>
                  <a:lnTo>
                    <a:pt x="115443" y="1316364"/>
                  </a:lnTo>
                  <a:cubicBezTo>
                    <a:pt x="105384" y="1316364"/>
                    <a:pt x="96545" y="1313392"/>
                    <a:pt x="88925" y="1307448"/>
                  </a:cubicBezTo>
                  <a:cubicBezTo>
                    <a:pt x="80695" y="1301048"/>
                    <a:pt x="76581" y="1292970"/>
                    <a:pt x="76581" y="1283217"/>
                  </a:cubicBezTo>
                  <a:cubicBezTo>
                    <a:pt x="76581" y="1280931"/>
                    <a:pt x="77724" y="1276740"/>
                    <a:pt x="80010" y="1270644"/>
                  </a:cubicBezTo>
                  <a:close/>
                  <a:moveTo>
                    <a:pt x="61722" y="1270644"/>
                  </a:moveTo>
                  <a:lnTo>
                    <a:pt x="66065" y="1274530"/>
                  </a:lnTo>
                  <a:lnTo>
                    <a:pt x="56007" y="1291218"/>
                  </a:lnTo>
                  <a:cubicBezTo>
                    <a:pt x="47625" y="1305239"/>
                    <a:pt x="40005" y="1312859"/>
                    <a:pt x="33147" y="1314078"/>
                  </a:cubicBezTo>
                  <a:cubicBezTo>
                    <a:pt x="28879" y="1314840"/>
                    <a:pt x="24536" y="1316440"/>
                    <a:pt x="20116" y="1318878"/>
                  </a:cubicBezTo>
                  <a:lnTo>
                    <a:pt x="17830" y="1316364"/>
                  </a:lnTo>
                  <a:cubicBezTo>
                    <a:pt x="20421" y="1313316"/>
                    <a:pt x="22174" y="1309125"/>
                    <a:pt x="23088" y="1303791"/>
                  </a:cubicBezTo>
                  <a:cubicBezTo>
                    <a:pt x="25374" y="1296171"/>
                    <a:pt x="33299" y="1288170"/>
                    <a:pt x="46863" y="1279788"/>
                  </a:cubicBezTo>
                  <a:close/>
                  <a:moveTo>
                    <a:pt x="106299" y="1254642"/>
                  </a:moveTo>
                  <a:cubicBezTo>
                    <a:pt x="113004" y="1254642"/>
                    <a:pt x="118681" y="1256966"/>
                    <a:pt x="123329" y="1261614"/>
                  </a:cubicBezTo>
                  <a:cubicBezTo>
                    <a:pt x="127978" y="1266262"/>
                    <a:pt x="130302" y="1271939"/>
                    <a:pt x="130302" y="1278645"/>
                  </a:cubicBezTo>
                  <a:cubicBezTo>
                    <a:pt x="130302" y="1283826"/>
                    <a:pt x="128549" y="1288360"/>
                    <a:pt x="125044" y="1292247"/>
                  </a:cubicBezTo>
                  <a:cubicBezTo>
                    <a:pt x="121539" y="1296133"/>
                    <a:pt x="117195" y="1298076"/>
                    <a:pt x="112014" y="1298076"/>
                  </a:cubicBezTo>
                  <a:cubicBezTo>
                    <a:pt x="107746" y="1298076"/>
                    <a:pt x="104127" y="1296666"/>
                    <a:pt x="101155" y="1293847"/>
                  </a:cubicBezTo>
                  <a:cubicBezTo>
                    <a:pt x="98183" y="1291027"/>
                    <a:pt x="96697" y="1287484"/>
                    <a:pt x="96697" y="1283217"/>
                  </a:cubicBezTo>
                  <a:cubicBezTo>
                    <a:pt x="96697" y="1279864"/>
                    <a:pt x="97840" y="1277121"/>
                    <a:pt x="100126" y="1274987"/>
                  </a:cubicBezTo>
                  <a:cubicBezTo>
                    <a:pt x="102412" y="1272854"/>
                    <a:pt x="105232" y="1271787"/>
                    <a:pt x="108585" y="1271787"/>
                  </a:cubicBezTo>
                  <a:cubicBezTo>
                    <a:pt x="113157" y="1271787"/>
                    <a:pt x="115443" y="1274073"/>
                    <a:pt x="115443" y="1278645"/>
                  </a:cubicBezTo>
                  <a:cubicBezTo>
                    <a:pt x="115138" y="1280626"/>
                    <a:pt x="114376" y="1282150"/>
                    <a:pt x="113157" y="1283217"/>
                  </a:cubicBezTo>
                  <a:cubicBezTo>
                    <a:pt x="113157" y="1280169"/>
                    <a:pt x="111633" y="1278645"/>
                    <a:pt x="108585" y="1278645"/>
                  </a:cubicBezTo>
                  <a:cubicBezTo>
                    <a:pt x="104775" y="1278645"/>
                    <a:pt x="102870" y="1280550"/>
                    <a:pt x="102870" y="1284360"/>
                  </a:cubicBezTo>
                  <a:cubicBezTo>
                    <a:pt x="102870" y="1288932"/>
                    <a:pt x="105918" y="1291218"/>
                    <a:pt x="112014" y="1291218"/>
                  </a:cubicBezTo>
                  <a:cubicBezTo>
                    <a:pt x="115519" y="1291218"/>
                    <a:pt x="118300" y="1289846"/>
                    <a:pt x="120358" y="1287103"/>
                  </a:cubicBezTo>
                  <a:cubicBezTo>
                    <a:pt x="122415" y="1284360"/>
                    <a:pt x="123444" y="1281159"/>
                    <a:pt x="123444" y="1277502"/>
                  </a:cubicBezTo>
                  <a:cubicBezTo>
                    <a:pt x="123444" y="1273387"/>
                    <a:pt x="121996" y="1269882"/>
                    <a:pt x="119100" y="1266986"/>
                  </a:cubicBezTo>
                  <a:cubicBezTo>
                    <a:pt x="116205" y="1264091"/>
                    <a:pt x="112699" y="1262643"/>
                    <a:pt x="108585" y="1262643"/>
                  </a:cubicBezTo>
                  <a:cubicBezTo>
                    <a:pt x="104165" y="1262643"/>
                    <a:pt x="99974" y="1263786"/>
                    <a:pt x="96012" y="1266072"/>
                  </a:cubicBezTo>
                  <a:lnTo>
                    <a:pt x="90297" y="1260357"/>
                  </a:lnTo>
                  <a:cubicBezTo>
                    <a:pt x="97155" y="1256547"/>
                    <a:pt x="102489" y="1254642"/>
                    <a:pt x="106299" y="1254642"/>
                  </a:cubicBezTo>
                  <a:close/>
                  <a:moveTo>
                    <a:pt x="22860" y="1246641"/>
                  </a:moveTo>
                  <a:cubicBezTo>
                    <a:pt x="23774" y="1251975"/>
                    <a:pt x="25679" y="1256547"/>
                    <a:pt x="28575" y="1260357"/>
                  </a:cubicBezTo>
                  <a:cubicBezTo>
                    <a:pt x="32080" y="1264929"/>
                    <a:pt x="36271" y="1267215"/>
                    <a:pt x="41148" y="1267215"/>
                  </a:cubicBezTo>
                  <a:cubicBezTo>
                    <a:pt x="47091" y="1267062"/>
                    <a:pt x="56235" y="1263633"/>
                    <a:pt x="68580" y="1256928"/>
                  </a:cubicBezTo>
                  <a:lnTo>
                    <a:pt x="77724" y="1266072"/>
                  </a:lnTo>
                  <a:cubicBezTo>
                    <a:pt x="71628" y="1279178"/>
                    <a:pt x="68580" y="1288703"/>
                    <a:pt x="68580" y="1294647"/>
                  </a:cubicBezTo>
                  <a:cubicBezTo>
                    <a:pt x="68580" y="1299066"/>
                    <a:pt x="69799" y="1303029"/>
                    <a:pt x="72237" y="1306534"/>
                  </a:cubicBezTo>
                  <a:cubicBezTo>
                    <a:pt x="74676" y="1310039"/>
                    <a:pt x="78028" y="1311792"/>
                    <a:pt x="82296" y="1311792"/>
                  </a:cubicBezTo>
                  <a:cubicBezTo>
                    <a:pt x="79248" y="1314840"/>
                    <a:pt x="75819" y="1316364"/>
                    <a:pt x="72009" y="1316364"/>
                  </a:cubicBezTo>
                  <a:cubicBezTo>
                    <a:pt x="68199" y="1316364"/>
                    <a:pt x="65151" y="1314878"/>
                    <a:pt x="62865" y="1311906"/>
                  </a:cubicBezTo>
                  <a:cubicBezTo>
                    <a:pt x="60579" y="1308934"/>
                    <a:pt x="59436" y="1305467"/>
                    <a:pt x="59436" y="1301505"/>
                  </a:cubicBezTo>
                  <a:cubicBezTo>
                    <a:pt x="59436" y="1294494"/>
                    <a:pt x="62484" y="1285731"/>
                    <a:pt x="68580" y="1275216"/>
                  </a:cubicBezTo>
                  <a:lnTo>
                    <a:pt x="61722" y="1267215"/>
                  </a:lnTo>
                  <a:cubicBezTo>
                    <a:pt x="50901" y="1274835"/>
                    <a:pt x="42138" y="1278645"/>
                    <a:pt x="35433" y="1278645"/>
                  </a:cubicBezTo>
                  <a:cubicBezTo>
                    <a:pt x="30708" y="1278645"/>
                    <a:pt x="26860" y="1276816"/>
                    <a:pt x="23888" y="1273158"/>
                  </a:cubicBezTo>
                  <a:cubicBezTo>
                    <a:pt x="20917" y="1269501"/>
                    <a:pt x="19431" y="1265234"/>
                    <a:pt x="19431" y="1260357"/>
                  </a:cubicBezTo>
                  <a:cubicBezTo>
                    <a:pt x="19431" y="1253956"/>
                    <a:pt x="20574" y="1249384"/>
                    <a:pt x="22860" y="1246641"/>
                  </a:cubicBezTo>
                  <a:close/>
                  <a:moveTo>
                    <a:pt x="65151" y="1238640"/>
                  </a:moveTo>
                  <a:lnTo>
                    <a:pt x="96012" y="1270644"/>
                  </a:lnTo>
                  <a:lnTo>
                    <a:pt x="90754" y="1276130"/>
                  </a:lnTo>
                  <a:lnTo>
                    <a:pt x="59207" y="1243669"/>
                  </a:lnTo>
                  <a:close/>
                  <a:moveTo>
                    <a:pt x="56007" y="1204350"/>
                  </a:moveTo>
                  <a:cubicBezTo>
                    <a:pt x="62712" y="1204350"/>
                    <a:pt x="68427" y="1206483"/>
                    <a:pt x="73152" y="1210751"/>
                  </a:cubicBezTo>
                  <a:cubicBezTo>
                    <a:pt x="77876" y="1215018"/>
                    <a:pt x="80162" y="1220504"/>
                    <a:pt x="80010" y="1227210"/>
                  </a:cubicBezTo>
                  <a:cubicBezTo>
                    <a:pt x="79857" y="1233458"/>
                    <a:pt x="77952" y="1239173"/>
                    <a:pt x="74295" y="1244355"/>
                  </a:cubicBezTo>
                  <a:lnTo>
                    <a:pt x="68580" y="1239783"/>
                  </a:lnTo>
                  <a:cubicBezTo>
                    <a:pt x="70866" y="1236125"/>
                    <a:pt x="72009" y="1232315"/>
                    <a:pt x="72009" y="1228353"/>
                  </a:cubicBezTo>
                  <a:cubicBezTo>
                    <a:pt x="72009" y="1224238"/>
                    <a:pt x="70561" y="1220733"/>
                    <a:pt x="67665" y="1217837"/>
                  </a:cubicBezTo>
                  <a:cubicBezTo>
                    <a:pt x="64770" y="1214942"/>
                    <a:pt x="61264" y="1213494"/>
                    <a:pt x="57150" y="1213494"/>
                  </a:cubicBezTo>
                  <a:cubicBezTo>
                    <a:pt x="53797" y="1213494"/>
                    <a:pt x="50673" y="1214408"/>
                    <a:pt x="47777" y="1216237"/>
                  </a:cubicBezTo>
                  <a:cubicBezTo>
                    <a:pt x="44881" y="1218066"/>
                    <a:pt x="43434" y="1220580"/>
                    <a:pt x="43434" y="1223781"/>
                  </a:cubicBezTo>
                  <a:cubicBezTo>
                    <a:pt x="43434" y="1229115"/>
                    <a:pt x="45720" y="1231782"/>
                    <a:pt x="50292" y="1231782"/>
                  </a:cubicBezTo>
                  <a:cubicBezTo>
                    <a:pt x="54102" y="1231782"/>
                    <a:pt x="56007" y="1229877"/>
                    <a:pt x="56007" y="1226067"/>
                  </a:cubicBezTo>
                  <a:cubicBezTo>
                    <a:pt x="56007" y="1223781"/>
                    <a:pt x="54483" y="1221876"/>
                    <a:pt x="51435" y="1220352"/>
                  </a:cubicBezTo>
                  <a:cubicBezTo>
                    <a:pt x="58293" y="1220352"/>
                    <a:pt x="61722" y="1223019"/>
                    <a:pt x="61722" y="1228353"/>
                  </a:cubicBezTo>
                  <a:cubicBezTo>
                    <a:pt x="61722" y="1231401"/>
                    <a:pt x="60579" y="1233877"/>
                    <a:pt x="58293" y="1235782"/>
                  </a:cubicBezTo>
                  <a:cubicBezTo>
                    <a:pt x="56007" y="1237687"/>
                    <a:pt x="53340" y="1238640"/>
                    <a:pt x="50292" y="1238640"/>
                  </a:cubicBezTo>
                  <a:cubicBezTo>
                    <a:pt x="46024" y="1238640"/>
                    <a:pt x="42481" y="1237040"/>
                    <a:pt x="39662" y="1233839"/>
                  </a:cubicBezTo>
                  <a:cubicBezTo>
                    <a:pt x="36842" y="1230639"/>
                    <a:pt x="35433" y="1226905"/>
                    <a:pt x="35433" y="1222638"/>
                  </a:cubicBezTo>
                  <a:cubicBezTo>
                    <a:pt x="35433" y="1217304"/>
                    <a:pt x="37490" y="1212922"/>
                    <a:pt x="41605" y="1209493"/>
                  </a:cubicBezTo>
                  <a:cubicBezTo>
                    <a:pt x="45720" y="1206064"/>
                    <a:pt x="50520" y="1204350"/>
                    <a:pt x="56007" y="1204350"/>
                  </a:cubicBezTo>
                  <a:close/>
                  <a:moveTo>
                    <a:pt x="78867" y="1175775"/>
                  </a:moveTo>
                  <a:cubicBezTo>
                    <a:pt x="86182" y="1175775"/>
                    <a:pt x="92049" y="1179356"/>
                    <a:pt x="96469" y="1186519"/>
                  </a:cubicBezTo>
                  <a:cubicBezTo>
                    <a:pt x="99212" y="1191091"/>
                    <a:pt x="100584" y="1196273"/>
                    <a:pt x="100584" y="1202064"/>
                  </a:cubicBezTo>
                  <a:cubicBezTo>
                    <a:pt x="100584" y="1213494"/>
                    <a:pt x="96393" y="1226448"/>
                    <a:pt x="88011" y="1240926"/>
                  </a:cubicBezTo>
                  <a:lnTo>
                    <a:pt x="93726" y="1246641"/>
                  </a:lnTo>
                  <a:cubicBezTo>
                    <a:pt x="111252" y="1236735"/>
                    <a:pt x="122682" y="1231782"/>
                    <a:pt x="128016" y="1231782"/>
                  </a:cubicBezTo>
                  <a:cubicBezTo>
                    <a:pt x="136093" y="1231934"/>
                    <a:pt x="142798" y="1233687"/>
                    <a:pt x="148132" y="1237040"/>
                  </a:cubicBezTo>
                  <a:cubicBezTo>
                    <a:pt x="154533" y="1241154"/>
                    <a:pt x="157734" y="1247022"/>
                    <a:pt x="157734" y="1254642"/>
                  </a:cubicBezTo>
                  <a:cubicBezTo>
                    <a:pt x="157734" y="1257995"/>
                    <a:pt x="156591" y="1262757"/>
                    <a:pt x="154305" y="1268929"/>
                  </a:cubicBezTo>
                  <a:cubicBezTo>
                    <a:pt x="152019" y="1275102"/>
                    <a:pt x="150876" y="1279864"/>
                    <a:pt x="150876" y="1283217"/>
                  </a:cubicBezTo>
                  <a:cubicBezTo>
                    <a:pt x="150876" y="1285350"/>
                    <a:pt x="151638" y="1288398"/>
                    <a:pt x="153162" y="1292361"/>
                  </a:cubicBezTo>
                  <a:cubicBezTo>
                    <a:pt x="146304" y="1288703"/>
                    <a:pt x="142875" y="1282226"/>
                    <a:pt x="142875" y="1272930"/>
                  </a:cubicBezTo>
                  <a:cubicBezTo>
                    <a:pt x="142875" y="1265310"/>
                    <a:pt x="140398" y="1258833"/>
                    <a:pt x="135445" y="1253499"/>
                  </a:cubicBezTo>
                  <a:cubicBezTo>
                    <a:pt x="130492" y="1248165"/>
                    <a:pt x="124206" y="1245498"/>
                    <a:pt x="116586" y="1245498"/>
                  </a:cubicBezTo>
                  <a:cubicBezTo>
                    <a:pt x="107442" y="1245498"/>
                    <a:pt x="97536" y="1249308"/>
                    <a:pt x="86868" y="1256928"/>
                  </a:cubicBezTo>
                  <a:lnTo>
                    <a:pt x="77724" y="1247784"/>
                  </a:lnTo>
                  <a:cubicBezTo>
                    <a:pt x="86106" y="1237725"/>
                    <a:pt x="90297" y="1228200"/>
                    <a:pt x="90297" y="1219209"/>
                  </a:cubicBezTo>
                  <a:cubicBezTo>
                    <a:pt x="90297" y="1212046"/>
                    <a:pt x="88239" y="1205683"/>
                    <a:pt x="84124" y="1200121"/>
                  </a:cubicBezTo>
                  <a:cubicBezTo>
                    <a:pt x="80010" y="1194558"/>
                    <a:pt x="74447" y="1191777"/>
                    <a:pt x="67437" y="1191777"/>
                  </a:cubicBezTo>
                  <a:cubicBezTo>
                    <a:pt x="66522" y="1191777"/>
                    <a:pt x="65189" y="1191967"/>
                    <a:pt x="63436" y="1192348"/>
                  </a:cubicBezTo>
                  <a:cubicBezTo>
                    <a:pt x="61684" y="1192729"/>
                    <a:pt x="60350" y="1192920"/>
                    <a:pt x="59436" y="1192920"/>
                  </a:cubicBezTo>
                  <a:cubicBezTo>
                    <a:pt x="50596" y="1192920"/>
                    <a:pt x="44881" y="1189491"/>
                    <a:pt x="42291" y="1182633"/>
                  </a:cubicBezTo>
                  <a:cubicBezTo>
                    <a:pt x="44729" y="1184157"/>
                    <a:pt x="47396" y="1184919"/>
                    <a:pt x="50292" y="1184919"/>
                  </a:cubicBezTo>
                  <a:cubicBezTo>
                    <a:pt x="52882" y="1184919"/>
                    <a:pt x="55549" y="1184157"/>
                    <a:pt x="58293" y="1182633"/>
                  </a:cubicBezTo>
                  <a:cubicBezTo>
                    <a:pt x="66370" y="1178061"/>
                    <a:pt x="73228" y="1175775"/>
                    <a:pt x="78867" y="1175775"/>
                  </a:cubicBezTo>
                  <a:close/>
                  <a:moveTo>
                    <a:pt x="169164" y="1160916"/>
                  </a:moveTo>
                  <a:lnTo>
                    <a:pt x="171450" y="1163202"/>
                  </a:lnTo>
                  <a:lnTo>
                    <a:pt x="164592" y="1180347"/>
                  </a:lnTo>
                  <a:cubicBezTo>
                    <a:pt x="158648" y="1195282"/>
                    <a:pt x="151409" y="1205569"/>
                    <a:pt x="142875" y="1211208"/>
                  </a:cubicBezTo>
                  <a:lnTo>
                    <a:pt x="93954" y="1243440"/>
                  </a:lnTo>
                  <a:lnTo>
                    <a:pt x="90754" y="1240469"/>
                  </a:lnTo>
                  <a:lnTo>
                    <a:pt x="124587" y="1188348"/>
                  </a:lnTo>
                  <a:cubicBezTo>
                    <a:pt x="129311" y="1181033"/>
                    <a:pt x="138074" y="1174556"/>
                    <a:pt x="150876" y="1168917"/>
                  </a:cubicBezTo>
                  <a:close/>
                  <a:moveTo>
                    <a:pt x="18288" y="1106052"/>
                  </a:moveTo>
                  <a:lnTo>
                    <a:pt x="25146" y="1106052"/>
                  </a:lnTo>
                  <a:lnTo>
                    <a:pt x="25146" y="1223781"/>
                  </a:lnTo>
                  <a:cubicBezTo>
                    <a:pt x="25146" y="1230944"/>
                    <a:pt x="27394" y="1237116"/>
                    <a:pt x="31889" y="1242297"/>
                  </a:cubicBezTo>
                  <a:cubicBezTo>
                    <a:pt x="36385" y="1247479"/>
                    <a:pt x="42138" y="1250070"/>
                    <a:pt x="49149" y="1250070"/>
                  </a:cubicBezTo>
                  <a:cubicBezTo>
                    <a:pt x="52044" y="1250070"/>
                    <a:pt x="55473" y="1249308"/>
                    <a:pt x="59436" y="1247784"/>
                  </a:cubicBezTo>
                  <a:lnTo>
                    <a:pt x="65151" y="1253499"/>
                  </a:lnTo>
                  <a:cubicBezTo>
                    <a:pt x="59969" y="1256547"/>
                    <a:pt x="55016" y="1258071"/>
                    <a:pt x="50292" y="1258071"/>
                  </a:cubicBezTo>
                  <a:cubicBezTo>
                    <a:pt x="41300" y="1258071"/>
                    <a:pt x="33718" y="1255137"/>
                    <a:pt x="27546" y="1249270"/>
                  </a:cubicBezTo>
                  <a:cubicBezTo>
                    <a:pt x="21374" y="1243402"/>
                    <a:pt x="18288" y="1236049"/>
                    <a:pt x="18288" y="1227210"/>
                  </a:cubicBezTo>
                  <a:close/>
                  <a:moveTo>
                    <a:pt x="0" y="1106052"/>
                  </a:moveTo>
                  <a:lnTo>
                    <a:pt x="6858" y="1106052"/>
                  </a:lnTo>
                  <a:lnTo>
                    <a:pt x="6858" y="1327794"/>
                  </a:lnTo>
                  <a:lnTo>
                    <a:pt x="228600" y="1327794"/>
                  </a:lnTo>
                  <a:lnTo>
                    <a:pt x="228600" y="1334652"/>
                  </a:lnTo>
                  <a:lnTo>
                    <a:pt x="0" y="1334652"/>
                  </a:lnTo>
                  <a:close/>
                  <a:moveTo>
                    <a:pt x="80010" y="901960"/>
                  </a:moveTo>
                  <a:lnTo>
                    <a:pt x="86868" y="907675"/>
                  </a:lnTo>
                  <a:cubicBezTo>
                    <a:pt x="86106" y="912247"/>
                    <a:pt x="85725" y="915295"/>
                    <a:pt x="85725" y="916819"/>
                  </a:cubicBezTo>
                  <a:cubicBezTo>
                    <a:pt x="85725" y="924286"/>
                    <a:pt x="89535" y="930306"/>
                    <a:pt x="97155" y="934878"/>
                  </a:cubicBezTo>
                  <a:cubicBezTo>
                    <a:pt x="103708" y="938841"/>
                    <a:pt x="110947" y="940822"/>
                    <a:pt x="118872" y="940822"/>
                  </a:cubicBezTo>
                  <a:lnTo>
                    <a:pt x="228600" y="940822"/>
                  </a:lnTo>
                  <a:lnTo>
                    <a:pt x="228600" y="947680"/>
                  </a:lnTo>
                  <a:lnTo>
                    <a:pt x="115443" y="947680"/>
                  </a:lnTo>
                  <a:cubicBezTo>
                    <a:pt x="105384" y="947680"/>
                    <a:pt x="96545" y="944708"/>
                    <a:pt x="88925" y="938764"/>
                  </a:cubicBezTo>
                  <a:cubicBezTo>
                    <a:pt x="80695" y="932364"/>
                    <a:pt x="76581" y="924286"/>
                    <a:pt x="76581" y="914533"/>
                  </a:cubicBezTo>
                  <a:cubicBezTo>
                    <a:pt x="76581" y="912247"/>
                    <a:pt x="77724" y="908056"/>
                    <a:pt x="80010" y="901960"/>
                  </a:cubicBezTo>
                  <a:close/>
                  <a:moveTo>
                    <a:pt x="61722" y="901960"/>
                  </a:moveTo>
                  <a:lnTo>
                    <a:pt x="66065" y="905846"/>
                  </a:lnTo>
                  <a:lnTo>
                    <a:pt x="56007" y="922534"/>
                  </a:lnTo>
                  <a:cubicBezTo>
                    <a:pt x="47625" y="936555"/>
                    <a:pt x="40005" y="944175"/>
                    <a:pt x="33147" y="945394"/>
                  </a:cubicBezTo>
                  <a:cubicBezTo>
                    <a:pt x="28879" y="946156"/>
                    <a:pt x="24536" y="947756"/>
                    <a:pt x="20116" y="950194"/>
                  </a:cubicBezTo>
                  <a:lnTo>
                    <a:pt x="17830" y="947680"/>
                  </a:lnTo>
                  <a:cubicBezTo>
                    <a:pt x="20421" y="944632"/>
                    <a:pt x="22174" y="940441"/>
                    <a:pt x="23088" y="935107"/>
                  </a:cubicBezTo>
                  <a:cubicBezTo>
                    <a:pt x="25374" y="927487"/>
                    <a:pt x="33299" y="919486"/>
                    <a:pt x="46863" y="911104"/>
                  </a:cubicBezTo>
                  <a:close/>
                  <a:moveTo>
                    <a:pt x="106299" y="885958"/>
                  </a:moveTo>
                  <a:cubicBezTo>
                    <a:pt x="113004" y="885958"/>
                    <a:pt x="118681" y="888282"/>
                    <a:pt x="123329" y="892930"/>
                  </a:cubicBezTo>
                  <a:cubicBezTo>
                    <a:pt x="127978" y="897578"/>
                    <a:pt x="130302" y="903255"/>
                    <a:pt x="130302" y="909961"/>
                  </a:cubicBezTo>
                  <a:cubicBezTo>
                    <a:pt x="130302" y="915142"/>
                    <a:pt x="128549" y="919676"/>
                    <a:pt x="125044" y="923563"/>
                  </a:cubicBezTo>
                  <a:cubicBezTo>
                    <a:pt x="121539" y="927449"/>
                    <a:pt x="117195" y="929392"/>
                    <a:pt x="112014" y="929392"/>
                  </a:cubicBezTo>
                  <a:cubicBezTo>
                    <a:pt x="107746" y="929392"/>
                    <a:pt x="104127" y="927982"/>
                    <a:pt x="101155" y="925163"/>
                  </a:cubicBezTo>
                  <a:cubicBezTo>
                    <a:pt x="98183" y="922343"/>
                    <a:pt x="96697" y="918800"/>
                    <a:pt x="96697" y="914533"/>
                  </a:cubicBezTo>
                  <a:cubicBezTo>
                    <a:pt x="96697" y="911180"/>
                    <a:pt x="97840" y="908437"/>
                    <a:pt x="100126" y="906303"/>
                  </a:cubicBezTo>
                  <a:cubicBezTo>
                    <a:pt x="102412" y="904170"/>
                    <a:pt x="105232" y="903103"/>
                    <a:pt x="108585" y="903103"/>
                  </a:cubicBezTo>
                  <a:cubicBezTo>
                    <a:pt x="113157" y="903103"/>
                    <a:pt x="115443" y="905389"/>
                    <a:pt x="115443" y="909961"/>
                  </a:cubicBezTo>
                  <a:cubicBezTo>
                    <a:pt x="115138" y="911942"/>
                    <a:pt x="114376" y="913466"/>
                    <a:pt x="113157" y="914533"/>
                  </a:cubicBezTo>
                  <a:cubicBezTo>
                    <a:pt x="113157" y="911485"/>
                    <a:pt x="111633" y="909961"/>
                    <a:pt x="108585" y="909961"/>
                  </a:cubicBezTo>
                  <a:cubicBezTo>
                    <a:pt x="104775" y="909961"/>
                    <a:pt x="102870" y="911866"/>
                    <a:pt x="102870" y="915676"/>
                  </a:cubicBezTo>
                  <a:cubicBezTo>
                    <a:pt x="102870" y="920248"/>
                    <a:pt x="105918" y="922534"/>
                    <a:pt x="112014" y="922534"/>
                  </a:cubicBezTo>
                  <a:cubicBezTo>
                    <a:pt x="115519" y="922534"/>
                    <a:pt x="118300" y="921162"/>
                    <a:pt x="120358" y="918419"/>
                  </a:cubicBezTo>
                  <a:cubicBezTo>
                    <a:pt x="122415" y="915676"/>
                    <a:pt x="123444" y="912475"/>
                    <a:pt x="123444" y="908818"/>
                  </a:cubicBezTo>
                  <a:cubicBezTo>
                    <a:pt x="123444" y="904703"/>
                    <a:pt x="121996" y="901198"/>
                    <a:pt x="119100" y="898302"/>
                  </a:cubicBezTo>
                  <a:cubicBezTo>
                    <a:pt x="116205" y="895407"/>
                    <a:pt x="112699" y="893959"/>
                    <a:pt x="108585" y="893959"/>
                  </a:cubicBezTo>
                  <a:cubicBezTo>
                    <a:pt x="104165" y="893959"/>
                    <a:pt x="99974" y="895102"/>
                    <a:pt x="96012" y="897388"/>
                  </a:cubicBezTo>
                  <a:lnTo>
                    <a:pt x="90297" y="891673"/>
                  </a:lnTo>
                  <a:cubicBezTo>
                    <a:pt x="97155" y="887863"/>
                    <a:pt x="102489" y="885958"/>
                    <a:pt x="106299" y="885958"/>
                  </a:cubicBezTo>
                  <a:close/>
                  <a:moveTo>
                    <a:pt x="22860" y="877957"/>
                  </a:moveTo>
                  <a:cubicBezTo>
                    <a:pt x="23774" y="883291"/>
                    <a:pt x="25679" y="887863"/>
                    <a:pt x="28575" y="891673"/>
                  </a:cubicBezTo>
                  <a:cubicBezTo>
                    <a:pt x="32080" y="896245"/>
                    <a:pt x="36271" y="898531"/>
                    <a:pt x="41148" y="898531"/>
                  </a:cubicBezTo>
                  <a:cubicBezTo>
                    <a:pt x="47091" y="898378"/>
                    <a:pt x="56235" y="894949"/>
                    <a:pt x="68580" y="888244"/>
                  </a:cubicBezTo>
                  <a:lnTo>
                    <a:pt x="77724" y="897388"/>
                  </a:lnTo>
                  <a:cubicBezTo>
                    <a:pt x="71628" y="910494"/>
                    <a:pt x="68580" y="920019"/>
                    <a:pt x="68580" y="925963"/>
                  </a:cubicBezTo>
                  <a:cubicBezTo>
                    <a:pt x="68580" y="930382"/>
                    <a:pt x="69799" y="934345"/>
                    <a:pt x="72237" y="937850"/>
                  </a:cubicBezTo>
                  <a:cubicBezTo>
                    <a:pt x="74676" y="941355"/>
                    <a:pt x="78028" y="943108"/>
                    <a:pt x="82296" y="943108"/>
                  </a:cubicBezTo>
                  <a:cubicBezTo>
                    <a:pt x="79248" y="946156"/>
                    <a:pt x="75819" y="947680"/>
                    <a:pt x="72009" y="947680"/>
                  </a:cubicBezTo>
                  <a:cubicBezTo>
                    <a:pt x="68199" y="947680"/>
                    <a:pt x="65151" y="946194"/>
                    <a:pt x="62865" y="943222"/>
                  </a:cubicBezTo>
                  <a:cubicBezTo>
                    <a:pt x="60579" y="940250"/>
                    <a:pt x="59436" y="936783"/>
                    <a:pt x="59436" y="932821"/>
                  </a:cubicBezTo>
                  <a:cubicBezTo>
                    <a:pt x="59436" y="925810"/>
                    <a:pt x="62484" y="917047"/>
                    <a:pt x="68580" y="906532"/>
                  </a:cubicBezTo>
                  <a:lnTo>
                    <a:pt x="61722" y="898531"/>
                  </a:lnTo>
                  <a:cubicBezTo>
                    <a:pt x="50901" y="906151"/>
                    <a:pt x="42138" y="909961"/>
                    <a:pt x="35433" y="909961"/>
                  </a:cubicBezTo>
                  <a:cubicBezTo>
                    <a:pt x="30708" y="909961"/>
                    <a:pt x="26860" y="908132"/>
                    <a:pt x="23888" y="904474"/>
                  </a:cubicBezTo>
                  <a:cubicBezTo>
                    <a:pt x="20917" y="900817"/>
                    <a:pt x="19431" y="896550"/>
                    <a:pt x="19431" y="891673"/>
                  </a:cubicBezTo>
                  <a:cubicBezTo>
                    <a:pt x="19431" y="885272"/>
                    <a:pt x="20574" y="880700"/>
                    <a:pt x="22860" y="877957"/>
                  </a:cubicBezTo>
                  <a:close/>
                  <a:moveTo>
                    <a:pt x="65151" y="869956"/>
                  </a:moveTo>
                  <a:lnTo>
                    <a:pt x="96012" y="901960"/>
                  </a:lnTo>
                  <a:lnTo>
                    <a:pt x="90754" y="907446"/>
                  </a:lnTo>
                  <a:lnTo>
                    <a:pt x="59207" y="874985"/>
                  </a:lnTo>
                  <a:close/>
                  <a:moveTo>
                    <a:pt x="56007" y="835666"/>
                  </a:moveTo>
                  <a:cubicBezTo>
                    <a:pt x="62712" y="835666"/>
                    <a:pt x="68427" y="837799"/>
                    <a:pt x="73152" y="842067"/>
                  </a:cubicBezTo>
                  <a:cubicBezTo>
                    <a:pt x="77876" y="846334"/>
                    <a:pt x="80162" y="851820"/>
                    <a:pt x="80010" y="858526"/>
                  </a:cubicBezTo>
                  <a:cubicBezTo>
                    <a:pt x="79857" y="864774"/>
                    <a:pt x="77952" y="870489"/>
                    <a:pt x="74295" y="875671"/>
                  </a:cubicBezTo>
                  <a:lnTo>
                    <a:pt x="68580" y="871099"/>
                  </a:lnTo>
                  <a:cubicBezTo>
                    <a:pt x="70866" y="867441"/>
                    <a:pt x="72009" y="863631"/>
                    <a:pt x="72009" y="859669"/>
                  </a:cubicBezTo>
                  <a:cubicBezTo>
                    <a:pt x="72009" y="855554"/>
                    <a:pt x="70561" y="852049"/>
                    <a:pt x="67665" y="849153"/>
                  </a:cubicBezTo>
                  <a:cubicBezTo>
                    <a:pt x="64770" y="846258"/>
                    <a:pt x="61264" y="844810"/>
                    <a:pt x="57150" y="844810"/>
                  </a:cubicBezTo>
                  <a:cubicBezTo>
                    <a:pt x="53797" y="844810"/>
                    <a:pt x="50673" y="845724"/>
                    <a:pt x="47777" y="847553"/>
                  </a:cubicBezTo>
                  <a:cubicBezTo>
                    <a:pt x="44881" y="849382"/>
                    <a:pt x="43434" y="851896"/>
                    <a:pt x="43434" y="855097"/>
                  </a:cubicBezTo>
                  <a:cubicBezTo>
                    <a:pt x="43434" y="860431"/>
                    <a:pt x="45720" y="863098"/>
                    <a:pt x="50292" y="863098"/>
                  </a:cubicBezTo>
                  <a:cubicBezTo>
                    <a:pt x="54102" y="863098"/>
                    <a:pt x="56007" y="861193"/>
                    <a:pt x="56007" y="857383"/>
                  </a:cubicBezTo>
                  <a:cubicBezTo>
                    <a:pt x="56007" y="855097"/>
                    <a:pt x="54483" y="853192"/>
                    <a:pt x="51435" y="851668"/>
                  </a:cubicBezTo>
                  <a:cubicBezTo>
                    <a:pt x="58293" y="851668"/>
                    <a:pt x="61722" y="854335"/>
                    <a:pt x="61722" y="859669"/>
                  </a:cubicBezTo>
                  <a:cubicBezTo>
                    <a:pt x="61722" y="862717"/>
                    <a:pt x="60579" y="865193"/>
                    <a:pt x="58293" y="867098"/>
                  </a:cubicBezTo>
                  <a:cubicBezTo>
                    <a:pt x="56007" y="869003"/>
                    <a:pt x="53340" y="869956"/>
                    <a:pt x="50292" y="869956"/>
                  </a:cubicBezTo>
                  <a:cubicBezTo>
                    <a:pt x="46024" y="869956"/>
                    <a:pt x="42481" y="868356"/>
                    <a:pt x="39662" y="865155"/>
                  </a:cubicBezTo>
                  <a:cubicBezTo>
                    <a:pt x="36842" y="861955"/>
                    <a:pt x="35433" y="858221"/>
                    <a:pt x="35433" y="853954"/>
                  </a:cubicBezTo>
                  <a:cubicBezTo>
                    <a:pt x="35433" y="848620"/>
                    <a:pt x="37490" y="844238"/>
                    <a:pt x="41605" y="840809"/>
                  </a:cubicBezTo>
                  <a:cubicBezTo>
                    <a:pt x="45720" y="837380"/>
                    <a:pt x="50520" y="835666"/>
                    <a:pt x="56007" y="835666"/>
                  </a:cubicBezTo>
                  <a:close/>
                  <a:moveTo>
                    <a:pt x="78867" y="807091"/>
                  </a:moveTo>
                  <a:cubicBezTo>
                    <a:pt x="86182" y="807091"/>
                    <a:pt x="92049" y="810672"/>
                    <a:pt x="96469" y="817835"/>
                  </a:cubicBezTo>
                  <a:cubicBezTo>
                    <a:pt x="99212" y="822407"/>
                    <a:pt x="100584" y="827589"/>
                    <a:pt x="100584" y="833380"/>
                  </a:cubicBezTo>
                  <a:cubicBezTo>
                    <a:pt x="100584" y="844810"/>
                    <a:pt x="96393" y="857764"/>
                    <a:pt x="88011" y="872242"/>
                  </a:cubicBezTo>
                  <a:lnTo>
                    <a:pt x="93726" y="877957"/>
                  </a:lnTo>
                  <a:cubicBezTo>
                    <a:pt x="111252" y="868051"/>
                    <a:pt x="122682" y="863098"/>
                    <a:pt x="128016" y="863098"/>
                  </a:cubicBezTo>
                  <a:cubicBezTo>
                    <a:pt x="136093" y="863250"/>
                    <a:pt x="142798" y="865003"/>
                    <a:pt x="148132" y="868356"/>
                  </a:cubicBezTo>
                  <a:cubicBezTo>
                    <a:pt x="154533" y="872470"/>
                    <a:pt x="157734" y="878338"/>
                    <a:pt x="157734" y="885958"/>
                  </a:cubicBezTo>
                  <a:cubicBezTo>
                    <a:pt x="157734" y="889311"/>
                    <a:pt x="156591" y="894073"/>
                    <a:pt x="154305" y="900245"/>
                  </a:cubicBezTo>
                  <a:cubicBezTo>
                    <a:pt x="152019" y="906418"/>
                    <a:pt x="150876" y="911180"/>
                    <a:pt x="150876" y="914533"/>
                  </a:cubicBezTo>
                  <a:cubicBezTo>
                    <a:pt x="150876" y="916666"/>
                    <a:pt x="151638" y="919714"/>
                    <a:pt x="153162" y="923677"/>
                  </a:cubicBezTo>
                  <a:cubicBezTo>
                    <a:pt x="146304" y="920019"/>
                    <a:pt x="142875" y="913542"/>
                    <a:pt x="142875" y="904246"/>
                  </a:cubicBezTo>
                  <a:cubicBezTo>
                    <a:pt x="142875" y="896626"/>
                    <a:pt x="140398" y="890149"/>
                    <a:pt x="135445" y="884815"/>
                  </a:cubicBezTo>
                  <a:cubicBezTo>
                    <a:pt x="130492" y="879481"/>
                    <a:pt x="124206" y="876814"/>
                    <a:pt x="116586" y="876814"/>
                  </a:cubicBezTo>
                  <a:cubicBezTo>
                    <a:pt x="107442" y="876814"/>
                    <a:pt x="97536" y="880624"/>
                    <a:pt x="86868" y="888244"/>
                  </a:cubicBezTo>
                  <a:lnTo>
                    <a:pt x="77724" y="879100"/>
                  </a:lnTo>
                  <a:cubicBezTo>
                    <a:pt x="86106" y="869041"/>
                    <a:pt x="90297" y="859516"/>
                    <a:pt x="90297" y="850525"/>
                  </a:cubicBezTo>
                  <a:cubicBezTo>
                    <a:pt x="90297" y="843362"/>
                    <a:pt x="88239" y="836999"/>
                    <a:pt x="84124" y="831437"/>
                  </a:cubicBezTo>
                  <a:cubicBezTo>
                    <a:pt x="80010" y="825874"/>
                    <a:pt x="74447" y="823093"/>
                    <a:pt x="67437" y="823093"/>
                  </a:cubicBezTo>
                  <a:cubicBezTo>
                    <a:pt x="66522" y="823093"/>
                    <a:pt x="65189" y="823283"/>
                    <a:pt x="63436" y="823664"/>
                  </a:cubicBezTo>
                  <a:cubicBezTo>
                    <a:pt x="61684" y="824045"/>
                    <a:pt x="60350" y="824236"/>
                    <a:pt x="59436" y="824236"/>
                  </a:cubicBezTo>
                  <a:cubicBezTo>
                    <a:pt x="50596" y="824236"/>
                    <a:pt x="44881" y="820807"/>
                    <a:pt x="42291" y="813949"/>
                  </a:cubicBezTo>
                  <a:cubicBezTo>
                    <a:pt x="44729" y="815473"/>
                    <a:pt x="47396" y="816235"/>
                    <a:pt x="50292" y="816235"/>
                  </a:cubicBezTo>
                  <a:cubicBezTo>
                    <a:pt x="52882" y="816235"/>
                    <a:pt x="55549" y="815473"/>
                    <a:pt x="58293" y="813949"/>
                  </a:cubicBezTo>
                  <a:cubicBezTo>
                    <a:pt x="66370" y="809377"/>
                    <a:pt x="73228" y="807091"/>
                    <a:pt x="78867" y="807091"/>
                  </a:cubicBezTo>
                  <a:close/>
                  <a:moveTo>
                    <a:pt x="169164" y="792232"/>
                  </a:moveTo>
                  <a:lnTo>
                    <a:pt x="171450" y="794518"/>
                  </a:lnTo>
                  <a:lnTo>
                    <a:pt x="164592" y="811663"/>
                  </a:lnTo>
                  <a:cubicBezTo>
                    <a:pt x="158648" y="826598"/>
                    <a:pt x="151409" y="836885"/>
                    <a:pt x="142875" y="842524"/>
                  </a:cubicBezTo>
                  <a:lnTo>
                    <a:pt x="93954" y="874756"/>
                  </a:lnTo>
                  <a:lnTo>
                    <a:pt x="90754" y="871785"/>
                  </a:lnTo>
                  <a:lnTo>
                    <a:pt x="124587" y="819664"/>
                  </a:lnTo>
                  <a:cubicBezTo>
                    <a:pt x="129311" y="812349"/>
                    <a:pt x="138074" y="805872"/>
                    <a:pt x="150876" y="800233"/>
                  </a:cubicBezTo>
                  <a:close/>
                  <a:moveTo>
                    <a:pt x="18288" y="737368"/>
                  </a:moveTo>
                  <a:lnTo>
                    <a:pt x="25146" y="737368"/>
                  </a:lnTo>
                  <a:lnTo>
                    <a:pt x="25146" y="855097"/>
                  </a:lnTo>
                  <a:cubicBezTo>
                    <a:pt x="25146" y="862260"/>
                    <a:pt x="27394" y="868432"/>
                    <a:pt x="31889" y="873613"/>
                  </a:cubicBezTo>
                  <a:cubicBezTo>
                    <a:pt x="36385" y="878795"/>
                    <a:pt x="42138" y="881386"/>
                    <a:pt x="49149" y="881386"/>
                  </a:cubicBezTo>
                  <a:cubicBezTo>
                    <a:pt x="52044" y="881386"/>
                    <a:pt x="55473" y="880624"/>
                    <a:pt x="59436" y="879100"/>
                  </a:cubicBezTo>
                  <a:lnTo>
                    <a:pt x="65151" y="884815"/>
                  </a:lnTo>
                  <a:cubicBezTo>
                    <a:pt x="59969" y="887863"/>
                    <a:pt x="55016" y="889387"/>
                    <a:pt x="50292" y="889387"/>
                  </a:cubicBezTo>
                  <a:cubicBezTo>
                    <a:pt x="41300" y="889387"/>
                    <a:pt x="33718" y="886453"/>
                    <a:pt x="27546" y="880586"/>
                  </a:cubicBezTo>
                  <a:cubicBezTo>
                    <a:pt x="21374" y="874718"/>
                    <a:pt x="18288" y="867365"/>
                    <a:pt x="18288" y="858526"/>
                  </a:cubicBezTo>
                  <a:close/>
                  <a:moveTo>
                    <a:pt x="0" y="737368"/>
                  </a:moveTo>
                  <a:lnTo>
                    <a:pt x="6858" y="737368"/>
                  </a:lnTo>
                  <a:lnTo>
                    <a:pt x="6858" y="959110"/>
                  </a:lnTo>
                  <a:lnTo>
                    <a:pt x="228600" y="959110"/>
                  </a:lnTo>
                  <a:lnTo>
                    <a:pt x="228600" y="965968"/>
                  </a:lnTo>
                  <a:lnTo>
                    <a:pt x="0" y="965968"/>
                  </a:lnTo>
                  <a:close/>
                  <a:moveTo>
                    <a:pt x="80010" y="533276"/>
                  </a:moveTo>
                  <a:lnTo>
                    <a:pt x="86868" y="538991"/>
                  </a:lnTo>
                  <a:cubicBezTo>
                    <a:pt x="86106" y="543563"/>
                    <a:pt x="85725" y="546611"/>
                    <a:pt x="85725" y="548135"/>
                  </a:cubicBezTo>
                  <a:cubicBezTo>
                    <a:pt x="85725" y="555602"/>
                    <a:pt x="89535" y="561622"/>
                    <a:pt x="97155" y="566194"/>
                  </a:cubicBezTo>
                  <a:cubicBezTo>
                    <a:pt x="103708" y="570157"/>
                    <a:pt x="110947" y="572138"/>
                    <a:pt x="118872" y="572138"/>
                  </a:cubicBezTo>
                  <a:lnTo>
                    <a:pt x="228600" y="572138"/>
                  </a:lnTo>
                  <a:lnTo>
                    <a:pt x="228600" y="578996"/>
                  </a:lnTo>
                  <a:lnTo>
                    <a:pt x="115443" y="578996"/>
                  </a:lnTo>
                  <a:cubicBezTo>
                    <a:pt x="105384" y="578996"/>
                    <a:pt x="96545" y="576024"/>
                    <a:pt x="88925" y="570080"/>
                  </a:cubicBezTo>
                  <a:cubicBezTo>
                    <a:pt x="80695" y="563680"/>
                    <a:pt x="76581" y="555602"/>
                    <a:pt x="76581" y="545849"/>
                  </a:cubicBezTo>
                  <a:cubicBezTo>
                    <a:pt x="76581" y="543563"/>
                    <a:pt x="77724" y="539372"/>
                    <a:pt x="80010" y="533276"/>
                  </a:cubicBezTo>
                  <a:close/>
                  <a:moveTo>
                    <a:pt x="61722" y="533276"/>
                  </a:moveTo>
                  <a:lnTo>
                    <a:pt x="66065" y="537162"/>
                  </a:lnTo>
                  <a:lnTo>
                    <a:pt x="56007" y="553850"/>
                  </a:lnTo>
                  <a:cubicBezTo>
                    <a:pt x="47625" y="567871"/>
                    <a:pt x="40005" y="575491"/>
                    <a:pt x="33147" y="576710"/>
                  </a:cubicBezTo>
                  <a:cubicBezTo>
                    <a:pt x="28879" y="577472"/>
                    <a:pt x="24536" y="579072"/>
                    <a:pt x="20116" y="581510"/>
                  </a:cubicBezTo>
                  <a:lnTo>
                    <a:pt x="17830" y="578996"/>
                  </a:lnTo>
                  <a:cubicBezTo>
                    <a:pt x="20421" y="575948"/>
                    <a:pt x="22174" y="571757"/>
                    <a:pt x="23088" y="566423"/>
                  </a:cubicBezTo>
                  <a:cubicBezTo>
                    <a:pt x="25374" y="558803"/>
                    <a:pt x="33299" y="550802"/>
                    <a:pt x="46863" y="542420"/>
                  </a:cubicBezTo>
                  <a:close/>
                  <a:moveTo>
                    <a:pt x="106299" y="517274"/>
                  </a:moveTo>
                  <a:cubicBezTo>
                    <a:pt x="113004" y="517274"/>
                    <a:pt x="118681" y="519598"/>
                    <a:pt x="123329" y="524246"/>
                  </a:cubicBezTo>
                  <a:cubicBezTo>
                    <a:pt x="127978" y="528894"/>
                    <a:pt x="130302" y="534571"/>
                    <a:pt x="130302" y="541277"/>
                  </a:cubicBezTo>
                  <a:cubicBezTo>
                    <a:pt x="130302" y="546458"/>
                    <a:pt x="128549" y="550992"/>
                    <a:pt x="125044" y="554879"/>
                  </a:cubicBezTo>
                  <a:cubicBezTo>
                    <a:pt x="121539" y="558765"/>
                    <a:pt x="117195" y="560708"/>
                    <a:pt x="112014" y="560708"/>
                  </a:cubicBezTo>
                  <a:cubicBezTo>
                    <a:pt x="107746" y="560708"/>
                    <a:pt x="104127" y="559298"/>
                    <a:pt x="101155" y="556479"/>
                  </a:cubicBezTo>
                  <a:cubicBezTo>
                    <a:pt x="98183" y="553659"/>
                    <a:pt x="96697" y="550116"/>
                    <a:pt x="96697" y="545849"/>
                  </a:cubicBezTo>
                  <a:cubicBezTo>
                    <a:pt x="96697" y="542496"/>
                    <a:pt x="97840" y="539753"/>
                    <a:pt x="100126" y="537619"/>
                  </a:cubicBezTo>
                  <a:cubicBezTo>
                    <a:pt x="102412" y="535486"/>
                    <a:pt x="105232" y="534419"/>
                    <a:pt x="108585" y="534419"/>
                  </a:cubicBezTo>
                  <a:cubicBezTo>
                    <a:pt x="113157" y="534419"/>
                    <a:pt x="115443" y="536705"/>
                    <a:pt x="115443" y="541277"/>
                  </a:cubicBezTo>
                  <a:cubicBezTo>
                    <a:pt x="115138" y="543258"/>
                    <a:pt x="114376" y="544782"/>
                    <a:pt x="113157" y="545849"/>
                  </a:cubicBezTo>
                  <a:cubicBezTo>
                    <a:pt x="113157" y="542801"/>
                    <a:pt x="111633" y="541277"/>
                    <a:pt x="108585" y="541277"/>
                  </a:cubicBezTo>
                  <a:cubicBezTo>
                    <a:pt x="104775" y="541277"/>
                    <a:pt x="102870" y="543182"/>
                    <a:pt x="102870" y="546992"/>
                  </a:cubicBezTo>
                  <a:cubicBezTo>
                    <a:pt x="102870" y="551564"/>
                    <a:pt x="105918" y="553850"/>
                    <a:pt x="112014" y="553850"/>
                  </a:cubicBezTo>
                  <a:cubicBezTo>
                    <a:pt x="115519" y="553850"/>
                    <a:pt x="118300" y="552478"/>
                    <a:pt x="120358" y="549735"/>
                  </a:cubicBezTo>
                  <a:cubicBezTo>
                    <a:pt x="122415" y="546992"/>
                    <a:pt x="123444" y="543791"/>
                    <a:pt x="123444" y="540134"/>
                  </a:cubicBezTo>
                  <a:cubicBezTo>
                    <a:pt x="123444" y="536019"/>
                    <a:pt x="121996" y="532514"/>
                    <a:pt x="119100" y="529618"/>
                  </a:cubicBezTo>
                  <a:cubicBezTo>
                    <a:pt x="116205" y="526723"/>
                    <a:pt x="112699" y="525275"/>
                    <a:pt x="108585" y="525275"/>
                  </a:cubicBezTo>
                  <a:cubicBezTo>
                    <a:pt x="104165" y="525275"/>
                    <a:pt x="99974" y="526418"/>
                    <a:pt x="96012" y="528704"/>
                  </a:cubicBezTo>
                  <a:lnTo>
                    <a:pt x="90297" y="522989"/>
                  </a:lnTo>
                  <a:cubicBezTo>
                    <a:pt x="97155" y="519179"/>
                    <a:pt x="102489" y="517274"/>
                    <a:pt x="106299" y="517274"/>
                  </a:cubicBezTo>
                  <a:close/>
                  <a:moveTo>
                    <a:pt x="22860" y="509273"/>
                  </a:moveTo>
                  <a:cubicBezTo>
                    <a:pt x="23774" y="514607"/>
                    <a:pt x="25679" y="519179"/>
                    <a:pt x="28575" y="522989"/>
                  </a:cubicBezTo>
                  <a:cubicBezTo>
                    <a:pt x="32080" y="527561"/>
                    <a:pt x="36271" y="529847"/>
                    <a:pt x="41148" y="529847"/>
                  </a:cubicBezTo>
                  <a:cubicBezTo>
                    <a:pt x="47091" y="529694"/>
                    <a:pt x="56235" y="526265"/>
                    <a:pt x="68580" y="519560"/>
                  </a:cubicBezTo>
                  <a:lnTo>
                    <a:pt x="77724" y="528704"/>
                  </a:lnTo>
                  <a:cubicBezTo>
                    <a:pt x="71628" y="541810"/>
                    <a:pt x="68580" y="551335"/>
                    <a:pt x="68580" y="557279"/>
                  </a:cubicBezTo>
                  <a:cubicBezTo>
                    <a:pt x="68580" y="561698"/>
                    <a:pt x="69799" y="565661"/>
                    <a:pt x="72237" y="569166"/>
                  </a:cubicBezTo>
                  <a:cubicBezTo>
                    <a:pt x="74676" y="572671"/>
                    <a:pt x="78028" y="574424"/>
                    <a:pt x="82296" y="574424"/>
                  </a:cubicBezTo>
                  <a:cubicBezTo>
                    <a:pt x="79248" y="577472"/>
                    <a:pt x="75819" y="578996"/>
                    <a:pt x="72009" y="578996"/>
                  </a:cubicBezTo>
                  <a:cubicBezTo>
                    <a:pt x="68199" y="578996"/>
                    <a:pt x="65151" y="577510"/>
                    <a:pt x="62865" y="574538"/>
                  </a:cubicBezTo>
                  <a:cubicBezTo>
                    <a:pt x="60579" y="571566"/>
                    <a:pt x="59436" y="568099"/>
                    <a:pt x="59436" y="564137"/>
                  </a:cubicBezTo>
                  <a:cubicBezTo>
                    <a:pt x="59436" y="557126"/>
                    <a:pt x="62484" y="548363"/>
                    <a:pt x="68580" y="537848"/>
                  </a:cubicBezTo>
                  <a:lnTo>
                    <a:pt x="61722" y="529847"/>
                  </a:lnTo>
                  <a:cubicBezTo>
                    <a:pt x="50901" y="537467"/>
                    <a:pt x="42138" y="541277"/>
                    <a:pt x="35433" y="541277"/>
                  </a:cubicBezTo>
                  <a:cubicBezTo>
                    <a:pt x="30708" y="541277"/>
                    <a:pt x="26860" y="539448"/>
                    <a:pt x="23888" y="535790"/>
                  </a:cubicBezTo>
                  <a:cubicBezTo>
                    <a:pt x="20917" y="532133"/>
                    <a:pt x="19431" y="527866"/>
                    <a:pt x="19431" y="522989"/>
                  </a:cubicBezTo>
                  <a:cubicBezTo>
                    <a:pt x="19431" y="516588"/>
                    <a:pt x="20574" y="512016"/>
                    <a:pt x="22860" y="509273"/>
                  </a:cubicBezTo>
                  <a:close/>
                  <a:moveTo>
                    <a:pt x="65151" y="501272"/>
                  </a:moveTo>
                  <a:lnTo>
                    <a:pt x="96012" y="533276"/>
                  </a:lnTo>
                  <a:lnTo>
                    <a:pt x="90754" y="538762"/>
                  </a:lnTo>
                  <a:lnTo>
                    <a:pt x="59207" y="506301"/>
                  </a:lnTo>
                  <a:close/>
                  <a:moveTo>
                    <a:pt x="56007" y="466982"/>
                  </a:moveTo>
                  <a:cubicBezTo>
                    <a:pt x="62712" y="466982"/>
                    <a:pt x="68427" y="469115"/>
                    <a:pt x="73152" y="473383"/>
                  </a:cubicBezTo>
                  <a:cubicBezTo>
                    <a:pt x="77876" y="477650"/>
                    <a:pt x="80162" y="483136"/>
                    <a:pt x="80010" y="489842"/>
                  </a:cubicBezTo>
                  <a:cubicBezTo>
                    <a:pt x="79857" y="496090"/>
                    <a:pt x="77952" y="501805"/>
                    <a:pt x="74295" y="506987"/>
                  </a:cubicBezTo>
                  <a:lnTo>
                    <a:pt x="68580" y="502415"/>
                  </a:lnTo>
                  <a:cubicBezTo>
                    <a:pt x="70866" y="498757"/>
                    <a:pt x="72009" y="494947"/>
                    <a:pt x="72009" y="490985"/>
                  </a:cubicBezTo>
                  <a:cubicBezTo>
                    <a:pt x="72009" y="486870"/>
                    <a:pt x="70561" y="483365"/>
                    <a:pt x="67665" y="480469"/>
                  </a:cubicBezTo>
                  <a:cubicBezTo>
                    <a:pt x="64770" y="477574"/>
                    <a:pt x="61264" y="476126"/>
                    <a:pt x="57150" y="476126"/>
                  </a:cubicBezTo>
                  <a:cubicBezTo>
                    <a:pt x="53797" y="476126"/>
                    <a:pt x="50673" y="477040"/>
                    <a:pt x="47777" y="478869"/>
                  </a:cubicBezTo>
                  <a:cubicBezTo>
                    <a:pt x="44881" y="480698"/>
                    <a:pt x="43434" y="483212"/>
                    <a:pt x="43434" y="486413"/>
                  </a:cubicBezTo>
                  <a:cubicBezTo>
                    <a:pt x="43434" y="491747"/>
                    <a:pt x="45720" y="494414"/>
                    <a:pt x="50292" y="494414"/>
                  </a:cubicBezTo>
                  <a:cubicBezTo>
                    <a:pt x="54102" y="494414"/>
                    <a:pt x="56007" y="492509"/>
                    <a:pt x="56007" y="488699"/>
                  </a:cubicBezTo>
                  <a:cubicBezTo>
                    <a:pt x="56007" y="486413"/>
                    <a:pt x="54483" y="484508"/>
                    <a:pt x="51435" y="482984"/>
                  </a:cubicBezTo>
                  <a:cubicBezTo>
                    <a:pt x="58293" y="482984"/>
                    <a:pt x="61722" y="485651"/>
                    <a:pt x="61722" y="490985"/>
                  </a:cubicBezTo>
                  <a:cubicBezTo>
                    <a:pt x="61722" y="494033"/>
                    <a:pt x="60579" y="496509"/>
                    <a:pt x="58293" y="498414"/>
                  </a:cubicBezTo>
                  <a:cubicBezTo>
                    <a:pt x="56007" y="500319"/>
                    <a:pt x="53340" y="501272"/>
                    <a:pt x="50292" y="501272"/>
                  </a:cubicBezTo>
                  <a:cubicBezTo>
                    <a:pt x="46024" y="501272"/>
                    <a:pt x="42481" y="499672"/>
                    <a:pt x="39662" y="496471"/>
                  </a:cubicBezTo>
                  <a:cubicBezTo>
                    <a:pt x="36842" y="493271"/>
                    <a:pt x="35433" y="489537"/>
                    <a:pt x="35433" y="485270"/>
                  </a:cubicBezTo>
                  <a:cubicBezTo>
                    <a:pt x="35433" y="479936"/>
                    <a:pt x="37490" y="475554"/>
                    <a:pt x="41605" y="472125"/>
                  </a:cubicBezTo>
                  <a:cubicBezTo>
                    <a:pt x="45720" y="468696"/>
                    <a:pt x="50520" y="466982"/>
                    <a:pt x="56007" y="466982"/>
                  </a:cubicBezTo>
                  <a:close/>
                  <a:moveTo>
                    <a:pt x="78867" y="438407"/>
                  </a:moveTo>
                  <a:cubicBezTo>
                    <a:pt x="86182" y="438407"/>
                    <a:pt x="92049" y="441988"/>
                    <a:pt x="96469" y="449151"/>
                  </a:cubicBezTo>
                  <a:cubicBezTo>
                    <a:pt x="99212" y="453723"/>
                    <a:pt x="100584" y="458905"/>
                    <a:pt x="100584" y="464696"/>
                  </a:cubicBezTo>
                  <a:cubicBezTo>
                    <a:pt x="100584" y="476126"/>
                    <a:pt x="96393" y="489080"/>
                    <a:pt x="88011" y="503558"/>
                  </a:cubicBezTo>
                  <a:lnTo>
                    <a:pt x="93726" y="509273"/>
                  </a:lnTo>
                  <a:cubicBezTo>
                    <a:pt x="111252" y="499367"/>
                    <a:pt x="122682" y="494414"/>
                    <a:pt x="128016" y="494414"/>
                  </a:cubicBezTo>
                  <a:cubicBezTo>
                    <a:pt x="136093" y="494566"/>
                    <a:pt x="142798" y="496319"/>
                    <a:pt x="148132" y="499672"/>
                  </a:cubicBezTo>
                  <a:cubicBezTo>
                    <a:pt x="154533" y="503786"/>
                    <a:pt x="157734" y="509654"/>
                    <a:pt x="157734" y="517274"/>
                  </a:cubicBezTo>
                  <a:cubicBezTo>
                    <a:pt x="157734" y="520627"/>
                    <a:pt x="156591" y="525389"/>
                    <a:pt x="154305" y="531561"/>
                  </a:cubicBezTo>
                  <a:cubicBezTo>
                    <a:pt x="152019" y="537734"/>
                    <a:pt x="150876" y="542496"/>
                    <a:pt x="150876" y="545849"/>
                  </a:cubicBezTo>
                  <a:cubicBezTo>
                    <a:pt x="150876" y="547982"/>
                    <a:pt x="151638" y="551030"/>
                    <a:pt x="153162" y="554993"/>
                  </a:cubicBezTo>
                  <a:cubicBezTo>
                    <a:pt x="146304" y="551335"/>
                    <a:pt x="142875" y="544858"/>
                    <a:pt x="142875" y="535562"/>
                  </a:cubicBezTo>
                  <a:cubicBezTo>
                    <a:pt x="142875" y="527942"/>
                    <a:pt x="140398" y="521465"/>
                    <a:pt x="135445" y="516131"/>
                  </a:cubicBezTo>
                  <a:cubicBezTo>
                    <a:pt x="130492" y="510797"/>
                    <a:pt x="124206" y="508130"/>
                    <a:pt x="116586" y="508130"/>
                  </a:cubicBezTo>
                  <a:cubicBezTo>
                    <a:pt x="107442" y="508130"/>
                    <a:pt x="97536" y="511940"/>
                    <a:pt x="86868" y="519560"/>
                  </a:cubicBezTo>
                  <a:lnTo>
                    <a:pt x="77724" y="510416"/>
                  </a:lnTo>
                  <a:cubicBezTo>
                    <a:pt x="86106" y="500357"/>
                    <a:pt x="90297" y="490832"/>
                    <a:pt x="90297" y="481841"/>
                  </a:cubicBezTo>
                  <a:cubicBezTo>
                    <a:pt x="90297" y="474678"/>
                    <a:pt x="88239" y="468315"/>
                    <a:pt x="84124" y="462753"/>
                  </a:cubicBezTo>
                  <a:cubicBezTo>
                    <a:pt x="80010" y="457190"/>
                    <a:pt x="74447" y="454409"/>
                    <a:pt x="67437" y="454409"/>
                  </a:cubicBezTo>
                  <a:cubicBezTo>
                    <a:pt x="66522" y="454409"/>
                    <a:pt x="65189" y="454599"/>
                    <a:pt x="63436" y="454980"/>
                  </a:cubicBezTo>
                  <a:cubicBezTo>
                    <a:pt x="61684" y="455361"/>
                    <a:pt x="60350" y="455552"/>
                    <a:pt x="59436" y="455552"/>
                  </a:cubicBezTo>
                  <a:cubicBezTo>
                    <a:pt x="50596" y="455552"/>
                    <a:pt x="44881" y="452123"/>
                    <a:pt x="42291" y="445265"/>
                  </a:cubicBezTo>
                  <a:cubicBezTo>
                    <a:pt x="44729" y="446789"/>
                    <a:pt x="47396" y="447551"/>
                    <a:pt x="50292" y="447551"/>
                  </a:cubicBezTo>
                  <a:cubicBezTo>
                    <a:pt x="52882" y="447551"/>
                    <a:pt x="55549" y="446789"/>
                    <a:pt x="58293" y="445265"/>
                  </a:cubicBezTo>
                  <a:cubicBezTo>
                    <a:pt x="66370" y="440693"/>
                    <a:pt x="73228" y="438407"/>
                    <a:pt x="78867" y="438407"/>
                  </a:cubicBezTo>
                  <a:close/>
                  <a:moveTo>
                    <a:pt x="169164" y="423548"/>
                  </a:moveTo>
                  <a:lnTo>
                    <a:pt x="171450" y="425834"/>
                  </a:lnTo>
                  <a:lnTo>
                    <a:pt x="164592" y="442979"/>
                  </a:lnTo>
                  <a:cubicBezTo>
                    <a:pt x="158648" y="457914"/>
                    <a:pt x="151409" y="468201"/>
                    <a:pt x="142875" y="473840"/>
                  </a:cubicBezTo>
                  <a:lnTo>
                    <a:pt x="93954" y="506072"/>
                  </a:lnTo>
                  <a:lnTo>
                    <a:pt x="90754" y="503101"/>
                  </a:lnTo>
                  <a:lnTo>
                    <a:pt x="124587" y="450980"/>
                  </a:lnTo>
                  <a:cubicBezTo>
                    <a:pt x="129311" y="443665"/>
                    <a:pt x="138074" y="437188"/>
                    <a:pt x="150876" y="431549"/>
                  </a:cubicBezTo>
                  <a:close/>
                  <a:moveTo>
                    <a:pt x="18288" y="368684"/>
                  </a:moveTo>
                  <a:lnTo>
                    <a:pt x="25146" y="368684"/>
                  </a:lnTo>
                  <a:lnTo>
                    <a:pt x="25146" y="486413"/>
                  </a:lnTo>
                  <a:cubicBezTo>
                    <a:pt x="25146" y="493576"/>
                    <a:pt x="27394" y="499748"/>
                    <a:pt x="31889" y="504929"/>
                  </a:cubicBezTo>
                  <a:cubicBezTo>
                    <a:pt x="36385" y="510111"/>
                    <a:pt x="42138" y="512702"/>
                    <a:pt x="49149" y="512702"/>
                  </a:cubicBezTo>
                  <a:cubicBezTo>
                    <a:pt x="52044" y="512702"/>
                    <a:pt x="55473" y="511940"/>
                    <a:pt x="59436" y="510416"/>
                  </a:cubicBezTo>
                  <a:lnTo>
                    <a:pt x="65151" y="516131"/>
                  </a:lnTo>
                  <a:cubicBezTo>
                    <a:pt x="59969" y="519179"/>
                    <a:pt x="55016" y="520703"/>
                    <a:pt x="50292" y="520703"/>
                  </a:cubicBezTo>
                  <a:cubicBezTo>
                    <a:pt x="41300" y="520703"/>
                    <a:pt x="33718" y="517769"/>
                    <a:pt x="27546" y="511902"/>
                  </a:cubicBezTo>
                  <a:cubicBezTo>
                    <a:pt x="21374" y="506034"/>
                    <a:pt x="18288" y="498681"/>
                    <a:pt x="18288" y="489842"/>
                  </a:cubicBezTo>
                  <a:close/>
                  <a:moveTo>
                    <a:pt x="0" y="368684"/>
                  </a:moveTo>
                  <a:lnTo>
                    <a:pt x="6858" y="368684"/>
                  </a:lnTo>
                  <a:lnTo>
                    <a:pt x="6858" y="590426"/>
                  </a:lnTo>
                  <a:lnTo>
                    <a:pt x="228600" y="590426"/>
                  </a:lnTo>
                  <a:lnTo>
                    <a:pt x="228600" y="597284"/>
                  </a:lnTo>
                  <a:lnTo>
                    <a:pt x="0" y="597284"/>
                  </a:lnTo>
                  <a:close/>
                  <a:moveTo>
                    <a:pt x="80010" y="164592"/>
                  </a:moveTo>
                  <a:lnTo>
                    <a:pt x="86868" y="170307"/>
                  </a:lnTo>
                  <a:cubicBezTo>
                    <a:pt x="86106" y="174879"/>
                    <a:pt x="85725" y="177927"/>
                    <a:pt x="85725" y="179451"/>
                  </a:cubicBezTo>
                  <a:cubicBezTo>
                    <a:pt x="85725" y="186919"/>
                    <a:pt x="89535" y="192938"/>
                    <a:pt x="97155" y="197510"/>
                  </a:cubicBezTo>
                  <a:cubicBezTo>
                    <a:pt x="103708" y="201473"/>
                    <a:pt x="110947" y="203454"/>
                    <a:pt x="118872" y="203454"/>
                  </a:cubicBezTo>
                  <a:lnTo>
                    <a:pt x="228600" y="203454"/>
                  </a:lnTo>
                  <a:lnTo>
                    <a:pt x="228600" y="210312"/>
                  </a:lnTo>
                  <a:lnTo>
                    <a:pt x="115443" y="210312"/>
                  </a:lnTo>
                  <a:cubicBezTo>
                    <a:pt x="105384" y="210312"/>
                    <a:pt x="96545" y="207340"/>
                    <a:pt x="88925" y="201397"/>
                  </a:cubicBezTo>
                  <a:cubicBezTo>
                    <a:pt x="80695" y="194996"/>
                    <a:pt x="76581" y="186919"/>
                    <a:pt x="76581" y="177165"/>
                  </a:cubicBezTo>
                  <a:cubicBezTo>
                    <a:pt x="76581" y="174879"/>
                    <a:pt x="77724" y="170688"/>
                    <a:pt x="80010" y="164592"/>
                  </a:cubicBezTo>
                  <a:close/>
                  <a:moveTo>
                    <a:pt x="61722" y="164592"/>
                  </a:moveTo>
                  <a:lnTo>
                    <a:pt x="66065" y="168478"/>
                  </a:lnTo>
                  <a:lnTo>
                    <a:pt x="56007" y="185166"/>
                  </a:lnTo>
                  <a:cubicBezTo>
                    <a:pt x="47625" y="199187"/>
                    <a:pt x="40005" y="206807"/>
                    <a:pt x="33147" y="208026"/>
                  </a:cubicBezTo>
                  <a:cubicBezTo>
                    <a:pt x="28879" y="208788"/>
                    <a:pt x="24536" y="210388"/>
                    <a:pt x="20116" y="212827"/>
                  </a:cubicBezTo>
                  <a:lnTo>
                    <a:pt x="17830" y="210312"/>
                  </a:lnTo>
                  <a:cubicBezTo>
                    <a:pt x="20421" y="207264"/>
                    <a:pt x="22174" y="203073"/>
                    <a:pt x="23088" y="197739"/>
                  </a:cubicBezTo>
                  <a:cubicBezTo>
                    <a:pt x="25374" y="190119"/>
                    <a:pt x="33299" y="182118"/>
                    <a:pt x="46863" y="173736"/>
                  </a:cubicBezTo>
                  <a:close/>
                  <a:moveTo>
                    <a:pt x="106299" y="148590"/>
                  </a:moveTo>
                  <a:cubicBezTo>
                    <a:pt x="113004" y="148590"/>
                    <a:pt x="118681" y="150914"/>
                    <a:pt x="123329" y="155562"/>
                  </a:cubicBezTo>
                  <a:cubicBezTo>
                    <a:pt x="127978" y="160210"/>
                    <a:pt x="130302" y="165887"/>
                    <a:pt x="130302" y="172593"/>
                  </a:cubicBezTo>
                  <a:cubicBezTo>
                    <a:pt x="130302" y="177775"/>
                    <a:pt x="128549" y="182308"/>
                    <a:pt x="125044" y="186195"/>
                  </a:cubicBezTo>
                  <a:cubicBezTo>
                    <a:pt x="121539" y="190081"/>
                    <a:pt x="117195" y="192024"/>
                    <a:pt x="112014" y="192024"/>
                  </a:cubicBezTo>
                  <a:cubicBezTo>
                    <a:pt x="107746" y="192024"/>
                    <a:pt x="104127" y="190614"/>
                    <a:pt x="101155" y="187795"/>
                  </a:cubicBezTo>
                  <a:cubicBezTo>
                    <a:pt x="98183" y="184975"/>
                    <a:pt x="96697" y="181432"/>
                    <a:pt x="96697" y="177165"/>
                  </a:cubicBezTo>
                  <a:cubicBezTo>
                    <a:pt x="96697" y="173812"/>
                    <a:pt x="97840" y="171069"/>
                    <a:pt x="100126" y="168935"/>
                  </a:cubicBezTo>
                  <a:cubicBezTo>
                    <a:pt x="102412" y="166802"/>
                    <a:pt x="105232" y="165735"/>
                    <a:pt x="108585" y="165735"/>
                  </a:cubicBezTo>
                  <a:cubicBezTo>
                    <a:pt x="113157" y="165735"/>
                    <a:pt x="115443" y="168021"/>
                    <a:pt x="115443" y="172593"/>
                  </a:cubicBezTo>
                  <a:cubicBezTo>
                    <a:pt x="115138" y="174574"/>
                    <a:pt x="114376" y="176098"/>
                    <a:pt x="113157" y="177165"/>
                  </a:cubicBezTo>
                  <a:cubicBezTo>
                    <a:pt x="113157" y="174117"/>
                    <a:pt x="111633" y="172593"/>
                    <a:pt x="108585" y="172593"/>
                  </a:cubicBezTo>
                  <a:cubicBezTo>
                    <a:pt x="104775" y="172593"/>
                    <a:pt x="102870" y="174498"/>
                    <a:pt x="102870" y="178308"/>
                  </a:cubicBezTo>
                  <a:cubicBezTo>
                    <a:pt x="102870" y="182880"/>
                    <a:pt x="105918" y="185166"/>
                    <a:pt x="112014" y="185166"/>
                  </a:cubicBezTo>
                  <a:cubicBezTo>
                    <a:pt x="115519" y="185166"/>
                    <a:pt x="118300" y="183794"/>
                    <a:pt x="120358" y="181051"/>
                  </a:cubicBezTo>
                  <a:cubicBezTo>
                    <a:pt x="122415" y="178308"/>
                    <a:pt x="123444" y="175108"/>
                    <a:pt x="123444" y="171450"/>
                  </a:cubicBezTo>
                  <a:cubicBezTo>
                    <a:pt x="123444" y="167335"/>
                    <a:pt x="121996" y="163830"/>
                    <a:pt x="119100" y="160934"/>
                  </a:cubicBezTo>
                  <a:cubicBezTo>
                    <a:pt x="116205" y="158039"/>
                    <a:pt x="112699" y="156591"/>
                    <a:pt x="108585" y="156591"/>
                  </a:cubicBezTo>
                  <a:cubicBezTo>
                    <a:pt x="104165" y="156591"/>
                    <a:pt x="99974" y="157734"/>
                    <a:pt x="96012" y="160020"/>
                  </a:cubicBezTo>
                  <a:lnTo>
                    <a:pt x="90297" y="154305"/>
                  </a:lnTo>
                  <a:cubicBezTo>
                    <a:pt x="97155" y="150495"/>
                    <a:pt x="102489" y="148590"/>
                    <a:pt x="106299" y="148590"/>
                  </a:cubicBezTo>
                  <a:close/>
                  <a:moveTo>
                    <a:pt x="22860" y="140589"/>
                  </a:moveTo>
                  <a:cubicBezTo>
                    <a:pt x="23774" y="145923"/>
                    <a:pt x="25679" y="150495"/>
                    <a:pt x="28575" y="154305"/>
                  </a:cubicBezTo>
                  <a:cubicBezTo>
                    <a:pt x="32080" y="158877"/>
                    <a:pt x="36271" y="161163"/>
                    <a:pt x="41148" y="161163"/>
                  </a:cubicBezTo>
                  <a:cubicBezTo>
                    <a:pt x="47091" y="161011"/>
                    <a:pt x="56235" y="157582"/>
                    <a:pt x="68580" y="150876"/>
                  </a:cubicBezTo>
                  <a:lnTo>
                    <a:pt x="77724" y="160020"/>
                  </a:lnTo>
                  <a:cubicBezTo>
                    <a:pt x="71628" y="173126"/>
                    <a:pt x="68580" y="182651"/>
                    <a:pt x="68580" y="188595"/>
                  </a:cubicBezTo>
                  <a:cubicBezTo>
                    <a:pt x="68580" y="193015"/>
                    <a:pt x="69799" y="196977"/>
                    <a:pt x="72237" y="200482"/>
                  </a:cubicBezTo>
                  <a:cubicBezTo>
                    <a:pt x="74676" y="203987"/>
                    <a:pt x="78028" y="205740"/>
                    <a:pt x="82296" y="205740"/>
                  </a:cubicBezTo>
                  <a:cubicBezTo>
                    <a:pt x="79248" y="208788"/>
                    <a:pt x="75819" y="210312"/>
                    <a:pt x="72009" y="210312"/>
                  </a:cubicBezTo>
                  <a:cubicBezTo>
                    <a:pt x="68199" y="210312"/>
                    <a:pt x="65151" y="208826"/>
                    <a:pt x="62865" y="205854"/>
                  </a:cubicBezTo>
                  <a:cubicBezTo>
                    <a:pt x="60579" y="202882"/>
                    <a:pt x="59436" y="199415"/>
                    <a:pt x="59436" y="195453"/>
                  </a:cubicBezTo>
                  <a:cubicBezTo>
                    <a:pt x="59436" y="188443"/>
                    <a:pt x="62484" y="179680"/>
                    <a:pt x="68580" y="169164"/>
                  </a:cubicBezTo>
                  <a:lnTo>
                    <a:pt x="61722" y="161163"/>
                  </a:lnTo>
                  <a:cubicBezTo>
                    <a:pt x="50901" y="168783"/>
                    <a:pt x="42138" y="172593"/>
                    <a:pt x="35433" y="172593"/>
                  </a:cubicBezTo>
                  <a:cubicBezTo>
                    <a:pt x="30708" y="172593"/>
                    <a:pt x="26860" y="170764"/>
                    <a:pt x="23888" y="167107"/>
                  </a:cubicBezTo>
                  <a:cubicBezTo>
                    <a:pt x="20917" y="163449"/>
                    <a:pt x="19431" y="159182"/>
                    <a:pt x="19431" y="154305"/>
                  </a:cubicBezTo>
                  <a:cubicBezTo>
                    <a:pt x="19431" y="147904"/>
                    <a:pt x="20574" y="143332"/>
                    <a:pt x="22860" y="140589"/>
                  </a:cubicBezTo>
                  <a:close/>
                  <a:moveTo>
                    <a:pt x="65151" y="132588"/>
                  </a:moveTo>
                  <a:lnTo>
                    <a:pt x="96012" y="164592"/>
                  </a:lnTo>
                  <a:lnTo>
                    <a:pt x="90754" y="170078"/>
                  </a:lnTo>
                  <a:lnTo>
                    <a:pt x="59207" y="137617"/>
                  </a:lnTo>
                  <a:close/>
                  <a:moveTo>
                    <a:pt x="56007" y="98298"/>
                  </a:moveTo>
                  <a:cubicBezTo>
                    <a:pt x="62712" y="98298"/>
                    <a:pt x="68427" y="100432"/>
                    <a:pt x="73152" y="104699"/>
                  </a:cubicBezTo>
                  <a:cubicBezTo>
                    <a:pt x="77876" y="108966"/>
                    <a:pt x="80162" y="114452"/>
                    <a:pt x="80010" y="121158"/>
                  </a:cubicBezTo>
                  <a:cubicBezTo>
                    <a:pt x="79857" y="127406"/>
                    <a:pt x="77952" y="133121"/>
                    <a:pt x="74295" y="138303"/>
                  </a:cubicBezTo>
                  <a:lnTo>
                    <a:pt x="68580" y="133731"/>
                  </a:lnTo>
                  <a:cubicBezTo>
                    <a:pt x="70866" y="130073"/>
                    <a:pt x="72009" y="126263"/>
                    <a:pt x="72009" y="122301"/>
                  </a:cubicBezTo>
                  <a:cubicBezTo>
                    <a:pt x="72009" y="118186"/>
                    <a:pt x="70561" y="114681"/>
                    <a:pt x="67665" y="111785"/>
                  </a:cubicBezTo>
                  <a:cubicBezTo>
                    <a:pt x="64770" y="108890"/>
                    <a:pt x="61264" y="107442"/>
                    <a:pt x="57150" y="107442"/>
                  </a:cubicBezTo>
                  <a:cubicBezTo>
                    <a:pt x="53797" y="107442"/>
                    <a:pt x="50673" y="108356"/>
                    <a:pt x="47777" y="110185"/>
                  </a:cubicBezTo>
                  <a:cubicBezTo>
                    <a:pt x="44881" y="112014"/>
                    <a:pt x="43434" y="114529"/>
                    <a:pt x="43434" y="117729"/>
                  </a:cubicBezTo>
                  <a:cubicBezTo>
                    <a:pt x="43434" y="123063"/>
                    <a:pt x="45720" y="125730"/>
                    <a:pt x="50292" y="125730"/>
                  </a:cubicBezTo>
                  <a:cubicBezTo>
                    <a:pt x="54102" y="125730"/>
                    <a:pt x="56007" y="123825"/>
                    <a:pt x="56007" y="120015"/>
                  </a:cubicBezTo>
                  <a:cubicBezTo>
                    <a:pt x="56007" y="117729"/>
                    <a:pt x="54483" y="115824"/>
                    <a:pt x="51435" y="114300"/>
                  </a:cubicBezTo>
                  <a:cubicBezTo>
                    <a:pt x="58293" y="114300"/>
                    <a:pt x="61722" y="116967"/>
                    <a:pt x="61722" y="122301"/>
                  </a:cubicBezTo>
                  <a:cubicBezTo>
                    <a:pt x="61722" y="125349"/>
                    <a:pt x="60579" y="127825"/>
                    <a:pt x="58293" y="129730"/>
                  </a:cubicBezTo>
                  <a:cubicBezTo>
                    <a:pt x="56007" y="131635"/>
                    <a:pt x="53340" y="132588"/>
                    <a:pt x="50292" y="132588"/>
                  </a:cubicBezTo>
                  <a:cubicBezTo>
                    <a:pt x="46024" y="132588"/>
                    <a:pt x="42481" y="130988"/>
                    <a:pt x="39662" y="127787"/>
                  </a:cubicBezTo>
                  <a:cubicBezTo>
                    <a:pt x="36842" y="124587"/>
                    <a:pt x="35433" y="120853"/>
                    <a:pt x="35433" y="116586"/>
                  </a:cubicBezTo>
                  <a:cubicBezTo>
                    <a:pt x="35433" y="111252"/>
                    <a:pt x="37490" y="106870"/>
                    <a:pt x="41605" y="103441"/>
                  </a:cubicBezTo>
                  <a:cubicBezTo>
                    <a:pt x="45720" y="100012"/>
                    <a:pt x="50520" y="98298"/>
                    <a:pt x="56007" y="98298"/>
                  </a:cubicBezTo>
                  <a:close/>
                  <a:moveTo>
                    <a:pt x="78867" y="69723"/>
                  </a:moveTo>
                  <a:cubicBezTo>
                    <a:pt x="86182" y="69723"/>
                    <a:pt x="92049" y="73304"/>
                    <a:pt x="96469" y="80467"/>
                  </a:cubicBezTo>
                  <a:cubicBezTo>
                    <a:pt x="99212" y="85039"/>
                    <a:pt x="100584" y="90221"/>
                    <a:pt x="100584" y="96012"/>
                  </a:cubicBezTo>
                  <a:cubicBezTo>
                    <a:pt x="100584" y="107442"/>
                    <a:pt x="96393" y="120396"/>
                    <a:pt x="88011" y="134874"/>
                  </a:cubicBezTo>
                  <a:lnTo>
                    <a:pt x="93726" y="140589"/>
                  </a:lnTo>
                  <a:cubicBezTo>
                    <a:pt x="111252" y="130683"/>
                    <a:pt x="122682" y="125730"/>
                    <a:pt x="128016" y="125730"/>
                  </a:cubicBezTo>
                  <a:cubicBezTo>
                    <a:pt x="136093" y="125882"/>
                    <a:pt x="142798" y="127635"/>
                    <a:pt x="148132" y="130988"/>
                  </a:cubicBezTo>
                  <a:cubicBezTo>
                    <a:pt x="154533" y="135103"/>
                    <a:pt x="157734" y="140970"/>
                    <a:pt x="157734" y="148590"/>
                  </a:cubicBezTo>
                  <a:cubicBezTo>
                    <a:pt x="157734" y="151943"/>
                    <a:pt x="156591" y="156705"/>
                    <a:pt x="154305" y="162877"/>
                  </a:cubicBezTo>
                  <a:cubicBezTo>
                    <a:pt x="152019" y="169050"/>
                    <a:pt x="150876" y="173812"/>
                    <a:pt x="150876" y="177165"/>
                  </a:cubicBezTo>
                  <a:cubicBezTo>
                    <a:pt x="150876" y="179299"/>
                    <a:pt x="151638" y="182347"/>
                    <a:pt x="153162" y="186309"/>
                  </a:cubicBezTo>
                  <a:cubicBezTo>
                    <a:pt x="146304" y="182651"/>
                    <a:pt x="142875" y="176174"/>
                    <a:pt x="142875" y="166878"/>
                  </a:cubicBezTo>
                  <a:cubicBezTo>
                    <a:pt x="142875" y="159258"/>
                    <a:pt x="140398" y="152781"/>
                    <a:pt x="135445" y="147447"/>
                  </a:cubicBezTo>
                  <a:cubicBezTo>
                    <a:pt x="130492" y="142113"/>
                    <a:pt x="124206" y="139446"/>
                    <a:pt x="116586" y="139446"/>
                  </a:cubicBezTo>
                  <a:cubicBezTo>
                    <a:pt x="107442" y="139446"/>
                    <a:pt x="97536" y="143256"/>
                    <a:pt x="86868" y="150876"/>
                  </a:cubicBezTo>
                  <a:lnTo>
                    <a:pt x="77724" y="141732"/>
                  </a:lnTo>
                  <a:cubicBezTo>
                    <a:pt x="86106" y="131674"/>
                    <a:pt x="90297" y="122149"/>
                    <a:pt x="90297" y="113157"/>
                  </a:cubicBezTo>
                  <a:cubicBezTo>
                    <a:pt x="90297" y="105994"/>
                    <a:pt x="88239" y="99631"/>
                    <a:pt x="84124" y="94069"/>
                  </a:cubicBezTo>
                  <a:cubicBezTo>
                    <a:pt x="80010" y="88506"/>
                    <a:pt x="74447" y="85725"/>
                    <a:pt x="67437" y="85725"/>
                  </a:cubicBezTo>
                  <a:cubicBezTo>
                    <a:pt x="66522" y="85725"/>
                    <a:pt x="65189" y="85915"/>
                    <a:pt x="63436" y="86296"/>
                  </a:cubicBezTo>
                  <a:cubicBezTo>
                    <a:pt x="61684" y="86677"/>
                    <a:pt x="60350" y="86868"/>
                    <a:pt x="59436" y="86868"/>
                  </a:cubicBezTo>
                  <a:cubicBezTo>
                    <a:pt x="50596" y="86868"/>
                    <a:pt x="44881" y="83439"/>
                    <a:pt x="42291" y="76581"/>
                  </a:cubicBezTo>
                  <a:cubicBezTo>
                    <a:pt x="44729" y="78105"/>
                    <a:pt x="47396" y="78867"/>
                    <a:pt x="50292" y="78867"/>
                  </a:cubicBezTo>
                  <a:cubicBezTo>
                    <a:pt x="52882" y="78867"/>
                    <a:pt x="55549" y="78105"/>
                    <a:pt x="58293" y="76581"/>
                  </a:cubicBezTo>
                  <a:cubicBezTo>
                    <a:pt x="66370" y="72009"/>
                    <a:pt x="73228" y="69723"/>
                    <a:pt x="78867" y="69723"/>
                  </a:cubicBezTo>
                  <a:close/>
                  <a:moveTo>
                    <a:pt x="169164" y="54864"/>
                  </a:moveTo>
                  <a:lnTo>
                    <a:pt x="171450" y="57150"/>
                  </a:lnTo>
                  <a:lnTo>
                    <a:pt x="164592" y="74295"/>
                  </a:lnTo>
                  <a:cubicBezTo>
                    <a:pt x="158648" y="89230"/>
                    <a:pt x="151409" y="99517"/>
                    <a:pt x="142875" y="105156"/>
                  </a:cubicBezTo>
                  <a:lnTo>
                    <a:pt x="93954" y="137389"/>
                  </a:lnTo>
                  <a:lnTo>
                    <a:pt x="90754" y="134417"/>
                  </a:lnTo>
                  <a:lnTo>
                    <a:pt x="124587" y="82296"/>
                  </a:lnTo>
                  <a:cubicBezTo>
                    <a:pt x="129311" y="74981"/>
                    <a:pt x="138074" y="68504"/>
                    <a:pt x="150876" y="62865"/>
                  </a:cubicBezTo>
                  <a:close/>
                  <a:moveTo>
                    <a:pt x="18288" y="0"/>
                  </a:moveTo>
                  <a:lnTo>
                    <a:pt x="25146" y="0"/>
                  </a:lnTo>
                  <a:lnTo>
                    <a:pt x="25146" y="117729"/>
                  </a:lnTo>
                  <a:cubicBezTo>
                    <a:pt x="25146" y="124892"/>
                    <a:pt x="27394" y="131064"/>
                    <a:pt x="31889" y="136246"/>
                  </a:cubicBezTo>
                  <a:cubicBezTo>
                    <a:pt x="36385" y="141427"/>
                    <a:pt x="42138" y="144018"/>
                    <a:pt x="49149" y="144018"/>
                  </a:cubicBezTo>
                  <a:cubicBezTo>
                    <a:pt x="52044" y="144018"/>
                    <a:pt x="55473" y="143256"/>
                    <a:pt x="59436" y="141732"/>
                  </a:cubicBezTo>
                  <a:lnTo>
                    <a:pt x="65151" y="147447"/>
                  </a:lnTo>
                  <a:cubicBezTo>
                    <a:pt x="59969" y="150495"/>
                    <a:pt x="55016" y="152019"/>
                    <a:pt x="50292" y="152019"/>
                  </a:cubicBezTo>
                  <a:cubicBezTo>
                    <a:pt x="41300" y="152019"/>
                    <a:pt x="33718" y="149085"/>
                    <a:pt x="27546" y="143218"/>
                  </a:cubicBezTo>
                  <a:cubicBezTo>
                    <a:pt x="21374" y="137350"/>
                    <a:pt x="18288" y="129997"/>
                    <a:pt x="18288" y="121158"/>
                  </a:cubicBezTo>
                  <a:close/>
                  <a:moveTo>
                    <a:pt x="0" y="0"/>
                  </a:moveTo>
                  <a:lnTo>
                    <a:pt x="6858" y="0"/>
                  </a:lnTo>
                  <a:lnTo>
                    <a:pt x="6858" y="221742"/>
                  </a:lnTo>
                  <a:lnTo>
                    <a:pt x="228600" y="221742"/>
                  </a:lnTo>
                  <a:lnTo>
                    <a:pt x="228600" y="228600"/>
                  </a:lnTo>
                  <a:lnTo>
                    <a:pt x="0" y="228600"/>
                  </a:ln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p>
          </p:txBody>
        </p:sp>
        <p:sp>
          <p:nvSpPr>
            <p:cNvPr id="12" name="TextBox 11">
              <a:extLst>
                <a:ext uri="{FF2B5EF4-FFF2-40B4-BE49-F238E27FC236}">
                  <a16:creationId xmlns:a16="http://schemas.microsoft.com/office/drawing/2014/main" id="{D253E4B1-140A-43BB-BE92-D7479FBD1DD7}"/>
                </a:ext>
              </a:extLst>
            </p:cNvPr>
            <p:cNvSpPr txBox="1"/>
            <p:nvPr/>
          </p:nvSpPr>
          <p:spPr>
            <a:xfrm>
              <a:off x="11913870" y="2418442"/>
              <a:ext cx="274320" cy="2286000"/>
            </a:xfrm>
            <a:custGeom>
              <a:avLst/>
              <a:gdLst/>
              <a:ahLst/>
              <a:cxnLst/>
              <a:rect l="l" t="t" r="r" b="b"/>
              <a:pathLst>
                <a:path w="341087" h="2595265">
                  <a:moveTo>
                    <a:pt x="217463" y="2508397"/>
                  </a:moveTo>
                  <a:cubicBezTo>
                    <a:pt x="221527" y="2515306"/>
                    <a:pt x="223559" y="2521910"/>
                    <a:pt x="223559" y="2528209"/>
                  </a:cubicBezTo>
                  <a:cubicBezTo>
                    <a:pt x="223559" y="2540198"/>
                    <a:pt x="219647" y="2550307"/>
                    <a:pt x="211824" y="2558537"/>
                  </a:cubicBezTo>
                  <a:cubicBezTo>
                    <a:pt x="204001" y="2566766"/>
                    <a:pt x="194196" y="2570881"/>
                    <a:pt x="182411" y="2570881"/>
                  </a:cubicBezTo>
                  <a:lnTo>
                    <a:pt x="20867" y="2570881"/>
                  </a:lnTo>
                  <a:lnTo>
                    <a:pt x="20867" y="2561737"/>
                  </a:lnTo>
                  <a:lnTo>
                    <a:pt x="177839" y="2561737"/>
                  </a:lnTo>
                  <a:cubicBezTo>
                    <a:pt x="187389" y="2561737"/>
                    <a:pt x="195619" y="2558740"/>
                    <a:pt x="202527" y="2552746"/>
                  </a:cubicBezTo>
                  <a:cubicBezTo>
                    <a:pt x="209436" y="2546751"/>
                    <a:pt x="212891" y="2539080"/>
                    <a:pt x="212891" y="2529733"/>
                  </a:cubicBezTo>
                  <a:cubicBezTo>
                    <a:pt x="212891" y="2525872"/>
                    <a:pt x="211875" y="2521300"/>
                    <a:pt x="209843" y="2516017"/>
                  </a:cubicBezTo>
                  <a:close/>
                  <a:moveTo>
                    <a:pt x="245504" y="2507178"/>
                  </a:moveTo>
                  <a:lnTo>
                    <a:pt x="267755" y="2520589"/>
                  </a:lnTo>
                  <a:cubicBezTo>
                    <a:pt x="286449" y="2531765"/>
                    <a:pt x="296609" y="2541925"/>
                    <a:pt x="298235" y="2551069"/>
                  </a:cubicBezTo>
                  <a:cubicBezTo>
                    <a:pt x="299251" y="2556759"/>
                    <a:pt x="301384" y="2562550"/>
                    <a:pt x="304635" y="2568443"/>
                  </a:cubicBezTo>
                  <a:lnTo>
                    <a:pt x="301283" y="2571491"/>
                  </a:lnTo>
                  <a:cubicBezTo>
                    <a:pt x="297219" y="2568036"/>
                    <a:pt x="291631" y="2565700"/>
                    <a:pt x="284519" y="2564480"/>
                  </a:cubicBezTo>
                  <a:cubicBezTo>
                    <a:pt x="274359" y="2561432"/>
                    <a:pt x="263691" y="2550866"/>
                    <a:pt x="252515" y="2532781"/>
                  </a:cubicBezTo>
                  <a:lnTo>
                    <a:pt x="240323" y="2512969"/>
                  </a:lnTo>
                  <a:close/>
                  <a:moveTo>
                    <a:pt x="182411" y="2488585"/>
                  </a:moveTo>
                  <a:cubicBezTo>
                    <a:pt x="190742" y="2488788"/>
                    <a:pt x="198362" y="2491328"/>
                    <a:pt x="205271" y="2496205"/>
                  </a:cubicBezTo>
                  <a:lnTo>
                    <a:pt x="199175" y="2503825"/>
                  </a:lnTo>
                  <a:cubicBezTo>
                    <a:pt x="194298" y="2500777"/>
                    <a:pt x="189218" y="2499253"/>
                    <a:pt x="183935" y="2499253"/>
                  </a:cubicBezTo>
                  <a:cubicBezTo>
                    <a:pt x="178448" y="2499253"/>
                    <a:pt x="173775" y="2501184"/>
                    <a:pt x="169914" y="2505044"/>
                  </a:cubicBezTo>
                  <a:cubicBezTo>
                    <a:pt x="166053" y="2508905"/>
                    <a:pt x="164123" y="2513579"/>
                    <a:pt x="164123" y="2519065"/>
                  </a:cubicBezTo>
                  <a:cubicBezTo>
                    <a:pt x="164123" y="2523536"/>
                    <a:pt x="165342" y="2527701"/>
                    <a:pt x="167780" y="2531562"/>
                  </a:cubicBezTo>
                  <a:cubicBezTo>
                    <a:pt x="170219" y="2535423"/>
                    <a:pt x="173571" y="2537353"/>
                    <a:pt x="177839" y="2537353"/>
                  </a:cubicBezTo>
                  <a:cubicBezTo>
                    <a:pt x="184951" y="2537353"/>
                    <a:pt x="188507" y="2534305"/>
                    <a:pt x="188507" y="2528209"/>
                  </a:cubicBezTo>
                  <a:cubicBezTo>
                    <a:pt x="188507" y="2523129"/>
                    <a:pt x="185967" y="2520589"/>
                    <a:pt x="180887" y="2520589"/>
                  </a:cubicBezTo>
                  <a:cubicBezTo>
                    <a:pt x="177839" y="2520589"/>
                    <a:pt x="175299" y="2522621"/>
                    <a:pt x="173267" y="2526685"/>
                  </a:cubicBezTo>
                  <a:cubicBezTo>
                    <a:pt x="173267" y="2517541"/>
                    <a:pt x="176823" y="2512969"/>
                    <a:pt x="183935" y="2512969"/>
                  </a:cubicBezTo>
                  <a:cubicBezTo>
                    <a:pt x="187999" y="2512969"/>
                    <a:pt x="191301" y="2514493"/>
                    <a:pt x="193841" y="2517541"/>
                  </a:cubicBezTo>
                  <a:cubicBezTo>
                    <a:pt x="196381" y="2520589"/>
                    <a:pt x="197651" y="2524145"/>
                    <a:pt x="197651" y="2528209"/>
                  </a:cubicBezTo>
                  <a:cubicBezTo>
                    <a:pt x="197651" y="2533899"/>
                    <a:pt x="195517" y="2538623"/>
                    <a:pt x="191250" y="2542382"/>
                  </a:cubicBezTo>
                  <a:cubicBezTo>
                    <a:pt x="186983" y="2546142"/>
                    <a:pt x="182004" y="2548021"/>
                    <a:pt x="176315" y="2548021"/>
                  </a:cubicBezTo>
                  <a:cubicBezTo>
                    <a:pt x="169203" y="2548021"/>
                    <a:pt x="163361" y="2545278"/>
                    <a:pt x="158789" y="2539792"/>
                  </a:cubicBezTo>
                  <a:cubicBezTo>
                    <a:pt x="154217" y="2534305"/>
                    <a:pt x="151931" y="2527904"/>
                    <a:pt x="151931" y="2520589"/>
                  </a:cubicBezTo>
                  <a:cubicBezTo>
                    <a:pt x="151931" y="2511648"/>
                    <a:pt x="154775" y="2504028"/>
                    <a:pt x="160465" y="2497729"/>
                  </a:cubicBezTo>
                  <a:cubicBezTo>
                    <a:pt x="166155" y="2491430"/>
                    <a:pt x="173470" y="2488382"/>
                    <a:pt x="182411" y="2488585"/>
                  </a:cubicBezTo>
                  <a:close/>
                  <a:moveTo>
                    <a:pt x="295187" y="2485537"/>
                  </a:moveTo>
                  <a:cubicBezTo>
                    <a:pt x="299251" y="2489601"/>
                    <a:pt x="301283" y="2494173"/>
                    <a:pt x="301283" y="2499253"/>
                  </a:cubicBezTo>
                  <a:cubicBezTo>
                    <a:pt x="301283" y="2504333"/>
                    <a:pt x="299301" y="2508397"/>
                    <a:pt x="295339" y="2511445"/>
                  </a:cubicBezTo>
                  <a:cubicBezTo>
                    <a:pt x="291377" y="2514493"/>
                    <a:pt x="286754" y="2516017"/>
                    <a:pt x="281471" y="2516017"/>
                  </a:cubicBezTo>
                  <a:cubicBezTo>
                    <a:pt x="272123" y="2516017"/>
                    <a:pt x="260439" y="2511953"/>
                    <a:pt x="246419" y="2503825"/>
                  </a:cubicBezTo>
                  <a:lnTo>
                    <a:pt x="235751" y="2512969"/>
                  </a:lnTo>
                  <a:cubicBezTo>
                    <a:pt x="245911" y="2527396"/>
                    <a:pt x="250991" y="2539080"/>
                    <a:pt x="250991" y="2548021"/>
                  </a:cubicBezTo>
                  <a:cubicBezTo>
                    <a:pt x="250991" y="2554320"/>
                    <a:pt x="248552" y="2559451"/>
                    <a:pt x="243675" y="2563414"/>
                  </a:cubicBezTo>
                  <a:cubicBezTo>
                    <a:pt x="238799" y="2567376"/>
                    <a:pt x="233109" y="2569357"/>
                    <a:pt x="226607" y="2569357"/>
                  </a:cubicBezTo>
                  <a:cubicBezTo>
                    <a:pt x="218072" y="2569357"/>
                    <a:pt x="211976" y="2567833"/>
                    <a:pt x="208319" y="2564785"/>
                  </a:cubicBezTo>
                  <a:cubicBezTo>
                    <a:pt x="215431" y="2563566"/>
                    <a:pt x="221527" y="2561026"/>
                    <a:pt x="226607" y="2557165"/>
                  </a:cubicBezTo>
                  <a:cubicBezTo>
                    <a:pt x="232703" y="2552492"/>
                    <a:pt x="235751" y="2546904"/>
                    <a:pt x="235751" y="2540401"/>
                  </a:cubicBezTo>
                  <a:cubicBezTo>
                    <a:pt x="235547" y="2532476"/>
                    <a:pt x="230975" y="2520284"/>
                    <a:pt x="222035" y="2503825"/>
                  </a:cubicBezTo>
                  <a:lnTo>
                    <a:pt x="234227" y="2491633"/>
                  </a:lnTo>
                  <a:cubicBezTo>
                    <a:pt x="251702" y="2499761"/>
                    <a:pt x="264402" y="2503825"/>
                    <a:pt x="272327" y="2503825"/>
                  </a:cubicBezTo>
                  <a:cubicBezTo>
                    <a:pt x="278016" y="2503825"/>
                    <a:pt x="283249" y="2502149"/>
                    <a:pt x="288024" y="2498796"/>
                  </a:cubicBezTo>
                  <a:cubicBezTo>
                    <a:pt x="292799" y="2495443"/>
                    <a:pt x="295187" y="2491024"/>
                    <a:pt x="295187" y="2485537"/>
                  </a:cubicBezTo>
                  <a:close/>
                  <a:moveTo>
                    <a:pt x="240323" y="2467249"/>
                  </a:moveTo>
                  <a:lnTo>
                    <a:pt x="247638" y="2474260"/>
                  </a:lnTo>
                  <a:lnTo>
                    <a:pt x="204356" y="2516322"/>
                  </a:lnTo>
                  <a:lnTo>
                    <a:pt x="197651" y="2508397"/>
                  </a:lnTo>
                  <a:close/>
                  <a:moveTo>
                    <a:pt x="250991" y="2421529"/>
                  </a:moveTo>
                  <a:cubicBezTo>
                    <a:pt x="257899" y="2421529"/>
                    <a:pt x="263945" y="2423866"/>
                    <a:pt x="269126" y="2428540"/>
                  </a:cubicBezTo>
                  <a:cubicBezTo>
                    <a:pt x="274308" y="2433213"/>
                    <a:pt x="276899" y="2439004"/>
                    <a:pt x="276899" y="2445913"/>
                  </a:cubicBezTo>
                  <a:cubicBezTo>
                    <a:pt x="276899" y="2451603"/>
                    <a:pt x="275019" y="2456429"/>
                    <a:pt x="271260" y="2460391"/>
                  </a:cubicBezTo>
                  <a:cubicBezTo>
                    <a:pt x="267501" y="2464354"/>
                    <a:pt x="262776" y="2466335"/>
                    <a:pt x="257087" y="2466335"/>
                  </a:cubicBezTo>
                  <a:cubicBezTo>
                    <a:pt x="252616" y="2466335"/>
                    <a:pt x="248959" y="2464811"/>
                    <a:pt x="246114" y="2461763"/>
                  </a:cubicBezTo>
                  <a:cubicBezTo>
                    <a:pt x="243269" y="2458715"/>
                    <a:pt x="241847" y="2454956"/>
                    <a:pt x="241847" y="2450485"/>
                  </a:cubicBezTo>
                  <a:cubicBezTo>
                    <a:pt x="241847" y="2444389"/>
                    <a:pt x="244895" y="2441341"/>
                    <a:pt x="250991" y="2441341"/>
                  </a:cubicBezTo>
                  <a:cubicBezTo>
                    <a:pt x="253632" y="2441748"/>
                    <a:pt x="255664" y="2442764"/>
                    <a:pt x="257087" y="2444389"/>
                  </a:cubicBezTo>
                  <a:cubicBezTo>
                    <a:pt x="253023" y="2444389"/>
                    <a:pt x="250991" y="2446421"/>
                    <a:pt x="250991" y="2450485"/>
                  </a:cubicBezTo>
                  <a:cubicBezTo>
                    <a:pt x="250991" y="2455565"/>
                    <a:pt x="253531" y="2458105"/>
                    <a:pt x="258611" y="2458105"/>
                  </a:cubicBezTo>
                  <a:cubicBezTo>
                    <a:pt x="264707" y="2458105"/>
                    <a:pt x="267755" y="2454041"/>
                    <a:pt x="267755" y="2445913"/>
                  </a:cubicBezTo>
                  <a:cubicBezTo>
                    <a:pt x="267755" y="2441240"/>
                    <a:pt x="265926" y="2437531"/>
                    <a:pt x="262268" y="2434788"/>
                  </a:cubicBezTo>
                  <a:cubicBezTo>
                    <a:pt x="258611" y="2432045"/>
                    <a:pt x="254343" y="2430673"/>
                    <a:pt x="249467" y="2430673"/>
                  </a:cubicBezTo>
                  <a:cubicBezTo>
                    <a:pt x="243980" y="2430673"/>
                    <a:pt x="239307" y="2432604"/>
                    <a:pt x="235446" y="2436464"/>
                  </a:cubicBezTo>
                  <a:cubicBezTo>
                    <a:pt x="231585" y="2440325"/>
                    <a:pt x="229655" y="2444999"/>
                    <a:pt x="229655" y="2450485"/>
                  </a:cubicBezTo>
                  <a:cubicBezTo>
                    <a:pt x="229655" y="2456378"/>
                    <a:pt x="231179" y="2461966"/>
                    <a:pt x="234227" y="2467249"/>
                  </a:cubicBezTo>
                  <a:lnTo>
                    <a:pt x="226607" y="2474869"/>
                  </a:lnTo>
                  <a:cubicBezTo>
                    <a:pt x="221527" y="2465725"/>
                    <a:pt x="218987" y="2458613"/>
                    <a:pt x="218987" y="2453533"/>
                  </a:cubicBezTo>
                  <a:cubicBezTo>
                    <a:pt x="218987" y="2444592"/>
                    <a:pt x="222085" y="2437023"/>
                    <a:pt x="228283" y="2430826"/>
                  </a:cubicBezTo>
                  <a:cubicBezTo>
                    <a:pt x="234481" y="2424628"/>
                    <a:pt x="242050" y="2421529"/>
                    <a:pt x="250991" y="2421529"/>
                  </a:cubicBezTo>
                  <a:close/>
                  <a:moveTo>
                    <a:pt x="218987" y="2384953"/>
                  </a:moveTo>
                  <a:cubicBezTo>
                    <a:pt x="223457" y="2384953"/>
                    <a:pt x="229807" y="2386477"/>
                    <a:pt x="238037" y="2389525"/>
                  </a:cubicBezTo>
                  <a:cubicBezTo>
                    <a:pt x="246266" y="2392573"/>
                    <a:pt x="252616" y="2394097"/>
                    <a:pt x="257087" y="2394097"/>
                  </a:cubicBezTo>
                  <a:cubicBezTo>
                    <a:pt x="259931" y="2394097"/>
                    <a:pt x="263995" y="2393081"/>
                    <a:pt x="269279" y="2391049"/>
                  </a:cubicBezTo>
                  <a:cubicBezTo>
                    <a:pt x="264402" y="2400193"/>
                    <a:pt x="255766" y="2404765"/>
                    <a:pt x="243371" y="2404765"/>
                  </a:cubicBezTo>
                  <a:cubicBezTo>
                    <a:pt x="233211" y="2404765"/>
                    <a:pt x="224575" y="2408067"/>
                    <a:pt x="217463" y="2414671"/>
                  </a:cubicBezTo>
                  <a:cubicBezTo>
                    <a:pt x="210351" y="2421275"/>
                    <a:pt x="206795" y="2429657"/>
                    <a:pt x="206795" y="2439817"/>
                  </a:cubicBezTo>
                  <a:cubicBezTo>
                    <a:pt x="206795" y="2452009"/>
                    <a:pt x="211875" y="2465217"/>
                    <a:pt x="222035" y="2479441"/>
                  </a:cubicBezTo>
                  <a:lnTo>
                    <a:pt x="209843" y="2491633"/>
                  </a:lnTo>
                  <a:cubicBezTo>
                    <a:pt x="196431" y="2480457"/>
                    <a:pt x="183731" y="2474869"/>
                    <a:pt x="171743" y="2474869"/>
                  </a:cubicBezTo>
                  <a:cubicBezTo>
                    <a:pt x="162599" y="2474869"/>
                    <a:pt x="154369" y="2477612"/>
                    <a:pt x="147054" y="2483099"/>
                  </a:cubicBezTo>
                  <a:cubicBezTo>
                    <a:pt x="139129" y="2488992"/>
                    <a:pt x="135167" y="2496408"/>
                    <a:pt x="135167" y="2505349"/>
                  </a:cubicBezTo>
                  <a:cubicBezTo>
                    <a:pt x="135167" y="2506568"/>
                    <a:pt x="135421" y="2508346"/>
                    <a:pt x="135929" y="2510683"/>
                  </a:cubicBezTo>
                  <a:cubicBezTo>
                    <a:pt x="136437" y="2513020"/>
                    <a:pt x="136691" y="2514798"/>
                    <a:pt x="136691" y="2516017"/>
                  </a:cubicBezTo>
                  <a:cubicBezTo>
                    <a:pt x="136691" y="2527803"/>
                    <a:pt x="132119" y="2535423"/>
                    <a:pt x="122975" y="2538877"/>
                  </a:cubicBezTo>
                  <a:cubicBezTo>
                    <a:pt x="125007" y="2535626"/>
                    <a:pt x="126023" y="2532070"/>
                    <a:pt x="126023" y="2528209"/>
                  </a:cubicBezTo>
                  <a:cubicBezTo>
                    <a:pt x="126023" y="2524755"/>
                    <a:pt x="125007" y="2521199"/>
                    <a:pt x="122975" y="2517541"/>
                  </a:cubicBezTo>
                  <a:cubicBezTo>
                    <a:pt x="116879" y="2506772"/>
                    <a:pt x="113831" y="2497628"/>
                    <a:pt x="113831" y="2490109"/>
                  </a:cubicBezTo>
                  <a:cubicBezTo>
                    <a:pt x="113831" y="2481372"/>
                    <a:pt x="117590" y="2474260"/>
                    <a:pt x="125108" y="2468773"/>
                  </a:cubicBezTo>
                  <a:cubicBezTo>
                    <a:pt x="132017" y="2463693"/>
                    <a:pt x="139942" y="2461153"/>
                    <a:pt x="148883" y="2461153"/>
                  </a:cubicBezTo>
                  <a:cubicBezTo>
                    <a:pt x="164123" y="2461153"/>
                    <a:pt x="181395" y="2466741"/>
                    <a:pt x="200699" y="2477917"/>
                  </a:cubicBezTo>
                  <a:lnTo>
                    <a:pt x="208319" y="2470297"/>
                  </a:lnTo>
                  <a:cubicBezTo>
                    <a:pt x="195111" y="2447539"/>
                    <a:pt x="188507" y="2432299"/>
                    <a:pt x="188507" y="2424577"/>
                  </a:cubicBezTo>
                  <a:cubicBezTo>
                    <a:pt x="188507" y="2413604"/>
                    <a:pt x="190843" y="2404562"/>
                    <a:pt x="195517" y="2397450"/>
                  </a:cubicBezTo>
                  <a:cubicBezTo>
                    <a:pt x="200800" y="2389119"/>
                    <a:pt x="208623" y="2384953"/>
                    <a:pt x="218987" y="2384953"/>
                  </a:cubicBezTo>
                  <a:close/>
                  <a:moveTo>
                    <a:pt x="97067" y="2366665"/>
                  </a:moveTo>
                  <a:lnTo>
                    <a:pt x="119927" y="2375809"/>
                  </a:lnTo>
                  <a:cubicBezTo>
                    <a:pt x="139840" y="2383734"/>
                    <a:pt x="153556" y="2393386"/>
                    <a:pt x="161075" y="2404765"/>
                  </a:cubicBezTo>
                  <a:lnTo>
                    <a:pt x="204051" y="2469992"/>
                  </a:lnTo>
                  <a:lnTo>
                    <a:pt x="200089" y="2474260"/>
                  </a:lnTo>
                  <a:lnTo>
                    <a:pt x="130595" y="2429149"/>
                  </a:lnTo>
                  <a:cubicBezTo>
                    <a:pt x="120841" y="2422850"/>
                    <a:pt x="112205" y="2411166"/>
                    <a:pt x="104687" y="2394097"/>
                  </a:cubicBezTo>
                  <a:lnTo>
                    <a:pt x="94019" y="2369713"/>
                  </a:lnTo>
                  <a:close/>
                  <a:moveTo>
                    <a:pt x="316523" y="2290465"/>
                  </a:moveTo>
                  <a:lnTo>
                    <a:pt x="325667" y="2290465"/>
                  </a:lnTo>
                  <a:lnTo>
                    <a:pt x="325667" y="2595265"/>
                  </a:lnTo>
                  <a:lnTo>
                    <a:pt x="20867" y="2595265"/>
                  </a:lnTo>
                  <a:lnTo>
                    <a:pt x="20867" y="2586121"/>
                  </a:lnTo>
                  <a:lnTo>
                    <a:pt x="316523" y="2586121"/>
                  </a:lnTo>
                  <a:close/>
                  <a:moveTo>
                    <a:pt x="292139" y="2290465"/>
                  </a:moveTo>
                  <a:lnTo>
                    <a:pt x="301283" y="2290465"/>
                  </a:lnTo>
                  <a:lnTo>
                    <a:pt x="301283" y="2441341"/>
                  </a:lnTo>
                  <a:cubicBezTo>
                    <a:pt x="301283" y="2454752"/>
                    <a:pt x="297320" y="2466538"/>
                    <a:pt x="289395" y="2476698"/>
                  </a:cubicBezTo>
                  <a:cubicBezTo>
                    <a:pt x="280861" y="2487671"/>
                    <a:pt x="270091" y="2493157"/>
                    <a:pt x="257087" y="2493157"/>
                  </a:cubicBezTo>
                  <a:cubicBezTo>
                    <a:pt x="254242" y="2493157"/>
                    <a:pt x="248654" y="2491633"/>
                    <a:pt x="240323" y="2488585"/>
                  </a:cubicBezTo>
                  <a:lnTo>
                    <a:pt x="247943" y="2479441"/>
                  </a:lnTo>
                  <a:cubicBezTo>
                    <a:pt x="254039" y="2480457"/>
                    <a:pt x="258103" y="2480965"/>
                    <a:pt x="260135" y="2480965"/>
                  </a:cubicBezTo>
                  <a:cubicBezTo>
                    <a:pt x="270091" y="2480965"/>
                    <a:pt x="278118" y="2475885"/>
                    <a:pt x="284214" y="2465725"/>
                  </a:cubicBezTo>
                  <a:cubicBezTo>
                    <a:pt x="289497" y="2456988"/>
                    <a:pt x="292139" y="2447336"/>
                    <a:pt x="292139" y="2436769"/>
                  </a:cubicBezTo>
                  <a:close/>
                  <a:moveTo>
                    <a:pt x="232883" y="2072827"/>
                  </a:moveTo>
                  <a:cubicBezTo>
                    <a:pt x="236947" y="2079736"/>
                    <a:pt x="238979" y="2086340"/>
                    <a:pt x="238979" y="2092639"/>
                  </a:cubicBezTo>
                  <a:cubicBezTo>
                    <a:pt x="238979" y="2104628"/>
                    <a:pt x="235067" y="2114737"/>
                    <a:pt x="227244" y="2122966"/>
                  </a:cubicBezTo>
                  <a:cubicBezTo>
                    <a:pt x="219421" y="2131196"/>
                    <a:pt x="209616" y="2135311"/>
                    <a:pt x="197831" y="2135311"/>
                  </a:cubicBezTo>
                  <a:lnTo>
                    <a:pt x="36287" y="2135311"/>
                  </a:lnTo>
                  <a:lnTo>
                    <a:pt x="36287" y="2126167"/>
                  </a:lnTo>
                  <a:lnTo>
                    <a:pt x="193259" y="2126167"/>
                  </a:lnTo>
                  <a:cubicBezTo>
                    <a:pt x="202809" y="2126167"/>
                    <a:pt x="211039" y="2123170"/>
                    <a:pt x="217947" y="2117175"/>
                  </a:cubicBezTo>
                  <a:cubicBezTo>
                    <a:pt x="224856" y="2111181"/>
                    <a:pt x="228311" y="2103510"/>
                    <a:pt x="228311" y="2094163"/>
                  </a:cubicBezTo>
                  <a:cubicBezTo>
                    <a:pt x="228311" y="2090302"/>
                    <a:pt x="227295" y="2085730"/>
                    <a:pt x="225263" y="2080447"/>
                  </a:cubicBezTo>
                  <a:close/>
                  <a:moveTo>
                    <a:pt x="260924" y="2071608"/>
                  </a:moveTo>
                  <a:lnTo>
                    <a:pt x="283175" y="2085019"/>
                  </a:lnTo>
                  <a:cubicBezTo>
                    <a:pt x="301869" y="2096195"/>
                    <a:pt x="312029" y="2106355"/>
                    <a:pt x="313655" y="2115499"/>
                  </a:cubicBezTo>
                  <a:cubicBezTo>
                    <a:pt x="314671" y="2121188"/>
                    <a:pt x="316804" y="2126980"/>
                    <a:pt x="320055" y="2132872"/>
                  </a:cubicBezTo>
                  <a:lnTo>
                    <a:pt x="316703" y="2135920"/>
                  </a:lnTo>
                  <a:cubicBezTo>
                    <a:pt x="312639" y="2132466"/>
                    <a:pt x="307051" y="2130129"/>
                    <a:pt x="299939" y="2128910"/>
                  </a:cubicBezTo>
                  <a:cubicBezTo>
                    <a:pt x="289779" y="2125862"/>
                    <a:pt x="279111" y="2115296"/>
                    <a:pt x="267935" y="2097211"/>
                  </a:cubicBezTo>
                  <a:lnTo>
                    <a:pt x="255743" y="2077399"/>
                  </a:lnTo>
                  <a:close/>
                  <a:moveTo>
                    <a:pt x="197831" y="2053015"/>
                  </a:moveTo>
                  <a:cubicBezTo>
                    <a:pt x="206162" y="2053218"/>
                    <a:pt x="213782" y="2055758"/>
                    <a:pt x="220691" y="2060635"/>
                  </a:cubicBezTo>
                  <a:lnTo>
                    <a:pt x="214595" y="2068255"/>
                  </a:lnTo>
                  <a:cubicBezTo>
                    <a:pt x="209718" y="2065207"/>
                    <a:pt x="204638" y="2063683"/>
                    <a:pt x="199355" y="2063683"/>
                  </a:cubicBezTo>
                  <a:cubicBezTo>
                    <a:pt x="193868" y="2063683"/>
                    <a:pt x="189195" y="2065613"/>
                    <a:pt x="185334" y="2069474"/>
                  </a:cubicBezTo>
                  <a:cubicBezTo>
                    <a:pt x="181473" y="2073335"/>
                    <a:pt x="179543" y="2078008"/>
                    <a:pt x="179543" y="2083495"/>
                  </a:cubicBezTo>
                  <a:cubicBezTo>
                    <a:pt x="179543" y="2087965"/>
                    <a:pt x="180762" y="2092131"/>
                    <a:pt x="183200" y="2095992"/>
                  </a:cubicBezTo>
                  <a:cubicBezTo>
                    <a:pt x="185639" y="2099852"/>
                    <a:pt x="188991" y="2101783"/>
                    <a:pt x="193259" y="2101783"/>
                  </a:cubicBezTo>
                  <a:cubicBezTo>
                    <a:pt x="200371" y="2101783"/>
                    <a:pt x="203927" y="2098735"/>
                    <a:pt x="203927" y="2092639"/>
                  </a:cubicBezTo>
                  <a:cubicBezTo>
                    <a:pt x="203927" y="2087559"/>
                    <a:pt x="201387" y="2085019"/>
                    <a:pt x="196307" y="2085019"/>
                  </a:cubicBezTo>
                  <a:cubicBezTo>
                    <a:pt x="193259" y="2085019"/>
                    <a:pt x="190719" y="2087051"/>
                    <a:pt x="188687" y="2091115"/>
                  </a:cubicBezTo>
                  <a:cubicBezTo>
                    <a:pt x="188687" y="2081971"/>
                    <a:pt x="192243" y="2077399"/>
                    <a:pt x="199355" y="2077399"/>
                  </a:cubicBezTo>
                  <a:cubicBezTo>
                    <a:pt x="203419" y="2077399"/>
                    <a:pt x="206721" y="2078923"/>
                    <a:pt x="209261" y="2081971"/>
                  </a:cubicBezTo>
                  <a:cubicBezTo>
                    <a:pt x="211801" y="2085019"/>
                    <a:pt x="213071" y="2088575"/>
                    <a:pt x="213071" y="2092639"/>
                  </a:cubicBezTo>
                  <a:cubicBezTo>
                    <a:pt x="213071" y="2098328"/>
                    <a:pt x="210937" y="2103053"/>
                    <a:pt x="206670" y="2106812"/>
                  </a:cubicBezTo>
                  <a:cubicBezTo>
                    <a:pt x="202403" y="2110571"/>
                    <a:pt x="197424" y="2112451"/>
                    <a:pt x="191735" y="2112451"/>
                  </a:cubicBezTo>
                  <a:cubicBezTo>
                    <a:pt x="184623" y="2112451"/>
                    <a:pt x="178781" y="2109708"/>
                    <a:pt x="174209" y="2104221"/>
                  </a:cubicBezTo>
                  <a:cubicBezTo>
                    <a:pt x="169637" y="2098735"/>
                    <a:pt x="167351" y="2092334"/>
                    <a:pt x="167351" y="2085019"/>
                  </a:cubicBezTo>
                  <a:cubicBezTo>
                    <a:pt x="167351" y="2076078"/>
                    <a:pt x="170195" y="2068458"/>
                    <a:pt x="175885" y="2062159"/>
                  </a:cubicBezTo>
                  <a:cubicBezTo>
                    <a:pt x="181575" y="2055860"/>
                    <a:pt x="188890" y="2052812"/>
                    <a:pt x="197831" y="2053015"/>
                  </a:cubicBezTo>
                  <a:close/>
                  <a:moveTo>
                    <a:pt x="310607" y="2049967"/>
                  </a:moveTo>
                  <a:cubicBezTo>
                    <a:pt x="314671" y="2054031"/>
                    <a:pt x="316703" y="2058603"/>
                    <a:pt x="316703" y="2063683"/>
                  </a:cubicBezTo>
                  <a:cubicBezTo>
                    <a:pt x="316703" y="2068763"/>
                    <a:pt x="314721" y="2072827"/>
                    <a:pt x="310759" y="2075875"/>
                  </a:cubicBezTo>
                  <a:cubicBezTo>
                    <a:pt x="306797" y="2078923"/>
                    <a:pt x="302174" y="2080447"/>
                    <a:pt x="296891" y="2080447"/>
                  </a:cubicBezTo>
                  <a:cubicBezTo>
                    <a:pt x="287543" y="2080447"/>
                    <a:pt x="275859" y="2076383"/>
                    <a:pt x="261839" y="2068255"/>
                  </a:cubicBezTo>
                  <a:lnTo>
                    <a:pt x="251171" y="2077399"/>
                  </a:lnTo>
                  <a:cubicBezTo>
                    <a:pt x="261331" y="2091826"/>
                    <a:pt x="266411" y="2103510"/>
                    <a:pt x="266411" y="2112451"/>
                  </a:cubicBezTo>
                  <a:cubicBezTo>
                    <a:pt x="266411" y="2118750"/>
                    <a:pt x="263972" y="2123881"/>
                    <a:pt x="259095" y="2127843"/>
                  </a:cubicBezTo>
                  <a:cubicBezTo>
                    <a:pt x="254219" y="2131806"/>
                    <a:pt x="248529" y="2133787"/>
                    <a:pt x="242027" y="2133787"/>
                  </a:cubicBezTo>
                  <a:cubicBezTo>
                    <a:pt x="233492" y="2133787"/>
                    <a:pt x="227396" y="2132263"/>
                    <a:pt x="223739" y="2129215"/>
                  </a:cubicBezTo>
                  <a:cubicBezTo>
                    <a:pt x="230851" y="2127996"/>
                    <a:pt x="236947" y="2125456"/>
                    <a:pt x="242027" y="2121595"/>
                  </a:cubicBezTo>
                  <a:cubicBezTo>
                    <a:pt x="248123" y="2116921"/>
                    <a:pt x="251171" y="2111333"/>
                    <a:pt x="251171" y="2104831"/>
                  </a:cubicBezTo>
                  <a:cubicBezTo>
                    <a:pt x="250967" y="2096906"/>
                    <a:pt x="246395" y="2084714"/>
                    <a:pt x="237455" y="2068255"/>
                  </a:cubicBezTo>
                  <a:lnTo>
                    <a:pt x="249647" y="2056063"/>
                  </a:lnTo>
                  <a:cubicBezTo>
                    <a:pt x="267122" y="2064191"/>
                    <a:pt x="279822" y="2068255"/>
                    <a:pt x="287747" y="2068255"/>
                  </a:cubicBezTo>
                  <a:cubicBezTo>
                    <a:pt x="293436" y="2068255"/>
                    <a:pt x="298669" y="2066578"/>
                    <a:pt x="303444" y="2063226"/>
                  </a:cubicBezTo>
                  <a:cubicBezTo>
                    <a:pt x="308219" y="2059873"/>
                    <a:pt x="310607" y="2055453"/>
                    <a:pt x="310607" y="2049967"/>
                  </a:cubicBezTo>
                  <a:close/>
                  <a:moveTo>
                    <a:pt x="255743" y="2031679"/>
                  </a:moveTo>
                  <a:lnTo>
                    <a:pt x="263058" y="2038689"/>
                  </a:lnTo>
                  <a:lnTo>
                    <a:pt x="219776" y="2080752"/>
                  </a:lnTo>
                  <a:lnTo>
                    <a:pt x="213071" y="2072827"/>
                  </a:lnTo>
                  <a:close/>
                  <a:moveTo>
                    <a:pt x="266411" y="1985959"/>
                  </a:moveTo>
                  <a:cubicBezTo>
                    <a:pt x="273319" y="1985959"/>
                    <a:pt x="279365" y="1988296"/>
                    <a:pt x="284546" y="1992969"/>
                  </a:cubicBezTo>
                  <a:cubicBezTo>
                    <a:pt x="289728" y="1997643"/>
                    <a:pt x="292319" y="2003434"/>
                    <a:pt x="292319" y="2010343"/>
                  </a:cubicBezTo>
                  <a:cubicBezTo>
                    <a:pt x="292319" y="2016032"/>
                    <a:pt x="290439" y="2020858"/>
                    <a:pt x="286680" y="2024821"/>
                  </a:cubicBezTo>
                  <a:cubicBezTo>
                    <a:pt x="282921" y="2028783"/>
                    <a:pt x="278196" y="2030764"/>
                    <a:pt x="272507" y="2030764"/>
                  </a:cubicBezTo>
                  <a:cubicBezTo>
                    <a:pt x="268036" y="2030764"/>
                    <a:pt x="264379" y="2029240"/>
                    <a:pt x="261534" y="2026192"/>
                  </a:cubicBezTo>
                  <a:cubicBezTo>
                    <a:pt x="258689" y="2023144"/>
                    <a:pt x="257267" y="2019385"/>
                    <a:pt x="257267" y="2014915"/>
                  </a:cubicBezTo>
                  <a:cubicBezTo>
                    <a:pt x="257267" y="2008819"/>
                    <a:pt x="260315" y="2005771"/>
                    <a:pt x="266411" y="2005771"/>
                  </a:cubicBezTo>
                  <a:cubicBezTo>
                    <a:pt x="269052" y="2006177"/>
                    <a:pt x="271084" y="2007193"/>
                    <a:pt x="272507" y="2008819"/>
                  </a:cubicBezTo>
                  <a:cubicBezTo>
                    <a:pt x="268443" y="2008819"/>
                    <a:pt x="266411" y="2010851"/>
                    <a:pt x="266411" y="2014915"/>
                  </a:cubicBezTo>
                  <a:cubicBezTo>
                    <a:pt x="266411" y="2019995"/>
                    <a:pt x="268951" y="2022535"/>
                    <a:pt x="274031" y="2022535"/>
                  </a:cubicBezTo>
                  <a:cubicBezTo>
                    <a:pt x="280127" y="2022535"/>
                    <a:pt x="283175" y="2018471"/>
                    <a:pt x="283175" y="2010343"/>
                  </a:cubicBezTo>
                  <a:cubicBezTo>
                    <a:pt x="283175" y="2005669"/>
                    <a:pt x="281346" y="2001961"/>
                    <a:pt x="277688" y="1999218"/>
                  </a:cubicBezTo>
                  <a:cubicBezTo>
                    <a:pt x="274031" y="1996474"/>
                    <a:pt x="269763" y="1995103"/>
                    <a:pt x="264887" y="1995103"/>
                  </a:cubicBezTo>
                  <a:cubicBezTo>
                    <a:pt x="259400" y="1995103"/>
                    <a:pt x="254727" y="1997033"/>
                    <a:pt x="250866" y="2000894"/>
                  </a:cubicBezTo>
                  <a:cubicBezTo>
                    <a:pt x="247005" y="2004755"/>
                    <a:pt x="245075" y="2009428"/>
                    <a:pt x="245075" y="2014915"/>
                  </a:cubicBezTo>
                  <a:cubicBezTo>
                    <a:pt x="245075" y="2020808"/>
                    <a:pt x="246599" y="2026396"/>
                    <a:pt x="249647" y="2031679"/>
                  </a:cubicBezTo>
                  <a:lnTo>
                    <a:pt x="242027" y="2039299"/>
                  </a:lnTo>
                  <a:cubicBezTo>
                    <a:pt x="236947" y="2030155"/>
                    <a:pt x="234407" y="2023043"/>
                    <a:pt x="234407" y="2017963"/>
                  </a:cubicBezTo>
                  <a:cubicBezTo>
                    <a:pt x="234407" y="2009022"/>
                    <a:pt x="237505" y="2001453"/>
                    <a:pt x="243703" y="1995255"/>
                  </a:cubicBezTo>
                  <a:cubicBezTo>
                    <a:pt x="249901" y="1989058"/>
                    <a:pt x="257470" y="1985959"/>
                    <a:pt x="266411" y="1985959"/>
                  </a:cubicBezTo>
                  <a:close/>
                  <a:moveTo>
                    <a:pt x="234407" y="1949383"/>
                  </a:moveTo>
                  <a:cubicBezTo>
                    <a:pt x="238877" y="1949383"/>
                    <a:pt x="245227" y="1950907"/>
                    <a:pt x="253457" y="1953955"/>
                  </a:cubicBezTo>
                  <a:cubicBezTo>
                    <a:pt x="261686" y="1957003"/>
                    <a:pt x="268036" y="1958527"/>
                    <a:pt x="272507" y="1958527"/>
                  </a:cubicBezTo>
                  <a:cubicBezTo>
                    <a:pt x="275351" y="1958527"/>
                    <a:pt x="279415" y="1957511"/>
                    <a:pt x="284699" y="1955479"/>
                  </a:cubicBezTo>
                  <a:cubicBezTo>
                    <a:pt x="279822" y="1964623"/>
                    <a:pt x="271186" y="1969195"/>
                    <a:pt x="258791" y="1969195"/>
                  </a:cubicBezTo>
                  <a:cubicBezTo>
                    <a:pt x="248631" y="1969195"/>
                    <a:pt x="239995" y="1972497"/>
                    <a:pt x="232883" y="1979101"/>
                  </a:cubicBezTo>
                  <a:cubicBezTo>
                    <a:pt x="225771" y="1985705"/>
                    <a:pt x="222215" y="1994087"/>
                    <a:pt x="222215" y="2004247"/>
                  </a:cubicBezTo>
                  <a:cubicBezTo>
                    <a:pt x="222215" y="2016439"/>
                    <a:pt x="227295" y="2029647"/>
                    <a:pt x="237455" y="2043871"/>
                  </a:cubicBezTo>
                  <a:lnTo>
                    <a:pt x="225263" y="2056063"/>
                  </a:lnTo>
                  <a:cubicBezTo>
                    <a:pt x="211851" y="2044887"/>
                    <a:pt x="199151" y="2039299"/>
                    <a:pt x="187163" y="2039299"/>
                  </a:cubicBezTo>
                  <a:cubicBezTo>
                    <a:pt x="178019" y="2039299"/>
                    <a:pt x="169789" y="2042042"/>
                    <a:pt x="162474" y="2047528"/>
                  </a:cubicBezTo>
                  <a:cubicBezTo>
                    <a:pt x="154549" y="2053421"/>
                    <a:pt x="150587" y="2060838"/>
                    <a:pt x="150587" y="2069779"/>
                  </a:cubicBezTo>
                  <a:cubicBezTo>
                    <a:pt x="150587" y="2070998"/>
                    <a:pt x="150841" y="2072776"/>
                    <a:pt x="151349" y="2075113"/>
                  </a:cubicBezTo>
                  <a:cubicBezTo>
                    <a:pt x="151857" y="2077450"/>
                    <a:pt x="152111" y="2079228"/>
                    <a:pt x="152111" y="2080447"/>
                  </a:cubicBezTo>
                  <a:cubicBezTo>
                    <a:pt x="152111" y="2092232"/>
                    <a:pt x="147539" y="2099852"/>
                    <a:pt x="138395" y="2103307"/>
                  </a:cubicBezTo>
                  <a:cubicBezTo>
                    <a:pt x="140427" y="2100056"/>
                    <a:pt x="141443" y="2096500"/>
                    <a:pt x="141443" y="2092639"/>
                  </a:cubicBezTo>
                  <a:cubicBezTo>
                    <a:pt x="141443" y="2089184"/>
                    <a:pt x="140427" y="2085628"/>
                    <a:pt x="138395" y="2081971"/>
                  </a:cubicBezTo>
                  <a:cubicBezTo>
                    <a:pt x="132299" y="2071201"/>
                    <a:pt x="129251" y="2062057"/>
                    <a:pt x="129251" y="2054539"/>
                  </a:cubicBezTo>
                  <a:cubicBezTo>
                    <a:pt x="129251" y="2045801"/>
                    <a:pt x="133010" y="2038689"/>
                    <a:pt x="140528" y="2033203"/>
                  </a:cubicBezTo>
                  <a:cubicBezTo>
                    <a:pt x="147437" y="2028123"/>
                    <a:pt x="155362" y="2025583"/>
                    <a:pt x="164303" y="2025583"/>
                  </a:cubicBezTo>
                  <a:cubicBezTo>
                    <a:pt x="179543" y="2025583"/>
                    <a:pt x="196815" y="2031171"/>
                    <a:pt x="216119" y="2042347"/>
                  </a:cubicBezTo>
                  <a:lnTo>
                    <a:pt x="223739" y="2034727"/>
                  </a:lnTo>
                  <a:cubicBezTo>
                    <a:pt x="210531" y="2011968"/>
                    <a:pt x="203927" y="1996728"/>
                    <a:pt x="203927" y="1989007"/>
                  </a:cubicBezTo>
                  <a:cubicBezTo>
                    <a:pt x="203927" y="1978034"/>
                    <a:pt x="206263" y="1968992"/>
                    <a:pt x="210937" y="1961880"/>
                  </a:cubicBezTo>
                  <a:cubicBezTo>
                    <a:pt x="216220" y="1953548"/>
                    <a:pt x="224043" y="1949383"/>
                    <a:pt x="234407" y="1949383"/>
                  </a:cubicBezTo>
                  <a:close/>
                  <a:moveTo>
                    <a:pt x="112487" y="1931095"/>
                  </a:moveTo>
                  <a:lnTo>
                    <a:pt x="135347" y="1940239"/>
                  </a:lnTo>
                  <a:cubicBezTo>
                    <a:pt x="155260" y="1948164"/>
                    <a:pt x="168976" y="1957816"/>
                    <a:pt x="176495" y="1969195"/>
                  </a:cubicBezTo>
                  <a:lnTo>
                    <a:pt x="219471" y="2034422"/>
                  </a:lnTo>
                  <a:lnTo>
                    <a:pt x="215509" y="2038689"/>
                  </a:lnTo>
                  <a:lnTo>
                    <a:pt x="146015" y="1993579"/>
                  </a:lnTo>
                  <a:cubicBezTo>
                    <a:pt x="136261" y="1987280"/>
                    <a:pt x="127625" y="1975596"/>
                    <a:pt x="120107" y="1958527"/>
                  </a:cubicBezTo>
                  <a:lnTo>
                    <a:pt x="109439" y="1934143"/>
                  </a:lnTo>
                  <a:close/>
                  <a:moveTo>
                    <a:pt x="331943" y="1854895"/>
                  </a:moveTo>
                  <a:lnTo>
                    <a:pt x="341087" y="1854895"/>
                  </a:lnTo>
                  <a:lnTo>
                    <a:pt x="341087" y="2159695"/>
                  </a:lnTo>
                  <a:lnTo>
                    <a:pt x="36287" y="2159695"/>
                  </a:lnTo>
                  <a:lnTo>
                    <a:pt x="36287" y="2150551"/>
                  </a:lnTo>
                  <a:lnTo>
                    <a:pt x="331943" y="2150551"/>
                  </a:lnTo>
                  <a:close/>
                  <a:moveTo>
                    <a:pt x="307559" y="1854895"/>
                  </a:moveTo>
                  <a:lnTo>
                    <a:pt x="316703" y="1854895"/>
                  </a:lnTo>
                  <a:lnTo>
                    <a:pt x="316703" y="2005771"/>
                  </a:lnTo>
                  <a:cubicBezTo>
                    <a:pt x="316703" y="2019182"/>
                    <a:pt x="312740" y="2030968"/>
                    <a:pt x="304815" y="2041128"/>
                  </a:cubicBezTo>
                  <a:cubicBezTo>
                    <a:pt x="296281" y="2052100"/>
                    <a:pt x="285511" y="2057587"/>
                    <a:pt x="272507" y="2057587"/>
                  </a:cubicBezTo>
                  <a:cubicBezTo>
                    <a:pt x="269662" y="2057587"/>
                    <a:pt x="264074" y="2056063"/>
                    <a:pt x="255743" y="2053015"/>
                  </a:cubicBezTo>
                  <a:lnTo>
                    <a:pt x="263363" y="2043871"/>
                  </a:lnTo>
                  <a:cubicBezTo>
                    <a:pt x="269459" y="2044887"/>
                    <a:pt x="273523" y="2045395"/>
                    <a:pt x="275555" y="2045395"/>
                  </a:cubicBezTo>
                  <a:cubicBezTo>
                    <a:pt x="285511" y="2045395"/>
                    <a:pt x="293538" y="2040315"/>
                    <a:pt x="299634" y="2030155"/>
                  </a:cubicBezTo>
                  <a:cubicBezTo>
                    <a:pt x="304917" y="2021417"/>
                    <a:pt x="307559" y="2011765"/>
                    <a:pt x="307559" y="2001199"/>
                  </a:cubicBezTo>
                  <a:close/>
                  <a:moveTo>
                    <a:pt x="196598" y="1611162"/>
                  </a:moveTo>
                  <a:cubicBezTo>
                    <a:pt x="200662" y="1618071"/>
                    <a:pt x="202694" y="1624675"/>
                    <a:pt x="202694" y="1630974"/>
                  </a:cubicBezTo>
                  <a:cubicBezTo>
                    <a:pt x="202694" y="1642963"/>
                    <a:pt x="198782" y="1653072"/>
                    <a:pt x="190959" y="1661301"/>
                  </a:cubicBezTo>
                  <a:cubicBezTo>
                    <a:pt x="183136" y="1669531"/>
                    <a:pt x="173331" y="1673646"/>
                    <a:pt x="161546" y="1673646"/>
                  </a:cubicBezTo>
                  <a:lnTo>
                    <a:pt x="2" y="1673646"/>
                  </a:lnTo>
                  <a:lnTo>
                    <a:pt x="2" y="1664502"/>
                  </a:lnTo>
                  <a:lnTo>
                    <a:pt x="156974" y="1664502"/>
                  </a:lnTo>
                  <a:cubicBezTo>
                    <a:pt x="166524" y="1664502"/>
                    <a:pt x="174754" y="1661505"/>
                    <a:pt x="181662" y="1655510"/>
                  </a:cubicBezTo>
                  <a:cubicBezTo>
                    <a:pt x="188571" y="1649516"/>
                    <a:pt x="192026" y="1641845"/>
                    <a:pt x="192026" y="1632498"/>
                  </a:cubicBezTo>
                  <a:cubicBezTo>
                    <a:pt x="192026" y="1628637"/>
                    <a:pt x="191010" y="1624065"/>
                    <a:pt x="188978" y="1618782"/>
                  </a:cubicBezTo>
                  <a:close/>
                  <a:moveTo>
                    <a:pt x="224639" y="1609943"/>
                  </a:moveTo>
                  <a:lnTo>
                    <a:pt x="246890" y="1623354"/>
                  </a:lnTo>
                  <a:cubicBezTo>
                    <a:pt x="265584" y="1634530"/>
                    <a:pt x="275744" y="1644690"/>
                    <a:pt x="277370" y="1653834"/>
                  </a:cubicBezTo>
                  <a:cubicBezTo>
                    <a:pt x="278386" y="1659523"/>
                    <a:pt x="280519" y="1665315"/>
                    <a:pt x="283770" y="1671207"/>
                  </a:cubicBezTo>
                  <a:lnTo>
                    <a:pt x="280418" y="1674255"/>
                  </a:lnTo>
                  <a:cubicBezTo>
                    <a:pt x="276354" y="1670801"/>
                    <a:pt x="270766" y="1668464"/>
                    <a:pt x="263654" y="1667245"/>
                  </a:cubicBezTo>
                  <a:cubicBezTo>
                    <a:pt x="253494" y="1664197"/>
                    <a:pt x="242826" y="1653631"/>
                    <a:pt x="231650" y="1635546"/>
                  </a:cubicBezTo>
                  <a:lnTo>
                    <a:pt x="219458" y="1615734"/>
                  </a:lnTo>
                  <a:close/>
                  <a:moveTo>
                    <a:pt x="161546" y="1591350"/>
                  </a:moveTo>
                  <a:cubicBezTo>
                    <a:pt x="169877" y="1591553"/>
                    <a:pt x="177497" y="1594093"/>
                    <a:pt x="184406" y="1598970"/>
                  </a:cubicBezTo>
                  <a:lnTo>
                    <a:pt x="178310" y="1606590"/>
                  </a:lnTo>
                  <a:cubicBezTo>
                    <a:pt x="173433" y="1603542"/>
                    <a:pt x="168353" y="1602018"/>
                    <a:pt x="163070" y="1602018"/>
                  </a:cubicBezTo>
                  <a:cubicBezTo>
                    <a:pt x="157583" y="1602018"/>
                    <a:pt x="152910" y="1603948"/>
                    <a:pt x="149049" y="1607809"/>
                  </a:cubicBezTo>
                  <a:cubicBezTo>
                    <a:pt x="145188" y="1611670"/>
                    <a:pt x="143258" y="1616343"/>
                    <a:pt x="143258" y="1621830"/>
                  </a:cubicBezTo>
                  <a:cubicBezTo>
                    <a:pt x="143258" y="1626300"/>
                    <a:pt x="144477" y="1630466"/>
                    <a:pt x="146915" y="1634327"/>
                  </a:cubicBezTo>
                  <a:cubicBezTo>
                    <a:pt x="149354" y="1638187"/>
                    <a:pt x="152706" y="1640118"/>
                    <a:pt x="156974" y="1640118"/>
                  </a:cubicBezTo>
                  <a:cubicBezTo>
                    <a:pt x="164086" y="1640118"/>
                    <a:pt x="167642" y="1637070"/>
                    <a:pt x="167642" y="1630974"/>
                  </a:cubicBezTo>
                  <a:cubicBezTo>
                    <a:pt x="167642" y="1625894"/>
                    <a:pt x="165102" y="1623354"/>
                    <a:pt x="160022" y="1623354"/>
                  </a:cubicBezTo>
                  <a:cubicBezTo>
                    <a:pt x="156974" y="1623354"/>
                    <a:pt x="154434" y="1625386"/>
                    <a:pt x="152402" y="1629450"/>
                  </a:cubicBezTo>
                  <a:cubicBezTo>
                    <a:pt x="152402" y="1620306"/>
                    <a:pt x="155958" y="1615734"/>
                    <a:pt x="163070" y="1615734"/>
                  </a:cubicBezTo>
                  <a:cubicBezTo>
                    <a:pt x="167134" y="1615734"/>
                    <a:pt x="170436" y="1617258"/>
                    <a:pt x="172976" y="1620306"/>
                  </a:cubicBezTo>
                  <a:cubicBezTo>
                    <a:pt x="175516" y="1623354"/>
                    <a:pt x="176786" y="1626910"/>
                    <a:pt x="176786" y="1630974"/>
                  </a:cubicBezTo>
                  <a:cubicBezTo>
                    <a:pt x="176786" y="1636663"/>
                    <a:pt x="174652" y="1641388"/>
                    <a:pt x="170385" y="1645147"/>
                  </a:cubicBezTo>
                  <a:cubicBezTo>
                    <a:pt x="166118" y="1648906"/>
                    <a:pt x="161139" y="1650786"/>
                    <a:pt x="155450" y="1650786"/>
                  </a:cubicBezTo>
                  <a:cubicBezTo>
                    <a:pt x="148338" y="1650786"/>
                    <a:pt x="142496" y="1648043"/>
                    <a:pt x="137924" y="1642556"/>
                  </a:cubicBezTo>
                  <a:cubicBezTo>
                    <a:pt x="133352" y="1637070"/>
                    <a:pt x="131066" y="1630669"/>
                    <a:pt x="131066" y="1623354"/>
                  </a:cubicBezTo>
                  <a:cubicBezTo>
                    <a:pt x="131066" y="1614413"/>
                    <a:pt x="133910" y="1606793"/>
                    <a:pt x="139600" y="1600494"/>
                  </a:cubicBezTo>
                  <a:cubicBezTo>
                    <a:pt x="145290" y="1594195"/>
                    <a:pt x="152605" y="1591147"/>
                    <a:pt x="161546" y="1591350"/>
                  </a:cubicBezTo>
                  <a:close/>
                  <a:moveTo>
                    <a:pt x="274322" y="1588302"/>
                  </a:moveTo>
                  <a:cubicBezTo>
                    <a:pt x="278386" y="1592366"/>
                    <a:pt x="280418" y="1596938"/>
                    <a:pt x="280418" y="1602018"/>
                  </a:cubicBezTo>
                  <a:cubicBezTo>
                    <a:pt x="280418" y="1607098"/>
                    <a:pt x="278436" y="1611162"/>
                    <a:pt x="274474" y="1614210"/>
                  </a:cubicBezTo>
                  <a:cubicBezTo>
                    <a:pt x="270512" y="1617258"/>
                    <a:pt x="265889" y="1618782"/>
                    <a:pt x="260606" y="1618782"/>
                  </a:cubicBezTo>
                  <a:cubicBezTo>
                    <a:pt x="251258" y="1618782"/>
                    <a:pt x="239574" y="1614718"/>
                    <a:pt x="225554" y="1606590"/>
                  </a:cubicBezTo>
                  <a:lnTo>
                    <a:pt x="214886" y="1615734"/>
                  </a:lnTo>
                  <a:cubicBezTo>
                    <a:pt x="225046" y="1630161"/>
                    <a:pt x="230126" y="1641845"/>
                    <a:pt x="230126" y="1650786"/>
                  </a:cubicBezTo>
                  <a:cubicBezTo>
                    <a:pt x="230126" y="1657085"/>
                    <a:pt x="227687" y="1662216"/>
                    <a:pt x="222810" y="1666178"/>
                  </a:cubicBezTo>
                  <a:cubicBezTo>
                    <a:pt x="217934" y="1670141"/>
                    <a:pt x="212244" y="1672122"/>
                    <a:pt x="205742" y="1672122"/>
                  </a:cubicBezTo>
                  <a:cubicBezTo>
                    <a:pt x="197207" y="1672122"/>
                    <a:pt x="191111" y="1670598"/>
                    <a:pt x="187454" y="1667550"/>
                  </a:cubicBezTo>
                  <a:cubicBezTo>
                    <a:pt x="194566" y="1666331"/>
                    <a:pt x="200662" y="1663791"/>
                    <a:pt x="205742" y="1659930"/>
                  </a:cubicBezTo>
                  <a:cubicBezTo>
                    <a:pt x="211838" y="1655256"/>
                    <a:pt x="214886" y="1649668"/>
                    <a:pt x="214886" y="1643166"/>
                  </a:cubicBezTo>
                  <a:cubicBezTo>
                    <a:pt x="214682" y="1635241"/>
                    <a:pt x="210110" y="1623049"/>
                    <a:pt x="201170" y="1606590"/>
                  </a:cubicBezTo>
                  <a:lnTo>
                    <a:pt x="213362" y="1594398"/>
                  </a:lnTo>
                  <a:cubicBezTo>
                    <a:pt x="230837" y="1602526"/>
                    <a:pt x="243537" y="1606590"/>
                    <a:pt x="251462" y="1606590"/>
                  </a:cubicBezTo>
                  <a:cubicBezTo>
                    <a:pt x="257151" y="1606590"/>
                    <a:pt x="262384" y="1604913"/>
                    <a:pt x="267159" y="1601561"/>
                  </a:cubicBezTo>
                  <a:cubicBezTo>
                    <a:pt x="271934" y="1598208"/>
                    <a:pt x="274322" y="1593788"/>
                    <a:pt x="274322" y="1588302"/>
                  </a:cubicBezTo>
                  <a:close/>
                  <a:moveTo>
                    <a:pt x="219458" y="1570014"/>
                  </a:moveTo>
                  <a:lnTo>
                    <a:pt x="226773" y="1577024"/>
                  </a:lnTo>
                  <a:lnTo>
                    <a:pt x="183491" y="1619087"/>
                  </a:lnTo>
                  <a:lnTo>
                    <a:pt x="176786" y="1611162"/>
                  </a:lnTo>
                  <a:close/>
                  <a:moveTo>
                    <a:pt x="230126" y="1524294"/>
                  </a:moveTo>
                  <a:cubicBezTo>
                    <a:pt x="237034" y="1524294"/>
                    <a:pt x="243080" y="1526631"/>
                    <a:pt x="248261" y="1531304"/>
                  </a:cubicBezTo>
                  <a:cubicBezTo>
                    <a:pt x="253443" y="1535978"/>
                    <a:pt x="256034" y="1541769"/>
                    <a:pt x="256034" y="1548678"/>
                  </a:cubicBezTo>
                  <a:cubicBezTo>
                    <a:pt x="256034" y="1554367"/>
                    <a:pt x="254154" y="1559193"/>
                    <a:pt x="250395" y="1563156"/>
                  </a:cubicBezTo>
                  <a:cubicBezTo>
                    <a:pt x="246636" y="1567118"/>
                    <a:pt x="241911" y="1569099"/>
                    <a:pt x="236222" y="1569099"/>
                  </a:cubicBezTo>
                  <a:cubicBezTo>
                    <a:pt x="231751" y="1569099"/>
                    <a:pt x="228094" y="1567575"/>
                    <a:pt x="225249" y="1564527"/>
                  </a:cubicBezTo>
                  <a:cubicBezTo>
                    <a:pt x="222404" y="1561479"/>
                    <a:pt x="220982" y="1557720"/>
                    <a:pt x="220982" y="1553250"/>
                  </a:cubicBezTo>
                  <a:cubicBezTo>
                    <a:pt x="220982" y="1547154"/>
                    <a:pt x="224030" y="1544106"/>
                    <a:pt x="230126" y="1544106"/>
                  </a:cubicBezTo>
                  <a:cubicBezTo>
                    <a:pt x="232767" y="1544512"/>
                    <a:pt x="234799" y="1545528"/>
                    <a:pt x="236222" y="1547154"/>
                  </a:cubicBezTo>
                  <a:cubicBezTo>
                    <a:pt x="232158" y="1547154"/>
                    <a:pt x="230126" y="1549186"/>
                    <a:pt x="230126" y="1553250"/>
                  </a:cubicBezTo>
                  <a:cubicBezTo>
                    <a:pt x="230126" y="1558330"/>
                    <a:pt x="232666" y="1560870"/>
                    <a:pt x="237746" y="1560870"/>
                  </a:cubicBezTo>
                  <a:cubicBezTo>
                    <a:pt x="243842" y="1560870"/>
                    <a:pt x="246890" y="1556806"/>
                    <a:pt x="246890" y="1548678"/>
                  </a:cubicBezTo>
                  <a:cubicBezTo>
                    <a:pt x="246890" y="1544004"/>
                    <a:pt x="245061" y="1540296"/>
                    <a:pt x="241403" y="1537553"/>
                  </a:cubicBezTo>
                  <a:cubicBezTo>
                    <a:pt x="237746" y="1534809"/>
                    <a:pt x="233478" y="1533438"/>
                    <a:pt x="228602" y="1533438"/>
                  </a:cubicBezTo>
                  <a:cubicBezTo>
                    <a:pt x="223115" y="1533438"/>
                    <a:pt x="218442" y="1535368"/>
                    <a:pt x="214581" y="1539229"/>
                  </a:cubicBezTo>
                  <a:cubicBezTo>
                    <a:pt x="210720" y="1543090"/>
                    <a:pt x="208790" y="1547763"/>
                    <a:pt x="208790" y="1553250"/>
                  </a:cubicBezTo>
                  <a:cubicBezTo>
                    <a:pt x="208790" y="1559143"/>
                    <a:pt x="210314" y="1564731"/>
                    <a:pt x="213362" y="1570014"/>
                  </a:cubicBezTo>
                  <a:lnTo>
                    <a:pt x="205742" y="1577634"/>
                  </a:lnTo>
                  <a:cubicBezTo>
                    <a:pt x="200662" y="1568490"/>
                    <a:pt x="198122" y="1561378"/>
                    <a:pt x="198122" y="1556298"/>
                  </a:cubicBezTo>
                  <a:cubicBezTo>
                    <a:pt x="198122" y="1547357"/>
                    <a:pt x="201220" y="1539788"/>
                    <a:pt x="207418" y="1533590"/>
                  </a:cubicBezTo>
                  <a:cubicBezTo>
                    <a:pt x="213616" y="1527393"/>
                    <a:pt x="221185" y="1524294"/>
                    <a:pt x="230126" y="1524294"/>
                  </a:cubicBezTo>
                  <a:close/>
                  <a:moveTo>
                    <a:pt x="198122" y="1487718"/>
                  </a:moveTo>
                  <a:cubicBezTo>
                    <a:pt x="202592" y="1487718"/>
                    <a:pt x="208942" y="1489242"/>
                    <a:pt x="217172" y="1492290"/>
                  </a:cubicBezTo>
                  <a:cubicBezTo>
                    <a:pt x="225401" y="1495338"/>
                    <a:pt x="231751" y="1496862"/>
                    <a:pt x="236222" y="1496862"/>
                  </a:cubicBezTo>
                  <a:cubicBezTo>
                    <a:pt x="239066" y="1496862"/>
                    <a:pt x="243130" y="1495846"/>
                    <a:pt x="248414" y="1493814"/>
                  </a:cubicBezTo>
                  <a:cubicBezTo>
                    <a:pt x="243537" y="1502958"/>
                    <a:pt x="234901" y="1507530"/>
                    <a:pt x="222506" y="1507530"/>
                  </a:cubicBezTo>
                  <a:cubicBezTo>
                    <a:pt x="212346" y="1507530"/>
                    <a:pt x="203710" y="1510832"/>
                    <a:pt x="196598" y="1517436"/>
                  </a:cubicBezTo>
                  <a:cubicBezTo>
                    <a:pt x="189486" y="1524040"/>
                    <a:pt x="185930" y="1532422"/>
                    <a:pt x="185930" y="1542582"/>
                  </a:cubicBezTo>
                  <a:cubicBezTo>
                    <a:pt x="185930" y="1554774"/>
                    <a:pt x="191010" y="1567982"/>
                    <a:pt x="201170" y="1582206"/>
                  </a:cubicBezTo>
                  <a:lnTo>
                    <a:pt x="188978" y="1594398"/>
                  </a:lnTo>
                  <a:cubicBezTo>
                    <a:pt x="175566" y="1583222"/>
                    <a:pt x="162866" y="1577634"/>
                    <a:pt x="150878" y="1577634"/>
                  </a:cubicBezTo>
                  <a:cubicBezTo>
                    <a:pt x="141734" y="1577634"/>
                    <a:pt x="133504" y="1580377"/>
                    <a:pt x="126189" y="1585863"/>
                  </a:cubicBezTo>
                  <a:cubicBezTo>
                    <a:pt x="118264" y="1591756"/>
                    <a:pt x="114302" y="1599173"/>
                    <a:pt x="114302" y="1608114"/>
                  </a:cubicBezTo>
                  <a:cubicBezTo>
                    <a:pt x="114302" y="1609333"/>
                    <a:pt x="114556" y="1611111"/>
                    <a:pt x="115064" y="1613448"/>
                  </a:cubicBezTo>
                  <a:cubicBezTo>
                    <a:pt x="115572" y="1615785"/>
                    <a:pt x="115826" y="1617563"/>
                    <a:pt x="115826" y="1618782"/>
                  </a:cubicBezTo>
                  <a:cubicBezTo>
                    <a:pt x="115826" y="1630567"/>
                    <a:pt x="111254" y="1638187"/>
                    <a:pt x="102110" y="1641642"/>
                  </a:cubicBezTo>
                  <a:cubicBezTo>
                    <a:pt x="104142" y="1638391"/>
                    <a:pt x="105158" y="1634835"/>
                    <a:pt x="105158" y="1630974"/>
                  </a:cubicBezTo>
                  <a:cubicBezTo>
                    <a:pt x="105158" y="1627519"/>
                    <a:pt x="104142" y="1623963"/>
                    <a:pt x="102110" y="1620306"/>
                  </a:cubicBezTo>
                  <a:cubicBezTo>
                    <a:pt x="96014" y="1609536"/>
                    <a:pt x="92966" y="1600392"/>
                    <a:pt x="92966" y="1592874"/>
                  </a:cubicBezTo>
                  <a:cubicBezTo>
                    <a:pt x="92966" y="1584136"/>
                    <a:pt x="96725" y="1577024"/>
                    <a:pt x="104243" y="1571538"/>
                  </a:cubicBezTo>
                  <a:cubicBezTo>
                    <a:pt x="111152" y="1566458"/>
                    <a:pt x="119077" y="1563918"/>
                    <a:pt x="128018" y="1563918"/>
                  </a:cubicBezTo>
                  <a:cubicBezTo>
                    <a:pt x="143258" y="1563918"/>
                    <a:pt x="160530" y="1569506"/>
                    <a:pt x="179834" y="1580682"/>
                  </a:cubicBezTo>
                  <a:lnTo>
                    <a:pt x="187454" y="1573062"/>
                  </a:lnTo>
                  <a:cubicBezTo>
                    <a:pt x="174246" y="1550303"/>
                    <a:pt x="167642" y="1535063"/>
                    <a:pt x="167642" y="1527342"/>
                  </a:cubicBezTo>
                  <a:cubicBezTo>
                    <a:pt x="167642" y="1516369"/>
                    <a:pt x="169978" y="1507327"/>
                    <a:pt x="174652" y="1500215"/>
                  </a:cubicBezTo>
                  <a:cubicBezTo>
                    <a:pt x="179935" y="1491883"/>
                    <a:pt x="187758" y="1487718"/>
                    <a:pt x="198122" y="1487718"/>
                  </a:cubicBezTo>
                  <a:close/>
                  <a:moveTo>
                    <a:pt x="76202" y="1469430"/>
                  </a:moveTo>
                  <a:lnTo>
                    <a:pt x="99062" y="1478574"/>
                  </a:lnTo>
                  <a:cubicBezTo>
                    <a:pt x="118975" y="1486499"/>
                    <a:pt x="132691" y="1496151"/>
                    <a:pt x="140210" y="1507530"/>
                  </a:cubicBezTo>
                  <a:lnTo>
                    <a:pt x="183186" y="1572757"/>
                  </a:lnTo>
                  <a:lnTo>
                    <a:pt x="179224" y="1577024"/>
                  </a:lnTo>
                  <a:lnTo>
                    <a:pt x="109730" y="1531914"/>
                  </a:lnTo>
                  <a:cubicBezTo>
                    <a:pt x="99976" y="1525615"/>
                    <a:pt x="91340" y="1513931"/>
                    <a:pt x="83822" y="1496862"/>
                  </a:cubicBezTo>
                  <a:lnTo>
                    <a:pt x="73154" y="1472478"/>
                  </a:lnTo>
                  <a:close/>
                  <a:moveTo>
                    <a:pt x="295658" y="1393230"/>
                  </a:moveTo>
                  <a:lnTo>
                    <a:pt x="304802" y="1393230"/>
                  </a:lnTo>
                  <a:lnTo>
                    <a:pt x="304802" y="1698030"/>
                  </a:lnTo>
                  <a:lnTo>
                    <a:pt x="2" y="1698030"/>
                  </a:lnTo>
                  <a:lnTo>
                    <a:pt x="2" y="1688886"/>
                  </a:lnTo>
                  <a:lnTo>
                    <a:pt x="295658" y="1688886"/>
                  </a:lnTo>
                  <a:close/>
                  <a:moveTo>
                    <a:pt x="271274" y="1393230"/>
                  </a:moveTo>
                  <a:lnTo>
                    <a:pt x="280418" y="1393230"/>
                  </a:lnTo>
                  <a:lnTo>
                    <a:pt x="280418" y="1544106"/>
                  </a:lnTo>
                  <a:cubicBezTo>
                    <a:pt x="280418" y="1557517"/>
                    <a:pt x="276455" y="1569303"/>
                    <a:pt x="268530" y="1579463"/>
                  </a:cubicBezTo>
                  <a:cubicBezTo>
                    <a:pt x="259996" y="1590435"/>
                    <a:pt x="249226" y="1595922"/>
                    <a:pt x="236222" y="1595922"/>
                  </a:cubicBezTo>
                  <a:cubicBezTo>
                    <a:pt x="233377" y="1595922"/>
                    <a:pt x="227789" y="1594398"/>
                    <a:pt x="219458" y="1591350"/>
                  </a:cubicBezTo>
                  <a:lnTo>
                    <a:pt x="227078" y="1582206"/>
                  </a:lnTo>
                  <a:cubicBezTo>
                    <a:pt x="233174" y="1583222"/>
                    <a:pt x="237238" y="1583730"/>
                    <a:pt x="239270" y="1583730"/>
                  </a:cubicBezTo>
                  <a:cubicBezTo>
                    <a:pt x="249226" y="1583730"/>
                    <a:pt x="257253" y="1578650"/>
                    <a:pt x="263349" y="1568490"/>
                  </a:cubicBezTo>
                  <a:cubicBezTo>
                    <a:pt x="268632" y="1559752"/>
                    <a:pt x="271274" y="1550100"/>
                    <a:pt x="271274" y="1539534"/>
                  </a:cubicBezTo>
                  <a:close/>
                  <a:moveTo>
                    <a:pt x="217463" y="1141262"/>
                  </a:moveTo>
                  <a:cubicBezTo>
                    <a:pt x="221527" y="1148171"/>
                    <a:pt x="223559" y="1154775"/>
                    <a:pt x="223559" y="1161074"/>
                  </a:cubicBezTo>
                  <a:cubicBezTo>
                    <a:pt x="223559" y="1173063"/>
                    <a:pt x="219647" y="1183172"/>
                    <a:pt x="211824" y="1191401"/>
                  </a:cubicBezTo>
                  <a:cubicBezTo>
                    <a:pt x="204001" y="1199631"/>
                    <a:pt x="194196" y="1203746"/>
                    <a:pt x="182411" y="1203746"/>
                  </a:cubicBezTo>
                  <a:lnTo>
                    <a:pt x="20867" y="1203746"/>
                  </a:lnTo>
                  <a:lnTo>
                    <a:pt x="20867" y="1194602"/>
                  </a:lnTo>
                  <a:lnTo>
                    <a:pt x="177839" y="1194602"/>
                  </a:lnTo>
                  <a:cubicBezTo>
                    <a:pt x="187389" y="1194602"/>
                    <a:pt x="195619" y="1191605"/>
                    <a:pt x="202527" y="1185610"/>
                  </a:cubicBezTo>
                  <a:cubicBezTo>
                    <a:pt x="209436" y="1179616"/>
                    <a:pt x="212891" y="1171945"/>
                    <a:pt x="212891" y="1162598"/>
                  </a:cubicBezTo>
                  <a:cubicBezTo>
                    <a:pt x="212891" y="1158737"/>
                    <a:pt x="211875" y="1154165"/>
                    <a:pt x="209843" y="1148882"/>
                  </a:cubicBezTo>
                  <a:close/>
                  <a:moveTo>
                    <a:pt x="245504" y="1140043"/>
                  </a:moveTo>
                  <a:lnTo>
                    <a:pt x="267755" y="1153454"/>
                  </a:lnTo>
                  <a:cubicBezTo>
                    <a:pt x="286449" y="1164630"/>
                    <a:pt x="296609" y="1174790"/>
                    <a:pt x="298235" y="1183934"/>
                  </a:cubicBezTo>
                  <a:cubicBezTo>
                    <a:pt x="299251" y="1189623"/>
                    <a:pt x="301384" y="1195415"/>
                    <a:pt x="304635" y="1201307"/>
                  </a:cubicBezTo>
                  <a:lnTo>
                    <a:pt x="301283" y="1204355"/>
                  </a:lnTo>
                  <a:cubicBezTo>
                    <a:pt x="297219" y="1200901"/>
                    <a:pt x="291631" y="1198564"/>
                    <a:pt x="284519" y="1197345"/>
                  </a:cubicBezTo>
                  <a:cubicBezTo>
                    <a:pt x="274359" y="1194297"/>
                    <a:pt x="263691" y="1183731"/>
                    <a:pt x="252515" y="1165646"/>
                  </a:cubicBezTo>
                  <a:lnTo>
                    <a:pt x="240323" y="1145834"/>
                  </a:lnTo>
                  <a:close/>
                  <a:moveTo>
                    <a:pt x="182411" y="1121450"/>
                  </a:moveTo>
                  <a:cubicBezTo>
                    <a:pt x="190742" y="1121653"/>
                    <a:pt x="198362" y="1124193"/>
                    <a:pt x="205271" y="1129070"/>
                  </a:cubicBezTo>
                  <a:lnTo>
                    <a:pt x="199175" y="1136690"/>
                  </a:lnTo>
                  <a:cubicBezTo>
                    <a:pt x="194298" y="1133642"/>
                    <a:pt x="189218" y="1132118"/>
                    <a:pt x="183935" y="1132118"/>
                  </a:cubicBezTo>
                  <a:cubicBezTo>
                    <a:pt x="178448" y="1132118"/>
                    <a:pt x="173775" y="1134048"/>
                    <a:pt x="169914" y="1137909"/>
                  </a:cubicBezTo>
                  <a:cubicBezTo>
                    <a:pt x="166053" y="1141770"/>
                    <a:pt x="164123" y="1146443"/>
                    <a:pt x="164123" y="1151930"/>
                  </a:cubicBezTo>
                  <a:cubicBezTo>
                    <a:pt x="164123" y="1156400"/>
                    <a:pt x="165342" y="1160566"/>
                    <a:pt x="167780" y="1164427"/>
                  </a:cubicBezTo>
                  <a:cubicBezTo>
                    <a:pt x="170219" y="1168287"/>
                    <a:pt x="173571" y="1170218"/>
                    <a:pt x="177839" y="1170218"/>
                  </a:cubicBezTo>
                  <a:cubicBezTo>
                    <a:pt x="184951" y="1170218"/>
                    <a:pt x="188507" y="1167170"/>
                    <a:pt x="188507" y="1161074"/>
                  </a:cubicBezTo>
                  <a:cubicBezTo>
                    <a:pt x="188507" y="1155994"/>
                    <a:pt x="185967" y="1153454"/>
                    <a:pt x="180887" y="1153454"/>
                  </a:cubicBezTo>
                  <a:cubicBezTo>
                    <a:pt x="177839" y="1153454"/>
                    <a:pt x="175299" y="1155486"/>
                    <a:pt x="173267" y="1159550"/>
                  </a:cubicBezTo>
                  <a:cubicBezTo>
                    <a:pt x="173267" y="1150406"/>
                    <a:pt x="176823" y="1145834"/>
                    <a:pt x="183935" y="1145834"/>
                  </a:cubicBezTo>
                  <a:cubicBezTo>
                    <a:pt x="187999" y="1145834"/>
                    <a:pt x="191301" y="1147358"/>
                    <a:pt x="193841" y="1150406"/>
                  </a:cubicBezTo>
                  <a:cubicBezTo>
                    <a:pt x="196381" y="1153454"/>
                    <a:pt x="197651" y="1157010"/>
                    <a:pt x="197651" y="1161074"/>
                  </a:cubicBezTo>
                  <a:cubicBezTo>
                    <a:pt x="197651" y="1166763"/>
                    <a:pt x="195517" y="1171488"/>
                    <a:pt x="191250" y="1175247"/>
                  </a:cubicBezTo>
                  <a:cubicBezTo>
                    <a:pt x="186983" y="1179006"/>
                    <a:pt x="182004" y="1180886"/>
                    <a:pt x="176315" y="1180886"/>
                  </a:cubicBezTo>
                  <a:cubicBezTo>
                    <a:pt x="169203" y="1180886"/>
                    <a:pt x="163361" y="1178143"/>
                    <a:pt x="158789" y="1172656"/>
                  </a:cubicBezTo>
                  <a:cubicBezTo>
                    <a:pt x="154217" y="1167170"/>
                    <a:pt x="151931" y="1160769"/>
                    <a:pt x="151931" y="1153454"/>
                  </a:cubicBezTo>
                  <a:cubicBezTo>
                    <a:pt x="151931" y="1144513"/>
                    <a:pt x="154775" y="1136893"/>
                    <a:pt x="160465" y="1130594"/>
                  </a:cubicBezTo>
                  <a:cubicBezTo>
                    <a:pt x="166155" y="1124295"/>
                    <a:pt x="173470" y="1121247"/>
                    <a:pt x="182411" y="1121450"/>
                  </a:cubicBezTo>
                  <a:close/>
                  <a:moveTo>
                    <a:pt x="295187" y="1118402"/>
                  </a:moveTo>
                  <a:cubicBezTo>
                    <a:pt x="299251" y="1122466"/>
                    <a:pt x="301283" y="1127038"/>
                    <a:pt x="301283" y="1132118"/>
                  </a:cubicBezTo>
                  <a:cubicBezTo>
                    <a:pt x="301283" y="1137198"/>
                    <a:pt x="299301" y="1141262"/>
                    <a:pt x="295339" y="1144310"/>
                  </a:cubicBezTo>
                  <a:cubicBezTo>
                    <a:pt x="291377" y="1147358"/>
                    <a:pt x="286754" y="1148882"/>
                    <a:pt x="281471" y="1148882"/>
                  </a:cubicBezTo>
                  <a:cubicBezTo>
                    <a:pt x="272123" y="1148882"/>
                    <a:pt x="260439" y="1144818"/>
                    <a:pt x="246419" y="1136690"/>
                  </a:cubicBezTo>
                  <a:lnTo>
                    <a:pt x="235751" y="1145834"/>
                  </a:lnTo>
                  <a:cubicBezTo>
                    <a:pt x="245911" y="1160261"/>
                    <a:pt x="250991" y="1171945"/>
                    <a:pt x="250991" y="1180886"/>
                  </a:cubicBezTo>
                  <a:cubicBezTo>
                    <a:pt x="250991" y="1187185"/>
                    <a:pt x="248552" y="1192316"/>
                    <a:pt x="243675" y="1196278"/>
                  </a:cubicBezTo>
                  <a:cubicBezTo>
                    <a:pt x="238799" y="1200241"/>
                    <a:pt x="233109" y="1202222"/>
                    <a:pt x="226607" y="1202222"/>
                  </a:cubicBezTo>
                  <a:cubicBezTo>
                    <a:pt x="218072" y="1202222"/>
                    <a:pt x="211976" y="1200698"/>
                    <a:pt x="208319" y="1197650"/>
                  </a:cubicBezTo>
                  <a:cubicBezTo>
                    <a:pt x="215431" y="1196431"/>
                    <a:pt x="221527" y="1193891"/>
                    <a:pt x="226607" y="1190030"/>
                  </a:cubicBezTo>
                  <a:cubicBezTo>
                    <a:pt x="232703" y="1185356"/>
                    <a:pt x="235751" y="1179768"/>
                    <a:pt x="235751" y="1173266"/>
                  </a:cubicBezTo>
                  <a:cubicBezTo>
                    <a:pt x="235547" y="1165341"/>
                    <a:pt x="230975" y="1153149"/>
                    <a:pt x="222035" y="1136690"/>
                  </a:cubicBezTo>
                  <a:lnTo>
                    <a:pt x="234227" y="1124498"/>
                  </a:lnTo>
                  <a:cubicBezTo>
                    <a:pt x="251702" y="1132626"/>
                    <a:pt x="264402" y="1136690"/>
                    <a:pt x="272327" y="1136690"/>
                  </a:cubicBezTo>
                  <a:cubicBezTo>
                    <a:pt x="278016" y="1136690"/>
                    <a:pt x="283249" y="1135013"/>
                    <a:pt x="288024" y="1131661"/>
                  </a:cubicBezTo>
                  <a:cubicBezTo>
                    <a:pt x="292799" y="1128308"/>
                    <a:pt x="295187" y="1123888"/>
                    <a:pt x="295187" y="1118402"/>
                  </a:cubicBezTo>
                  <a:close/>
                  <a:moveTo>
                    <a:pt x="240323" y="1100114"/>
                  </a:moveTo>
                  <a:lnTo>
                    <a:pt x="247638" y="1107124"/>
                  </a:lnTo>
                  <a:lnTo>
                    <a:pt x="204356" y="1149187"/>
                  </a:lnTo>
                  <a:lnTo>
                    <a:pt x="197651" y="1141262"/>
                  </a:lnTo>
                  <a:close/>
                  <a:moveTo>
                    <a:pt x="250991" y="1054394"/>
                  </a:moveTo>
                  <a:cubicBezTo>
                    <a:pt x="257899" y="1054394"/>
                    <a:pt x="263945" y="1056731"/>
                    <a:pt x="269126" y="1061404"/>
                  </a:cubicBezTo>
                  <a:cubicBezTo>
                    <a:pt x="274308" y="1066078"/>
                    <a:pt x="276899" y="1071869"/>
                    <a:pt x="276899" y="1078778"/>
                  </a:cubicBezTo>
                  <a:cubicBezTo>
                    <a:pt x="276899" y="1084467"/>
                    <a:pt x="275019" y="1089293"/>
                    <a:pt x="271260" y="1093256"/>
                  </a:cubicBezTo>
                  <a:cubicBezTo>
                    <a:pt x="267501" y="1097218"/>
                    <a:pt x="262776" y="1099199"/>
                    <a:pt x="257087" y="1099199"/>
                  </a:cubicBezTo>
                  <a:cubicBezTo>
                    <a:pt x="252616" y="1099199"/>
                    <a:pt x="248959" y="1097675"/>
                    <a:pt x="246114" y="1094627"/>
                  </a:cubicBezTo>
                  <a:cubicBezTo>
                    <a:pt x="243269" y="1091579"/>
                    <a:pt x="241847" y="1087820"/>
                    <a:pt x="241847" y="1083350"/>
                  </a:cubicBezTo>
                  <a:cubicBezTo>
                    <a:pt x="241847" y="1077254"/>
                    <a:pt x="244895" y="1074206"/>
                    <a:pt x="250991" y="1074206"/>
                  </a:cubicBezTo>
                  <a:cubicBezTo>
                    <a:pt x="253632" y="1074612"/>
                    <a:pt x="255664" y="1075628"/>
                    <a:pt x="257087" y="1077254"/>
                  </a:cubicBezTo>
                  <a:cubicBezTo>
                    <a:pt x="253023" y="1077254"/>
                    <a:pt x="250991" y="1079286"/>
                    <a:pt x="250991" y="1083350"/>
                  </a:cubicBezTo>
                  <a:cubicBezTo>
                    <a:pt x="250991" y="1088430"/>
                    <a:pt x="253531" y="1090970"/>
                    <a:pt x="258611" y="1090970"/>
                  </a:cubicBezTo>
                  <a:cubicBezTo>
                    <a:pt x="264707" y="1090970"/>
                    <a:pt x="267755" y="1086906"/>
                    <a:pt x="267755" y="1078778"/>
                  </a:cubicBezTo>
                  <a:cubicBezTo>
                    <a:pt x="267755" y="1074104"/>
                    <a:pt x="265926" y="1070396"/>
                    <a:pt x="262268" y="1067653"/>
                  </a:cubicBezTo>
                  <a:cubicBezTo>
                    <a:pt x="258611" y="1064909"/>
                    <a:pt x="254343" y="1063538"/>
                    <a:pt x="249467" y="1063538"/>
                  </a:cubicBezTo>
                  <a:cubicBezTo>
                    <a:pt x="243980" y="1063538"/>
                    <a:pt x="239307" y="1065468"/>
                    <a:pt x="235446" y="1069329"/>
                  </a:cubicBezTo>
                  <a:cubicBezTo>
                    <a:pt x="231585" y="1073190"/>
                    <a:pt x="229655" y="1077863"/>
                    <a:pt x="229655" y="1083350"/>
                  </a:cubicBezTo>
                  <a:cubicBezTo>
                    <a:pt x="229655" y="1089243"/>
                    <a:pt x="231179" y="1094831"/>
                    <a:pt x="234227" y="1100114"/>
                  </a:cubicBezTo>
                  <a:lnTo>
                    <a:pt x="226607" y="1107734"/>
                  </a:lnTo>
                  <a:cubicBezTo>
                    <a:pt x="221527" y="1098590"/>
                    <a:pt x="218987" y="1091478"/>
                    <a:pt x="218987" y="1086398"/>
                  </a:cubicBezTo>
                  <a:cubicBezTo>
                    <a:pt x="218987" y="1077457"/>
                    <a:pt x="222085" y="1069888"/>
                    <a:pt x="228283" y="1063690"/>
                  </a:cubicBezTo>
                  <a:cubicBezTo>
                    <a:pt x="234481" y="1057493"/>
                    <a:pt x="242050" y="1054394"/>
                    <a:pt x="250991" y="1054394"/>
                  </a:cubicBezTo>
                  <a:close/>
                  <a:moveTo>
                    <a:pt x="218987" y="1017818"/>
                  </a:moveTo>
                  <a:cubicBezTo>
                    <a:pt x="223457" y="1017818"/>
                    <a:pt x="229807" y="1019342"/>
                    <a:pt x="238037" y="1022390"/>
                  </a:cubicBezTo>
                  <a:cubicBezTo>
                    <a:pt x="246266" y="1025438"/>
                    <a:pt x="252616" y="1026962"/>
                    <a:pt x="257087" y="1026962"/>
                  </a:cubicBezTo>
                  <a:cubicBezTo>
                    <a:pt x="259931" y="1026962"/>
                    <a:pt x="263995" y="1025946"/>
                    <a:pt x="269279" y="1023914"/>
                  </a:cubicBezTo>
                  <a:cubicBezTo>
                    <a:pt x="264402" y="1033058"/>
                    <a:pt x="255766" y="1037630"/>
                    <a:pt x="243371" y="1037630"/>
                  </a:cubicBezTo>
                  <a:cubicBezTo>
                    <a:pt x="233211" y="1037630"/>
                    <a:pt x="224575" y="1040932"/>
                    <a:pt x="217463" y="1047536"/>
                  </a:cubicBezTo>
                  <a:cubicBezTo>
                    <a:pt x="210351" y="1054140"/>
                    <a:pt x="206795" y="1062522"/>
                    <a:pt x="206795" y="1072682"/>
                  </a:cubicBezTo>
                  <a:cubicBezTo>
                    <a:pt x="206795" y="1084874"/>
                    <a:pt x="211875" y="1098082"/>
                    <a:pt x="222035" y="1112306"/>
                  </a:cubicBezTo>
                  <a:lnTo>
                    <a:pt x="209843" y="1124498"/>
                  </a:lnTo>
                  <a:cubicBezTo>
                    <a:pt x="196431" y="1113322"/>
                    <a:pt x="183731" y="1107734"/>
                    <a:pt x="171743" y="1107734"/>
                  </a:cubicBezTo>
                  <a:cubicBezTo>
                    <a:pt x="162599" y="1107734"/>
                    <a:pt x="154369" y="1110477"/>
                    <a:pt x="147054" y="1115963"/>
                  </a:cubicBezTo>
                  <a:cubicBezTo>
                    <a:pt x="139129" y="1121856"/>
                    <a:pt x="135167" y="1129273"/>
                    <a:pt x="135167" y="1138214"/>
                  </a:cubicBezTo>
                  <a:cubicBezTo>
                    <a:pt x="135167" y="1139433"/>
                    <a:pt x="135421" y="1141211"/>
                    <a:pt x="135929" y="1143548"/>
                  </a:cubicBezTo>
                  <a:cubicBezTo>
                    <a:pt x="136437" y="1145885"/>
                    <a:pt x="136691" y="1147663"/>
                    <a:pt x="136691" y="1148882"/>
                  </a:cubicBezTo>
                  <a:cubicBezTo>
                    <a:pt x="136691" y="1160667"/>
                    <a:pt x="132119" y="1168287"/>
                    <a:pt x="122975" y="1171742"/>
                  </a:cubicBezTo>
                  <a:cubicBezTo>
                    <a:pt x="125007" y="1168491"/>
                    <a:pt x="126023" y="1164935"/>
                    <a:pt x="126023" y="1161074"/>
                  </a:cubicBezTo>
                  <a:cubicBezTo>
                    <a:pt x="126023" y="1157619"/>
                    <a:pt x="125007" y="1154063"/>
                    <a:pt x="122975" y="1150406"/>
                  </a:cubicBezTo>
                  <a:cubicBezTo>
                    <a:pt x="116879" y="1139636"/>
                    <a:pt x="113831" y="1130492"/>
                    <a:pt x="113831" y="1122974"/>
                  </a:cubicBezTo>
                  <a:cubicBezTo>
                    <a:pt x="113831" y="1114236"/>
                    <a:pt x="117590" y="1107124"/>
                    <a:pt x="125108" y="1101638"/>
                  </a:cubicBezTo>
                  <a:cubicBezTo>
                    <a:pt x="132017" y="1096558"/>
                    <a:pt x="139942" y="1094018"/>
                    <a:pt x="148883" y="1094018"/>
                  </a:cubicBezTo>
                  <a:cubicBezTo>
                    <a:pt x="164123" y="1094018"/>
                    <a:pt x="181395" y="1099606"/>
                    <a:pt x="200699" y="1110782"/>
                  </a:cubicBezTo>
                  <a:lnTo>
                    <a:pt x="208319" y="1103162"/>
                  </a:lnTo>
                  <a:cubicBezTo>
                    <a:pt x="195111" y="1080403"/>
                    <a:pt x="188507" y="1065163"/>
                    <a:pt x="188507" y="1057442"/>
                  </a:cubicBezTo>
                  <a:cubicBezTo>
                    <a:pt x="188507" y="1046469"/>
                    <a:pt x="190843" y="1037427"/>
                    <a:pt x="195517" y="1030315"/>
                  </a:cubicBezTo>
                  <a:cubicBezTo>
                    <a:pt x="200800" y="1021983"/>
                    <a:pt x="208623" y="1017818"/>
                    <a:pt x="218987" y="1017818"/>
                  </a:cubicBezTo>
                  <a:close/>
                  <a:moveTo>
                    <a:pt x="97067" y="999530"/>
                  </a:moveTo>
                  <a:lnTo>
                    <a:pt x="119927" y="1008674"/>
                  </a:lnTo>
                  <a:cubicBezTo>
                    <a:pt x="139840" y="1016599"/>
                    <a:pt x="153556" y="1026251"/>
                    <a:pt x="161075" y="1037630"/>
                  </a:cubicBezTo>
                  <a:lnTo>
                    <a:pt x="204051" y="1102857"/>
                  </a:lnTo>
                  <a:lnTo>
                    <a:pt x="200089" y="1107124"/>
                  </a:lnTo>
                  <a:lnTo>
                    <a:pt x="130595" y="1062014"/>
                  </a:lnTo>
                  <a:cubicBezTo>
                    <a:pt x="120841" y="1055715"/>
                    <a:pt x="112205" y="1044031"/>
                    <a:pt x="104687" y="1026962"/>
                  </a:cubicBezTo>
                  <a:lnTo>
                    <a:pt x="94019" y="1002578"/>
                  </a:lnTo>
                  <a:close/>
                  <a:moveTo>
                    <a:pt x="316523" y="923330"/>
                  </a:moveTo>
                  <a:lnTo>
                    <a:pt x="325667" y="923330"/>
                  </a:lnTo>
                  <a:lnTo>
                    <a:pt x="325667" y="1228130"/>
                  </a:lnTo>
                  <a:lnTo>
                    <a:pt x="20867" y="1228130"/>
                  </a:lnTo>
                  <a:lnTo>
                    <a:pt x="20867" y="1218986"/>
                  </a:lnTo>
                  <a:lnTo>
                    <a:pt x="316523" y="1218986"/>
                  </a:lnTo>
                  <a:close/>
                  <a:moveTo>
                    <a:pt x="292139" y="923330"/>
                  </a:moveTo>
                  <a:lnTo>
                    <a:pt x="301283" y="923330"/>
                  </a:lnTo>
                  <a:lnTo>
                    <a:pt x="301283" y="1074206"/>
                  </a:lnTo>
                  <a:cubicBezTo>
                    <a:pt x="301283" y="1087617"/>
                    <a:pt x="297320" y="1099403"/>
                    <a:pt x="289395" y="1109563"/>
                  </a:cubicBezTo>
                  <a:cubicBezTo>
                    <a:pt x="280861" y="1120535"/>
                    <a:pt x="270091" y="1126022"/>
                    <a:pt x="257087" y="1126022"/>
                  </a:cubicBezTo>
                  <a:cubicBezTo>
                    <a:pt x="254242" y="1126022"/>
                    <a:pt x="248654" y="1124498"/>
                    <a:pt x="240323" y="1121450"/>
                  </a:cubicBezTo>
                  <a:lnTo>
                    <a:pt x="247943" y="1112306"/>
                  </a:lnTo>
                  <a:cubicBezTo>
                    <a:pt x="254039" y="1113322"/>
                    <a:pt x="258103" y="1113830"/>
                    <a:pt x="260135" y="1113830"/>
                  </a:cubicBezTo>
                  <a:cubicBezTo>
                    <a:pt x="270091" y="1113830"/>
                    <a:pt x="278118" y="1108750"/>
                    <a:pt x="284214" y="1098590"/>
                  </a:cubicBezTo>
                  <a:cubicBezTo>
                    <a:pt x="289497" y="1089852"/>
                    <a:pt x="292139" y="1080200"/>
                    <a:pt x="292139" y="1069634"/>
                  </a:cubicBezTo>
                  <a:close/>
                  <a:moveTo>
                    <a:pt x="196597" y="613376"/>
                  </a:moveTo>
                  <a:cubicBezTo>
                    <a:pt x="200661" y="620285"/>
                    <a:pt x="202693" y="626889"/>
                    <a:pt x="202693" y="633188"/>
                  </a:cubicBezTo>
                  <a:cubicBezTo>
                    <a:pt x="202693" y="645177"/>
                    <a:pt x="198781" y="655286"/>
                    <a:pt x="190958" y="663515"/>
                  </a:cubicBezTo>
                  <a:cubicBezTo>
                    <a:pt x="183135" y="671745"/>
                    <a:pt x="173330" y="675860"/>
                    <a:pt x="161545" y="675860"/>
                  </a:cubicBezTo>
                  <a:lnTo>
                    <a:pt x="1" y="675860"/>
                  </a:lnTo>
                  <a:lnTo>
                    <a:pt x="1" y="666716"/>
                  </a:lnTo>
                  <a:lnTo>
                    <a:pt x="156973" y="666716"/>
                  </a:lnTo>
                  <a:cubicBezTo>
                    <a:pt x="166523" y="666716"/>
                    <a:pt x="174753" y="663719"/>
                    <a:pt x="181661" y="657724"/>
                  </a:cubicBezTo>
                  <a:cubicBezTo>
                    <a:pt x="188570" y="651730"/>
                    <a:pt x="192025" y="644059"/>
                    <a:pt x="192025" y="634712"/>
                  </a:cubicBezTo>
                  <a:cubicBezTo>
                    <a:pt x="192025" y="630851"/>
                    <a:pt x="191009" y="626279"/>
                    <a:pt x="188977" y="620996"/>
                  </a:cubicBezTo>
                  <a:close/>
                  <a:moveTo>
                    <a:pt x="224638" y="612157"/>
                  </a:moveTo>
                  <a:lnTo>
                    <a:pt x="246889" y="625568"/>
                  </a:lnTo>
                  <a:cubicBezTo>
                    <a:pt x="265583" y="636744"/>
                    <a:pt x="275743" y="646904"/>
                    <a:pt x="277369" y="656048"/>
                  </a:cubicBezTo>
                  <a:cubicBezTo>
                    <a:pt x="278385" y="661737"/>
                    <a:pt x="280518" y="667529"/>
                    <a:pt x="283769" y="673421"/>
                  </a:cubicBezTo>
                  <a:lnTo>
                    <a:pt x="280417" y="676469"/>
                  </a:lnTo>
                  <a:cubicBezTo>
                    <a:pt x="276353" y="673015"/>
                    <a:pt x="270765" y="670678"/>
                    <a:pt x="263653" y="669459"/>
                  </a:cubicBezTo>
                  <a:cubicBezTo>
                    <a:pt x="253493" y="666411"/>
                    <a:pt x="242825" y="655845"/>
                    <a:pt x="231649" y="637760"/>
                  </a:cubicBezTo>
                  <a:lnTo>
                    <a:pt x="219457" y="617948"/>
                  </a:lnTo>
                  <a:close/>
                  <a:moveTo>
                    <a:pt x="161545" y="593564"/>
                  </a:moveTo>
                  <a:cubicBezTo>
                    <a:pt x="169876" y="593767"/>
                    <a:pt x="177496" y="596307"/>
                    <a:pt x="184405" y="601184"/>
                  </a:cubicBezTo>
                  <a:lnTo>
                    <a:pt x="178309" y="608804"/>
                  </a:lnTo>
                  <a:cubicBezTo>
                    <a:pt x="173432" y="605756"/>
                    <a:pt x="168352" y="604232"/>
                    <a:pt x="163069" y="604232"/>
                  </a:cubicBezTo>
                  <a:cubicBezTo>
                    <a:pt x="157582" y="604232"/>
                    <a:pt x="152909" y="606162"/>
                    <a:pt x="149048" y="610023"/>
                  </a:cubicBezTo>
                  <a:cubicBezTo>
                    <a:pt x="145187" y="613884"/>
                    <a:pt x="143257" y="618557"/>
                    <a:pt x="143257" y="624044"/>
                  </a:cubicBezTo>
                  <a:cubicBezTo>
                    <a:pt x="143257" y="628514"/>
                    <a:pt x="144476" y="632680"/>
                    <a:pt x="146914" y="636541"/>
                  </a:cubicBezTo>
                  <a:cubicBezTo>
                    <a:pt x="149353" y="640401"/>
                    <a:pt x="152705" y="642332"/>
                    <a:pt x="156973" y="642332"/>
                  </a:cubicBezTo>
                  <a:cubicBezTo>
                    <a:pt x="164085" y="642332"/>
                    <a:pt x="167641" y="639284"/>
                    <a:pt x="167641" y="633188"/>
                  </a:cubicBezTo>
                  <a:cubicBezTo>
                    <a:pt x="167641" y="628108"/>
                    <a:pt x="165101" y="625568"/>
                    <a:pt x="160021" y="625568"/>
                  </a:cubicBezTo>
                  <a:cubicBezTo>
                    <a:pt x="156973" y="625568"/>
                    <a:pt x="154433" y="627600"/>
                    <a:pt x="152401" y="631664"/>
                  </a:cubicBezTo>
                  <a:cubicBezTo>
                    <a:pt x="152401" y="622520"/>
                    <a:pt x="155957" y="617948"/>
                    <a:pt x="163069" y="617948"/>
                  </a:cubicBezTo>
                  <a:cubicBezTo>
                    <a:pt x="167133" y="617948"/>
                    <a:pt x="170435" y="619472"/>
                    <a:pt x="172975" y="622520"/>
                  </a:cubicBezTo>
                  <a:cubicBezTo>
                    <a:pt x="175515" y="625568"/>
                    <a:pt x="176785" y="629124"/>
                    <a:pt x="176785" y="633188"/>
                  </a:cubicBezTo>
                  <a:cubicBezTo>
                    <a:pt x="176785" y="638877"/>
                    <a:pt x="174651" y="643602"/>
                    <a:pt x="170384" y="647361"/>
                  </a:cubicBezTo>
                  <a:cubicBezTo>
                    <a:pt x="166117" y="651120"/>
                    <a:pt x="161138" y="653000"/>
                    <a:pt x="155449" y="653000"/>
                  </a:cubicBezTo>
                  <a:cubicBezTo>
                    <a:pt x="148337" y="653000"/>
                    <a:pt x="142495" y="650257"/>
                    <a:pt x="137923" y="644770"/>
                  </a:cubicBezTo>
                  <a:cubicBezTo>
                    <a:pt x="133351" y="639284"/>
                    <a:pt x="131065" y="632883"/>
                    <a:pt x="131065" y="625568"/>
                  </a:cubicBezTo>
                  <a:cubicBezTo>
                    <a:pt x="131065" y="616627"/>
                    <a:pt x="133909" y="609007"/>
                    <a:pt x="139599" y="602708"/>
                  </a:cubicBezTo>
                  <a:cubicBezTo>
                    <a:pt x="145289" y="596409"/>
                    <a:pt x="152604" y="593361"/>
                    <a:pt x="161545" y="593564"/>
                  </a:cubicBezTo>
                  <a:close/>
                  <a:moveTo>
                    <a:pt x="274321" y="590516"/>
                  </a:moveTo>
                  <a:cubicBezTo>
                    <a:pt x="278385" y="594580"/>
                    <a:pt x="280417" y="599152"/>
                    <a:pt x="280417" y="604232"/>
                  </a:cubicBezTo>
                  <a:cubicBezTo>
                    <a:pt x="280417" y="609312"/>
                    <a:pt x="278435" y="613376"/>
                    <a:pt x="274473" y="616424"/>
                  </a:cubicBezTo>
                  <a:cubicBezTo>
                    <a:pt x="270511" y="619472"/>
                    <a:pt x="265888" y="620996"/>
                    <a:pt x="260605" y="620996"/>
                  </a:cubicBezTo>
                  <a:cubicBezTo>
                    <a:pt x="251257" y="620996"/>
                    <a:pt x="239573" y="616932"/>
                    <a:pt x="225553" y="608804"/>
                  </a:cubicBezTo>
                  <a:lnTo>
                    <a:pt x="214885" y="617948"/>
                  </a:lnTo>
                  <a:cubicBezTo>
                    <a:pt x="225045" y="632375"/>
                    <a:pt x="230125" y="644059"/>
                    <a:pt x="230125" y="653000"/>
                  </a:cubicBezTo>
                  <a:cubicBezTo>
                    <a:pt x="230125" y="659299"/>
                    <a:pt x="227686" y="664430"/>
                    <a:pt x="222809" y="668392"/>
                  </a:cubicBezTo>
                  <a:cubicBezTo>
                    <a:pt x="217933" y="672355"/>
                    <a:pt x="212243" y="674336"/>
                    <a:pt x="205741" y="674336"/>
                  </a:cubicBezTo>
                  <a:cubicBezTo>
                    <a:pt x="197206" y="674336"/>
                    <a:pt x="191110" y="672812"/>
                    <a:pt x="187453" y="669764"/>
                  </a:cubicBezTo>
                  <a:cubicBezTo>
                    <a:pt x="194565" y="668545"/>
                    <a:pt x="200661" y="666005"/>
                    <a:pt x="205741" y="662144"/>
                  </a:cubicBezTo>
                  <a:cubicBezTo>
                    <a:pt x="211837" y="657470"/>
                    <a:pt x="214885" y="651882"/>
                    <a:pt x="214885" y="645380"/>
                  </a:cubicBezTo>
                  <a:cubicBezTo>
                    <a:pt x="214681" y="637455"/>
                    <a:pt x="210109" y="625263"/>
                    <a:pt x="201169" y="608804"/>
                  </a:cubicBezTo>
                  <a:lnTo>
                    <a:pt x="213361" y="596612"/>
                  </a:lnTo>
                  <a:cubicBezTo>
                    <a:pt x="230836" y="604740"/>
                    <a:pt x="243536" y="608804"/>
                    <a:pt x="251461" y="608804"/>
                  </a:cubicBezTo>
                  <a:cubicBezTo>
                    <a:pt x="257150" y="608804"/>
                    <a:pt x="262383" y="607127"/>
                    <a:pt x="267158" y="603775"/>
                  </a:cubicBezTo>
                  <a:cubicBezTo>
                    <a:pt x="271933" y="600422"/>
                    <a:pt x="274321" y="596002"/>
                    <a:pt x="274321" y="590516"/>
                  </a:cubicBezTo>
                  <a:close/>
                  <a:moveTo>
                    <a:pt x="219457" y="572228"/>
                  </a:moveTo>
                  <a:lnTo>
                    <a:pt x="226772" y="579238"/>
                  </a:lnTo>
                  <a:lnTo>
                    <a:pt x="183490" y="621301"/>
                  </a:lnTo>
                  <a:lnTo>
                    <a:pt x="176785" y="613376"/>
                  </a:lnTo>
                  <a:close/>
                  <a:moveTo>
                    <a:pt x="230125" y="526508"/>
                  </a:moveTo>
                  <a:cubicBezTo>
                    <a:pt x="237033" y="526508"/>
                    <a:pt x="243079" y="528845"/>
                    <a:pt x="248260" y="533518"/>
                  </a:cubicBezTo>
                  <a:cubicBezTo>
                    <a:pt x="253442" y="538192"/>
                    <a:pt x="256033" y="543983"/>
                    <a:pt x="256033" y="550892"/>
                  </a:cubicBezTo>
                  <a:cubicBezTo>
                    <a:pt x="256033" y="556581"/>
                    <a:pt x="254153" y="561407"/>
                    <a:pt x="250394" y="565370"/>
                  </a:cubicBezTo>
                  <a:cubicBezTo>
                    <a:pt x="246635" y="569332"/>
                    <a:pt x="241910" y="571313"/>
                    <a:pt x="236221" y="571313"/>
                  </a:cubicBezTo>
                  <a:cubicBezTo>
                    <a:pt x="231750" y="571313"/>
                    <a:pt x="228093" y="569789"/>
                    <a:pt x="225248" y="566741"/>
                  </a:cubicBezTo>
                  <a:cubicBezTo>
                    <a:pt x="222403" y="563693"/>
                    <a:pt x="220981" y="559934"/>
                    <a:pt x="220981" y="555464"/>
                  </a:cubicBezTo>
                  <a:cubicBezTo>
                    <a:pt x="220981" y="549368"/>
                    <a:pt x="224029" y="546320"/>
                    <a:pt x="230125" y="546320"/>
                  </a:cubicBezTo>
                  <a:cubicBezTo>
                    <a:pt x="232766" y="546726"/>
                    <a:pt x="234798" y="547742"/>
                    <a:pt x="236221" y="549368"/>
                  </a:cubicBezTo>
                  <a:cubicBezTo>
                    <a:pt x="232157" y="549368"/>
                    <a:pt x="230125" y="551400"/>
                    <a:pt x="230125" y="555464"/>
                  </a:cubicBezTo>
                  <a:cubicBezTo>
                    <a:pt x="230125" y="560544"/>
                    <a:pt x="232665" y="563084"/>
                    <a:pt x="237745" y="563084"/>
                  </a:cubicBezTo>
                  <a:cubicBezTo>
                    <a:pt x="243841" y="563084"/>
                    <a:pt x="246889" y="559020"/>
                    <a:pt x="246889" y="550892"/>
                  </a:cubicBezTo>
                  <a:cubicBezTo>
                    <a:pt x="246889" y="546218"/>
                    <a:pt x="245060" y="542510"/>
                    <a:pt x="241402" y="539767"/>
                  </a:cubicBezTo>
                  <a:cubicBezTo>
                    <a:pt x="237745" y="537023"/>
                    <a:pt x="233477" y="535652"/>
                    <a:pt x="228601" y="535652"/>
                  </a:cubicBezTo>
                  <a:cubicBezTo>
                    <a:pt x="223114" y="535652"/>
                    <a:pt x="218441" y="537582"/>
                    <a:pt x="214580" y="541443"/>
                  </a:cubicBezTo>
                  <a:cubicBezTo>
                    <a:pt x="210719" y="545304"/>
                    <a:pt x="208789" y="549977"/>
                    <a:pt x="208789" y="555464"/>
                  </a:cubicBezTo>
                  <a:cubicBezTo>
                    <a:pt x="208789" y="561357"/>
                    <a:pt x="210313" y="566945"/>
                    <a:pt x="213361" y="572228"/>
                  </a:cubicBezTo>
                  <a:lnTo>
                    <a:pt x="205741" y="579848"/>
                  </a:lnTo>
                  <a:cubicBezTo>
                    <a:pt x="200661" y="570704"/>
                    <a:pt x="198121" y="563592"/>
                    <a:pt x="198121" y="558512"/>
                  </a:cubicBezTo>
                  <a:cubicBezTo>
                    <a:pt x="198121" y="549571"/>
                    <a:pt x="201219" y="542002"/>
                    <a:pt x="207417" y="535804"/>
                  </a:cubicBezTo>
                  <a:cubicBezTo>
                    <a:pt x="213615" y="529607"/>
                    <a:pt x="221184" y="526508"/>
                    <a:pt x="230125" y="526508"/>
                  </a:cubicBezTo>
                  <a:close/>
                  <a:moveTo>
                    <a:pt x="198121" y="489932"/>
                  </a:moveTo>
                  <a:cubicBezTo>
                    <a:pt x="202591" y="489932"/>
                    <a:pt x="208941" y="491456"/>
                    <a:pt x="217171" y="494504"/>
                  </a:cubicBezTo>
                  <a:cubicBezTo>
                    <a:pt x="225400" y="497552"/>
                    <a:pt x="231750" y="499076"/>
                    <a:pt x="236221" y="499076"/>
                  </a:cubicBezTo>
                  <a:cubicBezTo>
                    <a:pt x="239065" y="499076"/>
                    <a:pt x="243129" y="498060"/>
                    <a:pt x="248413" y="496028"/>
                  </a:cubicBezTo>
                  <a:cubicBezTo>
                    <a:pt x="243536" y="505172"/>
                    <a:pt x="234900" y="509744"/>
                    <a:pt x="222505" y="509744"/>
                  </a:cubicBezTo>
                  <a:cubicBezTo>
                    <a:pt x="212345" y="509744"/>
                    <a:pt x="203709" y="513046"/>
                    <a:pt x="196597" y="519650"/>
                  </a:cubicBezTo>
                  <a:cubicBezTo>
                    <a:pt x="189485" y="526254"/>
                    <a:pt x="185929" y="534636"/>
                    <a:pt x="185929" y="544796"/>
                  </a:cubicBezTo>
                  <a:cubicBezTo>
                    <a:pt x="185929" y="556988"/>
                    <a:pt x="191009" y="570196"/>
                    <a:pt x="201169" y="584420"/>
                  </a:cubicBezTo>
                  <a:lnTo>
                    <a:pt x="188977" y="596612"/>
                  </a:lnTo>
                  <a:cubicBezTo>
                    <a:pt x="175565" y="585436"/>
                    <a:pt x="162865" y="579848"/>
                    <a:pt x="150877" y="579848"/>
                  </a:cubicBezTo>
                  <a:cubicBezTo>
                    <a:pt x="141733" y="579848"/>
                    <a:pt x="133503" y="582591"/>
                    <a:pt x="126188" y="588077"/>
                  </a:cubicBezTo>
                  <a:cubicBezTo>
                    <a:pt x="118263" y="593970"/>
                    <a:pt x="114301" y="601387"/>
                    <a:pt x="114301" y="610328"/>
                  </a:cubicBezTo>
                  <a:cubicBezTo>
                    <a:pt x="114301" y="611547"/>
                    <a:pt x="114555" y="613325"/>
                    <a:pt x="115063" y="615662"/>
                  </a:cubicBezTo>
                  <a:cubicBezTo>
                    <a:pt x="115571" y="617999"/>
                    <a:pt x="115825" y="619777"/>
                    <a:pt x="115825" y="620996"/>
                  </a:cubicBezTo>
                  <a:cubicBezTo>
                    <a:pt x="115825" y="632781"/>
                    <a:pt x="111253" y="640401"/>
                    <a:pt x="102109" y="643856"/>
                  </a:cubicBezTo>
                  <a:cubicBezTo>
                    <a:pt x="104141" y="640605"/>
                    <a:pt x="105157" y="637049"/>
                    <a:pt x="105157" y="633188"/>
                  </a:cubicBezTo>
                  <a:cubicBezTo>
                    <a:pt x="105157" y="629733"/>
                    <a:pt x="104141" y="626177"/>
                    <a:pt x="102109" y="622520"/>
                  </a:cubicBezTo>
                  <a:cubicBezTo>
                    <a:pt x="96013" y="611750"/>
                    <a:pt x="92965" y="602606"/>
                    <a:pt x="92965" y="595088"/>
                  </a:cubicBezTo>
                  <a:cubicBezTo>
                    <a:pt x="92965" y="586350"/>
                    <a:pt x="96724" y="579238"/>
                    <a:pt x="104242" y="573752"/>
                  </a:cubicBezTo>
                  <a:cubicBezTo>
                    <a:pt x="111151" y="568672"/>
                    <a:pt x="119076" y="566132"/>
                    <a:pt x="128017" y="566132"/>
                  </a:cubicBezTo>
                  <a:cubicBezTo>
                    <a:pt x="143257" y="566132"/>
                    <a:pt x="160529" y="571720"/>
                    <a:pt x="179833" y="582896"/>
                  </a:cubicBezTo>
                  <a:lnTo>
                    <a:pt x="187453" y="575276"/>
                  </a:lnTo>
                  <a:cubicBezTo>
                    <a:pt x="174245" y="552517"/>
                    <a:pt x="167641" y="537277"/>
                    <a:pt x="167641" y="529556"/>
                  </a:cubicBezTo>
                  <a:cubicBezTo>
                    <a:pt x="167641" y="518583"/>
                    <a:pt x="169977" y="509541"/>
                    <a:pt x="174651" y="502429"/>
                  </a:cubicBezTo>
                  <a:cubicBezTo>
                    <a:pt x="179934" y="494097"/>
                    <a:pt x="187757" y="489932"/>
                    <a:pt x="198121" y="489932"/>
                  </a:cubicBezTo>
                  <a:close/>
                  <a:moveTo>
                    <a:pt x="76201" y="471644"/>
                  </a:moveTo>
                  <a:lnTo>
                    <a:pt x="99061" y="480788"/>
                  </a:lnTo>
                  <a:cubicBezTo>
                    <a:pt x="118974" y="488713"/>
                    <a:pt x="132690" y="498365"/>
                    <a:pt x="140209" y="509744"/>
                  </a:cubicBezTo>
                  <a:lnTo>
                    <a:pt x="183185" y="574971"/>
                  </a:lnTo>
                  <a:lnTo>
                    <a:pt x="179223" y="579238"/>
                  </a:lnTo>
                  <a:lnTo>
                    <a:pt x="109729" y="534128"/>
                  </a:lnTo>
                  <a:cubicBezTo>
                    <a:pt x="99975" y="527829"/>
                    <a:pt x="91339" y="516145"/>
                    <a:pt x="83821" y="499076"/>
                  </a:cubicBezTo>
                  <a:lnTo>
                    <a:pt x="73153" y="474692"/>
                  </a:lnTo>
                  <a:close/>
                  <a:moveTo>
                    <a:pt x="295657" y="395444"/>
                  </a:moveTo>
                  <a:lnTo>
                    <a:pt x="304801" y="395444"/>
                  </a:lnTo>
                  <a:lnTo>
                    <a:pt x="304801" y="700244"/>
                  </a:lnTo>
                  <a:lnTo>
                    <a:pt x="1" y="700244"/>
                  </a:lnTo>
                  <a:lnTo>
                    <a:pt x="1" y="691100"/>
                  </a:lnTo>
                  <a:lnTo>
                    <a:pt x="295657" y="691100"/>
                  </a:lnTo>
                  <a:close/>
                  <a:moveTo>
                    <a:pt x="271273" y="395444"/>
                  </a:moveTo>
                  <a:lnTo>
                    <a:pt x="280417" y="395444"/>
                  </a:lnTo>
                  <a:lnTo>
                    <a:pt x="280417" y="546320"/>
                  </a:lnTo>
                  <a:cubicBezTo>
                    <a:pt x="280417" y="559731"/>
                    <a:pt x="276454" y="571517"/>
                    <a:pt x="268529" y="581677"/>
                  </a:cubicBezTo>
                  <a:cubicBezTo>
                    <a:pt x="259995" y="592649"/>
                    <a:pt x="249225" y="598136"/>
                    <a:pt x="236221" y="598136"/>
                  </a:cubicBezTo>
                  <a:cubicBezTo>
                    <a:pt x="233376" y="598136"/>
                    <a:pt x="227788" y="596612"/>
                    <a:pt x="219457" y="593564"/>
                  </a:cubicBezTo>
                  <a:lnTo>
                    <a:pt x="227077" y="584420"/>
                  </a:lnTo>
                  <a:cubicBezTo>
                    <a:pt x="233173" y="585436"/>
                    <a:pt x="237237" y="585944"/>
                    <a:pt x="239269" y="585944"/>
                  </a:cubicBezTo>
                  <a:cubicBezTo>
                    <a:pt x="249225" y="585944"/>
                    <a:pt x="257252" y="580864"/>
                    <a:pt x="263348" y="570704"/>
                  </a:cubicBezTo>
                  <a:cubicBezTo>
                    <a:pt x="268631" y="561966"/>
                    <a:pt x="271273" y="552314"/>
                    <a:pt x="271273" y="541748"/>
                  </a:cubicBezTo>
                  <a:close/>
                  <a:moveTo>
                    <a:pt x="196596" y="217932"/>
                  </a:moveTo>
                  <a:cubicBezTo>
                    <a:pt x="200660" y="224841"/>
                    <a:pt x="202692" y="231445"/>
                    <a:pt x="202692" y="237744"/>
                  </a:cubicBezTo>
                  <a:cubicBezTo>
                    <a:pt x="202692" y="249733"/>
                    <a:pt x="198780" y="259842"/>
                    <a:pt x="190957" y="268071"/>
                  </a:cubicBezTo>
                  <a:cubicBezTo>
                    <a:pt x="183134" y="276301"/>
                    <a:pt x="173329" y="280416"/>
                    <a:pt x="161544" y="280416"/>
                  </a:cubicBezTo>
                  <a:lnTo>
                    <a:pt x="0" y="280416"/>
                  </a:lnTo>
                  <a:lnTo>
                    <a:pt x="0" y="271272"/>
                  </a:lnTo>
                  <a:lnTo>
                    <a:pt x="156972" y="271272"/>
                  </a:lnTo>
                  <a:cubicBezTo>
                    <a:pt x="166522" y="271272"/>
                    <a:pt x="174752" y="268275"/>
                    <a:pt x="181660" y="262280"/>
                  </a:cubicBezTo>
                  <a:cubicBezTo>
                    <a:pt x="188569" y="256286"/>
                    <a:pt x="192024" y="248615"/>
                    <a:pt x="192024" y="239268"/>
                  </a:cubicBezTo>
                  <a:cubicBezTo>
                    <a:pt x="192024" y="235407"/>
                    <a:pt x="191008" y="230835"/>
                    <a:pt x="188976" y="225552"/>
                  </a:cubicBezTo>
                  <a:close/>
                  <a:moveTo>
                    <a:pt x="224637" y="216713"/>
                  </a:moveTo>
                  <a:lnTo>
                    <a:pt x="246888" y="230124"/>
                  </a:lnTo>
                  <a:cubicBezTo>
                    <a:pt x="265582" y="241300"/>
                    <a:pt x="275742" y="251460"/>
                    <a:pt x="277368" y="260604"/>
                  </a:cubicBezTo>
                  <a:cubicBezTo>
                    <a:pt x="278384" y="266293"/>
                    <a:pt x="280517" y="272085"/>
                    <a:pt x="283768" y="277977"/>
                  </a:cubicBezTo>
                  <a:lnTo>
                    <a:pt x="280416" y="281025"/>
                  </a:lnTo>
                  <a:cubicBezTo>
                    <a:pt x="276352" y="277571"/>
                    <a:pt x="270764" y="275234"/>
                    <a:pt x="263652" y="274015"/>
                  </a:cubicBezTo>
                  <a:cubicBezTo>
                    <a:pt x="253492" y="270967"/>
                    <a:pt x="242824" y="260401"/>
                    <a:pt x="231648" y="242316"/>
                  </a:cubicBezTo>
                  <a:lnTo>
                    <a:pt x="219456" y="222504"/>
                  </a:lnTo>
                  <a:close/>
                  <a:moveTo>
                    <a:pt x="161544" y="198120"/>
                  </a:moveTo>
                  <a:cubicBezTo>
                    <a:pt x="169875" y="198323"/>
                    <a:pt x="177495" y="200863"/>
                    <a:pt x="184404" y="205740"/>
                  </a:cubicBezTo>
                  <a:lnTo>
                    <a:pt x="178308" y="213360"/>
                  </a:lnTo>
                  <a:cubicBezTo>
                    <a:pt x="173431" y="210312"/>
                    <a:pt x="168351" y="208788"/>
                    <a:pt x="163068" y="208788"/>
                  </a:cubicBezTo>
                  <a:cubicBezTo>
                    <a:pt x="157581" y="208788"/>
                    <a:pt x="152908" y="210718"/>
                    <a:pt x="149047" y="214579"/>
                  </a:cubicBezTo>
                  <a:cubicBezTo>
                    <a:pt x="145186" y="218440"/>
                    <a:pt x="143256" y="223113"/>
                    <a:pt x="143256" y="228600"/>
                  </a:cubicBezTo>
                  <a:cubicBezTo>
                    <a:pt x="143256" y="233070"/>
                    <a:pt x="144475" y="237236"/>
                    <a:pt x="146913" y="241097"/>
                  </a:cubicBezTo>
                  <a:cubicBezTo>
                    <a:pt x="149352" y="244957"/>
                    <a:pt x="152704" y="246888"/>
                    <a:pt x="156972" y="246888"/>
                  </a:cubicBezTo>
                  <a:cubicBezTo>
                    <a:pt x="164084" y="246888"/>
                    <a:pt x="167640" y="243840"/>
                    <a:pt x="167640" y="237744"/>
                  </a:cubicBezTo>
                  <a:cubicBezTo>
                    <a:pt x="167640" y="232664"/>
                    <a:pt x="165100" y="230124"/>
                    <a:pt x="160020" y="230124"/>
                  </a:cubicBezTo>
                  <a:cubicBezTo>
                    <a:pt x="156972" y="230124"/>
                    <a:pt x="154432" y="232156"/>
                    <a:pt x="152400" y="236220"/>
                  </a:cubicBezTo>
                  <a:cubicBezTo>
                    <a:pt x="152400" y="227076"/>
                    <a:pt x="155956" y="222504"/>
                    <a:pt x="163068" y="222504"/>
                  </a:cubicBezTo>
                  <a:cubicBezTo>
                    <a:pt x="167132" y="222504"/>
                    <a:pt x="170434" y="224028"/>
                    <a:pt x="172974" y="227076"/>
                  </a:cubicBezTo>
                  <a:cubicBezTo>
                    <a:pt x="175514" y="230124"/>
                    <a:pt x="176784" y="233680"/>
                    <a:pt x="176784" y="237744"/>
                  </a:cubicBezTo>
                  <a:cubicBezTo>
                    <a:pt x="176784" y="243433"/>
                    <a:pt x="174650" y="248158"/>
                    <a:pt x="170383" y="251917"/>
                  </a:cubicBezTo>
                  <a:cubicBezTo>
                    <a:pt x="166116" y="255676"/>
                    <a:pt x="161137" y="257556"/>
                    <a:pt x="155448" y="257556"/>
                  </a:cubicBezTo>
                  <a:cubicBezTo>
                    <a:pt x="148336" y="257556"/>
                    <a:pt x="142494" y="254813"/>
                    <a:pt x="137922" y="249326"/>
                  </a:cubicBezTo>
                  <a:cubicBezTo>
                    <a:pt x="133350" y="243840"/>
                    <a:pt x="131064" y="237439"/>
                    <a:pt x="131064" y="230124"/>
                  </a:cubicBezTo>
                  <a:cubicBezTo>
                    <a:pt x="131064" y="221183"/>
                    <a:pt x="133908" y="213563"/>
                    <a:pt x="139598" y="207264"/>
                  </a:cubicBezTo>
                  <a:cubicBezTo>
                    <a:pt x="145288" y="200965"/>
                    <a:pt x="152603" y="197917"/>
                    <a:pt x="161544" y="198120"/>
                  </a:cubicBezTo>
                  <a:close/>
                  <a:moveTo>
                    <a:pt x="274320" y="195072"/>
                  </a:moveTo>
                  <a:cubicBezTo>
                    <a:pt x="278384" y="199136"/>
                    <a:pt x="280416" y="203708"/>
                    <a:pt x="280416" y="208788"/>
                  </a:cubicBezTo>
                  <a:cubicBezTo>
                    <a:pt x="280416" y="213868"/>
                    <a:pt x="278434" y="217932"/>
                    <a:pt x="274472" y="220980"/>
                  </a:cubicBezTo>
                  <a:cubicBezTo>
                    <a:pt x="270510" y="224028"/>
                    <a:pt x="265887" y="225552"/>
                    <a:pt x="260604" y="225552"/>
                  </a:cubicBezTo>
                  <a:cubicBezTo>
                    <a:pt x="251256" y="225552"/>
                    <a:pt x="239572" y="221488"/>
                    <a:pt x="225552" y="213360"/>
                  </a:cubicBezTo>
                  <a:lnTo>
                    <a:pt x="214884" y="222504"/>
                  </a:lnTo>
                  <a:cubicBezTo>
                    <a:pt x="225044" y="236931"/>
                    <a:pt x="230124" y="248615"/>
                    <a:pt x="230124" y="257556"/>
                  </a:cubicBezTo>
                  <a:cubicBezTo>
                    <a:pt x="230124" y="263855"/>
                    <a:pt x="227685" y="268986"/>
                    <a:pt x="222808" y="272948"/>
                  </a:cubicBezTo>
                  <a:cubicBezTo>
                    <a:pt x="217932" y="276911"/>
                    <a:pt x="212242" y="278892"/>
                    <a:pt x="205740" y="278892"/>
                  </a:cubicBezTo>
                  <a:cubicBezTo>
                    <a:pt x="197205" y="278892"/>
                    <a:pt x="191109" y="277368"/>
                    <a:pt x="187452" y="274320"/>
                  </a:cubicBezTo>
                  <a:cubicBezTo>
                    <a:pt x="194564" y="273101"/>
                    <a:pt x="200660" y="270561"/>
                    <a:pt x="205740" y="266700"/>
                  </a:cubicBezTo>
                  <a:cubicBezTo>
                    <a:pt x="211836" y="262026"/>
                    <a:pt x="214884" y="256438"/>
                    <a:pt x="214884" y="249936"/>
                  </a:cubicBezTo>
                  <a:cubicBezTo>
                    <a:pt x="214680" y="242011"/>
                    <a:pt x="210108" y="229819"/>
                    <a:pt x="201168" y="213360"/>
                  </a:cubicBezTo>
                  <a:lnTo>
                    <a:pt x="213360" y="201168"/>
                  </a:lnTo>
                  <a:cubicBezTo>
                    <a:pt x="230835" y="209296"/>
                    <a:pt x="243535" y="213360"/>
                    <a:pt x="251460" y="213360"/>
                  </a:cubicBezTo>
                  <a:cubicBezTo>
                    <a:pt x="257149" y="213360"/>
                    <a:pt x="262382" y="211683"/>
                    <a:pt x="267157" y="208331"/>
                  </a:cubicBezTo>
                  <a:cubicBezTo>
                    <a:pt x="271932" y="204978"/>
                    <a:pt x="274320" y="200558"/>
                    <a:pt x="274320" y="195072"/>
                  </a:cubicBezTo>
                  <a:close/>
                  <a:moveTo>
                    <a:pt x="219456" y="176784"/>
                  </a:moveTo>
                  <a:lnTo>
                    <a:pt x="226771" y="183794"/>
                  </a:lnTo>
                  <a:lnTo>
                    <a:pt x="183489" y="225857"/>
                  </a:lnTo>
                  <a:lnTo>
                    <a:pt x="176784" y="217932"/>
                  </a:lnTo>
                  <a:close/>
                  <a:moveTo>
                    <a:pt x="230124" y="131064"/>
                  </a:moveTo>
                  <a:cubicBezTo>
                    <a:pt x="237032" y="131064"/>
                    <a:pt x="243078" y="133401"/>
                    <a:pt x="248259" y="138074"/>
                  </a:cubicBezTo>
                  <a:cubicBezTo>
                    <a:pt x="253441" y="142748"/>
                    <a:pt x="256032" y="148539"/>
                    <a:pt x="256032" y="155448"/>
                  </a:cubicBezTo>
                  <a:cubicBezTo>
                    <a:pt x="256032" y="161137"/>
                    <a:pt x="254152" y="165963"/>
                    <a:pt x="250393" y="169926"/>
                  </a:cubicBezTo>
                  <a:cubicBezTo>
                    <a:pt x="246634" y="173888"/>
                    <a:pt x="241909" y="175869"/>
                    <a:pt x="236220" y="175869"/>
                  </a:cubicBezTo>
                  <a:cubicBezTo>
                    <a:pt x="231749" y="175869"/>
                    <a:pt x="228092" y="174345"/>
                    <a:pt x="225247" y="171297"/>
                  </a:cubicBezTo>
                  <a:cubicBezTo>
                    <a:pt x="222402" y="168249"/>
                    <a:pt x="220980" y="164490"/>
                    <a:pt x="220980" y="160020"/>
                  </a:cubicBezTo>
                  <a:cubicBezTo>
                    <a:pt x="220980" y="153924"/>
                    <a:pt x="224028" y="150876"/>
                    <a:pt x="230124" y="150876"/>
                  </a:cubicBezTo>
                  <a:cubicBezTo>
                    <a:pt x="232765" y="151282"/>
                    <a:pt x="234797" y="152298"/>
                    <a:pt x="236220" y="153924"/>
                  </a:cubicBezTo>
                  <a:cubicBezTo>
                    <a:pt x="232156" y="153924"/>
                    <a:pt x="230124" y="155956"/>
                    <a:pt x="230124" y="160020"/>
                  </a:cubicBezTo>
                  <a:cubicBezTo>
                    <a:pt x="230124" y="165100"/>
                    <a:pt x="232664" y="167640"/>
                    <a:pt x="237744" y="167640"/>
                  </a:cubicBezTo>
                  <a:cubicBezTo>
                    <a:pt x="243840" y="167640"/>
                    <a:pt x="246888" y="163576"/>
                    <a:pt x="246888" y="155448"/>
                  </a:cubicBezTo>
                  <a:cubicBezTo>
                    <a:pt x="246888" y="150774"/>
                    <a:pt x="245059" y="147066"/>
                    <a:pt x="241401" y="144323"/>
                  </a:cubicBezTo>
                  <a:cubicBezTo>
                    <a:pt x="237744" y="141579"/>
                    <a:pt x="233476" y="140208"/>
                    <a:pt x="228600" y="140208"/>
                  </a:cubicBezTo>
                  <a:cubicBezTo>
                    <a:pt x="223113" y="140208"/>
                    <a:pt x="218440" y="142138"/>
                    <a:pt x="214579" y="145999"/>
                  </a:cubicBezTo>
                  <a:cubicBezTo>
                    <a:pt x="210718" y="149860"/>
                    <a:pt x="208788" y="154533"/>
                    <a:pt x="208788" y="160020"/>
                  </a:cubicBezTo>
                  <a:cubicBezTo>
                    <a:pt x="208788" y="165913"/>
                    <a:pt x="210312" y="171501"/>
                    <a:pt x="213360" y="176784"/>
                  </a:cubicBezTo>
                  <a:lnTo>
                    <a:pt x="205740" y="184404"/>
                  </a:lnTo>
                  <a:cubicBezTo>
                    <a:pt x="200660" y="175260"/>
                    <a:pt x="198120" y="168148"/>
                    <a:pt x="198120" y="163068"/>
                  </a:cubicBezTo>
                  <a:cubicBezTo>
                    <a:pt x="198120" y="154127"/>
                    <a:pt x="201218" y="146558"/>
                    <a:pt x="207416" y="140360"/>
                  </a:cubicBezTo>
                  <a:cubicBezTo>
                    <a:pt x="213614" y="134163"/>
                    <a:pt x="221183" y="131064"/>
                    <a:pt x="230124" y="131064"/>
                  </a:cubicBezTo>
                  <a:close/>
                  <a:moveTo>
                    <a:pt x="198120" y="94488"/>
                  </a:moveTo>
                  <a:cubicBezTo>
                    <a:pt x="202590" y="94488"/>
                    <a:pt x="208940" y="96012"/>
                    <a:pt x="217170" y="99060"/>
                  </a:cubicBezTo>
                  <a:cubicBezTo>
                    <a:pt x="225399" y="102108"/>
                    <a:pt x="231749" y="103632"/>
                    <a:pt x="236220" y="103632"/>
                  </a:cubicBezTo>
                  <a:cubicBezTo>
                    <a:pt x="239064" y="103632"/>
                    <a:pt x="243128" y="102616"/>
                    <a:pt x="248412" y="100584"/>
                  </a:cubicBezTo>
                  <a:cubicBezTo>
                    <a:pt x="243535" y="109728"/>
                    <a:pt x="234899" y="114300"/>
                    <a:pt x="222504" y="114300"/>
                  </a:cubicBezTo>
                  <a:cubicBezTo>
                    <a:pt x="212344" y="114300"/>
                    <a:pt x="203708" y="117602"/>
                    <a:pt x="196596" y="124206"/>
                  </a:cubicBezTo>
                  <a:cubicBezTo>
                    <a:pt x="189484" y="130810"/>
                    <a:pt x="185928" y="139192"/>
                    <a:pt x="185928" y="149352"/>
                  </a:cubicBezTo>
                  <a:cubicBezTo>
                    <a:pt x="185928" y="161544"/>
                    <a:pt x="191008" y="174752"/>
                    <a:pt x="201168" y="188976"/>
                  </a:cubicBezTo>
                  <a:lnTo>
                    <a:pt x="188976" y="201168"/>
                  </a:lnTo>
                  <a:cubicBezTo>
                    <a:pt x="175564" y="189992"/>
                    <a:pt x="162864" y="184404"/>
                    <a:pt x="150876" y="184404"/>
                  </a:cubicBezTo>
                  <a:cubicBezTo>
                    <a:pt x="141732" y="184404"/>
                    <a:pt x="133502" y="187147"/>
                    <a:pt x="126187" y="192633"/>
                  </a:cubicBezTo>
                  <a:cubicBezTo>
                    <a:pt x="118262" y="198526"/>
                    <a:pt x="114300" y="205943"/>
                    <a:pt x="114300" y="214884"/>
                  </a:cubicBezTo>
                  <a:cubicBezTo>
                    <a:pt x="114300" y="216103"/>
                    <a:pt x="114554" y="217881"/>
                    <a:pt x="115062" y="220218"/>
                  </a:cubicBezTo>
                  <a:cubicBezTo>
                    <a:pt x="115570" y="222555"/>
                    <a:pt x="115824" y="224333"/>
                    <a:pt x="115824" y="225552"/>
                  </a:cubicBezTo>
                  <a:cubicBezTo>
                    <a:pt x="115824" y="237337"/>
                    <a:pt x="111252" y="244957"/>
                    <a:pt x="102108" y="248412"/>
                  </a:cubicBezTo>
                  <a:cubicBezTo>
                    <a:pt x="104140" y="245161"/>
                    <a:pt x="105156" y="241605"/>
                    <a:pt x="105156" y="237744"/>
                  </a:cubicBezTo>
                  <a:cubicBezTo>
                    <a:pt x="105156" y="234289"/>
                    <a:pt x="104140" y="230733"/>
                    <a:pt x="102108" y="227076"/>
                  </a:cubicBezTo>
                  <a:cubicBezTo>
                    <a:pt x="96012" y="216306"/>
                    <a:pt x="92964" y="207162"/>
                    <a:pt x="92964" y="199644"/>
                  </a:cubicBezTo>
                  <a:cubicBezTo>
                    <a:pt x="92964" y="190906"/>
                    <a:pt x="96723" y="183794"/>
                    <a:pt x="104241" y="178308"/>
                  </a:cubicBezTo>
                  <a:cubicBezTo>
                    <a:pt x="111150" y="173228"/>
                    <a:pt x="119075" y="170688"/>
                    <a:pt x="128016" y="170688"/>
                  </a:cubicBezTo>
                  <a:cubicBezTo>
                    <a:pt x="143256" y="170688"/>
                    <a:pt x="160528" y="176276"/>
                    <a:pt x="179832" y="187452"/>
                  </a:cubicBezTo>
                  <a:lnTo>
                    <a:pt x="187452" y="179832"/>
                  </a:lnTo>
                  <a:cubicBezTo>
                    <a:pt x="174244" y="157073"/>
                    <a:pt x="167640" y="141833"/>
                    <a:pt x="167640" y="134112"/>
                  </a:cubicBezTo>
                  <a:cubicBezTo>
                    <a:pt x="167640" y="123139"/>
                    <a:pt x="169976" y="114097"/>
                    <a:pt x="174650" y="106985"/>
                  </a:cubicBezTo>
                  <a:cubicBezTo>
                    <a:pt x="179933" y="98653"/>
                    <a:pt x="187756" y="94488"/>
                    <a:pt x="198120" y="94488"/>
                  </a:cubicBezTo>
                  <a:close/>
                  <a:moveTo>
                    <a:pt x="76200" y="76200"/>
                  </a:moveTo>
                  <a:lnTo>
                    <a:pt x="99060" y="85344"/>
                  </a:lnTo>
                  <a:cubicBezTo>
                    <a:pt x="118973" y="93269"/>
                    <a:pt x="132689" y="102921"/>
                    <a:pt x="140208" y="114300"/>
                  </a:cubicBezTo>
                  <a:lnTo>
                    <a:pt x="183184" y="179527"/>
                  </a:lnTo>
                  <a:lnTo>
                    <a:pt x="179222" y="183794"/>
                  </a:lnTo>
                  <a:lnTo>
                    <a:pt x="109728" y="138684"/>
                  </a:lnTo>
                  <a:cubicBezTo>
                    <a:pt x="99974" y="132385"/>
                    <a:pt x="91338" y="120701"/>
                    <a:pt x="83820" y="103632"/>
                  </a:cubicBezTo>
                  <a:lnTo>
                    <a:pt x="73152" y="79248"/>
                  </a:lnTo>
                  <a:close/>
                  <a:moveTo>
                    <a:pt x="295656" y="0"/>
                  </a:moveTo>
                  <a:lnTo>
                    <a:pt x="304800" y="0"/>
                  </a:lnTo>
                  <a:lnTo>
                    <a:pt x="304800" y="304800"/>
                  </a:lnTo>
                  <a:lnTo>
                    <a:pt x="0" y="304800"/>
                  </a:lnTo>
                  <a:lnTo>
                    <a:pt x="0" y="295656"/>
                  </a:lnTo>
                  <a:lnTo>
                    <a:pt x="295656" y="295656"/>
                  </a:lnTo>
                  <a:close/>
                  <a:moveTo>
                    <a:pt x="271272" y="0"/>
                  </a:moveTo>
                  <a:lnTo>
                    <a:pt x="280416" y="0"/>
                  </a:lnTo>
                  <a:lnTo>
                    <a:pt x="280416" y="150876"/>
                  </a:lnTo>
                  <a:cubicBezTo>
                    <a:pt x="280416" y="164287"/>
                    <a:pt x="276453" y="176073"/>
                    <a:pt x="268528" y="186233"/>
                  </a:cubicBezTo>
                  <a:cubicBezTo>
                    <a:pt x="259994" y="197205"/>
                    <a:pt x="249224" y="202692"/>
                    <a:pt x="236220" y="202692"/>
                  </a:cubicBezTo>
                  <a:cubicBezTo>
                    <a:pt x="233375" y="202692"/>
                    <a:pt x="227787" y="201168"/>
                    <a:pt x="219456" y="198120"/>
                  </a:cubicBezTo>
                  <a:lnTo>
                    <a:pt x="227076" y="188976"/>
                  </a:lnTo>
                  <a:cubicBezTo>
                    <a:pt x="233172" y="189992"/>
                    <a:pt x="237236" y="190500"/>
                    <a:pt x="239268" y="190500"/>
                  </a:cubicBezTo>
                  <a:cubicBezTo>
                    <a:pt x="249224" y="190500"/>
                    <a:pt x="257251" y="185420"/>
                    <a:pt x="263347" y="175260"/>
                  </a:cubicBezTo>
                  <a:cubicBezTo>
                    <a:pt x="268630" y="166522"/>
                    <a:pt x="271272" y="156870"/>
                    <a:pt x="271272" y="146304"/>
                  </a:cubicBez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p>
          </p:txBody>
        </p:sp>
      </p:grpSp>
      <p:pic>
        <p:nvPicPr>
          <p:cNvPr id="2" name="Bending of Light by refraction - Light - Physics[1]">
            <a:hlinkClick r:id="" action="ppaction://media"/>
            <a:extLst>
              <a:ext uri="{FF2B5EF4-FFF2-40B4-BE49-F238E27FC236}">
                <a16:creationId xmlns:a16="http://schemas.microsoft.com/office/drawing/2014/main" id="{D6B35BA2-706E-46FF-BFDF-4944809822C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907774" y="1470736"/>
            <a:ext cx="7328452" cy="4317208"/>
          </a:xfrm>
          <a:prstGeom prst="rect">
            <a:avLst/>
          </a:prstGeom>
        </p:spPr>
      </p:pic>
      <p:pic>
        <p:nvPicPr>
          <p:cNvPr id="14" name="Picture 13">
            <a:extLst>
              <a:ext uri="{FF2B5EF4-FFF2-40B4-BE49-F238E27FC236}">
                <a16:creationId xmlns:a16="http://schemas.microsoft.com/office/drawing/2014/main" id="{28F707A2-E801-4B21-97CB-8128DE79EB33}"/>
              </a:ext>
            </a:extLst>
          </p:cNvPr>
          <p:cNvPicPr>
            <a:picLocks noChangeAspect="1"/>
          </p:cNvPicPr>
          <p:nvPr/>
        </p:nvPicPr>
        <p:blipFill rotWithShape="1">
          <a:blip r:embed="rId5"/>
          <a:srcRect l="4274" t="14869" r="27957" b="36071"/>
          <a:stretch/>
        </p:blipFill>
        <p:spPr>
          <a:xfrm>
            <a:off x="143368" y="522463"/>
            <a:ext cx="2410560" cy="547593"/>
          </a:xfrm>
          <a:prstGeom prst="rect">
            <a:avLst/>
          </a:prstGeom>
        </p:spPr>
      </p:pic>
    </p:spTree>
    <p:extLst>
      <p:ext uri="{BB962C8B-B14F-4D97-AF65-F5344CB8AC3E}">
        <p14:creationId xmlns:p14="http://schemas.microsoft.com/office/powerpoint/2010/main" val="229050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98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33EF1CCA-9408-4360-BCD2-5E0C288139FE}"/>
              </a:ext>
            </a:extLst>
          </p:cNvPr>
          <p:cNvGrpSpPr/>
          <p:nvPr/>
        </p:nvGrpSpPr>
        <p:grpSpPr>
          <a:xfrm>
            <a:off x="-171450" y="-188686"/>
            <a:ext cx="9576707" cy="7199086"/>
            <a:chOff x="-114300" y="0"/>
            <a:chExt cx="12420600" cy="7122884"/>
          </a:xfrm>
        </p:grpSpPr>
        <p:sp>
          <p:nvSpPr>
            <p:cNvPr id="4" name="Freeform: Shape 3">
              <a:extLst>
                <a:ext uri="{FF2B5EF4-FFF2-40B4-BE49-F238E27FC236}">
                  <a16:creationId xmlns:a16="http://schemas.microsoft.com/office/drawing/2014/main" id="{48F81F1A-BA5D-4521-A698-76DFD6CAFD8E}"/>
                </a:ext>
              </a:extLst>
            </p:cNvPr>
            <p:cNvSpPr/>
            <p:nvPr/>
          </p:nvSpPr>
          <p:spPr>
            <a:xfrm>
              <a:off x="0" y="132442"/>
              <a:ext cx="12192000" cy="6858000"/>
            </a:xfrm>
            <a:custGeom>
              <a:avLst/>
              <a:gdLst>
                <a:gd name="connsiteX0" fmla="*/ 1182192 w 12192000"/>
                <a:gd name="connsiteY0" fmla="*/ 352698 h 6858000"/>
                <a:gd name="connsiteX1" fmla="*/ 300446 w 12192000"/>
                <a:gd name="connsiteY1" fmla="*/ 1234444 h 6858000"/>
                <a:gd name="connsiteX2" fmla="*/ 300446 w 12192000"/>
                <a:gd name="connsiteY2" fmla="*/ 5701934 h 6858000"/>
                <a:gd name="connsiteX3" fmla="*/ 1182192 w 12192000"/>
                <a:gd name="connsiteY3" fmla="*/ 6583680 h 6858000"/>
                <a:gd name="connsiteX4" fmla="*/ 11018517 w 12192000"/>
                <a:gd name="connsiteY4" fmla="*/ 6583680 h 6858000"/>
                <a:gd name="connsiteX5" fmla="*/ 11900263 w 12192000"/>
                <a:gd name="connsiteY5" fmla="*/ 5701934 h 6858000"/>
                <a:gd name="connsiteX6" fmla="*/ 11900263 w 12192000"/>
                <a:gd name="connsiteY6" fmla="*/ 1234444 h 6858000"/>
                <a:gd name="connsiteX7" fmla="*/ 11018517 w 12192000"/>
                <a:gd name="connsiteY7" fmla="*/ 352698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1182192" y="352698"/>
                  </a:moveTo>
                  <a:cubicBezTo>
                    <a:pt x="695217" y="352698"/>
                    <a:pt x="300446" y="747469"/>
                    <a:pt x="300446" y="1234444"/>
                  </a:cubicBezTo>
                  <a:lnTo>
                    <a:pt x="300446" y="5701934"/>
                  </a:lnTo>
                  <a:cubicBezTo>
                    <a:pt x="300446" y="6188909"/>
                    <a:pt x="695217" y="6583680"/>
                    <a:pt x="1182192" y="6583680"/>
                  </a:cubicBezTo>
                  <a:lnTo>
                    <a:pt x="11018517" y="6583680"/>
                  </a:lnTo>
                  <a:cubicBezTo>
                    <a:pt x="11505492" y="6583680"/>
                    <a:pt x="11900263" y="6188909"/>
                    <a:pt x="11900263" y="5701934"/>
                  </a:cubicBezTo>
                  <a:lnTo>
                    <a:pt x="11900263" y="1234444"/>
                  </a:lnTo>
                  <a:cubicBezTo>
                    <a:pt x="11900263" y="747469"/>
                    <a:pt x="11505492" y="352698"/>
                    <a:pt x="11018517" y="352698"/>
                  </a:cubicBezTo>
                  <a:close/>
                  <a:moveTo>
                    <a:pt x="0" y="0"/>
                  </a:moveTo>
                  <a:lnTo>
                    <a:pt x="12192000" y="0"/>
                  </a:lnTo>
                  <a:lnTo>
                    <a:pt x="12192000" y="6858000"/>
                  </a:lnTo>
                  <a:lnTo>
                    <a:pt x="0" y="6858000"/>
                  </a:lnTo>
                  <a:close/>
                </a:path>
              </a:pathLst>
            </a:custGeom>
            <a:solidFill>
              <a:schemeClr val="accent6">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91F8DE4-0BE5-41FA-B9E4-FB23E1590521}"/>
                </a:ext>
              </a:extLst>
            </p:cNvPr>
            <p:cNvSpPr txBox="1"/>
            <p:nvPr/>
          </p:nvSpPr>
          <p:spPr>
            <a:xfrm>
              <a:off x="-114300" y="43542"/>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6" name="TextBox 5">
              <a:extLst>
                <a:ext uri="{FF2B5EF4-FFF2-40B4-BE49-F238E27FC236}">
                  <a16:creationId xmlns:a16="http://schemas.microsoft.com/office/drawing/2014/main" id="{2AF3EBCE-014B-44E1-93B8-FEC28BA51720}"/>
                </a:ext>
              </a:extLst>
            </p:cNvPr>
            <p:cNvSpPr txBox="1"/>
            <p:nvPr/>
          </p:nvSpPr>
          <p:spPr>
            <a:xfrm rot="16200000">
              <a:off x="47455" y="5796359"/>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7" name="TextBox 6">
              <a:extLst>
                <a:ext uri="{FF2B5EF4-FFF2-40B4-BE49-F238E27FC236}">
                  <a16:creationId xmlns:a16="http://schemas.microsoft.com/office/drawing/2014/main" id="{76F43A8B-D56B-44D9-8AA1-1E9234B972C1}"/>
                </a:ext>
              </a:extLst>
            </p:cNvPr>
            <p:cNvSpPr txBox="1"/>
            <p:nvPr/>
          </p:nvSpPr>
          <p:spPr>
            <a:xfrm rot="10800000">
              <a:off x="11099800" y="5610113"/>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8" name="TextBox 7">
              <a:extLst>
                <a:ext uri="{FF2B5EF4-FFF2-40B4-BE49-F238E27FC236}">
                  <a16:creationId xmlns:a16="http://schemas.microsoft.com/office/drawing/2014/main" id="{B5D91530-595A-49EF-9730-41040A3F7984}"/>
                </a:ext>
              </a:extLst>
            </p:cNvPr>
            <p:cNvSpPr txBox="1"/>
            <p:nvPr/>
          </p:nvSpPr>
          <p:spPr>
            <a:xfrm rot="5400000">
              <a:off x="10938045" y="-120025"/>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9" name="TextBox 8">
              <a:extLst>
                <a:ext uri="{FF2B5EF4-FFF2-40B4-BE49-F238E27FC236}">
                  <a16:creationId xmlns:a16="http://schemas.microsoft.com/office/drawing/2014/main" id="{680021FA-FA7B-4759-B815-A87F6D31DCB6}"/>
                </a:ext>
              </a:extLst>
            </p:cNvPr>
            <p:cNvSpPr txBox="1"/>
            <p:nvPr/>
          </p:nvSpPr>
          <p:spPr>
            <a:xfrm>
              <a:off x="4738109" y="174646"/>
              <a:ext cx="2834640" cy="274320"/>
            </a:xfrm>
            <a:custGeom>
              <a:avLst/>
              <a:gdLst/>
              <a:ahLst/>
              <a:cxnLst/>
              <a:rect l="l" t="t" r="r" b="b"/>
              <a:pathLst>
                <a:path w="2715781" h="257175">
                  <a:moveTo>
                    <a:pt x="2510041" y="216027"/>
                  </a:moveTo>
                  <a:lnTo>
                    <a:pt x="2516471" y="216027"/>
                  </a:lnTo>
                  <a:cubicBezTo>
                    <a:pt x="2518871" y="216027"/>
                    <a:pt x="2520971" y="216927"/>
                    <a:pt x="2522771" y="218727"/>
                  </a:cubicBezTo>
                  <a:cubicBezTo>
                    <a:pt x="2524572" y="220528"/>
                    <a:pt x="2525472" y="222628"/>
                    <a:pt x="2525472" y="225028"/>
                  </a:cubicBezTo>
                  <a:lnTo>
                    <a:pt x="2525472" y="236601"/>
                  </a:lnTo>
                  <a:lnTo>
                    <a:pt x="2515185" y="236601"/>
                  </a:lnTo>
                  <a:cubicBezTo>
                    <a:pt x="2512270" y="236601"/>
                    <a:pt x="2509827" y="235615"/>
                    <a:pt x="2507855" y="233644"/>
                  </a:cubicBezTo>
                  <a:cubicBezTo>
                    <a:pt x="2505884" y="231672"/>
                    <a:pt x="2504898" y="229229"/>
                    <a:pt x="2504898" y="226314"/>
                  </a:cubicBezTo>
                  <a:lnTo>
                    <a:pt x="2504898" y="221171"/>
                  </a:lnTo>
                  <a:lnTo>
                    <a:pt x="2510041" y="221171"/>
                  </a:lnTo>
                  <a:close/>
                  <a:moveTo>
                    <a:pt x="2489467" y="216027"/>
                  </a:moveTo>
                  <a:lnTo>
                    <a:pt x="2494611" y="216027"/>
                  </a:lnTo>
                  <a:lnTo>
                    <a:pt x="2494611" y="222456"/>
                  </a:lnTo>
                  <a:lnTo>
                    <a:pt x="2501040" y="222456"/>
                  </a:lnTo>
                  <a:lnTo>
                    <a:pt x="2501040" y="226314"/>
                  </a:lnTo>
                  <a:cubicBezTo>
                    <a:pt x="2501040" y="228886"/>
                    <a:pt x="2500183" y="231243"/>
                    <a:pt x="2498468" y="233386"/>
                  </a:cubicBezTo>
                  <a:cubicBezTo>
                    <a:pt x="2496754" y="235529"/>
                    <a:pt x="2494611" y="236601"/>
                    <a:pt x="2492039" y="236601"/>
                  </a:cubicBezTo>
                  <a:lnTo>
                    <a:pt x="2479180" y="236601"/>
                  </a:lnTo>
                  <a:lnTo>
                    <a:pt x="2479180" y="228886"/>
                  </a:lnTo>
                  <a:cubicBezTo>
                    <a:pt x="2479180" y="220313"/>
                    <a:pt x="2482609" y="216027"/>
                    <a:pt x="2489467" y="216027"/>
                  </a:cubicBezTo>
                  <a:close/>
                  <a:moveTo>
                    <a:pt x="1895391" y="216027"/>
                  </a:moveTo>
                  <a:lnTo>
                    <a:pt x="1901821" y="216027"/>
                  </a:lnTo>
                  <a:cubicBezTo>
                    <a:pt x="1904221" y="216027"/>
                    <a:pt x="1906321" y="216927"/>
                    <a:pt x="1908121" y="218727"/>
                  </a:cubicBezTo>
                  <a:cubicBezTo>
                    <a:pt x="1909922" y="220528"/>
                    <a:pt x="1910822" y="222628"/>
                    <a:pt x="1910822" y="225028"/>
                  </a:cubicBezTo>
                  <a:lnTo>
                    <a:pt x="1910822" y="236601"/>
                  </a:lnTo>
                  <a:lnTo>
                    <a:pt x="1900535" y="236601"/>
                  </a:lnTo>
                  <a:cubicBezTo>
                    <a:pt x="1897620" y="236601"/>
                    <a:pt x="1895177" y="235615"/>
                    <a:pt x="1893205" y="233644"/>
                  </a:cubicBezTo>
                  <a:cubicBezTo>
                    <a:pt x="1891234" y="231672"/>
                    <a:pt x="1890248" y="229229"/>
                    <a:pt x="1890248" y="226314"/>
                  </a:cubicBezTo>
                  <a:lnTo>
                    <a:pt x="1890248" y="221171"/>
                  </a:lnTo>
                  <a:lnTo>
                    <a:pt x="1895391" y="221171"/>
                  </a:lnTo>
                  <a:close/>
                  <a:moveTo>
                    <a:pt x="1874817" y="216027"/>
                  </a:moveTo>
                  <a:lnTo>
                    <a:pt x="1879961" y="216027"/>
                  </a:lnTo>
                  <a:lnTo>
                    <a:pt x="1879961" y="222456"/>
                  </a:lnTo>
                  <a:lnTo>
                    <a:pt x="1886390" y="222456"/>
                  </a:lnTo>
                  <a:lnTo>
                    <a:pt x="1886390" y="226314"/>
                  </a:lnTo>
                  <a:cubicBezTo>
                    <a:pt x="1886390" y="228886"/>
                    <a:pt x="1885533" y="231243"/>
                    <a:pt x="1883818" y="233386"/>
                  </a:cubicBezTo>
                  <a:cubicBezTo>
                    <a:pt x="1882104" y="235529"/>
                    <a:pt x="1879961" y="236601"/>
                    <a:pt x="1877389" y="236601"/>
                  </a:cubicBezTo>
                  <a:lnTo>
                    <a:pt x="1864530" y="236601"/>
                  </a:lnTo>
                  <a:lnTo>
                    <a:pt x="1864530" y="228886"/>
                  </a:lnTo>
                  <a:cubicBezTo>
                    <a:pt x="1864530" y="220313"/>
                    <a:pt x="1867959" y="216027"/>
                    <a:pt x="1874817" y="216027"/>
                  </a:cubicBezTo>
                  <a:close/>
                  <a:moveTo>
                    <a:pt x="1280739" y="216027"/>
                  </a:moveTo>
                  <a:lnTo>
                    <a:pt x="1287169" y="216027"/>
                  </a:lnTo>
                  <a:cubicBezTo>
                    <a:pt x="1289569" y="216027"/>
                    <a:pt x="1291669" y="216927"/>
                    <a:pt x="1293469" y="218727"/>
                  </a:cubicBezTo>
                  <a:cubicBezTo>
                    <a:pt x="1295270" y="220528"/>
                    <a:pt x="1296170" y="222628"/>
                    <a:pt x="1296170" y="225028"/>
                  </a:cubicBezTo>
                  <a:lnTo>
                    <a:pt x="1296170" y="236601"/>
                  </a:lnTo>
                  <a:lnTo>
                    <a:pt x="1285883" y="236601"/>
                  </a:lnTo>
                  <a:cubicBezTo>
                    <a:pt x="1282968" y="236601"/>
                    <a:pt x="1280525" y="235615"/>
                    <a:pt x="1278553" y="233644"/>
                  </a:cubicBezTo>
                  <a:cubicBezTo>
                    <a:pt x="1276582" y="231672"/>
                    <a:pt x="1275596" y="229229"/>
                    <a:pt x="1275596" y="226314"/>
                  </a:cubicBezTo>
                  <a:lnTo>
                    <a:pt x="1275596" y="221171"/>
                  </a:lnTo>
                  <a:lnTo>
                    <a:pt x="1280739" y="221171"/>
                  </a:lnTo>
                  <a:close/>
                  <a:moveTo>
                    <a:pt x="1260165" y="216027"/>
                  </a:moveTo>
                  <a:lnTo>
                    <a:pt x="1265309" y="216027"/>
                  </a:lnTo>
                  <a:lnTo>
                    <a:pt x="1265309" y="222456"/>
                  </a:lnTo>
                  <a:lnTo>
                    <a:pt x="1271738" y="222456"/>
                  </a:lnTo>
                  <a:lnTo>
                    <a:pt x="1271738" y="226314"/>
                  </a:lnTo>
                  <a:cubicBezTo>
                    <a:pt x="1271738" y="228886"/>
                    <a:pt x="1270881" y="231243"/>
                    <a:pt x="1269166" y="233386"/>
                  </a:cubicBezTo>
                  <a:cubicBezTo>
                    <a:pt x="1267452" y="235529"/>
                    <a:pt x="1265309" y="236601"/>
                    <a:pt x="1262737" y="236601"/>
                  </a:cubicBezTo>
                  <a:lnTo>
                    <a:pt x="1249878" y="236601"/>
                  </a:lnTo>
                  <a:lnTo>
                    <a:pt x="1249878" y="228886"/>
                  </a:lnTo>
                  <a:cubicBezTo>
                    <a:pt x="1249878" y="220313"/>
                    <a:pt x="1253307" y="216027"/>
                    <a:pt x="1260165" y="216027"/>
                  </a:cubicBezTo>
                  <a:close/>
                  <a:moveTo>
                    <a:pt x="666087" y="216027"/>
                  </a:moveTo>
                  <a:lnTo>
                    <a:pt x="672517" y="216027"/>
                  </a:lnTo>
                  <a:cubicBezTo>
                    <a:pt x="674917" y="216027"/>
                    <a:pt x="677017" y="216927"/>
                    <a:pt x="678817" y="218727"/>
                  </a:cubicBezTo>
                  <a:cubicBezTo>
                    <a:pt x="680618" y="220528"/>
                    <a:pt x="681518" y="222628"/>
                    <a:pt x="681518" y="225028"/>
                  </a:cubicBezTo>
                  <a:lnTo>
                    <a:pt x="681518" y="236601"/>
                  </a:lnTo>
                  <a:lnTo>
                    <a:pt x="671231" y="236601"/>
                  </a:lnTo>
                  <a:cubicBezTo>
                    <a:pt x="668316" y="236601"/>
                    <a:pt x="665873" y="235615"/>
                    <a:pt x="663901" y="233644"/>
                  </a:cubicBezTo>
                  <a:cubicBezTo>
                    <a:pt x="661930" y="231672"/>
                    <a:pt x="660944" y="229229"/>
                    <a:pt x="660944" y="226314"/>
                  </a:cubicBezTo>
                  <a:lnTo>
                    <a:pt x="660944" y="221171"/>
                  </a:lnTo>
                  <a:lnTo>
                    <a:pt x="666087" y="221171"/>
                  </a:lnTo>
                  <a:close/>
                  <a:moveTo>
                    <a:pt x="645513" y="216027"/>
                  </a:moveTo>
                  <a:lnTo>
                    <a:pt x="650657" y="216027"/>
                  </a:lnTo>
                  <a:lnTo>
                    <a:pt x="650657" y="222456"/>
                  </a:lnTo>
                  <a:lnTo>
                    <a:pt x="657086" y="222456"/>
                  </a:lnTo>
                  <a:lnTo>
                    <a:pt x="657086" y="226314"/>
                  </a:lnTo>
                  <a:cubicBezTo>
                    <a:pt x="657086" y="228886"/>
                    <a:pt x="656229" y="231243"/>
                    <a:pt x="654514" y="233386"/>
                  </a:cubicBezTo>
                  <a:cubicBezTo>
                    <a:pt x="652800" y="235529"/>
                    <a:pt x="650657" y="236601"/>
                    <a:pt x="648085" y="236601"/>
                  </a:cubicBezTo>
                  <a:lnTo>
                    <a:pt x="635226" y="236601"/>
                  </a:lnTo>
                  <a:lnTo>
                    <a:pt x="635226" y="228886"/>
                  </a:lnTo>
                  <a:cubicBezTo>
                    <a:pt x="635226" y="220313"/>
                    <a:pt x="638655" y="216027"/>
                    <a:pt x="645513" y="216027"/>
                  </a:cubicBezTo>
                  <a:close/>
                  <a:moveTo>
                    <a:pt x="51435" y="216027"/>
                  </a:moveTo>
                  <a:lnTo>
                    <a:pt x="57865" y="216027"/>
                  </a:lnTo>
                  <a:cubicBezTo>
                    <a:pt x="60265" y="216027"/>
                    <a:pt x="62365" y="216927"/>
                    <a:pt x="64166" y="218727"/>
                  </a:cubicBezTo>
                  <a:cubicBezTo>
                    <a:pt x="65966" y="220528"/>
                    <a:pt x="66866" y="222628"/>
                    <a:pt x="66866" y="225028"/>
                  </a:cubicBezTo>
                  <a:lnTo>
                    <a:pt x="66866" y="236601"/>
                  </a:lnTo>
                  <a:lnTo>
                    <a:pt x="56579" y="236601"/>
                  </a:lnTo>
                  <a:cubicBezTo>
                    <a:pt x="53664" y="236601"/>
                    <a:pt x="51221" y="235615"/>
                    <a:pt x="49249" y="233644"/>
                  </a:cubicBezTo>
                  <a:cubicBezTo>
                    <a:pt x="47278" y="231672"/>
                    <a:pt x="46292" y="229229"/>
                    <a:pt x="46292" y="226314"/>
                  </a:cubicBezTo>
                  <a:lnTo>
                    <a:pt x="46292" y="221171"/>
                  </a:lnTo>
                  <a:lnTo>
                    <a:pt x="51435" y="221171"/>
                  </a:lnTo>
                  <a:close/>
                  <a:moveTo>
                    <a:pt x="30861" y="216027"/>
                  </a:moveTo>
                  <a:lnTo>
                    <a:pt x="36005" y="216027"/>
                  </a:lnTo>
                  <a:lnTo>
                    <a:pt x="36005" y="222456"/>
                  </a:lnTo>
                  <a:lnTo>
                    <a:pt x="42434" y="222456"/>
                  </a:lnTo>
                  <a:lnTo>
                    <a:pt x="42434" y="226314"/>
                  </a:lnTo>
                  <a:cubicBezTo>
                    <a:pt x="42434" y="228886"/>
                    <a:pt x="41577" y="231243"/>
                    <a:pt x="39863" y="233386"/>
                  </a:cubicBezTo>
                  <a:cubicBezTo>
                    <a:pt x="38148" y="235529"/>
                    <a:pt x="36005" y="236601"/>
                    <a:pt x="33433" y="236601"/>
                  </a:cubicBezTo>
                  <a:lnTo>
                    <a:pt x="20574" y="236601"/>
                  </a:lnTo>
                  <a:lnTo>
                    <a:pt x="20574" y="228886"/>
                  </a:lnTo>
                  <a:cubicBezTo>
                    <a:pt x="20574" y="220313"/>
                    <a:pt x="24003" y="216027"/>
                    <a:pt x="30861" y="216027"/>
                  </a:cubicBezTo>
                  <a:close/>
                  <a:moveTo>
                    <a:pt x="2497182" y="208312"/>
                  </a:moveTo>
                  <a:lnTo>
                    <a:pt x="2507469" y="208312"/>
                  </a:lnTo>
                  <a:lnTo>
                    <a:pt x="2507469" y="218599"/>
                  </a:lnTo>
                  <a:lnTo>
                    <a:pt x="2497182" y="218599"/>
                  </a:lnTo>
                  <a:close/>
                  <a:moveTo>
                    <a:pt x="1882532" y="208312"/>
                  </a:moveTo>
                  <a:lnTo>
                    <a:pt x="1892819" y="208312"/>
                  </a:lnTo>
                  <a:lnTo>
                    <a:pt x="1892819" y="218599"/>
                  </a:lnTo>
                  <a:lnTo>
                    <a:pt x="1882532" y="218599"/>
                  </a:lnTo>
                  <a:close/>
                  <a:moveTo>
                    <a:pt x="1267880" y="208312"/>
                  </a:moveTo>
                  <a:lnTo>
                    <a:pt x="1278167" y="208312"/>
                  </a:lnTo>
                  <a:lnTo>
                    <a:pt x="1278167" y="218599"/>
                  </a:lnTo>
                  <a:lnTo>
                    <a:pt x="1267880" y="218599"/>
                  </a:lnTo>
                  <a:close/>
                  <a:moveTo>
                    <a:pt x="653228" y="208312"/>
                  </a:moveTo>
                  <a:lnTo>
                    <a:pt x="663515" y="208312"/>
                  </a:lnTo>
                  <a:lnTo>
                    <a:pt x="663515" y="218599"/>
                  </a:lnTo>
                  <a:lnTo>
                    <a:pt x="653228" y="218599"/>
                  </a:lnTo>
                  <a:close/>
                  <a:moveTo>
                    <a:pt x="38577" y="208312"/>
                  </a:moveTo>
                  <a:lnTo>
                    <a:pt x="48864" y="208312"/>
                  </a:lnTo>
                  <a:lnTo>
                    <a:pt x="48864" y="218599"/>
                  </a:lnTo>
                  <a:lnTo>
                    <a:pt x="38577" y="218599"/>
                  </a:lnTo>
                  <a:close/>
                  <a:moveTo>
                    <a:pt x="2664346" y="190310"/>
                  </a:moveTo>
                  <a:cubicBezTo>
                    <a:pt x="2668632" y="190310"/>
                    <a:pt x="2672490" y="192453"/>
                    <a:pt x="2675919" y="196739"/>
                  </a:cubicBezTo>
                  <a:cubicBezTo>
                    <a:pt x="2671290" y="196739"/>
                    <a:pt x="2664861" y="200168"/>
                    <a:pt x="2656631" y="207026"/>
                  </a:cubicBezTo>
                  <a:cubicBezTo>
                    <a:pt x="2650459" y="214741"/>
                    <a:pt x="2644029" y="218599"/>
                    <a:pt x="2637343" y="218599"/>
                  </a:cubicBezTo>
                  <a:cubicBezTo>
                    <a:pt x="2628770" y="218599"/>
                    <a:pt x="2623198" y="215941"/>
                    <a:pt x="2620626" y="210626"/>
                  </a:cubicBezTo>
                  <a:cubicBezTo>
                    <a:pt x="2624055" y="212512"/>
                    <a:pt x="2627656" y="213455"/>
                    <a:pt x="2631428" y="213455"/>
                  </a:cubicBezTo>
                  <a:cubicBezTo>
                    <a:pt x="2637086" y="213455"/>
                    <a:pt x="2639915" y="210884"/>
                    <a:pt x="2639915" y="205740"/>
                  </a:cubicBezTo>
                  <a:cubicBezTo>
                    <a:pt x="2639915" y="201454"/>
                    <a:pt x="2637771" y="199311"/>
                    <a:pt x="2633485" y="199311"/>
                  </a:cubicBezTo>
                  <a:cubicBezTo>
                    <a:pt x="2636400" y="195710"/>
                    <a:pt x="2638972" y="193996"/>
                    <a:pt x="2641200" y="194167"/>
                  </a:cubicBezTo>
                  <a:cubicBezTo>
                    <a:pt x="2644801" y="194339"/>
                    <a:pt x="2647373" y="195624"/>
                    <a:pt x="2648916" y="198025"/>
                  </a:cubicBezTo>
                  <a:cubicBezTo>
                    <a:pt x="2654916" y="192881"/>
                    <a:pt x="2660060" y="190310"/>
                    <a:pt x="2664346" y="190310"/>
                  </a:cubicBezTo>
                  <a:close/>
                  <a:moveTo>
                    <a:pt x="2515185" y="190310"/>
                  </a:moveTo>
                  <a:lnTo>
                    <a:pt x="2525472" y="190310"/>
                  </a:lnTo>
                  <a:lnTo>
                    <a:pt x="2525472" y="200597"/>
                  </a:lnTo>
                  <a:cubicBezTo>
                    <a:pt x="2525472" y="203854"/>
                    <a:pt x="2524357" y="206597"/>
                    <a:pt x="2522128" y="208826"/>
                  </a:cubicBezTo>
                  <a:cubicBezTo>
                    <a:pt x="2519900" y="211055"/>
                    <a:pt x="2517156" y="212169"/>
                    <a:pt x="2513899" y="212169"/>
                  </a:cubicBezTo>
                  <a:lnTo>
                    <a:pt x="2510041" y="212169"/>
                  </a:lnTo>
                  <a:lnTo>
                    <a:pt x="2510041" y="205740"/>
                  </a:lnTo>
                  <a:lnTo>
                    <a:pt x="2504898" y="205740"/>
                  </a:lnTo>
                  <a:lnTo>
                    <a:pt x="2504898" y="198025"/>
                  </a:lnTo>
                  <a:cubicBezTo>
                    <a:pt x="2504898" y="192881"/>
                    <a:pt x="2508327" y="190310"/>
                    <a:pt x="2515185" y="190310"/>
                  </a:cubicBezTo>
                  <a:close/>
                  <a:moveTo>
                    <a:pt x="2479180" y="190310"/>
                  </a:moveTo>
                  <a:lnTo>
                    <a:pt x="2490753" y="190310"/>
                  </a:lnTo>
                  <a:cubicBezTo>
                    <a:pt x="2493325" y="190310"/>
                    <a:pt x="2495682" y="191167"/>
                    <a:pt x="2497825" y="192881"/>
                  </a:cubicBezTo>
                  <a:cubicBezTo>
                    <a:pt x="2499969" y="194596"/>
                    <a:pt x="2501040" y="196739"/>
                    <a:pt x="2501040" y="199311"/>
                  </a:cubicBezTo>
                  <a:lnTo>
                    <a:pt x="2501040" y="205740"/>
                  </a:lnTo>
                  <a:lnTo>
                    <a:pt x="2494611" y="205740"/>
                  </a:lnTo>
                  <a:lnTo>
                    <a:pt x="2494611" y="212169"/>
                  </a:lnTo>
                  <a:lnTo>
                    <a:pt x="2490753" y="212169"/>
                  </a:lnTo>
                  <a:cubicBezTo>
                    <a:pt x="2487838" y="212169"/>
                    <a:pt x="2485181" y="211355"/>
                    <a:pt x="2482781" y="209726"/>
                  </a:cubicBezTo>
                  <a:cubicBezTo>
                    <a:pt x="2480380" y="208097"/>
                    <a:pt x="2479180" y="205911"/>
                    <a:pt x="2479180" y="203168"/>
                  </a:cubicBezTo>
                  <a:close/>
                  <a:moveTo>
                    <a:pt x="2049696" y="190310"/>
                  </a:moveTo>
                  <a:cubicBezTo>
                    <a:pt x="2053982" y="190310"/>
                    <a:pt x="2057840" y="192453"/>
                    <a:pt x="2061269" y="196739"/>
                  </a:cubicBezTo>
                  <a:cubicBezTo>
                    <a:pt x="2056640" y="196739"/>
                    <a:pt x="2050211" y="200168"/>
                    <a:pt x="2041981" y="207026"/>
                  </a:cubicBezTo>
                  <a:cubicBezTo>
                    <a:pt x="2035809" y="214741"/>
                    <a:pt x="2029379" y="218599"/>
                    <a:pt x="2022693" y="218599"/>
                  </a:cubicBezTo>
                  <a:cubicBezTo>
                    <a:pt x="2014120" y="218599"/>
                    <a:pt x="2008548" y="215941"/>
                    <a:pt x="2005976" y="210626"/>
                  </a:cubicBezTo>
                  <a:cubicBezTo>
                    <a:pt x="2009405" y="212512"/>
                    <a:pt x="2013006" y="213455"/>
                    <a:pt x="2016778" y="213455"/>
                  </a:cubicBezTo>
                  <a:cubicBezTo>
                    <a:pt x="2022436" y="213455"/>
                    <a:pt x="2025265" y="210884"/>
                    <a:pt x="2025265" y="205740"/>
                  </a:cubicBezTo>
                  <a:cubicBezTo>
                    <a:pt x="2025265" y="201454"/>
                    <a:pt x="2023121" y="199311"/>
                    <a:pt x="2018835" y="199311"/>
                  </a:cubicBezTo>
                  <a:cubicBezTo>
                    <a:pt x="2021750" y="195710"/>
                    <a:pt x="2024322" y="193996"/>
                    <a:pt x="2026550" y="194167"/>
                  </a:cubicBezTo>
                  <a:cubicBezTo>
                    <a:pt x="2030151" y="194339"/>
                    <a:pt x="2032723" y="195624"/>
                    <a:pt x="2034266" y="198025"/>
                  </a:cubicBezTo>
                  <a:cubicBezTo>
                    <a:pt x="2040266" y="192881"/>
                    <a:pt x="2045410" y="190310"/>
                    <a:pt x="2049696" y="190310"/>
                  </a:cubicBezTo>
                  <a:close/>
                  <a:moveTo>
                    <a:pt x="1900535" y="190310"/>
                  </a:moveTo>
                  <a:lnTo>
                    <a:pt x="1910822" y="190310"/>
                  </a:lnTo>
                  <a:lnTo>
                    <a:pt x="1910822" y="200597"/>
                  </a:lnTo>
                  <a:cubicBezTo>
                    <a:pt x="1910822" y="203854"/>
                    <a:pt x="1909707" y="206597"/>
                    <a:pt x="1907478" y="208826"/>
                  </a:cubicBezTo>
                  <a:cubicBezTo>
                    <a:pt x="1905250" y="211055"/>
                    <a:pt x="1902506" y="212169"/>
                    <a:pt x="1899249" y="212169"/>
                  </a:cubicBezTo>
                  <a:lnTo>
                    <a:pt x="1895391" y="212169"/>
                  </a:lnTo>
                  <a:lnTo>
                    <a:pt x="1895391" y="205740"/>
                  </a:lnTo>
                  <a:lnTo>
                    <a:pt x="1890248" y="205740"/>
                  </a:lnTo>
                  <a:lnTo>
                    <a:pt x="1890248" y="198025"/>
                  </a:lnTo>
                  <a:cubicBezTo>
                    <a:pt x="1890248" y="192881"/>
                    <a:pt x="1893677" y="190310"/>
                    <a:pt x="1900535" y="190310"/>
                  </a:cubicBezTo>
                  <a:close/>
                  <a:moveTo>
                    <a:pt x="1864530" y="190310"/>
                  </a:moveTo>
                  <a:lnTo>
                    <a:pt x="1876103" y="190310"/>
                  </a:lnTo>
                  <a:cubicBezTo>
                    <a:pt x="1878675" y="190310"/>
                    <a:pt x="1881032" y="191167"/>
                    <a:pt x="1883175" y="192881"/>
                  </a:cubicBezTo>
                  <a:cubicBezTo>
                    <a:pt x="1885319" y="194596"/>
                    <a:pt x="1886390" y="196739"/>
                    <a:pt x="1886390" y="199311"/>
                  </a:cubicBezTo>
                  <a:lnTo>
                    <a:pt x="1886390" y="205740"/>
                  </a:lnTo>
                  <a:lnTo>
                    <a:pt x="1879961" y="205740"/>
                  </a:lnTo>
                  <a:lnTo>
                    <a:pt x="1879961" y="212169"/>
                  </a:lnTo>
                  <a:lnTo>
                    <a:pt x="1876103" y="212169"/>
                  </a:lnTo>
                  <a:cubicBezTo>
                    <a:pt x="1873188" y="212169"/>
                    <a:pt x="1870531" y="211355"/>
                    <a:pt x="1868131" y="209726"/>
                  </a:cubicBezTo>
                  <a:cubicBezTo>
                    <a:pt x="1865730" y="208097"/>
                    <a:pt x="1864530" y="205911"/>
                    <a:pt x="1864530" y="203168"/>
                  </a:cubicBezTo>
                  <a:close/>
                  <a:moveTo>
                    <a:pt x="1435044" y="190310"/>
                  </a:moveTo>
                  <a:cubicBezTo>
                    <a:pt x="1439330" y="190310"/>
                    <a:pt x="1443188" y="192453"/>
                    <a:pt x="1446617" y="196739"/>
                  </a:cubicBezTo>
                  <a:cubicBezTo>
                    <a:pt x="1441988" y="196739"/>
                    <a:pt x="1435559" y="200168"/>
                    <a:pt x="1427329" y="207026"/>
                  </a:cubicBezTo>
                  <a:cubicBezTo>
                    <a:pt x="1421157" y="214741"/>
                    <a:pt x="1414727" y="218599"/>
                    <a:pt x="1408041" y="218599"/>
                  </a:cubicBezTo>
                  <a:cubicBezTo>
                    <a:pt x="1399468" y="218599"/>
                    <a:pt x="1393896" y="215941"/>
                    <a:pt x="1391324" y="210626"/>
                  </a:cubicBezTo>
                  <a:cubicBezTo>
                    <a:pt x="1394753" y="212512"/>
                    <a:pt x="1398354" y="213455"/>
                    <a:pt x="1402126" y="213455"/>
                  </a:cubicBezTo>
                  <a:cubicBezTo>
                    <a:pt x="1407784" y="213455"/>
                    <a:pt x="1410613" y="210884"/>
                    <a:pt x="1410613" y="205740"/>
                  </a:cubicBezTo>
                  <a:cubicBezTo>
                    <a:pt x="1410613" y="201454"/>
                    <a:pt x="1408469" y="199311"/>
                    <a:pt x="1404183" y="199311"/>
                  </a:cubicBezTo>
                  <a:cubicBezTo>
                    <a:pt x="1407098" y="195710"/>
                    <a:pt x="1409670" y="193996"/>
                    <a:pt x="1411898" y="194167"/>
                  </a:cubicBezTo>
                  <a:cubicBezTo>
                    <a:pt x="1415499" y="194339"/>
                    <a:pt x="1418071" y="195624"/>
                    <a:pt x="1419614" y="198025"/>
                  </a:cubicBezTo>
                  <a:cubicBezTo>
                    <a:pt x="1425614" y="192881"/>
                    <a:pt x="1430758" y="190310"/>
                    <a:pt x="1435044" y="190310"/>
                  </a:cubicBezTo>
                  <a:close/>
                  <a:moveTo>
                    <a:pt x="1285883" y="190310"/>
                  </a:moveTo>
                  <a:lnTo>
                    <a:pt x="1296170" y="190310"/>
                  </a:lnTo>
                  <a:lnTo>
                    <a:pt x="1296170" y="200597"/>
                  </a:lnTo>
                  <a:cubicBezTo>
                    <a:pt x="1296170" y="203854"/>
                    <a:pt x="1295055" y="206597"/>
                    <a:pt x="1292826" y="208826"/>
                  </a:cubicBezTo>
                  <a:cubicBezTo>
                    <a:pt x="1290598" y="211055"/>
                    <a:pt x="1287854" y="212169"/>
                    <a:pt x="1284597" y="212169"/>
                  </a:cubicBezTo>
                  <a:lnTo>
                    <a:pt x="1280739" y="212169"/>
                  </a:lnTo>
                  <a:lnTo>
                    <a:pt x="1280739" y="205740"/>
                  </a:lnTo>
                  <a:lnTo>
                    <a:pt x="1275596" y="205740"/>
                  </a:lnTo>
                  <a:lnTo>
                    <a:pt x="1275596" y="198025"/>
                  </a:lnTo>
                  <a:cubicBezTo>
                    <a:pt x="1275596" y="192881"/>
                    <a:pt x="1279025" y="190310"/>
                    <a:pt x="1285883" y="190310"/>
                  </a:cubicBezTo>
                  <a:close/>
                  <a:moveTo>
                    <a:pt x="1249878" y="190310"/>
                  </a:moveTo>
                  <a:lnTo>
                    <a:pt x="1261451" y="190310"/>
                  </a:lnTo>
                  <a:cubicBezTo>
                    <a:pt x="1264023" y="190310"/>
                    <a:pt x="1266380" y="191167"/>
                    <a:pt x="1268523" y="192881"/>
                  </a:cubicBezTo>
                  <a:cubicBezTo>
                    <a:pt x="1270667" y="194596"/>
                    <a:pt x="1271738" y="196739"/>
                    <a:pt x="1271738" y="199311"/>
                  </a:cubicBezTo>
                  <a:lnTo>
                    <a:pt x="1271738" y="205740"/>
                  </a:lnTo>
                  <a:lnTo>
                    <a:pt x="1265309" y="205740"/>
                  </a:lnTo>
                  <a:lnTo>
                    <a:pt x="1265309" y="212169"/>
                  </a:lnTo>
                  <a:lnTo>
                    <a:pt x="1261451" y="212169"/>
                  </a:lnTo>
                  <a:cubicBezTo>
                    <a:pt x="1258536" y="212169"/>
                    <a:pt x="1255879" y="211355"/>
                    <a:pt x="1253479" y="209726"/>
                  </a:cubicBezTo>
                  <a:cubicBezTo>
                    <a:pt x="1251078" y="208097"/>
                    <a:pt x="1249878" y="205911"/>
                    <a:pt x="1249878" y="203168"/>
                  </a:cubicBezTo>
                  <a:close/>
                  <a:moveTo>
                    <a:pt x="820392" y="190310"/>
                  </a:moveTo>
                  <a:cubicBezTo>
                    <a:pt x="824678" y="190310"/>
                    <a:pt x="828536" y="192453"/>
                    <a:pt x="831965" y="196739"/>
                  </a:cubicBezTo>
                  <a:cubicBezTo>
                    <a:pt x="827336" y="196739"/>
                    <a:pt x="820907" y="200168"/>
                    <a:pt x="812677" y="207026"/>
                  </a:cubicBezTo>
                  <a:cubicBezTo>
                    <a:pt x="806505" y="214741"/>
                    <a:pt x="800075" y="218599"/>
                    <a:pt x="793389" y="218599"/>
                  </a:cubicBezTo>
                  <a:cubicBezTo>
                    <a:pt x="784816" y="218599"/>
                    <a:pt x="779244" y="215941"/>
                    <a:pt x="776672" y="210626"/>
                  </a:cubicBezTo>
                  <a:cubicBezTo>
                    <a:pt x="780101" y="212512"/>
                    <a:pt x="783702" y="213455"/>
                    <a:pt x="787474" y="213455"/>
                  </a:cubicBezTo>
                  <a:cubicBezTo>
                    <a:pt x="793132" y="213455"/>
                    <a:pt x="795961" y="210884"/>
                    <a:pt x="795961" y="205740"/>
                  </a:cubicBezTo>
                  <a:cubicBezTo>
                    <a:pt x="795961" y="201454"/>
                    <a:pt x="793817" y="199311"/>
                    <a:pt x="789531" y="199311"/>
                  </a:cubicBezTo>
                  <a:cubicBezTo>
                    <a:pt x="792446" y="195710"/>
                    <a:pt x="795018" y="193996"/>
                    <a:pt x="797246" y="194167"/>
                  </a:cubicBezTo>
                  <a:cubicBezTo>
                    <a:pt x="800847" y="194339"/>
                    <a:pt x="803419" y="195624"/>
                    <a:pt x="804962" y="198025"/>
                  </a:cubicBezTo>
                  <a:cubicBezTo>
                    <a:pt x="810962" y="192881"/>
                    <a:pt x="816106" y="190310"/>
                    <a:pt x="820392" y="190310"/>
                  </a:cubicBezTo>
                  <a:close/>
                  <a:moveTo>
                    <a:pt x="671231" y="190310"/>
                  </a:moveTo>
                  <a:lnTo>
                    <a:pt x="681518" y="190310"/>
                  </a:lnTo>
                  <a:lnTo>
                    <a:pt x="681518" y="200597"/>
                  </a:lnTo>
                  <a:cubicBezTo>
                    <a:pt x="681518" y="203854"/>
                    <a:pt x="680403" y="206597"/>
                    <a:pt x="678174" y="208826"/>
                  </a:cubicBezTo>
                  <a:cubicBezTo>
                    <a:pt x="675946" y="211055"/>
                    <a:pt x="673202" y="212169"/>
                    <a:pt x="669945" y="212169"/>
                  </a:cubicBezTo>
                  <a:lnTo>
                    <a:pt x="666087" y="212169"/>
                  </a:lnTo>
                  <a:lnTo>
                    <a:pt x="666087" y="205740"/>
                  </a:lnTo>
                  <a:lnTo>
                    <a:pt x="660944" y="205740"/>
                  </a:lnTo>
                  <a:lnTo>
                    <a:pt x="660944" y="198025"/>
                  </a:lnTo>
                  <a:cubicBezTo>
                    <a:pt x="660944" y="192881"/>
                    <a:pt x="664373" y="190310"/>
                    <a:pt x="671231" y="190310"/>
                  </a:cubicBezTo>
                  <a:close/>
                  <a:moveTo>
                    <a:pt x="635226" y="190310"/>
                  </a:moveTo>
                  <a:lnTo>
                    <a:pt x="646799" y="190310"/>
                  </a:lnTo>
                  <a:cubicBezTo>
                    <a:pt x="649371" y="190310"/>
                    <a:pt x="651728" y="191167"/>
                    <a:pt x="653871" y="192881"/>
                  </a:cubicBezTo>
                  <a:cubicBezTo>
                    <a:pt x="656015" y="194596"/>
                    <a:pt x="657086" y="196739"/>
                    <a:pt x="657086" y="199311"/>
                  </a:cubicBezTo>
                  <a:lnTo>
                    <a:pt x="657086" y="205740"/>
                  </a:lnTo>
                  <a:lnTo>
                    <a:pt x="650657" y="205740"/>
                  </a:lnTo>
                  <a:lnTo>
                    <a:pt x="650657" y="212169"/>
                  </a:lnTo>
                  <a:lnTo>
                    <a:pt x="646799" y="212169"/>
                  </a:lnTo>
                  <a:cubicBezTo>
                    <a:pt x="643884" y="212169"/>
                    <a:pt x="641227" y="211355"/>
                    <a:pt x="638827" y="209726"/>
                  </a:cubicBezTo>
                  <a:cubicBezTo>
                    <a:pt x="636426" y="208097"/>
                    <a:pt x="635226" y="205911"/>
                    <a:pt x="635226" y="203168"/>
                  </a:cubicBezTo>
                  <a:close/>
                  <a:moveTo>
                    <a:pt x="205740" y="190310"/>
                  </a:moveTo>
                  <a:cubicBezTo>
                    <a:pt x="210027" y="190310"/>
                    <a:pt x="213884" y="192453"/>
                    <a:pt x="217313" y="196739"/>
                  </a:cubicBezTo>
                  <a:cubicBezTo>
                    <a:pt x="212684" y="196739"/>
                    <a:pt x="206255" y="200168"/>
                    <a:pt x="198025" y="207026"/>
                  </a:cubicBezTo>
                  <a:cubicBezTo>
                    <a:pt x="191853" y="214741"/>
                    <a:pt x="185424" y="218599"/>
                    <a:pt x="178737" y="218599"/>
                  </a:cubicBezTo>
                  <a:cubicBezTo>
                    <a:pt x="170165" y="218599"/>
                    <a:pt x="164592" y="215941"/>
                    <a:pt x="162021" y="210626"/>
                  </a:cubicBezTo>
                  <a:cubicBezTo>
                    <a:pt x="165450" y="212512"/>
                    <a:pt x="169050" y="213455"/>
                    <a:pt x="172822" y="213455"/>
                  </a:cubicBezTo>
                  <a:cubicBezTo>
                    <a:pt x="178480" y="213455"/>
                    <a:pt x="181309" y="210884"/>
                    <a:pt x="181309" y="205740"/>
                  </a:cubicBezTo>
                  <a:cubicBezTo>
                    <a:pt x="181309" y="201454"/>
                    <a:pt x="179166" y="199311"/>
                    <a:pt x="174879" y="199311"/>
                  </a:cubicBezTo>
                  <a:cubicBezTo>
                    <a:pt x="177794" y="195710"/>
                    <a:pt x="180366" y="193996"/>
                    <a:pt x="182595" y="194167"/>
                  </a:cubicBezTo>
                  <a:cubicBezTo>
                    <a:pt x="186195" y="194339"/>
                    <a:pt x="188767" y="195624"/>
                    <a:pt x="190310" y="198025"/>
                  </a:cubicBezTo>
                  <a:cubicBezTo>
                    <a:pt x="196311" y="192881"/>
                    <a:pt x="201454" y="190310"/>
                    <a:pt x="205740" y="190310"/>
                  </a:cubicBezTo>
                  <a:close/>
                  <a:moveTo>
                    <a:pt x="56579" y="190310"/>
                  </a:moveTo>
                  <a:lnTo>
                    <a:pt x="66866" y="190310"/>
                  </a:lnTo>
                  <a:lnTo>
                    <a:pt x="66866" y="200597"/>
                  </a:lnTo>
                  <a:cubicBezTo>
                    <a:pt x="66866" y="203854"/>
                    <a:pt x="65751" y="206597"/>
                    <a:pt x="63523" y="208826"/>
                  </a:cubicBezTo>
                  <a:cubicBezTo>
                    <a:pt x="61294" y="211055"/>
                    <a:pt x="58551" y="212169"/>
                    <a:pt x="55293" y="212169"/>
                  </a:cubicBezTo>
                  <a:lnTo>
                    <a:pt x="51435" y="212169"/>
                  </a:lnTo>
                  <a:lnTo>
                    <a:pt x="51435" y="205740"/>
                  </a:lnTo>
                  <a:lnTo>
                    <a:pt x="46292" y="205740"/>
                  </a:lnTo>
                  <a:lnTo>
                    <a:pt x="46292" y="198025"/>
                  </a:lnTo>
                  <a:cubicBezTo>
                    <a:pt x="46292" y="192881"/>
                    <a:pt x="49721" y="190310"/>
                    <a:pt x="56579" y="190310"/>
                  </a:cubicBezTo>
                  <a:close/>
                  <a:moveTo>
                    <a:pt x="20574" y="190310"/>
                  </a:moveTo>
                  <a:lnTo>
                    <a:pt x="32147" y="190310"/>
                  </a:lnTo>
                  <a:cubicBezTo>
                    <a:pt x="34719" y="190310"/>
                    <a:pt x="37076" y="191167"/>
                    <a:pt x="39220" y="192881"/>
                  </a:cubicBezTo>
                  <a:cubicBezTo>
                    <a:pt x="41363" y="194596"/>
                    <a:pt x="42434" y="196739"/>
                    <a:pt x="42434" y="199311"/>
                  </a:cubicBezTo>
                  <a:lnTo>
                    <a:pt x="42434" y="205740"/>
                  </a:lnTo>
                  <a:lnTo>
                    <a:pt x="36005" y="205740"/>
                  </a:lnTo>
                  <a:lnTo>
                    <a:pt x="36005" y="212169"/>
                  </a:lnTo>
                  <a:lnTo>
                    <a:pt x="32147" y="212169"/>
                  </a:lnTo>
                  <a:cubicBezTo>
                    <a:pt x="29233" y="212169"/>
                    <a:pt x="26575" y="211355"/>
                    <a:pt x="24175" y="209726"/>
                  </a:cubicBezTo>
                  <a:cubicBezTo>
                    <a:pt x="21775" y="208097"/>
                    <a:pt x="20574" y="205911"/>
                    <a:pt x="20574" y="203168"/>
                  </a:cubicBezTo>
                  <a:close/>
                  <a:moveTo>
                    <a:pt x="2533187" y="185166"/>
                  </a:moveTo>
                  <a:lnTo>
                    <a:pt x="2540902" y="185166"/>
                  </a:lnTo>
                  <a:lnTo>
                    <a:pt x="2540902" y="228886"/>
                  </a:lnTo>
                  <a:lnTo>
                    <a:pt x="2715781" y="228886"/>
                  </a:lnTo>
                  <a:lnTo>
                    <a:pt x="2715781" y="236601"/>
                  </a:lnTo>
                  <a:lnTo>
                    <a:pt x="2533187" y="236601"/>
                  </a:lnTo>
                  <a:close/>
                  <a:moveTo>
                    <a:pt x="1918537" y="185166"/>
                  </a:moveTo>
                  <a:lnTo>
                    <a:pt x="1926252" y="185166"/>
                  </a:lnTo>
                  <a:lnTo>
                    <a:pt x="1926252" y="228886"/>
                  </a:lnTo>
                  <a:lnTo>
                    <a:pt x="2101131" y="228886"/>
                  </a:lnTo>
                  <a:lnTo>
                    <a:pt x="2101131" y="236601"/>
                  </a:lnTo>
                  <a:lnTo>
                    <a:pt x="1918537" y="236601"/>
                  </a:lnTo>
                  <a:close/>
                  <a:moveTo>
                    <a:pt x="1303885" y="185166"/>
                  </a:moveTo>
                  <a:lnTo>
                    <a:pt x="1311600" y="185166"/>
                  </a:lnTo>
                  <a:lnTo>
                    <a:pt x="1311600" y="228886"/>
                  </a:lnTo>
                  <a:lnTo>
                    <a:pt x="1486479" y="228886"/>
                  </a:lnTo>
                  <a:lnTo>
                    <a:pt x="1486479" y="236601"/>
                  </a:lnTo>
                  <a:lnTo>
                    <a:pt x="1303885" y="236601"/>
                  </a:lnTo>
                  <a:close/>
                  <a:moveTo>
                    <a:pt x="689233" y="185166"/>
                  </a:moveTo>
                  <a:lnTo>
                    <a:pt x="696948" y="185166"/>
                  </a:lnTo>
                  <a:lnTo>
                    <a:pt x="696948" y="228886"/>
                  </a:lnTo>
                  <a:lnTo>
                    <a:pt x="871827" y="228886"/>
                  </a:lnTo>
                  <a:lnTo>
                    <a:pt x="871827" y="236601"/>
                  </a:lnTo>
                  <a:lnTo>
                    <a:pt x="689233" y="236601"/>
                  </a:lnTo>
                  <a:close/>
                  <a:moveTo>
                    <a:pt x="74581" y="185166"/>
                  </a:moveTo>
                  <a:lnTo>
                    <a:pt x="82296" y="185166"/>
                  </a:lnTo>
                  <a:lnTo>
                    <a:pt x="82296" y="228886"/>
                  </a:lnTo>
                  <a:lnTo>
                    <a:pt x="257175" y="228886"/>
                  </a:lnTo>
                  <a:lnTo>
                    <a:pt x="257175" y="236601"/>
                  </a:lnTo>
                  <a:lnTo>
                    <a:pt x="74581" y="236601"/>
                  </a:lnTo>
                  <a:close/>
                  <a:moveTo>
                    <a:pt x="2576907" y="171021"/>
                  </a:moveTo>
                  <a:cubicBezTo>
                    <a:pt x="2592166" y="171021"/>
                    <a:pt x="2607168" y="180023"/>
                    <a:pt x="2621912" y="198025"/>
                  </a:cubicBezTo>
                  <a:cubicBezTo>
                    <a:pt x="2626199" y="203168"/>
                    <a:pt x="2630485" y="207026"/>
                    <a:pt x="2634771" y="209598"/>
                  </a:cubicBezTo>
                  <a:cubicBezTo>
                    <a:pt x="2626027" y="209598"/>
                    <a:pt x="2620455" y="207883"/>
                    <a:pt x="2618055" y="204454"/>
                  </a:cubicBezTo>
                  <a:cubicBezTo>
                    <a:pt x="2618055" y="209598"/>
                    <a:pt x="2617197" y="213884"/>
                    <a:pt x="2615483" y="217313"/>
                  </a:cubicBezTo>
                  <a:cubicBezTo>
                    <a:pt x="2611368" y="215084"/>
                    <a:pt x="2608368" y="211226"/>
                    <a:pt x="2606482" y="205740"/>
                  </a:cubicBezTo>
                  <a:cubicBezTo>
                    <a:pt x="2603910" y="212598"/>
                    <a:pt x="2597909" y="216027"/>
                    <a:pt x="2588480" y="216027"/>
                  </a:cubicBezTo>
                  <a:cubicBezTo>
                    <a:pt x="2594480" y="213455"/>
                    <a:pt x="2597481" y="207455"/>
                    <a:pt x="2597481" y="198025"/>
                  </a:cubicBezTo>
                  <a:lnTo>
                    <a:pt x="2585103" y="181778"/>
                  </a:lnTo>
                  <a:lnTo>
                    <a:pt x="2585008" y="181566"/>
                  </a:lnTo>
                  <a:lnTo>
                    <a:pt x="2584912" y="181528"/>
                  </a:lnTo>
                  <a:close/>
                  <a:moveTo>
                    <a:pt x="1962257" y="171021"/>
                  </a:moveTo>
                  <a:cubicBezTo>
                    <a:pt x="1977516" y="171021"/>
                    <a:pt x="1992518" y="180023"/>
                    <a:pt x="2007262" y="198025"/>
                  </a:cubicBezTo>
                  <a:cubicBezTo>
                    <a:pt x="2011549" y="203168"/>
                    <a:pt x="2015835" y="207026"/>
                    <a:pt x="2020121" y="209598"/>
                  </a:cubicBezTo>
                  <a:cubicBezTo>
                    <a:pt x="2011377" y="209598"/>
                    <a:pt x="2005805" y="207883"/>
                    <a:pt x="2003405" y="204454"/>
                  </a:cubicBezTo>
                  <a:cubicBezTo>
                    <a:pt x="2003405" y="209598"/>
                    <a:pt x="2002547" y="213884"/>
                    <a:pt x="2000833" y="217313"/>
                  </a:cubicBezTo>
                  <a:cubicBezTo>
                    <a:pt x="1996718" y="215084"/>
                    <a:pt x="1993718" y="211226"/>
                    <a:pt x="1991832" y="205740"/>
                  </a:cubicBezTo>
                  <a:cubicBezTo>
                    <a:pt x="1989260" y="212598"/>
                    <a:pt x="1983259" y="216027"/>
                    <a:pt x="1973830" y="216027"/>
                  </a:cubicBezTo>
                  <a:cubicBezTo>
                    <a:pt x="1979830" y="213455"/>
                    <a:pt x="1982831" y="207455"/>
                    <a:pt x="1982831" y="198025"/>
                  </a:cubicBezTo>
                  <a:lnTo>
                    <a:pt x="1970453" y="181778"/>
                  </a:lnTo>
                  <a:lnTo>
                    <a:pt x="1970358" y="181566"/>
                  </a:lnTo>
                  <a:lnTo>
                    <a:pt x="1970262" y="181528"/>
                  </a:lnTo>
                  <a:close/>
                  <a:moveTo>
                    <a:pt x="1347605" y="171021"/>
                  </a:moveTo>
                  <a:cubicBezTo>
                    <a:pt x="1362864" y="171021"/>
                    <a:pt x="1377866" y="180023"/>
                    <a:pt x="1392610" y="198025"/>
                  </a:cubicBezTo>
                  <a:cubicBezTo>
                    <a:pt x="1396897" y="203168"/>
                    <a:pt x="1401183" y="207026"/>
                    <a:pt x="1405469" y="209598"/>
                  </a:cubicBezTo>
                  <a:cubicBezTo>
                    <a:pt x="1396725" y="209598"/>
                    <a:pt x="1391153" y="207883"/>
                    <a:pt x="1388753" y="204454"/>
                  </a:cubicBezTo>
                  <a:cubicBezTo>
                    <a:pt x="1388753" y="209598"/>
                    <a:pt x="1387895" y="213884"/>
                    <a:pt x="1386181" y="217313"/>
                  </a:cubicBezTo>
                  <a:cubicBezTo>
                    <a:pt x="1382066" y="215084"/>
                    <a:pt x="1379066" y="211226"/>
                    <a:pt x="1377180" y="205740"/>
                  </a:cubicBezTo>
                  <a:cubicBezTo>
                    <a:pt x="1374608" y="212598"/>
                    <a:pt x="1368607" y="216027"/>
                    <a:pt x="1359178" y="216027"/>
                  </a:cubicBezTo>
                  <a:cubicBezTo>
                    <a:pt x="1365178" y="213455"/>
                    <a:pt x="1368179" y="207455"/>
                    <a:pt x="1368179" y="198025"/>
                  </a:cubicBezTo>
                  <a:lnTo>
                    <a:pt x="1355801" y="181778"/>
                  </a:lnTo>
                  <a:lnTo>
                    <a:pt x="1355706" y="181566"/>
                  </a:lnTo>
                  <a:lnTo>
                    <a:pt x="1355610" y="181528"/>
                  </a:lnTo>
                  <a:close/>
                  <a:moveTo>
                    <a:pt x="732953" y="171021"/>
                  </a:moveTo>
                  <a:cubicBezTo>
                    <a:pt x="748212" y="171021"/>
                    <a:pt x="763214" y="180023"/>
                    <a:pt x="777958" y="198025"/>
                  </a:cubicBezTo>
                  <a:cubicBezTo>
                    <a:pt x="782245" y="203168"/>
                    <a:pt x="786531" y="207026"/>
                    <a:pt x="790817" y="209598"/>
                  </a:cubicBezTo>
                  <a:cubicBezTo>
                    <a:pt x="782073" y="209598"/>
                    <a:pt x="776501" y="207883"/>
                    <a:pt x="774101" y="204454"/>
                  </a:cubicBezTo>
                  <a:cubicBezTo>
                    <a:pt x="774101" y="209598"/>
                    <a:pt x="773243" y="213884"/>
                    <a:pt x="771529" y="217313"/>
                  </a:cubicBezTo>
                  <a:cubicBezTo>
                    <a:pt x="767414" y="215084"/>
                    <a:pt x="764414" y="211226"/>
                    <a:pt x="762528" y="205740"/>
                  </a:cubicBezTo>
                  <a:cubicBezTo>
                    <a:pt x="759956" y="212598"/>
                    <a:pt x="753955" y="216027"/>
                    <a:pt x="744526" y="216027"/>
                  </a:cubicBezTo>
                  <a:cubicBezTo>
                    <a:pt x="750526" y="213455"/>
                    <a:pt x="753527" y="207455"/>
                    <a:pt x="753527" y="198025"/>
                  </a:cubicBezTo>
                  <a:lnTo>
                    <a:pt x="741149" y="181778"/>
                  </a:lnTo>
                  <a:lnTo>
                    <a:pt x="741054" y="181566"/>
                  </a:lnTo>
                  <a:lnTo>
                    <a:pt x="740958" y="181528"/>
                  </a:lnTo>
                  <a:close/>
                  <a:moveTo>
                    <a:pt x="118301" y="171021"/>
                  </a:moveTo>
                  <a:cubicBezTo>
                    <a:pt x="133560" y="171021"/>
                    <a:pt x="148562" y="180023"/>
                    <a:pt x="163307" y="198025"/>
                  </a:cubicBezTo>
                  <a:cubicBezTo>
                    <a:pt x="167593" y="203168"/>
                    <a:pt x="171879" y="207026"/>
                    <a:pt x="176165" y="209598"/>
                  </a:cubicBezTo>
                  <a:cubicBezTo>
                    <a:pt x="167421" y="209598"/>
                    <a:pt x="161849" y="207883"/>
                    <a:pt x="159449" y="204454"/>
                  </a:cubicBezTo>
                  <a:cubicBezTo>
                    <a:pt x="159449" y="209598"/>
                    <a:pt x="158592" y="213884"/>
                    <a:pt x="156877" y="217313"/>
                  </a:cubicBezTo>
                  <a:cubicBezTo>
                    <a:pt x="152762" y="215084"/>
                    <a:pt x="149762" y="211226"/>
                    <a:pt x="147876" y="205740"/>
                  </a:cubicBezTo>
                  <a:cubicBezTo>
                    <a:pt x="145304" y="212598"/>
                    <a:pt x="139304" y="216027"/>
                    <a:pt x="129874" y="216027"/>
                  </a:cubicBezTo>
                  <a:cubicBezTo>
                    <a:pt x="135875" y="213455"/>
                    <a:pt x="138875" y="207455"/>
                    <a:pt x="138875" y="198025"/>
                  </a:cubicBezTo>
                  <a:lnTo>
                    <a:pt x="126496" y="181778"/>
                  </a:lnTo>
                  <a:lnTo>
                    <a:pt x="126402" y="181566"/>
                  </a:lnTo>
                  <a:lnTo>
                    <a:pt x="126306" y="181528"/>
                  </a:lnTo>
                  <a:close/>
                  <a:moveTo>
                    <a:pt x="2546046" y="159191"/>
                  </a:moveTo>
                  <a:cubicBezTo>
                    <a:pt x="2548960" y="159191"/>
                    <a:pt x="2551446" y="160220"/>
                    <a:pt x="2553504" y="162277"/>
                  </a:cubicBezTo>
                  <a:cubicBezTo>
                    <a:pt x="2555561" y="164335"/>
                    <a:pt x="2556590" y="166821"/>
                    <a:pt x="2556590" y="169736"/>
                  </a:cubicBezTo>
                  <a:lnTo>
                    <a:pt x="2546046" y="169736"/>
                  </a:lnTo>
                  <a:close/>
                  <a:moveTo>
                    <a:pt x="1931396" y="159191"/>
                  </a:moveTo>
                  <a:cubicBezTo>
                    <a:pt x="1934310" y="159191"/>
                    <a:pt x="1936796" y="160220"/>
                    <a:pt x="1938854" y="162277"/>
                  </a:cubicBezTo>
                  <a:cubicBezTo>
                    <a:pt x="1940911" y="164335"/>
                    <a:pt x="1941940" y="166821"/>
                    <a:pt x="1941940" y="169736"/>
                  </a:cubicBezTo>
                  <a:lnTo>
                    <a:pt x="1931396" y="169736"/>
                  </a:lnTo>
                  <a:close/>
                  <a:moveTo>
                    <a:pt x="1316744" y="159191"/>
                  </a:moveTo>
                  <a:cubicBezTo>
                    <a:pt x="1319658" y="159191"/>
                    <a:pt x="1322144" y="160220"/>
                    <a:pt x="1324202" y="162277"/>
                  </a:cubicBezTo>
                  <a:cubicBezTo>
                    <a:pt x="1326259" y="164335"/>
                    <a:pt x="1327288" y="166821"/>
                    <a:pt x="1327288" y="169736"/>
                  </a:cubicBezTo>
                  <a:lnTo>
                    <a:pt x="1316744" y="169736"/>
                  </a:lnTo>
                  <a:close/>
                  <a:moveTo>
                    <a:pt x="702092" y="159191"/>
                  </a:moveTo>
                  <a:cubicBezTo>
                    <a:pt x="705006" y="159191"/>
                    <a:pt x="707492" y="160220"/>
                    <a:pt x="709550" y="162277"/>
                  </a:cubicBezTo>
                  <a:cubicBezTo>
                    <a:pt x="711607" y="164335"/>
                    <a:pt x="712636" y="166821"/>
                    <a:pt x="712636" y="169736"/>
                  </a:cubicBezTo>
                  <a:lnTo>
                    <a:pt x="702092" y="169736"/>
                  </a:lnTo>
                  <a:close/>
                  <a:moveTo>
                    <a:pt x="87440" y="159191"/>
                  </a:moveTo>
                  <a:cubicBezTo>
                    <a:pt x="90355" y="159191"/>
                    <a:pt x="92841" y="160220"/>
                    <a:pt x="94898" y="162277"/>
                  </a:cubicBezTo>
                  <a:cubicBezTo>
                    <a:pt x="96955" y="164335"/>
                    <a:pt x="97984" y="166821"/>
                    <a:pt x="97984" y="169736"/>
                  </a:cubicBezTo>
                  <a:lnTo>
                    <a:pt x="87440" y="169736"/>
                  </a:lnTo>
                  <a:close/>
                  <a:moveTo>
                    <a:pt x="2624998" y="146333"/>
                  </a:moveTo>
                  <a:cubicBezTo>
                    <a:pt x="2634085" y="147876"/>
                    <a:pt x="2638629" y="153533"/>
                    <a:pt x="2638629" y="163306"/>
                  </a:cubicBezTo>
                  <a:cubicBezTo>
                    <a:pt x="2638629" y="167078"/>
                    <a:pt x="2636914" y="172522"/>
                    <a:pt x="2633485" y="179637"/>
                  </a:cubicBezTo>
                  <a:cubicBezTo>
                    <a:pt x="2630056" y="186752"/>
                    <a:pt x="2628342" y="191595"/>
                    <a:pt x="2628342" y="194167"/>
                  </a:cubicBezTo>
                  <a:cubicBezTo>
                    <a:pt x="2623884" y="191081"/>
                    <a:pt x="2621741" y="188081"/>
                    <a:pt x="2621912" y="185166"/>
                  </a:cubicBezTo>
                  <a:cubicBezTo>
                    <a:pt x="2621912" y="183794"/>
                    <a:pt x="2622427" y="181737"/>
                    <a:pt x="2623455" y="178994"/>
                  </a:cubicBezTo>
                  <a:cubicBezTo>
                    <a:pt x="2624484" y="176251"/>
                    <a:pt x="2624998" y="174708"/>
                    <a:pt x="2624998" y="174365"/>
                  </a:cubicBezTo>
                  <a:cubicBezTo>
                    <a:pt x="2624998" y="174193"/>
                    <a:pt x="2624827" y="173936"/>
                    <a:pt x="2624484" y="173593"/>
                  </a:cubicBezTo>
                  <a:lnTo>
                    <a:pt x="2621912" y="173593"/>
                  </a:lnTo>
                  <a:cubicBezTo>
                    <a:pt x="2616769" y="173593"/>
                    <a:pt x="2614197" y="171021"/>
                    <a:pt x="2614197" y="165878"/>
                  </a:cubicBezTo>
                  <a:cubicBezTo>
                    <a:pt x="2614369" y="164849"/>
                    <a:pt x="2614797" y="163135"/>
                    <a:pt x="2615483" y="160734"/>
                  </a:cubicBezTo>
                  <a:cubicBezTo>
                    <a:pt x="2615826" y="163649"/>
                    <a:pt x="2618140" y="165106"/>
                    <a:pt x="2622427" y="165106"/>
                  </a:cubicBezTo>
                  <a:cubicBezTo>
                    <a:pt x="2628256" y="165106"/>
                    <a:pt x="2631085" y="162792"/>
                    <a:pt x="2630913" y="158163"/>
                  </a:cubicBezTo>
                  <a:cubicBezTo>
                    <a:pt x="2630742" y="153019"/>
                    <a:pt x="2628770" y="149076"/>
                    <a:pt x="2624998" y="146333"/>
                  </a:cubicBezTo>
                  <a:close/>
                  <a:moveTo>
                    <a:pt x="2010348" y="146333"/>
                  </a:moveTo>
                  <a:cubicBezTo>
                    <a:pt x="2019435" y="147876"/>
                    <a:pt x="2023979" y="153533"/>
                    <a:pt x="2023979" y="163306"/>
                  </a:cubicBezTo>
                  <a:cubicBezTo>
                    <a:pt x="2023979" y="167078"/>
                    <a:pt x="2022264" y="172522"/>
                    <a:pt x="2018835" y="179637"/>
                  </a:cubicBezTo>
                  <a:cubicBezTo>
                    <a:pt x="2015406" y="186752"/>
                    <a:pt x="2013692" y="191595"/>
                    <a:pt x="2013692" y="194167"/>
                  </a:cubicBezTo>
                  <a:cubicBezTo>
                    <a:pt x="2009234" y="191081"/>
                    <a:pt x="2007091" y="188081"/>
                    <a:pt x="2007262" y="185166"/>
                  </a:cubicBezTo>
                  <a:cubicBezTo>
                    <a:pt x="2007262" y="183794"/>
                    <a:pt x="2007777" y="181737"/>
                    <a:pt x="2008805" y="178994"/>
                  </a:cubicBezTo>
                  <a:cubicBezTo>
                    <a:pt x="2009834" y="176251"/>
                    <a:pt x="2010348" y="174708"/>
                    <a:pt x="2010348" y="174365"/>
                  </a:cubicBezTo>
                  <a:cubicBezTo>
                    <a:pt x="2010348" y="174193"/>
                    <a:pt x="2010177" y="173936"/>
                    <a:pt x="2009834" y="173593"/>
                  </a:cubicBezTo>
                  <a:lnTo>
                    <a:pt x="2007262" y="173593"/>
                  </a:lnTo>
                  <a:cubicBezTo>
                    <a:pt x="2002119" y="173593"/>
                    <a:pt x="1999547" y="171021"/>
                    <a:pt x="1999547" y="165878"/>
                  </a:cubicBezTo>
                  <a:cubicBezTo>
                    <a:pt x="1999719" y="164849"/>
                    <a:pt x="2000147" y="163135"/>
                    <a:pt x="2000833" y="160734"/>
                  </a:cubicBezTo>
                  <a:cubicBezTo>
                    <a:pt x="2001176" y="163649"/>
                    <a:pt x="2003490" y="165106"/>
                    <a:pt x="2007777" y="165106"/>
                  </a:cubicBezTo>
                  <a:cubicBezTo>
                    <a:pt x="2013606" y="165106"/>
                    <a:pt x="2016435" y="162792"/>
                    <a:pt x="2016263" y="158163"/>
                  </a:cubicBezTo>
                  <a:cubicBezTo>
                    <a:pt x="2016092" y="153019"/>
                    <a:pt x="2014120" y="149076"/>
                    <a:pt x="2010348" y="146333"/>
                  </a:cubicBezTo>
                  <a:close/>
                  <a:moveTo>
                    <a:pt x="1395696" y="146333"/>
                  </a:moveTo>
                  <a:cubicBezTo>
                    <a:pt x="1404783" y="147876"/>
                    <a:pt x="1409327" y="153533"/>
                    <a:pt x="1409327" y="163306"/>
                  </a:cubicBezTo>
                  <a:cubicBezTo>
                    <a:pt x="1409327" y="167078"/>
                    <a:pt x="1407612" y="172522"/>
                    <a:pt x="1404183" y="179637"/>
                  </a:cubicBezTo>
                  <a:cubicBezTo>
                    <a:pt x="1400754" y="186752"/>
                    <a:pt x="1399040" y="191595"/>
                    <a:pt x="1399040" y="194167"/>
                  </a:cubicBezTo>
                  <a:cubicBezTo>
                    <a:pt x="1394582" y="191081"/>
                    <a:pt x="1392439" y="188081"/>
                    <a:pt x="1392610" y="185166"/>
                  </a:cubicBezTo>
                  <a:cubicBezTo>
                    <a:pt x="1392610" y="183794"/>
                    <a:pt x="1393125" y="181737"/>
                    <a:pt x="1394153" y="178994"/>
                  </a:cubicBezTo>
                  <a:cubicBezTo>
                    <a:pt x="1395182" y="176251"/>
                    <a:pt x="1395696" y="174708"/>
                    <a:pt x="1395696" y="174365"/>
                  </a:cubicBezTo>
                  <a:cubicBezTo>
                    <a:pt x="1395696" y="174193"/>
                    <a:pt x="1395525" y="173936"/>
                    <a:pt x="1395182" y="173593"/>
                  </a:cubicBezTo>
                  <a:lnTo>
                    <a:pt x="1392610" y="173593"/>
                  </a:lnTo>
                  <a:cubicBezTo>
                    <a:pt x="1387467" y="173593"/>
                    <a:pt x="1384895" y="171021"/>
                    <a:pt x="1384895" y="165878"/>
                  </a:cubicBezTo>
                  <a:cubicBezTo>
                    <a:pt x="1385067" y="164849"/>
                    <a:pt x="1385495" y="163135"/>
                    <a:pt x="1386181" y="160734"/>
                  </a:cubicBezTo>
                  <a:cubicBezTo>
                    <a:pt x="1386524" y="163649"/>
                    <a:pt x="1388838" y="165106"/>
                    <a:pt x="1393125" y="165106"/>
                  </a:cubicBezTo>
                  <a:cubicBezTo>
                    <a:pt x="1398954" y="165106"/>
                    <a:pt x="1401783" y="162792"/>
                    <a:pt x="1401611" y="158163"/>
                  </a:cubicBezTo>
                  <a:cubicBezTo>
                    <a:pt x="1401440" y="153019"/>
                    <a:pt x="1399468" y="149076"/>
                    <a:pt x="1395696" y="146333"/>
                  </a:cubicBezTo>
                  <a:close/>
                  <a:moveTo>
                    <a:pt x="781044" y="146333"/>
                  </a:moveTo>
                  <a:cubicBezTo>
                    <a:pt x="790131" y="147876"/>
                    <a:pt x="794675" y="153533"/>
                    <a:pt x="794675" y="163306"/>
                  </a:cubicBezTo>
                  <a:cubicBezTo>
                    <a:pt x="794675" y="167078"/>
                    <a:pt x="792960" y="172522"/>
                    <a:pt x="789531" y="179637"/>
                  </a:cubicBezTo>
                  <a:cubicBezTo>
                    <a:pt x="786102" y="186752"/>
                    <a:pt x="784388" y="191595"/>
                    <a:pt x="784388" y="194167"/>
                  </a:cubicBezTo>
                  <a:cubicBezTo>
                    <a:pt x="779930" y="191081"/>
                    <a:pt x="777787" y="188081"/>
                    <a:pt x="777958" y="185166"/>
                  </a:cubicBezTo>
                  <a:cubicBezTo>
                    <a:pt x="777958" y="183794"/>
                    <a:pt x="778473" y="181737"/>
                    <a:pt x="779501" y="178994"/>
                  </a:cubicBezTo>
                  <a:cubicBezTo>
                    <a:pt x="780530" y="176251"/>
                    <a:pt x="781044" y="174708"/>
                    <a:pt x="781044" y="174365"/>
                  </a:cubicBezTo>
                  <a:cubicBezTo>
                    <a:pt x="781044" y="174193"/>
                    <a:pt x="780873" y="173936"/>
                    <a:pt x="780530" y="173593"/>
                  </a:cubicBezTo>
                  <a:lnTo>
                    <a:pt x="777958" y="173593"/>
                  </a:lnTo>
                  <a:cubicBezTo>
                    <a:pt x="772815" y="173593"/>
                    <a:pt x="770243" y="171021"/>
                    <a:pt x="770243" y="165878"/>
                  </a:cubicBezTo>
                  <a:cubicBezTo>
                    <a:pt x="770415" y="164849"/>
                    <a:pt x="770843" y="163135"/>
                    <a:pt x="771529" y="160734"/>
                  </a:cubicBezTo>
                  <a:cubicBezTo>
                    <a:pt x="771872" y="163649"/>
                    <a:pt x="774186" y="165106"/>
                    <a:pt x="778473" y="165106"/>
                  </a:cubicBezTo>
                  <a:cubicBezTo>
                    <a:pt x="784302" y="165106"/>
                    <a:pt x="787131" y="162792"/>
                    <a:pt x="786959" y="158163"/>
                  </a:cubicBezTo>
                  <a:cubicBezTo>
                    <a:pt x="786788" y="153019"/>
                    <a:pt x="784816" y="149076"/>
                    <a:pt x="781044" y="146333"/>
                  </a:cubicBezTo>
                  <a:close/>
                  <a:moveTo>
                    <a:pt x="166393" y="146333"/>
                  </a:moveTo>
                  <a:cubicBezTo>
                    <a:pt x="175479" y="147876"/>
                    <a:pt x="180023" y="153533"/>
                    <a:pt x="180023" y="163306"/>
                  </a:cubicBezTo>
                  <a:cubicBezTo>
                    <a:pt x="180023" y="167078"/>
                    <a:pt x="178308" y="172522"/>
                    <a:pt x="174879" y="179637"/>
                  </a:cubicBezTo>
                  <a:cubicBezTo>
                    <a:pt x="171450" y="186752"/>
                    <a:pt x="169736" y="191595"/>
                    <a:pt x="169736" y="194167"/>
                  </a:cubicBezTo>
                  <a:cubicBezTo>
                    <a:pt x="165278" y="191081"/>
                    <a:pt x="163135" y="188081"/>
                    <a:pt x="163307" y="185166"/>
                  </a:cubicBezTo>
                  <a:cubicBezTo>
                    <a:pt x="163307" y="183794"/>
                    <a:pt x="163821" y="181737"/>
                    <a:pt x="164850" y="178994"/>
                  </a:cubicBezTo>
                  <a:cubicBezTo>
                    <a:pt x="165878" y="176251"/>
                    <a:pt x="166393" y="174708"/>
                    <a:pt x="166393" y="174365"/>
                  </a:cubicBezTo>
                  <a:cubicBezTo>
                    <a:pt x="166393" y="174193"/>
                    <a:pt x="166221" y="173936"/>
                    <a:pt x="165878" y="173593"/>
                  </a:cubicBezTo>
                  <a:lnTo>
                    <a:pt x="163307" y="173593"/>
                  </a:lnTo>
                  <a:cubicBezTo>
                    <a:pt x="158163" y="173593"/>
                    <a:pt x="155591" y="171021"/>
                    <a:pt x="155591" y="165878"/>
                  </a:cubicBezTo>
                  <a:cubicBezTo>
                    <a:pt x="155763" y="164849"/>
                    <a:pt x="156191" y="163135"/>
                    <a:pt x="156877" y="160734"/>
                  </a:cubicBezTo>
                  <a:cubicBezTo>
                    <a:pt x="157220" y="163649"/>
                    <a:pt x="159535" y="165106"/>
                    <a:pt x="163821" y="165106"/>
                  </a:cubicBezTo>
                  <a:cubicBezTo>
                    <a:pt x="169650" y="165106"/>
                    <a:pt x="172479" y="162792"/>
                    <a:pt x="172308" y="158163"/>
                  </a:cubicBezTo>
                  <a:cubicBezTo>
                    <a:pt x="172136" y="153019"/>
                    <a:pt x="170165" y="149076"/>
                    <a:pt x="166393" y="146333"/>
                  </a:cubicBezTo>
                  <a:close/>
                  <a:moveTo>
                    <a:pt x="2546046" y="142732"/>
                  </a:moveTo>
                  <a:cubicBezTo>
                    <a:pt x="2552046" y="142732"/>
                    <a:pt x="2555047" y="145304"/>
                    <a:pt x="2555047" y="150447"/>
                  </a:cubicBezTo>
                  <a:cubicBezTo>
                    <a:pt x="2557619" y="149419"/>
                    <a:pt x="2559419" y="148904"/>
                    <a:pt x="2560447" y="148904"/>
                  </a:cubicBezTo>
                  <a:cubicBezTo>
                    <a:pt x="2565077" y="148904"/>
                    <a:pt x="2567391" y="151390"/>
                    <a:pt x="2567391" y="156362"/>
                  </a:cubicBezTo>
                  <a:cubicBezTo>
                    <a:pt x="2567391" y="158763"/>
                    <a:pt x="2566705" y="160649"/>
                    <a:pt x="2565334" y="162020"/>
                  </a:cubicBezTo>
                  <a:cubicBezTo>
                    <a:pt x="2570477" y="162020"/>
                    <a:pt x="2573049" y="164592"/>
                    <a:pt x="2573049" y="169736"/>
                  </a:cubicBezTo>
                  <a:lnTo>
                    <a:pt x="2560705" y="169736"/>
                  </a:lnTo>
                  <a:cubicBezTo>
                    <a:pt x="2560705" y="165449"/>
                    <a:pt x="2559333" y="161935"/>
                    <a:pt x="2556590" y="159191"/>
                  </a:cubicBezTo>
                  <a:cubicBezTo>
                    <a:pt x="2553847" y="156448"/>
                    <a:pt x="2550332" y="155077"/>
                    <a:pt x="2546046" y="155077"/>
                  </a:cubicBezTo>
                  <a:close/>
                  <a:moveTo>
                    <a:pt x="1931396" y="142732"/>
                  </a:moveTo>
                  <a:cubicBezTo>
                    <a:pt x="1937396" y="142732"/>
                    <a:pt x="1940397" y="145304"/>
                    <a:pt x="1940397" y="150447"/>
                  </a:cubicBezTo>
                  <a:cubicBezTo>
                    <a:pt x="1942969" y="149419"/>
                    <a:pt x="1944769" y="148904"/>
                    <a:pt x="1945797" y="148904"/>
                  </a:cubicBezTo>
                  <a:cubicBezTo>
                    <a:pt x="1950427" y="148904"/>
                    <a:pt x="1952741" y="151390"/>
                    <a:pt x="1952741" y="156362"/>
                  </a:cubicBezTo>
                  <a:cubicBezTo>
                    <a:pt x="1952741" y="158763"/>
                    <a:pt x="1952055" y="160649"/>
                    <a:pt x="1950684" y="162020"/>
                  </a:cubicBezTo>
                  <a:cubicBezTo>
                    <a:pt x="1955827" y="162020"/>
                    <a:pt x="1958399" y="164592"/>
                    <a:pt x="1958399" y="169736"/>
                  </a:cubicBezTo>
                  <a:lnTo>
                    <a:pt x="1946055" y="169736"/>
                  </a:lnTo>
                  <a:cubicBezTo>
                    <a:pt x="1946055" y="165449"/>
                    <a:pt x="1944683" y="161935"/>
                    <a:pt x="1941940" y="159191"/>
                  </a:cubicBezTo>
                  <a:cubicBezTo>
                    <a:pt x="1939197" y="156448"/>
                    <a:pt x="1935682" y="155077"/>
                    <a:pt x="1931396" y="155077"/>
                  </a:cubicBezTo>
                  <a:close/>
                  <a:moveTo>
                    <a:pt x="1316744" y="142732"/>
                  </a:moveTo>
                  <a:cubicBezTo>
                    <a:pt x="1322744" y="142732"/>
                    <a:pt x="1325745" y="145304"/>
                    <a:pt x="1325745" y="150447"/>
                  </a:cubicBezTo>
                  <a:cubicBezTo>
                    <a:pt x="1328317" y="149419"/>
                    <a:pt x="1330117" y="148904"/>
                    <a:pt x="1331145" y="148904"/>
                  </a:cubicBezTo>
                  <a:cubicBezTo>
                    <a:pt x="1335775" y="148904"/>
                    <a:pt x="1338089" y="151390"/>
                    <a:pt x="1338089" y="156362"/>
                  </a:cubicBezTo>
                  <a:cubicBezTo>
                    <a:pt x="1338089" y="158763"/>
                    <a:pt x="1337403" y="160649"/>
                    <a:pt x="1336032" y="162020"/>
                  </a:cubicBezTo>
                  <a:cubicBezTo>
                    <a:pt x="1341175" y="162020"/>
                    <a:pt x="1343747" y="164592"/>
                    <a:pt x="1343747" y="169736"/>
                  </a:cubicBezTo>
                  <a:lnTo>
                    <a:pt x="1331403" y="169736"/>
                  </a:lnTo>
                  <a:cubicBezTo>
                    <a:pt x="1331403" y="165449"/>
                    <a:pt x="1330031" y="161935"/>
                    <a:pt x="1327288" y="159191"/>
                  </a:cubicBezTo>
                  <a:cubicBezTo>
                    <a:pt x="1324545" y="156448"/>
                    <a:pt x="1321030" y="155077"/>
                    <a:pt x="1316744" y="155077"/>
                  </a:cubicBezTo>
                  <a:close/>
                  <a:moveTo>
                    <a:pt x="702092" y="142732"/>
                  </a:moveTo>
                  <a:cubicBezTo>
                    <a:pt x="708092" y="142732"/>
                    <a:pt x="711093" y="145304"/>
                    <a:pt x="711093" y="150447"/>
                  </a:cubicBezTo>
                  <a:cubicBezTo>
                    <a:pt x="713665" y="149419"/>
                    <a:pt x="715465" y="148904"/>
                    <a:pt x="716493" y="148904"/>
                  </a:cubicBezTo>
                  <a:cubicBezTo>
                    <a:pt x="721123" y="148904"/>
                    <a:pt x="723437" y="151390"/>
                    <a:pt x="723437" y="156362"/>
                  </a:cubicBezTo>
                  <a:cubicBezTo>
                    <a:pt x="723437" y="158763"/>
                    <a:pt x="722751" y="160649"/>
                    <a:pt x="721380" y="162020"/>
                  </a:cubicBezTo>
                  <a:cubicBezTo>
                    <a:pt x="726523" y="162020"/>
                    <a:pt x="729095" y="164592"/>
                    <a:pt x="729095" y="169736"/>
                  </a:cubicBezTo>
                  <a:lnTo>
                    <a:pt x="716751" y="169736"/>
                  </a:lnTo>
                  <a:cubicBezTo>
                    <a:pt x="716751" y="165449"/>
                    <a:pt x="715379" y="161935"/>
                    <a:pt x="712636" y="159191"/>
                  </a:cubicBezTo>
                  <a:cubicBezTo>
                    <a:pt x="709893" y="156448"/>
                    <a:pt x="706378" y="155077"/>
                    <a:pt x="702092" y="155077"/>
                  </a:cubicBezTo>
                  <a:close/>
                  <a:moveTo>
                    <a:pt x="87440" y="142732"/>
                  </a:moveTo>
                  <a:cubicBezTo>
                    <a:pt x="93441" y="142732"/>
                    <a:pt x="96441" y="145304"/>
                    <a:pt x="96441" y="150447"/>
                  </a:cubicBezTo>
                  <a:cubicBezTo>
                    <a:pt x="99013" y="149419"/>
                    <a:pt x="100813" y="148904"/>
                    <a:pt x="101842" y="148904"/>
                  </a:cubicBezTo>
                  <a:cubicBezTo>
                    <a:pt x="106471" y="148904"/>
                    <a:pt x="108785" y="151390"/>
                    <a:pt x="108785" y="156362"/>
                  </a:cubicBezTo>
                  <a:cubicBezTo>
                    <a:pt x="108785" y="158763"/>
                    <a:pt x="108100" y="160649"/>
                    <a:pt x="106728" y="162020"/>
                  </a:cubicBezTo>
                  <a:cubicBezTo>
                    <a:pt x="111872" y="162020"/>
                    <a:pt x="114443" y="164592"/>
                    <a:pt x="114443" y="169736"/>
                  </a:cubicBezTo>
                  <a:lnTo>
                    <a:pt x="102099" y="169736"/>
                  </a:lnTo>
                  <a:cubicBezTo>
                    <a:pt x="102099" y="165449"/>
                    <a:pt x="100727" y="161935"/>
                    <a:pt x="97984" y="159191"/>
                  </a:cubicBezTo>
                  <a:cubicBezTo>
                    <a:pt x="95241" y="156448"/>
                    <a:pt x="91726" y="155077"/>
                    <a:pt x="87440" y="155077"/>
                  </a:cubicBezTo>
                  <a:close/>
                  <a:moveTo>
                    <a:pt x="2519042" y="124730"/>
                  </a:moveTo>
                  <a:cubicBezTo>
                    <a:pt x="2525386" y="124730"/>
                    <a:pt x="2530615" y="127173"/>
                    <a:pt x="2534730" y="132059"/>
                  </a:cubicBezTo>
                  <a:cubicBezTo>
                    <a:pt x="2538845" y="136946"/>
                    <a:pt x="2540902" y="142646"/>
                    <a:pt x="2540902" y="149162"/>
                  </a:cubicBezTo>
                  <a:lnTo>
                    <a:pt x="2540902" y="172307"/>
                  </a:lnTo>
                  <a:lnTo>
                    <a:pt x="2533187" y="172307"/>
                  </a:lnTo>
                  <a:lnTo>
                    <a:pt x="2533187" y="149162"/>
                  </a:lnTo>
                  <a:cubicBezTo>
                    <a:pt x="2533187" y="145047"/>
                    <a:pt x="2531815" y="141446"/>
                    <a:pt x="2529072" y="138360"/>
                  </a:cubicBezTo>
                  <a:cubicBezTo>
                    <a:pt x="2526329" y="135274"/>
                    <a:pt x="2522986" y="133731"/>
                    <a:pt x="2519042" y="133731"/>
                  </a:cubicBezTo>
                  <a:cubicBezTo>
                    <a:pt x="2516128" y="133731"/>
                    <a:pt x="2513470" y="134545"/>
                    <a:pt x="2511070" y="136174"/>
                  </a:cubicBezTo>
                  <a:cubicBezTo>
                    <a:pt x="2508670" y="137803"/>
                    <a:pt x="2507469" y="139989"/>
                    <a:pt x="2507469" y="142732"/>
                  </a:cubicBezTo>
                  <a:cubicBezTo>
                    <a:pt x="2507469" y="147876"/>
                    <a:pt x="2509613" y="150447"/>
                    <a:pt x="2513899" y="150447"/>
                  </a:cubicBezTo>
                  <a:cubicBezTo>
                    <a:pt x="2517328" y="150447"/>
                    <a:pt x="2519042" y="148304"/>
                    <a:pt x="2519042" y="144018"/>
                  </a:cubicBezTo>
                  <a:lnTo>
                    <a:pt x="2517756" y="141446"/>
                  </a:lnTo>
                  <a:cubicBezTo>
                    <a:pt x="2522900" y="141446"/>
                    <a:pt x="2525472" y="144875"/>
                    <a:pt x="2525472" y="151733"/>
                  </a:cubicBezTo>
                  <a:cubicBezTo>
                    <a:pt x="2525472" y="156877"/>
                    <a:pt x="2522900" y="159449"/>
                    <a:pt x="2517756" y="159449"/>
                  </a:cubicBezTo>
                  <a:cubicBezTo>
                    <a:pt x="2515870" y="159449"/>
                    <a:pt x="2514499" y="159020"/>
                    <a:pt x="2513642" y="158163"/>
                  </a:cubicBezTo>
                  <a:cubicBezTo>
                    <a:pt x="2513642" y="161592"/>
                    <a:pt x="2511841" y="164249"/>
                    <a:pt x="2508241" y="166135"/>
                  </a:cubicBezTo>
                  <a:cubicBezTo>
                    <a:pt x="2505498" y="167678"/>
                    <a:pt x="2502240" y="168450"/>
                    <a:pt x="2498468" y="168450"/>
                  </a:cubicBezTo>
                  <a:cubicBezTo>
                    <a:pt x="2501897" y="164163"/>
                    <a:pt x="2503612" y="160734"/>
                    <a:pt x="2503612" y="158163"/>
                  </a:cubicBezTo>
                  <a:cubicBezTo>
                    <a:pt x="2503612" y="156620"/>
                    <a:pt x="2502969" y="154219"/>
                    <a:pt x="2501683" y="150962"/>
                  </a:cubicBezTo>
                  <a:cubicBezTo>
                    <a:pt x="2500397" y="147704"/>
                    <a:pt x="2499754" y="145390"/>
                    <a:pt x="2499754" y="144018"/>
                  </a:cubicBezTo>
                  <a:cubicBezTo>
                    <a:pt x="2499926" y="138703"/>
                    <a:pt x="2501854" y="134160"/>
                    <a:pt x="2505541" y="130388"/>
                  </a:cubicBezTo>
                  <a:cubicBezTo>
                    <a:pt x="2509227" y="126616"/>
                    <a:pt x="2513727" y="124730"/>
                    <a:pt x="2519042" y="124730"/>
                  </a:cubicBezTo>
                  <a:close/>
                  <a:moveTo>
                    <a:pt x="1904392" y="124730"/>
                  </a:moveTo>
                  <a:cubicBezTo>
                    <a:pt x="1910736" y="124730"/>
                    <a:pt x="1915965" y="127173"/>
                    <a:pt x="1920080" y="132059"/>
                  </a:cubicBezTo>
                  <a:cubicBezTo>
                    <a:pt x="1924195" y="136946"/>
                    <a:pt x="1926252" y="142646"/>
                    <a:pt x="1926252" y="149162"/>
                  </a:cubicBezTo>
                  <a:lnTo>
                    <a:pt x="1926252" y="172307"/>
                  </a:lnTo>
                  <a:lnTo>
                    <a:pt x="1918537" y="172307"/>
                  </a:lnTo>
                  <a:lnTo>
                    <a:pt x="1918537" y="149162"/>
                  </a:lnTo>
                  <a:cubicBezTo>
                    <a:pt x="1918537" y="145047"/>
                    <a:pt x="1917165" y="141446"/>
                    <a:pt x="1914422" y="138360"/>
                  </a:cubicBezTo>
                  <a:cubicBezTo>
                    <a:pt x="1911679" y="135274"/>
                    <a:pt x="1908336" y="133731"/>
                    <a:pt x="1904392" y="133731"/>
                  </a:cubicBezTo>
                  <a:cubicBezTo>
                    <a:pt x="1901478" y="133731"/>
                    <a:pt x="1898820" y="134545"/>
                    <a:pt x="1896420" y="136174"/>
                  </a:cubicBezTo>
                  <a:cubicBezTo>
                    <a:pt x="1894020" y="137803"/>
                    <a:pt x="1892819" y="139989"/>
                    <a:pt x="1892819" y="142732"/>
                  </a:cubicBezTo>
                  <a:cubicBezTo>
                    <a:pt x="1892819" y="147876"/>
                    <a:pt x="1894963" y="150447"/>
                    <a:pt x="1899249" y="150447"/>
                  </a:cubicBezTo>
                  <a:cubicBezTo>
                    <a:pt x="1902678" y="150447"/>
                    <a:pt x="1904392" y="148304"/>
                    <a:pt x="1904392" y="144018"/>
                  </a:cubicBezTo>
                  <a:lnTo>
                    <a:pt x="1903106" y="141446"/>
                  </a:lnTo>
                  <a:cubicBezTo>
                    <a:pt x="1908250" y="141446"/>
                    <a:pt x="1910822" y="144875"/>
                    <a:pt x="1910822" y="151733"/>
                  </a:cubicBezTo>
                  <a:cubicBezTo>
                    <a:pt x="1910822" y="156877"/>
                    <a:pt x="1908250" y="159449"/>
                    <a:pt x="1903106" y="159449"/>
                  </a:cubicBezTo>
                  <a:cubicBezTo>
                    <a:pt x="1901220" y="159449"/>
                    <a:pt x="1899849" y="159020"/>
                    <a:pt x="1898992" y="158163"/>
                  </a:cubicBezTo>
                  <a:cubicBezTo>
                    <a:pt x="1898992" y="161592"/>
                    <a:pt x="1897191" y="164249"/>
                    <a:pt x="1893591" y="166135"/>
                  </a:cubicBezTo>
                  <a:cubicBezTo>
                    <a:pt x="1890848" y="167678"/>
                    <a:pt x="1887590" y="168450"/>
                    <a:pt x="1883818" y="168450"/>
                  </a:cubicBezTo>
                  <a:cubicBezTo>
                    <a:pt x="1887247" y="164163"/>
                    <a:pt x="1888962" y="160734"/>
                    <a:pt x="1888962" y="158163"/>
                  </a:cubicBezTo>
                  <a:cubicBezTo>
                    <a:pt x="1888962" y="156620"/>
                    <a:pt x="1888319" y="154219"/>
                    <a:pt x="1887033" y="150962"/>
                  </a:cubicBezTo>
                  <a:cubicBezTo>
                    <a:pt x="1885747" y="147704"/>
                    <a:pt x="1885104" y="145390"/>
                    <a:pt x="1885104" y="144018"/>
                  </a:cubicBezTo>
                  <a:cubicBezTo>
                    <a:pt x="1885276" y="138703"/>
                    <a:pt x="1887204" y="134160"/>
                    <a:pt x="1890891" y="130388"/>
                  </a:cubicBezTo>
                  <a:cubicBezTo>
                    <a:pt x="1894577" y="126616"/>
                    <a:pt x="1899077" y="124730"/>
                    <a:pt x="1904392" y="124730"/>
                  </a:cubicBezTo>
                  <a:close/>
                  <a:moveTo>
                    <a:pt x="1289740" y="124730"/>
                  </a:moveTo>
                  <a:cubicBezTo>
                    <a:pt x="1296084" y="124730"/>
                    <a:pt x="1301313" y="127173"/>
                    <a:pt x="1305428" y="132059"/>
                  </a:cubicBezTo>
                  <a:cubicBezTo>
                    <a:pt x="1309543" y="136946"/>
                    <a:pt x="1311600" y="142646"/>
                    <a:pt x="1311600" y="149162"/>
                  </a:cubicBezTo>
                  <a:lnTo>
                    <a:pt x="1311600" y="172307"/>
                  </a:lnTo>
                  <a:lnTo>
                    <a:pt x="1303885" y="172307"/>
                  </a:lnTo>
                  <a:lnTo>
                    <a:pt x="1303885" y="149162"/>
                  </a:lnTo>
                  <a:cubicBezTo>
                    <a:pt x="1303885" y="145047"/>
                    <a:pt x="1302513" y="141446"/>
                    <a:pt x="1299770" y="138360"/>
                  </a:cubicBezTo>
                  <a:cubicBezTo>
                    <a:pt x="1297027" y="135274"/>
                    <a:pt x="1293684" y="133731"/>
                    <a:pt x="1289740" y="133731"/>
                  </a:cubicBezTo>
                  <a:cubicBezTo>
                    <a:pt x="1286826" y="133731"/>
                    <a:pt x="1284168" y="134545"/>
                    <a:pt x="1281768" y="136174"/>
                  </a:cubicBezTo>
                  <a:cubicBezTo>
                    <a:pt x="1279368" y="137803"/>
                    <a:pt x="1278167" y="139989"/>
                    <a:pt x="1278167" y="142732"/>
                  </a:cubicBezTo>
                  <a:cubicBezTo>
                    <a:pt x="1278167" y="147876"/>
                    <a:pt x="1280311" y="150447"/>
                    <a:pt x="1284597" y="150447"/>
                  </a:cubicBezTo>
                  <a:cubicBezTo>
                    <a:pt x="1288026" y="150447"/>
                    <a:pt x="1289740" y="148304"/>
                    <a:pt x="1289740" y="144018"/>
                  </a:cubicBezTo>
                  <a:lnTo>
                    <a:pt x="1288454" y="141446"/>
                  </a:lnTo>
                  <a:cubicBezTo>
                    <a:pt x="1293598" y="141446"/>
                    <a:pt x="1296170" y="144875"/>
                    <a:pt x="1296170" y="151733"/>
                  </a:cubicBezTo>
                  <a:cubicBezTo>
                    <a:pt x="1296170" y="156877"/>
                    <a:pt x="1293598" y="159449"/>
                    <a:pt x="1288454" y="159449"/>
                  </a:cubicBezTo>
                  <a:cubicBezTo>
                    <a:pt x="1286568" y="159449"/>
                    <a:pt x="1285197" y="159020"/>
                    <a:pt x="1284340" y="158163"/>
                  </a:cubicBezTo>
                  <a:cubicBezTo>
                    <a:pt x="1284340" y="161592"/>
                    <a:pt x="1282539" y="164249"/>
                    <a:pt x="1278939" y="166135"/>
                  </a:cubicBezTo>
                  <a:cubicBezTo>
                    <a:pt x="1276196" y="167678"/>
                    <a:pt x="1272938" y="168450"/>
                    <a:pt x="1269166" y="168450"/>
                  </a:cubicBezTo>
                  <a:cubicBezTo>
                    <a:pt x="1272595" y="164163"/>
                    <a:pt x="1274310" y="160734"/>
                    <a:pt x="1274310" y="158163"/>
                  </a:cubicBezTo>
                  <a:cubicBezTo>
                    <a:pt x="1274310" y="156620"/>
                    <a:pt x="1273667" y="154219"/>
                    <a:pt x="1272381" y="150962"/>
                  </a:cubicBezTo>
                  <a:cubicBezTo>
                    <a:pt x="1271095" y="147704"/>
                    <a:pt x="1270452" y="145390"/>
                    <a:pt x="1270452" y="144018"/>
                  </a:cubicBezTo>
                  <a:cubicBezTo>
                    <a:pt x="1270624" y="138703"/>
                    <a:pt x="1272552" y="134160"/>
                    <a:pt x="1276239" y="130388"/>
                  </a:cubicBezTo>
                  <a:cubicBezTo>
                    <a:pt x="1279925" y="126616"/>
                    <a:pt x="1284425" y="124730"/>
                    <a:pt x="1289740" y="124730"/>
                  </a:cubicBezTo>
                  <a:close/>
                  <a:moveTo>
                    <a:pt x="675088" y="124730"/>
                  </a:moveTo>
                  <a:cubicBezTo>
                    <a:pt x="681432" y="124730"/>
                    <a:pt x="686661" y="127173"/>
                    <a:pt x="690776" y="132059"/>
                  </a:cubicBezTo>
                  <a:cubicBezTo>
                    <a:pt x="694891" y="136946"/>
                    <a:pt x="696948" y="142646"/>
                    <a:pt x="696948" y="149162"/>
                  </a:cubicBezTo>
                  <a:lnTo>
                    <a:pt x="696948" y="172307"/>
                  </a:lnTo>
                  <a:lnTo>
                    <a:pt x="689233" y="172307"/>
                  </a:lnTo>
                  <a:lnTo>
                    <a:pt x="689233" y="149162"/>
                  </a:lnTo>
                  <a:cubicBezTo>
                    <a:pt x="689233" y="145047"/>
                    <a:pt x="687861" y="141446"/>
                    <a:pt x="685118" y="138360"/>
                  </a:cubicBezTo>
                  <a:cubicBezTo>
                    <a:pt x="682375" y="135274"/>
                    <a:pt x="679032" y="133731"/>
                    <a:pt x="675088" y="133731"/>
                  </a:cubicBezTo>
                  <a:cubicBezTo>
                    <a:pt x="672174" y="133731"/>
                    <a:pt x="669516" y="134545"/>
                    <a:pt x="667116" y="136174"/>
                  </a:cubicBezTo>
                  <a:cubicBezTo>
                    <a:pt x="664716" y="137803"/>
                    <a:pt x="663515" y="139989"/>
                    <a:pt x="663515" y="142732"/>
                  </a:cubicBezTo>
                  <a:cubicBezTo>
                    <a:pt x="663515" y="147876"/>
                    <a:pt x="665659" y="150447"/>
                    <a:pt x="669945" y="150447"/>
                  </a:cubicBezTo>
                  <a:cubicBezTo>
                    <a:pt x="673374" y="150447"/>
                    <a:pt x="675088" y="148304"/>
                    <a:pt x="675088" y="144018"/>
                  </a:cubicBezTo>
                  <a:lnTo>
                    <a:pt x="673802" y="141446"/>
                  </a:lnTo>
                  <a:cubicBezTo>
                    <a:pt x="678946" y="141446"/>
                    <a:pt x="681518" y="144875"/>
                    <a:pt x="681518" y="151733"/>
                  </a:cubicBezTo>
                  <a:cubicBezTo>
                    <a:pt x="681518" y="156877"/>
                    <a:pt x="678946" y="159449"/>
                    <a:pt x="673802" y="159449"/>
                  </a:cubicBezTo>
                  <a:cubicBezTo>
                    <a:pt x="671916" y="159449"/>
                    <a:pt x="670545" y="159020"/>
                    <a:pt x="669688" y="158163"/>
                  </a:cubicBezTo>
                  <a:cubicBezTo>
                    <a:pt x="669688" y="161592"/>
                    <a:pt x="667887" y="164249"/>
                    <a:pt x="664287" y="166135"/>
                  </a:cubicBezTo>
                  <a:cubicBezTo>
                    <a:pt x="661544" y="167678"/>
                    <a:pt x="658286" y="168450"/>
                    <a:pt x="654514" y="168450"/>
                  </a:cubicBezTo>
                  <a:cubicBezTo>
                    <a:pt x="657943" y="164163"/>
                    <a:pt x="659658" y="160734"/>
                    <a:pt x="659658" y="158163"/>
                  </a:cubicBezTo>
                  <a:cubicBezTo>
                    <a:pt x="659658" y="156620"/>
                    <a:pt x="659015" y="154219"/>
                    <a:pt x="657729" y="150962"/>
                  </a:cubicBezTo>
                  <a:cubicBezTo>
                    <a:pt x="656443" y="147704"/>
                    <a:pt x="655800" y="145390"/>
                    <a:pt x="655800" y="144018"/>
                  </a:cubicBezTo>
                  <a:cubicBezTo>
                    <a:pt x="655972" y="138703"/>
                    <a:pt x="657900" y="134160"/>
                    <a:pt x="661587" y="130388"/>
                  </a:cubicBezTo>
                  <a:cubicBezTo>
                    <a:pt x="665273" y="126616"/>
                    <a:pt x="669773" y="124730"/>
                    <a:pt x="675088" y="124730"/>
                  </a:cubicBezTo>
                  <a:close/>
                  <a:moveTo>
                    <a:pt x="60437" y="124730"/>
                  </a:moveTo>
                  <a:cubicBezTo>
                    <a:pt x="66780" y="124730"/>
                    <a:pt x="72009" y="127173"/>
                    <a:pt x="76124" y="132059"/>
                  </a:cubicBezTo>
                  <a:cubicBezTo>
                    <a:pt x="80239" y="136946"/>
                    <a:pt x="82296" y="142646"/>
                    <a:pt x="82296" y="149162"/>
                  </a:cubicBezTo>
                  <a:lnTo>
                    <a:pt x="82296" y="172307"/>
                  </a:lnTo>
                  <a:lnTo>
                    <a:pt x="74581" y="172307"/>
                  </a:lnTo>
                  <a:lnTo>
                    <a:pt x="74581" y="149162"/>
                  </a:lnTo>
                  <a:cubicBezTo>
                    <a:pt x="74581" y="145047"/>
                    <a:pt x="73210" y="141446"/>
                    <a:pt x="70466" y="138360"/>
                  </a:cubicBezTo>
                  <a:cubicBezTo>
                    <a:pt x="67723" y="135274"/>
                    <a:pt x="64380" y="133731"/>
                    <a:pt x="60437" y="133731"/>
                  </a:cubicBezTo>
                  <a:cubicBezTo>
                    <a:pt x="57522" y="133731"/>
                    <a:pt x="54864" y="134545"/>
                    <a:pt x="52464" y="136174"/>
                  </a:cubicBezTo>
                  <a:cubicBezTo>
                    <a:pt x="50064" y="137803"/>
                    <a:pt x="48864" y="139989"/>
                    <a:pt x="48864" y="142732"/>
                  </a:cubicBezTo>
                  <a:cubicBezTo>
                    <a:pt x="48864" y="147876"/>
                    <a:pt x="51007" y="150447"/>
                    <a:pt x="55293" y="150447"/>
                  </a:cubicBezTo>
                  <a:cubicBezTo>
                    <a:pt x="58722" y="150447"/>
                    <a:pt x="60437" y="148304"/>
                    <a:pt x="60437" y="144018"/>
                  </a:cubicBezTo>
                  <a:lnTo>
                    <a:pt x="59151" y="141446"/>
                  </a:lnTo>
                  <a:cubicBezTo>
                    <a:pt x="64294" y="141446"/>
                    <a:pt x="66866" y="144875"/>
                    <a:pt x="66866" y="151733"/>
                  </a:cubicBezTo>
                  <a:cubicBezTo>
                    <a:pt x="66866" y="156877"/>
                    <a:pt x="64294" y="159449"/>
                    <a:pt x="59151" y="159449"/>
                  </a:cubicBezTo>
                  <a:cubicBezTo>
                    <a:pt x="57265" y="159449"/>
                    <a:pt x="55893" y="159020"/>
                    <a:pt x="55036" y="158163"/>
                  </a:cubicBezTo>
                  <a:cubicBezTo>
                    <a:pt x="55036" y="161592"/>
                    <a:pt x="53236" y="164249"/>
                    <a:pt x="49635" y="166135"/>
                  </a:cubicBezTo>
                  <a:cubicBezTo>
                    <a:pt x="46892" y="167678"/>
                    <a:pt x="43634" y="168450"/>
                    <a:pt x="39863" y="168450"/>
                  </a:cubicBezTo>
                  <a:cubicBezTo>
                    <a:pt x="43292" y="164163"/>
                    <a:pt x="45006" y="160734"/>
                    <a:pt x="45006" y="158163"/>
                  </a:cubicBezTo>
                  <a:cubicBezTo>
                    <a:pt x="45006" y="156620"/>
                    <a:pt x="44363" y="154219"/>
                    <a:pt x="43077" y="150962"/>
                  </a:cubicBezTo>
                  <a:cubicBezTo>
                    <a:pt x="41791" y="147704"/>
                    <a:pt x="41148" y="145390"/>
                    <a:pt x="41148" y="144018"/>
                  </a:cubicBezTo>
                  <a:cubicBezTo>
                    <a:pt x="41320" y="138703"/>
                    <a:pt x="43249" y="134160"/>
                    <a:pt x="46935" y="130388"/>
                  </a:cubicBezTo>
                  <a:cubicBezTo>
                    <a:pt x="50621" y="126616"/>
                    <a:pt x="55122" y="124730"/>
                    <a:pt x="60437" y="124730"/>
                  </a:cubicBezTo>
                  <a:close/>
                  <a:moveTo>
                    <a:pt x="2664346" y="123444"/>
                  </a:moveTo>
                  <a:cubicBezTo>
                    <a:pt x="2666061" y="124644"/>
                    <a:pt x="2666918" y="126787"/>
                    <a:pt x="2666918" y="129873"/>
                  </a:cubicBezTo>
                  <a:cubicBezTo>
                    <a:pt x="2666746" y="135017"/>
                    <a:pt x="2664775" y="139303"/>
                    <a:pt x="2661003" y="142732"/>
                  </a:cubicBezTo>
                  <a:cubicBezTo>
                    <a:pt x="2657231" y="146161"/>
                    <a:pt x="2652773" y="147876"/>
                    <a:pt x="2647630" y="147876"/>
                  </a:cubicBezTo>
                  <a:cubicBezTo>
                    <a:pt x="2644887" y="147876"/>
                    <a:pt x="2640815" y="147233"/>
                    <a:pt x="2635414" y="145947"/>
                  </a:cubicBezTo>
                  <a:cubicBezTo>
                    <a:pt x="2630013" y="144661"/>
                    <a:pt x="2625941" y="144018"/>
                    <a:pt x="2623198" y="144018"/>
                  </a:cubicBezTo>
                  <a:lnTo>
                    <a:pt x="2616769" y="144018"/>
                  </a:lnTo>
                  <a:cubicBezTo>
                    <a:pt x="2623627" y="147447"/>
                    <a:pt x="2627056" y="152162"/>
                    <a:pt x="2627056" y="158163"/>
                  </a:cubicBezTo>
                  <a:cubicBezTo>
                    <a:pt x="2616597" y="152162"/>
                    <a:pt x="2608882" y="149162"/>
                    <a:pt x="2603910" y="149162"/>
                  </a:cubicBezTo>
                  <a:cubicBezTo>
                    <a:pt x="2595338" y="149162"/>
                    <a:pt x="2585051" y="153448"/>
                    <a:pt x="2573049" y="162020"/>
                  </a:cubicBezTo>
                  <a:lnTo>
                    <a:pt x="2569191" y="159449"/>
                  </a:lnTo>
                  <a:cubicBezTo>
                    <a:pt x="2583593" y="142304"/>
                    <a:pt x="2601595" y="133731"/>
                    <a:pt x="2623198" y="133731"/>
                  </a:cubicBezTo>
                  <a:cubicBezTo>
                    <a:pt x="2625427" y="133731"/>
                    <a:pt x="2628856" y="133945"/>
                    <a:pt x="2633485" y="134374"/>
                  </a:cubicBezTo>
                  <a:cubicBezTo>
                    <a:pt x="2638114" y="134803"/>
                    <a:pt x="2641543" y="135017"/>
                    <a:pt x="2643772" y="135017"/>
                  </a:cubicBezTo>
                  <a:cubicBezTo>
                    <a:pt x="2655774" y="135017"/>
                    <a:pt x="2662632" y="131159"/>
                    <a:pt x="2664346" y="123444"/>
                  </a:cubicBezTo>
                  <a:close/>
                  <a:moveTo>
                    <a:pt x="2049696" y="123444"/>
                  </a:moveTo>
                  <a:cubicBezTo>
                    <a:pt x="2051411" y="124644"/>
                    <a:pt x="2052268" y="126787"/>
                    <a:pt x="2052268" y="129873"/>
                  </a:cubicBezTo>
                  <a:cubicBezTo>
                    <a:pt x="2052096" y="135017"/>
                    <a:pt x="2050125" y="139303"/>
                    <a:pt x="2046353" y="142732"/>
                  </a:cubicBezTo>
                  <a:cubicBezTo>
                    <a:pt x="2042581" y="146161"/>
                    <a:pt x="2038123" y="147876"/>
                    <a:pt x="2032980" y="147876"/>
                  </a:cubicBezTo>
                  <a:cubicBezTo>
                    <a:pt x="2030237" y="147876"/>
                    <a:pt x="2026165" y="147233"/>
                    <a:pt x="2020764" y="145947"/>
                  </a:cubicBezTo>
                  <a:cubicBezTo>
                    <a:pt x="2015363" y="144661"/>
                    <a:pt x="2011291" y="144018"/>
                    <a:pt x="2008548" y="144018"/>
                  </a:cubicBezTo>
                  <a:lnTo>
                    <a:pt x="2002119" y="144018"/>
                  </a:lnTo>
                  <a:cubicBezTo>
                    <a:pt x="2008977" y="147447"/>
                    <a:pt x="2012406" y="152162"/>
                    <a:pt x="2012406" y="158163"/>
                  </a:cubicBezTo>
                  <a:cubicBezTo>
                    <a:pt x="2001947" y="152162"/>
                    <a:pt x="1994232" y="149162"/>
                    <a:pt x="1989260" y="149162"/>
                  </a:cubicBezTo>
                  <a:cubicBezTo>
                    <a:pt x="1980688" y="149162"/>
                    <a:pt x="1970401" y="153448"/>
                    <a:pt x="1958399" y="162020"/>
                  </a:cubicBezTo>
                  <a:lnTo>
                    <a:pt x="1954541" y="159449"/>
                  </a:lnTo>
                  <a:cubicBezTo>
                    <a:pt x="1968943" y="142304"/>
                    <a:pt x="1986945" y="133731"/>
                    <a:pt x="2008548" y="133731"/>
                  </a:cubicBezTo>
                  <a:cubicBezTo>
                    <a:pt x="2010777" y="133731"/>
                    <a:pt x="2014206" y="133945"/>
                    <a:pt x="2018835" y="134374"/>
                  </a:cubicBezTo>
                  <a:cubicBezTo>
                    <a:pt x="2023464" y="134803"/>
                    <a:pt x="2026893" y="135017"/>
                    <a:pt x="2029122" y="135017"/>
                  </a:cubicBezTo>
                  <a:cubicBezTo>
                    <a:pt x="2041124" y="135017"/>
                    <a:pt x="2047982" y="131159"/>
                    <a:pt x="2049696" y="123444"/>
                  </a:cubicBezTo>
                  <a:close/>
                  <a:moveTo>
                    <a:pt x="1435044" y="123444"/>
                  </a:moveTo>
                  <a:cubicBezTo>
                    <a:pt x="1436759" y="124644"/>
                    <a:pt x="1437616" y="126787"/>
                    <a:pt x="1437616" y="129873"/>
                  </a:cubicBezTo>
                  <a:cubicBezTo>
                    <a:pt x="1437444" y="135017"/>
                    <a:pt x="1435473" y="139303"/>
                    <a:pt x="1431701" y="142732"/>
                  </a:cubicBezTo>
                  <a:cubicBezTo>
                    <a:pt x="1427929" y="146161"/>
                    <a:pt x="1423471" y="147876"/>
                    <a:pt x="1418328" y="147876"/>
                  </a:cubicBezTo>
                  <a:cubicBezTo>
                    <a:pt x="1415585" y="147876"/>
                    <a:pt x="1411513" y="147233"/>
                    <a:pt x="1406112" y="145947"/>
                  </a:cubicBezTo>
                  <a:cubicBezTo>
                    <a:pt x="1400711" y="144661"/>
                    <a:pt x="1396639" y="144018"/>
                    <a:pt x="1393896" y="144018"/>
                  </a:cubicBezTo>
                  <a:lnTo>
                    <a:pt x="1387467" y="144018"/>
                  </a:lnTo>
                  <a:cubicBezTo>
                    <a:pt x="1394325" y="147447"/>
                    <a:pt x="1397754" y="152162"/>
                    <a:pt x="1397754" y="158163"/>
                  </a:cubicBezTo>
                  <a:cubicBezTo>
                    <a:pt x="1387295" y="152162"/>
                    <a:pt x="1379580" y="149162"/>
                    <a:pt x="1374608" y="149162"/>
                  </a:cubicBezTo>
                  <a:cubicBezTo>
                    <a:pt x="1366036" y="149162"/>
                    <a:pt x="1355749" y="153448"/>
                    <a:pt x="1343747" y="162020"/>
                  </a:cubicBezTo>
                  <a:lnTo>
                    <a:pt x="1339889" y="159449"/>
                  </a:lnTo>
                  <a:cubicBezTo>
                    <a:pt x="1354291" y="142304"/>
                    <a:pt x="1372293" y="133731"/>
                    <a:pt x="1393896" y="133731"/>
                  </a:cubicBezTo>
                  <a:cubicBezTo>
                    <a:pt x="1396125" y="133731"/>
                    <a:pt x="1399554" y="133945"/>
                    <a:pt x="1404183" y="134374"/>
                  </a:cubicBezTo>
                  <a:cubicBezTo>
                    <a:pt x="1408812" y="134803"/>
                    <a:pt x="1412241" y="135017"/>
                    <a:pt x="1414470" y="135017"/>
                  </a:cubicBezTo>
                  <a:cubicBezTo>
                    <a:pt x="1426472" y="135017"/>
                    <a:pt x="1433330" y="131159"/>
                    <a:pt x="1435044" y="123444"/>
                  </a:cubicBezTo>
                  <a:close/>
                  <a:moveTo>
                    <a:pt x="820392" y="123444"/>
                  </a:moveTo>
                  <a:cubicBezTo>
                    <a:pt x="822107" y="124644"/>
                    <a:pt x="822964" y="126787"/>
                    <a:pt x="822964" y="129873"/>
                  </a:cubicBezTo>
                  <a:cubicBezTo>
                    <a:pt x="822792" y="135017"/>
                    <a:pt x="820821" y="139303"/>
                    <a:pt x="817049" y="142732"/>
                  </a:cubicBezTo>
                  <a:cubicBezTo>
                    <a:pt x="813277" y="146161"/>
                    <a:pt x="808819" y="147876"/>
                    <a:pt x="803676" y="147876"/>
                  </a:cubicBezTo>
                  <a:cubicBezTo>
                    <a:pt x="800933" y="147876"/>
                    <a:pt x="796861" y="147233"/>
                    <a:pt x="791460" y="145947"/>
                  </a:cubicBezTo>
                  <a:cubicBezTo>
                    <a:pt x="786059" y="144661"/>
                    <a:pt x="781987" y="144018"/>
                    <a:pt x="779244" y="144018"/>
                  </a:cubicBezTo>
                  <a:lnTo>
                    <a:pt x="772815" y="144018"/>
                  </a:lnTo>
                  <a:cubicBezTo>
                    <a:pt x="779673" y="147447"/>
                    <a:pt x="783102" y="152162"/>
                    <a:pt x="783102" y="158163"/>
                  </a:cubicBezTo>
                  <a:cubicBezTo>
                    <a:pt x="772643" y="152162"/>
                    <a:pt x="764928" y="149162"/>
                    <a:pt x="759956" y="149162"/>
                  </a:cubicBezTo>
                  <a:cubicBezTo>
                    <a:pt x="751384" y="149162"/>
                    <a:pt x="741097" y="153448"/>
                    <a:pt x="729095" y="162020"/>
                  </a:cubicBezTo>
                  <a:lnTo>
                    <a:pt x="725237" y="159449"/>
                  </a:lnTo>
                  <a:cubicBezTo>
                    <a:pt x="739639" y="142304"/>
                    <a:pt x="757641" y="133731"/>
                    <a:pt x="779244" y="133731"/>
                  </a:cubicBezTo>
                  <a:cubicBezTo>
                    <a:pt x="781473" y="133731"/>
                    <a:pt x="784902" y="133945"/>
                    <a:pt x="789531" y="134374"/>
                  </a:cubicBezTo>
                  <a:cubicBezTo>
                    <a:pt x="794160" y="134803"/>
                    <a:pt x="797589" y="135017"/>
                    <a:pt x="799818" y="135017"/>
                  </a:cubicBezTo>
                  <a:cubicBezTo>
                    <a:pt x="811820" y="135017"/>
                    <a:pt x="818678" y="131159"/>
                    <a:pt x="820392" y="123444"/>
                  </a:cubicBezTo>
                  <a:close/>
                  <a:moveTo>
                    <a:pt x="205740" y="123444"/>
                  </a:moveTo>
                  <a:cubicBezTo>
                    <a:pt x="207455" y="124644"/>
                    <a:pt x="208312" y="126787"/>
                    <a:pt x="208312" y="129873"/>
                  </a:cubicBezTo>
                  <a:cubicBezTo>
                    <a:pt x="208141" y="135017"/>
                    <a:pt x="206169" y="139303"/>
                    <a:pt x="202397" y="142732"/>
                  </a:cubicBezTo>
                  <a:cubicBezTo>
                    <a:pt x="198625" y="146161"/>
                    <a:pt x="194168" y="147876"/>
                    <a:pt x="189024" y="147876"/>
                  </a:cubicBezTo>
                  <a:cubicBezTo>
                    <a:pt x="186281" y="147876"/>
                    <a:pt x="182209" y="147233"/>
                    <a:pt x="176808" y="145947"/>
                  </a:cubicBezTo>
                  <a:cubicBezTo>
                    <a:pt x="171408" y="144661"/>
                    <a:pt x="167336" y="144018"/>
                    <a:pt x="164592" y="144018"/>
                  </a:cubicBezTo>
                  <a:lnTo>
                    <a:pt x="158163" y="144018"/>
                  </a:lnTo>
                  <a:cubicBezTo>
                    <a:pt x="165021" y="147447"/>
                    <a:pt x="168450" y="152162"/>
                    <a:pt x="168450" y="158163"/>
                  </a:cubicBezTo>
                  <a:cubicBezTo>
                    <a:pt x="157992" y="152162"/>
                    <a:pt x="150276" y="149162"/>
                    <a:pt x="145304" y="149162"/>
                  </a:cubicBezTo>
                  <a:cubicBezTo>
                    <a:pt x="136732" y="149162"/>
                    <a:pt x="126445" y="153448"/>
                    <a:pt x="114443" y="162020"/>
                  </a:cubicBezTo>
                  <a:lnTo>
                    <a:pt x="110586" y="159449"/>
                  </a:lnTo>
                  <a:cubicBezTo>
                    <a:pt x="124987" y="142304"/>
                    <a:pt x="142990" y="133731"/>
                    <a:pt x="164592" y="133731"/>
                  </a:cubicBezTo>
                  <a:cubicBezTo>
                    <a:pt x="166821" y="133731"/>
                    <a:pt x="170250" y="133945"/>
                    <a:pt x="174879" y="134374"/>
                  </a:cubicBezTo>
                  <a:cubicBezTo>
                    <a:pt x="179509" y="134803"/>
                    <a:pt x="182938" y="135017"/>
                    <a:pt x="185166" y="135017"/>
                  </a:cubicBezTo>
                  <a:cubicBezTo>
                    <a:pt x="197168" y="135017"/>
                    <a:pt x="204026" y="131159"/>
                    <a:pt x="205740" y="123444"/>
                  </a:cubicBezTo>
                  <a:close/>
                  <a:moveTo>
                    <a:pt x="662230" y="79724"/>
                  </a:moveTo>
                  <a:cubicBezTo>
                    <a:pt x="667545" y="87954"/>
                    <a:pt x="672259" y="93526"/>
                    <a:pt x="676374" y="96441"/>
                  </a:cubicBezTo>
                  <a:cubicBezTo>
                    <a:pt x="690947" y="106556"/>
                    <a:pt x="698234" y="118986"/>
                    <a:pt x="698234" y="133731"/>
                  </a:cubicBezTo>
                  <a:cubicBezTo>
                    <a:pt x="692062" y="123444"/>
                    <a:pt x="683918" y="118300"/>
                    <a:pt x="673802" y="118300"/>
                  </a:cubicBezTo>
                  <a:cubicBezTo>
                    <a:pt x="663858" y="118300"/>
                    <a:pt x="657000" y="121730"/>
                    <a:pt x="653228" y="128587"/>
                  </a:cubicBezTo>
                  <a:cubicBezTo>
                    <a:pt x="653400" y="124130"/>
                    <a:pt x="654686" y="120186"/>
                    <a:pt x="657086" y="116757"/>
                  </a:cubicBezTo>
                  <a:cubicBezTo>
                    <a:pt x="659829" y="112643"/>
                    <a:pt x="663258" y="110585"/>
                    <a:pt x="667373" y="110585"/>
                  </a:cubicBezTo>
                  <a:cubicBezTo>
                    <a:pt x="661201" y="107328"/>
                    <a:pt x="656915" y="103470"/>
                    <a:pt x="654514" y="99012"/>
                  </a:cubicBezTo>
                  <a:cubicBezTo>
                    <a:pt x="657772" y="97298"/>
                    <a:pt x="661629" y="96441"/>
                    <a:pt x="666087" y="96441"/>
                  </a:cubicBezTo>
                  <a:cubicBezTo>
                    <a:pt x="662658" y="93869"/>
                    <a:pt x="660944" y="90011"/>
                    <a:pt x="660944" y="84868"/>
                  </a:cubicBezTo>
                  <a:cubicBezTo>
                    <a:pt x="660944" y="86068"/>
                    <a:pt x="661372" y="84353"/>
                    <a:pt x="662230" y="79724"/>
                  </a:cubicBezTo>
                  <a:close/>
                  <a:moveTo>
                    <a:pt x="47578" y="79724"/>
                  </a:moveTo>
                  <a:cubicBezTo>
                    <a:pt x="52893" y="87954"/>
                    <a:pt x="57608" y="93526"/>
                    <a:pt x="61722" y="96441"/>
                  </a:cubicBezTo>
                  <a:cubicBezTo>
                    <a:pt x="76296" y="106556"/>
                    <a:pt x="83582" y="118986"/>
                    <a:pt x="83582" y="133731"/>
                  </a:cubicBezTo>
                  <a:cubicBezTo>
                    <a:pt x="77410" y="123444"/>
                    <a:pt x="69266" y="118300"/>
                    <a:pt x="59151" y="118300"/>
                  </a:cubicBezTo>
                  <a:cubicBezTo>
                    <a:pt x="49207" y="118300"/>
                    <a:pt x="42349" y="121730"/>
                    <a:pt x="38577" y="128587"/>
                  </a:cubicBezTo>
                  <a:cubicBezTo>
                    <a:pt x="38748" y="124130"/>
                    <a:pt x="40034" y="120186"/>
                    <a:pt x="42434" y="116757"/>
                  </a:cubicBezTo>
                  <a:cubicBezTo>
                    <a:pt x="45178" y="112643"/>
                    <a:pt x="48606" y="110585"/>
                    <a:pt x="52721" y="110585"/>
                  </a:cubicBezTo>
                  <a:cubicBezTo>
                    <a:pt x="46549" y="107328"/>
                    <a:pt x="42263" y="103470"/>
                    <a:pt x="39863" y="99012"/>
                  </a:cubicBezTo>
                  <a:cubicBezTo>
                    <a:pt x="43120" y="97298"/>
                    <a:pt x="46978" y="96441"/>
                    <a:pt x="51435" y="96441"/>
                  </a:cubicBezTo>
                  <a:cubicBezTo>
                    <a:pt x="48006" y="93869"/>
                    <a:pt x="46292" y="90011"/>
                    <a:pt x="46292" y="84868"/>
                  </a:cubicBezTo>
                  <a:cubicBezTo>
                    <a:pt x="46292" y="86068"/>
                    <a:pt x="46721" y="84353"/>
                    <a:pt x="47578" y="79724"/>
                  </a:cubicBezTo>
                  <a:close/>
                  <a:moveTo>
                    <a:pt x="1276882" y="79724"/>
                  </a:moveTo>
                  <a:cubicBezTo>
                    <a:pt x="1282197" y="87954"/>
                    <a:pt x="1286911" y="93526"/>
                    <a:pt x="1291026" y="96441"/>
                  </a:cubicBezTo>
                  <a:cubicBezTo>
                    <a:pt x="1305599" y="106556"/>
                    <a:pt x="1312886" y="118986"/>
                    <a:pt x="1312886" y="133731"/>
                  </a:cubicBezTo>
                  <a:cubicBezTo>
                    <a:pt x="1306714" y="123444"/>
                    <a:pt x="1298570" y="118300"/>
                    <a:pt x="1288454" y="118300"/>
                  </a:cubicBezTo>
                  <a:cubicBezTo>
                    <a:pt x="1278510" y="118300"/>
                    <a:pt x="1271652" y="121730"/>
                    <a:pt x="1267880" y="128587"/>
                  </a:cubicBezTo>
                  <a:cubicBezTo>
                    <a:pt x="1268052" y="124130"/>
                    <a:pt x="1269338" y="120186"/>
                    <a:pt x="1271738" y="116757"/>
                  </a:cubicBezTo>
                  <a:cubicBezTo>
                    <a:pt x="1274481" y="112643"/>
                    <a:pt x="1277910" y="110585"/>
                    <a:pt x="1282025" y="110585"/>
                  </a:cubicBezTo>
                  <a:cubicBezTo>
                    <a:pt x="1275853" y="107328"/>
                    <a:pt x="1271567" y="103470"/>
                    <a:pt x="1269166" y="99012"/>
                  </a:cubicBezTo>
                  <a:cubicBezTo>
                    <a:pt x="1272424" y="97298"/>
                    <a:pt x="1276281" y="96441"/>
                    <a:pt x="1280739" y="96441"/>
                  </a:cubicBezTo>
                  <a:cubicBezTo>
                    <a:pt x="1277310" y="93869"/>
                    <a:pt x="1275596" y="90011"/>
                    <a:pt x="1275596" y="84868"/>
                  </a:cubicBezTo>
                  <a:cubicBezTo>
                    <a:pt x="1275596" y="86068"/>
                    <a:pt x="1276024" y="84353"/>
                    <a:pt x="1276882" y="79724"/>
                  </a:cubicBezTo>
                  <a:close/>
                  <a:moveTo>
                    <a:pt x="1891534" y="79724"/>
                  </a:moveTo>
                  <a:cubicBezTo>
                    <a:pt x="1896849" y="87954"/>
                    <a:pt x="1901563" y="93526"/>
                    <a:pt x="1905678" y="96441"/>
                  </a:cubicBezTo>
                  <a:cubicBezTo>
                    <a:pt x="1920251" y="106556"/>
                    <a:pt x="1927538" y="118986"/>
                    <a:pt x="1927538" y="133731"/>
                  </a:cubicBezTo>
                  <a:cubicBezTo>
                    <a:pt x="1921366" y="123444"/>
                    <a:pt x="1913222" y="118300"/>
                    <a:pt x="1903106" y="118300"/>
                  </a:cubicBezTo>
                  <a:cubicBezTo>
                    <a:pt x="1893162" y="118300"/>
                    <a:pt x="1886304" y="121730"/>
                    <a:pt x="1882532" y="128587"/>
                  </a:cubicBezTo>
                  <a:cubicBezTo>
                    <a:pt x="1882704" y="124130"/>
                    <a:pt x="1883990" y="120186"/>
                    <a:pt x="1886390" y="116757"/>
                  </a:cubicBezTo>
                  <a:cubicBezTo>
                    <a:pt x="1889133" y="112643"/>
                    <a:pt x="1892562" y="110585"/>
                    <a:pt x="1896677" y="110585"/>
                  </a:cubicBezTo>
                  <a:cubicBezTo>
                    <a:pt x="1890505" y="107328"/>
                    <a:pt x="1886219" y="103470"/>
                    <a:pt x="1883818" y="99012"/>
                  </a:cubicBezTo>
                  <a:cubicBezTo>
                    <a:pt x="1887076" y="97298"/>
                    <a:pt x="1890933" y="96441"/>
                    <a:pt x="1895391" y="96441"/>
                  </a:cubicBezTo>
                  <a:cubicBezTo>
                    <a:pt x="1891962" y="93869"/>
                    <a:pt x="1890248" y="90011"/>
                    <a:pt x="1890248" y="84868"/>
                  </a:cubicBezTo>
                  <a:cubicBezTo>
                    <a:pt x="1890248" y="86068"/>
                    <a:pt x="1890676" y="84353"/>
                    <a:pt x="1891534" y="79724"/>
                  </a:cubicBezTo>
                  <a:close/>
                  <a:moveTo>
                    <a:pt x="2506184" y="79724"/>
                  </a:moveTo>
                  <a:cubicBezTo>
                    <a:pt x="2511499" y="87954"/>
                    <a:pt x="2516213" y="93526"/>
                    <a:pt x="2520328" y="96441"/>
                  </a:cubicBezTo>
                  <a:cubicBezTo>
                    <a:pt x="2534901" y="106556"/>
                    <a:pt x="2542188" y="118986"/>
                    <a:pt x="2542188" y="133731"/>
                  </a:cubicBezTo>
                  <a:cubicBezTo>
                    <a:pt x="2536016" y="123444"/>
                    <a:pt x="2527872" y="118300"/>
                    <a:pt x="2517756" y="118300"/>
                  </a:cubicBezTo>
                  <a:cubicBezTo>
                    <a:pt x="2507812" y="118300"/>
                    <a:pt x="2500954" y="121730"/>
                    <a:pt x="2497182" y="128587"/>
                  </a:cubicBezTo>
                  <a:cubicBezTo>
                    <a:pt x="2497354" y="124130"/>
                    <a:pt x="2498640" y="120186"/>
                    <a:pt x="2501040" y="116757"/>
                  </a:cubicBezTo>
                  <a:cubicBezTo>
                    <a:pt x="2503783" y="112643"/>
                    <a:pt x="2507212" y="110585"/>
                    <a:pt x="2511327" y="110585"/>
                  </a:cubicBezTo>
                  <a:cubicBezTo>
                    <a:pt x="2505155" y="107328"/>
                    <a:pt x="2500869" y="103470"/>
                    <a:pt x="2498468" y="99012"/>
                  </a:cubicBezTo>
                  <a:cubicBezTo>
                    <a:pt x="2501726" y="97298"/>
                    <a:pt x="2505583" y="96441"/>
                    <a:pt x="2510041" y="96441"/>
                  </a:cubicBezTo>
                  <a:cubicBezTo>
                    <a:pt x="2506612" y="93869"/>
                    <a:pt x="2504898" y="90011"/>
                    <a:pt x="2504898" y="84868"/>
                  </a:cubicBezTo>
                  <a:cubicBezTo>
                    <a:pt x="2504898" y="86068"/>
                    <a:pt x="2505326" y="84353"/>
                    <a:pt x="2506184" y="79724"/>
                  </a:cubicBezTo>
                  <a:close/>
                  <a:moveTo>
                    <a:pt x="1935253" y="77153"/>
                  </a:moveTo>
                  <a:cubicBezTo>
                    <a:pt x="1939368" y="77153"/>
                    <a:pt x="1942969" y="78095"/>
                    <a:pt x="1946055" y="79981"/>
                  </a:cubicBezTo>
                  <a:cubicBezTo>
                    <a:pt x="1949827" y="82210"/>
                    <a:pt x="1951713" y="85211"/>
                    <a:pt x="1951713" y="88983"/>
                  </a:cubicBezTo>
                  <a:cubicBezTo>
                    <a:pt x="1948969" y="85382"/>
                    <a:pt x="1945626" y="83582"/>
                    <a:pt x="1941683" y="83582"/>
                  </a:cubicBezTo>
                  <a:cubicBezTo>
                    <a:pt x="1937225" y="83582"/>
                    <a:pt x="1935082" y="85725"/>
                    <a:pt x="1935253" y="90011"/>
                  </a:cubicBezTo>
                  <a:cubicBezTo>
                    <a:pt x="1935425" y="93955"/>
                    <a:pt x="1936625" y="96526"/>
                    <a:pt x="1938854" y="97727"/>
                  </a:cubicBezTo>
                  <a:cubicBezTo>
                    <a:pt x="1937997" y="98584"/>
                    <a:pt x="1936368" y="99012"/>
                    <a:pt x="1933967" y="99012"/>
                  </a:cubicBezTo>
                  <a:cubicBezTo>
                    <a:pt x="1931567" y="99012"/>
                    <a:pt x="1929467" y="98027"/>
                    <a:pt x="1927667" y="96055"/>
                  </a:cubicBezTo>
                  <a:cubicBezTo>
                    <a:pt x="1925866" y="94083"/>
                    <a:pt x="1924966" y="91897"/>
                    <a:pt x="1924966" y="89497"/>
                  </a:cubicBezTo>
                  <a:cubicBezTo>
                    <a:pt x="1921709" y="91554"/>
                    <a:pt x="1919137" y="92583"/>
                    <a:pt x="1917251" y="92583"/>
                  </a:cubicBezTo>
                  <a:cubicBezTo>
                    <a:pt x="1912279" y="92412"/>
                    <a:pt x="1908850" y="90268"/>
                    <a:pt x="1906964" y="86154"/>
                  </a:cubicBezTo>
                  <a:cubicBezTo>
                    <a:pt x="1910393" y="86154"/>
                    <a:pt x="1915108" y="84653"/>
                    <a:pt x="1921109" y="81653"/>
                  </a:cubicBezTo>
                  <a:cubicBezTo>
                    <a:pt x="1927109" y="78653"/>
                    <a:pt x="1931824" y="77153"/>
                    <a:pt x="1935253" y="77153"/>
                  </a:cubicBezTo>
                  <a:close/>
                  <a:moveTo>
                    <a:pt x="1320601" y="77153"/>
                  </a:moveTo>
                  <a:cubicBezTo>
                    <a:pt x="1324716" y="77153"/>
                    <a:pt x="1328317" y="78095"/>
                    <a:pt x="1331403" y="79981"/>
                  </a:cubicBezTo>
                  <a:cubicBezTo>
                    <a:pt x="1335175" y="82210"/>
                    <a:pt x="1337061" y="85211"/>
                    <a:pt x="1337061" y="88983"/>
                  </a:cubicBezTo>
                  <a:cubicBezTo>
                    <a:pt x="1334317" y="85382"/>
                    <a:pt x="1330974" y="83582"/>
                    <a:pt x="1327031" y="83582"/>
                  </a:cubicBezTo>
                  <a:cubicBezTo>
                    <a:pt x="1322573" y="83582"/>
                    <a:pt x="1320430" y="85725"/>
                    <a:pt x="1320601" y="90011"/>
                  </a:cubicBezTo>
                  <a:cubicBezTo>
                    <a:pt x="1320773" y="93955"/>
                    <a:pt x="1321973" y="96526"/>
                    <a:pt x="1324202" y="97727"/>
                  </a:cubicBezTo>
                  <a:cubicBezTo>
                    <a:pt x="1323345" y="98584"/>
                    <a:pt x="1321716" y="99012"/>
                    <a:pt x="1319315" y="99012"/>
                  </a:cubicBezTo>
                  <a:cubicBezTo>
                    <a:pt x="1316915" y="99012"/>
                    <a:pt x="1314815" y="98027"/>
                    <a:pt x="1313015" y="96055"/>
                  </a:cubicBezTo>
                  <a:cubicBezTo>
                    <a:pt x="1311214" y="94083"/>
                    <a:pt x="1310314" y="91897"/>
                    <a:pt x="1310314" y="89497"/>
                  </a:cubicBezTo>
                  <a:cubicBezTo>
                    <a:pt x="1307057" y="91554"/>
                    <a:pt x="1304485" y="92583"/>
                    <a:pt x="1302599" y="92583"/>
                  </a:cubicBezTo>
                  <a:cubicBezTo>
                    <a:pt x="1297627" y="92412"/>
                    <a:pt x="1294198" y="90268"/>
                    <a:pt x="1292312" y="86154"/>
                  </a:cubicBezTo>
                  <a:cubicBezTo>
                    <a:pt x="1295741" y="86154"/>
                    <a:pt x="1300456" y="84653"/>
                    <a:pt x="1306457" y="81653"/>
                  </a:cubicBezTo>
                  <a:cubicBezTo>
                    <a:pt x="1312457" y="78653"/>
                    <a:pt x="1317172" y="77153"/>
                    <a:pt x="1320601" y="77153"/>
                  </a:cubicBezTo>
                  <a:close/>
                  <a:moveTo>
                    <a:pt x="705949" y="77153"/>
                  </a:moveTo>
                  <a:cubicBezTo>
                    <a:pt x="710064" y="77153"/>
                    <a:pt x="713665" y="78095"/>
                    <a:pt x="716751" y="79981"/>
                  </a:cubicBezTo>
                  <a:cubicBezTo>
                    <a:pt x="720523" y="82210"/>
                    <a:pt x="722409" y="85211"/>
                    <a:pt x="722409" y="88983"/>
                  </a:cubicBezTo>
                  <a:cubicBezTo>
                    <a:pt x="719665" y="85382"/>
                    <a:pt x="716322" y="83582"/>
                    <a:pt x="712379" y="83582"/>
                  </a:cubicBezTo>
                  <a:cubicBezTo>
                    <a:pt x="707921" y="83582"/>
                    <a:pt x="705778" y="85725"/>
                    <a:pt x="705949" y="90011"/>
                  </a:cubicBezTo>
                  <a:cubicBezTo>
                    <a:pt x="706121" y="93955"/>
                    <a:pt x="707321" y="96526"/>
                    <a:pt x="709550" y="97727"/>
                  </a:cubicBezTo>
                  <a:cubicBezTo>
                    <a:pt x="708693" y="98584"/>
                    <a:pt x="707064" y="99012"/>
                    <a:pt x="704663" y="99012"/>
                  </a:cubicBezTo>
                  <a:cubicBezTo>
                    <a:pt x="702263" y="99012"/>
                    <a:pt x="700163" y="98027"/>
                    <a:pt x="698363" y="96055"/>
                  </a:cubicBezTo>
                  <a:cubicBezTo>
                    <a:pt x="696562" y="94083"/>
                    <a:pt x="695662" y="91897"/>
                    <a:pt x="695662" y="89497"/>
                  </a:cubicBezTo>
                  <a:cubicBezTo>
                    <a:pt x="692405" y="91554"/>
                    <a:pt x="689833" y="92583"/>
                    <a:pt x="687947" y="92583"/>
                  </a:cubicBezTo>
                  <a:cubicBezTo>
                    <a:pt x="682975" y="92412"/>
                    <a:pt x="679546" y="90268"/>
                    <a:pt x="677660" y="86154"/>
                  </a:cubicBezTo>
                  <a:cubicBezTo>
                    <a:pt x="681089" y="86154"/>
                    <a:pt x="685804" y="84653"/>
                    <a:pt x="691805" y="81653"/>
                  </a:cubicBezTo>
                  <a:cubicBezTo>
                    <a:pt x="697805" y="78653"/>
                    <a:pt x="702520" y="77153"/>
                    <a:pt x="705949" y="77153"/>
                  </a:cubicBezTo>
                  <a:close/>
                  <a:moveTo>
                    <a:pt x="91298" y="77153"/>
                  </a:moveTo>
                  <a:cubicBezTo>
                    <a:pt x="95412" y="77153"/>
                    <a:pt x="99013" y="78095"/>
                    <a:pt x="102099" y="79981"/>
                  </a:cubicBezTo>
                  <a:cubicBezTo>
                    <a:pt x="105871" y="82210"/>
                    <a:pt x="107757" y="85211"/>
                    <a:pt x="107757" y="88983"/>
                  </a:cubicBezTo>
                  <a:cubicBezTo>
                    <a:pt x="105014" y="85382"/>
                    <a:pt x="101670" y="83582"/>
                    <a:pt x="97727" y="83582"/>
                  </a:cubicBezTo>
                  <a:cubicBezTo>
                    <a:pt x="93269" y="83582"/>
                    <a:pt x="91126" y="85725"/>
                    <a:pt x="91298" y="90011"/>
                  </a:cubicBezTo>
                  <a:cubicBezTo>
                    <a:pt x="91469" y="93955"/>
                    <a:pt x="92669" y="96526"/>
                    <a:pt x="94898" y="97727"/>
                  </a:cubicBezTo>
                  <a:cubicBezTo>
                    <a:pt x="94041" y="98584"/>
                    <a:pt x="92412" y="99012"/>
                    <a:pt x="90012" y="99012"/>
                  </a:cubicBezTo>
                  <a:cubicBezTo>
                    <a:pt x="87611" y="99012"/>
                    <a:pt x="85511" y="98027"/>
                    <a:pt x="83711" y="96055"/>
                  </a:cubicBezTo>
                  <a:cubicBezTo>
                    <a:pt x="81911" y="94083"/>
                    <a:pt x="81011" y="91897"/>
                    <a:pt x="81011" y="89497"/>
                  </a:cubicBezTo>
                  <a:cubicBezTo>
                    <a:pt x="77753" y="91554"/>
                    <a:pt x="75181" y="92583"/>
                    <a:pt x="73295" y="92583"/>
                  </a:cubicBezTo>
                  <a:cubicBezTo>
                    <a:pt x="68323" y="92412"/>
                    <a:pt x="64894" y="90268"/>
                    <a:pt x="63008" y="86154"/>
                  </a:cubicBezTo>
                  <a:cubicBezTo>
                    <a:pt x="66437" y="86154"/>
                    <a:pt x="71152" y="84653"/>
                    <a:pt x="77153" y="81653"/>
                  </a:cubicBezTo>
                  <a:cubicBezTo>
                    <a:pt x="83154" y="78653"/>
                    <a:pt x="87869" y="77153"/>
                    <a:pt x="91298" y="77153"/>
                  </a:cubicBezTo>
                  <a:close/>
                  <a:moveTo>
                    <a:pt x="2549903" y="77153"/>
                  </a:moveTo>
                  <a:cubicBezTo>
                    <a:pt x="2554018" y="77153"/>
                    <a:pt x="2557619" y="78095"/>
                    <a:pt x="2560705" y="79981"/>
                  </a:cubicBezTo>
                  <a:cubicBezTo>
                    <a:pt x="2564477" y="82210"/>
                    <a:pt x="2566363" y="85211"/>
                    <a:pt x="2566363" y="88983"/>
                  </a:cubicBezTo>
                  <a:cubicBezTo>
                    <a:pt x="2563619" y="85382"/>
                    <a:pt x="2560276" y="83582"/>
                    <a:pt x="2556333" y="83582"/>
                  </a:cubicBezTo>
                  <a:cubicBezTo>
                    <a:pt x="2551875" y="83582"/>
                    <a:pt x="2549732" y="85725"/>
                    <a:pt x="2549903" y="90011"/>
                  </a:cubicBezTo>
                  <a:cubicBezTo>
                    <a:pt x="2550075" y="93955"/>
                    <a:pt x="2551275" y="96526"/>
                    <a:pt x="2553504" y="97727"/>
                  </a:cubicBezTo>
                  <a:cubicBezTo>
                    <a:pt x="2552647" y="98584"/>
                    <a:pt x="2551018" y="99012"/>
                    <a:pt x="2548617" y="99012"/>
                  </a:cubicBezTo>
                  <a:cubicBezTo>
                    <a:pt x="2546217" y="99012"/>
                    <a:pt x="2544117" y="98027"/>
                    <a:pt x="2542317" y="96055"/>
                  </a:cubicBezTo>
                  <a:cubicBezTo>
                    <a:pt x="2540516" y="94083"/>
                    <a:pt x="2539616" y="91897"/>
                    <a:pt x="2539616" y="89497"/>
                  </a:cubicBezTo>
                  <a:cubicBezTo>
                    <a:pt x="2536359" y="91554"/>
                    <a:pt x="2533787" y="92583"/>
                    <a:pt x="2531901" y="92583"/>
                  </a:cubicBezTo>
                  <a:cubicBezTo>
                    <a:pt x="2526929" y="92412"/>
                    <a:pt x="2523500" y="90268"/>
                    <a:pt x="2521614" y="86154"/>
                  </a:cubicBezTo>
                  <a:cubicBezTo>
                    <a:pt x="2525043" y="86154"/>
                    <a:pt x="2529758" y="84653"/>
                    <a:pt x="2535759" y="81653"/>
                  </a:cubicBezTo>
                  <a:cubicBezTo>
                    <a:pt x="2541759" y="78653"/>
                    <a:pt x="2546474" y="77153"/>
                    <a:pt x="2549903" y="77153"/>
                  </a:cubicBezTo>
                  <a:close/>
                  <a:moveTo>
                    <a:pt x="807533" y="60436"/>
                  </a:moveTo>
                  <a:lnTo>
                    <a:pt x="810362" y="63522"/>
                  </a:lnTo>
                  <a:cubicBezTo>
                    <a:pt x="805905" y="67637"/>
                    <a:pt x="802819" y="72781"/>
                    <a:pt x="801104" y="78953"/>
                  </a:cubicBezTo>
                  <a:cubicBezTo>
                    <a:pt x="799047" y="86154"/>
                    <a:pt x="793475" y="92412"/>
                    <a:pt x="784388" y="97727"/>
                  </a:cubicBezTo>
                  <a:cubicBezTo>
                    <a:pt x="780273" y="100127"/>
                    <a:pt x="775987" y="103556"/>
                    <a:pt x="771529" y="108014"/>
                  </a:cubicBezTo>
                  <a:cubicBezTo>
                    <a:pt x="775987" y="106299"/>
                    <a:pt x="780273" y="105442"/>
                    <a:pt x="784388" y="105442"/>
                  </a:cubicBezTo>
                  <a:cubicBezTo>
                    <a:pt x="788331" y="105442"/>
                    <a:pt x="791931" y="106385"/>
                    <a:pt x="795189" y="108271"/>
                  </a:cubicBezTo>
                  <a:cubicBezTo>
                    <a:pt x="799132" y="110500"/>
                    <a:pt x="801104" y="113414"/>
                    <a:pt x="801104" y="117015"/>
                  </a:cubicBezTo>
                  <a:cubicBezTo>
                    <a:pt x="795789" y="116157"/>
                    <a:pt x="792360" y="115729"/>
                    <a:pt x="790817" y="115729"/>
                  </a:cubicBezTo>
                  <a:cubicBezTo>
                    <a:pt x="770072" y="115900"/>
                    <a:pt x="748212" y="127473"/>
                    <a:pt x="725237" y="150447"/>
                  </a:cubicBezTo>
                  <a:lnTo>
                    <a:pt x="720094" y="145304"/>
                  </a:lnTo>
                  <a:cubicBezTo>
                    <a:pt x="743411" y="121987"/>
                    <a:pt x="754984" y="100127"/>
                    <a:pt x="754813" y="79724"/>
                  </a:cubicBezTo>
                  <a:cubicBezTo>
                    <a:pt x="754813" y="75095"/>
                    <a:pt x="754384" y="71666"/>
                    <a:pt x="753527" y="69437"/>
                  </a:cubicBezTo>
                  <a:cubicBezTo>
                    <a:pt x="762099" y="72523"/>
                    <a:pt x="766385" y="78095"/>
                    <a:pt x="766385" y="86154"/>
                  </a:cubicBezTo>
                  <a:cubicBezTo>
                    <a:pt x="766385" y="89411"/>
                    <a:pt x="765528" y="93269"/>
                    <a:pt x="763814" y="97727"/>
                  </a:cubicBezTo>
                  <a:cubicBezTo>
                    <a:pt x="767071" y="94469"/>
                    <a:pt x="770500" y="89754"/>
                    <a:pt x="774101" y="83582"/>
                  </a:cubicBezTo>
                  <a:cubicBezTo>
                    <a:pt x="778730" y="77067"/>
                    <a:pt x="784216" y="72438"/>
                    <a:pt x="790560" y="69694"/>
                  </a:cubicBezTo>
                  <a:cubicBezTo>
                    <a:pt x="798104" y="66437"/>
                    <a:pt x="803761" y="63351"/>
                    <a:pt x="807533" y="60436"/>
                  </a:cubicBezTo>
                  <a:close/>
                  <a:moveTo>
                    <a:pt x="192882" y="60436"/>
                  </a:moveTo>
                  <a:lnTo>
                    <a:pt x="195711" y="63522"/>
                  </a:lnTo>
                  <a:cubicBezTo>
                    <a:pt x="191253" y="67637"/>
                    <a:pt x="188167" y="72781"/>
                    <a:pt x="186452" y="78953"/>
                  </a:cubicBezTo>
                  <a:cubicBezTo>
                    <a:pt x="184395" y="86154"/>
                    <a:pt x="178823" y="92412"/>
                    <a:pt x="169736" y="97727"/>
                  </a:cubicBezTo>
                  <a:cubicBezTo>
                    <a:pt x="165621" y="100127"/>
                    <a:pt x="161335" y="103556"/>
                    <a:pt x="156877" y="108014"/>
                  </a:cubicBezTo>
                  <a:cubicBezTo>
                    <a:pt x="161335" y="106299"/>
                    <a:pt x="165621" y="105442"/>
                    <a:pt x="169736" y="105442"/>
                  </a:cubicBezTo>
                  <a:cubicBezTo>
                    <a:pt x="173679" y="105442"/>
                    <a:pt x="177280" y="106385"/>
                    <a:pt x="180537" y="108271"/>
                  </a:cubicBezTo>
                  <a:cubicBezTo>
                    <a:pt x="184481" y="110500"/>
                    <a:pt x="186452" y="113414"/>
                    <a:pt x="186452" y="117015"/>
                  </a:cubicBezTo>
                  <a:cubicBezTo>
                    <a:pt x="181137" y="116157"/>
                    <a:pt x="177708" y="115729"/>
                    <a:pt x="176165" y="115729"/>
                  </a:cubicBezTo>
                  <a:cubicBezTo>
                    <a:pt x="155420" y="115900"/>
                    <a:pt x="133560" y="127473"/>
                    <a:pt x="110586" y="150447"/>
                  </a:cubicBezTo>
                  <a:lnTo>
                    <a:pt x="105442" y="145304"/>
                  </a:lnTo>
                  <a:cubicBezTo>
                    <a:pt x="128759" y="121987"/>
                    <a:pt x="140332" y="100127"/>
                    <a:pt x="140161" y="79724"/>
                  </a:cubicBezTo>
                  <a:cubicBezTo>
                    <a:pt x="140161" y="75095"/>
                    <a:pt x="139732" y="71666"/>
                    <a:pt x="138875" y="69437"/>
                  </a:cubicBezTo>
                  <a:cubicBezTo>
                    <a:pt x="147447" y="72523"/>
                    <a:pt x="151734" y="78095"/>
                    <a:pt x="151734" y="86154"/>
                  </a:cubicBezTo>
                  <a:cubicBezTo>
                    <a:pt x="151734" y="89411"/>
                    <a:pt x="150876" y="93269"/>
                    <a:pt x="149162" y="97727"/>
                  </a:cubicBezTo>
                  <a:cubicBezTo>
                    <a:pt x="152419" y="94469"/>
                    <a:pt x="155848" y="89754"/>
                    <a:pt x="159449" y="83582"/>
                  </a:cubicBezTo>
                  <a:cubicBezTo>
                    <a:pt x="164078" y="77067"/>
                    <a:pt x="169564" y="72438"/>
                    <a:pt x="175908" y="69694"/>
                  </a:cubicBezTo>
                  <a:cubicBezTo>
                    <a:pt x="183452" y="66437"/>
                    <a:pt x="189110" y="63351"/>
                    <a:pt x="192882" y="60436"/>
                  </a:cubicBezTo>
                  <a:close/>
                  <a:moveTo>
                    <a:pt x="1422185" y="60436"/>
                  </a:moveTo>
                  <a:lnTo>
                    <a:pt x="1425014" y="63522"/>
                  </a:lnTo>
                  <a:cubicBezTo>
                    <a:pt x="1420557" y="67637"/>
                    <a:pt x="1417471" y="72781"/>
                    <a:pt x="1415756" y="78953"/>
                  </a:cubicBezTo>
                  <a:cubicBezTo>
                    <a:pt x="1413699" y="86154"/>
                    <a:pt x="1408127" y="92412"/>
                    <a:pt x="1399040" y="97727"/>
                  </a:cubicBezTo>
                  <a:cubicBezTo>
                    <a:pt x="1394925" y="100127"/>
                    <a:pt x="1390639" y="103556"/>
                    <a:pt x="1386181" y="108014"/>
                  </a:cubicBezTo>
                  <a:cubicBezTo>
                    <a:pt x="1390639" y="106299"/>
                    <a:pt x="1394925" y="105442"/>
                    <a:pt x="1399040" y="105442"/>
                  </a:cubicBezTo>
                  <a:cubicBezTo>
                    <a:pt x="1402983" y="105442"/>
                    <a:pt x="1406583" y="106385"/>
                    <a:pt x="1409841" y="108271"/>
                  </a:cubicBezTo>
                  <a:cubicBezTo>
                    <a:pt x="1413784" y="110500"/>
                    <a:pt x="1415756" y="113414"/>
                    <a:pt x="1415756" y="117015"/>
                  </a:cubicBezTo>
                  <a:cubicBezTo>
                    <a:pt x="1410441" y="116157"/>
                    <a:pt x="1407012" y="115729"/>
                    <a:pt x="1405469" y="115729"/>
                  </a:cubicBezTo>
                  <a:cubicBezTo>
                    <a:pt x="1384724" y="115900"/>
                    <a:pt x="1362864" y="127473"/>
                    <a:pt x="1339889" y="150447"/>
                  </a:cubicBezTo>
                  <a:lnTo>
                    <a:pt x="1334746" y="145304"/>
                  </a:lnTo>
                  <a:cubicBezTo>
                    <a:pt x="1358063" y="121987"/>
                    <a:pt x="1369636" y="100127"/>
                    <a:pt x="1369465" y="79724"/>
                  </a:cubicBezTo>
                  <a:cubicBezTo>
                    <a:pt x="1369465" y="75095"/>
                    <a:pt x="1369036" y="71666"/>
                    <a:pt x="1368179" y="69437"/>
                  </a:cubicBezTo>
                  <a:cubicBezTo>
                    <a:pt x="1376751" y="72523"/>
                    <a:pt x="1381037" y="78095"/>
                    <a:pt x="1381037" y="86154"/>
                  </a:cubicBezTo>
                  <a:cubicBezTo>
                    <a:pt x="1381037" y="89411"/>
                    <a:pt x="1380180" y="93269"/>
                    <a:pt x="1378466" y="97727"/>
                  </a:cubicBezTo>
                  <a:cubicBezTo>
                    <a:pt x="1381723" y="94469"/>
                    <a:pt x="1385152" y="89754"/>
                    <a:pt x="1388753" y="83582"/>
                  </a:cubicBezTo>
                  <a:cubicBezTo>
                    <a:pt x="1393382" y="77067"/>
                    <a:pt x="1398868" y="72438"/>
                    <a:pt x="1405212" y="69694"/>
                  </a:cubicBezTo>
                  <a:cubicBezTo>
                    <a:pt x="1412756" y="66437"/>
                    <a:pt x="1418413" y="63351"/>
                    <a:pt x="1422185" y="60436"/>
                  </a:cubicBezTo>
                  <a:close/>
                  <a:moveTo>
                    <a:pt x="2036837" y="60436"/>
                  </a:moveTo>
                  <a:lnTo>
                    <a:pt x="2039666" y="63522"/>
                  </a:lnTo>
                  <a:cubicBezTo>
                    <a:pt x="2035209" y="67637"/>
                    <a:pt x="2032123" y="72781"/>
                    <a:pt x="2030408" y="78953"/>
                  </a:cubicBezTo>
                  <a:cubicBezTo>
                    <a:pt x="2028351" y="86154"/>
                    <a:pt x="2022779" y="92412"/>
                    <a:pt x="2013692" y="97727"/>
                  </a:cubicBezTo>
                  <a:cubicBezTo>
                    <a:pt x="2009577" y="100127"/>
                    <a:pt x="2005291" y="103556"/>
                    <a:pt x="2000833" y="108014"/>
                  </a:cubicBezTo>
                  <a:cubicBezTo>
                    <a:pt x="2005291" y="106299"/>
                    <a:pt x="2009577" y="105442"/>
                    <a:pt x="2013692" y="105442"/>
                  </a:cubicBezTo>
                  <a:cubicBezTo>
                    <a:pt x="2017635" y="105442"/>
                    <a:pt x="2021235" y="106385"/>
                    <a:pt x="2024493" y="108271"/>
                  </a:cubicBezTo>
                  <a:cubicBezTo>
                    <a:pt x="2028436" y="110500"/>
                    <a:pt x="2030408" y="113414"/>
                    <a:pt x="2030408" y="117015"/>
                  </a:cubicBezTo>
                  <a:cubicBezTo>
                    <a:pt x="2025093" y="116157"/>
                    <a:pt x="2021664" y="115729"/>
                    <a:pt x="2020121" y="115729"/>
                  </a:cubicBezTo>
                  <a:cubicBezTo>
                    <a:pt x="1999376" y="115900"/>
                    <a:pt x="1977516" y="127473"/>
                    <a:pt x="1954541" y="150447"/>
                  </a:cubicBezTo>
                  <a:lnTo>
                    <a:pt x="1949398" y="145304"/>
                  </a:lnTo>
                  <a:cubicBezTo>
                    <a:pt x="1972715" y="121987"/>
                    <a:pt x="1984288" y="100127"/>
                    <a:pt x="1984117" y="79724"/>
                  </a:cubicBezTo>
                  <a:cubicBezTo>
                    <a:pt x="1984117" y="75095"/>
                    <a:pt x="1983688" y="71666"/>
                    <a:pt x="1982831" y="69437"/>
                  </a:cubicBezTo>
                  <a:cubicBezTo>
                    <a:pt x="1991403" y="72523"/>
                    <a:pt x="1995689" y="78095"/>
                    <a:pt x="1995689" y="86154"/>
                  </a:cubicBezTo>
                  <a:cubicBezTo>
                    <a:pt x="1995689" y="89411"/>
                    <a:pt x="1994832" y="93269"/>
                    <a:pt x="1993118" y="97727"/>
                  </a:cubicBezTo>
                  <a:cubicBezTo>
                    <a:pt x="1996375" y="94469"/>
                    <a:pt x="1999804" y="89754"/>
                    <a:pt x="2003405" y="83582"/>
                  </a:cubicBezTo>
                  <a:cubicBezTo>
                    <a:pt x="2008034" y="77067"/>
                    <a:pt x="2013520" y="72438"/>
                    <a:pt x="2019864" y="69694"/>
                  </a:cubicBezTo>
                  <a:cubicBezTo>
                    <a:pt x="2027408" y="66437"/>
                    <a:pt x="2033065" y="63351"/>
                    <a:pt x="2036837" y="60436"/>
                  </a:cubicBezTo>
                  <a:close/>
                  <a:moveTo>
                    <a:pt x="2651487" y="60436"/>
                  </a:moveTo>
                  <a:lnTo>
                    <a:pt x="2654316" y="63522"/>
                  </a:lnTo>
                  <a:cubicBezTo>
                    <a:pt x="2649859" y="67637"/>
                    <a:pt x="2646773" y="72781"/>
                    <a:pt x="2645058" y="78953"/>
                  </a:cubicBezTo>
                  <a:cubicBezTo>
                    <a:pt x="2643001" y="86154"/>
                    <a:pt x="2637429" y="92412"/>
                    <a:pt x="2628342" y="97727"/>
                  </a:cubicBezTo>
                  <a:cubicBezTo>
                    <a:pt x="2624227" y="100127"/>
                    <a:pt x="2619941" y="103556"/>
                    <a:pt x="2615483" y="108014"/>
                  </a:cubicBezTo>
                  <a:cubicBezTo>
                    <a:pt x="2619941" y="106299"/>
                    <a:pt x="2624227" y="105442"/>
                    <a:pt x="2628342" y="105442"/>
                  </a:cubicBezTo>
                  <a:cubicBezTo>
                    <a:pt x="2632285" y="105442"/>
                    <a:pt x="2635885" y="106385"/>
                    <a:pt x="2639143" y="108271"/>
                  </a:cubicBezTo>
                  <a:cubicBezTo>
                    <a:pt x="2643086" y="110500"/>
                    <a:pt x="2645058" y="113414"/>
                    <a:pt x="2645058" y="117015"/>
                  </a:cubicBezTo>
                  <a:cubicBezTo>
                    <a:pt x="2639743" y="116157"/>
                    <a:pt x="2636314" y="115729"/>
                    <a:pt x="2634771" y="115729"/>
                  </a:cubicBezTo>
                  <a:cubicBezTo>
                    <a:pt x="2614026" y="115900"/>
                    <a:pt x="2592166" y="127473"/>
                    <a:pt x="2569191" y="150447"/>
                  </a:cubicBezTo>
                  <a:lnTo>
                    <a:pt x="2564048" y="145304"/>
                  </a:lnTo>
                  <a:cubicBezTo>
                    <a:pt x="2587365" y="121987"/>
                    <a:pt x="2598938" y="100127"/>
                    <a:pt x="2598767" y="79724"/>
                  </a:cubicBezTo>
                  <a:cubicBezTo>
                    <a:pt x="2598767" y="75095"/>
                    <a:pt x="2598338" y="71666"/>
                    <a:pt x="2597481" y="69437"/>
                  </a:cubicBezTo>
                  <a:cubicBezTo>
                    <a:pt x="2606053" y="72523"/>
                    <a:pt x="2610339" y="78095"/>
                    <a:pt x="2610339" y="86154"/>
                  </a:cubicBezTo>
                  <a:cubicBezTo>
                    <a:pt x="2610339" y="89411"/>
                    <a:pt x="2609482" y="93269"/>
                    <a:pt x="2607768" y="97727"/>
                  </a:cubicBezTo>
                  <a:cubicBezTo>
                    <a:pt x="2611025" y="94469"/>
                    <a:pt x="2614454" y="89754"/>
                    <a:pt x="2618055" y="83582"/>
                  </a:cubicBezTo>
                  <a:cubicBezTo>
                    <a:pt x="2622684" y="77067"/>
                    <a:pt x="2628170" y="72438"/>
                    <a:pt x="2634514" y="69694"/>
                  </a:cubicBezTo>
                  <a:cubicBezTo>
                    <a:pt x="2642058" y="66437"/>
                    <a:pt x="2647715" y="63351"/>
                    <a:pt x="2651487" y="60436"/>
                  </a:cubicBezTo>
                  <a:close/>
                  <a:moveTo>
                    <a:pt x="743240" y="47577"/>
                  </a:moveTo>
                  <a:cubicBezTo>
                    <a:pt x="743240" y="47577"/>
                    <a:pt x="744954" y="48435"/>
                    <a:pt x="748383" y="50149"/>
                  </a:cubicBezTo>
                  <a:cubicBezTo>
                    <a:pt x="744440" y="50835"/>
                    <a:pt x="741439" y="53750"/>
                    <a:pt x="739382" y="58893"/>
                  </a:cubicBezTo>
                  <a:cubicBezTo>
                    <a:pt x="737668" y="63008"/>
                    <a:pt x="736810" y="67380"/>
                    <a:pt x="736810" y="72009"/>
                  </a:cubicBezTo>
                  <a:cubicBezTo>
                    <a:pt x="736810" y="102527"/>
                    <a:pt x="729095" y="126959"/>
                    <a:pt x="713665" y="145304"/>
                  </a:cubicBezTo>
                  <a:lnTo>
                    <a:pt x="707235" y="141446"/>
                  </a:lnTo>
                  <a:cubicBezTo>
                    <a:pt x="715979" y="130988"/>
                    <a:pt x="720265" y="118986"/>
                    <a:pt x="720094" y="105442"/>
                  </a:cubicBezTo>
                  <a:cubicBezTo>
                    <a:pt x="720094" y="99612"/>
                    <a:pt x="717522" y="93612"/>
                    <a:pt x="712379" y="87440"/>
                  </a:cubicBezTo>
                  <a:cubicBezTo>
                    <a:pt x="718722" y="87440"/>
                    <a:pt x="723437" y="91726"/>
                    <a:pt x="726523" y="100298"/>
                  </a:cubicBezTo>
                  <a:lnTo>
                    <a:pt x="726523" y="95155"/>
                  </a:lnTo>
                  <a:cubicBezTo>
                    <a:pt x="726523" y="92412"/>
                    <a:pt x="726095" y="88340"/>
                    <a:pt x="725237" y="82939"/>
                  </a:cubicBezTo>
                  <a:cubicBezTo>
                    <a:pt x="724380" y="77538"/>
                    <a:pt x="723952" y="73466"/>
                    <a:pt x="723952" y="70723"/>
                  </a:cubicBezTo>
                  <a:cubicBezTo>
                    <a:pt x="723952" y="64894"/>
                    <a:pt x="725752" y="59579"/>
                    <a:pt x="729352" y="54778"/>
                  </a:cubicBezTo>
                  <a:cubicBezTo>
                    <a:pt x="732953" y="49978"/>
                    <a:pt x="737582" y="47577"/>
                    <a:pt x="743240" y="47577"/>
                  </a:cubicBezTo>
                  <a:close/>
                  <a:moveTo>
                    <a:pt x="128588" y="47577"/>
                  </a:moveTo>
                  <a:cubicBezTo>
                    <a:pt x="128588" y="47577"/>
                    <a:pt x="130302" y="48435"/>
                    <a:pt x="133731" y="50149"/>
                  </a:cubicBezTo>
                  <a:cubicBezTo>
                    <a:pt x="129788" y="50835"/>
                    <a:pt x="126788" y="53750"/>
                    <a:pt x="124730" y="58893"/>
                  </a:cubicBezTo>
                  <a:cubicBezTo>
                    <a:pt x="123016" y="63008"/>
                    <a:pt x="122159" y="67380"/>
                    <a:pt x="122159" y="72009"/>
                  </a:cubicBezTo>
                  <a:cubicBezTo>
                    <a:pt x="122159" y="102527"/>
                    <a:pt x="114443" y="126959"/>
                    <a:pt x="99013" y="145304"/>
                  </a:cubicBezTo>
                  <a:lnTo>
                    <a:pt x="92583" y="141446"/>
                  </a:lnTo>
                  <a:cubicBezTo>
                    <a:pt x="101327" y="130988"/>
                    <a:pt x="105614" y="118986"/>
                    <a:pt x="105442" y="105442"/>
                  </a:cubicBezTo>
                  <a:cubicBezTo>
                    <a:pt x="105442" y="99612"/>
                    <a:pt x="102870" y="93612"/>
                    <a:pt x="97727" y="87440"/>
                  </a:cubicBezTo>
                  <a:cubicBezTo>
                    <a:pt x="104071" y="87440"/>
                    <a:pt x="108785" y="91726"/>
                    <a:pt x="111872" y="100298"/>
                  </a:cubicBezTo>
                  <a:lnTo>
                    <a:pt x="111872" y="95155"/>
                  </a:lnTo>
                  <a:cubicBezTo>
                    <a:pt x="111872" y="92412"/>
                    <a:pt x="111443" y="88340"/>
                    <a:pt x="110586" y="82939"/>
                  </a:cubicBezTo>
                  <a:cubicBezTo>
                    <a:pt x="109728" y="77538"/>
                    <a:pt x="109300" y="73466"/>
                    <a:pt x="109300" y="70723"/>
                  </a:cubicBezTo>
                  <a:cubicBezTo>
                    <a:pt x="109300" y="64894"/>
                    <a:pt x="111100" y="59579"/>
                    <a:pt x="114700" y="54778"/>
                  </a:cubicBezTo>
                  <a:cubicBezTo>
                    <a:pt x="118301" y="49978"/>
                    <a:pt x="122930" y="47577"/>
                    <a:pt x="128588" y="47577"/>
                  </a:cubicBezTo>
                  <a:close/>
                  <a:moveTo>
                    <a:pt x="1357892" y="47577"/>
                  </a:moveTo>
                  <a:cubicBezTo>
                    <a:pt x="1357892" y="47577"/>
                    <a:pt x="1359606" y="48435"/>
                    <a:pt x="1363035" y="50149"/>
                  </a:cubicBezTo>
                  <a:cubicBezTo>
                    <a:pt x="1359092" y="50835"/>
                    <a:pt x="1356091" y="53750"/>
                    <a:pt x="1354034" y="58893"/>
                  </a:cubicBezTo>
                  <a:cubicBezTo>
                    <a:pt x="1352320" y="63008"/>
                    <a:pt x="1351462" y="67380"/>
                    <a:pt x="1351462" y="72009"/>
                  </a:cubicBezTo>
                  <a:cubicBezTo>
                    <a:pt x="1351462" y="102527"/>
                    <a:pt x="1343747" y="126959"/>
                    <a:pt x="1328317" y="145304"/>
                  </a:cubicBezTo>
                  <a:lnTo>
                    <a:pt x="1321887" y="141446"/>
                  </a:lnTo>
                  <a:cubicBezTo>
                    <a:pt x="1330631" y="130988"/>
                    <a:pt x="1334917" y="118986"/>
                    <a:pt x="1334746" y="105442"/>
                  </a:cubicBezTo>
                  <a:cubicBezTo>
                    <a:pt x="1334746" y="99612"/>
                    <a:pt x="1332174" y="93612"/>
                    <a:pt x="1327031" y="87440"/>
                  </a:cubicBezTo>
                  <a:cubicBezTo>
                    <a:pt x="1333374" y="87440"/>
                    <a:pt x="1338089" y="91726"/>
                    <a:pt x="1341175" y="100298"/>
                  </a:cubicBezTo>
                  <a:lnTo>
                    <a:pt x="1341175" y="95155"/>
                  </a:lnTo>
                  <a:cubicBezTo>
                    <a:pt x="1341175" y="92412"/>
                    <a:pt x="1340747" y="88340"/>
                    <a:pt x="1339889" y="82939"/>
                  </a:cubicBezTo>
                  <a:cubicBezTo>
                    <a:pt x="1339032" y="77538"/>
                    <a:pt x="1338604" y="73466"/>
                    <a:pt x="1338604" y="70723"/>
                  </a:cubicBezTo>
                  <a:cubicBezTo>
                    <a:pt x="1338604" y="64894"/>
                    <a:pt x="1340404" y="59579"/>
                    <a:pt x="1344004" y="54778"/>
                  </a:cubicBezTo>
                  <a:cubicBezTo>
                    <a:pt x="1347605" y="49978"/>
                    <a:pt x="1352234" y="47577"/>
                    <a:pt x="1357892" y="47577"/>
                  </a:cubicBezTo>
                  <a:close/>
                  <a:moveTo>
                    <a:pt x="1972544" y="47577"/>
                  </a:moveTo>
                  <a:cubicBezTo>
                    <a:pt x="1972544" y="47577"/>
                    <a:pt x="1974258" y="48435"/>
                    <a:pt x="1977687" y="50149"/>
                  </a:cubicBezTo>
                  <a:cubicBezTo>
                    <a:pt x="1973744" y="50835"/>
                    <a:pt x="1970743" y="53750"/>
                    <a:pt x="1968686" y="58893"/>
                  </a:cubicBezTo>
                  <a:cubicBezTo>
                    <a:pt x="1966972" y="63008"/>
                    <a:pt x="1966114" y="67380"/>
                    <a:pt x="1966114" y="72009"/>
                  </a:cubicBezTo>
                  <a:cubicBezTo>
                    <a:pt x="1966114" y="102527"/>
                    <a:pt x="1958399" y="126959"/>
                    <a:pt x="1942969" y="145304"/>
                  </a:cubicBezTo>
                  <a:lnTo>
                    <a:pt x="1936539" y="141446"/>
                  </a:lnTo>
                  <a:cubicBezTo>
                    <a:pt x="1945283" y="130988"/>
                    <a:pt x="1949569" y="118986"/>
                    <a:pt x="1949398" y="105442"/>
                  </a:cubicBezTo>
                  <a:cubicBezTo>
                    <a:pt x="1949398" y="99612"/>
                    <a:pt x="1946826" y="93612"/>
                    <a:pt x="1941683" y="87440"/>
                  </a:cubicBezTo>
                  <a:cubicBezTo>
                    <a:pt x="1948026" y="87440"/>
                    <a:pt x="1952741" y="91726"/>
                    <a:pt x="1955827" y="100298"/>
                  </a:cubicBezTo>
                  <a:lnTo>
                    <a:pt x="1955827" y="95155"/>
                  </a:lnTo>
                  <a:cubicBezTo>
                    <a:pt x="1955827" y="92412"/>
                    <a:pt x="1955399" y="88340"/>
                    <a:pt x="1954541" y="82939"/>
                  </a:cubicBezTo>
                  <a:cubicBezTo>
                    <a:pt x="1953684" y="77538"/>
                    <a:pt x="1953256" y="73466"/>
                    <a:pt x="1953256" y="70723"/>
                  </a:cubicBezTo>
                  <a:cubicBezTo>
                    <a:pt x="1953256" y="64894"/>
                    <a:pt x="1955056" y="59579"/>
                    <a:pt x="1958656" y="54778"/>
                  </a:cubicBezTo>
                  <a:cubicBezTo>
                    <a:pt x="1962257" y="49978"/>
                    <a:pt x="1966886" y="47577"/>
                    <a:pt x="1972544" y="47577"/>
                  </a:cubicBezTo>
                  <a:close/>
                  <a:moveTo>
                    <a:pt x="2587194" y="47577"/>
                  </a:moveTo>
                  <a:cubicBezTo>
                    <a:pt x="2587194" y="47577"/>
                    <a:pt x="2588908" y="48435"/>
                    <a:pt x="2592337" y="50149"/>
                  </a:cubicBezTo>
                  <a:cubicBezTo>
                    <a:pt x="2588394" y="50835"/>
                    <a:pt x="2585393" y="53750"/>
                    <a:pt x="2583336" y="58893"/>
                  </a:cubicBezTo>
                  <a:cubicBezTo>
                    <a:pt x="2581622" y="63008"/>
                    <a:pt x="2580764" y="67380"/>
                    <a:pt x="2580764" y="72009"/>
                  </a:cubicBezTo>
                  <a:cubicBezTo>
                    <a:pt x="2580764" y="102527"/>
                    <a:pt x="2573049" y="126959"/>
                    <a:pt x="2557619" y="145304"/>
                  </a:cubicBezTo>
                  <a:lnTo>
                    <a:pt x="2551189" y="141446"/>
                  </a:lnTo>
                  <a:cubicBezTo>
                    <a:pt x="2559933" y="130988"/>
                    <a:pt x="2564219" y="118986"/>
                    <a:pt x="2564048" y="105442"/>
                  </a:cubicBezTo>
                  <a:cubicBezTo>
                    <a:pt x="2564048" y="99612"/>
                    <a:pt x="2561476" y="93612"/>
                    <a:pt x="2556333" y="87440"/>
                  </a:cubicBezTo>
                  <a:cubicBezTo>
                    <a:pt x="2562676" y="87440"/>
                    <a:pt x="2567391" y="91726"/>
                    <a:pt x="2570477" y="100298"/>
                  </a:cubicBezTo>
                  <a:lnTo>
                    <a:pt x="2570477" y="95155"/>
                  </a:lnTo>
                  <a:cubicBezTo>
                    <a:pt x="2570477" y="92412"/>
                    <a:pt x="2570049" y="88340"/>
                    <a:pt x="2569191" y="82939"/>
                  </a:cubicBezTo>
                  <a:cubicBezTo>
                    <a:pt x="2568334" y="77538"/>
                    <a:pt x="2567906" y="73466"/>
                    <a:pt x="2567906" y="70723"/>
                  </a:cubicBezTo>
                  <a:cubicBezTo>
                    <a:pt x="2567906" y="64894"/>
                    <a:pt x="2569706" y="59579"/>
                    <a:pt x="2573306" y="54778"/>
                  </a:cubicBezTo>
                  <a:cubicBezTo>
                    <a:pt x="2576907" y="49978"/>
                    <a:pt x="2581536" y="47577"/>
                    <a:pt x="2587194" y="47577"/>
                  </a:cubicBezTo>
                  <a:close/>
                  <a:moveTo>
                    <a:pt x="673802" y="37290"/>
                  </a:moveTo>
                  <a:cubicBezTo>
                    <a:pt x="677231" y="39348"/>
                    <a:pt x="678946" y="44063"/>
                    <a:pt x="678946" y="51435"/>
                  </a:cubicBezTo>
                  <a:cubicBezTo>
                    <a:pt x="678946" y="57093"/>
                    <a:pt x="676374" y="61379"/>
                    <a:pt x="671231" y="64294"/>
                  </a:cubicBezTo>
                  <a:cubicBezTo>
                    <a:pt x="674831" y="64637"/>
                    <a:pt x="676546" y="67637"/>
                    <a:pt x="676374" y="73295"/>
                  </a:cubicBezTo>
                  <a:cubicBezTo>
                    <a:pt x="676203" y="77581"/>
                    <a:pt x="673631" y="80153"/>
                    <a:pt x="668659" y="81010"/>
                  </a:cubicBezTo>
                  <a:cubicBezTo>
                    <a:pt x="668316" y="76724"/>
                    <a:pt x="667030" y="74581"/>
                    <a:pt x="664801" y="74581"/>
                  </a:cubicBezTo>
                  <a:cubicBezTo>
                    <a:pt x="660515" y="74581"/>
                    <a:pt x="658372" y="76724"/>
                    <a:pt x="658372" y="81010"/>
                  </a:cubicBezTo>
                  <a:cubicBezTo>
                    <a:pt x="658372" y="87182"/>
                    <a:pt x="658715" y="90783"/>
                    <a:pt x="659401" y="91812"/>
                  </a:cubicBezTo>
                  <a:cubicBezTo>
                    <a:pt x="655286" y="90611"/>
                    <a:pt x="653228" y="86154"/>
                    <a:pt x="653228" y="78438"/>
                  </a:cubicBezTo>
                  <a:cubicBezTo>
                    <a:pt x="653228" y="75181"/>
                    <a:pt x="656657" y="68751"/>
                    <a:pt x="663515" y="59150"/>
                  </a:cubicBezTo>
                  <a:cubicBezTo>
                    <a:pt x="670373" y="49549"/>
                    <a:pt x="673802" y="42262"/>
                    <a:pt x="673802" y="37290"/>
                  </a:cubicBezTo>
                  <a:close/>
                  <a:moveTo>
                    <a:pt x="59151" y="37290"/>
                  </a:moveTo>
                  <a:cubicBezTo>
                    <a:pt x="62580" y="39348"/>
                    <a:pt x="64294" y="44063"/>
                    <a:pt x="64294" y="51435"/>
                  </a:cubicBezTo>
                  <a:cubicBezTo>
                    <a:pt x="64294" y="57093"/>
                    <a:pt x="61722" y="61379"/>
                    <a:pt x="56579" y="64294"/>
                  </a:cubicBezTo>
                  <a:cubicBezTo>
                    <a:pt x="60179" y="64637"/>
                    <a:pt x="61894" y="67637"/>
                    <a:pt x="61722" y="73295"/>
                  </a:cubicBezTo>
                  <a:cubicBezTo>
                    <a:pt x="61551" y="77581"/>
                    <a:pt x="58979" y="80153"/>
                    <a:pt x="54007" y="81010"/>
                  </a:cubicBezTo>
                  <a:cubicBezTo>
                    <a:pt x="53664" y="76724"/>
                    <a:pt x="52378" y="74581"/>
                    <a:pt x="50150" y="74581"/>
                  </a:cubicBezTo>
                  <a:cubicBezTo>
                    <a:pt x="45863" y="74581"/>
                    <a:pt x="43720" y="76724"/>
                    <a:pt x="43720" y="81010"/>
                  </a:cubicBezTo>
                  <a:cubicBezTo>
                    <a:pt x="43720" y="87182"/>
                    <a:pt x="44063" y="90783"/>
                    <a:pt x="44749" y="91812"/>
                  </a:cubicBezTo>
                  <a:cubicBezTo>
                    <a:pt x="40634" y="90611"/>
                    <a:pt x="38577" y="86154"/>
                    <a:pt x="38577" y="78438"/>
                  </a:cubicBezTo>
                  <a:cubicBezTo>
                    <a:pt x="38577" y="75181"/>
                    <a:pt x="42006" y="68751"/>
                    <a:pt x="48864" y="59150"/>
                  </a:cubicBezTo>
                  <a:cubicBezTo>
                    <a:pt x="55722" y="49549"/>
                    <a:pt x="59151" y="42262"/>
                    <a:pt x="59151" y="37290"/>
                  </a:cubicBezTo>
                  <a:close/>
                  <a:moveTo>
                    <a:pt x="1288454" y="37290"/>
                  </a:moveTo>
                  <a:cubicBezTo>
                    <a:pt x="1291883" y="39348"/>
                    <a:pt x="1293598" y="44063"/>
                    <a:pt x="1293598" y="51435"/>
                  </a:cubicBezTo>
                  <a:cubicBezTo>
                    <a:pt x="1293598" y="57093"/>
                    <a:pt x="1291026" y="61379"/>
                    <a:pt x="1285883" y="64294"/>
                  </a:cubicBezTo>
                  <a:cubicBezTo>
                    <a:pt x="1289483" y="64637"/>
                    <a:pt x="1291198" y="67637"/>
                    <a:pt x="1291026" y="73295"/>
                  </a:cubicBezTo>
                  <a:cubicBezTo>
                    <a:pt x="1290855" y="77581"/>
                    <a:pt x="1288283" y="80153"/>
                    <a:pt x="1283311" y="81010"/>
                  </a:cubicBezTo>
                  <a:cubicBezTo>
                    <a:pt x="1282968" y="76724"/>
                    <a:pt x="1281682" y="74581"/>
                    <a:pt x="1279453" y="74581"/>
                  </a:cubicBezTo>
                  <a:cubicBezTo>
                    <a:pt x="1275167" y="74581"/>
                    <a:pt x="1273024" y="76724"/>
                    <a:pt x="1273024" y="81010"/>
                  </a:cubicBezTo>
                  <a:cubicBezTo>
                    <a:pt x="1273024" y="87182"/>
                    <a:pt x="1273367" y="90783"/>
                    <a:pt x="1274053" y="91812"/>
                  </a:cubicBezTo>
                  <a:cubicBezTo>
                    <a:pt x="1269938" y="90611"/>
                    <a:pt x="1267880" y="86154"/>
                    <a:pt x="1267880" y="78438"/>
                  </a:cubicBezTo>
                  <a:cubicBezTo>
                    <a:pt x="1267880" y="75181"/>
                    <a:pt x="1271309" y="68751"/>
                    <a:pt x="1278167" y="59150"/>
                  </a:cubicBezTo>
                  <a:cubicBezTo>
                    <a:pt x="1285025" y="49549"/>
                    <a:pt x="1288454" y="42262"/>
                    <a:pt x="1288454" y="37290"/>
                  </a:cubicBezTo>
                  <a:close/>
                  <a:moveTo>
                    <a:pt x="1903106" y="37290"/>
                  </a:moveTo>
                  <a:cubicBezTo>
                    <a:pt x="1906535" y="39348"/>
                    <a:pt x="1908250" y="44063"/>
                    <a:pt x="1908250" y="51435"/>
                  </a:cubicBezTo>
                  <a:cubicBezTo>
                    <a:pt x="1908250" y="57093"/>
                    <a:pt x="1905678" y="61379"/>
                    <a:pt x="1900535" y="64294"/>
                  </a:cubicBezTo>
                  <a:cubicBezTo>
                    <a:pt x="1904135" y="64637"/>
                    <a:pt x="1905850" y="67637"/>
                    <a:pt x="1905678" y="73295"/>
                  </a:cubicBezTo>
                  <a:cubicBezTo>
                    <a:pt x="1905507" y="77581"/>
                    <a:pt x="1902935" y="80153"/>
                    <a:pt x="1897963" y="81010"/>
                  </a:cubicBezTo>
                  <a:cubicBezTo>
                    <a:pt x="1897620" y="76724"/>
                    <a:pt x="1896334" y="74581"/>
                    <a:pt x="1894105" y="74581"/>
                  </a:cubicBezTo>
                  <a:cubicBezTo>
                    <a:pt x="1889819" y="74581"/>
                    <a:pt x="1887676" y="76724"/>
                    <a:pt x="1887676" y="81010"/>
                  </a:cubicBezTo>
                  <a:cubicBezTo>
                    <a:pt x="1887676" y="87182"/>
                    <a:pt x="1888019" y="90783"/>
                    <a:pt x="1888705" y="91812"/>
                  </a:cubicBezTo>
                  <a:cubicBezTo>
                    <a:pt x="1884590" y="90611"/>
                    <a:pt x="1882532" y="86154"/>
                    <a:pt x="1882532" y="78438"/>
                  </a:cubicBezTo>
                  <a:cubicBezTo>
                    <a:pt x="1882532" y="75181"/>
                    <a:pt x="1885961" y="68751"/>
                    <a:pt x="1892819" y="59150"/>
                  </a:cubicBezTo>
                  <a:cubicBezTo>
                    <a:pt x="1899677" y="49549"/>
                    <a:pt x="1903106" y="42262"/>
                    <a:pt x="1903106" y="37290"/>
                  </a:cubicBezTo>
                  <a:close/>
                  <a:moveTo>
                    <a:pt x="2517756" y="37290"/>
                  </a:moveTo>
                  <a:cubicBezTo>
                    <a:pt x="2521185" y="39348"/>
                    <a:pt x="2522900" y="44063"/>
                    <a:pt x="2522900" y="51435"/>
                  </a:cubicBezTo>
                  <a:cubicBezTo>
                    <a:pt x="2522900" y="57093"/>
                    <a:pt x="2520328" y="61379"/>
                    <a:pt x="2515185" y="64294"/>
                  </a:cubicBezTo>
                  <a:cubicBezTo>
                    <a:pt x="2518785" y="64637"/>
                    <a:pt x="2520500" y="67637"/>
                    <a:pt x="2520328" y="73295"/>
                  </a:cubicBezTo>
                  <a:cubicBezTo>
                    <a:pt x="2520157" y="77581"/>
                    <a:pt x="2517585" y="80153"/>
                    <a:pt x="2512613" y="81010"/>
                  </a:cubicBezTo>
                  <a:cubicBezTo>
                    <a:pt x="2512270" y="76724"/>
                    <a:pt x="2510984" y="74581"/>
                    <a:pt x="2508755" y="74581"/>
                  </a:cubicBezTo>
                  <a:cubicBezTo>
                    <a:pt x="2504469" y="74581"/>
                    <a:pt x="2502326" y="76724"/>
                    <a:pt x="2502326" y="81010"/>
                  </a:cubicBezTo>
                  <a:cubicBezTo>
                    <a:pt x="2502326" y="87182"/>
                    <a:pt x="2502669" y="90783"/>
                    <a:pt x="2503355" y="91811"/>
                  </a:cubicBezTo>
                  <a:cubicBezTo>
                    <a:pt x="2499240" y="90611"/>
                    <a:pt x="2497182" y="86154"/>
                    <a:pt x="2497182" y="78438"/>
                  </a:cubicBezTo>
                  <a:cubicBezTo>
                    <a:pt x="2497182" y="75181"/>
                    <a:pt x="2500611" y="68751"/>
                    <a:pt x="2507469" y="59150"/>
                  </a:cubicBezTo>
                  <a:cubicBezTo>
                    <a:pt x="2514327" y="49549"/>
                    <a:pt x="2517756" y="42262"/>
                    <a:pt x="2517756" y="37290"/>
                  </a:cubicBezTo>
                  <a:close/>
                  <a:moveTo>
                    <a:pt x="635226" y="0"/>
                  </a:moveTo>
                  <a:lnTo>
                    <a:pt x="642941" y="0"/>
                  </a:lnTo>
                  <a:lnTo>
                    <a:pt x="642941" y="174879"/>
                  </a:lnTo>
                  <a:lnTo>
                    <a:pt x="723952" y="174879"/>
                  </a:lnTo>
                  <a:lnTo>
                    <a:pt x="740958" y="181528"/>
                  </a:lnTo>
                  <a:lnTo>
                    <a:pt x="741149" y="181778"/>
                  </a:lnTo>
                  <a:lnTo>
                    <a:pt x="748383" y="198025"/>
                  </a:lnTo>
                  <a:cubicBezTo>
                    <a:pt x="748383" y="203340"/>
                    <a:pt x="746497" y="207883"/>
                    <a:pt x="742725" y="211655"/>
                  </a:cubicBezTo>
                  <a:cubicBezTo>
                    <a:pt x="738953" y="215427"/>
                    <a:pt x="734410" y="217313"/>
                    <a:pt x="729095" y="217313"/>
                  </a:cubicBezTo>
                  <a:cubicBezTo>
                    <a:pt x="727381" y="217313"/>
                    <a:pt x="724980" y="216670"/>
                    <a:pt x="721894" y="215384"/>
                  </a:cubicBezTo>
                  <a:cubicBezTo>
                    <a:pt x="718808" y="214098"/>
                    <a:pt x="716493" y="213455"/>
                    <a:pt x="714950" y="213455"/>
                  </a:cubicBezTo>
                  <a:cubicBezTo>
                    <a:pt x="712722" y="213455"/>
                    <a:pt x="708864" y="214741"/>
                    <a:pt x="703378" y="217313"/>
                  </a:cubicBezTo>
                  <a:cubicBezTo>
                    <a:pt x="703720" y="210455"/>
                    <a:pt x="706721" y="207026"/>
                    <a:pt x="712379" y="207026"/>
                  </a:cubicBezTo>
                  <a:cubicBezTo>
                    <a:pt x="712379" y="203254"/>
                    <a:pt x="713150" y="199739"/>
                    <a:pt x="714693" y="196482"/>
                  </a:cubicBezTo>
                  <a:cubicBezTo>
                    <a:pt x="716579" y="192367"/>
                    <a:pt x="719237" y="190310"/>
                    <a:pt x="722666" y="190310"/>
                  </a:cubicBezTo>
                  <a:cubicBezTo>
                    <a:pt x="726952" y="190310"/>
                    <a:pt x="729095" y="192881"/>
                    <a:pt x="729095" y="198025"/>
                  </a:cubicBezTo>
                  <a:cubicBezTo>
                    <a:pt x="725666" y="197168"/>
                    <a:pt x="724380" y="196739"/>
                    <a:pt x="725237" y="196739"/>
                  </a:cubicBezTo>
                  <a:cubicBezTo>
                    <a:pt x="722666" y="196739"/>
                    <a:pt x="721380" y="198453"/>
                    <a:pt x="721380" y="201882"/>
                  </a:cubicBezTo>
                  <a:cubicBezTo>
                    <a:pt x="721380" y="206169"/>
                    <a:pt x="723952" y="208312"/>
                    <a:pt x="729095" y="208312"/>
                  </a:cubicBezTo>
                  <a:cubicBezTo>
                    <a:pt x="731838" y="208312"/>
                    <a:pt x="734024" y="207112"/>
                    <a:pt x="735653" y="204711"/>
                  </a:cubicBezTo>
                  <a:cubicBezTo>
                    <a:pt x="737282" y="202311"/>
                    <a:pt x="738096" y="199654"/>
                    <a:pt x="738096" y="196739"/>
                  </a:cubicBezTo>
                  <a:cubicBezTo>
                    <a:pt x="738096" y="192796"/>
                    <a:pt x="736725" y="189452"/>
                    <a:pt x="733981" y="186709"/>
                  </a:cubicBezTo>
                  <a:cubicBezTo>
                    <a:pt x="731238" y="183966"/>
                    <a:pt x="727895" y="182594"/>
                    <a:pt x="723952" y="182594"/>
                  </a:cubicBezTo>
                  <a:lnTo>
                    <a:pt x="635226" y="182594"/>
                  </a:lnTo>
                  <a:close/>
                  <a:moveTo>
                    <a:pt x="614652" y="0"/>
                  </a:moveTo>
                  <a:lnTo>
                    <a:pt x="622367" y="0"/>
                  </a:lnTo>
                  <a:lnTo>
                    <a:pt x="622367" y="249460"/>
                  </a:lnTo>
                  <a:lnTo>
                    <a:pt x="871827" y="249460"/>
                  </a:lnTo>
                  <a:lnTo>
                    <a:pt x="871827" y="257175"/>
                  </a:lnTo>
                  <a:lnTo>
                    <a:pt x="614652" y="257175"/>
                  </a:lnTo>
                  <a:close/>
                  <a:moveTo>
                    <a:pt x="20574" y="0"/>
                  </a:moveTo>
                  <a:lnTo>
                    <a:pt x="28290" y="0"/>
                  </a:lnTo>
                  <a:lnTo>
                    <a:pt x="28290" y="174879"/>
                  </a:lnTo>
                  <a:lnTo>
                    <a:pt x="109300" y="174879"/>
                  </a:lnTo>
                  <a:lnTo>
                    <a:pt x="126306" y="181528"/>
                  </a:lnTo>
                  <a:lnTo>
                    <a:pt x="126496" y="181778"/>
                  </a:lnTo>
                  <a:lnTo>
                    <a:pt x="133731" y="198025"/>
                  </a:lnTo>
                  <a:cubicBezTo>
                    <a:pt x="133731" y="203340"/>
                    <a:pt x="131845" y="207883"/>
                    <a:pt x="128074" y="211655"/>
                  </a:cubicBezTo>
                  <a:cubicBezTo>
                    <a:pt x="124302" y="215427"/>
                    <a:pt x="119758" y="217313"/>
                    <a:pt x="114443" y="217313"/>
                  </a:cubicBezTo>
                  <a:cubicBezTo>
                    <a:pt x="112729" y="217313"/>
                    <a:pt x="110328" y="216670"/>
                    <a:pt x="107242" y="215384"/>
                  </a:cubicBezTo>
                  <a:cubicBezTo>
                    <a:pt x="104156" y="214098"/>
                    <a:pt x="101842" y="213455"/>
                    <a:pt x="100299" y="213455"/>
                  </a:cubicBezTo>
                  <a:cubicBezTo>
                    <a:pt x="98070" y="213455"/>
                    <a:pt x="94212" y="214741"/>
                    <a:pt x="88726" y="217313"/>
                  </a:cubicBezTo>
                  <a:cubicBezTo>
                    <a:pt x="89069" y="210455"/>
                    <a:pt x="92069" y="207026"/>
                    <a:pt x="97727" y="207026"/>
                  </a:cubicBezTo>
                  <a:cubicBezTo>
                    <a:pt x="97727" y="203254"/>
                    <a:pt x="98498" y="199739"/>
                    <a:pt x="100041" y="196482"/>
                  </a:cubicBezTo>
                  <a:cubicBezTo>
                    <a:pt x="101927" y="192367"/>
                    <a:pt x="104585" y="190310"/>
                    <a:pt x="108014" y="190310"/>
                  </a:cubicBezTo>
                  <a:cubicBezTo>
                    <a:pt x="112300" y="190310"/>
                    <a:pt x="114443" y="192881"/>
                    <a:pt x="114443" y="198025"/>
                  </a:cubicBezTo>
                  <a:cubicBezTo>
                    <a:pt x="111014" y="197168"/>
                    <a:pt x="109728" y="196739"/>
                    <a:pt x="110586" y="196739"/>
                  </a:cubicBezTo>
                  <a:cubicBezTo>
                    <a:pt x="108014" y="196739"/>
                    <a:pt x="106728" y="198453"/>
                    <a:pt x="106728" y="201882"/>
                  </a:cubicBezTo>
                  <a:cubicBezTo>
                    <a:pt x="106728" y="206169"/>
                    <a:pt x="109300" y="208312"/>
                    <a:pt x="114443" y="208312"/>
                  </a:cubicBezTo>
                  <a:cubicBezTo>
                    <a:pt x="117186" y="208312"/>
                    <a:pt x="119372" y="207112"/>
                    <a:pt x="121001" y="204711"/>
                  </a:cubicBezTo>
                  <a:cubicBezTo>
                    <a:pt x="122630" y="202311"/>
                    <a:pt x="123444" y="199654"/>
                    <a:pt x="123444" y="196739"/>
                  </a:cubicBezTo>
                  <a:cubicBezTo>
                    <a:pt x="123444" y="192796"/>
                    <a:pt x="122073" y="189452"/>
                    <a:pt x="119330" y="186709"/>
                  </a:cubicBezTo>
                  <a:cubicBezTo>
                    <a:pt x="116586" y="183966"/>
                    <a:pt x="113243" y="182594"/>
                    <a:pt x="109300" y="182594"/>
                  </a:cubicBezTo>
                  <a:lnTo>
                    <a:pt x="20574" y="182594"/>
                  </a:lnTo>
                  <a:close/>
                  <a:moveTo>
                    <a:pt x="0" y="0"/>
                  </a:moveTo>
                  <a:lnTo>
                    <a:pt x="7716" y="0"/>
                  </a:lnTo>
                  <a:lnTo>
                    <a:pt x="7716" y="249460"/>
                  </a:lnTo>
                  <a:lnTo>
                    <a:pt x="257175" y="249460"/>
                  </a:lnTo>
                  <a:lnTo>
                    <a:pt x="257175" y="257175"/>
                  </a:lnTo>
                  <a:lnTo>
                    <a:pt x="0" y="257175"/>
                  </a:lnTo>
                  <a:close/>
                  <a:moveTo>
                    <a:pt x="1249878" y="0"/>
                  </a:moveTo>
                  <a:lnTo>
                    <a:pt x="1257593" y="0"/>
                  </a:lnTo>
                  <a:lnTo>
                    <a:pt x="1257593" y="174879"/>
                  </a:lnTo>
                  <a:lnTo>
                    <a:pt x="1338604" y="174879"/>
                  </a:lnTo>
                  <a:lnTo>
                    <a:pt x="1355610" y="181528"/>
                  </a:lnTo>
                  <a:lnTo>
                    <a:pt x="1355801" y="181778"/>
                  </a:lnTo>
                  <a:lnTo>
                    <a:pt x="1363035" y="198025"/>
                  </a:lnTo>
                  <a:cubicBezTo>
                    <a:pt x="1363035" y="203340"/>
                    <a:pt x="1361149" y="207883"/>
                    <a:pt x="1357377" y="211655"/>
                  </a:cubicBezTo>
                  <a:cubicBezTo>
                    <a:pt x="1353605" y="215427"/>
                    <a:pt x="1349062" y="217313"/>
                    <a:pt x="1343747" y="217313"/>
                  </a:cubicBezTo>
                  <a:cubicBezTo>
                    <a:pt x="1342033" y="217313"/>
                    <a:pt x="1339632" y="216670"/>
                    <a:pt x="1336546" y="215384"/>
                  </a:cubicBezTo>
                  <a:cubicBezTo>
                    <a:pt x="1333460" y="214098"/>
                    <a:pt x="1331145" y="213455"/>
                    <a:pt x="1329602" y="213455"/>
                  </a:cubicBezTo>
                  <a:cubicBezTo>
                    <a:pt x="1327374" y="213455"/>
                    <a:pt x="1323516" y="214741"/>
                    <a:pt x="1318030" y="217313"/>
                  </a:cubicBezTo>
                  <a:cubicBezTo>
                    <a:pt x="1318372" y="210455"/>
                    <a:pt x="1321373" y="207026"/>
                    <a:pt x="1327031" y="207026"/>
                  </a:cubicBezTo>
                  <a:cubicBezTo>
                    <a:pt x="1327031" y="203254"/>
                    <a:pt x="1327802" y="199739"/>
                    <a:pt x="1329345" y="196482"/>
                  </a:cubicBezTo>
                  <a:cubicBezTo>
                    <a:pt x="1331231" y="192367"/>
                    <a:pt x="1333889" y="190310"/>
                    <a:pt x="1337318" y="190310"/>
                  </a:cubicBezTo>
                  <a:cubicBezTo>
                    <a:pt x="1341604" y="190310"/>
                    <a:pt x="1343747" y="192881"/>
                    <a:pt x="1343747" y="198025"/>
                  </a:cubicBezTo>
                  <a:cubicBezTo>
                    <a:pt x="1340318" y="197168"/>
                    <a:pt x="1339032" y="196739"/>
                    <a:pt x="1339889" y="196739"/>
                  </a:cubicBezTo>
                  <a:cubicBezTo>
                    <a:pt x="1337318" y="196739"/>
                    <a:pt x="1336032" y="198453"/>
                    <a:pt x="1336032" y="201882"/>
                  </a:cubicBezTo>
                  <a:cubicBezTo>
                    <a:pt x="1336032" y="206169"/>
                    <a:pt x="1338604" y="208312"/>
                    <a:pt x="1343747" y="208312"/>
                  </a:cubicBezTo>
                  <a:cubicBezTo>
                    <a:pt x="1346490" y="208312"/>
                    <a:pt x="1348676" y="207112"/>
                    <a:pt x="1350305" y="204711"/>
                  </a:cubicBezTo>
                  <a:cubicBezTo>
                    <a:pt x="1351934" y="202311"/>
                    <a:pt x="1352748" y="199654"/>
                    <a:pt x="1352748" y="196739"/>
                  </a:cubicBezTo>
                  <a:cubicBezTo>
                    <a:pt x="1352748" y="192796"/>
                    <a:pt x="1351377" y="189452"/>
                    <a:pt x="1348633" y="186709"/>
                  </a:cubicBezTo>
                  <a:cubicBezTo>
                    <a:pt x="1345890" y="183966"/>
                    <a:pt x="1342547" y="182594"/>
                    <a:pt x="1338604" y="182594"/>
                  </a:cubicBezTo>
                  <a:lnTo>
                    <a:pt x="1249878" y="182594"/>
                  </a:lnTo>
                  <a:close/>
                  <a:moveTo>
                    <a:pt x="1229304" y="0"/>
                  </a:moveTo>
                  <a:lnTo>
                    <a:pt x="1237019" y="0"/>
                  </a:lnTo>
                  <a:lnTo>
                    <a:pt x="1237019" y="249460"/>
                  </a:lnTo>
                  <a:lnTo>
                    <a:pt x="1486479" y="249460"/>
                  </a:lnTo>
                  <a:lnTo>
                    <a:pt x="1486479" y="257175"/>
                  </a:lnTo>
                  <a:lnTo>
                    <a:pt x="1229304" y="257175"/>
                  </a:lnTo>
                  <a:close/>
                  <a:moveTo>
                    <a:pt x="1864530" y="0"/>
                  </a:moveTo>
                  <a:lnTo>
                    <a:pt x="1872245" y="0"/>
                  </a:lnTo>
                  <a:lnTo>
                    <a:pt x="1872245" y="174879"/>
                  </a:lnTo>
                  <a:lnTo>
                    <a:pt x="1953256" y="174879"/>
                  </a:lnTo>
                  <a:lnTo>
                    <a:pt x="1970262" y="181528"/>
                  </a:lnTo>
                  <a:lnTo>
                    <a:pt x="1970453" y="181778"/>
                  </a:lnTo>
                  <a:lnTo>
                    <a:pt x="1977687" y="198025"/>
                  </a:lnTo>
                  <a:cubicBezTo>
                    <a:pt x="1977687" y="203340"/>
                    <a:pt x="1975801" y="207883"/>
                    <a:pt x="1972029" y="211655"/>
                  </a:cubicBezTo>
                  <a:cubicBezTo>
                    <a:pt x="1968257" y="215427"/>
                    <a:pt x="1963714" y="217313"/>
                    <a:pt x="1958399" y="217313"/>
                  </a:cubicBezTo>
                  <a:cubicBezTo>
                    <a:pt x="1956685" y="217313"/>
                    <a:pt x="1954284" y="216670"/>
                    <a:pt x="1951198" y="215384"/>
                  </a:cubicBezTo>
                  <a:cubicBezTo>
                    <a:pt x="1948112" y="214098"/>
                    <a:pt x="1945797" y="213455"/>
                    <a:pt x="1944254" y="213455"/>
                  </a:cubicBezTo>
                  <a:cubicBezTo>
                    <a:pt x="1942026" y="213455"/>
                    <a:pt x="1938168" y="214741"/>
                    <a:pt x="1932682" y="217313"/>
                  </a:cubicBezTo>
                  <a:cubicBezTo>
                    <a:pt x="1933024" y="210455"/>
                    <a:pt x="1936025" y="207026"/>
                    <a:pt x="1941683" y="207026"/>
                  </a:cubicBezTo>
                  <a:cubicBezTo>
                    <a:pt x="1941683" y="203254"/>
                    <a:pt x="1942454" y="199739"/>
                    <a:pt x="1943997" y="196482"/>
                  </a:cubicBezTo>
                  <a:cubicBezTo>
                    <a:pt x="1945883" y="192367"/>
                    <a:pt x="1948541" y="190310"/>
                    <a:pt x="1951970" y="190310"/>
                  </a:cubicBezTo>
                  <a:cubicBezTo>
                    <a:pt x="1956256" y="190310"/>
                    <a:pt x="1958399" y="192881"/>
                    <a:pt x="1958399" y="198025"/>
                  </a:cubicBezTo>
                  <a:cubicBezTo>
                    <a:pt x="1954970" y="197168"/>
                    <a:pt x="1953684" y="196739"/>
                    <a:pt x="1954541" y="196739"/>
                  </a:cubicBezTo>
                  <a:cubicBezTo>
                    <a:pt x="1951970" y="196739"/>
                    <a:pt x="1950684" y="198453"/>
                    <a:pt x="1950684" y="201882"/>
                  </a:cubicBezTo>
                  <a:cubicBezTo>
                    <a:pt x="1950684" y="206169"/>
                    <a:pt x="1953256" y="208312"/>
                    <a:pt x="1958399" y="208312"/>
                  </a:cubicBezTo>
                  <a:cubicBezTo>
                    <a:pt x="1961142" y="208312"/>
                    <a:pt x="1963328" y="207112"/>
                    <a:pt x="1964957" y="204711"/>
                  </a:cubicBezTo>
                  <a:cubicBezTo>
                    <a:pt x="1966586" y="202311"/>
                    <a:pt x="1967400" y="199654"/>
                    <a:pt x="1967400" y="196739"/>
                  </a:cubicBezTo>
                  <a:cubicBezTo>
                    <a:pt x="1967400" y="192796"/>
                    <a:pt x="1966029" y="189452"/>
                    <a:pt x="1963285" y="186709"/>
                  </a:cubicBezTo>
                  <a:cubicBezTo>
                    <a:pt x="1960542" y="183966"/>
                    <a:pt x="1957199" y="182594"/>
                    <a:pt x="1953256" y="182594"/>
                  </a:cubicBezTo>
                  <a:lnTo>
                    <a:pt x="1864530" y="182594"/>
                  </a:lnTo>
                  <a:close/>
                  <a:moveTo>
                    <a:pt x="1843956" y="0"/>
                  </a:moveTo>
                  <a:lnTo>
                    <a:pt x="1851671" y="0"/>
                  </a:lnTo>
                  <a:lnTo>
                    <a:pt x="1851671" y="249460"/>
                  </a:lnTo>
                  <a:lnTo>
                    <a:pt x="2101131" y="249460"/>
                  </a:lnTo>
                  <a:lnTo>
                    <a:pt x="2101131" y="257175"/>
                  </a:lnTo>
                  <a:lnTo>
                    <a:pt x="1843956" y="257175"/>
                  </a:lnTo>
                  <a:close/>
                  <a:moveTo>
                    <a:pt x="2479180" y="0"/>
                  </a:moveTo>
                  <a:lnTo>
                    <a:pt x="2486895" y="0"/>
                  </a:lnTo>
                  <a:lnTo>
                    <a:pt x="2486895" y="174879"/>
                  </a:lnTo>
                  <a:lnTo>
                    <a:pt x="2567906" y="174879"/>
                  </a:lnTo>
                  <a:lnTo>
                    <a:pt x="2584912" y="181528"/>
                  </a:lnTo>
                  <a:lnTo>
                    <a:pt x="2585103" y="181778"/>
                  </a:lnTo>
                  <a:lnTo>
                    <a:pt x="2592337" y="198025"/>
                  </a:lnTo>
                  <a:cubicBezTo>
                    <a:pt x="2592337" y="203340"/>
                    <a:pt x="2590451" y="207883"/>
                    <a:pt x="2586679" y="211655"/>
                  </a:cubicBezTo>
                  <a:cubicBezTo>
                    <a:pt x="2582907" y="215427"/>
                    <a:pt x="2578364" y="217313"/>
                    <a:pt x="2573049" y="217313"/>
                  </a:cubicBezTo>
                  <a:cubicBezTo>
                    <a:pt x="2571335" y="217313"/>
                    <a:pt x="2568934" y="216670"/>
                    <a:pt x="2565848" y="215384"/>
                  </a:cubicBezTo>
                  <a:cubicBezTo>
                    <a:pt x="2562762" y="214098"/>
                    <a:pt x="2560447" y="213455"/>
                    <a:pt x="2558904" y="213455"/>
                  </a:cubicBezTo>
                  <a:cubicBezTo>
                    <a:pt x="2556676" y="213455"/>
                    <a:pt x="2552818" y="214741"/>
                    <a:pt x="2547332" y="217313"/>
                  </a:cubicBezTo>
                  <a:cubicBezTo>
                    <a:pt x="2547674" y="210455"/>
                    <a:pt x="2550675" y="207026"/>
                    <a:pt x="2556333" y="207026"/>
                  </a:cubicBezTo>
                  <a:cubicBezTo>
                    <a:pt x="2556333" y="203254"/>
                    <a:pt x="2557104" y="199739"/>
                    <a:pt x="2558647" y="196482"/>
                  </a:cubicBezTo>
                  <a:cubicBezTo>
                    <a:pt x="2560533" y="192367"/>
                    <a:pt x="2563191" y="190310"/>
                    <a:pt x="2566620" y="190310"/>
                  </a:cubicBezTo>
                  <a:cubicBezTo>
                    <a:pt x="2570906" y="190310"/>
                    <a:pt x="2573049" y="192881"/>
                    <a:pt x="2573049" y="198025"/>
                  </a:cubicBezTo>
                  <a:cubicBezTo>
                    <a:pt x="2569620" y="197168"/>
                    <a:pt x="2568334" y="196739"/>
                    <a:pt x="2569191" y="196739"/>
                  </a:cubicBezTo>
                  <a:cubicBezTo>
                    <a:pt x="2566620" y="196739"/>
                    <a:pt x="2565334" y="198453"/>
                    <a:pt x="2565334" y="201882"/>
                  </a:cubicBezTo>
                  <a:cubicBezTo>
                    <a:pt x="2565334" y="206169"/>
                    <a:pt x="2567906" y="208312"/>
                    <a:pt x="2573049" y="208312"/>
                  </a:cubicBezTo>
                  <a:cubicBezTo>
                    <a:pt x="2575792" y="208312"/>
                    <a:pt x="2577978" y="207112"/>
                    <a:pt x="2579607" y="204711"/>
                  </a:cubicBezTo>
                  <a:cubicBezTo>
                    <a:pt x="2581236" y="202311"/>
                    <a:pt x="2582050" y="199654"/>
                    <a:pt x="2582050" y="196739"/>
                  </a:cubicBezTo>
                  <a:cubicBezTo>
                    <a:pt x="2582050" y="192796"/>
                    <a:pt x="2580679" y="189452"/>
                    <a:pt x="2577935" y="186709"/>
                  </a:cubicBezTo>
                  <a:cubicBezTo>
                    <a:pt x="2575192" y="183966"/>
                    <a:pt x="2571849" y="182594"/>
                    <a:pt x="2567906" y="182594"/>
                  </a:cubicBezTo>
                  <a:lnTo>
                    <a:pt x="2479180" y="182594"/>
                  </a:lnTo>
                  <a:close/>
                  <a:moveTo>
                    <a:pt x="2458606" y="0"/>
                  </a:moveTo>
                  <a:lnTo>
                    <a:pt x="2466321" y="0"/>
                  </a:lnTo>
                  <a:lnTo>
                    <a:pt x="2466321" y="249460"/>
                  </a:lnTo>
                  <a:lnTo>
                    <a:pt x="2715781" y="249460"/>
                  </a:lnTo>
                  <a:lnTo>
                    <a:pt x="2715781" y="257175"/>
                  </a:lnTo>
                  <a:lnTo>
                    <a:pt x="2458606" y="257175"/>
                  </a:ln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000" dirty="0"/>
            </a:p>
          </p:txBody>
        </p:sp>
        <p:sp>
          <p:nvSpPr>
            <p:cNvPr id="10" name="TextBox 9">
              <a:extLst>
                <a:ext uri="{FF2B5EF4-FFF2-40B4-BE49-F238E27FC236}">
                  <a16:creationId xmlns:a16="http://schemas.microsoft.com/office/drawing/2014/main" id="{780CD27F-6F5E-4282-B420-4CC19CF9A9C8}"/>
                </a:ext>
              </a:extLst>
            </p:cNvPr>
            <p:cNvSpPr txBox="1"/>
            <p:nvPr/>
          </p:nvSpPr>
          <p:spPr>
            <a:xfrm>
              <a:off x="4738108" y="6713105"/>
              <a:ext cx="2834640" cy="274320"/>
            </a:xfrm>
            <a:custGeom>
              <a:avLst/>
              <a:gdLst/>
              <a:ahLst/>
              <a:cxnLst/>
              <a:rect l="l" t="t" r="r" b="b"/>
              <a:pathLst>
                <a:path w="2715781" h="257175">
                  <a:moveTo>
                    <a:pt x="2510041" y="216027"/>
                  </a:moveTo>
                  <a:lnTo>
                    <a:pt x="2516471" y="216027"/>
                  </a:lnTo>
                  <a:cubicBezTo>
                    <a:pt x="2518871" y="216027"/>
                    <a:pt x="2520971" y="216927"/>
                    <a:pt x="2522771" y="218727"/>
                  </a:cubicBezTo>
                  <a:cubicBezTo>
                    <a:pt x="2524572" y="220528"/>
                    <a:pt x="2525472" y="222628"/>
                    <a:pt x="2525472" y="225028"/>
                  </a:cubicBezTo>
                  <a:lnTo>
                    <a:pt x="2525472" y="236601"/>
                  </a:lnTo>
                  <a:lnTo>
                    <a:pt x="2515185" y="236601"/>
                  </a:lnTo>
                  <a:cubicBezTo>
                    <a:pt x="2512270" y="236601"/>
                    <a:pt x="2509827" y="235615"/>
                    <a:pt x="2507855" y="233644"/>
                  </a:cubicBezTo>
                  <a:cubicBezTo>
                    <a:pt x="2505884" y="231672"/>
                    <a:pt x="2504898" y="229229"/>
                    <a:pt x="2504898" y="226314"/>
                  </a:cubicBezTo>
                  <a:lnTo>
                    <a:pt x="2504898" y="221171"/>
                  </a:lnTo>
                  <a:lnTo>
                    <a:pt x="2510041" y="221171"/>
                  </a:lnTo>
                  <a:close/>
                  <a:moveTo>
                    <a:pt x="2489467" y="216027"/>
                  </a:moveTo>
                  <a:lnTo>
                    <a:pt x="2494611" y="216027"/>
                  </a:lnTo>
                  <a:lnTo>
                    <a:pt x="2494611" y="222456"/>
                  </a:lnTo>
                  <a:lnTo>
                    <a:pt x="2501040" y="222456"/>
                  </a:lnTo>
                  <a:lnTo>
                    <a:pt x="2501040" y="226314"/>
                  </a:lnTo>
                  <a:cubicBezTo>
                    <a:pt x="2501040" y="228886"/>
                    <a:pt x="2500183" y="231243"/>
                    <a:pt x="2498468" y="233386"/>
                  </a:cubicBezTo>
                  <a:cubicBezTo>
                    <a:pt x="2496754" y="235529"/>
                    <a:pt x="2494611" y="236601"/>
                    <a:pt x="2492039" y="236601"/>
                  </a:cubicBezTo>
                  <a:lnTo>
                    <a:pt x="2479180" y="236601"/>
                  </a:lnTo>
                  <a:lnTo>
                    <a:pt x="2479180" y="228886"/>
                  </a:lnTo>
                  <a:cubicBezTo>
                    <a:pt x="2479180" y="220313"/>
                    <a:pt x="2482609" y="216027"/>
                    <a:pt x="2489467" y="216027"/>
                  </a:cubicBezTo>
                  <a:close/>
                  <a:moveTo>
                    <a:pt x="1895391" y="216027"/>
                  </a:moveTo>
                  <a:lnTo>
                    <a:pt x="1901821" y="216027"/>
                  </a:lnTo>
                  <a:cubicBezTo>
                    <a:pt x="1904221" y="216027"/>
                    <a:pt x="1906321" y="216927"/>
                    <a:pt x="1908121" y="218727"/>
                  </a:cubicBezTo>
                  <a:cubicBezTo>
                    <a:pt x="1909922" y="220528"/>
                    <a:pt x="1910822" y="222628"/>
                    <a:pt x="1910822" y="225028"/>
                  </a:cubicBezTo>
                  <a:lnTo>
                    <a:pt x="1910822" y="236601"/>
                  </a:lnTo>
                  <a:lnTo>
                    <a:pt x="1900535" y="236601"/>
                  </a:lnTo>
                  <a:cubicBezTo>
                    <a:pt x="1897620" y="236601"/>
                    <a:pt x="1895177" y="235615"/>
                    <a:pt x="1893205" y="233644"/>
                  </a:cubicBezTo>
                  <a:cubicBezTo>
                    <a:pt x="1891234" y="231672"/>
                    <a:pt x="1890248" y="229229"/>
                    <a:pt x="1890248" y="226314"/>
                  </a:cubicBezTo>
                  <a:lnTo>
                    <a:pt x="1890248" y="221171"/>
                  </a:lnTo>
                  <a:lnTo>
                    <a:pt x="1895391" y="221171"/>
                  </a:lnTo>
                  <a:close/>
                  <a:moveTo>
                    <a:pt x="1874817" y="216027"/>
                  </a:moveTo>
                  <a:lnTo>
                    <a:pt x="1879961" y="216027"/>
                  </a:lnTo>
                  <a:lnTo>
                    <a:pt x="1879961" y="222456"/>
                  </a:lnTo>
                  <a:lnTo>
                    <a:pt x="1886390" y="222456"/>
                  </a:lnTo>
                  <a:lnTo>
                    <a:pt x="1886390" y="226314"/>
                  </a:lnTo>
                  <a:cubicBezTo>
                    <a:pt x="1886390" y="228886"/>
                    <a:pt x="1885533" y="231243"/>
                    <a:pt x="1883818" y="233386"/>
                  </a:cubicBezTo>
                  <a:cubicBezTo>
                    <a:pt x="1882104" y="235529"/>
                    <a:pt x="1879961" y="236601"/>
                    <a:pt x="1877389" y="236601"/>
                  </a:cubicBezTo>
                  <a:lnTo>
                    <a:pt x="1864530" y="236601"/>
                  </a:lnTo>
                  <a:lnTo>
                    <a:pt x="1864530" y="228886"/>
                  </a:lnTo>
                  <a:cubicBezTo>
                    <a:pt x="1864530" y="220313"/>
                    <a:pt x="1867959" y="216027"/>
                    <a:pt x="1874817" y="216027"/>
                  </a:cubicBezTo>
                  <a:close/>
                  <a:moveTo>
                    <a:pt x="1280739" y="216027"/>
                  </a:moveTo>
                  <a:lnTo>
                    <a:pt x="1287169" y="216027"/>
                  </a:lnTo>
                  <a:cubicBezTo>
                    <a:pt x="1289569" y="216027"/>
                    <a:pt x="1291669" y="216927"/>
                    <a:pt x="1293469" y="218727"/>
                  </a:cubicBezTo>
                  <a:cubicBezTo>
                    <a:pt x="1295270" y="220528"/>
                    <a:pt x="1296170" y="222628"/>
                    <a:pt x="1296170" y="225028"/>
                  </a:cubicBezTo>
                  <a:lnTo>
                    <a:pt x="1296170" y="236601"/>
                  </a:lnTo>
                  <a:lnTo>
                    <a:pt x="1285883" y="236601"/>
                  </a:lnTo>
                  <a:cubicBezTo>
                    <a:pt x="1282968" y="236601"/>
                    <a:pt x="1280525" y="235615"/>
                    <a:pt x="1278553" y="233644"/>
                  </a:cubicBezTo>
                  <a:cubicBezTo>
                    <a:pt x="1276582" y="231672"/>
                    <a:pt x="1275596" y="229229"/>
                    <a:pt x="1275596" y="226314"/>
                  </a:cubicBezTo>
                  <a:lnTo>
                    <a:pt x="1275596" y="221171"/>
                  </a:lnTo>
                  <a:lnTo>
                    <a:pt x="1280739" y="221171"/>
                  </a:lnTo>
                  <a:close/>
                  <a:moveTo>
                    <a:pt x="1260165" y="216027"/>
                  </a:moveTo>
                  <a:lnTo>
                    <a:pt x="1265309" y="216027"/>
                  </a:lnTo>
                  <a:lnTo>
                    <a:pt x="1265309" y="222456"/>
                  </a:lnTo>
                  <a:lnTo>
                    <a:pt x="1271738" y="222456"/>
                  </a:lnTo>
                  <a:lnTo>
                    <a:pt x="1271738" y="226314"/>
                  </a:lnTo>
                  <a:cubicBezTo>
                    <a:pt x="1271738" y="228886"/>
                    <a:pt x="1270881" y="231243"/>
                    <a:pt x="1269166" y="233386"/>
                  </a:cubicBezTo>
                  <a:cubicBezTo>
                    <a:pt x="1267452" y="235529"/>
                    <a:pt x="1265309" y="236601"/>
                    <a:pt x="1262737" y="236601"/>
                  </a:cubicBezTo>
                  <a:lnTo>
                    <a:pt x="1249878" y="236601"/>
                  </a:lnTo>
                  <a:lnTo>
                    <a:pt x="1249878" y="228886"/>
                  </a:lnTo>
                  <a:cubicBezTo>
                    <a:pt x="1249878" y="220313"/>
                    <a:pt x="1253307" y="216027"/>
                    <a:pt x="1260165" y="216027"/>
                  </a:cubicBezTo>
                  <a:close/>
                  <a:moveTo>
                    <a:pt x="666087" y="216027"/>
                  </a:moveTo>
                  <a:lnTo>
                    <a:pt x="672517" y="216027"/>
                  </a:lnTo>
                  <a:cubicBezTo>
                    <a:pt x="674917" y="216027"/>
                    <a:pt x="677017" y="216927"/>
                    <a:pt x="678817" y="218727"/>
                  </a:cubicBezTo>
                  <a:cubicBezTo>
                    <a:pt x="680618" y="220528"/>
                    <a:pt x="681518" y="222628"/>
                    <a:pt x="681518" y="225028"/>
                  </a:cubicBezTo>
                  <a:lnTo>
                    <a:pt x="681518" y="236601"/>
                  </a:lnTo>
                  <a:lnTo>
                    <a:pt x="671231" y="236601"/>
                  </a:lnTo>
                  <a:cubicBezTo>
                    <a:pt x="668316" y="236601"/>
                    <a:pt x="665873" y="235615"/>
                    <a:pt x="663901" y="233644"/>
                  </a:cubicBezTo>
                  <a:cubicBezTo>
                    <a:pt x="661930" y="231672"/>
                    <a:pt x="660944" y="229229"/>
                    <a:pt x="660944" y="226314"/>
                  </a:cubicBezTo>
                  <a:lnTo>
                    <a:pt x="660944" y="221171"/>
                  </a:lnTo>
                  <a:lnTo>
                    <a:pt x="666087" y="221171"/>
                  </a:lnTo>
                  <a:close/>
                  <a:moveTo>
                    <a:pt x="645513" y="216027"/>
                  </a:moveTo>
                  <a:lnTo>
                    <a:pt x="650657" y="216027"/>
                  </a:lnTo>
                  <a:lnTo>
                    <a:pt x="650657" y="222456"/>
                  </a:lnTo>
                  <a:lnTo>
                    <a:pt x="657086" y="222456"/>
                  </a:lnTo>
                  <a:lnTo>
                    <a:pt x="657086" y="226314"/>
                  </a:lnTo>
                  <a:cubicBezTo>
                    <a:pt x="657086" y="228886"/>
                    <a:pt x="656229" y="231243"/>
                    <a:pt x="654514" y="233386"/>
                  </a:cubicBezTo>
                  <a:cubicBezTo>
                    <a:pt x="652800" y="235529"/>
                    <a:pt x="650657" y="236601"/>
                    <a:pt x="648085" y="236601"/>
                  </a:cubicBezTo>
                  <a:lnTo>
                    <a:pt x="635226" y="236601"/>
                  </a:lnTo>
                  <a:lnTo>
                    <a:pt x="635226" y="228886"/>
                  </a:lnTo>
                  <a:cubicBezTo>
                    <a:pt x="635226" y="220313"/>
                    <a:pt x="638655" y="216027"/>
                    <a:pt x="645513" y="216027"/>
                  </a:cubicBezTo>
                  <a:close/>
                  <a:moveTo>
                    <a:pt x="51435" y="216027"/>
                  </a:moveTo>
                  <a:lnTo>
                    <a:pt x="57865" y="216027"/>
                  </a:lnTo>
                  <a:cubicBezTo>
                    <a:pt x="60265" y="216027"/>
                    <a:pt x="62365" y="216927"/>
                    <a:pt x="64166" y="218727"/>
                  </a:cubicBezTo>
                  <a:cubicBezTo>
                    <a:pt x="65966" y="220528"/>
                    <a:pt x="66866" y="222628"/>
                    <a:pt x="66866" y="225028"/>
                  </a:cubicBezTo>
                  <a:lnTo>
                    <a:pt x="66866" y="236601"/>
                  </a:lnTo>
                  <a:lnTo>
                    <a:pt x="56579" y="236601"/>
                  </a:lnTo>
                  <a:cubicBezTo>
                    <a:pt x="53664" y="236601"/>
                    <a:pt x="51221" y="235615"/>
                    <a:pt x="49249" y="233644"/>
                  </a:cubicBezTo>
                  <a:cubicBezTo>
                    <a:pt x="47278" y="231672"/>
                    <a:pt x="46292" y="229229"/>
                    <a:pt x="46292" y="226314"/>
                  </a:cubicBezTo>
                  <a:lnTo>
                    <a:pt x="46292" y="221171"/>
                  </a:lnTo>
                  <a:lnTo>
                    <a:pt x="51435" y="221171"/>
                  </a:lnTo>
                  <a:close/>
                  <a:moveTo>
                    <a:pt x="30861" y="216027"/>
                  </a:moveTo>
                  <a:lnTo>
                    <a:pt x="36005" y="216027"/>
                  </a:lnTo>
                  <a:lnTo>
                    <a:pt x="36005" y="222456"/>
                  </a:lnTo>
                  <a:lnTo>
                    <a:pt x="42434" y="222456"/>
                  </a:lnTo>
                  <a:lnTo>
                    <a:pt x="42434" y="226314"/>
                  </a:lnTo>
                  <a:cubicBezTo>
                    <a:pt x="42434" y="228886"/>
                    <a:pt x="41577" y="231243"/>
                    <a:pt x="39863" y="233386"/>
                  </a:cubicBezTo>
                  <a:cubicBezTo>
                    <a:pt x="38148" y="235529"/>
                    <a:pt x="36005" y="236601"/>
                    <a:pt x="33433" y="236601"/>
                  </a:cubicBezTo>
                  <a:lnTo>
                    <a:pt x="20574" y="236601"/>
                  </a:lnTo>
                  <a:lnTo>
                    <a:pt x="20574" y="228886"/>
                  </a:lnTo>
                  <a:cubicBezTo>
                    <a:pt x="20574" y="220313"/>
                    <a:pt x="24003" y="216027"/>
                    <a:pt x="30861" y="216027"/>
                  </a:cubicBezTo>
                  <a:close/>
                  <a:moveTo>
                    <a:pt x="2497182" y="208312"/>
                  </a:moveTo>
                  <a:lnTo>
                    <a:pt x="2507469" y="208312"/>
                  </a:lnTo>
                  <a:lnTo>
                    <a:pt x="2507469" y="218599"/>
                  </a:lnTo>
                  <a:lnTo>
                    <a:pt x="2497182" y="218599"/>
                  </a:lnTo>
                  <a:close/>
                  <a:moveTo>
                    <a:pt x="1882532" y="208312"/>
                  </a:moveTo>
                  <a:lnTo>
                    <a:pt x="1892819" y="208312"/>
                  </a:lnTo>
                  <a:lnTo>
                    <a:pt x="1892819" y="218599"/>
                  </a:lnTo>
                  <a:lnTo>
                    <a:pt x="1882532" y="218599"/>
                  </a:lnTo>
                  <a:close/>
                  <a:moveTo>
                    <a:pt x="1267880" y="208312"/>
                  </a:moveTo>
                  <a:lnTo>
                    <a:pt x="1278167" y="208312"/>
                  </a:lnTo>
                  <a:lnTo>
                    <a:pt x="1278167" y="218599"/>
                  </a:lnTo>
                  <a:lnTo>
                    <a:pt x="1267880" y="218599"/>
                  </a:lnTo>
                  <a:close/>
                  <a:moveTo>
                    <a:pt x="653228" y="208312"/>
                  </a:moveTo>
                  <a:lnTo>
                    <a:pt x="663515" y="208312"/>
                  </a:lnTo>
                  <a:lnTo>
                    <a:pt x="663515" y="218599"/>
                  </a:lnTo>
                  <a:lnTo>
                    <a:pt x="653228" y="218599"/>
                  </a:lnTo>
                  <a:close/>
                  <a:moveTo>
                    <a:pt x="38577" y="208312"/>
                  </a:moveTo>
                  <a:lnTo>
                    <a:pt x="48864" y="208312"/>
                  </a:lnTo>
                  <a:lnTo>
                    <a:pt x="48864" y="218599"/>
                  </a:lnTo>
                  <a:lnTo>
                    <a:pt x="38577" y="218599"/>
                  </a:lnTo>
                  <a:close/>
                  <a:moveTo>
                    <a:pt x="2664346" y="190310"/>
                  </a:moveTo>
                  <a:cubicBezTo>
                    <a:pt x="2668632" y="190310"/>
                    <a:pt x="2672490" y="192453"/>
                    <a:pt x="2675919" y="196739"/>
                  </a:cubicBezTo>
                  <a:cubicBezTo>
                    <a:pt x="2671290" y="196739"/>
                    <a:pt x="2664861" y="200168"/>
                    <a:pt x="2656631" y="207026"/>
                  </a:cubicBezTo>
                  <a:cubicBezTo>
                    <a:pt x="2650459" y="214741"/>
                    <a:pt x="2644029" y="218599"/>
                    <a:pt x="2637343" y="218599"/>
                  </a:cubicBezTo>
                  <a:cubicBezTo>
                    <a:pt x="2628770" y="218599"/>
                    <a:pt x="2623198" y="215941"/>
                    <a:pt x="2620626" y="210626"/>
                  </a:cubicBezTo>
                  <a:cubicBezTo>
                    <a:pt x="2624055" y="212512"/>
                    <a:pt x="2627656" y="213455"/>
                    <a:pt x="2631428" y="213455"/>
                  </a:cubicBezTo>
                  <a:cubicBezTo>
                    <a:pt x="2637086" y="213455"/>
                    <a:pt x="2639915" y="210884"/>
                    <a:pt x="2639915" y="205740"/>
                  </a:cubicBezTo>
                  <a:cubicBezTo>
                    <a:pt x="2639915" y="201454"/>
                    <a:pt x="2637771" y="199311"/>
                    <a:pt x="2633485" y="199311"/>
                  </a:cubicBezTo>
                  <a:cubicBezTo>
                    <a:pt x="2636400" y="195710"/>
                    <a:pt x="2638972" y="193996"/>
                    <a:pt x="2641200" y="194167"/>
                  </a:cubicBezTo>
                  <a:cubicBezTo>
                    <a:pt x="2644801" y="194339"/>
                    <a:pt x="2647373" y="195624"/>
                    <a:pt x="2648916" y="198025"/>
                  </a:cubicBezTo>
                  <a:cubicBezTo>
                    <a:pt x="2654916" y="192881"/>
                    <a:pt x="2660060" y="190310"/>
                    <a:pt x="2664346" y="190310"/>
                  </a:cubicBezTo>
                  <a:close/>
                  <a:moveTo>
                    <a:pt x="2515185" y="190310"/>
                  </a:moveTo>
                  <a:lnTo>
                    <a:pt x="2525472" y="190310"/>
                  </a:lnTo>
                  <a:lnTo>
                    <a:pt x="2525472" y="200597"/>
                  </a:lnTo>
                  <a:cubicBezTo>
                    <a:pt x="2525472" y="203854"/>
                    <a:pt x="2524357" y="206597"/>
                    <a:pt x="2522128" y="208826"/>
                  </a:cubicBezTo>
                  <a:cubicBezTo>
                    <a:pt x="2519900" y="211055"/>
                    <a:pt x="2517156" y="212169"/>
                    <a:pt x="2513899" y="212169"/>
                  </a:cubicBezTo>
                  <a:lnTo>
                    <a:pt x="2510041" y="212169"/>
                  </a:lnTo>
                  <a:lnTo>
                    <a:pt x="2510041" y="205740"/>
                  </a:lnTo>
                  <a:lnTo>
                    <a:pt x="2504898" y="205740"/>
                  </a:lnTo>
                  <a:lnTo>
                    <a:pt x="2504898" y="198025"/>
                  </a:lnTo>
                  <a:cubicBezTo>
                    <a:pt x="2504898" y="192881"/>
                    <a:pt x="2508327" y="190310"/>
                    <a:pt x="2515185" y="190310"/>
                  </a:cubicBezTo>
                  <a:close/>
                  <a:moveTo>
                    <a:pt x="2479180" y="190310"/>
                  </a:moveTo>
                  <a:lnTo>
                    <a:pt x="2490753" y="190310"/>
                  </a:lnTo>
                  <a:cubicBezTo>
                    <a:pt x="2493325" y="190310"/>
                    <a:pt x="2495682" y="191167"/>
                    <a:pt x="2497825" y="192881"/>
                  </a:cubicBezTo>
                  <a:cubicBezTo>
                    <a:pt x="2499969" y="194596"/>
                    <a:pt x="2501040" y="196739"/>
                    <a:pt x="2501040" y="199311"/>
                  </a:cubicBezTo>
                  <a:lnTo>
                    <a:pt x="2501040" y="205740"/>
                  </a:lnTo>
                  <a:lnTo>
                    <a:pt x="2494611" y="205740"/>
                  </a:lnTo>
                  <a:lnTo>
                    <a:pt x="2494611" y="212169"/>
                  </a:lnTo>
                  <a:lnTo>
                    <a:pt x="2490753" y="212169"/>
                  </a:lnTo>
                  <a:cubicBezTo>
                    <a:pt x="2487838" y="212169"/>
                    <a:pt x="2485181" y="211355"/>
                    <a:pt x="2482781" y="209726"/>
                  </a:cubicBezTo>
                  <a:cubicBezTo>
                    <a:pt x="2480380" y="208097"/>
                    <a:pt x="2479180" y="205911"/>
                    <a:pt x="2479180" y="203168"/>
                  </a:cubicBezTo>
                  <a:close/>
                  <a:moveTo>
                    <a:pt x="2049696" y="190310"/>
                  </a:moveTo>
                  <a:cubicBezTo>
                    <a:pt x="2053982" y="190310"/>
                    <a:pt x="2057840" y="192453"/>
                    <a:pt x="2061269" y="196739"/>
                  </a:cubicBezTo>
                  <a:cubicBezTo>
                    <a:pt x="2056640" y="196739"/>
                    <a:pt x="2050211" y="200168"/>
                    <a:pt x="2041981" y="207026"/>
                  </a:cubicBezTo>
                  <a:cubicBezTo>
                    <a:pt x="2035809" y="214741"/>
                    <a:pt x="2029379" y="218599"/>
                    <a:pt x="2022693" y="218599"/>
                  </a:cubicBezTo>
                  <a:cubicBezTo>
                    <a:pt x="2014120" y="218599"/>
                    <a:pt x="2008548" y="215941"/>
                    <a:pt x="2005976" y="210626"/>
                  </a:cubicBezTo>
                  <a:cubicBezTo>
                    <a:pt x="2009405" y="212512"/>
                    <a:pt x="2013006" y="213455"/>
                    <a:pt x="2016778" y="213455"/>
                  </a:cubicBezTo>
                  <a:cubicBezTo>
                    <a:pt x="2022436" y="213455"/>
                    <a:pt x="2025265" y="210884"/>
                    <a:pt x="2025265" y="205740"/>
                  </a:cubicBezTo>
                  <a:cubicBezTo>
                    <a:pt x="2025265" y="201454"/>
                    <a:pt x="2023121" y="199311"/>
                    <a:pt x="2018835" y="199311"/>
                  </a:cubicBezTo>
                  <a:cubicBezTo>
                    <a:pt x="2021750" y="195710"/>
                    <a:pt x="2024322" y="193996"/>
                    <a:pt x="2026550" y="194167"/>
                  </a:cubicBezTo>
                  <a:cubicBezTo>
                    <a:pt x="2030151" y="194339"/>
                    <a:pt x="2032723" y="195624"/>
                    <a:pt x="2034266" y="198025"/>
                  </a:cubicBezTo>
                  <a:cubicBezTo>
                    <a:pt x="2040266" y="192881"/>
                    <a:pt x="2045410" y="190310"/>
                    <a:pt x="2049696" y="190310"/>
                  </a:cubicBezTo>
                  <a:close/>
                  <a:moveTo>
                    <a:pt x="1900535" y="190310"/>
                  </a:moveTo>
                  <a:lnTo>
                    <a:pt x="1910822" y="190310"/>
                  </a:lnTo>
                  <a:lnTo>
                    <a:pt x="1910822" y="200597"/>
                  </a:lnTo>
                  <a:cubicBezTo>
                    <a:pt x="1910822" y="203854"/>
                    <a:pt x="1909707" y="206597"/>
                    <a:pt x="1907478" y="208826"/>
                  </a:cubicBezTo>
                  <a:cubicBezTo>
                    <a:pt x="1905250" y="211055"/>
                    <a:pt x="1902506" y="212169"/>
                    <a:pt x="1899249" y="212169"/>
                  </a:cubicBezTo>
                  <a:lnTo>
                    <a:pt x="1895391" y="212169"/>
                  </a:lnTo>
                  <a:lnTo>
                    <a:pt x="1895391" y="205740"/>
                  </a:lnTo>
                  <a:lnTo>
                    <a:pt x="1890248" y="205740"/>
                  </a:lnTo>
                  <a:lnTo>
                    <a:pt x="1890248" y="198025"/>
                  </a:lnTo>
                  <a:cubicBezTo>
                    <a:pt x="1890248" y="192881"/>
                    <a:pt x="1893677" y="190310"/>
                    <a:pt x="1900535" y="190310"/>
                  </a:cubicBezTo>
                  <a:close/>
                  <a:moveTo>
                    <a:pt x="1864530" y="190310"/>
                  </a:moveTo>
                  <a:lnTo>
                    <a:pt x="1876103" y="190310"/>
                  </a:lnTo>
                  <a:cubicBezTo>
                    <a:pt x="1878675" y="190310"/>
                    <a:pt x="1881032" y="191167"/>
                    <a:pt x="1883175" y="192881"/>
                  </a:cubicBezTo>
                  <a:cubicBezTo>
                    <a:pt x="1885319" y="194596"/>
                    <a:pt x="1886390" y="196739"/>
                    <a:pt x="1886390" y="199311"/>
                  </a:cubicBezTo>
                  <a:lnTo>
                    <a:pt x="1886390" y="205740"/>
                  </a:lnTo>
                  <a:lnTo>
                    <a:pt x="1879961" y="205740"/>
                  </a:lnTo>
                  <a:lnTo>
                    <a:pt x="1879961" y="212169"/>
                  </a:lnTo>
                  <a:lnTo>
                    <a:pt x="1876103" y="212169"/>
                  </a:lnTo>
                  <a:cubicBezTo>
                    <a:pt x="1873188" y="212169"/>
                    <a:pt x="1870531" y="211355"/>
                    <a:pt x="1868131" y="209726"/>
                  </a:cubicBezTo>
                  <a:cubicBezTo>
                    <a:pt x="1865730" y="208097"/>
                    <a:pt x="1864530" y="205911"/>
                    <a:pt x="1864530" y="203168"/>
                  </a:cubicBezTo>
                  <a:close/>
                  <a:moveTo>
                    <a:pt x="1435044" y="190310"/>
                  </a:moveTo>
                  <a:cubicBezTo>
                    <a:pt x="1439330" y="190310"/>
                    <a:pt x="1443188" y="192453"/>
                    <a:pt x="1446617" y="196739"/>
                  </a:cubicBezTo>
                  <a:cubicBezTo>
                    <a:pt x="1441988" y="196739"/>
                    <a:pt x="1435559" y="200168"/>
                    <a:pt x="1427329" y="207026"/>
                  </a:cubicBezTo>
                  <a:cubicBezTo>
                    <a:pt x="1421157" y="214741"/>
                    <a:pt x="1414727" y="218599"/>
                    <a:pt x="1408041" y="218599"/>
                  </a:cubicBezTo>
                  <a:cubicBezTo>
                    <a:pt x="1399468" y="218599"/>
                    <a:pt x="1393896" y="215941"/>
                    <a:pt x="1391324" y="210626"/>
                  </a:cubicBezTo>
                  <a:cubicBezTo>
                    <a:pt x="1394753" y="212512"/>
                    <a:pt x="1398354" y="213455"/>
                    <a:pt x="1402126" y="213455"/>
                  </a:cubicBezTo>
                  <a:cubicBezTo>
                    <a:pt x="1407784" y="213455"/>
                    <a:pt x="1410613" y="210884"/>
                    <a:pt x="1410613" y="205740"/>
                  </a:cubicBezTo>
                  <a:cubicBezTo>
                    <a:pt x="1410613" y="201454"/>
                    <a:pt x="1408469" y="199311"/>
                    <a:pt x="1404183" y="199311"/>
                  </a:cubicBezTo>
                  <a:cubicBezTo>
                    <a:pt x="1407098" y="195710"/>
                    <a:pt x="1409670" y="193996"/>
                    <a:pt x="1411898" y="194167"/>
                  </a:cubicBezTo>
                  <a:cubicBezTo>
                    <a:pt x="1415499" y="194339"/>
                    <a:pt x="1418071" y="195624"/>
                    <a:pt x="1419614" y="198025"/>
                  </a:cubicBezTo>
                  <a:cubicBezTo>
                    <a:pt x="1425614" y="192881"/>
                    <a:pt x="1430758" y="190310"/>
                    <a:pt x="1435044" y="190310"/>
                  </a:cubicBezTo>
                  <a:close/>
                  <a:moveTo>
                    <a:pt x="1285883" y="190310"/>
                  </a:moveTo>
                  <a:lnTo>
                    <a:pt x="1296170" y="190310"/>
                  </a:lnTo>
                  <a:lnTo>
                    <a:pt x="1296170" y="200597"/>
                  </a:lnTo>
                  <a:cubicBezTo>
                    <a:pt x="1296170" y="203854"/>
                    <a:pt x="1295055" y="206597"/>
                    <a:pt x="1292826" y="208826"/>
                  </a:cubicBezTo>
                  <a:cubicBezTo>
                    <a:pt x="1290598" y="211055"/>
                    <a:pt x="1287854" y="212169"/>
                    <a:pt x="1284597" y="212169"/>
                  </a:cubicBezTo>
                  <a:lnTo>
                    <a:pt x="1280739" y="212169"/>
                  </a:lnTo>
                  <a:lnTo>
                    <a:pt x="1280739" y="205740"/>
                  </a:lnTo>
                  <a:lnTo>
                    <a:pt x="1275596" y="205740"/>
                  </a:lnTo>
                  <a:lnTo>
                    <a:pt x="1275596" y="198025"/>
                  </a:lnTo>
                  <a:cubicBezTo>
                    <a:pt x="1275596" y="192881"/>
                    <a:pt x="1279025" y="190310"/>
                    <a:pt x="1285883" y="190310"/>
                  </a:cubicBezTo>
                  <a:close/>
                  <a:moveTo>
                    <a:pt x="1249878" y="190310"/>
                  </a:moveTo>
                  <a:lnTo>
                    <a:pt x="1261451" y="190310"/>
                  </a:lnTo>
                  <a:cubicBezTo>
                    <a:pt x="1264023" y="190310"/>
                    <a:pt x="1266380" y="191167"/>
                    <a:pt x="1268523" y="192881"/>
                  </a:cubicBezTo>
                  <a:cubicBezTo>
                    <a:pt x="1270667" y="194596"/>
                    <a:pt x="1271738" y="196739"/>
                    <a:pt x="1271738" y="199311"/>
                  </a:cubicBezTo>
                  <a:lnTo>
                    <a:pt x="1271738" y="205740"/>
                  </a:lnTo>
                  <a:lnTo>
                    <a:pt x="1265309" y="205740"/>
                  </a:lnTo>
                  <a:lnTo>
                    <a:pt x="1265309" y="212169"/>
                  </a:lnTo>
                  <a:lnTo>
                    <a:pt x="1261451" y="212169"/>
                  </a:lnTo>
                  <a:cubicBezTo>
                    <a:pt x="1258536" y="212169"/>
                    <a:pt x="1255879" y="211355"/>
                    <a:pt x="1253479" y="209726"/>
                  </a:cubicBezTo>
                  <a:cubicBezTo>
                    <a:pt x="1251078" y="208097"/>
                    <a:pt x="1249878" y="205911"/>
                    <a:pt x="1249878" y="203168"/>
                  </a:cubicBezTo>
                  <a:close/>
                  <a:moveTo>
                    <a:pt x="820392" y="190310"/>
                  </a:moveTo>
                  <a:cubicBezTo>
                    <a:pt x="824678" y="190310"/>
                    <a:pt x="828536" y="192453"/>
                    <a:pt x="831965" y="196739"/>
                  </a:cubicBezTo>
                  <a:cubicBezTo>
                    <a:pt x="827336" y="196739"/>
                    <a:pt x="820907" y="200168"/>
                    <a:pt x="812677" y="207026"/>
                  </a:cubicBezTo>
                  <a:cubicBezTo>
                    <a:pt x="806505" y="214741"/>
                    <a:pt x="800075" y="218599"/>
                    <a:pt x="793389" y="218599"/>
                  </a:cubicBezTo>
                  <a:cubicBezTo>
                    <a:pt x="784816" y="218599"/>
                    <a:pt x="779244" y="215941"/>
                    <a:pt x="776672" y="210626"/>
                  </a:cubicBezTo>
                  <a:cubicBezTo>
                    <a:pt x="780101" y="212512"/>
                    <a:pt x="783702" y="213455"/>
                    <a:pt x="787474" y="213455"/>
                  </a:cubicBezTo>
                  <a:cubicBezTo>
                    <a:pt x="793132" y="213455"/>
                    <a:pt x="795961" y="210884"/>
                    <a:pt x="795961" y="205740"/>
                  </a:cubicBezTo>
                  <a:cubicBezTo>
                    <a:pt x="795961" y="201454"/>
                    <a:pt x="793817" y="199311"/>
                    <a:pt x="789531" y="199311"/>
                  </a:cubicBezTo>
                  <a:cubicBezTo>
                    <a:pt x="792446" y="195710"/>
                    <a:pt x="795018" y="193996"/>
                    <a:pt x="797246" y="194167"/>
                  </a:cubicBezTo>
                  <a:cubicBezTo>
                    <a:pt x="800847" y="194339"/>
                    <a:pt x="803419" y="195624"/>
                    <a:pt x="804962" y="198025"/>
                  </a:cubicBezTo>
                  <a:cubicBezTo>
                    <a:pt x="810962" y="192881"/>
                    <a:pt x="816106" y="190310"/>
                    <a:pt x="820392" y="190310"/>
                  </a:cubicBezTo>
                  <a:close/>
                  <a:moveTo>
                    <a:pt x="671231" y="190310"/>
                  </a:moveTo>
                  <a:lnTo>
                    <a:pt x="681518" y="190310"/>
                  </a:lnTo>
                  <a:lnTo>
                    <a:pt x="681518" y="200597"/>
                  </a:lnTo>
                  <a:cubicBezTo>
                    <a:pt x="681518" y="203854"/>
                    <a:pt x="680403" y="206597"/>
                    <a:pt x="678174" y="208826"/>
                  </a:cubicBezTo>
                  <a:cubicBezTo>
                    <a:pt x="675946" y="211055"/>
                    <a:pt x="673202" y="212169"/>
                    <a:pt x="669945" y="212169"/>
                  </a:cubicBezTo>
                  <a:lnTo>
                    <a:pt x="666087" y="212169"/>
                  </a:lnTo>
                  <a:lnTo>
                    <a:pt x="666087" y="205740"/>
                  </a:lnTo>
                  <a:lnTo>
                    <a:pt x="660944" y="205740"/>
                  </a:lnTo>
                  <a:lnTo>
                    <a:pt x="660944" y="198025"/>
                  </a:lnTo>
                  <a:cubicBezTo>
                    <a:pt x="660944" y="192881"/>
                    <a:pt x="664373" y="190310"/>
                    <a:pt x="671231" y="190310"/>
                  </a:cubicBezTo>
                  <a:close/>
                  <a:moveTo>
                    <a:pt x="635226" y="190310"/>
                  </a:moveTo>
                  <a:lnTo>
                    <a:pt x="646799" y="190310"/>
                  </a:lnTo>
                  <a:cubicBezTo>
                    <a:pt x="649371" y="190310"/>
                    <a:pt x="651728" y="191167"/>
                    <a:pt x="653871" y="192881"/>
                  </a:cubicBezTo>
                  <a:cubicBezTo>
                    <a:pt x="656015" y="194596"/>
                    <a:pt x="657086" y="196739"/>
                    <a:pt x="657086" y="199311"/>
                  </a:cubicBezTo>
                  <a:lnTo>
                    <a:pt x="657086" y="205740"/>
                  </a:lnTo>
                  <a:lnTo>
                    <a:pt x="650657" y="205740"/>
                  </a:lnTo>
                  <a:lnTo>
                    <a:pt x="650657" y="212169"/>
                  </a:lnTo>
                  <a:lnTo>
                    <a:pt x="646799" y="212169"/>
                  </a:lnTo>
                  <a:cubicBezTo>
                    <a:pt x="643884" y="212169"/>
                    <a:pt x="641227" y="211355"/>
                    <a:pt x="638827" y="209726"/>
                  </a:cubicBezTo>
                  <a:cubicBezTo>
                    <a:pt x="636426" y="208097"/>
                    <a:pt x="635226" y="205911"/>
                    <a:pt x="635226" y="203168"/>
                  </a:cubicBezTo>
                  <a:close/>
                  <a:moveTo>
                    <a:pt x="205740" y="190310"/>
                  </a:moveTo>
                  <a:cubicBezTo>
                    <a:pt x="210027" y="190310"/>
                    <a:pt x="213884" y="192453"/>
                    <a:pt x="217313" y="196739"/>
                  </a:cubicBezTo>
                  <a:cubicBezTo>
                    <a:pt x="212684" y="196739"/>
                    <a:pt x="206255" y="200168"/>
                    <a:pt x="198025" y="207026"/>
                  </a:cubicBezTo>
                  <a:cubicBezTo>
                    <a:pt x="191853" y="214741"/>
                    <a:pt x="185424" y="218599"/>
                    <a:pt x="178737" y="218599"/>
                  </a:cubicBezTo>
                  <a:cubicBezTo>
                    <a:pt x="170165" y="218599"/>
                    <a:pt x="164592" y="215941"/>
                    <a:pt x="162021" y="210626"/>
                  </a:cubicBezTo>
                  <a:cubicBezTo>
                    <a:pt x="165450" y="212512"/>
                    <a:pt x="169050" y="213455"/>
                    <a:pt x="172822" y="213455"/>
                  </a:cubicBezTo>
                  <a:cubicBezTo>
                    <a:pt x="178480" y="213455"/>
                    <a:pt x="181309" y="210884"/>
                    <a:pt x="181309" y="205740"/>
                  </a:cubicBezTo>
                  <a:cubicBezTo>
                    <a:pt x="181309" y="201454"/>
                    <a:pt x="179166" y="199311"/>
                    <a:pt x="174879" y="199311"/>
                  </a:cubicBezTo>
                  <a:cubicBezTo>
                    <a:pt x="177794" y="195710"/>
                    <a:pt x="180366" y="193996"/>
                    <a:pt x="182595" y="194167"/>
                  </a:cubicBezTo>
                  <a:cubicBezTo>
                    <a:pt x="186195" y="194339"/>
                    <a:pt x="188767" y="195624"/>
                    <a:pt x="190310" y="198025"/>
                  </a:cubicBezTo>
                  <a:cubicBezTo>
                    <a:pt x="196311" y="192881"/>
                    <a:pt x="201454" y="190310"/>
                    <a:pt x="205740" y="190310"/>
                  </a:cubicBezTo>
                  <a:close/>
                  <a:moveTo>
                    <a:pt x="56579" y="190310"/>
                  </a:moveTo>
                  <a:lnTo>
                    <a:pt x="66866" y="190310"/>
                  </a:lnTo>
                  <a:lnTo>
                    <a:pt x="66866" y="200597"/>
                  </a:lnTo>
                  <a:cubicBezTo>
                    <a:pt x="66866" y="203854"/>
                    <a:pt x="65751" y="206597"/>
                    <a:pt x="63523" y="208826"/>
                  </a:cubicBezTo>
                  <a:cubicBezTo>
                    <a:pt x="61294" y="211055"/>
                    <a:pt x="58551" y="212169"/>
                    <a:pt x="55293" y="212169"/>
                  </a:cubicBezTo>
                  <a:lnTo>
                    <a:pt x="51435" y="212169"/>
                  </a:lnTo>
                  <a:lnTo>
                    <a:pt x="51435" y="205740"/>
                  </a:lnTo>
                  <a:lnTo>
                    <a:pt x="46292" y="205740"/>
                  </a:lnTo>
                  <a:lnTo>
                    <a:pt x="46292" y="198025"/>
                  </a:lnTo>
                  <a:cubicBezTo>
                    <a:pt x="46292" y="192881"/>
                    <a:pt x="49721" y="190310"/>
                    <a:pt x="56579" y="190310"/>
                  </a:cubicBezTo>
                  <a:close/>
                  <a:moveTo>
                    <a:pt x="20574" y="190310"/>
                  </a:moveTo>
                  <a:lnTo>
                    <a:pt x="32147" y="190310"/>
                  </a:lnTo>
                  <a:cubicBezTo>
                    <a:pt x="34719" y="190310"/>
                    <a:pt x="37076" y="191167"/>
                    <a:pt x="39220" y="192881"/>
                  </a:cubicBezTo>
                  <a:cubicBezTo>
                    <a:pt x="41363" y="194596"/>
                    <a:pt x="42434" y="196739"/>
                    <a:pt x="42434" y="199311"/>
                  </a:cubicBezTo>
                  <a:lnTo>
                    <a:pt x="42434" y="205740"/>
                  </a:lnTo>
                  <a:lnTo>
                    <a:pt x="36005" y="205740"/>
                  </a:lnTo>
                  <a:lnTo>
                    <a:pt x="36005" y="212169"/>
                  </a:lnTo>
                  <a:lnTo>
                    <a:pt x="32147" y="212169"/>
                  </a:lnTo>
                  <a:cubicBezTo>
                    <a:pt x="29233" y="212169"/>
                    <a:pt x="26575" y="211355"/>
                    <a:pt x="24175" y="209726"/>
                  </a:cubicBezTo>
                  <a:cubicBezTo>
                    <a:pt x="21775" y="208097"/>
                    <a:pt x="20574" y="205911"/>
                    <a:pt x="20574" y="203168"/>
                  </a:cubicBezTo>
                  <a:close/>
                  <a:moveTo>
                    <a:pt x="2533187" y="185166"/>
                  </a:moveTo>
                  <a:lnTo>
                    <a:pt x="2540902" y="185166"/>
                  </a:lnTo>
                  <a:lnTo>
                    <a:pt x="2540902" y="228886"/>
                  </a:lnTo>
                  <a:lnTo>
                    <a:pt x="2715781" y="228886"/>
                  </a:lnTo>
                  <a:lnTo>
                    <a:pt x="2715781" y="236601"/>
                  </a:lnTo>
                  <a:lnTo>
                    <a:pt x="2533187" y="236601"/>
                  </a:lnTo>
                  <a:close/>
                  <a:moveTo>
                    <a:pt x="1918537" y="185166"/>
                  </a:moveTo>
                  <a:lnTo>
                    <a:pt x="1926252" y="185166"/>
                  </a:lnTo>
                  <a:lnTo>
                    <a:pt x="1926252" y="228886"/>
                  </a:lnTo>
                  <a:lnTo>
                    <a:pt x="2101131" y="228886"/>
                  </a:lnTo>
                  <a:lnTo>
                    <a:pt x="2101131" y="236601"/>
                  </a:lnTo>
                  <a:lnTo>
                    <a:pt x="1918537" y="236601"/>
                  </a:lnTo>
                  <a:close/>
                  <a:moveTo>
                    <a:pt x="1303885" y="185166"/>
                  </a:moveTo>
                  <a:lnTo>
                    <a:pt x="1311600" y="185166"/>
                  </a:lnTo>
                  <a:lnTo>
                    <a:pt x="1311600" y="228886"/>
                  </a:lnTo>
                  <a:lnTo>
                    <a:pt x="1486479" y="228886"/>
                  </a:lnTo>
                  <a:lnTo>
                    <a:pt x="1486479" y="236601"/>
                  </a:lnTo>
                  <a:lnTo>
                    <a:pt x="1303885" y="236601"/>
                  </a:lnTo>
                  <a:close/>
                  <a:moveTo>
                    <a:pt x="689233" y="185166"/>
                  </a:moveTo>
                  <a:lnTo>
                    <a:pt x="696948" y="185166"/>
                  </a:lnTo>
                  <a:lnTo>
                    <a:pt x="696948" y="228886"/>
                  </a:lnTo>
                  <a:lnTo>
                    <a:pt x="871827" y="228886"/>
                  </a:lnTo>
                  <a:lnTo>
                    <a:pt x="871827" y="236601"/>
                  </a:lnTo>
                  <a:lnTo>
                    <a:pt x="689233" y="236601"/>
                  </a:lnTo>
                  <a:close/>
                  <a:moveTo>
                    <a:pt x="74581" y="185166"/>
                  </a:moveTo>
                  <a:lnTo>
                    <a:pt x="82296" y="185166"/>
                  </a:lnTo>
                  <a:lnTo>
                    <a:pt x="82296" y="228886"/>
                  </a:lnTo>
                  <a:lnTo>
                    <a:pt x="257175" y="228886"/>
                  </a:lnTo>
                  <a:lnTo>
                    <a:pt x="257175" y="236601"/>
                  </a:lnTo>
                  <a:lnTo>
                    <a:pt x="74581" y="236601"/>
                  </a:lnTo>
                  <a:close/>
                  <a:moveTo>
                    <a:pt x="2576907" y="171021"/>
                  </a:moveTo>
                  <a:cubicBezTo>
                    <a:pt x="2592166" y="171021"/>
                    <a:pt x="2607168" y="180023"/>
                    <a:pt x="2621912" y="198025"/>
                  </a:cubicBezTo>
                  <a:cubicBezTo>
                    <a:pt x="2626199" y="203168"/>
                    <a:pt x="2630485" y="207026"/>
                    <a:pt x="2634771" y="209598"/>
                  </a:cubicBezTo>
                  <a:cubicBezTo>
                    <a:pt x="2626027" y="209598"/>
                    <a:pt x="2620455" y="207883"/>
                    <a:pt x="2618055" y="204454"/>
                  </a:cubicBezTo>
                  <a:cubicBezTo>
                    <a:pt x="2618055" y="209598"/>
                    <a:pt x="2617197" y="213884"/>
                    <a:pt x="2615483" y="217313"/>
                  </a:cubicBezTo>
                  <a:cubicBezTo>
                    <a:pt x="2611368" y="215084"/>
                    <a:pt x="2608368" y="211226"/>
                    <a:pt x="2606482" y="205740"/>
                  </a:cubicBezTo>
                  <a:cubicBezTo>
                    <a:pt x="2603910" y="212598"/>
                    <a:pt x="2597909" y="216027"/>
                    <a:pt x="2588480" y="216027"/>
                  </a:cubicBezTo>
                  <a:cubicBezTo>
                    <a:pt x="2594480" y="213455"/>
                    <a:pt x="2597481" y="207455"/>
                    <a:pt x="2597481" y="198025"/>
                  </a:cubicBezTo>
                  <a:lnTo>
                    <a:pt x="2585103" y="181778"/>
                  </a:lnTo>
                  <a:lnTo>
                    <a:pt x="2585008" y="181566"/>
                  </a:lnTo>
                  <a:lnTo>
                    <a:pt x="2584912" y="181528"/>
                  </a:lnTo>
                  <a:close/>
                  <a:moveTo>
                    <a:pt x="1962257" y="171021"/>
                  </a:moveTo>
                  <a:cubicBezTo>
                    <a:pt x="1977516" y="171021"/>
                    <a:pt x="1992518" y="180023"/>
                    <a:pt x="2007262" y="198025"/>
                  </a:cubicBezTo>
                  <a:cubicBezTo>
                    <a:pt x="2011549" y="203168"/>
                    <a:pt x="2015835" y="207026"/>
                    <a:pt x="2020121" y="209598"/>
                  </a:cubicBezTo>
                  <a:cubicBezTo>
                    <a:pt x="2011377" y="209598"/>
                    <a:pt x="2005805" y="207883"/>
                    <a:pt x="2003405" y="204454"/>
                  </a:cubicBezTo>
                  <a:cubicBezTo>
                    <a:pt x="2003405" y="209598"/>
                    <a:pt x="2002547" y="213884"/>
                    <a:pt x="2000833" y="217313"/>
                  </a:cubicBezTo>
                  <a:cubicBezTo>
                    <a:pt x="1996718" y="215084"/>
                    <a:pt x="1993718" y="211226"/>
                    <a:pt x="1991832" y="205740"/>
                  </a:cubicBezTo>
                  <a:cubicBezTo>
                    <a:pt x="1989260" y="212598"/>
                    <a:pt x="1983259" y="216027"/>
                    <a:pt x="1973830" y="216027"/>
                  </a:cubicBezTo>
                  <a:cubicBezTo>
                    <a:pt x="1979830" y="213455"/>
                    <a:pt x="1982831" y="207455"/>
                    <a:pt x="1982831" y="198025"/>
                  </a:cubicBezTo>
                  <a:lnTo>
                    <a:pt x="1970453" y="181778"/>
                  </a:lnTo>
                  <a:lnTo>
                    <a:pt x="1970358" y="181566"/>
                  </a:lnTo>
                  <a:lnTo>
                    <a:pt x="1970262" y="181528"/>
                  </a:lnTo>
                  <a:close/>
                  <a:moveTo>
                    <a:pt x="1347605" y="171021"/>
                  </a:moveTo>
                  <a:cubicBezTo>
                    <a:pt x="1362864" y="171021"/>
                    <a:pt x="1377866" y="180023"/>
                    <a:pt x="1392610" y="198025"/>
                  </a:cubicBezTo>
                  <a:cubicBezTo>
                    <a:pt x="1396897" y="203168"/>
                    <a:pt x="1401183" y="207026"/>
                    <a:pt x="1405469" y="209598"/>
                  </a:cubicBezTo>
                  <a:cubicBezTo>
                    <a:pt x="1396725" y="209598"/>
                    <a:pt x="1391153" y="207883"/>
                    <a:pt x="1388753" y="204454"/>
                  </a:cubicBezTo>
                  <a:cubicBezTo>
                    <a:pt x="1388753" y="209598"/>
                    <a:pt x="1387895" y="213884"/>
                    <a:pt x="1386181" y="217313"/>
                  </a:cubicBezTo>
                  <a:cubicBezTo>
                    <a:pt x="1382066" y="215084"/>
                    <a:pt x="1379066" y="211226"/>
                    <a:pt x="1377180" y="205740"/>
                  </a:cubicBezTo>
                  <a:cubicBezTo>
                    <a:pt x="1374608" y="212598"/>
                    <a:pt x="1368607" y="216027"/>
                    <a:pt x="1359178" y="216027"/>
                  </a:cubicBezTo>
                  <a:cubicBezTo>
                    <a:pt x="1365178" y="213455"/>
                    <a:pt x="1368179" y="207455"/>
                    <a:pt x="1368179" y="198025"/>
                  </a:cubicBezTo>
                  <a:lnTo>
                    <a:pt x="1355801" y="181778"/>
                  </a:lnTo>
                  <a:lnTo>
                    <a:pt x="1355706" y="181566"/>
                  </a:lnTo>
                  <a:lnTo>
                    <a:pt x="1355610" y="181528"/>
                  </a:lnTo>
                  <a:close/>
                  <a:moveTo>
                    <a:pt x="732953" y="171021"/>
                  </a:moveTo>
                  <a:cubicBezTo>
                    <a:pt x="748212" y="171021"/>
                    <a:pt x="763214" y="180023"/>
                    <a:pt x="777958" y="198025"/>
                  </a:cubicBezTo>
                  <a:cubicBezTo>
                    <a:pt x="782245" y="203168"/>
                    <a:pt x="786531" y="207026"/>
                    <a:pt x="790817" y="209598"/>
                  </a:cubicBezTo>
                  <a:cubicBezTo>
                    <a:pt x="782073" y="209598"/>
                    <a:pt x="776501" y="207883"/>
                    <a:pt x="774101" y="204454"/>
                  </a:cubicBezTo>
                  <a:cubicBezTo>
                    <a:pt x="774101" y="209598"/>
                    <a:pt x="773243" y="213884"/>
                    <a:pt x="771529" y="217313"/>
                  </a:cubicBezTo>
                  <a:cubicBezTo>
                    <a:pt x="767414" y="215084"/>
                    <a:pt x="764414" y="211226"/>
                    <a:pt x="762528" y="205740"/>
                  </a:cubicBezTo>
                  <a:cubicBezTo>
                    <a:pt x="759956" y="212598"/>
                    <a:pt x="753955" y="216027"/>
                    <a:pt x="744526" y="216027"/>
                  </a:cubicBezTo>
                  <a:cubicBezTo>
                    <a:pt x="750526" y="213455"/>
                    <a:pt x="753527" y="207455"/>
                    <a:pt x="753527" y="198025"/>
                  </a:cubicBezTo>
                  <a:lnTo>
                    <a:pt x="741149" y="181778"/>
                  </a:lnTo>
                  <a:lnTo>
                    <a:pt x="741054" y="181566"/>
                  </a:lnTo>
                  <a:lnTo>
                    <a:pt x="740958" y="181528"/>
                  </a:lnTo>
                  <a:close/>
                  <a:moveTo>
                    <a:pt x="118301" y="171021"/>
                  </a:moveTo>
                  <a:cubicBezTo>
                    <a:pt x="133560" y="171021"/>
                    <a:pt x="148562" y="180023"/>
                    <a:pt x="163307" y="198025"/>
                  </a:cubicBezTo>
                  <a:cubicBezTo>
                    <a:pt x="167593" y="203168"/>
                    <a:pt x="171879" y="207026"/>
                    <a:pt x="176165" y="209598"/>
                  </a:cubicBezTo>
                  <a:cubicBezTo>
                    <a:pt x="167421" y="209598"/>
                    <a:pt x="161849" y="207883"/>
                    <a:pt x="159449" y="204454"/>
                  </a:cubicBezTo>
                  <a:cubicBezTo>
                    <a:pt x="159449" y="209598"/>
                    <a:pt x="158592" y="213884"/>
                    <a:pt x="156877" y="217313"/>
                  </a:cubicBezTo>
                  <a:cubicBezTo>
                    <a:pt x="152762" y="215084"/>
                    <a:pt x="149762" y="211226"/>
                    <a:pt x="147876" y="205740"/>
                  </a:cubicBezTo>
                  <a:cubicBezTo>
                    <a:pt x="145304" y="212598"/>
                    <a:pt x="139304" y="216027"/>
                    <a:pt x="129874" y="216027"/>
                  </a:cubicBezTo>
                  <a:cubicBezTo>
                    <a:pt x="135875" y="213455"/>
                    <a:pt x="138875" y="207455"/>
                    <a:pt x="138875" y="198025"/>
                  </a:cubicBezTo>
                  <a:lnTo>
                    <a:pt x="126496" y="181778"/>
                  </a:lnTo>
                  <a:lnTo>
                    <a:pt x="126402" y="181566"/>
                  </a:lnTo>
                  <a:lnTo>
                    <a:pt x="126306" y="181528"/>
                  </a:lnTo>
                  <a:close/>
                  <a:moveTo>
                    <a:pt x="2546046" y="159191"/>
                  </a:moveTo>
                  <a:cubicBezTo>
                    <a:pt x="2548960" y="159191"/>
                    <a:pt x="2551446" y="160220"/>
                    <a:pt x="2553504" y="162277"/>
                  </a:cubicBezTo>
                  <a:cubicBezTo>
                    <a:pt x="2555561" y="164335"/>
                    <a:pt x="2556590" y="166821"/>
                    <a:pt x="2556590" y="169736"/>
                  </a:cubicBezTo>
                  <a:lnTo>
                    <a:pt x="2546046" y="169736"/>
                  </a:lnTo>
                  <a:close/>
                  <a:moveTo>
                    <a:pt x="1931396" y="159191"/>
                  </a:moveTo>
                  <a:cubicBezTo>
                    <a:pt x="1934310" y="159191"/>
                    <a:pt x="1936796" y="160220"/>
                    <a:pt x="1938854" y="162277"/>
                  </a:cubicBezTo>
                  <a:cubicBezTo>
                    <a:pt x="1940911" y="164335"/>
                    <a:pt x="1941940" y="166821"/>
                    <a:pt x="1941940" y="169736"/>
                  </a:cubicBezTo>
                  <a:lnTo>
                    <a:pt x="1931396" y="169736"/>
                  </a:lnTo>
                  <a:close/>
                  <a:moveTo>
                    <a:pt x="1316744" y="159191"/>
                  </a:moveTo>
                  <a:cubicBezTo>
                    <a:pt x="1319658" y="159191"/>
                    <a:pt x="1322144" y="160220"/>
                    <a:pt x="1324202" y="162277"/>
                  </a:cubicBezTo>
                  <a:cubicBezTo>
                    <a:pt x="1326259" y="164335"/>
                    <a:pt x="1327288" y="166821"/>
                    <a:pt x="1327288" y="169736"/>
                  </a:cubicBezTo>
                  <a:lnTo>
                    <a:pt x="1316744" y="169736"/>
                  </a:lnTo>
                  <a:close/>
                  <a:moveTo>
                    <a:pt x="702092" y="159191"/>
                  </a:moveTo>
                  <a:cubicBezTo>
                    <a:pt x="705006" y="159191"/>
                    <a:pt x="707492" y="160220"/>
                    <a:pt x="709550" y="162277"/>
                  </a:cubicBezTo>
                  <a:cubicBezTo>
                    <a:pt x="711607" y="164335"/>
                    <a:pt x="712636" y="166821"/>
                    <a:pt x="712636" y="169736"/>
                  </a:cubicBezTo>
                  <a:lnTo>
                    <a:pt x="702092" y="169736"/>
                  </a:lnTo>
                  <a:close/>
                  <a:moveTo>
                    <a:pt x="87440" y="159191"/>
                  </a:moveTo>
                  <a:cubicBezTo>
                    <a:pt x="90355" y="159191"/>
                    <a:pt x="92841" y="160220"/>
                    <a:pt x="94898" y="162277"/>
                  </a:cubicBezTo>
                  <a:cubicBezTo>
                    <a:pt x="96955" y="164335"/>
                    <a:pt x="97984" y="166821"/>
                    <a:pt x="97984" y="169736"/>
                  </a:cubicBezTo>
                  <a:lnTo>
                    <a:pt x="87440" y="169736"/>
                  </a:lnTo>
                  <a:close/>
                  <a:moveTo>
                    <a:pt x="2624998" y="146333"/>
                  </a:moveTo>
                  <a:cubicBezTo>
                    <a:pt x="2634085" y="147876"/>
                    <a:pt x="2638629" y="153533"/>
                    <a:pt x="2638629" y="163306"/>
                  </a:cubicBezTo>
                  <a:cubicBezTo>
                    <a:pt x="2638629" y="167078"/>
                    <a:pt x="2636914" y="172522"/>
                    <a:pt x="2633485" y="179637"/>
                  </a:cubicBezTo>
                  <a:cubicBezTo>
                    <a:pt x="2630056" y="186752"/>
                    <a:pt x="2628342" y="191595"/>
                    <a:pt x="2628342" y="194167"/>
                  </a:cubicBezTo>
                  <a:cubicBezTo>
                    <a:pt x="2623884" y="191081"/>
                    <a:pt x="2621741" y="188081"/>
                    <a:pt x="2621912" y="185166"/>
                  </a:cubicBezTo>
                  <a:cubicBezTo>
                    <a:pt x="2621912" y="183794"/>
                    <a:pt x="2622427" y="181737"/>
                    <a:pt x="2623455" y="178994"/>
                  </a:cubicBezTo>
                  <a:cubicBezTo>
                    <a:pt x="2624484" y="176251"/>
                    <a:pt x="2624998" y="174708"/>
                    <a:pt x="2624998" y="174365"/>
                  </a:cubicBezTo>
                  <a:cubicBezTo>
                    <a:pt x="2624998" y="174193"/>
                    <a:pt x="2624827" y="173936"/>
                    <a:pt x="2624484" y="173593"/>
                  </a:cubicBezTo>
                  <a:lnTo>
                    <a:pt x="2621912" y="173593"/>
                  </a:lnTo>
                  <a:cubicBezTo>
                    <a:pt x="2616769" y="173593"/>
                    <a:pt x="2614197" y="171021"/>
                    <a:pt x="2614197" y="165878"/>
                  </a:cubicBezTo>
                  <a:cubicBezTo>
                    <a:pt x="2614369" y="164849"/>
                    <a:pt x="2614797" y="163135"/>
                    <a:pt x="2615483" y="160734"/>
                  </a:cubicBezTo>
                  <a:cubicBezTo>
                    <a:pt x="2615826" y="163649"/>
                    <a:pt x="2618140" y="165106"/>
                    <a:pt x="2622427" y="165106"/>
                  </a:cubicBezTo>
                  <a:cubicBezTo>
                    <a:pt x="2628256" y="165106"/>
                    <a:pt x="2631085" y="162792"/>
                    <a:pt x="2630913" y="158163"/>
                  </a:cubicBezTo>
                  <a:cubicBezTo>
                    <a:pt x="2630742" y="153019"/>
                    <a:pt x="2628770" y="149076"/>
                    <a:pt x="2624998" y="146333"/>
                  </a:cubicBezTo>
                  <a:close/>
                  <a:moveTo>
                    <a:pt x="2010348" y="146333"/>
                  </a:moveTo>
                  <a:cubicBezTo>
                    <a:pt x="2019435" y="147876"/>
                    <a:pt x="2023979" y="153533"/>
                    <a:pt x="2023979" y="163306"/>
                  </a:cubicBezTo>
                  <a:cubicBezTo>
                    <a:pt x="2023979" y="167078"/>
                    <a:pt x="2022264" y="172522"/>
                    <a:pt x="2018835" y="179637"/>
                  </a:cubicBezTo>
                  <a:cubicBezTo>
                    <a:pt x="2015406" y="186752"/>
                    <a:pt x="2013692" y="191595"/>
                    <a:pt x="2013692" y="194167"/>
                  </a:cubicBezTo>
                  <a:cubicBezTo>
                    <a:pt x="2009234" y="191081"/>
                    <a:pt x="2007091" y="188081"/>
                    <a:pt x="2007262" y="185166"/>
                  </a:cubicBezTo>
                  <a:cubicBezTo>
                    <a:pt x="2007262" y="183794"/>
                    <a:pt x="2007777" y="181737"/>
                    <a:pt x="2008805" y="178994"/>
                  </a:cubicBezTo>
                  <a:cubicBezTo>
                    <a:pt x="2009834" y="176251"/>
                    <a:pt x="2010348" y="174708"/>
                    <a:pt x="2010348" y="174365"/>
                  </a:cubicBezTo>
                  <a:cubicBezTo>
                    <a:pt x="2010348" y="174193"/>
                    <a:pt x="2010177" y="173936"/>
                    <a:pt x="2009834" y="173593"/>
                  </a:cubicBezTo>
                  <a:lnTo>
                    <a:pt x="2007262" y="173593"/>
                  </a:lnTo>
                  <a:cubicBezTo>
                    <a:pt x="2002119" y="173593"/>
                    <a:pt x="1999547" y="171021"/>
                    <a:pt x="1999547" y="165878"/>
                  </a:cubicBezTo>
                  <a:cubicBezTo>
                    <a:pt x="1999719" y="164849"/>
                    <a:pt x="2000147" y="163135"/>
                    <a:pt x="2000833" y="160734"/>
                  </a:cubicBezTo>
                  <a:cubicBezTo>
                    <a:pt x="2001176" y="163649"/>
                    <a:pt x="2003490" y="165106"/>
                    <a:pt x="2007777" y="165106"/>
                  </a:cubicBezTo>
                  <a:cubicBezTo>
                    <a:pt x="2013606" y="165106"/>
                    <a:pt x="2016435" y="162792"/>
                    <a:pt x="2016263" y="158163"/>
                  </a:cubicBezTo>
                  <a:cubicBezTo>
                    <a:pt x="2016092" y="153019"/>
                    <a:pt x="2014120" y="149076"/>
                    <a:pt x="2010348" y="146333"/>
                  </a:cubicBezTo>
                  <a:close/>
                  <a:moveTo>
                    <a:pt x="1395696" y="146333"/>
                  </a:moveTo>
                  <a:cubicBezTo>
                    <a:pt x="1404783" y="147876"/>
                    <a:pt x="1409327" y="153533"/>
                    <a:pt x="1409327" y="163306"/>
                  </a:cubicBezTo>
                  <a:cubicBezTo>
                    <a:pt x="1409327" y="167078"/>
                    <a:pt x="1407612" y="172522"/>
                    <a:pt x="1404183" y="179637"/>
                  </a:cubicBezTo>
                  <a:cubicBezTo>
                    <a:pt x="1400754" y="186752"/>
                    <a:pt x="1399040" y="191595"/>
                    <a:pt x="1399040" y="194167"/>
                  </a:cubicBezTo>
                  <a:cubicBezTo>
                    <a:pt x="1394582" y="191081"/>
                    <a:pt x="1392439" y="188081"/>
                    <a:pt x="1392610" y="185166"/>
                  </a:cubicBezTo>
                  <a:cubicBezTo>
                    <a:pt x="1392610" y="183794"/>
                    <a:pt x="1393125" y="181737"/>
                    <a:pt x="1394153" y="178994"/>
                  </a:cubicBezTo>
                  <a:cubicBezTo>
                    <a:pt x="1395182" y="176251"/>
                    <a:pt x="1395696" y="174708"/>
                    <a:pt x="1395696" y="174365"/>
                  </a:cubicBezTo>
                  <a:cubicBezTo>
                    <a:pt x="1395696" y="174193"/>
                    <a:pt x="1395525" y="173936"/>
                    <a:pt x="1395182" y="173593"/>
                  </a:cubicBezTo>
                  <a:lnTo>
                    <a:pt x="1392610" y="173593"/>
                  </a:lnTo>
                  <a:cubicBezTo>
                    <a:pt x="1387467" y="173593"/>
                    <a:pt x="1384895" y="171021"/>
                    <a:pt x="1384895" y="165878"/>
                  </a:cubicBezTo>
                  <a:cubicBezTo>
                    <a:pt x="1385067" y="164849"/>
                    <a:pt x="1385495" y="163135"/>
                    <a:pt x="1386181" y="160734"/>
                  </a:cubicBezTo>
                  <a:cubicBezTo>
                    <a:pt x="1386524" y="163649"/>
                    <a:pt x="1388838" y="165106"/>
                    <a:pt x="1393125" y="165106"/>
                  </a:cubicBezTo>
                  <a:cubicBezTo>
                    <a:pt x="1398954" y="165106"/>
                    <a:pt x="1401783" y="162792"/>
                    <a:pt x="1401611" y="158163"/>
                  </a:cubicBezTo>
                  <a:cubicBezTo>
                    <a:pt x="1401440" y="153019"/>
                    <a:pt x="1399468" y="149076"/>
                    <a:pt x="1395696" y="146333"/>
                  </a:cubicBezTo>
                  <a:close/>
                  <a:moveTo>
                    <a:pt x="781044" y="146333"/>
                  </a:moveTo>
                  <a:cubicBezTo>
                    <a:pt x="790131" y="147876"/>
                    <a:pt x="794675" y="153533"/>
                    <a:pt x="794675" y="163306"/>
                  </a:cubicBezTo>
                  <a:cubicBezTo>
                    <a:pt x="794675" y="167078"/>
                    <a:pt x="792960" y="172522"/>
                    <a:pt x="789531" y="179637"/>
                  </a:cubicBezTo>
                  <a:cubicBezTo>
                    <a:pt x="786102" y="186752"/>
                    <a:pt x="784388" y="191595"/>
                    <a:pt x="784388" y="194167"/>
                  </a:cubicBezTo>
                  <a:cubicBezTo>
                    <a:pt x="779930" y="191081"/>
                    <a:pt x="777787" y="188081"/>
                    <a:pt x="777958" y="185166"/>
                  </a:cubicBezTo>
                  <a:cubicBezTo>
                    <a:pt x="777958" y="183794"/>
                    <a:pt x="778473" y="181737"/>
                    <a:pt x="779501" y="178994"/>
                  </a:cubicBezTo>
                  <a:cubicBezTo>
                    <a:pt x="780530" y="176251"/>
                    <a:pt x="781044" y="174708"/>
                    <a:pt x="781044" y="174365"/>
                  </a:cubicBezTo>
                  <a:cubicBezTo>
                    <a:pt x="781044" y="174193"/>
                    <a:pt x="780873" y="173936"/>
                    <a:pt x="780530" y="173593"/>
                  </a:cubicBezTo>
                  <a:lnTo>
                    <a:pt x="777958" y="173593"/>
                  </a:lnTo>
                  <a:cubicBezTo>
                    <a:pt x="772815" y="173593"/>
                    <a:pt x="770243" y="171021"/>
                    <a:pt x="770243" y="165878"/>
                  </a:cubicBezTo>
                  <a:cubicBezTo>
                    <a:pt x="770415" y="164849"/>
                    <a:pt x="770843" y="163135"/>
                    <a:pt x="771529" y="160734"/>
                  </a:cubicBezTo>
                  <a:cubicBezTo>
                    <a:pt x="771872" y="163649"/>
                    <a:pt x="774186" y="165106"/>
                    <a:pt x="778473" y="165106"/>
                  </a:cubicBezTo>
                  <a:cubicBezTo>
                    <a:pt x="784302" y="165106"/>
                    <a:pt x="787131" y="162792"/>
                    <a:pt x="786959" y="158163"/>
                  </a:cubicBezTo>
                  <a:cubicBezTo>
                    <a:pt x="786788" y="153019"/>
                    <a:pt x="784816" y="149076"/>
                    <a:pt x="781044" y="146333"/>
                  </a:cubicBezTo>
                  <a:close/>
                  <a:moveTo>
                    <a:pt x="166393" y="146333"/>
                  </a:moveTo>
                  <a:cubicBezTo>
                    <a:pt x="175479" y="147876"/>
                    <a:pt x="180023" y="153533"/>
                    <a:pt x="180023" y="163306"/>
                  </a:cubicBezTo>
                  <a:cubicBezTo>
                    <a:pt x="180023" y="167078"/>
                    <a:pt x="178308" y="172522"/>
                    <a:pt x="174879" y="179637"/>
                  </a:cubicBezTo>
                  <a:cubicBezTo>
                    <a:pt x="171450" y="186752"/>
                    <a:pt x="169736" y="191595"/>
                    <a:pt x="169736" y="194167"/>
                  </a:cubicBezTo>
                  <a:cubicBezTo>
                    <a:pt x="165278" y="191081"/>
                    <a:pt x="163135" y="188081"/>
                    <a:pt x="163307" y="185166"/>
                  </a:cubicBezTo>
                  <a:cubicBezTo>
                    <a:pt x="163307" y="183794"/>
                    <a:pt x="163821" y="181737"/>
                    <a:pt x="164850" y="178994"/>
                  </a:cubicBezTo>
                  <a:cubicBezTo>
                    <a:pt x="165878" y="176251"/>
                    <a:pt x="166393" y="174708"/>
                    <a:pt x="166393" y="174365"/>
                  </a:cubicBezTo>
                  <a:cubicBezTo>
                    <a:pt x="166393" y="174193"/>
                    <a:pt x="166221" y="173936"/>
                    <a:pt x="165878" y="173593"/>
                  </a:cubicBezTo>
                  <a:lnTo>
                    <a:pt x="163307" y="173593"/>
                  </a:lnTo>
                  <a:cubicBezTo>
                    <a:pt x="158163" y="173593"/>
                    <a:pt x="155591" y="171021"/>
                    <a:pt x="155591" y="165878"/>
                  </a:cubicBezTo>
                  <a:cubicBezTo>
                    <a:pt x="155763" y="164849"/>
                    <a:pt x="156191" y="163135"/>
                    <a:pt x="156877" y="160734"/>
                  </a:cubicBezTo>
                  <a:cubicBezTo>
                    <a:pt x="157220" y="163649"/>
                    <a:pt x="159535" y="165106"/>
                    <a:pt x="163821" y="165106"/>
                  </a:cubicBezTo>
                  <a:cubicBezTo>
                    <a:pt x="169650" y="165106"/>
                    <a:pt x="172479" y="162792"/>
                    <a:pt x="172308" y="158163"/>
                  </a:cubicBezTo>
                  <a:cubicBezTo>
                    <a:pt x="172136" y="153019"/>
                    <a:pt x="170165" y="149076"/>
                    <a:pt x="166393" y="146333"/>
                  </a:cubicBezTo>
                  <a:close/>
                  <a:moveTo>
                    <a:pt x="2546046" y="142732"/>
                  </a:moveTo>
                  <a:cubicBezTo>
                    <a:pt x="2552046" y="142732"/>
                    <a:pt x="2555047" y="145304"/>
                    <a:pt x="2555047" y="150447"/>
                  </a:cubicBezTo>
                  <a:cubicBezTo>
                    <a:pt x="2557619" y="149419"/>
                    <a:pt x="2559419" y="148904"/>
                    <a:pt x="2560447" y="148904"/>
                  </a:cubicBezTo>
                  <a:cubicBezTo>
                    <a:pt x="2565077" y="148904"/>
                    <a:pt x="2567391" y="151390"/>
                    <a:pt x="2567391" y="156362"/>
                  </a:cubicBezTo>
                  <a:cubicBezTo>
                    <a:pt x="2567391" y="158763"/>
                    <a:pt x="2566705" y="160649"/>
                    <a:pt x="2565334" y="162020"/>
                  </a:cubicBezTo>
                  <a:cubicBezTo>
                    <a:pt x="2570477" y="162020"/>
                    <a:pt x="2573049" y="164592"/>
                    <a:pt x="2573049" y="169736"/>
                  </a:cubicBezTo>
                  <a:lnTo>
                    <a:pt x="2560705" y="169736"/>
                  </a:lnTo>
                  <a:cubicBezTo>
                    <a:pt x="2560705" y="165449"/>
                    <a:pt x="2559333" y="161935"/>
                    <a:pt x="2556590" y="159191"/>
                  </a:cubicBezTo>
                  <a:cubicBezTo>
                    <a:pt x="2553847" y="156448"/>
                    <a:pt x="2550332" y="155077"/>
                    <a:pt x="2546046" y="155077"/>
                  </a:cubicBezTo>
                  <a:close/>
                  <a:moveTo>
                    <a:pt x="1931396" y="142732"/>
                  </a:moveTo>
                  <a:cubicBezTo>
                    <a:pt x="1937396" y="142732"/>
                    <a:pt x="1940397" y="145304"/>
                    <a:pt x="1940397" y="150447"/>
                  </a:cubicBezTo>
                  <a:cubicBezTo>
                    <a:pt x="1942969" y="149419"/>
                    <a:pt x="1944769" y="148904"/>
                    <a:pt x="1945797" y="148904"/>
                  </a:cubicBezTo>
                  <a:cubicBezTo>
                    <a:pt x="1950427" y="148904"/>
                    <a:pt x="1952741" y="151390"/>
                    <a:pt x="1952741" y="156362"/>
                  </a:cubicBezTo>
                  <a:cubicBezTo>
                    <a:pt x="1952741" y="158763"/>
                    <a:pt x="1952055" y="160649"/>
                    <a:pt x="1950684" y="162020"/>
                  </a:cubicBezTo>
                  <a:cubicBezTo>
                    <a:pt x="1955827" y="162020"/>
                    <a:pt x="1958399" y="164592"/>
                    <a:pt x="1958399" y="169736"/>
                  </a:cubicBezTo>
                  <a:lnTo>
                    <a:pt x="1946055" y="169736"/>
                  </a:lnTo>
                  <a:cubicBezTo>
                    <a:pt x="1946055" y="165449"/>
                    <a:pt x="1944683" y="161935"/>
                    <a:pt x="1941940" y="159191"/>
                  </a:cubicBezTo>
                  <a:cubicBezTo>
                    <a:pt x="1939197" y="156448"/>
                    <a:pt x="1935682" y="155077"/>
                    <a:pt x="1931396" y="155077"/>
                  </a:cubicBezTo>
                  <a:close/>
                  <a:moveTo>
                    <a:pt x="1316744" y="142732"/>
                  </a:moveTo>
                  <a:cubicBezTo>
                    <a:pt x="1322744" y="142732"/>
                    <a:pt x="1325745" y="145304"/>
                    <a:pt x="1325745" y="150447"/>
                  </a:cubicBezTo>
                  <a:cubicBezTo>
                    <a:pt x="1328317" y="149419"/>
                    <a:pt x="1330117" y="148904"/>
                    <a:pt x="1331145" y="148904"/>
                  </a:cubicBezTo>
                  <a:cubicBezTo>
                    <a:pt x="1335775" y="148904"/>
                    <a:pt x="1338089" y="151390"/>
                    <a:pt x="1338089" y="156362"/>
                  </a:cubicBezTo>
                  <a:cubicBezTo>
                    <a:pt x="1338089" y="158763"/>
                    <a:pt x="1337403" y="160649"/>
                    <a:pt x="1336032" y="162020"/>
                  </a:cubicBezTo>
                  <a:cubicBezTo>
                    <a:pt x="1341175" y="162020"/>
                    <a:pt x="1343747" y="164592"/>
                    <a:pt x="1343747" y="169736"/>
                  </a:cubicBezTo>
                  <a:lnTo>
                    <a:pt x="1331403" y="169736"/>
                  </a:lnTo>
                  <a:cubicBezTo>
                    <a:pt x="1331403" y="165449"/>
                    <a:pt x="1330031" y="161935"/>
                    <a:pt x="1327288" y="159191"/>
                  </a:cubicBezTo>
                  <a:cubicBezTo>
                    <a:pt x="1324545" y="156448"/>
                    <a:pt x="1321030" y="155077"/>
                    <a:pt x="1316744" y="155077"/>
                  </a:cubicBezTo>
                  <a:close/>
                  <a:moveTo>
                    <a:pt x="702092" y="142732"/>
                  </a:moveTo>
                  <a:cubicBezTo>
                    <a:pt x="708092" y="142732"/>
                    <a:pt x="711093" y="145304"/>
                    <a:pt x="711093" y="150447"/>
                  </a:cubicBezTo>
                  <a:cubicBezTo>
                    <a:pt x="713665" y="149419"/>
                    <a:pt x="715465" y="148904"/>
                    <a:pt x="716493" y="148904"/>
                  </a:cubicBezTo>
                  <a:cubicBezTo>
                    <a:pt x="721123" y="148904"/>
                    <a:pt x="723437" y="151390"/>
                    <a:pt x="723437" y="156362"/>
                  </a:cubicBezTo>
                  <a:cubicBezTo>
                    <a:pt x="723437" y="158763"/>
                    <a:pt x="722751" y="160649"/>
                    <a:pt x="721380" y="162020"/>
                  </a:cubicBezTo>
                  <a:cubicBezTo>
                    <a:pt x="726523" y="162020"/>
                    <a:pt x="729095" y="164592"/>
                    <a:pt x="729095" y="169736"/>
                  </a:cubicBezTo>
                  <a:lnTo>
                    <a:pt x="716751" y="169736"/>
                  </a:lnTo>
                  <a:cubicBezTo>
                    <a:pt x="716751" y="165449"/>
                    <a:pt x="715379" y="161935"/>
                    <a:pt x="712636" y="159191"/>
                  </a:cubicBezTo>
                  <a:cubicBezTo>
                    <a:pt x="709893" y="156448"/>
                    <a:pt x="706378" y="155077"/>
                    <a:pt x="702092" y="155077"/>
                  </a:cubicBezTo>
                  <a:close/>
                  <a:moveTo>
                    <a:pt x="87440" y="142732"/>
                  </a:moveTo>
                  <a:cubicBezTo>
                    <a:pt x="93441" y="142732"/>
                    <a:pt x="96441" y="145304"/>
                    <a:pt x="96441" y="150447"/>
                  </a:cubicBezTo>
                  <a:cubicBezTo>
                    <a:pt x="99013" y="149419"/>
                    <a:pt x="100813" y="148904"/>
                    <a:pt x="101842" y="148904"/>
                  </a:cubicBezTo>
                  <a:cubicBezTo>
                    <a:pt x="106471" y="148904"/>
                    <a:pt x="108785" y="151390"/>
                    <a:pt x="108785" y="156362"/>
                  </a:cubicBezTo>
                  <a:cubicBezTo>
                    <a:pt x="108785" y="158763"/>
                    <a:pt x="108100" y="160649"/>
                    <a:pt x="106728" y="162020"/>
                  </a:cubicBezTo>
                  <a:cubicBezTo>
                    <a:pt x="111872" y="162020"/>
                    <a:pt x="114443" y="164592"/>
                    <a:pt x="114443" y="169736"/>
                  </a:cubicBezTo>
                  <a:lnTo>
                    <a:pt x="102099" y="169736"/>
                  </a:lnTo>
                  <a:cubicBezTo>
                    <a:pt x="102099" y="165449"/>
                    <a:pt x="100727" y="161935"/>
                    <a:pt x="97984" y="159191"/>
                  </a:cubicBezTo>
                  <a:cubicBezTo>
                    <a:pt x="95241" y="156448"/>
                    <a:pt x="91726" y="155077"/>
                    <a:pt x="87440" y="155077"/>
                  </a:cubicBezTo>
                  <a:close/>
                  <a:moveTo>
                    <a:pt x="2519042" y="124730"/>
                  </a:moveTo>
                  <a:cubicBezTo>
                    <a:pt x="2525386" y="124730"/>
                    <a:pt x="2530615" y="127173"/>
                    <a:pt x="2534730" y="132059"/>
                  </a:cubicBezTo>
                  <a:cubicBezTo>
                    <a:pt x="2538845" y="136946"/>
                    <a:pt x="2540902" y="142646"/>
                    <a:pt x="2540902" y="149162"/>
                  </a:cubicBezTo>
                  <a:lnTo>
                    <a:pt x="2540902" y="172307"/>
                  </a:lnTo>
                  <a:lnTo>
                    <a:pt x="2533187" y="172307"/>
                  </a:lnTo>
                  <a:lnTo>
                    <a:pt x="2533187" y="149162"/>
                  </a:lnTo>
                  <a:cubicBezTo>
                    <a:pt x="2533187" y="145047"/>
                    <a:pt x="2531815" y="141446"/>
                    <a:pt x="2529072" y="138360"/>
                  </a:cubicBezTo>
                  <a:cubicBezTo>
                    <a:pt x="2526329" y="135274"/>
                    <a:pt x="2522986" y="133731"/>
                    <a:pt x="2519042" y="133731"/>
                  </a:cubicBezTo>
                  <a:cubicBezTo>
                    <a:pt x="2516128" y="133731"/>
                    <a:pt x="2513470" y="134545"/>
                    <a:pt x="2511070" y="136174"/>
                  </a:cubicBezTo>
                  <a:cubicBezTo>
                    <a:pt x="2508670" y="137803"/>
                    <a:pt x="2507469" y="139989"/>
                    <a:pt x="2507469" y="142732"/>
                  </a:cubicBezTo>
                  <a:cubicBezTo>
                    <a:pt x="2507469" y="147876"/>
                    <a:pt x="2509613" y="150447"/>
                    <a:pt x="2513899" y="150447"/>
                  </a:cubicBezTo>
                  <a:cubicBezTo>
                    <a:pt x="2517328" y="150447"/>
                    <a:pt x="2519042" y="148304"/>
                    <a:pt x="2519042" y="144018"/>
                  </a:cubicBezTo>
                  <a:lnTo>
                    <a:pt x="2517756" y="141446"/>
                  </a:lnTo>
                  <a:cubicBezTo>
                    <a:pt x="2522900" y="141446"/>
                    <a:pt x="2525472" y="144875"/>
                    <a:pt x="2525472" y="151733"/>
                  </a:cubicBezTo>
                  <a:cubicBezTo>
                    <a:pt x="2525472" y="156877"/>
                    <a:pt x="2522900" y="159449"/>
                    <a:pt x="2517756" y="159449"/>
                  </a:cubicBezTo>
                  <a:cubicBezTo>
                    <a:pt x="2515870" y="159449"/>
                    <a:pt x="2514499" y="159020"/>
                    <a:pt x="2513642" y="158163"/>
                  </a:cubicBezTo>
                  <a:cubicBezTo>
                    <a:pt x="2513642" y="161592"/>
                    <a:pt x="2511841" y="164249"/>
                    <a:pt x="2508241" y="166135"/>
                  </a:cubicBezTo>
                  <a:cubicBezTo>
                    <a:pt x="2505498" y="167678"/>
                    <a:pt x="2502240" y="168450"/>
                    <a:pt x="2498468" y="168450"/>
                  </a:cubicBezTo>
                  <a:cubicBezTo>
                    <a:pt x="2501897" y="164163"/>
                    <a:pt x="2503612" y="160734"/>
                    <a:pt x="2503612" y="158163"/>
                  </a:cubicBezTo>
                  <a:cubicBezTo>
                    <a:pt x="2503612" y="156620"/>
                    <a:pt x="2502969" y="154219"/>
                    <a:pt x="2501683" y="150962"/>
                  </a:cubicBezTo>
                  <a:cubicBezTo>
                    <a:pt x="2500397" y="147704"/>
                    <a:pt x="2499754" y="145390"/>
                    <a:pt x="2499754" y="144018"/>
                  </a:cubicBezTo>
                  <a:cubicBezTo>
                    <a:pt x="2499926" y="138703"/>
                    <a:pt x="2501854" y="134160"/>
                    <a:pt x="2505541" y="130388"/>
                  </a:cubicBezTo>
                  <a:cubicBezTo>
                    <a:pt x="2509227" y="126616"/>
                    <a:pt x="2513727" y="124730"/>
                    <a:pt x="2519042" y="124730"/>
                  </a:cubicBezTo>
                  <a:close/>
                  <a:moveTo>
                    <a:pt x="1904392" y="124730"/>
                  </a:moveTo>
                  <a:cubicBezTo>
                    <a:pt x="1910736" y="124730"/>
                    <a:pt x="1915965" y="127173"/>
                    <a:pt x="1920080" y="132059"/>
                  </a:cubicBezTo>
                  <a:cubicBezTo>
                    <a:pt x="1924195" y="136946"/>
                    <a:pt x="1926252" y="142646"/>
                    <a:pt x="1926252" y="149162"/>
                  </a:cubicBezTo>
                  <a:lnTo>
                    <a:pt x="1926252" y="172307"/>
                  </a:lnTo>
                  <a:lnTo>
                    <a:pt x="1918537" y="172307"/>
                  </a:lnTo>
                  <a:lnTo>
                    <a:pt x="1918537" y="149162"/>
                  </a:lnTo>
                  <a:cubicBezTo>
                    <a:pt x="1918537" y="145047"/>
                    <a:pt x="1917165" y="141446"/>
                    <a:pt x="1914422" y="138360"/>
                  </a:cubicBezTo>
                  <a:cubicBezTo>
                    <a:pt x="1911679" y="135274"/>
                    <a:pt x="1908336" y="133731"/>
                    <a:pt x="1904392" y="133731"/>
                  </a:cubicBezTo>
                  <a:cubicBezTo>
                    <a:pt x="1901478" y="133731"/>
                    <a:pt x="1898820" y="134545"/>
                    <a:pt x="1896420" y="136174"/>
                  </a:cubicBezTo>
                  <a:cubicBezTo>
                    <a:pt x="1894020" y="137803"/>
                    <a:pt x="1892819" y="139989"/>
                    <a:pt x="1892819" y="142732"/>
                  </a:cubicBezTo>
                  <a:cubicBezTo>
                    <a:pt x="1892819" y="147876"/>
                    <a:pt x="1894963" y="150447"/>
                    <a:pt x="1899249" y="150447"/>
                  </a:cubicBezTo>
                  <a:cubicBezTo>
                    <a:pt x="1902678" y="150447"/>
                    <a:pt x="1904392" y="148304"/>
                    <a:pt x="1904392" y="144018"/>
                  </a:cubicBezTo>
                  <a:lnTo>
                    <a:pt x="1903106" y="141446"/>
                  </a:lnTo>
                  <a:cubicBezTo>
                    <a:pt x="1908250" y="141446"/>
                    <a:pt x="1910822" y="144875"/>
                    <a:pt x="1910822" y="151733"/>
                  </a:cubicBezTo>
                  <a:cubicBezTo>
                    <a:pt x="1910822" y="156877"/>
                    <a:pt x="1908250" y="159449"/>
                    <a:pt x="1903106" y="159449"/>
                  </a:cubicBezTo>
                  <a:cubicBezTo>
                    <a:pt x="1901220" y="159449"/>
                    <a:pt x="1899849" y="159020"/>
                    <a:pt x="1898992" y="158163"/>
                  </a:cubicBezTo>
                  <a:cubicBezTo>
                    <a:pt x="1898992" y="161592"/>
                    <a:pt x="1897191" y="164249"/>
                    <a:pt x="1893591" y="166135"/>
                  </a:cubicBezTo>
                  <a:cubicBezTo>
                    <a:pt x="1890848" y="167678"/>
                    <a:pt x="1887590" y="168450"/>
                    <a:pt x="1883818" y="168450"/>
                  </a:cubicBezTo>
                  <a:cubicBezTo>
                    <a:pt x="1887247" y="164163"/>
                    <a:pt x="1888962" y="160734"/>
                    <a:pt x="1888962" y="158163"/>
                  </a:cubicBezTo>
                  <a:cubicBezTo>
                    <a:pt x="1888962" y="156620"/>
                    <a:pt x="1888319" y="154219"/>
                    <a:pt x="1887033" y="150962"/>
                  </a:cubicBezTo>
                  <a:cubicBezTo>
                    <a:pt x="1885747" y="147704"/>
                    <a:pt x="1885104" y="145390"/>
                    <a:pt x="1885104" y="144018"/>
                  </a:cubicBezTo>
                  <a:cubicBezTo>
                    <a:pt x="1885276" y="138703"/>
                    <a:pt x="1887204" y="134160"/>
                    <a:pt x="1890891" y="130388"/>
                  </a:cubicBezTo>
                  <a:cubicBezTo>
                    <a:pt x="1894577" y="126616"/>
                    <a:pt x="1899077" y="124730"/>
                    <a:pt x="1904392" y="124730"/>
                  </a:cubicBezTo>
                  <a:close/>
                  <a:moveTo>
                    <a:pt x="1289740" y="124730"/>
                  </a:moveTo>
                  <a:cubicBezTo>
                    <a:pt x="1296084" y="124730"/>
                    <a:pt x="1301313" y="127173"/>
                    <a:pt x="1305428" y="132059"/>
                  </a:cubicBezTo>
                  <a:cubicBezTo>
                    <a:pt x="1309543" y="136946"/>
                    <a:pt x="1311600" y="142646"/>
                    <a:pt x="1311600" y="149162"/>
                  </a:cubicBezTo>
                  <a:lnTo>
                    <a:pt x="1311600" y="172307"/>
                  </a:lnTo>
                  <a:lnTo>
                    <a:pt x="1303885" y="172307"/>
                  </a:lnTo>
                  <a:lnTo>
                    <a:pt x="1303885" y="149162"/>
                  </a:lnTo>
                  <a:cubicBezTo>
                    <a:pt x="1303885" y="145047"/>
                    <a:pt x="1302513" y="141446"/>
                    <a:pt x="1299770" y="138360"/>
                  </a:cubicBezTo>
                  <a:cubicBezTo>
                    <a:pt x="1297027" y="135274"/>
                    <a:pt x="1293684" y="133731"/>
                    <a:pt x="1289740" y="133731"/>
                  </a:cubicBezTo>
                  <a:cubicBezTo>
                    <a:pt x="1286826" y="133731"/>
                    <a:pt x="1284168" y="134545"/>
                    <a:pt x="1281768" y="136174"/>
                  </a:cubicBezTo>
                  <a:cubicBezTo>
                    <a:pt x="1279368" y="137803"/>
                    <a:pt x="1278167" y="139989"/>
                    <a:pt x="1278167" y="142732"/>
                  </a:cubicBezTo>
                  <a:cubicBezTo>
                    <a:pt x="1278167" y="147876"/>
                    <a:pt x="1280311" y="150447"/>
                    <a:pt x="1284597" y="150447"/>
                  </a:cubicBezTo>
                  <a:cubicBezTo>
                    <a:pt x="1288026" y="150447"/>
                    <a:pt x="1289740" y="148304"/>
                    <a:pt x="1289740" y="144018"/>
                  </a:cubicBezTo>
                  <a:lnTo>
                    <a:pt x="1288454" y="141446"/>
                  </a:lnTo>
                  <a:cubicBezTo>
                    <a:pt x="1293598" y="141446"/>
                    <a:pt x="1296170" y="144875"/>
                    <a:pt x="1296170" y="151733"/>
                  </a:cubicBezTo>
                  <a:cubicBezTo>
                    <a:pt x="1296170" y="156877"/>
                    <a:pt x="1293598" y="159449"/>
                    <a:pt x="1288454" y="159449"/>
                  </a:cubicBezTo>
                  <a:cubicBezTo>
                    <a:pt x="1286568" y="159449"/>
                    <a:pt x="1285197" y="159020"/>
                    <a:pt x="1284340" y="158163"/>
                  </a:cubicBezTo>
                  <a:cubicBezTo>
                    <a:pt x="1284340" y="161592"/>
                    <a:pt x="1282539" y="164249"/>
                    <a:pt x="1278939" y="166135"/>
                  </a:cubicBezTo>
                  <a:cubicBezTo>
                    <a:pt x="1276196" y="167678"/>
                    <a:pt x="1272938" y="168450"/>
                    <a:pt x="1269166" y="168450"/>
                  </a:cubicBezTo>
                  <a:cubicBezTo>
                    <a:pt x="1272595" y="164163"/>
                    <a:pt x="1274310" y="160734"/>
                    <a:pt x="1274310" y="158163"/>
                  </a:cubicBezTo>
                  <a:cubicBezTo>
                    <a:pt x="1274310" y="156620"/>
                    <a:pt x="1273667" y="154219"/>
                    <a:pt x="1272381" y="150962"/>
                  </a:cubicBezTo>
                  <a:cubicBezTo>
                    <a:pt x="1271095" y="147704"/>
                    <a:pt x="1270452" y="145390"/>
                    <a:pt x="1270452" y="144018"/>
                  </a:cubicBezTo>
                  <a:cubicBezTo>
                    <a:pt x="1270624" y="138703"/>
                    <a:pt x="1272552" y="134160"/>
                    <a:pt x="1276239" y="130388"/>
                  </a:cubicBezTo>
                  <a:cubicBezTo>
                    <a:pt x="1279925" y="126616"/>
                    <a:pt x="1284425" y="124730"/>
                    <a:pt x="1289740" y="124730"/>
                  </a:cubicBezTo>
                  <a:close/>
                  <a:moveTo>
                    <a:pt x="675088" y="124730"/>
                  </a:moveTo>
                  <a:cubicBezTo>
                    <a:pt x="681432" y="124730"/>
                    <a:pt x="686661" y="127173"/>
                    <a:pt x="690776" y="132059"/>
                  </a:cubicBezTo>
                  <a:cubicBezTo>
                    <a:pt x="694891" y="136946"/>
                    <a:pt x="696948" y="142646"/>
                    <a:pt x="696948" y="149162"/>
                  </a:cubicBezTo>
                  <a:lnTo>
                    <a:pt x="696948" y="172307"/>
                  </a:lnTo>
                  <a:lnTo>
                    <a:pt x="689233" y="172307"/>
                  </a:lnTo>
                  <a:lnTo>
                    <a:pt x="689233" y="149162"/>
                  </a:lnTo>
                  <a:cubicBezTo>
                    <a:pt x="689233" y="145047"/>
                    <a:pt x="687861" y="141446"/>
                    <a:pt x="685118" y="138360"/>
                  </a:cubicBezTo>
                  <a:cubicBezTo>
                    <a:pt x="682375" y="135274"/>
                    <a:pt x="679032" y="133731"/>
                    <a:pt x="675088" y="133731"/>
                  </a:cubicBezTo>
                  <a:cubicBezTo>
                    <a:pt x="672174" y="133731"/>
                    <a:pt x="669516" y="134545"/>
                    <a:pt x="667116" y="136174"/>
                  </a:cubicBezTo>
                  <a:cubicBezTo>
                    <a:pt x="664716" y="137803"/>
                    <a:pt x="663515" y="139989"/>
                    <a:pt x="663515" y="142732"/>
                  </a:cubicBezTo>
                  <a:cubicBezTo>
                    <a:pt x="663515" y="147876"/>
                    <a:pt x="665659" y="150447"/>
                    <a:pt x="669945" y="150447"/>
                  </a:cubicBezTo>
                  <a:cubicBezTo>
                    <a:pt x="673374" y="150447"/>
                    <a:pt x="675088" y="148304"/>
                    <a:pt x="675088" y="144018"/>
                  </a:cubicBezTo>
                  <a:lnTo>
                    <a:pt x="673802" y="141446"/>
                  </a:lnTo>
                  <a:cubicBezTo>
                    <a:pt x="678946" y="141446"/>
                    <a:pt x="681518" y="144875"/>
                    <a:pt x="681518" y="151733"/>
                  </a:cubicBezTo>
                  <a:cubicBezTo>
                    <a:pt x="681518" y="156877"/>
                    <a:pt x="678946" y="159449"/>
                    <a:pt x="673802" y="159449"/>
                  </a:cubicBezTo>
                  <a:cubicBezTo>
                    <a:pt x="671916" y="159449"/>
                    <a:pt x="670545" y="159020"/>
                    <a:pt x="669688" y="158163"/>
                  </a:cubicBezTo>
                  <a:cubicBezTo>
                    <a:pt x="669688" y="161592"/>
                    <a:pt x="667887" y="164249"/>
                    <a:pt x="664287" y="166135"/>
                  </a:cubicBezTo>
                  <a:cubicBezTo>
                    <a:pt x="661544" y="167678"/>
                    <a:pt x="658286" y="168450"/>
                    <a:pt x="654514" y="168450"/>
                  </a:cubicBezTo>
                  <a:cubicBezTo>
                    <a:pt x="657943" y="164163"/>
                    <a:pt x="659658" y="160734"/>
                    <a:pt x="659658" y="158163"/>
                  </a:cubicBezTo>
                  <a:cubicBezTo>
                    <a:pt x="659658" y="156620"/>
                    <a:pt x="659015" y="154219"/>
                    <a:pt x="657729" y="150962"/>
                  </a:cubicBezTo>
                  <a:cubicBezTo>
                    <a:pt x="656443" y="147704"/>
                    <a:pt x="655800" y="145390"/>
                    <a:pt x="655800" y="144018"/>
                  </a:cubicBezTo>
                  <a:cubicBezTo>
                    <a:pt x="655972" y="138703"/>
                    <a:pt x="657900" y="134160"/>
                    <a:pt x="661587" y="130388"/>
                  </a:cubicBezTo>
                  <a:cubicBezTo>
                    <a:pt x="665273" y="126616"/>
                    <a:pt x="669773" y="124730"/>
                    <a:pt x="675088" y="124730"/>
                  </a:cubicBezTo>
                  <a:close/>
                  <a:moveTo>
                    <a:pt x="60437" y="124730"/>
                  </a:moveTo>
                  <a:cubicBezTo>
                    <a:pt x="66780" y="124730"/>
                    <a:pt x="72009" y="127173"/>
                    <a:pt x="76124" y="132059"/>
                  </a:cubicBezTo>
                  <a:cubicBezTo>
                    <a:pt x="80239" y="136946"/>
                    <a:pt x="82296" y="142646"/>
                    <a:pt x="82296" y="149162"/>
                  </a:cubicBezTo>
                  <a:lnTo>
                    <a:pt x="82296" y="172307"/>
                  </a:lnTo>
                  <a:lnTo>
                    <a:pt x="74581" y="172307"/>
                  </a:lnTo>
                  <a:lnTo>
                    <a:pt x="74581" y="149162"/>
                  </a:lnTo>
                  <a:cubicBezTo>
                    <a:pt x="74581" y="145047"/>
                    <a:pt x="73210" y="141446"/>
                    <a:pt x="70466" y="138360"/>
                  </a:cubicBezTo>
                  <a:cubicBezTo>
                    <a:pt x="67723" y="135274"/>
                    <a:pt x="64380" y="133731"/>
                    <a:pt x="60437" y="133731"/>
                  </a:cubicBezTo>
                  <a:cubicBezTo>
                    <a:pt x="57522" y="133731"/>
                    <a:pt x="54864" y="134545"/>
                    <a:pt x="52464" y="136174"/>
                  </a:cubicBezTo>
                  <a:cubicBezTo>
                    <a:pt x="50064" y="137803"/>
                    <a:pt x="48864" y="139989"/>
                    <a:pt x="48864" y="142732"/>
                  </a:cubicBezTo>
                  <a:cubicBezTo>
                    <a:pt x="48864" y="147876"/>
                    <a:pt x="51007" y="150447"/>
                    <a:pt x="55293" y="150447"/>
                  </a:cubicBezTo>
                  <a:cubicBezTo>
                    <a:pt x="58722" y="150447"/>
                    <a:pt x="60437" y="148304"/>
                    <a:pt x="60437" y="144018"/>
                  </a:cubicBezTo>
                  <a:lnTo>
                    <a:pt x="59151" y="141446"/>
                  </a:lnTo>
                  <a:cubicBezTo>
                    <a:pt x="64294" y="141446"/>
                    <a:pt x="66866" y="144875"/>
                    <a:pt x="66866" y="151733"/>
                  </a:cubicBezTo>
                  <a:cubicBezTo>
                    <a:pt x="66866" y="156877"/>
                    <a:pt x="64294" y="159449"/>
                    <a:pt x="59151" y="159449"/>
                  </a:cubicBezTo>
                  <a:cubicBezTo>
                    <a:pt x="57265" y="159449"/>
                    <a:pt x="55893" y="159020"/>
                    <a:pt x="55036" y="158163"/>
                  </a:cubicBezTo>
                  <a:cubicBezTo>
                    <a:pt x="55036" y="161592"/>
                    <a:pt x="53236" y="164249"/>
                    <a:pt x="49635" y="166135"/>
                  </a:cubicBezTo>
                  <a:cubicBezTo>
                    <a:pt x="46892" y="167678"/>
                    <a:pt x="43634" y="168450"/>
                    <a:pt x="39863" y="168450"/>
                  </a:cubicBezTo>
                  <a:cubicBezTo>
                    <a:pt x="43292" y="164163"/>
                    <a:pt x="45006" y="160734"/>
                    <a:pt x="45006" y="158163"/>
                  </a:cubicBezTo>
                  <a:cubicBezTo>
                    <a:pt x="45006" y="156620"/>
                    <a:pt x="44363" y="154219"/>
                    <a:pt x="43077" y="150962"/>
                  </a:cubicBezTo>
                  <a:cubicBezTo>
                    <a:pt x="41791" y="147704"/>
                    <a:pt x="41148" y="145390"/>
                    <a:pt x="41148" y="144018"/>
                  </a:cubicBezTo>
                  <a:cubicBezTo>
                    <a:pt x="41320" y="138703"/>
                    <a:pt x="43249" y="134160"/>
                    <a:pt x="46935" y="130388"/>
                  </a:cubicBezTo>
                  <a:cubicBezTo>
                    <a:pt x="50621" y="126616"/>
                    <a:pt x="55122" y="124730"/>
                    <a:pt x="60437" y="124730"/>
                  </a:cubicBezTo>
                  <a:close/>
                  <a:moveTo>
                    <a:pt x="2664346" y="123444"/>
                  </a:moveTo>
                  <a:cubicBezTo>
                    <a:pt x="2666061" y="124644"/>
                    <a:pt x="2666918" y="126787"/>
                    <a:pt x="2666918" y="129873"/>
                  </a:cubicBezTo>
                  <a:cubicBezTo>
                    <a:pt x="2666746" y="135017"/>
                    <a:pt x="2664775" y="139303"/>
                    <a:pt x="2661003" y="142732"/>
                  </a:cubicBezTo>
                  <a:cubicBezTo>
                    <a:pt x="2657231" y="146161"/>
                    <a:pt x="2652773" y="147876"/>
                    <a:pt x="2647630" y="147876"/>
                  </a:cubicBezTo>
                  <a:cubicBezTo>
                    <a:pt x="2644887" y="147876"/>
                    <a:pt x="2640815" y="147233"/>
                    <a:pt x="2635414" y="145947"/>
                  </a:cubicBezTo>
                  <a:cubicBezTo>
                    <a:pt x="2630013" y="144661"/>
                    <a:pt x="2625941" y="144018"/>
                    <a:pt x="2623198" y="144018"/>
                  </a:cubicBezTo>
                  <a:lnTo>
                    <a:pt x="2616769" y="144018"/>
                  </a:lnTo>
                  <a:cubicBezTo>
                    <a:pt x="2623627" y="147447"/>
                    <a:pt x="2627056" y="152162"/>
                    <a:pt x="2627056" y="158163"/>
                  </a:cubicBezTo>
                  <a:cubicBezTo>
                    <a:pt x="2616597" y="152162"/>
                    <a:pt x="2608882" y="149162"/>
                    <a:pt x="2603910" y="149162"/>
                  </a:cubicBezTo>
                  <a:cubicBezTo>
                    <a:pt x="2595338" y="149162"/>
                    <a:pt x="2585051" y="153448"/>
                    <a:pt x="2573049" y="162020"/>
                  </a:cubicBezTo>
                  <a:lnTo>
                    <a:pt x="2569191" y="159449"/>
                  </a:lnTo>
                  <a:cubicBezTo>
                    <a:pt x="2583593" y="142304"/>
                    <a:pt x="2601595" y="133731"/>
                    <a:pt x="2623198" y="133731"/>
                  </a:cubicBezTo>
                  <a:cubicBezTo>
                    <a:pt x="2625427" y="133731"/>
                    <a:pt x="2628856" y="133945"/>
                    <a:pt x="2633485" y="134374"/>
                  </a:cubicBezTo>
                  <a:cubicBezTo>
                    <a:pt x="2638114" y="134803"/>
                    <a:pt x="2641543" y="135017"/>
                    <a:pt x="2643772" y="135017"/>
                  </a:cubicBezTo>
                  <a:cubicBezTo>
                    <a:pt x="2655774" y="135017"/>
                    <a:pt x="2662632" y="131159"/>
                    <a:pt x="2664346" y="123444"/>
                  </a:cubicBezTo>
                  <a:close/>
                  <a:moveTo>
                    <a:pt x="2049696" y="123444"/>
                  </a:moveTo>
                  <a:cubicBezTo>
                    <a:pt x="2051411" y="124644"/>
                    <a:pt x="2052268" y="126787"/>
                    <a:pt x="2052268" y="129873"/>
                  </a:cubicBezTo>
                  <a:cubicBezTo>
                    <a:pt x="2052096" y="135017"/>
                    <a:pt x="2050125" y="139303"/>
                    <a:pt x="2046353" y="142732"/>
                  </a:cubicBezTo>
                  <a:cubicBezTo>
                    <a:pt x="2042581" y="146161"/>
                    <a:pt x="2038123" y="147876"/>
                    <a:pt x="2032980" y="147876"/>
                  </a:cubicBezTo>
                  <a:cubicBezTo>
                    <a:pt x="2030237" y="147876"/>
                    <a:pt x="2026165" y="147233"/>
                    <a:pt x="2020764" y="145947"/>
                  </a:cubicBezTo>
                  <a:cubicBezTo>
                    <a:pt x="2015363" y="144661"/>
                    <a:pt x="2011291" y="144018"/>
                    <a:pt x="2008548" y="144018"/>
                  </a:cubicBezTo>
                  <a:lnTo>
                    <a:pt x="2002119" y="144018"/>
                  </a:lnTo>
                  <a:cubicBezTo>
                    <a:pt x="2008977" y="147447"/>
                    <a:pt x="2012406" y="152162"/>
                    <a:pt x="2012406" y="158163"/>
                  </a:cubicBezTo>
                  <a:cubicBezTo>
                    <a:pt x="2001947" y="152162"/>
                    <a:pt x="1994232" y="149162"/>
                    <a:pt x="1989260" y="149162"/>
                  </a:cubicBezTo>
                  <a:cubicBezTo>
                    <a:pt x="1980688" y="149162"/>
                    <a:pt x="1970401" y="153448"/>
                    <a:pt x="1958399" y="162020"/>
                  </a:cubicBezTo>
                  <a:lnTo>
                    <a:pt x="1954541" y="159449"/>
                  </a:lnTo>
                  <a:cubicBezTo>
                    <a:pt x="1968943" y="142304"/>
                    <a:pt x="1986945" y="133731"/>
                    <a:pt x="2008548" y="133731"/>
                  </a:cubicBezTo>
                  <a:cubicBezTo>
                    <a:pt x="2010777" y="133731"/>
                    <a:pt x="2014206" y="133945"/>
                    <a:pt x="2018835" y="134374"/>
                  </a:cubicBezTo>
                  <a:cubicBezTo>
                    <a:pt x="2023464" y="134803"/>
                    <a:pt x="2026893" y="135017"/>
                    <a:pt x="2029122" y="135017"/>
                  </a:cubicBezTo>
                  <a:cubicBezTo>
                    <a:pt x="2041124" y="135017"/>
                    <a:pt x="2047982" y="131159"/>
                    <a:pt x="2049696" y="123444"/>
                  </a:cubicBezTo>
                  <a:close/>
                  <a:moveTo>
                    <a:pt x="1435044" y="123444"/>
                  </a:moveTo>
                  <a:cubicBezTo>
                    <a:pt x="1436759" y="124644"/>
                    <a:pt x="1437616" y="126787"/>
                    <a:pt x="1437616" y="129873"/>
                  </a:cubicBezTo>
                  <a:cubicBezTo>
                    <a:pt x="1437444" y="135017"/>
                    <a:pt x="1435473" y="139303"/>
                    <a:pt x="1431701" y="142732"/>
                  </a:cubicBezTo>
                  <a:cubicBezTo>
                    <a:pt x="1427929" y="146161"/>
                    <a:pt x="1423471" y="147876"/>
                    <a:pt x="1418328" y="147876"/>
                  </a:cubicBezTo>
                  <a:cubicBezTo>
                    <a:pt x="1415585" y="147876"/>
                    <a:pt x="1411513" y="147233"/>
                    <a:pt x="1406112" y="145947"/>
                  </a:cubicBezTo>
                  <a:cubicBezTo>
                    <a:pt x="1400711" y="144661"/>
                    <a:pt x="1396639" y="144018"/>
                    <a:pt x="1393896" y="144018"/>
                  </a:cubicBezTo>
                  <a:lnTo>
                    <a:pt x="1387467" y="144018"/>
                  </a:lnTo>
                  <a:cubicBezTo>
                    <a:pt x="1394325" y="147447"/>
                    <a:pt x="1397754" y="152162"/>
                    <a:pt x="1397754" y="158163"/>
                  </a:cubicBezTo>
                  <a:cubicBezTo>
                    <a:pt x="1387295" y="152162"/>
                    <a:pt x="1379580" y="149162"/>
                    <a:pt x="1374608" y="149162"/>
                  </a:cubicBezTo>
                  <a:cubicBezTo>
                    <a:pt x="1366036" y="149162"/>
                    <a:pt x="1355749" y="153448"/>
                    <a:pt x="1343747" y="162020"/>
                  </a:cubicBezTo>
                  <a:lnTo>
                    <a:pt x="1339889" y="159449"/>
                  </a:lnTo>
                  <a:cubicBezTo>
                    <a:pt x="1354291" y="142304"/>
                    <a:pt x="1372293" y="133731"/>
                    <a:pt x="1393896" y="133731"/>
                  </a:cubicBezTo>
                  <a:cubicBezTo>
                    <a:pt x="1396125" y="133731"/>
                    <a:pt x="1399554" y="133945"/>
                    <a:pt x="1404183" y="134374"/>
                  </a:cubicBezTo>
                  <a:cubicBezTo>
                    <a:pt x="1408812" y="134803"/>
                    <a:pt x="1412241" y="135017"/>
                    <a:pt x="1414470" y="135017"/>
                  </a:cubicBezTo>
                  <a:cubicBezTo>
                    <a:pt x="1426472" y="135017"/>
                    <a:pt x="1433330" y="131159"/>
                    <a:pt x="1435044" y="123444"/>
                  </a:cubicBezTo>
                  <a:close/>
                  <a:moveTo>
                    <a:pt x="820392" y="123444"/>
                  </a:moveTo>
                  <a:cubicBezTo>
                    <a:pt x="822107" y="124644"/>
                    <a:pt x="822964" y="126787"/>
                    <a:pt x="822964" y="129873"/>
                  </a:cubicBezTo>
                  <a:cubicBezTo>
                    <a:pt x="822792" y="135017"/>
                    <a:pt x="820821" y="139303"/>
                    <a:pt x="817049" y="142732"/>
                  </a:cubicBezTo>
                  <a:cubicBezTo>
                    <a:pt x="813277" y="146161"/>
                    <a:pt x="808819" y="147876"/>
                    <a:pt x="803676" y="147876"/>
                  </a:cubicBezTo>
                  <a:cubicBezTo>
                    <a:pt x="800933" y="147876"/>
                    <a:pt x="796861" y="147233"/>
                    <a:pt x="791460" y="145947"/>
                  </a:cubicBezTo>
                  <a:cubicBezTo>
                    <a:pt x="786059" y="144661"/>
                    <a:pt x="781987" y="144018"/>
                    <a:pt x="779244" y="144018"/>
                  </a:cubicBezTo>
                  <a:lnTo>
                    <a:pt x="772815" y="144018"/>
                  </a:lnTo>
                  <a:cubicBezTo>
                    <a:pt x="779673" y="147447"/>
                    <a:pt x="783102" y="152162"/>
                    <a:pt x="783102" y="158163"/>
                  </a:cubicBezTo>
                  <a:cubicBezTo>
                    <a:pt x="772643" y="152162"/>
                    <a:pt x="764928" y="149162"/>
                    <a:pt x="759956" y="149162"/>
                  </a:cubicBezTo>
                  <a:cubicBezTo>
                    <a:pt x="751384" y="149162"/>
                    <a:pt x="741097" y="153448"/>
                    <a:pt x="729095" y="162020"/>
                  </a:cubicBezTo>
                  <a:lnTo>
                    <a:pt x="725237" y="159449"/>
                  </a:lnTo>
                  <a:cubicBezTo>
                    <a:pt x="739639" y="142304"/>
                    <a:pt x="757641" y="133731"/>
                    <a:pt x="779244" y="133731"/>
                  </a:cubicBezTo>
                  <a:cubicBezTo>
                    <a:pt x="781473" y="133731"/>
                    <a:pt x="784902" y="133945"/>
                    <a:pt x="789531" y="134374"/>
                  </a:cubicBezTo>
                  <a:cubicBezTo>
                    <a:pt x="794160" y="134803"/>
                    <a:pt x="797589" y="135017"/>
                    <a:pt x="799818" y="135017"/>
                  </a:cubicBezTo>
                  <a:cubicBezTo>
                    <a:pt x="811820" y="135017"/>
                    <a:pt x="818678" y="131159"/>
                    <a:pt x="820392" y="123444"/>
                  </a:cubicBezTo>
                  <a:close/>
                  <a:moveTo>
                    <a:pt x="205740" y="123444"/>
                  </a:moveTo>
                  <a:cubicBezTo>
                    <a:pt x="207455" y="124644"/>
                    <a:pt x="208312" y="126787"/>
                    <a:pt x="208312" y="129873"/>
                  </a:cubicBezTo>
                  <a:cubicBezTo>
                    <a:pt x="208141" y="135017"/>
                    <a:pt x="206169" y="139303"/>
                    <a:pt x="202397" y="142732"/>
                  </a:cubicBezTo>
                  <a:cubicBezTo>
                    <a:pt x="198625" y="146161"/>
                    <a:pt x="194168" y="147876"/>
                    <a:pt x="189024" y="147876"/>
                  </a:cubicBezTo>
                  <a:cubicBezTo>
                    <a:pt x="186281" y="147876"/>
                    <a:pt x="182209" y="147233"/>
                    <a:pt x="176808" y="145947"/>
                  </a:cubicBezTo>
                  <a:cubicBezTo>
                    <a:pt x="171408" y="144661"/>
                    <a:pt x="167336" y="144018"/>
                    <a:pt x="164592" y="144018"/>
                  </a:cubicBezTo>
                  <a:lnTo>
                    <a:pt x="158163" y="144018"/>
                  </a:lnTo>
                  <a:cubicBezTo>
                    <a:pt x="165021" y="147447"/>
                    <a:pt x="168450" y="152162"/>
                    <a:pt x="168450" y="158163"/>
                  </a:cubicBezTo>
                  <a:cubicBezTo>
                    <a:pt x="157992" y="152162"/>
                    <a:pt x="150276" y="149162"/>
                    <a:pt x="145304" y="149162"/>
                  </a:cubicBezTo>
                  <a:cubicBezTo>
                    <a:pt x="136732" y="149162"/>
                    <a:pt x="126445" y="153448"/>
                    <a:pt x="114443" y="162020"/>
                  </a:cubicBezTo>
                  <a:lnTo>
                    <a:pt x="110586" y="159449"/>
                  </a:lnTo>
                  <a:cubicBezTo>
                    <a:pt x="124987" y="142304"/>
                    <a:pt x="142990" y="133731"/>
                    <a:pt x="164592" y="133731"/>
                  </a:cubicBezTo>
                  <a:cubicBezTo>
                    <a:pt x="166821" y="133731"/>
                    <a:pt x="170250" y="133945"/>
                    <a:pt x="174879" y="134374"/>
                  </a:cubicBezTo>
                  <a:cubicBezTo>
                    <a:pt x="179509" y="134803"/>
                    <a:pt x="182938" y="135017"/>
                    <a:pt x="185166" y="135017"/>
                  </a:cubicBezTo>
                  <a:cubicBezTo>
                    <a:pt x="197168" y="135017"/>
                    <a:pt x="204026" y="131159"/>
                    <a:pt x="205740" y="123444"/>
                  </a:cubicBezTo>
                  <a:close/>
                  <a:moveTo>
                    <a:pt x="662230" y="79724"/>
                  </a:moveTo>
                  <a:cubicBezTo>
                    <a:pt x="667545" y="87954"/>
                    <a:pt x="672259" y="93526"/>
                    <a:pt x="676374" y="96441"/>
                  </a:cubicBezTo>
                  <a:cubicBezTo>
                    <a:pt x="690947" y="106556"/>
                    <a:pt x="698234" y="118986"/>
                    <a:pt x="698234" y="133731"/>
                  </a:cubicBezTo>
                  <a:cubicBezTo>
                    <a:pt x="692062" y="123444"/>
                    <a:pt x="683918" y="118300"/>
                    <a:pt x="673802" y="118300"/>
                  </a:cubicBezTo>
                  <a:cubicBezTo>
                    <a:pt x="663858" y="118300"/>
                    <a:pt x="657000" y="121730"/>
                    <a:pt x="653228" y="128587"/>
                  </a:cubicBezTo>
                  <a:cubicBezTo>
                    <a:pt x="653400" y="124130"/>
                    <a:pt x="654686" y="120186"/>
                    <a:pt x="657086" y="116757"/>
                  </a:cubicBezTo>
                  <a:cubicBezTo>
                    <a:pt x="659829" y="112643"/>
                    <a:pt x="663258" y="110585"/>
                    <a:pt x="667373" y="110585"/>
                  </a:cubicBezTo>
                  <a:cubicBezTo>
                    <a:pt x="661201" y="107328"/>
                    <a:pt x="656915" y="103470"/>
                    <a:pt x="654514" y="99012"/>
                  </a:cubicBezTo>
                  <a:cubicBezTo>
                    <a:pt x="657772" y="97298"/>
                    <a:pt x="661629" y="96441"/>
                    <a:pt x="666087" y="96441"/>
                  </a:cubicBezTo>
                  <a:cubicBezTo>
                    <a:pt x="662658" y="93869"/>
                    <a:pt x="660944" y="90011"/>
                    <a:pt x="660944" y="84868"/>
                  </a:cubicBezTo>
                  <a:cubicBezTo>
                    <a:pt x="660944" y="86068"/>
                    <a:pt x="661372" y="84353"/>
                    <a:pt x="662230" y="79724"/>
                  </a:cubicBezTo>
                  <a:close/>
                  <a:moveTo>
                    <a:pt x="47578" y="79724"/>
                  </a:moveTo>
                  <a:cubicBezTo>
                    <a:pt x="52893" y="87954"/>
                    <a:pt x="57608" y="93526"/>
                    <a:pt x="61722" y="96441"/>
                  </a:cubicBezTo>
                  <a:cubicBezTo>
                    <a:pt x="76296" y="106556"/>
                    <a:pt x="83582" y="118986"/>
                    <a:pt x="83582" y="133731"/>
                  </a:cubicBezTo>
                  <a:cubicBezTo>
                    <a:pt x="77410" y="123444"/>
                    <a:pt x="69266" y="118300"/>
                    <a:pt x="59151" y="118300"/>
                  </a:cubicBezTo>
                  <a:cubicBezTo>
                    <a:pt x="49207" y="118300"/>
                    <a:pt x="42349" y="121730"/>
                    <a:pt x="38577" y="128587"/>
                  </a:cubicBezTo>
                  <a:cubicBezTo>
                    <a:pt x="38748" y="124130"/>
                    <a:pt x="40034" y="120186"/>
                    <a:pt x="42434" y="116757"/>
                  </a:cubicBezTo>
                  <a:cubicBezTo>
                    <a:pt x="45178" y="112643"/>
                    <a:pt x="48606" y="110585"/>
                    <a:pt x="52721" y="110585"/>
                  </a:cubicBezTo>
                  <a:cubicBezTo>
                    <a:pt x="46549" y="107328"/>
                    <a:pt x="42263" y="103470"/>
                    <a:pt x="39863" y="99012"/>
                  </a:cubicBezTo>
                  <a:cubicBezTo>
                    <a:pt x="43120" y="97298"/>
                    <a:pt x="46978" y="96441"/>
                    <a:pt x="51435" y="96441"/>
                  </a:cubicBezTo>
                  <a:cubicBezTo>
                    <a:pt x="48006" y="93869"/>
                    <a:pt x="46292" y="90011"/>
                    <a:pt x="46292" y="84868"/>
                  </a:cubicBezTo>
                  <a:cubicBezTo>
                    <a:pt x="46292" y="86068"/>
                    <a:pt x="46721" y="84353"/>
                    <a:pt x="47578" y="79724"/>
                  </a:cubicBezTo>
                  <a:close/>
                  <a:moveTo>
                    <a:pt x="1276882" y="79724"/>
                  </a:moveTo>
                  <a:cubicBezTo>
                    <a:pt x="1282197" y="87954"/>
                    <a:pt x="1286911" y="93526"/>
                    <a:pt x="1291026" y="96441"/>
                  </a:cubicBezTo>
                  <a:cubicBezTo>
                    <a:pt x="1305599" y="106556"/>
                    <a:pt x="1312886" y="118986"/>
                    <a:pt x="1312886" y="133731"/>
                  </a:cubicBezTo>
                  <a:cubicBezTo>
                    <a:pt x="1306714" y="123444"/>
                    <a:pt x="1298570" y="118300"/>
                    <a:pt x="1288454" y="118300"/>
                  </a:cubicBezTo>
                  <a:cubicBezTo>
                    <a:pt x="1278510" y="118300"/>
                    <a:pt x="1271652" y="121730"/>
                    <a:pt x="1267880" y="128587"/>
                  </a:cubicBezTo>
                  <a:cubicBezTo>
                    <a:pt x="1268052" y="124130"/>
                    <a:pt x="1269338" y="120186"/>
                    <a:pt x="1271738" y="116757"/>
                  </a:cubicBezTo>
                  <a:cubicBezTo>
                    <a:pt x="1274481" y="112643"/>
                    <a:pt x="1277910" y="110585"/>
                    <a:pt x="1282025" y="110585"/>
                  </a:cubicBezTo>
                  <a:cubicBezTo>
                    <a:pt x="1275853" y="107328"/>
                    <a:pt x="1271567" y="103470"/>
                    <a:pt x="1269166" y="99012"/>
                  </a:cubicBezTo>
                  <a:cubicBezTo>
                    <a:pt x="1272424" y="97298"/>
                    <a:pt x="1276281" y="96441"/>
                    <a:pt x="1280739" y="96441"/>
                  </a:cubicBezTo>
                  <a:cubicBezTo>
                    <a:pt x="1277310" y="93869"/>
                    <a:pt x="1275596" y="90011"/>
                    <a:pt x="1275596" y="84868"/>
                  </a:cubicBezTo>
                  <a:cubicBezTo>
                    <a:pt x="1275596" y="86068"/>
                    <a:pt x="1276024" y="84353"/>
                    <a:pt x="1276882" y="79724"/>
                  </a:cubicBezTo>
                  <a:close/>
                  <a:moveTo>
                    <a:pt x="1891534" y="79724"/>
                  </a:moveTo>
                  <a:cubicBezTo>
                    <a:pt x="1896849" y="87954"/>
                    <a:pt x="1901563" y="93526"/>
                    <a:pt x="1905678" y="96441"/>
                  </a:cubicBezTo>
                  <a:cubicBezTo>
                    <a:pt x="1920251" y="106556"/>
                    <a:pt x="1927538" y="118986"/>
                    <a:pt x="1927538" y="133731"/>
                  </a:cubicBezTo>
                  <a:cubicBezTo>
                    <a:pt x="1921366" y="123444"/>
                    <a:pt x="1913222" y="118300"/>
                    <a:pt x="1903106" y="118300"/>
                  </a:cubicBezTo>
                  <a:cubicBezTo>
                    <a:pt x="1893162" y="118300"/>
                    <a:pt x="1886304" y="121730"/>
                    <a:pt x="1882532" y="128587"/>
                  </a:cubicBezTo>
                  <a:cubicBezTo>
                    <a:pt x="1882704" y="124130"/>
                    <a:pt x="1883990" y="120186"/>
                    <a:pt x="1886390" y="116757"/>
                  </a:cubicBezTo>
                  <a:cubicBezTo>
                    <a:pt x="1889133" y="112643"/>
                    <a:pt x="1892562" y="110585"/>
                    <a:pt x="1896677" y="110585"/>
                  </a:cubicBezTo>
                  <a:cubicBezTo>
                    <a:pt x="1890505" y="107328"/>
                    <a:pt x="1886219" y="103470"/>
                    <a:pt x="1883818" y="99012"/>
                  </a:cubicBezTo>
                  <a:cubicBezTo>
                    <a:pt x="1887076" y="97298"/>
                    <a:pt x="1890933" y="96441"/>
                    <a:pt x="1895391" y="96441"/>
                  </a:cubicBezTo>
                  <a:cubicBezTo>
                    <a:pt x="1891962" y="93869"/>
                    <a:pt x="1890248" y="90011"/>
                    <a:pt x="1890248" y="84868"/>
                  </a:cubicBezTo>
                  <a:cubicBezTo>
                    <a:pt x="1890248" y="86068"/>
                    <a:pt x="1890676" y="84353"/>
                    <a:pt x="1891534" y="79724"/>
                  </a:cubicBezTo>
                  <a:close/>
                  <a:moveTo>
                    <a:pt x="2506184" y="79724"/>
                  </a:moveTo>
                  <a:cubicBezTo>
                    <a:pt x="2511499" y="87954"/>
                    <a:pt x="2516213" y="93526"/>
                    <a:pt x="2520328" y="96441"/>
                  </a:cubicBezTo>
                  <a:cubicBezTo>
                    <a:pt x="2534901" y="106556"/>
                    <a:pt x="2542188" y="118986"/>
                    <a:pt x="2542188" y="133731"/>
                  </a:cubicBezTo>
                  <a:cubicBezTo>
                    <a:pt x="2536016" y="123444"/>
                    <a:pt x="2527872" y="118300"/>
                    <a:pt x="2517756" y="118300"/>
                  </a:cubicBezTo>
                  <a:cubicBezTo>
                    <a:pt x="2507812" y="118300"/>
                    <a:pt x="2500954" y="121730"/>
                    <a:pt x="2497182" y="128587"/>
                  </a:cubicBezTo>
                  <a:cubicBezTo>
                    <a:pt x="2497354" y="124130"/>
                    <a:pt x="2498640" y="120186"/>
                    <a:pt x="2501040" y="116757"/>
                  </a:cubicBezTo>
                  <a:cubicBezTo>
                    <a:pt x="2503783" y="112643"/>
                    <a:pt x="2507212" y="110585"/>
                    <a:pt x="2511327" y="110585"/>
                  </a:cubicBezTo>
                  <a:cubicBezTo>
                    <a:pt x="2505155" y="107328"/>
                    <a:pt x="2500869" y="103470"/>
                    <a:pt x="2498468" y="99012"/>
                  </a:cubicBezTo>
                  <a:cubicBezTo>
                    <a:pt x="2501726" y="97298"/>
                    <a:pt x="2505583" y="96441"/>
                    <a:pt x="2510041" y="96441"/>
                  </a:cubicBezTo>
                  <a:cubicBezTo>
                    <a:pt x="2506612" y="93869"/>
                    <a:pt x="2504898" y="90011"/>
                    <a:pt x="2504898" y="84868"/>
                  </a:cubicBezTo>
                  <a:cubicBezTo>
                    <a:pt x="2504898" y="86068"/>
                    <a:pt x="2505326" y="84353"/>
                    <a:pt x="2506184" y="79724"/>
                  </a:cubicBezTo>
                  <a:close/>
                  <a:moveTo>
                    <a:pt x="1935253" y="77153"/>
                  </a:moveTo>
                  <a:cubicBezTo>
                    <a:pt x="1939368" y="77153"/>
                    <a:pt x="1942969" y="78095"/>
                    <a:pt x="1946055" y="79981"/>
                  </a:cubicBezTo>
                  <a:cubicBezTo>
                    <a:pt x="1949827" y="82210"/>
                    <a:pt x="1951713" y="85211"/>
                    <a:pt x="1951713" y="88983"/>
                  </a:cubicBezTo>
                  <a:cubicBezTo>
                    <a:pt x="1948969" y="85382"/>
                    <a:pt x="1945626" y="83582"/>
                    <a:pt x="1941683" y="83582"/>
                  </a:cubicBezTo>
                  <a:cubicBezTo>
                    <a:pt x="1937225" y="83582"/>
                    <a:pt x="1935082" y="85725"/>
                    <a:pt x="1935253" y="90011"/>
                  </a:cubicBezTo>
                  <a:cubicBezTo>
                    <a:pt x="1935425" y="93955"/>
                    <a:pt x="1936625" y="96526"/>
                    <a:pt x="1938854" y="97727"/>
                  </a:cubicBezTo>
                  <a:cubicBezTo>
                    <a:pt x="1937997" y="98584"/>
                    <a:pt x="1936368" y="99012"/>
                    <a:pt x="1933967" y="99012"/>
                  </a:cubicBezTo>
                  <a:cubicBezTo>
                    <a:pt x="1931567" y="99012"/>
                    <a:pt x="1929467" y="98027"/>
                    <a:pt x="1927667" y="96055"/>
                  </a:cubicBezTo>
                  <a:cubicBezTo>
                    <a:pt x="1925866" y="94083"/>
                    <a:pt x="1924966" y="91897"/>
                    <a:pt x="1924966" y="89497"/>
                  </a:cubicBezTo>
                  <a:cubicBezTo>
                    <a:pt x="1921709" y="91554"/>
                    <a:pt x="1919137" y="92583"/>
                    <a:pt x="1917251" y="92583"/>
                  </a:cubicBezTo>
                  <a:cubicBezTo>
                    <a:pt x="1912279" y="92412"/>
                    <a:pt x="1908850" y="90268"/>
                    <a:pt x="1906964" y="86154"/>
                  </a:cubicBezTo>
                  <a:cubicBezTo>
                    <a:pt x="1910393" y="86154"/>
                    <a:pt x="1915108" y="84653"/>
                    <a:pt x="1921109" y="81653"/>
                  </a:cubicBezTo>
                  <a:cubicBezTo>
                    <a:pt x="1927109" y="78653"/>
                    <a:pt x="1931824" y="77153"/>
                    <a:pt x="1935253" y="77153"/>
                  </a:cubicBezTo>
                  <a:close/>
                  <a:moveTo>
                    <a:pt x="1320601" y="77153"/>
                  </a:moveTo>
                  <a:cubicBezTo>
                    <a:pt x="1324716" y="77153"/>
                    <a:pt x="1328317" y="78095"/>
                    <a:pt x="1331403" y="79981"/>
                  </a:cubicBezTo>
                  <a:cubicBezTo>
                    <a:pt x="1335175" y="82210"/>
                    <a:pt x="1337061" y="85211"/>
                    <a:pt x="1337061" y="88983"/>
                  </a:cubicBezTo>
                  <a:cubicBezTo>
                    <a:pt x="1334317" y="85382"/>
                    <a:pt x="1330974" y="83582"/>
                    <a:pt x="1327031" y="83582"/>
                  </a:cubicBezTo>
                  <a:cubicBezTo>
                    <a:pt x="1322573" y="83582"/>
                    <a:pt x="1320430" y="85725"/>
                    <a:pt x="1320601" y="90011"/>
                  </a:cubicBezTo>
                  <a:cubicBezTo>
                    <a:pt x="1320773" y="93955"/>
                    <a:pt x="1321973" y="96526"/>
                    <a:pt x="1324202" y="97727"/>
                  </a:cubicBezTo>
                  <a:cubicBezTo>
                    <a:pt x="1323345" y="98584"/>
                    <a:pt x="1321716" y="99012"/>
                    <a:pt x="1319315" y="99012"/>
                  </a:cubicBezTo>
                  <a:cubicBezTo>
                    <a:pt x="1316915" y="99012"/>
                    <a:pt x="1314815" y="98027"/>
                    <a:pt x="1313015" y="96055"/>
                  </a:cubicBezTo>
                  <a:cubicBezTo>
                    <a:pt x="1311214" y="94083"/>
                    <a:pt x="1310314" y="91897"/>
                    <a:pt x="1310314" y="89497"/>
                  </a:cubicBezTo>
                  <a:cubicBezTo>
                    <a:pt x="1307057" y="91554"/>
                    <a:pt x="1304485" y="92583"/>
                    <a:pt x="1302599" y="92583"/>
                  </a:cubicBezTo>
                  <a:cubicBezTo>
                    <a:pt x="1297627" y="92412"/>
                    <a:pt x="1294198" y="90268"/>
                    <a:pt x="1292312" y="86154"/>
                  </a:cubicBezTo>
                  <a:cubicBezTo>
                    <a:pt x="1295741" y="86154"/>
                    <a:pt x="1300456" y="84653"/>
                    <a:pt x="1306457" y="81653"/>
                  </a:cubicBezTo>
                  <a:cubicBezTo>
                    <a:pt x="1312457" y="78653"/>
                    <a:pt x="1317172" y="77153"/>
                    <a:pt x="1320601" y="77153"/>
                  </a:cubicBezTo>
                  <a:close/>
                  <a:moveTo>
                    <a:pt x="705949" y="77153"/>
                  </a:moveTo>
                  <a:cubicBezTo>
                    <a:pt x="710064" y="77153"/>
                    <a:pt x="713665" y="78095"/>
                    <a:pt x="716751" y="79981"/>
                  </a:cubicBezTo>
                  <a:cubicBezTo>
                    <a:pt x="720523" y="82210"/>
                    <a:pt x="722409" y="85211"/>
                    <a:pt x="722409" y="88983"/>
                  </a:cubicBezTo>
                  <a:cubicBezTo>
                    <a:pt x="719665" y="85382"/>
                    <a:pt x="716322" y="83582"/>
                    <a:pt x="712379" y="83582"/>
                  </a:cubicBezTo>
                  <a:cubicBezTo>
                    <a:pt x="707921" y="83582"/>
                    <a:pt x="705778" y="85725"/>
                    <a:pt x="705949" y="90011"/>
                  </a:cubicBezTo>
                  <a:cubicBezTo>
                    <a:pt x="706121" y="93955"/>
                    <a:pt x="707321" y="96526"/>
                    <a:pt x="709550" y="97727"/>
                  </a:cubicBezTo>
                  <a:cubicBezTo>
                    <a:pt x="708693" y="98584"/>
                    <a:pt x="707064" y="99012"/>
                    <a:pt x="704663" y="99012"/>
                  </a:cubicBezTo>
                  <a:cubicBezTo>
                    <a:pt x="702263" y="99012"/>
                    <a:pt x="700163" y="98027"/>
                    <a:pt x="698363" y="96055"/>
                  </a:cubicBezTo>
                  <a:cubicBezTo>
                    <a:pt x="696562" y="94083"/>
                    <a:pt x="695662" y="91897"/>
                    <a:pt x="695662" y="89497"/>
                  </a:cubicBezTo>
                  <a:cubicBezTo>
                    <a:pt x="692405" y="91554"/>
                    <a:pt x="689833" y="92583"/>
                    <a:pt x="687947" y="92583"/>
                  </a:cubicBezTo>
                  <a:cubicBezTo>
                    <a:pt x="682975" y="92412"/>
                    <a:pt x="679546" y="90268"/>
                    <a:pt x="677660" y="86154"/>
                  </a:cubicBezTo>
                  <a:cubicBezTo>
                    <a:pt x="681089" y="86154"/>
                    <a:pt x="685804" y="84653"/>
                    <a:pt x="691805" y="81653"/>
                  </a:cubicBezTo>
                  <a:cubicBezTo>
                    <a:pt x="697805" y="78653"/>
                    <a:pt x="702520" y="77153"/>
                    <a:pt x="705949" y="77153"/>
                  </a:cubicBezTo>
                  <a:close/>
                  <a:moveTo>
                    <a:pt x="91298" y="77153"/>
                  </a:moveTo>
                  <a:cubicBezTo>
                    <a:pt x="95412" y="77153"/>
                    <a:pt x="99013" y="78095"/>
                    <a:pt x="102099" y="79981"/>
                  </a:cubicBezTo>
                  <a:cubicBezTo>
                    <a:pt x="105871" y="82210"/>
                    <a:pt x="107757" y="85211"/>
                    <a:pt x="107757" y="88983"/>
                  </a:cubicBezTo>
                  <a:cubicBezTo>
                    <a:pt x="105014" y="85382"/>
                    <a:pt x="101670" y="83582"/>
                    <a:pt x="97727" y="83582"/>
                  </a:cubicBezTo>
                  <a:cubicBezTo>
                    <a:pt x="93269" y="83582"/>
                    <a:pt x="91126" y="85725"/>
                    <a:pt x="91298" y="90011"/>
                  </a:cubicBezTo>
                  <a:cubicBezTo>
                    <a:pt x="91469" y="93955"/>
                    <a:pt x="92669" y="96526"/>
                    <a:pt x="94898" y="97727"/>
                  </a:cubicBezTo>
                  <a:cubicBezTo>
                    <a:pt x="94041" y="98584"/>
                    <a:pt x="92412" y="99012"/>
                    <a:pt x="90012" y="99012"/>
                  </a:cubicBezTo>
                  <a:cubicBezTo>
                    <a:pt x="87611" y="99012"/>
                    <a:pt x="85511" y="98027"/>
                    <a:pt x="83711" y="96055"/>
                  </a:cubicBezTo>
                  <a:cubicBezTo>
                    <a:pt x="81911" y="94083"/>
                    <a:pt x="81011" y="91897"/>
                    <a:pt x="81011" y="89497"/>
                  </a:cubicBezTo>
                  <a:cubicBezTo>
                    <a:pt x="77753" y="91554"/>
                    <a:pt x="75181" y="92583"/>
                    <a:pt x="73295" y="92583"/>
                  </a:cubicBezTo>
                  <a:cubicBezTo>
                    <a:pt x="68323" y="92412"/>
                    <a:pt x="64894" y="90268"/>
                    <a:pt x="63008" y="86154"/>
                  </a:cubicBezTo>
                  <a:cubicBezTo>
                    <a:pt x="66437" y="86154"/>
                    <a:pt x="71152" y="84653"/>
                    <a:pt x="77153" y="81653"/>
                  </a:cubicBezTo>
                  <a:cubicBezTo>
                    <a:pt x="83154" y="78653"/>
                    <a:pt x="87869" y="77153"/>
                    <a:pt x="91298" y="77153"/>
                  </a:cubicBezTo>
                  <a:close/>
                  <a:moveTo>
                    <a:pt x="2549903" y="77153"/>
                  </a:moveTo>
                  <a:cubicBezTo>
                    <a:pt x="2554018" y="77153"/>
                    <a:pt x="2557619" y="78095"/>
                    <a:pt x="2560705" y="79981"/>
                  </a:cubicBezTo>
                  <a:cubicBezTo>
                    <a:pt x="2564477" y="82210"/>
                    <a:pt x="2566363" y="85211"/>
                    <a:pt x="2566363" y="88983"/>
                  </a:cubicBezTo>
                  <a:cubicBezTo>
                    <a:pt x="2563619" y="85382"/>
                    <a:pt x="2560276" y="83582"/>
                    <a:pt x="2556333" y="83582"/>
                  </a:cubicBezTo>
                  <a:cubicBezTo>
                    <a:pt x="2551875" y="83582"/>
                    <a:pt x="2549732" y="85725"/>
                    <a:pt x="2549903" y="90011"/>
                  </a:cubicBezTo>
                  <a:cubicBezTo>
                    <a:pt x="2550075" y="93955"/>
                    <a:pt x="2551275" y="96526"/>
                    <a:pt x="2553504" y="97727"/>
                  </a:cubicBezTo>
                  <a:cubicBezTo>
                    <a:pt x="2552647" y="98584"/>
                    <a:pt x="2551018" y="99012"/>
                    <a:pt x="2548617" y="99012"/>
                  </a:cubicBezTo>
                  <a:cubicBezTo>
                    <a:pt x="2546217" y="99012"/>
                    <a:pt x="2544117" y="98027"/>
                    <a:pt x="2542317" y="96055"/>
                  </a:cubicBezTo>
                  <a:cubicBezTo>
                    <a:pt x="2540516" y="94083"/>
                    <a:pt x="2539616" y="91897"/>
                    <a:pt x="2539616" y="89497"/>
                  </a:cubicBezTo>
                  <a:cubicBezTo>
                    <a:pt x="2536359" y="91554"/>
                    <a:pt x="2533787" y="92583"/>
                    <a:pt x="2531901" y="92583"/>
                  </a:cubicBezTo>
                  <a:cubicBezTo>
                    <a:pt x="2526929" y="92412"/>
                    <a:pt x="2523500" y="90268"/>
                    <a:pt x="2521614" y="86154"/>
                  </a:cubicBezTo>
                  <a:cubicBezTo>
                    <a:pt x="2525043" y="86154"/>
                    <a:pt x="2529758" y="84653"/>
                    <a:pt x="2535759" y="81653"/>
                  </a:cubicBezTo>
                  <a:cubicBezTo>
                    <a:pt x="2541759" y="78653"/>
                    <a:pt x="2546474" y="77153"/>
                    <a:pt x="2549903" y="77153"/>
                  </a:cubicBezTo>
                  <a:close/>
                  <a:moveTo>
                    <a:pt x="807533" y="60436"/>
                  </a:moveTo>
                  <a:lnTo>
                    <a:pt x="810362" y="63522"/>
                  </a:lnTo>
                  <a:cubicBezTo>
                    <a:pt x="805905" y="67637"/>
                    <a:pt x="802819" y="72781"/>
                    <a:pt x="801104" y="78953"/>
                  </a:cubicBezTo>
                  <a:cubicBezTo>
                    <a:pt x="799047" y="86154"/>
                    <a:pt x="793475" y="92412"/>
                    <a:pt x="784388" y="97727"/>
                  </a:cubicBezTo>
                  <a:cubicBezTo>
                    <a:pt x="780273" y="100127"/>
                    <a:pt x="775987" y="103556"/>
                    <a:pt x="771529" y="108014"/>
                  </a:cubicBezTo>
                  <a:cubicBezTo>
                    <a:pt x="775987" y="106299"/>
                    <a:pt x="780273" y="105442"/>
                    <a:pt x="784388" y="105442"/>
                  </a:cubicBezTo>
                  <a:cubicBezTo>
                    <a:pt x="788331" y="105442"/>
                    <a:pt x="791931" y="106385"/>
                    <a:pt x="795189" y="108271"/>
                  </a:cubicBezTo>
                  <a:cubicBezTo>
                    <a:pt x="799132" y="110500"/>
                    <a:pt x="801104" y="113414"/>
                    <a:pt x="801104" y="117015"/>
                  </a:cubicBezTo>
                  <a:cubicBezTo>
                    <a:pt x="795789" y="116157"/>
                    <a:pt x="792360" y="115729"/>
                    <a:pt x="790817" y="115729"/>
                  </a:cubicBezTo>
                  <a:cubicBezTo>
                    <a:pt x="770072" y="115900"/>
                    <a:pt x="748212" y="127473"/>
                    <a:pt x="725237" y="150447"/>
                  </a:cubicBezTo>
                  <a:lnTo>
                    <a:pt x="720094" y="145304"/>
                  </a:lnTo>
                  <a:cubicBezTo>
                    <a:pt x="743411" y="121987"/>
                    <a:pt x="754984" y="100127"/>
                    <a:pt x="754813" y="79724"/>
                  </a:cubicBezTo>
                  <a:cubicBezTo>
                    <a:pt x="754813" y="75095"/>
                    <a:pt x="754384" y="71666"/>
                    <a:pt x="753527" y="69437"/>
                  </a:cubicBezTo>
                  <a:cubicBezTo>
                    <a:pt x="762099" y="72523"/>
                    <a:pt x="766385" y="78095"/>
                    <a:pt x="766385" y="86154"/>
                  </a:cubicBezTo>
                  <a:cubicBezTo>
                    <a:pt x="766385" y="89411"/>
                    <a:pt x="765528" y="93269"/>
                    <a:pt x="763814" y="97727"/>
                  </a:cubicBezTo>
                  <a:cubicBezTo>
                    <a:pt x="767071" y="94469"/>
                    <a:pt x="770500" y="89754"/>
                    <a:pt x="774101" y="83582"/>
                  </a:cubicBezTo>
                  <a:cubicBezTo>
                    <a:pt x="778730" y="77067"/>
                    <a:pt x="784216" y="72438"/>
                    <a:pt x="790560" y="69694"/>
                  </a:cubicBezTo>
                  <a:cubicBezTo>
                    <a:pt x="798104" y="66437"/>
                    <a:pt x="803761" y="63351"/>
                    <a:pt x="807533" y="60436"/>
                  </a:cubicBezTo>
                  <a:close/>
                  <a:moveTo>
                    <a:pt x="192882" y="60436"/>
                  </a:moveTo>
                  <a:lnTo>
                    <a:pt x="195711" y="63522"/>
                  </a:lnTo>
                  <a:cubicBezTo>
                    <a:pt x="191253" y="67637"/>
                    <a:pt x="188167" y="72781"/>
                    <a:pt x="186452" y="78953"/>
                  </a:cubicBezTo>
                  <a:cubicBezTo>
                    <a:pt x="184395" y="86154"/>
                    <a:pt x="178823" y="92412"/>
                    <a:pt x="169736" y="97727"/>
                  </a:cubicBezTo>
                  <a:cubicBezTo>
                    <a:pt x="165621" y="100127"/>
                    <a:pt x="161335" y="103556"/>
                    <a:pt x="156877" y="108014"/>
                  </a:cubicBezTo>
                  <a:cubicBezTo>
                    <a:pt x="161335" y="106299"/>
                    <a:pt x="165621" y="105442"/>
                    <a:pt x="169736" y="105442"/>
                  </a:cubicBezTo>
                  <a:cubicBezTo>
                    <a:pt x="173679" y="105442"/>
                    <a:pt x="177280" y="106385"/>
                    <a:pt x="180537" y="108271"/>
                  </a:cubicBezTo>
                  <a:cubicBezTo>
                    <a:pt x="184481" y="110500"/>
                    <a:pt x="186452" y="113414"/>
                    <a:pt x="186452" y="117015"/>
                  </a:cubicBezTo>
                  <a:cubicBezTo>
                    <a:pt x="181137" y="116157"/>
                    <a:pt x="177708" y="115729"/>
                    <a:pt x="176165" y="115729"/>
                  </a:cubicBezTo>
                  <a:cubicBezTo>
                    <a:pt x="155420" y="115900"/>
                    <a:pt x="133560" y="127473"/>
                    <a:pt x="110586" y="150447"/>
                  </a:cubicBezTo>
                  <a:lnTo>
                    <a:pt x="105442" y="145304"/>
                  </a:lnTo>
                  <a:cubicBezTo>
                    <a:pt x="128759" y="121987"/>
                    <a:pt x="140332" y="100127"/>
                    <a:pt x="140161" y="79724"/>
                  </a:cubicBezTo>
                  <a:cubicBezTo>
                    <a:pt x="140161" y="75095"/>
                    <a:pt x="139732" y="71666"/>
                    <a:pt x="138875" y="69437"/>
                  </a:cubicBezTo>
                  <a:cubicBezTo>
                    <a:pt x="147447" y="72523"/>
                    <a:pt x="151734" y="78095"/>
                    <a:pt x="151734" y="86154"/>
                  </a:cubicBezTo>
                  <a:cubicBezTo>
                    <a:pt x="151734" y="89411"/>
                    <a:pt x="150876" y="93269"/>
                    <a:pt x="149162" y="97727"/>
                  </a:cubicBezTo>
                  <a:cubicBezTo>
                    <a:pt x="152419" y="94469"/>
                    <a:pt x="155848" y="89754"/>
                    <a:pt x="159449" y="83582"/>
                  </a:cubicBezTo>
                  <a:cubicBezTo>
                    <a:pt x="164078" y="77067"/>
                    <a:pt x="169564" y="72438"/>
                    <a:pt x="175908" y="69694"/>
                  </a:cubicBezTo>
                  <a:cubicBezTo>
                    <a:pt x="183452" y="66437"/>
                    <a:pt x="189110" y="63351"/>
                    <a:pt x="192882" y="60436"/>
                  </a:cubicBezTo>
                  <a:close/>
                  <a:moveTo>
                    <a:pt x="1422185" y="60436"/>
                  </a:moveTo>
                  <a:lnTo>
                    <a:pt x="1425014" y="63522"/>
                  </a:lnTo>
                  <a:cubicBezTo>
                    <a:pt x="1420557" y="67637"/>
                    <a:pt x="1417471" y="72781"/>
                    <a:pt x="1415756" y="78953"/>
                  </a:cubicBezTo>
                  <a:cubicBezTo>
                    <a:pt x="1413699" y="86154"/>
                    <a:pt x="1408127" y="92412"/>
                    <a:pt x="1399040" y="97727"/>
                  </a:cubicBezTo>
                  <a:cubicBezTo>
                    <a:pt x="1394925" y="100127"/>
                    <a:pt x="1390639" y="103556"/>
                    <a:pt x="1386181" y="108014"/>
                  </a:cubicBezTo>
                  <a:cubicBezTo>
                    <a:pt x="1390639" y="106299"/>
                    <a:pt x="1394925" y="105442"/>
                    <a:pt x="1399040" y="105442"/>
                  </a:cubicBezTo>
                  <a:cubicBezTo>
                    <a:pt x="1402983" y="105442"/>
                    <a:pt x="1406583" y="106385"/>
                    <a:pt x="1409841" y="108271"/>
                  </a:cubicBezTo>
                  <a:cubicBezTo>
                    <a:pt x="1413784" y="110500"/>
                    <a:pt x="1415756" y="113414"/>
                    <a:pt x="1415756" y="117015"/>
                  </a:cubicBezTo>
                  <a:cubicBezTo>
                    <a:pt x="1410441" y="116157"/>
                    <a:pt x="1407012" y="115729"/>
                    <a:pt x="1405469" y="115729"/>
                  </a:cubicBezTo>
                  <a:cubicBezTo>
                    <a:pt x="1384724" y="115900"/>
                    <a:pt x="1362864" y="127473"/>
                    <a:pt x="1339889" y="150447"/>
                  </a:cubicBezTo>
                  <a:lnTo>
                    <a:pt x="1334746" y="145304"/>
                  </a:lnTo>
                  <a:cubicBezTo>
                    <a:pt x="1358063" y="121987"/>
                    <a:pt x="1369636" y="100127"/>
                    <a:pt x="1369465" y="79724"/>
                  </a:cubicBezTo>
                  <a:cubicBezTo>
                    <a:pt x="1369465" y="75095"/>
                    <a:pt x="1369036" y="71666"/>
                    <a:pt x="1368179" y="69437"/>
                  </a:cubicBezTo>
                  <a:cubicBezTo>
                    <a:pt x="1376751" y="72523"/>
                    <a:pt x="1381037" y="78095"/>
                    <a:pt x="1381037" y="86154"/>
                  </a:cubicBezTo>
                  <a:cubicBezTo>
                    <a:pt x="1381037" y="89411"/>
                    <a:pt x="1380180" y="93269"/>
                    <a:pt x="1378466" y="97727"/>
                  </a:cubicBezTo>
                  <a:cubicBezTo>
                    <a:pt x="1381723" y="94469"/>
                    <a:pt x="1385152" y="89754"/>
                    <a:pt x="1388753" y="83582"/>
                  </a:cubicBezTo>
                  <a:cubicBezTo>
                    <a:pt x="1393382" y="77067"/>
                    <a:pt x="1398868" y="72438"/>
                    <a:pt x="1405212" y="69694"/>
                  </a:cubicBezTo>
                  <a:cubicBezTo>
                    <a:pt x="1412756" y="66437"/>
                    <a:pt x="1418413" y="63351"/>
                    <a:pt x="1422185" y="60436"/>
                  </a:cubicBezTo>
                  <a:close/>
                  <a:moveTo>
                    <a:pt x="2036837" y="60436"/>
                  </a:moveTo>
                  <a:lnTo>
                    <a:pt x="2039666" y="63522"/>
                  </a:lnTo>
                  <a:cubicBezTo>
                    <a:pt x="2035209" y="67637"/>
                    <a:pt x="2032123" y="72781"/>
                    <a:pt x="2030408" y="78953"/>
                  </a:cubicBezTo>
                  <a:cubicBezTo>
                    <a:pt x="2028351" y="86154"/>
                    <a:pt x="2022779" y="92412"/>
                    <a:pt x="2013692" y="97727"/>
                  </a:cubicBezTo>
                  <a:cubicBezTo>
                    <a:pt x="2009577" y="100127"/>
                    <a:pt x="2005291" y="103556"/>
                    <a:pt x="2000833" y="108014"/>
                  </a:cubicBezTo>
                  <a:cubicBezTo>
                    <a:pt x="2005291" y="106299"/>
                    <a:pt x="2009577" y="105442"/>
                    <a:pt x="2013692" y="105442"/>
                  </a:cubicBezTo>
                  <a:cubicBezTo>
                    <a:pt x="2017635" y="105442"/>
                    <a:pt x="2021235" y="106385"/>
                    <a:pt x="2024493" y="108271"/>
                  </a:cubicBezTo>
                  <a:cubicBezTo>
                    <a:pt x="2028436" y="110500"/>
                    <a:pt x="2030408" y="113414"/>
                    <a:pt x="2030408" y="117015"/>
                  </a:cubicBezTo>
                  <a:cubicBezTo>
                    <a:pt x="2025093" y="116157"/>
                    <a:pt x="2021664" y="115729"/>
                    <a:pt x="2020121" y="115729"/>
                  </a:cubicBezTo>
                  <a:cubicBezTo>
                    <a:pt x="1999376" y="115900"/>
                    <a:pt x="1977516" y="127473"/>
                    <a:pt x="1954541" y="150447"/>
                  </a:cubicBezTo>
                  <a:lnTo>
                    <a:pt x="1949398" y="145304"/>
                  </a:lnTo>
                  <a:cubicBezTo>
                    <a:pt x="1972715" y="121987"/>
                    <a:pt x="1984288" y="100127"/>
                    <a:pt x="1984117" y="79724"/>
                  </a:cubicBezTo>
                  <a:cubicBezTo>
                    <a:pt x="1984117" y="75095"/>
                    <a:pt x="1983688" y="71666"/>
                    <a:pt x="1982831" y="69437"/>
                  </a:cubicBezTo>
                  <a:cubicBezTo>
                    <a:pt x="1991403" y="72523"/>
                    <a:pt x="1995689" y="78095"/>
                    <a:pt x="1995689" y="86154"/>
                  </a:cubicBezTo>
                  <a:cubicBezTo>
                    <a:pt x="1995689" y="89411"/>
                    <a:pt x="1994832" y="93269"/>
                    <a:pt x="1993118" y="97727"/>
                  </a:cubicBezTo>
                  <a:cubicBezTo>
                    <a:pt x="1996375" y="94469"/>
                    <a:pt x="1999804" y="89754"/>
                    <a:pt x="2003405" y="83582"/>
                  </a:cubicBezTo>
                  <a:cubicBezTo>
                    <a:pt x="2008034" y="77067"/>
                    <a:pt x="2013520" y="72438"/>
                    <a:pt x="2019864" y="69694"/>
                  </a:cubicBezTo>
                  <a:cubicBezTo>
                    <a:pt x="2027408" y="66437"/>
                    <a:pt x="2033065" y="63351"/>
                    <a:pt x="2036837" y="60436"/>
                  </a:cubicBezTo>
                  <a:close/>
                  <a:moveTo>
                    <a:pt x="2651487" y="60436"/>
                  </a:moveTo>
                  <a:lnTo>
                    <a:pt x="2654316" y="63522"/>
                  </a:lnTo>
                  <a:cubicBezTo>
                    <a:pt x="2649859" y="67637"/>
                    <a:pt x="2646773" y="72781"/>
                    <a:pt x="2645058" y="78953"/>
                  </a:cubicBezTo>
                  <a:cubicBezTo>
                    <a:pt x="2643001" y="86154"/>
                    <a:pt x="2637429" y="92412"/>
                    <a:pt x="2628342" y="97727"/>
                  </a:cubicBezTo>
                  <a:cubicBezTo>
                    <a:pt x="2624227" y="100127"/>
                    <a:pt x="2619941" y="103556"/>
                    <a:pt x="2615483" y="108014"/>
                  </a:cubicBezTo>
                  <a:cubicBezTo>
                    <a:pt x="2619941" y="106299"/>
                    <a:pt x="2624227" y="105442"/>
                    <a:pt x="2628342" y="105442"/>
                  </a:cubicBezTo>
                  <a:cubicBezTo>
                    <a:pt x="2632285" y="105442"/>
                    <a:pt x="2635885" y="106385"/>
                    <a:pt x="2639143" y="108271"/>
                  </a:cubicBezTo>
                  <a:cubicBezTo>
                    <a:pt x="2643086" y="110500"/>
                    <a:pt x="2645058" y="113414"/>
                    <a:pt x="2645058" y="117015"/>
                  </a:cubicBezTo>
                  <a:cubicBezTo>
                    <a:pt x="2639743" y="116157"/>
                    <a:pt x="2636314" y="115729"/>
                    <a:pt x="2634771" y="115729"/>
                  </a:cubicBezTo>
                  <a:cubicBezTo>
                    <a:pt x="2614026" y="115900"/>
                    <a:pt x="2592166" y="127473"/>
                    <a:pt x="2569191" y="150447"/>
                  </a:cubicBezTo>
                  <a:lnTo>
                    <a:pt x="2564048" y="145304"/>
                  </a:lnTo>
                  <a:cubicBezTo>
                    <a:pt x="2587365" y="121987"/>
                    <a:pt x="2598938" y="100127"/>
                    <a:pt x="2598767" y="79724"/>
                  </a:cubicBezTo>
                  <a:cubicBezTo>
                    <a:pt x="2598767" y="75095"/>
                    <a:pt x="2598338" y="71666"/>
                    <a:pt x="2597481" y="69437"/>
                  </a:cubicBezTo>
                  <a:cubicBezTo>
                    <a:pt x="2606053" y="72523"/>
                    <a:pt x="2610339" y="78095"/>
                    <a:pt x="2610339" y="86154"/>
                  </a:cubicBezTo>
                  <a:cubicBezTo>
                    <a:pt x="2610339" y="89411"/>
                    <a:pt x="2609482" y="93269"/>
                    <a:pt x="2607768" y="97727"/>
                  </a:cubicBezTo>
                  <a:cubicBezTo>
                    <a:pt x="2611025" y="94469"/>
                    <a:pt x="2614454" y="89754"/>
                    <a:pt x="2618055" y="83582"/>
                  </a:cubicBezTo>
                  <a:cubicBezTo>
                    <a:pt x="2622684" y="77067"/>
                    <a:pt x="2628170" y="72438"/>
                    <a:pt x="2634514" y="69694"/>
                  </a:cubicBezTo>
                  <a:cubicBezTo>
                    <a:pt x="2642058" y="66437"/>
                    <a:pt x="2647715" y="63351"/>
                    <a:pt x="2651487" y="60436"/>
                  </a:cubicBezTo>
                  <a:close/>
                  <a:moveTo>
                    <a:pt x="743240" y="47577"/>
                  </a:moveTo>
                  <a:cubicBezTo>
                    <a:pt x="743240" y="47577"/>
                    <a:pt x="744954" y="48435"/>
                    <a:pt x="748383" y="50149"/>
                  </a:cubicBezTo>
                  <a:cubicBezTo>
                    <a:pt x="744440" y="50835"/>
                    <a:pt x="741439" y="53750"/>
                    <a:pt x="739382" y="58893"/>
                  </a:cubicBezTo>
                  <a:cubicBezTo>
                    <a:pt x="737668" y="63008"/>
                    <a:pt x="736810" y="67380"/>
                    <a:pt x="736810" y="72009"/>
                  </a:cubicBezTo>
                  <a:cubicBezTo>
                    <a:pt x="736810" y="102527"/>
                    <a:pt x="729095" y="126959"/>
                    <a:pt x="713665" y="145304"/>
                  </a:cubicBezTo>
                  <a:lnTo>
                    <a:pt x="707235" y="141446"/>
                  </a:lnTo>
                  <a:cubicBezTo>
                    <a:pt x="715979" y="130988"/>
                    <a:pt x="720265" y="118986"/>
                    <a:pt x="720094" y="105442"/>
                  </a:cubicBezTo>
                  <a:cubicBezTo>
                    <a:pt x="720094" y="99612"/>
                    <a:pt x="717522" y="93612"/>
                    <a:pt x="712379" y="87440"/>
                  </a:cubicBezTo>
                  <a:cubicBezTo>
                    <a:pt x="718722" y="87440"/>
                    <a:pt x="723437" y="91726"/>
                    <a:pt x="726523" y="100298"/>
                  </a:cubicBezTo>
                  <a:lnTo>
                    <a:pt x="726523" y="95155"/>
                  </a:lnTo>
                  <a:cubicBezTo>
                    <a:pt x="726523" y="92412"/>
                    <a:pt x="726095" y="88340"/>
                    <a:pt x="725237" y="82939"/>
                  </a:cubicBezTo>
                  <a:cubicBezTo>
                    <a:pt x="724380" y="77538"/>
                    <a:pt x="723952" y="73466"/>
                    <a:pt x="723952" y="70723"/>
                  </a:cubicBezTo>
                  <a:cubicBezTo>
                    <a:pt x="723952" y="64894"/>
                    <a:pt x="725752" y="59579"/>
                    <a:pt x="729352" y="54778"/>
                  </a:cubicBezTo>
                  <a:cubicBezTo>
                    <a:pt x="732953" y="49978"/>
                    <a:pt x="737582" y="47577"/>
                    <a:pt x="743240" y="47577"/>
                  </a:cubicBezTo>
                  <a:close/>
                  <a:moveTo>
                    <a:pt x="128588" y="47577"/>
                  </a:moveTo>
                  <a:cubicBezTo>
                    <a:pt x="128588" y="47577"/>
                    <a:pt x="130302" y="48435"/>
                    <a:pt x="133731" y="50149"/>
                  </a:cubicBezTo>
                  <a:cubicBezTo>
                    <a:pt x="129788" y="50835"/>
                    <a:pt x="126788" y="53750"/>
                    <a:pt x="124730" y="58893"/>
                  </a:cubicBezTo>
                  <a:cubicBezTo>
                    <a:pt x="123016" y="63008"/>
                    <a:pt x="122159" y="67380"/>
                    <a:pt x="122159" y="72009"/>
                  </a:cubicBezTo>
                  <a:cubicBezTo>
                    <a:pt x="122159" y="102527"/>
                    <a:pt x="114443" y="126959"/>
                    <a:pt x="99013" y="145304"/>
                  </a:cubicBezTo>
                  <a:lnTo>
                    <a:pt x="92583" y="141446"/>
                  </a:lnTo>
                  <a:cubicBezTo>
                    <a:pt x="101327" y="130988"/>
                    <a:pt x="105614" y="118986"/>
                    <a:pt x="105442" y="105442"/>
                  </a:cubicBezTo>
                  <a:cubicBezTo>
                    <a:pt x="105442" y="99612"/>
                    <a:pt x="102870" y="93612"/>
                    <a:pt x="97727" y="87440"/>
                  </a:cubicBezTo>
                  <a:cubicBezTo>
                    <a:pt x="104071" y="87440"/>
                    <a:pt x="108785" y="91726"/>
                    <a:pt x="111872" y="100298"/>
                  </a:cubicBezTo>
                  <a:lnTo>
                    <a:pt x="111872" y="95155"/>
                  </a:lnTo>
                  <a:cubicBezTo>
                    <a:pt x="111872" y="92412"/>
                    <a:pt x="111443" y="88340"/>
                    <a:pt x="110586" y="82939"/>
                  </a:cubicBezTo>
                  <a:cubicBezTo>
                    <a:pt x="109728" y="77538"/>
                    <a:pt x="109300" y="73466"/>
                    <a:pt x="109300" y="70723"/>
                  </a:cubicBezTo>
                  <a:cubicBezTo>
                    <a:pt x="109300" y="64894"/>
                    <a:pt x="111100" y="59579"/>
                    <a:pt x="114700" y="54778"/>
                  </a:cubicBezTo>
                  <a:cubicBezTo>
                    <a:pt x="118301" y="49978"/>
                    <a:pt x="122930" y="47577"/>
                    <a:pt x="128588" y="47577"/>
                  </a:cubicBezTo>
                  <a:close/>
                  <a:moveTo>
                    <a:pt x="1357892" y="47577"/>
                  </a:moveTo>
                  <a:cubicBezTo>
                    <a:pt x="1357892" y="47577"/>
                    <a:pt x="1359606" y="48435"/>
                    <a:pt x="1363035" y="50149"/>
                  </a:cubicBezTo>
                  <a:cubicBezTo>
                    <a:pt x="1359092" y="50835"/>
                    <a:pt x="1356091" y="53750"/>
                    <a:pt x="1354034" y="58893"/>
                  </a:cubicBezTo>
                  <a:cubicBezTo>
                    <a:pt x="1352320" y="63008"/>
                    <a:pt x="1351462" y="67380"/>
                    <a:pt x="1351462" y="72009"/>
                  </a:cubicBezTo>
                  <a:cubicBezTo>
                    <a:pt x="1351462" y="102527"/>
                    <a:pt x="1343747" y="126959"/>
                    <a:pt x="1328317" y="145304"/>
                  </a:cubicBezTo>
                  <a:lnTo>
                    <a:pt x="1321887" y="141446"/>
                  </a:lnTo>
                  <a:cubicBezTo>
                    <a:pt x="1330631" y="130988"/>
                    <a:pt x="1334917" y="118986"/>
                    <a:pt x="1334746" y="105442"/>
                  </a:cubicBezTo>
                  <a:cubicBezTo>
                    <a:pt x="1334746" y="99612"/>
                    <a:pt x="1332174" y="93612"/>
                    <a:pt x="1327031" y="87440"/>
                  </a:cubicBezTo>
                  <a:cubicBezTo>
                    <a:pt x="1333374" y="87440"/>
                    <a:pt x="1338089" y="91726"/>
                    <a:pt x="1341175" y="100298"/>
                  </a:cubicBezTo>
                  <a:lnTo>
                    <a:pt x="1341175" y="95155"/>
                  </a:lnTo>
                  <a:cubicBezTo>
                    <a:pt x="1341175" y="92412"/>
                    <a:pt x="1340747" y="88340"/>
                    <a:pt x="1339889" y="82939"/>
                  </a:cubicBezTo>
                  <a:cubicBezTo>
                    <a:pt x="1339032" y="77538"/>
                    <a:pt x="1338604" y="73466"/>
                    <a:pt x="1338604" y="70723"/>
                  </a:cubicBezTo>
                  <a:cubicBezTo>
                    <a:pt x="1338604" y="64894"/>
                    <a:pt x="1340404" y="59579"/>
                    <a:pt x="1344004" y="54778"/>
                  </a:cubicBezTo>
                  <a:cubicBezTo>
                    <a:pt x="1347605" y="49978"/>
                    <a:pt x="1352234" y="47577"/>
                    <a:pt x="1357892" y="47577"/>
                  </a:cubicBezTo>
                  <a:close/>
                  <a:moveTo>
                    <a:pt x="1972544" y="47577"/>
                  </a:moveTo>
                  <a:cubicBezTo>
                    <a:pt x="1972544" y="47577"/>
                    <a:pt x="1974258" y="48435"/>
                    <a:pt x="1977687" y="50149"/>
                  </a:cubicBezTo>
                  <a:cubicBezTo>
                    <a:pt x="1973744" y="50835"/>
                    <a:pt x="1970743" y="53750"/>
                    <a:pt x="1968686" y="58893"/>
                  </a:cubicBezTo>
                  <a:cubicBezTo>
                    <a:pt x="1966972" y="63008"/>
                    <a:pt x="1966114" y="67380"/>
                    <a:pt x="1966114" y="72009"/>
                  </a:cubicBezTo>
                  <a:cubicBezTo>
                    <a:pt x="1966114" y="102527"/>
                    <a:pt x="1958399" y="126959"/>
                    <a:pt x="1942969" y="145304"/>
                  </a:cubicBezTo>
                  <a:lnTo>
                    <a:pt x="1936539" y="141446"/>
                  </a:lnTo>
                  <a:cubicBezTo>
                    <a:pt x="1945283" y="130988"/>
                    <a:pt x="1949569" y="118986"/>
                    <a:pt x="1949398" y="105442"/>
                  </a:cubicBezTo>
                  <a:cubicBezTo>
                    <a:pt x="1949398" y="99612"/>
                    <a:pt x="1946826" y="93612"/>
                    <a:pt x="1941683" y="87440"/>
                  </a:cubicBezTo>
                  <a:cubicBezTo>
                    <a:pt x="1948026" y="87440"/>
                    <a:pt x="1952741" y="91726"/>
                    <a:pt x="1955827" y="100298"/>
                  </a:cubicBezTo>
                  <a:lnTo>
                    <a:pt x="1955827" y="95155"/>
                  </a:lnTo>
                  <a:cubicBezTo>
                    <a:pt x="1955827" y="92412"/>
                    <a:pt x="1955399" y="88340"/>
                    <a:pt x="1954541" y="82939"/>
                  </a:cubicBezTo>
                  <a:cubicBezTo>
                    <a:pt x="1953684" y="77538"/>
                    <a:pt x="1953256" y="73466"/>
                    <a:pt x="1953256" y="70723"/>
                  </a:cubicBezTo>
                  <a:cubicBezTo>
                    <a:pt x="1953256" y="64894"/>
                    <a:pt x="1955056" y="59579"/>
                    <a:pt x="1958656" y="54778"/>
                  </a:cubicBezTo>
                  <a:cubicBezTo>
                    <a:pt x="1962257" y="49978"/>
                    <a:pt x="1966886" y="47577"/>
                    <a:pt x="1972544" y="47577"/>
                  </a:cubicBezTo>
                  <a:close/>
                  <a:moveTo>
                    <a:pt x="2587194" y="47577"/>
                  </a:moveTo>
                  <a:cubicBezTo>
                    <a:pt x="2587194" y="47577"/>
                    <a:pt x="2588908" y="48435"/>
                    <a:pt x="2592337" y="50149"/>
                  </a:cubicBezTo>
                  <a:cubicBezTo>
                    <a:pt x="2588394" y="50835"/>
                    <a:pt x="2585393" y="53750"/>
                    <a:pt x="2583336" y="58893"/>
                  </a:cubicBezTo>
                  <a:cubicBezTo>
                    <a:pt x="2581622" y="63008"/>
                    <a:pt x="2580764" y="67380"/>
                    <a:pt x="2580764" y="72009"/>
                  </a:cubicBezTo>
                  <a:cubicBezTo>
                    <a:pt x="2580764" y="102527"/>
                    <a:pt x="2573049" y="126959"/>
                    <a:pt x="2557619" y="145304"/>
                  </a:cubicBezTo>
                  <a:lnTo>
                    <a:pt x="2551189" y="141446"/>
                  </a:lnTo>
                  <a:cubicBezTo>
                    <a:pt x="2559933" y="130988"/>
                    <a:pt x="2564219" y="118986"/>
                    <a:pt x="2564048" y="105442"/>
                  </a:cubicBezTo>
                  <a:cubicBezTo>
                    <a:pt x="2564048" y="99612"/>
                    <a:pt x="2561476" y="93612"/>
                    <a:pt x="2556333" y="87440"/>
                  </a:cubicBezTo>
                  <a:cubicBezTo>
                    <a:pt x="2562676" y="87440"/>
                    <a:pt x="2567391" y="91726"/>
                    <a:pt x="2570477" y="100298"/>
                  </a:cubicBezTo>
                  <a:lnTo>
                    <a:pt x="2570477" y="95155"/>
                  </a:lnTo>
                  <a:cubicBezTo>
                    <a:pt x="2570477" y="92412"/>
                    <a:pt x="2570049" y="88340"/>
                    <a:pt x="2569191" y="82939"/>
                  </a:cubicBezTo>
                  <a:cubicBezTo>
                    <a:pt x="2568334" y="77538"/>
                    <a:pt x="2567906" y="73466"/>
                    <a:pt x="2567906" y="70723"/>
                  </a:cubicBezTo>
                  <a:cubicBezTo>
                    <a:pt x="2567906" y="64894"/>
                    <a:pt x="2569706" y="59579"/>
                    <a:pt x="2573306" y="54778"/>
                  </a:cubicBezTo>
                  <a:cubicBezTo>
                    <a:pt x="2576907" y="49978"/>
                    <a:pt x="2581536" y="47577"/>
                    <a:pt x="2587194" y="47577"/>
                  </a:cubicBezTo>
                  <a:close/>
                  <a:moveTo>
                    <a:pt x="673802" y="37290"/>
                  </a:moveTo>
                  <a:cubicBezTo>
                    <a:pt x="677231" y="39348"/>
                    <a:pt x="678946" y="44063"/>
                    <a:pt x="678946" y="51435"/>
                  </a:cubicBezTo>
                  <a:cubicBezTo>
                    <a:pt x="678946" y="57093"/>
                    <a:pt x="676374" y="61379"/>
                    <a:pt x="671231" y="64294"/>
                  </a:cubicBezTo>
                  <a:cubicBezTo>
                    <a:pt x="674831" y="64637"/>
                    <a:pt x="676546" y="67637"/>
                    <a:pt x="676374" y="73295"/>
                  </a:cubicBezTo>
                  <a:cubicBezTo>
                    <a:pt x="676203" y="77581"/>
                    <a:pt x="673631" y="80153"/>
                    <a:pt x="668659" y="81010"/>
                  </a:cubicBezTo>
                  <a:cubicBezTo>
                    <a:pt x="668316" y="76724"/>
                    <a:pt x="667030" y="74581"/>
                    <a:pt x="664801" y="74581"/>
                  </a:cubicBezTo>
                  <a:cubicBezTo>
                    <a:pt x="660515" y="74581"/>
                    <a:pt x="658372" y="76724"/>
                    <a:pt x="658372" y="81010"/>
                  </a:cubicBezTo>
                  <a:cubicBezTo>
                    <a:pt x="658372" y="87182"/>
                    <a:pt x="658715" y="90783"/>
                    <a:pt x="659401" y="91812"/>
                  </a:cubicBezTo>
                  <a:cubicBezTo>
                    <a:pt x="655286" y="90611"/>
                    <a:pt x="653228" y="86154"/>
                    <a:pt x="653228" y="78438"/>
                  </a:cubicBezTo>
                  <a:cubicBezTo>
                    <a:pt x="653228" y="75181"/>
                    <a:pt x="656657" y="68751"/>
                    <a:pt x="663515" y="59150"/>
                  </a:cubicBezTo>
                  <a:cubicBezTo>
                    <a:pt x="670373" y="49549"/>
                    <a:pt x="673802" y="42262"/>
                    <a:pt x="673802" y="37290"/>
                  </a:cubicBezTo>
                  <a:close/>
                  <a:moveTo>
                    <a:pt x="59151" y="37290"/>
                  </a:moveTo>
                  <a:cubicBezTo>
                    <a:pt x="62580" y="39348"/>
                    <a:pt x="64294" y="44063"/>
                    <a:pt x="64294" y="51435"/>
                  </a:cubicBezTo>
                  <a:cubicBezTo>
                    <a:pt x="64294" y="57093"/>
                    <a:pt x="61722" y="61379"/>
                    <a:pt x="56579" y="64294"/>
                  </a:cubicBezTo>
                  <a:cubicBezTo>
                    <a:pt x="60179" y="64637"/>
                    <a:pt x="61894" y="67637"/>
                    <a:pt x="61722" y="73295"/>
                  </a:cubicBezTo>
                  <a:cubicBezTo>
                    <a:pt x="61551" y="77581"/>
                    <a:pt x="58979" y="80153"/>
                    <a:pt x="54007" y="81010"/>
                  </a:cubicBezTo>
                  <a:cubicBezTo>
                    <a:pt x="53664" y="76724"/>
                    <a:pt x="52378" y="74581"/>
                    <a:pt x="50150" y="74581"/>
                  </a:cubicBezTo>
                  <a:cubicBezTo>
                    <a:pt x="45863" y="74581"/>
                    <a:pt x="43720" y="76724"/>
                    <a:pt x="43720" y="81010"/>
                  </a:cubicBezTo>
                  <a:cubicBezTo>
                    <a:pt x="43720" y="87182"/>
                    <a:pt x="44063" y="90783"/>
                    <a:pt x="44749" y="91812"/>
                  </a:cubicBezTo>
                  <a:cubicBezTo>
                    <a:pt x="40634" y="90611"/>
                    <a:pt x="38577" y="86154"/>
                    <a:pt x="38577" y="78438"/>
                  </a:cubicBezTo>
                  <a:cubicBezTo>
                    <a:pt x="38577" y="75181"/>
                    <a:pt x="42006" y="68751"/>
                    <a:pt x="48864" y="59150"/>
                  </a:cubicBezTo>
                  <a:cubicBezTo>
                    <a:pt x="55722" y="49549"/>
                    <a:pt x="59151" y="42262"/>
                    <a:pt x="59151" y="37290"/>
                  </a:cubicBezTo>
                  <a:close/>
                  <a:moveTo>
                    <a:pt x="1288454" y="37290"/>
                  </a:moveTo>
                  <a:cubicBezTo>
                    <a:pt x="1291883" y="39348"/>
                    <a:pt x="1293598" y="44063"/>
                    <a:pt x="1293598" y="51435"/>
                  </a:cubicBezTo>
                  <a:cubicBezTo>
                    <a:pt x="1293598" y="57093"/>
                    <a:pt x="1291026" y="61379"/>
                    <a:pt x="1285883" y="64294"/>
                  </a:cubicBezTo>
                  <a:cubicBezTo>
                    <a:pt x="1289483" y="64637"/>
                    <a:pt x="1291198" y="67637"/>
                    <a:pt x="1291026" y="73295"/>
                  </a:cubicBezTo>
                  <a:cubicBezTo>
                    <a:pt x="1290855" y="77581"/>
                    <a:pt x="1288283" y="80153"/>
                    <a:pt x="1283311" y="81010"/>
                  </a:cubicBezTo>
                  <a:cubicBezTo>
                    <a:pt x="1282968" y="76724"/>
                    <a:pt x="1281682" y="74581"/>
                    <a:pt x="1279453" y="74581"/>
                  </a:cubicBezTo>
                  <a:cubicBezTo>
                    <a:pt x="1275167" y="74581"/>
                    <a:pt x="1273024" y="76724"/>
                    <a:pt x="1273024" y="81010"/>
                  </a:cubicBezTo>
                  <a:cubicBezTo>
                    <a:pt x="1273024" y="87182"/>
                    <a:pt x="1273367" y="90783"/>
                    <a:pt x="1274053" y="91812"/>
                  </a:cubicBezTo>
                  <a:cubicBezTo>
                    <a:pt x="1269938" y="90611"/>
                    <a:pt x="1267880" y="86154"/>
                    <a:pt x="1267880" y="78438"/>
                  </a:cubicBezTo>
                  <a:cubicBezTo>
                    <a:pt x="1267880" y="75181"/>
                    <a:pt x="1271309" y="68751"/>
                    <a:pt x="1278167" y="59150"/>
                  </a:cubicBezTo>
                  <a:cubicBezTo>
                    <a:pt x="1285025" y="49549"/>
                    <a:pt x="1288454" y="42262"/>
                    <a:pt x="1288454" y="37290"/>
                  </a:cubicBezTo>
                  <a:close/>
                  <a:moveTo>
                    <a:pt x="1903106" y="37290"/>
                  </a:moveTo>
                  <a:cubicBezTo>
                    <a:pt x="1906535" y="39348"/>
                    <a:pt x="1908250" y="44063"/>
                    <a:pt x="1908250" y="51435"/>
                  </a:cubicBezTo>
                  <a:cubicBezTo>
                    <a:pt x="1908250" y="57093"/>
                    <a:pt x="1905678" y="61379"/>
                    <a:pt x="1900535" y="64294"/>
                  </a:cubicBezTo>
                  <a:cubicBezTo>
                    <a:pt x="1904135" y="64637"/>
                    <a:pt x="1905850" y="67637"/>
                    <a:pt x="1905678" y="73295"/>
                  </a:cubicBezTo>
                  <a:cubicBezTo>
                    <a:pt x="1905507" y="77581"/>
                    <a:pt x="1902935" y="80153"/>
                    <a:pt x="1897963" y="81010"/>
                  </a:cubicBezTo>
                  <a:cubicBezTo>
                    <a:pt x="1897620" y="76724"/>
                    <a:pt x="1896334" y="74581"/>
                    <a:pt x="1894105" y="74581"/>
                  </a:cubicBezTo>
                  <a:cubicBezTo>
                    <a:pt x="1889819" y="74581"/>
                    <a:pt x="1887676" y="76724"/>
                    <a:pt x="1887676" y="81010"/>
                  </a:cubicBezTo>
                  <a:cubicBezTo>
                    <a:pt x="1887676" y="87182"/>
                    <a:pt x="1888019" y="90783"/>
                    <a:pt x="1888705" y="91812"/>
                  </a:cubicBezTo>
                  <a:cubicBezTo>
                    <a:pt x="1884590" y="90611"/>
                    <a:pt x="1882532" y="86154"/>
                    <a:pt x="1882532" y="78438"/>
                  </a:cubicBezTo>
                  <a:cubicBezTo>
                    <a:pt x="1882532" y="75181"/>
                    <a:pt x="1885961" y="68751"/>
                    <a:pt x="1892819" y="59150"/>
                  </a:cubicBezTo>
                  <a:cubicBezTo>
                    <a:pt x="1899677" y="49549"/>
                    <a:pt x="1903106" y="42262"/>
                    <a:pt x="1903106" y="37290"/>
                  </a:cubicBezTo>
                  <a:close/>
                  <a:moveTo>
                    <a:pt x="2517756" y="37290"/>
                  </a:moveTo>
                  <a:cubicBezTo>
                    <a:pt x="2521185" y="39348"/>
                    <a:pt x="2522900" y="44063"/>
                    <a:pt x="2522900" y="51435"/>
                  </a:cubicBezTo>
                  <a:cubicBezTo>
                    <a:pt x="2522900" y="57093"/>
                    <a:pt x="2520328" y="61379"/>
                    <a:pt x="2515185" y="64294"/>
                  </a:cubicBezTo>
                  <a:cubicBezTo>
                    <a:pt x="2518785" y="64637"/>
                    <a:pt x="2520500" y="67637"/>
                    <a:pt x="2520328" y="73295"/>
                  </a:cubicBezTo>
                  <a:cubicBezTo>
                    <a:pt x="2520157" y="77581"/>
                    <a:pt x="2517585" y="80153"/>
                    <a:pt x="2512613" y="81010"/>
                  </a:cubicBezTo>
                  <a:cubicBezTo>
                    <a:pt x="2512270" y="76724"/>
                    <a:pt x="2510984" y="74581"/>
                    <a:pt x="2508755" y="74581"/>
                  </a:cubicBezTo>
                  <a:cubicBezTo>
                    <a:pt x="2504469" y="74581"/>
                    <a:pt x="2502326" y="76724"/>
                    <a:pt x="2502326" y="81010"/>
                  </a:cubicBezTo>
                  <a:cubicBezTo>
                    <a:pt x="2502326" y="87182"/>
                    <a:pt x="2502669" y="90783"/>
                    <a:pt x="2503355" y="91811"/>
                  </a:cubicBezTo>
                  <a:cubicBezTo>
                    <a:pt x="2499240" y="90611"/>
                    <a:pt x="2497182" y="86154"/>
                    <a:pt x="2497182" y="78438"/>
                  </a:cubicBezTo>
                  <a:cubicBezTo>
                    <a:pt x="2497182" y="75181"/>
                    <a:pt x="2500611" y="68751"/>
                    <a:pt x="2507469" y="59150"/>
                  </a:cubicBezTo>
                  <a:cubicBezTo>
                    <a:pt x="2514327" y="49549"/>
                    <a:pt x="2517756" y="42262"/>
                    <a:pt x="2517756" y="37290"/>
                  </a:cubicBezTo>
                  <a:close/>
                  <a:moveTo>
                    <a:pt x="635226" y="0"/>
                  </a:moveTo>
                  <a:lnTo>
                    <a:pt x="642941" y="0"/>
                  </a:lnTo>
                  <a:lnTo>
                    <a:pt x="642941" y="174879"/>
                  </a:lnTo>
                  <a:lnTo>
                    <a:pt x="723952" y="174879"/>
                  </a:lnTo>
                  <a:lnTo>
                    <a:pt x="740958" y="181528"/>
                  </a:lnTo>
                  <a:lnTo>
                    <a:pt x="741149" y="181778"/>
                  </a:lnTo>
                  <a:lnTo>
                    <a:pt x="748383" y="198025"/>
                  </a:lnTo>
                  <a:cubicBezTo>
                    <a:pt x="748383" y="203340"/>
                    <a:pt x="746497" y="207883"/>
                    <a:pt x="742725" y="211655"/>
                  </a:cubicBezTo>
                  <a:cubicBezTo>
                    <a:pt x="738953" y="215427"/>
                    <a:pt x="734410" y="217313"/>
                    <a:pt x="729095" y="217313"/>
                  </a:cubicBezTo>
                  <a:cubicBezTo>
                    <a:pt x="727381" y="217313"/>
                    <a:pt x="724980" y="216670"/>
                    <a:pt x="721894" y="215384"/>
                  </a:cubicBezTo>
                  <a:cubicBezTo>
                    <a:pt x="718808" y="214098"/>
                    <a:pt x="716493" y="213455"/>
                    <a:pt x="714950" y="213455"/>
                  </a:cubicBezTo>
                  <a:cubicBezTo>
                    <a:pt x="712722" y="213455"/>
                    <a:pt x="708864" y="214741"/>
                    <a:pt x="703378" y="217313"/>
                  </a:cubicBezTo>
                  <a:cubicBezTo>
                    <a:pt x="703720" y="210455"/>
                    <a:pt x="706721" y="207026"/>
                    <a:pt x="712379" y="207026"/>
                  </a:cubicBezTo>
                  <a:cubicBezTo>
                    <a:pt x="712379" y="203254"/>
                    <a:pt x="713150" y="199739"/>
                    <a:pt x="714693" y="196482"/>
                  </a:cubicBezTo>
                  <a:cubicBezTo>
                    <a:pt x="716579" y="192367"/>
                    <a:pt x="719237" y="190310"/>
                    <a:pt x="722666" y="190310"/>
                  </a:cubicBezTo>
                  <a:cubicBezTo>
                    <a:pt x="726952" y="190310"/>
                    <a:pt x="729095" y="192881"/>
                    <a:pt x="729095" y="198025"/>
                  </a:cubicBezTo>
                  <a:cubicBezTo>
                    <a:pt x="725666" y="197168"/>
                    <a:pt x="724380" y="196739"/>
                    <a:pt x="725237" y="196739"/>
                  </a:cubicBezTo>
                  <a:cubicBezTo>
                    <a:pt x="722666" y="196739"/>
                    <a:pt x="721380" y="198453"/>
                    <a:pt x="721380" y="201882"/>
                  </a:cubicBezTo>
                  <a:cubicBezTo>
                    <a:pt x="721380" y="206169"/>
                    <a:pt x="723952" y="208312"/>
                    <a:pt x="729095" y="208312"/>
                  </a:cubicBezTo>
                  <a:cubicBezTo>
                    <a:pt x="731838" y="208312"/>
                    <a:pt x="734024" y="207112"/>
                    <a:pt x="735653" y="204711"/>
                  </a:cubicBezTo>
                  <a:cubicBezTo>
                    <a:pt x="737282" y="202311"/>
                    <a:pt x="738096" y="199654"/>
                    <a:pt x="738096" y="196739"/>
                  </a:cubicBezTo>
                  <a:cubicBezTo>
                    <a:pt x="738096" y="192796"/>
                    <a:pt x="736725" y="189452"/>
                    <a:pt x="733981" y="186709"/>
                  </a:cubicBezTo>
                  <a:cubicBezTo>
                    <a:pt x="731238" y="183966"/>
                    <a:pt x="727895" y="182594"/>
                    <a:pt x="723952" y="182594"/>
                  </a:cubicBezTo>
                  <a:lnTo>
                    <a:pt x="635226" y="182594"/>
                  </a:lnTo>
                  <a:close/>
                  <a:moveTo>
                    <a:pt x="614652" y="0"/>
                  </a:moveTo>
                  <a:lnTo>
                    <a:pt x="622367" y="0"/>
                  </a:lnTo>
                  <a:lnTo>
                    <a:pt x="622367" y="249460"/>
                  </a:lnTo>
                  <a:lnTo>
                    <a:pt x="871827" y="249460"/>
                  </a:lnTo>
                  <a:lnTo>
                    <a:pt x="871827" y="257175"/>
                  </a:lnTo>
                  <a:lnTo>
                    <a:pt x="614652" y="257175"/>
                  </a:lnTo>
                  <a:close/>
                  <a:moveTo>
                    <a:pt x="20574" y="0"/>
                  </a:moveTo>
                  <a:lnTo>
                    <a:pt x="28290" y="0"/>
                  </a:lnTo>
                  <a:lnTo>
                    <a:pt x="28290" y="174879"/>
                  </a:lnTo>
                  <a:lnTo>
                    <a:pt x="109300" y="174879"/>
                  </a:lnTo>
                  <a:lnTo>
                    <a:pt x="126306" y="181528"/>
                  </a:lnTo>
                  <a:lnTo>
                    <a:pt x="126496" y="181778"/>
                  </a:lnTo>
                  <a:lnTo>
                    <a:pt x="133731" y="198025"/>
                  </a:lnTo>
                  <a:cubicBezTo>
                    <a:pt x="133731" y="203340"/>
                    <a:pt x="131845" y="207883"/>
                    <a:pt x="128074" y="211655"/>
                  </a:cubicBezTo>
                  <a:cubicBezTo>
                    <a:pt x="124302" y="215427"/>
                    <a:pt x="119758" y="217313"/>
                    <a:pt x="114443" y="217313"/>
                  </a:cubicBezTo>
                  <a:cubicBezTo>
                    <a:pt x="112729" y="217313"/>
                    <a:pt x="110328" y="216670"/>
                    <a:pt x="107242" y="215384"/>
                  </a:cubicBezTo>
                  <a:cubicBezTo>
                    <a:pt x="104156" y="214098"/>
                    <a:pt x="101842" y="213455"/>
                    <a:pt x="100299" y="213455"/>
                  </a:cubicBezTo>
                  <a:cubicBezTo>
                    <a:pt x="98070" y="213455"/>
                    <a:pt x="94212" y="214741"/>
                    <a:pt x="88726" y="217313"/>
                  </a:cubicBezTo>
                  <a:cubicBezTo>
                    <a:pt x="89069" y="210455"/>
                    <a:pt x="92069" y="207026"/>
                    <a:pt x="97727" y="207026"/>
                  </a:cubicBezTo>
                  <a:cubicBezTo>
                    <a:pt x="97727" y="203254"/>
                    <a:pt x="98498" y="199739"/>
                    <a:pt x="100041" y="196482"/>
                  </a:cubicBezTo>
                  <a:cubicBezTo>
                    <a:pt x="101927" y="192367"/>
                    <a:pt x="104585" y="190310"/>
                    <a:pt x="108014" y="190310"/>
                  </a:cubicBezTo>
                  <a:cubicBezTo>
                    <a:pt x="112300" y="190310"/>
                    <a:pt x="114443" y="192881"/>
                    <a:pt x="114443" y="198025"/>
                  </a:cubicBezTo>
                  <a:cubicBezTo>
                    <a:pt x="111014" y="197168"/>
                    <a:pt x="109728" y="196739"/>
                    <a:pt x="110586" y="196739"/>
                  </a:cubicBezTo>
                  <a:cubicBezTo>
                    <a:pt x="108014" y="196739"/>
                    <a:pt x="106728" y="198453"/>
                    <a:pt x="106728" y="201882"/>
                  </a:cubicBezTo>
                  <a:cubicBezTo>
                    <a:pt x="106728" y="206169"/>
                    <a:pt x="109300" y="208312"/>
                    <a:pt x="114443" y="208312"/>
                  </a:cubicBezTo>
                  <a:cubicBezTo>
                    <a:pt x="117186" y="208312"/>
                    <a:pt x="119372" y="207112"/>
                    <a:pt x="121001" y="204711"/>
                  </a:cubicBezTo>
                  <a:cubicBezTo>
                    <a:pt x="122630" y="202311"/>
                    <a:pt x="123444" y="199654"/>
                    <a:pt x="123444" y="196739"/>
                  </a:cubicBezTo>
                  <a:cubicBezTo>
                    <a:pt x="123444" y="192796"/>
                    <a:pt x="122073" y="189452"/>
                    <a:pt x="119330" y="186709"/>
                  </a:cubicBezTo>
                  <a:cubicBezTo>
                    <a:pt x="116586" y="183966"/>
                    <a:pt x="113243" y="182594"/>
                    <a:pt x="109300" y="182594"/>
                  </a:cubicBezTo>
                  <a:lnTo>
                    <a:pt x="20574" y="182594"/>
                  </a:lnTo>
                  <a:close/>
                  <a:moveTo>
                    <a:pt x="0" y="0"/>
                  </a:moveTo>
                  <a:lnTo>
                    <a:pt x="7716" y="0"/>
                  </a:lnTo>
                  <a:lnTo>
                    <a:pt x="7716" y="249460"/>
                  </a:lnTo>
                  <a:lnTo>
                    <a:pt x="257175" y="249460"/>
                  </a:lnTo>
                  <a:lnTo>
                    <a:pt x="257175" y="257175"/>
                  </a:lnTo>
                  <a:lnTo>
                    <a:pt x="0" y="257175"/>
                  </a:lnTo>
                  <a:close/>
                  <a:moveTo>
                    <a:pt x="1249878" y="0"/>
                  </a:moveTo>
                  <a:lnTo>
                    <a:pt x="1257593" y="0"/>
                  </a:lnTo>
                  <a:lnTo>
                    <a:pt x="1257593" y="174879"/>
                  </a:lnTo>
                  <a:lnTo>
                    <a:pt x="1338604" y="174879"/>
                  </a:lnTo>
                  <a:lnTo>
                    <a:pt x="1355610" y="181528"/>
                  </a:lnTo>
                  <a:lnTo>
                    <a:pt x="1355801" y="181778"/>
                  </a:lnTo>
                  <a:lnTo>
                    <a:pt x="1363035" y="198025"/>
                  </a:lnTo>
                  <a:cubicBezTo>
                    <a:pt x="1363035" y="203340"/>
                    <a:pt x="1361149" y="207883"/>
                    <a:pt x="1357377" y="211655"/>
                  </a:cubicBezTo>
                  <a:cubicBezTo>
                    <a:pt x="1353605" y="215427"/>
                    <a:pt x="1349062" y="217313"/>
                    <a:pt x="1343747" y="217313"/>
                  </a:cubicBezTo>
                  <a:cubicBezTo>
                    <a:pt x="1342033" y="217313"/>
                    <a:pt x="1339632" y="216670"/>
                    <a:pt x="1336546" y="215384"/>
                  </a:cubicBezTo>
                  <a:cubicBezTo>
                    <a:pt x="1333460" y="214098"/>
                    <a:pt x="1331145" y="213455"/>
                    <a:pt x="1329602" y="213455"/>
                  </a:cubicBezTo>
                  <a:cubicBezTo>
                    <a:pt x="1327374" y="213455"/>
                    <a:pt x="1323516" y="214741"/>
                    <a:pt x="1318030" y="217313"/>
                  </a:cubicBezTo>
                  <a:cubicBezTo>
                    <a:pt x="1318372" y="210455"/>
                    <a:pt x="1321373" y="207026"/>
                    <a:pt x="1327031" y="207026"/>
                  </a:cubicBezTo>
                  <a:cubicBezTo>
                    <a:pt x="1327031" y="203254"/>
                    <a:pt x="1327802" y="199739"/>
                    <a:pt x="1329345" y="196482"/>
                  </a:cubicBezTo>
                  <a:cubicBezTo>
                    <a:pt x="1331231" y="192367"/>
                    <a:pt x="1333889" y="190310"/>
                    <a:pt x="1337318" y="190310"/>
                  </a:cubicBezTo>
                  <a:cubicBezTo>
                    <a:pt x="1341604" y="190310"/>
                    <a:pt x="1343747" y="192881"/>
                    <a:pt x="1343747" y="198025"/>
                  </a:cubicBezTo>
                  <a:cubicBezTo>
                    <a:pt x="1340318" y="197168"/>
                    <a:pt x="1339032" y="196739"/>
                    <a:pt x="1339889" y="196739"/>
                  </a:cubicBezTo>
                  <a:cubicBezTo>
                    <a:pt x="1337318" y="196739"/>
                    <a:pt x="1336032" y="198453"/>
                    <a:pt x="1336032" y="201882"/>
                  </a:cubicBezTo>
                  <a:cubicBezTo>
                    <a:pt x="1336032" y="206169"/>
                    <a:pt x="1338604" y="208312"/>
                    <a:pt x="1343747" y="208312"/>
                  </a:cubicBezTo>
                  <a:cubicBezTo>
                    <a:pt x="1346490" y="208312"/>
                    <a:pt x="1348676" y="207112"/>
                    <a:pt x="1350305" y="204711"/>
                  </a:cubicBezTo>
                  <a:cubicBezTo>
                    <a:pt x="1351934" y="202311"/>
                    <a:pt x="1352748" y="199654"/>
                    <a:pt x="1352748" y="196739"/>
                  </a:cubicBezTo>
                  <a:cubicBezTo>
                    <a:pt x="1352748" y="192796"/>
                    <a:pt x="1351377" y="189452"/>
                    <a:pt x="1348633" y="186709"/>
                  </a:cubicBezTo>
                  <a:cubicBezTo>
                    <a:pt x="1345890" y="183966"/>
                    <a:pt x="1342547" y="182594"/>
                    <a:pt x="1338604" y="182594"/>
                  </a:cubicBezTo>
                  <a:lnTo>
                    <a:pt x="1249878" y="182594"/>
                  </a:lnTo>
                  <a:close/>
                  <a:moveTo>
                    <a:pt x="1229304" y="0"/>
                  </a:moveTo>
                  <a:lnTo>
                    <a:pt x="1237019" y="0"/>
                  </a:lnTo>
                  <a:lnTo>
                    <a:pt x="1237019" y="249460"/>
                  </a:lnTo>
                  <a:lnTo>
                    <a:pt x="1486479" y="249460"/>
                  </a:lnTo>
                  <a:lnTo>
                    <a:pt x="1486479" y="257175"/>
                  </a:lnTo>
                  <a:lnTo>
                    <a:pt x="1229304" y="257175"/>
                  </a:lnTo>
                  <a:close/>
                  <a:moveTo>
                    <a:pt x="1864530" y="0"/>
                  </a:moveTo>
                  <a:lnTo>
                    <a:pt x="1872245" y="0"/>
                  </a:lnTo>
                  <a:lnTo>
                    <a:pt x="1872245" y="174879"/>
                  </a:lnTo>
                  <a:lnTo>
                    <a:pt x="1953256" y="174879"/>
                  </a:lnTo>
                  <a:lnTo>
                    <a:pt x="1970262" y="181528"/>
                  </a:lnTo>
                  <a:lnTo>
                    <a:pt x="1970453" y="181778"/>
                  </a:lnTo>
                  <a:lnTo>
                    <a:pt x="1977687" y="198025"/>
                  </a:lnTo>
                  <a:cubicBezTo>
                    <a:pt x="1977687" y="203340"/>
                    <a:pt x="1975801" y="207883"/>
                    <a:pt x="1972029" y="211655"/>
                  </a:cubicBezTo>
                  <a:cubicBezTo>
                    <a:pt x="1968257" y="215427"/>
                    <a:pt x="1963714" y="217313"/>
                    <a:pt x="1958399" y="217313"/>
                  </a:cubicBezTo>
                  <a:cubicBezTo>
                    <a:pt x="1956685" y="217313"/>
                    <a:pt x="1954284" y="216670"/>
                    <a:pt x="1951198" y="215384"/>
                  </a:cubicBezTo>
                  <a:cubicBezTo>
                    <a:pt x="1948112" y="214098"/>
                    <a:pt x="1945797" y="213455"/>
                    <a:pt x="1944254" y="213455"/>
                  </a:cubicBezTo>
                  <a:cubicBezTo>
                    <a:pt x="1942026" y="213455"/>
                    <a:pt x="1938168" y="214741"/>
                    <a:pt x="1932682" y="217313"/>
                  </a:cubicBezTo>
                  <a:cubicBezTo>
                    <a:pt x="1933024" y="210455"/>
                    <a:pt x="1936025" y="207026"/>
                    <a:pt x="1941683" y="207026"/>
                  </a:cubicBezTo>
                  <a:cubicBezTo>
                    <a:pt x="1941683" y="203254"/>
                    <a:pt x="1942454" y="199739"/>
                    <a:pt x="1943997" y="196482"/>
                  </a:cubicBezTo>
                  <a:cubicBezTo>
                    <a:pt x="1945883" y="192367"/>
                    <a:pt x="1948541" y="190310"/>
                    <a:pt x="1951970" y="190310"/>
                  </a:cubicBezTo>
                  <a:cubicBezTo>
                    <a:pt x="1956256" y="190310"/>
                    <a:pt x="1958399" y="192881"/>
                    <a:pt x="1958399" y="198025"/>
                  </a:cubicBezTo>
                  <a:cubicBezTo>
                    <a:pt x="1954970" y="197168"/>
                    <a:pt x="1953684" y="196739"/>
                    <a:pt x="1954541" y="196739"/>
                  </a:cubicBezTo>
                  <a:cubicBezTo>
                    <a:pt x="1951970" y="196739"/>
                    <a:pt x="1950684" y="198453"/>
                    <a:pt x="1950684" y="201882"/>
                  </a:cubicBezTo>
                  <a:cubicBezTo>
                    <a:pt x="1950684" y="206169"/>
                    <a:pt x="1953256" y="208312"/>
                    <a:pt x="1958399" y="208312"/>
                  </a:cubicBezTo>
                  <a:cubicBezTo>
                    <a:pt x="1961142" y="208312"/>
                    <a:pt x="1963328" y="207112"/>
                    <a:pt x="1964957" y="204711"/>
                  </a:cubicBezTo>
                  <a:cubicBezTo>
                    <a:pt x="1966586" y="202311"/>
                    <a:pt x="1967400" y="199654"/>
                    <a:pt x="1967400" y="196739"/>
                  </a:cubicBezTo>
                  <a:cubicBezTo>
                    <a:pt x="1967400" y="192796"/>
                    <a:pt x="1966029" y="189452"/>
                    <a:pt x="1963285" y="186709"/>
                  </a:cubicBezTo>
                  <a:cubicBezTo>
                    <a:pt x="1960542" y="183966"/>
                    <a:pt x="1957199" y="182594"/>
                    <a:pt x="1953256" y="182594"/>
                  </a:cubicBezTo>
                  <a:lnTo>
                    <a:pt x="1864530" y="182594"/>
                  </a:lnTo>
                  <a:close/>
                  <a:moveTo>
                    <a:pt x="1843956" y="0"/>
                  </a:moveTo>
                  <a:lnTo>
                    <a:pt x="1851671" y="0"/>
                  </a:lnTo>
                  <a:lnTo>
                    <a:pt x="1851671" y="249460"/>
                  </a:lnTo>
                  <a:lnTo>
                    <a:pt x="2101131" y="249460"/>
                  </a:lnTo>
                  <a:lnTo>
                    <a:pt x="2101131" y="257175"/>
                  </a:lnTo>
                  <a:lnTo>
                    <a:pt x="1843956" y="257175"/>
                  </a:lnTo>
                  <a:close/>
                  <a:moveTo>
                    <a:pt x="2479180" y="0"/>
                  </a:moveTo>
                  <a:lnTo>
                    <a:pt x="2486895" y="0"/>
                  </a:lnTo>
                  <a:lnTo>
                    <a:pt x="2486895" y="174879"/>
                  </a:lnTo>
                  <a:lnTo>
                    <a:pt x="2567906" y="174879"/>
                  </a:lnTo>
                  <a:lnTo>
                    <a:pt x="2584912" y="181528"/>
                  </a:lnTo>
                  <a:lnTo>
                    <a:pt x="2585103" y="181778"/>
                  </a:lnTo>
                  <a:lnTo>
                    <a:pt x="2592337" y="198025"/>
                  </a:lnTo>
                  <a:cubicBezTo>
                    <a:pt x="2592337" y="203340"/>
                    <a:pt x="2590451" y="207883"/>
                    <a:pt x="2586679" y="211655"/>
                  </a:cubicBezTo>
                  <a:cubicBezTo>
                    <a:pt x="2582907" y="215427"/>
                    <a:pt x="2578364" y="217313"/>
                    <a:pt x="2573049" y="217313"/>
                  </a:cubicBezTo>
                  <a:cubicBezTo>
                    <a:pt x="2571335" y="217313"/>
                    <a:pt x="2568934" y="216670"/>
                    <a:pt x="2565848" y="215384"/>
                  </a:cubicBezTo>
                  <a:cubicBezTo>
                    <a:pt x="2562762" y="214098"/>
                    <a:pt x="2560447" y="213455"/>
                    <a:pt x="2558904" y="213455"/>
                  </a:cubicBezTo>
                  <a:cubicBezTo>
                    <a:pt x="2556676" y="213455"/>
                    <a:pt x="2552818" y="214741"/>
                    <a:pt x="2547332" y="217313"/>
                  </a:cubicBezTo>
                  <a:cubicBezTo>
                    <a:pt x="2547674" y="210455"/>
                    <a:pt x="2550675" y="207026"/>
                    <a:pt x="2556333" y="207026"/>
                  </a:cubicBezTo>
                  <a:cubicBezTo>
                    <a:pt x="2556333" y="203254"/>
                    <a:pt x="2557104" y="199739"/>
                    <a:pt x="2558647" y="196482"/>
                  </a:cubicBezTo>
                  <a:cubicBezTo>
                    <a:pt x="2560533" y="192367"/>
                    <a:pt x="2563191" y="190310"/>
                    <a:pt x="2566620" y="190310"/>
                  </a:cubicBezTo>
                  <a:cubicBezTo>
                    <a:pt x="2570906" y="190310"/>
                    <a:pt x="2573049" y="192881"/>
                    <a:pt x="2573049" y="198025"/>
                  </a:cubicBezTo>
                  <a:cubicBezTo>
                    <a:pt x="2569620" y="197168"/>
                    <a:pt x="2568334" y="196739"/>
                    <a:pt x="2569191" y="196739"/>
                  </a:cubicBezTo>
                  <a:cubicBezTo>
                    <a:pt x="2566620" y="196739"/>
                    <a:pt x="2565334" y="198453"/>
                    <a:pt x="2565334" y="201882"/>
                  </a:cubicBezTo>
                  <a:cubicBezTo>
                    <a:pt x="2565334" y="206169"/>
                    <a:pt x="2567906" y="208312"/>
                    <a:pt x="2573049" y="208312"/>
                  </a:cubicBezTo>
                  <a:cubicBezTo>
                    <a:pt x="2575792" y="208312"/>
                    <a:pt x="2577978" y="207112"/>
                    <a:pt x="2579607" y="204711"/>
                  </a:cubicBezTo>
                  <a:cubicBezTo>
                    <a:pt x="2581236" y="202311"/>
                    <a:pt x="2582050" y="199654"/>
                    <a:pt x="2582050" y="196739"/>
                  </a:cubicBezTo>
                  <a:cubicBezTo>
                    <a:pt x="2582050" y="192796"/>
                    <a:pt x="2580679" y="189452"/>
                    <a:pt x="2577935" y="186709"/>
                  </a:cubicBezTo>
                  <a:cubicBezTo>
                    <a:pt x="2575192" y="183966"/>
                    <a:pt x="2571849" y="182594"/>
                    <a:pt x="2567906" y="182594"/>
                  </a:cubicBezTo>
                  <a:lnTo>
                    <a:pt x="2479180" y="182594"/>
                  </a:lnTo>
                  <a:close/>
                  <a:moveTo>
                    <a:pt x="2458606" y="0"/>
                  </a:moveTo>
                  <a:lnTo>
                    <a:pt x="2466321" y="0"/>
                  </a:lnTo>
                  <a:lnTo>
                    <a:pt x="2466321" y="249460"/>
                  </a:lnTo>
                  <a:lnTo>
                    <a:pt x="2715781" y="249460"/>
                  </a:lnTo>
                  <a:lnTo>
                    <a:pt x="2715781" y="257175"/>
                  </a:lnTo>
                  <a:lnTo>
                    <a:pt x="2458606" y="257175"/>
                  </a:ln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000" dirty="0"/>
            </a:p>
          </p:txBody>
        </p:sp>
        <p:sp>
          <p:nvSpPr>
            <p:cNvPr id="11" name="TextBox 10">
              <a:extLst>
                <a:ext uri="{FF2B5EF4-FFF2-40B4-BE49-F238E27FC236}">
                  <a16:creationId xmlns:a16="http://schemas.microsoft.com/office/drawing/2014/main" id="{5EF7D356-7BE9-494C-B9E7-EDF9187422B9}"/>
                </a:ext>
              </a:extLst>
            </p:cNvPr>
            <p:cNvSpPr txBox="1"/>
            <p:nvPr/>
          </p:nvSpPr>
          <p:spPr>
            <a:xfrm>
              <a:off x="0" y="2538781"/>
              <a:ext cx="274320" cy="2286000"/>
            </a:xfrm>
            <a:custGeom>
              <a:avLst/>
              <a:gdLst/>
              <a:ahLst/>
              <a:cxnLst/>
              <a:rect l="l" t="t" r="r" b="b"/>
              <a:pathLst>
                <a:path w="228600" h="2072018">
                  <a:moveTo>
                    <a:pt x="80010" y="2008010"/>
                  </a:moveTo>
                  <a:lnTo>
                    <a:pt x="86868" y="2013725"/>
                  </a:lnTo>
                  <a:cubicBezTo>
                    <a:pt x="86106" y="2018297"/>
                    <a:pt x="85725" y="2021345"/>
                    <a:pt x="85725" y="2022869"/>
                  </a:cubicBezTo>
                  <a:cubicBezTo>
                    <a:pt x="85725" y="2030337"/>
                    <a:pt x="89535" y="2036357"/>
                    <a:pt x="97155" y="2040929"/>
                  </a:cubicBezTo>
                  <a:cubicBezTo>
                    <a:pt x="103708" y="2044891"/>
                    <a:pt x="110947" y="2046872"/>
                    <a:pt x="118872" y="2046872"/>
                  </a:cubicBezTo>
                  <a:lnTo>
                    <a:pt x="228600" y="2046872"/>
                  </a:lnTo>
                  <a:lnTo>
                    <a:pt x="228600" y="2053730"/>
                  </a:lnTo>
                  <a:lnTo>
                    <a:pt x="115443" y="2053730"/>
                  </a:lnTo>
                  <a:cubicBezTo>
                    <a:pt x="105384" y="2053730"/>
                    <a:pt x="96545" y="2050758"/>
                    <a:pt x="88925" y="2044815"/>
                  </a:cubicBezTo>
                  <a:cubicBezTo>
                    <a:pt x="80695" y="2038414"/>
                    <a:pt x="76581" y="2030337"/>
                    <a:pt x="76581" y="2020583"/>
                  </a:cubicBezTo>
                  <a:cubicBezTo>
                    <a:pt x="76581" y="2018297"/>
                    <a:pt x="77724" y="2014106"/>
                    <a:pt x="80010" y="2008010"/>
                  </a:cubicBezTo>
                  <a:close/>
                  <a:moveTo>
                    <a:pt x="61722" y="2008010"/>
                  </a:moveTo>
                  <a:lnTo>
                    <a:pt x="66065" y="2011896"/>
                  </a:lnTo>
                  <a:lnTo>
                    <a:pt x="56007" y="2028584"/>
                  </a:lnTo>
                  <a:cubicBezTo>
                    <a:pt x="47625" y="2042605"/>
                    <a:pt x="40005" y="2050225"/>
                    <a:pt x="33147" y="2051444"/>
                  </a:cubicBezTo>
                  <a:cubicBezTo>
                    <a:pt x="28879" y="2052206"/>
                    <a:pt x="24536" y="2053806"/>
                    <a:pt x="20116" y="2056245"/>
                  </a:cubicBezTo>
                  <a:lnTo>
                    <a:pt x="17830" y="2053730"/>
                  </a:lnTo>
                  <a:cubicBezTo>
                    <a:pt x="20421" y="2050682"/>
                    <a:pt x="22174" y="2046491"/>
                    <a:pt x="23088" y="2041157"/>
                  </a:cubicBezTo>
                  <a:cubicBezTo>
                    <a:pt x="25374" y="2033537"/>
                    <a:pt x="33299" y="2025536"/>
                    <a:pt x="46863" y="2017154"/>
                  </a:cubicBezTo>
                  <a:close/>
                  <a:moveTo>
                    <a:pt x="106299" y="1992008"/>
                  </a:moveTo>
                  <a:cubicBezTo>
                    <a:pt x="113004" y="1992008"/>
                    <a:pt x="118681" y="1994332"/>
                    <a:pt x="123329" y="1998980"/>
                  </a:cubicBezTo>
                  <a:cubicBezTo>
                    <a:pt x="127978" y="2003629"/>
                    <a:pt x="130302" y="2009306"/>
                    <a:pt x="130302" y="2016011"/>
                  </a:cubicBezTo>
                  <a:cubicBezTo>
                    <a:pt x="130302" y="2021193"/>
                    <a:pt x="128549" y="2025727"/>
                    <a:pt x="125044" y="2029613"/>
                  </a:cubicBezTo>
                  <a:cubicBezTo>
                    <a:pt x="121539" y="2033499"/>
                    <a:pt x="117195" y="2035442"/>
                    <a:pt x="112014" y="2035442"/>
                  </a:cubicBezTo>
                  <a:cubicBezTo>
                    <a:pt x="107746" y="2035442"/>
                    <a:pt x="104127" y="2034032"/>
                    <a:pt x="101155" y="2031213"/>
                  </a:cubicBezTo>
                  <a:cubicBezTo>
                    <a:pt x="98183" y="2028394"/>
                    <a:pt x="96697" y="2024850"/>
                    <a:pt x="96697" y="2020583"/>
                  </a:cubicBezTo>
                  <a:cubicBezTo>
                    <a:pt x="96697" y="2017230"/>
                    <a:pt x="97840" y="2014487"/>
                    <a:pt x="100126" y="2012354"/>
                  </a:cubicBezTo>
                  <a:cubicBezTo>
                    <a:pt x="102412" y="2010220"/>
                    <a:pt x="105232" y="2009153"/>
                    <a:pt x="108585" y="2009153"/>
                  </a:cubicBezTo>
                  <a:cubicBezTo>
                    <a:pt x="113157" y="2009153"/>
                    <a:pt x="115443" y="2011439"/>
                    <a:pt x="115443" y="2016011"/>
                  </a:cubicBezTo>
                  <a:cubicBezTo>
                    <a:pt x="115138" y="2017992"/>
                    <a:pt x="114376" y="2019516"/>
                    <a:pt x="113157" y="2020583"/>
                  </a:cubicBezTo>
                  <a:cubicBezTo>
                    <a:pt x="113157" y="2017535"/>
                    <a:pt x="111633" y="2016011"/>
                    <a:pt x="108585" y="2016011"/>
                  </a:cubicBezTo>
                  <a:cubicBezTo>
                    <a:pt x="104775" y="2016011"/>
                    <a:pt x="102870" y="2017916"/>
                    <a:pt x="102870" y="2021726"/>
                  </a:cubicBezTo>
                  <a:cubicBezTo>
                    <a:pt x="102870" y="2026298"/>
                    <a:pt x="105918" y="2028584"/>
                    <a:pt x="112014" y="2028584"/>
                  </a:cubicBezTo>
                  <a:cubicBezTo>
                    <a:pt x="115519" y="2028584"/>
                    <a:pt x="118300" y="2027213"/>
                    <a:pt x="120358" y="2024469"/>
                  </a:cubicBezTo>
                  <a:cubicBezTo>
                    <a:pt x="122415" y="2021726"/>
                    <a:pt x="123444" y="2018526"/>
                    <a:pt x="123444" y="2014868"/>
                  </a:cubicBezTo>
                  <a:cubicBezTo>
                    <a:pt x="123444" y="2010753"/>
                    <a:pt x="121996" y="2007248"/>
                    <a:pt x="119100" y="2004353"/>
                  </a:cubicBezTo>
                  <a:cubicBezTo>
                    <a:pt x="116205" y="2001457"/>
                    <a:pt x="112699" y="2000009"/>
                    <a:pt x="108585" y="2000009"/>
                  </a:cubicBezTo>
                  <a:cubicBezTo>
                    <a:pt x="104165" y="2000009"/>
                    <a:pt x="99974" y="2001152"/>
                    <a:pt x="96012" y="2003438"/>
                  </a:cubicBezTo>
                  <a:lnTo>
                    <a:pt x="90297" y="1997723"/>
                  </a:lnTo>
                  <a:cubicBezTo>
                    <a:pt x="97155" y="1993913"/>
                    <a:pt x="102489" y="1992008"/>
                    <a:pt x="106299" y="1992008"/>
                  </a:cubicBezTo>
                  <a:close/>
                  <a:moveTo>
                    <a:pt x="22860" y="1984007"/>
                  </a:moveTo>
                  <a:cubicBezTo>
                    <a:pt x="23774" y="1989341"/>
                    <a:pt x="25679" y="1993913"/>
                    <a:pt x="28575" y="1997723"/>
                  </a:cubicBezTo>
                  <a:cubicBezTo>
                    <a:pt x="32080" y="2002295"/>
                    <a:pt x="36271" y="2004581"/>
                    <a:pt x="41148" y="2004581"/>
                  </a:cubicBezTo>
                  <a:cubicBezTo>
                    <a:pt x="47091" y="2004429"/>
                    <a:pt x="56235" y="2001000"/>
                    <a:pt x="68580" y="1994294"/>
                  </a:cubicBezTo>
                  <a:lnTo>
                    <a:pt x="77724" y="2003438"/>
                  </a:lnTo>
                  <a:cubicBezTo>
                    <a:pt x="71628" y="2016545"/>
                    <a:pt x="68580" y="2026070"/>
                    <a:pt x="68580" y="2032013"/>
                  </a:cubicBezTo>
                  <a:cubicBezTo>
                    <a:pt x="68580" y="2036433"/>
                    <a:pt x="69799" y="2040395"/>
                    <a:pt x="72237" y="2043900"/>
                  </a:cubicBezTo>
                  <a:cubicBezTo>
                    <a:pt x="74676" y="2047406"/>
                    <a:pt x="78028" y="2049158"/>
                    <a:pt x="82296" y="2049158"/>
                  </a:cubicBezTo>
                  <a:cubicBezTo>
                    <a:pt x="79248" y="2052206"/>
                    <a:pt x="75819" y="2053730"/>
                    <a:pt x="72009" y="2053730"/>
                  </a:cubicBezTo>
                  <a:cubicBezTo>
                    <a:pt x="68199" y="2053730"/>
                    <a:pt x="65151" y="2052244"/>
                    <a:pt x="62865" y="2049272"/>
                  </a:cubicBezTo>
                  <a:cubicBezTo>
                    <a:pt x="60579" y="2046301"/>
                    <a:pt x="59436" y="2042834"/>
                    <a:pt x="59436" y="2038871"/>
                  </a:cubicBezTo>
                  <a:cubicBezTo>
                    <a:pt x="59436" y="2031861"/>
                    <a:pt x="62484" y="2023098"/>
                    <a:pt x="68580" y="2012582"/>
                  </a:cubicBezTo>
                  <a:lnTo>
                    <a:pt x="61722" y="2004581"/>
                  </a:lnTo>
                  <a:cubicBezTo>
                    <a:pt x="50901" y="2012201"/>
                    <a:pt x="42138" y="2016011"/>
                    <a:pt x="35433" y="2016011"/>
                  </a:cubicBezTo>
                  <a:cubicBezTo>
                    <a:pt x="30708" y="2016011"/>
                    <a:pt x="26860" y="2014182"/>
                    <a:pt x="23888" y="2010525"/>
                  </a:cubicBezTo>
                  <a:cubicBezTo>
                    <a:pt x="20917" y="2006867"/>
                    <a:pt x="19431" y="2002600"/>
                    <a:pt x="19431" y="1997723"/>
                  </a:cubicBezTo>
                  <a:cubicBezTo>
                    <a:pt x="19431" y="1991322"/>
                    <a:pt x="20574" y="1986750"/>
                    <a:pt x="22860" y="1984007"/>
                  </a:cubicBezTo>
                  <a:close/>
                  <a:moveTo>
                    <a:pt x="65151" y="1976006"/>
                  </a:moveTo>
                  <a:lnTo>
                    <a:pt x="96012" y="2008010"/>
                  </a:lnTo>
                  <a:lnTo>
                    <a:pt x="90754" y="2013497"/>
                  </a:lnTo>
                  <a:lnTo>
                    <a:pt x="59207" y="1981035"/>
                  </a:lnTo>
                  <a:close/>
                  <a:moveTo>
                    <a:pt x="56007" y="1941716"/>
                  </a:moveTo>
                  <a:cubicBezTo>
                    <a:pt x="62712" y="1941716"/>
                    <a:pt x="68427" y="1943850"/>
                    <a:pt x="73152" y="1948117"/>
                  </a:cubicBezTo>
                  <a:cubicBezTo>
                    <a:pt x="77876" y="1952384"/>
                    <a:pt x="80162" y="1957871"/>
                    <a:pt x="80010" y="1964576"/>
                  </a:cubicBezTo>
                  <a:cubicBezTo>
                    <a:pt x="79857" y="1970825"/>
                    <a:pt x="77952" y="1976540"/>
                    <a:pt x="74295" y="1981721"/>
                  </a:cubicBezTo>
                  <a:lnTo>
                    <a:pt x="68580" y="1977149"/>
                  </a:lnTo>
                  <a:cubicBezTo>
                    <a:pt x="70866" y="1973492"/>
                    <a:pt x="72009" y="1969682"/>
                    <a:pt x="72009" y="1965719"/>
                  </a:cubicBezTo>
                  <a:cubicBezTo>
                    <a:pt x="72009" y="1961604"/>
                    <a:pt x="70561" y="1958099"/>
                    <a:pt x="67665" y="1955204"/>
                  </a:cubicBezTo>
                  <a:cubicBezTo>
                    <a:pt x="64770" y="1952308"/>
                    <a:pt x="61264" y="1950860"/>
                    <a:pt x="57150" y="1950860"/>
                  </a:cubicBezTo>
                  <a:cubicBezTo>
                    <a:pt x="53797" y="1950860"/>
                    <a:pt x="50673" y="1951775"/>
                    <a:pt x="47777" y="1953603"/>
                  </a:cubicBezTo>
                  <a:cubicBezTo>
                    <a:pt x="44881" y="1955432"/>
                    <a:pt x="43434" y="1957947"/>
                    <a:pt x="43434" y="1961147"/>
                  </a:cubicBezTo>
                  <a:cubicBezTo>
                    <a:pt x="43434" y="1966481"/>
                    <a:pt x="45720" y="1969148"/>
                    <a:pt x="50292" y="1969148"/>
                  </a:cubicBezTo>
                  <a:cubicBezTo>
                    <a:pt x="54102" y="1969148"/>
                    <a:pt x="56007" y="1967243"/>
                    <a:pt x="56007" y="1963433"/>
                  </a:cubicBezTo>
                  <a:cubicBezTo>
                    <a:pt x="56007" y="1961147"/>
                    <a:pt x="54483" y="1959242"/>
                    <a:pt x="51435" y="1957718"/>
                  </a:cubicBezTo>
                  <a:cubicBezTo>
                    <a:pt x="58293" y="1957718"/>
                    <a:pt x="61722" y="1960385"/>
                    <a:pt x="61722" y="1965719"/>
                  </a:cubicBezTo>
                  <a:cubicBezTo>
                    <a:pt x="61722" y="1968767"/>
                    <a:pt x="60579" y="1971244"/>
                    <a:pt x="58293" y="1973149"/>
                  </a:cubicBezTo>
                  <a:cubicBezTo>
                    <a:pt x="56007" y="1975054"/>
                    <a:pt x="53340" y="1976006"/>
                    <a:pt x="50292" y="1976006"/>
                  </a:cubicBezTo>
                  <a:cubicBezTo>
                    <a:pt x="46024" y="1976006"/>
                    <a:pt x="42481" y="1974406"/>
                    <a:pt x="39662" y="1971206"/>
                  </a:cubicBezTo>
                  <a:cubicBezTo>
                    <a:pt x="36842" y="1968005"/>
                    <a:pt x="35433" y="1964271"/>
                    <a:pt x="35433" y="1960004"/>
                  </a:cubicBezTo>
                  <a:cubicBezTo>
                    <a:pt x="35433" y="1954670"/>
                    <a:pt x="37490" y="1950289"/>
                    <a:pt x="41605" y="1946860"/>
                  </a:cubicBezTo>
                  <a:cubicBezTo>
                    <a:pt x="45720" y="1943431"/>
                    <a:pt x="50520" y="1941716"/>
                    <a:pt x="56007" y="1941716"/>
                  </a:cubicBezTo>
                  <a:close/>
                  <a:moveTo>
                    <a:pt x="78867" y="1913141"/>
                  </a:moveTo>
                  <a:cubicBezTo>
                    <a:pt x="86182" y="1913141"/>
                    <a:pt x="92049" y="1916723"/>
                    <a:pt x="96469" y="1923885"/>
                  </a:cubicBezTo>
                  <a:cubicBezTo>
                    <a:pt x="99212" y="1928457"/>
                    <a:pt x="100584" y="1933639"/>
                    <a:pt x="100584" y="1939430"/>
                  </a:cubicBezTo>
                  <a:cubicBezTo>
                    <a:pt x="100584" y="1950860"/>
                    <a:pt x="96393" y="1963814"/>
                    <a:pt x="88011" y="1978292"/>
                  </a:cubicBezTo>
                  <a:lnTo>
                    <a:pt x="93726" y="1984007"/>
                  </a:lnTo>
                  <a:cubicBezTo>
                    <a:pt x="111252" y="1974101"/>
                    <a:pt x="122682" y="1969148"/>
                    <a:pt x="128016" y="1969148"/>
                  </a:cubicBezTo>
                  <a:cubicBezTo>
                    <a:pt x="136093" y="1969301"/>
                    <a:pt x="142798" y="1971053"/>
                    <a:pt x="148132" y="1974406"/>
                  </a:cubicBezTo>
                  <a:cubicBezTo>
                    <a:pt x="154533" y="1978521"/>
                    <a:pt x="157734" y="1984388"/>
                    <a:pt x="157734" y="1992008"/>
                  </a:cubicBezTo>
                  <a:cubicBezTo>
                    <a:pt x="157734" y="1995361"/>
                    <a:pt x="156591" y="2000123"/>
                    <a:pt x="154305" y="2006296"/>
                  </a:cubicBezTo>
                  <a:cubicBezTo>
                    <a:pt x="152019" y="2012468"/>
                    <a:pt x="150876" y="2017230"/>
                    <a:pt x="150876" y="2020583"/>
                  </a:cubicBezTo>
                  <a:cubicBezTo>
                    <a:pt x="150876" y="2022717"/>
                    <a:pt x="151638" y="2025765"/>
                    <a:pt x="153162" y="2029727"/>
                  </a:cubicBezTo>
                  <a:cubicBezTo>
                    <a:pt x="146304" y="2026070"/>
                    <a:pt x="142875" y="2019593"/>
                    <a:pt x="142875" y="2010296"/>
                  </a:cubicBezTo>
                  <a:cubicBezTo>
                    <a:pt x="142875" y="2002676"/>
                    <a:pt x="140398" y="1996199"/>
                    <a:pt x="135445" y="1990865"/>
                  </a:cubicBezTo>
                  <a:cubicBezTo>
                    <a:pt x="130492" y="1985531"/>
                    <a:pt x="124206" y="1982864"/>
                    <a:pt x="116586" y="1982864"/>
                  </a:cubicBezTo>
                  <a:cubicBezTo>
                    <a:pt x="107442" y="1982864"/>
                    <a:pt x="97536" y="1986674"/>
                    <a:pt x="86868" y="1994294"/>
                  </a:cubicBezTo>
                  <a:lnTo>
                    <a:pt x="77724" y="1985150"/>
                  </a:lnTo>
                  <a:cubicBezTo>
                    <a:pt x="86106" y="1975092"/>
                    <a:pt x="90297" y="1965567"/>
                    <a:pt x="90297" y="1956575"/>
                  </a:cubicBezTo>
                  <a:cubicBezTo>
                    <a:pt x="90297" y="1949412"/>
                    <a:pt x="88239" y="1943050"/>
                    <a:pt x="84124" y="1937487"/>
                  </a:cubicBezTo>
                  <a:cubicBezTo>
                    <a:pt x="80010" y="1931924"/>
                    <a:pt x="74447" y="1929143"/>
                    <a:pt x="67437" y="1929143"/>
                  </a:cubicBezTo>
                  <a:cubicBezTo>
                    <a:pt x="66522" y="1929143"/>
                    <a:pt x="65189" y="1929334"/>
                    <a:pt x="63436" y="1929715"/>
                  </a:cubicBezTo>
                  <a:cubicBezTo>
                    <a:pt x="61684" y="1930096"/>
                    <a:pt x="60350" y="1930286"/>
                    <a:pt x="59436" y="1930286"/>
                  </a:cubicBezTo>
                  <a:cubicBezTo>
                    <a:pt x="50596" y="1930286"/>
                    <a:pt x="44881" y="1926857"/>
                    <a:pt x="42291" y="1919999"/>
                  </a:cubicBezTo>
                  <a:cubicBezTo>
                    <a:pt x="44729" y="1921523"/>
                    <a:pt x="47396" y="1922285"/>
                    <a:pt x="50292" y="1922285"/>
                  </a:cubicBezTo>
                  <a:cubicBezTo>
                    <a:pt x="52882" y="1922285"/>
                    <a:pt x="55549" y="1921523"/>
                    <a:pt x="58293" y="1919999"/>
                  </a:cubicBezTo>
                  <a:cubicBezTo>
                    <a:pt x="66370" y="1915427"/>
                    <a:pt x="73228" y="1913141"/>
                    <a:pt x="78867" y="1913141"/>
                  </a:cubicBezTo>
                  <a:close/>
                  <a:moveTo>
                    <a:pt x="169164" y="1898282"/>
                  </a:moveTo>
                  <a:lnTo>
                    <a:pt x="171450" y="1900568"/>
                  </a:lnTo>
                  <a:lnTo>
                    <a:pt x="164592" y="1917713"/>
                  </a:lnTo>
                  <a:cubicBezTo>
                    <a:pt x="158648" y="1932648"/>
                    <a:pt x="151409" y="1942935"/>
                    <a:pt x="142875" y="1948574"/>
                  </a:cubicBezTo>
                  <a:lnTo>
                    <a:pt x="93954" y="1980807"/>
                  </a:lnTo>
                  <a:lnTo>
                    <a:pt x="90754" y="1977835"/>
                  </a:lnTo>
                  <a:lnTo>
                    <a:pt x="124587" y="1925714"/>
                  </a:lnTo>
                  <a:cubicBezTo>
                    <a:pt x="129311" y="1918399"/>
                    <a:pt x="138074" y="1911922"/>
                    <a:pt x="150876" y="1906283"/>
                  </a:cubicBezTo>
                  <a:close/>
                  <a:moveTo>
                    <a:pt x="18288" y="1843418"/>
                  </a:moveTo>
                  <a:lnTo>
                    <a:pt x="25146" y="1843418"/>
                  </a:lnTo>
                  <a:lnTo>
                    <a:pt x="25146" y="1961147"/>
                  </a:lnTo>
                  <a:cubicBezTo>
                    <a:pt x="25146" y="1968310"/>
                    <a:pt x="27394" y="1974482"/>
                    <a:pt x="31889" y="1979664"/>
                  </a:cubicBezTo>
                  <a:cubicBezTo>
                    <a:pt x="36385" y="1984845"/>
                    <a:pt x="42138" y="1987436"/>
                    <a:pt x="49149" y="1987436"/>
                  </a:cubicBezTo>
                  <a:cubicBezTo>
                    <a:pt x="52044" y="1987436"/>
                    <a:pt x="55473" y="1986674"/>
                    <a:pt x="59436" y="1985150"/>
                  </a:cubicBezTo>
                  <a:lnTo>
                    <a:pt x="65151" y="1990865"/>
                  </a:lnTo>
                  <a:cubicBezTo>
                    <a:pt x="59969" y="1993913"/>
                    <a:pt x="55016" y="1995437"/>
                    <a:pt x="50292" y="1995437"/>
                  </a:cubicBezTo>
                  <a:cubicBezTo>
                    <a:pt x="41300" y="1995437"/>
                    <a:pt x="33718" y="1992503"/>
                    <a:pt x="27546" y="1986636"/>
                  </a:cubicBezTo>
                  <a:cubicBezTo>
                    <a:pt x="21374" y="1980769"/>
                    <a:pt x="18288" y="1973415"/>
                    <a:pt x="18288" y="1964576"/>
                  </a:cubicBezTo>
                  <a:close/>
                  <a:moveTo>
                    <a:pt x="0" y="1843418"/>
                  </a:moveTo>
                  <a:lnTo>
                    <a:pt x="6858" y="1843418"/>
                  </a:lnTo>
                  <a:lnTo>
                    <a:pt x="6858" y="2065160"/>
                  </a:lnTo>
                  <a:lnTo>
                    <a:pt x="228600" y="2065160"/>
                  </a:lnTo>
                  <a:lnTo>
                    <a:pt x="228600" y="2072018"/>
                  </a:lnTo>
                  <a:lnTo>
                    <a:pt x="0" y="2072018"/>
                  </a:lnTo>
                  <a:close/>
                  <a:moveTo>
                    <a:pt x="80010" y="1639328"/>
                  </a:moveTo>
                  <a:lnTo>
                    <a:pt x="86868" y="1645043"/>
                  </a:lnTo>
                  <a:cubicBezTo>
                    <a:pt x="86106" y="1649615"/>
                    <a:pt x="85725" y="1652663"/>
                    <a:pt x="85725" y="1654187"/>
                  </a:cubicBezTo>
                  <a:cubicBezTo>
                    <a:pt x="85725" y="1661654"/>
                    <a:pt x="89535" y="1667674"/>
                    <a:pt x="97155" y="1672246"/>
                  </a:cubicBezTo>
                  <a:cubicBezTo>
                    <a:pt x="103708" y="1676209"/>
                    <a:pt x="110947" y="1678190"/>
                    <a:pt x="118872" y="1678190"/>
                  </a:cubicBezTo>
                  <a:lnTo>
                    <a:pt x="228600" y="1678190"/>
                  </a:lnTo>
                  <a:lnTo>
                    <a:pt x="228600" y="1685048"/>
                  </a:lnTo>
                  <a:lnTo>
                    <a:pt x="115443" y="1685048"/>
                  </a:lnTo>
                  <a:cubicBezTo>
                    <a:pt x="105384" y="1685048"/>
                    <a:pt x="96545" y="1682076"/>
                    <a:pt x="88925" y="1676132"/>
                  </a:cubicBezTo>
                  <a:cubicBezTo>
                    <a:pt x="80695" y="1669732"/>
                    <a:pt x="76581" y="1661654"/>
                    <a:pt x="76581" y="1651901"/>
                  </a:cubicBezTo>
                  <a:cubicBezTo>
                    <a:pt x="76581" y="1649615"/>
                    <a:pt x="77724" y="1645424"/>
                    <a:pt x="80010" y="1639328"/>
                  </a:cubicBezTo>
                  <a:close/>
                  <a:moveTo>
                    <a:pt x="61722" y="1639328"/>
                  </a:moveTo>
                  <a:lnTo>
                    <a:pt x="66065" y="1643214"/>
                  </a:lnTo>
                  <a:lnTo>
                    <a:pt x="56007" y="1659902"/>
                  </a:lnTo>
                  <a:cubicBezTo>
                    <a:pt x="47625" y="1673923"/>
                    <a:pt x="40005" y="1681543"/>
                    <a:pt x="33147" y="1682762"/>
                  </a:cubicBezTo>
                  <a:cubicBezTo>
                    <a:pt x="28879" y="1683524"/>
                    <a:pt x="24536" y="1685124"/>
                    <a:pt x="20116" y="1687562"/>
                  </a:cubicBezTo>
                  <a:lnTo>
                    <a:pt x="17830" y="1685048"/>
                  </a:lnTo>
                  <a:cubicBezTo>
                    <a:pt x="20421" y="1682000"/>
                    <a:pt x="22174" y="1677809"/>
                    <a:pt x="23088" y="1672475"/>
                  </a:cubicBezTo>
                  <a:cubicBezTo>
                    <a:pt x="25374" y="1664855"/>
                    <a:pt x="33299" y="1656854"/>
                    <a:pt x="46863" y="1648472"/>
                  </a:cubicBezTo>
                  <a:close/>
                  <a:moveTo>
                    <a:pt x="106299" y="1623326"/>
                  </a:moveTo>
                  <a:cubicBezTo>
                    <a:pt x="113004" y="1623326"/>
                    <a:pt x="118681" y="1625650"/>
                    <a:pt x="123329" y="1630298"/>
                  </a:cubicBezTo>
                  <a:cubicBezTo>
                    <a:pt x="127978" y="1634946"/>
                    <a:pt x="130302" y="1640623"/>
                    <a:pt x="130302" y="1647329"/>
                  </a:cubicBezTo>
                  <a:cubicBezTo>
                    <a:pt x="130302" y="1652510"/>
                    <a:pt x="128549" y="1657044"/>
                    <a:pt x="125044" y="1660931"/>
                  </a:cubicBezTo>
                  <a:cubicBezTo>
                    <a:pt x="121539" y="1664817"/>
                    <a:pt x="117195" y="1666760"/>
                    <a:pt x="112014" y="1666760"/>
                  </a:cubicBezTo>
                  <a:cubicBezTo>
                    <a:pt x="107746" y="1666760"/>
                    <a:pt x="104127" y="1665350"/>
                    <a:pt x="101155" y="1662531"/>
                  </a:cubicBezTo>
                  <a:cubicBezTo>
                    <a:pt x="98183" y="1659711"/>
                    <a:pt x="96697" y="1656168"/>
                    <a:pt x="96697" y="1651901"/>
                  </a:cubicBezTo>
                  <a:cubicBezTo>
                    <a:pt x="96697" y="1648548"/>
                    <a:pt x="97840" y="1645805"/>
                    <a:pt x="100126" y="1643671"/>
                  </a:cubicBezTo>
                  <a:cubicBezTo>
                    <a:pt x="102412" y="1641538"/>
                    <a:pt x="105232" y="1640471"/>
                    <a:pt x="108585" y="1640471"/>
                  </a:cubicBezTo>
                  <a:cubicBezTo>
                    <a:pt x="113157" y="1640471"/>
                    <a:pt x="115443" y="1642757"/>
                    <a:pt x="115443" y="1647329"/>
                  </a:cubicBezTo>
                  <a:cubicBezTo>
                    <a:pt x="115138" y="1649310"/>
                    <a:pt x="114376" y="1650834"/>
                    <a:pt x="113157" y="1651901"/>
                  </a:cubicBezTo>
                  <a:cubicBezTo>
                    <a:pt x="113157" y="1648853"/>
                    <a:pt x="111633" y="1647329"/>
                    <a:pt x="108585" y="1647329"/>
                  </a:cubicBezTo>
                  <a:cubicBezTo>
                    <a:pt x="104775" y="1647329"/>
                    <a:pt x="102870" y="1649234"/>
                    <a:pt x="102870" y="1653044"/>
                  </a:cubicBezTo>
                  <a:cubicBezTo>
                    <a:pt x="102870" y="1657616"/>
                    <a:pt x="105918" y="1659902"/>
                    <a:pt x="112014" y="1659902"/>
                  </a:cubicBezTo>
                  <a:cubicBezTo>
                    <a:pt x="115519" y="1659902"/>
                    <a:pt x="118300" y="1658530"/>
                    <a:pt x="120358" y="1655787"/>
                  </a:cubicBezTo>
                  <a:cubicBezTo>
                    <a:pt x="122415" y="1653044"/>
                    <a:pt x="123444" y="1649843"/>
                    <a:pt x="123444" y="1646186"/>
                  </a:cubicBezTo>
                  <a:cubicBezTo>
                    <a:pt x="123444" y="1642071"/>
                    <a:pt x="121996" y="1638566"/>
                    <a:pt x="119100" y="1635670"/>
                  </a:cubicBezTo>
                  <a:cubicBezTo>
                    <a:pt x="116205" y="1632775"/>
                    <a:pt x="112699" y="1631327"/>
                    <a:pt x="108585" y="1631327"/>
                  </a:cubicBezTo>
                  <a:cubicBezTo>
                    <a:pt x="104165" y="1631327"/>
                    <a:pt x="99974" y="1632470"/>
                    <a:pt x="96012" y="1634756"/>
                  </a:cubicBezTo>
                  <a:lnTo>
                    <a:pt x="90297" y="1629041"/>
                  </a:lnTo>
                  <a:cubicBezTo>
                    <a:pt x="97155" y="1625231"/>
                    <a:pt x="102489" y="1623326"/>
                    <a:pt x="106299" y="1623326"/>
                  </a:cubicBezTo>
                  <a:close/>
                  <a:moveTo>
                    <a:pt x="22860" y="1615325"/>
                  </a:moveTo>
                  <a:cubicBezTo>
                    <a:pt x="23774" y="1620659"/>
                    <a:pt x="25679" y="1625231"/>
                    <a:pt x="28575" y="1629041"/>
                  </a:cubicBezTo>
                  <a:cubicBezTo>
                    <a:pt x="32080" y="1633613"/>
                    <a:pt x="36271" y="1635899"/>
                    <a:pt x="41148" y="1635899"/>
                  </a:cubicBezTo>
                  <a:cubicBezTo>
                    <a:pt x="47091" y="1635746"/>
                    <a:pt x="56235" y="1632317"/>
                    <a:pt x="68580" y="1625612"/>
                  </a:cubicBezTo>
                  <a:lnTo>
                    <a:pt x="77724" y="1634756"/>
                  </a:lnTo>
                  <a:cubicBezTo>
                    <a:pt x="71628" y="1647862"/>
                    <a:pt x="68580" y="1657387"/>
                    <a:pt x="68580" y="1663331"/>
                  </a:cubicBezTo>
                  <a:cubicBezTo>
                    <a:pt x="68580" y="1667750"/>
                    <a:pt x="69799" y="1671713"/>
                    <a:pt x="72237" y="1675218"/>
                  </a:cubicBezTo>
                  <a:cubicBezTo>
                    <a:pt x="74676" y="1678723"/>
                    <a:pt x="78028" y="1680476"/>
                    <a:pt x="82296" y="1680476"/>
                  </a:cubicBezTo>
                  <a:cubicBezTo>
                    <a:pt x="79248" y="1683524"/>
                    <a:pt x="75819" y="1685048"/>
                    <a:pt x="72009" y="1685048"/>
                  </a:cubicBezTo>
                  <a:cubicBezTo>
                    <a:pt x="68199" y="1685048"/>
                    <a:pt x="65151" y="1683562"/>
                    <a:pt x="62865" y="1680590"/>
                  </a:cubicBezTo>
                  <a:cubicBezTo>
                    <a:pt x="60579" y="1677618"/>
                    <a:pt x="59436" y="1674151"/>
                    <a:pt x="59436" y="1670189"/>
                  </a:cubicBezTo>
                  <a:cubicBezTo>
                    <a:pt x="59436" y="1663178"/>
                    <a:pt x="62484" y="1654415"/>
                    <a:pt x="68580" y="1643900"/>
                  </a:cubicBezTo>
                  <a:lnTo>
                    <a:pt x="61722" y="1635899"/>
                  </a:lnTo>
                  <a:cubicBezTo>
                    <a:pt x="50901" y="1643519"/>
                    <a:pt x="42138" y="1647329"/>
                    <a:pt x="35433" y="1647329"/>
                  </a:cubicBezTo>
                  <a:cubicBezTo>
                    <a:pt x="30708" y="1647329"/>
                    <a:pt x="26860" y="1645500"/>
                    <a:pt x="23888" y="1641842"/>
                  </a:cubicBezTo>
                  <a:cubicBezTo>
                    <a:pt x="20917" y="1638185"/>
                    <a:pt x="19431" y="1633918"/>
                    <a:pt x="19431" y="1629041"/>
                  </a:cubicBezTo>
                  <a:cubicBezTo>
                    <a:pt x="19431" y="1622640"/>
                    <a:pt x="20574" y="1618068"/>
                    <a:pt x="22860" y="1615325"/>
                  </a:cubicBezTo>
                  <a:close/>
                  <a:moveTo>
                    <a:pt x="65151" y="1607324"/>
                  </a:moveTo>
                  <a:lnTo>
                    <a:pt x="96012" y="1639328"/>
                  </a:lnTo>
                  <a:lnTo>
                    <a:pt x="90754" y="1644814"/>
                  </a:lnTo>
                  <a:lnTo>
                    <a:pt x="59207" y="1612353"/>
                  </a:lnTo>
                  <a:close/>
                  <a:moveTo>
                    <a:pt x="56007" y="1573034"/>
                  </a:moveTo>
                  <a:cubicBezTo>
                    <a:pt x="62712" y="1573034"/>
                    <a:pt x="68427" y="1575167"/>
                    <a:pt x="73152" y="1579435"/>
                  </a:cubicBezTo>
                  <a:cubicBezTo>
                    <a:pt x="77876" y="1583702"/>
                    <a:pt x="80162" y="1589188"/>
                    <a:pt x="80010" y="1595894"/>
                  </a:cubicBezTo>
                  <a:cubicBezTo>
                    <a:pt x="79857" y="1602142"/>
                    <a:pt x="77952" y="1607857"/>
                    <a:pt x="74295" y="1613039"/>
                  </a:cubicBezTo>
                  <a:lnTo>
                    <a:pt x="68580" y="1608467"/>
                  </a:lnTo>
                  <a:cubicBezTo>
                    <a:pt x="70866" y="1604809"/>
                    <a:pt x="72009" y="1600999"/>
                    <a:pt x="72009" y="1597037"/>
                  </a:cubicBezTo>
                  <a:cubicBezTo>
                    <a:pt x="72009" y="1592922"/>
                    <a:pt x="70561" y="1589417"/>
                    <a:pt x="67665" y="1586521"/>
                  </a:cubicBezTo>
                  <a:cubicBezTo>
                    <a:pt x="64770" y="1583626"/>
                    <a:pt x="61264" y="1582178"/>
                    <a:pt x="57150" y="1582178"/>
                  </a:cubicBezTo>
                  <a:cubicBezTo>
                    <a:pt x="53797" y="1582178"/>
                    <a:pt x="50673" y="1583092"/>
                    <a:pt x="47777" y="1584921"/>
                  </a:cubicBezTo>
                  <a:cubicBezTo>
                    <a:pt x="44881" y="1586750"/>
                    <a:pt x="43434" y="1589264"/>
                    <a:pt x="43434" y="1592465"/>
                  </a:cubicBezTo>
                  <a:cubicBezTo>
                    <a:pt x="43434" y="1597799"/>
                    <a:pt x="45720" y="1600466"/>
                    <a:pt x="50292" y="1600466"/>
                  </a:cubicBezTo>
                  <a:cubicBezTo>
                    <a:pt x="54102" y="1600466"/>
                    <a:pt x="56007" y="1598561"/>
                    <a:pt x="56007" y="1594751"/>
                  </a:cubicBezTo>
                  <a:cubicBezTo>
                    <a:pt x="56007" y="1592465"/>
                    <a:pt x="54483" y="1590560"/>
                    <a:pt x="51435" y="1589036"/>
                  </a:cubicBezTo>
                  <a:cubicBezTo>
                    <a:pt x="58293" y="1589036"/>
                    <a:pt x="61722" y="1591703"/>
                    <a:pt x="61722" y="1597037"/>
                  </a:cubicBezTo>
                  <a:cubicBezTo>
                    <a:pt x="61722" y="1600085"/>
                    <a:pt x="60579" y="1602561"/>
                    <a:pt x="58293" y="1604466"/>
                  </a:cubicBezTo>
                  <a:cubicBezTo>
                    <a:pt x="56007" y="1606371"/>
                    <a:pt x="53340" y="1607324"/>
                    <a:pt x="50292" y="1607324"/>
                  </a:cubicBezTo>
                  <a:cubicBezTo>
                    <a:pt x="46024" y="1607324"/>
                    <a:pt x="42481" y="1605724"/>
                    <a:pt x="39662" y="1602523"/>
                  </a:cubicBezTo>
                  <a:cubicBezTo>
                    <a:pt x="36842" y="1599323"/>
                    <a:pt x="35433" y="1595589"/>
                    <a:pt x="35433" y="1591322"/>
                  </a:cubicBezTo>
                  <a:cubicBezTo>
                    <a:pt x="35433" y="1585988"/>
                    <a:pt x="37490" y="1581606"/>
                    <a:pt x="41605" y="1578177"/>
                  </a:cubicBezTo>
                  <a:cubicBezTo>
                    <a:pt x="45720" y="1574748"/>
                    <a:pt x="50520" y="1573034"/>
                    <a:pt x="56007" y="1573034"/>
                  </a:cubicBezTo>
                  <a:close/>
                  <a:moveTo>
                    <a:pt x="78867" y="1544459"/>
                  </a:moveTo>
                  <a:cubicBezTo>
                    <a:pt x="86182" y="1544459"/>
                    <a:pt x="92049" y="1548040"/>
                    <a:pt x="96469" y="1555203"/>
                  </a:cubicBezTo>
                  <a:cubicBezTo>
                    <a:pt x="99212" y="1559775"/>
                    <a:pt x="100584" y="1564957"/>
                    <a:pt x="100584" y="1570748"/>
                  </a:cubicBezTo>
                  <a:cubicBezTo>
                    <a:pt x="100584" y="1582178"/>
                    <a:pt x="96393" y="1595132"/>
                    <a:pt x="88011" y="1609610"/>
                  </a:cubicBezTo>
                  <a:lnTo>
                    <a:pt x="93726" y="1615325"/>
                  </a:lnTo>
                  <a:cubicBezTo>
                    <a:pt x="111252" y="1605419"/>
                    <a:pt x="122682" y="1600466"/>
                    <a:pt x="128016" y="1600466"/>
                  </a:cubicBezTo>
                  <a:cubicBezTo>
                    <a:pt x="136093" y="1600618"/>
                    <a:pt x="142798" y="1602371"/>
                    <a:pt x="148132" y="1605724"/>
                  </a:cubicBezTo>
                  <a:cubicBezTo>
                    <a:pt x="154533" y="1609838"/>
                    <a:pt x="157734" y="1615706"/>
                    <a:pt x="157734" y="1623326"/>
                  </a:cubicBezTo>
                  <a:cubicBezTo>
                    <a:pt x="157734" y="1626679"/>
                    <a:pt x="156591" y="1631441"/>
                    <a:pt x="154305" y="1637613"/>
                  </a:cubicBezTo>
                  <a:cubicBezTo>
                    <a:pt x="152019" y="1643786"/>
                    <a:pt x="150876" y="1648548"/>
                    <a:pt x="150876" y="1651901"/>
                  </a:cubicBezTo>
                  <a:cubicBezTo>
                    <a:pt x="150876" y="1654034"/>
                    <a:pt x="151638" y="1657082"/>
                    <a:pt x="153162" y="1661045"/>
                  </a:cubicBezTo>
                  <a:cubicBezTo>
                    <a:pt x="146304" y="1657387"/>
                    <a:pt x="142875" y="1650910"/>
                    <a:pt x="142875" y="1641614"/>
                  </a:cubicBezTo>
                  <a:cubicBezTo>
                    <a:pt x="142875" y="1633994"/>
                    <a:pt x="140398" y="1627517"/>
                    <a:pt x="135445" y="1622183"/>
                  </a:cubicBezTo>
                  <a:cubicBezTo>
                    <a:pt x="130492" y="1616849"/>
                    <a:pt x="124206" y="1614182"/>
                    <a:pt x="116586" y="1614182"/>
                  </a:cubicBezTo>
                  <a:cubicBezTo>
                    <a:pt x="107442" y="1614182"/>
                    <a:pt x="97536" y="1617992"/>
                    <a:pt x="86868" y="1625612"/>
                  </a:cubicBezTo>
                  <a:lnTo>
                    <a:pt x="77724" y="1616468"/>
                  </a:lnTo>
                  <a:cubicBezTo>
                    <a:pt x="86106" y="1606409"/>
                    <a:pt x="90297" y="1596884"/>
                    <a:pt x="90297" y="1587893"/>
                  </a:cubicBezTo>
                  <a:cubicBezTo>
                    <a:pt x="90297" y="1580730"/>
                    <a:pt x="88239" y="1574367"/>
                    <a:pt x="84124" y="1568805"/>
                  </a:cubicBezTo>
                  <a:cubicBezTo>
                    <a:pt x="80010" y="1563242"/>
                    <a:pt x="74447" y="1560461"/>
                    <a:pt x="67437" y="1560461"/>
                  </a:cubicBezTo>
                  <a:cubicBezTo>
                    <a:pt x="66522" y="1560461"/>
                    <a:pt x="65189" y="1560651"/>
                    <a:pt x="63436" y="1561032"/>
                  </a:cubicBezTo>
                  <a:cubicBezTo>
                    <a:pt x="61684" y="1561413"/>
                    <a:pt x="60350" y="1561604"/>
                    <a:pt x="59436" y="1561604"/>
                  </a:cubicBezTo>
                  <a:cubicBezTo>
                    <a:pt x="50596" y="1561604"/>
                    <a:pt x="44881" y="1558175"/>
                    <a:pt x="42291" y="1551317"/>
                  </a:cubicBezTo>
                  <a:cubicBezTo>
                    <a:pt x="44729" y="1552841"/>
                    <a:pt x="47396" y="1553603"/>
                    <a:pt x="50292" y="1553603"/>
                  </a:cubicBezTo>
                  <a:cubicBezTo>
                    <a:pt x="52882" y="1553603"/>
                    <a:pt x="55549" y="1552841"/>
                    <a:pt x="58293" y="1551317"/>
                  </a:cubicBezTo>
                  <a:cubicBezTo>
                    <a:pt x="66370" y="1546745"/>
                    <a:pt x="73228" y="1544459"/>
                    <a:pt x="78867" y="1544459"/>
                  </a:cubicBezTo>
                  <a:close/>
                  <a:moveTo>
                    <a:pt x="169164" y="1529600"/>
                  </a:moveTo>
                  <a:lnTo>
                    <a:pt x="171450" y="1531886"/>
                  </a:lnTo>
                  <a:lnTo>
                    <a:pt x="164592" y="1549031"/>
                  </a:lnTo>
                  <a:cubicBezTo>
                    <a:pt x="158648" y="1563966"/>
                    <a:pt x="151409" y="1574253"/>
                    <a:pt x="142875" y="1579892"/>
                  </a:cubicBezTo>
                  <a:lnTo>
                    <a:pt x="93954" y="1612124"/>
                  </a:lnTo>
                  <a:lnTo>
                    <a:pt x="90754" y="1609153"/>
                  </a:lnTo>
                  <a:lnTo>
                    <a:pt x="124587" y="1557032"/>
                  </a:lnTo>
                  <a:cubicBezTo>
                    <a:pt x="129311" y="1549717"/>
                    <a:pt x="138074" y="1543240"/>
                    <a:pt x="150876" y="1537601"/>
                  </a:cubicBezTo>
                  <a:close/>
                  <a:moveTo>
                    <a:pt x="18288" y="1474736"/>
                  </a:moveTo>
                  <a:lnTo>
                    <a:pt x="25146" y="1474736"/>
                  </a:lnTo>
                  <a:lnTo>
                    <a:pt x="25146" y="1592465"/>
                  </a:lnTo>
                  <a:cubicBezTo>
                    <a:pt x="25146" y="1599628"/>
                    <a:pt x="27394" y="1605800"/>
                    <a:pt x="31889" y="1610981"/>
                  </a:cubicBezTo>
                  <a:cubicBezTo>
                    <a:pt x="36385" y="1616163"/>
                    <a:pt x="42138" y="1618754"/>
                    <a:pt x="49149" y="1618754"/>
                  </a:cubicBezTo>
                  <a:cubicBezTo>
                    <a:pt x="52044" y="1618754"/>
                    <a:pt x="55473" y="1617992"/>
                    <a:pt x="59436" y="1616468"/>
                  </a:cubicBezTo>
                  <a:lnTo>
                    <a:pt x="65151" y="1622183"/>
                  </a:lnTo>
                  <a:cubicBezTo>
                    <a:pt x="59969" y="1625231"/>
                    <a:pt x="55016" y="1626755"/>
                    <a:pt x="50292" y="1626755"/>
                  </a:cubicBezTo>
                  <a:cubicBezTo>
                    <a:pt x="41300" y="1626755"/>
                    <a:pt x="33718" y="1623821"/>
                    <a:pt x="27546" y="1617954"/>
                  </a:cubicBezTo>
                  <a:cubicBezTo>
                    <a:pt x="21374" y="1612086"/>
                    <a:pt x="18288" y="1604733"/>
                    <a:pt x="18288" y="1595894"/>
                  </a:cubicBezTo>
                  <a:close/>
                  <a:moveTo>
                    <a:pt x="0" y="1474736"/>
                  </a:moveTo>
                  <a:lnTo>
                    <a:pt x="6858" y="1474736"/>
                  </a:lnTo>
                  <a:lnTo>
                    <a:pt x="6858" y="1696478"/>
                  </a:lnTo>
                  <a:lnTo>
                    <a:pt x="228600" y="1696478"/>
                  </a:lnTo>
                  <a:lnTo>
                    <a:pt x="228600" y="1703336"/>
                  </a:lnTo>
                  <a:lnTo>
                    <a:pt x="0" y="1703336"/>
                  </a:lnTo>
                  <a:close/>
                  <a:moveTo>
                    <a:pt x="80010" y="1270644"/>
                  </a:moveTo>
                  <a:lnTo>
                    <a:pt x="86868" y="1276359"/>
                  </a:lnTo>
                  <a:cubicBezTo>
                    <a:pt x="86106" y="1280931"/>
                    <a:pt x="85725" y="1283979"/>
                    <a:pt x="85725" y="1285503"/>
                  </a:cubicBezTo>
                  <a:cubicBezTo>
                    <a:pt x="85725" y="1292970"/>
                    <a:pt x="89535" y="1298990"/>
                    <a:pt x="97155" y="1303562"/>
                  </a:cubicBezTo>
                  <a:cubicBezTo>
                    <a:pt x="103708" y="1307525"/>
                    <a:pt x="110947" y="1309506"/>
                    <a:pt x="118872" y="1309506"/>
                  </a:cubicBezTo>
                  <a:lnTo>
                    <a:pt x="228600" y="1309506"/>
                  </a:lnTo>
                  <a:lnTo>
                    <a:pt x="228600" y="1316364"/>
                  </a:lnTo>
                  <a:lnTo>
                    <a:pt x="115443" y="1316364"/>
                  </a:lnTo>
                  <a:cubicBezTo>
                    <a:pt x="105384" y="1316364"/>
                    <a:pt x="96545" y="1313392"/>
                    <a:pt x="88925" y="1307448"/>
                  </a:cubicBezTo>
                  <a:cubicBezTo>
                    <a:pt x="80695" y="1301048"/>
                    <a:pt x="76581" y="1292970"/>
                    <a:pt x="76581" y="1283217"/>
                  </a:cubicBezTo>
                  <a:cubicBezTo>
                    <a:pt x="76581" y="1280931"/>
                    <a:pt x="77724" y="1276740"/>
                    <a:pt x="80010" y="1270644"/>
                  </a:cubicBezTo>
                  <a:close/>
                  <a:moveTo>
                    <a:pt x="61722" y="1270644"/>
                  </a:moveTo>
                  <a:lnTo>
                    <a:pt x="66065" y="1274530"/>
                  </a:lnTo>
                  <a:lnTo>
                    <a:pt x="56007" y="1291218"/>
                  </a:lnTo>
                  <a:cubicBezTo>
                    <a:pt x="47625" y="1305239"/>
                    <a:pt x="40005" y="1312859"/>
                    <a:pt x="33147" y="1314078"/>
                  </a:cubicBezTo>
                  <a:cubicBezTo>
                    <a:pt x="28879" y="1314840"/>
                    <a:pt x="24536" y="1316440"/>
                    <a:pt x="20116" y="1318878"/>
                  </a:cubicBezTo>
                  <a:lnTo>
                    <a:pt x="17830" y="1316364"/>
                  </a:lnTo>
                  <a:cubicBezTo>
                    <a:pt x="20421" y="1313316"/>
                    <a:pt x="22174" y="1309125"/>
                    <a:pt x="23088" y="1303791"/>
                  </a:cubicBezTo>
                  <a:cubicBezTo>
                    <a:pt x="25374" y="1296171"/>
                    <a:pt x="33299" y="1288170"/>
                    <a:pt x="46863" y="1279788"/>
                  </a:cubicBezTo>
                  <a:close/>
                  <a:moveTo>
                    <a:pt x="106299" y="1254642"/>
                  </a:moveTo>
                  <a:cubicBezTo>
                    <a:pt x="113004" y="1254642"/>
                    <a:pt x="118681" y="1256966"/>
                    <a:pt x="123329" y="1261614"/>
                  </a:cubicBezTo>
                  <a:cubicBezTo>
                    <a:pt x="127978" y="1266262"/>
                    <a:pt x="130302" y="1271939"/>
                    <a:pt x="130302" y="1278645"/>
                  </a:cubicBezTo>
                  <a:cubicBezTo>
                    <a:pt x="130302" y="1283826"/>
                    <a:pt x="128549" y="1288360"/>
                    <a:pt x="125044" y="1292247"/>
                  </a:cubicBezTo>
                  <a:cubicBezTo>
                    <a:pt x="121539" y="1296133"/>
                    <a:pt x="117195" y="1298076"/>
                    <a:pt x="112014" y="1298076"/>
                  </a:cubicBezTo>
                  <a:cubicBezTo>
                    <a:pt x="107746" y="1298076"/>
                    <a:pt x="104127" y="1296666"/>
                    <a:pt x="101155" y="1293847"/>
                  </a:cubicBezTo>
                  <a:cubicBezTo>
                    <a:pt x="98183" y="1291027"/>
                    <a:pt x="96697" y="1287484"/>
                    <a:pt x="96697" y="1283217"/>
                  </a:cubicBezTo>
                  <a:cubicBezTo>
                    <a:pt x="96697" y="1279864"/>
                    <a:pt x="97840" y="1277121"/>
                    <a:pt x="100126" y="1274987"/>
                  </a:cubicBezTo>
                  <a:cubicBezTo>
                    <a:pt x="102412" y="1272854"/>
                    <a:pt x="105232" y="1271787"/>
                    <a:pt x="108585" y="1271787"/>
                  </a:cubicBezTo>
                  <a:cubicBezTo>
                    <a:pt x="113157" y="1271787"/>
                    <a:pt x="115443" y="1274073"/>
                    <a:pt x="115443" y="1278645"/>
                  </a:cubicBezTo>
                  <a:cubicBezTo>
                    <a:pt x="115138" y="1280626"/>
                    <a:pt x="114376" y="1282150"/>
                    <a:pt x="113157" y="1283217"/>
                  </a:cubicBezTo>
                  <a:cubicBezTo>
                    <a:pt x="113157" y="1280169"/>
                    <a:pt x="111633" y="1278645"/>
                    <a:pt x="108585" y="1278645"/>
                  </a:cubicBezTo>
                  <a:cubicBezTo>
                    <a:pt x="104775" y="1278645"/>
                    <a:pt x="102870" y="1280550"/>
                    <a:pt x="102870" y="1284360"/>
                  </a:cubicBezTo>
                  <a:cubicBezTo>
                    <a:pt x="102870" y="1288932"/>
                    <a:pt x="105918" y="1291218"/>
                    <a:pt x="112014" y="1291218"/>
                  </a:cubicBezTo>
                  <a:cubicBezTo>
                    <a:pt x="115519" y="1291218"/>
                    <a:pt x="118300" y="1289846"/>
                    <a:pt x="120358" y="1287103"/>
                  </a:cubicBezTo>
                  <a:cubicBezTo>
                    <a:pt x="122415" y="1284360"/>
                    <a:pt x="123444" y="1281159"/>
                    <a:pt x="123444" y="1277502"/>
                  </a:cubicBezTo>
                  <a:cubicBezTo>
                    <a:pt x="123444" y="1273387"/>
                    <a:pt x="121996" y="1269882"/>
                    <a:pt x="119100" y="1266986"/>
                  </a:cubicBezTo>
                  <a:cubicBezTo>
                    <a:pt x="116205" y="1264091"/>
                    <a:pt x="112699" y="1262643"/>
                    <a:pt x="108585" y="1262643"/>
                  </a:cubicBezTo>
                  <a:cubicBezTo>
                    <a:pt x="104165" y="1262643"/>
                    <a:pt x="99974" y="1263786"/>
                    <a:pt x="96012" y="1266072"/>
                  </a:cubicBezTo>
                  <a:lnTo>
                    <a:pt x="90297" y="1260357"/>
                  </a:lnTo>
                  <a:cubicBezTo>
                    <a:pt x="97155" y="1256547"/>
                    <a:pt x="102489" y="1254642"/>
                    <a:pt x="106299" y="1254642"/>
                  </a:cubicBezTo>
                  <a:close/>
                  <a:moveTo>
                    <a:pt x="22860" y="1246641"/>
                  </a:moveTo>
                  <a:cubicBezTo>
                    <a:pt x="23774" y="1251975"/>
                    <a:pt x="25679" y="1256547"/>
                    <a:pt x="28575" y="1260357"/>
                  </a:cubicBezTo>
                  <a:cubicBezTo>
                    <a:pt x="32080" y="1264929"/>
                    <a:pt x="36271" y="1267215"/>
                    <a:pt x="41148" y="1267215"/>
                  </a:cubicBezTo>
                  <a:cubicBezTo>
                    <a:pt x="47091" y="1267062"/>
                    <a:pt x="56235" y="1263633"/>
                    <a:pt x="68580" y="1256928"/>
                  </a:cubicBezTo>
                  <a:lnTo>
                    <a:pt x="77724" y="1266072"/>
                  </a:lnTo>
                  <a:cubicBezTo>
                    <a:pt x="71628" y="1279178"/>
                    <a:pt x="68580" y="1288703"/>
                    <a:pt x="68580" y="1294647"/>
                  </a:cubicBezTo>
                  <a:cubicBezTo>
                    <a:pt x="68580" y="1299066"/>
                    <a:pt x="69799" y="1303029"/>
                    <a:pt x="72237" y="1306534"/>
                  </a:cubicBezTo>
                  <a:cubicBezTo>
                    <a:pt x="74676" y="1310039"/>
                    <a:pt x="78028" y="1311792"/>
                    <a:pt x="82296" y="1311792"/>
                  </a:cubicBezTo>
                  <a:cubicBezTo>
                    <a:pt x="79248" y="1314840"/>
                    <a:pt x="75819" y="1316364"/>
                    <a:pt x="72009" y="1316364"/>
                  </a:cubicBezTo>
                  <a:cubicBezTo>
                    <a:pt x="68199" y="1316364"/>
                    <a:pt x="65151" y="1314878"/>
                    <a:pt x="62865" y="1311906"/>
                  </a:cubicBezTo>
                  <a:cubicBezTo>
                    <a:pt x="60579" y="1308934"/>
                    <a:pt x="59436" y="1305467"/>
                    <a:pt x="59436" y="1301505"/>
                  </a:cubicBezTo>
                  <a:cubicBezTo>
                    <a:pt x="59436" y="1294494"/>
                    <a:pt x="62484" y="1285731"/>
                    <a:pt x="68580" y="1275216"/>
                  </a:cubicBezTo>
                  <a:lnTo>
                    <a:pt x="61722" y="1267215"/>
                  </a:lnTo>
                  <a:cubicBezTo>
                    <a:pt x="50901" y="1274835"/>
                    <a:pt x="42138" y="1278645"/>
                    <a:pt x="35433" y="1278645"/>
                  </a:cubicBezTo>
                  <a:cubicBezTo>
                    <a:pt x="30708" y="1278645"/>
                    <a:pt x="26860" y="1276816"/>
                    <a:pt x="23888" y="1273158"/>
                  </a:cubicBezTo>
                  <a:cubicBezTo>
                    <a:pt x="20917" y="1269501"/>
                    <a:pt x="19431" y="1265234"/>
                    <a:pt x="19431" y="1260357"/>
                  </a:cubicBezTo>
                  <a:cubicBezTo>
                    <a:pt x="19431" y="1253956"/>
                    <a:pt x="20574" y="1249384"/>
                    <a:pt x="22860" y="1246641"/>
                  </a:cubicBezTo>
                  <a:close/>
                  <a:moveTo>
                    <a:pt x="65151" y="1238640"/>
                  </a:moveTo>
                  <a:lnTo>
                    <a:pt x="96012" y="1270644"/>
                  </a:lnTo>
                  <a:lnTo>
                    <a:pt x="90754" y="1276130"/>
                  </a:lnTo>
                  <a:lnTo>
                    <a:pt x="59207" y="1243669"/>
                  </a:lnTo>
                  <a:close/>
                  <a:moveTo>
                    <a:pt x="56007" y="1204350"/>
                  </a:moveTo>
                  <a:cubicBezTo>
                    <a:pt x="62712" y="1204350"/>
                    <a:pt x="68427" y="1206483"/>
                    <a:pt x="73152" y="1210751"/>
                  </a:cubicBezTo>
                  <a:cubicBezTo>
                    <a:pt x="77876" y="1215018"/>
                    <a:pt x="80162" y="1220504"/>
                    <a:pt x="80010" y="1227210"/>
                  </a:cubicBezTo>
                  <a:cubicBezTo>
                    <a:pt x="79857" y="1233458"/>
                    <a:pt x="77952" y="1239173"/>
                    <a:pt x="74295" y="1244355"/>
                  </a:cubicBezTo>
                  <a:lnTo>
                    <a:pt x="68580" y="1239783"/>
                  </a:lnTo>
                  <a:cubicBezTo>
                    <a:pt x="70866" y="1236125"/>
                    <a:pt x="72009" y="1232315"/>
                    <a:pt x="72009" y="1228353"/>
                  </a:cubicBezTo>
                  <a:cubicBezTo>
                    <a:pt x="72009" y="1224238"/>
                    <a:pt x="70561" y="1220733"/>
                    <a:pt x="67665" y="1217837"/>
                  </a:cubicBezTo>
                  <a:cubicBezTo>
                    <a:pt x="64770" y="1214942"/>
                    <a:pt x="61264" y="1213494"/>
                    <a:pt x="57150" y="1213494"/>
                  </a:cubicBezTo>
                  <a:cubicBezTo>
                    <a:pt x="53797" y="1213494"/>
                    <a:pt x="50673" y="1214408"/>
                    <a:pt x="47777" y="1216237"/>
                  </a:cubicBezTo>
                  <a:cubicBezTo>
                    <a:pt x="44881" y="1218066"/>
                    <a:pt x="43434" y="1220580"/>
                    <a:pt x="43434" y="1223781"/>
                  </a:cubicBezTo>
                  <a:cubicBezTo>
                    <a:pt x="43434" y="1229115"/>
                    <a:pt x="45720" y="1231782"/>
                    <a:pt x="50292" y="1231782"/>
                  </a:cubicBezTo>
                  <a:cubicBezTo>
                    <a:pt x="54102" y="1231782"/>
                    <a:pt x="56007" y="1229877"/>
                    <a:pt x="56007" y="1226067"/>
                  </a:cubicBezTo>
                  <a:cubicBezTo>
                    <a:pt x="56007" y="1223781"/>
                    <a:pt x="54483" y="1221876"/>
                    <a:pt x="51435" y="1220352"/>
                  </a:cubicBezTo>
                  <a:cubicBezTo>
                    <a:pt x="58293" y="1220352"/>
                    <a:pt x="61722" y="1223019"/>
                    <a:pt x="61722" y="1228353"/>
                  </a:cubicBezTo>
                  <a:cubicBezTo>
                    <a:pt x="61722" y="1231401"/>
                    <a:pt x="60579" y="1233877"/>
                    <a:pt x="58293" y="1235782"/>
                  </a:cubicBezTo>
                  <a:cubicBezTo>
                    <a:pt x="56007" y="1237687"/>
                    <a:pt x="53340" y="1238640"/>
                    <a:pt x="50292" y="1238640"/>
                  </a:cubicBezTo>
                  <a:cubicBezTo>
                    <a:pt x="46024" y="1238640"/>
                    <a:pt x="42481" y="1237040"/>
                    <a:pt x="39662" y="1233839"/>
                  </a:cubicBezTo>
                  <a:cubicBezTo>
                    <a:pt x="36842" y="1230639"/>
                    <a:pt x="35433" y="1226905"/>
                    <a:pt x="35433" y="1222638"/>
                  </a:cubicBezTo>
                  <a:cubicBezTo>
                    <a:pt x="35433" y="1217304"/>
                    <a:pt x="37490" y="1212922"/>
                    <a:pt x="41605" y="1209493"/>
                  </a:cubicBezTo>
                  <a:cubicBezTo>
                    <a:pt x="45720" y="1206064"/>
                    <a:pt x="50520" y="1204350"/>
                    <a:pt x="56007" y="1204350"/>
                  </a:cubicBezTo>
                  <a:close/>
                  <a:moveTo>
                    <a:pt x="78867" y="1175775"/>
                  </a:moveTo>
                  <a:cubicBezTo>
                    <a:pt x="86182" y="1175775"/>
                    <a:pt x="92049" y="1179356"/>
                    <a:pt x="96469" y="1186519"/>
                  </a:cubicBezTo>
                  <a:cubicBezTo>
                    <a:pt x="99212" y="1191091"/>
                    <a:pt x="100584" y="1196273"/>
                    <a:pt x="100584" y="1202064"/>
                  </a:cubicBezTo>
                  <a:cubicBezTo>
                    <a:pt x="100584" y="1213494"/>
                    <a:pt x="96393" y="1226448"/>
                    <a:pt x="88011" y="1240926"/>
                  </a:cubicBezTo>
                  <a:lnTo>
                    <a:pt x="93726" y="1246641"/>
                  </a:lnTo>
                  <a:cubicBezTo>
                    <a:pt x="111252" y="1236735"/>
                    <a:pt x="122682" y="1231782"/>
                    <a:pt x="128016" y="1231782"/>
                  </a:cubicBezTo>
                  <a:cubicBezTo>
                    <a:pt x="136093" y="1231934"/>
                    <a:pt x="142798" y="1233687"/>
                    <a:pt x="148132" y="1237040"/>
                  </a:cubicBezTo>
                  <a:cubicBezTo>
                    <a:pt x="154533" y="1241154"/>
                    <a:pt x="157734" y="1247022"/>
                    <a:pt x="157734" y="1254642"/>
                  </a:cubicBezTo>
                  <a:cubicBezTo>
                    <a:pt x="157734" y="1257995"/>
                    <a:pt x="156591" y="1262757"/>
                    <a:pt x="154305" y="1268929"/>
                  </a:cubicBezTo>
                  <a:cubicBezTo>
                    <a:pt x="152019" y="1275102"/>
                    <a:pt x="150876" y="1279864"/>
                    <a:pt x="150876" y="1283217"/>
                  </a:cubicBezTo>
                  <a:cubicBezTo>
                    <a:pt x="150876" y="1285350"/>
                    <a:pt x="151638" y="1288398"/>
                    <a:pt x="153162" y="1292361"/>
                  </a:cubicBezTo>
                  <a:cubicBezTo>
                    <a:pt x="146304" y="1288703"/>
                    <a:pt x="142875" y="1282226"/>
                    <a:pt x="142875" y="1272930"/>
                  </a:cubicBezTo>
                  <a:cubicBezTo>
                    <a:pt x="142875" y="1265310"/>
                    <a:pt x="140398" y="1258833"/>
                    <a:pt x="135445" y="1253499"/>
                  </a:cubicBezTo>
                  <a:cubicBezTo>
                    <a:pt x="130492" y="1248165"/>
                    <a:pt x="124206" y="1245498"/>
                    <a:pt x="116586" y="1245498"/>
                  </a:cubicBezTo>
                  <a:cubicBezTo>
                    <a:pt x="107442" y="1245498"/>
                    <a:pt x="97536" y="1249308"/>
                    <a:pt x="86868" y="1256928"/>
                  </a:cubicBezTo>
                  <a:lnTo>
                    <a:pt x="77724" y="1247784"/>
                  </a:lnTo>
                  <a:cubicBezTo>
                    <a:pt x="86106" y="1237725"/>
                    <a:pt x="90297" y="1228200"/>
                    <a:pt x="90297" y="1219209"/>
                  </a:cubicBezTo>
                  <a:cubicBezTo>
                    <a:pt x="90297" y="1212046"/>
                    <a:pt x="88239" y="1205683"/>
                    <a:pt x="84124" y="1200121"/>
                  </a:cubicBezTo>
                  <a:cubicBezTo>
                    <a:pt x="80010" y="1194558"/>
                    <a:pt x="74447" y="1191777"/>
                    <a:pt x="67437" y="1191777"/>
                  </a:cubicBezTo>
                  <a:cubicBezTo>
                    <a:pt x="66522" y="1191777"/>
                    <a:pt x="65189" y="1191967"/>
                    <a:pt x="63436" y="1192348"/>
                  </a:cubicBezTo>
                  <a:cubicBezTo>
                    <a:pt x="61684" y="1192729"/>
                    <a:pt x="60350" y="1192920"/>
                    <a:pt x="59436" y="1192920"/>
                  </a:cubicBezTo>
                  <a:cubicBezTo>
                    <a:pt x="50596" y="1192920"/>
                    <a:pt x="44881" y="1189491"/>
                    <a:pt x="42291" y="1182633"/>
                  </a:cubicBezTo>
                  <a:cubicBezTo>
                    <a:pt x="44729" y="1184157"/>
                    <a:pt x="47396" y="1184919"/>
                    <a:pt x="50292" y="1184919"/>
                  </a:cubicBezTo>
                  <a:cubicBezTo>
                    <a:pt x="52882" y="1184919"/>
                    <a:pt x="55549" y="1184157"/>
                    <a:pt x="58293" y="1182633"/>
                  </a:cubicBezTo>
                  <a:cubicBezTo>
                    <a:pt x="66370" y="1178061"/>
                    <a:pt x="73228" y="1175775"/>
                    <a:pt x="78867" y="1175775"/>
                  </a:cubicBezTo>
                  <a:close/>
                  <a:moveTo>
                    <a:pt x="169164" y="1160916"/>
                  </a:moveTo>
                  <a:lnTo>
                    <a:pt x="171450" y="1163202"/>
                  </a:lnTo>
                  <a:lnTo>
                    <a:pt x="164592" y="1180347"/>
                  </a:lnTo>
                  <a:cubicBezTo>
                    <a:pt x="158648" y="1195282"/>
                    <a:pt x="151409" y="1205569"/>
                    <a:pt x="142875" y="1211208"/>
                  </a:cubicBezTo>
                  <a:lnTo>
                    <a:pt x="93954" y="1243440"/>
                  </a:lnTo>
                  <a:lnTo>
                    <a:pt x="90754" y="1240469"/>
                  </a:lnTo>
                  <a:lnTo>
                    <a:pt x="124587" y="1188348"/>
                  </a:lnTo>
                  <a:cubicBezTo>
                    <a:pt x="129311" y="1181033"/>
                    <a:pt x="138074" y="1174556"/>
                    <a:pt x="150876" y="1168917"/>
                  </a:cubicBezTo>
                  <a:close/>
                  <a:moveTo>
                    <a:pt x="18288" y="1106052"/>
                  </a:moveTo>
                  <a:lnTo>
                    <a:pt x="25146" y="1106052"/>
                  </a:lnTo>
                  <a:lnTo>
                    <a:pt x="25146" y="1223781"/>
                  </a:lnTo>
                  <a:cubicBezTo>
                    <a:pt x="25146" y="1230944"/>
                    <a:pt x="27394" y="1237116"/>
                    <a:pt x="31889" y="1242297"/>
                  </a:cubicBezTo>
                  <a:cubicBezTo>
                    <a:pt x="36385" y="1247479"/>
                    <a:pt x="42138" y="1250070"/>
                    <a:pt x="49149" y="1250070"/>
                  </a:cubicBezTo>
                  <a:cubicBezTo>
                    <a:pt x="52044" y="1250070"/>
                    <a:pt x="55473" y="1249308"/>
                    <a:pt x="59436" y="1247784"/>
                  </a:cubicBezTo>
                  <a:lnTo>
                    <a:pt x="65151" y="1253499"/>
                  </a:lnTo>
                  <a:cubicBezTo>
                    <a:pt x="59969" y="1256547"/>
                    <a:pt x="55016" y="1258071"/>
                    <a:pt x="50292" y="1258071"/>
                  </a:cubicBezTo>
                  <a:cubicBezTo>
                    <a:pt x="41300" y="1258071"/>
                    <a:pt x="33718" y="1255137"/>
                    <a:pt x="27546" y="1249270"/>
                  </a:cubicBezTo>
                  <a:cubicBezTo>
                    <a:pt x="21374" y="1243402"/>
                    <a:pt x="18288" y="1236049"/>
                    <a:pt x="18288" y="1227210"/>
                  </a:cubicBezTo>
                  <a:close/>
                  <a:moveTo>
                    <a:pt x="0" y="1106052"/>
                  </a:moveTo>
                  <a:lnTo>
                    <a:pt x="6858" y="1106052"/>
                  </a:lnTo>
                  <a:lnTo>
                    <a:pt x="6858" y="1327794"/>
                  </a:lnTo>
                  <a:lnTo>
                    <a:pt x="228600" y="1327794"/>
                  </a:lnTo>
                  <a:lnTo>
                    <a:pt x="228600" y="1334652"/>
                  </a:lnTo>
                  <a:lnTo>
                    <a:pt x="0" y="1334652"/>
                  </a:lnTo>
                  <a:close/>
                  <a:moveTo>
                    <a:pt x="80010" y="901960"/>
                  </a:moveTo>
                  <a:lnTo>
                    <a:pt x="86868" y="907675"/>
                  </a:lnTo>
                  <a:cubicBezTo>
                    <a:pt x="86106" y="912247"/>
                    <a:pt x="85725" y="915295"/>
                    <a:pt x="85725" y="916819"/>
                  </a:cubicBezTo>
                  <a:cubicBezTo>
                    <a:pt x="85725" y="924286"/>
                    <a:pt x="89535" y="930306"/>
                    <a:pt x="97155" y="934878"/>
                  </a:cubicBezTo>
                  <a:cubicBezTo>
                    <a:pt x="103708" y="938841"/>
                    <a:pt x="110947" y="940822"/>
                    <a:pt x="118872" y="940822"/>
                  </a:cubicBezTo>
                  <a:lnTo>
                    <a:pt x="228600" y="940822"/>
                  </a:lnTo>
                  <a:lnTo>
                    <a:pt x="228600" y="947680"/>
                  </a:lnTo>
                  <a:lnTo>
                    <a:pt x="115443" y="947680"/>
                  </a:lnTo>
                  <a:cubicBezTo>
                    <a:pt x="105384" y="947680"/>
                    <a:pt x="96545" y="944708"/>
                    <a:pt x="88925" y="938764"/>
                  </a:cubicBezTo>
                  <a:cubicBezTo>
                    <a:pt x="80695" y="932364"/>
                    <a:pt x="76581" y="924286"/>
                    <a:pt x="76581" y="914533"/>
                  </a:cubicBezTo>
                  <a:cubicBezTo>
                    <a:pt x="76581" y="912247"/>
                    <a:pt x="77724" y="908056"/>
                    <a:pt x="80010" y="901960"/>
                  </a:cubicBezTo>
                  <a:close/>
                  <a:moveTo>
                    <a:pt x="61722" y="901960"/>
                  </a:moveTo>
                  <a:lnTo>
                    <a:pt x="66065" y="905846"/>
                  </a:lnTo>
                  <a:lnTo>
                    <a:pt x="56007" y="922534"/>
                  </a:lnTo>
                  <a:cubicBezTo>
                    <a:pt x="47625" y="936555"/>
                    <a:pt x="40005" y="944175"/>
                    <a:pt x="33147" y="945394"/>
                  </a:cubicBezTo>
                  <a:cubicBezTo>
                    <a:pt x="28879" y="946156"/>
                    <a:pt x="24536" y="947756"/>
                    <a:pt x="20116" y="950194"/>
                  </a:cubicBezTo>
                  <a:lnTo>
                    <a:pt x="17830" y="947680"/>
                  </a:lnTo>
                  <a:cubicBezTo>
                    <a:pt x="20421" y="944632"/>
                    <a:pt x="22174" y="940441"/>
                    <a:pt x="23088" y="935107"/>
                  </a:cubicBezTo>
                  <a:cubicBezTo>
                    <a:pt x="25374" y="927487"/>
                    <a:pt x="33299" y="919486"/>
                    <a:pt x="46863" y="911104"/>
                  </a:cubicBezTo>
                  <a:close/>
                  <a:moveTo>
                    <a:pt x="106299" y="885958"/>
                  </a:moveTo>
                  <a:cubicBezTo>
                    <a:pt x="113004" y="885958"/>
                    <a:pt x="118681" y="888282"/>
                    <a:pt x="123329" y="892930"/>
                  </a:cubicBezTo>
                  <a:cubicBezTo>
                    <a:pt x="127978" y="897578"/>
                    <a:pt x="130302" y="903255"/>
                    <a:pt x="130302" y="909961"/>
                  </a:cubicBezTo>
                  <a:cubicBezTo>
                    <a:pt x="130302" y="915142"/>
                    <a:pt x="128549" y="919676"/>
                    <a:pt x="125044" y="923563"/>
                  </a:cubicBezTo>
                  <a:cubicBezTo>
                    <a:pt x="121539" y="927449"/>
                    <a:pt x="117195" y="929392"/>
                    <a:pt x="112014" y="929392"/>
                  </a:cubicBezTo>
                  <a:cubicBezTo>
                    <a:pt x="107746" y="929392"/>
                    <a:pt x="104127" y="927982"/>
                    <a:pt x="101155" y="925163"/>
                  </a:cubicBezTo>
                  <a:cubicBezTo>
                    <a:pt x="98183" y="922343"/>
                    <a:pt x="96697" y="918800"/>
                    <a:pt x="96697" y="914533"/>
                  </a:cubicBezTo>
                  <a:cubicBezTo>
                    <a:pt x="96697" y="911180"/>
                    <a:pt x="97840" y="908437"/>
                    <a:pt x="100126" y="906303"/>
                  </a:cubicBezTo>
                  <a:cubicBezTo>
                    <a:pt x="102412" y="904170"/>
                    <a:pt x="105232" y="903103"/>
                    <a:pt x="108585" y="903103"/>
                  </a:cubicBezTo>
                  <a:cubicBezTo>
                    <a:pt x="113157" y="903103"/>
                    <a:pt x="115443" y="905389"/>
                    <a:pt x="115443" y="909961"/>
                  </a:cubicBezTo>
                  <a:cubicBezTo>
                    <a:pt x="115138" y="911942"/>
                    <a:pt x="114376" y="913466"/>
                    <a:pt x="113157" y="914533"/>
                  </a:cubicBezTo>
                  <a:cubicBezTo>
                    <a:pt x="113157" y="911485"/>
                    <a:pt x="111633" y="909961"/>
                    <a:pt x="108585" y="909961"/>
                  </a:cubicBezTo>
                  <a:cubicBezTo>
                    <a:pt x="104775" y="909961"/>
                    <a:pt x="102870" y="911866"/>
                    <a:pt x="102870" y="915676"/>
                  </a:cubicBezTo>
                  <a:cubicBezTo>
                    <a:pt x="102870" y="920248"/>
                    <a:pt x="105918" y="922534"/>
                    <a:pt x="112014" y="922534"/>
                  </a:cubicBezTo>
                  <a:cubicBezTo>
                    <a:pt x="115519" y="922534"/>
                    <a:pt x="118300" y="921162"/>
                    <a:pt x="120358" y="918419"/>
                  </a:cubicBezTo>
                  <a:cubicBezTo>
                    <a:pt x="122415" y="915676"/>
                    <a:pt x="123444" y="912475"/>
                    <a:pt x="123444" y="908818"/>
                  </a:cubicBezTo>
                  <a:cubicBezTo>
                    <a:pt x="123444" y="904703"/>
                    <a:pt x="121996" y="901198"/>
                    <a:pt x="119100" y="898302"/>
                  </a:cubicBezTo>
                  <a:cubicBezTo>
                    <a:pt x="116205" y="895407"/>
                    <a:pt x="112699" y="893959"/>
                    <a:pt x="108585" y="893959"/>
                  </a:cubicBezTo>
                  <a:cubicBezTo>
                    <a:pt x="104165" y="893959"/>
                    <a:pt x="99974" y="895102"/>
                    <a:pt x="96012" y="897388"/>
                  </a:cubicBezTo>
                  <a:lnTo>
                    <a:pt x="90297" y="891673"/>
                  </a:lnTo>
                  <a:cubicBezTo>
                    <a:pt x="97155" y="887863"/>
                    <a:pt x="102489" y="885958"/>
                    <a:pt x="106299" y="885958"/>
                  </a:cubicBezTo>
                  <a:close/>
                  <a:moveTo>
                    <a:pt x="22860" y="877957"/>
                  </a:moveTo>
                  <a:cubicBezTo>
                    <a:pt x="23774" y="883291"/>
                    <a:pt x="25679" y="887863"/>
                    <a:pt x="28575" y="891673"/>
                  </a:cubicBezTo>
                  <a:cubicBezTo>
                    <a:pt x="32080" y="896245"/>
                    <a:pt x="36271" y="898531"/>
                    <a:pt x="41148" y="898531"/>
                  </a:cubicBezTo>
                  <a:cubicBezTo>
                    <a:pt x="47091" y="898378"/>
                    <a:pt x="56235" y="894949"/>
                    <a:pt x="68580" y="888244"/>
                  </a:cubicBezTo>
                  <a:lnTo>
                    <a:pt x="77724" y="897388"/>
                  </a:lnTo>
                  <a:cubicBezTo>
                    <a:pt x="71628" y="910494"/>
                    <a:pt x="68580" y="920019"/>
                    <a:pt x="68580" y="925963"/>
                  </a:cubicBezTo>
                  <a:cubicBezTo>
                    <a:pt x="68580" y="930382"/>
                    <a:pt x="69799" y="934345"/>
                    <a:pt x="72237" y="937850"/>
                  </a:cubicBezTo>
                  <a:cubicBezTo>
                    <a:pt x="74676" y="941355"/>
                    <a:pt x="78028" y="943108"/>
                    <a:pt x="82296" y="943108"/>
                  </a:cubicBezTo>
                  <a:cubicBezTo>
                    <a:pt x="79248" y="946156"/>
                    <a:pt x="75819" y="947680"/>
                    <a:pt x="72009" y="947680"/>
                  </a:cubicBezTo>
                  <a:cubicBezTo>
                    <a:pt x="68199" y="947680"/>
                    <a:pt x="65151" y="946194"/>
                    <a:pt x="62865" y="943222"/>
                  </a:cubicBezTo>
                  <a:cubicBezTo>
                    <a:pt x="60579" y="940250"/>
                    <a:pt x="59436" y="936783"/>
                    <a:pt x="59436" y="932821"/>
                  </a:cubicBezTo>
                  <a:cubicBezTo>
                    <a:pt x="59436" y="925810"/>
                    <a:pt x="62484" y="917047"/>
                    <a:pt x="68580" y="906532"/>
                  </a:cubicBezTo>
                  <a:lnTo>
                    <a:pt x="61722" y="898531"/>
                  </a:lnTo>
                  <a:cubicBezTo>
                    <a:pt x="50901" y="906151"/>
                    <a:pt x="42138" y="909961"/>
                    <a:pt x="35433" y="909961"/>
                  </a:cubicBezTo>
                  <a:cubicBezTo>
                    <a:pt x="30708" y="909961"/>
                    <a:pt x="26860" y="908132"/>
                    <a:pt x="23888" y="904474"/>
                  </a:cubicBezTo>
                  <a:cubicBezTo>
                    <a:pt x="20917" y="900817"/>
                    <a:pt x="19431" y="896550"/>
                    <a:pt x="19431" y="891673"/>
                  </a:cubicBezTo>
                  <a:cubicBezTo>
                    <a:pt x="19431" y="885272"/>
                    <a:pt x="20574" y="880700"/>
                    <a:pt x="22860" y="877957"/>
                  </a:cubicBezTo>
                  <a:close/>
                  <a:moveTo>
                    <a:pt x="65151" y="869956"/>
                  </a:moveTo>
                  <a:lnTo>
                    <a:pt x="96012" y="901960"/>
                  </a:lnTo>
                  <a:lnTo>
                    <a:pt x="90754" y="907446"/>
                  </a:lnTo>
                  <a:lnTo>
                    <a:pt x="59207" y="874985"/>
                  </a:lnTo>
                  <a:close/>
                  <a:moveTo>
                    <a:pt x="56007" y="835666"/>
                  </a:moveTo>
                  <a:cubicBezTo>
                    <a:pt x="62712" y="835666"/>
                    <a:pt x="68427" y="837799"/>
                    <a:pt x="73152" y="842067"/>
                  </a:cubicBezTo>
                  <a:cubicBezTo>
                    <a:pt x="77876" y="846334"/>
                    <a:pt x="80162" y="851820"/>
                    <a:pt x="80010" y="858526"/>
                  </a:cubicBezTo>
                  <a:cubicBezTo>
                    <a:pt x="79857" y="864774"/>
                    <a:pt x="77952" y="870489"/>
                    <a:pt x="74295" y="875671"/>
                  </a:cubicBezTo>
                  <a:lnTo>
                    <a:pt x="68580" y="871099"/>
                  </a:lnTo>
                  <a:cubicBezTo>
                    <a:pt x="70866" y="867441"/>
                    <a:pt x="72009" y="863631"/>
                    <a:pt x="72009" y="859669"/>
                  </a:cubicBezTo>
                  <a:cubicBezTo>
                    <a:pt x="72009" y="855554"/>
                    <a:pt x="70561" y="852049"/>
                    <a:pt x="67665" y="849153"/>
                  </a:cubicBezTo>
                  <a:cubicBezTo>
                    <a:pt x="64770" y="846258"/>
                    <a:pt x="61264" y="844810"/>
                    <a:pt x="57150" y="844810"/>
                  </a:cubicBezTo>
                  <a:cubicBezTo>
                    <a:pt x="53797" y="844810"/>
                    <a:pt x="50673" y="845724"/>
                    <a:pt x="47777" y="847553"/>
                  </a:cubicBezTo>
                  <a:cubicBezTo>
                    <a:pt x="44881" y="849382"/>
                    <a:pt x="43434" y="851896"/>
                    <a:pt x="43434" y="855097"/>
                  </a:cubicBezTo>
                  <a:cubicBezTo>
                    <a:pt x="43434" y="860431"/>
                    <a:pt x="45720" y="863098"/>
                    <a:pt x="50292" y="863098"/>
                  </a:cubicBezTo>
                  <a:cubicBezTo>
                    <a:pt x="54102" y="863098"/>
                    <a:pt x="56007" y="861193"/>
                    <a:pt x="56007" y="857383"/>
                  </a:cubicBezTo>
                  <a:cubicBezTo>
                    <a:pt x="56007" y="855097"/>
                    <a:pt x="54483" y="853192"/>
                    <a:pt x="51435" y="851668"/>
                  </a:cubicBezTo>
                  <a:cubicBezTo>
                    <a:pt x="58293" y="851668"/>
                    <a:pt x="61722" y="854335"/>
                    <a:pt x="61722" y="859669"/>
                  </a:cubicBezTo>
                  <a:cubicBezTo>
                    <a:pt x="61722" y="862717"/>
                    <a:pt x="60579" y="865193"/>
                    <a:pt x="58293" y="867098"/>
                  </a:cubicBezTo>
                  <a:cubicBezTo>
                    <a:pt x="56007" y="869003"/>
                    <a:pt x="53340" y="869956"/>
                    <a:pt x="50292" y="869956"/>
                  </a:cubicBezTo>
                  <a:cubicBezTo>
                    <a:pt x="46024" y="869956"/>
                    <a:pt x="42481" y="868356"/>
                    <a:pt x="39662" y="865155"/>
                  </a:cubicBezTo>
                  <a:cubicBezTo>
                    <a:pt x="36842" y="861955"/>
                    <a:pt x="35433" y="858221"/>
                    <a:pt x="35433" y="853954"/>
                  </a:cubicBezTo>
                  <a:cubicBezTo>
                    <a:pt x="35433" y="848620"/>
                    <a:pt x="37490" y="844238"/>
                    <a:pt x="41605" y="840809"/>
                  </a:cubicBezTo>
                  <a:cubicBezTo>
                    <a:pt x="45720" y="837380"/>
                    <a:pt x="50520" y="835666"/>
                    <a:pt x="56007" y="835666"/>
                  </a:cubicBezTo>
                  <a:close/>
                  <a:moveTo>
                    <a:pt x="78867" y="807091"/>
                  </a:moveTo>
                  <a:cubicBezTo>
                    <a:pt x="86182" y="807091"/>
                    <a:pt x="92049" y="810672"/>
                    <a:pt x="96469" y="817835"/>
                  </a:cubicBezTo>
                  <a:cubicBezTo>
                    <a:pt x="99212" y="822407"/>
                    <a:pt x="100584" y="827589"/>
                    <a:pt x="100584" y="833380"/>
                  </a:cubicBezTo>
                  <a:cubicBezTo>
                    <a:pt x="100584" y="844810"/>
                    <a:pt x="96393" y="857764"/>
                    <a:pt x="88011" y="872242"/>
                  </a:cubicBezTo>
                  <a:lnTo>
                    <a:pt x="93726" y="877957"/>
                  </a:lnTo>
                  <a:cubicBezTo>
                    <a:pt x="111252" y="868051"/>
                    <a:pt x="122682" y="863098"/>
                    <a:pt x="128016" y="863098"/>
                  </a:cubicBezTo>
                  <a:cubicBezTo>
                    <a:pt x="136093" y="863250"/>
                    <a:pt x="142798" y="865003"/>
                    <a:pt x="148132" y="868356"/>
                  </a:cubicBezTo>
                  <a:cubicBezTo>
                    <a:pt x="154533" y="872470"/>
                    <a:pt x="157734" y="878338"/>
                    <a:pt x="157734" y="885958"/>
                  </a:cubicBezTo>
                  <a:cubicBezTo>
                    <a:pt x="157734" y="889311"/>
                    <a:pt x="156591" y="894073"/>
                    <a:pt x="154305" y="900245"/>
                  </a:cubicBezTo>
                  <a:cubicBezTo>
                    <a:pt x="152019" y="906418"/>
                    <a:pt x="150876" y="911180"/>
                    <a:pt x="150876" y="914533"/>
                  </a:cubicBezTo>
                  <a:cubicBezTo>
                    <a:pt x="150876" y="916666"/>
                    <a:pt x="151638" y="919714"/>
                    <a:pt x="153162" y="923677"/>
                  </a:cubicBezTo>
                  <a:cubicBezTo>
                    <a:pt x="146304" y="920019"/>
                    <a:pt x="142875" y="913542"/>
                    <a:pt x="142875" y="904246"/>
                  </a:cubicBezTo>
                  <a:cubicBezTo>
                    <a:pt x="142875" y="896626"/>
                    <a:pt x="140398" y="890149"/>
                    <a:pt x="135445" y="884815"/>
                  </a:cubicBezTo>
                  <a:cubicBezTo>
                    <a:pt x="130492" y="879481"/>
                    <a:pt x="124206" y="876814"/>
                    <a:pt x="116586" y="876814"/>
                  </a:cubicBezTo>
                  <a:cubicBezTo>
                    <a:pt x="107442" y="876814"/>
                    <a:pt x="97536" y="880624"/>
                    <a:pt x="86868" y="888244"/>
                  </a:cubicBezTo>
                  <a:lnTo>
                    <a:pt x="77724" y="879100"/>
                  </a:lnTo>
                  <a:cubicBezTo>
                    <a:pt x="86106" y="869041"/>
                    <a:pt x="90297" y="859516"/>
                    <a:pt x="90297" y="850525"/>
                  </a:cubicBezTo>
                  <a:cubicBezTo>
                    <a:pt x="90297" y="843362"/>
                    <a:pt x="88239" y="836999"/>
                    <a:pt x="84124" y="831437"/>
                  </a:cubicBezTo>
                  <a:cubicBezTo>
                    <a:pt x="80010" y="825874"/>
                    <a:pt x="74447" y="823093"/>
                    <a:pt x="67437" y="823093"/>
                  </a:cubicBezTo>
                  <a:cubicBezTo>
                    <a:pt x="66522" y="823093"/>
                    <a:pt x="65189" y="823283"/>
                    <a:pt x="63436" y="823664"/>
                  </a:cubicBezTo>
                  <a:cubicBezTo>
                    <a:pt x="61684" y="824045"/>
                    <a:pt x="60350" y="824236"/>
                    <a:pt x="59436" y="824236"/>
                  </a:cubicBezTo>
                  <a:cubicBezTo>
                    <a:pt x="50596" y="824236"/>
                    <a:pt x="44881" y="820807"/>
                    <a:pt x="42291" y="813949"/>
                  </a:cubicBezTo>
                  <a:cubicBezTo>
                    <a:pt x="44729" y="815473"/>
                    <a:pt x="47396" y="816235"/>
                    <a:pt x="50292" y="816235"/>
                  </a:cubicBezTo>
                  <a:cubicBezTo>
                    <a:pt x="52882" y="816235"/>
                    <a:pt x="55549" y="815473"/>
                    <a:pt x="58293" y="813949"/>
                  </a:cubicBezTo>
                  <a:cubicBezTo>
                    <a:pt x="66370" y="809377"/>
                    <a:pt x="73228" y="807091"/>
                    <a:pt x="78867" y="807091"/>
                  </a:cubicBezTo>
                  <a:close/>
                  <a:moveTo>
                    <a:pt x="169164" y="792232"/>
                  </a:moveTo>
                  <a:lnTo>
                    <a:pt x="171450" y="794518"/>
                  </a:lnTo>
                  <a:lnTo>
                    <a:pt x="164592" y="811663"/>
                  </a:lnTo>
                  <a:cubicBezTo>
                    <a:pt x="158648" y="826598"/>
                    <a:pt x="151409" y="836885"/>
                    <a:pt x="142875" y="842524"/>
                  </a:cubicBezTo>
                  <a:lnTo>
                    <a:pt x="93954" y="874756"/>
                  </a:lnTo>
                  <a:lnTo>
                    <a:pt x="90754" y="871785"/>
                  </a:lnTo>
                  <a:lnTo>
                    <a:pt x="124587" y="819664"/>
                  </a:lnTo>
                  <a:cubicBezTo>
                    <a:pt x="129311" y="812349"/>
                    <a:pt x="138074" y="805872"/>
                    <a:pt x="150876" y="800233"/>
                  </a:cubicBezTo>
                  <a:close/>
                  <a:moveTo>
                    <a:pt x="18288" y="737368"/>
                  </a:moveTo>
                  <a:lnTo>
                    <a:pt x="25146" y="737368"/>
                  </a:lnTo>
                  <a:lnTo>
                    <a:pt x="25146" y="855097"/>
                  </a:lnTo>
                  <a:cubicBezTo>
                    <a:pt x="25146" y="862260"/>
                    <a:pt x="27394" y="868432"/>
                    <a:pt x="31889" y="873613"/>
                  </a:cubicBezTo>
                  <a:cubicBezTo>
                    <a:pt x="36385" y="878795"/>
                    <a:pt x="42138" y="881386"/>
                    <a:pt x="49149" y="881386"/>
                  </a:cubicBezTo>
                  <a:cubicBezTo>
                    <a:pt x="52044" y="881386"/>
                    <a:pt x="55473" y="880624"/>
                    <a:pt x="59436" y="879100"/>
                  </a:cubicBezTo>
                  <a:lnTo>
                    <a:pt x="65151" y="884815"/>
                  </a:lnTo>
                  <a:cubicBezTo>
                    <a:pt x="59969" y="887863"/>
                    <a:pt x="55016" y="889387"/>
                    <a:pt x="50292" y="889387"/>
                  </a:cubicBezTo>
                  <a:cubicBezTo>
                    <a:pt x="41300" y="889387"/>
                    <a:pt x="33718" y="886453"/>
                    <a:pt x="27546" y="880586"/>
                  </a:cubicBezTo>
                  <a:cubicBezTo>
                    <a:pt x="21374" y="874718"/>
                    <a:pt x="18288" y="867365"/>
                    <a:pt x="18288" y="858526"/>
                  </a:cubicBezTo>
                  <a:close/>
                  <a:moveTo>
                    <a:pt x="0" y="737368"/>
                  </a:moveTo>
                  <a:lnTo>
                    <a:pt x="6858" y="737368"/>
                  </a:lnTo>
                  <a:lnTo>
                    <a:pt x="6858" y="959110"/>
                  </a:lnTo>
                  <a:lnTo>
                    <a:pt x="228600" y="959110"/>
                  </a:lnTo>
                  <a:lnTo>
                    <a:pt x="228600" y="965968"/>
                  </a:lnTo>
                  <a:lnTo>
                    <a:pt x="0" y="965968"/>
                  </a:lnTo>
                  <a:close/>
                  <a:moveTo>
                    <a:pt x="80010" y="533276"/>
                  </a:moveTo>
                  <a:lnTo>
                    <a:pt x="86868" y="538991"/>
                  </a:lnTo>
                  <a:cubicBezTo>
                    <a:pt x="86106" y="543563"/>
                    <a:pt x="85725" y="546611"/>
                    <a:pt x="85725" y="548135"/>
                  </a:cubicBezTo>
                  <a:cubicBezTo>
                    <a:pt x="85725" y="555602"/>
                    <a:pt x="89535" y="561622"/>
                    <a:pt x="97155" y="566194"/>
                  </a:cubicBezTo>
                  <a:cubicBezTo>
                    <a:pt x="103708" y="570157"/>
                    <a:pt x="110947" y="572138"/>
                    <a:pt x="118872" y="572138"/>
                  </a:cubicBezTo>
                  <a:lnTo>
                    <a:pt x="228600" y="572138"/>
                  </a:lnTo>
                  <a:lnTo>
                    <a:pt x="228600" y="578996"/>
                  </a:lnTo>
                  <a:lnTo>
                    <a:pt x="115443" y="578996"/>
                  </a:lnTo>
                  <a:cubicBezTo>
                    <a:pt x="105384" y="578996"/>
                    <a:pt x="96545" y="576024"/>
                    <a:pt x="88925" y="570080"/>
                  </a:cubicBezTo>
                  <a:cubicBezTo>
                    <a:pt x="80695" y="563680"/>
                    <a:pt x="76581" y="555602"/>
                    <a:pt x="76581" y="545849"/>
                  </a:cubicBezTo>
                  <a:cubicBezTo>
                    <a:pt x="76581" y="543563"/>
                    <a:pt x="77724" y="539372"/>
                    <a:pt x="80010" y="533276"/>
                  </a:cubicBezTo>
                  <a:close/>
                  <a:moveTo>
                    <a:pt x="61722" y="533276"/>
                  </a:moveTo>
                  <a:lnTo>
                    <a:pt x="66065" y="537162"/>
                  </a:lnTo>
                  <a:lnTo>
                    <a:pt x="56007" y="553850"/>
                  </a:lnTo>
                  <a:cubicBezTo>
                    <a:pt x="47625" y="567871"/>
                    <a:pt x="40005" y="575491"/>
                    <a:pt x="33147" y="576710"/>
                  </a:cubicBezTo>
                  <a:cubicBezTo>
                    <a:pt x="28879" y="577472"/>
                    <a:pt x="24536" y="579072"/>
                    <a:pt x="20116" y="581510"/>
                  </a:cubicBezTo>
                  <a:lnTo>
                    <a:pt x="17830" y="578996"/>
                  </a:lnTo>
                  <a:cubicBezTo>
                    <a:pt x="20421" y="575948"/>
                    <a:pt x="22174" y="571757"/>
                    <a:pt x="23088" y="566423"/>
                  </a:cubicBezTo>
                  <a:cubicBezTo>
                    <a:pt x="25374" y="558803"/>
                    <a:pt x="33299" y="550802"/>
                    <a:pt x="46863" y="542420"/>
                  </a:cubicBezTo>
                  <a:close/>
                  <a:moveTo>
                    <a:pt x="106299" y="517274"/>
                  </a:moveTo>
                  <a:cubicBezTo>
                    <a:pt x="113004" y="517274"/>
                    <a:pt x="118681" y="519598"/>
                    <a:pt x="123329" y="524246"/>
                  </a:cubicBezTo>
                  <a:cubicBezTo>
                    <a:pt x="127978" y="528894"/>
                    <a:pt x="130302" y="534571"/>
                    <a:pt x="130302" y="541277"/>
                  </a:cubicBezTo>
                  <a:cubicBezTo>
                    <a:pt x="130302" y="546458"/>
                    <a:pt x="128549" y="550992"/>
                    <a:pt x="125044" y="554879"/>
                  </a:cubicBezTo>
                  <a:cubicBezTo>
                    <a:pt x="121539" y="558765"/>
                    <a:pt x="117195" y="560708"/>
                    <a:pt x="112014" y="560708"/>
                  </a:cubicBezTo>
                  <a:cubicBezTo>
                    <a:pt x="107746" y="560708"/>
                    <a:pt x="104127" y="559298"/>
                    <a:pt x="101155" y="556479"/>
                  </a:cubicBezTo>
                  <a:cubicBezTo>
                    <a:pt x="98183" y="553659"/>
                    <a:pt x="96697" y="550116"/>
                    <a:pt x="96697" y="545849"/>
                  </a:cubicBezTo>
                  <a:cubicBezTo>
                    <a:pt x="96697" y="542496"/>
                    <a:pt x="97840" y="539753"/>
                    <a:pt x="100126" y="537619"/>
                  </a:cubicBezTo>
                  <a:cubicBezTo>
                    <a:pt x="102412" y="535486"/>
                    <a:pt x="105232" y="534419"/>
                    <a:pt x="108585" y="534419"/>
                  </a:cubicBezTo>
                  <a:cubicBezTo>
                    <a:pt x="113157" y="534419"/>
                    <a:pt x="115443" y="536705"/>
                    <a:pt x="115443" y="541277"/>
                  </a:cubicBezTo>
                  <a:cubicBezTo>
                    <a:pt x="115138" y="543258"/>
                    <a:pt x="114376" y="544782"/>
                    <a:pt x="113157" y="545849"/>
                  </a:cubicBezTo>
                  <a:cubicBezTo>
                    <a:pt x="113157" y="542801"/>
                    <a:pt x="111633" y="541277"/>
                    <a:pt x="108585" y="541277"/>
                  </a:cubicBezTo>
                  <a:cubicBezTo>
                    <a:pt x="104775" y="541277"/>
                    <a:pt x="102870" y="543182"/>
                    <a:pt x="102870" y="546992"/>
                  </a:cubicBezTo>
                  <a:cubicBezTo>
                    <a:pt x="102870" y="551564"/>
                    <a:pt x="105918" y="553850"/>
                    <a:pt x="112014" y="553850"/>
                  </a:cubicBezTo>
                  <a:cubicBezTo>
                    <a:pt x="115519" y="553850"/>
                    <a:pt x="118300" y="552478"/>
                    <a:pt x="120358" y="549735"/>
                  </a:cubicBezTo>
                  <a:cubicBezTo>
                    <a:pt x="122415" y="546992"/>
                    <a:pt x="123444" y="543791"/>
                    <a:pt x="123444" y="540134"/>
                  </a:cubicBezTo>
                  <a:cubicBezTo>
                    <a:pt x="123444" y="536019"/>
                    <a:pt x="121996" y="532514"/>
                    <a:pt x="119100" y="529618"/>
                  </a:cubicBezTo>
                  <a:cubicBezTo>
                    <a:pt x="116205" y="526723"/>
                    <a:pt x="112699" y="525275"/>
                    <a:pt x="108585" y="525275"/>
                  </a:cubicBezTo>
                  <a:cubicBezTo>
                    <a:pt x="104165" y="525275"/>
                    <a:pt x="99974" y="526418"/>
                    <a:pt x="96012" y="528704"/>
                  </a:cubicBezTo>
                  <a:lnTo>
                    <a:pt x="90297" y="522989"/>
                  </a:lnTo>
                  <a:cubicBezTo>
                    <a:pt x="97155" y="519179"/>
                    <a:pt x="102489" y="517274"/>
                    <a:pt x="106299" y="517274"/>
                  </a:cubicBezTo>
                  <a:close/>
                  <a:moveTo>
                    <a:pt x="22860" y="509273"/>
                  </a:moveTo>
                  <a:cubicBezTo>
                    <a:pt x="23774" y="514607"/>
                    <a:pt x="25679" y="519179"/>
                    <a:pt x="28575" y="522989"/>
                  </a:cubicBezTo>
                  <a:cubicBezTo>
                    <a:pt x="32080" y="527561"/>
                    <a:pt x="36271" y="529847"/>
                    <a:pt x="41148" y="529847"/>
                  </a:cubicBezTo>
                  <a:cubicBezTo>
                    <a:pt x="47091" y="529694"/>
                    <a:pt x="56235" y="526265"/>
                    <a:pt x="68580" y="519560"/>
                  </a:cubicBezTo>
                  <a:lnTo>
                    <a:pt x="77724" y="528704"/>
                  </a:lnTo>
                  <a:cubicBezTo>
                    <a:pt x="71628" y="541810"/>
                    <a:pt x="68580" y="551335"/>
                    <a:pt x="68580" y="557279"/>
                  </a:cubicBezTo>
                  <a:cubicBezTo>
                    <a:pt x="68580" y="561698"/>
                    <a:pt x="69799" y="565661"/>
                    <a:pt x="72237" y="569166"/>
                  </a:cubicBezTo>
                  <a:cubicBezTo>
                    <a:pt x="74676" y="572671"/>
                    <a:pt x="78028" y="574424"/>
                    <a:pt x="82296" y="574424"/>
                  </a:cubicBezTo>
                  <a:cubicBezTo>
                    <a:pt x="79248" y="577472"/>
                    <a:pt x="75819" y="578996"/>
                    <a:pt x="72009" y="578996"/>
                  </a:cubicBezTo>
                  <a:cubicBezTo>
                    <a:pt x="68199" y="578996"/>
                    <a:pt x="65151" y="577510"/>
                    <a:pt x="62865" y="574538"/>
                  </a:cubicBezTo>
                  <a:cubicBezTo>
                    <a:pt x="60579" y="571566"/>
                    <a:pt x="59436" y="568099"/>
                    <a:pt x="59436" y="564137"/>
                  </a:cubicBezTo>
                  <a:cubicBezTo>
                    <a:pt x="59436" y="557126"/>
                    <a:pt x="62484" y="548363"/>
                    <a:pt x="68580" y="537848"/>
                  </a:cubicBezTo>
                  <a:lnTo>
                    <a:pt x="61722" y="529847"/>
                  </a:lnTo>
                  <a:cubicBezTo>
                    <a:pt x="50901" y="537467"/>
                    <a:pt x="42138" y="541277"/>
                    <a:pt x="35433" y="541277"/>
                  </a:cubicBezTo>
                  <a:cubicBezTo>
                    <a:pt x="30708" y="541277"/>
                    <a:pt x="26860" y="539448"/>
                    <a:pt x="23888" y="535790"/>
                  </a:cubicBezTo>
                  <a:cubicBezTo>
                    <a:pt x="20917" y="532133"/>
                    <a:pt x="19431" y="527866"/>
                    <a:pt x="19431" y="522989"/>
                  </a:cubicBezTo>
                  <a:cubicBezTo>
                    <a:pt x="19431" y="516588"/>
                    <a:pt x="20574" y="512016"/>
                    <a:pt x="22860" y="509273"/>
                  </a:cubicBezTo>
                  <a:close/>
                  <a:moveTo>
                    <a:pt x="65151" y="501272"/>
                  </a:moveTo>
                  <a:lnTo>
                    <a:pt x="96012" y="533276"/>
                  </a:lnTo>
                  <a:lnTo>
                    <a:pt x="90754" y="538762"/>
                  </a:lnTo>
                  <a:lnTo>
                    <a:pt x="59207" y="506301"/>
                  </a:lnTo>
                  <a:close/>
                  <a:moveTo>
                    <a:pt x="56007" y="466982"/>
                  </a:moveTo>
                  <a:cubicBezTo>
                    <a:pt x="62712" y="466982"/>
                    <a:pt x="68427" y="469115"/>
                    <a:pt x="73152" y="473383"/>
                  </a:cubicBezTo>
                  <a:cubicBezTo>
                    <a:pt x="77876" y="477650"/>
                    <a:pt x="80162" y="483136"/>
                    <a:pt x="80010" y="489842"/>
                  </a:cubicBezTo>
                  <a:cubicBezTo>
                    <a:pt x="79857" y="496090"/>
                    <a:pt x="77952" y="501805"/>
                    <a:pt x="74295" y="506987"/>
                  </a:cubicBezTo>
                  <a:lnTo>
                    <a:pt x="68580" y="502415"/>
                  </a:lnTo>
                  <a:cubicBezTo>
                    <a:pt x="70866" y="498757"/>
                    <a:pt x="72009" y="494947"/>
                    <a:pt x="72009" y="490985"/>
                  </a:cubicBezTo>
                  <a:cubicBezTo>
                    <a:pt x="72009" y="486870"/>
                    <a:pt x="70561" y="483365"/>
                    <a:pt x="67665" y="480469"/>
                  </a:cubicBezTo>
                  <a:cubicBezTo>
                    <a:pt x="64770" y="477574"/>
                    <a:pt x="61264" y="476126"/>
                    <a:pt x="57150" y="476126"/>
                  </a:cubicBezTo>
                  <a:cubicBezTo>
                    <a:pt x="53797" y="476126"/>
                    <a:pt x="50673" y="477040"/>
                    <a:pt x="47777" y="478869"/>
                  </a:cubicBezTo>
                  <a:cubicBezTo>
                    <a:pt x="44881" y="480698"/>
                    <a:pt x="43434" y="483212"/>
                    <a:pt x="43434" y="486413"/>
                  </a:cubicBezTo>
                  <a:cubicBezTo>
                    <a:pt x="43434" y="491747"/>
                    <a:pt x="45720" y="494414"/>
                    <a:pt x="50292" y="494414"/>
                  </a:cubicBezTo>
                  <a:cubicBezTo>
                    <a:pt x="54102" y="494414"/>
                    <a:pt x="56007" y="492509"/>
                    <a:pt x="56007" y="488699"/>
                  </a:cubicBezTo>
                  <a:cubicBezTo>
                    <a:pt x="56007" y="486413"/>
                    <a:pt x="54483" y="484508"/>
                    <a:pt x="51435" y="482984"/>
                  </a:cubicBezTo>
                  <a:cubicBezTo>
                    <a:pt x="58293" y="482984"/>
                    <a:pt x="61722" y="485651"/>
                    <a:pt x="61722" y="490985"/>
                  </a:cubicBezTo>
                  <a:cubicBezTo>
                    <a:pt x="61722" y="494033"/>
                    <a:pt x="60579" y="496509"/>
                    <a:pt x="58293" y="498414"/>
                  </a:cubicBezTo>
                  <a:cubicBezTo>
                    <a:pt x="56007" y="500319"/>
                    <a:pt x="53340" y="501272"/>
                    <a:pt x="50292" y="501272"/>
                  </a:cubicBezTo>
                  <a:cubicBezTo>
                    <a:pt x="46024" y="501272"/>
                    <a:pt x="42481" y="499672"/>
                    <a:pt x="39662" y="496471"/>
                  </a:cubicBezTo>
                  <a:cubicBezTo>
                    <a:pt x="36842" y="493271"/>
                    <a:pt x="35433" y="489537"/>
                    <a:pt x="35433" y="485270"/>
                  </a:cubicBezTo>
                  <a:cubicBezTo>
                    <a:pt x="35433" y="479936"/>
                    <a:pt x="37490" y="475554"/>
                    <a:pt x="41605" y="472125"/>
                  </a:cubicBezTo>
                  <a:cubicBezTo>
                    <a:pt x="45720" y="468696"/>
                    <a:pt x="50520" y="466982"/>
                    <a:pt x="56007" y="466982"/>
                  </a:cubicBezTo>
                  <a:close/>
                  <a:moveTo>
                    <a:pt x="78867" y="438407"/>
                  </a:moveTo>
                  <a:cubicBezTo>
                    <a:pt x="86182" y="438407"/>
                    <a:pt x="92049" y="441988"/>
                    <a:pt x="96469" y="449151"/>
                  </a:cubicBezTo>
                  <a:cubicBezTo>
                    <a:pt x="99212" y="453723"/>
                    <a:pt x="100584" y="458905"/>
                    <a:pt x="100584" y="464696"/>
                  </a:cubicBezTo>
                  <a:cubicBezTo>
                    <a:pt x="100584" y="476126"/>
                    <a:pt x="96393" y="489080"/>
                    <a:pt x="88011" y="503558"/>
                  </a:cubicBezTo>
                  <a:lnTo>
                    <a:pt x="93726" y="509273"/>
                  </a:lnTo>
                  <a:cubicBezTo>
                    <a:pt x="111252" y="499367"/>
                    <a:pt x="122682" y="494414"/>
                    <a:pt x="128016" y="494414"/>
                  </a:cubicBezTo>
                  <a:cubicBezTo>
                    <a:pt x="136093" y="494566"/>
                    <a:pt x="142798" y="496319"/>
                    <a:pt x="148132" y="499672"/>
                  </a:cubicBezTo>
                  <a:cubicBezTo>
                    <a:pt x="154533" y="503786"/>
                    <a:pt x="157734" y="509654"/>
                    <a:pt x="157734" y="517274"/>
                  </a:cubicBezTo>
                  <a:cubicBezTo>
                    <a:pt x="157734" y="520627"/>
                    <a:pt x="156591" y="525389"/>
                    <a:pt x="154305" y="531561"/>
                  </a:cubicBezTo>
                  <a:cubicBezTo>
                    <a:pt x="152019" y="537734"/>
                    <a:pt x="150876" y="542496"/>
                    <a:pt x="150876" y="545849"/>
                  </a:cubicBezTo>
                  <a:cubicBezTo>
                    <a:pt x="150876" y="547982"/>
                    <a:pt x="151638" y="551030"/>
                    <a:pt x="153162" y="554993"/>
                  </a:cubicBezTo>
                  <a:cubicBezTo>
                    <a:pt x="146304" y="551335"/>
                    <a:pt x="142875" y="544858"/>
                    <a:pt x="142875" y="535562"/>
                  </a:cubicBezTo>
                  <a:cubicBezTo>
                    <a:pt x="142875" y="527942"/>
                    <a:pt x="140398" y="521465"/>
                    <a:pt x="135445" y="516131"/>
                  </a:cubicBezTo>
                  <a:cubicBezTo>
                    <a:pt x="130492" y="510797"/>
                    <a:pt x="124206" y="508130"/>
                    <a:pt x="116586" y="508130"/>
                  </a:cubicBezTo>
                  <a:cubicBezTo>
                    <a:pt x="107442" y="508130"/>
                    <a:pt x="97536" y="511940"/>
                    <a:pt x="86868" y="519560"/>
                  </a:cubicBezTo>
                  <a:lnTo>
                    <a:pt x="77724" y="510416"/>
                  </a:lnTo>
                  <a:cubicBezTo>
                    <a:pt x="86106" y="500357"/>
                    <a:pt x="90297" y="490832"/>
                    <a:pt x="90297" y="481841"/>
                  </a:cubicBezTo>
                  <a:cubicBezTo>
                    <a:pt x="90297" y="474678"/>
                    <a:pt x="88239" y="468315"/>
                    <a:pt x="84124" y="462753"/>
                  </a:cubicBezTo>
                  <a:cubicBezTo>
                    <a:pt x="80010" y="457190"/>
                    <a:pt x="74447" y="454409"/>
                    <a:pt x="67437" y="454409"/>
                  </a:cubicBezTo>
                  <a:cubicBezTo>
                    <a:pt x="66522" y="454409"/>
                    <a:pt x="65189" y="454599"/>
                    <a:pt x="63436" y="454980"/>
                  </a:cubicBezTo>
                  <a:cubicBezTo>
                    <a:pt x="61684" y="455361"/>
                    <a:pt x="60350" y="455552"/>
                    <a:pt x="59436" y="455552"/>
                  </a:cubicBezTo>
                  <a:cubicBezTo>
                    <a:pt x="50596" y="455552"/>
                    <a:pt x="44881" y="452123"/>
                    <a:pt x="42291" y="445265"/>
                  </a:cubicBezTo>
                  <a:cubicBezTo>
                    <a:pt x="44729" y="446789"/>
                    <a:pt x="47396" y="447551"/>
                    <a:pt x="50292" y="447551"/>
                  </a:cubicBezTo>
                  <a:cubicBezTo>
                    <a:pt x="52882" y="447551"/>
                    <a:pt x="55549" y="446789"/>
                    <a:pt x="58293" y="445265"/>
                  </a:cubicBezTo>
                  <a:cubicBezTo>
                    <a:pt x="66370" y="440693"/>
                    <a:pt x="73228" y="438407"/>
                    <a:pt x="78867" y="438407"/>
                  </a:cubicBezTo>
                  <a:close/>
                  <a:moveTo>
                    <a:pt x="169164" y="423548"/>
                  </a:moveTo>
                  <a:lnTo>
                    <a:pt x="171450" y="425834"/>
                  </a:lnTo>
                  <a:lnTo>
                    <a:pt x="164592" y="442979"/>
                  </a:lnTo>
                  <a:cubicBezTo>
                    <a:pt x="158648" y="457914"/>
                    <a:pt x="151409" y="468201"/>
                    <a:pt x="142875" y="473840"/>
                  </a:cubicBezTo>
                  <a:lnTo>
                    <a:pt x="93954" y="506072"/>
                  </a:lnTo>
                  <a:lnTo>
                    <a:pt x="90754" y="503101"/>
                  </a:lnTo>
                  <a:lnTo>
                    <a:pt x="124587" y="450980"/>
                  </a:lnTo>
                  <a:cubicBezTo>
                    <a:pt x="129311" y="443665"/>
                    <a:pt x="138074" y="437188"/>
                    <a:pt x="150876" y="431549"/>
                  </a:cubicBezTo>
                  <a:close/>
                  <a:moveTo>
                    <a:pt x="18288" y="368684"/>
                  </a:moveTo>
                  <a:lnTo>
                    <a:pt x="25146" y="368684"/>
                  </a:lnTo>
                  <a:lnTo>
                    <a:pt x="25146" y="486413"/>
                  </a:lnTo>
                  <a:cubicBezTo>
                    <a:pt x="25146" y="493576"/>
                    <a:pt x="27394" y="499748"/>
                    <a:pt x="31889" y="504929"/>
                  </a:cubicBezTo>
                  <a:cubicBezTo>
                    <a:pt x="36385" y="510111"/>
                    <a:pt x="42138" y="512702"/>
                    <a:pt x="49149" y="512702"/>
                  </a:cubicBezTo>
                  <a:cubicBezTo>
                    <a:pt x="52044" y="512702"/>
                    <a:pt x="55473" y="511940"/>
                    <a:pt x="59436" y="510416"/>
                  </a:cubicBezTo>
                  <a:lnTo>
                    <a:pt x="65151" y="516131"/>
                  </a:lnTo>
                  <a:cubicBezTo>
                    <a:pt x="59969" y="519179"/>
                    <a:pt x="55016" y="520703"/>
                    <a:pt x="50292" y="520703"/>
                  </a:cubicBezTo>
                  <a:cubicBezTo>
                    <a:pt x="41300" y="520703"/>
                    <a:pt x="33718" y="517769"/>
                    <a:pt x="27546" y="511902"/>
                  </a:cubicBezTo>
                  <a:cubicBezTo>
                    <a:pt x="21374" y="506034"/>
                    <a:pt x="18288" y="498681"/>
                    <a:pt x="18288" y="489842"/>
                  </a:cubicBezTo>
                  <a:close/>
                  <a:moveTo>
                    <a:pt x="0" y="368684"/>
                  </a:moveTo>
                  <a:lnTo>
                    <a:pt x="6858" y="368684"/>
                  </a:lnTo>
                  <a:lnTo>
                    <a:pt x="6858" y="590426"/>
                  </a:lnTo>
                  <a:lnTo>
                    <a:pt x="228600" y="590426"/>
                  </a:lnTo>
                  <a:lnTo>
                    <a:pt x="228600" y="597284"/>
                  </a:lnTo>
                  <a:lnTo>
                    <a:pt x="0" y="597284"/>
                  </a:lnTo>
                  <a:close/>
                  <a:moveTo>
                    <a:pt x="80010" y="164592"/>
                  </a:moveTo>
                  <a:lnTo>
                    <a:pt x="86868" y="170307"/>
                  </a:lnTo>
                  <a:cubicBezTo>
                    <a:pt x="86106" y="174879"/>
                    <a:pt x="85725" y="177927"/>
                    <a:pt x="85725" y="179451"/>
                  </a:cubicBezTo>
                  <a:cubicBezTo>
                    <a:pt x="85725" y="186919"/>
                    <a:pt x="89535" y="192938"/>
                    <a:pt x="97155" y="197510"/>
                  </a:cubicBezTo>
                  <a:cubicBezTo>
                    <a:pt x="103708" y="201473"/>
                    <a:pt x="110947" y="203454"/>
                    <a:pt x="118872" y="203454"/>
                  </a:cubicBezTo>
                  <a:lnTo>
                    <a:pt x="228600" y="203454"/>
                  </a:lnTo>
                  <a:lnTo>
                    <a:pt x="228600" y="210312"/>
                  </a:lnTo>
                  <a:lnTo>
                    <a:pt x="115443" y="210312"/>
                  </a:lnTo>
                  <a:cubicBezTo>
                    <a:pt x="105384" y="210312"/>
                    <a:pt x="96545" y="207340"/>
                    <a:pt x="88925" y="201397"/>
                  </a:cubicBezTo>
                  <a:cubicBezTo>
                    <a:pt x="80695" y="194996"/>
                    <a:pt x="76581" y="186919"/>
                    <a:pt x="76581" y="177165"/>
                  </a:cubicBezTo>
                  <a:cubicBezTo>
                    <a:pt x="76581" y="174879"/>
                    <a:pt x="77724" y="170688"/>
                    <a:pt x="80010" y="164592"/>
                  </a:cubicBezTo>
                  <a:close/>
                  <a:moveTo>
                    <a:pt x="61722" y="164592"/>
                  </a:moveTo>
                  <a:lnTo>
                    <a:pt x="66065" y="168478"/>
                  </a:lnTo>
                  <a:lnTo>
                    <a:pt x="56007" y="185166"/>
                  </a:lnTo>
                  <a:cubicBezTo>
                    <a:pt x="47625" y="199187"/>
                    <a:pt x="40005" y="206807"/>
                    <a:pt x="33147" y="208026"/>
                  </a:cubicBezTo>
                  <a:cubicBezTo>
                    <a:pt x="28879" y="208788"/>
                    <a:pt x="24536" y="210388"/>
                    <a:pt x="20116" y="212827"/>
                  </a:cubicBezTo>
                  <a:lnTo>
                    <a:pt x="17830" y="210312"/>
                  </a:lnTo>
                  <a:cubicBezTo>
                    <a:pt x="20421" y="207264"/>
                    <a:pt x="22174" y="203073"/>
                    <a:pt x="23088" y="197739"/>
                  </a:cubicBezTo>
                  <a:cubicBezTo>
                    <a:pt x="25374" y="190119"/>
                    <a:pt x="33299" y="182118"/>
                    <a:pt x="46863" y="173736"/>
                  </a:cubicBezTo>
                  <a:close/>
                  <a:moveTo>
                    <a:pt x="106299" y="148590"/>
                  </a:moveTo>
                  <a:cubicBezTo>
                    <a:pt x="113004" y="148590"/>
                    <a:pt x="118681" y="150914"/>
                    <a:pt x="123329" y="155562"/>
                  </a:cubicBezTo>
                  <a:cubicBezTo>
                    <a:pt x="127978" y="160210"/>
                    <a:pt x="130302" y="165887"/>
                    <a:pt x="130302" y="172593"/>
                  </a:cubicBezTo>
                  <a:cubicBezTo>
                    <a:pt x="130302" y="177775"/>
                    <a:pt x="128549" y="182308"/>
                    <a:pt x="125044" y="186195"/>
                  </a:cubicBezTo>
                  <a:cubicBezTo>
                    <a:pt x="121539" y="190081"/>
                    <a:pt x="117195" y="192024"/>
                    <a:pt x="112014" y="192024"/>
                  </a:cubicBezTo>
                  <a:cubicBezTo>
                    <a:pt x="107746" y="192024"/>
                    <a:pt x="104127" y="190614"/>
                    <a:pt x="101155" y="187795"/>
                  </a:cubicBezTo>
                  <a:cubicBezTo>
                    <a:pt x="98183" y="184975"/>
                    <a:pt x="96697" y="181432"/>
                    <a:pt x="96697" y="177165"/>
                  </a:cubicBezTo>
                  <a:cubicBezTo>
                    <a:pt x="96697" y="173812"/>
                    <a:pt x="97840" y="171069"/>
                    <a:pt x="100126" y="168935"/>
                  </a:cubicBezTo>
                  <a:cubicBezTo>
                    <a:pt x="102412" y="166802"/>
                    <a:pt x="105232" y="165735"/>
                    <a:pt x="108585" y="165735"/>
                  </a:cubicBezTo>
                  <a:cubicBezTo>
                    <a:pt x="113157" y="165735"/>
                    <a:pt x="115443" y="168021"/>
                    <a:pt x="115443" y="172593"/>
                  </a:cubicBezTo>
                  <a:cubicBezTo>
                    <a:pt x="115138" y="174574"/>
                    <a:pt x="114376" y="176098"/>
                    <a:pt x="113157" y="177165"/>
                  </a:cubicBezTo>
                  <a:cubicBezTo>
                    <a:pt x="113157" y="174117"/>
                    <a:pt x="111633" y="172593"/>
                    <a:pt x="108585" y="172593"/>
                  </a:cubicBezTo>
                  <a:cubicBezTo>
                    <a:pt x="104775" y="172593"/>
                    <a:pt x="102870" y="174498"/>
                    <a:pt x="102870" y="178308"/>
                  </a:cubicBezTo>
                  <a:cubicBezTo>
                    <a:pt x="102870" y="182880"/>
                    <a:pt x="105918" y="185166"/>
                    <a:pt x="112014" y="185166"/>
                  </a:cubicBezTo>
                  <a:cubicBezTo>
                    <a:pt x="115519" y="185166"/>
                    <a:pt x="118300" y="183794"/>
                    <a:pt x="120358" y="181051"/>
                  </a:cubicBezTo>
                  <a:cubicBezTo>
                    <a:pt x="122415" y="178308"/>
                    <a:pt x="123444" y="175108"/>
                    <a:pt x="123444" y="171450"/>
                  </a:cubicBezTo>
                  <a:cubicBezTo>
                    <a:pt x="123444" y="167335"/>
                    <a:pt x="121996" y="163830"/>
                    <a:pt x="119100" y="160934"/>
                  </a:cubicBezTo>
                  <a:cubicBezTo>
                    <a:pt x="116205" y="158039"/>
                    <a:pt x="112699" y="156591"/>
                    <a:pt x="108585" y="156591"/>
                  </a:cubicBezTo>
                  <a:cubicBezTo>
                    <a:pt x="104165" y="156591"/>
                    <a:pt x="99974" y="157734"/>
                    <a:pt x="96012" y="160020"/>
                  </a:cubicBezTo>
                  <a:lnTo>
                    <a:pt x="90297" y="154305"/>
                  </a:lnTo>
                  <a:cubicBezTo>
                    <a:pt x="97155" y="150495"/>
                    <a:pt x="102489" y="148590"/>
                    <a:pt x="106299" y="148590"/>
                  </a:cubicBezTo>
                  <a:close/>
                  <a:moveTo>
                    <a:pt x="22860" y="140589"/>
                  </a:moveTo>
                  <a:cubicBezTo>
                    <a:pt x="23774" y="145923"/>
                    <a:pt x="25679" y="150495"/>
                    <a:pt x="28575" y="154305"/>
                  </a:cubicBezTo>
                  <a:cubicBezTo>
                    <a:pt x="32080" y="158877"/>
                    <a:pt x="36271" y="161163"/>
                    <a:pt x="41148" y="161163"/>
                  </a:cubicBezTo>
                  <a:cubicBezTo>
                    <a:pt x="47091" y="161011"/>
                    <a:pt x="56235" y="157582"/>
                    <a:pt x="68580" y="150876"/>
                  </a:cubicBezTo>
                  <a:lnTo>
                    <a:pt x="77724" y="160020"/>
                  </a:lnTo>
                  <a:cubicBezTo>
                    <a:pt x="71628" y="173126"/>
                    <a:pt x="68580" y="182651"/>
                    <a:pt x="68580" y="188595"/>
                  </a:cubicBezTo>
                  <a:cubicBezTo>
                    <a:pt x="68580" y="193015"/>
                    <a:pt x="69799" y="196977"/>
                    <a:pt x="72237" y="200482"/>
                  </a:cubicBezTo>
                  <a:cubicBezTo>
                    <a:pt x="74676" y="203987"/>
                    <a:pt x="78028" y="205740"/>
                    <a:pt x="82296" y="205740"/>
                  </a:cubicBezTo>
                  <a:cubicBezTo>
                    <a:pt x="79248" y="208788"/>
                    <a:pt x="75819" y="210312"/>
                    <a:pt x="72009" y="210312"/>
                  </a:cubicBezTo>
                  <a:cubicBezTo>
                    <a:pt x="68199" y="210312"/>
                    <a:pt x="65151" y="208826"/>
                    <a:pt x="62865" y="205854"/>
                  </a:cubicBezTo>
                  <a:cubicBezTo>
                    <a:pt x="60579" y="202882"/>
                    <a:pt x="59436" y="199415"/>
                    <a:pt x="59436" y="195453"/>
                  </a:cubicBezTo>
                  <a:cubicBezTo>
                    <a:pt x="59436" y="188443"/>
                    <a:pt x="62484" y="179680"/>
                    <a:pt x="68580" y="169164"/>
                  </a:cubicBezTo>
                  <a:lnTo>
                    <a:pt x="61722" y="161163"/>
                  </a:lnTo>
                  <a:cubicBezTo>
                    <a:pt x="50901" y="168783"/>
                    <a:pt x="42138" y="172593"/>
                    <a:pt x="35433" y="172593"/>
                  </a:cubicBezTo>
                  <a:cubicBezTo>
                    <a:pt x="30708" y="172593"/>
                    <a:pt x="26860" y="170764"/>
                    <a:pt x="23888" y="167107"/>
                  </a:cubicBezTo>
                  <a:cubicBezTo>
                    <a:pt x="20917" y="163449"/>
                    <a:pt x="19431" y="159182"/>
                    <a:pt x="19431" y="154305"/>
                  </a:cubicBezTo>
                  <a:cubicBezTo>
                    <a:pt x="19431" y="147904"/>
                    <a:pt x="20574" y="143332"/>
                    <a:pt x="22860" y="140589"/>
                  </a:cubicBezTo>
                  <a:close/>
                  <a:moveTo>
                    <a:pt x="65151" y="132588"/>
                  </a:moveTo>
                  <a:lnTo>
                    <a:pt x="96012" y="164592"/>
                  </a:lnTo>
                  <a:lnTo>
                    <a:pt x="90754" y="170078"/>
                  </a:lnTo>
                  <a:lnTo>
                    <a:pt x="59207" y="137617"/>
                  </a:lnTo>
                  <a:close/>
                  <a:moveTo>
                    <a:pt x="56007" y="98298"/>
                  </a:moveTo>
                  <a:cubicBezTo>
                    <a:pt x="62712" y="98298"/>
                    <a:pt x="68427" y="100432"/>
                    <a:pt x="73152" y="104699"/>
                  </a:cubicBezTo>
                  <a:cubicBezTo>
                    <a:pt x="77876" y="108966"/>
                    <a:pt x="80162" y="114452"/>
                    <a:pt x="80010" y="121158"/>
                  </a:cubicBezTo>
                  <a:cubicBezTo>
                    <a:pt x="79857" y="127406"/>
                    <a:pt x="77952" y="133121"/>
                    <a:pt x="74295" y="138303"/>
                  </a:cubicBezTo>
                  <a:lnTo>
                    <a:pt x="68580" y="133731"/>
                  </a:lnTo>
                  <a:cubicBezTo>
                    <a:pt x="70866" y="130073"/>
                    <a:pt x="72009" y="126263"/>
                    <a:pt x="72009" y="122301"/>
                  </a:cubicBezTo>
                  <a:cubicBezTo>
                    <a:pt x="72009" y="118186"/>
                    <a:pt x="70561" y="114681"/>
                    <a:pt x="67665" y="111785"/>
                  </a:cubicBezTo>
                  <a:cubicBezTo>
                    <a:pt x="64770" y="108890"/>
                    <a:pt x="61264" y="107442"/>
                    <a:pt x="57150" y="107442"/>
                  </a:cubicBezTo>
                  <a:cubicBezTo>
                    <a:pt x="53797" y="107442"/>
                    <a:pt x="50673" y="108356"/>
                    <a:pt x="47777" y="110185"/>
                  </a:cubicBezTo>
                  <a:cubicBezTo>
                    <a:pt x="44881" y="112014"/>
                    <a:pt x="43434" y="114529"/>
                    <a:pt x="43434" y="117729"/>
                  </a:cubicBezTo>
                  <a:cubicBezTo>
                    <a:pt x="43434" y="123063"/>
                    <a:pt x="45720" y="125730"/>
                    <a:pt x="50292" y="125730"/>
                  </a:cubicBezTo>
                  <a:cubicBezTo>
                    <a:pt x="54102" y="125730"/>
                    <a:pt x="56007" y="123825"/>
                    <a:pt x="56007" y="120015"/>
                  </a:cubicBezTo>
                  <a:cubicBezTo>
                    <a:pt x="56007" y="117729"/>
                    <a:pt x="54483" y="115824"/>
                    <a:pt x="51435" y="114300"/>
                  </a:cubicBezTo>
                  <a:cubicBezTo>
                    <a:pt x="58293" y="114300"/>
                    <a:pt x="61722" y="116967"/>
                    <a:pt x="61722" y="122301"/>
                  </a:cubicBezTo>
                  <a:cubicBezTo>
                    <a:pt x="61722" y="125349"/>
                    <a:pt x="60579" y="127825"/>
                    <a:pt x="58293" y="129730"/>
                  </a:cubicBezTo>
                  <a:cubicBezTo>
                    <a:pt x="56007" y="131635"/>
                    <a:pt x="53340" y="132588"/>
                    <a:pt x="50292" y="132588"/>
                  </a:cubicBezTo>
                  <a:cubicBezTo>
                    <a:pt x="46024" y="132588"/>
                    <a:pt x="42481" y="130988"/>
                    <a:pt x="39662" y="127787"/>
                  </a:cubicBezTo>
                  <a:cubicBezTo>
                    <a:pt x="36842" y="124587"/>
                    <a:pt x="35433" y="120853"/>
                    <a:pt x="35433" y="116586"/>
                  </a:cubicBezTo>
                  <a:cubicBezTo>
                    <a:pt x="35433" y="111252"/>
                    <a:pt x="37490" y="106870"/>
                    <a:pt x="41605" y="103441"/>
                  </a:cubicBezTo>
                  <a:cubicBezTo>
                    <a:pt x="45720" y="100012"/>
                    <a:pt x="50520" y="98298"/>
                    <a:pt x="56007" y="98298"/>
                  </a:cubicBezTo>
                  <a:close/>
                  <a:moveTo>
                    <a:pt x="78867" y="69723"/>
                  </a:moveTo>
                  <a:cubicBezTo>
                    <a:pt x="86182" y="69723"/>
                    <a:pt x="92049" y="73304"/>
                    <a:pt x="96469" y="80467"/>
                  </a:cubicBezTo>
                  <a:cubicBezTo>
                    <a:pt x="99212" y="85039"/>
                    <a:pt x="100584" y="90221"/>
                    <a:pt x="100584" y="96012"/>
                  </a:cubicBezTo>
                  <a:cubicBezTo>
                    <a:pt x="100584" y="107442"/>
                    <a:pt x="96393" y="120396"/>
                    <a:pt x="88011" y="134874"/>
                  </a:cubicBezTo>
                  <a:lnTo>
                    <a:pt x="93726" y="140589"/>
                  </a:lnTo>
                  <a:cubicBezTo>
                    <a:pt x="111252" y="130683"/>
                    <a:pt x="122682" y="125730"/>
                    <a:pt x="128016" y="125730"/>
                  </a:cubicBezTo>
                  <a:cubicBezTo>
                    <a:pt x="136093" y="125882"/>
                    <a:pt x="142798" y="127635"/>
                    <a:pt x="148132" y="130988"/>
                  </a:cubicBezTo>
                  <a:cubicBezTo>
                    <a:pt x="154533" y="135103"/>
                    <a:pt x="157734" y="140970"/>
                    <a:pt x="157734" y="148590"/>
                  </a:cubicBezTo>
                  <a:cubicBezTo>
                    <a:pt x="157734" y="151943"/>
                    <a:pt x="156591" y="156705"/>
                    <a:pt x="154305" y="162877"/>
                  </a:cubicBezTo>
                  <a:cubicBezTo>
                    <a:pt x="152019" y="169050"/>
                    <a:pt x="150876" y="173812"/>
                    <a:pt x="150876" y="177165"/>
                  </a:cubicBezTo>
                  <a:cubicBezTo>
                    <a:pt x="150876" y="179299"/>
                    <a:pt x="151638" y="182347"/>
                    <a:pt x="153162" y="186309"/>
                  </a:cubicBezTo>
                  <a:cubicBezTo>
                    <a:pt x="146304" y="182651"/>
                    <a:pt x="142875" y="176174"/>
                    <a:pt x="142875" y="166878"/>
                  </a:cubicBezTo>
                  <a:cubicBezTo>
                    <a:pt x="142875" y="159258"/>
                    <a:pt x="140398" y="152781"/>
                    <a:pt x="135445" y="147447"/>
                  </a:cubicBezTo>
                  <a:cubicBezTo>
                    <a:pt x="130492" y="142113"/>
                    <a:pt x="124206" y="139446"/>
                    <a:pt x="116586" y="139446"/>
                  </a:cubicBezTo>
                  <a:cubicBezTo>
                    <a:pt x="107442" y="139446"/>
                    <a:pt x="97536" y="143256"/>
                    <a:pt x="86868" y="150876"/>
                  </a:cubicBezTo>
                  <a:lnTo>
                    <a:pt x="77724" y="141732"/>
                  </a:lnTo>
                  <a:cubicBezTo>
                    <a:pt x="86106" y="131674"/>
                    <a:pt x="90297" y="122149"/>
                    <a:pt x="90297" y="113157"/>
                  </a:cubicBezTo>
                  <a:cubicBezTo>
                    <a:pt x="90297" y="105994"/>
                    <a:pt x="88239" y="99631"/>
                    <a:pt x="84124" y="94069"/>
                  </a:cubicBezTo>
                  <a:cubicBezTo>
                    <a:pt x="80010" y="88506"/>
                    <a:pt x="74447" y="85725"/>
                    <a:pt x="67437" y="85725"/>
                  </a:cubicBezTo>
                  <a:cubicBezTo>
                    <a:pt x="66522" y="85725"/>
                    <a:pt x="65189" y="85915"/>
                    <a:pt x="63436" y="86296"/>
                  </a:cubicBezTo>
                  <a:cubicBezTo>
                    <a:pt x="61684" y="86677"/>
                    <a:pt x="60350" y="86868"/>
                    <a:pt x="59436" y="86868"/>
                  </a:cubicBezTo>
                  <a:cubicBezTo>
                    <a:pt x="50596" y="86868"/>
                    <a:pt x="44881" y="83439"/>
                    <a:pt x="42291" y="76581"/>
                  </a:cubicBezTo>
                  <a:cubicBezTo>
                    <a:pt x="44729" y="78105"/>
                    <a:pt x="47396" y="78867"/>
                    <a:pt x="50292" y="78867"/>
                  </a:cubicBezTo>
                  <a:cubicBezTo>
                    <a:pt x="52882" y="78867"/>
                    <a:pt x="55549" y="78105"/>
                    <a:pt x="58293" y="76581"/>
                  </a:cubicBezTo>
                  <a:cubicBezTo>
                    <a:pt x="66370" y="72009"/>
                    <a:pt x="73228" y="69723"/>
                    <a:pt x="78867" y="69723"/>
                  </a:cubicBezTo>
                  <a:close/>
                  <a:moveTo>
                    <a:pt x="169164" y="54864"/>
                  </a:moveTo>
                  <a:lnTo>
                    <a:pt x="171450" y="57150"/>
                  </a:lnTo>
                  <a:lnTo>
                    <a:pt x="164592" y="74295"/>
                  </a:lnTo>
                  <a:cubicBezTo>
                    <a:pt x="158648" y="89230"/>
                    <a:pt x="151409" y="99517"/>
                    <a:pt x="142875" y="105156"/>
                  </a:cubicBezTo>
                  <a:lnTo>
                    <a:pt x="93954" y="137389"/>
                  </a:lnTo>
                  <a:lnTo>
                    <a:pt x="90754" y="134417"/>
                  </a:lnTo>
                  <a:lnTo>
                    <a:pt x="124587" y="82296"/>
                  </a:lnTo>
                  <a:cubicBezTo>
                    <a:pt x="129311" y="74981"/>
                    <a:pt x="138074" y="68504"/>
                    <a:pt x="150876" y="62865"/>
                  </a:cubicBezTo>
                  <a:close/>
                  <a:moveTo>
                    <a:pt x="18288" y="0"/>
                  </a:moveTo>
                  <a:lnTo>
                    <a:pt x="25146" y="0"/>
                  </a:lnTo>
                  <a:lnTo>
                    <a:pt x="25146" y="117729"/>
                  </a:lnTo>
                  <a:cubicBezTo>
                    <a:pt x="25146" y="124892"/>
                    <a:pt x="27394" y="131064"/>
                    <a:pt x="31889" y="136246"/>
                  </a:cubicBezTo>
                  <a:cubicBezTo>
                    <a:pt x="36385" y="141427"/>
                    <a:pt x="42138" y="144018"/>
                    <a:pt x="49149" y="144018"/>
                  </a:cubicBezTo>
                  <a:cubicBezTo>
                    <a:pt x="52044" y="144018"/>
                    <a:pt x="55473" y="143256"/>
                    <a:pt x="59436" y="141732"/>
                  </a:cubicBezTo>
                  <a:lnTo>
                    <a:pt x="65151" y="147447"/>
                  </a:lnTo>
                  <a:cubicBezTo>
                    <a:pt x="59969" y="150495"/>
                    <a:pt x="55016" y="152019"/>
                    <a:pt x="50292" y="152019"/>
                  </a:cubicBezTo>
                  <a:cubicBezTo>
                    <a:pt x="41300" y="152019"/>
                    <a:pt x="33718" y="149085"/>
                    <a:pt x="27546" y="143218"/>
                  </a:cubicBezTo>
                  <a:cubicBezTo>
                    <a:pt x="21374" y="137350"/>
                    <a:pt x="18288" y="129997"/>
                    <a:pt x="18288" y="121158"/>
                  </a:cubicBezTo>
                  <a:close/>
                  <a:moveTo>
                    <a:pt x="0" y="0"/>
                  </a:moveTo>
                  <a:lnTo>
                    <a:pt x="6858" y="0"/>
                  </a:lnTo>
                  <a:lnTo>
                    <a:pt x="6858" y="221742"/>
                  </a:lnTo>
                  <a:lnTo>
                    <a:pt x="228600" y="221742"/>
                  </a:lnTo>
                  <a:lnTo>
                    <a:pt x="228600" y="228600"/>
                  </a:lnTo>
                  <a:lnTo>
                    <a:pt x="0" y="228600"/>
                  </a:ln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p>
          </p:txBody>
        </p:sp>
        <p:sp>
          <p:nvSpPr>
            <p:cNvPr id="12" name="TextBox 11">
              <a:extLst>
                <a:ext uri="{FF2B5EF4-FFF2-40B4-BE49-F238E27FC236}">
                  <a16:creationId xmlns:a16="http://schemas.microsoft.com/office/drawing/2014/main" id="{D253E4B1-140A-43BB-BE92-D7479FBD1DD7}"/>
                </a:ext>
              </a:extLst>
            </p:cNvPr>
            <p:cNvSpPr txBox="1"/>
            <p:nvPr/>
          </p:nvSpPr>
          <p:spPr>
            <a:xfrm>
              <a:off x="11913870" y="2418442"/>
              <a:ext cx="274320" cy="2286000"/>
            </a:xfrm>
            <a:custGeom>
              <a:avLst/>
              <a:gdLst/>
              <a:ahLst/>
              <a:cxnLst/>
              <a:rect l="l" t="t" r="r" b="b"/>
              <a:pathLst>
                <a:path w="341087" h="2595265">
                  <a:moveTo>
                    <a:pt x="217463" y="2508397"/>
                  </a:moveTo>
                  <a:cubicBezTo>
                    <a:pt x="221527" y="2515306"/>
                    <a:pt x="223559" y="2521910"/>
                    <a:pt x="223559" y="2528209"/>
                  </a:cubicBezTo>
                  <a:cubicBezTo>
                    <a:pt x="223559" y="2540198"/>
                    <a:pt x="219647" y="2550307"/>
                    <a:pt x="211824" y="2558537"/>
                  </a:cubicBezTo>
                  <a:cubicBezTo>
                    <a:pt x="204001" y="2566766"/>
                    <a:pt x="194196" y="2570881"/>
                    <a:pt x="182411" y="2570881"/>
                  </a:cubicBezTo>
                  <a:lnTo>
                    <a:pt x="20867" y="2570881"/>
                  </a:lnTo>
                  <a:lnTo>
                    <a:pt x="20867" y="2561737"/>
                  </a:lnTo>
                  <a:lnTo>
                    <a:pt x="177839" y="2561737"/>
                  </a:lnTo>
                  <a:cubicBezTo>
                    <a:pt x="187389" y="2561737"/>
                    <a:pt x="195619" y="2558740"/>
                    <a:pt x="202527" y="2552746"/>
                  </a:cubicBezTo>
                  <a:cubicBezTo>
                    <a:pt x="209436" y="2546751"/>
                    <a:pt x="212891" y="2539080"/>
                    <a:pt x="212891" y="2529733"/>
                  </a:cubicBezTo>
                  <a:cubicBezTo>
                    <a:pt x="212891" y="2525872"/>
                    <a:pt x="211875" y="2521300"/>
                    <a:pt x="209843" y="2516017"/>
                  </a:cubicBezTo>
                  <a:close/>
                  <a:moveTo>
                    <a:pt x="245504" y="2507178"/>
                  </a:moveTo>
                  <a:lnTo>
                    <a:pt x="267755" y="2520589"/>
                  </a:lnTo>
                  <a:cubicBezTo>
                    <a:pt x="286449" y="2531765"/>
                    <a:pt x="296609" y="2541925"/>
                    <a:pt x="298235" y="2551069"/>
                  </a:cubicBezTo>
                  <a:cubicBezTo>
                    <a:pt x="299251" y="2556759"/>
                    <a:pt x="301384" y="2562550"/>
                    <a:pt x="304635" y="2568443"/>
                  </a:cubicBezTo>
                  <a:lnTo>
                    <a:pt x="301283" y="2571491"/>
                  </a:lnTo>
                  <a:cubicBezTo>
                    <a:pt x="297219" y="2568036"/>
                    <a:pt x="291631" y="2565700"/>
                    <a:pt x="284519" y="2564480"/>
                  </a:cubicBezTo>
                  <a:cubicBezTo>
                    <a:pt x="274359" y="2561432"/>
                    <a:pt x="263691" y="2550866"/>
                    <a:pt x="252515" y="2532781"/>
                  </a:cubicBezTo>
                  <a:lnTo>
                    <a:pt x="240323" y="2512969"/>
                  </a:lnTo>
                  <a:close/>
                  <a:moveTo>
                    <a:pt x="182411" y="2488585"/>
                  </a:moveTo>
                  <a:cubicBezTo>
                    <a:pt x="190742" y="2488788"/>
                    <a:pt x="198362" y="2491328"/>
                    <a:pt x="205271" y="2496205"/>
                  </a:cubicBezTo>
                  <a:lnTo>
                    <a:pt x="199175" y="2503825"/>
                  </a:lnTo>
                  <a:cubicBezTo>
                    <a:pt x="194298" y="2500777"/>
                    <a:pt x="189218" y="2499253"/>
                    <a:pt x="183935" y="2499253"/>
                  </a:cubicBezTo>
                  <a:cubicBezTo>
                    <a:pt x="178448" y="2499253"/>
                    <a:pt x="173775" y="2501184"/>
                    <a:pt x="169914" y="2505044"/>
                  </a:cubicBezTo>
                  <a:cubicBezTo>
                    <a:pt x="166053" y="2508905"/>
                    <a:pt x="164123" y="2513579"/>
                    <a:pt x="164123" y="2519065"/>
                  </a:cubicBezTo>
                  <a:cubicBezTo>
                    <a:pt x="164123" y="2523536"/>
                    <a:pt x="165342" y="2527701"/>
                    <a:pt x="167780" y="2531562"/>
                  </a:cubicBezTo>
                  <a:cubicBezTo>
                    <a:pt x="170219" y="2535423"/>
                    <a:pt x="173571" y="2537353"/>
                    <a:pt x="177839" y="2537353"/>
                  </a:cubicBezTo>
                  <a:cubicBezTo>
                    <a:pt x="184951" y="2537353"/>
                    <a:pt x="188507" y="2534305"/>
                    <a:pt x="188507" y="2528209"/>
                  </a:cubicBezTo>
                  <a:cubicBezTo>
                    <a:pt x="188507" y="2523129"/>
                    <a:pt x="185967" y="2520589"/>
                    <a:pt x="180887" y="2520589"/>
                  </a:cubicBezTo>
                  <a:cubicBezTo>
                    <a:pt x="177839" y="2520589"/>
                    <a:pt x="175299" y="2522621"/>
                    <a:pt x="173267" y="2526685"/>
                  </a:cubicBezTo>
                  <a:cubicBezTo>
                    <a:pt x="173267" y="2517541"/>
                    <a:pt x="176823" y="2512969"/>
                    <a:pt x="183935" y="2512969"/>
                  </a:cubicBezTo>
                  <a:cubicBezTo>
                    <a:pt x="187999" y="2512969"/>
                    <a:pt x="191301" y="2514493"/>
                    <a:pt x="193841" y="2517541"/>
                  </a:cubicBezTo>
                  <a:cubicBezTo>
                    <a:pt x="196381" y="2520589"/>
                    <a:pt x="197651" y="2524145"/>
                    <a:pt x="197651" y="2528209"/>
                  </a:cubicBezTo>
                  <a:cubicBezTo>
                    <a:pt x="197651" y="2533899"/>
                    <a:pt x="195517" y="2538623"/>
                    <a:pt x="191250" y="2542382"/>
                  </a:cubicBezTo>
                  <a:cubicBezTo>
                    <a:pt x="186983" y="2546142"/>
                    <a:pt x="182004" y="2548021"/>
                    <a:pt x="176315" y="2548021"/>
                  </a:cubicBezTo>
                  <a:cubicBezTo>
                    <a:pt x="169203" y="2548021"/>
                    <a:pt x="163361" y="2545278"/>
                    <a:pt x="158789" y="2539792"/>
                  </a:cubicBezTo>
                  <a:cubicBezTo>
                    <a:pt x="154217" y="2534305"/>
                    <a:pt x="151931" y="2527904"/>
                    <a:pt x="151931" y="2520589"/>
                  </a:cubicBezTo>
                  <a:cubicBezTo>
                    <a:pt x="151931" y="2511648"/>
                    <a:pt x="154775" y="2504028"/>
                    <a:pt x="160465" y="2497729"/>
                  </a:cubicBezTo>
                  <a:cubicBezTo>
                    <a:pt x="166155" y="2491430"/>
                    <a:pt x="173470" y="2488382"/>
                    <a:pt x="182411" y="2488585"/>
                  </a:cubicBezTo>
                  <a:close/>
                  <a:moveTo>
                    <a:pt x="295187" y="2485537"/>
                  </a:moveTo>
                  <a:cubicBezTo>
                    <a:pt x="299251" y="2489601"/>
                    <a:pt x="301283" y="2494173"/>
                    <a:pt x="301283" y="2499253"/>
                  </a:cubicBezTo>
                  <a:cubicBezTo>
                    <a:pt x="301283" y="2504333"/>
                    <a:pt x="299301" y="2508397"/>
                    <a:pt x="295339" y="2511445"/>
                  </a:cubicBezTo>
                  <a:cubicBezTo>
                    <a:pt x="291377" y="2514493"/>
                    <a:pt x="286754" y="2516017"/>
                    <a:pt x="281471" y="2516017"/>
                  </a:cubicBezTo>
                  <a:cubicBezTo>
                    <a:pt x="272123" y="2516017"/>
                    <a:pt x="260439" y="2511953"/>
                    <a:pt x="246419" y="2503825"/>
                  </a:cubicBezTo>
                  <a:lnTo>
                    <a:pt x="235751" y="2512969"/>
                  </a:lnTo>
                  <a:cubicBezTo>
                    <a:pt x="245911" y="2527396"/>
                    <a:pt x="250991" y="2539080"/>
                    <a:pt x="250991" y="2548021"/>
                  </a:cubicBezTo>
                  <a:cubicBezTo>
                    <a:pt x="250991" y="2554320"/>
                    <a:pt x="248552" y="2559451"/>
                    <a:pt x="243675" y="2563414"/>
                  </a:cubicBezTo>
                  <a:cubicBezTo>
                    <a:pt x="238799" y="2567376"/>
                    <a:pt x="233109" y="2569357"/>
                    <a:pt x="226607" y="2569357"/>
                  </a:cubicBezTo>
                  <a:cubicBezTo>
                    <a:pt x="218072" y="2569357"/>
                    <a:pt x="211976" y="2567833"/>
                    <a:pt x="208319" y="2564785"/>
                  </a:cubicBezTo>
                  <a:cubicBezTo>
                    <a:pt x="215431" y="2563566"/>
                    <a:pt x="221527" y="2561026"/>
                    <a:pt x="226607" y="2557165"/>
                  </a:cubicBezTo>
                  <a:cubicBezTo>
                    <a:pt x="232703" y="2552492"/>
                    <a:pt x="235751" y="2546904"/>
                    <a:pt x="235751" y="2540401"/>
                  </a:cubicBezTo>
                  <a:cubicBezTo>
                    <a:pt x="235547" y="2532476"/>
                    <a:pt x="230975" y="2520284"/>
                    <a:pt x="222035" y="2503825"/>
                  </a:cubicBezTo>
                  <a:lnTo>
                    <a:pt x="234227" y="2491633"/>
                  </a:lnTo>
                  <a:cubicBezTo>
                    <a:pt x="251702" y="2499761"/>
                    <a:pt x="264402" y="2503825"/>
                    <a:pt x="272327" y="2503825"/>
                  </a:cubicBezTo>
                  <a:cubicBezTo>
                    <a:pt x="278016" y="2503825"/>
                    <a:pt x="283249" y="2502149"/>
                    <a:pt x="288024" y="2498796"/>
                  </a:cubicBezTo>
                  <a:cubicBezTo>
                    <a:pt x="292799" y="2495443"/>
                    <a:pt x="295187" y="2491024"/>
                    <a:pt x="295187" y="2485537"/>
                  </a:cubicBezTo>
                  <a:close/>
                  <a:moveTo>
                    <a:pt x="240323" y="2467249"/>
                  </a:moveTo>
                  <a:lnTo>
                    <a:pt x="247638" y="2474260"/>
                  </a:lnTo>
                  <a:lnTo>
                    <a:pt x="204356" y="2516322"/>
                  </a:lnTo>
                  <a:lnTo>
                    <a:pt x="197651" y="2508397"/>
                  </a:lnTo>
                  <a:close/>
                  <a:moveTo>
                    <a:pt x="250991" y="2421529"/>
                  </a:moveTo>
                  <a:cubicBezTo>
                    <a:pt x="257899" y="2421529"/>
                    <a:pt x="263945" y="2423866"/>
                    <a:pt x="269126" y="2428540"/>
                  </a:cubicBezTo>
                  <a:cubicBezTo>
                    <a:pt x="274308" y="2433213"/>
                    <a:pt x="276899" y="2439004"/>
                    <a:pt x="276899" y="2445913"/>
                  </a:cubicBezTo>
                  <a:cubicBezTo>
                    <a:pt x="276899" y="2451603"/>
                    <a:pt x="275019" y="2456429"/>
                    <a:pt x="271260" y="2460391"/>
                  </a:cubicBezTo>
                  <a:cubicBezTo>
                    <a:pt x="267501" y="2464354"/>
                    <a:pt x="262776" y="2466335"/>
                    <a:pt x="257087" y="2466335"/>
                  </a:cubicBezTo>
                  <a:cubicBezTo>
                    <a:pt x="252616" y="2466335"/>
                    <a:pt x="248959" y="2464811"/>
                    <a:pt x="246114" y="2461763"/>
                  </a:cubicBezTo>
                  <a:cubicBezTo>
                    <a:pt x="243269" y="2458715"/>
                    <a:pt x="241847" y="2454956"/>
                    <a:pt x="241847" y="2450485"/>
                  </a:cubicBezTo>
                  <a:cubicBezTo>
                    <a:pt x="241847" y="2444389"/>
                    <a:pt x="244895" y="2441341"/>
                    <a:pt x="250991" y="2441341"/>
                  </a:cubicBezTo>
                  <a:cubicBezTo>
                    <a:pt x="253632" y="2441748"/>
                    <a:pt x="255664" y="2442764"/>
                    <a:pt x="257087" y="2444389"/>
                  </a:cubicBezTo>
                  <a:cubicBezTo>
                    <a:pt x="253023" y="2444389"/>
                    <a:pt x="250991" y="2446421"/>
                    <a:pt x="250991" y="2450485"/>
                  </a:cubicBezTo>
                  <a:cubicBezTo>
                    <a:pt x="250991" y="2455565"/>
                    <a:pt x="253531" y="2458105"/>
                    <a:pt x="258611" y="2458105"/>
                  </a:cubicBezTo>
                  <a:cubicBezTo>
                    <a:pt x="264707" y="2458105"/>
                    <a:pt x="267755" y="2454041"/>
                    <a:pt x="267755" y="2445913"/>
                  </a:cubicBezTo>
                  <a:cubicBezTo>
                    <a:pt x="267755" y="2441240"/>
                    <a:pt x="265926" y="2437531"/>
                    <a:pt x="262268" y="2434788"/>
                  </a:cubicBezTo>
                  <a:cubicBezTo>
                    <a:pt x="258611" y="2432045"/>
                    <a:pt x="254343" y="2430673"/>
                    <a:pt x="249467" y="2430673"/>
                  </a:cubicBezTo>
                  <a:cubicBezTo>
                    <a:pt x="243980" y="2430673"/>
                    <a:pt x="239307" y="2432604"/>
                    <a:pt x="235446" y="2436464"/>
                  </a:cubicBezTo>
                  <a:cubicBezTo>
                    <a:pt x="231585" y="2440325"/>
                    <a:pt x="229655" y="2444999"/>
                    <a:pt x="229655" y="2450485"/>
                  </a:cubicBezTo>
                  <a:cubicBezTo>
                    <a:pt x="229655" y="2456378"/>
                    <a:pt x="231179" y="2461966"/>
                    <a:pt x="234227" y="2467249"/>
                  </a:cubicBezTo>
                  <a:lnTo>
                    <a:pt x="226607" y="2474869"/>
                  </a:lnTo>
                  <a:cubicBezTo>
                    <a:pt x="221527" y="2465725"/>
                    <a:pt x="218987" y="2458613"/>
                    <a:pt x="218987" y="2453533"/>
                  </a:cubicBezTo>
                  <a:cubicBezTo>
                    <a:pt x="218987" y="2444592"/>
                    <a:pt x="222085" y="2437023"/>
                    <a:pt x="228283" y="2430826"/>
                  </a:cubicBezTo>
                  <a:cubicBezTo>
                    <a:pt x="234481" y="2424628"/>
                    <a:pt x="242050" y="2421529"/>
                    <a:pt x="250991" y="2421529"/>
                  </a:cubicBezTo>
                  <a:close/>
                  <a:moveTo>
                    <a:pt x="218987" y="2384953"/>
                  </a:moveTo>
                  <a:cubicBezTo>
                    <a:pt x="223457" y="2384953"/>
                    <a:pt x="229807" y="2386477"/>
                    <a:pt x="238037" y="2389525"/>
                  </a:cubicBezTo>
                  <a:cubicBezTo>
                    <a:pt x="246266" y="2392573"/>
                    <a:pt x="252616" y="2394097"/>
                    <a:pt x="257087" y="2394097"/>
                  </a:cubicBezTo>
                  <a:cubicBezTo>
                    <a:pt x="259931" y="2394097"/>
                    <a:pt x="263995" y="2393081"/>
                    <a:pt x="269279" y="2391049"/>
                  </a:cubicBezTo>
                  <a:cubicBezTo>
                    <a:pt x="264402" y="2400193"/>
                    <a:pt x="255766" y="2404765"/>
                    <a:pt x="243371" y="2404765"/>
                  </a:cubicBezTo>
                  <a:cubicBezTo>
                    <a:pt x="233211" y="2404765"/>
                    <a:pt x="224575" y="2408067"/>
                    <a:pt x="217463" y="2414671"/>
                  </a:cubicBezTo>
                  <a:cubicBezTo>
                    <a:pt x="210351" y="2421275"/>
                    <a:pt x="206795" y="2429657"/>
                    <a:pt x="206795" y="2439817"/>
                  </a:cubicBezTo>
                  <a:cubicBezTo>
                    <a:pt x="206795" y="2452009"/>
                    <a:pt x="211875" y="2465217"/>
                    <a:pt x="222035" y="2479441"/>
                  </a:cubicBezTo>
                  <a:lnTo>
                    <a:pt x="209843" y="2491633"/>
                  </a:lnTo>
                  <a:cubicBezTo>
                    <a:pt x="196431" y="2480457"/>
                    <a:pt x="183731" y="2474869"/>
                    <a:pt x="171743" y="2474869"/>
                  </a:cubicBezTo>
                  <a:cubicBezTo>
                    <a:pt x="162599" y="2474869"/>
                    <a:pt x="154369" y="2477612"/>
                    <a:pt x="147054" y="2483099"/>
                  </a:cubicBezTo>
                  <a:cubicBezTo>
                    <a:pt x="139129" y="2488992"/>
                    <a:pt x="135167" y="2496408"/>
                    <a:pt x="135167" y="2505349"/>
                  </a:cubicBezTo>
                  <a:cubicBezTo>
                    <a:pt x="135167" y="2506568"/>
                    <a:pt x="135421" y="2508346"/>
                    <a:pt x="135929" y="2510683"/>
                  </a:cubicBezTo>
                  <a:cubicBezTo>
                    <a:pt x="136437" y="2513020"/>
                    <a:pt x="136691" y="2514798"/>
                    <a:pt x="136691" y="2516017"/>
                  </a:cubicBezTo>
                  <a:cubicBezTo>
                    <a:pt x="136691" y="2527803"/>
                    <a:pt x="132119" y="2535423"/>
                    <a:pt x="122975" y="2538877"/>
                  </a:cubicBezTo>
                  <a:cubicBezTo>
                    <a:pt x="125007" y="2535626"/>
                    <a:pt x="126023" y="2532070"/>
                    <a:pt x="126023" y="2528209"/>
                  </a:cubicBezTo>
                  <a:cubicBezTo>
                    <a:pt x="126023" y="2524755"/>
                    <a:pt x="125007" y="2521199"/>
                    <a:pt x="122975" y="2517541"/>
                  </a:cubicBezTo>
                  <a:cubicBezTo>
                    <a:pt x="116879" y="2506772"/>
                    <a:pt x="113831" y="2497628"/>
                    <a:pt x="113831" y="2490109"/>
                  </a:cubicBezTo>
                  <a:cubicBezTo>
                    <a:pt x="113831" y="2481372"/>
                    <a:pt x="117590" y="2474260"/>
                    <a:pt x="125108" y="2468773"/>
                  </a:cubicBezTo>
                  <a:cubicBezTo>
                    <a:pt x="132017" y="2463693"/>
                    <a:pt x="139942" y="2461153"/>
                    <a:pt x="148883" y="2461153"/>
                  </a:cubicBezTo>
                  <a:cubicBezTo>
                    <a:pt x="164123" y="2461153"/>
                    <a:pt x="181395" y="2466741"/>
                    <a:pt x="200699" y="2477917"/>
                  </a:cubicBezTo>
                  <a:lnTo>
                    <a:pt x="208319" y="2470297"/>
                  </a:lnTo>
                  <a:cubicBezTo>
                    <a:pt x="195111" y="2447539"/>
                    <a:pt x="188507" y="2432299"/>
                    <a:pt x="188507" y="2424577"/>
                  </a:cubicBezTo>
                  <a:cubicBezTo>
                    <a:pt x="188507" y="2413604"/>
                    <a:pt x="190843" y="2404562"/>
                    <a:pt x="195517" y="2397450"/>
                  </a:cubicBezTo>
                  <a:cubicBezTo>
                    <a:pt x="200800" y="2389119"/>
                    <a:pt x="208623" y="2384953"/>
                    <a:pt x="218987" y="2384953"/>
                  </a:cubicBezTo>
                  <a:close/>
                  <a:moveTo>
                    <a:pt x="97067" y="2366665"/>
                  </a:moveTo>
                  <a:lnTo>
                    <a:pt x="119927" y="2375809"/>
                  </a:lnTo>
                  <a:cubicBezTo>
                    <a:pt x="139840" y="2383734"/>
                    <a:pt x="153556" y="2393386"/>
                    <a:pt x="161075" y="2404765"/>
                  </a:cubicBezTo>
                  <a:lnTo>
                    <a:pt x="204051" y="2469992"/>
                  </a:lnTo>
                  <a:lnTo>
                    <a:pt x="200089" y="2474260"/>
                  </a:lnTo>
                  <a:lnTo>
                    <a:pt x="130595" y="2429149"/>
                  </a:lnTo>
                  <a:cubicBezTo>
                    <a:pt x="120841" y="2422850"/>
                    <a:pt x="112205" y="2411166"/>
                    <a:pt x="104687" y="2394097"/>
                  </a:cubicBezTo>
                  <a:lnTo>
                    <a:pt x="94019" y="2369713"/>
                  </a:lnTo>
                  <a:close/>
                  <a:moveTo>
                    <a:pt x="316523" y="2290465"/>
                  </a:moveTo>
                  <a:lnTo>
                    <a:pt x="325667" y="2290465"/>
                  </a:lnTo>
                  <a:lnTo>
                    <a:pt x="325667" y="2595265"/>
                  </a:lnTo>
                  <a:lnTo>
                    <a:pt x="20867" y="2595265"/>
                  </a:lnTo>
                  <a:lnTo>
                    <a:pt x="20867" y="2586121"/>
                  </a:lnTo>
                  <a:lnTo>
                    <a:pt x="316523" y="2586121"/>
                  </a:lnTo>
                  <a:close/>
                  <a:moveTo>
                    <a:pt x="292139" y="2290465"/>
                  </a:moveTo>
                  <a:lnTo>
                    <a:pt x="301283" y="2290465"/>
                  </a:lnTo>
                  <a:lnTo>
                    <a:pt x="301283" y="2441341"/>
                  </a:lnTo>
                  <a:cubicBezTo>
                    <a:pt x="301283" y="2454752"/>
                    <a:pt x="297320" y="2466538"/>
                    <a:pt x="289395" y="2476698"/>
                  </a:cubicBezTo>
                  <a:cubicBezTo>
                    <a:pt x="280861" y="2487671"/>
                    <a:pt x="270091" y="2493157"/>
                    <a:pt x="257087" y="2493157"/>
                  </a:cubicBezTo>
                  <a:cubicBezTo>
                    <a:pt x="254242" y="2493157"/>
                    <a:pt x="248654" y="2491633"/>
                    <a:pt x="240323" y="2488585"/>
                  </a:cubicBezTo>
                  <a:lnTo>
                    <a:pt x="247943" y="2479441"/>
                  </a:lnTo>
                  <a:cubicBezTo>
                    <a:pt x="254039" y="2480457"/>
                    <a:pt x="258103" y="2480965"/>
                    <a:pt x="260135" y="2480965"/>
                  </a:cubicBezTo>
                  <a:cubicBezTo>
                    <a:pt x="270091" y="2480965"/>
                    <a:pt x="278118" y="2475885"/>
                    <a:pt x="284214" y="2465725"/>
                  </a:cubicBezTo>
                  <a:cubicBezTo>
                    <a:pt x="289497" y="2456988"/>
                    <a:pt x="292139" y="2447336"/>
                    <a:pt x="292139" y="2436769"/>
                  </a:cubicBezTo>
                  <a:close/>
                  <a:moveTo>
                    <a:pt x="232883" y="2072827"/>
                  </a:moveTo>
                  <a:cubicBezTo>
                    <a:pt x="236947" y="2079736"/>
                    <a:pt x="238979" y="2086340"/>
                    <a:pt x="238979" y="2092639"/>
                  </a:cubicBezTo>
                  <a:cubicBezTo>
                    <a:pt x="238979" y="2104628"/>
                    <a:pt x="235067" y="2114737"/>
                    <a:pt x="227244" y="2122966"/>
                  </a:cubicBezTo>
                  <a:cubicBezTo>
                    <a:pt x="219421" y="2131196"/>
                    <a:pt x="209616" y="2135311"/>
                    <a:pt x="197831" y="2135311"/>
                  </a:cubicBezTo>
                  <a:lnTo>
                    <a:pt x="36287" y="2135311"/>
                  </a:lnTo>
                  <a:lnTo>
                    <a:pt x="36287" y="2126167"/>
                  </a:lnTo>
                  <a:lnTo>
                    <a:pt x="193259" y="2126167"/>
                  </a:lnTo>
                  <a:cubicBezTo>
                    <a:pt x="202809" y="2126167"/>
                    <a:pt x="211039" y="2123170"/>
                    <a:pt x="217947" y="2117175"/>
                  </a:cubicBezTo>
                  <a:cubicBezTo>
                    <a:pt x="224856" y="2111181"/>
                    <a:pt x="228311" y="2103510"/>
                    <a:pt x="228311" y="2094163"/>
                  </a:cubicBezTo>
                  <a:cubicBezTo>
                    <a:pt x="228311" y="2090302"/>
                    <a:pt x="227295" y="2085730"/>
                    <a:pt x="225263" y="2080447"/>
                  </a:cubicBezTo>
                  <a:close/>
                  <a:moveTo>
                    <a:pt x="260924" y="2071608"/>
                  </a:moveTo>
                  <a:lnTo>
                    <a:pt x="283175" y="2085019"/>
                  </a:lnTo>
                  <a:cubicBezTo>
                    <a:pt x="301869" y="2096195"/>
                    <a:pt x="312029" y="2106355"/>
                    <a:pt x="313655" y="2115499"/>
                  </a:cubicBezTo>
                  <a:cubicBezTo>
                    <a:pt x="314671" y="2121188"/>
                    <a:pt x="316804" y="2126980"/>
                    <a:pt x="320055" y="2132872"/>
                  </a:cubicBezTo>
                  <a:lnTo>
                    <a:pt x="316703" y="2135920"/>
                  </a:lnTo>
                  <a:cubicBezTo>
                    <a:pt x="312639" y="2132466"/>
                    <a:pt x="307051" y="2130129"/>
                    <a:pt x="299939" y="2128910"/>
                  </a:cubicBezTo>
                  <a:cubicBezTo>
                    <a:pt x="289779" y="2125862"/>
                    <a:pt x="279111" y="2115296"/>
                    <a:pt x="267935" y="2097211"/>
                  </a:cubicBezTo>
                  <a:lnTo>
                    <a:pt x="255743" y="2077399"/>
                  </a:lnTo>
                  <a:close/>
                  <a:moveTo>
                    <a:pt x="197831" y="2053015"/>
                  </a:moveTo>
                  <a:cubicBezTo>
                    <a:pt x="206162" y="2053218"/>
                    <a:pt x="213782" y="2055758"/>
                    <a:pt x="220691" y="2060635"/>
                  </a:cubicBezTo>
                  <a:lnTo>
                    <a:pt x="214595" y="2068255"/>
                  </a:lnTo>
                  <a:cubicBezTo>
                    <a:pt x="209718" y="2065207"/>
                    <a:pt x="204638" y="2063683"/>
                    <a:pt x="199355" y="2063683"/>
                  </a:cubicBezTo>
                  <a:cubicBezTo>
                    <a:pt x="193868" y="2063683"/>
                    <a:pt x="189195" y="2065613"/>
                    <a:pt x="185334" y="2069474"/>
                  </a:cubicBezTo>
                  <a:cubicBezTo>
                    <a:pt x="181473" y="2073335"/>
                    <a:pt x="179543" y="2078008"/>
                    <a:pt x="179543" y="2083495"/>
                  </a:cubicBezTo>
                  <a:cubicBezTo>
                    <a:pt x="179543" y="2087965"/>
                    <a:pt x="180762" y="2092131"/>
                    <a:pt x="183200" y="2095992"/>
                  </a:cubicBezTo>
                  <a:cubicBezTo>
                    <a:pt x="185639" y="2099852"/>
                    <a:pt x="188991" y="2101783"/>
                    <a:pt x="193259" y="2101783"/>
                  </a:cubicBezTo>
                  <a:cubicBezTo>
                    <a:pt x="200371" y="2101783"/>
                    <a:pt x="203927" y="2098735"/>
                    <a:pt x="203927" y="2092639"/>
                  </a:cubicBezTo>
                  <a:cubicBezTo>
                    <a:pt x="203927" y="2087559"/>
                    <a:pt x="201387" y="2085019"/>
                    <a:pt x="196307" y="2085019"/>
                  </a:cubicBezTo>
                  <a:cubicBezTo>
                    <a:pt x="193259" y="2085019"/>
                    <a:pt x="190719" y="2087051"/>
                    <a:pt x="188687" y="2091115"/>
                  </a:cubicBezTo>
                  <a:cubicBezTo>
                    <a:pt x="188687" y="2081971"/>
                    <a:pt x="192243" y="2077399"/>
                    <a:pt x="199355" y="2077399"/>
                  </a:cubicBezTo>
                  <a:cubicBezTo>
                    <a:pt x="203419" y="2077399"/>
                    <a:pt x="206721" y="2078923"/>
                    <a:pt x="209261" y="2081971"/>
                  </a:cubicBezTo>
                  <a:cubicBezTo>
                    <a:pt x="211801" y="2085019"/>
                    <a:pt x="213071" y="2088575"/>
                    <a:pt x="213071" y="2092639"/>
                  </a:cubicBezTo>
                  <a:cubicBezTo>
                    <a:pt x="213071" y="2098328"/>
                    <a:pt x="210937" y="2103053"/>
                    <a:pt x="206670" y="2106812"/>
                  </a:cubicBezTo>
                  <a:cubicBezTo>
                    <a:pt x="202403" y="2110571"/>
                    <a:pt x="197424" y="2112451"/>
                    <a:pt x="191735" y="2112451"/>
                  </a:cubicBezTo>
                  <a:cubicBezTo>
                    <a:pt x="184623" y="2112451"/>
                    <a:pt x="178781" y="2109708"/>
                    <a:pt x="174209" y="2104221"/>
                  </a:cubicBezTo>
                  <a:cubicBezTo>
                    <a:pt x="169637" y="2098735"/>
                    <a:pt x="167351" y="2092334"/>
                    <a:pt x="167351" y="2085019"/>
                  </a:cubicBezTo>
                  <a:cubicBezTo>
                    <a:pt x="167351" y="2076078"/>
                    <a:pt x="170195" y="2068458"/>
                    <a:pt x="175885" y="2062159"/>
                  </a:cubicBezTo>
                  <a:cubicBezTo>
                    <a:pt x="181575" y="2055860"/>
                    <a:pt x="188890" y="2052812"/>
                    <a:pt x="197831" y="2053015"/>
                  </a:cubicBezTo>
                  <a:close/>
                  <a:moveTo>
                    <a:pt x="310607" y="2049967"/>
                  </a:moveTo>
                  <a:cubicBezTo>
                    <a:pt x="314671" y="2054031"/>
                    <a:pt x="316703" y="2058603"/>
                    <a:pt x="316703" y="2063683"/>
                  </a:cubicBezTo>
                  <a:cubicBezTo>
                    <a:pt x="316703" y="2068763"/>
                    <a:pt x="314721" y="2072827"/>
                    <a:pt x="310759" y="2075875"/>
                  </a:cubicBezTo>
                  <a:cubicBezTo>
                    <a:pt x="306797" y="2078923"/>
                    <a:pt x="302174" y="2080447"/>
                    <a:pt x="296891" y="2080447"/>
                  </a:cubicBezTo>
                  <a:cubicBezTo>
                    <a:pt x="287543" y="2080447"/>
                    <a:pt x="275859" y="2076383"/>
                    <a:pt x="261839" y="2068255"/>
                  </a:cubicBezTo>
                  <a:lnTo>
                    <a:pt x="251171" y="2077399"/>
                  </a:lnTo>
                  <a:cubicBezTo>
                    <a:pt x="261331" y="2091826"/>
                    <a:pt x="266411" y="2103510"/>
                    <a:pt x="266411" y="2112451"/>
                  </a:cubicBezTo>
                  <a:cubicBezTo>
                    <a:pt x="266411" y="2118750"/>
                    <a:pt x="263972" y="2123881"/>
                    <a:pt x="259095" y="2127843"/>
                  </a:cubicBezTo>
                  <a:cubicBezTo>
                    <a:pt x="254219" y="2131806"/>
                    <a:pt x="248529" y="2133787"/>
                    <a:pt x="242027" y="2133787"/>
                  </a:cubicBezTo>
                  <a:cubicBezTo>
                    <a:pt x="233492" y="2133787"/>
                    <a:pt x="227396" y="2132263"/>
                    <a:pt x="223739" y="2129215"/>
                  </a:cubicBezTo>
                  <a:cubicBezTo>
                    <a:pt x="230851" y="2127996"/>
                    <a:pt x="236947" y="2125456"/>
                    <a:pt x="242027" y="2121595"/>
                  </a:cubicBezTo>
                  <a:cubicBezTo>
                    <a:pt x="248123" y="2116921"/>
                    <a:pt x="251171" y="2111333"/>
                    <a:pt x="251171" y="2104831"/>
                  </a:cubicBezTo>
                  <a:cubicBezTo>
                    <a:pt x="250967" y="2096906"/>
                    <a:pt x="246395" y="2084714"/>
                    <a:pt x="237455" y="2068255"/>
                  </a:cubicBezTo>
                  <a:lnTo>
                    <a:pt x="249647" y="2056063"/>
                  </a:lnTo>
                  <a:cubicBezTo>
                    <a:pt x="267122" y="2064191"/>
                    <a:pt x="279822" y="2068255"/>
                    <a:pt x="287747" y="2068255"/>
                  </a:cubicBezTo>
                  <a:cubicBezTo>
                    <a:pt x="293436" y="2068255"/>
                    <a:pt x="298669" y="2066578"/>
                    <a:pt x="303444" y="2063226"/>
                  </a:cubicBezTo>
                  <a:cubicBezTo>
                    <a:pt x="308219" y="2059873"/>
                    <a:pt x="310607" y="2055453"/>
                    <a:pt x="310607" y="2049967"/>
                  </a:cubicBezTo>
                  <a:close/>
                  <a:moveTo>
                    <a:pt x="255743" y="2031679"/>
                  </a:moveTo>
                  <a:lnTo>
                    <a:pt x="263058" y="2038689"/>
                  </a:lnTo>
                  <a:lnTo>
                    <a:pt x="219776" y="2080752"/>
                  </a:lnTo>
                  <a:lnTo>
                    <a:pt x="213071" y="2072827"/>
                  </a:lnTo>
                  <a:close/>
                  <a:moveTo>
                    <a:pt x="266411" y="1985959"/>
                  </a:moveTo>
                  <a:cubicBezTo>
                    <a:pt x="273319" y="1985959"/>
                    <a:pt x="279365" y="1988296"/>
                    <a:pt x="284546" y="1992969"/>
                  </a:cubicBezTo>
                  <a:cubicBezTo>
                    <a:pt x="289728" y="1997643"/>
                    <a:pt x="292319" y="2003434"/>
                    <a:pt x="292319" y="2010343"/>
                  </a:cubicBezTo>
                  <a:cubicBezTo>
                    <a:pt x="292319" y="2016032"/>
                    <a:pt x="290439" y="2020858"/>
                    <a:pt x="286680" y="2024821"/>
                  </a:cubicBezTo>
                  <a:cubicBezTo>
                    <a:pt x="282921" y="2028783"/>
                    <a:pt x="278196" y="2030764"/>
                    <a:pt x="272507" y="2030764"/>
                  </a:cubicBezTo>
                  <a:cubicBezTo>
                    <a:pt x="268036" y="2030764"/>
                    <a:pt x="264379" y="2029240"/>
                    <a:pt x="261534" y="2026192"/>
                  </a:cubicBezTo>
                  <a:cubicBezTo>
                    <a:pt x="258689" y="2023144"/>
                    <a:pt x="257267" y="2019385"/>
                    <a:pt x="257267" y="2014915"/>
                  </a:cubicBezTo>
                  <a:cubicBezTo>
                    <a:pt x="257267" y="2008819"/>
                    <a:pt x="260315" y="2005771"/>
                    <a:pt x="266411" y="2005771"/>
                  </a:cubicBezTo>
                  <a:cubicBezTo>
                    <a:pt x="269052" y="2006177"/>
                    <a:pt x="271084" y="2007193"/>
                    <a:pt x="272507" y="2008819"/>
                  </a:cubicBezTo>
                  <a:cubicBezTo>
                    <a:pt x="268443" y="2008819"/>
                    <a:pt x="266411" y="2010851"/>
                    <a:pt x="266411" y="2014915"/>
                  </a:cubicBezTo>
                  <a:cubicBezTo>
                    <a:pt x="266411" y="2019995"/>
                    <a:pt x="268951" y="2022535"/>
                    <a:pt x="274031" y="2022535"/>
                  </a:cubicBezTo>
                  <a:cubicBezTo>
                    <a:pt x="280127" y="2022535"/>
                    <a:pt x="283175" y="2018471"/>
                    <a:pt x="283175" y="2010343"/>
                  </a:cubicBezTo>
                  <a:cubicBezTo>
                    <a:pt x="283175" y="2005669"/>
                    <a:pt x="281346" y="2001961"/>
                    <a:pt x="277688" y="1999218"/>
                  </a:cubicBezTo>
                  <a:cubicBezTo>
                    <a:pt x="274031" y="1996474"/>
                    <a:pt x="269763" y="1995103"/>
                    <a:pt x="264887" y="1995103"/>
                  </a:cubicBezTo>
                  <a:cubicBezTo>
                    <a:pt x="259400" y="1995103"/>
                    <a:pt x="254727" y="1997033"/>
                    <a:pt x="250866" y="2000894"/>
                  </a:cubicBezTo>
                  <a:cubicBezTo>
                    <a:pt x="247005" y="2004755"/>
                    <a:pt x="245075" y="2009428"/>
                    <a:pt x="245075" y="2014915"/>
                  </a:cubicBezTo>
                  <a:cubicBezTo>
                    <a:pt x="245075" y="2020808"/>
                    <a:pt x="246599" y="2026396"/>
                    <a:pt x="249647" y="2031679"/>
                  </a:cubicBezTo>
                  <a:lnTo>
                    <a:pt x="242027" y="2039299"/>
                  </a:lnTo>
                  <a:cubicBezTo>
                    <a:pt x="236947" y="2030155"/>
                    <a:pt x="234407" y="2023043"/>
                    <a:pt x="234407" y="2017963"/>
                  </a:cubicBezTo>
                  <a:cubicBezTo>
                    <a:pt x="234407" y="2009022"/>
                    <a:pt x="237505" y="2001453"/>
                    <a:pt x="243703" y="1995255"/>
                  </a:cubicBezTo>
                  <a:cubicBezTo>
                    <a:pt x="249901" y="1989058"/>
                    <a:pt x="257470" y="1985959"/>
                    <a:pt x="266411" y="1985959"/>
                  </a:cubicBezTo>
                  <a:close/>
                  <a:moveTo>
                    <a:pt x="234407" y="1949383"/>
                  </a:moveTo>
                  <a:cubicBezTo>
                    <a:pt x="238877" y="1949383"/>
                    <a:pt x="245227" y="1950907"/>
                    <a:pt x="253457" y="1953955"/>
                  </a:cubicBezTo>
                  <a:cubicBezTo>
                    <a:pt x="261686" y="1957003"/>
                    <a:pt x="268036" y="1958527"/>
                    <a:pt x="272507" y="1958527"/>
                  </a:cubicBezTo>
                  <a:cubicBezTo>
                    <a:pt x="275351" y="1958527"/>
                    <a:pt x="279415" y="1957511"/>
                    <a:pt x="284699" y="1955479"/>
                  </a:cubicBezTo>
                  <a:cubicBezTo>
                    <a:pt x="279822" y="1964623"/>
                    <a:pt x="271186" y="1969195"/>
                    <a:pt x="258791" y="1969195"/>
                  </a:cubicBezTo>
                  <a:cubicBezTo>
                    <a:pt x="248631" y="1969195"/>
                    <a:pt x="239995" y="1972497"/>
                    <a:pt x="232883" y="1979101"/>
                  </a:cubicBezTo>
                  <a:cubicBezTo>
                    <a:pt x="225771" y="1985705"/>
                    <a:pt x="222215" y="1994087"/>
                    <a:pt x="222215" y="2004247"/>
                  </a:cubicBezTo>
                  <a:cubicBezTo>
                    <a:pt x="222215" y="2016439"/>
                    <a:pt x="227295" y="2029647"/>
                    <a:pt x="237455" y="2043871"/>
                  </a:cubicBezTo>
                  <a:lnTo>
                    <a:pt x="225263" y="2056063"/>
                  </a:lnTo>
                  <a:cubicBezTo>
                    <a:pt x="211851" y="2044887"/>
                    <a:pt x="199151" y="2039299"/>
                    <a:pt x="187163" y="2039299"/>
                  </a:cubicBezTo>
                  <a:cubicBezTo>
                    <a:pt x="178019" y="2039299"/>
                    <a:pt x="169789" y="2042042"/>
                    <a:pt x="162474" y="2047528"/>
                  </a:cubicBezTo>
                  <a:cubicBezTo>
                    <a:pt x="154549" y="2053421"/>
                    <a:pt x="150587" y="2060838"/>
                    <a:pt x="150587" y="2069779"/>
                  </a:cubicBezTo>
                  <a:cubicBezTo>
                    <a:pt x="150587" y="2070998"/>
                    <a:pt x="150841" y="2072776"/>
                    <a:pt x="151349" y="2075113"/>
                  </a:cubicBezTo>
                  <a:cubicBezTo>
                    <a:pt x="151857" y="2077450"/>
                    <a:pt x="152111" y="2079228"/>
                    <a:pt x="152111" y="2080447"/>
                  </a:cubicBezTo>
                  <a:cubicBezTo>
                    <a:pt x="152111" y="2092232"/>
                    <a:pt x="147539" y="2099852"/>
                    <a:pt x="138395" y="2103307"/>
                  </a:cubicBezTo>
                  <a:cubicBezTo>
                    <a:pt x="140427" y="2100056"/>
                    <a:pt x="141443" y="2096500"/>
                    <a:pt x="141443" y="2092639"/>
                  </a:cubicBezTo>
                  <a:cubicBezTo>
                    <a:pt x="141443" y="2089184"/>
                    <a:pt x="140427" y="2085628"/>
                    <a:pt x="138395" y="2081971"/>
                  </a:cubicBezTo>
                  <a:cubicBezTo>
                    <a:pt x="132299" y="2071201"/>
                    <a:pt x="129251" y="2062057"/>
                    <a:pt x="129251" y="2054539"/>
                  </a:cubicBezTo>
                  <a:cubicBezTo>
                    <a:pt x="129251" y="2045801"/>
                    <a:pt x="133010" y="2038689"/>
                    <a:pt x="140528" y="2033203"/>
                  </a:cubicBezTo>
                  <a:cubicBezTo>
                    <a:pt x="147437" y="2028123"/>
                    <a:pt x="155362" y="2025583"/>
                    <a:pt x="164303" y="2025583"/>
                  </a:cubicBezTo>
                  <a:cubicBezTo>
                    <a:pt x="179543" y="2025583"/>
                    <a:pt x="196815" y="2031171"/>
                    <a:pt x="216119" y="2042347"/>
                  </a:cubicBezTo>
                  <a:lnTo>
                    <a:pt x="223739" y="2034727"/>
                  </a:lnTo>
                  <a:cubicBezTo>
                    <a:pt x="210531" y="2011968"/>
                    <a:pt x="203927" y="1996728"/>
                    <a:pt x="203927" y="1989007"/>
                  </a:cubicBezTo>
                  <a:cubicBezTo>
                    <a:pt x="203927" y="1978034"/>
                    <a:pt x="206263" y="1968992"/>
                    <a:pt x="210937" y="1961880"/>
                  </a:cubicBezTo>
                  <a:cubicBezTo>
                    <a:pt x="216220" y="1953548"/>
                    <a:pt x="224043" y="1949383"/>
                    <a:pt x="234407" y="1949383"/>
                  </a:cubicBezTo>
                  <a:close/>
                  <a:moveTo>
                    <a:pt x="112487" y="1931095"/>
                  </a:moveTo>
                  <a:lnTo>
                    <a:pt x="135347" y="1940239"/>
                  </a:lnTo>
                  <a:cubicBezTo>
                    <a:pt x="155260" y="1948164"/>
                    <a:pt x="168976" y="1957816"/>
                    <a:pt x="176495" y="1969195"/>
                  </a:cubicBezTo>
                  <a:lnTo>
                    <a:pt x="219471" y="2034422"/>
                  </a:lnTo>
                  <a:lnTo>
                    <a:pt x="215509" y="2038689"/>
                  </a:lnTo>
                  <a:lnTo>
                    <a:pt x="146015" y="1993579"/>
                  </a:lnTo>
                  <a:cubicBezTo>
                    <a:pt x="136261" y="1987280"/>
                    <a:pt x="127625" y="1975596"/>
                    <a:pt x="120107" y="1958527"/>
                  </a:cubicBezTo>
                  <a:lnTo>
                    <a:pt x="109439" y="1934143"/>
                  </a:lnTo>
                  <a:close/>
                  <a:moveTo>
                    <a:pt x="331943" y="1854895"/>
                  </a:moveTo>
                  <a:lnTo>
                    <a:pt x="341087" y="1854895"/>
                  </a:lnTo>
                  <a:lnTo>
                    <a:pt x="341087" y="2159695"/>
                  </a:lnTo>
                  <a:lnTo>
                    <a:pt x="36287" y="2159695"/>
                  </a:lnTo>
                  <a:lnTo>
                    <a:pt x="36287" y="2150551"/>
                  </a:lnTo>
                  <a:lnTo>
                    <a:pt x="331943" y="2150551"/>
                  </a:lnTo>
                  <a:close/>
                  <a:moveTo>
                    <a:pt x="307559" y="1854895"/>
                  </a:moveTo>
                  <a:lnTo>
                    <a:pt x="316703" y="1854895"/>
                  </a:lnTo>
                  <a:lnTo>
                    <a:pt x="316703" y="2005771"/>
                  </a:lnTo>
                  <a:cubicBezTo>
                    <a:pt x="316703" y="2019182"/>
                    <a:pt x="312740" y="2030968"/>
                    <a:pt x="304815" y="2041128"/>
                  </a:cubicBezTo>
                  <a:cubicBezTo>
                    <a:pt x="296281" y="2052100"/>
                    <a:pt x="285511" y="2057587"/>
                    <a:pt x="272507" y="2057587"/>
                  </a:cubicBezTo>
                  <a:cubicBezTo>
                    <a:pt x="269662" y="2057587"/>
                    <a:pt x="264074" y="2056063"/>
                    <a:pt x="255743" y="2053015"/>
                  </a:cubicBezTo>
                  <a:lnTo>
                    <a:pt x="263363" y="2043871"/>
                  </a:lnTo>
                  <a:cubicBezTo>
                    <a:pt x="269459" y="2044887"/>
                    <a:pt x="273523" y="2045395"/>
                    <a:pt x="275555" y="2045395"/>
                  </a:cubicBezTo>
                  <a:cubicBezTo>
                    <a:pt x="285511" y="2045395"/>
                    <a:pt x="293538" y="2040315"/>
                    <a:pt x="299634" y="2030155"/>
                  </a:cubicBezTo>
                  <a:cubicBezTo>
                    <a:pt x="304917" y="2021417"/>
                    <a:pt x="307559" y="2011765"/>
                    <a:pt x="307559" y="2001199"/>
                  </a:cubicBezTo>
                  <a:close/>
                  <a:moveTo>
                    <a:pt x="196598" y="1611162"/>
                  </a:moveTo>
                  <a:cubicBezTo>
                    <a:pt x="200662" y="1618071"/>
                    <a:pt x="202694" y="1624675"/>
                    <a:pt x="202694" y="1630974"/>
                  </a:cubicBezTo>
                  <a:cubicBezTo>
                    <a:pt x="202694" y="1642963"/>
                    <a:pt x="198782" y="1653072"/>
                    <a:pt x="190959" y="1661301"/>
                  </a:cubicBezTo>
                  <a:cubicBezTo>
                    <a:pt x="183136" y="1669531"/>
                    <a:pt x="173331" y="1673646"/>
                    <a:pt x="161546" y="1673646"/>
                  </a:cubicBezTo>
                  <a:lnTo>
                    <a:pt x="2" y="1673646"/>
                  </a:lnTo>
                  <a:lnTo>
                    <a:pt x="2" y="1664502"/>
                  </a:lnTo>
                  <a:lnTo>
                    <a:pt x="156974" y="1664502"/>
                  </a:lnTo>
                  <a:cubicBezTo>
                    <a:pt x="166524" y="1664502"/>
                    <a:pt x="174754" y="1661505"/>
                    <a:pt x="181662" y="1655510"/>
                  </a:cubicBezTo>
                  <a:cubicBezTo>
                    <a:pt x="188571" y="1649516"/>
                    <a:pt x="192026" y="1641845"/>
                    <a:pt x="192026" y="1632498"/>
                  </a:cubicBezTo>
                  <a:cubicBezTo>
                    <a:pt x="192026" y="1628637"/>
                    <a:pt x="191010" y="1624065"/>
                    <a:pt x="188978" y="1618782"/>
                  </a:cubicBezTo>
                  <a:close/>
                  <a:moveTo>
                    <a:pt x="224639" y="1609943"/>
                  </a:moveTo>
                  <a:lnTo>
                    <a:pt x="246890" y="1623354"/>
                  </a:lnTo>
                  <a:cubicBezTo>
                    <a:pt x="265584" y="1634530"/>
                    <a:pt x="275744" y="1644690"/>
                    <a:pt x="277370" y="1653834"/>
                  </a:cubicBezTo>
                  <a:cubicBezTo>
                    <a:pt x="278386" y="1659523"/>
                    <a:pt x="280519" y="1665315"/>
                    <a:pt x="283770" y="1671207"/>
                  </a:cubicBezTo>
                  <a:lnTo>
                    <a:pt x="280418" y="1674255"/>
                  </a:lnTo>
                  <a:cubicBezTo>
                    <a:pt x="276354" y="1670801"/>
                    <a:pt x="270766" y="1668464"/>
                    <a:pt x="263654" y="1667245"/>
                  </a:cubicBezTo>
                  <a:cubicBezTo>
                    <a:pt x="253494" y="1664197"/>
                    <a:pt x="242826" y="1653631"/>
                    <a:pt x="231650" y="1635546"/>
                  </a:cubicBezTo>
                  <a:lnTo>
                    <a:pt x="219458" y="1615734"/>
                  </a:lnTo>
                  <a:close/>
                  <a:moveTo>
                    <a:pt x="161546" y="1591350"/>
                  </a:moveTo>
                  <a:cubicBezTo>
                    <a:pt x="169877" y="1591553"/>
                    <a:pt x="177497" y="1594093"/>
                    <a:pt x="184406" y="1598970"/>
                  </a:cubicBezTo>
                  <a:lnTo>
                    <a:pt x="178310" y="1606590"/>
                  </a:lnTo>
                  <a:cubicBezTo>
                    <a:pt x="173433" y="1603542"/>
                    <a:pt x="168353" y="1602018"/>
                    <a:pt x="163070" y="1602018"/>
                  </a:cubicBezTo>
                  <a:cubicBezTo>
                    <a:pt x="157583" y="1602018"/>
                    <a:pt x="152910" y="1603948"/>
                    <a:pt x="149049" y="1607809"/>
                  </a:cubicBezTo>
                  <a:cubicBezTo>
                    <a:pt x="145188" y="1611670"/>
                    <a:pt x="143258" y="1616343"/>
                    <a:pt x="143258" y="1621830"/>
                  </a:cubicBezTo>
                  <a:cubicBezTo>
                    <a:pt x="143258" y="1626300"/>
                    <a:pt x="144477" y="1630466"/>
                    <a:pt x="146915" y="1634327"/>
                  </a:cubicBezTo>
                  <a:cubicBezTo>
                    <a:pt x="149354" y="1638187"/>
                    <a:pt x="152706" y="1640118"/>
                    <a:pt x="156974" y="1640118"/>
                  </a:cubicBezTo>
                  <a:cubicBezTo>
                    <a:pt x="164086" y="1640118"/>
                    <a:pt x="167642" y="1637070"/>
                    <a:pt x="167642" y="1630974"/>
                  </a:cubicBezTo>
                  <a:cubicBezTo>
                    <a:pt x="167642" y="1625894"/>
                    <a:pt x="165102" y="1623354"/>
                    <a:pt x="160022" y="1623354"/>
                  </a:cubicBezTo>
                  <a:cubicBezTo>
                    <a:pt x="156974" y="1623354"/>
                    <a:pt x="154434" y="1625386"/>
                    <a:pt x="152402" y="1629450"/>
                  </a:cubicBezTo>
                  <a:cubicBezTo>
                    <a:pt x="152402" y="1620306"/>
                    <a:pt x="155958" y="1615734"/>
                    <a:pt x="163070" y="1615734"/>
                  </a:cubicBezTo>
                  <a:cubicBezTo>
                    <a:pt x="167134" y="1615734"/>
                    <a:pt x="170436" y="1617258"/>
                    <a:pt x="172976" y="1620306"/>
                  </a:cubicBezTo>
                  <a:cubicBezTo>
                    <a:pt x="175516" y="1623354"/>
                    <a:pt x="176786" y="1626910"/>
                    <a:pt x="176786" y="1630974"/>
                  </a:cubicBezTo>
                  <a:cubicBezTo>
                    <a:pt x="176786" y="1636663"/>
                    <a:pt x="174652" y="1641388"/>
                    <a:pt x="170385" y="1645147"/>
                  </a:cubicBezTo>
                  <a:cubicBezTo>
                    <a:pt x="166118" y="1648906"/>
                    <a:pt x="161139" y="1650786"/>
                    <a:pt x="155450" y="1650786"/>
                  </a:cubicBezTo>
                  <a:cubicBezTo>
                    <a:pt x="148338" y="1650786"/>
                    <a:pt x="142496" y="1648043"/>
                    <a:pt x="137924" y="1642556"/>
                  </a:cubicBezTo>
                  <a:cubicBezTo>
                    <a:pt x="133352" y="1637070"/>
                    <a:pt x="131066" y="1630669"/>
                    <a:pt x="131066" y="1623354"/>
                  </a:cubicBezTo>
                  <a:cubicBezTo>
                    <a:pt x="131066" y="1614413"/>
                    <a:pt x="133910" y="1606793"/>
                    <a:pt x="139600" y="1600494"/>
                  </a:cubicBezTo>
                  <a:cubicBezTo>
                    <a:pt x="145290" y="1594195"/>
                    <a:pt x="152605" y="1591147"/>
                    <a:pt x="161546" y="1591350"/>
                  </a:cubicBezTo>
                  <a:close/>
                  <a:moveTo>
                    <a:pt x="274322" y="1588302"/>
                  </a:moveTo>
                  <a:cubicBezTo>
                    <a:pt x="278386" y="1592366"/>
                    <a:pt x="280418" y="1596938"/>
                    <a:pt x="280418" y="1602018"/>
                  </a:cubicBezTo>
                  <a:cubicBezTo>
                    <a:pt x="280418" y="1607098"/>
                    <a:pt x="278436" y="1611162"/>
                    <a:pt x="274474" y="1614210"/>
                  </a:cubicBezTo>
                  <a:cubicBezTo>
                    <a:pt x="270512" y="1617258"/>
                    <a:pt x="265889" y="1618782"/>
                    <a:pt x="260606" y="1618782"/>
                  </a:cubicBezTo>
                  <a:cubicBezTo>
                    <a:pt x="251258" y="1618782"/>
                    <a:pt x="239574" y="1614718"/>
                    <a:pt x="225554" y="1606590"/>
                  </a:cubicBezTo>
                  <a:lnTo>
                    <a:pt x="214886" y="1615734"/>
                  </a:lnTo>
                  <a:cubicBezTo>
                    <a:pt x="225046" y="1630161"/>
                    <a:pt x="230126" y="1641845"/>
                    <a:pt x="230126" y="1650786"/>
                  </a:cubicBezTo>
                  <a:cubicBezTo>
                    <a:pt x="230126" y="1657085"/>
                    <a:pt x="227687" y="1662216"/>
                    <a:pt x="222810" y="1666178"/>
                  </a:cubicBezTo>
                  <a:cubicBezTo>
                    <a:pt x="217934" y="1670141"/>
                    <a:pt x="212244" y="1672122"/>
                    <a:pt x="205742" y="1672122"/>
                  </a:cubicBezTo>
                  <a:cubicBezTo>
                    <a:pt x="197207" y="1672122"/>
                    <a:pt x="191111" y="1670598"/>
                    <a:pt x="187454" y="1667550"/>
                  </a:cubicBezTo>
                  <a:cubicBezTo>
                    <a:pt x="194566" y="1666331"/>
                    <a:pt x="200662" y="1663791"/>
                    <a:pt x="205742" y="1659930"/>
                  </a:cubicBezTo>
                  <a:cubicBezTo>
                    <a:pt x="211838" y="1655256"/>
                    <a:pt x="214886" y="1649668"/>
                    <a:pt x="214886" y="1643166"/>
                  </a:cubicBezTo>
                  <a:cubicBezTo>
                    <a:pt x="214682" y="1635241"/>
                    <a:pt x="210110" y="1623049"/>
                    <a:pt x="201170" y="1606590"/>
                  </a:cubicBezTo>
                  <a:lnTo>
                    <a:pt x="213362" y="1594398"/>
                  </a:lnTo>
                  <a:cubicBezTo>
                    <a:pt x="230837" y="1602526"/>
                    <a:pt x="243537" y="1606590"/>
                    <a:pt x="251462" y="1606590"/>
                  </a:cubicBezTo>
                  <a:cubicBezTo>
                    <a:pt x="257151" y="1606590"/>
                    <a:pt x="262384" y="1604913"/>
                    <a:pt x="267159" y="1601561"/>
                  </a:cubicBezTo>
                  <a:cubicBezTo>
                    <a:pt x="271934" y="1598208"/>
                    <a:pt x="274322" y="1593788"/>
                    <a:pt x="274322" y="1588302"/>
                  </a:cubicBezTo>
                  <a:close/>
                  <a:moveTo>
                    <a:pt x="219458" y="1570014"/>
                  </a:moveTo>
                  <a:lnTo>
                    <a:pt x="226773" y="1577024"/>
                  </a:lnTo>
                  <a:lnTo>
                    <a:pt x="183491" y="1619087"/>
                  </a:lnTo>
                  <a:lnTo>
                    <a:pt x="176786" y="1611162"/>
                  </a:lnTo>
                  <a:close/>
                  <a:moveTo>
                    <a:pt x="230126" y="1524294"/>
                  </a:moveTo>
                  <a:cubicBezTo>
                    <a:pt x="237034" y="1524294"/>
                    <a:pt x="243080" y="1526631"/>
                    <a:pt x="248261" y="1531304"/>
                  </a:cubicBezTo>
                  <a:cubicBezTo>
                    <a:pt x="253443" y="1535978"/>
                    <a:pt x="256034" y="1541769"/>
                    <a:pt x="256034" y="1548678"/>
                  </a:cubicBezTo>
                  <a:cubicBezTo>
                    <a:pt x="256034" y="1554367"/>
                    <a:pt x="254154" y="1559193"/>
                    <a:pt x="250395" y="1563156"/>
                  </a:cubicBezTo>
                  <a:cubicBezTo>
                    <a:pt x="246636" y="1567118"/>
                    <a:pt x="241911" y="1569099"/>
                    <a:pt x="236222" y="1569099"/>
                  </a:cubicBezTo>
                  <a:cubicBezTo>
                    <a:pt x="231751" y="1569099"/>
                    <a:pt x="228094" y="1567575"/>
                    <a:pt x="225249" y="1564527"/>
                  </a:cubicBezTo>
                  <a:cubicBezTo>
                    <a:pt x="222404" y="1561479"/>
                    <a:pt x="220982" y="1557720"/>
                    <a:pt x="220982" y="1553250"/>
                  </a:cubicBezTo>
                  <a:cubicBezTo>
                    <a:pt x="220982" y="1547154"/>
                    <a:pt x="224030" y="1544106"/>
                    <a:pt x="230126" y="1544106"/>
                  </a:cubicBezTo>
                  <a:cubicBezTo>
                    <a:pt x="232767" y="1544512"/>
                    <a:pt x="234799" y="1545528"/>
                    <a:pt x="236222" y="1547154"/>
                  </a:cubicBezTo>
                  <a:cubicBezTo>
                    <a:pt x="232158" y="1547154"/>
                    <a:pt x="230126" y="1549186"/>
                    <a:pt x="230126" y="1553250"/>
                  </a:cubicBezTo>
                  <a:cubicBezTo>
                    <a:pt x="230126" y="1558330"/>
                    <a:pt x="232666" y="1560870"/>
                    <a:pt x="237746" y="1560870"/>
                  </a:cubicBezTo>
                  <a:cubicBezTo>
                    <a:pt x="243842" y="1560870"/>
                    <a:pt x="246890" y="1556806"/>
                    <a:pt x="246890" y="1548678"/>
                  </a:cubicBezTo>
                  <a:cubicBezTo>
                    <a:pt x="246890" y="1544004"/>
                    <a:pt x="245061" y="1540296"/>
                    <a:pt x="241403" y="1537553"/>
                  </a:cubicBezTo>
                  <a:cubicBezTo>
                    <a:pt x="237746" y="1534809"/>
                    <a:pt x="233478" y="1533438"/>
                    <a:pt x="228602" y="1533438"/>
                  </a:cubicBezTo>
                  <a:cubicBezTo>
                    <a:pt x="223115" y="1533438"/>
                    <a:pt x="218442" y="1535368"/>
                    <a:pt x="214581" y="1539229"/>
                  </a:cubicBezTo>
                  <a:cubicBezTo>
                    <a:pt x="210720" y="1543090"/>
                    <a:pt x="208790" y="1547763"/>
                    <a:pt x="208790" y="1553250"/>
                  </a:cubicBezTo>
                  <a:cubicBezTo>
                    <a:pt x="208790" y="1559143"/>
                    <a:pt x="210314" y="1564731"/>
                    <a:pt x="213362" y="1570014"/>
                  </a:cubicBezTo>
                  <a:lnTo>
                    <a:pt x="205742" y="1577634"/>
                  </a:lnTo>
                  <a:cubicBezTo>
                    <a:pt x="200662" y="1568490"/>
                    <a:pt x="198122" y="1561378"/>
                    <a:pt x="198122" y="1556298"/>
                  </a:cubicBezTo>
                  <a:cubicBezTo>
                    <a:pt x="198122" y="1547357"/>
                    <a:pt x="201220" y="1539788"/>
                    <a:pt x="207418" y="1533590"/>
                  </a:cubicBezTo>
                  <a:cubicBezTo>
                    <a:pt x="213616" y="1527393"/>
                    <a:pt x="221185" y="1524294"/>
                    <a:pt x="230126" y="1524294"/>
                  </a:cubicBezTo>
                  <a:close/>
                  <a:moveTo>
                    <a:pt x="198122" y="1487718"/>
                  </a:moveTo>
                  <a:cubicBezTo>
                    <a:pt x="202592" y="1487718"/>
                    <a:pt x="208942" y="1489242"/>
                    <a:pt x="217172" y="1492290"/>
                  </a:cubicBezTo>
                  <a:cubicBezTo>
                    <a:pt x="225401" y="1495338"/>
                    <a:pt x="231751" y="1496862"/>
                    <a:pt x="236222" y="1496862"/>
                  </a:cubicBezTo>
                  <a:cubicBezTo>
                    <a:pt x="239066" y="1496862"/>
                    <a:pt x="243130" y="1495846"/>
                    <a:pt x="248414" y="1493814"/>
                  </a:cubicBezTo>
                  <a:cubicBezTo>
                    <a:pt x="243537" y="1502958"/>
                    <a:pt x="234901" y="1507530"/>
                    <a:pt x="222506" y="1507530"/>
                  </a:cubicBezTo>
                  <a:cubicBezTo>
                    <a:pt x="212346" y="1507530"/>
                    <a:pt x="203710" y="1510832"/>
                    <a:pt x="196598" y="1517436"/>
                  </a:cubicBezTo>
                  <a:cubicBezTo>
                    <a:pt x="189486" y="1524040"/>
                    <a:pt x="185930" y="1532422"/>
                    <a:pt x="185930" y="1542582"/>
                  </a:cubicBezTo>
                  <a:cubicBezTo>
                    <a:pt x="185930" y="1554774"/>
                    <a:pt x="191010" y="1567982"/>
                    <a:pt x="201170" y="1582206"/>
                  </a:cubicBezTo>
                  <a:lnTo>
                    <a:pt x="188978" y="1594398"/>
                  </a:lnTo>
                  <a:cubicBezTo>
                    <a:pt x="175566" y="1583222"/>
                    <a:pt x="162866" y="1577634"/>
                    <a:pt x="150878" y="1577634"/>
                  </a:cubicBezTo>
                  <a:cubicBezTo>
                    <a:pt x="141734" y="1577634"/>
                    <a:pt x="133504" y="1580377"/>
                    <a:pt x="126189" y="1585863"/>
                  </a:cubicBezTo>
                  <a:cubicBezTo>
                    <a:pt x="118264" y="1591756"/>
                    <a:pt x="114302" y="1599173"/>
                    <a:pt x="114302" y="1608114"/>
                  </a:cubicBezTo>
                  <a:cubicBezTo>
                    <a:pt x="114302" y="1609333"/>
                    <a:pt x="114556" y="1611111"/>
                    <a:pt x="115064" y="1613448"/>
                  </a:cubicBezTo>
                  <a:cubicBezTo>
                    <a:pt x="115572" y="1615785"/>
                    <a:pt x="115826" y="1617563"/>
                    <a:pt x="115826" y="1618782"/>
                  </a:cubicBezTo>
                  <a:cubicBezTo>
                    <a:pt x="115826" y="1630567"/>
                    <a:pt x="111254" y="1638187"/>
                    <a:pt x="102110" y="1641642"/>
                  </a:cubicBezTo>
                  <a:cubicBezTo>
                    <a:pt x="104142" y="1638391"/>
                    <a:pt x="105158" y="1634835"/>
                    <a:pt x="105158" y="1630974"/>
                  </a:cubicBezTo>
                  <a:cubicBezTo>
                    <a:pt x="105158" y="1627519"/>
                    <a:pt x="104142" y="1623963"/>
                    <a:pt x="102110" y="1620306"/>
                  </a:cubicBezTo>
                  <a:cubicBezTo>
                    <a:pt x="96014" y="1609536"/>
                    <a:pt x="92966" y="1600392"/>
                    <a:pt x="92966" y="1592874"/>
                  </a:cubicBezTo>
                  <a:cubicBezTo>
                    <a:pt x="92966" y="1584136"/>
                    <a:pt x="96725" y="1577024"/>
                    <a:pt x="104243" y="1571538"/>
                  </a:cubicBezTo>
                  <a:cubicBezTo>
                    <a:pt x="111152" y="1566458"/>
                    <a:pt x="119077" y="1563918"/>
                    <a:pt x="128018" y="1563918"/>
                  </a:cubicBezTo>
                  <a:cubicBezTo>
                    <a:pt x="143258" y="1563918"/>
                    <a:pt x="160530" y="1569506"/>
                    <a:pt x="179834" y="1580682"/>
                  </a:cubicBezTo>
                  <a:lnTo>
                    <a:pt x="187454" y="1573062"/>
                  </a:lnTo>
                  <a:cubicBezTo>
                    <a:pt x="174246" y="1550303"/>
                    <a:pt x="167642" y="1535063"/>
                    <a:pt x="167642" y="1527342"/>
                  </a:cubicBezTo>
                  <a:cubicBezTo>
                    <a:pt x="167642" y="1516369"/>
                    <a:pt x="169978" y="1507327"/>
                    <a:pt x="174652" y="1500215"/>
                  </a:cubicBezTo>
                  <a:cubicBezTo>
                    <a:pt x="179935" y="1491883"/>
                    <a:pt x="187758" y="1487718"/>
                    <a:pt x="198122" y="1487718"/>
                  </a:cubicBezTo>
                  <a:close/>
                  <a:moveTo>
                    <a:pt x="76202" y="1469430"/>
                  </a:moveTo>
                  <a:lnTo>
                    <a:pt x="99062" y="1478574"/>
                  </a:lnTo>
                  <a:cubicBezTo>
                    <a:pt x="118975" y="1486499"/>
                    <a:pt x="132691" y="1496151"/>
                    <a:pt x="140210" y="1507530"/>
                  </a:cubicBezTo>
                  <a:lnTo>
                    <a:pt x="183186" y="1572757"/>
                  </a:lnTo>
                  <a:lnTo>
                    <a:pt x="179224" y="1577024"/>
                  </a:lnTo>
                  <a:lnTo>
                    <a:pt x="109730" y="1531914"/>
                  </a:lnTo>
                  <a:cubicBezTo>
                    <a:pt x="99976" y="1525615"/>
                    <a:pt x="91340" y="1513931"/>
                    <a:pt x="83822" y="1496862"/>
                  </a:cubicBezTo>
                  <a:lnTo>
                    <a:pt x="73154" y="1472478"/>
                  </a:lnTo>
                  <a:close/>
                  <a:moveTo>
                    <a:pt x="295658" y="1393230"/>
                  </a:moveTo>
                  <a:lnTo>
                    <a:pt x="304802" y="1393230"/>
                  </a:lnTo>
                  <a:lnTo>
                    <a:pt x="304802" y="1698030"/>
                  </a:lnTo>
                  <a:lnTo>
                    <a:pt x="2" y="1698030"/>
                  </a:lnTo>
                  <a:lnTo>
                    <a:pt x="2" y="1688886"/>
                  </a:lnTo>
                  <a:lnTo>
                    <a:pt x="295658" y="1688886"/>
                  </a:lnTo>
                  <a:close/>
                  <a:moveTo>
                    <a:pt x="271274" y="1393230"/>
                  </a:moveTo>
                  <a:lnTo>
                    <a:pt x="280418" y="1393230"/>
                  </a:lnTo>
                  <a:lnTo>
                    <a:pt x="280418" y="1544106"/>
                  </a:lnTo>
                  <a:cubicBezTo>
                    <a:pt x="280418" y="1557517"/>
                    <a:pt x="276455" y="1569303"/>
                    <a:pt x="268530" y="1579463"/>
                  </a:cubicBezTo>
                  <a:cubicBezTo>
                    <a:pt x="259996" y="1590435"/>
                    <a:pt x="249226" y="1595922"/>
                    <a:pt x="236222" y="1595922"/>
                  </a:cubicBezTo>
                  <a:cubicBezTo>
                    <a:pt x="233377" y="1595922"/>
                    <a:pt x="227789" y="1594398"/>
                    <a:pt x="219458" y="1591350"/>
                  </a:cubicBezTo>
                  <a:lnTo>
                    <a:pt x="227078" y="1582206"/>
                  </a:lnTo>
                  <a:cubicBezTo>
                    <a:pt x="233174" y="1583222"/>
                    <a:pt x="237238" y="1583730"/>
                    <a:pt x="239270" y="1583730"/>
                  </a:cubicBezTo>
                  <a:cubicBezTo>
                    <a:pt x="249226" y="1583730"/>
                    <a:pt x="257253" y="1578650"/>
                    <a:pt x="263349" y="1568490"/>
                  </a:cubicBezTo>
                  <a:cubicBezTo>
                    <a:pt x="268632" y="1559752"/>
                    <a:pt x="271274" y="1550100"/>
                    <a:pt x="271274" y="1539534"/>
                  </a:cubicBezTo>
                  <a:close/>
                  <a:moveTo>
                    <a:pt x="217463" y="1141262"/>
                  </a:moveTo>
                  <a:cubicBezTo>
                    <a:pt x="221527" y="1148171"/>
                    <a:pt x="223559" y="1154775"/>
                    <a:pt x="223559" y="1161074"/>
                  </a:cubicBezTo>
                  <a:cubicBezTo>
                    <a:pt x="223559" y="1173063"/>
                    <a:pt x="219647" y="1183172"/>
                    <a:pt x="211824" y="1191401"/>
                  </a:cubicBezTo>
                  <a:cubicBezTo>
                    <a:pt x="204001" y="1199631"/>
                    <a:pt x="194196" y="1203746"/>
                    <a:pt x="182411" y="1203746"/>
                  </a:cubicBezTo>
                  <a:lnTo>
                    <a:pt x="20867" y="1203746"/>
                  </a:lnTo>
                  <a:lnTo>
                    <a:pt x="20867" y="1194602"/>
                  </a:lnTo>
                  <a:lnTo>
                    <a:pt x="177839" y="1194602"/>
                  </a:lnTo>
                  <a:cubicBezTo>
                    <a:pt x="187389" y="1194602"/>
                    <a:pt x="195619" y="1191605"/>
                    <a:pt x="202527" y="1185610"/>
                  </a:cubicBezTo>
                  <a:cubicBezTo>
                    <a:pt x="209436" y="1179616"/>
                    <a:pt x="212891" y="1171945"/>
                    <a:pt x="212891" y="1162598"/>
                  </a:cubicBezTo>
                  <a:cubicBezTo>
                    <a:pt x="212891" y="1158737"/>
                    <a:pt x="211875" y="1154165"/>
                    <a:pt x="209843" y="1148882"/>
                  </a:cubicBezTo>
                  <a:close/>
                  <a:moveTo>
                    <a:pt x="245504" y="1140043"/>
                  </a:moveTo>
                  <a:lnTo>
                    <a:pt x="267755" y="1153454"/>
                  </a:lnTo>
                  <a:cubicBezTo>
                    <a:pt x="286449" y="1164630"/>
                    <a:pt x="296609" y="1174790"/>
                    <a:pt x="298235" y="1183934"/>
                  </a:cubicBezTo>
                  <a:cubicBezTo>
                    <a:pt x="299251" y="1189623"/>
                    <a:pt x="301384" y="1195415"/>
                    <a:pt x="304635" y="1201307"/>
                  </a:cubicBezTo>
                  <a:lnTo>
                    <a:pt x="301283" y="1204355"/>
                  </a:lnTo>
                  <a:cubicBezTo>
                    <a:pt x="297219" y="1200901"/>
                    <a:pt x="291631" y="1198564"/>
                    <a:pt x="284519" y="1197345"/>
                  </a:cubicBezTo>
                  <a:cubicBezTo>
                    <a:pt x="274359" y="1194297"/>
                    <a:pt x="263691" y="1183731"/>
                    <a:pt x="252515" y="1165646"/>
                  </a:cubicBezTo>
                  <a:lnTo>
                    <a:pt x="240323" y="1145834"/>
                  </a:lnTo>
                  <a:close/>
                  <a:moveTo>
                    <a:pt x="182411" y="1121450"/>
                  </a:moveTo>
                  <a:cubicBezTo>
                    <a:pt x="190742" y="1121653"/>
                    <a:pt x="198362" y="1124193"/>
                    <a:pt x="205271" y="1129070"/>
                  </a:cubicBezTo>
                  <a:lnTo>
                    <a:pt x="199175" y="1136690"/>
                  </a:lnTo>
                  <a:cubicBezTo>
                    <a:pt x="194298" y="1133642"/>
                    <a:pt x="189218" y="1132118"/>
                    <a:pt x="183935" y="1132118"/>
                  </a:cubicBezTo>
                  <a:cubicBezTo>
                    <a:pt x="178448" y="1132118"/>
                    <a:pt x="173775" y="1134048"/>
                    <a:pt x="169914" y="1137909"/>
                  </a:cubicBezTo>
                  <a:cubicBezTo>
                    <a:pt x="166053" y="1141770"/>
                    <a:pt x="164123" y="1146443"/>
                    <a:pt x="164123" y="1151930"/>
                  </a:cubicBezTo>
                  <a:cubicBezTo>
                    <a:pt x="164123" y="1156400"/>
                    <a:pt x="165342" y="1160566"/>
                    <a:pt x="167780" y="1164427"/>
                  </a:cubicBezTo>
                  <a:cubicBezTo>
                    <a:pt x="170219" y="1168287"/>
                    <a:pt x="173571" y="1170218"/>
                    <a:pt x="177839" y="1170218"/>
                  </a:cubicBezTo>
                  <a:cubicBezTo>
                    <a:pt x="184951" y="1170218"/>
                    <a:pt x="188507" y="1167170"/>
                    <a:pt x="188507" y="1161074"/>
                  </a:cubicBezTo>
                  <a:cubicBezTo>
                    <a:pt x="188507" y="1155994"/>
                    <a:pt x="185967" y="1153454"/>
                    <a:pt x="180887" y="1153454"/>
                  </a:cubicBezTo>
                  <a:cubicBezTo>
                    <a:pt x="177839" y="1153454"/>
                    <a:pt x="175299" y="1155486"/>
                    <a:pt x="173267" y="1159550"/>
                  </a:cubicBezTo>
                  <a:cubicBezTo>
                    <a:pt x="173267" y="1150406"/>
                    <a:pt x="176823" y="1145834"/>
                    <a:pt x="183935" y="1145834"/>
                  </a:cubicBezTo>
                  <a:cubicBezTo>
                    <a:pt x="187999" y="1145834"/>
                    <a:pt x="191301" y="1147358"/>
                    <a:pt x="193841" y="1150406"/>
                  </a:cubicBezTo>
                  <a:cubicBezTo>
                    <a:pt x="196381" y="1153454"/>
                    <a:pt x="197651" y="1157010"/>
                    <a:pt x="197651" y="1161074"/>
                  </a:cubicBezTo>
                  <a:cubicBezTo>
                    <a:pt x="197651" y="1166763"/>
                    <a:pt x="195517" y="1171488"/>
                    <a:pt x="191250" y="1175247"/>
                  </a:cubicBezTo>
                  <a:cubicBezTo>
                    <a:pt x="186983" y="1179006"/>
                    <a:pt x="182004" y="1180886"/>
                    <a:pt x="176315" y="1180886"/>
                  </a:cubicBezTo>
                  <a:cubicBezTo>
                    <a:pt x="169203" y="1180886"/>
                    <a:pt x="163361" y="1178143"/>
                    <a:pt x="158789" y="1172656"/>
                  </a:cubicBezTo>
                  <a:cubicBezTo>
                    <a:pt x="154217" y="1167170"/>
                    <a:pt x="151931" y="1160769"/>
                    <a:pt x="151931" y="1153454"/>
                  </a:cubicBezTo>
                  <a:cubicBezTo>
                    <a:pt x="151931" y="1144513"/>
                    <a:pt x="154775" y="1136893"/>
                    <a:pt x="160465" y="1130594"/>
                  </a:cubicBezTo>
                  <a:cubicBezTo>
                    <a:pt x="166155" y="1124295"/>
                    <a:pt x="173470" y="1121247"/>
                    <a:pt x="182411" y="1121450"/>
                  </a:cubicBezTo>
                  <a:close/>
                  <a:moveTo>
                    <a:pt x="295187" y="1118402"/>
                  </a:moveTo>
                  <a:cubicBezTo>
                    <a:pt x="299251" y="1122466"/>
                    <a:pt x="301283" y="1127038"/>
                    <a:pt x="301283" y="1132118"/>
                  </a:cubicBezTo>
                  <a:cubicBezTo>
                    <a:pt x="301283" y="1137198"/>
                    <a:pt x="299301" y="1141262"/>
                    <a:pt x="295339" y="1144310"/>
                  </a:cubicBezTo>
                  <a:cubicBezTo>
                    <a:pt x="291377" y="1147358"/>
                    <a:pt x="286754" y="1148882"/>
                    <a:pt x="281471" y="1148882"/>
                  </a:cubicBezTo>
                  <a:cubicBezTo>
                    <a:pt x="272123" y="1148882"/>
                    <a:pt x="260439" y="1144818"/>
                    <a:pt x="246419" y="1136690"/>
                  </a:cubicBezTo>
                  <a:lnTo>
                    <a:pt x="235751" y="1145834"/>
                  </a:lnTo>
                  <a:cubicBezTo>
                    <a:pt x="245911" y="1160261"/>
                    <a:pt x="250991" y="1171945"/>
                    <a:pt x="250991" y="1180886"/>
                  </a:cubicBezTo>
                  <a:cubicBezTo>
                    <a:pt x="250991" y="1187185"/>
                    <a:pt x="248552" y="1192316"/>
                    <a:pt x="243675" y="1196278"/>
                  </a:cubicBezTo>
                  <a:cubicBezTo>
                    <a:pt x="238799" y="1200241"/>
                    <a:pt x="233109" y="1202222"/>
                    <a:pt x="226607" y="1202222"/>
                  </a:cubicBezTo>
                  <a:cubicBezTo>
                    <a:pt x="218072" y="1202222"/>
                    <a:pt x="211976" y="1200698"/>
                    <a:pt x="208319" y="1197650"/>
                  </a:cubicBezTo>
                  <a:cubicBezTo>
                    <a:pt x="215431" y="1196431"/>
                    <a:pt x="221527" y="1193891"/>
                    <a:pt x="226607" y="1190030"/>
                  </a:cubicBezTo>
                  <a:cubicBezTo>
                    <a:pt x="232703" y="1185356"/>
                    <a:pt x="235751" y="1179768"/>
                    <a:pt x="235751" y="1173266"/>
                  </a:cubicBezTo>
                  <a:cubicBezTo>
                    <a:pt x="235547" y="1165341"/>
                    <a:pt x="230975" y="1153149"/>
                    <a:pt x="222035" y="1136690"/>
                  </a:cubicBezTo>
                  <a:lnTo>
                    <a:pt x="234227" y="1124498"/>
                  </a:lnTo>
                  <a:cubicBezTo>
                    <a:pt x="251702" y="1132626"/>
                    <a:pt x="264402" y="1136690"/>
                    <a:pt x="272327" y="1136690"/>
                  </a:cubicBezTo>
                  <a:cubicBezTo>
                    <a:pt x="278016" y="1136690"/>
                    <a:pt x="283249" y="1135013"/>
                    <a:pt x="288024" y="1131661"/>
                  </a:cubicBezTo>
                  <a:cubicBezTo>
                    <a:pt x="292799" y="1128308"/>
                    <a:pt x="295187" y="1123888"/>
                    <a:pt x="295187" y="1118402"/>
                  </a:cubicBezTo>
                  <a:close/>
                  <a:moveTo>
                    <a:pt x="240323" y="1100114"/>
                  </a:moveTo>
                  <a:lnTo>
                    <a:pt x="247638" y="1107124"/>
                  </a:lnTo>
                  <a:lnTo>
                    <a:pt x="204356" y="1149187"/>
                  </a:lnTo>
                  <a:lnTo>
                    <a:pt x="197651" y="1141262"/>
                  </a:lnTo>
                  <a:close/>
                  <a:moveTo>
                    <a:pt x="250991" y="1054394"/>
                  </a:moveTo>
                  <a:cubicBezTo>
                    <a:pt x="257899" y="1054394"/>
                    <a:pt x="263945" y="1056731"/>
                    <a:pt x="269126" y="1061404"/>
                  </a:cubicBezTo>
                  <a:cubicBezTo>
                    <a:pt x="274308" y="1066078"/>
                    <a:pt x="276899" y="1071869"/>
                    <a:pt x="276899" y="1078778"/>
                  </a:cubicBezTo>
                  <a:cubicBezTo>
                    <a:pt x="276899" y="1084467"/>
                    <a:pt x="275019" y="1089293"/>
                    <a:pt x="271260" y="1093256"/>
                  </a:cubicBezTo>
                  <a:cubicBezTo>
                    <a:pt x="267501" y="1097218"/>
                    <a:pt x="262776" y="1099199"/>
                    <a:pt x="257087" y="1099199"/>
                  </a:cubicBezTo>
                  <a:cubicBezTo>
                    <a:pt x="252616" y="1099199"/>
                    <a:pt x="248959" y="1097675"/>
                    <a:pt x="246114" y="1094627"/>
                  </a:cubicBezTo>
                  <a:cubicBezTo>
                    <a:pt x="243269" y="1091579"/>
                    <a:pt x="241847" y="1087820"/>
                    <a:pt x="241847" y="1083350"/>
                  </a:cubicBezTo>
                  <a:cubicBezTo>
                    <a:pt x="241847" y="1077254"/>
                    <a:pt x="244895" y="1074206"/>
                    <a:pt x="250991" y="1074206"/>
                  </a:cubicBezTo>
                  <a:cubicBezTo>
                    <a:pt x="253632" y="1074612"/>
                    <a:pt x="255664" y="1075628"/>
                    <a:pt x="257087" y="1077254"/>
                  </a:cubicBezTo>
                  <a:cubicBezTo>
                    <a:pt x="253023" y="1077254"/>
                    <a:pt x="250991" y="1079286"/>
                    <a:pt x="250991" y="1083350"/>
                  </a:cubicBezTo>
                  <a:cubicBezTo>
                    <a:pt x="250991" y="1088430"/>
                    <a:pt x="253531" y="1090970"/>
                    <a:pt x="258611" y="1090970"/>
                  </a:cubicBezTo>
                  <a:cubicBezTo>
                    <a:pt x="264707" y="1090970"/>
                    <a:pt x="267755" y="1086906"/>
                    <a:pt x="267755" y="1078778"/>
                  </a:cubicBezTo>
                  <a:cubicBezTo>
                    <a:pt x="267755" y="1074104"/>
                    <a:pt x="265926" y="1070396"/>
                    <a:pt x="262268" y="1067653"/>
                  </a:cubicBezTo>
                  <a:cubicBezTo>
                    <a:pt x="258611" y="1064909"/>
                    <a:pt x="254343" y="1063538"/>
                    <a:pt x="249467" y="1063538"/>
                  </a:cubicBezTo>
                  <a:cubicBezTo>
                    <a:pt x="243980" y="1063538"/>
                    <a:pt x="239307" y="1065468"/>
                    <a:pt x="235446" y="1069329"/>
                  </a:cubicBezTo>
                  <a:cubicBezTo>
                    <a:pt x="231585" y="1073190"/>
                    <a:pt x="229655" y="1077863"/>
                    <a:pt x="229655" y="1083350"/>
                  </a:cubicBezTo>
                  <a:cubicBezTo>
                    <a:pt x="229655" y="1089243"/>
                    <a:pt x="231179" y="1094831"/>
                    <a:pt x="234227" y="1100114"/>
                  </a:cubicBezTo>
                  <a:lnTo>
                    <a:pt x="226607" y="1107734"/>
                  </a:lnTo>
                  <a:cubicBezTo>
                    <a:pt x="221527" y="1098590"/>
                    <a:pt x="218987" y="1091478"/>
                    <a:pt x="218987" y="1086398"/>
                  </a:cubicBezTo>
                  <a:cubicBezTo>
                    <a:pt x="218987" y="1077457"/>
                    <a:pt x="222085" y="1069888"/>
                    <a:pt x="228283" y="1063690"/>
                  </a:cubicBezTo>
                  <a:cubicBezTo>
                    <a:pt x="234481" y="1057493"/>
                    <a:pt x="242050" y="1054394"/>
                    <a:pt x="250991" y="1054394"/>
                  </a:cubicBezTo>
                  <a:close/>
                  <a:moveTo>
                    <a:pt x="218987" y="1017818"/>
                  </a:moveTo>
                  <a:cubicBezTo>
                    <a:pt x="223457" y="1017818"/>
                    <a:pt x="229807" y="1019342"/>
                    <a:pt x="238037" y="1022390"/>
                  </a:cubicBezTo>
                  <a:cubicBezTo>
                    <a:pt x="246266" y="1025438"/>
                    <a:pt x="252616" y="1026962"/>
                    <a:pt x="257087" y="1026962"/>
                  </a:cubicBezTo>
                  <a:cubicBezTo>
                    <a:pt x="259931" y="1026962"/>
                    <a:pt x="263995" y="1025946"/>
                    <a:pt x="269279" y="1023914"/>
                  </a:cubicBezTo>
                  <a:cubicBezTo>
                    <a:pt x="264402" y="1033058"/>
                    <a:pt x="255766" y="1037630"/>
                    <a:pt x="243371" y="1037630"/>
                  </a:cubicBezTo>
                  <a:cubicBezTo>
                    <a:pt x="233211" y="1037630"/>
                    <a:pt x="224575" y="1040932"/>
                    <a:pt x="217463" y="1047536"/>
                  </a:cubicBezTo>
                  <a:cubicBezTo>
                    <a:pt x="210351" y="1054140"/>
                    <a:pt x="206795" y="1062522"/>
                    <a:pt x="206795" y="1072682"/>
                  </a:cubicBezTo>
                  <a:cubicBezTo>
                    <a:pt x="206795" y="1084874"/>
                    <a:pt x="211875" y="1098082"/>
                    <a:pt x="222035" y="1112306"/>
                  </a:cubicBezTo>
                  <a:lnTo>
                    <a:pt x="209843" y="1124498"/>
                  </a:lnTo>
                  <a:cubicBezTo>
                    <a:pt x="196431" y="1113322"/>
                    <a:pt x="183731" y="1107734"/>
                    <a:pt x="171743" y="1107734"/>
                  </a:cubicBezTo>
                  <a:cubicBezTo>
                    <a:pt x="162599" y="1107734"/>
                    <a:pt x="154369" y="1110477"/>
                    <a:pt x="147054" y="1115963"/>
                  </a:cubicBezTo>
                  <a:cubicBezTo>
                    <a:pt x="139129" y="1121856"/>
                    <a:pt x="135167" y="1129273"/>
                    <a:pt x="135167" y="1138214"/>
                  </a:cubicBezTo>
                  <a:cubicBezTo>
                    <a:pt x="135167" y="1139433"/>
                    <a:pt x="135421" y="1141211"/>
                    <a:pt x="135929" y="1143548"/>
                  </a:cubicBezTo>
                  <a:cubicBezTo>
                    <a:pt x="136437" y="1145885"/>
                    <a:pt x="136691" y="1147663"/>
                    <a:pt x="136691" y="1148882"/>
                  </a:cubicBezTo>
                  <a:cubicBezTo>
                    <a:pt x="136691" y="1160667"/>
                    <a:pt x="132119" y="1168287"/>
                    <a:pt x="122975" y="1171742"/>
                  </a:cubicBezTo>
                  <a:cubicBezTo>
                    <a:pt x="125007" y="1168491"/>
                    <a:pt x="126023" y="1164935"/>
                    <a:pt x="126023" y="1161074"/>
                  </a:cubicBezTo>
                  <a:cubicBezTo>
                    <a:pt x="126023" y="1157619"/>
                    <a:pt x="125007" y="1154063"/>
                    <a:pt x="122975" y="1150406"/>
                  </a:cubicBezTo>
                  <a:cubicBezTo>
                    <a:pt x="116879" y="1139636"/>
                    <a:pt x="113831" y="1130492"/>
                    <a:pt x="113831" y="1122974"/>
                  </a:cubicBezTo>
                  <a:cubicBezTo>
                    <a:pt x="113831" y="1114236"/>
                    <a:pt x="117590" y="1107124"/>
                    <a:pt x="125108" y="1101638"/>
                  </a:cubicBezTo>
                  <a:cubicBezTo>
                    <a:pt x="132017" y="1096558"/>
                    <a:pt x="139942" y="1094018"/>
                    <a:pt x="148883" y="1094018"/>
                  </a:cubicBezTo>
                  <a:cubicBezTo>
                    <a:pt x="164123" y="1094018"/>
                    <a:pt x="181395" y="1099606"/>
                    <a:pt x="200699" y="1110782"/>
                  </a:cubicBezTo>
                  <a:lnTo>
                    <a:pt x="208319" y="1103162"/>
                  </a:lnTo>
                  <a:cubicBezTo>
                    <a:pt x="195111" y="1080403"/>
                    <a:pt x="188507" y="1065163"/>
                    <a:pt x="188507" y="1057442"/>
                  </a:cubicBezTo>
                  <a:cubicBezTo>
                    <a:pt x="188507" y="1046469"/>
                    <a:pt x="190843" y="1037427"/>
                    <a:pt x="195517" y="1030315"/>
                  </a:cubicBezTo>
                  <a:cubicBezTo>
                    <a:pt x="200800" y="1021983"/>
                    <a:pt x="208623" y="1017818"/>
                    <a:pt x="218987" y="1017818"/>
                  </a:cubicBezTo>
                  <a:close/>
                  <a:moveTo>
                    <a:pt x="97067" y="999530"/>
                  </a:moveTo>
                  <a:lnTo>
                    <a:pt x="119927" y="1008674"/>
                  </a:lnTo>
                  <a:cubicBezTo>
                    <a:pt x="139840" y="1016599"/>
                    <a:pt x="153556" y="1026251"/>
                    <a:pt x="161075" y="1037630"/>
                  </a:cubicBezTo>
                  <a:lnTo>
                    <a:pt x="204051" y="1102857"/>
                  </a:lnTo>
                  <a:lnTo>
                    <a:pt x="200089" y="1107124"/>
                  </a:lnTo>
                  <a:lnTo>
                    <a:pt x="130595" y="1062014"/>
                  </a:lnTo>
                  <a:cubicBezTo>
                    <a:pt x="120841" y="1055715"/>
                    <a:pt x="112205" y="1044031"/>
                    <a:pt x="104687" y="1026962"/>
                  </a:cubicBezTo>
                  <a:lnTo>
                    <a:pt x="94019" y="1002578"/>
                  </a:lnTo>
                  <a:close/>
                  <a:moveTo>
                    <a:pt x="316523" y="923330"/>
                  </a:moveTo>
                  <a:lnTo>
                    <a:pt x="325667" y="923330"/>
                  </a:lnTo>
                  <a:lnTo>
                    <a:pt x="325667" y="1228130"/>
                  </a:lnTo>
                  <a:lnTo>
                    <a:pt x="20867" y="1228130"/>
                  </a:lnTo>
                  <a:lnTo>
                    <a:pt x="20867" y="1218986"/>
                  </a:lnTo>
                  <a:lnTo>
                    <a:pt x="316523" y="1218986"/>
                  </a:lnTo>
                  <a:close/>
                  <a:moveTo>
                    <a:pt x="292139" y="923330"/>
                  </a:moveTo>
                  <a:lnTo>
                    <a:pt x="301283" y="923330"/>
                  </a:lnTo>
                  <a:lnTo>
                    <a:pt x="301283" y="1074206"/>
                  </a:lnTo>
                  <a:cubicBezTo>
                    <a:pt x="301283" y="1087617"/>
                    <a:pt x="297320" y="1099403"/>
                    <a:pt x="289395" y="1109563"/>
                  </a:cubicBezTo>
                  <a:cubicBezTo>
                    <a:pt x="280861" y="1120535"/>
                    <a:pt x="270091" y="1126022"/>
                    <a:pt x="257087" y="1126022"/>
                  </a:cubicBezTo>
                  <a:cubicBezTo>
                    <a:pt x="254242" y="1126022"/>
                    <a:pt x="248654" y="1124498"/>
                    <a:pt x="240323" y="1121450"/>
                  </a:cubicBezTo>
                  <a:lnTo>
                    <a:pt x="247943" y="1112306"/>
                  </a:lnTo>
                  <a:cubicBezTo>
                    <a:pt x="254039" y="1113322"/>
                    <a:pt x="258103" y="1113830"/>
                    <a:pt x="260135" y="1113830"/>
                  </a:cubicBezTo>
                  <a:cubicBezTo>
                    <a:pt x="270091" y="1113830"/>
                    <a:pt x="278118" y="1108750"/>
                    <a:pt x="284214" y="1098590"/>
                  </a:cubicBezTo>
                  <a:cubicBezTo>
                    <a:pt x="289497" y="1089852"/>
                    <a:pt x="292139" y="1080200"/>
                    <a:pt x="292139" y="1069634"/>
                  </a:cubicBezTo>
                  <a:close/>
                  <a:moveTo>
                    <a:pt x="196597" y="613376"/>
                  </a:moveTo>
                  <a:cubicBezTo>
                    <a:pt x="200661" y="620285"/>
                    <a:pt x="202693" y="626889"/>
                    <a:pt x="202693" y="633188"/>
                  </a:cubicBezTo>
                  <a:cubicBezTo>
                    <a:pt x="202693" y="645177"/>
                    <a:pt x="198781" y="655286"/>
                    <a:pt x="190958" y="663515"/>
                  </a:cubicBezTo>
                  <a:cubicBezTo>
                    <a:pt x="183135" y="671745"/>
                    <a:pt x="173330" y="675860"/>
                    <a:pt x="161545" y="675860"/>
                  </a:cubicBezTo>
                  <a:lnTo>
                    <a:pt x="1" y="675860"/>
                  </a:lnTo>
                  <a:lnTo>
                    <a:pt x="1" y="666716"/>
                  </a:lnTo>
                  <a:lnTo>
                    <a:pt x="156973" y="666716"/>
                  </a:lnTo>
                  <a:cubicBezTo>
                    <a:pt x="166523" y="666716"/>
                    <a:pt x="174753" y="663719"/>
                    <a:pt x="181661" y="657724"/>
                  </a:cubicBezTo>
                  <a:cubicBezTo>
                    <a:pt x="188570" y="651730"/>
                    <a:pt x="192025" y="644059"/>
                    <a:pt x="192025" y="634712"/>
                  </a:cubicBezTo>
                  <a:cubicBezTo>
                    <a:pt x="192025" y="630851"/>
                    <a:pt x="191009" y="626279"/>
                    <a:pt x="188977" y="620996"/>
                  </a:cubicBezTo>
                  <a:close/>
                  <a:moveTo>
                    <a:pt x="224638" y="612157"/>
                  </a:moveTo>
                  <a:lnTo>
                    <a:pt x="246889" y="625568"/>
                  </a:lnTo>
                  <a:cubicBezTo>
                    <a:pt x="265583" y="636744"/>
                    <a:pt x="275743" y="646904"/>
                    <a:pt x="277369" y="656048"/>
                  </a:cubicBezTo>
                  <a:cubicBezTo>
                    <a:pt x="278385" y="661737"/>
                    <a:pt x="280518" y="667529"/>
                    <a:pt x="283769" y="673421"/>
                  </a:cubicBezTo>
                  <a:lnTo>
                    <a:pt x="280417" y="676469"/>
                  </a:lnTo>
                  <a:cubicBezTo>
                    <a:pt x="276353" y="673015"/>
                    <a:pt x="270765" y="670678"/>
                    <a:pt x="263653" y="669459"/>
                  </a:cubicBezTo>
                  <a:cubicBezTo>
                    <a:pt x="253493" y="666411"/>
                    <a:pt x="242825" y="655845"/>
                    <a:pt x="231649" y="637760"/>
                  </a:cubicBezTo>
                  <a:lnTo>
                    <a:pt x="219457" y="617948"/>
                  </a:lnTo>
                  <a:close/>
                  <a:moveTo>
                    <a:pt x="161545" y="593564"/>
                  </a:moveTo>
                  <a:cubicBezTo>
                    <a:pt x="169876" y="593767"/>
                    <a:pt x="177496" y="596307"/>
                    <a:pt x="184405" y="601184"/>
                  </a:cubicBezTo>
                  <a:lnTo>
                    <a:pt x="178309" y="608804"/>
                  </a:lnTo>
                  <a:cubicBezTo>
                    <a:pt x="173432" y="605756"/>
                    <a:pt x="168352" y="604232"/>
                    <a:pt x="163069" y="604232"/>
                  </a:cubicBezTo>
                  <a:cubicBezTo>
                    <a:pt x="157582" y="604232"/>
                    <a:pt x="152909" y="606162"/>
                    <a:pt x="149048" y="610023"/>
                  </a:cubicBezTo>
                  <a:cubicBezTo>
                    <a:pt x="145187" y="613884"/>
                    <a:pt x="143257" y="618557"/>
                    <a:pt x="143257" y="624044"/>
                  </a:cubicBezTo>
                  <a:cubicBezTo>
                    <a:pt x="143257" y="628514"/>
                    <a:pt x="144476" y="632680"/>
                    <a:pt x="146914" y="636541"/>
                  </a:cubicBezTo>
                  <a:cubicBezTo>
                    <a:pt x="149353" y="640401"/>
                    <a:pt x="152705" y="642332"/>
                    <a:pt x="156973" y="642332"/>
                  </a:cubicBezTo>
                  <a:cubicBezTo>
                    <a:pt x="164085" y="642332"/>
                    <a:pt x="167641" y="639284"/>
                    <a:pt x="167641" y="633188"/>
                  </a:cubicBezTo>
                  <a:cubicBezTo>
                    <a:pt x="167641" y="628108"/>
                    <a:pt x="165101" y="625568"/>
                    <a:pt x="160021" y="625568"/>
                  </a:cubicBezTo>
                  <a:cubicBezTo>
                    <a:pt x="156973" y="625568"/>
                    <a:pt x="154433" y="627600"/>
                    <a:pt x="152401" y="631664"/>
                  </a:cubicBezTo>
                  <a:cubicBezTo>
                    <a:pt x="152401" y="622520"/>
                    <a:pt x="155957" y="617948"/>
                    <a:pt x="163069" y="617948"/>
                  </a:cubicBezTo>
                  <a:cubicBezTo>
                    <a:pt x="167133" y="617948"/>
                    <a:pt x="170435" y="619472"/>
                    <a:pt x="172975" y="622520"/>
                  </a:cubicBezTo>
                  <a:cubicBezTo>
                    <a:pt x="175515" y="625568"/>
                    <a:pt x="176785" y="629124"/>
                    <a:pt x="176785" y="633188"/>
                  </a:cubicBezTo>
                  <a:cubicBezTo>
                    <a:pt x="176785" y="638877"/>
                    <a:pt x="174651" y="643602"/>
                    <a:pt x="170384" y="647361"/>
                  </a:cubicBezTo>
                  <a:cubicBezTo>
                    <a:pt x="166117" y="651120"/>
                    <a:pt x="161138" y="653000"/>
                    <a:pt x="155449" y="653000"/>
                  </a:cubicBezTo>
                  <a:cubicBezTo>
                    <a:pt x="148337" y="653000"/>
                    <a:pt x="142495" y="650257"/>
                    <a:pt x="137923" y="644770"/>
                  </a:cubicBezTo>
                  <a:cubicBezTo>
                    <a:pt x="133351" y="639284"/>
                    <a:pt x="131065" y="632883"/>
                    <a:pt x="131065" y="625568"/>
                  </a:cubicBezTo>
                  <a:cubicBezTo>
                    <a:pt x="131065" y="616627"/>
                    <a:pt x="133909" y="609007"/>
                    <a:pt x="139599" y="602708"/>
                  </a:cubicBezTo>
                  <a:cubicBezTo>
                    <a:pt x="145289" y="596409"/>
                    <a:pt x="152604" y="593361"/>
                    <a:pt x="161545" y="593564"/>
                  </a:cubicBezTo>
                  <a:close/>
                  <a:moveTo>
                    <a:pt x="274321" y="590516"/>
                  </a:moveTo>
                  <a:cubicBezTo>
                    <a:pt x="278385" y="594580"/>
                    <a:pt x="280417" y="599152"/>
                    <a:pt x="280417" y="604232"/>
                  </a:cubicBezTo>
                  <a:cubicBezTo>
                    <a:pt x="280417" y="609312"/>
                    <a:pt x="278435" y="613376"/>
                    <a:pt x="274473" y="616424"/>
                  </a:cubicBezTo>
                  <a:cubicBezTo>
                    <a:pt x="270511" y="619472"/>
                    <a:pt x="265888" y="620996"/>
                    <a:pt x="260605" y="620996"/>
                  </a:cubicBezTo>
                  <a:cubicBezTo>
                    <a:pt x="251257" y="620996"/>
                    <a:pt x="239573" y="616932"/>
                    <a:pt x="225553" y="608804"/>
                  </a:cubicBezTo>
                  <a:lnTo>
                    <a:pt x="214885" y="617948"/>
                  </a:lnTo>
                  <a:cubicBezTo>
                    <a:pt x="225045" y="632375"/>
                    <a:pt x="230125" y="644059"/>
                    <a:pt x="230125" y="653000"/>
                  </a:cubicBezTo>
                  <a:cubicBezTo>
                    <a:pt x="230125" y="659299"/>
                    <a:pt x="227686" y="664430"/>
                    <a:pt x="222809" y="668392"/>
                  </a:cubicBezTo>
                  <a:cubicBezTo>
                    <a:pt x="217933" y="672355"/>
                    <a:pt x="212243" y="674336"/>
                    <a:pt x="205741" y="674336"/>
                  </a:cubicBezTo>
                  <a:cubicBezTo>
                    <a:pt x="197206" y="674336"/>
                    <a:pt x="191110" y="672812"/>
                    <a:pt x="187453" y="669764"/>
                  </a:cubicBezTo>
                  <a:cubicBezTo>
                    <a:pt x="194565" y="668545"/>
                    <a:pt x="200661" y="666005"/>
                    <a:pt x="205741" y="662144"/>
                  </a:cubicBezTo>
                  <a:cubicBezTo>
                    <a:pt x="211837" y="657470"/>
                    <a:pt x="214885" y="651882"/>
                    <a:pt x="214885" y="645380"/>
                  </a:cubicBezTo>
                  <a:cubicBezTo>
                    <a:pt x="214681" y="637455"/>
                    <a:pt x="210109" y="625263"/>
                    <a:pt x="201169" y="608804"/>
                  </a:cubicBezTo>
                  <a:lnTo>
                    <a:pt x="213361" y="596612"/>
                  </a:lnTo>
                  <a:cubicBezTo>
                    <a:pt x="230836" y="604740"/>
                    <a:pt x="243536" y="608804"/>
                    <a:pt x="251461" y="608804"/>
                  </a:cubicBezTo>
                  <a:cubicBezTo>
                    <a:pt x="257150" y="608804"/>
                    <a:pt x="262383" y="607127"/>
                    <a:pt x="267158" y="603775"/>
                  </a:cubicBezTo>
                  <a:cubicBezTo>
                    <a:pt x="271933" y="600422"/>
                    <a:pt x="274321" y="596002"/>
                    <a:pt x="274321" y="590516"/>
                  </a:cubicBezTo>
                  <a:close/>
                  <a:moveTo>
                    <a:pt x="219457" y="572228"/>
                  </a:moveTo>
                  <a:lnTo>
                    <a:pt x="226772" y="579238"/>
                  </a:lnTo>
                  <a:lnTo>
                    <a:pt x="183490" y="621301"/>
                  </a:lnTo>
                  <a:lnTo>
                    <a:pt x="176785" y="613376"/>
                  </a:lnTo>
                  <a:close/>
                  <a:moveTo>
                    <a:pt x="230125" y="526508"/>
                  </a:moveTo>
                  <a:cubicBezTo>
                    <a:pt x="237033" y="526508"/>
                    <a:pt x="243079" y="528845"/>
                    <a:pt x="248260" y="533518"/>
                  </a:cubicBezTo>
                  <a:cubicBezTo>
                    <a:pt x="253442" y="538192"/>
                    <a:pt x="256033" y="543983"/>
                    <a:pt x="256033" y="550892"/>
                  </a:cubicBezTo>
                  <a:cubicBezTo>
                    <a:pt x="256033" y="556581"/>
                    <a:pt x="254153" y="561407"/>
                    <a:pt x="250394" y="565370"/>
                  </a:cubicBezTo>
                  <a:cubicBezTo>
                    <a:pt x="246635" y="569332"/>
                    <a:pt x="241910" y="571313"/>
                    <a:pt x="236221" y="571313"/>
                  </a:cubicBezTo>
                  <a:cubicBezTo>
                    <a:pt x="231750" y="571313"/>
                    <a:pt x="228093" y="569789"/>
                    <a:pt x="225248" y="566741"/>
                  </a:cubicBezTo>
                  <a:cubicBezTo>
                    <a:pt x="222403" y="563693"/>
                    <a:pt x="220981" y="559934"/>
                    <a:pt x="220981" y="555464"/>
                  </a:cubicBezTo>
                  <a:cubicBezTo>
                    <a:pt x="220981" y="549368"/>
                    <a:pt x="224029" y="546320"/>
                    <a:pt x="230125" y="546320"/>
                  </a:cubicBezTo>
                  <a:cubicBezTo>
                    <a:pt x="232766" y="546726"/>
                    <a:pt x="234798" y="547742"/>
                    <a:pt x="236221" y="549368"/>
                  </a:cubicBezTo>
                  <a:cubicBezTo>
                    <a:pt x="232157" y="549368"/>
                    <a:pt x="230125" y="551400"/>
                    <a:pt x="230125" y="555464"/>
                  </a:cubicBezTo>
                  <a:cubicBezTo>
                    <a:pt x="230125" y="560544"/>
                    <a:pt x="232665" y="563084"/>
                    <a:pt x="237745" y="563084"/>
                  </a:cubicBezTo>
                  <a:cubicBezTo>
                    <a:pt x="243841" y="563084"/>
                    <a:pt x="246889" y="559020"/>
                    <a:pt x="246889" y="550892"/>
                  </a:cubicBezTo>
                  <a:cubicBezTo>
                    <a:pt x="246889" y="546218"/>
                    <a:pt x="245060" y="542510"/>
                    <a:pt x="241402" y="539767"/>
                  </a:cubicBezTo>
                  <a:cubicBezTo>
                    <a:pt x="237745" y="537023"/>
                    <a:pt x="233477" y="535652"/>
                    <a:pt x="228601" y="535652"/>
                  </a:cubicBezTo>
                  <a:cubicBezTo>
                    <a:pt x="223114" y="535652"/>
                    <a:pt x="218441" y="537582"/>
                    <a:pt x="214580" y="541443"/>
                  </a:cubicBezTo>
                  <a:cubicBezTo>
                    <a:pt x="210719" y="545304"/>
                    <a:pt x="208789" y="549977"/>
                    <a:pt x="208789" y="555464"/>
                  </a:cubicBezTo>
                  <a:cubicBezTo>
                    <a:pt x="208789" y="561357"/>
                    <a:pt x="210313" y="566945"/>
                    <a:pt x="213361" y="572228"/>
                  </a:cubicBezTo>
                  <a:lnTo>
                    <a:pt x="205741" y="579848"/>
                  </a:lnTo>
                  <a:cubicBezTo>
                    <a:pt x="200661" y="570704"/>
                    <a:pt x="198121" y="563592"/>
                    <a:pt x="198121" y="558512"/>
                  </a:cubicBezTo>
                  <a:cubicBezTo>
                    <a:pt x="198121" y="549571"/>
                    <a:pt x="201219" y="542002"/>
                    <a:pt x="207417" y="535804"/>
                  </a:cubicBezTo>
                  <a:cubicBezTo>
                    <a:pt x="213615" y="529607"/>
                    <a:pt x="221184" y="526508"/>
                    <a:pt x="230125" y="526508"/>
                  </a:cubicBezTo>
                  <a:close/>
                  <a:moveTo>
                    <a:pt x="198121" y="489932"/>
                  </a:moveTo>
                  <a:cubicBezTo>
                    <a:pt x="202591" y="489932"/>
                    <a:pt x="208941" y="491456"/>
                    <a:pt x="217171" y="494504"/>
                  </a:cubicBezTo>
                  <a:cubicBezTo>
                    <a:pt x="225400" y="497552"/>
                    <a:pt x="231750" y="499076"/>
                    <a:pt x="236221" y="499076"/>
                  </a:cubicBezTo>
                  <a:cubicBezTo>
                    <a:pt x="239065" y="499076"/>
                    <a:pt x="243129" y="498060"/>
                    <a:pt x="248413" y="496028"/>
                  </a:cubicBezTo>
                  <a:cubicBezTo>
                    <a:pt x="243536" y="505172"/>
                    <a:pt x="234900" y="509744"/>
                    <a:pt x="222505" y="509744"/>
                  </a:cubicBezTo>
                  <a:cubicBezTo>
                    <a:pt x="212345" y="509744"/>
                    <a:pt x="203709" y="513046"/>
                    <a:pt x="196597" y="519650"/>
                  </a:cubicBezTo>
                  <a:cubicBezTo>
                    <a:pt x="189485" y="526254"/>
                    <a:pt x="185929" y="534636"/>
                    <a:pt x="185929" y="544796"/>
                  </a:cubicBezTo>
                  <a:cubicBezTo>
                    <a:pt x="185929" y="556988"/>
                    <a:pt x="191009" y="570196"/>
                    <a:pt x="201169" y="584420"/>
                  </a:cubicBezTo>
                  <a:lnTo>
                    <a:pt x="188977" y="596612"/>
                  </a:lnTo>
                  <a:cubicBezTo>
                    <a:pt x="175565" y="585436"/>
                    <a:pt x="162865" y="579848"/>
                    <a:pt x="150877" y="579848"/>
                  </a:cubicBezTo>
                  <a:cubicBezTo>
                    <a:pt x="141733" y="579848"/>
                    <a:pt x="133503" y="582591"/>
                    <a:pt x="126188" y="588077"/>
                  </a:cubicBezTo>
                  <a:cubicBezTo>
                    <a:pt x="118263" y="593970"/>
                    <a:pt x="114301" y="601387"/>
                    <a:pt x="114301" y="610328"/>
                  </a:cubicBezTo>
                  <a:cubicBezTo>
                    <a:pt x="114301" y="611547"/>
                    <a:pt x="114555" y="613325"/>
                    <a:pt x="115063" y="615662"/>
                  </a:cubicBezTo>
                  <a:cubicBezTo>
                    <a:pt x="115571" y="617999"/>
                    <a:pt x="115825" y="619777"/>
                    <a:pt x="115825" y="620996"/>
                  </a:cubicBezTo>
                  <a:cubicBezTo>
                    <a:pt x="115825" y="632781"/>
                    <a:pt x="111253" y="640401"/>
                    <a:pt x="102109" y="643856"/>
                  </a:cubicBezTo>
                  <a:cubicBezTo>
                    <a:pt x="104141" y="640605"/>
                    <a:pt x="105157" y="637049"/>
                    <a:pt x="105157" y="633188"/>
                  </a:cubicBezTo>
                  <a:cubicBezTo>
                    <a:pt x="105157" y="629733"/>
                    <a:pt x="104141" y="626177"/>
                    <a:pt x="102109" y="622520"/>
                  </a:cubicBezTo>
                  <a:cubicBezTo>
                    <a:pt x="96013" y="611750"/>
                    <a:pt x="92965" y="602606"/>
                    <a:pt x="92965" y="595088"/>
                  </a:cubicBezTo>
                  <a:cubicBezTo>
                    <a:pt x="92965" y="586350"/>
                    <a:pt x="96724" y="579238"/>
                    <a:pt x="104242" y="573752"/>
                  </a:cubicBezTo>
                  <a:cubicBezTo>
                    <a:pt x="111151" y="568672"/>
                    <a:pt x="119076" y="566132"/>
                    <a:pt x="128017" y="566132"/>
                  </a:cubicBezTo>
                  <a:cubicBezTo>
                    <a:pt x="143257" y="566132"/>
                    <a:pt x="160529" y="571720"/>
                    <a:pt x="179833" y="582896"/>
                  </a:cubicBezTo>
                  <a:lnTo>
                    <a:pt x="187453" y="575276"/>
                  </a:lnTo>
                  <a:cubicBezTo>
                    <a:pt x="174245" y="552517"/>
                    <a:pt x="167641" y="537277"/>
                    <a:pt x="167641" y="529556"/>
                  </a:cubicBezTo>
                  <a:cubicBezTo>
                    <a:pt x="167641" y="518583"/>
                    <a:pt x="169977" y="509541"/>
                    <a:pt x="174651" y="502429"/>
                  </a:cubicBezTo>
                  <a:cubicBezTo>
                    <a:pt x="179934" y="494097"/>
                    <a:pt x="187757" y="489932"/>
                    <a:pt x="198121" y="489932"/>
                  </a:cubicBezTo>
                  <a:close/>
                  <a:moveTo>
                    <a:pt x="76201" y="471644"/>
                  </a:moveTo>
                  <a:lnTo>
                    <a:pt x="99061" y="480788"/>
                  </a:lnTo>
                  <a:cubicBezTo>
                    <a:pt x="118974" y="488713"/>
                    <a:pt x="132690" y="498365"/>
                    <a:pt x="140209" y="509744"/>
                  </a:cubicBezTo>
                  <a:lnTo>
                    <a:pt x="183185" y="574971"/>
                  </a:lnTo>
                  <a:lnTo>
                    <a:pt x="179223" y="579238"/>
                  </a:lnTo>
                  <a:lnTo>
                    <a:pt x="109729" y="534128"/>
                  </a:lnTo>
                  <a:cubicBezTo>
                    <a:pt x="99975" y="527829"/>
                    <a:pt x="91339" y="516145"/>
                    <a:pt x="83821" y="499076"/>
                  </a:cubicBezTo>
                  <a:lnTo>
                    <a:pt x="73153" y="474692"/>
                  </a:lnTo>
                  <a:close/>
                  <a:moveTo>
                    <a:pt x="295657" y="395444"/>
                  </a:moveTo>
                  <a:lnTo>
                    <a:pt x="304801" y="395444"/>
                  </a:lnTo>
                  <a:lnTo>
                    <a:pt x="304801" y="700244"/>
                  </a:lnTo>
                  <a:lnTo>
                    <a:pt x="1" y="700244"/>
                  </a:lnTo>
                  <a:lnTo>
                    <a:pt x="1" y="691100"/>
                  </a:lnTo>
                  <a:lnTo>
                    <a:pt x="295657" y="691100"/>
                  </a:lnTo>
                  <a:close/>
                  <a:moveTo>
                    <a:pt x="271273" y="395444"/>
                  </a:moveTo>
                  <a:lnTo>
                    <a:pt x="280417" y="395444"/>
                  </a:lnTo>
                  <a:lnTo>
                    <a:pt x="280417" y="546320"/>
                  </a:lnTo>
                  <a:cubicBezTo>
                    <a:pt x="280417" y="559731"/>
                    <a:pt x="276454" y="571517"/>
                    <a:pt x="268529" y="581677"/>
                  </a:cubicBezTo>
                  <a:cubicBezTo>
                    <a:pt x="259995" y="592649"/>
                    <a:pt x="249225" y="598136"/>
                    <a:pt x="236221" y="598136"/>
                  </a:cubicBezTo>
                  <a:cubicBezTo>
                    <a:pt x="233376" y="598136"/>
                    <a:pt x="227788" y="596612"/>
                    <a:pt x="219457" y="593564"/>
                  </a:cubicBezTo>
                  <a:lnTo>
                    <a:pt x="227077" y="584420"/>
                  </a:lnTo>
                  <a:cubicBezTo>
                    <a:pt x="233173" y="585436"/>
                    <a:pt x="237237" y="585944"/>
                    <a:pt x="239269" y="585944"/>
                  </a:cubicBezTo>
                  <a:cubicBezTo>
                    <a:pt x="249225" y="585944"/>
                    <a:pt x="257252" y="580864"/>
                    <a:pt x="263348" y="570704"/>
                  </a:cubicBezTo>
                  <a:cubicBezTo>
                    <a:pt x="268631" y="561966"/>
                    <a:pt x="271273" y="552314"/>
                    <a:pt x="271273" y="541748"/>
                  </a:cubicBezTo>
                  <a:close/>
                  <a:moveTo>
                    <a:pt x="196596" y="217932"/>
                  </a:moveTo>
                  <a:cubicBezTo>
                    <a:pt x="200660" y="224841"/>
                    <a:pt x="202692" y="231445"/>
                    <a:pt x="202692" y="237744"/>
                  </a:cubicBezTo>
                  <a:cubicBezTo>
                    <a:pt x="202692" y="249733"/>
                    <a:pt x="198780" y="259842"/>
                    <a:pt x="190957" y="268071"/>
                  </a:cubicBezTo>
                  <a:cubicBezTo>
                    <a:pt x="183134" y="276301"/>
                    <a:pt x="173329" y="280416"/>
                    <a:pt x="161544" y="280416"/>
                  </a:cubicBezTo>
                  <a:lnTo>
                    <a:pt x="0" y="280416"/>
                  </a:lnTo>
                  <a:lnTo>
                    <a:pt x="0" y="271272"/>
                  </a:lnTo>
                  <a:lnTo>
                    <a:pt x="156972" y="271272"/>
                  </a:lnTo>
                  <a:cubicBezTo>
                    <a:pt x="166522" y="271272"/>
                    <a:pt x="174752" y="268275"/>
                    <a:pt x="181660" y="262280"/>
                  </a:cubicBezTo>
                  <a:cubicBezTo>
                    <a:pt x="188569" y="256286"/>
                    <a:pt x="192024" y="248615"/>
                    <a:pt x="192024" y="239268"/>
                  </a:cubicBezTo>
                  <a:cubicBezTo>
                    <a:pt x="192024" y="235407"/>
                    <a:pt x="191008" y="230835"/>
                    <a:pt x="188976" y="225552"/>
                  </a:cubicBezTo>
                  <a:close/>
                  <a:moveTo>
                    <a:pt x="224637" y="216713"/>
                  </a:moveTo>
                  <a:lnTo>
                    <a:pt x="246888" y="230124"/>
                  </a:lnTo>
                  <a:cubicBezTo>
                    <a:pt x="265582" y="241300"/>
                    <a:pt x="275742" y="251460"/>
                    <a:pt x="277368" y="260604"/>
                  </a:cubicBezTo>
                  <a:cubicBezTo>
                    <a:pt x="278384" y="266293"/>
                    <a:pt x="280517" y="272085"/>
                    <a:pt x="283768" y="277977"/>
                  </a:cubicBezTo>
                  <a:lnTo>
                    <a:pt x="280416" y="281025"/>
                  </a:lnTo>
                  <a:cubicBezTo>
                    <a:pt x="276352" y="277571"/>
                    <a:pt x="270764" y="275234"/>
                    <a:pt x="263652" y="274015"/>
                  </a:cubicBezTo>
                  <a:cubicBezTo>
                    <a:pt x="253492" y="270967"/>
                    <a:pt x="242824" y="260401"/>
                    <a:pt x="231648" y="242316"/>
                  </a:cubicBezTo>
                  <a:lnTo>
                    <a:pt x="219456" y="222504"/>
                  </a:lnTo>
                  <a:close/>
                  <a:moveTo>
                    <a:pt x="161544" y="198120"/>
                  </a:moveTo>
                  <a:cubicBezTo>
                    <a:pt x="169875" y="198323"/>
                    <a:pt x="177495" y="200863"/>
                    <a:pt x="184404" y="205740"/>
                  </a:cubicBezTo>
                  <a:lnTo>
                    <a:pt x="178308" y="213360"/>
                  </a:lnTo>
                  <a:cubicBezTo>
                    <a:pt x="173431" y="210312"/>
                    <a:pt x="168351" y="208788"/>
                    <a:pt x="163068" y="208788"/>
                  </a:cubicBezTo>
                  <a:cubicBezTo>
                    <a:pt x="157581" y="208788"/>
                    <a:pt x="152908" y="210718"/>
                    <a:pt x="149047" y="214579"/>
                  </a:cubicBezTo>
                  <a:cubicBezTo>
                    <a:pt x="145186" y="218440"/>
                    <a:pt x="143256" y="223113"/>
                    <a:pt x="143256" y="228600"/>
                  </a:cubicBezTo>
                  <a:cubicBezTo>
                    <a:pt x="143256" y="233070"/>
                    <a:pt x="144475" y="237236"/>
                    <a:pt x="146913" y="241097"/>
                  </a:cubicBezTo>
                  <a:cubicBezTo>
                    <a:pt x="149352" y="244957"/>
                    <a:pt x="152704" y="246888"/>
                    <a:pt x="156972" y="246888"/>
                  </a:cubicBezTo>
                  <a:cubicBezTo>
                    <a:pt x="164084" y="246888"/>
                    <a:pt x="167640" y="243840"/>
                    <a:pt x="167640" y="237744"/>
                  </a:cubicBezTo>
                  <a:cubicBezTo>
                    <a:pt x="167640" y="232664"/>
                    <a:pt x="165100" y="230124"/>
                    <a:pt x="160020" y="230124"/>
                  </a:cubicBezTo>
                  <a:cubicBezTo>
                    <a:pt x="156972" y="230124"/>
                    <a:pt x="154432" y="232156"/>
                    <a:pt x="152400" y="236220"/>
                  </a:cubicBezTo>
                  <a:cubicBezTo>
                    <a:pt x="152400" y="227076"/>
                    <a:pt x="155956" y="222504"/>
                    <a:pt x="163068" y="222504"/>
                  </a:cubicBezTo>
                  <a:cubicBezTo>
                    <a:pt x="167132" y="222504"/>
                    <a:pt x="170434" y="224028"/>
                    <a:pt x="172974" y="227076"/>
                  </a:cubicBezTo>
                  <a:cubicBezTo>
                    <a:pt x="175514" y="230124"/>
                    <a:pt x="176784" y="233680"/>
                    <a:pt x="176784" y="237744"/>
                  </a:cubicBezTo>
                  <a:cubicBezTo>
                    <a:pt x="176784" y="243433"/>
                    <a:pt x="174650" y="248158"/>
                    <a:pt x="170383" y="251917"/>
                  </a:cubicBezTo>
                  <a:cubicBezTo>
                    <a:pt x="166116" y="255676"/>
                    <a:pt x="161137" y="257556"/>
                    <a:pt x="155448" y="257556"/>
                  </a:cubicBezTo>
                  <a:cubicBezTo>
                    <a:pt x="148336" y="257556"/>
                    <a:pt x="142494" y="254813"/>
                    <a:pt x="137922" y="249326"/>
                  </a:cubicBezTo>
                  <a:cubicBezTo>
                    <a:pt x="133350" y="243840"/>
                    <a:pt x="131064" y="237439"/>
                    <a:pt x="131064" y="230124"/>
                  </a:cubicBezTo>
                  <a:cubicBezTo>
                    <a:pt x="131064" y="221183"/>
                    <a:pt x="133908" y="213563"/>
                    <a:pt x="139598" y="207264"/>
                  </a:cubicBezTo>
                  <a:cubicBezTo>
                    <a:pt x="145288" y="200965"/>
                    <a:pt x="152603" y="197917"/>
                    <a:pt x="161544" y="198120"/>
                  </a:cubicBezTo>
                  <a:close/>
                  <a:moveTo>
                    <a:pt x="274320" y="195072"/>
                  </a:moveTo>
                  <a:cubicBezTo>
                    <a:pt x="278384" y="199136"/>
                    <a:pt x="280416" y="203708"/>
                    <a:pt x="280416" y="208788"/>
                  </a:cubicBezTo>
                  <a:cubicBezTo>
                    <a:pt x="280416" y="213868"/>
                    <a:pt x="278434" y="217932"/>
                    <a:pt x="274472" y="220980"/>
                  </a:cubicBezTo>
                  <a:cubicBezTo>
                    <a:pt x="270510" y="224028"/>
                    <a:pt x="265887" y="225552"/>
                    <a:pt x="260604" y="225552"/>
                  </a:cubicBezTo>
                  <a:cubicBezTo>
                    <a:pt x="251256" y="225552"/>
                    <a:pt x="239572" y="221488"/>
                    <a:pt x="225552" y="213360"/>
                  </a:cubicBezTo>
                  <a:lnTo>
                    <a:pt x="214884" y="222504"/>
                  </a:lnTo>
                  <a:cubicBezTo>
                    <a:pt x="225044" y="236931"/>
                    <a:pt x="230124" y="248615"/>
                    <a:pt x="230124" y="257556"/>
                  </a:cubicBezTo>
                  <a:cubicBezTo>
                    <a:pt x="230124" y="263855"/>
                    <a:pt x="227685" y="268986"/>
                    <a:pt x="222808" y="272948"/>
                  </a:cubicBezTo>
                  <a:cubicBezTo>
                    <a:pt x="217932" y="276911"/>
                    <a:pt x="212242" y="278892"/>
                    <a:pt x="205740" y="278892"/>
                  </a:cubicBezTo>
                  <a:cubicBezTo>
                    <a:pt x="197205" y="278892"/>
                    <a:pt x="191109" y="277368"/>
                    <a:pt x="187452" y="274320"/>
                  </a:cubicBezTo>
                  <a:cubicBezTo>
                    <a:pt x="194564" y="273101"/>
                    <a:pt x="200660" y="270561"/>
                    <a:pt x="205740" y="266700"/>
                  </a:cubicBezTo>
                  <a:cubicBezTo>
                    <a:pt x="211836" y="262026"/>
                    <a:pt x="214884" y="256438"/>
                    <a:pt x="214884" y="249936"/>
                  </a:cubicBezTo>
                  <a:cubicBezTo>
                    <a:pt x="214680" y="242011"/>
                    <a:pt x="210108" y="229819"/>
                    <a:pt x="201168" y="213360"/>
                  </a:cubicBezTo>
                  <a:lnTo>
                    <a:pt x="213360" y="201168"/>
                  </a:lnTo>
                  <a:cubicBezTo>
                    <a:pt x="230835" y="209296"/>
                    <a:pt x="243535" y="213360"/>
                    <a:pt x="251460" y="213360"/>
                  </a:cubicBezTo>
                  <a:cubicBezTo>
                    <a:pt x="257149" y="213360"/>
                    <a:pt x="262382" y="211683"/>
                    <a:pt x="267157" y="208331"/>
                  </a:cubicBezTo>
                  <a:cubicBezTo>
                    <a:pt x="271932" y="204978"/>
                    <a:pt x="274320" y="200558"/>
                    <a:pt x="274320" y="195072"/>
                  </a:cubicBezTo>
                  <a:close/>
                  <a:moveTo>
                    <a:pt x="219456" y="176784"/>
                  </a:moveTo>
                  <a:lnTo>
                    <a:pt x="226771" y="183794"/>
                  </a:lnTo>
                  <a:lnTo>
                    <a:pt x="183489" y="225857"/>
                  </a:lnTo>
                  <a:lnTo>
                    <a:pt x="176784" y="217932"/>
                  </a:lnTo>
                  <a:close/>
                  <a:moveTo>
                    <a:pt x="230124" y="131064"/>
                  </a:moveTo>
                  <a:cubicBezTo>
                    <a:pt x="237032" y="131064"/>
                    <a:pt x="243078" y="133401"/>
                    <a:pt x="248259" y="138074"/>
                  </a:cubicBezTo>
                  <a:cubicBezTo>
                    <a:pt x="253441" y="142748"/>
                    <a:pt x="256032" y="148539"/>
                    <a:pt x="256032" y="155448"/>
                  </a:cubicBezTo>
                  <a:cubicBezTo>
                    <a:pt x="256032" y="161137"/>
                    <a:pt x="254152" y="165963"/>
                    <a:pt x="250393" y="169926"/>
                  </a:cubicBezTo>
                  <a:cubicBezTo>
                    <a:pt x="246634" y="173888"/>
                    <a:pt x="241909" y="175869"/>
                    <a:pt x="236220" y="175869"/>
                  </a:cubicBezTo>
                  <a:cubicBezTo>
                    <a:pt x="231749" y="175869"/>
                    <a:pt x="228092" y="174345"/>
                    <a:pt x="225247" y="171297"/>
                  </a:cubicBezTo>
                  <a:cubicBezTo>
                    <a:pt x="222402" y="168249"/>
                    <a:pt x="220980" y="164490"/>
                    <a:pt x="220980" y="160020"/>
                  </a:cubicBezTo>
                  <a:cubicBezTo>
                    <a:pt x="220980" y="153924"/>
                    <a:pt x="224028" y="150876"/>
                    <a:pt x="230124" y="150876"/>
                  </a:cubicBezTo>
                  <a:cubicBezTo>
                    <a:pt x="232765" y="151282"/>
                    <a:pt x="234797" y="152298"/>
                    <a:pt x="236220" y="153924"/>
                  </a:cubicBezTo>
                  <a:cubicBezTo>
                    <a:pt x="232156" y="153924"/>
                    <a:pt x="230124" y="155956"/>
                    <a:pt x="230124" y="160020"/>
                  </a:cubicBezTo>
                  <a:cubicBezTo>
                    <a:pt x="230124" y="165100"/>
                    <a:pt x="232664" y="167640"/>
                    <a:pt x="237744" y="167640"/>
                  </a:cubicBezTo>
                  <a:cubicBezTo>
                    <a:pt x="243840" y="167640"/>
                    <a:pt x="246888" y="163576"/>
                    <a:pt x="246888" y="155448"/>
                  </a:cubicBezTo>
                  <a:cubicBezTo>
                    <a:pt x="246888" y="150774"/>
                    <a:pt x="245059" y="147066"/>
                    <a:pt x="241401" y="144323"/>
                  </a:cubicBezTo>
                  <a:cubicBezTo>
                    <a:pt x="237744" y="141579"/>
                    <a:pt x="233476" y="140208"/>
                    <a:pt x="228600" y="140208"/>
                  </a:cubicBezTo>
                  <a:cubicBezTo>
                    <a:pt x="223113" y="140208"/>
                    <a:pt x="218440" y="142138"/>
                    <a:pt x="214579" y="145999"/>
                  </a:cubicBezTo>
                  <a:cubicBezTo>
                    <a:pt x="210718" y="149860"/>
                    <a:pt x="208788" y="154533"/>
                    <a:pt x="208788" y="160020"/>
                  </a:cubicBezTo>
                  <a:cubicBezTo>
                    <a:pt x="208788" y="165913"/>
                    <a:pt x="210312" y="171501"/>
                    <a:pt x="213360" y="176784"/>
                  </a:cubicBezTo>
                  <a:lnTo>
                    <a:pt x="205740" y="184404"/>
                  </a:lnTo>
                  <a:cubicBezTo>
                    <a:pt x="200660" y="175260"/>
                    <a:pt x="198120" y="168148"/>
                    <a:pt x="198120" y="163068"/>
                  </a:cubicBezTo>
                  <a:cubicBezTo>
                    <a:pt x="198120" y="154127"/>
                    <a:pt x="201218" y="146558"/>
                    <a:pt x="207416" y="140360"/>
                  </a:cubicBezTo>
                  <a:cubicBezTo>
                    <a:pt x="213614" y="134163"/>
                    <a:pt x="221183" y="131064"/>
                    <a:pt x="230124" y="131064"/>
                  </a:cubicBezTo>
                  <a:close/>
                  <a:moveTo>
                    <a:pt x="198120" y="94488"/>
                  </a:moveTo>
                  <a:cubicBezTo>
                    <a:pt x="202590" y="94488"/>
                    <a:pt x="208940" y="96012"/>
                    <a:pt x="217170" y="99060"/>
                  </a:cubicBezTo>
                  <a:cubicBezTo>
                    <a:pt x="225399" y="102108"/>
                    <a:pt x="231749" y="103632"/>
                    <a:pt x="236220" y="103632"/>
                  </a:cubicBezTo>
                  <a:cubicBezTo>
                    <a:pt x="239064" y="103632"/>
                    <a:pt x="243128" y="102616"/>
                    <a:pt x="248412" y="100584"/>
                  </a:cubicBezTo>
                  <a:cubicBezTo>
                    <a:pt x="243535" y="109728"/>
                    <a:pt x="234899" y="114300"/>
                    <a:pt x="222504" y="114300"/>
                  </a:cubicBezTo>
                  <a:cubicBezTo>
                    <a:pt x="212344" y="114300"/>
                    <a:pt x="203708" y="117602"/>
                    <a:pt x="196596" y="124206"/>
                  </a:cubicBezTo>
                  <a:cubicBezTo>
                    <a:pt x="189484" y="130810"/>
                    <a:pt x="185928" y="139192"/>
                    <a:pt x="185928" y="149352"/>
                  </a:cubicBezTo>
                  <a:cubicBezTo>
                    <a:pt x="185928" y="161544"/>
                    <a:pt x="191008" y="174752"/>
                    <a:pt x="201168" y="188976"/>
                  </a:cubicBezTo>
                  <a:lnTo>
                    <a:pt x="188976" y="201168"/>
                  </a:lnTo>
                  <a:cubicBezTo>
                    <a:pt x="175564" y="189992"/>
                    <a:pt x="162864" y="184404"/>
                    <a:pt x="150876" y="184404"/>
                  </a:cubicBezTo>
                  <a:cubicBezTo>
                    <a:pt x="141732" y="184404"/>
                    <a:pt x="133502" y="187147"/>
                    <a:pt x="126187" y="192633"/>
                  </a:cubicBezTo>
                  <a:cubicBezTo>
                    <a:pt x="118262" y="198526"/>
                    <a:pt x="114300" y="205943"/>
                    <a:pt x="114300" y="214884"/>
                  </a:cubicBezTo>
                  <a:cubicBezTo>
                    <a:pt x="114300" y="216103"/>
                    <a:pt x="114554" y="217881"/>
                    <a:pt x="115062" y="220218"/>
                  </a:cubicBezTo>
                  <a:cubicBezTo>
                    <a:pt x="115570" y="222555"/>
                    <a:pt x="115824" y="224333"/>
                    <a:pt x="115824" y="225552"/>
                  </a:cubicBezTo>
                  <a:cubicBezTo>
                    <a:pt x="115824" y="237337"/>
                    <a:pt x="111252" y="244957"/>
                    <a:pt x="102108" y="248412"/>
                  </a:cubicBezTo>
                  <a:cubicBezTo>
                    <a:pt x="104140" y="245161"/>
                    <a:pt x="105156" y="241605"/>
                    <a:pt x="105156" y="237744"/>
                  </a:cubicBezTo>
                  <a:cubicBezTo>
                    <a:pt x="105156" y="234289"/>
                    <a:pt x="104140" y="230733"/>
                    <a:pt x="102108" y="227076"/>
                  </a:cubicBezTo>
                  <a:cubicBezTo>
                    <a:pt x="96012" y="216306"/>
                    <a:pt x="92964" y="207162"/>
                    <a:pt x="92964" y="199644"/>
                  </a:cubicBezTo>
                  <a:cubicBezTo>
                    <a:pt x="92964" y="190906"/>
                    <a:pt x="96723" y="183794"/>
                    <a:pt x="104241" y="178308"/>
                  </a:cubicBezTo>
                  <a:cubicBezTo>
                    <a:pt x="111150" y="173228"/>
                    <a:pt x="119075" y="170688"/>
                    <a:pt x="128016" y="170688"/>
                  </a:cubicBezTo>
                  <a:cubicBezTo>
                    <a:pt x="143256" y="170688"/>
                    <a:pt x="160528" y="176276"/>
                    <a:pt x="179832" y="187452"/>
                  </a:cubicBezTo>
                  <a:lnTo>
                    <a:pt x="187452" y="179832"/>
                  </a:lnTo>
                  <a:cubicBezTo>
                    <a:pt x="174244" y="157073"/>
                    <a:pt x="167640" y="141833"/>
                    <a:pt x="167640" y="134112"/>
                  </a:cubicBezTo>
                  <a:cubicBezTo>
                    <a:pt x="167640" y="123139"/>
                    <a:pt x="169976" y="114097"/>
                    <a:pt x="174650" y="106985"/>
                  </a:cubicBezTo>
                  <a:cubicBezTo>
                    <a:pt x="179933" y="98653"/>
                    <a:pt x="187756" y="94488"/>
                    <a:pt x="198120" y="94488"/>
                  </a:cubicBezTo>
                  <a:close/>
                  <a:moveTo>
                    <a:pt x="76200" y="76200"/>
                  </a:moveTo>
                  <a:lnTo>
                    <a:pt x="99060" y="85344"/>
                  </a:lnTo>
                  <a:cubicBezTo>
                    <a:pt x="118973" y="93269"/>
                    <a:pt x="132689" y="102921"/>
                    <a:pt x="140208" y="114300"/>
                  </a:cubicBezTo>
                  <a:lnTo>
                    <a:pt x="183184" y="179527"/>
                  </a:lnTo>
                  <a:lnTo>
                    <a:pt x="179222" y="183794"/>
                  </a:lnTo>
                  <a:lnTo>
                    <a:pt x="109728" y="138684"/>
                  </a:lnTo>
                  <a:cubicBezTo>
                    <a:pt x="99974" y="132385"/>
                    <a:pt x="91338" y="120701"/>
                    <a:pt x="83820" y="103632"/>
                  </a:cubicBezTo>
                  <a:lnTo>
                    <a:pt x="73152" y="79248"/>
                  </a:lnTo>
                  <a:close/>
                  <a:moveTo>
                    <a:pt x="295656" y="0"/>
                  </a:moveTo>
                  <a:lnTo>
                    <a:pt x="304800" y="0"/>
                  </a:lnTo>
                  <a:lnTo>
                    <a:pt x="304800" y="304800"/>
                  </a:lnTo>
                  <a:lnTo>
                    <a:pt x="0" y="304800"/>
                  </a:lnTo>
                  <a:lnTo>
                    <a:pt x="0" y="295656"/>
                  </a:lnTo>
                  <a:lnTo>
                    <a:pt x="295656" y="295656"/>
                  </a:lnTo>
                  <a:close/>
                  <a:moveTo>
                    <a:pt x="271272" y="0"/>
                  </a:moveTo>
                  <a:lnTo>
                    <a:pt x="280416" y="0"/>
                  </a:lnTo>
                  <a:lnTo>
                    <a:pt x="280416" y="150876"/>
                  </a:lnTo>
                  <a:cubicBezTo>
                    <a:pt x="280416" y="164287"/>
                    <a:pt x="276453" y="176073"/>
                    <a:pt x="268528" y="186233"/>
                  </a:cubicBezTo>
                  <a:cubicBezTo>
                    <a:pt x="259994" y="197205"/>
                    <a:pt x="249224" y="202692"/>
                    <a:pt x="236220" y="202692"/>
                  </a:cubicBezTo>
                  <a:cubicBezTo>
                    <a:pt x="233375" y="202692"/>
                    <a:pt x="227787" y="201168"/>
                    <a:pt x="219456" y="198120"/>
                  </a:cubicBezTo>
                  <a:lnTo>
                    <a:pt x="227076" y="188976"/>
                  </a:lnTo>
                  <a:cubicBezTo>
                    <a:pt x="233172" y="189992"/>
                    <a:pt x="237236" y="190500"/>
                    <a:pt x="239268" y="190500"/>
                  </a:cubicBezTo>
                  <a:cubicBezTo>
                    <a:pt x="249224" y="190500"/>
                    <a:pt x="257251" y="185420"/>
                    <a:pt x="263347" y="175260"/>
                  </a:cubicBezTo>
                  <a:cubicBezTo>
                    <a:pt x="268630" y="166522"/>
                    <a:pt x="271272" y="156870"/>
                    <a:pt x="271272" y="146304"/>
                  </a:cubicBez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p>
          </p:txBody>
        </p:sp>
      </p:grpSp>
      <p:pic>
        <p:nvPicPr>
          <p:cNvPr id="14" name="Picture 7" descr="images (4).jpg">
            <a:extLst>
              <a:ext uri="{FF2B5EF4-FFF2-40B4-BE49-F238E27FC236}">
                <a16:creationId xmlns:a16="http://schemas.microsoft.com/office/drawing/2014/main" id="{8FA7C6BE-C601-4A9E-9049-BF788EF3A08E}"/>
              </a:ext>
            </a:extLst>
          </p:cNvPr>
          <p:cNvPicPr preferRelativeResize="0">
            <a:picLocks/>
          </p:cNvPicPr>
          <p:nvPr/>
        </p:nvPicPr>
        <p:blipFill>
          <a:blip r:embed="rId2"/>
          <a:stretch>
            <a:fillRect/>
          </a:stretch>
        </p:blipFill>
        <p:spPr>
          <a:xfrm>
            <a:off x="513038" y="2583066"/>
            <a:ext cx="3780173" cy="3032535"/>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087ACEAF-AFAF-4573-B834-BCD6FFD7C650}"/>
              </a:ext>
            </a:extLst>
          </p:cNvPr>
          <p:cNvSpPr txBox="1"/>
          <p:nvPr/>
        </p:nvSpPr>
        <p:spPr>
          <a:xfrm>
            <a:off x="4046724" y="487751"/>
            <a:ext cx="3825067" cy="523221"/>
          </a:xfrm>
          <a:prstGeom prst="rect">
            <a:avLst/>
          </a:prstGeom>
          <a:noFill/>
        </p:spPr>
        <p:txBody>
          <a:bodyPr wrap="square" rtlCol="0">
            <a:prstTxWarp prst="textPlain">
              <a:avLst/>
            </a:prstTxWarp>
            <a:spAutoFit/>
          </a:bodyPr>
          <a:lstStyle/>
          <a:p>
            <a:r>
              <a:rPr lang="en-US" sz="2800" dirty="0" err="1">
                <a:latin typeface="Kalpurush" panose="02000600000000000000" pitchFamily="2" charset="0"/>
                <a:cs typeface="Kalpurush" panose="02000600000000000000" pitchFamily="2" charset="0"/>
              </a:rPr>
              <a:t>এখানে</a:t>
            </a:r>
            <a:r>
              <a:rPr lang="en-US" sz="2800" dirty="0">
                <a:latin typeface="Kalpurush" panose="02000600000000000000" pitchFamily="2" charset="0"/>
                <a:cs typeface="Kalpurush" panose="02000600000000000000" pitchFamily="2" charset="0"/>
              </a:rPr>
              <a:t> </a:t>
            </a:r>
            <a:r>
              <a:rPr lang="en-US" sz="2800" dirty="0" err="1">
                <a:latin typeface="Kalpurush" panose="02000600000000000000" pitchFamily="2" charset="0"/>
                <a:cs typeface="Kalpurush" panose="02000600000000000000" pitchFamily="2" charset="0"/>
              </a:rPr>
              <a:t>কয়টি</a:t>
            </a:r>
            <a:r>
              <a:rPr lang="en-US" sz="2800" dirty="0">
                <a:latin typeface="Kalpurush" panose="02000600000000000000" pitchFamily="2" charset="0"/>
                <a:cs typeface="Kalpurush" panose="02000600000000000000" pitchFamily="2" charset="0"/>
              </a:rPr>
              <a:t> </a:t>
            </a:r>
            <a:r>
              <a:rPr lang="en-US" sz="2800" dirty="0" err="1">
                <a:latin typeface="Kalpurush" panose="02000600000000000000" pitchFamily="2" charset="0"/>
                <a:cs typeface="Kalpurush" panose="02000600000000000000" pitchFamily="2" charset="0"/>
              </a:rPr>
              <a:t>মাধ্যম</a:t>
            </a:r>
            <a:r>
              <a:rPr lang="en-US" sz="2800" dirty="0">
                <a:latin typeface="Kalpurush" panose="02000600000000000000" pitchFamily="2" charset="0"/>
                <a:cs typeface="Kalpurush" panose="02000600000000000000" pitchFamily="2" charset="0"/>
              </a:rPr>
              <a:t> ?</a:t>
            </a:r>
          </a:p>
        </p:txBody>
      </p:sp>
      <p:pic>
        <p:nvPicPr>
          <p:cNvPr id="16" name="Picture 15">
            <a:extLst>
              <a:ext uri="{FF2B5EF4-FFF2-40B4-BE49-F238E27FC236}">
                <a16:creationId xmlns:a16="http://schemas.microsoft.com/office/drawing/2014/main" id="{762EBEA4-C5E0-4641-9217-C5593636DE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16935" y="2599717"/>
            <a:ext cx="4362022" cy="3032535"/>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TextBox 16">
            <a:extLst>
              <a:ext uri="{FF2B5EF4-FFF2-40B4-BE49-F238E27FC236}">
                <a16:creationId xmlns:a16="http://schemas.microsoft.com/office/drawing/2014/main" id="{60E375B2-9089-4F31-AA07-FFFDEAA3B1F3}"/>
              </a:ext>
            </a:extLst>
          </p:cNvPr>
          <p:cNvSpPr txBox="1"/>
          <p:nvPr/>
        </p:nvSpPr>
        <p:spPr>
          <a:xfrm>
            <a:off x="7021648" y="3415786"/>
            <a:ext cx="563651" cy="380874"/>
          </a:xfrm>
          <a:prstGeom prst="rect">
            <a:avLst/>
          </a:prstGeom>
          <a:noFill/>
        </p:spPr>
        <p:txBody>
          <a:bodyPr wrap="square" rtlCol="0">
            <a:prstTxWarp prst="textPlain">
              <a:avLst/>
            </a:prstTxWarp>
            <a:spAutoFit/>
          </a:bodyPr>
          <a:lstStyle/>
          <a:p>
            <a:r>
              <a:rPr lang="en-US" dirty="0">
                <a:latin typeface="Kalpurush" panose="02000600000000000000" pitchFamily="2" charset="0"/>
                <a:cs typeface="Kalpurush" panose="02000600000000000000" pitchFamily="2" charset="0"/>
              </a:rPr>
              <a:t>ব</a:t>
            </a:r>
            <a:r>
              <a:rPr lang="as-IN" dirty="0">
                <a:latin typeface="Kalpurush" panose="02000600000000000000" pitchFamily="2" charset="0"/>
                <a:cs typeface="Kalpurush" panose="02000600000000000000" pitchFamily="2" charset="0"/>
              </a:rPr>
              <a:t>া</a:t>
            </a:r>
            <a:r>
              <a:rPr lang="en-US" dirty="0">
                <a:latin typeface="Kalpurush" panose="02000600000000000000" pitchFamily="2" charset="0"/>
                <a:cs typeface="Kalpurush" panose="02000600000000000000" pitchFamily="2" charset="0"/>
              </a:rPr>
              <a:t>য়</a:t>
            </a:r>
            <a:r>
              <a:rPr lang="as-IN" dirty="0">
                <a:latin typeface="Kalpurush" panose="02000600000000000000" pitchFamily="2" charset="0"/>
                <a:cs typeface="Kalpurush" panose="02000600000000000000" pitchFamily="2" charset="0"/>
              </a:rPr>
              <a:t>ু</a:t>
            </a:r>
            <a:endParaRPr lang="en-US" dirty="0">
              <a:latin typeface="Kalpurush" panose="02000600000000000000" pitchFamily="2" charset="0"/>
              <a:cs typeface="Kalpurush" panose="02000600000000000000" pitchFamily="2" charset="0"/>
            </a:endParaRPr>
          </a:p>
        </p:txBody>
      </p:sp>
      <p:sp>
        <p:nvSpPr>
          <p:cNvPr id="19" name="TextBox 18">
            <a:extLst>
              <a:ext uri="{FF2B5EF4-FFF2-40B4-BE49-F238E27FC236}">
                <a16:creationId xmlns:a16="http://schemas.microsoft.com/office/drawing/2014/main" id="{5F56544F-A22A-488C-AB9D-5013D6AC9002}"/>
              </a:ext>
            </a:extLst>
          </p:cNvPr>
          <p:cNvSpPr txBox="1"/>
          <p:nvPr/>
        </p:nvSpPr>
        <p:spPr>
          <a:xfrm>
            <a:off x="6577266" y="4566085"/>
            <a:ext cx="563651" cy="380874"/>
          </a:xfrm>
          <a:prstGeom prst="rect">
            <a:avLst/>
          </a:prstGeom>
          <a:noFill/>
        </p:spPr>
        <p:txBody>
          <a:bodyPr wrap="square" rtlCol="0">
            <a:prstTxWarp prst="textPlain">
              <a:avLst/>
            </a:prstTxWarp>
            <a:spAutoFit/>
          </a:bodyPr>
          <a:lstStyle/>
          <a:p>
            <a:r>
              <a:rPr lang="en-US" dirty="0">
                <a:latin typeface="Kalpurush" panose="02000600000000000000" pitchFamily="2" charset="0"/>
                <a:cs typeface="Kalpurush" panose="02000600000000000000" pitchFamily="2" charset="0"/>
              </a:rPr>
              <a:t>প</a:t>
            </a:r>
            <a:r>
              <a:rPr lang="as-IN" dirty="0">
                <a:latin typeface="Kalpurush" panose="02000600000000000000" pitchFamily="2" charset="0"/>
                <a:cs typeface="Kalpurush" panose="02000600000000000000" pitchFamily="2" charset="0"/>
              </a:rPr>
              <a:t>া</a:t>
            </a:r>
            <a:r>
              <a:rPr lang="en-US" dirty="0">
                <a:latin typeface="Kalpurush" panose="02000600000000000000" pitchFamily="2" charset="0"/>
                <a:cs typeface="Kalpurush" panose="02000600000000000000" pitchFamily="2" charset="0"/>
              </a:rPr>
              <a:t>ন</a:t>
            </a:r>
            <a:r>
              <a:rPr lang="as-IN" dirty="0">
                <a:latin typeface="Kalpurush" panose="02000600000000000000" pitchFamily="2" charset="0"/>
                <a:cs typeface="Kalpurush" panose="02000600000000000000" pitchFamily="2" charset="0"/>
              </a:rPr>
              <a:t>ি</a:t>
            </a:r>
            <a:endParaRPr lang="en-US" dirty="0">
              <a:latin typeface="Kalpurush" panose="02000600000000000000" pitchFamily="2" charset="0"/>
              <a:cs typeface="Kalpurush" panose="02000600000000000000" pitchFamily="2" charset="0"/>
            </a:endParaRPr>
          </a:p>
        </p:txBody>
      </p:sp>
      <p:sp>
        <p:nvSpPr>
          <p:cNvPr id="22" name="TextBox 21">
            <a:extLst>
              <a:ext uri="{FF2B5EF4-FFF2-40B4-BE49-F238E27FC236}">
                <a16:creationId xmlns:a16="http://schemas.microsoft.com/office/drawing/2014/main" id="{C886CC66-39CE-48F3-920D-36D532C4C2E0}"/>
              </a:ext>
            </a:extLst>
          </p:cNvPr>
          <p:cNvSpPr txBox="1"/>
          <p:nvPr/>
        </p:nvSpPr>
        <p:spPr>
          <a:xfrm>
            <a:off x="279483" y="465028"/>
            <a:ext cx="2408430" cy="870953"/>
          </a:xfrm>
          <a:prstGeom prst="rect">
            <a:avLst/>
          </a:prstGeom>
          <a:noFill/>
        </p:spPr>
        <p:txBody>
          <a:bodyPr wrap="none" rtlCol="0">
            <a:prstTxWarp prst="textPlain">
              <a:avLst/>
            </a:prstTxWarp>
            <a:spAutoFit/>
          </a:bodyPr>
          <a:lstStyle/>
          <a:p>
            <a:r>
              <a:rPr lang="en-US" dirty="0">
                <a:latin typeface="Kalpurush" panose="02000600000000000000" pitchFamily="2" charset="0"/>
                <a:cs typeface="Kalpurush" panose="02000600000000000000" pitchFamily="2" charset="0"/>
              </a:rPr>
              <a:t>ছ</a:t>
            </a:r>
            <a:r>
              <a:rPr lang="as-IN" dirty="0">
                <a:latin typeface="Kalpurush" panose="02000600000000000000" pitchFamily="2" charset="0"/>
                <a:cs typeface="Kalpurush" panose="02000600000000000000" pitchFamily="2" charset="0"/>
              </a:rPr>
              <a:t>ব</a:t>
            </a:r>
            <a:r>
              <a:rPr lang="en-US" dirty="0">
                <a:latin typeface="Kalpurush" panose="02000600000000000000" pitchFamily="2" charset="0"/>
                <a:cs typeface="Kalpurush" panose="02000600000000000000" pitchFamily="2" charset="0"/>
              </a:rPr>
              <a:t>ি</a:t>
            </a:r>
            <a:r>
              <a:rPr lang="as-IN" dirty="0">
                <a:latin typeface="Kalpurush" panose="02000600000000000000" pitchFamily="2" charset="0"/>
                <a:cs typeface="Kalpurush" panose="02000600000000000000" pitchFamily="2" charset="0"/>
              </a:rPr>
              <a:t>ত</a:t>
            </a:r>
            <a:r>
              <a:rPr lang="en-US" dirty="0">
                <a:latin typeface="Kalpurush" panose="02000600000000000000" pitchFamily="2" charset="0"/>
                <a:cs typeface="Kalpurush" panose="02000600000000000000" pitchFamily="2" charset="0"/>
              </a:rPr>
              <a:t>ে</a:t>
            </a:r>
          </a:p>
        </p:txBody>
      </p:sp>
      <p:sp>
        <p:nvSpPr>
          <p:cNvPr id="24" name="TextBox 23">
            <a:extLst>
              <a:ext uri="{FF2B5EF4-FFF2-40B4-BE49-F238E27FC236}">
                <a16:creationId xmlns:a16="http://schemas.microsoft.com/office/drawing/2014/main" id="{BE57C335-CEF5-4CF6-A481-9995CEB01D14}"/>
              </a:ext>
            </a:extLst>
          </p:cNvPr>
          <p:cNvSpPr txBox="1"/>
          <p:nvPr/>
        </p:nvSpPr>
        <p:spPr>
          <a:xfrm>
            <a:off x="4046724" y="961789"/>
            <a:ext cx="4114026" cy="523220"/>
          </a:xfrm>
          <a:prstGeom prst="rect">
            <a:avLst/>
          </a:prstGeom>
          <a:noFill/>
        </p:spPr>
        <p:txBody>
          <a:bodyPr wrap="square" rtlCol="0">
            <a:prstTxWarp prst="textPlain">
              <a:avLst/>
            </a:prstTxWarp>
            <a:spAutoFit/>
          </a:bodyPr>
          <a:lstStyle/>
          <a:p>
            <a:r>
              <a:rPr lang="as-IN" sz="2800" dirty="0">
                <a:latin typeface="Kalpurush" panose="02000600000000000000" pitchFamily="2" charset="0"/>
                <a:cs typeface="Kalpurush" panose="02000600000000000000" pitchFamily="2" charset="0"/>
              </a:rPr>
              <a:t>ক</a:t>
            </a:r>
            <a:r>
              <a:rPr lang="en-US" sz="2800" dirty="0" err="1">
                <a:latin typeface="Kalpurush" panose="02000600000000000000" pitchFamily="2" charset="0"/>
                <a:cs typeface="Kalpurush" panose="02000600000000000000" pitchFamily="2" charset="0"/>
              </a:rPr>
              <a:t>োনটি</a:t>
            </a:r>
            <a:r>
              <a:rPr lang="en-US" sz="2800" dirty="0">
                <a:latin typeface="Kalpurush" panose="02000600000000000000" pitchFamily="2" charset="0"/>
                <a:cs typeface="Kalpurush" panose="02000600000000000000" pitchFamily="2" charset="0"/>
              </a:rPr>
              <a:t> </a:t>
            </a:r>
            <a:r>
              <a:rPr lang="en-US" sz="2800" dirty="0" err="1">
                <a:latin typeface="Kalpurush" panose="02000600000000000000" pitchFamily="2" charset="0"/>
                <a:cs typeface="Kalpurush" panose="02000600000000000000" pitchFamily="2" charset="0"/>
              </a:rPr>
              <a:t>হালকা</a:t>
            </a:r>
            <a:r>
              <a:rPr lang="en-US" sz="2800" dirty="0">
                <a:latin typeface="Kalpurush" panose="02000600000000000000" pitchFamily="2" charset="0"/>
                <a:cs typeface="Kalpurush" panose="02000600000000000000" pitchFamily="2" charset="0"/>
              </a:rPr>
              <a:t> ও </a:t>
            </a:r>
            <a:r>
              <a:rPr lang="en-US" sz="2800" dirty="0" err="1">
                <a:latin typeface="Kalpurush" panose="02000600000000000000" pitchFamily="2" charset="0"/>
                <a:cs typeface="Kalpurush" panose="02000600000000000000" pitchFamily="2" charset="0"/>
              </a:rPr>
              <a:t>ঘন</a:t>
            </a:r>
            <a:r>
              <a:rPr lang="en-US" sz="2800" dirty="0">
                <a:latin typeface="Kalpurush" panose="02000600000000000000" pitchFamily="2" charset="0"/>
                <a:cs typeface="Kalpurush" panose="02000600000000000000" pitchFamily="2" charset="0"/>
              </a:rPr>
              <a:t> </a:t>
            </a:r>
            <a:r>
              <a:rPr lang="en-US" sz="2800" dirty="0" err="1">
                <a:latin typeface="Kalpurush" panose="02000600000000000000" pitchFamily="2" charset="0"/>
                <a:cs typeface="Kalpurush" panose="02000600000000000000" pitchFamily="2" charset="0"/>
              </a:rPr>
              <a:t>মাধ্যম</a:t>
            </a:r>
            <a:r>
              <a:rPr lang="en-US" sz="2800" dirty="0">
                <a:latin typeface="Kalpurush" panose="02000600000000000000" pitchFamily="2" charset="0"/>
                <a:cs typeface="Kalpurush" panose="02000600000000000000" pitchFamily="2" charset="0"/>
              </a:rPr>
              <a:t> ?</a:t>
            </a:r>
          </a:p>
        </p:txBody>
      </p:sp>
      <p:sp>
        <p:nvSpPr>
          <p:cNvPr id="25" name="TextBox 24">
            <a:extLst>
              <a:ext uri="{FF2B5EF4-FFF2-40B4-BE49-F238E27FC236}">
                <a16:creationId xmlns:a16="http://schemas.microsoft.com/office/drawing/2014/main" id="{BA34AF52-E2BE-40B9-BFB2-F8D382FFE876}"/>
              </a:ext>
            </a:extLst>
          </p:cNvPr>
          <p:cNvSpPr txBox="1"/>
          <p:nvPr/>
        </p:nvSpPr>
        <p:spPr>
          <a:xfrm>
            <a:off x="3282653" y="1585809"/>
            <a:ext cx="5532758" cy="523220"/>
          </a:xfrm>
          <a:prstGeom prst="rect">
            <a:avLst/>
          </a:prstGeom>
          <a:noFill/>
        </p:spPr>
        <p:txBody>
          <a:bodyPr wrap="square" rtlCol="0">
            <a:prstTxWarp prst="textPlain">
              <a:avLst/>
            </a:prstTxWarp>
            <a:spAutoFit/>
          </a:bodyPr>
          <a:lstStyle/>
          <a:p>
            <a:r>
              <a:rPr lang="en-US" sz="2800" dirty="0">
                <a:latin typeface="Kalpurush" panose="02000600000000000000" pitchFamily="2" charset="0"/>
                <a:cs typeface="Kalpurush" panose="02000600000000000000" pitchFamily="2" charset="0"/>
              </a:rPr>
              <a:t>আ</a:t>
            </a:r>
            <a:r>
              <a:rPr lang="as-IN" sz="2800" dirty="0">
                <a:latin typeface="Kalpurush" panose="02000600000000000000" pitchFamily="2" charset="0"/>
                <a:cs typeface="Kalpurush" panose="02000600000000000000" pitchFamily="2" charset="0"/>
              </a:rPr>
              <a:t>ল</a:t>
            </a:r>
            <a:r>
              <a:rPr lang="en-US" sz="2800" dirty="0">
                <a:latin typeface="Kalpurush" panose="02000600000000000000" pitchFamily="2" charset="0"/>
                <a:cs typeface="Kalpurush" panose="02000600000000000000" pitchFamily="2" charset="0"/>
              </a:rPr>
              <a:t>ো </a:t>
            </a:r>
            <a:r>
              <a:rPr lang="en-US" sz="2800" dirty="0" err="1">
                <a:latin typeface="Kalpurush" panose="02000600000000000000" pitchFamily="2" charset="0"/>
                <a:cs typeface="Kalpurush" panose="02000600000000000000" pitchFamily="2" charset="0"/>
              </a:rPr>
              <a:t>রশ্মি</a:t>
            </a:r>
            <a:r>
              <a:rPr lang="en-US" sz="2800" dirty="0">
                <a:latin typeface="Kalpurush" panose="02000600000000000000" pitchFamily="2" charset="0"/>
                <a:cs typeface="Kalpurush" panose="02000600000000000000" pitchFamily="2" charset="0"/>
              </a:rPr>
              <a:t> গ</a:t>
            </a:r>
            <a:r>
              <a:rPr lang="as-IN" sz="2800" dirty="0">
                <a:latin typeface="Kalpurush" panose="02000600000000000000" pitchFamily="2" charset="0"/>
                <a:cs typeface="Kalpurush" panose="02000600000000000000" pitchFamily="2" charset="0"/>
              </a:rPr>
              <a:t>ত</a:t>
            </a:r>
            <a:r>
              <a:rPr lang="en-US" sz="2800" dirty="0">
                <a:latin typeface="Kalpurush" panose="02000600000000000000" pitchFamily="2" charset="0"/>
                <a:cs typeface="Kalpurush" panose="02000600000000000000" pitchFamily="2" charset="0"/>
              </a:rPr>
              <a:t>ি</a:t>
            </a:r>
            <a:r>
              <a:rPr lang="as-IN" sz="2800" dirty="0">
                <a:latin typeface="Kalpurush" panose="02000600000000000000" pitchFamily="2" charset="0"/>
                <a:cs typeface="Kalpurush" panose="02000600000000000000" pitchFamily="2" charset="0"/>
              </a:rPr>
              <a:t>প</a:t>
            </a:r>
            <a:r>
              <a:rPr lang="en-US" sz="2800" dirty="0">
                <a:latin typeface="Kalpurush" panose="02000600000000000000" pitchFamily="2" charset="0"/>
                <a:cs typeface="Kalpurush" panose="02000600000000000000" pitchFamily="2" charset="0"/>
              </a:rPr>
              <a:t>থ </a:t>
            </a:r>
            <a:r>
              <a:rPr lang="as-IN" sz="2800" dirty="0">
                <a:latin typeface="Kalpurush" panose="02000600000000000000" pitchFamily="2" charset="0"/>
                <a:cs typeface="Kalpurush" panose="02000600000000000000" pitchFamily="2" charset="0"/>
              </a:rPr>
              <a:t>ভ</a:t>
            </a:r>
            <a:r>
              <a:rPr lang="en-US" sz="2800" dirty="0">
                <a:latin typeface="Kalpurush" panose="02000600000000000000" pitchFamily="2" charset="0"/>
                <a:cs typeface="Kalpurush" panose="02000600000000000000" pitchFamily="2" charset="0"/>
              </a:rPr>
              <a:t>ি</a:t>
            </a:r>
            <a:r>
              <a:rPr lang="as-IN" sz="2800" dirty="0">
                <a:latin typeface="Kalpurush" panose="02000600000000000000" pitchFamily="2" charset="0"/>
                <a:cs typeface="Kalpurush" panose="02000600000000000000" pitchFamily="2" charset="0"/>
              </a:rPr>
              <a:t>ন</a:t>
            </a:r>
            <a:r>
              <a:rPr lang="en-US" sz="2800" dirty="0">
                <a:latin typeface="Kalpurush" panose="02000600000000000000" pitchFamily="2" charset="0"/>
                <a:cs typeface="Kalpurush" panose="02000600000000000000" pitchFamily="2" charset="0"/>
              </a:rPr>
              <a:t>্</a:t>
            </a:r>
            <a:r>
              <a:rPr lang="as-IN" sz="2800" dirty="0">
                <a:latin typeface="Kalpurush" panose="02000600000000000000" pitchFamily="2" charset="0"/>
                <a:cs typeface="Kalpurush" panose="02000600000000000000" pitchFamily="2" charset="0"/>
              </a:rPr>
              <a:t>ন</a:t>
            </a:r>
            <a:r>
              <a:rPr lang="en-US" sz="2800" dirty="0">
                <a:latin typeface="Kalpurush" panose="02000600000000000000" pitchFamily="2" charset="0"/>
                <a:cs typeface="Kalpurush" panose="02000600000000000000" pitchFamily="2" charset="0"/>
              </a:rPr>
              <a:t>ত</a:t>
            </a:r>
            <a:r>
              <a:rPr lang="as-IN" sz="2800" dirty="0">
                <a:latin typeface="Kalpurush" panose="02000600000000000000" pitchFamily="2" charset="0"/>
                <a:cs typeface="Kalpurush" panose="02000600000000000000" pitchFamily="2" charset="0"/>
              </a:rPr>
              <a:t>া</a:t>
            </a:r>
            <a:r>
              <a:rPr lang="en-US" sz="2800" dirty="0">
                <a:latin typeface="Kalpurush" panose="02000600000000000000" pitchFamily="2" charset="0"/>
                <a:cs typeface="Kalpurush" panose="02000600000000000000" pitchFamily="2" charset="0"/>
              </a:rPr>
              <a:t>র </a:t>
            </a:r>
            <a:r>
              <a:rPr lang="en-US" sz="2800" dirty="0" err="1">
                <a:latin typeface="Kalpurush" panose="02000600000000000000" pitchFamily="2" charset="0"/>
                <a:cs typeface="Kalpurush" panose="02000600000000000000" pitchFamily="2" charset="0"/>
              </a:rPr>
              <a:t>কারণ</a:t>
            </a:r>
            <a:r>
              <a:rPr lang="en-US" sz="2800" dirty="0">
                <a:latin typeface="Kalpurush" panose="02000600000000000000" pitchFamily="2" charset="0"/>
                <a:cs typeface="Kalpurush" panose="02000600000000000000" pitchFamily="2" charset="0"/>
              </a:rPr>
              <a:t> </a:t>
            </a:r>
            <a:r>
              <a:rPr lang="en-US" sz="2800" dirty="0" err="1">
                <a:latin typeface="Kalpurush" panose="02000600000000000000" pitchFamily="2" charset="0"/>
                <a:cs typeface="Kalpurush" panose="02000600000000000000" pitchFamily="2" charset="0"/>
              </a:rPr>
              <a:t>কী</a:t>
            </a:r>
            <a:r>
              <a:rPr lang="en-US" sz="2800" dirty="0">
                <a:latin typeface="Kalpurush" panose="02000600000000000000" pitchFamily="2" charset="0"/>
                <a:cs typeface="Kalpurush" panose="02000600000000000000" pitchFamily="2" charset="0"/>
              </a:rPr>
              <a:t> ?</a:t>
            </a:r>
          </a:p>
        </p:txBody>
      </p:sp>
    </p:spTree>
    <p:extLst>
      <p:ext uri="{BB962C8B-B14F-4D97-AF65-F5344CB8AC3E}">
        <p14:creationId xmlns:p14="http://schemas.microsoft.com/office/powerpoint/2010/main" val="263331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par>
                                <p:cTn id="13" presetID="22" presetClass="entr" presetSubtype="8"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5">
                                            <p:txEl>
                                              <p:pRg st="0" end="0"/>
                                            </p:txEl>
                                          </p:spTgt>
                                        </p:tgtEl>
                                        <p:attrNameLst>
                                          <p:attrName>style.visibility</p:attrName>
                                        </p:attrNameLst>
                                      </p:cBhvr>
                                      <p:to>
                                        <p:strVal val="visible"/>
                                      </p:to>
                                    </p:set>
                                    <p:animEffect transition="in" filter="wipe(left)">
                                      <p:cBhvr>
                                        <p:cTn id="20" dur="500"/>
                                        <p:tgtEl>
                                          <p:spTgt spid="2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xit" presetSubtype="2" fill="hold" grpId="2" nodeType="clickEffect">
                                  <p:stCondLst>
                                    <p:cond delay="0"/>
                                  </p:stCondLst>
                                  <p:childTnLst>
                                    <p:anim calcmode="lin" valueType="num">
                                      <p:cBhvr additive="base">
                                        <p:cTn id="24" dur="500"/>
                                        <p:tgtEl>
                                          <p:spTgt spid="25">
                                            <p:txEl>
                                              <p:pRg st="0" end="0"/>
                                            </p:txEl>
                                          </p:spTgt>
                                        </p:tgtEl>
                                        <p:attrNameLst>
                                          <p:attrName>ppt_x</p:attrName>
                                        </p:attrNameLst>
                                      </p:cBhvr>
                                      <p:tavLst>
                                        <p:tav tm="0">
                                          <p:val>
                                            <p:strVal val="#ppt_x"/>
                                          </p:val>
                                        </p:tav>
                                        <p:tav tm="100000">
                                          <p:val>
                                            <p:strVal val="#ppt_x+#ppt_w*1.125000"/>
                                          </p:val>
                                        </p:tav>
                                      </p:tavLst>
                                    </p:anim>
                                    <p:animEffect transition="out" filter="wipe(right)">
                                      <p:cBhvr>
                                        <p:cTn id="25" dur="500"/>
                                        <p:tgtEl>
                                          <p:spTgt spid="25">
                                            <p:txEl>
                                              <p:pRg st="0" end="0"/>
                                            </p:txEl>
                                          </p:spTgt>
                                        </p:tgtEl>
                                      </p:cBhvr>
                                    </p:animEffect>
                                    <p:set>
                                      <p:cBhvr>
                                        <p:cTn id="26" dur="1" fill="hold">
                                          <p:stCondLst>
                                            <p:cond delay="499"/>
                                          </p:stCondLst>
                                        </p:cTn>
                                        <p:tgtEl>
                                          <p:spTgt spid="25">
                                            <p:txEl>
                                              <p:pRg st="0" end="0"/>
                                            </p:txEl>
                                          </p:spTgt>
                                        </p:tgtEl>
                                        <p:attrNameLst>
                                          <p:attrName>style.visibility</p:attrName>
                                        </p:attrNameLst>
                                      </p:cBhvr>
                                      <p:to>
                                        <p:strVal val="hidden"/>
                                      </p:to>
                                    </p:set>
                                  </p:childTnLst>
                                </p:cTn>
                              </p:par>
                              <p:par>
                                <p:cTn id="27" presetID="22" presetClass="entr" presetSubtype="8"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xit" presetSubtype="2" fill="hold" grpId="1" nodeType="clickEffect">
                                  <p:stCondLst>
                                    <p:cond delay="0"/>
                                  </p:stCondLst>
                                  <p:childTnLst>
                                    <p:anim calcmode="lin" valueType="num">
                                      <p:cBhvr additive="base">
                                        <p:cTn id="43" dur="500"/>
                                        <p:tgtEl>
                                          <p:spTgt spid="2"/>
                                        </p:tgtEl>
                                        <p:attrNameLst>
                                          <p:attrName>ppt_x</p:attrName>
                                        </p:attrNameLst>
                                      </p:cBhvr>
                                      <p:tavLst>
                                        <p:tav tm="0">
                                          <p:val>
                                            <p:strVal val="#ppt_x"/>
                                          </p:val>
                                        </p:tav>
                                        <p:tav tm="100000">
                                          <p:val>
                                            <p:strVal val="#ppt_x+#ppt_w*1.125000"/>
                                          </p:val>
                                        </p:tav>
                                      </p:tavLst>
                                    </p:anim>
                                    <p:animEffect transition="out" filter="wipe(right)">
                                      <p:cBhvr>
                                        <p:cTn id="44" dur="500"/>
                                        <p:tgtEl>
                                          <p:spTgt spid="2"/>
                                        </p:tgtEl>
                                      </p:cBhvr>
                                    </p:animEffect>
                                    <p:set>
                                      <p:cBhvr>
                                        <p:cTn id="45" dur="1" fill="hold">
                                          <p:stCondLst>
                                            <p:cond delay="499"/>
                                          </p:stCondLst>
                                        </p:cTn>
                                        <p:tgtEl>
                                          <p:spTgt spid="2"/>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left)">
                                      <p:cBhvr>
                                        <p:cTn id="5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7" grpId="0"/>
      <p:bldP spid="19" grpId="0"/>
      <p:bldP spid="22" grpId="0"/>
      <p:bldP spid="24" grpId="0"/>
      <p:bldP spid="25" grpId="0" build="allAtOnce"/>
      <p:bldP spid="25" grpId="2"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33EF1CCA-9408-4360-BCD2-5E0C288139FE}"/>
              </a:ext>
            </a:extLst>
          </p:cNvPr>
          <p:cNvGrpSpPr/>
          <p:nvPr/>
        </p:nvGrpSpPr>
        <p:grpSpPr>
          <a:xfrm>
            <a:off x="-171450" y="-188686"/>
            <a:ext cx="9576707" cy="7199086"/>
            <a:chOff x="-114300" y="0"/>
            <a:chExt cx="12420600" cy="7122884"/>
          </a:xfrm>
        </p:grpSpPr>
        <p:sp>
          <p:nvSpPr>
            <p:cNvPr id="4" name="Freeform: Shape 3">
              <a:extLst>
                <a:ext uri="{FF2B5EF4-FFF2-40B4-BE49-F238E27FC236}">
                  <a16:creationId xmlns:a16="http://schemas.microsoft.com/office/drawing/2014/main" id="{48F81F1A-BA5D-4521-A698-76DFD6CAFD8E}"/>
                </a:ext>
              </a:extLst>
            </p:cNvPr>
            <p:cNvSpPr/>
            <p:nvPr/>
          </p:nvSpPr>
          <p:spPr>
            <a:xfrm>
              <a:off x="0" y="132442"/>
              <a:ext cx="12192000" cy="6858000"/>
            </a:xfrm>
            <a:custGeom>
              <a:avLst/>
              <a:gdLst>
                <a:gd name="connsiteX0" fmla="*/ 1182192 w 12192000"/>
                <a:gd name="connsiteY0" fmla="*/ 352698 h 6858000"/>
                <a:gd name="connsiteX1" fmla="*/ 300446 w 12192000"/>
                <a:gd name="connsiteY1" fmla="*/ 1234444 h 6858000"/>
                <a:gd name="connsiteX2" fmla="*/ 300446 w 12192000"/>
                <a:gd name="connsiteY2" fmla="*/ 5701934 h 6858000"/>
                <a:gd name="connsiteX3" fmla="*/ 1182192 w 12192000"/>
                <a:gd name="connsiteY3" fmla="*/ 6583680 h 6858000"/>
                <a:gd name="connsiteX4" fmla="*/ 11018517 w 12192000"/>
                <a:gd name="connsiteY4" fmla="*/ 6583680 h 6858000"/>
                <a:gd name="connsiteX5" fmla="*/ 11900263 w 12192000"/>
                <a:gd name="connsiteY5" fmla="*/ 5701934 h 6858000"/>
                <a:gd name="connsiteX6" fmla="*/ 11900263 w 12192000"/>
                <a:gd name="connsiteY6" fmla="*/ 1234444 h 6858000"/>
                <a:gd name="connsiteX7" fmla="*/ 11018517 w 12192000"/>
                <a:gd name="connsiteY7" fmla="*/ 352698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1182192" y="352698"/>
                  </a:moveTo>
                  <a:cubicBezTo>
                    <a:pt x="695217" y="352698"/>
                    <a:pt x="300446" y="747469"/>
                    <a:pt x="300446" y="1234444"/>
                  </a:cubicBezTo>
                  <a:lnTo>
                    <a:pt x="300446" y="5701934"/>
                  </a:lnTo>
                  <a:cubicBezTo>
                    <a:pt x="300446" y="6188909"/>
                    <a:pt x="695217" y="6583680"/>
                    <a:pt x="1182192" y="6583680"/>
                  </a:cubicBezTo>
                  <a:lnTo>
                    <a:pt x="11018517" y="6583680"/>
                  </a:lnTo>
                  <a:cubicBezTo>
                    <a:pt x="11505492" y="6583680"/>
                    <a:pt x="11900263" y="6188909"/>
                    <a:pt x="11900263" y="5701934"/>
                  </a:cubicBezTo>
                  <a:lnTo>
                    <a:pt x="11900263" y="1234444"/>
                  </a:lnTo>
                  <a:cubicBezTo>
                    <a:pt x="11900263" y="747469"/>
                    <a:pt x="11505492" y="352698"/>
                    <a:pt x="11018517" y="352698"/>
                  </a:cubicBezTo>
                  <a:close/>
                  <a:moveTo>
                    <a:pt x="0" y="0"/>
                  </a:moveTo>
                  <a:lnTo>
                    <a:pt x="12192000" y="0"/>
                  </a:lnTo>
                  <a:lnTo>
                    <a:pt x="12192000" y="6858000"/>
                  </a:lnTo>
                  <a:lnTo>
                    <a:pt x="0" y="6858000"/>
                  </a:lnTo>
                  <a:close/>
                </a:path>
              </a:pathLst>
            </a:custGeom>
            <a:solidFill>
              <a:schemeClr val="accent6">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91F8DE4-0BE5-41FA-B9E4-FB23E1590521}"/>
                </a:ext>
              </a:extLst>
            </p:cNvPr>
            <p:cNvSpPr txBox="1"/>
            <p:nvPr/>
          </p:nvSpPr>
          <p:spPr>
            <a:xfrm>
              <a:off x="-114300" y="43542"/>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6" name="TextBox 5">
              <a:extLst>
                <a:ext uri="{FF2B5EF4-FFF2-40B4-BE49-F238E27FC236}">
                  <a16:creationId xmlns:a16="http://schemas.microsoft.com/office/drawing/2014/main" id="{2AF3EBCE-014B-44E1-93B8-FEC28BA51720}"/>
                </a:ext>
              </a:extLst>
            </p:cNvPr>
            <p:cNvSpPr txBox="1"/>
            <p:nvPr/>
          </p:nvSpPr>
          <p:spPr>
            <a:xfrm rot="16200000">
              <a:off x="47455" y="5796359"/>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7" name="TextBox 6">
              <a:extLst>
                <a:ext uri="{FF2B5EF4-FFF2-40B4-BE49-F238E27FC236}">
                  <a16:creationId xmlns:a16="http://schemas.microsoft.com/office/drawing/2014/main" id="{76F43A8B-D56B-44D9-8AA1-1E9234B972C1}"/>
                </a:ext>
              </a:extLst>
            </p:cNvPr>
            <p:cNvSpPr txBox="1"/>
            <p:nvPr/>
          </p:nvSpPr>
          <p:spPr>
            <a:xfrm rot="10800000">
              <a:off x="11099800" y="5610113"/>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8" name="TextBox 7">
              <a:extLst>
                <a:ext uri="{FF2B5EF4-FFF2-40B4-BE49-F238E27FC236}">
                  <a16:creationId xmlns:a16="http://schemas.microsoft.com/office/drawing/2014/main" id="{B5D91530-595A-49EF-9730-41040A3F7984}"/>
                </a:ext>
              </a:extLst>
            </p:cNvPr>
            <p:cNvSpPr txBox="1"/>
            <p:nvPr/>
          </p:nvSpPr>
          <p:spPr>
            <a:xfrm rot="5400000">
              <a:off x="10938045" y="-120025"/>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9" name="TextBox 8">
              <a:extLst>
                <a:ext uri="{FF2B5EF4-FFF2-40B4-BE49-F238E27FC236}">
                  <a16:creationId xmlns:a16="http://schemas.microsoft.com/office/drawing/2014/main" id="{680021FA-FA7B-4759-B815-A87F6D31DCB6}"/>
                </a:ext>
              </a:extLst>
            </p:cNvPr>
            <p:cNvSpPr txBox="1"/>
            <p:nvPr/>
          </p:nvSpPr>
          <p:spPr>
            <a:xfrm>
              <a:off x="4738109" y="174646"/>
              <a:ext cx="2834640" cy="274320"/>
            </a:xfrm>
            <a:custGeom>
              <a:avLst/>
              <a:gdLst/>
              <a:ahLst/>
              <a:cxnLst/>
              <a:rect l="l" t="t" r="r" b="b"/>
              <a:pathLst>
                <a:path w="2715781" h="257175">
                  <a:moveTo>
                    <a:pt x="2510041" y="216027"/>
                  </a:moveTo>
                  <a:lnTo>
                    <a:pt x="2516471" y="216027"/>
                  </a:lnTo>
                  <a:cubicBezTo>
                    <a:pt x="2518871" y="216027"/>
                    <a:pt x="2520971" y="216927"/>
                    <a:pt x="2522771" y="218727"/>
                  </a:cubicBezTo>
                  <a:cubicBezTo>
                    <a:pt x="2524572" y="220528"/>
                    <a:pt x="2525472" y="222628"/>
                    <a:pt x="2525472" y="225028"/>
                  </a:cubicBezTo>
                  <a:lnTo>
                    <a:pt x="2525472" y="236601"/>
                  </a:lnTo>
                  <a:lnTo>
                    <a:pt x="2515185" y="236601"/>
                  </a:lnTo>
                  <a:cubicBezTo>
                    <a:pt x="2512270" y="236601"/>
                    <a:pt x="2509827" y="235615"/>
                    <a:pt x="2507855" y="233644"/>
                  </a:cubicBezTo>
                  <a:cubicBezTo>
                    <a:pt x="2505884" y="231672"/>
                    <a:pt x="2504898" y="229229"/>
                    <a:pt x="2504898" y="226314"/>
                  </a:cubicBezTo>
                  <a:lnTo>
                    <a:pt x="2504898" y="221171"/>
                  </a:lnTo>
                  <a:lnTo>
                    <a:pt x="2510041" y="221171"/>
                  </a:lnTo>
                  <a:close/>
                  <a:moveTo>
                    <a:pt x="2489467" y="216027"/>
                  </a:moveTo>
                  <a:lnTo>
                    <a:pt x="2494611" y="216027"/>
                  </a:lnTo>
                  <a:lnTo>
                    <a:pt x="2494611" y="222456"/>
                  </a:lnTo>
                  <a:lnTo>
                    <a:pt x="2501040" y="222456"/>
                  </a:lnTo>
                  <a:lnTo>
                    <a:pt x="2501040" y="226314"/>
                  </a:lnTo>
                  <a:cubicBezTo>
                    <a:pt x="2501040" y="228886"/>
                    <a:pt x="2500183" y="231243"/>
                    <a:pt x="2498468" y="233386"/>
                  </a:cubicBezTo>
                  <a:cubicBezTo>
                    <a:pt x="2496754" y="235529"/>
                    <a:pt x="2494611" y="236601"/>
                    <a:pt x="2492039" y="236601"/>
                  </a:cubicBezTo>
                  <a:lnTo>
                    <a:pt x="2479180" y="236601"/>
                  </a:lnTo>
                  <a:lnTo>
                    <a:pt x="2479180" y="228886"/>
                  </a:lnTo>
                  <a:cubicBezTo>
                    <a:pt x="2479180" y="220313"/>
                    <a:pt x="2482609" y="216027"/>
                    <a:pt x="2489467" y="216027"/>
                  </a:cubicBezTo>
                  <a:close/>
                  <a:moveTo>
                    <a:pt x="1895391" y="216027"/>
                  </a:moveTo>
                  <a:lnTo>
                    <a:pt x="1901821" y="216027"/>
                  </a:lnTo>
                  <a:cubicBezTo>
                    <a:pt x="1904221" y="216027"/>
                    <a:pt x="1906321" y="216927"/>
                    <a:pt x="1908121" y="218727"/>
                  </a:cubicBezTo>
                  <a:cubicBezTo>
                    <a:pt x="1909922" y="220528"/>
                    <a:pt x="1910822" y="222628"/>
                    <a:pt x="1910822" y="225028"/>
                  </a:cubicBezTo>
                  <a:lnTo>
                    <a:pt x="1910822" y="236601"/>
                  </a:lnTo>
                  <a:lnTo>
                    <a:pt x="1900535" y="236601"/>
                  </a:lnTo>
                  <a:cubicBezTo>
                    <a:pt x="1897620" y="236601"/>
                    <a:pt x="1895177" y="235615"/>
                    <a:pt x="1893205" y="233644"/>
                  </a:cubicBezTo>
                  <a:cubicBezTo>
                    <a:pt x="1891234" y="231672"/>
                    <a:pt x="1890248" y="229229"/>
                    <a:pt x="1890248" y="226314"/>
                  </a:cubicBezTo>
                  <a:lnTo>
                    <a:pt x="1890248" y="221171"/>
                  </a:lnTo>
                  <a:lnTo>
                    <a:pt x="1895391" y="221171"/>
                  </a:lnTo>
                  <a:close/>
                  <a:moveTo>
                    <a:pt x="1874817" y="216027"/>
                  </a:moveTo>
                  <a:lnTo>
                    <a:pt x="1879961" y="216027"/>
                  </a:lnTo>
                  <a:lnTo>
                    <a:pt x="1879961" y="222456"/>
                  </a:lnTo>
                  <a:lnTo>
                    <a:pt x="1886390" y="222456"/>
                  </a:lnTo>
                  <a:lnTo>
                    <a:pt x="1886390" y="226314"/>
                  </a:lnTo>
                  <a:cubicBezTo>
                    <a:pt x="1886390" y="228886"/>
                    <a:pt x="1885533" y="231243"/>
                    <a:pt x="1883818" y="233386"/>
                  </a:cubicBezTo>
                  <a:cubicBezTo>
                    <a:pt x="1882104" y="235529"/>
                    <a:pt x="1879961" y="236601"/>
                    <a:pt x="1877389" y="236601"/>
                  </a:cubicBezTo>
                  <a:lnTo>
                    <a:pt x="1864530" y="236601"/>
                  </a:lnTo>
                  <a:lnTo>
                    <a:pt x="1864530" y="228886"/>
                  </a:lnTo>
                  <a:cubicBezTo>
                    <a:pt x="1864530" y="220313"/>
                    <a:pt x="1867959" y="216027"/>
                    <a:pt x="1874817" y="216027"/>
                  </a:cubicBezTo>
                  <a:close/>
                  <a:moveTo>
                    <a:pt x="1280739" y="216027"/>
                  </a:moveTo>
                  <a:lnTo>
                    <a:pt x="1287169" y="216027"/>
                  </a:lnTo>
                  <a:cubicBezTo>
                    <a:pt x="1289569" y="216027"/>
                    <a:pt x="1291669" y="216927"/>
                    <a:pt x="1293469" y="218727"/>
                  </a:cubicBezTo>
                  <a:cubicBezTo>
                    <a:pt x="1295270" y="220528"/>
                    <a:pt x="1296170" y="222628"/>
                    <a:pt x="1296170" y="225028"/>
                  </a:cubicBezTo>
                  <a:lnTo>
                    <a:pt x="1296170" y="236601"/>
                  </a:lnTo>
                  <a:lnTo>
                    <a:pt x="1285883" y="236601"/>
                  </a:lnTo>
                  <a:cubicBezTo>
                    <a:pt x="1282968" y="236601"/>
                    <a:pt x="1280525" y="235615"/>
                    <a:pt x="1278553" y="233644"/>
                  </a:cubicBezTo>
                  <a:cubicBezTo>
                    <a:pt x="1276582" y="231672"/>
                    <a:pt x="1275596" y="229229"/>
                    <a:pt x="1275596" y="226314"/>
                  </a:cubicBezTo>
                  <a:lnTo>
                    <a:pt x="1275596" y="221171"/>
                  </a:lnTo>
                  <a:lnTo>
                    <a:pt x="1280739" y="221171"/>
                  </a:lnTo>
                  <a:close/>
                  <a:moveTo>
                    <a:pt x="1260165" y="216027"/>
                  </a:moveTo>
                  <a:lnTo>
                    <a:pt x="1265309" y="216027"/>
                  </a:lnTo>
                  <a:lnTo>
                    <a:pt x="1265309" y="222456"/>
                  </a:lnTo>
                  <a:lnTo>
                    <a:pt x="1271738" y="222456"/>
                  </a:lnTo>
                  <a:lnTo>
                    <a:pt x="1271738" y="226314"/>
                  </a:lnTo>
                  <a:cubicBezTo>
                    <a:pt x="1271738" y="228886"/>
                    <a:pt x="1270881" y="231243"/>
                    <a:pt x="1269166" y="233386"/>
                  </a:cubicBezTo>
                  <a:cubicBezTo>
                    <a:pt x="1267452" y="235529"/>
                    <a:pt x="1265309" y="236601"/>
                    <a:pt x="1262737" y="236601"/>
                  </a:cubicBezTo>
                  <a:lnTo>
                    <a:pt x="1249878" y="236601"/>
                  </a:lnTo>
                  <a:lnTo>
                    <a:pt x="1249878" y="228886"/>
                  </a:lnTo>
                  <a:cubicBezTo>
                    <a:pt x="1249878" y="220313"/>
                    <a:pt x="1253307" y="216027"/>
                    <a:pt x="1260165" y="216027"/>
                  </a:cubicBezTo>
                  <a:close/>
                  <a:moveTo>
                    <a:pt x="666087" y="216027"/>
                  </a:moveTo>
                  <a:lnTo>
                    <a:pt x="672517" y="216027"/>
                  </a:lnTo>
                  <a:cubicBezTo>
                    <a:pt x="674917" y="216027"/>
                    <a:pt x="677017" y="216927"/>
                    <a:pt x="678817" y="218727"/>
                  </a:cubicBezTo>
                  <a:cubicBezTo>
                    <a:pt x="680618" y="220528"/>
                    <a:pt x="681518" y="222628"/>
                    <a:pt x="681518" y="225028"/>
                  </a:cubicBezTo>
                  <a:lnTo>
                    <a:pt x="681518" y="236601"/>
                  </a:lnTo>
                  <a:lnTo>
                    <a:pt x="671231" y="236601"/>
                  </a:lnTo>
                  <a:cubicBezTo>
                    <a:pt x="668316" y="236601"/>
                    <a:pt x="665873" y="235615"/>
                    <a:pt x="663901" y="233644"/>
                  </a:cubicBezTo>
                  <a:cubicBezTo>
                    <a:pt x="661930" y="231672"/>
                    <a:pt x="660944" y="229229"/>
                    <a:pt x="660944" y="226314"/>
                  </a:cubicBezTo>
                  <a:lnTo>
                    <a:pt x="660944" y="221171"/>
                  </a:lnTo>
                  <a:lnTo>
                    <a:pt x="666087" y="221171"/>
                  </a:lnTo>
                  <a:close/>
                  <a:moveTo>
                    <a:pt x="645513" y="216027"/>
                  </a:moveTo>
                  <a:lnTo>
                    <a:pt x="650657" y="216027"/>
                  </a:lnTo>
                  <a:lnTo>
                    <a:pt x="650657" y="222456"/>
                  </a:lnTo>
                  <a:lnTo>
                    <a:pt x="657086" y="222456"/>
                  </a:lnTo>
                  <a:lnTo>
                    <a:pt x="657086" y="226314"/>
                  </a:lnTo>
                  <a:cubicBezTo>
                    <a:pt x="657086" y="228886"/>
                    <a:pt x="656229" y="231243"/>
                    <a:pt x="654514" y="233386"/>
                  </a:cubicBezTo>
                  <a:cubicBezTo>
                    <a:pt x="652800" y="235529"/>
                    <a:pt x="650657" y="236601"/>
                    <a:pt x="648085" y="236601"/>
                  </a:cubicBezTo>
                  <a:lnTo>
                    <a:pt x="635226" y="236601"/>
                  </a:lnTo>
                  <a:lnTo>
                    <a:pt x="635226" y="228886"/>
                  </a:lnTo>
                  <a:cubicBezTo>
                    <a:pt x="635226" y="220313"/>
                    <a:pt x="638655" y="216027"/>
                    <a:pt x="645513" y="216027"/>
                  </a:cubicBezTo>
                  <a:close/>
                  <a:moveTo>
                    <a:pt x="51435" y="216027"/>
                  </a:moveTo>
                  <a:lnTo>
                    <a:pt x="57865" y="216027"/>
                  </a:lnTo>
                  <a:cubicBezTo>
                    <a:pt x="60265" y="216027"/>
                    <a:pt x="62365" y="216927"/>
                    <a:pt x="64166" y="218727"/>
                  </a:cubicBezTo>
                  <a:cubicBezTo>
                    <a:pt x="65966" y="220528"/>
                    <a:pt x="66866" y="222628"/>
                    <a:pt x="66866" y="225028"/>
                  </a:cubicBezTo>
                  <a:lnTo>
                    <a:pt x="66866" y="236601"/>
                  </a:lnTo>
                  <a:lnTo>
                    <a:pt x="56579" y="236601"/>
                  </a:lnTo>
                  <a:cubicBezTo>
                    <a:pt x="53664" y="236601"/>
                    <a:pt x="51221" y="235615"/>
                    <a:pt x="49249" y="233644"/>
                  </a:cubicBezTo>
                  <a:cubicBezTo>
                    <a:pt x="47278" y="231672"/>
                    <a:pt x="46292" y="229229"/>
                    <a:pt x="46292" y="226314"/>
                  </a:cubicBezTo>
                  <a:lnTo>
                    <a:pt x="46292" y="221171"/>
                  </a:lnTo>
                  <a:lnTo>
                    <a:pt x="51435" y="221171"/>
                  </a:lnTo>
                  <a:close/>
                  <a:moveTo>
                    <a:pt x="30861" y="216027"/>
                  </a:moveTo>
                  <a:lnTo>
                    <a:pt x="36005" y="216027"/>
                  </a:lnTo>
                  <a:lnTo>
                    <a:pt x="36005" y="222456"/>
                  </a:lnTo>
                  <a:lnTo>
                    <a:pt x="42434" y="222456"/>
                  </a:lnTo>
                  <a:lnTo>
                    <a:pt x="42434" y="226314"/>
                  </a:lnTo>
                  <a:cubicBezTo>
                    <a:pt x="42434" y="228886"/>
                    <a:pt x="41577" y="231243"/>
                    <a:pt x="39863" y="233386"/>
                  </a:cubicBezTo>
                  <a:cubicBezTo>
                    <a:pt x="38148" y="235529"/>
                    <a:pt x="36005" y="236601"/>
                    <a:pt x="33433" y="236601"/>
                  </a:cubicBezTo>
                  <a:lnTo>
                    <a:pt x="20574" y="236601"/>
                  </a:lnTo>
                  <a:lnTo>
                    <a:pt x="20574" y="228886"/>
                  </a:lnTo>
                  <a:cubicBezTo>
                    <a:pt x="20574" y="220313"/>
                    <a:pt x="24003" y="216027"/>
                    <a:pt x="30861" y="216027"/>
                  </a:cubicBezTo>
                  <a:close/>
                  <a:moveTo>
                    <a:pt x="2497182" y="208312"/>
                  </a:moveTo>
                  <a:lnTo>
                    <a:pt x="2507469" y="208312"/>
                  </a:lnTo>
                  <a:lnTo>
                    <a:pt x="2507469" y="218599"/>
                  </a:lnTo>
                  <a:lnTo>
                    <a:pt x="2497182" y="218599"/>
                  </a:lnTo>
                  <a:close/>
                  <a:moveTo>
                    <a:pt x="1882532" y="208312"/>
                  </a:moveTo>
                  <a:lnTo>
                    <a:pt x="1892819" y="208312"/>
                  </a:lnTo>
                  <a:lnTo>
                    <a:pt x="1892819" y="218599"/>
                  </a:lnTo>
                  <a:lnTo>
                    <a:pt x="1882532" y="218599"/>
                  </a:lnTo>
                  <a:close/>
                  <a:moveTo>
                    <a:pt x="1267880" y="208312"/>
                  </a:moveTo>
                  <a:lnTo>
                    <a:pt x="1278167" y="208312"/>
                  </a:lnTo>
                  <a:lnTo>
                    <a:pt x="1278167" y="218599"/>
                  </a:lnTo>
                  <a:lnTo>
                    <a:pt x="1267880" y="218599"/>
                  </a:lnTo>
                  <a:close/>
                  <a:moveTo>
                    <a:pt x="653228" y="208312"/>
                  </a:moveTo>
                  <a:lnTo>
                    <a:pt x="663515" y="208312"/>
                  </a:lnTo>
                  <a:lnTo>
                    <a:pt x="663515" y="218599"/>
                  </a:lnTo>
                  <a:lnTo>
                    <a:pt x="653228" y="218599"/>
                  </a:lnTo>
                  <a:close/>
                  <a:moveTo>
                    <a:pt x="38577" y="208312"/>
                  </a:moveTo>
                  <a:lnTo>
                    <a:pt x="48864" y="208312"/>
                  </a:lnTo>
                  <a:lnTo>
                    <a:pt x="48864" y="218599"/>
                  </a:lnTo>
                  <a:lnTo>
                    <a:pt x="38577" y="218599"/>
                  </a:lnTo>
                  <a:close/>
                  <a:moveTo>
                    <a:pt x="2664346" y="190310"/>
                  </a:moveTo>
                  <a:cubicBezTo>
                    <a:pt x="2668632" y="190310"/>
                    <a:pt x="2672490" y="192453"/>
                    <a:pt x="2675919" y="196739"/>
                  </a:cubicBezTo>
                  <a:cubicBezTo>
                    <a:pt x="2671290" y="196739"/>
                    <a:pt x="2664861" y="200168"/>
                    <a:pt x="2656631" y="207026"/>
                  </a:cubicBezTo>
                  <a:cubicBezTo>
                    <a:pt x="2650459" y="214741"/>
                    <a:pt x="2644029" y="218599"/>
                    <a:pt x="2637343" y="218599"/>
                  </a:cubicBezTo>
                  <a:cubicBezTo>
                    <a:pt x="2628770" y="218599"/>
                    <a:pt x="2623198" y="215941"/>
                    <a:pt x="2620626" y="210626"/>
                  </a:cubicBezTo>
                  <a:cubicBezTo>
                    <a:pt x="2624055" y="212512"/>
                    <a:pt x="2627656" y="213455"/>
                    <a:pt x="2631428" y="213455"/>
                  </a:cubicBezTo>
                  <a:cubicBezTo>
                    <a:pt x="2637086" y="213455"/>
                    <a:pt x="2639915" y="210884"/>
                    <a:pt x="2639915" y="205740"/>
                  </a:cubicBezTo>
                  <a:cubicBezTo>
                    <a:pt x="2639915" y="201454"/>
                    <a:pt x="2637771" y="199311"/>
                    <a:pt x="2633485" y="199311"/>
                  </a:cubicBezTo>
                  <a:cubicBezTo>
                    <a:pt x="2636400" y="195710"/>
                    <a:pt x="2638972" y="193996"/>
                    <a:pt x="2641200" y="194167"/>
                  </a:cubicBezTo>
                  <a:cubicBezTo>
                    <a:pt x="2644801" y="194339"/>
                    <a:pt x="2647373" y="195624"/>
                    <a:pt x="2648916" y="198025"/>
                  </a:cubicBezTo>
                  <a:cubicBezTo>
                    <a:pt x="2654916" y="192881"/>
                    <a:pt x="2660060" y="190310"/>
                    <a:pt x="2664346" y="190310"/>
                  </a:cubicBezTo>
                  <a:close/>
                  <a:moveTo>
                    <a:pt x="2515185" y="190310"/>
                  </a:moveTo>
                  <a:lnTo>
                    <a:pt x="2525472" y="190310"/>
                  </a:lnTo>
                  <a:lnTo>
                    <a:pt x="2525472" y="200597"/>
                  </a:lnTo>
                  <a:cubicBezTo>
                    <a:pt x="2525472" y="203854"/>
                    <a:pt x="2524357" y="206597"/>
                    <a:pt x="2522128" y="208826"/>
                  </a:cubicBezTo>
                  <a:cubicBezTo>
                    <a:pt x="2519900" y="211055"/>
                    <a:pt x="2517156" y="212169"/>
                    <a:pt x="2513899" y="212169"/>
                  </a:cubicBezTo>
                  <a:lnTo>
                    <a:pt x="2510041" y="212169"/>
                  </a:lnTo>
                  <a:lnTo>
                    <a:pt x="2510041" y="205740"/>
                  </a:lnTo>
                  <a:lnTo>
                    <a:pt x="2504898" y="205740"/>
                  </a:lnTo>
                  <a:lnTo>
                    <a:pt x="2504898" y="198025"/>
                  </a:lnTo>
                  <a:cubicBezTo>
                    <a:pt x="2504898" y="192881"/>
                    <a:pt x="2508327" y="190310"/>
                    <a:pt x="2515185" y="190310"/>
                  </a:cubicBezTo>
                  <a:close/>
                  <a:moveTo>
                    <a:pt x="2479180" y="190310"/>
                  </a:moveTo>
                  <a:lnTo>
                    <a:pt x="2490753" y="190310"/>
                  </a:lnTo>
                  <a:cubicBezTo>
                    <a:pt x="2493325" y="190310"/>
                    <a:pt x="2495682" y="191167"/>
                    <a:pt x="2497825" y="192881"/>
                  </a:cubicBezTo>
                  <a:cubicBezTo>
                    <a:pt x="2499969" y="194596"/>
                    <a:pt x="2501040" y="196739"/>
                    <a:pt x="2501040" y="199311"/>
                  </a:cubicBezTo>
                  <a:lnTo>
                    <a:pt x="2501040" y="205740"/>
                  </a:lnTo>
                  <a:lnTo>
                    <a:pt x="2494611" y="205740"/>
                  </a:lnTo>
                  <a:lnTo>
                    <a:pt x="2494611" y="212169"/>
                  </a:lnTo>
                  <a:lnTo>
                    <a:pt x="2490753" y="212169"/>
                  </a:lnTo>
                  <a:cubicBezTo>
                    <a:pt x="2487838" y="212169"/>
                    <a:pt x="2485181" y="211355"/>
                    <a:pt x="2482781" y="209726"/>
                  </a:cubicBezTo>
                  <a:cubicBezTo>
                    <a:pt x="2480380" y="208097"/>
                    <a:pt x="2479180" y="205911"/>
                    <a:pt x="2479180" y="203168"/>
                  </a:cubicBezTo>
                  <a:close/>
                  <a:moveTo>
                    <a:pt x="2049696" y="190310"/>
                  </a:moveTo>
                  <a:cubicBezTo>
                    <a:pt x="2053982" y="190310"/>
                    <a:pt x="2057840" y="192453"/>
                    <a:pt x="2061269" y="196739"/>
                  </a:cubicBezTo>
                  <a:cubicBezTo>
                    <a:pt x="2056640" y="196739"/>
                    <a:pt x="2050211" y="200168"/>
                    <a:pt x="2041981" y="207026"/>
                  </a:cubicBezTo>
                  <a:cubicBezTo>
                    <a:pt x="2035809" y="214741"/>
                    <a:pt x="2029379" y="218599"/>
                    <a:pt x="2022693" y="218599"/>
                  </a:cubicBezTo>
                  <a:cubicBezTo>
                    <a:pt x="2014120" y="218599"/>
                    <a:pt x="2008548" y="215941"/>
                    <a:pt x="2005976" y="210626"/>
                  </a:cubicBezTo>
                  <a:cubicBezTo>
                    <a:pt x="2009405" y="212512"/>
                    <a:pt x="2013006" y="213455"/>
                    <a:pt x="2016778" y="213455"/>
                  </a:cubicBezTo>
                  <a:cubicBezTo>
                    <a:pt x="2022436" y="213455"/>
                    <a:pt x="2025265" y="210884"/>
                    <a:pt x="2025265" y="205740"/>
                  </a:cubicBezTo>
                  <a:cubicBezTo>
                    <a:pt x="2025265" y="201454"/>
                    <a:pt x="2023121" y="199311"/>
                    <a:pt x="2018835" y="199311"/>
                  </a:cubicBezTo>
                  <a:cubicBezTo>
                    <a:pt x="2021750" y="195710"/>
                    <a:pt x="2024322" y="193996"/>
                    <a:pt x="2026550" y="194167"/>
                  </a:cubicBezTo>
                  <a:cubicBezTo>
                    <a:pt x="2030151" y="194339"/>
                    <a:pt x="2032723" y="195624"/>
                    <a:pt x="2034266" y="198025"/>
                  </a:cubicBezTo>
                  <a:cubicBezTo>
                    <a:pt x="2040266" y="192881"/>
                    <a:pt x="2045410" y="190310"/>
                    <a:pt x="2049696" y="190310"/>
                  </a:cubicBezTo>
                  <a:close/>
                  <a:moveTo>
                    <a:pt x="1900535" y="190310"/>
                  </a:moveTo>
                  <a:lnTo>
                    <a:pt x="1910822" y="190310"/>
                  </a:lnTo>
                  <a:lnTo>
                    <a:pt x="1910822" y="200597"/>
                  </a:lnTo>
                  <a:cubicBezTo>
                    <a:pt x="1910822" y="203854"/>
                    <a:pt x="1909707" y="206597"/>
                    <a:pt x="1907478" y="208826"/>
                  </a:cubicBezTo>
                  <a:cubicBezTo>
                    <a:pt x="1905250" y="211055"/>
                    <a:pt x="1902506" y="212169"/>
                    <a:pt x="1899249" y="212169"/>
                  </a:cubicBezTo>
                  <a:lnTo>
                    <a:pt x="1895391" y="212169"/>
                  </a:lnTo>
                  <a:lnTo>
                    <a:pt x="1895391" y="205740"/>
                  </a:lnTo>
                  <a:lnTo>
                    <a:pt x="1890248" y="205740"/>
                  </a:lnTo>
                  <a:lnTo>
                    <a:pt x="1890248" y="198025"/>
                  </a:lnTo>
                  <a:cubicBezTo>
                    <a:pt x="1890248" y="192881"/>
                    <a:pt x="1893677" y="190310"/>
                    <a:pt x="1900535" y="190310"/>
                  </a:cubicBezTo>
                  <a:close/>
                  <a:moveTo>
                    <a:pt x="1864530" y="190310"/>
                  </a:moveTo>
                  <a:lnTo>
                    <a:pt x="1876103" y="190310"/>
                  </a:lnTo>
                  <a:cubicBezTo>
                    <a:pt x="1878675" y="190310"/>
                    <a:pt x="1881032" y="191167"/>
                    <a:pt x="1883175" y="192881"/>
                  </a:cubicBezTo>
                  <a:cubicBezTo>
                    <a:pt x="1885319" y="194596"/>
                    <a:pt x="1886390" y="196739"/>
                    <a:pt x="1886390" y="199311"/>
                  </a:cubicBezTo>
                  <a:lnTo>
                    <a:pt x="1886390" y="205740"/>
                  </a:lnTo>
                  <a:lnTo>
                    <a:pt x="1879961" y="205740"/>
                  </a:lnTo>
                  <a:lnTo>
                    <a:pt x="1879961" y="212169"/>
                  </a:lnTo>
                  <a:lnTo>
                    <a:pt x="1876103" y="212169"/>
                  </a:lnTo>
                  <a:cubicBezTo>
                    <a:pt x="1873188" y="212169"/>
                    <a:pt x="1870531" y="211355"/>
                    <a:pt x="1868131" y="209726"/>
                  </a:cubicBezTo>
                  <a:cubicBezTo>
                    <a:pt x="1865730" y="208097"/>
                    <a:pt x="1864530" y="205911"/>
                    <a:pt x="1864530" y="203168"/>
                  </a:cubicBezTo>
                  <a:close/>
                  <a:moveTo>
                    <a:pt x="1435044" y="190310"/>
                  </a:moveTo>
                  <a:cubicBezTo>
                    <a:pt x="1439330" y="190310"/>
                    <a:pt x="1443188" y="192453"/>
                    <a:pt x="1446617" y="196739"/>
                  </a:cubicBezTo>
                  <a:cubicBezTo>
                    <a:pt x="1441988" y="196739"/>
                    <a:pt x="1435559" y="200168"/>
                    <a:pt x="1427329" y="207026"/>
                  </a:cubicBezTo>
                  <a:cubicBezTo>
                    <a:pt x="1421157" y="214741"/>
                    <a:pt x="1414727" y="218599"/>
                    <a:pt x="1408041" y="218599"/>
                  </a:cubicBezTo>
                  <a:cubicBezTo>
                    <a:pt x="1399468" y="218599"/>
                    <a:pt x="1393896" y="215941"/>
                    <a:pt x="1391324" y="210626"/>
                  </a:cubicBezTo>
                  <a:cubicBezTo>
                    <a:pt x="1394753" y="212512"/>
                    <a:pt x="1398354" y="213455"/>
                    <a:pt x="1402126" y="213455"/>
                  </a:cubicBezTo>
                  <a:cubicBezTo>
                    <a:pt x="1407784" y="213455"/>
                    <a:pt x="1410613" y="210884"/>
                    <a:pt x="1410613" y="205740"/>
                  </a:cubicBezTo>
                  <a:cubicBezTo>
                    <a:pt x="1410613" y="201454"/>
                    <a:pt x="1408469" y="199311"/>
                    <a:pt x="1404183" y="199311"/>
                  </a:cubicBezTo>
                  <a:cubicBezTo>
                    <a:pt x="1407098" y="195710"/>
                    <a:pt x="1409670" y="193996"/>
                    <a:pt x="1411898" y="194167"/>
                  </a:cubicBezTo>
                  <a:cubicBezTo>
                    <a:pt x="1415499" y="194339"/>
                    <a:pt x="1418071" y="195624"/>
                    <a:pt x="1419614" y="198025"/>
                  </a:cubicBezTo>
                  <a:cubicBezTo>
                    <a:pt x="1425614" y="192881"/>
                    <a:pt x="1430758" y="190310"/>
                    <a:pt x="1435044" y="190310"/>
                  </a:cubicBezTo>
                  <a:close/>
                  <a:moveTo>
                    <a:pt x="1285883" y="190310"/>
                  </a:moveTo>
                  <a:lnTo>
                    <a:pt x="1296170" y="190310"/>
                  </a:lnTo>
                  <a:lnTo>
                    <a:pt x="1296170" y="200597"/>
                  </a:lnTo>
                  <a:cubicBezTo>
                    <a:pt x="1296170" y="203854"/>
                    <a:pt x="1295055" y="206597"/>
                    <a:pt x="1292826" y="208826"/>
                  </a:cubicBezTo>
                  <a:cubicBezTo>
                    <a:pt x="1290598" y="211055"/>
                    <a:pt x="1287854" y="212169"/>
                    <a:pt x="1284597" y="212169"/>
                  </a:cubicBezTo>
                  <a:lnTo>
                    <a:pt x="1280739" y="212169"/>
                  </a:lnTo>
                  <a:lnTo>
                    <a:pt x="1280739" y="205740"/>
                  </a:lnTo>
                  <a:lnTo>
                    <a:pt x="1275596" y="205740"/>
                  </a:lnTo>
                  <a:lnTo>
                    <a:pt x="1275596" y="198025"/>
                  </a:lnTo>
                  <a:cubicBezTo>
                    <a:pt x="1275596" y="192881"/>
                    <a:pt x="1279025" y="190310"/>
                    <a:pt x="1285883" y="190310"/>
                  </a:cubicBezTo>
                  <a:close/>
                  <a:moveTo>
                    <a:pt x="1249878" y="190310"/>
                  </a:moveTo>
                  <a:lnTo>
                    <a:pt x="1261451" y="190310"/>
                  </a:lnTo>
                  <a:cubicBezTo>
                    <a:pt x="1264023" y="190310"/>
                    <a:pt x="1266380" y="191167"/>
                    <a:pt x="1268523" y="192881"/>
                  </a:cubicBezTo>
                  <a:cubicBezTo>
                    <a:pt x="1270667" y="194596"/>
                    <a:pt x="1271738" y="196739"/>
                    <a:pt x="1271738" y="199311"/>
                  </a:cubicBezTo>
                  <a:lnTo>
                    <a:pt x="1271738" y="205740"/>
                  </a:lnTo>
                  <a:lnTo>
                    <a:pt x="1265309" y="205740"/>
                  </a:lnTo>
                  <a:lnTo>
                    <a:pt x="1265309" y="212169"/>
                  </a:lnTo>
                  <a:lnTo>
                    <a:pt x="1261451" y="212169"/>
                  </a:lnTo>
                  <a:cubicBezTo>
                    <a:pt x="1258536" y="212169"/>
                    <a:pt x="1255879" y="211355"/>
                    <a:pt x="1253479" y="209726"/>
                  </a:cubicBezTo>
                  <a:cubicBezTo>
                    <a:pt x="1251078" y="208097"/>
                    <a:pt x="1249878" y="205911"/>
                    <a:pt x="1249878" y="203168"/>
                  </a:cubicBezTo>
                  <a:close/>
                  <a:moveTo>
                    <a:pt x="820392" y="190310"/>
                  </a:moveTo>
                  <a:cubicBezTo>
                    <a:pt x="824678" y="190310"/>
                    <a:pt x="828536" y="192453"/>
                    <a:pt x="831965" y="196739"/>
                  </a:cubicBezTo>
                  <a:cubicBezTo>
                    <a:pt x="827336" y="196739"/>
                    <a:pt x="820907" y="200168"/>
                    <a:pt x="812677" y="207026"/>
                  </a:cubicBezTo>
                  <a:cubicBezTo>
                    <a:pt x="806505" y="214741"/>
                    <a:pt x="800075" y="218599"/>
                    <a:pt x="793389" y="218599"/>
                  </a:cubicBezTo>
                  <a:cubicBezTo>
                    <a:pt x="784816" y="218599"/>
                    <a:pt x="779244" y="215941"/>
                    <a:pt x="776672" y="210626"/>
                  </a:cubicBezTo>
                  <a:cubicBezTo>
                    <a:pt x="780101" y="212512"/>
                    <a:pt x="783702" y="213455"/>
                    <a:pt x="787474" y="213455"/>
                  </a:cubicBezTo>
                  <a:cubicBezTo>
                    <a:pt x="793132" y="213455"/>
                    <a:pt x="795961" y="210884"/>
                    <a:pt x="795961" y="205740"/>
                  </a:cubicBezTo>
                  <a:cubicBezTo>
                    <a:pt x="795961" y="201454"/>
                    <a:pt x="793817" y="199311"/>
                    <a:pt x="789531" y="199311"/>
                  </a:cubicBezTo>
                  <a:cubicBezTo>
                    <a:pt x="792446" y="195710"/>
                    <a:pt x="795018" y="193996"/>
                    <a:pt x="797246" y="194167"/>
                  </a:cubicBezTo>
                  <a:cubicBezTo>
                    <a:pt x="800847" y="194339"/>
                    <a:pt x="803419" y="195624"/>
                    <a:pt x="804962" y="198025"/>
                  </a:cubicBezTo>
                  <a:cubicBezTo>
                    <a:pt x="810962" y="192881"/>
                    <a:pt x="816106" y="190310"/>
                    <a:pt x="820392" y="190310"/>
                  </a:cubicBezTo>
                  <a:close/>
                  <a:moveTo>
                    <a:pt x="671231" y="190310"/>
                  </a:moveTo>
                  <a:lnTo>
                    <a:pt x="681518" y="190310"/>
                  </a:lnTo>
                  <a:lnTo>
                    <a:pt x="681518" y="200597"/>
                  </a:lnTo>
                  <a:cubicBezTo>
                    <a:pt x="681518" y="203854"/>
                    <a:pt x="680403" y="206597"/>
                    <a:pt x="678174" y="208826"/>
                  </a:cubicBezTo>
                  <a:cubicBezTo>
                    <a:pt x="675946" y="211055"/>
                    <a:pt x="673202" y="212169"/>
                    <a:pt x="669945" y="212169"/>
                  </a:cubicBezTo>
                  <a:lnTo>
                    <a:pt x="666087" y="212169"/>
                  </a:lnTo>
                  <a:lnTo>
                    <a:pt x="666087" y="205740"/>
                  </a:lnTo>
                  <a:lnTo>
                    <a:pt x="660944" y="205740"/>
                  </a:lnTo>
                  <a:lnTo>
                    <a:pt x="660944" y="198025"/>
                  </a:lnTo>
                  <a:cubicBezTo>
                    <a:pt x="660944" y="192881"/>
                    <a:pt x="664373" y="190310"/>
                    <a:pt x="671231" y="190310"/>
                  </a:cubicBezTo>
                  <a:close/>
                  <a:moveTo>
                    <a:pt x="635226" y="190310"/>
                  </a:moveTo>
                  <a:lnTo>
                    <a:pt x="646799" y="190310"/>
                  </a:lnTo>
                  <a:cubicBezTo>
                    <a:pt x="649371" y="190310"/>
                    <a:pt x="651728" y="191167"/>
                    <a:pt x="653871" y="192881"/>
                  </a:cubicBezTo>
                  <a:cubicBezTo>
                    <a:pt x="656015" y="194596"/>
                    <a:pt x="657086" y="196739"/>
                    <a:pt x="657086" y="199311"/>
                  </a:cubicBezTo>
                  <a:lnTo>
                    <a:pt x="657086" y="205740"/>
                  </a:lnTo>
                  <a:lnTo>
                    <a:pt x="650657" y="205740"/>
                  </a:lnTo>
                  <a:lnTo>
                    <a:pt x="650657" y="212169"/>
                  </a:lnTo>
                  <a:lnTo>
                    <a:pt x="646799" y="212169"/>
                  </a:lnTo>
                  <a:cubicBezTo>
                    <a:pt x="643884" y="212169"/>
                    <a:pt x="641227" y="211355"/>
                    <a:pt x="638827" y="209726"/>
                  </a:cubicBezTo>
                  <a:cubicBezTo>
                    <a:pt x="636426" y="208097"/>
                    <a:pt x="635226" y="205911"/>
                    <a:pt x="635226" y="203168"/>
                  </a:cubicBezTo>
                  <a:close/>
                  <a:moveTo>
                    <a:pt x="205740" y="190310"/>
                  </a:moveTo>
                  <a:cubicBezTo>
                    <a:pt x="210027" y="190310"/>
                    <a:pt x="213884" y="192453"/>
                    <a:pt x="217313" y="196739"/>
                  </a:cubicBezTo>
                  <a:cubicBezTo>
                    <a:pt x="212684" y="196739"/>
                    <a:pt x="206255" y="200168"/>
                    <a:pt x="198025" y="207026"/>
                  </a:cubicBezTo>
                  <a:cubicBezTo>
                    <a:pt x="191853" y="214741"/>
                    <a:pt x="185424" y="218599"/>
                    <a:pt x="178737" y="218599"/>
                  </a:cubicBezTo>
                  <a:cubicBezTo>
                    <a:pt x="170165" y="218599"/>
                    <a:pt x="164592" y="215941"/>
                    <a:pt x="162021" y="210626"/>
                  </a:cubicBezTo>
                  <a:cubicBezTo>
                    <a:pt x="165450" y="212512"/>
                    <a:pt x="169050" y="213455"/>
                    <a:pt x="172822" y="213455"/>
                  </a:cubicBezTo>
                  <a:cubicBezTo>
                    <a:pt x="178480" y="213455"/>
                    <a:pt x="181309" y="210884"/>
                    <a:pt x="181309" y="205740"/>
                  </a:cubicBezTo>
                  <a:cubicBezTo>
                    <a:pt x="181309" y="201454"/>
                    <a:pt x="179166" y="199311"/>
                    <a:pt x="174879" y="199311"/>
                  </a:cubicBezTo>
                  <a:cubicBezTo>
                    <a:pt x="177794" y="195710"/>
                    <a:pt x="180366" y="193996"/>
                    <a:pt x="182595" y="194167"/>
                  </a:cubicBezTo>
                  <a:cubicBezTo>
                    <a:pt x="186195" y="194339"/>
                    <a:pt x="188767" y="195624"/>
                    <a:pt x="190310" y="198025"/>
                  </a:cubicBezTo>
                  <a:cubicBezTo>
                    <a:pt x="196311" y="192881"/>
                    <a:pt x="201454" y="190310"/>
                    <a:pt x="205740" y="190310"/>
                  </a:cubicBezTo>
                  <a:close/>
                  <a:moveTo>
                    <a:pt x="56579" y="190310"/>
                  </a:moveTo>
                  <a:lnTo>
                    <a:pt x="66866" y="190310"/>
                  </a:lnTo>
                  <a:lnTo>
                    <a:pt x="66866" y="200597"/>
                  </a:lnTo>
                  <a:cubicBezTo>
                    <a:pt x="66866" y="203854"/>
                    <a:pt x="65751" y="206597"/>
                    <a:pt x="63523" y="208826"/>
                  </a:cubicBezTo>
                  <a:cubicBezTo>
                    <a:pt x="61294" y="211055"/>
                    <a:pt x="58551" y="212169"/>
                    <a:pt x="55293" y="212169"/>
                  </a:cubicBezTo>
                  <a:lnTo>
                    <a:pt x="51435" y="212169"/>
                  </a:lnTo>
                  <a:lnTo>
                    <a:pt x="51435" y="205740"/>
                  </a:lnTo>
                  <a:lnTo>
                    <a:pt x="46292" y="205740"/>
                  </a:lnTo>
                  <a:lnTo>
                    <a:pt x="46292" y="198025"/>
                  </a:lnTo>
                  <a:cubicBezTo>
                    <a:pt x="46292" y="192881"/>
                    <a:pt x="49721" y="190310"/>
                    <a:pt x="56579" y="190310"/>
                  </a:cubicBezTo>
                  <a:close/>
                  <a:moveTo>
                    <a:pt x="20574" y="190310"/>
                  </a:moveTo>
                  <a:lnTo>
                    <a:pt x="32147" y="190310"/>
                  </a:lnTo>
                  <a:cubicBezTo>
                    <a:pt x="34719" y="190310"/>
                    <a:pt x="37076" y="191167"/>
                    <a:pt x="39220" y="192881"/>
                  </a:cubicBezTo>
                  <a:cubicBezTo>
                    <a:pt x="41363" y="194596"/>
                    <a:pt x="42434" y="196739"/>
                    <a:pt x="42434" y="199311"/>
                  </a:cubicBezTo>
                  <a:lnTo>
                    <a:pt x="42434" y="205740"/>
                  </a:lnTo>
                  <a:lnTo>
                    <a:pt x="36005" y="205740"/>
                  </a:lnTo>
                  <a:lnTo>
                    <a:pt x="36005" y="212169"/>
                  </a:lnTo>
                  <a:lnTo>
                    <a:pt x="32147" y="212169"/>
                  </a:lnTo>
                  <a:cubicBezTo>
                    <a:pt x="29233" y="212169"/>
                    <a:pt x="26575" y="211355"/>
                    <a:pt x="24175" y="209726"/>
                  </a:cubicBezTo>
                  <a:cubicBezTo>
                    <a:pt x="21775" y="208097"/>
                    <a:pt x="20574" y="205911"/>
                    <a:pt x="20574" y="203168"/>
                  </a:cubicBezTo>
                  <a:close/>
                  <a:moveTo>
                    <a:pt x="2533187" y="185166"/>
                  </a:moveTo>
                  <a:lnTo>
                    <a:pt x="2540902" y="185166"/>
                  </a:lnTo>
                  <a:lnTo>
                    <a:pt x="2540902" y="228886"/>
                  </a:lnTo>
                  <a:lnTo>
                    <a:pt x="2715781" y="228886"/>
                  </a:lnTo>
                  <a:lnTo>
                    <a:pt x="2715781" y="236601"/>
                  </a:lnTo>
                  <a:lnTo>
                    <a:pt x="2533187" y="236601"/>
                  </a:lnTo>
                  <a:close/>
                  <a:moveTo>
                    <a:pt x="1918537" y="185166"/>
                  </a:moveTo>
                  <a:lnTo>
                    <a:pt x="1926252" y="185166"/>
                  </a:lnTo>
                  <a:lnTo>
                    <a:pt x="1926252" y="228886"/>
                  </a:lnTo>
                  <a:lnTo>
                    <a:pt x="2101131" y="228886"/>
                  </a:lnTo>
                  <a:lnTo>
                    <a:pt x="2101131" y="236601"/>
                  </a:lnTo>
                  <a:lnTo>
                    <a:pt x="1918537" y="236601"/>
                  </a:lnTo>
                  <a:close/>
                  <a:moveTo>
                    <a:pt x="1303885" y="185166"/>
                  </a:moveTo>
                  <a:lnTo>
                    <a:pt x="1311600" y="185166"/>
                  </a:lnTo>
                  <a:lnTo>
                    <a:pt x="1311600" y="228886"/>
                  </a:lnTo>
                  <a:lnTo>
                    <a:pt x="1486479" y="228886"/>
                  </a:lnTo>
                  <a:lnTo>
                    <a:pt x="1486479" y="236601"/>
                  </a:lnTo>
                  <a:lnTo>
                    <a:pt x="1303885" y="236601"/>
                  </a:lnTo>
                  <a:close/>
                  <a:moveTo>
                    <a:pt x="689233" y="185166"/>
                  </a:moveTo>
                  <a:lnTo>
                    <a:pt x="696948" y="185166"/>
                  </a:lnTo>
                  <a:lnTo>
                    <a:pt x="696948" y="228886"/>
                  </a:lnTo>
                  <a:lnTo>
                    <a:pt x="871827" y="228886"/>
                  </a:lnTo>
                  <a:lnTo>
                    <a:pt x="871827" y="236601"/>
                  </a:lnTo>
                  <a:lnTo>
                    <a:pt x="689233" y="236601"/>
                  </a:lnTo>
                  <a:close/>
                  <a:moveTo>
                    <a:pt x="74581" y="185166"/>
                  </a:moveTo>
                  <a:lnTo>
                    <a:pt x="82296" y="185166"/>
                  </a:lnTo>
                  <a:lnTo>
                    <a:pt x="82296" y="228886"/>
                  </a:lnTo>
                  <a:lnTo>
                    <a:pt x="257175" y="228886"/>
                  </a:lnTo>
                  <a:lnTo>
                    <a:pt x="257175" y="236601"/>
                  </a:lnTo>
                  <a:lnTo>
                    <a:pt x="74581" y="236601"/>
                  </a:lnTo>
                  <a:close/>
                  <a:moveTo>
                    <a:pt x="2576907" y="171021"/>
                  </a:moveTo>
                  <a:cubicBezTo>
                    <a:pt x="2592166" y="171021"/>
                    <a:pt x="2607168" y="180023"/>
                    <a:pt x="2621912" y="198025"/>
                  </a:cubicBezTo>
                  <a:cubicBezTo>
                    <a:pt x="2626199" y="203168"/>
                    <a:pt x="2630485" y="207026"/>
                    <a:pt x="2634771" y="209598"/>
                  </a:cubicBezTo>
                  <a:cubicBezTo>
                    <a:pt x="2626027" y="209598"/>
                    <a:pt x="2620455" y="207883"/>
                    <a:pt x="2618055" y="204454"/>
                  </a:cubicBezTo>
                  <a:cubicBezTo>
                    <a:pt x="2618055" y="209598"/>
                    <a:pt x="2617197" y="213884"/>
                    <a:pt x="2615483" y="217313"/>
                  </a:cubicBezTo>
                  <a:cubicBezTo>
                    <a:pt x="2611368" y="215084"/>
                    <a:pt x="2608368" y="211226"/>
                    <a:pt x="2606482" y="205740"/>
                  </a:cubicBezTo>
                  <a:cubicBezTo>
                    <a:pt x="2603910" y="212598"/>
                    <a:pt x="2597909" y="216027"/>
                    <a:pt x="2588480" y="216027"/>
                  </a:cubicBezTo>
                  <a:cubicBezTo>
                    <a:pt x="2594480" y="213455"/>
                    <a:pt x="2597481" y="207455"/>
                    <a:pt x="2597481" y="198025"/>
                  </a:cubicBezTo>
                  <a:lnTo>
                    <a:pt x="2585103" y="181778"/>
                  </a:lnTo>
                  <a:lnTo>
                    <a:pt x="2585008" y="181566"/>
                  </a:lnTo>
                  <a:lnTo>
                    <a:pt x="2584912" y="181528"/>
                  </a:lnTo>
                  <a:close/>
                  <a:moveTo>
                    <a:pt x="1962257" y="171021"/>
                  </a:moveTo>
                  <a:cubicBezTo>
                    <a:pt x="1977516" y="171021"/>
                    <a:pt x="1992518" y="180023"/>
                    <a:pt x="2007262" y="198025"/>
                  </a:cubicBezTo>
                  <a:cubicBezTo>
                    <a:pt x="2011549" y="203168"/>
                    <a:pt x="2015835" y="207026"/>
                    <a:pt x="2020121" y="209598"/>
                  </a:cubicBezTo>
                  <a:cubicBezTo>
                    <a:pt x="2011377" y="209598"/>
                    <a:pt x="2005805" y="207883"/>
                    <a:pt x="2003405" y="204454"/>
                  </a:cubicBezTo>
                  <a:cubicBezTo>
                    <a:pt x="2003405" y="209598"/>
                    <a:pt x="2002547" y="213884"/>
                    <a:pt x="2000833" y="217313"/>
                  </a:cubicBezTo>
                  <a:cubicBezTo>
                    <a:pt x="1996718" y="215084"/>
                    <a:pt x="1993718" y="211226"/>
                    <a:pt x="1991832" y="205740"/>
                  </a:cubicBezTo>
                  <a:cubicBezTo>
                    <a:pt x="1989260" y="212598"/>
                    <a:pt x="1983259" y="216027"/>
                    <a:pt x="1973830" y="216027"/>
                  </a:cubicBezTo>
                  <a:cubicBezTo>
                    <a:pt x="1979830" y="213455"/>
                    <a:pt x="1982831" y="207455"/>
                    <a:pt x="1982831" y="198025"/>
                  </a:cubicBezTo>
                  <a:lnTo>
                    <a:pt x="1970453" y="181778"/>
                  </a:lnTo>
                  <a:lnTo>
                    <a:pt x="1970358" y="181566"/>
                  </a:lnTo>
                  <a:lnTo>
                    <a:pt x="1970262" y="181528"/>
                  </a:lnTo>
                  <a:close/>
                  <a:moveTo>
                    <a:pt x="1347605" y="171021"/>
                  </a:moveTo>
                  <a:cubicBezTo>
                    <a:pt x="1362864" y="171021"/>
                    <a:pt x="1377866" y="180023"/>
                    <a:pt x="1392610" y="198025"/>
                  </a:cubicBezTo>
                  <a:cubicBezTo>
                    <a:pt x="1396897" y="203168"/>
                    <a:pt x="1401183" y="207026"/>
                    <a:pt x="1405469" y="209598"/>
                  </a:cubicBezTo>
                  <a:cubicBezTo>
                    <a:pt x="1396725" y="209598"/>
                    <a:pt x="1391153" y="207883"/>
                    <a:pt x="1388753" y="204454"/>
                  </a:cubicBezTo>
                  <a:cubicBezTo>
                    <a:pt x="1388753" y="209598"/>
                    <a:pt x="1387895" y="213884"/>
                    <a:pt x="1386181" y="217313"/>
                  </a:cubicBezTo>
                  <a:cubicBezTo>
                    <a:pt x="1382066" y="215084"/>
                    <a:pt x="1379066" y="211226"/>
                    <a:pt x="1377180" y="205740"/>
                  </a:cubicBezTo>
                  <a:cubicBezTo>
                    <a:pt x="1374608" y="212598"/>
                    <a:pt x="1368607" y="216027"/>
                    <a:pt x="1359178" y="216027"/>
                  </a:cubicBezTo>
                  <a:cubicBezTo>
                    <a:pt x="1365178" y="213455"/>
                    <a:pt x="1368179" y="207455"/>
                    <a:pt x="1368179" y="198025"/>
                  </a:cubicBezTo>
                  <a:lnTo>
                    <a:pt x="1355801" y="181778"/>
                  </a:lnTo>
                  <a:lnTo>
                    <a:pt x="1355706" y="181566"/>
                  </a:lnTo>
                  <a:lnTo>
                    <a:pt x="1355610" y="181528"/>
                  </a:lnTo>
                  <a:close/>
                  <a:moveTo>
                    <a:pt x="732953" y="171021"/>
                  </a:moveTo>
                  <a:cubicBezTo>
                    <a:pt x="748212" y="171021"/>
                    <a:pt x="763214" y="180023"/>
                    <a:pt x="777958" y="198025"/>
                  </a:cubicBezTo>
                  <a:cubicBezTo>
                    <a:pt x="782245" y="203168"/>
                    <a:pt x="786531" y="207026"/>
                    <a:pt x="790817" y="209598"/>
                  </a:cubicBezTo>
                  <a:cubicBezTo>
                    <a:pt x="782073" y="209598"/>
                    <a:pt x="776501" y="207883"/>
                    <a:pt x="774101" y="204454"/>
                  </a:cubicBezTo>
                  <a:cubicBezTo>
                    <a:pt x="774101" y="209598"/>
                    <a:pt x="773243" y="213884"/>
                    <a:pt x="771529" y="217313"/>
                  </a:cubicBezTo>
                  <a:cubicBezTo>
                    <a:pt x="767414" y="215084"/>
                    <a:pt x="764414" y="211226"/>
                    <a:pt x="762528" y="205740"/>
                  </a:cubicBezTo>
                  <a:cubicBezTo>
                    <a:pt x="759956" y="212598"/>
                    <a:pt x="753955" y="216027"/>
                    <a:pt x="744526" y="216027"/>
                  </a:cubicBezTo>
                  <a:cubicBezTo>
                    <a:pt x="750526" y="213455"/>
                    <a:pt x="753527" y="207455"/>
                    <a:pt x="753527" y="198025"/>
                  </a:cubicBezTo>
                  <a:lnTo>
                    <a:pt x="741149" y="181778"/>
                  </a:lnTo>
                  <a:lnTo>
                    <a:pt x="741054" y="181566"/>
                  </a:lnTo>
                  <a:lnTo>
                    <a:pt x="740958" y="181528"/>
                  </a:lnTo>
                  <a:close/>
                  <a:moveTo>
                    <a:pt x="118301" y="171021"/>
                  </a:moveTo>
                  <a:cubicBezTo>
                    <a:pt x="133560" y="171021"/>
                    <a:pt x="148562" y="180023"/>
                    <a:pt x="163307" y="198025"/>
                  </a:cubicBezTo>
                  <a:cubicBezTo>
                    <a:pt x="167593" y="203168"/>
                    <a:pt x="171879" y="207026"/>
                    <a:pt x="176165" y="209598"/>
                  </a:cubicBezTo>
                  <a:cubicBezTo>
                    <a:pt x="167421" y="209598"/>
                    <a:pt x="161849" y="207883"/>
                    <a:pt x="159449" y="204454"/>
                  </a:cubicBezTo>
                  <a:cubicBezTo>
                    <a:pt x="159449" y="209598"/>
                    <a:pt x="158592" y="213884"/>
                    <a:pt x="156877" y="217313"/>
                  </a:cubicBezTo>
                  <a:cubicBezTo>
                    <a:pt x="152762" y="215084"/>
                    <a:pt x="149762" y="211226"/>
                    <a:pt x="147876" y="205740"/>
                  </a:cubicBezTo>
                  <a:cubicBezTo>
                    <a:pt x="145304" y="212598"/>
                    <a:pt x="139304" y="216027"/>
                    <a:pt x="129874" y="216027"/>
                  </a:cubicBezTo>
                  <a:cubicBezTo>
                    <a:pt x="135875" y="213455"/>
                    <a:pt x="138875" y="207455"/>
                    <a:pt x="138875" y="198025"/>
                  </a:cubicBezTo>
                  <a:lnTo>
                    <a:pt x="126496" y="181778"/>
                  </a:lnTo>
                  <a:lnTo>
                    <a:pt x="126402" y="181566"/>
                  </a:lnTo>
                  <a:lnTo>
                    <a:pt x="126306" y="181528"/>
                  </a:lnTo>
                  <a:close/>
                  <a:moveTo>
                    <a:pt x="2546046" y="159191"/>
                  </a:moveTo>
                  <a:cubicBezTo>
                    <a:pt x="2548960" y="159191"/>
                    <a:pt x="2551446" y="160220"/>
                    <a:pt x="2553504" y="162277"/>
                  </a:cubicBezTo>
                  <a:cubicBezTo>
                    <a:pt x="2555561" y="164335"/>
                    <a:pt x="2556590" y="166821"/>
                    <a:pt x="2556590" y="169736"/>
                  </a:cubicBezTo>
                  <a:lnTo>
                    <a:pt x="2546046" y="169736"/>
                  </a:lnTo>
                  <a:close/>
                  <a:moveTo>
                    <a:pt x="1931396" y="159191"/>
                  </a:moveTo>
                  <a:cubicBezTo>
                    <a:pt x="1934310" y="159191"/>
                    <a:pt x="1936796" y="160220"/>
                    <a:pt x="1938854" y="162277"/>
                  </a:cubicBezTo>
                  <a:cubicBezTo>
                    <a:pt x="1940911" y="164335"/>
                    <a:pt x="1941940" y="166821"/>
                    <a:pt x="1941940" y="169736"/>
                  </a:cubicBezTo>
                  <a:lnTo>
                    <a:pt x="1931396" y="169736"/>
                  </a:lnTo>
                  <a:close/>
                  <a:moveTo>
                    <a:pt x="1316744" y="159191"/>
                  </a:moveTo>
                  <a:cubicBezTo>
                    <a:pt x="1319658" y="159191"/>
                    <a:pt x="1322144" y="160220"/>
                    <a:pt x="1324202" y="162277"/>
                  </a:cubicBezTo>
                  <a:cubicBezTo>
                    <a:pt x="1326259" y="164335"/>
                    <a:pt x="1327288" y="166821"/>
                    <a:pt x="1327288" y="169736"/>
                  </a:cubicBezTo>
                  <a:lnTo>
                    <a:pt x="1316744" y="169736"/>
                  </a:lnTo>
                  <a:close/>
                  <a:moveTo>
                    <a:pt x="702092" y="159191"/>
                  </a:moveTo>
                  <a:cubicBezTo>
                    <a:pt x="705006" y="159191"/>
                    <a:pt x="707492" y="160220"/>
                    <a:pt x="709550" y="162277"/>
                  </a:cubicBezTo>
                  <a:cubicBezTo>
                    <a:pt x="711607" y="164335"/>
                    <a:pt x="712636" y="166821"/>
                    <a:pt x="712636" y="169736"/>
                  </a:cubicBezTo>
                  <a:lnTo>
                    <a:pt x="702092" y="169736"/>
                  </a:lnTo>
                  <a:close/>
                  <a:moveTo>
                    <a:pt x="87440" y="159191"/>
                  </a:moveTo>
                  <a:cubicBezTo>
                    <a:pt x="90355" y="159191"/>
                    <a:pt x="92841" y="160220"/>
                    <a:pt x="94898" y="162277"/>
                  </a:cubicBezTo>
                  <a:cubicBezTo>
                    <a:pt x="96955" y="164335"/>
                    <a:pt x="97984" y="166821"/>
                    <a:pt x="97984" y="169736"/>
                  </a:cubicBezTo>
                  <a:lnTo>
                    <a:pt x="87440" y="169736"/>
                  </a:lnTo>
                  <a:close/>
                  <a:moveTo>
                    <a:pt x="2624998" y="146333"/>
                  </a:moveTo>
                  <a:cubicBezTo>
                    <a:pt x="2634085" y="147876"/>
                    <a:pt x="2638629" y="153533"/>
                    <a:pt x="2638629" y="163306"/>
                  </a:cubicBezTo>
                  <a:cubicBezTo>
                    <a:pt x="2638629" y="167078"/>
                    <a:pt x="2636914" y="172522"/>
                    <a:pt x="2633485" y="179637"/>
                  </a:cubicBezTo>
                  <a:cubicBezTo>
                    <a:pt x="2630056" y="186752"/>
                    <a:pt x="2628342" y="191595"/>
                    <a:pt x="2628342" y="194167"/>
                  </a:cubicBezTo>
                  <a:cubicBezTo>
                    <a:pt x="2623884" y="191081"/>
                    <a:pt x="2621741" y="188081"/>
                    <a:pt x="2621912" y="185166"/>
                  </a:cubicBezTo>
                  <a:cubicBezTo>
                    <a:pt x="2621912" y="183794"/>
                    <a:pt x="2622427" y="181737"/>
                    <a:pt x="2623455" y="178994"/>
                  </a:cubicBezTo>
                  <a:cubicBezTo>
                    <a:pt x="2624484" y="176251"/>
                    <a:pt x="2624998" y="174708"/>
                    <a:pt x="2624998" y="174365"/>
                  </a:cubicBezTo>
                  <a:cubicBezTo>
                    <a:pt x="2624998" y="174193"/>
                    <a:pt x="2624827" y="173936"/>
                    <a:pt x="2624484" y="173593"/>
                  </a:cubicBezTo>
                  <a:lnTo>
                    <a:pt x="2621912" y="173593"/>
                  </a:lnTo>
                  <a:cubicBezTo>
                    <a:pt x="2616769" y="173593"/>
                    <a:pt x="2614197" y="171021"/>
                    <a:pt x="2614197" y="165878"/>
                  </a:cubicBezTo>
                  <a:cubicBezTo>
                    <a:pt x="2614369" y="164849"/>
                    <a:pt x="2614797" y="163135"/>
                    <a:pt x="2615483" y="160734"/>
                  </a:cubicBezTo>
                  <a:cubicBezTo>
                    <a:pt x="2615826" y="163649"/>
                    <a:pt x="2618140" y="165106"/>
                    <a:pt x="2622427" y="165106"/>
                  </a:cubicBezTo>
                  <a:cubicBezTo>
                    <a:pt x="2628256" y="165106"/>
                    <a:pt x="2631085" y="162792"/>
                    <a:pt x="2630913" y="158163"/>
                  </a:cubicBezTo>
                  <a:cubicBezTo>
                    <a:pt x="2630742" y="153019"/>
                    <a:pt x="2628770" y="149076"/>
                    <a:pt x="2624998" y="146333"/>
                  </a:cubicBezTo>
                  <a:close/>
                  <a:moveTo>
                    <a:pt x="2010348" y="146333"/>
                  </a:moveTo>
                  <a:cubicBezTo>
                    <a:pt x="2019435" y="147876"/>
                    <a:pt x="2023979" y="153533"/>
                    <a:pt x="2023979" y="163306"/>
                  </a:cubicBezTo>
                  <a:cubicBezTo>
                    <a:pt x="2023979" y="167078"/>
                    <a:pt x="2022264" y="172522"/>
                    <a:pt x="2018835" y="179637"/>
                  </a:cubicBezTo>
                  <a:cubicBezTo>
                    <a:pt x="2015406" y="186752"/>
                    <a:pt x="2013692" y="191595"/>
                    <a:pt x="2013692" y="194167"/>
                  </a:cubicBezTo>
                  <a:cubicBezTo>
                    <a:pt x="2009234" y="191081"/>
                    <a:pt x="2007091" y="188081"/>
                    <a:pt x="2007262" y="185166"/>
                  </a:cubicBezTo>
                  <a:cubicBezTo>
                    <a:pt x="2007262" y="183794"/>
                    <a:pt x="2007777" y="181737"/>
                    <a:pt x="2008805" y="178994"/>
                  </a:cubicBezTo>
                  <a:cubicBezTo>
                    <a:pt x="2009834" y="176251"/>
                    <a:pt x="2010348" y="174708"/>
                    <a:pt x="2010348" y="174365"/>
                  </a:cubicBezTo>
                  <a:cubicBezTo>
                    <a:pt x="2010348" y="174193"/>
                    <a:pt x="2010177" y="173936"/>
                    <a:pt x="2009834" y="173593"/>
                  </a:cubicBezTo>
                  <a:lnTo>
                    <a:pt x="2007262" y="173593"/>
                  </a:lnTo>
                  <a:cubicBezTo>
                    <a:pt x="2002119" y="173593"/>
                    <a:pt x="1999547" y="171021"/>
                    <a:pt x="1999547" y="165878"/>
                  </a:cubicBezTo>
                  <a:cubicBezTo>
                    <a:pt x="1999719" y="164849"/>
                    <a:pt x="2000147" y="163135"/>
                    <a:pt x="2000833" y="160734"/>
                  </a:cubicBezTo>
                  <a:cubicBezTo>
                    <a:pt x="2001176" y="163649"/>
                    <a:pt x="2003490" y="165106"/>
                    <a:pt x="2007777" y="165106"/>
                  </a:cubicBezTo>
                  <a:cubicBezTo>
                    <a:pt x="2013606" y="165106"/>
                    <a:pt x="2016435" y="162792"/>
                    <a:pt x="2016263" y="158163"/>
                  </a:cubicBezTo>
                  <a:cubicBezTo>
                    <a:pt x="2016092" y="153019"/>
                    <a:pt x="2014120" y="149076"/>
                    <a:pt x="2010348" y="146333"/>
                  </a:cubicBezTo>
                  <a:close/>
                  <a:moveTo>
                    <a:pt x="1395696" y="146333"/>
                  </a:moveTo>
                  <a:cubicBezTo>
                    <a:pt x="1404783" y="147876"/>
                    <a:pt x="1409327" y="153533"/>
                    <a:pt x="1409327" y="163306"/>
                  </a:cubicBezTo>
                  <a:cubicBezTo>
                    <a:pt x="1409327" y="167078"/>
                    <a:pt x="1407612" y="172522"/>
                    <a:pt x="1404183" y="179637"/>
                  </a:cubicBezTo>
                  <a:cubicBezTo>
                    <a:pt x="1400754" y="186752"/>
                    <a:pt x="1399040" y="191595"/>
                    <a:pt x="1399040" y="194167"/>
                  </a:cubicBezTo>
                  <a:cubicBezTo>
                    <a:pt x="1394582" y="191081"/>
                    <a:pt x="1392439" y="188081"/>
                    <a:pt x="1392610" y="185166"/>
                  </a:cubicBezTo>
                  <a:cubicBezTo>
                    <a:pt x="1392610" y="183794"/>
                    <a:pt x="1393125" y="181737"/>
                    <a:pt x="1394153" y="178994"/>
                  </a:cubicBezTo>
                  <a:cubicBezTo>
                    <a:pt x="1395182" y="176251"/>
                    <a:pt x="1395696" y="174708"/>
                    <a:pt x="1395696" y="174365"/>
                  </a:cubicBezTo>
                  <a:cubicBezTo>
                    <a:pt x="1395696" y="174193"/>
                    <a:pt x="1395525" y="173936"/>
                    <a:pt x="1395182" y="173593"/>
                  </a:cubicBezTo>
                  <a:lnTo>
                    <a:pt x="1392610" y="173593"/>
                  </a:lnTo>
                  <a:cubicBezTo>
                    <a:pt x="1387467" y="173593"/>
                    <a:pt x="1384895" y="171021"/>
                    <a:pt x="1384895" y="165878"/>
                  </a:cubicBezTo>
                  <a:cubicBezTo>
                    <a:pt x="1385067" y="164849"/>
                    <a:pt x="1385495" y="163135"/>
                    <a:pt x="1386181" y="160734"/>
                  </a:cubicBezTo>
                  <a:cubicBezTo>
                    <a:pt x="1386524" y="163649"/>
                    <a:pt x="1388838" y="165106"/>
                    <a:pt x="1393125" y="165106"/>
                  </a:cubicBezTo>
                  <a:cubicBezTo>
                    <a:pt x="1398954" y="165106"/>
                    <a:pt x="1401783" y="162792"/>
                    <a:pt x="1401611" y="158163"/>
                  </a:cubicBezTo>
                  <a:cubicBezTo>
                    <a:pt x="1401440" y="153019"/>
                    <a:pt x="1399468" y="149076"/>
                    <a:pt x="1395696" y="146333"/>
                  </a:cubicBezTo>
                  <a:close/>
                  <a:moveTo>
                    <a:pt x="781044" y="146333"/>
                  </a:moveTo>
                  <a:cubicBezTo>
                    <a:pt x="790131" y="147876"/>
                    <a:pt x="794675" y="153533"/>
                    <a:pt x="794675" y="163306"/>
                  </a:cubicBezTo>
                  <a:cubicBezTo>
                    <a:pt x="794675" y="167078"/>
                    <a:pt x="792960" y="172522"/>
                    <a:pt x="789531" y="179637"/>
                  </a:cubicBezTo>
                  <a:cubicBezTo>
                    <a:pt x="786102" y="186752"/>
                    <a:pt x="784388" y="191595"/>
                    <a:pt x="784388" y="194167"/>
                  </a:cubicBezTo>
                  <a:cubicBezTo>
                    <a:pt x="779930" y="191081"/>
                    <a:pt x="777787" y="188081"/>
                    <a:pt x="777958" y="185166"/>
                  </a:cubicBezTo>
                  <a:cubicBezTo>
                    <a:pt x="777958" y="183794"/>
                    <a:pt x="778473" y="181737"/>
                    <a:pt x="779501" y="178994"/>
                  </a:cubicBezTo>
                  <a:cubicBezTo>
                    <a:pt x="780530" y="176251"/>
                    <a:pt x="781044" y="174708"/>
                    <a:pt x="781044" y="174365"/>
                  </a:cubicBezTo>
                  <a:cubicBezTo>
                    <a:pt x="781044" y="174193"/>
                    <a:pt x="780873" y="173936"/>
                    <a:pt x="780530" y="173593"/>
                  </a:cubicBezTo>
                  <a:lnTo>
                    <a:pt x="777958" y="173593"/>
                  </a:lnTo>
                  <a:cubicBezTo>
                    <a:pt x="772815" y="173593"/>
                    <a:pt x="770243" y="171021"/>
                    <a:pt x="770243" y="165878"/>
                  </a:cubicBezTo>
                  <a:cubicBezTo>
                    <a:pt x="770415" y="164849"/>
                    <a:pt x="770843" y="163135"/>
                    <a:pt x="771529" y="160734"/>
                  </a:cubicBezTo>
                  <a:cubicBezTo>
                    <a:pt x="771872" y="163649"/>
                    <a:pt x="774186" y="165106"/>
                    <a:pt x="778473" y="165106"/>
                  </a:cubicBezTo>
                  <a:cubicBezTo>
                    <a:pt x="784302" y="165106"/>
                    <a:pt x="787131" y="162792"/>
                    <a:pt x="786959" y="158163"/>
                  </a:cubicBezTo>
                  <a:cubicBezTo>
                    <a:pt x="786788" y="153019"/>
                    <a:pt x="784816" y="149076"/>
                    <a:pt x="781044" y="146333"/>
                  </a:cubicBezTo>
                  <a:close/>
                  <a:moveTo>
                    <a:pt x="166393" y="146333"/>
                  </a:moveTo>
                  <a:cubicBezTo>
                    <a:pt x="175479" y="147876"/>
                    <a:pt x="180023" y="153533"/>
                    <a:pt x="180023" y="163306"/>
                  </a:cubicBezTo>
                  <a:cubicBezTo>
                    <a:pt x="180023" y="167078"/>
                    <a:pt x="178308" y="172522"/>
                    <a:pt x="174879" y="179637"/>
                  </a:cubicBezTo>
                  <a:cubicBezTo>
                    <a:pt x="171450" y="186752"/>
                    <a:pt x="169736" y="191595"/>
                    <a:pt x="169736" y="194167"/>
                  </a:cubicBezTo>
                  <a:cubicBezTo>
                    <a:pt x="165278" y="191081"/>
                    <a:pt x="163135" y="188081"/>
                    <a:pt x="163307" y="185166"/>
                  </a:cubicBezTo>
                  <a:cubicBezTo>
                    <a:pt x="163307" y="183794"/>
                    <a:pt x="163821" y="181737"/>
                    <a:pt x="164850" y="178994"/>
                  </a:cubicBezTo>
                  <a:cubicBezTo>
                    <a:pt x="165878" y="176251"/>
                    <a:pt x="166393" y="174708"/>
                    <a:pt x="166393" y="174365"/>
                  </a:cubicBezTo>
                  <a:cubicBezTo>
                    <a:pt x="166393" y="174193"/>
                    <a:pt x="166221" y="173936"/>
                    <a:pt x="165878" y="173593"/>
                  </a:cubicBezTo>
                  <a:lnTo>
                    <a:pt x="163307" y="173593"/>
                  </a:lnTo>
                  <a:cubicBezTo>
                    <a:pt x="158163" y="173593"/>
                    <a:pt x="155591" y="171021"/>
                    <a:pt x="155591" y="165878"/>
                  </a:cubicBezTo>
                  <a:cubicBezTo>
                    <a:pt x="155763" y="164849"/>
                    <a:pt x="156191" y="163135"/>
                    <a:pt x="156877" y="160734"/>
                  </a:cubicBezTo>
                  <a:cubicBezTo>
                    <a:pt x="157220" y="163649"/>
                    <a:pt x="159535" y="165106"/>
                    <a:pt x="163821" y="165106"/>
                  </a:cubicBezTo>
                  <a:cubicBezTo>
                    <a:pt x="169650" y="165106"/>
                    <a:pt x="172479" y="162792"/>
                    <a:pt x="172308" y="158163"/>
                  </a:cubicBezTo>
                  <a:cubicBezTo>
                    <a:pt x="172136" y="153019"/>
                    <a:pt x="170165" y="149076"/>
                    <a:pt x="166393" y="146333"/>
                  </a:cubicBezTo>
                  <a:close/>
                  <a:moveTo>
                    <a:pt x="2546046" y="142732"/>
                  </a:moveTo>
                  <a:cubicBezTo>
                    <a:pt x="2552046" y="142732"/>
                    <a:pt x="2555047" y="145304"/>
                    <a:pt x="2555047" y="150447"/>
                  </a:cubicBezTo>
                  <a:cubicBezTo>
                    <a:pt x="2557619" y="149419"/>
                    <a:pt x="2559419" y="148904"/>
                    <a:pt x="2560447" y="148904"/>
                  </a:cubicBezTo>
                  <a:cubicBezTo>
                    <a:pt x="2565077" y="148904"/>
                    <a:pt x="2567391" y="151390"/>
                    <a:pt x="2567391" y="156362"/>
                  </a:cubicBezTo>
                  <a:cubicBezTo>
                    <a:pt x="2567391" y="158763"/>
                    <a:pt x="2566705" y="160649"/>
                    <a:pt x="2565334" y="162020"/>
                  </a:cubicBezTo>
                  <a:cubicBezTo>
                    <a:pt x="2570477" y="162020"/>
                    <a:pt x="2573049" y="164592"/>
                    <a:pt x="2573049" y="169736"/>
                  </a:cubicBezTo>
                  <a:lnTo>
                    <a:pt x="2560705" y="169736"/>
                  </a:lnTo>
                  <a:cubicBezTo>
                    <a:pt x="2560705" y="165449"/>
                    <a:pt x="2559333" y="161935"/>
                    <a:pt x="2556590" y="159191"/>
                  </a:cubicBezTo>
                  <a:cubicBezTo>
                    <a:pt x="2553847" y="156448"/>
                    <a:pt x="2550332" y="155077"/>
                    <a:pt x="2546046" y="155077"/>
                  </a:cubicBezTo>
                  <a:close/>
                  <a:moveTo>
                    <a:pt x="1931396" y="142732"/>
                  </a:moveTo>
                  <a:cubicBezTo>
                    <a:pt x="1937396" y="142732"/>
                    <a:pt x="1940397" y="145304"/>
                    <a:pt x="1940397" y="150447"/>
                  </a:cubicBezTo>
                  <a:cubicBezTo>
                    <a:pt x="1942969" y="149419"/>
                    <a:pt x="1944769" y="148904"/>
                    <a:pt x="1945797" y="148904"/>
                  </a:cubicBezTo>
                  <a:cubicBezTo>
                    <a:pt x="1950427" y="148904"/>
                    <a:pt x="1952741" y="151390"/>
                    <a:pt x="1952741" y="156362"/>
                  </a:cubicBezTo>
                  <a:cubicBezTo>
                    <a:pt x="1952741" y="158763"/>
                    <a:pt x="1952055" y="160649"/>
                    <a:pt x="1950684" y="162020"/>
                  </a:cubicBezTo>
                  <a:cubicBezTo>
                    <a:pt x="1955827" y="162020"/>
                    <a:pt x="1958399" y="164592"/>
                    <a:pt x="1958399" y="169736"/>
                  </a:cubicBezTo>
                  <a:lnTo>
                    <a:pt x="1946055" y="169736"/>
                  </a:lnTo>
                  <a:cubicBezTo>
                    <a:pt x="1946055" y="165449"/>
                    <a:pt x="1944683" y="161935"/>
                    <a:pt x="1941940" y="159191"/>
                  </a:cubicBezTo>
                  <a:cubicBezTo>
                    <a:pt x="1939197" y="156448"/>
                    <a:pt x="1935682" y="155077"/>
                    <a:pt x="1931396" y="155077"/>
                  </a:cubicBezTo>
                  <a:close/>
                  <a:moveTo>
                    <a:pt x="1316744" y="142732"/>
                  </a:moveTo>
                  <a:cubicBezTo>
                    <a:pt x="1322744" y="142732"/>
                    <a:pt x="1325745" y="145304"/>
                    <a:pt x="1325745" y="150447"/>
                  </a:cubicBezTo>
                  <a:cubicBezTo>
                    <a:pt x="1328317" y="149419"/>
                    <a:pt x="1330117" y="148904"/>
                    <a:pt x="1331145" y="148904"/>
                  </a:cubicBezTo>
                  <a:cubicBezTo>
                    <a:pt x="1335775" y="148904"/>
                    <a:pt x="1338089" y="151390"/>
                    <a:pt x="1338089" y="156362"/>
                  </a:cubicBezTo>
                  <a:cubicBezTo>
                    <a:pt x="1338089" y="158763"/>
                    <a:pt x="1337403" y="160649"/>
                    <a:pt x="1336032" y="162020"/>
                  </a:cubicBezTo>
                  <a:cubicBezTo>
                    <a:pt x="1341175" y="162020"/>
                    <a:pt x="1343747" y="164592"/>
                    <a:pt x="1343747" y="169736"/>
                  </a:cubicBezTo>
                  <a:lnTo>
                    <a:pt x="1331403" y="169736"/>
                  </a:lnTo>
                  <a:cubicBezTo>
                    <a:pt x="1331403" y="165449"/>
                    <a:pt x="1330031" y="161935"/>
                    <a:pt x="1327288" y="159191"/>
                  </a:cubicBezTo>
                  <a:cubicBezTo>
                    <a:pt x="1324545" y="156448"/>
                    <a:pt x="1321030" y="155077"/>
                    <a:pt x="1316744" y="155077"/>
                  </a:cubicBezTo>
                  <a:close/>
                  <a:moveTo>
                    <a:pt x="702092" y="142732"/>
                  </a:moveTo>
                  <a:cubicBezTo>
                    <a:pt x="708092" y="142732"/>
                    <a:pt x="711093" y="145304"/>
                    <a:pt x="711093" y="150447"/>
                  </a:cubicBezTo>
                  <a:cubicBezTo>
                    <a:pt x="713665" y="149419"/>
                    <a:pt x="715465" y="148904"/>
                    <a:pt x="716493" y="148904"/>
                  </a:cubicBezTo>
                  <a:cubicBezTo>
                    <a:pt x="721123" y="148904"/>
                    <a:pt x="723437" y="151390"/>
                    <a:pt x="723437" y="156362"/>
                  </a:cubicBezTo>
                  <a:cubicBezTo>
                    <a:pt x="723437" y="158763"/>
                    <a:pt x="722751" y="160649"/>
                    <a:pt x="721380" y="162020"/>
                  </a:cubicBezTo>
                  <a:cubicBezTo>
                    <a:pt x="726523" y="162020"/>
                    <a:pt x="729095" y="164592"/>
                    <a:pt x="729095" y="169736"/>
                  </a:cubicBezTo>
                  <a:lnTo>
                    <a:pt x="716751" y="169736"/>
                  </a:lnTo>
                  <a:cubicBezTo>
                    <a:pt x="716751" y="165449"/>
                    <a:pt x="715379" y="161935"/>
                    <a:pt x="712636" y="159191"/>
                  </a:cubicBezTo>
                  <a:cubicBezTo>
                    <a:pt x="709893" y="156448"/>
                    <a:pt x="706378" y="155077"/>
                    <a:pt x="702092" y="155077"/>
                  </a:cubicBezTo>
                  <a:close/>
                  <a:moveTo>
                    <a:pt x="87440" y="142732"/>
                  </a:moveTo>
                  <a:cubicBezTo>
                    <a:pt x="93441" y="142732"/>
                    <a:pt x="96441" y="145304"/>
                    <a:pt x="96441" y="150447"/>
                  </a:cubicBezTo>
                  <a:cubicBezTo>
                    <a:pt x="99013" y="149419"/>
                    <a:pt x="100813" y="148904"/>
                    <a:pt x="101842" y="148904"/>
                  </a:cubicBezTo>
                  <a:cubicBezTo>
                    <a:pt x="106471" y="148904"/>
                    <a:pt x="108785" y="151390"/>
                    <a:pt x="108785" y="156362"/>
                  </a:cubicBezTo>
                  <a:cubicBezTo>
                    <a:pt x="108785" y="158763"/>
                    <a:pt x="108100" y="160649"/>
                    <a:pt x="106728" y="162020"/>
                  </a:cubicBezTo>
                  <a:cubicBezTo>
                    <a:pt x="111872" y="162020"/>
                    <a:pt x="114443" y="164592"/>
                    <a:pt x="114443" y="169736"/>
                  </a:cubicBezTo>
                  <a:lnTo>
                    <a:pt x="102099" y="169736"/>
                  </a:lnTo>
                  <a:cubicBezTo>
                    <a:pt x="102099" y="165449"/>
                    <a:pt x="100727" y="161935"/>
                    <a:pt x="97984" y="159191"/>
                  </a:cubicBezTo>
                  <a:cubicBezTo>
                    <a:pt x="95241" y="156448"/>
                    <a:pt x="91726" y="155077"/>
                    <a:pt x="87440" y="155077"/>
                  </a:cubicBezTo>
                  <a:close/>
                  <a:moveTo>
                    <a:pt x="2519042" y="124730"/>
                  </a:moveTo>
                  <a:cubicBezTo>
                    <a:pt x="2525386" y="124730"/>
                    <a:pt x="2530615" y="127173"/>
                    <a:pt x="2534730" y="132059"/>
                  </a:cubicBezTo>
                  <a:cubicBezTo>
                    <a:pt x="2538845" y="136946"/>
                    <a:pt x="2540902" y="142646"/>
                    <a:pt x="2540902" y="149162"/>
                  </a:cubicBezTo>
                  <a:lnTo>
                    <a:pt x="2540902" y="172307"/>
                  </a:lnTo>
                  <a:lnTo>
                    <a:pt x="2533187" y="172307"/>
                  </a:lnTo>
                  <a:lnTo>
                    <a:pt x="2533187" y="149162"/>
                  </a:lnTo>
                  <a:cubicBezTo>
                    <a:pt x="2533187" y="145047"/>
                    <a:pt x="2531815" y="141446"/>
                    <a:pt x="2529072" y="138360"/>
                  </a:cubicBezTo>
                  <a:cubicBezTo>
                    <a:pt x="2526329" y="135274"/>
                    <a:pt x="2522986" y="133731"/>
                    <a:pt x="2519042" y="133731"/>
                  </a:cubicBezTo>
                  <a:cubicBezTo>
                    <a:pt x="2516128" y="133731"/>
                    <a:pt x="2513470" y="134545"/>
                    <a:pt x="2511070" y="136174"/>
                  </a:cubicBezTo>
                  <a:cubicBezTo>
                    <a:pt x="2508670" y="137803"/>
                    <a:pt x="2507469" y="139989"/>
                    <a:pt x="2507469" y="142732"/>
                  </a:cubicBezTo>
                  <a:cubicBezTo>
                    <a:pt x="2507469" y="147876"/>
                    <a:pt x="2509613" y="150447"/>
                    <a:pt x="2513899" y="150447"/>
                  </a:cubicBezTo>
                  <a:cubicBezTo>
                    <a:pt x="2517328" y="150447"/>
                    <a:pt x="2519042" y="148304"/>
                    <a:pt x="2519042" y="144018"/>
                  </a:cubicBezTo>
                  <a:lnTo>
                    <a:pt x="2517756" y="141446"/>
                  </a:lnTo>
                  <a:cubicBezTo>
                    <a:pt x="2522900" y="141446"/>
                    <a:pt x="2525472" y="144875"/>
                    <a:pt x="2525472" y="151733"/>
                  </a:cubicBezTo>
                  <a:cubicBezTo>
                    <a:pt x="2525472" y="156877"/>
                    <a:pt x="2522900" y="159449"/>
                    <a:pt x="2517756" y="159449"/>
                  </a:cubicBezTo>
                  <a:cubicBezTo>
                    <a:pt x="2515870" y="159449"/>
                    <a:pt x="2514499" y="159020"/>
                    <a:pt x="2513642" y="158163"/>
                  </a:cubicBezTo>
                  <a:cubicBezTo>
                    <a:pt x="2513642" y="161592"/>
                    <a:pt x="2511841" y="164249"/>
                    <a:pt x="2508241" y="166135"/>
                  </a:cubicBezTo>
                  <a:cubicBezTo>
                    <a:pt x="2505498" y="167678"/>
                    <a:pt x="2502240" y="168450"/>
                    <a:pt x="2498468" y="168450"/>
                  </a:cubicBezTo>
                  <a:cubicBezTo>
                    <a:pt x="2501897" y="164163"/>
                    <a:pt x="2503612" y="160734"/>
                    <a:pt x="2503612" y="158163"/>
                  </a:cubicBezTo>
                  <a:cubicBezTo>
                    <a:pt x="2503612" y="156620"/>
                    <a:pt x="2502969" y="154219"/>
                    <a:pt x="2501683" y="150962"/>
                  </a:cubicBezTo>
                  <a:cubicBezTo>
                    <a:pt x="2500397" y="147704"/>
                    <a:pt x="2499754" y="145390"/>
                    <a:pt x="2499754" y="144018"/>
                  </a:cubicBezTo>
                  <a:cubicBezTo>
                    <a:pt x="2499926" y="138703"/>
                    <a:pt x="2501854" y="134160"/>
                    <a:pt x="2505541" y="130388"/>
                  </a:cubicBezTo>
                  <a:cubicBezTo>
                    <a:pt x="2509227" y="126616"/>
                    <a:pt x="2513727" y="124730"/>
                    <a:pt x="2519042" y="124730"/>
                  </a:cubicBezTo>
                  <a:close/>
                  <a:moveTo>
                    <a:pt x="1904392" y="124730"/>
                  </a:moveTo>
                  <a:cubicBezTo>
                    <a:pt x="1910736" y="124730"/>
                    <a:pt x="1915965" y="127173"/>
                    <a:pt x="1920080" y="132059"/>
                  </a:cubicBezTo>
                  <a:cubicBezTo>
                    <a:pt x="1924195" y="136946"/>
                    <a:pt x="1926252" y="142646"/>
                    <a:pt x="1926252" y="149162"/>
                  </a:cubicBezTo>
                  <a:lnTo>
                    <a:pt x="1926252" y="172307"/>
                  </a:lnTo>
                  <a:lnTo>
                    <a:pt x="1918537" y="172307"/>
                  </a:lnTo>
                  <a:lnTo>
                    <a:pt x="1918537" y="149162"/>
                  </a:lnTo>
                  <a:cubicBezTo>
                    <a:pt x="1918537" y="145047"/>
                    <a:pt x="1917165" y="141446"/>
                    <a:pt x="1914422" y="138360"/>
                  </a:cubicBezTo>
                  <a:cubicBezTo>
                    <a:pt x="1911679" y="135274"/>
                    <a:pt x="1908336" y="133731"/>
                    <a:pt x="1904392" y="133731"/>
                  </a:cubicBezTo>
                  <a:cubicBezTo>
                    <a:pt x="1901478" y="133731"/>
                    <a:pt x="1898820" y="134545"/>
                    <a:pt x="1896420" y="136174"/>
                  </a:cubicBezTo>
                  <a:cubicBezTo>
                    <a:pt x="1894020" y="137803"/>
                    <a:pt x="1892819" y="139989"/>
                    <a:pt x="1892819" y="142732"/>
                  </a:cubicBezTo>
                  <a:cubicBezTo>
                    <a:pt x="1892819" y="147876"/>
                    <a:pt x="1894963" y="150447"/>
                    <a:pt x="1899249" y="150447"/>
                  </a:cubicBezTo>
                  <a:cubicBezTo>
                    <a:pt x="1902678" y="150447"/>
                    <a:pt x="1904392" y="148304"/>
                    <a:pt x="1904392" y="144018"/>
                  </a:cubicBezTo>
                  <a:lnTo>
                    <a:pt x="1903106" y="141446"/>
                  </a:lnTo>
                  <a:cubicBezTo>
                    <a:pt x="1908250" y="141446"/>
                    <a:pt x="1910822" y="144875"/>
                    <a:pt x="1910822" y="151733"/>
                  </a:cubicBezTo>
                  <a:cubicBezTo>
                    <a:pt x="1910822" y="156877"/>
                    <a:pt x="1908250" y="159449"/>
                    <a:pt x="1903106" y="159449"/>
                  </a:cubicBezTo>
                  <a:cubicBezTo>
                    <a:pt x="1901220" y="159449"/>
                    <a:pt x="1899849" y="159020"/>
                    <a:pt x="1898992" y="158163"/>
                  </a:cubicBezTo>
                  <a:cubicBezTo>
                    <a:pt x="1898992" y="161592"/>
                    <a:pt x="1897191" y="164249"/>
                    <a:pt x="1893591" y="166135"/>
                  </a:cubicBezTo>
                  <a:cubicBezTo>
                    <a:pt x="1890848" y="167678"/>
                    <a:pt x="1887590" y="168450"/>
                    <a:pt x="1883818" y="168450"/>
                  </a:cubicBezTo>
                  <a:cubicBezTo>
                    <a:pt x="1887247" y="164163"/>
                    <a:pt x="1888962" y="160734"/>
                    <a:pt x="1888962" y="158163"/>
                  </a:cubicBezTo>
                  <a:cubicBezTo>
                    <a:pt x="1888962" y="156620"/>
                    <a:pt x="1888319" y="154219"/>
                    <a:pt x="1887033" y="150962"/>
                  </a:cubicBezTo>
                  <a:cubicBezTo>
                    <a:pt x="1885747" y="147704"/>
                    <a:pt x="1885104" y="145390"/>
                    <a:pt x="1885104" y="144018"/>
                  </a:cubicBezTo>
                  <a:cubicBezTo>
                    <a:pt x="1885276" y="138703"/>
                    <a:pt x="1887204" y="134160"/>
                    <a:pt x="1890891" y="130388"/>
                  </a:cubicBezTo>
                  <a:cubicBezTo>
                    <a:pt x="1894577" y="126616"/>
                    <a:pt x="1899077" y="124730"/>
                    <a:pt x="1904392" y="124730"/>
                  </a:cubicBezTo>
                  <a:close/>
                  <a:moveTo>
                    <a:pt x="1289740" y="124730"/>
                  </a:moveTo>
                  <a:cubicBezTo>
                    <a:pt x="1296084" y="124730"/>
                    <a:pt x="1301313" y="127173"/>
                    <a:pt x="1305428" y="132059"/>
                  </a:cubicBezTo>
                  <a:cubicBezTo>
                    <a:pt x="1309543" y="136946"/>
                    <a:pt x="1311600" y="142646"/>
                    <a:pt x="1311600" y="149162"/>
                  </a:cubicBezTo>
                  <a:lnTo>
                    <a:pt x="1311600" y="172307"/>
                  </a:lnTo>
                  <a:lnTo>
                    <a:pt x="1303885" y="172307"/>
                  </a:lnTo>
                  <a:lnTo>
                    <a:pt x="1303885" y="149162"/>
                  </a:lnTo>
                  <a:cubicBezTo>
                    <a:pt x="1303885" y="145047"/>
                    <a:pt x="1302513" y="141446"/>
                    <a:pt x="1299770" y="138360"/>
                  </a:cubicBezTo>
                  <a:cubicBezTo>
                    <a:pt x="1297027" y="135274"/>
                    <a:pt x="1293684" y="133731"/>
                    <a:pt x="1289740" y="133731"/>
                  </a:cubicBezTo>
                  <a:cubicBezTo>
                    <a:pt x="1286826" y="133731"/>
                    <a:pt x="1284168" y="134545"/>
                    <a:pt x="1281768" y="136174"/>
                  </a:cubicBezTo>
                  <a:cubicBezTo>
                    <a:pt x="1279368" y="137803"/>
                    <a:pt x="1278167" y="139989"/>
                    <a:pt x="1278167" y="142732"/>
                  </a:cubicBezTo>
                  <a:cubicBezTo>
                    <a:pt x="1278167" y="147876"/>
                    <a:pt x="1280311" y="150447"/>
                    <a:pt x="1284597" y="150447"/>
                  </a:cubicBezTo>
                  <a:cubicBezTo>
                    <a:pt x="1288026" y="150447"/>
                    <a:pt x="1289740" y="148304"/>
                    <a:pt x="1289740" y="144018"/>
                  </a:cubicBezTo>
                  <a:lnTo>
                    <a:pt x="1288454" y="141446"/>
                  </a:lnTo>
                  <a:cubicBezTo>
                    <a:pt x="1293598" y="141446"/>
                    <a:pt x="1296170" y="144875"/>
                    <a:pt x="1296170" y="151733"/>
                  </a:cubicBezTo>
                  <a:cubicBezTo>
                    <a:pt x="1296170" y="156877"/>
                    <a:pt x="1293598" y="159449"/>
                    <a:pt x="1288454" y="159449"/>
                  </a:cubicBezTo>
                  <a:cubicBezTo>
                    <a:pt x="1286568" y="159449"/>
                    <a:pt x="1285197" y="159020"/>
                    <a:pt x="1284340" y="158163"/>
                  </a:cubicBezTo>
                  <a:cubicBezTo>
                    <a:pt x="1284340" y="161592"/>
                    <a:pt x="1282539" y="164249"/>
                    <a:pt x="1278939" y="166135"/>
                  </a:cubicBezTo>
                  <a:cubicBezTo>
                    <a:pt x="1276196" y="167678"/>
                    <a:pt x="1272938" y="168450"/>
                    <a:pt x="1269166" y="168450"/>
                  </a:cubicBezTo>
                  <a:cubicBezTo>
                    <a:pt x="1272595" y="164163"/>
                    <a:pt x="1274310" y="160734"/>
                    <a:pt x="1274310" y="158163"/>
                  </a:cubicBezTo>
                  <a:cubicBezTo>
                    <a:pt x="1274310" y="156620"/>
                    <a:pt x="1273667" y="154219"/>
                    <a:pt x="1272381" y="150962"/>
                  </a:cubicBezTo>
                  <a:cubicBezTo>
                    <a:pt x="1271095" y="147704"/>
                    <a:pt x="1270452" y="145390"/>
                    <a:pt x="1270452" y="144018"/>
                  </a:cubicBezTo>
                  <a:cubicBezTo>
                    <a:pt x="1270624" y="138703"/>
                    <a:pt x="1272552" y="134160"/>
                    <a:pt x="1276239" y="130388"/>
                  </a:cubicBezTo>
                  <a:cubicBezTo>
                    <a:pt x="1279925" y="126616"/>
                    <a:pt x="1284425" y="124730"/>
                    <a:pt x="1289740" y="124730"/>
                  </a:cubicBezTo>
                  <a:close/>
                  <a:moveTo>
                    <a:pt x="675088" y="124730"/>
                  </a:moveTo>
                  <a:cubicBezTo>
                    <a:pt x="681432" y="124730"/>
                    <a:pt x="686661" y="127173"/>
                    <a:pt x="690776" y="132059"/>
                  </a:cubicBezTo>
                  <a:cubicBezTo>
                    <a:pt x="694891" y="136946"/>
                    <a:pt x="696948" y="142646"/>
                    <a:pt x="696948" y="149162"/>
                  </a:cubicBezTo>
                  <a:lnTo>
                    <a:pt x="696948" y="172307"/>
                  </a:lnTo>
                  <a:lnTo>
                    <a:pt x="689233" y="172307"/>
                  </a:lnTo>
                  <a:lnTo>
                    <a:pt x="689233" y="149162"/>
                  </a:lnTo>
                  <a:cubicBezTo>
                    <a:pt x="689233" y="145047"/>
                    <a:pt x="687861" y="141446"/>
                    <a:pt x="685118" y="138360"/>
                  </a:cubicBezTo>
                  <a:cubicBezTo>
                    <a:pt x="682375" y="135274"/>
                    <a:pt x="679032" y="133731"/>
                    <a:pt x="675088" y="133731"/>
                  </a:cubicBezTo>
                  <a:cubicBezTo>
                    <a:pt x="672174" y="133731"/>
                    <a:pt x="669516" y="134545"/>
                    <a:pt x="667116" y="136174"/>
                  </a:cubicBezTo>
                  <a:cubicBezTo>
                    <a:pt x="664716" y="137803"/>
                    <a:pt x="663515" y="139989"/>
                    <a:pt x="663515" y="142732"/>
                  </a:cubicBezTo>
                  <a:cubicBezTo>
                    <a:pt x="663515" y="147876"/>
                    <a:pt x="665659" y="150447"/>
                    <a:pt x="669945" y="150447"/>
                  </a:cubicBezTo>
                  <a:cubicBezTo>
                    <a:pt x="673374" y="150447"/>
                    <a:pt x="675088" y="148304"/>
                    <a:pt x="675088" y="144018"/>
                  </a:cubicBezTo>
                  <a:lnTo>
                    <a:pt x="673802" y="141446"/>
                  </a:lnTo>
                  <a:cubicBezTo>
                    <a:pt x="678946" y="141446"/>
                    <a:pt x="681518" y="144875"/>
                    <a:pt x="681518" y="151733"/>
                  </a:cubicBezTo>
                  <a:cubicBezTo>
                    <a:pt x="681518" y="156877"/>
                    <a:pt x="678946" y="159449"/>
                    <a:pt x="673802" y="159449"/>
                  </a:cubicBezTo>
                  <a:cubicBezTo>
                    <a:pt x="671916" y="159449"/>
                    <a:pt x="670545" y="159020"/>
                    <a:pt x="669688" y="158163"/>
                  </a:cubicBezTo>
                  <a:cubicBezTo>
                    <a:pt x="669688" y="161592"/>
                    <a:pt x="667887" y="164249"/>
                    <a:pt x="664287" y="166135"/>
                  </a:cubicBezTo>
                  <a:cubicBezTo>
                    <a:pt x="661544" y="167678"/>
                    <a:pt x="658286" y="168450"/>
                    <a:pt x="654514" y="168450"/>
                  </a:cubicBezTo>
                  <a:cubicBezTo>
                    <a:pt x="657943" y="164163"/>
                    <a:pt x="659658" y="160734"/>
                    <a:pt x="659658" y="158163"/>
                  </a:cubicBezTo>
                  <a:cubicBezTo>
                    <a:pt x="659658" y="156620"/>
                    <a:pt x="659015" y="154219"/>
                    <a:pt x="657729" y="150962"/>
                  </a:cubicBezTo>
                  <a:cubicBezTo>
                    <a:pt x="656443" y="147704"/>
                    <a:pt x="655800" y="145390"/>
                    <a:pt x="655800" y="144018"/>
                  </a:cubicBezTo>
                  <a:cubicBezTo>
                    <a:pt x="655972" y="138703"/>
                    <a:pt x="657900" y="134160"/>
                    <a:pt x="661587" y="130388"/>
                  </a:cubicBezTo>
                  <a:cubicBezTo>
                    <a:pt x="665273" y="126616"/>
                    <a:pt x="669773" y="124730"/>
                    <a:pt x="675088" y="124730"/>
                  </a:cubicBezTo>
                  <a:close/>
                  <a:moveTo>
                    <a:pt x="60437" y="124730"/>
                  </a:moveTo>
                  <a:cubicBezTo>
                    <a:pt x="66780" y="124730"/>
                    <a:pt x="72009" y="127173"/>
                    <a:pt x="76124" y="132059"/>
                  </a:cubicBezTo>
                  <a:cubicBezTo>
                    <a:pt x="80239" y="136946"/>
                    <a:pt x="82296" y="142646"/>
                    <a:pt x="82296" y="149162"/>
                  </a:cubicBezTo>
                  <a:lnTo>
                    <a:pt x="82296" y="172307"/>
                  </a:lnTo>
                  <a:lnTo>
                    <a:pt x="74581" y="172307"/>
                  </a:lnTo>
                  <a:lnTo>
                    <a:pt x="74581" y="149162"/>
                  </a:lnTo>
                  <a:cubicBezTo>
                    <a:pt x="74581" y="145047"/>
                    <a:pt x="73210" y="141446"/>
                    <a:pt x="70466" y="138360"/>
                  </a:cubicBezTo>
                  <a:cubicBezTo>
                    <a:pt x="67723" y="135274"/>
                    <a:pt x="64380" y="133731"/>
                    <a:pt x="60437" y="133731"/>
                  </a:cubicBezTo>
                  <a:cubicBezTo>
                    <a:pt x="57522" y="133731"/>
                    <a:pt x="54864" y="134545"/>
                    <a:pt x="52464" y="136174"/>
                  </a:cubicBezTo>
                  <a:cubicBezTo>
                    <a:pt x="50064" y="137803"/>
                    <a:pt x="48864" y="139989"/>
                    <a:pt x="48864" y="142732"/>
                  </a:cubicBezTo>
                  <a:cubicBezTo>
                    <a:pt x="48864" y="147876"/>
                    <a:pt x="51007" y="150447"/>
                    <a:pt x="55293" y="150447"/>
                  </a:cubicBezTo>
                  <a:cubicBezTo>
                    <a:pt x="58722" y="150447"/>
                    <a:pt x="60437" y="148304"/>
                    <a:pt x="60437" y="144018"/>
                  </a:cubicBezTo>
                  <a:lnTo>
                    <a:pt x="59151" y="141446"/>
                  </a:lnTo>
                  <a:cubicBezTo>
                    <a:pt x="64294" y="141446"/>
                    <a:pt x="66866" y="144875"/>
                    <a:pt x="66866" y="151733"/>
                  </a:cubicBezTo>
                  <a:cubicBezTo>
                    <a:pt x="66866" y="156877"/>
                    <a:pt x="64294" y="159449"/>
                    <a:pt x="59151" y="159449"/>
                  </a:cubicBezTo>
                  <a:cubicBezTo>
                    <a:pt x="57265" y="159449"/>
                    <a:pt x="55893" y="159020"/>
                    <a:pt x="55036" y="158163"/>
                  </a:cubicBezTo>
                  <a:cubicBezTo>
                    <a:pt x="55036" y="161592"/>
                    <a:pt x="53236" y="164249"/>
                    <a:pt x="49635" y="166135"/>
                  </a:cubicBezTo>
                  <a:cubicBezTo>
                    <a:pt x="46892" y="167678"/>
                    <a:pt x="43634" y="168450"/>
                    <a:pt x="39863" y="168450"/>
                  </a:cubicBezTo>
                  <a:cubicBezTo>
                    <a:pt x="43292" y="164163"/>
                    <a:pt x="45006" y="160734"/>
                    <a:pt x="45006" y="158163"/>
                  </a:cubicBezTo>
                  <a:cubicBezTo>
                    <a:pt x="45006" y="156620"/>
                    <a:pt x="44363" y="154219"/>
                    <a:pt x="43077" y="150962"/>
                  </a:cubicBezTo>
                  <a:cubicBezTo>
                    <a:pt x="41791" y="147704"/>
                    <a:pt x="41148" y="145390"/>
                    <a:pt x="41148" y="144018"/>
                  </a:cubicBezTo>
                  <a:cubicBezTo>
                    <a:pt x="41320" y="138703"/>
                    <a:pt x="43249" y="134160"/>
                    <a:pt x="46935" y="130388"/>
                  </a:cubicBezTo>
                  <a:cubicBezTo>
                    <a:pt x="50621" y="126616"/>
                    <a:pt x="55122" y="124730"/>
                    <a:pt x="60437" y="124730"/>
                  </a:cubicBezTo>
                  <a:close/>
                  <a:moveTo>
                    <a:pt x="2664346" y="123444"/>
                  </a:moveTo>
                  <a:cubicBezTo>
                    <a:pt x="2666061" y="124644"/>
                    <a:pt x="2666918" y="126787"/>
                    <a:pt x="2666918" y="129873"/>
                  </a:cubicBezTo>
                  <a:cubicBezTo>
                    <a:pt x="2666746" y="135017"/>
                    <a:pt x="2664775" y="139303"/>
                    <a:pt x="2661003" y="142732"/>
                  </a:cubicBezTo>
                  <a:cubicBezTo>
                    <a:pt x="2657231" y="146161"/>
                    <a:pt x="2652773" y="147876"/>
                    <a:pt x="2647630" y="147876"/>
                  </a:cubicBezTo>
                  <a:cubicBezTo>
                    <a:pt x="2644887" y="147876"/>
                    <a:pt x="2640815" y="147233"/>
                    <a:pt x="2635414" y="145947"/>
                  </a:cubicBezTo>
                  <a:cubicBezTo>
                    <a:pt x="2630013" y="144661"/>
                    <a:pt x="2625941" y="144018"/>
                    <a:pt x="2623198" y="144018"/>
                  </a:cubicBezTo>
                  <a:lnTo>
                    <a:pt x="2616769" y="144018"/>
                  </a:lnTo>
                  <a:cubicBezTo>
                    <a:pt x="2623627" y="147447"/>
                    <a:pt x="2627056" y="152162"/>
                    <a:pt x="2627056" y="158163"/>
                  </a:cubicBezTo>
                  <a:cubicBezTo>
                    <a:pt x="2616597" y="152162"/>
                    <a:pt x="2608882" y="149162"/>
                    <a:pt x="2603910" y="149162"/>
                  </a:cubicBezTo>
                  <a:cubicBezTo>
                    <a:pt x="2595338" y="149162"/>
                    <a:pt x="2585051" y="153448"/>
                    <a:pt x="2573049" y="162020"/>
                  </a:cubicBezTo>
                  <a:lnTo>
                    <a:pt x="2569191" y="159449"/>
                  </a:lnTo>
                  <a:cubicBezTo>
                    <a:pt x="2583593" y="142304"/>
                    <a:pt x="2601595" y="133731"/>
                    <a:pt x="2623198" y="133731"/>
                  </a:cubicBezTo>
                  <a:cubicBezTo>
                    <a:pt x="2625427" y="133731"/>
                    <a:pt x="2628856" y="133945"/>
                    <a:pt x="2633485" y="134374"/>
                  </a:cubicBezTo>
                  <a:cubicBezTo>
                    <a:pt x="2638114" y="134803"/>
                    <a:pt x="2641543" y="135017"/>
                    <a:pt x="2643772" y="135017"/>
                  </a:cubicBezTo>
                  <a:cubicBezTo>
                    <a:pt x="2655774" y="135017"/>
                    <a:pt x="2662632" y="131159"/>
                    <a:pt x="2664346" y="123444"/>
                  </a:cubicBezTo>
                  <a:close/>
                  <a:moveTo>
                    <a:pt x="2049696" y="123444"/>
                  </a:moveTo>
                  <a:cubicBezTo>
                    <a:pt x="2051411" y="124644"/>
                    <a:pt x="2052268" y="126787"/>
                    <a:pt x="2052268" y="129873"/>
                  </a:cubicBezTo>
                  <a:cubicBezTo>
                    <a:pt x="2052096" y="135017"/>
                    <a:pt x="2050125" y="139303"/>
                    <a:pt x="2046353" y="142732"/>
                  </a:cubicBezTo>
                  <a:cubicBezTo>
                    <a:pt x="2042581" y="146161"/>
                    <a:pt x="2038123" y="147876"/>
                    <a:pt x="2032980" y="147876"/>
                  </a:cubicBezTo>
                  <a:cubicBezTo>
                    <a:pt x="2030237" y="147876"/>
                    <a:pt x="2026165" y="147233"/>
                    <a:pt x="2020764" y="145947"/>
                  </a:cubicBezTo>
                  <a:cubicBezTo>
                    <a:pt x="2015363" y="144661"/>
                    <a:pt x="2011291" y="144018"/>
                    <a:pt x="2008548" y="144018"/>
                  </a:cubicBezTo>
                  <a:lnTo>
                    <a:pt x="2002119" y="144018"/>
                  </a:lnTo>
                  <a:cubicBezTo>
                    <a:pt x="2008977" y="147447"/>
                    <a:pt x="2012406" y="152162"/>
                    <a:pt x="2012406" y="158163"/>
                  </a:cubicBezTo>
                  <a:cubicBezTo>
                    <a:pt x="2001947" y="152162"/>
                    <a:pt x="1994232" y="149162"/>
                    <a:pt x="1989260" y="149162"/>
                  </a:cubicBezTo>
                  <a:cubicBezTo>
                    <a:pt x="1980688" y="149162"/>
                    <a:pt x="1970401" y="153448"/>
                    <a:pt x="1958399" y="162020"/>
                  </a:cubicBezTo>
                  <a:lnTo>
                    <a:pt x="1954541" y="159449"/>
                  </a:lnTo>
                  <a:cubicBezTo>
                    <a:pt x="1968943" y="142304"/>
                    <a:pt x="1986945" y="133731"/>
                    <a:pt x="2008548" y="133731"/>
                  </a:cubicBezTo>
                  <a:cubicBezTo>
                    <a:pt x="2010777" y="133731"/>
                    <a:pt x="2014206" y="133945"/>
                    <a:pt x="2018835" y="134374"/>
                  </a:cubicBezTo>
                  <a:cubicBezTo>
                    <a:pt x="2023464" y="134803"/>
                    <a:pt x="2026893" y="135017"/>
                    <a:pt x="2029122" y="135017"/>
                  </a:cubicBezTo>
                  <a:cubicBezTo>
                    <a:pt x="2041124" y="135017"/>
                    <a:pt x="2047982" y="131159"/>
                    <a:pt x="2049696" y="123444"/>
                  </a:cubicBezTo>
                  <a:close/>
                  <a:moveTo>
                    <a:pt x="1435044" y="123444"/>
                  </a:moveTo>
                  <a:cubicBezTo>
                    <a:pt x="1436759" y="124644"/>
                    <a:pt x="1437616" y="126787"/>
                    <a:pt x="1437616" y="129873"/>
                  </a:cubicBezTo>
                  <a:cubicBezTo>
                    <a:pt x="1437444" y="135017"/>
                    <a:pt x="1435473" y="139303"/>
                    <a:pt x="1431701" y="142732"/>
                  </a:cubicBezTo>
                  <a:cubicBezTo>
                    <a:pt x="1427929" y="146161"/>
                    <a:pt x="1423471" y="147876"/>
                    <a:pt x="1418328" y="147876"/>
                  </a:cubicBezTo>
                  <a:cubicBezTo>
                    <a:pt x="1415585" y="147876"/>
                    <a:pt x="1411513" y="147233"/>
                    <a:pt x="1406112" y="145947"/>
                  </a:cubicBezTo>
                  <a:cubicBezTo>
                    <a:pt x="1400711" y="144661"/>
                    <a:pt x="1396639" y="144018"/>
                    <a:pt x="1393896" y="144018"/>
                  </a:cubicBezTo>
                  <a:lnTo>
                    <a:pt x="1387467" y="144018"/>
                  </a:lnTo>
                  <a:cubicBezTo>
                    <a:pt x="1394325" y="147447"/>
                    <a:pt x="1397754" y="152162"/>
                    <a:pt x="1397754" y="158163"/>
                  </a:cubicBezTo>
                  <a:cubicBezTo>
                    <a:pt x="1387295" y="152162"/>
                    <a:pt x="1379580" y="149162"/>
                    <a:pt x="1374608" y="149162"/>
                  </a:cubicBezTo>
                  <a:cubicBezTo>
                    <a:pt x="1366036" y="149162"/>
                    <a:pt x="1355749" y="153448"/>
                    <a:pt x="1343747" y="162020"/>
                  </a:cubicBezTo>
                  <a:lnTo>
                    <a:pt x="1339889" y="159449"/>
                  </a:lnTo>
                  <a:cubicBezTo>
                    <a:pt x="1354291" y="142304"/>
                    <a:pt x="1372293" y="133731"/>
                    <a:pt x="1393896" y="133731"/>
                  </a:cubicBezTo>
                  <a:cubicBezTo>
                    <a:pt x="1396125" y="133731"/>
                    <a:pt x="1399554" y="133945"/>
                    <a:pt x="1404183" y="134374"/>
                  </a:cubicBezTo>
                  <a:cubicBezTo>
                    <a:pt x="1408812" y="134803"/>
                    <a:pt x="1412241" y="135017"/>
                    <a:pt x="1414470" y="135017"/>
                  </a:cubicBezTo>
                  <a:cubicBezTo>
                    <a:pt x="1426472" y="135017"/>
                    <a:pt x="1433330" y="131159"/>
                    <a:pt x="1435044" y="123444"/>
                  </a:cubicBezTo>
                  <a:close/>
                  <a:moveTo>
                    <a:pt x="820392" y="123444"/>
                  </a:moveTo>
                  <a:cubicBezTo>
                    <a:pt x="822107" y="124644"/>
                    <a:pt x="822964" y="126787"/>
                    <a:pt x="822964" y="129873"/>
                  </a:cubicBezTo>
                  <a:cubicBezTo>
                    <a:pt x="822792" y="135017"/>
                    <a:pt x="820821" y="139303"/>
                    <a:pt x="817049" y="142732"/>
                  </a:cubicBezTo>
                  <a:cubicBezTo>
                    <a:pt x="813277" y="146161"/>
                    <a:pt x="808819" y="147876"/>
                    <a:pt x="803676" y="147876"/>
                  </a:cubicBezTo>
                  <a:cubicBezTo>
                    <a:pt x="800933" y="147876"/>
                    <a:pt x="796861" y="147233"/>
                    <a:pt x="791460" y="145947"/>
                  </a:cubicBezTo>
                  <a:cubicBezTo>
                    <a:pt x="786059" y="144661"/>
                    <a:pt x="781987" y="144018"/>
                    <a:pt x="779244" y="144018"/>
                  </a:cubicBezTo>
                  <a:lnTo>
                    <a:pt x="772815" y="144018"/>
                  </a:lnTo>
                  <a:cubicBezTo>
                    <a:pt x="779673" y="147447"/>
                    <a:pt x="783102" y="152162"/>
                    <a:pt x="783102" y="158163"/>
                  </a:cubicBezTo>
                  <a:cubicBezTo>
                    <a:pt x="772643" y="152162"/>
                    <a:pt x="764928" y="149162"/>
                    <a:pt x="759956" y="149162"/>
                  </a:cubicBezTo>
                  <a:cubicBezTo>
                    <a:pt x="751384" y="149162"/>
                    <a:pt x="741097" y="153448"/>
                    <a:pt x="729095" y="162020"/>
                  </a:cubicBezTo>
                  <a:lnTo>
                    <a:pt x="725237" y="159449"/>
                  </a:lnTo>
                  <a:cubicBezTo>
                    <a:pt x="739639" y="142304"/>
                    <a:pt x="757641" y="133731"/>
                    <a:pt x="779244" y="133731"/>
                  </a:cubicBezTo>
                  <a:cubicBezTo>
                    <a:pt x="781473" y="133731"/>
                    <a:pt x="784902" y="133945"/>
                    <a:pt x="789531" y="134374"/>
                  </a:cubicBezTo>
                  <a:cubicBezTo>
                    <a:pt x="794160" y="134803"/>
                    <a:pt x="797589" y="135017"/>
                    <a:pt x="799818" y="135017"/>
                  </a:cubicBezTo>
                  <a:cubicBezTo>
                    <a:pt x="811820" y="135017"/>
                    <a:pt x="818678" y="131159"/>
                    <a:pt x="820392" y="123444"/>
                  </a:cubicBezTo>
                  <a:close/>
                  <a:moveTo>
                    <a:pt x="205740" y="123444"/>
                  </a:moveTo>
                  <a:cubicBezTo>
                    <a:pt x="207455" y="124644"/>
                    <a:pt x="208312" y="126787"/>
                    <a:pt x="208312" y="129873"/>
                  </a:cubicBezTo>
                  <a:cubicBezTo>
                    <a:pt x="208141" y="135017"/>
                    <a:pt x="206169" y="139303"/>
                    <a:pt x="202397" y="142732"/>
                  </a:cubicBezTo>
                  <a:cubicBezTo>
                    <a:pt x="198625" y="146161"/>
                    <a:pt x="194168" y="147876"/>
                    <a:pt x="189024" y="147876"/>
                  </a:cubicBezTo>
                  <a:cubicBezTo>
                    <a:pt x="186281" y="147876"/>
                    <a:pt x="182209" y="147233"/>
                    <a:pt x="176808" y="145947"/>
                  </a:cubicBezTo>
                  <a:cubicBezTo>
                    <a:pt x="171408" y="144661"/>
                    <a:pt x="167336" y="144018"/>
                    <a:pt x="164592" y="144018"/>
                  </a:cubicBezTo>
                  <a:lnTo>
                    <a:pt x="158163" y="144018"/>
                  </a:lnTo>
                  <a:cubicBezTo>
                    <a:pt x="165021" y="147447"/>
                    <a:pt x="168450" y="152162"/>
                    <a:pt x="168450" y="158163"/>
                  </a:cubicBezTo>
                  <a:cubicBezTo>
                    <a:pt x="157992" y="152162"/>
                    <a:pt x="150276" y="149162"/>
                    <a:pt x="145304" y="149162"/>
                  </a:cubicBezTo>
                  <a:cubicBezTo>
                    <a:pt x="136732" y="149162"/>
                    <a:pt x="126445" y="153448"/>
                    <a:pt x="114443" y="162020"/>
                  </a:cubicBezTo>
                  <a:lnTo>
                    <a:pt x="110586" y="159449"/>
                  </a:lnTo>
                  <a:cubicBezTo>
                    <a:pt x="124987" y="142304"/>
                    <a:pt x="142990" y="133731"/>
                    <a:pt x="164592" y="133731"/>
                  </a:cubicBezTo>
                  <a:cubicBezTo>
                    <a:pt x="166821" y="133731"/>
                    <a:pt x="170250" y="133945"/>
                    <a:pt x="174879" y="134374"/>
                  </a:cubicBezTo>
                  <a:cubicBezTo>
                    <a:pt x="179509" y="134803"/>
                    <a:pt x="182938" y="135017"/>
                    <a:pt x="185166" y="135017"/>
                  </a:cubicBezTo>
                  <a:cubicBezTo>
                    <a:pt x="197168" y="135017"/>
                    <a:pt x="204026" y="131159"/>
                    <a:pt x="205740" y="123444"/>
                  </a:cubicBezTo>
                  <a:close/>
                  <a:moveTo>
                    <a:pt x="662230" y="79724"/>
                  </a:moveTo>
                  <a:cubicBezTo>
                    <a:pt x="667545" y="87954"/>
                    <a:pt x="672259" y="93526"/>
                    <a:pt x="676374" y="96441"/>
                  </a:cubicBezTo>
                  <a:cubicBezTo>
                    <a:pt x="690947" y="106556"/>
                    <a:pt x="698234" y="118986"/>
                    <a:pt x="698234" y="133731"/>
                  </a:cubicBezTo>
                  <a:cubicBezTo>
                    <a:pt x="692062" y="123444"/>
                    <a:pt x="683918" y="118300"/>
                    <a:pt x="673802" y="118300"/>
                  </a:cubicBezTo>
                  <a:cubicBezTo>
                    <a:pt x="663858" y="118300"/>
                    <a:pt x="657000" y="121730"/>
                    <a:pt x="653228" y="128587"/>
                  </a:cubicBezTo>
                  <a:cubicBezTo>
                    <a:pt x="653400" y="124130"/>
                    <a:pt x="654686" y="120186"/>
                    <a:pt x="657086" y="116757"/>
                  </a:cubicBezTo>
                  <a:cubicBezTo>
                    <a:pt x="659829" y="112643"/>
                    <a:pt x="663258" y="110585"/>
                    <a:pt x="667373" y="110585"/>
                  </a:cubicBezTo>
                  <a:cubicBezTo>
                    <a:pt x="661201" y="107328"/>
                    <a:pt x="656915" y="103470"/>
                    <a:pt x="654514" y="99012"/>
                  </a:cubicBezTo>
                  <a:cubicBezTo>
                    <a:pt x="657772" y="97298"/>
                    <a:pt x="661629" y="96441"/>
                    <a:pt x="666087" y="96441"/>
                  </a:cubicBezTo>
                  <a:cubicBezTo>
                    <a:pt x="662658" y="93869"/>
                    <a:pt x="660944" y="90011"/>
                    <a:pt x="660944" y="84868"/>
                  </a:cubicBezTo>
                  <a:cubicBezTo>
                    <a:pt x="660944" y="86068"/>
                    <a:pt x="661372" y="84353"/>
                    <a:pt x="662230" y="79724"/>
                  </a:cubicBezTo>
                  <a:close/>
                  <a:moveTo>
                    <a:pt x="47578" y="79724"/>
                  </a:moveTo>
                  <a:cubicBezTo>
                    <a:pt x="52893" y="87954"/>
                    <a:pt x="57608" y="93526"/>
                    <a:pt x="61722" y="96441"/>
                  </a:cubicBezTo>
                  <a:cubicBezTo>
                    <a:pt x="76296" y="106556"/>
                    <a:pt x="83582" y="118986"/>
                    <a:pt x="83582" y="133731"/>
                  </a:cubicBezTo>
                  <a:cubicBezTo>
                    <a:pt x="77410" y="123444"/>
                    <a:pt x="69266" y="118300"/>
                    <a:pt x="59151" y="118300"/>
                  </a:cubicBezTo>
                  <a:cubicBezTo>
                    <a:pt x="49207" y="118300"/>
                    <a:pt x="42349" y="121730"/>
                    <a:pt x="38577" y="128587"/>
                  </a:cubicBezTo>
                  <a:cubicBezTo>
                    <a:pt x="38748" y="124130"/>
                    <a:pt x="40034" y="120186"/>
                    <a:pt x="42434" y="116757"/>
                  </a:cubicBezTo>
                  <a:cubicBezTo>
                    <a:pt x="45178" y="112643"/>
                    <a:pt x="48606" y="110585"/>
                    <a:pt x="52721" y="110585"/>
                  </a:cubicBezTo>
                  <a:cubicBezTo>
                    <a:pt x="46549" y="107328"/>
                    <a:pt x="42263" y="103470"/>
                    <a:pt x="39863" y="99012"/>
                  </a:cubicBezTo>
                  <a:cubicBezTo>
                    <a:pt x="43120" y="97298"/>
                    <a:pt x="46978" y="96441"/>
                    <a:pt x="51435" y="96441"/>
                  </a:cubicBezTo>
                  <a:cubicBezTo>
                    <a:pt x="48006" y="93869"/>
                    <a:pt x="46292" y="90011"/>
                    <a:pt x="46292" y="84868"/>
                  </a:cubicBezTo>
                  <a:cubicBezTo>
                    <a:pt x="46292" y="86068"/>
                    <a:pt x="46721" y="84353"/>
                    <a:pt x="47578" y="79724"/>
                  </a:cubicBezTo>
                  <a:close/>
                  <a:moveTo>
                    <a:pt x="1276882" y="79724"/>
                  </a:moveTo>
                  <a:cubicBezTo>
                    <a:pt x="1282197" y="87954"/>
                    <a:pt x="1286911" y="93526"/>
                    <a:pt x="1291026" y="96441"/>
                  </a:cubicBezTo>
                  <a:cubicBezTo>
                    <a:pt x="1305599" y="106556"/>
                    <a:pt x="1312886" y="118986"/>
                    <a:pt x="1312886" y="133731"/>
                  </a:cubicBezTo>
                  <a:cubicBezTo>
                    <a:pt x="1306714" y="123444"/>
                    <a:pt x="1298570" y="118300"/>
                    <a:pt x="1288454" y="118300"/>
                  </a:cubicBezTo>
                  <a:cubicBezTo>
                    <a:pt x="1278510" y="118300"/>
                    <a:pt x="1271652" y="121730"/>
                    <a:pt x="1267880" y="128587"/>
                  </a:cubicBezTo>
                  <a:cubicBezTo>
                    <a:pt x="1268052" y="124130"/>
                    <a:pt x="1269338" y="120186"/>
                    <a:pt x="1271738" y="116757"/>
                  </a:cubicBezTo>
                  <a:cubicBezTo>
                    <a:pt x="1274481" y="112643"/>
                    <a:pt x="1277910" y="110585"/>
                    <a:pt x="1282025" y="110585"/>
                  </a:cubicBezTo>
                  <a:cubicBezTo>
                    <a:pt x="1275853" y="107328"/>
                    <a:pt x="1271567" y="103470"/>
                    <a:pt x="1269166" y="99012"/>
                  </a:cubicBezTo>
                  <a:cubicBezTo>
                    <a:pt x="1272424" y="97298"/>
                    <a:pt x="1276281" y="96441"/>
                    <a:pt x="1280739" y="96441"/>
                  </a:cubicBezTo>
                  <a:cubicBezTo>
                    <a:pt x="1277310" y="93869"/>
                    <a:pt x="1275596" y="90011"/>
                    <a:pt x="1275596" y="84868"/>
                  </a:cubicBezTo>
                  <a:cubicBezTo>
                    <a:pt x="1275596" y="86068"/>
                    <a:pt x="1276024" y="84353"/>
                    <a:pt x="1276882" y="79724"/>
                  </a:cubicBezTo>
                  <a:close/>
                  <a:moveTo>
                    <a:pt x="1891534" y="79724"/>
                  </a:moveTo>
                  <a:cubicBezTo>
                    <a:pt x="1896849" y="87954"/>
                    <a:pt x="1901563" y="93526"/>
                    <a:pt x="1905678" y="96441"/>
                  </a:cubicBezTo>
                  <a:cubicBezTo>
                    <a:pt x="1920251" y="106556"/>
                    <a:pt x="1927538" y="118986"/>
                    <a:pt x="1927538" y="133731"/>
                  </a:cubicBezTo>
                  <a:cubicBezTo>
                    <a:pt x="1921366" y="123444"/>
                    <a:pt x="1913222" y="118300"/>
                    <a:pt x="1903106" y="118300"/>
                  </a:cubicBezTo>
                  <a:cubicBezTo>
                    <a:pt x="1893162" y="118300"/>
                    <a:pt x="1886304" y="121730"/>
                    <a:pt x="1882532" y="128587"/>
                  </a:cubicBezTo>
                  <a:cubicBezTo>
                    <a:pt x="1882704" y="124130"/>
                    <a:pt x="1883990" y="120186"/>
                    <a:pt x="1886390" y="116757"/>
                  </a:cubicBezTo>
                  <a:cubicBezTo>
                    <a:pt x="1889133" y="112643"/>
                    <a:pt x="1892562" y="110585"/>
                    <a:pt x="1896677" y="110585"/>
                  </a:cubicBezTo>
                  <a:cubicBezTo>
                    <a:pt x="1890505" y="107328"/>
                    <a:pt x="1886219" y="103470"/>
                    <a:pt x="1883818" y="99012"/>
                  </a:cubicBezTo>
                  <a:cubicBezTo>
                    <a:pt x="1887076" y="97298"/>
                    <a:pt x="1890933" y="96441"/>
                    <a:pt x="1895391" y="96441"/>
                  </a:cubicBezTo>
                  <a:cubicBezTo>
                    <a:pt x="1891962" y="93869"/>
                    <a:pt x="1890248" y="90011"/>
                    <a:pt x="1890248" y="84868"/>
                  </a:cubicBezTo>
                  <a:cubicBezTo>
                    <a:pt x="1890248" y="86068"/>
                    <a:pt x="1890676" y="84353"/>
                    <a:pt x="1891534" y="79724"/>
                  </a:cubicBezTo>
                  <a:close/>
                  <a:moveTo>
                    <a:pt x="2506184" y="79724"/>
                  </a:moveTo>
                  <a:cubicBezTo>
                    <a:pt x="2511499" y="87954"/>
                    <a:pt x="2516213" y="93526"/>
                    <a:pt x="2520328" y="96441"/>
                  </a:cubicBezTo>
                  <a:cubicBezTo>
                    <a:pt x="2534901" y="106556"/>
                    <a:pt x="2542188" y="118986"/>
                    <a:pt x="2542188" y="133731"/>
                  </a:cubicBezTo>
                  <a:cubicBezTo>
                    <a:pt x="2536016" y="123444"/>
                    <a:pt x="2527872" y="118300"/>
                    <a:pt x="2517756" y="118300"/>
                  </a:cubicBezTo>
                  <a:cubicBezTo>
                    <a:pt x="2507812" y="118300"/>
                    <a:pt x="2500954" y="121730"/>
                    <a:pt x="2497182" y="128587"/>
                  </a:cubicBezTo>
                  <a:cubicBezTo>
                    <a:pt x="2497354" y="124130"/>
                    <a:pt x="2498640" y="120186"/>
                    <a:pt x="2501040" y="116757"/>
                  </a:cubicBezTo>
                  <a:cubicBezTo>
                    <a:pt x="2503783" y="112643"/>
                    <a:pt x="2507212" y="110585"/>
                    <a:pt x="2511327" y="110585"/>
                  </a:cubicBezTo>
                  <a:cubicBezTo>
                    <a:pt x="2505155" y="107328"/>
                    <a:pt x="2500869" y="103470"/>
                    <a:pt x="2498468" y="99012"/>
                  </a:cubicBezTo>
                  <a:cubicBezTo>
                    <a:pt x="2501726" y="97298"/>
                    <a:pt x="2505583" y="96441"/>
                    <a:pt x="2510041" y="96441"/>
                  </a:cubicBezTo>
                  <a:cubicBezTo>
                    <a:pt x="2506612" y="93869"/>
                    <a:pt x="2504898" y="90011"/>
                    <a:pt x="2504898" y="84868"/>
                  </a:cubicBezTo>
                  <a:cubicBezTo>
                    <a:pt x="2504898" y="86068"/>
                    <a:pt x="2505326" y="84353"/>
                    <a:pt x="2506184" y="79724"/>
                  </a:cubicBezTo>
                  <a:close/>
                  <a:moveTo>
                    <a:pt x="1935253" y="77153"/>
                  </a:moveTo>
                  <a:cubicBezTo>
                    <a:pt x="1939368" y="77153"/>
                    <a:pt x="1942969" y="78095"/>
                    <a:pt x="1946055" y="79981"/>
                  </a:cubicBezTo>
                  <a:cubicBezTo>
                    <a:pt x="1949827" y="82210"/>
                    <a:pt x="1951713" y="85211"/>
                    <a:pt x="1951713" y="88983"/>
                  </a:cubicBezTo>
                  <a:cubicBezTo>
                    <a:pt x="1948969" y="85382"/>
                    <a:pt x="1945626" y="83582"/>
                    <a:pt x="1941683" y="83582"/>
                  </a:cubicBezTo>
                  <a:cubicBezTo>
                    <a:pt x="1937225" y="83582"/>
                    <a:pt x="1935082" y="85725"/>
                    <a:pt x="1935253" y="90011"/>
                  </a:cubicBezTo>
                  <a:cubicBezTo>
                    <a:pt x="1935425" y="93955"/>
                    <a:pt x="1936625" y="96526"/>
                    <a:pt x="1938854" y="97727"/>
                  </a:cubicBezTo>
                  <a:cubicBezTo>
                    <a:pt x="1937997" y="98584"/>
                    <a:pt x="1936368" y="99012"/>
                    <a:pt x="1933967" y="99012"/>
                  </a:cubicBezTo>
                  <a:cubicBezTo>
                    <a:pt x="1931567" y="99012"/>
                    <a:pt x="1929467" y="98027"/>
                    <a:pt x="1927667" y="96055"/>
                  </a:cubicBezTo>
                  <a:cubicBezTo>
                    <a:pt x="1925866" y="94083"/>
                    <a:pt x="1924966" y="91897"/>
                    <a:pt x="1924966" y="89497"/>
                  </a:cubicBezTo>
                  <a:cubicBezTo>
                    <a:pt x="1921709" y="91554"/>
                    <a:pt x="1919137" y="92583"/>
                    <a:pt x="1917251" y="92583"/>
                  </a:cubicBezTo>
                  <a:cubicBezTo>
                    <a:pt x="1912279" y="92412"/>
                    <a:pt x="1908850" y="90268"/>
                    <a:pt x="1906964" y="86154"/>
                  </a:cubicBezTo>
                  <a:cubicBezTo>
                    <a:pt x="1910393" y="86154"/>
                    <a:pt x="1915108" y="84653"/>
                    <a:pt x="1921109" y="81653"/>
                  </a:cubicBezTo>
                  <a:cubicBezTo>
                    <a:pt x="1927109" y="78653"/>
                    <a:pt x="1931824" y="77153"/>
                    <a:pt x="1935253" y="77153"/>
                  </a:cubicBezTo>
                  <a:close/>
                  <a:moveTo>
                    <a:pt x="1320601" y="77153"/>
                  </a:moveTo>
                  <a:cubicBezTo>
                    <a:pt x="1324716" y="77153"/>
                    <a:pt x="1328317" y="78095"/>
                    <a:pt x="1331403" y="79981"/>
                  </a:cubicBezTo>
                  <a:cubicBezTo>
                    <a:pt x="1335175" y="82210"/>
                    <a:pt x="1337061" y="85211"/>
                    <a:pt x="1337061" y="88983"/>
                  </a:cubicBezTo>
                  <a:cubicBezTo>
                    <a:pt x="1334317" y="85382"/>
                    <a:pt x="1330974" y="83582"/>
                    <a:pt x="1327031" y="83582"/>
                  </a:cubicBezTo>
                  <a:cubicBezTo>
                    <a:pt x="1322573" y="83582"/>
                    <a:pt x="1320430" y="85725"/>
                    <a:pt x="1320601" y="90011"/>
                  </a:cubicBezTo>
                  <a:cubicBezTo>
                    <a:pt x="1320773" y="93955"/>
                    <a:pt x="1321973" y="96526"/>
                    <a:pt x="1324202" y="97727"/>
                  </a:cubicBezTo>
                  <a:cubicBezTo>
                    <a:pt x="1323345" y="98584"/>
                    <a:pt x="1321716" y="99012"/>
                    <a:pt x="1319315" y="99012"/>
                  </a:cubicBezTo>
                  <a:cubicBezTo>
                    <a:pt x="1316915" y="99012"/>
                    <a:pt x="1314815" y="98027"/>
                    <a:pt x="1313015" y="96055"/>
                  </a:cubicBezTo>
                  <a:cubicBezTo>
                    <a:pt x="1311214" y="94083"/>
                    <a:pt x="1310314" y="91897"/>
                    <a:pt x="1310314" y="89497"/>
                  </a:cubicBezTo>
                  <a:cubicBezTo>
                    <a:pt x="1307057" y="91554"/>
                    <a:pt x="1304485" y="92583"/>
                    <a:pt x="1302599" y="92583"/>
                  </a:cubicBezTo>
                  <a:cubicBezTo>
                    <a:pt x="1297627" y="92412"/>
                    <a:pt x="1294198" y="90268"/>
                    <a:pt x="1292312" y="86154"/>
                  </a:cubicBezTo>
                  <a:cubicBezTo>
                    <a:pt x="1295741" y="86154"/>
                    <a:pt x="1300456" y="84653"/>
                    <a:pt x="1306457" y="81653"/>
                  </a:cubicBezTo>
                  <a:cubicBezTo>
                    <a:pt x="1312457" y="78653"/>
                    <a:pt x="1317172" y="77153"/>
                    <a:pt x="1320601" y="77153"/>
                  </a:cubicBezTo>
                  <a:close/>
                  <a:moveTo>
                    <a:pt x="705949" y="77153"/>
                  </a:moveTo>
                  <a:cubicBezTo>
                    <a:pt x="710064" y="77153"/>
                    <a:pt x="713665" y="78095"/>
                    <a:pt x="716751" y="79981"/>
                  </a:cubicBezTo>
                  <a:cubicBezTo>
                    <a:pt x="720523" y="82210"/>
                    <a:pt x="722409" y="85211"/>
                    <a:pt x="722409" y="88983"/>
                  </a:cubicBezTo>
                  <a:cubicBezTo>
                    <a:pt x="719665" y="85382"/>
                    <a:pt x="716322" y="83582"/>
                    <a:pt x="712379" y="83582"/>
                  </a:cubicBezTo>
                  <a:cubicBezTo>
                    <a:pt x="707921" y="83582"/>
                    <a:pt x="705778" y="85725"/>
                    <a:pt x="705949" y="90011"/>
                  </a:cubicBezTo>
                  <a:cubicBezTo>
                    <a:pt x="706121" y="93955"/>
                    <a:pt x="707321" y="96526"/>
                    <a:pt x="709550" y="97727"/>
                  </a:cubicBezTo>
                  <a:cubicBezTo>
                    <a:pt x="708693" y="98584"/>
                    <a:pt x="707064" y="99012"/>
                    <a:pt x="704663" y="99012"/>
                  </a:cubicBezTo>
                  <a:cubicBezTo>
                    <a:pt x="702263" y="99012"/>
                    <a:pt x="700163" y="98027"/>
                    <a:pt x="698363" y="96055"/>
                  </a:cubicBezTo>
                  <a:cubicBezTo>
                    <a:pt x="696562" y="94083"/>
                    <a:pt x="695662" y="91897"/>
                    <a:pt x="695662" y="89497"/>
                  </a:cubicBezTo>
                  <a:cubicBezTo>
                    <a:pt x="692405" y="91554"/>
                    <a:pt x="689833" y="92583"/>
                    <a:pt x="687947" y="92583"/>
                  </a:cubicBezTo>
                  <a:cubicBezTo>
                    <a:pt x="682975" y="92412"/>
                    <a:pt x="679546" y="90268"/>
                    <a:pt x="677660" y="86154"/>
                  </a:cubicBezTo>
                  <a:cubicBezTo>
                    <a:pt x="681089" y="86154"/>
                    <a:pt x="685804" y="84653"/>
                    <a:pt x="691805" y="81653"/>
                  </a:cubicBezTo>
                  <a:cubicBezTo>
                    <a:pt x="697805" y="78653"/>
                    <a:pt x="702520" y="77153"/>
                    <a:pt x="705949" y="77153"/>
                  </a:cubicBezTo>
                  <a:close/>
                  <a:moveTo>
                    <a:pt x="91298" y="77153"/>
                  </a:moveTo>
                  <a:cubicBezTo>
                    <a:pt x="95412" y="77153"/>
                    <a:pt x="99013" y="78095"/>
                    <a:pt x="102099" y="79981"/>
                  </a:cubicBezTo>
                  <a:cubicBezTo>
                    <a:pt x="105871" y="82210"/>
                    <a:pt x="107757" y="85211"/>
                    <a:pt x="107757" y="88983"/>
                  </a:cubicBezTo>
                  <a:cubicBezTo>
                    <a:pt x="105014" y="85382"/>
                    <a:pt x="101670" y="83582"/>
                    <a:pt x="97727" y="83582"/>
                  </a:cubicBezTo>
                  <a:cubicBezTo>
                    <a:pt x="93269" y="83582"/>
                    <a:pt x="91126" y="85725"/>
                    <a:pt x="91298" y="90011"/>
                  </a:cubicBezTo>
                  <a:cubicBezTo>
                    <a:pt x="91469" y="93955"/>
                    <a:pt x="92669" y="96526"/>
                    <a:pt x="94898" y="97727"/>
                  </a:cubicBezTo>
                  <a:cubicBezTo>
                    <a:pt x="94041" y="98584"/>
                    <a:pt x="92412" y="99012"/>
                    <a:pt x="90012" y="99012"/>
                  </a:cubicBezTo>
                  <a:cubicBezTo>
                    <a:pt x="87611" y="99012"/>
                    <a:pt x="85511" y="98027"/>
                    <a:pt x="83711" y="96055"/>
                  </a:cubicBezTo>
                  <a:cubicBezTo>
                    <a:pt x="81911" y="94083"/>
                    <a:pt x="81011" y="91897"/>
                    <a:pt x="81011" y="89497"/>
                  </a:cubicBezTo>
                  <a:cubicBezTo>
                    <a:pt x="77753" y="91554"/>
                    <a:pt x="75181" y="92583"/>
                    <a:pt x="73295" y="92583"/>
                  </a:cubicBezTo>
                  <a:cubicBezTo>
                    <a:pt x="68323" y="92412"/>
                    <a:pt x="64894" y="90268"/>
                    <a:pt x="63008" y="86154"/>
                  </a:cubicBezTo>
                  <a:cubicBezTo>
                    <a:pt x="66437" y="86154"/>
                    <a:pt x="71152" y="84653"/>
                    <a:pt x="77153" y="81653"/>
                  </a:cubicBezTo>
                  <a:cubicBezTo>
                    <a:pt x="83154" y="78653"/>
                    <a:pt x="87869" y="77153"/>
                    <a:pt x="91298" y="77153"/>
                  </a:cubicBezTo>
                  <a:close/>
                  <a:moveTo>
                    <a:pt x="2549903" y="77153"/>
                  </a:moveTo>
                  <a:cubicBezTo>
                    <a:pt x="2554018" y="77153"/>
                    <a:pt x="2557619" y="78095"/>
                    <a:pt x="2560705" y="79981"/>
                  </a:cubicBezTo>
                  <a:cubicBezTo>
                    <a:pt x="2564477" y="82210"/>
                    <a:pt x="2566363" y="85211"/>
                    <a:pt x="2566363" y="88983"/>
                  </a:cubicBezTo>
                  <a:cubicBezTo>
                    <a:pt x="2563619" y="85382"/>
                    <a:pt x="2560276" y="83582"/>
                    <a:pt x="2556333" y="83582"/>
                  </a:cubicBezTo>
                  <a:cubicBezTo>
                    <a:pt x="2551875" y="83582"/>
                    <a:pt x="2549732" y="85725"/>
                    <a:pt x="2549903" y="90011"/>
                  </a:cubicBezTo>
                  <a:cubicBezTo>
                    <a:pt x="2550075" y="93955"/>
                    <a:pt x="2551275" y="96526"/>
                    <a:pt x="2553504" y="97727"/>
                  </a:cubicBezTo>
                  <a:cubicBezTo>
                    <a:pt x="2552647" y="98584"/>
                    <a:pt x="2551018" y="99012"/>
                    <a:pt x="2548617" y="99012"/>
                  </a:cubicBezTo>
                  <a:cubicBezTo>
                    <a:pt x="2546217" y="99012"/>
                    <a:pt x="2544117" y="98027"/>
                    <a:pt x="2542317" y="96055"/>
                  </a:cubicBezTo>
                  <a:cubicBezTo>
                    <a:pt x="2540516" y="94083"/>
                    <a:pt x="2539616" y="91897"/>
                    <a:pt x="2539616" y="89497"/>
                  </a:cubicBezTo>
                  <a:cubicBezTo>
                    <a:pt x="2536359" y="91554"/>
                    <a:pt x="2533787" y="92583"/>
                    <a:pt x="2531901" y="92583"/>
                  </a:cubicBezTo>
                  <a:cubicBezTo>
                    <a:pt x="2526929" y="92412"/>
                    <a:pt x="2523500" y="90268"/>
                    <a:pt x="2521614" y="86154"/>
                  </a:cubicBezTo>
                  <a:cubicBezTo>
                    <a:pt x="2525043" y="86154"/>
                    <a:pt x="2529758" y="84653"/>
                    <a:pt x="2535759" y="81653"/>
                  </a:cubicBezTo>
                  <a:cubicBezTo>
                    <a:pt x="2541759" y="78653"/>
                    <a:pt x="2546474" y="77153"/>
                    <a:pt x="2549903" y="77153"/>
                  </a:cubicBezTo>
                  <a:close/>
                  <a:moveTo>
                    <a:pt x="807533" y="60436"/>
                  </a:moveTo>
                  <a:lnTo>
                    <a:pt x="810362" y="63522"/>
                  </a:lnTo>
                  <a:cubicBezTo>
                    <a:pt x="805905" y="67637"/>
                    <a:pt x="802819" y="72781"/>
                    <a:pt x="801104" y="78953"/>
                  </a:cubicBezTo>
                  <a:cubicBezTo>
                    <a:pt x="799047" y="86154"/>
                    <a:pt x="793475" y="92412"/>
                    <a:pt x="784388" y="97727"/>
                  </a:cubicBezTo>
                  <a:cubicBezTo>
                    <a:pt x="780273" y="100127"/>
                    <a:pt x="775987" y="103556"/>
                    <a:pt x="771529" y="108014"/>
                  </a:cubicBezTo>
                  <a:cubicBezTo>
                    <a:pt x="775987" y="106299"/>
                    <a:pt x="780273" y="105442"/>
                    <a:pt x="784388" y="105442"/>
                  </a:cubicBezTo>
                  <a:cubicBezTo>
                    <a:pt x="788331" y="105442"/>
                    <a:pt x="791931" y="106385"/>
                    <a:pt x="795189" y="108271"/>
                  </a:cubicBezTo>
                  <a:cubicBezTo>
                    <a:pt x="799132" y="110500"/>
                    <a:pt x="801104" y="113414"/>
                    <a:pt x="801104" y="117015"/>
                  </a:cubicBezTo>
                  <a:cubicBezTo>
                    <a:pt x="795789" y="116157"/>
                    <a:pt x="792360" y="115729"/>
                    <a:pt x="790817" y="115729"/>
                  </a:cubicBezTo>
                  <a:cubicBezTo>
                    <a:pt x="770072" y="115900"/>
                    <a:pt x="748212" y="127473"/>
                    <a:pt x="725237" y="150447"/>
                  </a:cubicBezTo>
                  <a:lnTo>
                    <a:pt x="720094" y="145304"/>
                  </a:lnTo>
                  <a:cubicBezTo>
                    <a:pt x="743411" y="121987"/>
                    <a:pt x="754984" y="100127"/>
                    <a:pt x="754813" y="79724"/>
                  </a:cubicBezTo>
                  <a:cubicBezTo>
                    <a:pt x="754813" y="75095"/>
                    <a:pt x="754384" y="71666"/>
                    <a:pt x="753527" y="69437"/>
                  </a:cubicBezTo>
                  <a:cubicBezTo>
                    <a:pt x="762099" y="72523"/>
                    <a:pt x="766385" y="78095"/>
                    <a:pt x="766385" y="86154"/>
                  </a:cubicBezTo>
                  <a:cubicBezTo>
                    <a:pt x="766385" y="89411"/>
                    <a:pt x="765528" y="93269"/>
                    <a:pt x="763814" y="97727"/>
                  </a:cubicBezTo>
                  <a:cubicBezTo>
                    <a:pt x="767071" y="94469"/>
                    <a:pt x="770500" y="89754"/>
                    <a:pt x="774101" y="83582"/>
                  </a:cubicBezTo>
                  <a:cubicBezTo>
                    <a:pt x="778730" y="77067"/>
                    <a:pt x="784216" y="72438"/>
                    <a:pt x="790560" y="69694"/>
                  </a:cubicBezTo>
                  <a:cubicBezTo>
                    <a:pt x="798104" y="66437"/>
                    <a:pt x="803761" y="63351"/>
                    <a:pt x="807533" y="60436"/>
                  </a:cubicBezTo>
                  <a:close/>
                  <a:moveTo>
                    <a:pt x="192882" y="60436"/>
                  </a:moveTo>
                  <a:lnTo>
                    <a:pt x="195711" y="63522"/>
                  </a:lnTo>
                  <a:cubicBezTo>
                    <a:pt x="191253" y="67637"/>
                    <a:pt x="188167" y="72781"/>
                    <a:pt x="186452" y="78953"/>
                  </a:cubicBezTo>
                  <a:cubicBezTo>
                    <a:pt x="184395" y="86154"/>
                    <a:pt x="178823" y="92412"/>
                    <a:pt x="169736" y="97727"/>
                  </a:cubicBezTo>
                  <a:cubicBezTo>
                    <a:pt x="165621" y="100127"/>
                    <a:pt x="161335" y="103556"/>
                    <a:pt x="156877" y="108014"/>
                  </a:cubicBezTo>
                  <a:cubicBezTo>
                    <a:pt x="161335" y="106299"/>
                    <a:pt x="165621" y="105442"/>
                    <a:pt x="169736" y="105442"/>
                  </a:cubicBezTo>
                  <a:cubicBezTo>
                    <a:pt x="173679" y="105442"/>
                    <a:pt x="177280" y="106385"/>
                    <a:pt x="180537" y="108271"/>
                  </a:cubicBezTo>
                  <a:cubicBezTo>
                    <a:pt x="184481" y="110500"/>
                    <a:pt x="186452" y="113414"/>
                    <a:pt x="186452" y="117015"/>
                  </a:cubicBezTo>
                  <a:cubicBezTo>
                    <a:pt x="181137" y="116157"/>
                    <a:pt x="177708" y="115729"/>
                    <a:pt x="176165" y="115729"/>
                  </a:cubicBezTo>
                  <a:cubicBezTo>
                    <a:pt x="155420" y="115900"/>
                    <a:pt x="133560" y="127473"/>
                    <a:pt x="110586" y="150447"/>
                  </a:cubicBezTo>
                  <a:lnTo>
                    <a:pt x="105442" y="145304"/>
                  </a:lnTo>
                  <a:cubicBezTo>
                    <a:pt x="128759" y="121987"/>
                    <a:pt x="140332" y="100127"/>
                    <a:pt x="140161" y="79724"/>
                  </a:cubicBezTo>
                  <a:cubicBezTo>
                    <a:pt x="140161" y="75095"/>
                    <a:pt x="139732" y="71666"/>
                    <a:pt x="138875" y="69437"/>
                  </a:cubicBezTo>
                  <a:cubicBezTo>
                    <a:pt x="147447" y="72523"/>
                    <a:pt x="151734" y="78095"/>
                    <a:pt x="151734" y="86154"/>
                  </a:cubicBezTo>
                  <a:cubicBezTo>
                    <a:pt x="151734" y="89411"/>
                    <a:pt x="150876" y="93269"/>
                    <a:pt x="149162" y="97727"/>
                  </a:cubicBezTo>
                  <a:cubicBezTo>
                    <a:pt x="152419" y="94469"/>
                    <a:pt x="155848" y="89754"/>
                    <a:pt x="159449" y="83582"/>
                  </a:cubicBezTo>
                  <a:cubicBezTo>
                    <a:pt x="164078" y="77067"/>
                    <a:pt x="169564" y="72438"/>
                    <a:pt x="175908" y="69694"/>
                  </a:cubicBezTo>
                  <a:cubicBezTo>
                    <a:pt x="183452" y="66437"/>
                    <a:pt x="189110" y="63351"/>
                    <a:pt x="192882" y="60436"/>
                  </a:cubicBezTo>
                  <a:close/>
                  <a:moveTo>
                    <a:pt x="1422185" y="60436"/>
                  </a:moveTo>
                  <a:lnTo>
                    <a:pt x="1425014" y="63522"/>
                  </a:lnTo>
                  <a:cubicBezTo>
                    <a:pt x="1420557" y="67637"/>
                    <a:pt x="1417471" y="72781"/>
                    <a:pt x="1415756" y="78953"/>
                  </a:cubicBezTo>
                  <a:cubicBezTo>
                    <a:pt x="1413699" y="86154"/>
                    <a:pt x="1408127" y="92412"/>
                    <a:pt x="1399040" y="97727"/>
                  </a:cubicBezTo>
                  <a:cubicBezTo>
                    <a:pt x="1394925" y="100127"/>
                    <a:pt x="1390639" y="103556"/>
                    <a:pt x="1386181" y="108014"/>
                  </a:cubicBezTo>
                  <a:cubicBezTo>
                    <a:pt x="1390639" y="106299"/>
                    <a:pt x="1394925" y="105442"/>
                    <a:pt x="1399040" y="105442"/>
                  </a:cubicBezTo>
                  <a:cubicBezTo>
                    <a:pt x="1402983" y="105442"/>
                    <a:pt x="1406583" y="106385"/>
                    <a:pt x="1409841" y="108271"/>
                  </a:cubicBezTo>
                  <a:cubicBezTo>
                    <a:pt x="1413784" y="110500"/>
                    <a:pt x="1415756" y="113414"/>
                    <a:pt x="1415756" y="117015"/>
                  </a:cubicBezTo>
                  <a:cubicBezTo>
                    <a:pt x="1410441" y="116157"/>
                    <a:pt x="1407012" y="115729"/>
                    <a:pt x="1405469" y="115729"/>
                  </a:cubicBezTo>
                  <a:cubicBezTo>
                    <a:pt x="1384724" y="115900"/>
                    <a:pt x="1362864" y="127473"/>
                    <a:pt x="1339889" y="150447"/>
                  </a:cubicBezTo>
                  <a:lnTo>
                    <a:pt x="1334746" y="145304"/>
                  </a:lnTo>
                  <a:cubicBezTo>
                    <a:pt x="1358063" y="121987"/>
                    <a:pt x="1369636" y="100127"/>
                    <a:pt x="1369465" y="79724"/>
                  </a:cubicBezTo>
                  <a:cubicBezTo>
                    <a:pt x="1369465" y="75095"/>
                    <a:pt x="1369036" y="71666"/>
                    <a:pt x="1368179" y="69437"/>
                  </a:cubicBezTo>
                  <a:cubicBezTo>
                    <a:pt x="1376751" y="72523"/>
                    <a:pt x="1381037" y="78095"/>
                    <a:pt x="1381037" y="86154"/>
                  </a:cubicBezTo>
                  <a:cubicBezTo>
                    <a:pt x="1381037" y="89411"/>
                    <a:pt x="1380180" y="93269"/>
                    <a:pt x="1378466" y="97727"/>
                  </a:cubicBezTo>
                  <a:cubicBezTo>
                    <a:pt x="1381723" y="94469"/>
                    <a:pt x="1385152" y="89754"/>
                    <a:pt x="1388753" y="83582"/>
                  </a:cubicBezTo>
                  <a:cubicBezTo>
                    <a:pt x="1393382" y="77067"/>
                    <a:pt x="1398868" y="72438"/>
                    <a:pt x="1405212" y="69694"/>
                  </a:cubicBezTo>
                  <a:cubicBezTo>
                    <a:pt x="1412756" y="66437"/>
                    <a:pt x="1418413" y="63351"/>
                    <a:pt x="1422185" y="60436"/>
                  </a:cubicBezTo>
                  <a:close/>
                  <a:moveTo>
                    <a:pt x="2036837" y="60436"/>
                  </a:moveTo>
                  <a:lnTo>
                    <a:pt x="2039666" y="63522"/>
                  </a:lnTo>
                  <a:cubicBezTo>
                    <a:pt x="2035209" y="67637"/>
                    <a:pt x="2032123" y="72781"/>
                    <a:pt x="2030408" y="78953"/>
                  </a:cubicBezTo>
                  <a:cubicBezTo>
                    <a:pt x="2028351" y="86154"/>
                    <a:pt x="2022779" y="92412"/>
                    <a:pt x="2013692" y="97727"/>
                  </a:cubicBezTo>
                  <a:cubicBezTo>
                    <a:pt x="2009577" y="100127"/>
                    <a:pt x="2005291" y="103556"/>
                    <a:pt x="2000833" y="108014"/>
                  </a:cubicBezTo>
                  <a:cubicBezTo>
                    <a:pt x="2005291" y="106299"/>
                    <a:pt x="2009577" y="105442"/>
                    <a:pt x="2013692" y="105442"/>
                  </a:cubicBezTo>
                  <a:cubicBezTo>
                    <a:pt x="2017635" y="105442"/>
                    <a:pt x="2021235" y="106385"/>
                    <a:pt x="2024493" y="108271"/>
                  </a:cubicBezTo>
                  <a:cubicBezTo>
                    <a:pt x="2028436" y="110500"/>
                    <a:pt x="2030408" y="113414"/>
                    <a:pt x="2030408" y="117015"/>
                  </a:cubicBezTo>
                  <a:cubicBezTo>
                    <a:pt x="2025093" y="116157"/>
                    <a:pt x="2021664" y="115729"/>
                    <a:pt x="2020121" y="115729"/>
                  </a:cubicBezTo>
                  <a:cubicBezTo>
                    <a:pt x="1999376" y="115900"/>
                    <a:pt x="1977516" y="127473"/>
                    <a:pt x="1954541" y="150447"/>
                  </a:cubicBezTo>
                  <a:lnTo>
                    <a:pt x="1949398" y="145304"/>
                  </a:lnTo>
                  <a:cubicBezTo>
                    <a:pt x="1972715" y="121987"/>
                    <a:pt x="1984288" y="100127"/>
                    <a:pt x="1984117" y="79724"/>
                  </a:cubicBezTo>
                  <a:cubicBezTo>
                    <a:pt x="1984117" y="75095"/>
                    <a:pt x="1983688" y="71666"/>
                    <a:pt x="1982831" y="69437"/>
                  </a:cubicBezTo>
                  <a:cubicBezTo>
                    <a:pt x="1991403" y="72523"/>
                    <a:pt x="1995689" y="78095"/>
                    <a:pt x="1995689" y="86154"/>
                  </a:cubicBezTo>
                  <a:cubicBezTo>
                    <a:pt x="1995689" y="89411"/>
                    <a:pt x="1994832" y="93269"/>
                    <a:pt x="1993118" y="97727"/>
                  </a:cubicBezTo>
                  <a:cubicBezTo>
                    <a:pt x="1996375" y="94469"/>
                    <a:pt x="1999804" y="89754"/>
                    <a:pt x="2003405" y="83582"/>
                  </a:cubicBezTo>
                  <a:cubicBezTo>
                    <a:pt x="2008034" y="77067"/>
                    <a:pt x="2013520" y="72438"/>
                    <a:pt x="2019864" y="69694"/>
                  </a:cubicBezTo>
                  <a:cubicBezTo>
                    <a:pt x="2027408" y="66437"/>
                    <a:pt x="2033065" y="63351"/>
                    <a:pt x="2036837" y="60436"/>
                  </a:cubicBezTo>
                  <a:close/>
                  <a:moveTo>
                    <a:pt x="2651487" y="60436"/>
                  </a:moveTo>
                  <a:lnTo>
                    <a:pt x="2654316" y="63522"/>
                  </a:lnTo>
                  <a:cubicBezTo>
                    <a:pt x="2649859" y="67637"/>
                    <a:pt x="2646773" y="72781"/>
                    <a:pt x="2645058" y="78953"/>
                  </a:cubicBezTo>
                  <a:cubicBezTo>
                    <a:pt x="2643001" y="86154"/>
                    <a:pt x="2637429" y="92412"/>
                    <a:pt x="2628342" y="97727"/>
                  </a:cubicBezTo>
                  <a:cubicBezTo>
                    <a:pt x="2624227" y="100127"/>
                    <a:pt x="2619941" y="103556"/>
                    <a:pt x="2615483" y="108014"/>
                  </a:cubicBezTo>
                  <a:cubicBezTo>
                    <a:pt x="2619941" y="106299"/>
                    <a:pt x="2624227" y="105442"/>
                    <a:pt x="2628342" y="105442"/>
                  </a:cubicBezTo>
                  <a:cubicBezTo>
                    <a:pt x="2632285" y="105442"/>
                    <a:pt x="2635885" y="106385"/>
                    <a:pt x="2639143" y="108271"/>
                  </a:cubicBezTo>
                  <a:cubicBezTo>
                    <a:pt x="2643086" y="110500"/>
                    <a:pt x="2645058" y="113414"/>
                    <a:pt x="2645058" y="117015"/>
                  </a:cubicBezTo>
                  <a:cubicBezTo>
                    <a:pt x="2639743" y="116157"/>
                    <a:pt x="2636314" y="115729"/>
                    <a:pt x="2634771" y="115729"/>
                  </a:cubicBezTo>
                  <a:cubicBezTo>
                    <a:pt x="2614026" y="115900"/>
                    <a:pt x="2592166" y="127473"/>
                    <a:pt x="2569191" y="150447"/>
                  </a:cubicBezTo>
                  <a:lnTo>
                    <a:pt x="2564048" y="145304"/>
                  </a:lnTo>
                  <a:cubicBezTo>
                    <a:pt x="2587365" y="121987"/>
                    <a:pt x="2598938" y="100127"/>
                    <a:pt x="2598767" y="79724"/>
                  </a:cubicBezTo>
                  <a:cubicBezTo>
                    <a:pt x="2598767" y="75095"/>
                    <a:pt x="2598338" y="71666"/>
                    <a:pt x="2597481" y="69437"/>
                  </a:cubicBezTo>
                  <a:cubicBezTo>
                    <a:pt x="2606053" y="72523"/>
                    <a:pt x="2610339" y="78095"/>
                    <a:pt x="2610339" y="86154"/>
                  </a:cubicBezTo>
                  <a:cubicBezTo>
                    <a:pt x="2610339" y="89411"/>
                    <a:pt x="2609482" y="93269"/>
                    <a:pt x="2607768" y="97727"/>
                  </a:cubicBezTo>
                  <a:cubicBezTo>
                    <a:pt x="2611025" y="94469"/>
                    <a:pt x="2614454" y="89754"/>
                    <a:pt x="2618055" y="83582"/>
                  </a:cubicBezTo>
                  <a:cubicBezTo>
                    <a:pt x="2622684" y="77067"/>
                    <a:pt x="2628170" y="72438"/>
                    <a:pt x="2634514" y="69694"/>
                  </a:cubicBezTo>
                  <a:cubicBezTo>
                    <a:pt x="2642058" y="66437"/>
                    <a:pt x="2647715" y="63351"/>
                    <a:pt x="2651487" y="60436"/>
                  </a:cubicBezTo>
                  <a:close/>
                  <a:moveTo>
                    <a:pt x="743240" y="47577"/>
                  </a:moveTo>
                  <a:cubicBezTo>
                    <a:pt x="743240" y="47577"/>
                    <a:pt x="744954" y="48435"/>
                    <a:pt x="748383" y="50149"/>
                  </a:cubicBezTo>
                  <a:cubicBezTo>
                    <a:pt x="744440" y="50835"/>
                    <a:pt x="741439" y="53750"/>
                    <a:pt x="739382" y="58893"/>
                  </a:cubicBezTo>
                  <a:cubicBezTo>
                    <a:pt x="737668" y="63008"/>
                    <a:pt x="736810" y="67380"/>
                    <a:pt x="736810" y="72009"/>
                  </a:cubicBezTo>
                  <a:cubicBezTo>
                    <a:pt x="736810" y="102527"/>
                    <a:pt x="729095" y="126959"/>
                    <a:pt x="713665" y="145304"/>
                  </a:cubicBezTo>
                  <a:lnTo>
                    <a:pt x="707235" y="141446"/>
                  </a:lnTo>
                  <a:cubicBezTo>
                    <a:pt x="715979" y="130988"/>
                    <a:pt x="720265" y="118986"/>
                    <a:pt x="720094" y="105442"/>
                  </a:cubicBezTo>
                  <a:cubicBezTo>
                    <a:pt x="720094" y="99612"/>
                    <a:pt x="717522" y="93612"/>
                    <a:pt x="712379" y="87440"/>
                  </a:cubicBezTo>
                  <a:cubicBezTo>
                    <a:pt x="718722" y="87440"/>
                    <a:pt x="723437" y="91726"/>
                    <a:pt x="726523" y="100298"/>
                  </a:cubicBezTo>
                  <a:lnTo>
                    <a:pt x="726523" y="95155"/>
                  </a:lnTo>
                  <a:cubicBezTo>
                    <a:pt x="726523" y="92412"/>
                    <a:pt x="726095" y="88340"/>
                    <a:pt x="725237" y="82939"/>
                  </a:cubicBezTo>
                  <a:cubicBezTo>
                    <a:pt x="724380" y="77538"/>
                    <a:pt x="723952" y="73466"/>
                    <a:pt x="723952" y="70723"/>
                  </a:cubicBezTo>
                  <a:cubicBezTo>
                    <a:pt x="723952" y="64894"/>
                    <a:pt x="725752" y="59579"/>
                    <a:pt x="729352" y="54778"/>
                  </a:cubicBezTo>
                  <a:cubicBezTo>
                    <a:pt x="732953" y="49978"/>
                    <a:pt x="737582" y="47577"/>
                    <a:pt x="743240" y="47577"/>
                  </a:cubicBezTo>
                  <a:close/>
                  <a:moveTo>
                    <a:pt x="128588" y="47577"/>
                  </a:moveTo>
                  <a:cubicBezTo>
                    <a:pt x="128588" y="47577"/>
                    <a:pt x="130302" y="48435"/>
                    <a:pt x="133731" y="50149"/>
                  </a:cubicBezTo>
                  <a:cubicBezTo>
                    <a:pt x="129788" y="50835"/>
                    <a:pt x="126788" y="53750"/>
                    <a:pt x="124730" y="58893"/>
                  </a:cubicBezTo>
                  <a:cubicBezTo>
                    <a:pt x="123016" y="63008"/>
                    <a:pt x="122159" y="67380"/>
                    <a:pt x="122159" y="72009"/>
                  </a:cubicBezTo>
                  <a:cubicBezTo>
                    <a:pt x="122159" y="102527"/>
                    <a:pt x="114443" y="126959"/>
                    <a:pt x="99013" y="145304"/>
                  </a:cubicBezTo>
                  <a:lnTo>
                    <a:pt x="92583" y="141446"/>
                  </a:lnTo>
                  <a:cubicBezTo>
                    <a:pt x="101327" y="130988"/>
                    <a:pt x="105614" y="118986"/>
                    <a:pt x="105442" y="105442"/>
                  </a:cubicBezTo>
                  <a:cubicBezTo>
                    <a:pt x="105442" y="99612"/>
                    <a:pt x="102870" y="93612"/>
                    <a:pt x="97727" y="87440"/>
                  </a:cubicBezTo>
                  <a:cubicBezTo>
                    <a:pt x="104071" y="87440"/>
                    <a:pt x="108785" y="91726"/>
                    <a:pt x="111872" y="100298"/>
                  </a:cubicBezTo>
                  <a:lnTo>
                    <a:pt x="111872" y="95155"/>
                  </a:lnTo>
                  <a:cubicBezTo>
                    <a:pt x="111872" y="92412"/>
                    <a:pt x="111443" y="88340"/>
                    <a:pt x="110586" y="82939"/>
                  </a:cubicBezTo>
                  <a:cubicBezTo>
                    <a:pt x="109728" y="77538"/>
                    <a:pt x="109300" y="73466"/>
                    <a:pt x="109300" y="70723"/>
                  </a:cubicBezTo>
                  <a:cubicBezTo>
                    <a:pt x="109300" y="64894"/>
                    <a:pt x="111100" y="59579"/>
                    <a:pt x="114700" y="54778"/>
                  </a:cubicBezTo>
                  <a:cubicBezTo>
                    <a:pt x="118301" y="49978"/>
                    <a:pt x="122930" y="47577"/>
                    <a:pt x="128588" y="47577"/>
                  </a:cubicBezTo>
                  <a:close/>
                  <a:moveTo>
                    <a:pt x="1357892" y="47577"/>
                  </a:moveTo>
                  <a:cubicBezTo>
                    <a:pt x="1357892" y="47577"/>
                    <a:pt x="1359606" y="48435"/>
                    <a:pt x="1363035" y="50149"/>
                  </a:cubicBezTo>
                  <a:cubicBezTo>
                    <a:pt x="1359092" y="50835"/>
                    <a:pt x="1356091" y="53750"/>
                    <a:pt x="1354034" y="58893"/>
                  </a:cubicBezTo>
                  <a:cubicBezTo>
                    <a:pt x="1352320" y="63008"/>
                    <a:pt x="1351462" y="67380"/>
                    <a:pt x="1351462" y="72009"/>
                  </a:cubicBezTo>
                  <a:cubicBezTo>
                    <a:pt x="1351462" y="102527"/>
                    <a:pt x="1343747" y="126959"/>
                    <a:pt x="1328317" y="145304"/>
                  </a:cubicBezTo>
                  <a:lnTo>
                    <a:pt x="1321887" y="141446"/>
                  </a:lnTo>
                  <a:cubicBezTo>
                    <a:pt x="1330631" y="130988"/>
                    <a:pt x="1334917" y="118986"/>
                    <a:pt x="1334746" y="105442"/>
                  </a:cubicBezTo>
                  <a:cubicBezTo>
                    <a:pt x="1334746" y="99612"/>
                    <a:pt x="1332174" y="93612"/>
                    <a:pt x="1327031" y="87440"/>
                  </a:cubicBezTo>
                  <a:cubicBezTo>
                    <a:pt x="1333374" y="87440"/>
                    <a:pt x="1338089" y="91726"/>
                    <a:pt x="1341175" y="100298"/>
                  </a:cubicBezTo>
                  <a:lnTo>
                    <a:pt x="1341175" y="95155"/>
                  </a:lnTo>
                  <a:cubicBezTo>
                    <a:pt x="1341175" y="92412"/>
                    <a:pt x="1340747" y="88340"/>
                    <a:pt x="1339889" y="82939"/>
                  </a:cubicBezTo>
                  <a:cubicBezTo>
                    <a:pt x="1339032" y="77538"/>
                    <a:pt x="1338604" y="73466"/>
                    <a:pt x="1338604" y="70723"/>
                  </a:cubicBezTo>
                  <a:cubicBezTo>
                    <a:pt x="1338604" y="64894"/>
                    <a:pt x="1340404" y="59579"/>
                    <a:pt x="1344004" y="54778"/>
                  </a:cubicBezTo>
                  <a:cubicBezTo>
                    <a:pt x="1347605" y="49978"/>
                    <a:pt x="1352234" y="47577"/>
                    <a:pt x="1357892" y="47577"/>
                  </a:cubicBezTo>
                  <a:close/>
                  <a:moveTo>
                    <a:pt x="1972544" y="47577"/>
                  </a:moveTo>
                  <a:cubicBezTo>
                    <a:pt x="1972544" y="47577"/>
                    <a:pt x="1974258" y="48435"/>
                    <a:pt x="1977687" y="50149"/>
                  </a:cubicBezTo>
                  <a:cubicBezTo>
                    <a:pt x="1973744" y="50835"/>
                    <a:pt x="1970743" y="53750"/>
                    <a:pt x="1968686" y="58893"/>
                  </a:cubicBezTo>
                  <a:cubicBezTo>
                    <a:pt x="1966972" y="63008"/>
                    <a:pt x="1966114" y="67380"/>
                    <a:pt x="1966114" y="72009"/>
                  </a:cubicBezTo>
                  <a:cubicBezTo>
                    <a:pt x="1966114" y="102527"/>
                    <a:pt x="1958399" y="126959"/>
                    <a:pt x="1942969" y="145304"/>
                  </a:cubicBezTo>
                  <a:lnTo>
                    <a:pt x="1936539" y="141446"/>
                  </a:lnTo>
                  <a:cubicBezTo>
                    <a:pt x="1945283" y="130988"/>
                    <a:pt x="1949569" y="118986"/>
                    <a:pt x="1949398" y="105442"/>
                  </a:cubicBezTo>
                  <a:cubicBezTo>
                    <a:pt x="1949398" y="99612"/>
                    <a:pt x="1946826" y="93612"/>
                    <a:pt x="1941683" y="87440"/>
                  </a:cubicBezTo>
                  <a:cubicBezTo>
                    <a:pt x="1948026" y="87440"/>
                    <a:pt x="1952741" y="91726"/>
                    <a:pt x="1955827" y="100298"/>
                  </a:cubicBezTo>
                  <a:lnTo>
                    <a:pt x="1955827" y="95155"/>
                  </a:lnTo>
                  <a:cubicBezTo>
                    <a:pt x="1955827" y="92412"/>
                    <a:pt x="1955399" y="88340"/>
                    <a:pt x="1954541" y="82939"/>
                  </a:cubicBezTo>
                  <a:cubicBezTo>
                    <a:pt x="1953684" y="77538"/>
                    <a:pt x="1953256" y="73466"/>
                    <a:pt x="1953256" y="70723"/>
                  </a:cubicBezTo>
                  <a:cubicBezTo>
                    <a:pt x="1953256" y="64894"/>
                    <a:pt x="1955056" y="59579"/>
                    <a:pt x="1958656" y="54778"/>
                  </a:cubicBezTo>
                  <a:cubicBezTo>
                    <a:pt x="1962257" y="49978"/>
                    <a:pt x="1966886" y="47577"/>
                    <a:pt x="1972544" y="47577"/>
                  </a:cubicBezTo>
                  <a:close/>
                  <a:moveTo>
                    <a:pt x="2587194" y="47577"/>
                  </a:moveTo>
                  <a:cubicBezTo>
                    <a:pt x="2587194" y="47577"/>
                    <a:pt x="2588908" y="48435"/>
                    <a:pt x="2592337" y="50149"/>
                  </a:cubicBezTo>
                  <a:cubicBezTo>
                    <a:pt x="2588394" y="50835"/>
                    <a:pt x="2585393" y="53750"/>
                    <a:pt x="2583336" y="58893"/>
                  </a:cubicBezTo>
                  <a:cubicBezTo>
                    <a:pt x="2581622" y="63008"/>
                    <a:pt x="2580764" y="67380"/>
                    <a:pt x="2580764" y="72009"/>
                  </a:cubicBezTo>
                  <a:cubicBezTo>
                    <a:pt x="2580764" y="102527"/>
                    <a:pt x="2573049" y="126959"/>
                    <a:pt x="2557619" y="145304"/>
                  </a:cubicBezTo>
                  <a:lnTo>
                    <a:pt x="2551189" y="141446"/>
                  </a:lnTo>
                  <a:cubicBezTo>
                    <a:pt x="2559933" y="130988"/>
                    <a:pt x="2564219" y="118986"/>
                    <a:pt x="2564048" y="105442"/>
                  </a:cubicBezTo>
                  <a:cubicBezTo>
                    <a:pt x="2564048" y="99612"/>
                    <a:pt x="2561476" y="93612"/>
                    <a:pt x="2556333" y="87440"/>
                  </a:cubicBezTo>
                  <a:cubicBezTo>
                    <a:pt x="2562676" y="87440"/>
                    <a:pt x="2567391" y="91726"/>
                    <a:pt x="2570477" y="100298"/>
                  </a:cubicBezTo>
                  <a:lnTo>
                    <a:pt x="2570477" y="95155"/>
                  </a:lnTo>
                  <a:cubicBezTo>
                    <a:pt x="2570477" y="92412"/>
                    <a:pt x="2570049" y="88340"/>
                    <a:pt x="2569191" y="82939"/>
                  </a:cubicBezTo>
                  <a:cubicBezTo>
                    <a:pt x="2568334" y="77538"/>
                    <a:pt x="2567906" y="73466"/>
                    <a:pt x="2567906" y="70723"/>
                  </a:cubicBezTo>
                  <a:cubicBezTo>
                    <a:pt x="2567906" y="64894"/>
                    <a:pt x="2569706" y="59579"/>
                    <a:pt x="2573306" y="54778"/>
                  </a:cubicBezTo>
                  <a:cubicBezTo>
                    <a:pt x="2576907" y="49978"/>
                    <a:pt x="2581536" y="47577"/>
                    <a:pt x="2587194" y="47577"/>
                  </a:cubicBezTo>
                  <a:close/>
                  <a:moveTo>
                    <a:pt x="673802" y="37290"/>
                  </a:moveTo>
                  <a:cubicBezTo>
                    <a:pt x="677231" y="39348"/>
                    <a:pt x="678946" y="44063"/>
                    <a:pt x="678946" y="51435"/>
                  </a:cubicBezTo>
                  <a:cubicBezTo>
                    <a:pt x="678946" y="57093"/>
                    <a:pt x="676374" y="61379"/>
                    <a:pt x="671231" y="64294"/>
                  </a:cubicBezTo>
                  <a:cubicBezTo>
                    <a:pt x="674831" y="64637"/>
                    <a:pt x="676546" y="67637"/>
                    <a:pt x="676374" y="73295"/>
                  </a:cubicBezTo>
                  <a:cubicBezTo>
                    <a:pt x="676203" y="77581"/>
                    <a:pt x="673631" y="80153"/>
                    <a:pt x="668659" y="81010"/>
                  </a:cubicBezTo>
                  <a:cubicBezTo>
                    <a:pt x="668316" y="76724"/>
                    <a:pt x="667030" y="74581"/>
                    <a:pt x="664801" y="74581"/>
                  </a:cubicBezTo>
                  <a:cubicBezTo>
                    <a:pt x="660515" y="74581"/>
                    <a:pt x="658372" y="76724"/>
                    <a:pt x="658372" y="81010"/>
                  </a:cubicBezTo>
                  <a:cubicBezTo>
                    <a:pt x="658372" y="87182"/>
                    <a:pt x="658715" y="90783"/>
                    <a:pt x="659401" y="91812"/>
                  </a:cubicBezTo>
                  <a:cubicBezTo>
                    <a:pt x="655286" y="90611"/>
                    <a:pt x="653228" y="86154"/>
                    <a:pt x="653228" y="78438"/>
                  </a:cubicBezTo>
                  <a:cubicBezTo>
                    <a:pt x="653228" y="75181"/>
                    <a:pt x="656657" y="68751"/>
                    <a:pt x="663515" y="59150"/>
                  </a:cubicBezTo>
                  <a:cubicBezTo>
                    <a:pt x="670373" y="49549"/>
                    <a:pt x="673802" y="42262"/>
                    <a:pt x="673802" y="37290"/>
                  </a:cubicBezTo>
                  <a:close/>
                  <a:moveTo>
                    <a:pt x="59151" y="37290"/>
                  </a:moveTo>
                  <a:cubicBezTo>
                    <a:pt x="62580" y="39348"/>
                    <a:pt x="64294" y="44063"/>
                    <a:pt x="64294" y="51435"/>
                  </a:cubicBezTo>
                  <a:cubicBezTo>
                    <a:pt x="64294" y="57093"/>
                    <a:pt x="61722" y="61379"/>
                    <a:pt x="56579" y="64294"/>
                  </a:cubicBezTo>
                  <a:cubicBezTo>
                    <a:pt x="60179" y="64637"/>
                    <a:pt x="61894" y="67637"/>
                    <a:pt x="61722" y="73295"/>
                  </a:cubicBezTo>
                  <a:cubicBezTo>
                    <a:pt x="61551" y="77581"/>
                    <a:pt x="58979" y="80153"/>
                    <a:pt x="54007" y="81010"/>
                  </a:cubicBezTo>
                  <a:cubicBezTo>
                    <a:pt x="53664" y="76724"/>
                    <a:pt x="52378" y="74581"/>
                    <a:pt x="50150" y="74581"/>
                  </a:cubicBezTo>
                  <a:cubicBezTo>
                    <a:pt x="45863" y="74581"/>
                    <a:pt x="43720" y="76724"/>
                    <a:pt x="43720" y="81010"/>
                  </a:cubicBezTo>
                  <a:cubicBezTo>
                    <a:pt x="43720" y="87182"/>
                    <a:pt x="44063" y="90783"/>
                    <a:pt x="44749" y="91812"/>
                  </a:cubicBezTo>
                  <a:cubicBezTo>
                    <a:pt x="40634" y="90611"/>
                    <a:pt x="38577" y="86154"/>
                    <a:pt x="38577" y="78438"/>
                  </a:cubicBezTo>
                  <a:cubicBezTo>
                    <a:pt x="38577" y="75181"/>
                    <a:pt x="42006" y="68751"/>
                    <a:pt x="48864" y="59150"/>
                  </a:cubicBezTo>
                  <a:cubicBezTo>
                    <a:pt x="55722" y="49549"/>
                    <a:pt x="59151" y="42262"/>
                    <a:pt x="59151" y="37290"/>
                  </a:cubicBezTo>
                  <a:close/>
                  <a:moveTo>
                    <a:pt x="1288454" y="37290"/>
                  </a:moveTo>
                  <a:cubicBezTo>
                    <a:pt x="1291883" y="39348"/>
                    <a:pt x="1293598" y="44063"/>
                    <a:pt x="1293598" y="51435"/>
                  </a:cubicBezTo>
                  <a:cubicBezTo>
                    <a:pt x="1293598" y="57093"/>
                    <a:pt x="1291026" y="61379"/>
                    <a:pt x="1285883" y="64294"/>
                  </a:cubicBezTo>
                  <a:cubicBezTo>
                    <a:pt x="1289483" y="64637"/>
                    <a:pt x="1291198" y="67637"/>
                    <a:pt x="1291026" y="73295"/>
                  </a:cubicBezTo>
                  <a:cubicBezTo>
                    <a:pt x="1290855" y="77581"/>
                    <a:pt x="1288283" y="80153"/>
                    <a:pt x="1283311" y="81010"/>
                  </a:cubicBezTo>
                  <a:cubicBezTo>
                    <a:pt x="1282968" y="76724"/>
                    <a:pt x="1281682" y="74581"/>
                    <a:pt x="1279453" y="74581"/>
                  </a:cubicBezTo>
                  <a:cubicBezTo>
                    <a:pt x="1275167" y="74581"/>
                    <a:pt x="1273024" y="76724"/>
                    <a:pt x="1273024" y="81010"/>
                  </a:cubicBezTo>
                  <a:cubicBezTo>
                    <a:pt x="1273024" y="87182"/>
                    <a:pt x="1273367" y="90783"/>
                    <a:pt x="1274053" y="91812"/>
                  </a:cubicBezTo>
                  <a:cubicBezTo>
                    <a:pt x="1269938" y="90611"/>
                    <a:pt x="1267880" y="86154"/>
                    <a:pt x="1267880" y="78438"/>
                  </a:cubicBezTo>
                  <a:cubicBezTo>
                    <a:pt x="1267880" y="75181"/>
                    <a:pt x="1271309" y="68751"/>
                    <a:pt x="1278167" y="59150"/>
                  </a:cubicBezTo>
                  <a:cubicBezTo>
                    <a:pt x="1285025" y="49549"/>
                    <a:pt x="1288454" y="42262"/>
                    <a:pt x="1288454" y="37290"/>
                  </a:cubicBezTo>
                  <a:close/>
                  <a:moveTo>
                    <a:pt x="1903106" y="37290"/>
                  </a:moveTo>
                  <a:cubicBezTo>
                    <a:pt x="1906535" y="39348"/>
                    <a:pt x="1908250" y="44063"/>
                    <a:pt x="1908250" y="51435"/>
                  </a:cubicBezTo>
                  <a:cubicBezTo>
                    <a:pt x="1908250" y="57093"/>
                    <a:pt x="1905678" y="61379"/>
                    <a:pt x="1900535" y="64294"/>
                  </a:cubicBezTo>
                  <a:cubicBezTo>
                    <a:pt x="1904135" y="64637"/>
                    <a:pt x="1905850" y="67637"/>
                    <a:pt x="1905678" y="73295"/>
                  </a:cubicBezTo>
                  <a:cubicBezTo>
                    <a:pt x="1905507" y="77581"/>
                    <a:pt x="1902935" y="80153"/>
                    <a:pt x="1897963" y="81010"/>
                  </a:cubicBezTo>
                  <a:cubicBezTo>
                    <a:pt x="1897620" y="76724"/>
                    <a:pt x="1896334" y="74581"/>
                    <a:pt x="1894105" y="74581"/>
                  </a:cubicBezTo>
                  <a:cubicBezTo>
                    <a:pt x="1889819" y="74581"/>
                    <a:pt x="1887676" y="76724"/>
                    <a:pt x="1887676" y="81010"/>
                  </a:cubicBezTo>
                  <a:cubicBezTo>
                    <a:pt x="1887676" y="87182"/>
                    <a:pt x="1888019" y="90783"/>
                    <a:pt x="1888705" y="91812"/>
                  </a:cubicBezTo>
                  <a:cubicBezTo>
                    <a:pt x="1884590" y="90611"/>
                    <a:pt x="1882532" y="86154"/>
                    <a:pt x="1882532" y="78438"/>
                  </a:cubicBezTo>
                  <a:cubicBezTo>
                    <a:pt x="1882532" y="75181"/>
                    <a:pt x="1885961" y="68751"/>
                    <a:pt x="1892819" y="59150"/>
                  </a:cubicBezTo>
                  <a:cubicBezTo>
                    <a:pt x="1899677" y="49549"/>
                    <a:pt x="1903106" y="42262"/>
                    <a:pt x="1903106" y="37290"/>
                  </a:cubicBezTo>
                  <a:close/>
                  <a:moveTo>
                    <a:pt x="2517756" y="37290"/>
                  </a:moveTo>
                  <a:cubicBezTo>
                    <a:pt x="2521185" y="39348"/>
                    <a:pt x="2522900" y="44063"/>
                    <a:pt x="2522900" y="51435"/>
                  </a:cubicBezTo>
                  <a:cubicBezTo>
                    <a:pt x="2522900" y="57093"/>
                    <a:pt x="2520328" y="61379"/>
                    <a:pt x="2515185" y="64294"/>
                  </a:cubicBezTo>
                  <a:cubicBezTo>
                    <a:pt x="2518785" y="64637"/>
                    <a:pt x="2520500" y="67637"/>
                    <a:pt x="2520328" y="73295"/>
                  </a:cubicBezTo>
                  <a:cubicBezTo>
                    <a:pt x="2520157" y="77581"/>
                    <a:pt x="2517585" y="80153"/>
                    <a:pt x="2512613" y="81010"/>
                  </a:cubicBezTo>
                  <a:cubicBezTo>
                    <a:pt x="2512270" y="76724"/>
                    <a:pt x="2510984" y="74581"/>
                    <a:pt x="2508755" y="74581"/>
                  </a:cubicBezTo>
                  <a:cubicBezTo>
                    <a:pt x="2504469" y="74581"/>
                    <a:pt x="2502326" y="76724"/>
                    <a:pt x="2502326" y="81010"/>
                  </a:cubicBezTo>
                  <a:cubicBezTo>
                    <a:pt x="2502326" y="87182"/>
                    <a:pt x="2502669" y="90783"/>
                    <a:pt x="2503355" y="91811"/>
                  </a:cubicBezTo>
                  <a:cubicBezTo>
                    <a:pt x="2499240" y="90611"/>
                    <a:pt x="2497182" y="86154"/>
                    <a:pt x="2497182" y="78438"/>
                  </a:cubicBezTo>
                  <a:cubicBezTo>
                    <a:pt x="2497182" y="75181"/>
                    <a:pt x="2500611" y="68751"/>
                    <a:pt x="2507469" y="59150"/>
                  </a:cubicBezTo>
                  <a:cubicBezTo>
                    <a:pt x="2514327" y="49549"/>
                    <a:pt x="2517756" y="42262"/>
                    <a:pt x="2517756" y="37290"/>
                  </a:cubicBezTo>
                  <a:close/>
                  <a:moveTo>
                    <a:pt x="635226" y="0"/>
                  </a:moveTo>
                  <a:lnTo>
                    <a:pt x="642941" y="0"/>
                  </a:lnTo>
                  <a:lnTo>
                    <a:pt x="642941" y="174879"/>
                  </a:lnTo>
                  <a:lnTo>
                    <a:pt x="723952" y="174879"/>
                  </a:lnTo>
                  <a:lnTo>
                    <a:pt x="740958" y="181528"/>
                  </a:lnTo>
                  <a:lnTo>
                    <a:pt x="741149" y="181778"/>
                  </a:lnTo>
                  <a:lnTo>
                    <a:pt x="748383" y="198025"/>
                  </a:lnTo>
                  <a:cubicBezTo>
                    <a:pt x="748383" y="203340"/>
                    <a:pt x="746497" y="207883"/>
                    <a:pt x="742725" y="211655"/>
                  </a:cubicBezTo>
                  <a:cubicBezTo>
                    <a:pt x="738953" y="215427"/>
                    <a:pt x="734410" y="217313"/>
                    <a:pt x="729095" y="217313"/>
                  </a:cubicBezTo>
                  <a:cubicBezTo>
                    <a:pt x="727381" y="217313"/>
                    <a:pt x="724980" y="216670"/>
                    <a:pt x="721894" y="215384"/>
                  </a:cubicBezTo>
                  <a:cubicBezTo>
                    <a:pt x="718808" y="214098"/>
                    <a:pt x="716493" y="213455"/>
                    <a:pt x="714950" y="213455"/>
                  </a:cubicBezTo>
                  <a:cubicBezTo>
                    <a:pt x="712722" y="213455"/>
                    <a:pt x="708864" y="214741"/>
                    <a:pt x="703378" y="217313"/>
                  </a:cubicBezTo>
                  <a:cubicBezTo>
                    <a:pt x="703720" y="210455"/>
                    <a:pt x="706721" y="207026"/>
                    <a:pt x="712379" y="207026"/>
                  </a:cubicBezTo>
                  <a:cubicBezTo>
                    <a:pt x="712379" y="203254"/>
                    <a:pt x="713150" y="199739"/>
                    <a:pt x="714693" y="196482"/>
                  </a:cubicBezTo>
                  <a:cubicBezTo>
                    <a:pt x="716579" y="192367"/>
                    <a:pt x="719237" y="190310"/>
                    <a:pt x="722666" y="190310"/>
                  </a:cubicBezTo>
                  <a:cubicBezTo>
                    <a:pt x="726952" y="190310"/>
                    <a:pt x="729095" y="192881"/>
                    <a:pt x="729095" y="198025"/>
                  </a:cubicBezTo>
                  <a:cubicBezTo>
                    <a:pt x="725666" y="197168"/>
                    <a:pt x="724380" y="196739"/>
                    <a:pt x="725237" y="196739"/>
                  </a:cubicBezTo>
                  <a:cubicBezTo>
                    <a:pt x="722666" y="196739"/>
                    <a:pt x="721380" y="198453"/>
                    <a:pt x="721380" y="201882"/>
                  </a:cubicBezTo>
                  <a:cubicBezTo>
                    <a:pt x="721380" y="206169"/>
                    <a:pt x="723952" y="208312"/>
                    <a:pt x="729095" y="208312"/>
                  </a:cubicBezTo>
                  <a:cubicBezTo>
                    <a:pt x="731838" y="208312"/>
                    <a:pt x="734024" y="207112"/>
                    <a:pt x="735653" y="204711"/>
                  </a:cubicBezTo>
                  <a:cubicBezTo>
                    <a:pt x="737282" y="202311"/>
                    <a:pt x="738096" y="199654"/>
                    <a:pt x="738096" y="196739"/>
                  </a:cubicBezTo>
                  <a:cubicBezTo>
                    <a:pt x="738096" y="192796"/>
                    <a:pt x="736725" y="189452"/>
                    <a:pt x="733981" y="186709"/>
                  </a:cubicBezTo>
                  <a:cubicBezTo>
                    <a:pt x="731238" y="183966"/>
                    <a:pt x="727895" y="182594"/>
                    <a:pt x="723952" y="182594"/>
                  </a:cubicBezTo>
                  <a:lnTo>
                    <a:pt x="635226" y="182594"/>
                  </a:lnTo>
                  <a:close/>
                  <a:moveTo>
                    <a:pt x="614652" y="0"/>
                  </a:moveTo>
                  <a:lnTo>
                    <a:pt x="622367" y="0"/>
                  </a:lnTo>
                  <a:lnTo>
                    <a:pt x="622367" y="249460"/>
                  </a:lnTo>
                  <a:lnTo>
                    <a:pt x="871827" y="249460"/>
                  </a:lnTo>
                  <a:lnTo>
                    <a:pt x="871827" y="257175"/>
                  </a:lnTo>
                  <a:lnTo>
                    <a:pt x="614652" y="257175"/>
                  </a:lnTo>
                  <a:close/>
                  <a:moveTo>
                    <a:pt x="20574" y="0"/>
                  </a:moveTo>
                  <a:lnTo>
                    <a:pt x="28290" y="0"/>
                  </a:lnTo>
                  <a:lnTo>
                    <a:pt x="28290" y="174879"/>
                  </a:lnTo>
                  <a:lnTo>
                    <a:pt x="109300" y="174879"/>
                  </a:lnTo>
                  <a:lnTo>
                    <a:pt x="126306" y="181528"/>
                  </a:lnTo>
                  <a:lnTo>
                    <a:pt x="126496" y="181778"/>
                  </a:lnTo>
                  <a:lnTo>
                    <a:pt x="133731" y="198025"/>
                  </a:lnTo>
                  <a:cubicBezTo>
                    <a:pt x="133731" y="203340"/>
                    <a:pt x="131845" y="207883"/>
                    <a:pt x="128074" y="211655"/>
                  </a:cubicBezTo>
                  <a:cubicBezTo>
                    <a:pt x="124302" y="215427"/>
                    <a:pt x="119758" y="217313"/>
                    <a:pt x="114443" y="217313"/>
                  </a:cubicBezTo>
                  <a:cubicBezTo>
                    <a:pt x="112729" y="217313"/>
                    <a:pt x="110328" y="216670"/>
                    <a:pt x="107242" y="215384"/>
                  </a:cubicBezTo>
                  <a:cubicBezTo>
                    <a:pt x="104156" y="214098"/>
                    <a:pt x="101842" y="213455"/>
                    <a:pt x="100299" y="213455"/>
                  </a:cubicBezTo>
                  <a:cubicBezTo>
                    <a:pt x="98070" y="213455"/>
                    <a:pt x="94212" y="214741"/>
                    <a:pt x="88726" y="217313"/>
                  </a:cubicBezTo>
                  <a:cubicBezTo>
                    <a:pt x="89069" y="210455"/>
                    <a:pt x="92069" y="207026"/>
                    <a:pt x="97727" y="207026"/>
                  </a:cubicBezTo>
                  <a:cubicBezTo>
                    <a:pt x="97727" y="203254"/>
                    <a:pt x="98498" y="199739"/>
                    <a:pt x="100041" y="196482"/>
                  </a:cubicBezTo>
                  <a:cubicBezTo>
                    <a:pt x="101927" y="192367"/>
                    <a:pt x="104585" y="190310"/>
                    <a:pt x="108014" y="190310"/>
                  </a:cubicBezTo>
                  <a:cubicBezTo>
                    <a:pt x="112300" y="190310"/>
                    <a:pt x="114443" y="192881"/>
                    <a:pt x="114443" y="198025"/>
                  </a:cubicBezTo>
                  <a:cubicBezTo>
                    <a:pt x="111014" y="197168"/>
                    <a:pt x="109728" y="196739"/>
                    <a:pt x="110586" y="196739"/>
                  </a:cubicBezTo>
                  <a:cubicBezTo>
                    <a:pt x="108014" y="196739"/>
                    <a:pt x="106728" y="198453"/>
                    <a:pt x="106728" y="201882"/>
                  </a:cubicBezTo>
                  <a:cubicBezTo>
                    <a:pt x="106728" y="206169"/>
                    <a:pt x="109300" y="208312"/>
                    <a:pt x="114443" y="208312"/>
                  </a:cubicBezTo>
                  <a:cubicBezTo>
                    <a:pt x="117186" y="208312"/>
                    <a:pt x="119372" y="207112"/>
                    <a:pt x="121001" y="204711"/>
                  </a:cubicBezTo>
                  <a:cubicBezTo>
                    <a:pt x="122630" y="202311"/>
                    <a:pt x="123444" y="199654"/>
                    <a:pt x="123444" y="196739"/>
                  </a:cubicBezTo>
                  <a:cubicBezTo>
                    <a:pt x="123444" y="192796"/>
                    <a:pt x="122073" y="189452"/>
                    <a:pt x="119330" y="186709"/>
                  </a:cubicBezTo>
                  <a:cubicBezTo>
                    <a:pt x="116586" y="183966"/>
                    <a:pt x="113243" y="182594"/>
                    <a:pt x="109300" y="182594"/>
                  </a:cubicBezTo>
                  <a:lnTo>
                    <a:pt x="20574" y="182594"/>
                  </a:lnTo>
                  <a:close/>
                  <a:moveTo>
                    <a:pt x="0" y="0"/>
                  </a:moveTo>
                  <a:lnTo>
                    <a:pt x="7716" y="0"/>
                  </a:lnTo>
                  <a:lnTo>
                    <a:pt x="7716" y="249460"/>
                  </a:lnTo>
                  <a:lnTo>
                    <a:pt x="257175" y="249460"/>
                  </a:lnTo>
                  <a:lnTo>
                    <a:pt x="257175" y="257175"/>
                  </a:lnTo>
                  <a:lnTo>
                    <a:pt x="0" y="257175"/>
                  </a:lnTo>
                  <a:close/>
                  <a:moveTo>
                    <a:pt x="1249878" y="0"/>
                  </a:moveTo>
                  <a:lnTo>
                    <a:pt x="1257593" y="0"/>
                  </a:lnTo>
                  <a:lnTo>
                    <a:pt x="1257593" y="174879"/>
                  </a:lnTo>
                  <a:lnTo>
                    <a:pt x="1338604" y="174879"/>
                  </a:lnTo>
                  <a:lnTo>
                    <a:pt x="1355610" y="181528"/>
                  </a:lnTo>
                  <a:lnTo>
                    <a:pt x="1355801" y="181778"/>
                  </a:lnTo>
                  <a:lnTo>
                    <a:pt x="1363035" y="198025"/>
                  </a:lnTo>
                  <a:cubicBezTo>
                    <a:pt x="1363035" y="203340"/>
                    <a:pt x="1361149" y="207883"/>
                    <a:pt x="1357377" y="211655"/>
                  </a:cubicBezTo>
                  <a:cubicBezTo>
                    <a:pt x="1353605" y="215427"/>
                    <a:pt x="1349062" y="217313"/>
                    <a:pt x="1343747" y="217313"/>
                  </a:cubicBezTo>
                  <a:cubicBezTo>
                    <a:pt x="1342033" y="217313"/>
                    <a:pt x="1339632" y="216670"/>
                    <a:pt x="1336546" y="215384"/>
                  </a:cubicBezTo>
                  <a:cubicBezTo>
                    <a:pt x="1333460" y="214098"/>
                    <a:pt x="1331145" y="213455"/>
                    <a:pt x="1329602" y="213455"/>
                  </a:cubicBezTo>
                  <a:cubicBezTo>
                    <a:pt x="1327374" y="213455"/>
                    <a:pt x="1323516" y="214741"/>
                    <a:pt x="1318030" y="217313"/>
                  </a:cubicBezTo>
                  <a:cubicBezTo>
                    <a:pt x="1318372" y="210455"/>
                    <a:pt x="1321373" y="207026"/>
                    <a:pt x="1327031" y="207026"/>
                  </a:cubicBezTo>
                  <a:cubicBezTo>
                    <a:pt x="1327031" y="203254"/>
                    <a:pt x="1327802" y="199739"/>
                    <a:pt x="1329345" y="196482"/>
                  </a:cubicBezTo>
                  <a:cubicBezTo>
                    <a:pt x="1331231" y="192367"/>
                    <a:pt x="1333889" y="190310"/>
                    <a:pt x="1337318" y="190310"/>
                  </a:cubicBezTo>
                  <a:cubicBezTo>
                    <a:pt x="1341604" y="190310"/>
                    <a:pt x="1343747" y="192881"/>
                    <a:pt x="1343747" y="198025"/>
                  </a:cubicBezTo>
                  <a:cubicBezTo>
                    <a:pt x="1340318" y="197168"/>
                    <a:pt x="1339032" y="196739"/>
                    <a:pt x="1339889" y="196739"/>
                  </a:cubicBezTo>
                  <a:cubicBezTo>
                    <a:pt x="1337318" y="196739"/>
                    <a:pt x="1336032" y="198453"/>
                    <a:pt x="1336032" y="201882"/>
                  </a:cubicBezTo>
                  <a:cubicBezTo>
                    <a:pt x="1336032" y="206169"/>
                    <a:pt x="1338604" y="208312"/>
                    <a:pt x="1343747" y="208312"/>
                  </a:cubicBezTo>
                  <a:cubicBezTo>
                    <a:pt x="1346490" y="208312"/>
                    <a:pt x="1348676" y="207112"/>
                    <a:pt x="1350305" y="204711"/>
                  </a:cubicBezTo>
                  <a:cubicBezTo>
                    <a:pt x="1351934" y="202311"/>
                    <a:pt x="1352748" y="199654"/>
                    <a:pt x="1352748" y="196739"/>
                  </a:cubicBezTo>
                  <a:cubicBezTo>
                    <a:pt x="1352748" y="192796"/>
                    <a:pt x="1351377" y="189452"/>
                    <a:pt x="1348633" y="186709"/>
                  </a:cubicBezTo>
                  <a:cubicBezTo>
                    <a:pt x="1345890" y="183966"/>
                    <a:pt x="1342547" y="182594"/>
                    <a:pt x="1338604" y="182594"/>
                  </a:cubicBezTo>
                  <a:lnTo>
                    <a:pt x="1249878" y="182594"/>
                  </a:lnTo>
                  <a:close/>
                  <a:moveTo>
                    <a:pt x="1229304" y="0"/>
                  </a:moveTo>
                  <a:lnTo>
                    <a:pt x="1237019" y="0"/>
                  </a:lnTo>
                  <a:lnTo>
                    <a:pt x="1237019" y="249460"/>
                  </a:lnTo>
                  <a:lnTo>
                    <a:pt x="1486479" y="249460"/>
                  </a:lnTo>
                  <a:lnTo>
                    <a:pt x="1486479" y="257175"/>
                  </a:lnTo>
                  <a:lnTo>
                    <a:pt x="1229304" y="257175"/>
                  </a:lnTo>
                  <a:close/>
                  <a:moveTo>
                    <a:pt x="1864530" y="0"/>
                  </a:moveTo>
                  <a:lnTo>
                    <a:pt x="1872245" y="0"/>
                  </a:lnTo>
                  <a:lnTo>
                    <a:pt x="1872245" y="174879"/>
                  </a:lnTo>
                  <a:lnTo>
                    <a:pt x="1953256" y="174879"/>
                  </a:lnTo>
                  <a:lnTo>
                    <a:pt x="1970262" y="181528"/>
                  </a:lnTo>
                  <a:lnTo>
                    <a:pt x="1970453" y="181778"/>
                  </a:lnTo>
                  <a:lnTo>
                    <a:pt x="1977687" y="198025"/>
                  </a:lnTo>
                  <a:cubicBezTo>
                    <a:pt x="1977687" y="203340"/>
                    <a:pt x="1975801" y="207883"/>
                    <a:pt x="1972029" y="211655"/>
                  </a:cubicBezTo>
                  <a:cubicBezTo>
                    <a:pt x="1968257" y="215427"/>
                    <a:pt x="1963714" y="217313"/>
                    <a:pt x="1958399" y="217313"/>
                  </a:cubicBezTo>
                  <a:cubicBezTo>
                    <a:pt x="1956685" y="217313"/>
                    <a:pt x="1954284" y="216670"/>
                    <a:pt x="1951198" y="215384"/>
                  </a:cubicBezTo>
                  <a:cubicBezTo>
                    <a:pt x="1948112" y="214098"/>
                    <a:pt x="1945797" y="213455"/>
                    <a:pt x="1944254" y="213455"/>
                  </a:cubicBezTo>
                  <a:cubicBezTo>
                    <a:pt x="1942026" y="213455"/>
                    <a:pt x="1938168" y="214741"/>
                    <a:pt x="1932682" y="217313"/>
                  </a:cubicBezTo>
                  <a:cubicBezTo>
                    <a:pt x="1933024" y="210455"/>
                    <a:pt x="1936025" y="207026"/>
                    <a:pt x="1941683" y="207026"/>
                  </a:cubicBezTo>
                  <a:cubicBezTo>
                    <a:pt x="1941683" y="203254"/>
                    <a:pt x="1942454" y="199739"/>
                    <a:pt x="1943997" y="196482"/>
                  </a:cubicBezTo>
                  <a:cubicBezTo>
                    <a:pt x="1945883" y="192367"/>
                    <a:pt x="1948541" y="190310"/>
                    <a:pt x="1951970" y="190310"/>
                  </a:cubicBezTo>
                  <a:cubicBezTo>
                    <a:pt x="1956256" y="190310"/>
                    <a:pt x="1958399" y="192881"/>
                    <a:pt x="1958399" y="198025"/>
                  </a:cubicBezTo>
                  <a:cubicBezTo>
                    <a:pt x="1954970" y="197168"/>
                    <a:pt x="1953684" y="196739"/>
                    <a:pt x="1954541" y="196739"/>
                  </a:cubicBezTo>
                  <a:cubicBezTo>
                    <a:pt x="1951970" y="196739"/>
                    <a:pt x="1950684" y="198453"/>
                    <a:pt x="1950684" y="201882"/>
                  </a:cubicBezTo>
                  <a:cubicBezTo>
                    <a:pt x="1950684" y="206169"/>
                    <a:pt x="1953256" y="208312"/>
                    <a:pt x="1958399" y="208312"/>
                  </a:cubicBezTo>
                  <a:cubicBezTo>
                    <a:pt x="1961142" y="208312"/>
                    <a:pt x="1963328" y="207112"/>
                    <a:pt x="1964957" y="204711"/>
                  </a:cubicBezTo>
                  <a:cubicBezTo>
                    <a:pt x="1966586" y="202311"/>
                    <a:pt x="1967400" y="199654"/>
                    <a:pt x="1967400" y="196739"/>
                  </a:cubicBezTo>
                  <a:cubicBezTo>
                    <a:pt x="1967400" y="192796"/>
                    <a:pt x="1966029" y="189452"/>
                    <a:pt x="1963285" y="186709"/>
                  </a:cubicBezTo>
                  <a:cubicBezTo>
                    <a:pt x="1960542" y="183966"/>
                    <a:pt x="1957199" y="182594"/>
                    <a:pt x="1953256" y="182594"/>
                  </a:cubicBezTo>
                  <a:lnTo>
                    <a:pt x="1864530" y="182594"/>
                  </a:lnTo>
                  <a:close/>
                  <a:moveTo>
                    <a:pt x="1843956" y="0"/>
                  </a:moveTo>
                  <a:lnTo>
                    <a:pt x="1851671" y="0"/>
                  </a:lnTo>
                  <a:lnTo>
                    <a:pt x="1851671" y="249460"/>
                  </a:lnTo>
                  <a:lnTo>
                    <a:pt x="2101131" y="249460"/>
                  </a:lnTo>
                  <a:lnTo>
                    <a:pt x="2101131" y="257175"/>
                  </a:lnTo>
                  <a:lnTo>
                    <a:pt x="1843956" y="257175"/>
                  </a:lnTo>
                  <a:close/>
                  <a:moveTo>
                    <a:pt x="2479180" y="0"/>
                  </a:moveTo>
                  <a:lnTo>
                    <a:pt x="2486895" y="0"/>
                  </a:lnTo>
                  <a:lnTo>
                    <a:pt x="2486895" y="174879"/>
                  </a:lnTo>
                  <a:lnTo>
                    <a:pt x="2567906" y="174879"/>
                  </a:lnTo>
                  <a:lnTo>
                    <a:pt x="2584912" y="181528"/>
                  </a:lnTo>
                  <a:lnTo>
                    <a:pt x="2585103" y="181778"/>
                  </a:lnTo>
                  <a:lnTo>
                    <a:pt x="2592337" y="198025"/>
                  </a:lnTo>
                  <a:cubicBezTo>
                    <a:pt x="2592337" y="203340"/>
                    <a:pt x="2590451" y="207883"/>
                    <a:pt x="2586679" y="211655"/>
                  </a:cubicBezTo>
                  <a:cubicBezTo>
                    <a:pt x="2582907" y="215427"/>
                    <a:pt x="2578364" y="217313"/>
                    <a:pt x="2573049" y="217313"/>
                  </a:cubicBezTo>
                  <a:cubicBezTo>
                    <a:pt x="2571335" y="217313"/>
                    <a:pt x="2568934" y="216670"/>
                    <a:pt x="2565848" y="215384"/>
                  </a:cubicBezTo>
                  <a:cubicBezTo>
                    <a:pt x="2562762" y="214098"/>
                    <a:pt x="2560447" y="213455"/>
                    <a:pt x="2558904" y="213455"/>
                  </a:cubicBezTo>
                  <a:cubicBezTo>
                    <a:pt x="2556676" y="213455"/>
                    <a:pt x="2552818" y="214741"/>
                    <a:pt x="2547332" y="217313"/>
                  </a:cubicBezTo>
                  <a:cubicBezTo>
                    <a:pt x="2547674" y="210455"/>
                    <a:pt x="2550675" y="207026"/>
                    <a:pt x="2556333" y="207026"/>
                  </a:cubicBezTo>
                  <a:cubicBezTo>
                    <a:pt x="2556333" y="203254"/>
                    <a:pt x="2557104" y="199739"/>
                    <a:pt x="2558647" y="196482"/>
                  </a:cubicBezTo>
                  <a:cubicBezTo>
                    <a:pt x="2560533" y="192367"/>
                    <a:pt x="2563191" y="190310"/>
                    <a:pt x="2566620" y="190310"/>
                  </a:cubicBezTo>
                  <a:cubicBezTo>
                    <a:pt x="2570906" y="190310"/>
                    <a:pt x="2573049" y="192881"/>
                    <a:pt x="2573049" y="198025"/>
                  </a:cubicBezTo>
                  <a:cubicBezTo>
                    <a:pt x="2569620" y="197168"/>
                    <a:pt x="2568334" y="196739"/>
                    <a:pt x="2569191" y="196739"/>
                  </a:cubicBezTo>
                  <a:cubicBezTo>
                    <a:pt x="2566620" y="196739"/>
                    <a:pt x="2565334" y="198453"/>
                    <a:pt x="2565334" y="201882"/>
                  </a:cubicBezTo>
                  <a:cubicBezTo>
                    <a:pt x="2565334" y="206169"/>
                    <a:pt x="2567906" y="208312"/>
                    <a:pt x="2573049" y="208312"/>
                  </a:cubicBezTo>
                  <a:cubicBezTo>
                    <a:pt x="2575792" y="208312"/>
                    <a:pt x="2577978" y="207112"/>
                    <a:pt x="2579607" y="204711"/>
                  </a:cubicBezTo>
                  <a:cubicBezTo>
                    <a:pt x="2581236" y="202311"/>
                    <a:pt x="2582050" y="199654"/>
                    <a:pt x="2582050" y="196739"/>
                  </a:cubicBezTo>
                  <a:cubicBezTo>
                    <a:pt x="2582050" y="192796"/>
                    <a:pt x="2580679" y="189452"/>
                    <a:pt x="2577935" y="186709"/>
                  </a:cubicBezTo>
                  <a:cubicBezTo>
                    <a:pt x="2575192" y="183966"/>
                    <a:pt x="2571849" y="182594"/>
                    <a:pt x="2567906" y="182594"/>
                  </a:cubicBezTo>
                  <a:lnTo>
                    <a:pt x="2479180" y="182594"/>
                  </a:lnTo>
                  <a:close/>
                  <a:moveTo>
                    <a:pt x="2458606" y="0"/>
                  </a:moveTo>
                  <a:lnTo>
                    <a:pt x="2466321" y="0"/>
                  </a:lnTo>
                  <a:lnTo>
                    <a:pt x="2466321" y="249460"/>
                  </a:lnTo>
                  <a:lnTo>
                    <a:pt x="2715781" y="249460"/>
                  </a:lnTo>
                  <a:lnTo>
                    <a:pt x="2715781" y="257175"/>
                  </a:lnTo>
                  <a:lnTo>
                    <a:pt x="2458606" y="257175"/>
                  </a:ln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000" dirty="0"/>
            </a:p>
          </p:txBody>
        </p:sp>
        <p:sp>
          <p:nvSpPr>
            <p:cNvPr id="10" name="TextBox 9">
              <a:extLst>
                <a:ext uri="{FF2B5EF4-FFF2-40B4-BE49-F238E27FC236}">
                  <a16:creationId xmlns:a16="http://schemas.microsoft.com/office/drawing/2014/main" id="{780CD27F-6F5E-4282-B420-4CC19CF9A9C8}"/>
                </a:ext>
              </a:extLst>
            </p:cNvPr>
            <p:cNvSpPr txBox="1"/>
            <p:nvPr/>
          </p:nvSpPr>
          <p:spPr>
            <a:xfrm>
              <a:off x="4738108" y="6713105"/>
              <a:ext cx="2834640" cy="274320"/>
            </a:xfrm>
            <a:custGeom>
              <a:avLst/>
              <a:gdLst/>
              <a:ahLst/>
              <a:cxnLst/>
              <a:rect l="l" t="t" r="r" b="b"/>
              <a:pathLst>
                <a:path w="2715781" h="257175">
                  <a:moveTo>
                    <a:pt x="2510041" y="216027"/>
                  </a:moveTo>
                  <a:lnTo>
                    <a:pt x="2516471" y="216027"/>
                  </a:lnTo>
                  <a:cubicBezTo>
                    <a:pt x="2518871" y="216027"/>
                    <a:pt x="2520971" y="216927"/>
                    <a:pt x="2522771" y="218727"/>
                  </a:cubicBezTo>
                  <a:cubicBezTo>
                    <a:pt x="2524572" y="220528"/>
                    <a:pt x="2525472" y="222628"/>
                    <a:pt x="2525472" y="225028"/>
                  </a:cubicBezTo>
                  <a:lnTo>
                    <a:pt x="2525472" y="236601"/>
                  </a:lnTo>
                  <a:lnTo>
                    <a:pt x="2515185" y="236601"/>
                  </a:lnTo>
                  <a:cubicBezTo>
                    <a:pt x="2512270" y="236601"/>
                    <a:pt x="2509827" y="235615"/>
                    <a:pt x="2507855" y="233644"/>
                  </a:cubicBezTo>
                  <a:cubicBezTo>
                    <a:pt x="2505884" y="231672"/>
                    <a:pt x="2504898" y="229229"/>
                    <a:pt x="2504898" y="226314"/>
                  </a:cubicBezTo>
                  <a:lnTo>
                    <a:pt x="2504898" y="221171"/>
                  </a:lnTo>
                  <a:lnTo>
                    <a:pt x="2510041" y="221171"/>
                  </a:lnTo>
                  <a:close/>
                  <a:moveTo>
                    <a:pt x="2489467" y="216027"/>
                  </a:moveTo>
                  <a:lnTo>
                    <a:pt x="2494611" y="216027"/>
                  </a:lnTo>
                  <a:lnTo>
                    <a:pt x="2494611" y="222456"/>
                  </a:lnTo>
                  <a:lnTo>
                    <a:pt x="2501040" y="222456"/>
                  </a:lnTo>
                  <a:lnTo>
                    <a:pt x="2501040" y="226314"/>
                  </a:lnTo>
                  <a:cubicBezTo>
                    <a:pt x="2501040" y="228886"/>
                    <a:pt x="2500183" y="231243"/>
                    <a:pt x="2498468" y="233386"/>
                  </a:cubicBezTo>
                  <a:cubicBezTo>
                    <a:pt x="2496754" y="235529"/>
                    <a:pt x="2494611" y="236601"/>
                    <a:pt x="2492039" y="236601"/>
                  </a:cubicBezTo>
                  <a:lnTo>
                    <a:pt x="2479180" y="236601"/>
                  </a:lnTo>
                  <a:lnTo>
                    <a:pt x="2479180" y="228886"/>
                  </a:lnTo>
                  <a:cubicBezTo>
                    <a:pt x="2479180" y="220313"/>
                    <a:pt x="2482609" y="216027"/>
                    <a:pt x="2489467" y="216027"/>
                  </a:cubicBezTo>
                  <a:close/>
                  <a:moveTo>
                    <a:pt x="1895391" y="216027"/>
                  </a:moveTo>
                  <a:lnTo>
                    <a:pt x="1901821" y="216027"/>
                  </a:lnTo>
                  <a:cubicBezTo>
                    <a:pt x="1904221" y="216027"/>
                    <a:pt x="1906321" y="216927"/>
                    <a:pt x="1908121" y="218727"/>
                  </a:cubicBezTo>
                  <a:cubicBezTo>
                    <a:pt x="1909922" y="220528"/>
                    <a:pt x="1910822" y="222628"/>
                    <a:pt x="1910822" y="225028"/>
                  </a:cubicBezTo>
                  <a:lnTo>
                    <a:pt x="1910822" y="236601"/>
                  </a:lnTo>
                  <a:lnTo>
                    <a:pt x="1900535" y="236601"/>
                  </a:lnTo>
                  <a:cubicBezTo>
                    <a:pt x="1897620" y="236601"/>
                    <a:pt x="1895177" y="235615"/>
                    <a:pt x="1893205" y="233644"/>
                  </a:cubicBezTo>
                  <a:cubicBezTo>
                    <a:pt x="1891234" y="231672"/>
                    <a:pt x="1890248" y="229229"/>
                    <a:pt x="1890248" y="226314"/>
                  </a:cubicBezTo>
                  <a:lnTo>
                    <a:pt x="1890248" y="221171"/>
                  </a:lnTo>
                  <a:lnTo>
                    <a:pt x="1895391" y="221171"/>
                  </a:lnTo>
                  <a:close/>
                  <a:moveTo>
                    <a:pt x="1874817" y="216027"/>
                  </a:moveTo>
                  <a:lnTo>
                    <a:pt x="1879961" y="216027"/>
                  </a:lnTo>
                  <a:lnTo>
                    <a:pt x="1879961" y="222456"/>
                  </a:lnTo>
                  <a:lnTo>
                    <a:pt x="1886390" y="222456"/>
                  </a:lnTo>
                  <a:lnTo>
                    <a:pt x="1886390" y="226314"/>
                  </a:lnTo>
                  <a:cubicBezTo>
                    <a:pt x="1886390" y="228886"/>
                    <a:pt x="1885533" y="231243"/>
                    <a:pt x="1883818" y="233386"/>
                  </a:cubicBezTo>
                  <a:cubicBezTo>
                    <a:pt x="1882104" y="235529"/>
                    <a:pt x="1879961" y="236601"/>
                    <a:pt x="1877389" y="236601"/>
                  </a:cubicBezTo>
                  <a:lnTo>
                    <a:pt x="1864530" y="236601"/>
                  </a:lnTo>
                  <a:lnTo>
                    <a:pt x="1864530" y="228886"/>
                  </a:lnTo>
                  <a:cubicBezTo>
                    <a:pt x="1864530" y="220313"/>
                    <a:pt x="1867959" y="216027"/>
                    <a:pt x="1874817" y="216027"/>
                  </a:cubicBezTo>
                  <a:close/>
                  <a:moveTo>
                    <a:pt x="1280739" y="216027"/>
                  </a:moveTo>
                  <a:lnTo>
                    <a:pt x="1287169" y="216027"/>
                  </a:lnTo>
                  <a:cubicBezTo>
                    <a:pt x="1289569" y="216027"/>
                    <a:pt x="1291669" y="216927"/>
                    <a:pt x="1293469" y="218727"/>
                  </a:cubicBezTo>
                  <a:cubicBezTo>
                    <a:pt x="1295270" y="220528"/>
                    <a:pt x="1296170" y="222628"/>
                    <a:pt x="1296170" y="225028"/>
                  </a:cubicBezTo>
                  <a:lnTo>
                    <a:pt x="1296170" y="236601"/>
                  </a:lnTo>
                  <a:lnTo>
                    <a:pt x="1285883" y="236601"/>
                  </a:lnTo>
                  <a:cubicBezTo>
                    <a:pt x="1282968" y="236601"/>
                    <a:pt x="1280525" y="235615"/>
                    <a:pt x="1278553" y="233644"/>
                  </a:cubicBezTo>
                  <a:cubicBezTo>
                    <a:pt x="1276582" y="231672"/>
                    <a:pt x="1275596" y="229229"/>
                    <a:pt x="1275596" y="226314"/>
                  </a:cubicBezTo>
                  <a:lnTo>
                    <a:pt x="1275596" y="221171"/>
                  </a:lnTo>
                  <a:lnTo>
                    <a:pt x="1280739" y="221171"/>
                  </a:lnTo>
                  <a:close/>
                  <a:moveTo>
                    <a:pt x="1260165" y="216027"/>
                  </a:moveTo>
                  <a:lnTo>
                    <a:pt x="1265309" y="216027"/>
                  </a:lnTo>
                  <a:lnTo>
                    <a:pt x="1265309" y="222456"/>
                  </a:lnTo>
                  <a:lnTo>
                    <a:pt x="1271738" y="222456"/>
                  </a:lnTo>
                  <a:lnTo>
                    <a:pt x="1271738" y="226314"/>
                  </a:lnTo>
                  <a:cubicBezTo>
                    <a:pt x="1271738" y="228886"/>
                    <a:pt x="1270881" y="231243"/>
                    <a:pt x="1269166" y="233386"/>
                  </a:cubicBezTo>
                  <a:cubicBezTo>
                    <a:pt x="1267452" y="235529"/>
                    <a:pt x="1265309" y="236601"/>
                    <a:pt x="1262737" y="236601"/>
                  </a:cubicBezTo>
                  <a:lnTo>
                    <a:pt x="1249878" y="236601"/>
                  </a:lnTo>
                  <a:lnTo>
                    <a:pt x="1249878" y="228886"/>
                  </a:lnTo>
                  <a:cubicBezTo>
                    <a:pt x="1249878" y="220313"/>
                    <a:pt x="1253307" y="216027"/>
                    <a:pt x="1260165" y="216027"/>
                  </a:cubicBezTo>
                  <a:close/>
                  <a:moveTo>
                    <a:pt x="666087" y="216027"/>
                  </a:moveTo>
                  <a:lnTo>
                    <a:pt x="672517" y="216027"/>
                  </a:lnTo>
                  <a:cubicBezTo>
                    <a:pt x="674917" y="216027"/>
                    <a:pt x="677017" y="216927"/>
                    <a:pt x="678817" y="218727"/>
                  </a:cubicBezTo>
                  <a:cubicBezTo>
                    <a:pt x="680618" y="220528"/>
                    <a:pt x="681518" y="222628"/>
                    <a:pt x="681518" y="225028"/>
                  </a:cubicBezTo>
                  <a:lnTo>
                    <a:pt x="681518" y="236601"/>
                  </a:lnTo>
                  <a:lnTo>
                    <a:pt x="671231" y="236601"/>
                  </a:lnTo>
                  <a:cubicBezTo>
                    <a:pt x="668316" y="236601"/>
                    <a:pt x="665873" y="235615"/>
                    <a:pt x="663901" y="233644"/>
                  </a:cubicBezTo>
                  <a:cubicBezTo>
                    <a:pt x="661930" y="231672"/>
                    <a:pt x="660944" y="229229"/>
                    <a:pt x="660944" y="226314"/>
                  </a:cubicBezTo>
                  <a:lnTo>
                    <a:pt x="660944" y="221171"/>
                  </a:lnTo>
                  <a:lnTo>
                    <a:pt x="666087" y="221171"/>
                  </a:lnTo>
                  <a:close/>
                  <a:moveTo>
                    <a:pt x="645513" y="216027"/>
                  </a:moveTo>
                  <a:lnTo>
                    <a:pt x="650657" y="216027"/>
                  </a:lnTo>
                  <a:lnTo>
                    <a:pt x="650657" y="222456"/>
                  </a:lnTo>
                  <a:lnTo>
                    <a:pt x="657086" y="222456"/>
                  </a:lnTo>
                  <a:lnTo>
                    <a:pt x="657086" y="226314"/>
                  </a:lnTo>
                  <a:cubicBezTo>
                    <a:pt x="657086" y="228886"/>
                    <a:pt x="656229" y="231243"/>
                    <a:pt x="654514" y="233386"/>
                  </a:cubicBezTo>
                  <a:cubicBezTo>
                    <a:pt x="652800" y="235529"/>
                    <a:pt x="650657" y="236601"/>
                    <a:pt x="648085" y="236601"/>
                  </a:cubicBezTo>
                  <a:lnTo>
                    <a:pt x="635226" y="236601"/>
                  </a:lnTo>
                  <a:lnTo>
                    <a:pt x="635226" y="228886"/>
                  </a:lnTo>
                  <a:cubicBezTo>
                    <a:pt x="635226" y="220313"/>
                    <a:pt x="638655" y="216027"/>
                    <a:pt x="645513" y="216027"/>
                  </a:cubicBezTo>
                  <a:close/>
                  <a:moveTo>
                    <a:pt x="51435" y="216027"/>
                  </a:moveTo>
                  <a:lnTo>
                    <a:pt x="57865" y="216027"/>
                  </a:lnTo>
                  <a:cubicBezTo>
                    <a:pt x="60265" y="216027"/>
                    <a:pt x="62365" y="216927"/>
                    <a:pt x="64166" y="218727"/>
                  </a:cubicBezTo>
                  <a:cubicBezTo>
                    <a:pt x="65966" y="220528"/>
                    <a:pt x="66866" y="222628"/>
                    <a:pt x="66866" y="225028"/>
                  </a:cubicBezTo>
                  <a:lnTo>
                    <a:pt x="66866" y="236601"/>
                  </a:lnTo>
                  <a:lnTo>
                    <a:pt x="56579" y="236601"/>
                  </a:lnTo>
                  <a:cubicBezTo>
                    <a:pt x="53664" y="236601"/>
                    <a:pt x="51221" y="235615"/>
                    <a:pt x="49249" y="233644"/>
                  </a:cubicBezTo>
                  <a:cubicBezTo>
                    <a:pt x="47278" y="231672"/>
                    <a:pt x="46292" y="229229"/>
                    <a:pt x="46292" y="226314"/>
                  </a:cubicBezTo>
                  <a:lnTo>
                    <a:pt x="46292" y="221171"/>
                  </a:lnTo>
                  <a:lnTo>
                    <a:pt x="51435" y="221171"/>
                  </a:lnTo>
                  <a:close/>
                  <a:moveTo>
                    <a:pt x="30861" y="216027"/>
                  </a:moveTo>
                  <a:lnTo>
                    <a:pt x="36005" y="216027"/>
                  </a:lnTo>
                  <a:lnTo>
                    <a:pt x="36005" y="222456"/>
                  </a:lnTo>
                  <a:lnTo>
                    <a:pt x="42434" y="222456"/>
                  </a:lnTo>
                  <a:lnTo>
                    <a:pt x="42434" y="226314"/>
                  </a:lnTo>
                  <a:cubicBezTo>
                    <a:pt x="42434" y="228886"/>
                    <a:pt x="41577" y="231243"/>
                    <a:pt x="39863" y="233386"/>
                  </a:cubicBezTo>
                  <a:cubicBezTo>
                    <a:pt x="38148" y="235529"/>
                    <a:pt x="36005" y="236601"/>
                    <a:pt x="33433" y="236601"/>
                  </a:cubicBezTo>
                  <a:lnTo>
                    <a:pt x="20574" y="236601"/>
                  </a:lnTo>
                  <a:lnTo>
                    <a:pt x="20574" y="228886"/>
                  </a:lnTo>
                  <a:cubicBezTo>
                    <a:pt x="20574" y="220313"/>
                    <a:pt x="24003" y="216027"/>
                    <a:pt x="30861" y="216027"/>
                  </a:cubicBezTo>
                  <a:close/>
                  <a:moveTo>
                    <a:pt x="2497182" y="208312"/>
                  </a:moveTo>
                  <a:lnTo>
                    <a:pt x="2507469" y="208312"/>
                  </a:lnTo>
                  <a:lnTo>
                    <a:pt x="2507469" y="218599"/>
                  </a:lnTo>
                  <a:lnTo>
                    <a:pt x="2497182" y="218599"/>
                  </a:lnTo>
                  <a:close/>
                  <a:moveTo>
                    <a:pt x="1882532" y="208312"/>
                  </a:moveTo>
                  <a:lnTo>
                    <a:pt x="1892819" y="208312"/>
                  </a:lnTo>
                  <a:lnTo>
                    <a:pt x="1892819" y="218599"/>
                  </a:lnTo>
                  <a:lnTo>
                    <a:pt x="1882532" y="218599"/>
                  </a:lnTo>
                  <a:close/>
                  <a:moveTo>
                    <a:pt x="1267880" y="208312"/>
                  </a:moveTo>
                  <a:lnTo>
                    <a:pt x="1278167" y="208312"/>
                  </a:lnTo>
                  <a:lnTo>
                    <a:pt x="1278167" y="218599"/>
                  </a:lnTo>
                  <a:lnTo>
                    <a:pt x="1267880" y="218599"/>
                  </a:lnTo>
                  <a:close/>
                  <a:moveTo>
                    <a:pt x="653228" y="208312"/>
                  </a:moveTo>
                  <a:lnTo>
                    <a:pt x="663515" y="208312"/>
                  </a:lnTo>
                  <a:lnTo>
                    <a:pt x="663515" y="218599"/>
                  </a:lnTo>
                  <a:lnTo>
                    <a:pt x="653228" y="218599"/>
                  </a:lnTo>
                  <a:close/>
                  <a:moveTo>
                    <a:pt x="38577" y="208312"/>
                  </a:moveTo>
                  <a:lnTo>
                    <a:pt x="48864" y="208312"/>
                  </a:lnTo>
                  <a:lnTo>
                    <a:pt x="48864" y="218599"/>
                  </a:lnTo>
                  <a:lnTo>
                    <a:pt x="38577" y="218599"/>
                  </a:lnTo>
                  <a:close/>
                  <a:moveTo>
                    <a:pt x="2664346" y="190310"/>
                  </a:moveTo>
                  <a:cubicBezTo>
                    <a:pt x="2668632" y="190310"/>
                    <a:pt x="2672490" y="192453"/>
                    <a:pt x="2675919" y="196739"/>
                  </a:cubicBezTo>
                  <a:cubicBezTo>
                    <a:pt x="2671290" y="196739"/>
                    <a:pt x="2664861" y="200168"/>
                    <a:pt x="2656631" y="207026"/>
                  </a:cubicBezTo>
                  <a:cubicBezTo>
                    <a:pt x="2650459" y="214741"/>
                    <a:pt x="2644029" y="218599"/>
                    <a:pt x="2637343" y="218599"/>
                  </a:cubicBezTo>
                  <a:cubicBezTo>
                    <a:pt x="2628770" y="218599"/>
                    <a:pt x="2623198" y="215941"/>
                    <a:pt x="2620626" y="210626"/>
                  </a:cubicBezTo>
                  <a:cubicBezTo>
                    <a:pt x="2624055" y="212512"/>
                    <a:pt x="2627656" y="213455"/>
                    <a:pt x="2631428" y="213455"/>
                  </a:cubicBezTo>
                  <a:cubicBezTo>
                    <a:pt x="2637086" y="213455"/>
                    <a:pt x="2639915" y="210884"/>
                    <a:pt x="2639915" y="205740"/>
                  </a:cubicBezTo>
                  <a:cubicBezTo>
                    <a:pt x="2639915" y="201454"/>
                    <a:pt x="2637771" y="199311"/>
                    <a:pt x="2633485" y="199311"/>
                  </a:cubicBezTo>
                  <a:cubicBezTo>
                    <a:pt x="2636400" y="195710"/>
                    <a:pt x="2638972" y="193996"/>
                    <a:pt x="2641200" y="194167"/>
                  </a:cubicBezTo>
                  <a:cubicBezTo>
                    <a:pt x="2644801" y="194339"/>
                    <a:pt x="2647373" y="195624"/>
                    <a:pt x="2648916" y="198025"/>
                  </a:cubicBezTo>
                  <a:cubicBezTo>
                    <a:pt x="2654916" y="192881"/>
                    <a:pt x="2660060" y="190310"/>
                    <a:pt x="2664346" y="190310"/>
                  </a:cubicBezTo>
                  <a:close/>
                  <a:moveTo>
                    <a:pt x="2515185" y="190310"/>
                  </a:moveTo>
                  <a:lnTo>
                    <a:pt x="2525472" y="190310"/>
                  </a:lnTo>
                  <a:lnTo>
                    <a:pt x="2525472" y="200597"/>
                  </a:lnTo>
                  <a:cubicBezTo>
                    <a:pt x="2525472" y="203854"/>
                    <a:pt x="2524357" y="206597"/>
                    <a:pt x="2522128" y="208826"/>
                  </a:cubicBezTo>
                  <a:cubicBezTo>
                    <a:pt x="2519900" y="211055"/>
                    <a:pt x="2517156" y="212169"/>
                    <a:pt x="2513899" y="212169"/>
                  </a:cubicBezTo>
                  <a:lnTo>
                    <a:pt x="2510041" y="212169"/>
                  </a:lnTo>
                  <a:lnTo>
                    <a:pt x="2510041" y="205740"/>
                  </a:lnTo>
                  <a:lnTo>
                    <a:pt x="2504898" y="205740"/>
                  </a:lnTo>
                  <a:lnTo>
                    <a:pt x="2504898" y="198025"/>
                  </a:lnTo>
                  <a:cubicBezTo>
                    <a:pt x="2504898" y="192881"/>
                    <a:pt x="2508327" y="190310"/>
                    <a:pt x="2515185" y="190310"/>
                  </a:cubicBezTo>
                  <a:close/>
                  <a:moveTo>
                    <a:pt x="2479180" y="190310"/>
                  </a:moveTo>
                  <a:lnTo>
                    <a:pt x="2490753" y="190310"/>
                  </a:lnTo>
                  <a:cubicBezTo>
                    <a:pt x="2493325" y="190310"/>
                    <a:pt x="2495682" y="191167"/>
                    <a:pt x="2497825" y="192881"/>
                  </a:cubicBezTo>
                  <a:cubicBezTo>
                    <a:pt x="2499969" y="194596"/>
                    <a:pt x="2501040" y="196739"/>
                    <a:pt x="2501040" y="199311"/>
                  </a:cubicBezTo>
                  <a:lnTo>
                    <a:pt x="2501040" y="205740"/>
                  </a:lnTo>
                  <a:lnTo>
                    <a:pt x="2494611" y="205740"/>
                  </a:lnTo>
                  <a:lnTo>
                    <a:pt x="2494611" y="212169"/>
                  </a:lnTo>
                  <a:lnTo>
                    <a:pt x="2490753" y="212169"/>
                  </a:lnTo>
                  <a:cubicBezTo>
                    <a:pt x="2487838" y="212169"/>
                    <a:pt x="2485181" y="211355"/>
                    <a:pt x="2482781" y="209726"/>
                  </a:cubicBezTo>
                  <a:cubicBezTo>
                    <a:pt x="2480380" y="208097"/>
                    <a:pt x="2479180" y="205911"/>
                    <a:pt x="2479180" y="203168"/>
                  </a:cubicBezTo>
                  <a:close/>
                  <a:moveTo>
                    <a:pt x="2049696" y="190310"/>
                  </a:moveTo>
                  <a:cubicBezTo>
                    <a:pt x="2053982" y="190310"/>
                    <a:pt x="2057840" y="192453"/>
                    <a:pt x="2061269" y="196739"/>
                  </a:cubicBezTo>
                  <a:cubicBezTo>
                    <a:pt x="2056640" y="196739"/>
                    <a:pt x="2050211" y="200168"/>
                    <a:pt x="2041981" y="207026"/>
                  </a:cubicBezTo>
                  <a:cubicBezTo>
                    <a:pt x="2035809" y="214741"/>
                    <a:pt x="2029379" y="218599"/>
                    <a:pt x="2022693" y="218599"/>
                  </a:cubicBezTo>
                  <a:cubicBezTo>
                    <a:pt x="2014120" y="218599"/>
                    <a:pt x="2008548" y="215941"/>
                    <a:pt x="2005976" y="210626"/>
                  </a:cubicBezTo>
                  <a:cubicBezTo>
                    <a:pt x="2009405" y="212512"/>
                    <a:pt x="2013006" y="213455"/>
                    <a:pt x="2016778" y="213455"/>
                  </a:cubicBezTo>
                  <a:cubicBezTo>
                    <a:pt x="2022436" y="213455"/>
                    <a:pt x="2025265" y="210884"/>
                    <a:pt x="2025265" y="205740"/>
                  </a:cubicBezTo>
                  <a:cubicBezTo>
                    <a:pt x="2025265" y="201454"/>
                    <a:pt x="2023121" y="199311"/>
                    <a:pt x="2018835" y="199311"/>
                  </a:cubicBezTo>
                  <a:cubicBezTo>
                    <a:pt x="2021750" y="195710"/>
                    <a:pt x="2024322" y="193996"/>
                    <a:pt x="2026550" y="194167"/>
                  </a:cubicBezTo>
                  <a:cubicBezTo>
                    <a:pt x="2030151" y="194339"/>
                    <a:pt x="2032723" y="195624"/>
                    <a:pt x="2034266" y="198025"/>
                  </a:cubicBezTo>
                  <a:cubicBezTo>
                    <a:pt x="2040266" y="192881"/>
                    <a:pt x="2045410" y="190310"/>
                    <a:pt x="2049696" y="190310"/>
                  </a:cubicBezTo>
                  <a:close/>
                  <a:moveTo>
                    <a:pt x="1900535" y="190310"/>
                  </a:moveTo>
                  <a:lnTo>
                    <a:pt x="1910822" y="190310"/>
                  </a:lnTo>
                  <a:lnTo>
                    <a:pt x="1910822" y="200597"/>
                  </a:lnTo>
                  <a:cubicBezTo>
                    <a:pt x="1910822" y="203854"/>
                    <a:pt x="1909707" y="206597"/>
                    <a:pt x="1907478" y="208826"/>
                  </a:cubicBezTo>
                  <a:cubicBezTo>
                    <a:pt x="1905250" y="211055"/>
                    <a:pt x="1902506" y="212169"/>
                    <a:pt x="1899249" y="212169"/>
                  </a:cubicBezTo>
                  <a:lnTo>
                    <a:pt x="1895391" y="212169"/>
                  </a:lnTo>
                  <a:lnTo>
                    <a:pt x="1895391" y="205740"/>
                  </a:lnTo>
                  <a:lnTo>
                    <a:pt x="1890248" y="205740"/>
                  </a:lnTo>
                  <a:lnTo>
                    <a:pt x="1890248" y="198025"/>
                  </a:lnTo>
                  <a:cubicBezTo>
                    <a:pt x="1890248" y="192881"/>
                    <a:pt x="1893677" y="190310"/>
                    <a:pt x="1900535" y="190310"/>
                  </a:cubicBezTo>
                  <a:close/>
                  <a:moveTo>
                    <a:pt x="1864530" y="190310"/>
                  </a:moveTo>
                  <a:lnTo>
                    <a:pt x="1876103" y="190310"/>
                  </a:lnTo>
                  <a:cubicBezTo>
                    <a:pt x="1878675" y="190310"/>
                    <a:pt x="1881032" y="191167"/>
                    <a:pt x="1883175" y="192881"/>
                  </a:cubicBezTo>
                  <a:cubicBezTo>
                    <a:pt x="1885319" y="194596"/>
                    <a:pt x="1886390" y="196739"/>
                    <a:pt x="1886390" y="199311"/>
                  </a:cubicBezTo>
                  <a:lnTo>
                    <a:pt x="1886390" y="205740"/>
                  </a:lnTo>
                  <a:lnTo>
                    <a:pt x="1879961" y="205740"/>
                  </a:lnTo>
                  <a:lnTo>
                    <a:pt x="1879961" y="212169"/>
                  </a:lnTo>
                  <a:lnTo>
                    <a:pt x="1876103" y="212169"/>
                  </a:lnTo>
                  <a:cubicBezTo>
                    <a:pt x="1873188" y="212169"/>
                    <a:pt x="1870531" y="211355"/>
                    <a:pt x="1868131" y="209726"/>
                  </a:cubicBezTo>
                  <a:cubicBezTo>
                    <a:pt x="1865730" y="208097"/>
                    <a:pt x="1864530" y="205911"/>
                    <a:pt x="1864530" y="203168"/>
                  </a:cubicBezTo>
                  <a:close/>
                  <a:moveTo>
                    <a:pt x="1435044" y="190310"/>
                  </a:moveTo>
                  <a:cubicBezTo>
                    <a:pt x="1439330" y="190310"/>
                    <a:pt x="1443188" y="192453"/>
                    <a:pt x="1446617" y="196739"/>
                  </a:cubicBezTo>
                  <a:cubicBezTo>
                    <a:pt x="1441988" y="196739"/>
                    <a:pt x="1435559" y="200168"/>
                    <a:pt x="1427329" y="207026"/>
                  </a:cubicBezTo>
                  <a:cubicBezTo>
                    <a:pt x="1421157" y="214741"/>
                    <a:pt x="1414727" y="218599"/>
                    <a:pt x="1408041" y="218599"/>
                  </a:cubicBezTo>
                  <a:cubicBezTo>
                    <a:pt x="1399468" y="218599"/>
                    <a:pt x="1393896" y="215941"/>
                    <a:pt x="1391324" y="210626"/>
                  </a:cubicBezTo>
                  <a:cubicBezTo>
                    <a:pt x="1394753" y="212512"/>
                    <a:pt x="1398354" y="213455"/>
                    <a:pt x="1402126" y="213455"/>
                  </a:cubicBezTo>
                  <a:cubicBezTo>
                    <a:pt x="1407784" y="213455"/>
                    <a:pt x="1410613" y="210884"/>
                    <a:pt x="1410613" y="205740"/>
                  </a:cubicBezTo>
                  <a:cubicBezTo>
                    <a:pt x="1410613" y="201454"/>
                    <a:pt x="1408469" y="199311"/>
                    <a:pt x="1404183" y="199311"/>
                  </a:cubicBezTo>
                  <a:cubicBezTo>
                    <a:pt x="1407098" y="195710"/>
                    <a:pt x="1409670" y="193996"/>
                    <a:pt x="1411898" y="194167"/>
                  </a:cubicBezTo>
                  <a:cubicBezTo>
                    <a:pt x="1415499" y="194339"/>
                    <a:pt x="1418071" y="195624"/>
                    <a:pt x="1419614" y="198025"/>
                  </a:cubicBezTo>
                  <a:cubicBezTo>
                    <a:pt x="1425614" y="192881"/>
                    <a:pt x="1430758" y="190310"/>
                    <a:pt x="1435044" y="190310"/>
                  </a:cubicBezTo>
                  <a:close/>
                  <a:moveTo>
                    <a:pt x="1285883" y="190310"/>
                  </a:moveTo>
                  <a:lnTo>
                    <a:pt x="1296170" y="190310"/>
                  </a:lnTo>
                  <a:lnTo>
                    <a:pt x="1296170" y="200597"/>
                  </a:lnTo>
                  <a:cubicBezTo>
                    <a:pt x="1296170" y="203854"/>
                    <a:pt x="1295055" y="206597"/>
                    <a:pt x="1292826" y="208826"/>
                  </a:cubicBezTo>
                  <a:cubicBezTo>
                    <a:pt x="1290598" y="211055"/>
                    <a:pt x="1287854" y="212169"/>
                    <a:pt x="1284597" y="212169"/>
                  </a:cubicBezTo>
                  <a:lnTo>
                    <a:pt x="1280739" y="212169"/>
                  </a:lnTo>
                  <a:lnTo>
                    <a:pt x="1280739" y="205740"/>
                  </a:lnTo>
                  <a:lnTo>
                    <a:pt x="1275596" y="205740"/>
                  </a:lnTo>
                  <a:lnTo>
                    <a:pt x="1275596" y="198025"/>
                  </a:lnTo>
                  <a:cubicBezTo>
                    <a:pt x="1275596" y="192881"/>
                    <a:pt x="1279025" y="190310"/>
                    <a:pt x="1285883" y="190310"/>
                  </a:cubicBezTo>
                  <a:close/>
                  <a:moveTo>
                    <a:pt x="1249878" y="190310"/>
                  </a:moveTo>
                  <a:lnTo>
                    <a:pt x="1261451" y="190310"/>
                  </a:lnTo>
                  <a:cubicBezTo>
                    <a:pt x="1264023" y="190310"/>
                    <a:pt x="1266380" y="191167"/>
                    <a:pt x="1268523" y="192881"/>
                  </a:cubicBezTo>
                  <a:cubicBezTo>
                    <a:pt x="1270667" y="194596"/>
                    <a:pt x="1271738" y="196739"/>
                    <a:pt x="1271738" y="199311"/>
                  </a:cubicBezTo>
                  <a:lnTo>
                    <a:pt x="1271738" y="205740"/>
                  </a:lnTo>
                  <a:lnTo>
                    <a:pt x="1265309" y="205740"/>
                  </a:lnTo>
                  <a:lnTo>
                    <a:pt x="1265309" y="212169"/>
                  </a:lnTo>
                  <a:lnTo>
                    <a:pt x="1261451" y="212169"/>
                  </a:lnTo>
                  <a:cubicBezTo>
                    <a:pt x="1258536" y="212169"/>
                    <a:pt x="1255879" y="211355"/>
                    <a:pt x="1253479" y="209726"/>
                  </a:cubicBezTo>
                  <a:cubicBezTo>
                    <a:pt x="1251078" y="208097"/>
                    <a:pt x="1249878" y="205911"/>
                    <a:pt x="1249878" y="203168"/>
                  </a:cubicBezTo>
                  <a:close/>
                  <a:moveTo>
                    <a:pt x="820392" y="190310"/>
                  </a:moveTo>
                  <a:cubicBezTo>
                    <a:pt x="824678" y="190310"/>
                    <a:pt x="828536" y="192453"/>
                    <a:pt x="831965" y="196739"/>
                  </a:cubicBezTo>
                  <a:cubicBezTo>
                    <a:pt x="827336" y="196739"/>
                    <a:pt x="820907" y="200168"/>
                    <a:pt x="812677" y="207026"/>
                  </a:cubicBezTo>
                  <a:cubicBezTo>
                    <a:pt x="806505" y="214741"/>
                    <a:pt x="800075" y="218599"/>
                    <a:pt x="793389" y="218599"/>
                  </a:cubicBezTo>
                  <a:cubicBezTo>
                    <a:pt x="784816" y="218599"/>
                    <a:pt x="779244" y="215941"/>
                    <a:pt x="776672" y="210626"/>
                  </a:cubicBezTo>
                  <a:cubicBezTo>
                    <a:pt x="780101" y="212512"/>
                    <a:pt x="783702" y="213455"/>
                    <a:pt x="787474" y="213455"/>
                  </a:cubicBezTo>
                  <a:cubicBezTo>
                    <a:pt x="793132" y="213455"/>
                    <a:pt x="795961" y="210884"/>
                    <a:pt x="795961" y="205740"/>
                  </a:cubicBezTo>
                  <a:cubicBezTo>
                    <a:pt x="795961" y="201454"/>
                    <a:pt x="793817" y="199311"/>
                    <a:pt x="789531" y="199311"/>
                  </a:cubicBezTo>
                  <a:cubicBezTo>
                    <a:pt x="792446" y="195710"/>
                    <a:pt x="795018" y="193996"/>
                    <a:pt x="797246" y="194167"/>
                  </a:cubicBezTo>
                  <a:cubicBezTo>
                    <a:pt x="800847" y="194339"/>
                    <a:pt x="803419" y="195624"/>
                    <a:pt x="804962" y="198025"/>
                  </a:cubicBezTo>
                  <a:cubicBezTo>
                    <a:pt x="810962" y="192881"/>
                    <a:pt x="816106" y="190310"/>
                    <a:pt x="820392" y="190310"/>
                  </a:cubicBezTo>
                  <a:close/>
                  <a:moveTo>
                    <a:pt x="671231" y="190310"/>
                  </a:moveTo>
                  <a:lnTo>
                    <a:pt x="681518" y="190310"/>
                  </a:lnTo>
                  <a:lnTo>
                    <a:pt x="681518" y="200597"/>
                  </a:lnTo>
                  <a:cubicBezTo>
                    <a:pt x="681518" y="203854"/>
                    <a:pt x="680403" y="206597"/>
                    <a:pt x="678174" y="208826"/>
                  </a:cubicBezTo>
                  <a:cubicBezTo>
                    <a:pt x="675946" y="211055"/>
                    <a:pt x="673202" y="212169"/>
                    <a:pt x="669945" y="212169"/>
                  </a:cubicBezTo>
                  <a:lnTo>
                    <a:pt x="666087" y="212169"/>
                  </a:lnTo>
                  <a:lnTo>
                    <a:pt x="666087" y="205740"/>
                  </a:lnTo>
                  <a:lnTo>
                    <a:pt x="660944" y="205740"/>
                  </a:lnTo>
                  <a:lnTo>
                    <a:pt x="660944" y="198025"/>
                  </a:lnTo>
                  <a:cubicBezTo>
                    <a:pt x="660944" y="192881"/>
                    <a:pt x="664373" y="190310"/>
                    <a:pt x="671231" y="190310"/>
                  </a:cubicBezTo>
                  <a:close/>
                  <a:moveTo>
                    <a:pt x="635226" y="190310"/>
                  </a:moveTo>
                  <a:lnTo>
                    <a:pt x="646799" y="190310"/>
                  </a:lnTo>
                  <a:cubicBezTo>
                    <a:pt x="649371" y="190310"/>
                    <a:pt x="651728" y="191167"/>
                    <a:pt x="653871" y="192881"/>
                  </a:cubicBezTo>
                  <a:cubicBezTo>
                    <a:pt x="656015" y="194596"/>
                    <a:pt x="657086" y="196739"/>
                    <a:pt x="657086" y="199311"/>
                  </a:cubicBezTo>
                  <a:lnTo>
                    <a:pt x="657086" y="205740"/>
                  </a:lnTo>
                  <a:lnTo>
                    <a:pt x="650657" y="205740"/>
                  </a:lnTo>
                  <a:lnTo>
                    <a:pt x="650657" y="212169"/>
                  </a:lnTo>
                  <a:lnTo>
                    <a:pt x="646799" y="212169"/>
                  </a:lnTo>
                  <a:cubicBezTo>
                    <a:pt x="643884" y="212169"/>
                    <a:pt x="641227" y="211355"/>
                    <a:pt x="638827" y="209726"/>
                  </a:cubicBezTo>
                  <a:cubicBezTo>
                    <a:pt x="636426" y="208097"/>
                    <a:pt x="635226" y="205911"/>
                    <a:pt x="635226" y="203168"/>
                  </a:cubicBezTo>
                  <a:close/>
                  <a:moveTo>
                    <a:pt x="205740" y="190310"/>
                  </a:moveTo>
                  <a:cubicBezTo>
                    <a:pt x="210027" y="190310"/>
                    <a:pt x="213884" y="192453"/>
                    <a:pt x="217313" y="196739"/>
                  </a:cubicBezTo>
                  <a:cubicBezTo>
                    <a:pt x="212684" y="196739"/>
                    <a:pt x="206255" y="200168"/>
                    <a:pt x="198025" y="207026"/>
                  </a:cubicBezTo>
                  <a:cubicBezTo>
                    <a:pt x="191853" y="214741"/>
                    <a:pt x="185424" y="218599"/>
                    <a:pt x="178737" y="218599"/>
                  </a:cubicBezTo>
                  <a:cubicBezTo>
                    <a:pt x="170165" y="218599"/>
                    <a:pt x="164592" y="215941"/>
                    <a:pt x="162021" y="210626"/>
                  </a:cubicBezTo>
                  <a:cubicBezTo>
                    <a:pt x="165450" y="212512"/>
                    <a:pt x="169050" y="213455"/>
                    <a:pt x="172822" y="213455"/>
                  </a:cubicBezTo>
                  <a:cubicBezTo>
                    <a:pt x="178480" y="213455"/>
                    <a:pt x="181309" y="210884"/>
                    <a:pt x="181309" y="205740"/>
                  </a:cubicBezTo>
                  <a:cubicBezTo>
                    <a:pt x="181309" y="201454"/>
                    <a:pt x="179166" y="199311"/>
                    <a:pt x="174879" y="199311"/>
                  </a:cubicBezTo>
                  <a:cubicBezTo>
                    <a:pt x="177794" y="195710"/>
                    <a:pt x="180366" y="193996"/>
                    <a:pt x="182595" y="194167"/>
                  </a:cubicBezTo>
                  <a:cubicBezTo>
                    <a:pt x="186195" y="194339"/>
                    <a:pt x="188767" y="195624"/>
                    <a:pt x="190310" y="198025"/>
                  </a:cubicBezTo>
                  <a:cubicBezTo>
                    <a:pt x="196311" y="192881"/>
                    <a:pt x="201454" y="190310"/>
                    <a:pt x="205740" y="190310"/>
                  </a:cubicBezTo>
                  <a:close/>
                  <a:moveTo>
                    <a:pt x="56579" y="190310"/>
                  </a:moveTo>
                  <a:lnTo>
                    <a:pt x="66866" y="190310"/>
                  </a:lnTo>
                  <a:lnTo>
                    <a:pt x="66866" y="200597"/>
                  </a:lnTo>
                  <a:cubicBezTo>
                    <a:pt x="66866" y="203854"/>
                    <a:pt x="65751" y="206597"/>
                    <a:pt x="63523" y="208826"/>
                  </a:cubicBezTo>
                  <a:cubicBezTo>
                    <a:pt x="61294" y="211055"/>
                    <a:pt x="58551" y="212169"/>
                    <a:pt x="55293" y="212169"/>
                  </a:cubicBezTo>
                  <a:lnTo>
                    <a:pt x="51435" y="212169"/>
                  </a:lnTo>
                  <a:lnTo>
                    <a:pt x="51435" y="205740"/>
                  </a:lnTo>
                  <a:lnTo>
                    <a:pt x="46292" y="205740"/>
                  </a:lnTo>
                  <a:lnTo>
                    <a:pt x="46292" y="198025"/>
                  </a:lnTo>
                  <a:cubicBezTo>
                    <a:pt x="46292" y="192881"/>
                    <a:pt x="49721" y="190310"/>
                    <a:pt x="56579" y="190310"/>
                  </a:cubicBezTo>
                  <a:close/>
                  <a:moveTo>
                    <a:pt x="20574" y="190310"/>
                  </a:moveTo>
                  <a:lnTo>
                    <a:pt x="32147" y="190310"/>
                  </a:lnTo>
                  <a:cubicBezTo>
                    <a:pt x="34719" y="190310"/>
                    <a:pt x="37076" y="191167"/>
                    <a:pt x="39220" y="192881"/>
                  </a:cubicBezTo>
                  <a:cubicBezTo>
                    <a:pt x="41363" y="194596"/>
                    <a:pt x="42434" y="196739"/>
                    <a:pt x="42434" y="199311"/>
                  </a:cubicBezTo>
                  <a:lnTo>
                    <a:pt x="42434" y="205740"/>
                  </a:lnTo>
                  <a:lnTo>
                    <a:pt x="36005" y="205740"/>
                  </a:lnTo>
                  <a:lnTo>
                    <a:pt x="36005" y="212169"/>
                  </a:lnTo>
                  <a:lnTo>
                    <a:pt x="32147" y="212169"/>
                  </a:lnTo>
                  <a:cubicBezTo>
                    <a:pt x="29233" y="212169"/>
                    <a:pt x="26575" y="211355"/>
                    <a:pt x="24175" y="209726"/>
                  </a:cubicBezTo>
                  <a:cubicBezTo>
                    <a:pt x="21775" y="208097"/>
                    <a:pt x="20574" y="205911"/>
                    <a:pt x="20574" y="203168"/>
                  </a:cubicBezTo>
                  <a:close/>
                  <a:moveTo>
                    <a:pt x="2533187" y="185166"/>
                  </a:moveTo>
                  <a:lnTo>
                    <a:pt x="2540902" y="185166"/>
                  </a:lnTo>
                  <a:lnTo>
                    <a:pt x="2540902" y="228886"/>
                  </a:lnTo>
                  <a:lnTo>
                    <a:pt x="2715781" y="228886"/>
                  </a:lnTo>
                  <a:lnTo>
                    <a:pt x="2715781" y="236601"/>
                  </a:lnTo>
                  <a:lnTo>
                    <a:pt x="2533187" y="236601"/>
                  </a:lnTo>
                  <a:close/>
                  <a:moveTo>
                    <a:pt x="1918537" y="185166"/>
                  </a:moveTo>
                  <a:lnTo>
                    <a:pt x="1926252" y="185166"/>
                  </a:lnTo>
                  <a:lnTo>
                    <a:pt x="1926252" y="228886"/>
                  </a:lnTo>
                  <a:lnTo>
                    <a:pt x="2101131" y="228886"/>
                  </a:lnTo>
                  <a:lnTo>
                    <a:pt x="2101131" y="236601"/>
                  </a:lnTo>
                  <a:lnTo>
                    <a:pt x="1918537" y="236601"/>
                  </a:lnTo>
                  <a:close/>
                  <a:moveTo>
                    <a:pt x="1303885" y="185166"/>
                  </a:moveTo>
                  <a:lnTo>
                    <a:pt x="1311600" y="185166"/>
                  </a:lnTo>
                  <a:lnTo>
                    <a:pt x="1311600" y="228886"/>
                  </a:lnTo>
                  <a:lnTo>
                    <a:pt x="1486479" y="228886"/>
                  </a:lnTo>
                  <a:lnTo>
                    <a:pt x="1486479" y="236601"/>
                  </a:lnTo>
                  <a:lnTo>
                    <a:pt x="1303885" y="236601"/>
                  </a:lnTo>
                  <a:close/>
                  <a:moveTo>
                    <a:pt x="689233" y="185166"/>
                  </a:moveTo>
                  <a:lnTo>
                    <a:pt x="696948" y="185166"/>
                  </a:lnTo>
                  <a:lnTo>
                    <a:pt x="696948" y="228886"/>
                  </a:lnTo>
                  <a:lnTo>
                    <a:pt x="871827" y="228886"/>
                  </a:lnTo>
                  <a:lnTo>
                    <a:pt x="871827" y="236601"/>
                  </a:lnTo>
                  <a:lnTo>
                    <a:pt x="689233" y="236601"/>
                  </a:lnTo>
                  <a:close/>
                  <a:moveTo>
                    <a:pt x="74581" y="185166"/>
                  </a:moveTo>
                  <a:lnTo>
                    <a:pt x="82296" y="185166"/>
                  </a:lnTo>
                  <a:lnTo>
                    <a:pt x="82296" y="228886"/>
                  </a:lnTo>
                  <a:lnTo>
                    <a:pt x="257175" y="228886"/>
                  </a:lnTo>
                  <a:lnTo>
                    <a:pt x="257175" y="236601"/>
                  </a:lnTo>
                  <a:lnTo>
                    <a:pt x="74581" y="236601"/>
                  </a:lnTo>
                  <a:close/>
                  <a:moveTo>
                    <a:pt x="2576907" y="171021"/>
                  </a:moveTo>
                  <a:cubicBezTo>
                    <a:pt x="2592166" y="171021"/>
                    <a:pt x="2607168" y="180023"/>
                    <a:pt x="2621912" y="198025"/>
                  </a:cubicBezTo>
                  <a:cubicBezTo>
                    <a:pt x="2626199" y="203168"/>
                    <a:pt x="2630485" y="207026"/>
                    <a:pt x="2634771" y="209598"/>
                  </a:cubicBezTo>
                  <a:cubicBezTo>
                    <a:pt x="2626027" y="209598"/>
                    <a:pt x="2620455" y="207883"/>
                    <a:pt x="2618055" y="204454"/>
                  </a:cubicBezTo>
                  <a:cubicBezTo>
                    <a:pt x="2618055" y="209598"/>
                    <a:pt x="2617197" y="213884"/>
                    <a:pt x="2615483" y="217313"/>
                  </a:cubicBezTo>
                  <a:cubicBezTo>
                    <a:pt x="2611368" y="215084"/>
                    <a:pt x="2608368" y="211226"/>
                    <a:pt x="2606482" y="205740"/>
                  </a:cubicBezTo>
                  <a:cubicBezTo>
                    <a:pt x="2603910" y="212598"/>
                    <a:pt x="2597909" y="216027"/>
                    <a:pt x="2588480" y="216027"/>
                  </a:cubicBezTo>
                  <a:cubicBezTo>
                    <a:pt x="2594480" y="213455"/>
                    <a:pt x="2597481" y="207455"/>
                    <a:pt x="2597481" y="198025"/>
                  </a:cubicBezTo>
                  <a:lnTo>
                    <a:pt x="2585103" y="181778"/>
                  </a:lnTo>
                  <a:lnTo>
                    <a:pt x="2585008" y="181566"/>
                  </a:lnTo>
                  <a:lnTo>
                    <a:pt x="2584912" y="181528"/>
                  </a:lnTo>
                  <a:close/>
                  <a:moveTo>
                    <a:pt x="1962257" y="171021"/>
                  </a:moveTo>
                  <a:cubicBezTo>
                    <a:pt x="1977516" y="171021"/>
                    <a:pt x="1992518" y="180023"/>
                    <a:pt x="2007262" y="198025"/>
                  </a:cubicBezTo>
                  <a:cubicBezTo>
                    <a:pt x="2011549" y="203168"/>
                    <a:pt x="2015835" y="207026"/>
                    <a:pt x="2020121" y="209598"/>
                  </a:cubicBezTo>
                  <a:cubicBezTo>
                    <a:pt x="2011377" y="209598"/>
                    <a:pt x="2005805" y="207883"/>
                    <a:pt x="2003405" y="204454"/>
                  </a:cubicBezTo>
                  <a:cubicBezTo>
                    <a:pt x="2003405" y="209598"/>
                    <a:pt x="2002547" y="213884"/>
                    <a:pt x="2000833" y="217313"/>
                  </a:cubicBezTo>
                  <a:cubicBezTo>
                    <a:pt x="1996718" y="215084"/>
                    <a:pt x="1993718" y="211226"/>
                    <a:pt x="1991832" y="205740"/>
                  </a:cubicBezTo>
                  <a:cubicBezTo>
                    <a:pt x="1989260" y="212598"/>
                    <a:pt x="1983259" y="216027"/>
                    <a:pt x="1973830" y="216027"/>
                  </a:cubicBezTo>
                  <a:cubicBezTo>
                    <a:pt x="1979830" y="213455"/>
                    <a:pt x="1982831" y="207455"/>
                    <a:pt x="1982831" y="198025"/>
                  </a:cubicBezTo>
                  <a:lnTo>
                    <a:pt x="1970453" y="181778"/>
                  </a:lnTo>
                  <a:lnTo>
                    <a:pt x="1970358" y="181566"/>
                  </a:lnTo>
                  <a:lnTo>
                    <a:pt x="1970262" y="181528"/>
                  </a:lnTo>
                  <a:close/>
                  <a:moveTo>
                    <a:pt x="1347605" y="171021"/>
                  </a:moveTo>
                  <a:cubicBezTo>
                    <a:pt x="1362864" y="171021"/>
                    <a:pt x="1377866" y="180023"/>
                    <a:pt x="1392610" y="198025"/>
                  </a:cubicBezTo>
                  <a:cubicBezTo>
                    <a:pt x="1396897" y="203168"/>
                    <a:pt x="1401183" y="207026"/>
                    <a:pt x="1405469" y="209598"/>
                  </a:cubicBezTo>
                  <a:cubicBezTo>
                    <a:pt x="1396725" y="209598"/>
                    <a:pt x="1391153" y="207883"/>
                    <a:pt x="1388753" y="204454"/>
                  </a:cubicBezTo>
                  <a:cubicBezTo>
                    <a:pt x="1388753" y="209598"/>
                    <a:pt x="1387895" y="213884"/>
                    <a:pt x="1386181" y="217313"/>
                  </a:cubicBezTo>
                  <a:cubicBezTo>
                    <a:pt x="1382066" y="215084"/>
                    <a:pt x="1379066" y="211226"/>
                    <a:pt x="1377180" y="205740"/>
                  </a:cubicBezTo>
                  <a:cubicBezTo>
                    <a:pt x="1374608" y="212598"/>
                    <a:pt x="1368607" y="216027"/>
                    <a:pt x="1359178" y="216027"/>
                  </a:cubicBezTo>
                  <a:cubicBezTo>
                    <a:pt x="1365178" y="213455"/>
                    <a:pt x="1368179" y="207455"/>
                    <a:pt x="1368179" y="198025"/>
                  </a:cubicBezTo>
                  <a:lnTo>
                    <a:pt x="1355801" y="181778"/>
                  </a:lnTo>
                  <a:lnTo>
                    <a:pt x="1355706" y="181566"/>
                  </a:lnTo>
                  <a:lnTo>
                    <a:pt x="1355610" y="181528"/>
                  </a:lnTo>
                  <a:close/>
                  <a:moveTo>
                    <a:pt x="732953" y="171021"/>
                  </a:moveTo>
                  <a:cubicBezTo>
                    <a:pt x="748212" y="171021"/>
                    <a:pt x="763214" y="180023"/>
                    <a:pt x="777958" y="198025"/>
                  </a:cubicBezTo>
                  <a:cubicBezTo>
                    <a:pt x="782245" y="203168"/>
                    <a:pt x="786531" y="207026"/>
                    <a:pt x="790817" y="209598"/>
                  </a:cubicBezTo>
                  <a:cubicBezTo>
                    <a:pt x="782073" y="209598"/>
                    <a:pt x="776501" y="207883"/>
                    <a:pt x="774101" y="204454"/>
                  </a:cubicBezTo>
                  <a:cubicBezTo>
                    <a:pt x="774101" y="209598"/>
                    <a:pt x="773243" y="213884"/>
                    <a:pt x="771529" y="217313"/>
                  </a:cubicBezTo>
                  <a:cubicBezTo>
                    <a:pt x="767414" y="215084"/>
                    <a:pt x="764414" y="211226"/>
                    <a:pt x="762528" y="205740"/>
                  </a:cubicBezTo>
                  <a:cubicBezTo>
                    <a:pt x="759956" y="212598"/>
                    <a:pt x="753955" y="216027"/>
                    <a:pt x="744526" y="216027"/>
                  </a:cubicBezTo>
                  <a:cubicBezTo>
                    <a:pt x="750526" y="213455"/>
                    <a:pt x="753527" y="207455"/>
                    <a:pt x="753527" y="198025"/>
                  </a:cubicBezTo>
                  <a:lnTo>
                    <a:pt x="741149" y="181778"/>
                  </a:lnTo>
                  <a:lnTo>
                    <a:pt x="741054" y="181566"/>
                  </a:lnTo>
                  <a:lnTo>
                    <a:pt x="740958" y="181528"/>
                  </a:lnTo>
                  <a:close/>
                  <a:moveTo>
                    <a:pt x="118301" y="171021"/>
                  </a:moveTo>
                  <a:cubicBezTo>
                    <a:pt x="133560" y="171021"/>
                    <a:pt x="148562" y="180023"/>
                    <a:pt x="163307" y="198025"/>
                  </a:cubicBezTo>
                  <a:cubicBezTo>
                    <a:pt x="167593" y="203168"/>
                    <a:pt x="171879" y="207026"/>
                    <a:pt x="176165" y="209598"/>
                  </a:cubicBezTo>
                  <a:cubicBezTo>
                    <a:pt x="167421" y="209598"/>
                    <a:pt x="161849" y="207883"/>
                    <a:pt x="159449" y="204454"/>
                  </a:cubicBezTo>
                  <a:cubicBezTo>
                    <a:pt x="159449" y="209598"/>
                    <a:pt x="158592" y="213884"/>
                    <a:pt x="156877" y="217313"/>
                  </a:cubicBezTo>
                  <a:cubicBezTo>
                    <a:pt x="152762" y="215084"/>
                    <a:pt x="149762" y="211226"/>
                    <a:pt x="147876" y="205740"/>
                  </a:cubicBezTo>
                  <a:cubicBezTo>
                    <a:pt x="145304" y="212598"/>
                    <a:pt x="139304" y="216027"/>
                    <a:pt x="129874" y="216027"/>
                  </a:cubicBezTo>
                  <a:cubicBezTo>
                    <a:pt x="135875" y="213455"/>
                    <a:pt x="138875" y="207455"/>
                    <a:pt x="138875" y="198025"/>
                  </a:cubicBezTo>
                  <a:lnTo>
                    <a:pt x="126496" y="181778"/>
                  </a:lnTo>
                  <a:lnTo>
                    <a:pt x="126402" y="181566"/>
                  </a:lnTo>
                  <a:lnTo>
                    <a:pt x="126306" y="181528"/>
                  </a:lnTo>
                  <a:close/>
                  <a:moveTo>
                    <a:pt x="2546046" y="159191"/>
                  </a:moveTo>
                  <a:cubicBezTo>
                    <a:pt x="2548960" y="159191"/>
                    <a:pt x="2551446" y="160220"/>
                    <a:pt x="2553504" y="162277"/>
                  </a:cubicBezTo>
                  <a:cubicBezTo>
                    <a:pt x="2555561" y="164335"/>
                    <a:pt x="2556590" y="166821"/>
                    <a:pt x="2556590" y="169736"/>
                  </a:cubicBezTo>
                  <a:lnTo>
                    <a:pt x="2546046" y="169736"/>
                  </a:lnTo>
                  <a:close/>
                  <a:moveTo>
                    <a:pt x="1931396" y="159191"/>
                  </a:moveTo>
                  <a:cubicBezTo>
                    <a:pt x="1934310" y="159191"/>
                    <a:pt x="1936796" y="160220"/>
                    <a:pt x="1938854" y="162277"/>
                  </a:cubicBezTo>
                  <a:cubicBezTo>
                    <a:pt x="1940911" y="164335"/>
                    <a:pt x="1941940" y="166821"/>
                    <a:pt x="1941940" y="169736"/>
                  </a:cubicBezTo>
                  <a:lnTo>
                    <a:pt x="1931396" y="169736"/>
                  </a:lnTo>
                  <a:close/>
                  <a:moveTo>
                    <a:pt x="1316744" y="159191"/>
                  </a:moveTo>
                  <a:cubicBezTo>
                    <a:pt x="1319658" y="159191"/>
                    <a:pt x="1322144" y="160220"/>
                    <a:pt x="1324202" y="162277"/>
                  </a:cubicBezTo>
                  <a:cubicBezTo>
                    <a:pt x="1326259" y="164335"/>
                    <a:pt x="1327288" y="166821"/>
                    <a:pt x="1327288" y="169736"/>
                  </a:cubicBezTo>
                  <a:lnTo>
                    <a:pt x="1316744" y="169736"/>
                  </a:lnTo>
                  <a:close/>
                  <a:moveTo>
                    <a:pt x="702092" y="159191"/>
                  </a:moveTo>
                  <a:cubicBezTo>
                    <a:pt x="705006" y="159191"/>
                    <a:pt x="707492" y="160220"/>
                    <a:pt x="709550" y="162277"/>
                  </a:cubicBezTo>
                  <a:cubicBezTo>
                    <a:pt x="711607" y="164335"/>
                    <a:pt x="712636" y="166821"/>
                    <a:pt x="712636" y="169736"/>
                  </a:cubicBezTo>
                  <a:lnTo>
                    <a:pt x="702092" y="169736"/>
                  </a:lnTo>
                  <a:close/>
                  <a:moveTo>
                    <a:pt x="87440" y="159191"/>
                  </a:moveTo>
                  <a:cubicBezTo>
                    <a:pt x="90355" y="159191"/>
                    <a:pt x="92841" y="160220"/>
                    <a:pt x="94898" y="162277"/>
                  </a:cubicBezTo>
                  <a:cubicBezTo>
                    <a:pt x="96955" y="164335"/>
                    <a:pt x="97984" y="166821"/>
                    <a:pt x="97984" y="169736"/>
                  </a:cubicBezTo>
                  <a:lnTo>
                    <a:pt x="87440" y="169736"/>
                  </a:lnTo>
                  <a:close/>
                  <a:moveTo>
                    <a:pt x="2624998" y="146333"/>
                  </a:moveTo>
                  <a:cubicBezTo>
                    <a:pt x="2634085" y="147876"/>
                    <a:pt x="2638629" y="153533"/>
                    <a:pt x="2638629" y="163306"/>
                  </a:cubicBezTo>
                  <a:cubicBezTo>
                    <a:pt x="2638629" y="167078"/>
                    <a:pt x="2636914" y="172522"/>
                    <a:pt x="2633485" y="179637"/>
                  </a:cubicBezTo>
                  <a:cubicBezTo>
                    <a:pt x="2630056" y="186752"/>
                    <a:pt x="2628342" y="191595"/>
                    <a:pt x="2628342" y="194167"/>
                  </a:cubicBezTo>
                  <a:cubicBezTo>
                    <a:pt x="2623884" y="191081"/>
                    <a:pt x="2621741" y="188081"/>
                    <a:pt x="2621912" y="185166"/>
                  </a:cubicBezTo>
                  <a:cubicBezTo>
                    <a:pt x="2621912" y="183794"/>
                    <a:pt x="2622427" y="181737"/>
                    <a:pt x="2623455" y="178994"/>
                  </a:cubicBezTo>
                  <a:cubicBezTo>
                    <a:pt x="2624484" y="176251"/>
                    <a:pt x="2624998" y="174708"/>
                    <a:pt x="2624998" y="174365"/>
                  </a:cubicBezTo>
                  <a:cubicBezTo>
                    <a:pt x="2624998" y="174193"/>
                    <a:pt x="2624827" y="173936"/>
                    <a:pt x="2624484" y="173593"/>
                  </a:cubicBezTo>
                  <a:lnTo>
                    <a:pt x="2621912" y="173593"/>
                  </a:lnTo>
                  <a:cubicBezTo>
                    <a:pt x="2616769" y="173593"/>
                    <a:pt x="2614197" y="171021"/>
                    <a:pt x="2614197" y="165878"/>
                  </a:cubicBezTo>
                  <a:cubicBezTo>
                    <a:pt x="2614369" y="164849"/>
                    <a:pt x="2614797" y="163135"/>
                    <a:pt x="2615483" y="160734"/>
                  </a:cubicBezTo>
                  <a:cubicBezTo>
                    <a:pt x="2615826" y="163649"/>
                    <a:pt x="2618140" y="165106"/>
                    <a:pt x="2622427" y="165106"/>
                  </a:cubicBezTo>
                  <a:cubicBezTo>
                    <a:pt x="2628256" y="165106"/>
                    <a:pt x="2631085" y="162792"/>
                    <a:pt x="2630913" y="158163"/>
                  </a:cubicBezTo>
                  <a:cubicBezTo>
                    <a:pt x="2630742" y="153019"/>
                    <a:pt x="2628770" y="149076"/>
                    <a:pt x="2624998" y="146333"/>
                  </a:cubicBezTo>
                  <a:close/>
                  <a:moveTo>
                    <a:pt x="2010348" y="146333"/>
                  </a:moveTo>
                  <a:cubicBezTo>
                    <a:pt x="2019435" y="147876"/>
                    <a:pt x="2023979" y="153533"/>
                    <a:pt x="2023979" y="163306"/>
                  </a:cubicBezTo>
                  <a:cubicBezTo>
                    <a:pt x="2023979" y="167078"/>
                    <a:pt x="2022264" y="172522"/>
                    <a:pt x="2018835" y="179637"/>
                  </a:cubicBezTo>
                  <a:cubicBezTo>
                    <a:pt x="2015406" y="186752"/>
                    <a:pt x="2013692" y="191595"/>
                    <a:pt x="2013692" y="194167"/>
                  </a:cubicBezTo>
                  <a:cubicBezTo>
                    <a:pt x="2009234" y="191081"/>
                    <a:pt x="2007091" y="188081"/>
                    <a:pt x="2007262" y="185166"/>
                  </a:cubicBezTo>
                  <a:cubicBezTo>
                    <a:pt x="2007262" y="183794"/>
                    <a:pt x="2007777" y="181737"/>
                    <a:pt x="2008805" y="178994"/>
                  </a:cubicBezTo>
                  <a:cubicBezTo>
                    <a:pt x="2009834" y="176251"/>
                    <a:pt x="2010348" y="174708"/>
                    <a:pt x="2010348" y="174365"/>
                  </a:cubicBezTo>
                  <a:cubicBezTo>
                    <a:pt x="2010348" y="174193"/>
                    <a:pt x="2010177" y="173936"/>
                    <a:pt x="2009834" y="173593"/>
                  </a:cubicBezTo>
                  <a:lnTo>
                    <a:pt x="2007262" y="173593"/>
                  </a:lnTo>
                  <a:cubicBezTo>
                    <a:pt x="2002119" y="173593"/>
                    <a:pt x="1999547" y="171021"/>
                    <a:pt x="1999547" y="165878"/>
                  </a:cubicBezTo>
                  <a:cubicBezTo>
                    <a:pt x="1999719" y="164849"/>
                    <a:pt x="2000147" y="163135"/>
                    <a:pt x="2000833" y="160734"/>
                  </a:cubicBezTo>
                  <a:cubicBezTo>
                    <a:pt x="2001176" y="163649"/>
                    <a:pt x="2003490" y="165106"/>
                    <a:pt x="2007777" y="165106"/>
                  </a:cubicBezTo>
                  <a:cubicBezTo>
                    <a:pt x="2013606" y="165106"/>
                    <a:pt x="2016435" y="162792"/>
                    <a:pt x="2016263" y="158163"/>
                  </a:cubicBezTo>
                  <a:cubicBezTo>
                    <a:pt x="2016092" y="153019"/>
                    <a:pt x="2014120" y="149076"/>
                    <a:pt x="2010348" y="146333"/>
                  </a:cubicBezTo>
                  <a:close/>
                  <a:moveTo>
                    <a:pt x="1395696" y="146333"/>
                  </a:moveTo>
                  <a:cubicBezTo>
                    <a:pt x="1404783" y="147876"/>
                    <a:pt x="1409327" y="153533"/>
                    <a:pt x="1409327" y="163306"/>
                  </a:cubicBezTo>
                  <a:cubicBezTo>
                    <a:pt x="1409327" y="167078"/>
                    <a:pt x="1407612" y="172522"/>
                    <a:pt x="1404183" y="179637"/>
                  </a:cubicBezTo>
                  <a:cubicBezTo>
                    <a:pt x="1400754" y="186752"/>
                    <a:pt x="1399040" y="191595"/>
                    <a:pt x="1399040" y="194167"/>
                  </a:cubicBezTo>
                  <a:cubicBezTo>
                    <a:pt x="1394582" y="191081"/>
                    <a:pt x="1392439" y="188081"/>
                    <a:pt x="1392610" y="185166"/>
                  </a:cubicBezTo>
                  <a:cubicBezTo>
                    <a:pt x="1392610" y="183794"/>
                    <a:pt x="1393125" y="181737"/>
                    <a:pt x="1394153" y="178994"/>
                  </a:cubicBezTo>
                  <a:cubicBezTo>
                    <a:pt x="1395182" y="176251"/>
                    <a:pt x="1395696" y="174708"/>
                    <a:pt x="1395696" y="174365"/>
                  </a:cubicBezTo>
                  <a:cubicBezTo>
                    <a:pt x="1395696" y="174193"/>
                    <a:pt x="1395525" y="173936"/>
                    <a:pt x="1395182" y="173593"/>
                  </a:cubicBezTo>
                  <a:lnTo>
                    <a:pt x="1392610" y="173593"/>
                  </a:lnTo>
                  <a:cubicBezTo>
                    <a:pt x="1387467" y="173593"/>
                    <a:pt x="1384895" y="171021"/>
                    <a:pt x="1384895" y="165878"/>
                  </a:cubicBezTo>
                  <a:cubicBezTo>
                    <a:pt x="1385067" y="164849"/>
                    <a:pt x="1385495" y="163135"/>
                    <a:pt x="1386181" y="160734"/>
                  </a:cubicBezTo>
                  <a:cubicBezTo>
                    <a:pt x="1386524" y="163649"/>
                    <a:pt x="1388838" y="165106"/>
                    <a:pt x="1393125" y="165106"/>
                  </a:cubicBezTo>
                  <a:cubicBezTo>
                    <a:pt x="1398954" y="165106"/>
                    <a:pt x="1401783" y="162792"/>
                    <a:pt x="1401611" y="158163"/>
                  </a:cubicBezTo>
                  <a:cubicBezTo>
                    <a:pt x="1401440" y="153019"/>
                    <a:pt x="1399468" y="149076"/>
                    <a:pt x="1395696" y="146333"/>
                  </a:cubicBezTo>
                  <a:close/>
                  <a:moveTo>
                    <a:pt x="781044" y="146333"/>
                  </a:moveTo>
                  <a:cubicBezTo>
                    <a:pt x="790131" y="147876"/>
                    <a:pt x="794675" y="153533"/>
                    <a:pt x="794675" y="163306"/>
                  </a:cubicBezTo>
                  <a:cubicBezTo>
                    <a:pt x="794675" y="167078"/>
                    <a:pt x="792960" y="172522"/>
                    <a:pt x="789531" y="179637"/>
                  </a:cubicBezTo>
                  <a:cubicBezTo>
                    <a:pt x="786102" y="186752"/>
                    <a:pt x="784388" y="191595"/>
                    <a:pt x="784388" y="194167"/>
                  </a:cubicBezTo>
                  <a:cubicBezTo>
                    <a:pt x="779930" y="191081"/>
                    <a:pt x="777787" y="188081"/>
                    <a:pt x="777958" y="185166"/>
                  </a:cubicBezTo>
                  <a:cubicBezTo>
                    <a:pt x="777958" y="183794"/>
                    <a:pt x="778473" y="181737"/>
                    <a:pt x="779501" y="178994"/>
                  </a:cubicBezTo>
                  <a:cubicBezTo>
                    <a:pt x="780530" y="176251"/>
                    <a:pt x="781044" y="174708"/>
                    <a:pt x="781044" y="174365"/>
                  </a:cubicBezTo>
                  <a:cubicBezTo>
                    <a:pt x="781044" y="174193"/>
                    <a:pt x="780873" y="173936"/>
                    <a:pt x="780530" y="173593"/>
                  </a:cubicBezTo>
                  <a:lnTo>
                    <a:pt x="777958" y="173593"/>
                  </a:lnTo>
                  <a:cubicBezTo>
                    <a:pt x="772815" y="173593"/>
                    <a:pt x="770243" y="171021"/>
                    <a:pt x="770243" y="165878"/>
                  </a:cubicBezTo>
                  <a:cubicBezTo>
                    <a:pt x="770415" y="164849"/>
                    <a:pt x="770843" y="163135"/>
                    <a:pt x="771529" y="160734"/>
                  </a:cubicBezTo>
                  <a:cubicBezTo>
                    <a:pt x="771872" y="163649"/>
                    <a:pt x="774186" y="165106"/>
                    <a:pt x="778473" y="165106"/>
                  </a:cubicBezTo>
                  <a:cubicBezTo>
                    <a:pt x="784302" y="165106"/>
                    <a:pt x="787131" y="162792"/>
                    <a:pt x="786959" y="158163"/>
                  </a:cubicBezTo>
                  <a:cubicBezTo>
                    <a:pt x="786788" y="153019"/>
                    <a:pt x="784816" y="149076"/>
                    <a:pt x="781044" y="146333"/>
                  </a:cubicBezTo>
                  <a:close/>
                  <a:moveTo>
                    <a:pt x="166393" y="146333"/>
                  </a:moveTo>
                  <a:cubicBezTo>
                    <a:pt x="175479" y="147876"/>
                    <a:pt x="180023" y="153533"/>
                    <a:pt x="180023" y="163306"/>
                  </a:cubicBezTo>
                  <a:cubicBezTo>
                    <a:pt x="180023" y="167078"/>
                    <a:pt x="178308" y="172522"/>
                    <a:pt x="174879" y="179637"/>
                  </a:cubicBezTo>
                  <a:cubicBezTo>
                    <a:pt x="171450" y="186752"/>
                    <a:pt x="169736" y="191595"/>
                    <a:pt x="169736" y="194167"/>
                  </a:cubicBezTo>
                  <a:cubicBezTo>
                    <a:pt x="165278" y="191081"/>
                    <a:pt x="163135" y="188081"/>
                    <a:pt x="163307" y="185166"/>
                  </a:cubicBezTo>
                  <a:cubicBezTo>
                    <a:pt x="163307" y="183794"/>
                    <a:pt x="163821" y="181737"/>
                    <a:pt x="164850" y="178994"/>
                  </a:cubicBezTo>
                  <a:cubicBezTo>
                    <a:pt x="165878" y="176251"/>
                    <a:pt x="166393" y="174708"/>
                    <a:pt x="166393" y="174365"/>
                  </a:cubicBezTo>
                  <a:cubicBezTo>
                    <a:pt x="166393" y="174193"/>
                    <a:pt x="166221" y="173936"/>
                    <a:pt x="165878" y="173593"/>
                  </a:cubicBezTo>
                  <a:lnTo>
                    <a:pt x="163307" y="173593"/>
                  </a:lnTo>
                  <a:cubicBezTo>
                    <a:pt x="158163" y="173593"/>
                    <a:pt x="155591" y="171021"/>
                    <a:pt x="155591" y="165878"/>
                  </a:cubicBezTo>
                  <a:cubicBezTo>
                    <a:pt x="155763" y="164849"/>
                    <a:pt x="156191" y="163135"/>
                    <a:pt x="156877" y="160734"/>
                  </a:cubicBezTo>
                  <a:cubicBezTo>
                    <a:pt x="157220" y="163649"/>
                    <a:pt x="159535" y="165106"/>
                    <a:pt x="163821" y="165106"/>
                  </a:cubicBezTo>
                  <a:cubicBezTo>
                    <a:pt x="169650" y="165106"/>
                    <a:pt x="172479" y="162792"/>
                    <a:pt x="172308" y="158163"/>
                  </a:cubicBezTo>
                  <a:cubicBezTo>
                    <a:pt x="172136" y="153019"/>
                    <a:pt x="170165" y="149076"/>
                    <a:pt x="166393" y="146333"/>
                  </a:cubicBezTo>
                  <a:close/>
                  <a:moveTo>
                    <a:pt x="2546046" y="142732"/>
                  </a:moveTo>
                  <a:cubicBezTo>
                    <a:pt x="2552046" y="142732"/>
                    <a:pt x="2555047" y="145304"/>
                    <a:pt x="2555047" y="150447"/>
                  </a:cubicBezTo>
                  <a:cubicBezTo>
                    <a:pt x="2557619" y="149419"/>
                    <a:pt x="2559419" y="148904"/>
                    <a:pt x="2560447" y="148904"/>
                  </a:cubicBezTo>
                  <a:cubicBezTo>
                    <a:pt x="2565077" y="148904"/>
                    <a:pt x="2567391" y="151390"/>
                    <a:pt x="2567391" y="156362"/>
                  </a:cubicBezTo>
                  <a:cubicBezTo>
                    <a:pt x="2567391" y="158763"/>
                    <a:pt x="2566705" y="160649"/>
                    <a:pt x="2565334" y="162020"/>
                  </a:cubicBezTo>
                  <a:cubicBezTo>
                    <a:pt x="2570477" y="162020"/>
                    <a:pt x="2573049" y="164592"/>
                    <a:pt x="2573049" y="169736"/>
                  </a:cubicBezTo>
                  <a:lnTo>
                    <a:pt x="2560705" y="169736"/>
                  </a:lnTo>
                  <a:cubicBezTo>
                    <a:pt x="2560705" y="165449"/>
                    <a:pt x="2559333" y="161935"/>
                    <a:pt x="2556590" y="159191"/>
                  </a:cubicBezTo>
                  <a:cubicBezTo>
                    <a:pt x="2553847" y="156448"/>
                    <a:pt x="2550332" y="155077"/>
                    <a:pt x="2546046" y="155077"/>
                  </a:cubicBezTo>
                  <a:close/>
                  <a:moveTo>
                    <a:pt x="1931396" y="142732"/>
                  </a:moveTo>
                  <a:cubicBezTo>
                    <a:pt x="1937396" y="142732"/>
                    <a:pt x="1940397" y="145304"/>
                    <a:pt x="1940397" y="150447"/>
                  </a:cubicBezTo>
                  <a:cubicBezTo>
                    <a:pt x="1942969" y="149419"/>
                    <a:pt x="1944769" y="148904"/>
                    <a:pt x="1945797" y="148904"/>
                  </a:cubicBezTo>
                  <a:cubicBezTo>
                    <a:pt x="1950427" y="148904"/>
                    <a:pt x="1952741" y="151390"/>
                    <a:pt x="1952741" y="156362"/>
                  </a:cubicBezTo>
                  <a:cubicBezTo>
                    <a:pt x="1952741" y="158763"/>
                    <a:pt x="1952055" y="160649"/>
                    <a:pt x="1950684" y="162020"/>
                  </a:cubicBezTo>
                  <a:cubicBezTo>
                    <a:pt x="1955827" y="162020"/>
                    <a:pt x="1958399" y="164592"/>
                    <a:pt x="1958399" y="169736"/>
                  </a:cubicBezTo>
                  <a:lnTo>
                    <a:pt x="1946055" y="169736"/>
                  </a:lnTo>
                  <a:cubicBezTo>
                    <a:pt x="1946055" y="165449"/>
                    <a:pt x="1944683" y="161935"/>
                    <a:pt x="1941940" y="159191"/>
                  </a:cubicBezTo>
                  <a:cubicBezTo>
                    <a:pt x="1939197" y="156448"/>
                    <a:pt x="1935682" y="155077"/>
                    <a:pt x="1931396" y="155077"/>
                  </a:cubicBezTo>
                  <a:close/>
                  <a:moveTo>
                    <a:pt x="1316744" y="142732"/>
                  </a:moveTo>
                  <a:cubicBezTo>
                    <a:pt x="1322744" y="142732"/>
                    <a:pt x="1325745" y="145304"/>
                    <a:pt x="1325745" y="150447"/>
                  </a:cubicBezTo>
                  <a:cubicBezTo>
                    <a:pt x="1328317" y="149419"/>
                    <a:pt x="1330117" y="148904"/>
                    <a:pt x="1331145" y="148904"/>
                  </a:cubicBezTo>
                  <a:cubicBezTo>
                    <a:pt x="1335775" y="148904"/>
                    <a:pt x="1338089" y="151390"/>
                    <a:pt x="1338089" y="156362"/>
                  </a:cubicBezTo>
                  <a:cubicBezTo>
                    <a:pt x="1338089" y="158763"/>
                    <a:pt x="1337403" y="160649"/>
                    <a:pt x="1336032" y="162020"/>
                  </a:cubicBezTo>
                  <a:cubicBezTo>
                    <a:pt x="1341175" y="162020"/>
                    <a:pt x="1343747" y="164592"/>
                    <a:pt x="1343747" y="169736"/>
                  </a:cubicBezTo>
                  <a:lnTo>
                    <a:pt x="1331403" y="169736"/>
                  </a:lnTo>
                  <a:cubicBezTo>
                    <a:pt x="1331403" y="165449"/>
                    <a:pt x="1330031" y="161935"/>
                    <a:pt x="1327288" y="159191"/>
                  </a:cubicBezTo>
                  <a:cubicBezTo>
                    <a:pt x="1324545" y="156448"/>
                    <a:pt x="1321030" y="155077"/>
                    <a:pt x="1316744" y="155077"/>
                  </a:cubicBezTo>
                  <a:close/>
                  <a:moveTo>
                    <a:pt x="702092" y="142732"/>
                  </a:moveTo>
                  <a:cubicBezTo>
                    <a:pt x="708092" y="142732"/>
                    <a:pt x="711093" y="145304"/>
                    <a:pt x="711093" y="150447"/>
                  </a:cubicBezTo>
                  <a:cubicBezTo>
                    <a:pt x="713665" y="149419"/>
                    <a:pt x="715465" y="148904"/>
                    <a:pt x="716493" y="148904"/>
                  </a:cubicBezTo>
                  <a:cubicBezTo>
                    <a:pt x="721123" y="148904"/>
                    <a:pt x="723437" y="151390"/>
                    <a:pt x="723437" y="156362"/>
                  </a:cubicBezTo>
                  <a:cubicBezTo>
                    <a:pt x="723437" y="158763"/>
                    <a:pt x="722751" y="160649"/>
                    <a:pt x="721380" y="162020"/>
                  </a:cubicBezTo>
                  <a:cubicBezTo>
                    <a:pt x="726523" y="162020"/>
                    <a:pt x="729095" y="164592"/>
                    <a:pt x="729095" y="169736"/>
                  </a:cubicBezTo>
                  <a:lnTo>
                    <a:pt x="716751" y="169736"/>
                  </a:lnTo>
                  <a:cubicBezTo>
                    <a:pt x="716751" y="165449"/>
                    <a:pt x="715379" y="161935"/>
                    <a:pt x="712636" y="159191"/>
                  </a:cubicBezTo>
                  <a:cubicBezTo>
                    <a:pt x="709893" y="156448"/>
                    <a:pt x="706378" y="155077"/>
                    <a:pt x="702092" y="155077"/>
                  </a:cubicBezTo>
                  <a:close/>
                  <a:moveTo>
                    <a:pt x="87440" y="142732"/>
                  </a:moveTo>
                  <a:cubicBezTo>
                    <a:pt x="93441" y="142732"/>
                    <a:pt x="96441" y="145304"/>
                    <a:pt x="96441" y="150447"/>
                  </a:cubicBezTo>
                  <a:cubicBezTo>
                    <a:pt x="99013" y="149419"/>
                    <a:pt x="100813" y="148904"/>
                    <a:pt x="101842" y="148904"/>
                  </a:cubicBezTo>
                  <a:cubicBezTo>
                    <a:pt x="106471" y="148904"/>
                    <a:pt x="108785" y="151390"/>
                    <a:pt x="108785" y="156362"/>
                  </a:cubicBezTo>
                  <a:cubicBezTo>
                    <a:pt x="108785" y="158763"/>
                    <a:pt x="108100" y="160649"/>
                    <a:pt x="106728" y="162020"/>
                  </a:cubicBezTo>
                  <a:cubicBezTo>
                    <a:pt x="111872" y="162020"/>
                    <a:pt x="114443" y="164592"/>
                    <a:pt x="114443" y="169736"/>
                  </a:cubicBezTo>
                  <a:lnTo>
                    <a:pt x="102099" y="169736"/>
                  </a:lnTo>
                  <a:cubicBezTo>
                    <a:pt x="102099" y="165449"/>
                    <a:pt x="100727" y="161935"/>
                    <a:pt x="97984" y="159191"/>
                  </a:cubicBezTo>
                  <a:cubicBezTo>
                    <a:pt x="95241" y="156448"/>
                    <a:pt x="91726" y="155077"/>
                    <a:pt x="87440" y="155077"/>
                  </a:cubicBezTo>
                  <a:close/>
                  <a:moveTo>
                    <a:pt x="2519042" y="124730"/>
                  </a:moveTo>
                  <a:cubicBezTo>
                    <a:pt x="2525386" y="124730"/>
                    <a:pt x="2530615" y="127173"/>
                    <a:pt x="2534730" y="132059"/>
                  </a:cubicBezTo>
                  <a:cubicBezTo>
                    <a:pt x="2538845" y="136946"/>
                    <a:pt x="2540902" y="142646"/>
                    <a:pt x="2540902" y="149162"/>
                  </a:cubicBezTo>
                  <a:lnTo>
                    <a:pt x="2540902" y="172307"/>
                  </a:lnTo>
                  <a:lnTo>
                    <a:pt x="2533187" y="172307"/>
                  </a:lnTo>
                  <a:lnTo>
                    <a:pt x="2533187" y="149162"/>
                  </a:lnTo>
                  <a:cubicBezTo>
                    <a:pt x="2533187" y="145047"/>
                    <a:pt x="2531815" y="141446"/>
                    <a:pt x="2529072" y="138360"/>
                  </a:cubicBezTo>
                  <a:cubicBezTo>
                    <a:pt x="2526329" y="135274"/>
                    <a:pt x="2522986" y="133731"/>
                    <a:pt x="2519042" y="133731"/>
                  </a:cubicBezTo>
                  <a:cubicBezTo>
                    <a:pt x="2516128" y="133731"/>
                    <a:pt x="2513470" y="134545"/>
                    <a:pt x="2511070" y="136174"/>
                  </a:cubicBezTo>
                  <a:cubicBezTo>
                    <a:pt x="2508670" y="137803"/>
                    <a:pt x="2507469" y="139989"/>
                    <a:pt x="2507469" y="142732"/>
                  </a:cubicBezTo>
                  <a:cubicBezTo>
                    <a:pt x="2507469" y="147876"/>
                    <a:pt x="2509613" y="150447"/>
                    <a:pt x="2513899" y="150447"/>
                  </a:cubicBezTo>
                  <a:cubicBezTo>
                    <a:pt x="2517328" y="150447"/>
                    <a:pt x="2519042" y="148304"/>
                    <a:pt x="2519042" y="144018"/>
                  </a:cubicBezTo>
                  <a:lnTo>
                    <a:pt x="2517756" y="141446"/>
                  </a:lnTo>
                  <a:cubicBezTo>
                    <a:pt x="2522900" y="141446"/>
                    <a:pt x="2525472" y="144875"/>
                    <a:pt x="2525472" y="151733"/>
                  </a:cubicBezTo>
                  <a:cubicBezTo>
                    <a:pt x="2525472" y="156877"/>
                    <a:pt x="2522900" y="159449"/>
                    <a:pt x="2517756" y="159449"/>
                  </a:cubicBezTo>
                  <a:cubicBezTo>
                    <a:pt x="2515870" y="159449"/>
                    <a:pt x="2514499" y="159020"/>
                    <a:pt x="2513642" y="158163"/>
                  </a:cubicBezTo>
                  <a:cubicBezTo>
                    <a:pt x="2513642" y="161592"/>
                    <a:pt x="2511841" y="164249"/>
                    <a:pt x="2508241" y="166135"/>
                  </a:cubicBezTo>
                  <a:cubicBezTo>
                    <a:pt x="2505498" y="167678"/>
                    <a:pt x="2502240" y="168450"/>
                    <a:pt x="2498468" y="168450"/>
                  </a:cubicBezTo>
                  <a:cubicBezTo>
                    <a:pt x="2501897" y="164163"/>
                    <a:pt x="2503612" y="160734"/>
                    <a:pt x="2503612" y="158163"/>
                  </a:cubicBezTo>
                  <a:cubicBezTo>
                    <a:pt x="2503612" y="156620"/>
                    <a:pt x="2502969" y="154219"/>
                    <a:pt x="2501683" y="150962"/>
                  </a:cubicBezTo>
                  <a:cubicBezTo>
                    <a:pt x="2500397" y="147704"/>
                    <a:pt x="2499754" y="145390"/>
                    <a:pt x="2499754" y="144018"/>
                  </a:cubicBezTo>
                  <a:cubicBezTo>
                    <a:pt x="2499926" y="138703"/>
                    <a:pt x="2501854" y="134160"/>
                    <a:pt x="2505541" y="130388"/>
                  </a:cubicBezTo>
                  <a:cubicBezTo>
                    <a:pt x="2509227" y="126616"/>
                    <a:pt x="2513727" y="124730"/>
                    <a:pt x="2519042" y="124730"/>
                  </a:cubicBezTo>
                  <a:close/>
                  <a:moveTo>
                    <a:pt x="1904392" y="124730"/>
                  </a:moveTo>
                  <a:cubicBezTo>
                    <a:pt x="1910736" y="124730"/>
                    <a:pt x="1915965" y="127173"/>
                    <a:pt x="1920080" y="132059"/>
                  </a:cubicBezTo>
                  <a:cubicBezTo>
                    <a:pt x="1924195" y="136946"/>
                    <a:pt x="1926252" y="142646"/>
                    <a:pt x="1926252" y="149162"/>
                  </a:cubicBezTo>
                  <a:lnTo>
                    <a:pt x="1926252" y="172307"/>
                  </a:lnTo>
                  <a:lnTo>
                    <a:pt x="1918537" y="172307"/>
                  </a:lnTo>
                  <a:lnTo>
                    <a:pt x="1918537" y="149162"/>
                  </a:lnTo>
                  <a:cubicBezTo>
                    <a:pt x="1918537" y="145047"/>
                    <a:pt x="1917165" y="141446"/>
                    <a:pt x="1914422" y="138360"/>
                  </a:cubicBezTo>
                  <a:cubicBezTo>
                    <a:pt x="1911679" y="135274"/>
                    <a:pt x="1908336" y="133731"/>
                    <a:pt x="1904392" y="133731"/>
                  </a:cubicBezTo>
                  <a:cubicBezTo>
                    <a:pt x="1901478" y="133731"/>
                    <a:pt x="1898820" y="134545"/>
                    <a:pt x="1896420" y="136174"/>
                  </a:cubicBezTo>
                  <a:cubicBezTo>
                    <a:pt x="1894020" y="137803"/>
                    <a:pt x="1892819" y="139989"/>
                    <a:pt x="1892819" y="142732"/>
                  </a:cubicBezTo>
                  <a:cubicBezTo>
                    <a:pt x="1892819" y="147876"/>
                    <a:pt x="1894963" y="150447"/>
                    <a:pt x="1899249" y="150447"/>
                  </a:cubicBezTo>
                  <a:cubicBezTo>
                    <a:pt x="1902678" y="150447"/>
                    <a:pt x="1904392" y="148304"/>
                    <a:pt x="1904392" y="144018"/>
                  </a:cubicBezTo>
                  <a:lnTo>
                    <a:pt x="1903106" y="141446"/>
                  </a:lnTo>
                  <a:cubicBezTo>
                    <a:pt x="1908250" y="141446"/>
                    <a:pt x="1910822" y="144875"/>
                    <a:pt x="1910822" y="151733"/>
                  </a:cubicBezTo>
                  <a:cubicBezTo>
                    <a:pt x="1910822" y="156877"/>
                    <a:pt x="1908250" y="159449"/>
                    <a:pt x="1903106" y="159449"/>
                  </a:cubicBezTo>
                  <a:cubicBezTo>
                    <a:pt x="1901220" y="159449"/>
                    <a:pt x="1899849" y="159020"/>
                    <a:pt x="1898992" y="158163"/>
                  </a:cubicBezTo>
                  <a:cubicBezTo>
                    <a:pt x="1898992" y="161592"/>
                    <a:pt x="1897191" y="164249"/>
                    <a:pt x="1893591" y="166135"/>
                  </a:cubicBezTo>
                  <a:cubicBezTo>
                    <a:pt x="1890848" y="167678"/>
                    <a:pt x="1887590" y="168450"/>
                    <a:pt x="1883818" y="168450"/>
                  </a:cubicBezTo>
                  <a:cubicBezTo>
                    <a:pt x="1887247" y="164163"/>
                    <a:pt x="1888962" y="160734"/>
                    <a:pt x="1888962" y="158163"/>
                  </a:cubicBezTo>
                  <a:cubicBezTo>
                    <a:pt x="1888962" y="156620"/>
                    <a:pt x="1888319" y="154219"/>
                    <a:pt x="1887033" y="150962"/>
                  </a:cubicBezTo>
                  <a:cubicBezTo>
                    <a:pt x="1885747" y="147704"/>
                    <a:pt x="1885104" y="145390"/>
                    <a:pt x="1885104" y="144018"/>
                  </a:cubicBezTo>
                  <a:cubicBezTo>
                    <a:pt x="1885276" y="138703"/>
                    <a:pt x="1887204" y="134160"/>
                    <a:pt x="1890891" y="130388"/>
                  </a:cubicBezTo>
                  <a:cubicBezTo>
                    <a:pt x="1894577" y="126616"/>
                    <a:pt x="1899077" y="124730"/>
                    <a:pt x="1904392" y="124730"/>
                  </a:cubicBezTo>
                  <a:close/>
                  <a:moveTo>
                    <a:pt x="1289740" y="124730"/>
                  </a:moveTo>
                  <a:cubicBezTo>
                    <a:pt x="1296084" y="124730"/>
                    <a:pt x="1301313" y="127173"/>
                    <a:pt x="1305428" y="132059"/>
                  </a:cubicBezTo>
                  <a:cubicBezTo>
                    <a:pt x="1309543" y="136946"/>
                    <a:pt x="1311600" y="142646"/>
                    <a:pt x="1311600" y="149162"/>
                  </a:cubicBezTo>
                  <a:lnTo>
                    <a:pt x="1311600" y="172307"/>
                  </a:lnTo>
                  <a:lnTo>
                    <a:pt x="1303885" y="172307"/>
                  </a:lnTo>
                  <a:lnTo>
                    <a:pt x="1303885" y="149162"/>
                  </a:lnTo>
                  <a:cubicBezTo>
                    <a:pt x="1303885" y="145047"/>
                    <a:pt x="1302513" y="141446"/>
                    <a:pt x="1299770" y="138360"/>
                  </a:cubicBezTo>
                  <a:cubicBezTo>
                    <a:pt x="1297027" y="135274"/>
                    <a:pt x="1293684" y="133731"/>
                    <a:pt x="1289740" y="133731"/>
                  </a:cubicBezTo>
                  <a:cubicBezTo>
                    <a:pt x="1286826" y="133731"/>
                    <a:pt x="1284168" y="134545"/>
                    <a:pt x="1281768" y="136174"/>
                  </a:cubicBezTo>
                  <a:cubicBezTo>
                    <a:pt x="1279368" y="137803"/>
                    <a:pt x="1278167" y="139989"/>
                    <a:pt x="1278167" y="142732"/>
                  </a:cubicBezTo>
                  <a:cubicBezTo>
                    <a:pt x="1278167" y="147876"/>
                    <a:pt x="1280311" y="150447"/>
                    <a:pt x="1284597" y="150447"/>
                  </a:cubicBezTo>
                  <a:cubicBezTo>
                    <a:pt x="1288026" y="150447"/>
                    <a:pt x="1289740" y="148304"/>
                    <a:pt x="1289740" y="144018"/>
                  </a:cubicBezTo>
                  <a:lnTo>
                    <a:pt x="1288454" y="141446"/>
                  </a:lnTo>
                  <a:cubicBezTo>
                    <a:pt x="1293598" y="141446"/>
                    <a:pt x="1296170" y="144875"/>
                    <a:pt x="1296170" y="151733"/>
                  </a:cubicBezTo>
                  <a:cubicBezTo>
                    <a:pt x="1296170" y="156877"/>
                    <a:pt x="1293598" y="159449"/>
                    <a:pt x="1288454" y="159449"/>
                  </a:cubicBezTo>
                  <a:cubicBezTo>
                    <a:pt x="1286568" y="159449"/>
                    <a:pt x="1285197" y="159020"/>
                    <a:pt x="1284340" y="158163"/>
                  </a:cubicBezTo>
                  <a:cubicBezTo>
                    <a:pt x="1284340" y="161592"/>
                    <a:pt x="1282539" y="164249"/>
                    <a:pt x="1278939" y="166135"/>
                  </a:cubicBezTo>
                  <a:cubicBezTo>
                    <a:pt x="1276196" y="167678"/>
                    <a:pt x="1272938" y="168450"/>
                    <a:pt x="1269166" y="168450"/>
                  </a:cubicBezTo>
                  <a:cubicBezTo>
                    <a:pt x="1272595" y="164163"/>
                    <a:pt x="1274310" y="160734"/>
                    <a:pt x="1274310" y="158163"/>
                  </a:cubicBezTo>
                  <a:cubicBezTo>
                    <a:pt x="1274310" y="156620"/>
                    <a:pt x="1273667" y="154219"/>
                    <a:pt x="1272381" y="150962"/>
                  </a:cubicBezTo>
                  <a:cubicBezTo>
                    <a:pt x="1271095" y="147704"/>
                    <a:pt x="1270452" y="145390"/>
                    <a:pt x="1270452" y="144018"/>
                  </a:cubicBezTo>
                  <a:cubicBezTo>
                    <a:pt x="1270624" y="138703"/>
                    <a:pt x="1272552" y="134160"/>
                    <a:pt x="1276239" y="130388"/>
                  </a:cubicBezTo>
                  <a:cubicBezTo>
                    <a:pt x="1279925" y="126616"/>
                    <a:pt x="1284425" y="124730"/>
                    <a:pt x="1289740" y="124730"/>
                  </a:cubicBezTo>
                  <a:close/>
                  <a:moveTo>
                    <a:pt x="675088" y="124730"/>
                  </a:moveTo>
                  <a:cubicBezTo>
                    <a:pt x="681432" y="124730"/>
                    <a:pt x="686661" y="127173"/>
                    <a:pt x="690776" y="132059"/>
                  </a:cubicBezTo>
                  <a:cubicBezTo>
                    <a:pt x="694891" y="136946"/>
                    <a:pt x="696948" y="142646"/>
                    <a:pt x="696948" y="149162"/>
                  </a:cubicBezTo>
                  <a:lnTo>
                    <a:pt x="696948" y="172307"/>
                  </a:lnTo>
                  <a:lnTo>
                    <a:pt x="689233" y="172307"/>
                  </a:lnTo>
                  <a:lnTo>
                    <a:pt x="689233" y="149162"/>
                  </a:lnTo>
                  <a:cubicBezTo>
                    <a:pt x="689233" y="145047"/>
                    <a:pt x="687861" y="141446"/>
                    <a:pt x="685118" y="138360"/>
                  </a:cubicBezTo>
                  <a:cubicBezTo>
                    <a:pt x="682375" y="135274"/>
                    <a:pt x="679032" y="133731"/>
                    <a:pt x="675088" y="133731"/>
                  </a:cubicBezTo>
                  <a:cubicBezTo>
                    <a:pt x="672174" y="133731"/>
                    <a:pt x="669516" y="134545"/>
                    <a:pt x="667116" y="136174"/>
                  </a:cubicBezTo>
                  <a:cubicBezTo>
                    <a:pt x="664716" y="137803"/>
                    <a:pt x="663515" y="139989"/>
                    <a:pt x="663515" y="142732"/>
                  </a:cubicBezTo>
                  <a:cubicBezTo>
                    <a:pt x="663515" y="147876"/>
                    <a:pt x="665659" y="150447"/>
                    <a:pt x="669945" y="150447"/>
                  </a:cubicBezTo>
                  <a:cubicBezTo>
                    <a:pt x="673374" y="150447"/>
                    <a:pt x="675088" y="148304"/>
                    <a:pt x="675088" y="144018"/>
                  </a:cubicBezTo>
                  <a:lnTo>
                    <a:pt x="673802" y="141446"/>
                  </a:lnTo>
                  <a:cubicBezTo>
                    <a:pt x="678946" y="141446"/>
                    <a:pt x="681518" y="144875"/>
                    <a:pt x="681518" y="151733"/>
                  </a:cubicBezTo>
                  <a:cubicBezTo>
                    <a:pt x="681518" y="156877"/>
                    <a:pt x="678946" y="159449"/>
                    <a:pt x="673802" y="159449"/>
                  </a:cubicBezTo>
                  <a:cubicBezTo>
                    <a:pt x="671916" y="159449"/>
                    <a:pt x="670545" y="159020"/>
                    <a:pt x="669688" y="158163"/>
                  </a:cubicBezTo>
                  <a:cubicBezTo>
                    <a:pt x="669688" y="161592"/>
                    <a:pt x="667887" y="164249"/>
                    <a:pt x="664287" y="166135"/>
                  </a:cubicBezTo>
                  <a:cubicBezTo>
                    <a:pt x="661544" y="167678"/>
                    <a:pt x="658286" y="168450"/>
                    <a:pt x="654514" y="168450"/>
                  </a:cubicBezTo>
                  <a:cubicBezTo>
                    <a:pt x="657943" y="164163"/>
                    <a:pt x="659658" y="160734"/>
                    <a:pt x="659658" y="158163"/>
                  </a:cubicBezTo>
                  <a:cubicBezTo>
                    <a:pt x="659658" y="156620"/>
                    <a:pt x="659015" y="154219"/>
                    <a:pt x="657729" y="150962"/>
                  </a:cubicBezTo>
                  <a:cubicBezTo>
                    <a:pt x="656443" y="147704"/>
                    <a:pt x="655800" y="145390"/>
                    <a:pt x="655800" y="144018"/>
                  </a:cubicBezTo>
                  <a:cubicBezTo>
                    <a:pt x="655972" y="138703"/>
                    <a:pt x="657900" y="134160"/>
                    <a:pt x="661587" y="130388"/>
                  </a:cubicBezTo>
                  <a:cubicBezTo>
                    <a:pt x="665273" y="126616"/>
                    <a:pt x="669773" y="124730"/>
                    <a:pt x="675088" y="124730"/>
                  </a:cubicBezTo>
                  <a:close/>
                  <a:moveTo>
                    <a:pt x="60437" y="124730"/>
                  </a:moveTo>
                  <a:cubicBezTo>
                    <a:pt x="66780" y="124730"/>
                    <a:pt x="72009" y="127173"/>
                    <a:pt x="76124" y="132059"/>
                  </a:cubicBezTo>
                  <a:cubicBezTo>
                    <a:pt x="80239" y="136946"/>
                    <a:pt x="82296" y="142646"/>
                    <a:pt x="82296" y="149162"/>
                  </a:cubicBezTo>
                  <a:lnTo>
                    <a:pt x="82296" y="172307"/>
                  </a:lnTo>
                  <a:lnTo>
                    <a:pt x="74581" y="172307"/>
                  </a:lnTo>
                  <a:lnTo>
                    <a:pt x="74581" y="149162"/>
                  </a:lnTo>
                  <a:cubicBezTo>
                    <a:pt x="74581" y="145047"/>
                    <a:pt x="73210" y="141446"/>
                    <a:pt x="70466" y="138360"/>
                  </a:cubicBezTo>
                  <a:cubicBezTo>
                    <a:pt x="67723" y="135274"/>
                    <a:pt x="64380" y="133731"/>
                    <a:pt x="60437" y="133731"/>
                  </a:cubicBezTo>
                  <a:cubicBezTo>
                    <a:pt x="57522" y="133731"/>
                    <a:pt x="54864" y="134545"/>
                    <a:pt x="52464" y="136174"/>
                  </a:cubicBezTo>
                  <a:cubicBezTo>
                    <a:pt x="50064" y="137803"/>
                    <a:pt x="48864" y="139989"/>
                    <a:pt x="48864" y="142732"/>
                  </a:cubicBezTo>
                  <a:cubicBezTo>
                    <a:pt x="48864" y="147876"/>
                    <a:pt x="51007" y="150447"/>
                    <a:pt x="55293" y="150447"/>
                  </a:cubicBezTo>
                  <a:cubicBezTo>
                    <a:pt x="58722" y="150447"/>
                    <a:pt x="60437" y="148304"/>
                    <a:pt x="60437" y="144018"/>
                  </a:cubicBezTo>
                  <a:lnTo>
                    <a:pt x="59151" y="141446"/>
                  </a:lnTo>
                  <a:cubicBezTo>
                    <a:pt x="64294" y="141446"/>
                    <a:pt x="66866" y="144875"/>
                    <a:pt x="66866" y="151733"/>
                  </a:cubicBezTo>
                  <a:cubicBezTo>
                    <a:pt x="66866" y="156877"/>
                    <a:pt x="64294" y="159449"/>
                    <a:pt x="59151" y="159449"/>
                  </a:cubicBezTo>
                  <a:cubicBezTo>
                    <a:pt x="57265" y="159449"/>
                    <a:pt x="55893" y="159020"/>
                    <a:pt x="55036" y="158163"/>
                  </a:cubicBezTo>
                  <a:cubicBezTo>
                    <a:pt x="55036" y="161592"/>
                    <a:pt x="53236" y="164249"/>
                    <a:pt x="49635" y="166135"/>
                  </a:cubicBezTo>
                  <a:cubicBezTo>
                    <a:pt x="46892" y="167678"/>
                    <a:pt x="43634" y="168450"/>
                    <a:pt x="39863" y="168450"/>
                  </a:cubicBezTo>
                  <a:cubicBezTo>
                    <a:pt x="43292" y="164163"/>
                    <a:pt x="45006" y="160734"/>
                    <a:pt x="45006" y="158163"/>
                  </a:cubicBezTo>
                  <a:cubicBezTo>
                    <a:pt x="45006" y="156620"/>
                    <a:pt x="44363" y="154219"/>
                    <a:pt x="43077" y="150962"/>
                  </a:cubicBezTo>
                  <a:cubicBezTo>
                    <a:pt x="41791" y="147704"/>
                    <a:pt x="41148" y="145390"/>
                    <a:pt x="41148" y="144018"/>
                  </a:cubicBezTo>
                  <a:cubicBezTo>
                    <a:pt x="41320" y="138703"/>
                    <a:pt x="43249" y="134160"/>
                    <a:pt x="46935" y="130388"/>
                  </a:cubicBezTo>
                  <a:cubicBezTo>
                    <a:pt x="50621" y="126616"/>
                    <a:pt x="55122" y="124730"/>
                    <a:pt x="60437" y="124730"/>
                  </a:cubicBezTo>
                  <a:close/>
                  <a:moveTo>
                    <a:pt x="2664346" y="123444"/>
                  </a:moveTo>
                  <a:cubicBezTo>
                    <a:pt x="2666061" y="124644"/>
                    <a:pt x="2666918" y="126787"/>
                    <a:pt x="2666918" y="129873"/>
                  </a:cubicBezTo>
                  <a:cubicBezTo>
                    <a:pt x="2666746" y="135017"/>
                    <a:pt x="2664775" y="139303"/>
                    <a:pt x="2661003" y="142732"/>
                  </a:cubicBezTo>
                  <a:cubicBezTo>
                    <a:pt x="2657231" y="146161"/>
                    <a:pt x="2652773" y="147876"/>
                    <a:pt x="2647630" y="147876"/>
                  </a:cubicBezTo>
                  <a:cubicBezTo>
                    <a:pt x="2644887" y="147876"/>
                    <a:pt x="2640815" y="147233"/>
                    <a:pt x="2635414" y="145947"/>
                  </a:cubicBezTo>
                  <a:cubicBezTo>
                    <a:pt x="2630013" y="144661"/>
                    <a:pt x="2625941" y="144018"/>
                    <a:pt x="2623198" y="144018"/>
                  </a:cubicBezTo>
                  <a:lnTo>
                    <a:pt x="2616769" y="144018"/>
                  </a:lnTo>
                  <a:cubicBezTo>
                    <a:pt x="2623627" y="147447"/>
                    <a:pt x="2627056" y="152162"/>
                    <a:pt x="2627056" y="158163"/>
                  </a:cubicBezTo>
                  <a:cubicBezTo>
                    <a:pt x="2616597" y="152162"/>
                    <a:pt x="2608882" y="149162"/>
                    <a:pt x="2603910" y="149162"/>
                  </a:cubicBezTo>
                  <a:cubicBezTo>
                    <a:pt x="2595338" y="149162"/>
                    <a:pt x="2585051" y="153448"/>
                    <a:pt x="2573049" y="162020"/>
                  </a:cubicBezTo>
                  <a:lnTo>
                    <a:pt x="2569191" y="159449"/>
                  </a:lnTo>
                  <a:cubicBezTo>
                    <a:pt x="2583593" y="142304"/>
                    <a:pt x="2601595" y="133731"/>
                    <a:pt x="2623198" y="133731"/>
                  </a:cubicBezTo>
                  <a:cubicBezTo>
                    <a:pt x="2625427" y="133731"/>
                    <a:pt x="2628856" y="133945"/>
                    <a:pt x="2633485" y="134374"/>
                  </a:cubicBezTo>
                  <a:cubicBezTo>
                    <a:pt x="2638114" y="134803"/>
                    <a:pt x="2641543" y="135017"/>
                    <a:pt x="2643772" y="135017"/>
                  </a:cubicBezTo>
                  <a:cubicBezTo>
                    <a:pt x="2655774" y="135017"/>
                    <a:pt x="2662632" y="131159"/>
                    <a:pt x="2664346" y="123444"/>
                  </a:cubicBezTo>
                  <a:close/>
                  <a:moveTo>
                    <a:pt x="2049696" y="123444"/>
                  </a:moveTo>
                  <a:cubicBezTo>
                    <a:pt x="2051411" y="124644"/>
                    <a:pt x="2052268" y="126787"/>
                    <a:pt x="2052268" y="129873"/>
                  </a:cubicBezTo>
                  <a:cubicBezTo>
                    <a:pt x="2052096" y="135017"/>
                    <a:pt x="2050125" y="139303"/>
                    <a:pt x="2046353" y="142732"/>
                  </a:cubicBezTo>
                  <a:cubicBezTo>
                    <a:pt x="2042581" y="146161"/>
                    <a:pt x="2038123" y="147876"/>
                    <a:pt x="2032980" y="147876"/>
                  </a:cubicBezTo>
                  <a:cubicBezTo>
                    <a:pt x="2030237" y="147876"/>
                    <a:pt x="2026165" y="147233"/>
                    <a:pt x="2020764" y="145947"/>
                  </a:cubicBezTo>
                  <a:cubicBezTo>
                    <a:pt x="2015363" y="144661"/>
                    <a:pt x="2011291" y="144018"/>
                    <a:pt x="2008548" y="144018"/>
                  </a:cubicBezTo>
                  <a:lnTo>
                    <a:pt x="2002119" y="144018"/>
                  </a:lnTo>
                  <a:cubicBezTo>
                    <a:pt x="2008977" y="147447"/>
                    <a:pt x="2012406" y="152162"/>
                    <a:pt x="2012406" y="158163"/>
                  </a:cubicBezTo>
                  <a:cubicBezTo>
                    <a:pt x="2001947" y="152162"/>
                    <a:pt x="1994232" y="149162"/>
                    <a:pt x="1989260" y="149162"/>
                  </a:cubicBezTo>
                  <a:cubicBezTo>
                    <a:pt x="1980688" y="149162"/>
                    <a:pt x="1970401" y="153448"/>
                    <a:pt x="1958399" y="162020"/>
                  </a:cubicBezTo>
                  <a:lnTo>
                    <a:pt x="1954541" y="159449"/>
                  </a:lnTo>
                  <a:cubicBezTo>
                    <a:pt x="1968943" y="142304"/>
                    <a:pt x="1986945" y="133731"/>
                    <a:pt x="2008548" y="133731"/>
                  </a:cubicBezTo>
                  <a:cubicBezTo>
                    <a:pt x="2010777" y="133731"/>
                    <a:pt x="2014206" y="133945"/>
                    <a:pt x="2018835" y="134374"/>
                  </a:cubicBezTo>
                  <a:cubicBezTo>
                    <a:pt x="2023464" y="134803"/>
                    <a:pt x="2026893" y="135017"/>
                    <a:pt x="2029122" y="135017"/>
                  </a:cubicBezTo>
                  <a:cubicBezTo>
                    <a:pt x="2041124" y="135017"/>
                    <a:pt x="2047982" y="131159"/>
                    <a:pt x="2049696" y="123444"/>
                  </a:cubicBezTo>
                  <a:close/>
                  <a:moveTo>
                    <a:pt x="1435044" y="123444"/>
                  </a:moveTo>
                  <a:cubicBezTo>
                    <a:pt x="1436759" y="124644"/>
                    <a:pt x="1437616" y="126787"/>
                    <a:pt x="1437616" y="129873"/>
                  </a:cubicBezTo>
                  <a:cubicBezTo>
                    <a:pt x="1437444" y="135017"/>
                    <a:pt x="1435473" y="139303"/>
                    <a:pt x="1431701" y="142732"/>
                  </a:cubicBezTo>
                  <a:cubicBezTo>
                    <a:pt x="1427929" y="146161"/>
                    <a:pt x="1423471" y="147876"/>
                    <a:pt x="1418328" y="147876"/>
                  </a:cubicBezTo>
                  <a:cubicBezTo>
                    <a:pt x="1415585" y="147876"/>
                    <a:pt x="1411513" y="147233"/>
                    <a:pt x="1406112" y="145947"/>
                  </a:cubicBezTo>
                  <a:cubicBezTo>
                    <a:pt x="1400711" y="144661"/>
                    <a:pt x="1396639" y="144018"/>
                    <a:pt x="1393896" y="144018"/>
                  </a:cubicBezTo>
                  <a:lnTo>
                    <a:pt x="1387467" y="144018"/>
                  </a:lnTo>
                  <a:cubicBezTo>
                    <a:pt x="1394325" y="147447"/>
                    <a:pt x="1397754" y="152162"/>
                    <a:pt x="1397754" y="158163"/>
                  </a:cubicBezTo>
                  <a:cubicBezTo>
                    <a:pt x="1387295" y="152162"/>
                    <a:pt x="1379580" y="149162"/>
                    <a:pt x="1374608" y="149162"/>
                  </a:cubicBezTo>
                  <a:cubicBezTo>
                    <a:pt x="1366036" y="149162"/>
                    <a:pt x="1355749" y="153448"/>
                    <a:pt x="1343747" y="162020"/>
                  </a:cubicBezTo>
                  <a:lnTo>
                    <a:pt x="1339889" y="159449"/>
                  </a:lnTo>
                  <a:cubicBezTo>
                    <a:pt x="1354291" y="142304"/>
                    <a:pt x="1372293" y="133731"/>
                    <a:pt x="1393896" y="133731"/>
                  </a:cubicBezTo>
                  <a:cubicBezTo>
                    <a:pt x="1396125" y="133731"/>
                    <a:pt x="1399554" y="133945"/>
                    <a:pt x="1404183" y="134374"/>
                  </a:cubicBezTo>
                  <a:cubicBezTo>
                    <a:pt x="1408812" y="134803"/>
                    <a:pt x="1412241" y="135017"/>
                    <a:pt x="1414470" y="135017"/>
                  </a:cubicBezTo>
                  <a:cubicBezTo>
                    <a:pt x="1426472" y="135017"/>
                    <a:pt x="1433330" y="131159"/>
                    <a:pt x="1435044" y="123444"/>
                  </a:cubicBezTo>
                  <a:close/>
                  <a:moveTo>
                    <a:pt x="820392" y="123444"/>
                  </a:moveTo>
                  <a:cubicBezTo>
                    <a:pt x="822107" y="124644"/>
                    <a:pt x="822964" y="126787"/>
                    <a:pt x="822964" y="129873"/>
                  </a:cubicBezTo>
                  <a:cubicBezTo>
                    <a:pt x="822792" y="135017"/>
                    <a:pt x="820821" y="139303"/>
                    <a:pt x="817049" y="142732"/>
                  </a:cubicBezTo>
                  <a:cubicBezTo>
                    <a:pt x="813277" y="146161"/>
                    <a:pt x="808819" y="147876"/>
                    <a:pt x="803676" y="147876"/>
                  </a:cubicBezTo>
                  <a:cubicBezTo>
                    <a:pt x="800933" y="147876"/>
                    <a:pt x="796861" y="147233"/>
                    <a:pt x="791460" y="145947"/>
                  </a:cubicBezTo>
                  <a:cubicBezTo>
                    <a:pt x="786059" y="144661"/>
                    <a:pt x="781987" y="144018"/>
                    <a:pt x="779244" y="144018"/>
                  </a:cubicBezTo>
                  <a:lnTo>
                    <a:pt x="772815" y="144018"/>
                  </a:lnTo>
                  <a:cubicBezTo>
                    <a:pt x="779673" y="147447"/>
                    <a:pt x="783102" y="152162"/>
                    <a:pt x="783102" y="158163"/>
                  </a:cubicBezTo>
                  <a:cubicBezTo>
                    <a:pt x="772643" y="152162"/>
                    <a:pt x="764928" y="149162"/>
                    <a:pt x="759956" y="149162"/>
                  </a:cubicBezTo>
                  <a:cubicBezTo>
                    <a:pt x="751384" y="149162"/>
                    <a:pt x="741097" y="153448"/>
                    <a:pt x="729095" y="162020"/>
                  </a:cubicBezTo>
                  <a:lnTo>
                    <a:pt x="725237" y="159449"/>
                  </a:lnTo>
                  <a:cubicBezTo>
                    <a:pt x="739639" y="142304"/>
                    <a:pt x="757641" y="133731"/>
                    <a:pt x="779244" y="133731"/>
                  </a:cubicBezTo>
                  <a:cubicBezTo>
                    <a:pt x="781473" y="133731"/>
                    <a:pt x="784902" y="133945"/>
                    <a:pt x="789531" y="134374"/>
                  </a:cubicBezTo>
                  <a:cubicBezTo>
                    <a:pt x="794160" y="134803"/>
                    <a:pt x="797589" y="135017"/>
                    <a:pt x="799818" y="135017"/>
                  </a:cubicBezTo>
                  <a:cubicBezTo>
                    <a:pt x="811820" y="135017"/>
                    <a:pt x="818678" y="131159"/>
                    <a:pt x="820392" y="123444"/>
                  </a:cubicBezTo>
                  <a:close/>
                  <a:moveTo>
                    <a:pt x="205740" y="123444"/>
                  </a:moveTo>
                  <a:cubicBezTo>
                    <a:pt x="207455" y="124644"/>
                    <a:pt x="208312" y="126787"/>
                    <a:pt x="208312" y="129873"/>
                  </a:cubicBezTo>
                  <a:cubicBezTo>
                    <a:pt x="208141" y="135017"/>
                    <a:pt x="206169" y="139303"/>
                    <a:pt x="202397" y="142732"/>
                  </a:cubicBezTo>
                  <a:cubicBezTo>
                    <a:pt x="198625" y="146161"/>
                    <a:pt x="194168" y="147876"/>
                    <a:pt x="189024" y="147876"/>
                  </a:cubicBezTo>
                  <a:cubicBezTo>
                    <a:pt x="186281" y="147876"/>
                    <a:pt x="182209" y="147233"/>
                    <a:pt x="176808" y="145947"/>
                  </a:cubicBezTo>
                  <a:cubicBezTo>
                    <a:pt x="171408" y="144661"/>
                    <a:pt x="167336" y="144018"/>
                    <a:pt x="164592" y="144018"/>
                  </a:cubicBezTo>
                  <a:lnTo>
                    <a:pt x="158163" y="144018"/>
                  </a:lnTo>
                  <a:cubicBezTo>
                    <a:pt x="165021" y="147447"/>
                    <a:pt x="168450" y="152162"/>
                    <a:pt x="168450" y="158163"/>
                  </a:cubicBezTo>
                  <a:cubicBezTo>
                    <a:pt x="157992" y="152162"/>
                    <a:pt x="150276" y="149162"/>
                    <a:pt x="145304" y="149162"/>
                  </a:cubicBezTo>
                  <a:cubicBezTo>
                    <a:pt x="136732" y="149162"/>
                    <a:pt x="126445" y="153448"/>
                    <a:pt x="114443" y="162020"/>
                  </a:cubicBezTo>
                  <a:lnTo>
                    <a:pt x="110586" y="159449"/>
                  </a:lnTo>
                  <a:cubicBezTo>
                    <a:pt x="124987" y="142304"/>
                    <a:pt x="142990" y="133731"/>
                    <a:pt x="164592" y="133731"/>
                  </a:cubicBezTo>
                  <a:cubicBezTo>
                    <a:pt x="166821" y="133731"/>
                    <a:pt x="170250" y="133945"/>
                    <a:pt x="174879" y="134374"/>
                  </a:cubicBezTo>
                  <a:cubicBezTo>
                    <a:pt x="179509" y="134803"/>
                    <a:pt x="182938" y="135017"/>
                    <a:pt x="185166" y="135017"/>
                  </a:cubicBezTo>
                  <a:cubicBezTo>
                    <a:pt x="197168" y="135017"/>
                    <a:pt x="204026" y="131159"/>
                    <a:pt x="205740" y="123444"/>
                  </a:cubicBezTo>
                  <a:close/>
                  <a:moveTo>
                    <a:pt x="662230" y="79724"/>
                  </a:moveTo>
                  <a:cubicBezTo>
                    <a:pt x="667545" y="87954"/>
                    <a:pt x="672259" y="93526"/>
                    <a:pt x="676374" y="96441"/>
                  </a:cubicBezTo>
                  <a:cubicBezTo>
                    <a:pt x="690947" y="106556"/>
                    <a:pt x="698234" y="118986"/>
                    <a:pt x="698234" y="133731"/>
                  </a:cubicBezTo>
                  <a:cubicBezTo>
                    <a:pt x="692062" y="123444"/>
                    <a:pt x="683918" y="118300"/>
                    <a:pt x="673802" y="118300"/>
                  </a:cubicBezTo>
                  <a:cubicBezTo>
                    <a:pt x="663858" y="118300"/>
                    <a:pt x="657000" y="121730"/>
                    <a:pt x="653228" y="128587"/>
                  </a:cubicBezTo>
                  <a:cubicBezTo>
                    <a:pt x="653400" y="124130"/>
                    <a:pt x="654686" y="120186"/>
                    <a:pt x="657086" y="116757"/>
                  </a:cubicBezTo>
                  <a:cubicBezTo>
                    <a:pt x="659829" y="112643"/>
                    <a:pt x="663258" y="110585"/>
                    <a:pt x="667373" y="110585"/>
                  </a:cubicBezTo>
                  <a:cubicBezTo>
                    <a:pt x="661201" y="107328"/>
                    <a:pt x="656915" y="103470"/>
                    <a:pt x="654514" y="99012"/>
                  </a:cubicBezTo>
                  <a:cubicBezTo>
                    <a:pt x="657772" y="97298"/>
                    <a:pt x="661629" y="96441"/>
                    <a:pt x="666087" y="96441"/>
                  </a:cubicBezTo>
                  <a:cubicBezTo>
                    <a:pt x="662658" y="93869"/>
                    <a:pt x="660944" y="90011"/>
                    <a:pt x="660944" y="84868"/>
                  </a:cubicBezTo>
                  <a:cubicBezTo>
                    <a:pt x="660944" y="86068"/>
                    <a:pt x="661372" y="84353"/>
                    <a:pt x="662230" y="79724"/>
                  </a:cubicBezTo>
                  <a:close/>
                  <a:moveTo>
                    <a:pt x="47578" y="79724"/>
                  </a:moveTo>
                  <a:cubicBezTo>
                    <a:pt x="52893" y="87954"/>
                    <a:pt x="57608" y="93526"/>
                    <a:pt x="61722" y="96441"/>
                  </a:cubicBezTo>
                  <a:cubicBezTo>
                    <a:pt x="76296" y="106556"/>
                    <a:pt x="83582" y="118986"/>
                    <a:pt x="83582" y="133731"/>
                  </a:cubicBezTo>
                  <a:cubicBezTo>
                    <a:pt x="77410" y="123444"/>
                    <a:pt x="69266" y="118300"/>
                    <a:pt x="59151" y="118300"/>
                  </a:cubicBezTo>
                  <a:cubicBezTo>
                    <a:pt x="49207" y="118300"/>
                    <a:pt x="42349" y="121730"/>
                    <a:pt x="38577" y="128587"/>
                  </a:cubicBezTo>
                  <a:cubicBezTo>
                    <a:pt x="38748" y="124130"/>
                    <a:pt x="40034" y="120186"/>
                    <a:pt x="42434" y="116757"/>
                  </a:cubicBezTo>
                  <a:cubicBezTo>
                    <a:pt x="45178" y="112643"/>
                    <a:pt x="48606" y="110585"/>
                    <a:pt x="52721" y="110585"/>
                  </a:cubicBezTo>
                  <a:cubicBezTo>
                    <a:pt x="46549" y="107328"/>
                    <a:pt x="42263" y="103470"/>
                    <a:pt x="39863" y="99012"/>
                  </a:cubicBezTo>
                  <a:cubicBezTo>
                    <a:pt x="43120" y="97298"/>
                    <a:pt x="46978" y="96441"/>
                    <a:pt x="51435" y="96441"/>
                  </a:cubicBezTo>
                  <a:cubicBezTo>
                    <a:pt x="48006" y="93869"/>
                    <a:pt x="46292" y="90011"/>
                    <a:pt x="46292" y="84868"/>
                  </a:cubicBezTo>
                  <a:cubicBezTo>
                    <a:pt x="46292" y="86068"/>
                    <a:pt x="46721" y="84353"/>
                    <a:pt x="47578" y="79724"/>
                  </a:cubicBezTo>
                  <a:close/>
                  <a:moveTo>
                    <a:pt x="1276882" y="79724"/>
                  </a:moveTo>
                  <a:cubicBezTo>
                    <a:pt x="1282197" y="87954"/>
                    <a:pt x="1286911" y="93526"/>
                    <a:pt x="1291026" y="96441"/>
                  </a:cubicBezTo>
                  <a:cubicBezTo>
                    <a:pt x="1305599" y="106556"/>
                    <a:pt x="1312886" y="118986"/>
                    <a:pt x="1312886" y="133731"/>
                  </a:cubicBezTo>
                  <a:cubicBezTo>
                    <a:pt x="1306714" y="123444"/>
                    <a:pt x="1298570" y="118300"/>
                    <a:pt x="1288454" y="118300"/>
                  </a:cubicBezTo>
                  <a:cubicBezTo>
                    <a:pt x="1278510" y="118300"/>
                    <a:pt x="1271652" y="121730"/>
                    <a:pt x="1267880" y="128587"/>
                  </a:cubicBezTo>
                  <a:cubicBezTo>
                    <a:pt x="1268052" y="124130"/>
                    <a:pt x="1269338" y="120186"/>
                    <a:pt x="1271738" y="116757"/>
                  </a:cubicBezTo>
                  <a:cubicBezTo>
                    <a:pt x="1274481" y="112643"/>
                    <a:pt x="1277910" y="110585"/>
                    <a:pt x="1282025" y="110585"/>
                  </a:cubicBezTo>
                  <a:cubicBezTo>
                    <a:pt x="1275853" y="107328"/>
                    <a:pt x="1271567" y="103470"/>
                    <a:pt x="1269166" y="99012"/>
                  </a:cubicBezTo>
                  <a:cubicBezTo>
                    <a:pt x="1272424" y="97298"/>
                    <a:pt x="1276281" y="96441"/>
                    <a:pt x="1280739" y="96441"/>
                  </a:cubicBezTo>
                  <a:cubicBezTo>
                    <a:pt x="1277310" y="93869"/>
                    <a:pt x="1275596" y="90011"/>
                    <a:pt x="1275596" y="84868"/>
                  </a:cubicBezTo>
                  <a:cubicBezTo>
                    <a:pt x="1275596" y="86068"/>
                    <a:pt x="1276024" y="84353"/>
                    <a:pt x="1276882" y="79724"/>
                  </a:cubicBezTo>
                  <a:close/>
                  <a:moveTo>
                    <a:pt x="1891534" y="79724"/>
                  </a:moveTo>
                  <a:cubicBezTo>
                    <a:pt x="1896849" y="87954"/>
                    <a:pt x="1901563" y="93526"/>
                    <a:pt x="1905678" y="96441"/>
                  </a:cubicBezTo>
                  <a:cubicBezTo>
                    <a:pt x="1920251" y="106556"/>
                    <a:pt x="1927538" y="118986"/>
                    <a:pt x="1927538" y="133731"/>
                  </a:cubicBezTo>
                  <a:cubicBezTo>
                    <a:pt x="1921366" y="123444"/>
                    <a:pt x="1913222" y="118300"/>
                    <a:pt x="1903106" y="118300"/>
                  </a:cubicBezTo>
                  <a:cubicBezTo>
                    <a:pt x="1893162" y="118300"/>
                    <a:pt x="1886304" y="121730"/>
                    <a:pt x="1882532" y="128587"/>
                  </a:cubicBezTo>
                  <a:cubicBezTo>
                    <a:pt x="1882704" y="124130"/>
                    <a:pt x="1883990" y="120186"/>
                    <a:pt x="1886390" y="116757"/>
                  </a:cubicBezTo>
                  <a:cubicBezTo>
                    <a:pt x="1889133" y="112643"/>
                    <a:pt x="1892562" y="110585"/>
                    <a:pt x="1896677" y="110585"/>
                  </a:cubicBezTo>
                  <a:cubicBezTo>
                    <a:pt x="1890505" y="107328"/>
                    <a:pt x="1886219" y="103470"/>
                    <a:pt x="1883818" y="99012"/>
                  </a:cubicBezTo>
                  <a:cubicBezTo>
                    <a:pt x="1887076" y="97298"/>
                    <a:pt x="1890933" y="96441"/>
                    <a:pt x="1895391" y="96441"/>
                  </a:cubicBezTo>
                  <a:cubicBezTo>
                    <a:pt x="1891962" y="93869"/>
                    <a:pt x="1890248" y="90011"/>
                    <a:pt x="1890248" y="84868"/>
                  </a:cubicBezTo>
                  <a:cubicBezTo>
                    <a:pt x="1890248" y="86068"/>
                    <a:pt x="1890676" y="84353"/>
                    <a:pt x="1891534" y="79724"/>
                  </a:cubicBezTo>
                  <a:close/>
                  <a:moveTo>
                    <a:pt x="2506184" y="79724"/>
                  </a:moveTo>
                  <a:cubicBezTo>
                    <a:pt x="2511499" y="87954"/>
                    <a:pt x="2516213" y="93526"/>
                    <a:pt x="2520328" y="96441"/>
                  </a:cubicBezTo>
                  <a:cubicBezTo>
                    <a:pt x="2534901" y="106556"/>
                    <a:pt x="2542188" y="118986"/>
                    <a:pt x="2542188" y="133731"/>
                  </a:cubicBezTo>
                  <a:cubicBezTo>
                    <a:pt x="2536016" y="123444"/>
                    <a:pt x="2527872" y="118300"/>
                    <a:pt x="2517756" y="118300"/>
                  </a:cubicBezTo>
                  <a:cubicBezTo>
                    <a:pt x="2507812" y="118300"/>
                    <a:pt x="2500954" y="121730"/>
                    <a:pt x="2497182" y="128587"/>
                  </a:cubicBezTo>
                  <a:cubicBezTo>
                    <a:pt x="2497354" y="124130"/>
                    <a:pt x="2498640" y="120186"/>
                    <a:pt x="2501040" y="116757"/>
                  </a:cubicBezTo>
                  <a:cubicBezTo>
                    <a:pt x="2503783" y="112643"/>
                    <a:pt x="2507212" y="110585"/>
                    <a:pt x="2511327" y="110585"/>
                  </a:cubicBezTo>
                  <a:cubicBezTo>
                    <a:pt x="2505155" y="107328"/>
                    <a:pt x="2500869" y="103470"/>
                    <a:pt x="2498468" y="99012"/>
                  </a:cubicBezTo>
                  <a:cubicBezTo>
                    <a:pt x="2501726" y="97298"/>
                    <a:pt x="2505583" y="96441"/>
                    <a:pt x="2510041" y="96441"/>
                  </a:cubicBezTo>
                  <a:cubicBezTo>
                    <a:pt x="2506612" y="93869"/>
                    <a:pt x="2504898" y="90011"/>
                    <a:pt x="2504898" y="84868"/>
                  </a:cubicBezTo>
                  <a:cubicBezTo>
                    <a:pt x="2504898" y="86068"/>
                    <a:pt x="2505326" y="84353"/>
                    <a:pt x="2506184" y="79724"/>
                  </a:cubicBezTo>
                  <a:close/>
                  <a:moveTo>
                    <a:pt x="1935253" y="77153"/>
                  </a:moveTo>
                  <a:cubicBezTo>
                    <a:pt x="1939368" y="77153"/>
                    <a:pt x="1942969" y="78095"/>
                    <a:pt x="1946055" y="79981"/>
                  </a:cubicBezTo>
                  <a:cubicBezTo>
                    <a:pt x="1949827" y="82210"/>
                    <a:pt x="1951713" y="85211"/>
                    <a:pt x="1951713" y="88983"/>
                  </a:cubicBezTo>
                  <a:cubicBezTo>
                    <a:pt x="1948969" y="85382"/>
                    <a:pt x="1945626" y="83582"/>
                    <a:pt x="1941683" y="83582"/>
                  </a:cubicBezTo>
                  <a:cubicBezTo>
                    <a:pt x="1937225" y="83582"/>
                    <a:pt x="1935082" y="85725"/>
                    <a:pt x="1935253" y="90011"/>
                  </a:cubicBezTo>
                  <a:cubicBezTo>
                    <a:pt x="1935425" y="93955"/>
                    <a:pt x="1936625" y="96526"/>
                    <a:pt x="1938854" y="97727"/>
                  </a:cubicBezTo>
                  <a:cubicBezTo>
                    <a:pt x="1937997" y="98584"/>
                    <a:pt x="1936368" y="99012"/>
                    <a:pt x="1933967" y="99012"/>
                  </a:cubicBezTo>
                  <a:cubicBezTo>
                    <a:pt x="1931567" y="99012"/>
                    <a:pt x="1929467" y="98027"/>
                    <a:pt x="1927667" y="96055"/>
                  </a:cubicBezTo>
                  <a:cubicBezTo>
                    <a:pt x="1925866" y="94083"/>
                    <a:pt x="1924966" y="91897"/>
                    <a:pt x="1924966" y="89497"/>
                  </a:cubicBezTo>
                  <a:cubicBezTo>
                    <a:pt x="1921709" y="91554"/>
                    <a:pt x="1919137" y="92583"/>
                    <a:pt x="1917251" y="92583"/>
                  </a:cubicBezTo>
                  <a:cubicBezTo>
                    <a:pt x="1912279" y="92412"/>
                    <a:pt x="1908850" y="90268"/>
                    <a:pt x="1906964" y="86154"/>
                  </a:cubicBezTo>
                  <a:cubicBezTo>
                    <a:pt x="1910393" y="86154"/>
                    <a:pt x="1915108" y="84653"/>
                    <a:pt x="1921109" y="81653"/>
                  </a:cubicBezTo>
                  <a:cubicBezTo>
                    <a:pt x="1927109" y="78653"/>
                    <a:pt x="1931824" y="77153"/>
                    <a:pt x="1935253" y="77153"/>
                  </a:cubicBezTo>
                  <a:close/>
                  <a:moveTo>
                    <a:pt x="1320601" y="77153"/>
                  </a:moveTo>
                  <a:cubicBezTo>
                    <a:pt x="1324716" y="77153"/>
                    <a:pt x="1328317" y="78095"/>
                    <a:pt x="1331403" y="79981"/>
                  </a:cubicBezTo>
                  <a:cubicBezTo>
                    <a:pt x="1335175" y="82210"/>
                    <a:pt x="1337061" y="85211"/>
                    <a:pt x="1337061" y="88983"/>
                  </a:cubicBezTo>
                  <a:cubicBezTo>
                    <a:pt x="1334317" y="85382"/>
                    <a:pt x="1330974" y="83582"/>
                    <a:pt x="1327031" y="83582"/>
                  </a:cubicBezTo>
                  <a:cubicBezTo>
                    <a:pt x="1322573" y="83582"/>
                    <a:pt x="1320430" y="85725"/>
                    <a:pt x="1320601" y="90011"/>
                  </a:cubicBezTo>
                  <a:cubicBezTo>
                    <a:pt x="1320773" y="93955"/>
                    <a:pt x="1321973" y="96526"/>
                    <a:pt x="1324202" y="97727"/>
                  </a:cubicBezTo>
                  <a:cubicBezTo>
                    <a:pt x="1323345" y="98584"/>
                    <a:pt x="1321716" y="99012"/>
                    <a:pt x="1319315" y="99012"/>
                  </a:cubicBezTo>
                  <a:cubicBezTo>
                    <a:pt x="1316915" y="99012"/>
                    <a:pt x="1314815" y="98027"/>
                    <a:pt x="1313015" y="96055"/>
                  </a:cubicBezTo>
                  <a:cubicBezTo>
                    <a:pt x="1311214" y="94083"/>
                    <a:pt x="1310314" y="91897"/>
                    <a:pt x="1310314" y="89497"/>
                  </a:cubicBezTo>
                  <a:cubicBezTo>
                    <a:pt x="1307057" y="91554"/>
                    <a:pt x="1304485" y="92583"/>
                    <a:pt x="1302599" y="92583"/>
                  </a:cubicBezTo>
                  <a:cubicBezTo>
                    <a:pt x="1297627" y="92412"/>
                    <a:pt x="1294198" y="90268"/>
                    <a:pt x="1292312" y="86154"/>
                  </a:cubicBezTo>
                  <a:cubicBezTo>
                    <a:pt x="1295741" y="86154"/>
                    <a:pt x="1300456" y="84653"/>
                    <a:pt x="1306457" y="81653"/>
                  </a:cubicBezTo>
                  <a:cubicBezTo>
                    <a:pt x="1312457" y="78653"/>
                    <a:pt x="1317172" y="77153"/>
                    <a:pt x="1320601" y="77153"/>
                  </a:cubicBezTo>
                  <a:close/>
                  <a:moveTo>
                    <a:pt x="705949" y="77153"/>
                  </a:moveTo>
                  <a:cubicBezTo>
                    <a:pt x="710064" y="77153"/>
                    <a:pt x="713665" y="78095"/>
                    <a:pt x="716751" y="79981"/>
                  </a:cubicBezTo>
                  <a:cubicBezTo>
                    <a:pt x="720523" y="82210"/>
                    <a:pt x="722409" y="85211"/>
                    <a:pt x="722409" y="88983"/>
                  </a:cubicBezTo>
                  <a:cubicBezTo>
                    <a:pt x="719665" y="85382"/>
                    <a:pt x="716322" y="83582"/>
                    <a:pt x="712379" y="83582"/>
                  </a:cubicBezTo>
                  <a:cubicBezTo>
                    <a:pt x="707921" y="83582"/>
                    <a:pt x="705778" y="85725"/>
                    <a:pt x="705949" y="90011"/>
                  </a:cubicBezTo>
                  <a:cubicBezTo>
                    <a:pt x="706121" y="93955"/>
                    <a:pt x="707321" y="96526"/>
                    <a:pt x="709550" y="97727"/>
                  </a:cubicBezTo>
                  <a:cubicBezTo>
                    <a:pt x="708693" y="98584"/>
                    <a:pt x="707064" y="99012"/>
                    <a:pt x="704663" y="99012"/>
                  </a:cubicBezTo>
                  <a:cubicBezTo>
                    <a:pt x="702263" y="99012"/>
                    <a:pt x="700163" y="98027"/>
                    <a:pt x="698363" y="96055"/>
                  </a:cubicBezTo>
                  <a:cubicBezTo>
                    <a:pt x="696562" y="94083"/>
                    <a:pt x="695662" y="91897"/>
                    <a:pt x="695662" y="89497"/>
                  </a:cubicBezTo>
                  <a:cubicBezTo>
                    <a:pt x="692405" y="91554"/>
                    <a:pt x="689833" y="92583"/>
                    <a:pt x="687947" y="92583"/>
                  </a:cubicBezTo>
                  <a:cubicBezTo>
                    <a:pt x="682975" y="92412"/>
                    <a:pt x="679546" y="90268"/>
                    <a:pt x="677660" y="86154"/>
                  </a:cubicBezTo>
                  <a:cubicBezTo>
                    <a:pt x="681089" y="86154"/>
                    <a:pt x="685804" y="84653"/>
                    <a:pt x="691805" y="81653"/>
                  </a:cubicBezTo>
                  <a:cubicBezTo>
                    <a:pt x="697805" y="78653"/>
                    <a:pt x="702520" y="77153"/>
                    <a:pt x="705949" y="77153"/>
                  </a:cubicBezTo>
                  <a:close/>
                  <a:moveTo>
                    <a:pt x="91298" y="77153"/>
                  </a:moveTo>
                  <a:cubicBezTo>
                    <a:pt x="95412" y="77153"/>
                    <a:pt x="99013" y="78095"/>
                    <a:pt x="102099" y="79981"/>
                  </a:cubicBezTo>
                  <a:cubicBezTo>
                    <a:pt x="105871" y="82210"/>
                    <a:pt x="107757" y="85211"/>
                    <a:pt x="107757" y="88983"/>
                  </a:cubicBezTo>
                  <a:cubicBezTo>
                    <a:pt x="105014" y="85382"/>
                    <a:pt x="101670" y="83582"/>
                    <a:pt x="97727" y="83582"/>
                  </a:cubicBezTo>
                  <a:cubicBezTo>
                    <a:pt x="93269" y="83582"/>
                    <a:pt x="91126" y="85725"/>
                    <a:pt x="91298" y="90011"/>
                  </a:cubicBezTo>
                  <a:cubicBezTo>
                    <a:pt x="91469" y="93955"/>
                    <a:pt x="92669" y="96526"/>
                    <a:pt x="94898" y="97727"/>
                  </a:cubicBezTo>
                  <a:cubicBezTo>
                    <a:pt x="94041" y="98584"/>
                    <a:pt x="92412" y="99012"/>
                    <a:pt x="90012" y="99012"/>
                  </a:cubicBezTo>
                  <a:cubicBezTo>
                    <a:pt x="87611" y="99012"/>
                    <a:pt x="85511" y="98027"/>
                    <a:pt x="83711" y="96055"/>
                  </a:cubicBezTo>
                  <a:cubicBezTo>
                    <a:pt x="81911" y="94083"/>
                    <a:pt x="81011" y="91897"/>
                    <a:pt x="81011" y="89497"/>
                  </a:cubicBezTo>
                  <a:cubicBezTo>
                    <a:pt x="77753" y="91554"/>
                    <a:pt x="75181" y="92583"/>
                    <a:pt x="73295" y="92583"/>
                  </a:cubicBezTo>
                  <a:cubicBezTo>
                    <a:pt x="68323" y="92412"/>
                    <a:pt x="64894" y="90268"/>
                    <a:pt x="63008" y="86154"/>
                  </a:cubicBezTo>
                  <a:cubicBezTo>
                    <a:pt x="66437" y="86154"/>
                    <a:pt x="71152" y="84653"/>
                    <a:pt x="77153" y="81653"/>
                  </a:cubicBezTo>
                  <a:cubicBezTo>
                    <a:pt x="83154" y="78653"/>
                    <a:pt x="87869" y="77153"/>
                    <a:pt x="91298" y="77153"/>
                  </a:cubicBezTo>
                  <a:close/>
                  <a:moveTo>
                    <a:pt x="2549903" y="77153"/>
                  </a:moveTo>
                  <a:cubicBezTo>
                    <a:pt x="2554018" y="77153"/>
                    <a:pt x="2557619" y="78095"/>
                    <a:pt x="2560705" y="79981"/>
                  </a:cubicBezTo>
                  <a:cubicBezTo>
                    <a:pt x="2564477" y="82210"/>
                    <a:pt x="2566363" y="85211"/>
                    <a:pt x="2566363" y="88983"/>
                  </a:cubicBezTo>
                  <a:cubicBezTo>
                    <a:pt x="2563619" y="85382"/>
                    <a:pt x="2560276" y="83582"/>
                    <a:pt x="2556333" y="83582"/>
                  </a:cubicBezTo>
                  <a:cubicBezTo>
                    <a:pt x="2551875" y="83582"/>
                    <a:pt x="2549732" y="85725"/>
                    <a:pt x="2549903" y="90011"/>
                  </a:cubicBezTo>
                  <a:cubicBezTo>
                    <a:pt x="2550075" y="93955"/>
                    <a:pt x="2551275" y="96526"/>
                    <a:pt x="2553504" y="97727"/>
                  </a:cubicBezTo>
                  <a:cubicBezTo>
                    <a:pt x="2552647" y="98584"/>
                    <a:pt x="2551018" y="99012"/>
                    <a:pt x="2548617" y="99012"/>
                  </a:cubicBezTo>
                  <a:cubicBezTo>
                    <a:pt x="2546217" y="99012"/>
                    <a:pt x="2544117" y="98027"/>
                    <a:pt x="2542317" y="96055"/>
                  </a:cubicBezTo>
                  <a:cubicBezTo>
                    <a:pt x="2540516" y="94083"/>
                    <a:pt x="2539616" y="91897"/>
                    <a:pt x="2539616" y="89497"/>
                  </a:cubicBezTo>
                  <a:cubicBezTo>
                    <a:pt x="2536359" y="91554"/>
                    <a:pt x="2533787" y="92583"/>
                    <a:pt x="2531901" y="92583"/>
                  </a:cubicBezTo>
                  <a:cubicBezTo>
                    <a:pt x="2526929" y="92412"/>
                    <a:pt x="2523500" y="90268"/>
                    <a:pt x="2521614" y="86154"/>
                  </a:cubicBezTo>
                  <a:cubicBezTo>
                    <a:pt x="2525043" y="86154"/>
                    <a:pt x="2529758" y="84653"/>
                    <a:pt x="2535759" y="81653"/>
                  </a:cubicBezTo>
                  <a:cubicBezTo>
                    <a:pt x="2541759" y="78653"/>
                    <a:pt x="2546474" y="77153"/>
                    <a:pt x="2549903" y="77153"/>
                  </a:cubicBezTo>
                  <a:close/>
                  <a:moveTo>
                    <a:pt x="807533" y="60436"/>
                  </a:moveTo>
                  <a:lnTo>
                    <a:pt x="810362" y="63522"/>
                  </a:lnTo>
                  <a:cubicBezTo>
                    <a:pt x="805905" y="67637"/>
                    <a:pt x="802819" y="72781"/>
                    <a:pt x="801104" y="78953"/>
                  </a:cubicBezTo>
                  <a:cubicBezTo>
                    <a:pt x="799047" y="86154"/>
                    <a:pt x="793475" y="92412"/>
                    <a:pt x="784388" y="97727"/>
                  </a:cubicBezTo>
                  <a:cubicBezTo>
                    <a:pt x="780273" y="100127"/>
                    <a:pt x="775987" y="103556"/>
                    <a:pt x="771529" y="108014"/>
                  </a:cubicBezTo>
                  <a:cubicBezTo>
                    <a:pt x="775987" y="106299"/>
                    <a:pt x="780273" y="105442"/>
                    <a:pt x="784388" y="105442"/>
                  </a:cubicBezTo>
                  <a:cubicBezTo>
                    <a:pt x="788331" y="105442"/>
                    <a:pt x="791931" y="106385"/>
                    <a:pt x="795189" y="108271"/>
                  </a:cubicBezTo>
                  <a:cubicBezTo>
                    <a:pt x="799132" y="110500"/>
                    <a:pt x="801104" y="113414"/>
                    <a:pt x="801104" y="117015"/>
                  </a:cubicBezTo>
                  <a:cubicBezTo>
                    <a:pt x="795789" y="116157"/>
                    <a:pt x="792360" y="115729"/>
                    <a:pt x="790817" y="115729"/>
                  </a:cubicBezTo>
                  <a:cubicBezTo>
                    <a:pt x="770072" y="115900"/>
                    <a:pt x="748212" y="127473"/>
                    <a:pt x="725237" y="150447"/>
                  </a:cubicBezTo>
                  <a:lnTo>
                    <a:pt x="720094" y="145304"/>
                  </a:lnTo>
                  <a:cubicBezTo>
                    <a:pt x="743411" y="121987"/>
                    <a:pt x="754984" y="100127"/>
                    <a:pt x="754813" y="79724"/>
                  </a:cubicBezTo>
                  <a:cubicBezTo>
                    <a:pt x="754813" y="75095"/>
                    <a:pt x="754384" y="71666"/>
                    <a:pt x="753527" y="69437"/>
                  </a:cubicBezTo>
                  <a:cubicBezTo>
                    <a:pt x="762099" y="72523"/>
                    <a:pt x="766385" y="78095"/>
                    <a:pt x="766385" y="86154"/>
                  </a:cubicBezTo>
                  <a:cubicBezTo>
                    <a:pt x="766385" y="89411"/>
                    <a:pt x="765528" y="93269"/>
                    <a:pt x="763814" y="97727"/>
                  </a:cubicBezTo>
                  <a:cubicBezTo>
                    <a:pt x="767071" y="94469"/>
                    <a:pt x="770500" y="89754"/>
                    <a:pt x="774101" y="83582"/>
                  </a:cubicBezTo>
                  <a:cubicBezTo>
                    <a:pt x="778730" y="77067"/>
                    <a:pt x="784216" y="72438"/>
                    <a:pt x="790560" y="69694"/>
                  </a:cubicBezTo>
                  <a:cubicBezTo>
                    <a:pt x="798104" y="66437"/>
                    <a:pt x="803761" y="63351"/>
                    <a:pt x="807533" y="60436"/>
                  </a:cubicBezTo>
                  <a:close/>
                  <a:moveTo>
                    <a:pt x="192882" y="60436"/>
                  </a:moveTo>
                  <a:lnTo>
                    <a:pt x="195711" y="63522"/>
                  </a:lnTo>
                  <a:cubicBezTo>
                    <a:pt x="191253" y="67637"/>
                    <a:pt x="188167" y="72781"/>
                    <a:pt x="186452" y="78953"/>
                  </a:cubicBezTo>
                  <a:cubicBezTo>
                    <a:pt x="184395" y="86154"/>
                    <a:pt x="178823" y="92412"/>
                    <a:pt x="169736" y="97727"/>
                  </a:cubicBezTo>
                  <a:cubicBezTo>
                    <a:pt x="165621" y="100127"/>
                    <a:pt x="161335" y="103556"/>
                    <a:pt x="156877" y="108014"/>
                  </a:cubicBezTo>
                  <a:cubicBezTo>
                    <a:pt x="161335" y="106299"/>
                    <a:pt x="165621" y="105442"/>
                    <a:pt x="169736" y="105442"/>
                  </a:cubicBezTo>
                  <a:cubicBezTo>
                    <a:pt x="173679" y="105442"/>
                    <a:pt x="177280" y="106385"/>
                    <a:pt x="180537" y="108271"/>
                  </a:cubicBezTo>
                  <a:cubicBezTo>
                    <a:pt x="184481" y="110500"/>
                    <a:pt x="186452" y="113414"/>
                    <a:pt x="186452" y="117015"/>
                  </a:cubicBezTo>
                  <a:cubicBezTo>
                    <a:pt x="181137" y="116157"/>
                    <a:pt x="177708" y="115729"/>
                    <a:pt x="176165" y="115729"/>
                  </a:cubicBezTo>
                  <a:cubicBezTo>
                    <a:pt x="155420" y="115900"/>
                    <a:pt x="133560" y="127473"/>
                    <a:pt x="110586" y="150447"/>
                  </a:cubicBezTo>
                  <a:lnTo>
                    <a:pt x="105442" y="145304"/>
                  </a:lnTo>
                  <a:cubicBezTo>
                    <a:pt x="128759" y="121987"/>
                    <a:pt x="140332" y="100127"/>
                    <a:pt x="140161" y="79724"/>
                  </a:cubicBezTo>
                  <a:cubicBezTo>
                    <a:pt x="140161" y="75095"/>
                    <a:pt x="139732" y="71666"/>
                    <a:pt x="138875" y="69437"/>
                  </a:cubicBezTo>
                  <a:cubicBezTo>
                    <a:pt x="147447" y="72523"/>
                    <a:pt x="151734" y="78095"/>
                    <a:pt x="151734" y="86154"/>
                  </a:cubicBezTo>
                  <a:cubicBezTo>
                    <a:pt x="151734" y="89411"/>
                    <a:pt x="150876" y="93269"/>
                    <a:pt x="149162" y="97727"/>
                  </a:cubicBezTo>
                  <a:cubicBezTo>
                    <a:pt x="152419" y="94469"/>
                    <a:pt x="155848" y="89754"/>
                    <a:pt x="159449" y="83582"/>
                  </a:cubicBezTo>
                  <a:cubicBezTo>
                    <a:pt x="164078" y="77067"/>
                    <a:pt x="169564" y="72438"/>
                    <a:pt x="175908" y="69694"/>
                  </a:cubicBezTo>
                  <a:cubicBezTo>
                    <a:pt x="183452" y="66437"/>
                    <a:pt x="189110" y="63351"/>
                    <a:pt x="192882" y="60436"/>
                  </a:cubicBezTo>
                  <a:close/>
                  <a:moveTo>
                    <a:pt x="1422185" y="60436"/>
                  </a:moveTo>
                  <a:lnTo>
                    <a:pt x="1425014" y="63522"/>
                  </a:lnTo>
                  <a:cubicBezTo>
                    <a:pt x="1420557" y="67637"/>
                    <a:pt x="1417471" y="72781"/>
                    <a:pt x="1415756" y="78953"/>
                  </a:cubicBezTo>
                  <a:cubicBezTo>
                    <a:pt x="1413699" y="86154"/>
                    <a:pt x="1408127" y="92412"/>
                    <a:pt x="1399040" y="97727"/>
                  </a:cubicBezTo>
                  <a:cubicBezTo>
                    <a:pt x="1394925" y="100127"/>
                    <a:pt x="1390639" y="103556"/>
                    <a:pt x="1386181" y="108014"/>
                  </a:cubicBezTo>
                  <a:cubicBezTo>
                    <a:pt x="1390639" y="106299"/>
                    <a:pt x="1394925" y="105442"/>
                    <a:pt x="1399040" y="105442"/>
                  </a:cubicBezTo>
                  <a:cubicBezTo>
                    <a:pt x="1402983" y="105442"/>
                    <a:pt x="1406583" y="106385"/>
                    <a:pt x="1409841" y="108271"/>
                  </a:cubicBezTo>
                  <a:cubicBezTo>
                    <a:pt x="1413784" y="110500"/>
                    <a:pt x="1415756" y="113414"/>
                    <a:pt x="1415756" y="117015"/>
                  </a:cubicBezTo>
                  <a:cubicBezTo>
                    <a:pt x="1410441" y="116157"/>
                    <a:pt x="1407012" y="115729"/>
                    <a:pt x="1405469" y="115729"/>
                  </a:cubicBezTo>
                  <a:cubicBezTo>
                    <a:pt x="1384724" y="115900"/>
                    <a:pt x="1362864" y="127473"/>
                    <a:pt x="1339889" y="150447"/>
                  </a:cubicBezTo>
                  <a:lnTo>
                    <a:pt x="1334746" y="145304"/>
                  </a:lnTo>
                  <a:cubicBezTo>
                    <a:pt x="1358063" y="121987"/>
                    <a:pt x="1369636" y="100127"/>
                    <a:pt x="1369465" y="79724"/>
                  </a:cubicBezTo>
                  <a:cubicBezTo>
                    <a:pt x="1369465" y="75095"/>
                    <a:pt x="1369036" y="71666"/>
                    <a:pt x="1368179" y="69437"/>
                  </a:cubicBezTo>
                  <a:cubicBezTo>
                    <a:pt x="1376751" y="72523"/>
                    <a:pt x="1381037" y="78095"/>
                    <a:pt x="1381037" y="86154"/>
                  </a:cubicBezTo>
                  <a:cubicBezTo>
                    <a:pt x="1381037" y="89411"/>
                    <a:pt x="1380180" y="93269"/>
                    <a:pt x="1378466" y="97727"/>
                  </a:cubicBezTo>
                  <a:cubicBezTo>
                    <a:pt x="1381723" y="94469"/>
                    <a:pt x="1385152" y="89754"/>
                    <a:pt x="1388753" y="83582"/>
                  </a:cubicBezTo>
                  <a:cubicBezTo>
                    <a:pt x="1393382" y="77067"/>
                    <a:pt x="1398868" y="72438"/>
                    <a:pt x="1405212" y="69694"/>
                  </a:cubicBezTo>
                  <a:cubicBezTo>
                    <a:pt x="1412756" y="66437"/>
                    <a:pt x="1418413" y="63351"/>
                    <a:pt x="1422185" y="60436"/>
                  </a:cubicBezTo>
                  <a:close/>
                  <a:moveTo>
                    <a:pt x="2036837" y="60436"/>
                  </a:moveTo>
                  <a:lnTo>
                    <a:pt x="2039666" y="63522"/>
                  </a:lnTo>
                  <a:cubicBezTo>
                    <a:pt x="2035209" y="67637"/>
                    <a:pt x="2032123" y="72781"/>
                    <a:pt x="2030408" y="78953"/>
                  </a:cubicBezTo>
                  <a:cubicBezTo>
                    <a:pt x="2028351" y="86154"/>
                    <a:pt x="2022779" y="92412"/>
                    <a:pt x="2013692" y="97727"/>
                  </a:cubicBezTo>
                  <a:cubicBezTo>
                    <a:pt x="2009577" y="100127"/>
                    <a:pt x="2005291" y="103556"/>
                    <a:pt x="2000833" y="108014"/>
                  </a:cubicBezTo>
                  <a:cubicBezTo>
                    <a:pt x="2005291" y="106299"/>
                    <a:pt x="2009577" y="105442"/>
                    <a:pt x="2013692" y="105442"/>
                  </a:cubicBezTo>
                  <a:cubicBezTo>
                    <a:pt x="2017635" y="105442"/>
                    <a:pt x="2021235" y="106385"/>
                    <a:pt x="2024493" y="108271"/>
                  </a:cubicBezTo>
                  <a:cubicBezTo>
                    <a:pt x="2028436" y="110500"/>
                    <a:pt x="2030408" y="113414"/>
                    <a:pt x="2030408" y="117015"/>
                  </a:cubicBezTo>
                  <a:cubicBezTo>
                    <a:pt x="2025093" y="116157"/>
                    <a:pt x="2021664" y="115729"/>
                    <a:pt x="2020121" y="115729"/>
                  </a:cubicBezTo>
                  <a:cubicBezTo>
                    <a:pt x="1999376" y="115900"/>
                    <a:pt x="1977516" y="127473"/>
                    <a:pt x="1954541" y="150447"/>
                  </a:cubicBezTo>
                  <a:lnTo>
                    <a:pt x="1949398" y="145304"/>
                  </a:lnTo>
                  <a:cubicBezTo>
                    <a:pt x="1972715" y="121987"/>
                    <a:pt x="1984288" y="100127"/>
                    <a:pt x="1984117" y="79724"/>
                  </a:cubicBezTo>
                  <a:cubicBezTo>
                    <a:pt x="1984117" y="75095"/>
                    <a:pt x="1983688" y="71666"/>
                    <a:pt x="1982831" y="69437"/>
                  </a:cubicBezTo>
                  <a:cubicBezTo>
                    <a:pt x="1991403" y="72523"/>
                    <a:pt x="1995689" y="78095"/>
                    <a:pt x="1995689" y="86154"/>
                  </a:cubicBezTo>
                  <a:cubicBezTo>
                    <a:pt x="1995689" y="89411"/>
                    <a:pt x="1994832" y="93269"/>
                    <a:pt x="1993118" y="97727"/>
                  </a:cubicBezTo>
                  <a:cubicBezTo>
                    <a:pt x="1996375" y="94469"/>
                    <a:pt x="1999804" y="89754"/>
                    <a:pt x="2003405" y="83582"/>
                  </a:cubicBezTo>
                  <a:cubicBezTo>
                    <a:pt x="2008034" y="77067"/>
                    <a:pt x="2013520" y="72438"/>
                    <a:pt x="2019864" y="69694"/>
                  </a:cubicBezTo>
                  <a:cubicBezTo>
                    <a:pt x="2027408" y="66437"/>
                    <a:pt x="2033065" y="63351"/>
                    <a:pt x="2036837" y="60436"/>
                  </a:cubicBezTo>
                  <a:close/>
                  <a:moveTo>
                    <a:pt x="2651487" y="60436"/>
                  </a:moveTo>
                  <a:lnTo>
                    <a:pt x="2654316" y="63522"/>
                  </a:lnTo>
                  <a:cubicBezTo>
                    <a:pt x="2649859" y="67637"/>
                    <a:pt x="2646773" y="72781"/>
                    <a:pt x="2645058" y="78953"/>
                  </a:cubicBezTo>
                  <a:cubicBezTo>
                    <a:pt x="2643001" y="86154"/>
                    <a:pt x="2637429" y="92412"/>
                    <a:pt x="2628342" y="97727"/>
                  </a:cubicBezTo>
                  <a:cubicBezTo>
                    <a:pt x="2624227" y="100127"/>
                    <a:pt x="2619941" y="103556"/>
                    <a:pt x="2615483" y="108014"/>
                  </a:cubicBezTo>
                  <a:cubicBezTo>
                    <a:pt x="2619941" y="106299"/>
                    <a:pt x="2624227" y="105442"/>
                    <a:pt x="2628342" y="105442"/>
                  </a:cubicBezTo>
                  <a:cubicBezTo>
                    <a:pt x="2632285" y="105442"/>
                    <a:pt x="2635885" y="106385"/>
                    <a:pt x="2639143" y="108271"/>
                  </a:cubicBezTo>
                  <a:cubicBezTo>
                    <a:pt x="2643086" y="110500"/>
                    <a:pt x="2645058" y="113414"/>
                    <a:pt x="2645058" y="117015"/>
                  </a:cubicBezTo>
                  <a:cubicBezTo>
                    <a:pt x="2639743" y="116157"/>
                    <a:pt x="2636314" y="115729"/>
                    <a:pt x="2634771" y="115729"/>
                  </a:cubicBezTo>
                  <a:cubicBezTo>
                    <a:pt x="2614026" y="115900"/>
                    <a:pt x="2592166" y="127473"/>
                    <a:pt x="2569191" y="150447"/>
                  </a:cubicBezTo>
                  <a:lnTo>
                    <a:pt x="2564048" y="145304"/>
                  </a:lnTo>
                  <a:cubicBezTo>
                    <a:pt x="2587365" y="121987"/>
                    <a:pt x="2598938" y="100127"/>
                    <a:pt x="2598767" y="79724"/>
                  </a:cubicBezTo>
                  <a:cubicBezTo>
                    <a:pt x="2598767" y="75095"/>
                    <a:pt x="2598338" y="71666"/>
                    <a:pt x="2597481" y="69437"/>
                  </a:cubicBezTo>
                  <a:cubicBezTo>
                    <a:pt x="2606053" y="72523"/>
                    <a:pt x="2610339" y="78095"/>
                    <a:pt x="2610339" y="86154"/>
                  </a:cubicBezTo>
                  <a:cubicBezTo>
                    <a:pt x="2610339" y="89411"/>
                    <a:pt x="2609482" y="93269"/>
                    <a:pt x="2607768" y="97727"/>
                  </a:cubicBezTo>
                  <a:cubicBezTo>
                    <a:pt x="2611025" y="94469"/>
                    <a:pt x="2614454" y="89754"/>
                    <a:pt x="2618055" y="83582"/>
                  </a:cubicBezTo>
                  <a:cubicBezTo>
                    <a:pt x="2622684" y="77067"/>
                    <a:pt x="2628170" y="72438"/>
                    <a:pt x="2634514" y="69694"/>
                  </a:cubicBezTo>
                  <a:cubicBezTo>
                    <a:pt x="2642058" y="66437"/>
                    <a:pt x="2647715" y="63351"/>
                    <a:pt x="2651487" y="60436"/>
                  </a:cubicBezTo>
                  <a:close/>
                  <a:moveTo>
                    <a:pt x="743240" y="47577"/>
                  </a:moveTo>
                  <a:cubicBezTo>
                    <a:pt x="743240" y="47577"/>
                    <a:pt x="744954" y="48435"/>
                    <a:pt x="748383" y="50149"/>
                  </a:cubicBezTo>
                  <a:cubicBezTo>
                    <a:pt x="744440" y="50835"/>
                    <a:pt x="741439" y="53750"/>
                    <a:pt x="739382" y="58893"/>
                  </a:cubicBezTo>
                  <a:cubicBezTo>
                    <a:pt x="737668" y="63008"/>
                    <a:pt x="736810" y="67380"/>
                    <a:pt x="736810" y="72009"/>
                  </a:cubicBezTo>
                  <a:cubicBezTo>
                    <a:pt x="736810" y="102527"/>
                    <a:pt x="729095" y="126959"/>
                    <a:pt x="713665" y="145304"/>
                  </a:cubicBezTo>
                  <a:lnTo>
                    <a:pt x="707235" y="141446"/>
                  </a:lnTo>
                  <a:cubicBezTo>
                    <a:pt x="715979" y="130988"/>
                    <a:pt x="720265" y="118986"/>
                    <a:pt x="720094" y="105442"/>
                  </a:cubicBezTo>
                  <a:cubicBezTo>
                    <a:pt x="720094" y="99612"/>
                    <a:pt x="717522" y="93612"/>
                    <a:pt x="712379" y="87440"/>
                  </a:cubicBezTo>
                  <a:cubicBezTo>
                    <a:pt x="718722" y="87440"/>
                    <a:pt x="723437" y="91726"/>
                    <a:pt x="726523" y="100298"/>
                  </a:cubicBezTo>
                  <a:lnTo>
                    <a:pt x="726523" y="95155"/>
                  </a:lnTo>
                  <a:cubicBezTo>
                    <a:pt x="726523" y="92412"/>
                    <a:pt x="726095" y="88340"/>
                    <a:pt x="725237" y="82939"/>
                  </a:cubicBezTo>
                  <a:cubicBezTo>
                    <a:pt x="724380" y="77538"/>
                    <a:pt x="723952" y="73466"/>
                    <a:pt x="723952" y="70723"/>
                  </a:cubicBezTo>
                  <a:cubicBezTo>
                    <a:pt x="723952" y="64894"/>
                    <a:pt x="725752" y="59579"/>
                    <a:pt x="729352" y="54778"/>
                  </a:cubicBezTo>
                  <a:cubicBezTo>
                    <a:pt x="732953" y="49978"/>
                    <a:pt x="737582" y="47577"/>
                    <a:pt x="743240" y="47577"/>
                  </a:cubicBezTo>
                  <a:close/>
                  <a:moveTo>
                    <a:pt x="128588" y="47577"/>
                  </a:moveTo>
                  <a:cubicBezTo>
                    <a:pt x="128588" y="47577"/>
                    <a:pt x="130302" y="48435"/>
                    <a:pt x="133731" y="50149"/>
                  </a:cubicBezTo>
                  <a:cubicBezTo>
                    <a:pt x="129788" y="50835"/>
                    <a:pt x="126788" y="53750"/>
                    <a:pt x="124730" y="58893"/>
                  </a:cubicBezTo>
                  <a:cubicBezTo>
                    <a:pt x="123016" y="63008"/>
                    <a:pt x="122159" y="67380"/>
                    <a:pt x="122159" y="72009"/>
                  </a:cubicBezTo>
                  <a:cubicBezTo>
                    <a:pt x="122159" y="102527"/>
                    <a:pt x="114443" y="126959"/>
                    <a:pt x="99013" y="145304"/>
                  </a:cubicBezTo>
                  <a:lnTo>
                    <a:pt x="92583" y="141446"/>
                  </a:lnTo>
                  <a:cubicBezTo>
                    <a:pt x="101327" y="130988"/>
                    <a:pt x="105614" y="118986"/>
                    <a:pt x="105442" y="105442"/>
                  </a:cubicBezTo>
                  <a:cubicBezTo>
                    <a:pt x="105442" y="99612"/>
                    <a:pt x="102870" y="93612"/>
                    <a:pt x="97727" y="87440"/>
                  </a:cubicBezTo>
                  <a:cubicBezTo>
                    <a:pt x="104071" y="87440"/>
                    <a:pt x="108785" y="91726"/>
                    <a:pt x="111872" y="100298"/>
                  </a:cubicBezTo>
                  <a:lnTo>
                    <a:pt x="111872" y="95155"/>
                  </a:lnTo>
                  <a:cubicBezTo>
                    <a:pt x="111872" y="92412"/>
                    <a:pt x="111443" y="88340"/>
                    <a:pt x="110586" y="82939"/>
                  </a:cubicBezTo>
                  <a:cubicBezTo>
                    <a:pt x="109728" y="77538"/>
                    <a:pt x="109300" y="73466"/>
                    <a:pt x="109300" y="70723"/>
                  </a:cubicBezTo>
                  <a:cubicBezTo>
                    <a:pt x="109300" y="64894"/>
                    <a:pt x="111100" y="59579"/>
                    <a:pt x="114700" y="54778"/>
                  </a:cubicBezTo>
                  <a:cubicBezTo>
                    <a:pt x="118301" y="49978"/>
                    <a:pt x="122930" y="47577"/>
                    <a:pt x="128588" y="47577"/>
                  </a:cubicBezTo>
                  <a:close/>
                  <a:moveTo>
                    <a:pt x="1357892" y="47577"/>
                  </a:moveTo>
                  <a:cubicBezTo>
                    <a:pt x="1357892" y="47577"/>
                    <a:pt x="1359606" y="48435"/>
                    <a:pt x="1363035" y="50149"/>
                  </a:cubicBezTo>
                  <a:cubicBezTo>
                    <a:pt x="1359092" y="50835"/>
                    <a:pt x="1356091" y="53750"/>
                    <a:pt x="1354034" y="58893"/>
                  </a:cubicBezTo>
                  <a:cubicBezTo>
                    <a:pt x="1352320" y="63008"/>
                    <a:pt x="1351462" y="67380"/>
                    <a:pt x="1351462" y="72009"/>
                  </a:cubicBezTo>
                  <a:cubicBezTo>
                    <a:pt x="1351462" y="102527"/>
                    <a:pt x="1343747" y="126959"/>
                    <a:pt x="1328317" y="145304"/>
                  </a:cubicBezTo>
                  <a:lnTo>
                    <a:pt x="1321887" y="141446"/>
                  </a:lnTo>
                  <a:cubicBezTo>
                    <a:pt x="1330631" y="130988"/>
                    <a:pt x="1334917" y="118986"/>
                    <a:pt x="1334746" y="105442"/>
                  </a:cubicBezTo>
                  <a:cubicBezTo>
                    <a:pt x="1334746" y="99612"/>
                    <a:pt x="1332174" y="93612"/>
                    <a:pt x="1327031" y="87440"/>
                  </a:cubicBezTo>
                  <a:cubicBezTo>
                    <a:pt x="1333374" y="87440"/>
                    <a:pt x="1338089" y="91726"/>
                    <a:pt x="1341175" y="100298"/>
                  </a:cubicBezTo>
                  <a:lnTo>
                    <a:pt x="1341175" y="95155"/>
                  </a:lnTo>
                  <a:cubicBezTo>
                    <a:pt x="1341175" y="92412"/>
                    <a:pt x="1340747" y="88340"/>
                    <a:pt x="1339889" y="82939"/>
                  </a:cubicBezTo>
                  <a:cubicBezTo>
                    <a:pt x="1339032" y="77538"/>
                    <a:pt x="1338604" y="73466"/>
                    <a:pt x="1338604" y="70723"/>
                  </a:cubicBezTo>
                  <a:cubicBezTo>
                    <a:pt x="1338604" y="64894"/>
                    <a:pt x="1340404" y="59579"/>
                    <a:pt x="1344004" y="54778"/>
                  </a:cubicBezTo>
                  <a:cubicBezTo>
                    <a:pt x="1347605" y="49978"/>
                    <a:pt x="1352234" y="47577"/>
                    <a:pt x="1357892" y="47577"/>
                  </a:cubicBezTo>
                  <a:close/>
                  <a:moveTo>
                    <a:pt x="1972544" y="47577"/>
                  </a:moveTo>
                  <a:cubicBezTo>
                    <a:pt x="1972544" y="47577"/>
                    <a:pt x="1974258" y="48435"/>
                    <a:pt x="1977687" y="50149"/>
                  </a:cubicBezTo>
                  <a:cubicBezTo>
                    <a:pt x="1973744" y="50835"/>
                    <a:pt x="1970743" y="53750"/>
                    <a:pt x="1968686" y="58893"/>
                  </a:cubicBezTo>
                  <a:cubicBezTo>
                    <a:pt x="1966972" y="63008"/>
                    <a:pt x="1966114" y="67380"/>
                    <a:pt x="1966114" y="72009"/>
                  </a:cubicBezTo>
                  <a:cubicBezTo>
                    <a:pt x="1966114" y="102527"/>
                    <a:pt x="1958399" y="126959"/>
                    <a:pt x="1942969" y="145304"/>
                  </a:cubicBezTo>
                  <a:lnTo>
                    <a:pt x="1936539" y="141446"/>
                  </a:lnTo>
                  <a:cubicBezTo>
                    <a:pt x="1945283" y="130988"/>
                    <a:pt x="1949569" y="118986"/>
                    <a:pt x="1949398" y="105442"/>
                  </a:cubicBezTo>
                  <a:cubicBezTo>
                    <a:pt x="1949398" y="99612"/>
                    <a:pt x="1946826" y="93612"/>
                    <a:pt x="1941683" y="87440"/>
                  </a:cubicBezTo>
                  <a:cubicBezTo>
                    <a:pt x="1948026" y="87440"/>
                    <a:pt x="1952741" y="91726"/>
                    <a:pt x="1955827" y="100298"/>
                  </a:cubicBezTo>
                  <a:lnTo>
                    <a:pt x="1955827" y="95155"/>
                  </a:lnTo>
                  <a:cubicBezTo>
                    <a:pt x="1955827" y="92412"/>
                    <a:pt x="1955399" y="88340"/>
                    <a:pt x="1954541" y="82939"/>
                  </a:cubicBezTo>
                  <a:cubicBezTo>
                    <a:pt x="1953684" y="77538"/>
                    <a:pt x="1953256" y="73466"/>
                    <a:pt x="1953256" y="70723"/>
                  </a:cubicBezTo>
                  <a:cubicBezTo>
                    <a:pt x="1953256" y="64894"/>
                    <a:pt x="1955056" y="59579"/>
                    <a:pt x="1958656" y="54778"/>
                  </a:cubicBezTo>
                  <a:cubicBezTo>
                    <a:pt x="1962257" y="49978"/>
                    <a:pt x="1966886" y="47577"/>
                    <a:pt x="1972544" y="47577"/>
                  </a:cubicBezTo>
                  <a:close/>
                  <a:moveTo>
                    <a:pt x="2587194" y="47577"/>
                  </a:moveTo>
                  <a:cubicBezTo>
                    <a:pt x="2587194" y="47577"/>
                    <a:pt x="2588908" y="48435"/>
                    <a:pt x="2592337" y="50149"/>
                  </a:cubicBezTo>
                  <a:cubicBezTo>
                    <a:pt x="2588394" y="50835"/>
                    <a:pt x="2585393" y="53750"/>
                    <a:pt x="2583336" y="58893"/>
                  </a:cubicBezTo>
                  <a:cubicBezTo>
                    <a:pt x="2581622" y="63008"/>
                    <a:pt x="2580764" y="67380"/>
                    <a:pt x="2580764" y="72009"/>
                  </a:cubicBezTo>
                  <a:cubicBezTo>
                    <a:pt x="2580764" y="102527"/>
                    <a:pt x="2573049" y="126959"/>
                    <a:pt x="2557619" y="145304"/>
                  </a:cubicBezTo>
                  <a:lnTo>
                    <a:pt x="2551189" y="141446"/>
                  </a:lnTo>
                  <a:cubicBezTo>
                    <a:pt x="2559933" y="130988"/>
                    <a:pt x="2564219" y="118986"/>
                    <a:pt x="2564048" y="105442"/>
                  </a:cubicBezTo>
                  <a:cubicBezTo>
                    <a:pt x="2564048" y="99612"/>
                    <a:pt x="2561476" y="93612"/>
                    <a:pt x="2556333" y="87440"/>
                  </a:cubicBezTo>
                  <a:cubicBezTo>
                    <a:pt x="2562676" y="87440"/>
                    <a:pt x="2567391" y="91726"/>
                    <a:pt x="2570477" y="100298"/>
                  </a:cubicBezTo>
                  <a:lnTo>
                    <a:pt x="2570477" y="95155"/>
                  </a:lnTo>
                  <a:cubicBezTo>
                    <a:pt x="2570477" y="92412"/>
                    <a:pt x="2570049" y="88340"/>
                    <a:pt x="2569191" y="82939"/>
                  </a:cubicBezTo>
                  <a:cubicBezTo>
                    <a:pt x="2568334" y="77538"/>
                    <a:pt x="2567906" y="73466"/>
                    <a:pt x="2567906" y="70723"/>
                  </a:cubicBezTo>
                  <a:cubicBezTo>
                    <a:pt x="2567906" y="64894"/>
                    <a:pt x="2569706" y="59579"/>
                    <a:pt x="2573306" y="54778"/>
                  </a:cubicBezTo>
                  <a:cubicBezTo>
                    <a:pt x="2576907" y="49978"/>
                    <a:pt x="2581536" y="47577"/>
                    <a:pt x="2587194" y="47577"/>
                  </a:cubicBezTo>
                  <a:close/>
                  <a:moveTo>
                    <a:pt x="673802" y="37290"/>
                  </a:moveTo>
                  <a:cubicBezTo>
                    <a:pt x="677231" y="39348"/>
                    <a:pt x="678946" y="44063"/>
                    <a:pt x="678946" y="51435"/>
                  </a:cubicBezTo>
                  <a:cubicBezTo>
                    <a:pt x="678946" y="57093"/>
                    <a:pt x="676374" y="61379"/>
                    <a:pt x="671231" y="64294"/>
                  </a:cubicBezTo>
                  <a:cubicBezTo>
                    <a:pt x="674831" y="64637"/>
                    <a:pt x="676546" y="67637"/>
                    <a:pt x="676374" y="73295"/>
                  </a:cubicBezTo>
                  <a:cubicBezTo>
                    <a:pt x="676203" y="77581"/>
                    <a:pt x="673631" y="80153"/>
                    <a:pt x="668659" y="81010"/>
                  </a:cubicBezTo>
                  <a:cubicBezTo>
                    <a:pt x="668316" y="76724"/>
                    <a:pt x="667030" y="74581"/>
                    <a:pt x="664801" y="74581"/>
                  </a:cubicBezTo>
                  <a:cubicBezTo>
                    <a:pt x="660515" y="74581"/>
                    <a:pt x="658372" y="76724"/>
                    <a:pt x="658372" y="81010"/>
                  </a:cubicBezTo>
                  <a:cubicBezTo>
                    <a:pt x="658372" y="87182"/>
                    <a:pt x="658715" y="90783"/>
                    <a:pt x="659401" y="91812"/>
                  </a:cubicBezTo>
                  <a:cubicBezTo>
                    <a:pt x="655286" y="90611"/>
                    <a:pt x="653228" y="86154"/>
                    <a:pt x="653228" y="78438"/>
                  </a:cubicBezTo>
                  <a:cubicBezTo>
                    <a:pt x="653228" y="75181"/>
                    <a:pt x="656657" y="68751"/>
                    <a:pt x="663515" y="59150"/>
                  </a:cubicBezTo>
                  <a:cubicBezTo>
                    <a:pt x="670373" y="49549"/>
                    <a:pt x="673802" y="42262"/>
                    <a:pt x="673802" y="37290"/>
                  </a:cubicBezTo>
                  <a:close/>
                  <a:moveTo>
                    <a:pt x="59151" y="37290"/>
                  </a:moveTo>
                  <a:cubicBezTo>
                    <a:pt x="62580" y="39348"/>
                    <a:pt x="64294" y="44063"/>
                    <a:pt x="64294" y="51435"/>
                  </a:cubicBezTo>
                  <a:cubicBezTo>
                    <a:pt x="64294" y="57093"/>
                    <a:pt x="61722" y="61379"/>
                    <a:pt x="56579" y="64294"/>
                  </a:cubicBezTo>
                  <a:cubicBezTo>
                    <a:pt x="60179" y="64637"/>
                    <a:pt x="61894" y="67637"/>
                    <a:pt x="61722" y="73295"/>
                  </a:cubicBezTo>
                  <a:cubicBezTo>
                    <a:pt x="61551" y="77581"/>
                    <a:pt x="58979" y="80153"/>
                    <a:pt x="54007" y="81010"/>
                  </a:cubicBezTo>
                  <a:cubicBezTo>
                    <a:pt x="53664" y="76724"/>
                    <a:pt x="52378" y="74581"/>
                    <a:pt x="50150" y="74581"/>
                  </a:cubicBezTo>
                  <a:cubicBezTo>
                    <a:pt x="45863" y="74581"/>
                    <a:pt x="43720" y="76724"/>
                    <a:pt x="43720" y="81010"/>
                  </a:cubicBezTo>
                  <a:cubicBezTo>
                    <a:pt x="43720" y="87182"/>
                    <a:pt x="44063" y="90783"/>
                    <a:pt x="44749" y="91812"/>
                  </a:cubicBezTo>
                  <a:cubicBezTo>
                    <a:pt x="40634" y="90611"/>
                    <a:pt x="38577" y="86154"/>
                    <a:pt x="38577" y="78438"/>
                  </a:cubicBezTo>
                  <a:cubicBezTo>
                    <a:pt x="38577" y="75181"/>
                    <a:pt x="42006" y="68751"/>
                    <a:pt x="48864" y="59150"/>
                  </a:cubicBezTo>
                  <a:cubicBezTo>
                    <a:pt x="55722" y="49549"/>
                    <a:pt x="59151" y="42262"/>
                    <a:pt x="59151" y="37290"/>
                  </a:cubicBezTo>
                  <a:close/>
                  <a:moveTo>
                    <a:pt x="1288454" y="37290"/>
                  </a:moveTo>
                  <a:cubicBezTo>
                    <a:pt x="1291883" y="39348"/>
                    <a:pt x="1293598" y="44063"/>
                    <a:pt x="1293598" y="51435"/>
                  </a:cubicBezTo>
                  <a:cubicBezTo>
                    <a:pt x="1293598" y="57093"/>
                    <a:pt x="1291026" y="61379"/>
                    <a:pt x="1285883" y="64294"/>
                  </a:cubicBezTo>
                  <a:cubicBezTo>
                    <a:pt x="1289483" y="64637"/>
                    <a:pt x="1291198" y="67637"/>
                    <a:pt x="1291026" y="73295"/>
                  </a:cubicBezTo>
                  <a:cubicBezTo>
                    <a:pt x="1290855" y="77581"/>
                    <a:pt x="1288283" y="80153"/>
                    <a:pt x="1283311" y="81010"/>
                  </a:cubicBezTo>
                  <a:cubicBezTo>
                    <a:pt x="1282968" y="76724"/>
                    <a:pt x="1281682" y="74581"/>
                    <a:pt x="1279453" y="74581"/>
                  </a:cubicBezTo>
                  <a:cubicBezTo>
                    <a:pt x="1275167" y="74581"/>
                    <a:pt x="1273024" y="76724"/>
                    <a:pt x="1273024" y="81010"/>
                  </a:cubicBezTo>
                  <a:cubicBezTo>
                    <a:pt x="1273024" y="87182"/>
                    <a:pt x="1273367" y="90783"/>
                    <a:pt x="1274053" y="91812"/>
                  </a:cubicBezTo>
                  <a:cubicBezTo>
                    <a:pt x="1269938" y="90611"/>
                    <a:pt x="1267880" y="86154"/>
                    <a:pt x="1267880" y="78438"/>
                  </a:cubicBezTo>
                  <a:cubicBezTo>
                    <a:pt x="1267880" y="75181"/>
                    <a:pt x="1271309" y="68751"/>
                    <a:pt x="1278167" y="59150"/>
                  </a:cubicBezTo>
                  <a:cubicBezTo>
                    <a:pt x="1285025" y="49549"/>
                    <a:pt x="1288454" y="42262"/>
                    <a:pt x="1288454" y="37290"/>
                  </a:cubicBezTo>
                  <a:close/>
                  <a:moveTo>
                    <a:pt x="1903106" y="37290"/>
                  </a:moveTo>
                  <a:cubicBezTo>
                    <a:pt x="1906535" y="39348"/>
                    <a:pt x="1908250" y="44063"/>
                    <a:pt x="1908250" y="51435"/>
                  </a:cubicBezTo>
                  <a:cubicBezTo>
                    <a:pt x="1908250" y="57093"/>
                    <a:pt x="1905678" y="61379"/>
                    <a:pt x="1900535" y="64294"/>
                  </a:cubicBezTo>
                  <a:cubicBezTo>
                    <a:pt x="1904135" y="64637"/>
                    <a:pt x="1905850" y="67637"/>
                    <a:pt x="1905678" y="73295"/>
                  </a:cubicBezTo>
                  <a:cubicBezTo>
                    <a:pt x="1905507" y="77581"/>
                    <a:pt x="1902935" y="80153"/>
                    <a:pt x="1897963" y="81010"/>
                  </a:cubicBezTo>
                  <a:cubicBezTo>
                    <a:pt x="1897620" y="76724"/>
                    <a:pt x="1896334" y="74581"/>
                    <a:pt x="1894105" y="74581"/>
                  </a:cubicBezTo>
                  <a:cubicBezTo>
                    <a:pt x="1889819" y="74581"/>
                    <a:pt x="1887676" y="76724"/>
                    <a:pt x="1887676" y="81010"/>
                  </a:cubicBezTo>
                  <a:cubicBezTo>
                    <a:pt x="1887676" y="87182"/>
                    <a:pt x="1888019" y="90783"/>
                    <a:pt x="1888705" y="91812"/>
                  </a:cubicBezTo>
                  <a:cubicBezTo>
                    <a:pt x="1884590" y="90611"/>
                    <a:pt x="1882532" y="86154"/>
                    <a:pt x="1882532" y="78438"/>
                  </a:cubicBezTo>
                  <a:cubicBezTo>
                    <a:pt x="1882532" y="75181"/>
                    <a:pt x="1885961" y="68751"/>
                    <a:pt x="1892819" y="59150"/>
                  </a:cubicBezTo>
                  <a:cubicBezTo>
                    <a:pt x="1899677" y="49549"/>
                    <a:pt x="1903106" y="42262"/>
                    <a:pt x="1903106" y="37290"/>
                  </a:cubicBezTo>
                  <a:close/>
                  <a:moveTo>
                    <a:pt x="2517756" y="37290"/>
                  </a:moveTo>
                  <a:cubicBezTo>
                    <a:pt x="2521185" y="39348"/>
                    <a:pt x="2522900" y="44063"/>
                    <a:pt x="2522900" y="51435"/>
                  </a:cubicBezTo>
                  <a:cubicBezTo>
                    <a:pt x="2522900" y="57093"/>
                    <a:pt x="2520328" y="61379"/>
                    <a:pt x="2515185" y="64294"/>
                  </a:cubicBezTo>
                  <a:cubicBezTo>
                    <a:pt x="2518785" y="64637"/>
                    <a:pt x="2520500" y="67637"/>
                    <a:pt x="2520328" y="73295"/>
                  </a:cubicBezTo>
                  <a:cubicBezTo>
                    <a:pt x="2520157" y="77581"/>
                    <a:pt x="2517585" y="80153"/>
                    <a:pt x="2512613" y="81010"/>
                  </a:cubicBezTo>
                  <a:cubicBezTo>
                    <a:pt x="2512270" y="76724"/>
                    <a:pt x="2510984" y="74581"/>
                    <a:pt x="2508755" y="74581"/>
                  </a:cubicBezTo>
                  <a:cubicBezTo>
                    <a:pt x="2504469" y="74581"/>
                    <a:pt x="2502326" y="76724"/>
                    <a:pt x="2502326" y="81010"/>
                  </a:cubicBezTo>
                  <a:cubicBezTo>
                    <a:pt x="2502326" y="87182"/>
                    <a:pt x="2502669" y="90783"/>
                    <a:pt x="2503355" y="91811"/>
                  </a:cubicBezTo>
                  <a:cubicBezTo>
                    <a:pt x="2499240" y="90611"/>
                    <a:pt x="2497182" y="86154"/>
                    <a:pt x="2497182" y="78438"/>
                  </a:cubicBezTo>
                  <a:cubicBezTo>
                    <a:pt x="2497182" y="75181"/>
                    <a:pt x="2500611" y="68751"/>
                    <a:pt x="2507469" y="59150"/>
                  </a:cubicBezTo>
                  <a:cubicBezTo>
                    <a:pt x="2514327" y="49549"/>
                    <a:pt x="2517756" y="42262"/>
                    <a:pt x="2517756" y="37290"/>
                  </a:cubicBezTo>
                  <a:close/>
                  <a:moveTo>
                    <a:pt x="635226" y="0"/>
                  </a:moveTo>
                  <a:lnTo>
                    <a:pt x="642941" y="0"/>
                  </a:lnTo>
                  <a:lnTo>
                    <a:pt x="642941" y="174879"/>
                  </a:lnTo>
                  <a:lnTo>
                    <a:pt x="723952" y="174879"/>
                  </a:lnTo>
                  <a:lnTo>
                    <a:pt x="740958" y="181528"/>
                  </a:lnTo>
                  <a:lnTo>
                    <a:pt x="741149" y="181778"/>
                  </a:lnTo>
                  <a:lnTo>
                    <a:pt x="748383" y="198025"/>
                  </a:lnTo>
                  <a:cubicBezTo>
                    <a:pt x="748383" y="203340"/>
                    <a:pt x="746497" y="207883"/>
                    <a:pt x="742725" y="211655"/>
                  </a:cubicBezTo>
                  <a:cubicBezTo>
                    <a:pt x="738953" y="215427"/>
                    <a:pt x="734410" y="217313"/>
                    <a:pt x="729095" y="217313"/>
                  </a:cubicBezTo>
                  <a:cubicBezTo>
                    <a:pt x="727381" y="217313"/>
                    <a:pt x="724980" y="216670"/>
                    <a:pt x="721894" y="215384"/>
                  </a:cubicBezTo>
                  <a:cubicBezTo>
                    <a:pt x="718808" y="214098"/>
                    <a:pt x="716493" y="213455"/>
                    <a:pt x="714950" y="213455"/>
                  </a:cubicBezTo>
                  <a:cubicBezTo>
                    <a:pt x="712722" y="213455"/>
                    <a:pt x="708864" y="214741"/>
                    <a:pt x="703378" y="217313"/>
                  </a:cubicBezTo>
                  <a:cubicBezTo>
                    <a:pt x="703720" y="210455"/>
                    <a:pt x="706721" y="207026"/>
                    <a:pt x="712379" y="207026"/>
                  </a:cubicBezTo>
                  <a:cubicBezTo>
                    <a:pt x="712379" y="203254"/>
                    <a:pt x="713150" y="199739"/>
                    <a:pt x="714693" y="196482"/>
                  </a:cubicBezTo>
                  <a:cubicBezTo>
                    <a:pt x="716579" y="192367"/>
                    <a:pt x="719237" y="190310"/>
                    <a:pt x="722666" y="190310"/>
                  </a:cubicBezTo>
                  <a:cubicBezTo>
                    <a:pt x="726952" y="190310"/>
                    <a:pt x="729095" y="192881"/>
                    <a:pt x="729095" y="198025"/>
                  </a:cubicBezTo>
                  <a:cubicBezTo>
                    <a:pt x="725666" y="197168"/>
                    <a:pt x="724380" y="196739"/>
                    <a:pt x="725237" y="196739"/>
                  </a:cubicBezTo>
                  <a:cubicBezTo>
                    <a:pt x="722666" y="196739"/>
                    <a:pt x="721380" y="198453"/>
                    <a:pt x="721380" y="201882"/>
                  </a:cubicBezTo>
                  <a:cubicBezTo>
                    <a:pt x="721380" y="206169"/>
                    <a:pt x="723952" y="208312"/>
                    <a:pt x="729095" y="208312"/>
                  </a:cubicBezTo>
                  <a:cubicBezTo>
                    <a:pt x="731838" y="208312"/>
                    <a:pt x="734024" y="207112"/>
                    <a:pt x="735653" y="204711"/>
                  </a:cubicBezTo>
                  <a:cubicBezTo>
                    <a:pt x="737282" y="202311"/>
                    <a:pt x="738096" y="199654"/>
                    <a:pt x="738096" y="196739"/>
                  </a:cubicBezTo>
                  <a:cubicBezTo>
                    <a:pt x="738096" y="192796"/>
                    <a:pt x="736725" y="189452"/>
                    <a:pt x="733981" y="186709"/>
                  </a:cubicBezTo>
                  <a:cubicBezTo>
                    <a:pt x="731238" y="183966"/>
                    <a:pt x="727895" y="182594"/>
                    <a:pt x="723952" y="182594"/>
                  </a:cubicBezTo>
                  <a:lnTo>
                    <a:pt x="635226" y="182594"/>
                  </a:lnTo>
                  <a:close/>
                  <a:moveTo>
                    <a:pt x="614652" y="0"/>
                  </a:moveTo>
                  <a:lnTo>
                    <a:pt x="622367" y="0"/>
                  </a:lnTo>
                  <a:lnTo>
                    <a:pt x="622367" y="249460"/>
                  </a:lnTo>
                  <a:lnTo>
                    <a:pt x="871827" y="249460"/>
                  </a:lnTo>
                  <a:lnTo>
                    <a:pt x="871827" y="257175"/>
                  </a:lnTo>
                  <a:lnTo>
                    <a:pt x="614652" y="257175"/>
                  </a:lnTo>
                  <a:close/>
                  <a:moveTo>
                    <a:pt x="20574" y="0"/>
                  </a:moveTo>
                  <a:lnTo>
                    <a:pt x="28290" y="0"/>
                  </a:lnTo>
                  <a:lnTo>
                    <a:pt x="28290" y="174879"/>
                  </a:lnTo>
                  <a:lnTo>
                    <a:pt x="109300" y="174879"/>
                  </a:lnTo>
                  <a:lnTo>
                    <a:pt x="126306" y="181528"/>
                  </a:lnTo>
                  <a:lnTo>
                    <a:pt x="126496" y="181778"/>
                  </a:lnTo>
                  <a:lnTo>
                    <a:pt x="133731" y="198025"/>
                  </a:lnTo>
                  <a:cubicBezTo>
                    <a:pt x="133731" y="203340"/>
                    <a:pt x="131845" y="207883"/>
                    <a:pt x="128074" y="211655"/>
                  </a:cubicBezTo>
                  <a:cubicBezTo>
                    <a:pt x="124302" y="215427"/>
                    <a:pt x="119758" y="217313"/>
                    <a:pt x="114443" y="217313"/>
                  </a:cubicBezTo>
                  <a:cubicBezTo>
                    <a:pt x="112729" y="217313"/>
                    <a:pt x="110328" y="216670"/>
                    <a:pt x="107242" y="215384"/>
                  </a:cubicBezTo>
                  <a:cubicBezTo>
                    <a:pt x="104156" y="214098"/>
                    <a:pt x="101842" y="213455"/>
                    <a:pt x="100299" y="213455"/>
                  </a:cubicBezTo>
                  <a:cubicBezTo>
                    <a:pt x="98070" y="213455"/>
                    <a:pt x="94212" y="214741"/>
                    <a:pt x="88726" y="217313"/>
                  </a:cubicBezTo>
                  <a:cubicBezTo>
                    <a:pt x="89069" y="210455"/>
                    <a:pt x="92069" y="207026"/>
                    <a:pt x="97727" y="207026"/>
                  </a:cubicBezTo>
                  <a:cubicBezTo>
                    <a:pt x="97727" y="203254"/>
                    <a:pt x="98498" y="199739"/>
                    <a:pt x="100041" y="196482"/>
                  </a:cubicBezTo>
                  <a:cubicBezTo>
                    <a:pt x="101927" y="192367"/>
                    <a:pt x="104585" y="190310"/>
                    <a:pt x="108014" y="190310"/>
                  </a:cubicBezTo>
                  <a:cubicBezTo>
                    <a:pt x="112300" y="190310"/>
                    <a:pt x="114443" y="192881"/>
                    <a:pt x="114443" y="198025"/>
                  </a:cubicBezTo>
                  <a:cubicBezTo>
                    <a:pt x="111014" y="197168"/>
                    <a:pt x="109728" y="196739"/>
                    <a:pt x="110586" y="196739"/>
                  </a:cubicBezTo>
                  <a:cubicBezTo>
                    <a:pt x="108014" y="196739"/>
                    <a:pt x="106728" y="198453"/>
                    <a:pt x="106728" y="201882"/>
                  </a:cubicBezTo>
                  <a:cubicBezTo>
                    <a:pt x="106728" y="206169"/>
                    <a:pt x="109300" y="208312"/>
                    <a:pt x="114443" y="208312"/>
                  </a:cubicBezTo>
                  <a:cubicBezTo>
                    <a:pt x="117186" y="208312"/>
                    <a:pt x="119372" y="207112"/>
                    <a:pt x="121001" y="204711"/>
                  </a:cubicBezTo>
                  <a:cubicBezTo>
                    <a:pt x="122630" y="202311"/>
                    <a:pt x="123444" y="199654"/>
                    <a:pt x="123444" y="196739"/>
                  </a:cubicBezTo>
                  <a:cubicBezTo>
                    <a:pt x="123444" y="192796"/>
                    <a:pt x="122073" y="189452"/>
                    <a:pt x="119330" y="186709"/>
                  </a:cubicBezTo>
                  <a:cubicBezTo>
                    <a:pt x="116586" y="183966"/>
                    <a:pt x="113243" y="182594"/>
                    <a:pt x="109300" y="182594"/>
                  </a:cubicBezTo>
                  <a:lnTo>
                    <a:pt x="20574" y="182594"/>
                  </a:lnTo>
                  <a:close/>
                  <a:moveTo>
                    <a:pt x="0" y="0"/>
                  </a:moveTo>
                  <a:lnTo>
                    <a:pt x="7716" y="0"/>
                  </a:lnTo>
                  <a:lnTo>
                    <a:pt x="7716" y="249460"/>
                  </a:lnTo>
                  <a:lnTo>
                    <a:pt x="257175" y="249460"/>
                  </a:lnTo>
                  <a:lnTo>
                    <a:pt x="257175" y="257175"/>
                  </a:lnTo>
                  <a:lnTo>
                    <a:pt x="0" y="257175"/>
                  </a:lnTo>
                  <a:close/>
                  <a:moveTo>
                    <a:pt x="1249878" y="0"/>
                  </a:moveTo>
                  <a:lnTo>
                    <a:pt x="1257593" y="0"/>
                  </a:lnTo>
                  <a:lnTo>
                    <a:pt x="1257593" y="174879"/>
                  </a:lnTo>
                  <a:lnTo>
                    <a:pt x="1338604" y="174879"/>
                  </a:lnTo>
                  <a:lnTo>
                    <a:pt x="1355610" y="181528"/>
                  </a:lnTo>
                  <a:lnTo>
                    <a:pt x="1355801" y="181778"/>
                  </a:lnTo>
                  <a:lnTo>
                    <a:pt x="1363035" y="198025"/>
                  </a:lnTo>
                  <a:cubicBezTo>
                    <a:pt x="1363035" y="203340"/>
                    <a:pt x="1361149" y="207883"/>
                    <a:pt x="1357377" y="211655"/>
                  </a:cubicBezTo>
                  <a:cubicBezTo>
                    <a:pt x="1353605" y="215427"/>
                    <a:pt x="1349062" y="217313"/>
                    <a:pt x="1343747" y="217313"/>
                  </a:cubicBezTo>
                  <a:cubicBezTo>
                    <a:pt x="1342033" y="217313"/>
                    <a:pt x="1339632" y="216670"/>
                    <a:pt x="1336546" y="215384"/>
                  </a:cubicBezTo>
                  <a:cubicBezTo>
                    <a:pt x="1333460" y="214098"/>
                    <a:pt x="1331145" y="213455"/>
                    <a:pt x="1329602" y="213455"/>
                  </a:cubicBezTo>
                  <a:cubicBezTo>
                    <a:pt x="1327374" y="213455"/>
                    <a:pt x="1323516" y="214741"/>
                    <a:pt x="1318030" y="217313"/>
                  </a:cubicBezTo>
                  <a:cubicBezTo>
                    <a:pt x="1318372" y="210455"/>
                    <a:pt x="1321373" y="207026"/>
                    <a:pt x="1327031" y="207026"/>
                  </a:cubicBezTo>
                  <a:cubicBezTo>
                    <a:pt x="1327031" y="203254"/>
                    <a:pt x="1327802" y="199739"/>
                    <a:pt x="1329345" y="196482"/>
                  </a:cubicBezTo>
                  <a:cubicBezTo>
                    <a:pt x="1331231" y="192367"/>
                    <a:pt x="1333889" y="190310"/>
                    <a:pt x="1337318" y="190310"/>
                  </a:cubicBezTo>
                  <a:cubicBezTo>
                    <a:pt x="1341604" y="190310"/>
                    <a:pt x="1343747" y="192881"/>
                    <a:pt x="1343747" y="198025"/>
                  </a:cubicBezTo>
                  <a:cubicBezTo>
                    <a:pt x="1340318" y="197168"/>
                    <a:pt x="1339032" y="196739"/>
                    <a:pt x="1339889" y="196739"/>
                  </a:cubicBezTo>
                  <a:cubicBezTo>
                    <a:pt x="1337318" y="196739"/>
                    <a:pt x="1336032" y="198453"/>
                    <a:pt x="1336032" y="201882"/>
                  </a:cubicBezTo>
                  <a:cubicBezTo>
                    <a:pt x="1336032" y="206169"/>
                    <a:pt x="1338604" y="208312"/>
                    <a:pt x="1343747" y="208312"/>
                  </a:cubicBezTo>
                  <a:cubicBezTo>
                    <a:pt x="1346490" y="208312"/>
                    <a:pt x="1348676" y="207112"/>
                    <a:pt x="1350305" y="204711"/>
                  </a:cubicBezTo>
                  <a:cubicBezTo>
                    <a:pt x="1351934" y="202311"/>
                    <a:pt x="1352748" y="199654"/>
                    <a:pt x="1352748" y="196739"/>
                  </a:cubicBezTo>
                  <a:cubicBezTo>
                    <a:pt x="1352748" y="192796"/>
                    <a:pt x="1351377" y="189452"/>
                    <a:pt x="1348633" y="186709"/>
                  </a:cubicBezTo>
                  <a:cubicBezTo>
                    <a:pt x="1345890" y="183966"/>
                    <a:pt x="1342547" y="182594"/>
                    <a:pt x="1338604" y="182594"/>
                  </a:cubicBezTo>
                  <a:lnTo>
                    <a:pt x="1249878" y="182594"/>
                  </a:lnTo>
                  <a:close/>
                  <a:moveTo>
                    <a:pt x="1229304" y="0"/>
                  </a:moveTo>
                  <a:lnTo>
                    <a:pt x="1237019" y="0"/>
                  </a:lnTo>
                  <a:lnTo>
                    <a:pt x="1237019" y="249460"/>
                  </a:lnTo>
                  <a:lnTo>
                    <a:pt x="1486479" y="249460"/>
                  </a:lnTo>
                  <a:lnTo>
                    <a:pt x="1486479" y="257175"/>
                  </a:lnTo>
                  <a:lnTo>
                    <a:pt x="1229304" y="257175"/>
                  </a:lnTo>
                  <a:close/>
                  <a:moveTo>
                    <a:pt x="1864530" y="0"/>
                  </a:moveTo>
                  <a:lnTo>
                    <a:pt x="1872245" y="0"/>
                  </a:lnTo>
                  <a:lnTo>
                    <a:pt x="1872245" y="174879"/>
                  </a:lnTo>
                  <a:lnTo>
                    <a:pt x="1953256" y="174879"/>
                  </a:lnTo>
                  <a:lnTo>
                    <a:pt x="1970262" y="181528"/>
                  </a:lnTo>
                  <a:lnTo>
                    <a:pt x="1970453" y="181778"/>
                  </a:lnTo>
                  <a:lnTo>
                    <a:pt x="1977687" y="198025"/>
                  </a:lnTo>
                  <a:cubicBezTo>
                    <a:pt x="1977687" y="203340"/>
                    <a:pt x="1975801" y="207883"/>
                    <a:pt x="1972029" y="211655"/>
                  </a:cubicBezTo>
                  <a:cubicBezTo>
                    <a:pt x="1968257" y="215427"/>
                    <a:pt x="1963714" y="217313"/>
                    <a:pt x="1958399" y="217313"/>
                  </a:cubicBezTo>
                  <a:cubicBezTo>
                    <a:pt x="1956685" y="217313"/>
                    <a:pt x="1954284" y="216670"/>
                    <a:pt x="1951198" y="215384"/>
                  </a:cubicBezTo>
                  <a:cubicBezTo>
                    <a:pt x="1948112" y="214098"/>
                    <a:pt x="1945797" y="213455"/>
                    <a:pt x="1944254" y="213455"/>
                  </a:cubicBezTo>
                  <a:cubicBezTo>
                    <a:pt x="1942026" y="213455"/>
                    <a:pt x="1938168" y="214741"/>
                    <a:pt x="1932682" y="217313"/>
                  </a:cubicBezTo>
                  <a:cubicBezTo>
                    <a:pt x="1933024" y="210455"/>
                    <a:pt x="1936025" y="207026"/>
                    <a:pt x="1941683" y="207026"/>
                  </a:cubicBezTo>
                  <a:cubicBezTo>
                    <a:pt x="1941683" y="203254"/>
                    <a:pt x="1942454" y="199739"/>
                    <a:pt x="1943997" y="196482"/>
                  </a:cubicBezTo>
                  <a:cubicBezTo>
                    <a:pt x="1945883" y="192367"/>
                    <a:pt x="1948541" y="190310"/>
                    <a:pt x="1951970" y="190310"/>
                  </a:cubicBezTo>
                  <a:cubicBezTo>
                    <a:pt x="1956256" y="190310"/>
                    <a:pt x="1958399" y="192881"/>
                    <a:pt x="1958399" y="198025"/>
                  </a:cubicBezTo>
                  <a:cubicBezTo>
                    <a:pt x="1954970" y="197168"/>
                    <a:pt x="1953684" y="196739"/>
                    <a:pt x="1954541" y="196739"/>
                  </a:cubicBezTo>
                  <a:cubicBezTo>
                    <a:pt x="1951970" y="196739"/>
                    <a:pt x="1950684" y="198453"/>
                    <a:pt x="1950684" y="201882"/>
                  </a:cubicBezTo>
                  <a:cubicBezTo>
                    <a:pt x="1950684" y="206169"/>
                    <a:pt x="1953256" y="208312"/>
                    <a:pt x="1958399" y="208312"/>
                  </a:cubicBezTo>
                  <a:cubicBezTo>
                    <a:pt x="1961142" y="208312"/>
                    <a:pt x="1963328" y="207112"/>
                    <a:pt x="1964957" y="204711"/>
                  </a:cubicBezTo>
                  <a:cubicBezTo>
                    <a:pt x="1966586" y="202311"/>
                    <a:pt x="1967400" y="199654"/>
                    <a:pt x="1967400" y="196739"/>
                  </a:cubicBezTo>
                  <a:cubicBezTo>
                    <a:pt x="1967400" y="192796"/>
                    <a:pt x="1966029" y="189452"/>
                    <a:pt x="1963285" y="186709"/>
                  </a:cubicBezTo>
                  <a:cubicBezTo>
                    <a:pt x="1960542" y="183966"/>
                    <a:pt x="1957199" y="182594"/>
                    <a:pt x="1953256" y="182594"/>
                  </a:cubicBezTo>
                  <a:lnTo>
                    <a:pt x="1864530" y="182594"/>
                  </a:lnTo>
                  <a:close/>
                  <a:moveTo>
                    <a:pt x="1843956" y="0"/>
                  </a:moveTo>
                  <a:lnTo>
                    <a:pt x="1851671" y="0"/>
                  </a:lnTo>
                  <a:lnTo>
                    <a:pt x="1851671" y="249460"/>
                  </a:lnTo>
                  <a:lnTo>
                    <a:pt x="2101131" y="249460"/>
                  </a:lnTo>
                  <a:lnTo>
                    <a:pt x="2101131" y="257175"/>
                  </a:lnTo>
                  <a:lnTo>
                    <a:pt x="1843956" y="257175"/>
                  </a:lnTo>
                  <a:close/>
                  <a:moveTo>
                    <a:pt x="2479180" y="0"/>
                  </a:moveTo>
                  <a:lnTo>
                    <a:pt x="2486895" y="0"/>
                  </a:lnTo>
                  <a:lnTo>
                    <a:pt x="2486895" y="174879"/>
                  </a:lnTo>
                  <a:lnTo>
                    <a:pt x="2567906" y="174879"/>
                  </a:lnTo>
                  <a:lnTo>
                    <a:pt x="2584912" y="181528"/>
                  </a:lnTo>
                  <a:lnTo>
                    <a:pt x="2585103" y="181778"/>
                  </a:lnTo>
                  <a:lnTo>
                    <a:pt x="2592337" y="198025"/>
                  </a:lnTo>
                  <a:cubicBezTo>
                    <a:pt x="2592337" y="203340"/>
                    <a:pt x="2590451" y="207883"/>
                    <a:pt x="2586679" y="211655"/>
                  </a:cubicBezTo>
                  <a:cubicBezTo>
                    <a:pt x="2582907" y="215427"/>
                    <a:pt x="2578364" y="217313"/>
                    <a:pt x="2573049" y="217313"/>
                  </a:cubicBezTo>
                  <a:cubicBezTo>
                    <a:pt x="2571335" y="217313"/>
                    <a:pt x="2568934" y="216670"/>
                    <a:pt x="2565848" y="215384"/>
                  </a:cubicBezTo>
                  <a:cubicBezTo>
                    <a:pt x="2562762" y="214098"/>
                    <a:pt x="2560447" y="213455"/>
                    <a:pt x="2558904" y="213455"/>
                  </a:cubicBezTo>
                  <a:cubicBezTo>
                    <a:pt x="2556676" y="213455"/>
                    <a:pt x="2552818" y="214741"/>
                    <a:pt x="2547332" y="217313"/>
                  </a:cubicBezTo>
                  <a:cubicBezTo>
                    <a:pt x="2547674" y="210455"/>
                    <a:pt x="2550675" y="207026"/>
                    <a:pt x="2556333" y="207026"/>
                  </a:cubicBezTo>
                  <a:cubicBezTo>
                    <a:pt x="2556333" y="203254"/>
                    <a:pt x="2557104" y="199739"/>
                    <a:pt x="2558647" y="196482"/>
                  </a:cubicBezTo>
                  <a:cubicBezTo>
                    <a:pt x="2560533" y="192367"/>
                    <a:pt x="2563191" y="190310"/>
                    <a:pt x="2566620" y="190310"/>
                  </a:cubicBezTo>
                  <a:cubicBezTo>
                    <a:pt x="2570906" y="190310"/>
                    <a:pt x="2573049" y="192881"/>
                    <a:pt x="2573049" y="198025"/>
                  </a:cubicBezTo>
                  <a:cubicBezTo>
                    <a:pt x="2569620" y="197168"/>
                    <a:pt x="2568334" y="196739"/>
                    <a:pt x="2569191" y="196739"/>
                  </a:cubicBezTo>
                  <a:cubicBezTo>
                    <a:pt x="2566620" y="196739"/>
                    <a:pt x="2565334" y="198453"/>
                    <a:pt x="2565334" y="201882"/>
                  </a:cubicBezTo>
                  <a:cubicBezTo>
                    <a:pt x="2565334" y="206169"/>
                    <a:pt x="2567906" y="208312"/>
                    <a:pt x="2573049" y="208312"/>
                  </a:cubicBezTo>
                  <a:cubicBezTo>
                    <a:pt x="2575792" y="208312"/>
                    <a:pt x="2577978" y="207112"/>
                    <a:pt x="2579607" y="204711"/>
                  </a:cubicBezTo>
                  <a:cubicBezTo>
                    <a:pt x="2581236" y="202311"/>
                    <a:pt x="2582050" y="199654"/>
                    <a:pt x="2582050" y="196739"/>
                  </a:cubicBezTo>
                  <a:cubicBezTo>
                    <a:pt x="2582050" y="192796"/>
                    <a:pt x="2580679" y="189452"/>
                    <a:pt x="2577935" y="186709"/>
                  </a:cubicBezTo>
                  <a:cubicBezTo>
                    <a:pt x="2575192" y="183966"/>
                    <a:pt x="2571849" y="182594"/>
                    <a:pt x="2567906" y="182594"/>
                  </a:cubicBezTo>
                  <a:lnTo>
                    <a:pt x="2479180" y="182594"/>
                  </a:lnTo>
                  <a:close/>
                  <a:moveTo>
                    <a:pt x="2458606" y="0"/>
                  </a:moveTo>
                  <a:lnTo>
                    <a:pt x="2466321" y="0"/>
                  </a:lnTo>
                  <a:lnTo>
                    <a:pt x="2466321" y="249460"/>
                  </a:lnTo>
                  <a:lnTo>
                    <a:pt x="2715781" y="249460"/>
                  </a:lnTo>
                  <a:lnTo>
                    <a:pt x="2715781" y="257175"/>
                  </a:lnTo>
                  <a:lnTo>
                    <a:pt x="2458606" y="257175"/>
                  </a:ln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000" dirty="0"/>
            </a:p>
          </p:txBody>
        </p:sp>
        <p:sp>
          <p:nvSpPr>
            <p:cNvPr id="11" name="TextBox 10">
              <a:extLst>
                <a:ext uri="{FF2B5EF4-FFF2-40B4-BE49-F238E27FC236}">
                  <a16:creationId xmlns:a16="http://schemas.microsoft.com/office/drawing/2014/main" id="{5EF7D356-7BE9-494C-B9E7-EDF9187422B9}"/>
                </a:ext>
              </a:extLst>
            </p:cNvPr>
            <p:cNvSpPr txBox="1"/>
            <p:nvPr/>
          </p:nvSpPr>
          <p:spPr>
            <a:xfrm>
              <a:off x="0" y="2538781"/>
              <a:ext cx="274320" cy="2286000"/>
            </a:xfrm>
            <a:custGeom>
              <a:avLst/>
              <a:gdLst/>
              <a:ahLst/>
              <a:cxnLst/>
              <a:rect l="l" t="t" r="r" b="b"/>
              <a:pathLst>
                <a:path w="228600" h="2072018">
                  <a:moveTo>
                    <a:pt x="80010" y="2008010"/>
                  </a:moveTo>
                  <a:lnTo>
                    <a:pt x="86868" y="2013725"/>
                  </a:lnTo>
                  <a:cubicBezTo>
                    <a:pt x="86106" y="2018297"/>
                    <a:pt x="85725" y="2021345"/>
                    <a:pt x="85725" y="2022869"/>
                  </a:cubicBezTo>
                  <a:cubicBezTo>
                    <a:pt x="85725" y="2030337"/>
                    <a:pt x="89535" y="2036357"/>
                    <a:pt x="97155" y="2040929"/>
                  </a:cubicBezTo>
                  <a:cubicBezTo>
                    <a:pt x="103708" y="2044891"/>
                    <a:pt x="110947" y="2046872"/>
                    <a:pt x="118872" y="2046872"/>
                  </a:cubicBezTo>
                  <a:lnTo>
                    <a:pt x="228600" y="2046872"/>
                  </a:lnTo>
                  <a:lnTo>
                    <a:pt x="228600" y="2053730"/>
                  </a:lnTo>
                  <a:lnTo>
                    <a:pt x="115443" y="2053730"/>
                  </a:lnTo>
                  <a:cubicBezTo>
                    <a:pt x="105384" y="2053730"/>
                    <a:pt x="96545" y="2050758"/>
                    <a:pt x="88925" y="2044815"/>
                  </a:cubicBezTo>
                  <a:cubicBezTo>
                    <a:pt x="80695" y="2038414"/>
                    <a:pt x="76581" y="2030337"/>
                    <a:pt x="76581" y="2020583"/>
                  </a:cubicBezTo>
                  <a:cubicBezTo>
                    <a:pt x="76581" y="2018297"/>
                    <a:pt x="77724" y="2014106"/>
                    <a:pt x="80010" y="2008010"/>
                  </a:cubicBezTo>
                  <a:close/>
                  <a:moveTo>
                    <a:pt x="61722" y="2008010"/>
                  </a:moveTo>
                  <a:lnTo>
                    <a:pt x="66065" y="2011896"/>
                  </a:lnTo>
                  <a:lnTo>
                    <a:pt x="56007" y="2028584"/>
                  </a:lnTo>
                  <a:cubicBezTo>
                    <a:pt x="47625" y="2042605"/>
                    <a:pt x="40005" y="2050225"/>
                    <a:pt x="33147" y="2051444"/>
                  </a:cubicBezTo>
                  <a:cubicBezTo>
                    <a:pt x="28879" y="2052206"/>
                    <a:pt x="24536" y="2053806"/>
                    <a:pt x="20116" y="2056245"/>
                  </a:cubicBezTo>
                  <a:lnTo>
                    <a:pt x="17830" y="2053730"/>
                  </a:lnTo>
                  <a:cubicBezTo>
                    <a:pt x="20421" y="2050682"/>
                    <a:pt x="22174" y="2046491"/>
                    <a:pt x="23088" y="2041157"/>
                  </a:cubicBezTo>
                  <a:cubicBezTo>
                    <a:pt x="25374" y="2033537"/>
                    <a:pt x="33299" y="2025536"/>
                    <a:pt x="46863" y="2017154"/>
                  </a:cubicBezTo>
                  <a:close/>
                  <a:moveTo>
                    <a:pt x="106299" y="1992008"/>
                  </a:moveTo>
                  <a:cubicBezTo>
                    <a:pt x="113004" y="1992008"/>
                    <a:pt x="118681" y="1994332"/>
                    <a:pt x="123329" y="1998980"/>
                  </a:cubicBezTo>
                  <a:cubicBezTo>
                    <a:pt x="127978" y="2003629"/>
                    <a:pt x="130302" y="2009306"/>
                    <a:pt x="130302" y="2016011"/>
                  </a:cubicBezTo>
                  <a:cubicBezTo>
                    <a:pt x="130302" y="2021193"/>
                    <a:pt x="128549" y="2025727"/>
                    <a:pt x="125044" y="2029613"/>
                  </a:cubicBezTo>
                  <a:cubicBezTo>
                    <a:pt x="121539" y="2033499"/>
                    <a:pt x="117195" y="2035442"/>
                    <a:pt x="112014" y="2035442"/>
                  </a:cubicBezTo>
                  <a:cubicBezTo>
                    <a:pt x="107746" y="2035442"/>
                    <a:pt x="104127" y="2034032"/>
                    <a:pt x="101155" y="2031213"/>
                  </a:cubicBezTo>
                  <a:cubicBezTo>
                    <a:pt x="98183" y="2028394"/>
                    <a:pt x="96697" y="2024850"/>
                    <a:pt x="96697" y="2020583"/>
                  </a:cubicBezTo>
                  <a:cubicBezTo>
                    <a:pt x="96697" y="2017230"/>
                    <a:pt x="97840" y="2014487"/>
                    <a:pt x="100126" y="2012354"/>
                  </a:cubicBezTo>
                  <a:cubicBezTo>
                    <a:pt x="102412" y="2010220"/>
                    <a:pt x="105232" y="2009153"/>
                    <a:pt x="108585" y="2009153"/>
                  </a:cubicBezTo>
                  <a:cubicBezTo>
                    <a:pt x="113157" y="2009153"/>
                    <a:pt x="115443" y="2011439"/>
                    <a:pt x="115443" y="2016011"/>
                  </a:cubicBezTo>
                  <a:cubicBezTo>
                    <a:pt x="115138" y="2017992"/>
                    <a:pt x="114376" y="2019516"/>
                    <a:pt x="113157" y="2020583"/>
                  </a:cubicBezTo>
                  <a:cubicBezTo>
                    <a:pt x="113157" y="2017535"/>
                    <a:pt x="111633" y="2016011"/>
                    <a:pt x="108585" y="2016011"/>
                  </a:cubicBezTo>
                  <a:cubicBezTo>
                    <a:pt x="104775" y="2016011"/>
                    <a:pt x="102870" y="2017916"/>
                    <a:pt x="102870" y="2021726"/>
                  </a:cubicBezTo>
                  <a:cubicBezTo>
                    <a:pt x="102870" y="2026298"/>
                    <a:pt x="105918" y="2028584"/>
                    <a:pt x="112014" y="2028584"/>
                  </a:cubicBezTo>
                  <a:cubicBezTo>
                    <a:pt x="115519" y="2028584"/>
                    <a:pt x="118300" y="2027213"/>
                    <a:pt x="120358" y="2024469"/>
                  </a:cubicBezTo>
                  <a:cubicBezTo>
                    <a:pt x="122415" y="2021726"/>
                    <a:pt x="123444" y="2018526"/>
                    <a:pt x="123444" y="2014868"/>
                  </a:cubicBezTo>
                  <a:cubicBezTo>
                    <a:pt x="123444" y="2010753"/>
                    <a:pt x="121996" y="2007248"/>
                    <a:pt x="119100" y="2004353"/>
                  </a:cubicBezTo>
                  <a:cubicBezTo>
                    <a:pt x="116205" y="2001457"/>
                    <a:pt x="112699" y="2000009"/>
                    <a:pt x="108585" y="2000009"/>
                  </a:cubicBezTo>
                  <a:cubicBezTo>
                    <a:pt x="104165" y="2000009"/>
                    <a:pt x="99974" y="2001152"/>
                    <a:pt x="96012" y="2003438"/>
                  </a:cubicBezTo>
                  <a:lnTo>
                    <a:pt x="90297" y="1997723"/>
                  </a:lnTo>
                  <a:cubicBezTo>
                    <a:pt x="97155" y="1993913"/>
                    <a:pt x="102489" y="1992008"/>
                    <a:pt x="106299" y="1992008"/>
                  </a:cubicBezTo>
                  <a:close/>
                  <a:moveTo>
                    <a:pt x="22860" y="1984007"/>
                  </a:moveTo>
                  <a:cubicBezTo>
                    <a:pt x="23774" y="1989341"/>
                    <a:pt x="25679" y="1993913"/>
                    <a:pt x="28575" y="1997723"/>
                  </a:cubicBezTo>
                  <a:cubicBezTo>
                    <a:pt x="32080" y="2002295"/>
                    <a:pt x="36271" y="2004581"/>
                    <a:pt x="41148" y="2004581"/>
                  </a:cubicBezTo>
                  <a:cubicBezTo>
                    <a:pt x="47091" y="2004429"/>
                    <a:pt x="56235" y="2001000"/>
                    <a:pt x="68580" y="1994294"/>
                  </a:cubicBezTo>
                  <a:lnTo>
                    <a:pt x="77724" y="2003438"/>
                  </a:lnTo>
                  <a:cubicBezTo>
                    <a:pt x="71628" y="2016545"/>
                    <a:pt x="68580" y="2026070"/>
                    <a:pt x="68580" y="2032013"/>
                  </a:cubicBezTo>
                  <a:cubicBezTo>
                    <a:pt x="68580" y="2036433"/>
                    <a:pt x="69799" y="2040395"/>
                    <a:pt x="72237" y="2043900"/>
                  </a:cubicBezTo>
                  <a:cubicBezTo>
                    <a:pt x="74676" y="2047406"/>
                    <a:pt x="78028" y="2049158"/>
                    <a:pt x="82296" y="2049158"/>
                  </a:cubicBezTo>
                  <a:cubicBezTo>
                    <a:pt x="79248" y="2052206"/>
                    <a:pt x="75819" y="2053730"/>
                    <a:pt x="72009" y="2053730"/>
                  </a:cubicBezTo>
                  <a:cubicBezTo>
                    <a:pt x="68199" y="2053730"/>
                    <a:pt x="65151" y="2052244"/>
                    <a:pt x="62865" y="2049272"/>
                  </a:cubicBezTo>
                  <a:cubicBezTo>
                    <a:pt x="60579" y="2046301"/>
                    <a:pt x="59436" y="2042834"/>
                    <a:pt x="59436" y="2038871"/>
                  </a:cubicBezTo>
                  <a:cubicBezTo>
                    <a:pt x="59436" y="2031861"/>
                    <a:pt x="62484" y="2023098"/>
                    <a:pt x="68580" y="2012582"/>
                  </a:cubicBezTo>
                  <a:lnTo>
                    <a:pt x="61722" y="2004581"/>
                  </a:lnTo>
                  <a:cubicBezTo>
                    <a:pt x="50901" y="2012201"/>
                    <a:pt x="42138" y="2016011"/>
                    <a:pt x="35433" y="2016011"/>
                  </a:cubicBezTo>
                  <a:cubicBezTo>
                    <a:pt x="30708" y="2016011"/>
                    <a:pt x="26860" y="2014182"/>
                    <a:pt x="23888" y="2010525"/>
                  </a:cubicBezTo>
                  <a:cubicBezTo>
                    <a:pt x="20917" y="2006867"/>
                    <a:pt x="19431" y="2002600"/>
                    <a:pt x="19431" y="1997723"/>
                  </a:cubicBezTo>
                  <a:cubicBezTo>
                    <a:pt x="19431" y="1991322"/>
                    <a:pt x="20574" y="1986750"/>
                    <a:pt x="22860" y="1984007"/>
                  </a:cubicBezTo>
                  <a:close/>
                  <a:moveTo>
                    <a:pt x="65151" y="1976006"/>
                  </a:moveTo>
                  <a:lnTo>
                    <a:pt x="96012" y="2008010"/>
                  </a:lnTo>
                  <a:lnTo>
                    <a:pt x="90754" y="2013497"/>
                  </a:lnTo>
                  <a:lnTo>
                    <a:pt x="59207" y="1981035"/>
                  </a:lnTo>
                  <a:close/>
                  <a:moveTo>
                    <a:pt x="56007" y="1941716"/>
                  </a:moveTo>
                  <a:cubicBezTo>
                    <a:pt x="62712" y="1941716"/>
                    <a:pt x="68427" y="1943850"/>
                    <a:pt x="73152" y="1948117"/>
                  </a:cubicBezTo>
                  <a:cubicBezTo>
                    <a:pt x="77876" y="1952384"/>
                    <a:pt x="80162" y="1957871"/>
                    <a:pt x="80010" y="1964576"/>
                  </a:cubicBezTo>
                  <a:cubicBezTo>
                    <a:pt x="79857" y="1970825"/>
                    <a:pt x="77952" y="1976540"/>
                    <a:pt x="74295" y="1981721"/>
                  </a:cubicBezTo>
                  <a:lnTo>
                    <a:pt x="68580" y="1977149"/>
                  </a:lnTo>
                  <a:cubicBezTo>
                    <a:pt x="70866" y="1973492"/>
                    <a:pt x="72009" y="1969682"/>
                    <a:pt x="72009" y="1965719"/>
                  </a:cubicBezTo>
                  <a:cubicBezTo>
                    <a:pt x="72009" y="1961604"/>
                    <a:pt x="70561" y="1958099"/>
                    <a:pt x="67665" y="1955204"/>
                  </a:cubicBezTo>
                  <a:cubicBezTo>
                    <a:pt x="64770" y="1952308"/>
                    <a:pt x="61264" y="1950860"/>
                    <a:pt x="57150" y="1950860"/>
                  </a:cubicBezTo>
                  <a:cubicBezTo>
                    <a:pt x="53797" y="1950860"/>
                    <a:pt x="50673" y="1951775"/>
                    <a:pt x="47777" y="1953603"/>
                  </a:cubicBezTo>
                  <a:cubicBezTo>
                    <a:pt x="44881" y="1955432"/>
                    <a:pt x="43434" y="1957947"/>
                    <a:pt x="43434" y="1961147"/>
                  </a:cubicBezTo>
                  <a:cubicBezTo>
                    <a:pt x="43434" y="1966481"/>
                    <a:pt x="45720" y="1969148"/>
                    <a:pt x="50292" y="1969148"/>
                  </a:cubicBezTo>
                  <a:cubicBezTo>
                    <a:pt x="54102" y="1969148"/>
                    <a:pt x="56007" y="1967243"/>
                    <a:pt x="56007" y="1963433"/>
                  </a:cubicBezTo>
                  <a:cubicBezTo>
                    <a:pt x="56007" y="1961147"/>
                    <a:pt x="54483" y="1959242"/>
                    <a:pt x="51435" y="1957718"/>
                  </a:cubicBezTo>
                  <a:cubicBezTo>
                    <a:pt x="58293" y="1957718"/>
                    <a:pt x="61722" y="1960385"/>
                    <a:pt x="61722" y="1965719"/>
                  </a:cubicBezTo>
                  <a:cubicBezTo>
                    <a:pt x="61722" y="1968767"/>
                    <a:pt x="60579" y="1971244"/>
                    <a:pt x="58293" y="1973149"/>
                  </a:cubicBezTo>
                  <a:cubicBezTo>
                    <a:pt x="56007" y="1975054"/>
                    <a:pt x="53340" y="1976006"/>
                    <a:pt x="50292" y="1976006"/>
                  </a:cubicBezTo>
                  <a:cubicBezTo>
                    <a:pt x="46024" y="1976006"/>
                    <a:pt x="42481" y="1974406"/>
                    <a:pt x="39662" y="1971206"/>
                  </a:cubicBezTo>
                  <a:cubicBezTo>
                    <a:pt x="36842" y="1968005"/>
                    <a:pt x="35433" y="1964271"/>
                    <a:pt x="35433" y="1960004"/>
                  </a:cubicBezTo>
                  <a:cubicBezTo>
                    <a:pt x="35433" y="1954670"/>
                    <a:pt x="37490" y="1950289"/>
                    <a:pt x="41605" y="1946860"/>
                  </a:cubicBezTo>
                  <a:cubicBezTo>
                    <a:pt x="45720" y="1943431"/>
                    <a:pt x="50520" y="1941716"/>
                    <a:pt x="56007" y="1941716"/>
                  </a:cubicBezTo>
                  <a:close/>
                  <a:moveTo>
                    <a:pt x="78867" y="1913141"/>
                  </a:moveTo>
                  <a:cubicBezTo>
                    <a:pt x="86182" y="1913141"/>
                    <a:pt x="92049" y="1916723"/>
                    <a:pt x="96469" y="1923885"/>
                  </a:cubicBezTo>
                  <a:cubicBezTo>
                    <a:pt x="99212" y="1928457"/>
                    <a:pt x="100584" y="1933639"/>
                    <a:pt x="100584" y="1939430"/>
                  </a:cubicBezTo>
                  <a:cubicBezTo>
                    <a:pt x="100584" y="1950860"/>
                    <a:pt x="96393" y="1963814"/>
                    <a:pt x="88011" y="1978292"/>
                  </a:cubicBezTo>
                  <a:lnTo>
                    <a:pt x="93726" y="1984007"/>
                  </a:lnTo>
                  <a:cubicBezTo>
                    <a:pt x="111252" y="1974101"/>
                    <a:pt x="122682" y="1969148"/>
                    <a:pt x="128016" y="1969148"/>
                  </a:cubicBezTo>
                  <a:cubicBezTo>
                    <a:pt x="136093" y="1969301"/>
                    <a:pt x="142798" y="1971053"/>
                    <a:pt x="148132" y="1974406"/>
                  </a:cubicBezTo>
                  <a:cubicBezTo>
                    <a:pt x="154533" y="1978521"/>
                    <a:pt x="157734" y="1984388"/>
                    <a:pt x="157734" y="1992008"/>
                  </a:cubicBezTo>
                  <a:cubicBezTo>
                    <a:pt x="157734" y="1995361"/>
                    <a:pt x="156591" y="2000123"/>
                    <a:pt x="154305" y="2006296"/>
                  </a:cubicBezTo>
                  <a:cubicBezTo>
                    <a:pt x="152019" y="2012468"/>
                    <a:pt x="150876" y="2017230"/>
                    <a:pt x="150876" y="2020583"/>
                  </a:cubicBezTo>
                  <a:cubicBezTo>
                    <a:pt x="150876" y="2022717"/>
                    <a:pt x="151638" y="2025765"/>
                    <a:pt x="153162" y="2029727"/>
                  </a:cubicBezTo>
                  <a:cubicBezTo>
                    <a:pt x="146304" y="2026070"/>
                    <a:pt x="142875" y="2019593"/>
                    <a:pt x="142875" y="2010296"/>
                  </a:cubicBezTo>
                  <a:cubicBezTo>
                    <a:pt x="142875" y="2002676"/>
                    <a:pt x="140398" y="1996199"/>
                    <a:pt x="135445" y="1990865"/>
                  </a:cubicBezTo>
                  <a:cubicBezTo>
                    <a:pt x="130492" y="1985531"/>
                    <a:pt x="124206" y="1982864"/>
                    <a:pt x="116586" y="1982864"/>
                  </a:cubicBezTo>
                  <a:cubicBezTo>
                    <a:pt x="107442" y="1982864"/>
                    <a:pt x="97536" y="1986674"/>
                    <a:pt x="86868" y="1994294"/>
                  </a:cubicBezTo>
                  <a:lnTo>
                    <a:pt x="77724" y="1985150"/>
                  </a:lnTo>
                  <a:cubicBezTo>
                    <a:pt x="86106" y="1975092"/>
                    <a:pt x="90297" y="1965567"/>
                    <a:pt x="90297" y="1956575"/>
                  </a:cubicBezTo>
                  <a:cubicBezTo>
                    <a:pt x="90297" y="1949412"/>
                    <a:pt x="88239" y="1943050"/>
                    <a:pt x="84124" y="1937487"/>
                  </a:cubicBezTo>
                  <a:cubicBezTo>
                    <a:pt x="80010" y="1931924"/>
                    <a:pt x="74447" y="1929143"/>
                    <a:pt x="67437" y="1929143"/>
                  </a:cubicBezTo>
                  <a:cubicBezTo>
                    <a:pt x="66522" y="1929143"/>
                    <a:pt x="65189" y="1929334"/>
                    <a:pt x="63436" y="1929715"/>
                  </a:cubicBezTo>
                  <a:cubicBezTo>
                    <a:pt x="61684" y="1930096"/>
                    <a:pt x="60350" y="1930286"/>
                    <a:pt x="59436" y="1930286"/>
                  </a:cubicBezTo>
                  <a:cubicBezTo>
                    <a:pt x="50596" y="1930286"/>
                    <a:pt x="44881" y="1926857"/>
                    <a:pt x="42291" y="1919999"/>
                  </a:cubicBezTo>
                  <a:cubicBezTo>
                    <a:pt x="44729" y="1921523"/>
                    <a:pt x="47396" y="1922285"/>
                    <a:pt x="50292" y="1922285"/>
                  </a:cubicBezTo>
                  <a:cubicBezTo>
                    <a:pt x="52882" y="1922285"/>
                    <a:pt x="55549" y="1921523"/>
                    <a:pt x="58293" y="1919999"/>
                  </a:cubicBezTo>
                  <a:cubicBezTo>
                    <a:pt x="66370" y="1915427"/>
                    <a:pt x="73228" y="1913141"/>
                    <a:pt x="78867" y="1913141"/>
                  </a:cubicBezTo>
                  <a:close/>
                  <a:moveTo>
                    <a:pt x="169164" y="1898282"/>
                  </a:moveTo>
                  <a:lnTo>
                    <a:pt x="171450" y="1900568"/>
                  </a:lnTo>
                  <a:lnTo>
                    <a:pt x="164592" y="1917713"/>
                  </a:lnTo>
                  <a:cubicBezTo>
                    <a:pt x="158648" y="1932648"/>
                    <a:pt x="151409" y="1942935"/>
                    <a:pt x="142875" y="1948574"/>
                  </a:cubicBezTo>
                  <a:lnTo>
                    <a:pt x="93954" y="1980807"/>
                  </a:lnTo>
                  <a:lnTo>
                    <a:pt x="90754" y="1977835"/>
                  </a:lnTo>
                  <a:lnTo>
                    <a:pt x="124587" y="1925714"/>
                  </a:lnTo>
                  <a:cubicBezTo>
                    <a:pt x="129311" y="1918399"/>
                    <a:pt x="138074" y="1911922"/>
                    <a:pt x="150876" y="1906283"/>
                  </a:cubicBezTo>
                  <a:close/>
                  <a:moveTo>
                    <a:pt x="18288" y="1843418"/>
                  </a:moveTo>
                  <a:lnTo>
                    <a:pt x="25146" y="1843418"/>
                  </a:lnTo>
                  <a:lnTo>
                    <a:pt x="25146" y="1961147"/>
                  </a:lnTo>
                  <a:cubicBezTo>
                    <a:pt x="25146" y="1968310"/>
                    <a:pt x="27394" y="1974482"/>
                    <a:pt x="31889" y="1979664"/>
                  </a:cubicBezTo>
                  <a:cubicBezTo>
                    <a:pt x="36385" y="1984845"/>
                    <a:pt x="42138" y="1987436"/>
                    <a:pt x="49149" y="1987436"/>
                  </a:cubicBezTo>
                  <a:cubicBezTo>
                    <a:pt x="52044" y="1987436"/>
                    <a:pt x="55473" y="1986674"/>
                    <a:pt x="59436" y="1985150"/>
                  </a:cubicBezTo>
                  <a:lnTo>
                    <a:pt x="65151" y="1990865"/>
                  </a:lnTo>
                  <a:cubicBezTo>
                    <a:pt x="59969" y="1993913"/>
                    <a:pt x="55016" y="1995437"/>
                    <a:pt x="50292" y="1995437"/>
                  </a:cubicBezTo>
                  <a:cubicBezTo>
                    <a:pt x="41300" y="1995437"/>
                    <a:pt x="33718" y="1992503"/>
                    <a:pt x="27546" y="1986636"/>
                  </a:cubicBezTo>
                  <a:cubicBezTo>
                    <a:pt x="21374" y="1980769"/>
                    <a:pt x="18288" y="1973415"/>
                    <a:pt x="18288" y="1964576"/>
                  </a:cubicBezTo>
                  <a:close/>
                  <a:moveTo>
                    <a:pt x="0" y="1843418"/>
                  </a:moveTo>
                  <a:lnTo>
                    <a:pt x="6858" y="1843418"/>
                  </a:lnTo>
                  <a:lnTo>
                    <a:pt x="6858" y="2065160"/>
                  </a:lnTo>
                  <a:lnTo>
                    <a:pt x="228600" y="2065160"/>
                  </a:lnTo>
                  <a:lnTo>
                    <a:pt x="228600" y="2072018"/>
                  </a:lnTo>
                  <a:lnTo>
                    <a:pt x="0" y="2072018"/>
                  </a:lnTo>
                  <a:close/>
                  <a:moveTo>
                    <a:pt x="80010" y="1639328"/>
                  </a:moveTo>
                  <a:lnTo>
                    <a:pt x="86868" y="1645043"/>
                  </a:lnTo>
                  <a:cubicBezTo>
                    <a:pt x="86106" y="1649615"/>
                    <a:pt x="85725" y="1652663"/>
                    <a:pt x="85725" y="1654187"/>
                  </a:cubicBezTo>
                  <a:cubicBezTo>
                    <a:pt x="85725" y="1661654"/>
                    <a:pt x="89535" y="1667674"/>
                    <a:pt x="97155" y="1672246"/>
                  </a:cubicBezTo>
                  <a:cubicBezTo>
                    <a:pt x="103708" y="1676209"/>
                    <a:pt x="110947" y="1678190"/>
                    <a:pt x="118872" y="1678190"/>
                  </a:cubicBezTo>
                  <a:lnTo>
                    <a:pt x="228600" y="1678190"/>
                  </a:lnTo>
                  <a:lnTo>
                    <a:pt x="228600" y="1685048"/>
                  </a:lnTo>
                  <a:lnTo>
                    <a:pt x="115443" y="1685048"/>
                  </a:lnTo>
                  <a:cubicBezTo>
                    <a:pt x="105384" y="1685048"/>
                    <a:pt x="96545" y="1682076"/>
                    <a:pt x="88925" y="1676132"/>
                  </a:cubicBezTo>
                  <a:cubicBezTo>
                    <a:pt x="80695" y="1669732"/>
                    <a:pt x="76581" y="1661654"/>
                    <a:pt x="76581" y="1651901"/>
                  </a:cubicBezTo>
                  <a:cubicBezTo>
                    <a:pt x="76581" y="1649615"/>
                    <a:pt x="77724" y="1645424"/>
                    <a:pt x="80010" y="1639328"/>
                  </a:cubicBezTo>
                  <a:close/>
                  <a:moveTo>
                    <a:pt x="61722" y="1639328"/>
                  </a:moveTo>
                  <a:lnTo>
                    <a:pt x="66065" y="1643214"/>
                  </a:lnTo>
                  <a:lnTo>
                    <a:pt x="56007" y="1659902"/>
                  </a:lnTo>
                  <a:cubicBezTo>
                    <a:pt x="47625" y="1673923"/>
                    <a:pt x="40005" y="1681543"/>
                    <a:pt x="33147" y="1682762"/>
                  </a:cubicBezTo>
                  <a:cubicBezTo>
                    <a:pt x="28879" y="1683524"/>
                    <a:pt x="24536" y="1685124"/>
                    <a:pt x="20116" y="1687562"/>
                  </a:cubicBezTo>
                  <a:lnTo>
                    <a:pt x="17830" y="1685048"/>
                  </a:lnTo>
                  <a:cubicBezTo>
                    <a:pt x="20421" y="1682000"/>
                    <a:pt x="22174" y="1677809"/>
                    <a:pt x="23088" y="1672475"/>
                  </a:cubicBezTo>
                  <a:cubicBezTo>
                    <a:pt x="25374" y="1664855"/>
                    <a:pt x="33299" y="1656854"/>
                    <a:pt x="46863" y="1648472"/>
                  </a:cubicBezTo>
                  <a:close/>
                  <a:moveTo>
                    <a:pt x="106299" y="1623326"/>
                  </a:moveTo>
                  <a:cubicBezTo>
                    <a:pt x="113004" y="1623326"/>
                    <a:pt x="118681" y="1625650"/>
                    <a:pt x="123329" y="1630298"/>
                  </a:cubicBezTo>
                  <a:cubicBezTo>
                    <a:pt x="127978" y="1634946"/>
                    <a:pt x="130302" y="1640623"/>
                    <a:pt x="130302" y="1647329"/>
                  </a:cubicBezTo>
                  <a:cubicBezTo>
                    <a:pt x="130302" y="1652510"/>
                    <a:pt x="128549" y="1657044"/>
                    <a:pt x="125044" y="1660931"/>
                  </a:cubicBezTo>
                  <a:cubicBezTo>
                    <a:pt x="121539" y="1664817"/>
                    <a:pt x="117195" y="1666760"/>
                    <a:pt x="112014" y="1666760"/>
                  </a:cubicBezTo>
                  <a:cubicBezTo>
                    <a:pt x="107746" y="1666760"/>
                    <a:pt x="104127" y="1665350"/>
                    <a:pt x="101155" y="1662531"/>
                  </a:cubicBezTo>
                  <a:cubicBezTo>
                    <a:pt x="98183" y="1659711"/>
                    <a:pt x="96697" y="1656168"/>
                    <a:pt x="96697" y="1651901"/>
                  </a:cubicBezTo>
                  <a:cubicBezTo>
                    <a:pt x="96697" y="1648548"/>
                    <a:pt x="97840" y="1645805"/>
                    <a:pt x="100126" y="1643671"/>
                  </a:cubicBezTo>
                  <a:cubicBezTo>
                    <a:pt x="102412" y="1641538"/>
                    <a:pt x="105232" y="1640471"/>
                    <a:pt x="108585" y="1640471"/>
                  </a:cubicBezTo>
                  <a:cubicBezTo>
                    <a:pt x="113157" y="1640471"/>
                    <a:pt x="115443" y="1642757"/>
                    <a:pt x="115443" y="1647329"/>
                  </a:cubicBezTo>
                  <a:cubicBezTo>
                    <a:pt x="115138" y="1649310"/>
                    <a:pt x="114376" y="1650834"/>
                    <a:pt x="113157" y="1651901"/>
                  </a:cubicBezTo>
                  <a:cubicBezTo>
                    <a:pt x="113157" y="1648853"/>
                    <a:pt x="111633" y="1647329"/>
                    <a:pt x="108585" y="1647329"/>
                  </a:cubicBezTo>
                  <a:cubicBezTo>
                    <a:pt x="104775" y="1647329"/>
                    <a:pt x="102870" y="1649234"/>
                    <a:pt x="102870" y="1653044"/>
                  </a:cubicBezTo>
                  <a:cubicBezTo>
                    <a:pt x="102870" y="1657616"/>
                    <a:pt x="105918" y="1659902"/>
                    <a:pt x="112014" y="1659902"/>
                  </a:cubicBezTo>
                  <a:cubicBezTo>
                    <a:pt x="115519" y="1659902"/>
                    <a:pt x="118300" y="1658530"/>
                    <a:pt x="120358" y="1655787"/>
                  </a:cubicBezTo>
                  <a:cubicBezTo>
                    <a:pt x="122415" y="1653044"/>
                    <a:pt x="123444" y="1649843"/>
                    <a:pt x="123444" y="1646186"/>
                  </a:cubicBezTo>
                  <a:cubicBezTo>
                    <a:pt x="123444" y="1642071"/>
                    <a:pt x="121996" y="1638566"/>
                    <a:pt x="119100" y="1635670"/>
                  </a:cubicBezTo>
                  <a:cubicBezTo>
                    <a:pt x="116205" y="1632775"/>
                    <a:pt x="112699" y="1631327"/>
                    <a:pt x="108585" y="1631327"/>
                  </a:cubicBezTo>
                  <a:cubicBezTo>
                    <a:pt x="104165" y="1631327"/>
                    <a:pt x="99974" y="1632470"/>
                    <a:pt x="96012" y="1634756"/>
                  </a:cubicBezTo>
                  <a:lnTo>
                    <a:pt x="90297" y="1629041"/>
                  </a:lnTo>
                  <a:cubicBezTo>
                    <a:pt x="97155" y="1625231"/>
                    <a:pt x="102489" y="1623326"/>
                    <a:pt x="106299" y="1623326"/>
                  </a:cubicBezTo>
                  <a:close/>
                  <a:moveTo>
                    <a:pt x="22860" y="1615325"/>
                  </a:moveTo>
                  <a:cubicBezTo>
                    <a:pt x="23774" y="1620659"/>
                    <a:pt x="25679" y="1625231"/>
                    <a:pt x="28575" y="1629041"/>
                  </a:cubicBezTo>
                  <a:cubicBezTo>
                    <a:pt x="32080" y="1633613"/>
                    <a:pt x="36271" y="1635899"/>
                    <a:pt x="41148" y="1635899"/>
                  </a:cubicBezTo>
                  <a:cubicBezTo>
                    <a:pt x="47091" y="1635746"/>
                    <a:pt x="56235" y="1632317"/>
                    <a:pt x="68580" y="1625612"/>
                  </a:cubicBezTo>
                  <a:lnTo>
                    <a:pt x="77724" y="1634756"/>
                  </a:lnTo>
                  <a:cubicBezTo>
                    <a:pt x="71628" y="1647862"/>
                    <a:pt x="68580" y="1657387"/>
                    <a:pt x="68580" y="1663331"/>
                  </a:cubicBezTo>
                  <a:cubicBezTo>
                    <a:pt x="68580" y="1667750"/>
                    <a:pt x="69799" y="1671713"/>
                    <a:pt x="72237" y="1675218"/>
                  </a:cubicBezTo>
                  <a:cubicBezTo>
                    <a:pt x="74676" y="1678723"/>
                    <a:pt x="78028" y="1680476"/>
                    <a:pt x="82296" y="1680476"/>
                  </a:cubicBezTo>
                  <a:cubicBezTo>
                    <a:pt x="79248" y="1683524"/>
                    <a:pt x="75819" y="1685048"/>
                    <a:pt x="72009" y="1685048"/>
                  </a:cubicBezTo>
                  <a:cubicBezTo>
                    <a:pt x="68199" y="1685048"/>
                    <a:pt x="65151" y="1683562"/>
                    <a:pt x="62865" y="1680590"/>
                  </a:cubicBezTo>
                  <a:cubicBezTo>
                    <a:pt x="60579" y="1677618"/>
                    <a:pt x="59436" y="1674151"/>
                    <a:pt x="59436" y="1670189"/>
                  </a:cubicBezTo>
                  <a:cubicBezTo>
                    <a:pt x="59436" y="1663178"/>
                    <a:pt x="62484" y="1654415"/>
                    <a:pt x="68580" y="1643900"/>
                  </a:cubicBezTo>
                  <a:lnTo>
                    <a:pt x="61722" y="1635899"/>
                  </a:lnTo>
                  <a:cubicBezTo>
                    <a:pt x="50901" y="1643519"/>
                    <a:pt x="42138" y="1647329"/>
                    <a:pt x="35433" y="1647329"/>
                  </a:cubicBezTo>
                  <a:cubicBezTo>
                    <a:pt x="30708" y="1647329"/>
                    <a:pt x="26860" y="1645500"/>
                    <a:pt x="23888" y="1641842"/>
                  </a:cubicBezTo>
                  <a:cubicBezTo>
                    <a:pt x="20917" y="1638185"/>
                    <a:pt x="19431" y="1633918"/>
                    <a:pt x="19431" y="1629041"/>
                  </a:cubicBezTo>
                  <a:cubicBezTo>
                    <a:pt x="19431" y="1622640"/>
                    <a:pt x="20574" y="1618068"/>
                    <a:pt x="22860" y="1615325"/>
                  </a:cubicBezTo>
                  <a:close/>
                  <a:moveTo>
                    <a:pt x="65151" y="1607324"/>
                  </a:moveTo>
                  <a:lnTo>
                    <a:pt x="96012" y="1639328"/>
                  </a:lnTo>
                  <a:lnTo>
                    <a:pt x="90754" y="1644814"/>
                  </a:lnTo>
                  <a:lnTo>
                    <a:pt x="59207" y="1612353"/>
                  </a:lnTo>
                  <a:close/>
                  <a:moveTo>
                    <a:pt x="56007" y="1573034"/>
                  </a:moveTo>
                  <a:cubicBezTo>
                    <a:pt x="62712" y="1573034"/>
                    <a:pt x="68427" y="1575167"/>
                    <a:pt x="73152" y="1579435"/>
                  </a:cubicBezTo>
                  <a:cubicBezTo>
                    <a:pt x="77876" y="1583702"/>
                    <a:pt x="80162" y="1589188"/>
                    <a:pt x="80010" y="1595894"/>
                  </a:cubicBezTo>
                  <a:cubicBezTo>
                    <a:pt x="79857" y="1602142"/>
                    <a:pt x="77952" y="1607857"/>
                    <a:pt x="74295" y="1613039"/>
                  </a:cubicBezTo>
                  <a:lnTo>
                    <a:pt x="68580" y="1608467"/>
                  </a:lnTo>
                  <a:cubicBezTo>
                    <a:pt x="70866" y="1604809"/>
                    <a:pt x="72009" y="1600999"/>
                    <a:pt x="72009" y="1597037"/>
                  </a:cubicBezTo>
                  <a:cubicBezTo>
                    <a:pt x="72009" y="1592922"/>
                    <a:pt x="70561" y="1589417"/>
                    <a:pt x="67665" y="1586521"/>
                  </a:cubicBezTo>
                  <a:cubicBezTo>
                    <a:pt x="64770" y="1583626"/>
                    <a:pt x="61264" y="1582178"/>
                    <a:pt x="57150" y="1582178"/>
                  </a:cubicBezTo>
                  <a:cubicBezTo>
                    <a:pt x="53797" y="1582178"/>
                    <a:pt x="50673" y="1583092"/>
                    <a:pt x="47777" y="1584921"/>
                  </a:cubicBezTo>
                  <a:cubicBezTo>
                    <a:pt x="44881" y="1586750"/>
                    <a:pt x="43434" y="1589264"/>
                    <a:pt x="43434" y="1592465"/>
                  </a:cubicBezTo>
                  <a:cubicBezTo>
                    <a:pt x="43434" y="1597799"/>
                    <a:pt x="45720" y="1600466"/>
                    <a:pt x="50292" y="1600466"/>
                  </a:cubicBezTo>
                  <a:cubicBezTo>
                    <a:pt x="54102" y="1600466"/>
                    <a:pt x="56007" y="1598561"/>
                    <a:pt x="56007" y="1594751"/>
                  </a:cubicBezTo>
                  <a:cubicBezTo>
                    <a:pt x="56007" y="1592465"/>
                    <a:pt x="54483" y="1590560"/>
                    <a:pt x="51435" y="1589036"/>
                  </a:cubicBezTo>
                  <a:cubicBezTo>
                    <a:pt x="58293" y="1589036"/>
                    <a:pt x="61722" y="1591703"/>
                    <a:pt x="61722" y="1597037"/>
                  </a:cubicBezTo>
                  <a:cubicBezTo>
                    <a:pt x="61722" y="1600085"/>
                    <a:pt x="60579" y="1602561"/>
                    <a:pt x="58293" y="1604466"/>
                  </a:cubicBezTo>
                  <a:cubicBezTo>
                    <a:pt x="56007" y="1606371"/>
                    <a:pt x="53340" y="1607324"/>
                    <a:pt x="50292" y="1607324"/>
                  </a:cubicBezTo>
                  <a:cubicBezTo>
                    <a:pt x="46024" y="1607324"/>
                    <a:pt x="42481" y="1605724"/>
                    <a:pt x="39662" y="1602523"/>
                  </a:cubicBezTo>
                  <a:cubicBezTo>
                    <a:pt x="36842" y="1599323"/>
                    <a:pt x="35433" y="1595589"/>
                    <a:pt x="35433" y="1591322"/>
                  </a:cubicBezTo>
                  <a:cubicBezTo>
                    <a:pt x="35433" y="1585988"/>
                    <a:pt x="37490" y="1581606"/>
                    <a:pt x="41605" y="1578177"/>
                  </a:cubicBezTo>
                  <a:cubicBezTo>
                    <a:pt x="45720" y="1574748"/>
                    <a:pt x="50520" y="1573034"/>
                    <a:pt x="56007" y="1573034"/>
                  </a:cubicBezTo>
                  <a:close/>
                  <a:moveTo>
                    <a:pt x="78867" y="1544459"/>
                  </a:moveTo>
                  <a:cubicBezTo>
                    <a:pt x="86182" y="1544459"/>
                    <a:pt x="92049" y="1548040"/>
                    <a:pt x="96469" y="1555203"/>
                  </a:cubicBezTo>
                  <a:cubicBezTo>
                    <a:pt x="99212" y="1559775"/>
                    <a:pt x="100584" y="1564957"/>
                    <a:pt x="100584" y="1570748"/>
                  </a:cubicBezTo>
                  <a:cubicBezTo>
                    <a:pt x="100584" y="1582178"/>
                    <a:pt x="96393" y="1595132"/>
                    <a:pt x="88011" y="1609610"/>
                  </a:cubicBezTo>
                  <a:lnTo>
                    <a:pt x="93726" y="1615325"/>
                  </a:lnTo>
                  <a:cubicBezTo>
                    <a:pt x="111252" y="1605419"/>
                    <a:pt x="122682" y="1600466"/>
                    <a:pt x="128016" y="1600466"/>
                  </a:cubicBezTo>
                  <a:cubicBezTo>
                    <a:pt x="136093" y="1600618"/>
                    <a:pt x="142798" y="1602371"/>
                    <a:pt x="148132" y="1605724"/>
                  </a:cubicBezTo>
                  <a:cubicBezTo>
                    <a:pt x="154533" y="1609838"/>
                    <a:pt x="157734" y="1615706"/>
                    <a:pt x="157734" y="1623326"/>
                  </a:cubicBezTo>
                  <a:cubicBezTo>
                    <a:pt x="157734" y="1626679"/>
                    <a:pt x="156591" y="1631441"/>
                    <a:pt x="154305" y="1637613"/>
                  </a:cubicBezTo>
                  <a:cubicBezTo>
                    <a:pt x="152019" y="1643786"/>
                    <a:pt x="150876" y="1648548"/>
                    <a:pt x="150876" y="1651901"/>
                  </a:cubicBezTo>
                  <a:cubicBezTo>
                    <a:pt x="150876" y="1654034"/>
                    <a:pt x="151638" y="1657082"/>
                    <a:pt x="153162" y="1661045"/>
                  </a:cubicBezTo>
                  <a:cubicBezTo>
                    <a:pt x="146304" y="1657387"/>
                    <a:pt x="142875" y="1650910"/>
                    <a:pt x="142875" y="1641614"/>
                  </a:cubicBezTo>
                  <a:cubicBezTo>
                    <a:pt x="142875" y="1633994"/>
                    <a:pt x="140398" y="1627517"/>
                    <a:pt x="135445" y="1622183"/>
                  </a:cubicBezTo>
                  <a:cubicBezTo>
                    <a:pt x="130492" y="1616849"/>
                    <a:pt x="124206" y="1614182"/>
                    <a:pt x="116586" y="1614182"/>
                  </a:cubicBezTo>
                  <a:cubicBezTo>
                    <a:pt x="107442" y="1614182"/>
                    <a:pt x="97536" y="1617992"/>
                    <a:pt x="86868" y="1625612"/>
                  </a:cubicBezTo>
                  <a:lnTo>
                    <a:pt x="77724" y="1616468"/>
                  </a:lnTo>
                  <a:cubicBezTo>
                    <a:pt x="86106" y="1606409"/>
                    <a:pt x="90297" y="1596884"/>
                    <a:pt x="90297" y="1587893"/>
                  </a:cubicBezTo>
                  <a:cubicBezTo>
                    <a:pt x="90297" y="1580730"/>
                    <a:pt x="88239" y="1574367"/>
                    <a:pt x="84124" y="1568805"/>
                  </a:cubicBezTo>
                  <a:cubicBezTo>
                    <a:pt x="80010" y="1563242"/>
                    <a:pt x="74447" y="1560461"/>
                    <a:pt x="67437" y="1560461"/>
                  </a:cubicBezTo>
                  <a:cubicBezTo>
                    <a:pt x="66522" y="1560461"/>
                    <a:pt x="65189" y="1560651"/>
                    <a:pt x="63436" y="1561032"/>
                  </a:cubicBezTo>
                  <a:cubicBezTo>
                    <a:pt x="61684" y="1561413"/>
                    <a:pt x="60350" y="1561604"/>
                    <a:pt x="59436" y="1561604"/>
                  </a:cubicBezTo>
                  <a:cubicBezTo>
                    <a:pt x="50596" y="1561604"/>
                    <a:pt x="44881" y="1558175"/>
                    <a:pt x="42291" y="1551317"/>
                  </a:cubicBezTo>
                  <a:cubicBezTo>
                    <a:pt x="44729" y="1552841"/>
                    <a:pt x="47396" y="1553603"/>
                    <a:pt x="50292" y="1553603"/>
                  </a:cubicBezTo>
                  <a:cubicBezTo>
                    <a:pt x="52882" y="1553603"/>
                    <a:pt x="55549" y="1552841"/>
                    <a:pt x="58293" y="1551317"/>
                  </a:cubicBezTo>
                  <a:cubicBezTo>
                    <a:pt x="66370" y="1546745"/>
                    <a:pt x="73228" y="1544459"/>
                    <a:pt x="78867" y="1544459"/>
                  </a:cubicBezTo>
                  <a:close/>
                  <a:moveTo>
                    <a:pt x="169164" y="1529600"/>
                  </a:moveTo>
                  <a:lnTo>
                    <a:pt x="171450" y="1531886"/>
                  </a:lnTo>
                  <a:lnTo>
                    <a:pt x="164592" y="1549031"/>
                  </a:lnTo>
                  <a:cubicBezTo>
                    <a:pt x="158648" y="1563966"/>
                    <a:pt x="151409" y="1574253"/>
                    <a:pt x="142875" y="1579892"/>
                  </a:cubicBezTo>
                  <a:lnTo>
                    <a:pt x="93954" y="1612124"/>
                  </a:lnTo>
                  <a:lnTo>
                    <a:pt x="90754" y="1609153"/>
                  </a:lnTo>
                  <a:lnTo>
                    <a:pt x="124587" y="1557032"/>
                  </a:lnTo>
                  <a:cubicBezTo>
                    <a:pt x="129311" y="1549717"/>
                    <a:pt x="138074" y="1543240"/>
                    <a:pt x="150876" y="1537601"/>
                  </a:cubicBezTo>
                  <a:close/>
                  <a:moveTo>
                    <a:pt x="18288" y="1474736"/>
                  </a:moveTo>
                  <a:lnTo>
                    <a:pt x="25146" y="1474736"/>
                  </a:lnTo>
                  <a:lnTo>
                    <a:pt x="25146" y="1592465"/>
                  </a:lnTo>
                  <a:cubicBezTo>
                    <a:pt x="25146" y="1599628"/>
                    <a:pt x="27394" y="1605800"/>
                    <a:pt x="31889" y="1610981"/>
                  </a:cubicBezTo>
                  <a:cubicBezTo>
                    <a:pt x="36385" y="1616163"/>
                    <a:pt x="42138" y="1618754"/>
                    <a:pt x="49149" y="1618754"/>
                  </a:cubicBezTo>
                  <a:cubicBezTo>
                    <a:pt x="52044" y="1618754"/>
                    <a:pt x="55473" y="1617992"/>
                    <a:pt x="59436" y="1616468"/>
                  </a:cubicBezTo>
                  <a:lnTo>
                    <a:pt x="65151" y="1622183"/>
                  </a:lnTo>
                  <a:cubicBezTo>
                    <a:pt x="59969" y="1625231"/>
                    <a:pt x="55016" y="1626755"/>
                    <a:pt x="50292" y="1626755"/>
                  </a:cubicBezTo>
                  <a:cubicBezTo>
                    <a:pt x="41300" y="1626755"/>
                    <a:pt x="33718" y="1623821"/>
                    <a:pt x="27546" y="1617954"/>
                  </a:cubicBezTo>
                  <a:cubicBezTo>
                    <a:pt x="21374" y="1612086"/>
                    <a:pt x="18288" y="1604733"/>
                    <a:pt x="18288" y="1595894"/>
                  </a:cubicBezTo>
                  <a:close/>
                  <a:moveTo>
                    <a:pt x="0" y="1474736"/>
                  </a:moveTo>
                  <a:lnTo>
                    <a:pt x="6858" y="1474736"/>
                  </a:lnTo>
                  <a:lnTo>
                    <a:pt x="6858" y="1696478"/>
                  </a:lnTo>
                  <a:lnTo>
                    <a:pt x="228600" y="1696478"/>
                  </a:lnTo>
                  <a:lnTo>
                    <a:pt x="228600" y="1703336"/>
                  </a:lnTo>
                  <a:lnTo>
                    <a:pt x="0" y="1703336"/>
                  </a:lnTo>
                  <a:close/>
                  <a:moveTo>
                    <a:pt x="80010" y="1270644"/>
                  </a:moveTo>
                  <a:lnTo>
                    <a:pt x="86868" y="1276359"/>
                  </a:lnTo>
                  <a:cubicBezTo>
                    <a:pt x="86106" y="1280931"/>
                    <a:pt x="85725" y="1283979"/>
                    <a:pt x="85725" y="1285503"/>
                  </a:cubicBezTo>
                  <a:cubicBezTo>
                    <a:pt x="85725" y="1292970"/>
                    <a:pt x="89535" y="1298990"/>
                    <a:pt x="97155" y="1303562"/>
                  </a:cubicBezTo>
                  <a:cubicBezTo>
                    <a:pt x="103708" y="1307525"/>
                    <a:pt x="110947" y="1309506"/>
                    <a:pt x="118872" y="1309506"/>
                  </a:cubicBezTo>
                  <a:lnTo>
                    <a:pt x="228600" y="1309506"/>
                  </a:lnTo>
                  <a:lnTo>
                    <a:pt x="228600" y="1316364"/>
                  </a:lnTo>
                  <a:lnTo>
                    <a:pt x="115443" y="1316364"/>
                  </a:lnTo>
                  <a:cubicBezTo>
                    <a:pt x="105384" y="1316364"/>
                    <a:pt x="96545" y="1313392"/>
                    <a:pt x="88925" y="1307448"/>
                  </a:cubicBezTo>
                  <a:cubicBezTo>
                    <a:pt x="80695" y="1301048"/>
                    <a:pt x="76581" y="1292970"/>
                    <a:pt x="76581" y="1283217"/>
                  </a:cubicBezTo>
                  <a:cubicBezTo>
                    <a:pt x="76581" y="1280931"/>
                    <a:pt x="77724" y="1276740"/>
                    <a:pt x="80010" y="1270644"/>
                  </a:cubicBezTo>
                  <a:close/>
                  <a:moveTo>
                    <a:pt x="61722" y="1270644"/>
                  </a:moveTo>
                  <a:lnTo>
                    <a:pt x="66065" y="1274530"/>
                  </a:lnTo>
                  <a:lnTo>
                    <a:pt x="56007" y="1291218"/>
                  </a:lnTo>
                  <a:cubicBezTo>
                    <a:pt x="47625" y="1305239"/>
                    <a:pt x="40005" y="1312859"/>
                    <a:pt x="33147" y="1314078"/>
                  </a:cubicBezTo>
                  <a:cubicBezTo>
                    <a:pt x="28879" y="1314840"/>
                    <a:pt x="24536" y="1316440"/>
                    <a:pt x="20116" y="1318878"/>
                  </a:cubicBezTo>
                  <a:lnTo>
                    <a:pt x="17830" y="1316364"/>
                  </a:lnTo>
                  <a:cubicBezTo>
                    <a:pt x="20421" y="1313316"/>
                    <a:pt x="22174" y="1309125"/>
                    <a:pt x="23088" y="1303791"/>
                  </a:cubicBezTo>
                  <a:cubicBezTo>
                    <a:pt x="25374" y="1296171"/>
                    <a:pt x="33299" y="1288170"/>
                    <a:pt x="46863" y="1279788"/>
                  </a:cubicBezTo>
                  <a:close/>
                  <a:moveTo>
                    <a:pt x="106299" y="1254642"/>
                  </a:moveTo>
                  <a:cubicBezTo>
                    <a:pt x="113004" y="1254642"/>
                    <a:pt x="118681" y="1256966"/>
                    <a:pt x="123329" y="1261614"/>
                  </a:cubicBezTo>
                  <a:cubicBezTo>
                    <a:pt x="127978" y="1266262"/>
                    <a:pt x="130302" y="1271939"/>
                    <a:pt x="130302" y="1278645"/>
                  </a:cubicBezTo>
                  <a:cubicBezTo>
                    <a:pt x="130302" y="1283826"/>
                    <a:pt x="128549" y="1288360"/>
                    <a:pt x="125044" y="1292247"/>
                  </a:cubicBezTo>
                  <a:cubicBezTo>
                    <a:pt x="121539" y="1296133"/>
                    <a:pt x="117195" y="1298076"/>
                    <a:pt x="112014" y="1298076"/>
                  </a:cubicBezTo>
                  <a:cubicBezTo>
                    <a:pt x="107746" y="1298076"/>
                    <a:pt x="104127" y="1296666"/>
                    <a:pt x="101155" y="1293847"/>
                  </a:cubicBezTo>
                  <a:cubicBezTo>
                    <a:pt x="98183" y="1291027"/>
                    <a:pt x="96697" y="1287484"/>
                    <a:pt x="96697" y="1283217"/>
                  </a:cubicBezTo>
                  <a:cubicBezTo>
                    <a:pt x="96697" y="1279864"/>
                    <a:pt x="97840" y="1277121"/>
                    <a:pt x="100126" y="1274987"/>
                  </a:cubicBezTo>
                  <a:cubicBezTo>
                    <a:pt x="102412" y="1272854"/>
                    <a:pt x="105232" y="1271787"/>
                    <a:pt x="108585" y="1271787"/>
                  </a:cubicBezTo>
                  <a:cubicBezTo>
                    <a:pt x="113157" y="1271787"/>
                    <a:pt x="115443" y="1274073"/>
                    <a:pt x="115443" y="1278645"/>
                  </a:cubicBezTo>
                  <a:cubicBezTo>
                    <a:pt x="115138" y="1280626"/>
                    <a:pt x="114376" y="1282150"/>
                    <a:pt x="113157" y="1283217"/>
                  </a:cubicBezTo>
                  <a:cubicBezTo>
                    <a:pt x="113157" y="1280169"/>
                    <a:pt x="111633" y="1278645"/>
                    <a:pt x="108585" y="1278645"/>
                  </a:cubicBezTo>
                  <a:cubicBezTo>
                    <a:pt x="104775" y="1278645"/>
                    <a:pt x="102870" y="1280550"/>
                    <a:pt x="102870" y="1284360"/>
                  </a:cubicBezTo>
                  <a:cubicBezTo>
                    <a:pt x="102870" y="1288932"/>
                    <a:pt x="105918" y="1291218"/>
                    <a:pt x="112014" y="1291218"/>
                  </a:cubicBezTo>
                  <a:cubicBezTo>
                    <a:pt x="115519" y="1291218"/>
                    <a:pt x="118300" y="1289846"/>
                    <a:pt x="120358" y="1287103"/>
                  </a:cubicBezTo>
                  <a:cubicBezTo>
                    <a:pt x="122415" y="1284360"/>
                    <a:pt x="123444" y="1281159"/>
                    <a:pt x="123444" y="1277502"/>
                  </a:cubicBezTo>
                  <a:cubicBezTo>
                    <a:pt x="123444" y="1273387"/>
                    <a:pt x="121996" y="1269882"/>
                    <a:pt x="119100" y="1266986"/>
                  </a:cubicBezTo>
                  <a:cubicBezTo>
                    <a:pt x="116205" y="1264091"/>
                    <a:pt x="112699" y="1262643"/>
                    <a:pt x="108585" y="1262643"/>
                  </a:cubicBezTo>
                  <a:cubicBezTo>
                    <a:pt x="104165" y="1262643"/>
                    <a:pt x="99974" y="1263786"/>
                    <a:pt x="96012" y="1266072"/>
                  </a:cubicBezTo>
                  <a:lnTo>
                    <a:pt x="90297" y="1260357"/>
                  </a:lnTo>
                  <a:cubicBezTo>
                    <a:pt x="97155" y="1256547"/>
                    <a:pt x="102489" y="1254642"/>
                    <a:pt x="106299" y="1254642"/>
                  </a:cubicBezTo>
                  <a:close/>
                  <a:moveTo>
                    <a:pt x="22860" y="1246641"/>
                  </a:moveTo>
                  <a:cubicBezTo>
                    <a:pt x="23774" y="1251975"/>
                    <a:pt x="25679" y="1256547"/>
                    <a:pt x="28575" y="1260357"/>
                  </a:cubicBezTo>
                  <a:cubicBezTo>
                    <a:pt x="32080" y="1264929"/>
                    <a:pt x="36271" y="1267215"/>
                    <a:pt x="41148" y="1267215"/>
                  </a:cubicBezTo>
                  <a:cubicBezTo>
                    <a:pt x="47091" y="1267062"/>
                    <a:pt x="56235" y="1263633"/>
                    <a:pt x="68580" y="1256928"/>
                  </a:cubicBezTo>
                  <a:lnTo>
                    <a:pt x="77724" y="1266072"/>
                  </a:lnTo>
                  <a:cubicBezTo>
                    <a:pt x="71628" y="1279178"/>
                    <a:pt x="68580" y="1288703"/>
                    <a:pt x="68580" y="1294647"/>
                  </a:cubicBezTo>
                  <a:cubicBezTo>
                    <a:pt x="68580" y="1299066"/>
                    <a:pt x="69799" y="1303029"/>
                    <a:pt x="72237" y="1306534"/>
                  </a:cubicBezTo>
                  <a:cubicBezTo>
                    <a:pt x="74676" y="1310039"/>
                    <a:pt x="78028" y="1311792"/>
                    <a:pt x="82296" y="1311792"/>
                  </a:cubicBezTo>
                  <a:cubicBezTo>
                    <a:pt x="79248" y="1314840"/>
                    <a:pt x="75819" y="1316364"/>
                    <a:pt x="72009" y="1316364"/>
                  </a:cubicBezTo>
                  <a:cubicBezTo>
                    <a:pt x="68199" y="1316364"/>
                    <a:pt x="65151" y="1314878"/>
                    <a:pt x="62865" y="1311906"/>
                  </a:cubicBezTo>
                  <a:cubicBezTo>
                    <a:pt x="60579" y="1308934"/>
                    <a:pt x="59436" y="1305467"/>
                    <a:pt x="59436" y="1301505"/>
                  </a:cubicBezTo>
                  <a:cubicBezTo>
                    <a:pt x="59436" y="1294494"/>
                    <a:pt x="62484" y="1285731"/>
                    <a:pt x="68580" y="1275216"/>
                  </a:cubicBezTo>
                  <a:lnTo>
                    <a:pt x="61722" y="1267215"/>
                  </a:lnTo>
                  <a:cubicBezTo>
                    <a:pt x="50901" y="1274835"/>
                    <a:pt x="42138" y="1278645"/>
                    <a:pt x="35433" y="1278645"/>
                  </a:cubicBezTo>
                  <a:cubicBezTo>
                    <a:pt x="30708" y="1278645"/>
                    <a:pt x="26860" y="1276816"/>
                    <a:pt x="23888" y="1273158"/>
                  </a:cubicBezTo>
                  <a:cubicBezTo>
                    <a:pt x="20917" y="1269501"/>
                    <a:pt x="19431" y="1265234"/>
                    <a:pt x="19431" y="1260357"/>
                  </a:cubicBezTo>
                  <a:cubicBezTo>
                    <a:pt x="19431" y="1253956"/>
                    <a:pt x="20574" y="1249384"/>
                    <a:pt x="22860" y="1246641"/>
                  </a:cubicBezTo>
                  <a:close/>
                  <a:moveTo>
                    <a:pt x="65151" y="1238640"/>
                  </a:moveTo>
                  <a:lnTo>
                    <a:pt x="96012" y="1270644"/>
                  </a:lnTo>
                  <a:lnTo>
                    <a:pt x="90754" y="1276130"/>
                  </a:lnTo>
                  <a:lnTo>
                    <a:pt x="59207" y="1243669"/>
                  </a:lnTo>
                  <a:close/>
                  <a:moveTo>
                    <a:pt x="56007" y="1204350"/>
                  </a:moveTo>
                  <a:cubicBezTo>
                    <a:pt x="62712" y="1204350"/>
                    <a:pt x="68427" y="1206483"/>
                    <a:pt x="73152" y="1210751"/>
                  </a:cubicBezTo>
                  <a:cubicBezTo>
                    <a:pt x="77876" y="1215018"/>
                    <a:pt x="80162" y="1220504"/>
                    <a:pt x="80010" y="1227210"/>
                  </a:cubicBezTo>
                  <a:cubicBezTo>
                    <a:pt x="79857" y="1233458"/>
                    <a:pt x="77952" y="1239173"/>
                    <a:pt x="74295" y="1244355"/>
                  </a:cubicBezTo>
                  <a:lnTo>
                    <a:pt x="68580" y="1239783"/>
                  </a:lnTo>
                  <a:cubicBezTo>
                    <a:pt x="70866" y="1236125"/>
                    <a:pt x="72009" y="1232315"/>
                    <a:pt x="72009" y="1228353"/>
                  </a:cubicBezTo>
                  <a:cubicBezTo>
                    <a:pt x="72009" y="1224238"/>
                    <a:pt x="70561" y="1220733"/>
                    <a:pt x="67665" y="1217837"/>
                  </a:cubicBezTo>
                  <a:cubicBezTo>
                    <a:pt x="64770" y="1214942"/>
                    <a:pt x="61264" y="1213494"/>
                    <a:pt x="57150" y="1213494"/>
                  </a:cubicBezTo>
                  <a:cubicBezTo>
                    <a:pt x="53797" y="1213494"/>
                    <a:pt x="50673" y="1214408"/>
                    <a:pt x="47777" y="1216237"/>
                  </a:cubicBezTo>
                  <a:cubicBezTo>
                    <a:pt x="44881" y="1218066"/>
                    <a:pt x="43434" y="1220580"/>
                    <a:pt x="43434" y="1223781"/>
                  </a:cubicBezTo>
                  <a:cubicBezTo>
                    <a:pt x="43434" y="1229115"/>
                    <a:pt x="45720" y="1231782"/>
                    <a:pt x="50292" y="1231782"/>
                  </a:cubicBezTo>
                  <a:cubicBezTo>
                    <a:pt x="54102" y="1231782"/>
                    <a:pt x="56007" y="1229877"/>
                    <a:pt x="56007" y="1226067"/>
                  </a:cubicBezTo>
                  <a:cubicBezTo>
                    <a:pt x="56007" y="1223781"/>
                    <a:pt x="54483" y="1221876"/>
                    <a:pt x="51435" y="1220352"/>
                  </a:cubicBezTo>
                  <a:cubicBezTo>
                    <a:pt x="58293" y="1220352"/>
                    <a:pt x="61722" y="1223019"/>
                    <a:pt x="61722" y="1228353"/>
                  </a:cubicBezTo>
                  <a:cubicBezTo>
                    <a:pt x="61722" y="1231401"/>
                    <a:pt x="60579" y="1233877"/>
                    <a:pt x="58293" y="1235782"/>
                  </a:cubicBezTo>
                  <a:cubicBezTo>
                    <a:pt x="56007" y="1237687"/>
                    <a:pt x="53340" y="1238640"/>
                    <a:pt x="50292" y="1238640"/>
                  </a:cubicBezTo>
                  <a:cubicBezTo>
                    <a:pt x="46024" y="1238640"/>
                    <a:pt x="42481" y="1237040"/>
                    <a:pt x="39662" y="1233839"/>
                  </a:cubicBezTo>
                  <a:cubicBezTo>
                    <a:pt x="36842" y="1230639"/>
                    <a:pt x="35433" y="1226905"/>
                    <a:pt x="35433" y="1222638"/>
                  </a:cubicBezTo>
                  <a:cubicBezTo>
                    <a:pt x="35433" y="1217304"/>
                    <a:pt x="37490" y="1212922"/>
                    <a:pt x="41605" y="1209493"/>
                  </a:cubicBezTo>
                  <a:cubicBezTo>
                    <a:pt x="45720" y="1206064"/>
                    <a:pt x="50520" y="1204350"/>
                    <a:pt x="56007" y="1204350"/>
                  </a:cubicBezTo>
                  <a:close/>
                  <a:moveTo>
                    <a:pt x="78867" y="1175775"/>
                  </a:moveTo>
                  <a:cubicBezTo>
                    <a:pt x="86182" y="1175775"/>
                    <a:pt x="92049" y="1179356"/>
                    <a:pt x="96469" y="1186519"/>
                  </a:cubicBezTo>
                  <a:cubicBezTo>
                    <a:pt x="99212" y="1191091"/>
                    <a:pt x="100584" y="1196273"/>
                    <a:pt x="100584" y="1202064"/>
                  </a:cubicBezTo>
                  <a:cubicBezTo>
                    <a:pt x="100584" y="1213494"/>
                    <a:pt x="96393" y="1226448"/>
                    <a:pt x="88011" y="1240926"/>
                  </a:cubicBezTo>
                  <a:lnTo>
                    <a:pt x="93726" y="1246641"/>
                  </a:lnTo>
                  <a:cubicBezTo>
                    <a:pt x="111252" y="1236735"/>
                    <a:pt x="122682" y="1231782"/>
                    <a:pt x="128016" y="1231782"/>
                  </a:cubicBezTo>
                  <a:cubicBezTo>
                    <a:pt x="136093" y="1231934"/>
                    <a:pt x="142798" y="1233687"/>
                    <a:pt x="148132" y="1237040"/>
                  </a:cubicBezTo>
                  <a:cubicBezTo>
                    <a:pt x="154533" y="1241154"/>
                    <a:pt x="157734" y="1247022"/>
                    <a:pt x="157734" y="1254642"/>
                  </a:cubicBezTo>
                  <a:cubicBezTo>
                    <a:pt x="157734" y="1257995"/>
                    <a:pt x="156591" y="1262757"/>
                    <a:pt x="154305" y="1268929"/>
                  </a:cubicBezTo>
                  <a:cubicBezTo>
                    <a:pt x="152019" y="1275102"/>
                    <a:pt x="150876" y="1279864"/>
                    <a:pt x="150876" y="1283217"/>
                  </a:cubicBezTo>
                  <a:cubicBezTo>
                    <a:pt x="150876" y="1285350"/>
                    <a:pt x="151638" y="1288398"/>
                    <a:pt x="153162" y="1292361"/>
                  </a:cubicBezTo>
                  <a:cubicBezTo>
                    <a:pt x="146304" y="1288703"/>
                    <a:pt x="142875" y="1282226"/>
                    <a:pt x="142875" y="1272930"/>
                  </a:cubicBezTo>
                  <a:cubicBezTo>
                    <a:pt x="142875" y="1265310"/>
                    <a:pt x="140398" y="1258833"/>
                    <a:pt x="135445" y="1253499"/>
                  </a:cubicBezTo>
                  <a:cubicBezTo>
                    <a:pt x="130492" y="1248165"/>
                    <a:pt x="124206" y="1245498"/>
                    <a:pt x="116586" y="1245498"/>
                  </a:cubicBezTo>
                  <a:cubicBezTo>
                    <a:pt x="107442" y="1245498"/>
                    <a:pt x="97536" y="1249308"/>
                    <a:pt x="86868" y="1256928"/>
                  </a:cubicBezTo>
                  <a:lnTo>
                    <a:pt x="77724" y="1247784"/>
                  </a:lnTo>
                  <a:cubicBezTo>
                    <a:pt x="86106" y="1237725"/>
                    <a:pt x="90297" y="1228200"/>
                    <a:pt x="90297" y="1219209"/>
                  </a:cubicBezTo>
                  <a:cubicBezTo>
                    <a:pt x="90297" y="1212046"/>
                    <a:pt x="88239" y="1205683"/>
                    <a:pt x="84124" y="1200121"/>
                  </a:cubicBezTo>
                  <a:cubicBezTo>
                    <a:pt x="80010" y="1194558"/>
                    <a:pt x="74447" y="1191777"/>
                    <a:pt x="67437" y="1191777"/>
                  </a:cubicBezTo>
                  <a:cubicBezTo>
                    <a:pt x="66522" y="1191777"/>
                    <a:pt x="65189" y="1191967"/>
                    <a:pt x="63436" y="1192348"/>
                  </a:cubicBezTo>
                  <a:cubicBezTo>
                    <a:pt x="61684" y="1192729"/>
                    <a:pt x="60350" y="1192920"/>
                    <a:pt x="59436" y="1192920"/>
                  </a:cubicBezTo>
                  <a:cubicBezTo>
                    <a:pt x="50596" y="1192920"/>
                    <a:pt x="44881" y="1189491"/>
                    <a:pt x="42291" y="1182633"/>
                  </a:cubicBezTo>
                  <a:cubicBezTo>
                    <a:pt x="44729" y="1184157"/>
                    <a:pt x="47396" y="1184919"/>
                    <a:pt x="50292" y="1184919"/>
                  </a:cubicBezTo>
                  <a:cubicBezTo>
                    <a:pt x="52882" y="1184919"/>
                    <a:pt x="55549" y="1184157"/>
                    <a:pt x="58293" y="1182633"/>
                  </a:cubicBezTo>
                  <a:cubicBezTo>
                    <a:pt x="66370" y="1178061"/>
                    <a:pt x="73228" y="1175775"/>
                    <a:pt x="78867" y="1175775"/>
                  </a:cubicBezTo>
                  <a:close/>
                  <a:moveTo>
                    <a:pt x="169164" y="1160916"/>
                  </a:moveTo>
                  <a:lnTo>
                    <a:pt x="171450" y="1163202"/>
                  </a:lnTo>
                  <a:lnTo>
                    <a:pt x="164592" y="1180347"/>
                  </a:lnTo>
                  <a:cubicBezTo>
                    <a:pt x="158648" y="1195282"/>
                    <a:pt x="151409" y="1205569"/>
                    <a:pt x="142875" y="1211208"/>
                  </a:cubicBezTo>
                  <a:lnTo>
                    <a:pt x="93954" y="1243440"/>
                  </a:lnTo>
                  <a:lnTo>
                    <a:pt x="90754" y="1240469"/>
                  </a:lnTo>
                  <a:lnTo>
                    <a:pt x="124587" y="1188348"/>
                  </a:lnTo>
                  <a:cubicBezTo>
                    <a:pt x="129311" y="1181033"/>
                    <a:pt x="138074" y="1174556"/>
                    <a:pt x="150876" y="1168917"/>
                  </a:cubicBezTo>
                  <a:close/>
                  <a:moveTo>
                    <a:pt x="18288" y="1106052"/>
                  </a:moveTo>
                  <a:lnTo>
                    <a:pt x="25146" y="1106052"/>
                  </a:lnTo>
                  <a:lnTo>
                    <a:pt x="25146" y="1223781"/>
                  </a:lnTo>
                  <a:cubicBezTo>
                    <a:pt x="25146" y="1230944"/>
                    <a:pt x="27394" y="1237116"/>
                    <a:pt x="31889" y="1242297"/>
                  </a:cubicBezTo>
                  <a:cubicBezTo>
                    <a:pt x="36385" y="1247479"/>
                    <a:pt x="42138" y="1250070"/>
                    <a:pt x="49149" y="1250070"/>
                  </a:cubicBezTo>
                  <a:cubicBezTo>
                    <a:pt x="52044" y="1250070"/>
                    <a:pt x="55473" y="1249308"/>
                    <a:pt x="59436" y="1247784"/>
                  </a:cubicBezTo>
                  <a:lnTo>
                    <a:pt x="65151" y="1253499"/>
                  </a:lnTo>
                  <a:cubicBezTo>
                    <a:pt x="59969" y="1256547"/>
                    <a:pt x="55016" y="1258071"/>
                    <a:pt x="50292" y="1258071"/>
                  </a:cubicBezTo>
                  <a:cubicBezTo>
                    <a:pt x="41300" y="1258071"/>
                    <a:pt x="33718" y="1255137"/>
                    <a:pt x="27546" y="1249270"/>
                  </a:cubicBezTo>
                  <a:cubicBezTo>
                    <a:pt x="21374" y="1243402"/>
                    <a:pt x="18288" y="1236049"/>
                    <a:pt x="18288" y="1227210"/>
                  </a:cubicBezTo>
                  <a:close/>
                  <a:moveTo>
                    <a:pt x="0" y="1106052"/>
                  </a:moveTo>
                  <a:lnTo>
                    <a:pt x="6858" y="1106052"/>
                  </a:lnTo>
                  <a:lnTo>
                    <a:pt x="6858" y="1327794"/>
                  </a:lnTo>
                  <a:lnTo>
                    <a:pt x="228600" y="1327794"/>
                  </a:lnTo>
                  <a:lnTo>
                    <a:pt x="228600" y="1334652"/>
                  </a:lnTo>
                  <a:lnTo>
                    <a:pt x="0" y="1334652"/>
                  </a:lnTo>
                  <a:close/>
                  <a:moveTo>
                    <a:pt x="80010" y="901960"/>
                  </a:moveTo>
                  <a:lnTo>
                    <a:pt x="86868" y="907675"/>
                  </a:lnTo>
                  <a:cubicBezTo>
                    <a:pt x="86106" y="912247"/>
                    <a:pt x="85725" y="915295"/>
                    <a:pt x="85725" y="916819"/>
                  </a:cubicBezTo>
                  <a:cubicBezTo>
                    <a:pt x="85725" y="924286"/>
                    <a:pt x="89535" y="930306"/>
                    <a:pt x="97155" y="934878"/>
                  </a:cubicBezTo>
                  <a:cubicBezTo>
                    <a:pt x="103708" y="938841"/>
                    <a:pt x="110947" y="940822"/>
                    <a:pt x="118872" y="940822"/>
                  </a:cubicBezTo>
                  <a:lnTo>
                    <a:pt x="228600" y="940822"/>
                  </a:lnTo>
                  <a:lnTo>
                    <a:pt x="228600" y="947680"/>
                  </a:lnTo>
                  <a:lnTo>
                    <a:pt x="115443" y="947680"/>
                  </a:lnTo>
                  <a:cubicBezTo>
                    <a:pt x="105384" y="947680"/>
                    <a:pt x="96545" y="944708"/>
                    <a:pt x="88925" y="938764"/>
                  </a:cubicBezTo>
                  <a:cubicBezTo>
                    <a:pt x="80695" y="932364"/>
                    <a:pt x="76581" y="924286"/>
                    <a:pt x="76581" y="914533"/>
                  </a:cubicBezTo>
                  <a:cubicBezTo>
                    <a:pt x="76581" y="912247"/>
                    <a:pt x="77724" y="908056"/>
                    <a:pt x="80010" y="901960"/>
                  </a:cubicBezTo>
                  <a:close/>
                  <a:moveTo>
                    <a:pt x="61722" y="901960"/>
                  </a:moveTo>
                  <a:lnTo>
                    <a:pt x="66065" y="905846"/>
                  </a:lnTo>
                  <a:lnTo>
                    <a:pt x="56007" y="922534"/>
                  </a:lnTo>
                  <a:cubicBezTo>
                    <a:pt x="47625" y="936555"/>
                    <a:pt x="40005" y="944175"/>
                    <a:pt x="33147" y="945394"/>
                  </a:cubicBezTo>
                  <a:cubicBezTo>
                    <a:pt x="28879" y="946156"/>
                    <a:pt x="24536" y="947756"/>
                    <a:pt x="20116" y="950194"/>
                  </a:cubicBezTo>
                  <a:lnTo>
                    <a:pt x="17830" y="947680"/>
                  </a:lnTo>
                  <a:cubicBezTo>
                    <a:pt x="20421" y="944632"/>
                    <a:pt x="22174" y="940441"/>
                    <a:pt x="23088" y="935107"/>
                  </a:cubicBezTo>
                  <a:cubicBezTo>
                    <a:pt x="25374" y="927487"/>
                    <a:pt x="33299" y="919486"/>
                    <a:pt x="46863" y="911104"/>
                  </a:cubicBezTo>
                  <a:close/>
                  <a:moveTo>
                    <a:pt x="106299" y="885958"/>
                  </a:moveTo>
                  <a:cubicBezTo>
                    <a:pt x="113004" y="885958"/>
                    <a:pt x="118681" y="888282"/>
                    <a:pt x="123329" y="892930"/>
                  </a:cubicBezTo>
                  <a:cubicBezTo>
                    <a:pt x="127978" y="897578"/>
                    <a:pt x="130302" y="903255"/>
                    <a:pt x="130302" y="909961"/>
                  </a:cubicBezTo>
                  <a:cubicBezTo>
                    <a:pt x="130302" y="915142"/>
                    <a:pt x="128549" y="919676"/>
                    <a:pt x="125044" y="923563"/>
                  </a:cubicBezTo>
                  <a:cubicBezTo>
                    <a:pt x="121539" y="927449"/>
                    <a:pt x="117195" y="929392"/>
                    <a:pt x="112014" y="929392"/>
                  </a:cubicBezTo>
                  <a:cubicBezTo>
                    <a:pt x="107746" y="929392"/>
                    <a:pt x="104127" y="927982"/>
                    <a:pt x="101155" y="925163"/>
                  </a:cubicBezTo>
                  <a:cubicBezTo>
                    <a:pt x="98183" y="922343"/>
                    <a:pt x="96697" y="918800"/>
                    <a:pt x="96697" y="914533"/>
                  </a:cubicBezTo>
                  <a:cubicBezTo>
                    <a:pt x="96697" y="911180"/>
                    <a:pt x="97840" y="908437"/>
                    <a:pt x="100126" y="906303"/>
                  </a:cubicBezTo>
                  <a:cubicBezTo>
                    <a:pt x="102412" y="904170"/>
                    <a:pt x="105232" y="903103"/>
                    <a:pt x="108585" y="903103"/>
                  </a:cubicBezTo>
                  <a:cubicBezTo>
                    <a:pt x="113157" y="903103"/>
                    <a:pt x="115443" y="905389"/>
                    <a:pt x="115443" y="909961"/>
                  </a:cubicBezTo>
                  <a:cubicBezTo>
                    <a:pt x="115138" y="911942"/>
                    <a:pt x="114376" y="913466"/>
                    <a:pt x="113157" y="914533"/>
                  </a:cubicBezTo>
                  <a:cubicBezTo>
                    <a:pt x="113157" y="911485"/>
                    <a:pt x="111633" y="909961"/>
                    <a:pt x="108585" y="909961"/>
                  </a:cubicBezTo>
                  <a:cubicBezTo>
                    <a:pt x="104775" y="909961"/>
                    <a:pt x="102870" y="911866"/>
                    <a:pt x="102870" y="915676"/>
                  </a:cubicBezTo>
                  <a:cubicBezTo>
                    <a:pt x="102870" y="920248"/>
                    <a:pt x="105918" y="922534"/>
                    <a:pt x="112014" y="922534"/>
                  </a:cubicBezTo>
                  <a:cubicBezTo>
                    <a:pt x="115519" y="922534"/>
                    <a:pt x="118300" y="921162"/>
                    <a:pt x="120358" y="918419"/>
                  </a:cubicBezTo>
                  <a:cubicBezTo>
                    <a:pt x="122415" y="915676"/>
                    <a:pt x="123444" y="912475"/>
                    <a:pt x="123444" y="908818"/>
                  </a:cubicBezTo>
                  <a:cubicBezTo>
                    <a:pt x="123444" y="904703"/>
                    <a:pt x="121996" y="901198"/>
                    <a:pt x="119100" y="898302"/>
                  </a:cubicBezTo>
                  <a:cubicBezTo>
                    <a:pt x="116205" y="895407"/>
                    <a:pt x="112699" y="893959"/>
                    <a:pt x="108585" y="893959"/>
                  </a:cubicBezTo>
                  <a:cubicBezTo>
                    <a:pt x="104165" y="893959"/>
                    <a:pt x="99974" y="895102"/>
                    <a:pt x="96012" y="897388"/>
                  </a:cubicBezTo>
                  <a:lnTo>
                    <a:pt x="90297" y="891673"/>
                  </a:lnTo>
                  <a:cubicBezTo>
                    <a:pt x="97155" y="887863"/>
                    <a:pt x="102489" y="885958"/>
                    <a:pt x="106299" y="885958"/>
                  </a:cubicBezTo>
                  <a:close/>
                  <a:moveTo>
                    <a:pt x="22860" y="877957"/>
                  </a:moveTo>
                  <a:cubicBezTo>
                    <a:pt x="23774" y="883291"/>
                    <a:pt x="25679" y="887863"/>
                    <a:pt x="28575" y="891673"/>
                  </a:cubicBezTo>
                  <a:cubicBezTo>
                    <a:pt x="32080" y="896245"/>
                    <a:pt x="36271" y="898531"/>
                    <a:pt x="41148" y="898531"/>
                  </a:cubicBezTo>
                  <a:cubicBezTo>
                    <a:pt x="47091" y="898378"/>
                    <a:pt x="56235" y="894949"/>
                    <a:pt x="68580" y="888244"/>
                  </a:cubicBezTo>
                  <a:lnTo>
                    <a:pt x="77724" y="897388"/>
                  </a:lnTo>
                  <a:cubicBezTo>
                    <a:pt x="71628" y="910494"/>
                    <a:pt x="68580" y="920019"/>
                    <a:pt x="68580" y="925963"/>
                  </a:cubicBezTo>
                  <a:cubicBezTo>
                    <a:pt x="68580" y="930382"/>
                    <a:pt x="69799" y="934345"/>
                    <a:pt x="72237" y="937850"/>
                  </a:cubicBezTo>
                  <a:cubicBezTo>
                    <a:pt x="74676" y="941355"/>
                    <a:pt x="78028" y="943108"/>
                    <a:pt x="82296" y="943108"/>
                  </a:cubicBezTo>
                  <a:cubicBezTo>
                    <a:pt x="79248" y="946156"/>
                    <a:pt x="75819" y="947680"/>
                    <a:pt x="72009" y="947680"/>
                  </a:cubicBezTo>
                  <a:cubicBezTo>
                    <a:pt x="68199" y="947680"/>
                    <a:pt x="65151" y="946194"/>
                    <a:pt x="62865" y="943222"/>
                  </a:cubicBezTo>
                  <a:cubicBezTo>
                    <a:pt x="60579" y="940250"/>
                    <a:pt x="59436" y="936783"/>
                    <a:pt x="59436" y="932821"/>
                  </a:cubicBezTo>
                  <a:cubicBezTo>
                    <a:pt x="59436" y="925810"/>
                    <a:pt x="62484" y="917047"/>
                    <a:pt x="68580" y="906532"/>
                  </a:cubicBezTo>
                  <a:lnTo>
                    <a:pt x="61722" y="898531"/>
                  </a:lnTo>
                  <a:cubicBezTo>
                    <a:pt x="50901" y="906151"/>
                    <a:pt x="42138" y="909961"/>
                    <a:pt x="35433" y="909961"/>
                  </a:cubicBezTo>
                  <a:cubicBezTo>
                    <a:pt x="30708" y="909961"/>
                    <a:pt x="26860" y="908132"/>
                    <a:pt x="23888" y="904474"/>
                  </a:cubicBezTo>
                  <a:cubicBezTo>
                    <a:pt x="20917" y="900817"/>
                    <a:pt x="19431" y="896550"/>
                    <a:pt x="19431" y="891673"/>
                  </a:cubicBezTo>
                  <a:cubicBezTo>
                    <a:pt x="19431" y="885272"/>
                    <a:pt x="20574" y="880700"/>
                    <a:pt x="22860" y="877957"/>
                  </a:cubicBezTo>
                  <a:close/>
                  <a:moveTo>
                    <a:pt x="65151" y="869956"/>
                  </a:moveTo>
                  <a:lnTo>
                    <a:pt x="96012" y="901960"/>
                  </a:lnTo>
                  <a:lnTo>
                    <a:pt x="90754" y="907446"/>
                  </a:lnTo>
                  <a:lnTo>
                    <a:pt x="59207" y="874985"/>
                  </a:lnTo>
                  <a:close/>
                  <a:moveTo>
                    <a:pt x="56007" y="835666"/>
                  </a:moveTo>
                  <a:cubicBezTo>
                    <a:pt x="62712" y="835666"/>
                    <a:pt x="68427" y="837799"/>
                    <a:pt x="73152" y="842067"/>
                  </a:cubicBezTo>
                  <a:cubicBezTo>
                    <a:pt x="77876" y="846334"/>
                    <a:pt x="80162" y="851820"/>
                    <a:pt x="80010" y="858526"/>
                  </a:cubicBezTo>
                  <a:cubicBezTo>
                    <a:pt x="79857" y="864774"/>
                    <a:pt x="77952" y="870489"/>
                    <a:pt x="74295" y="875671"/>
                  </a:cubicBezTo>
                  <a:lnTo>
                    <a:pt x="68580" y="871099"/>
                  </a:lnTo>
                  <a:cubicBezTo>
                    <a:pt x="70866" y="867441"/>
                    <a:pt x="72009" y="863631"/>
                    <a:pt x="72009" y="859669"/>
                  </a:cubicBezTo>
                  <a:cubicBezTo>
                    <a:pt x="72009" y="855554"/>
                    <a:pt x="70561" y="852049"/>
                    <a:pt x="67665" y="849153"/>
                  </a:cubicBezTo>
                  <a:cubicBezTo>
                    <a:pt x="64770" y="846258"/>
                    <a:pt x="61264" y="844810"/>
                    <a:pt x="57150" y="844810"/>
                  </a:cubicBezTo>
                  <a:cubicBezTo>
                    <a:pt x="53797" y="844810"/>
                    <a:pt x="50673" y="845724"/>
                    <a:pt x="47777" y="847553"/>
                  </a:cubicBezTo>
                  <a:cubicBezTo>
                    <a:pt x="44881" y="849382"/>
                    <a:pt x="43434" y="851896"/>
                    <a:pt x="43434" y="855097"/>
                  </a:cubicBezTo>
                  <a:cubicBezTo>
                    <a:pt x="43434" y="860431"/>
                    <a:pt x="45720" y="863098"/>
                    <a:pt x="50292" y="863098"/>
                  </a:cubicBezTo>
                  <a:cubicBezTo>
                    <a:pt x="54102" y="863098"/>
                    <a:pt x="56007" y="861193"/>
                    <a:pt x="56007" y="857383"/>
                  </a:cubicBezTo>
                  <a:cubicBezTo>
                    <a:pt x="56007" y="855097"/>
                    <a:pt x="54483" y="853192"/>
                    <a:pt x="51435" y="851668"/>
                  </a:cubicBezTo>
                  <a:cubicBezTo>
                    <a:pt x="58293" y="851668"/>
                    <a:pt x="61722" y="854335"/>
                    <a:pt x="61722" y="859669"/>
                  </a:cubicBezTo>
                  <a:cubicBezTo>
                    <a:pt x="61722" y="862717"/>
                    <a:pt x="60579" y="865193"/>
                    <a:pt x="58293" y="867098"/>
                  </a:cubicBezTo>
                  <a:cubicBezTo>
                    <a:pt x="56007" y="869003"/>
                    <a:pt x="53340" y="869956"/>
                    <a:pt x="50292" y="869956"/>
                  </a:cubicBezTo>
                  <a:cubicBezTo>
                    <a:pt x="46024" y="869956"/>
                    <a:pt x="42481" y="868356"/>
                    <a:pt x="39662" y="865155"/>
                  </a:cubicBezTo>
                  <a:cubicBezTo>
                    <a:pt x="36842" y="861955"/>
                    <a:pt x="35433" y="858221"/>
                    <a:pt x="35433" y="853954"/>
                  </a:cubicBezTo>
                  <a:cubicBezTo>
                    <a:pt x="35433" y="848620"/>
                    <a:pt x="37490" y="844238"/>
                    <a:pt x="41605" y="840809"/>
                  </a:cubicBezTo>
                  <a:cubicBezTo>
                    <a:pt x="45720" y="837380"/>
                    <a:pt x="50520" y="835666"/>
                    <a:pt x="56007" y="835666"/>
                  </a:cubicBezTo>
                  <a:close/>
                  <a:moveTo>
                    <a:pt x="78867" y="807091"/>
                  </a:moveTo>
                  <a:cubicBezTo>
                    <a:pt x="86182" y="807091"/>
                    <a:pt x="92049" y="810672"/>
                    <a:pt x="96469" y="817835"/>
                  </a:cubicBezTo>
                  <a:cubicBezTo>
                    <a:pt x="99212" y="822407"/>
                    <a:pt x="100584" y="827589"/>
                    <a:pt x="100584" y="833380"/>
                  </a:cubicBezTo>
                  <a:cubicBezTo>
                    <a:pt x="100584" y="844810"/>
                    <a:pt x="96393" y="857764"/>
                    <a:pt x="88011" y="872242"/>
                  </a:cubicBezTo>
                  <a:lnTo>
                    <a:pt x="93726" y="877957"/>
                  </a:lnTo>
                  <a:cubicBezTo>
                    <a:pt x="111252" y="868051"/>
                    <a:pt x="122682" y="863098"/>
                    <a:pt x="128016" y="863098"/>
                  </a:cubicBezTo>
                  <a:cubicBezTo>
                    <a:pt x="136093" y="863250"/>
                    <a:pt x="142798" y="865003"/>
                    <a:pt x="148132" y="868356"/>
                  </a:cubicBezTo>
                  <a:cubicBezTo>
                    <a:pt x="154533" y="872470"/>
                    <a:pt x="157734" y="878338"/>
                    <a:pt x="157734" y="885958"/>
                  </a:cubicBezTo>
                  <a:cubicBezTo>
                    <a:pt x="157734" y="889311"/>
                    <a:pt x="156591" y="894073"/>
                    <a:pt x="154305" y="900245"/>
                  </a:cubicBezTo>
                  <a:cubicBezTo>
                    <a:pt x="152019" y="906418"/>
                    <a:pt x="150876" y="911180"/>
                    <a:pt x="150876" y="914533"/>
                  </a:cubicBezTo>
                  <a:cubicBezTo>
                    <a:pt x="150876" y="916666"/>
                    <a:pt x="151638" y="919714"/>
                    <a:pt x="153162" y="923677"/>
                  </a:cubicBezTo>
                  <a:cubicBezTo>
                    <a:pt x="146304" y="920019"/>
                    <a:pt x="142875" y="913542"/>
                    <a:pt x="142875" y="904246"/>
                  </a:cubicBezTo>
                  <a:cubicBezTo>
                    <a:pt x="142875" y="896626"/>
                    <a:pt x="140398" y="890149"/>
                    <a:pt x="135445" y="884815"/>
                  </a:cubicBezTo>
                  <a:cubicBezTo>
                    <a:pt x="130492" y="879481"/>
                    <a:pt x="124206" y="876814"/>
                    <a:pt x="116586" y="876814"/>
                  </a:cubicBezTo>
                  <a:cubicBezTo>
                    <a:pt x="107442" y="876814"/>
                    <a:pt x="97536" y="880624"/>
                    <a:pt x="86868" y="888244"/>
                  </a:cubicBezTo>
                  <a:lnTo>
                    <a:pt x="77724" y="879100"/>
                  </a:lnTo>
                  <a:cubicBezTo>
                    <a:pt x="86106" y="869041"/>
                    <a:pt x="90297" y="859516"/>
                    <a:pt x="90297" y="850525"/>
                  </a:cubicBezTo>
                  <a:cubicBezTo>
                    <a:pt x="90297" y="843362"/>
                    <a:pt x="88239" y="836999"/>
                    <a:pt x="84124" y="831437"/>
                  </a:cubicBezTo>
                  <a:cubicBezTo>
                    <a:pt x="80010" y="825874"/>
                    <a:pt x="74447" y="823093"/>
                    <a:pt x="67437" y="823093"/>
                  </a:cubicBezTo>
                  <a:cubicBezTo>
                    <a:pt x="66522" y="823093"/>
                    <a:pt x="65189" y="823283"/>
                    <a:pt x="63436" y="823664"/>
                  </a:cubicBezTo>
                  <a:cubicBezTo>
                    <a:pt x="61684" y="824045"/>
                    <a:pt x="60350" y="824236"/>
                    <a:pt x="59436" y="824236"/>
                  </a:cubicBezTo>
                  <a:cubicBezTo>
                    <a:pt x="50596" y="824236"/>
                    <a:pt x="44881" y="820807"/>
                    <a:pt x="42291" y="813949"/>
                  </a:cubicBezTo>
                  <a:cubicBezTo>
                    <a:pt x="44729" y="815473"/>
                    <a:pt x="47396" y="816235"/>
                    <a:pt x="50292" y="816235"/>
                  </a:cubicBezTo>
                  <a:cubicBezTo>
                    <a:pt x="52882" y="816235"/>
                    <a:pt x="55549" y="815473"/>
                    <a:pt x="58293" y="813949"/>
                  </a:cubicBezTo>
                  <a:cubicBezTo>
                    <a:pt x="66370" y="809377"/>
                    <a:pt x="73228" y="807091"/>
                    <a:pt x="78867" y="807091"/>
                  </a:cubicBezTo>
                  <a:close/>
                  <a:moveTo>
                    <a:pt x="169164" y="792232"/>
                  </a:moveTo>
                  <a:lnTo>
                    <a:pt x="171450" y="794518"/>
                  </a:lnTo>
                  <a:lnTo>
                    <a:pt x="164592" y="811663"/>
                  </a:lnTo>
                  <a:cubicBezTo>
                    <a:pt x="158648" y="826598"/>
                    <a:pt x="151409" y="836885"/>
                    <a:pt x="142875" y="842524"/>
                  </a:cubicBezTo>
                  <a:lnTo>
                    <a:pt x="93954" y="874756"/>
                  </a:lnTo>
                  <a:lnTo>
                    <a:pt x="90754" y="871785"/>
                  </a:lnTo>
                  <a:lnTo>
                    <a:pt x="124587" y="819664"/>
                  </a:lnTo>
                  <a:cubicBezTo>
                    <a:pt x="129311" y="812349"/>
                    <a:pt x="138074" y="805872"/>
                    <a:pt x="150876" y="800233"/>
                  </a:cubicBezTo>
                  <a:close/>
                  <a:moveTo>
                    <a:pt x="18288" y="737368"/>
                  </a:moveTo>
                  <a:lnTo>
                    <a:pt x="25146" y="737368"/>
                  </a:lnTo>
                  <a:lnTo>
                    <a:pt x="25146" y="855097"/>
                  </a:lnTo>
                  <a:cubicBezTo>
                    <a:pt x="25146" y="862260"/>
                    <a:pt x="27394" y="868432"/>
                    <a:pt x="31889" y="873613"/>
                  </a:cubicBezTo>
                  <a:cubicBezTo>
                    <a:pt x="36385" y="878795"/>
                    <a:pt x="42138" y="881386"/>
                    <a:pt x="49149" y="881386"/>
                  </a:cubicBezTo>
                  <a:cubicBezTo>
                    <a:pt x="52044" y="881386"/>
                    <a:pt x="55473" y="880624"/>
                    <a:pt x="59436" y="879100"/>
                  </a:cubicBezTo>
                  <a:lnTo>
                    <a:pt x="65151" y="884815"/>
                  </a:lnTo>
                  <a:cubicBezTo>
                    <a:pt x="59969" y="887863"/>
                    <a:pt x="55016" y="889387"/>
                    <a:pt x="50292" y="889387"/>
                  </a:cubicBezTo>
                  <a:cubicBezTo>
                    <a:pt x="41300" y="889387"/>
                    <a:pt x="33718" y="886453"/>
                    <a:pt x="27546" y="880586"/>
                  </a:cubicBezTo>
                  <a:cubicBezTo>
                    <a:pt x="21374" y="874718"/>
                    <a:pt x="18288" y="867365"/>
                    <a:pt x="18288" y="858526"/>
                  </a:cubicBezTo>
                  <a:close/>
                  <a:moveTo>
                    <a:pt x="0" y="737368"/>
                  </a:moveTo>
                  <a:lnTo>
                    <a:pt x="6858" y="737368"/>
                  </a:lnTo>
                  <a:lnTo>
                    <a:pt x="6858" y="959110"/>
                  </a:lnTo>
                  <a:lnTo>
                    <a:pt x="228600" y="959110"/>
                  </a:lnTo>
                  <a:lnTo>
                    <a:pt x="228600" y="965968"/>
                  </a:lnTo>
                  <a:lnTo>
                    <a:pt x="0" y="965968"/>
                  </a:lnTo>
                  <a:close/>
                  <a:moveTo>
                    <a:pt x="80010" y="533276"/>
                  </a:moveTo>
                  <a:lnTo>
                    <a:pt x="86868" y="538991"/>
                  </a:lnTo>
                  <a:cubicBezTo>
                    <a:pt x="86106" y="543563"/>
                    <a:pt x="85725" y="546611"/>
                    <a:pt x="85725" y="548135"/>
                  </a:cubicBezTo>
                  <a:cubicBezTo>
                    <a:pt x="85725" y="555602"/>
                    <a:pt x="89535" y="561622"/>
                    <a:pt x="97155" y="566194"/>
                  </a:cubicBezTo>
                  <a:cubicBezTo>
                    <a:pt x="103708" y="570157"/>
                    <a:pt x="110947" y="572138"/>
                    <a:pt x="118872" y="572138"/>
                  </a:cubicBezTo>
                  <a:lnTo>
                    <a:pt x="228600" y="572138"/>
                  </a:lnTo>
                  <a:lnTo>
                    <a:pt x="228600" y="578996"/>
                  </a:lnTo>
                  <a:lnTo>
                    <a:pt x="115443" y="578996"/>
                  </a:lnTo>
                  <a:cubicBezTo>
                    <a:pt x="105384" y="578996"/>
                    <a:pt x="96545" y="576024"/>
                    <a:pt x="88925" y="570080"/>
                  </a:cubicBezTo>
                  <a:cubicBezTo>
                    <a:pt x="80695" y="563680"/>
                    <a:pt x="76581" y="555602"/>
                    <a:pt x="76581" y="545849"/>
                  </a:cubicBezTo>
                  <a:cubicBezTo>
                    <a:pt x="76581" y="543563"/>
                    <a:pt x="77724" y="539372"/>
                    <a:pt x="80010" y="533276"/>
                  </a:cubicBezTo>
                  <a:close/>
                  <a:moveTo>
                    <a:pt x="61722" y="533276"/>
                  </a:moveTo>
                  <a:lnTo>
                    <a:pt x="66065" y="537162"/>
                  </a:lnTo>
                  <a:lnTo>
                    <a:pt x="56007" y="553850"/>
                  </a:lnTo>
                  <a:cubicBezTo>
                    <a:pt x="47625" y="567871"/>
                    <a:pt x="40005" y="575491"/>
                    <a:pt x="33147" y="576710"/>
                  </a:cubicBezTo>
                  <a:cubicBezTo>
                    <a:pt x="28879" y="577472"/>
                    <a:pt x="24536" y="579072"/>
                    <a:pt x="20116" y="581510"/>
                  </a:cubicBezTo>
                  <a:lnTo>
                    <a:pt x="17830" y="578996"/>
                  </a:lnTo>
                  <a:cubicBezTo>
                    <a:pt x="20421" y="575948"/>
                    <a:pt x="22174" y="571757"/>
                    <a:pt x="23088" y="566423"/>
                  </a:cubicBezTo>
                  <a:cubicBezTo>
                    <a:pt x="25374" y="558803"/>
                    <a:pt x="33299" y="550802"/>
                    <a:pt x="46863" y="542420"/>
                  </a:cubicBezTo>
                  <a:close/>
                  <a:moveTo>
                    <a:pt x="106299" y="517274"/>
                  </a:moveTo>
                  <a:cubicBezTo>
                    <a:pt x="113004" y="517274"/>
                    <a:pt x="118681" y="519598"/>
                    <a:pt x="123329" y="524246"/>
                  </a:cubicBezTo>
                  <a:cubicBezTo>
                    <a:pt x="127978" y="528894"/>
                    <a:pt x="130302" y="534571"/>
                    <a:pt x="130302" y="541277"/>
                  </a:cubicBezTo>
                  <a:cubicBezTo>
                    <a:pt x="130302" y="546458"/>
                    <a:pt x="128549" y="550992"/>
                    <a:pt x="125044" y="554879"/>
                  </a:cubicBezTo>
                  <a:cubicBezTo>
                    <a:pt x="121539" y="558765"/>
                    <a:pt x="117195" y="560708"/>
                    <a:pt x="112014" y="560708"/>
                  </a:cubicBezTo>
                  <a:cubicBezTo>
                    <a:pt x="107746" y="560708"/>
                    <a:pt x="104127" y="559298"/>
                    <a:pt x="101155" y="556479"/>
                  </a:cubicBezTo>
                  <a:cubicBezTo>
                    <a:pt x="98183" y="553659"/>
                    <a:pt x="96697" y="550116"/>
                    <a:pt x="96697" y="545849"/>
                  </a:cubicBezTo>
                  <a:cubicBezTo>
                    <a:pt x="96697" y="542496"/>
                    <a:pt x="97840" y="539753"/>
                    <a:pt x="100126" y="537619"/>
                  </a:cubicBezTo>
                  <a:cubicBezTo>
                    <a:pt x="102412" y="535486"/>
                    <a:pt x="105232" y="534419"/>
                    <a:pt x="108585" y="534419"/>
                  </a:cubicBezTo>
                  <a:cubicBezTo>
                    <a:pt x="113157" y="534419"/>
                    <a:pt x="115443" y="536705"/>
                    <a:pt x="115443" y="541277"/>
                  </a:cubicBezTo>
                  <a:cubicBezTo>
                    <a:pt x="115138" y="543258"/>
                    <a:pt x="114376" y="544782"/>
                    <a:pt x="113157" y="545849"/>
                  </a:cubicBezTo>
                  <a:cubicBezTo>
                    <a:pt x="113157" y="542801"/>
                    <a:pt x="111633" y="541277"/>
                    <a:pt x="108585" y="541277"/>
                  </a:cubicBezTo>
                  <a:cubicBezTo>
                    <a:pt x="104775" y="541277"/>
                    <a:pt x="102870" y="543182"/>
                    <a:pt x="102870" y="546992"/>
                  </a:cubicBezTo>
                  <a:cubicBezTo>
                    <a:pt x="102870" y="551564"/>
                    <a:pt x="105918" y="553850"/>
                    <a:pt x="112014" y="553850"/>
                  </a:cubicBezTo>
                  <a:cubicBezTo>
                    <a:pt x="115519" y="553850"/>
                    <a:pt x="118300" y="552478"/>
                    <a:pt x="120358" y="549735"/>
                  </a:cubicBezTo>
                  <a:cubicBezTo>
                    <a:pt x="122415" y="546992"/>
                    <a:pt x="123444" y="543791"/>
                    <a:pt x="123444" y="540134"/>
                  </a:cubicBezTo>
                  <a:cubicBezTo>
                    <a:pt x="123444" y="536019"/>
                    <a:pt x="121996" y="532514"/>
                    <a:pt x="119100" y="529618"/>
                  </a:cubicBezTo>
                  <a:cubicBezTo>
                    <a:pt x="116205" y="526723"/>
                    <a:pt x="112699" y="525275"/>
                    <a:pt x="108585" y="525275"/>
                  </a:cubicBezTo>
                  <a:cubicBezTo>
                    <a:pt x="104165" y="525275"/>
                    <a:pt x="99974" y="526418"/>
                    <a:pt x="96012" y="528704"/>
                  </a:cubicBezTo>
                  <a:lnTo>
                    <a:pt x="90297" y="522989"/>
                  </a:lnTo>
                  <a:cubicBezTo>
                    <a:pt x="97155" y="519179"/>
                    <a:pt x="102489" y="517274"/>
                    <a:pt x="106299" y="517274"/>
                  </a:cubicBezTo>
                  <a:close/>
                  <a:moveTo>
                    <a:pt x="22860" y="509273"/>
                  </a:moveTo>
                  <a:cubicBezTo>
                    <a:pt x="23774" y="514607"/>
                    <a:pt x="25679" y="519179"/>
                    <a:pt x="28575" y="522989"/>
                  </a:cubicBezTo>
                  <a:cubicBezTo>
                    <a:pt x="32080" y="527561"/>
                    <a:pt x="36271" y="529847"/>
                    <a:pt x="41148" y="529847"/>
                  </a:cubicBezTo>
                  <a:cubicBezTo>
                    <a:pt x="47091" y="529694"/>
                    <a:pt x="56235" y="526265"/>
                    <a:pt x="68580" y="519560"/>
                  </a:cubicBezTo>
                  <a:lnTo>
                    <a:pt x="77724" y="528704"/>
                  </a:lnTo>
                  <a:cubicBezTo>
                    <a:pt x="71628" y="541810"/>
                    <a:pt x="68580" y="551335"/>
                    <a:pt x="68580" y="557279"/>
                  </a:cubicBezTo>
                  <a:cubicBezTo>
                    <a:pt x="68580" y="561698"/>
                    <a:pt x="69799" y="565661"/>
                    <a:pt x="72237" y="569166"/>
                  </a:cubicBezTo>
                  <a:cubicBezTo>
                    <a:pt x="74676" y="572671"/>
                    <a:pt x="78028" y="574424"/>
                    <a:pt x="82296" y="574424"/>
                  </a:cubicBezTo>
                  <a:cubicBezTo>
                    <a:pt x="79248" y="577472"/>
                    <a:pt x="75819" y="578996"/>
                    <a:pt x="72009" y="578996"/>
                  </a:cubicBezTo>
                  <a:cubicBezTo>
                    <a:pt x="68199" y="578996"/>
                    <a:pt x="65151" y="577510"/>
                    <a:pt x="62865" y="574538"/>
                  </a:cubicBezTo>
                  <a:cubicBezTo>
                    <a:pt x="60579" y="571566"/>
                    <a:pt x="59436" y="568099"/>
                    <a:pt x="59436" y="564137"/>
                  </a:cubicBezTo>
                  <a:cubicBezTo>
                    <a:pt x="59436" y="557126"/>
                    <a:pt x="62484" y="548363"/>
                    <a:pt x="68580" y="537848"/>
                  </a:cubicBezTo>
                  <a:lnTo>
                    <a:pt x="61722" y="529847"/>
                  </a:lnTo>
                  <a:cubicBezTo>
                    <a:pt x="50901" y="537467"/>
                    <a:pt x="42138" y="541277"/>
                    <a:pt x="35433" y="541277"/>
                  </a:cubicBezTo>
                  <a:cubicBezTo>
                    <a:pt x="30708" y="541277"/>
                    <a:pt x="26860" y="539448"/>
                    <a:pt x="23888" y="535790"/>
                  </a:cubicBezTo>
                  <a:cubicBezTo>
                    <a:pt x="20917" y="532133"/>
                    <a:pt x="19431" y="527866"/>
                    <a:pt x="19431" y="522989"/>
                  </a:cubicBezTo>
                  <a:cubicBezTo>
                    <a:pt x="19431" y="516588"/>
                    <a:pt x="20574" y="512016"/>
                    <a:pt x="22860" y="509273"/>
                  </a:cubicBezTo>
                  <a:close/>
                  <a:moveTo>
                    <a:pt x="65151" y="501272"/>
                  </a:moveTo>
                  <a:lnTo>
                    <a:pt x="96012" y="533276"/>
                  </a:lnTo>
                  <a:lnTo>
                    <a:pt x="90754" y="538762"/>
                  </a:lnTo>
                  <a:lnTo>
                    <a:pt x="59207" y="506301"/>
                  </a:lnTo>
                  <a:close/>
                  <a:moveTo>
                    <a:pt x="56007" y="466982"/>
                  </a:moveTo>
                  <a:cubicBezTo>
                    <a:pt x="62712" y="466982"/>
                    <a:pt x="68427" y="469115"/>
                    <a:pt x="73152" y="473383"/>
                  </a:cubicBezTo>
                  <a:cubicBezTo>
                    <a:pt x="77876" y="477650"/>
                    <a:pt x="80162" y="483136"/>
                    <a:pt x="80010" y="489842"/>
                  </a:cubicBezTo>
                  <a:cubicBezTo>
                    <a:pt x="79857" y="496090"/>
                    <a:pt x="77952" y="501805"/>
                    <a:pt x="74295" y="506987"/>
                  </a:cubicBezTo>
                  <a:lnTo>
                    <a:pt x="68580" y="502415"/>
                  </a:lnTo>
                  <a:cubicBezTo>
                    <a:pt x="70866" y="498757"/>
                    <a:pt x="72009" y="494947"/>
                    <a:pt x="72009" y="490985"/>
                  </a:cubicBezTo>
                  <a:cubicBezTo>
                    <a:pt x="72009" y="486870"/>
                    <a:pt x="70561" y="483365"/>
                    <a:pt x="67665" y="480469"/>
                  </a:cubicBezTo>
                  <a:cubicBezTo>
                    <a:pt x="64770" y="477574"/>
                    <a:pt x="61264" y="476126"/>
                    <a:pt x="57150" y="476126"/>
                  </a:cubicBezTo>
                  <a:cubicBezTo>
                    <a:pt x="53797" y="476126"/>
                    <a:pt x="50673" y="477040"/>
                    <a:pt x="47777" y="478869"/>
                  </a:cubicBezTo>
                  <a:cubicBezTo>
                    <a:pt x="44881" y="480698"/>
                    <a:pt x="43434" y="483212"/>
                    <a:pt x="43434" y="486413"/>
                  </a:cubicBezTo>
                  <a:cubicBezTo>
                    <a:pt x="43434" y="491747"/>
                    <a:pt x="45720" y="494414"/>
                    <a:pt x="50292" y="494414"/>
                  </a:cubicBezTo>
                  <a:cubicBezTo>
                    <a:pt x="54102" y="494414"/>
                    <a:pt x="56007" y="492509"/>
                    <a:pt x="56007" y="488699"/>
                  </a:cubicBezTo>
                  <a:cubicBezTo>
                    <a:pt x="56007" y="486413"/>
                    <a:pt x="54483" y="484508"/>
                    <a:pt x="51435" y="482984"/>
                  </a:cubicBezTo>
                  <a:cubicBezTo>
                    <a:pt x="58293" y="482984"/>
                    <a:pt x="61722" y="485651"/>
                    <a:pt x="61722" y="490985"/>
                  </a:cubicBezTo>
                  <a:cubicBezTo>
                    <a:pt x="61722" y="494033"/>
                    <a:pt x="60579" y="496509"/>
                    <a:pt x="58293" y="498414"/>
                  </a:cubicBezTo>
                  <a:cubicBezTo>
                    <a:pt x="56007" y="500319"/>
                    <a:pt x="53340" y="501272"/>
                    <a:pt x="50292" y="501272"/>
                  </a:cubicBezTo>
                  <a:cubicBezTo>
                    <a:pt x="46024" y="501272"/>
                    <a:pt x="42481" y="499672"/>
                    <a:pt x="39662" y="496471"/>
                  </a:cubicBezTo>
                  <a:cubicBezTo>
                    <a:pt x="36842" y="493271"/>
                    <a:pt x="35433" y="489537"/>
                    <a:pt x="35433" y="485270"/>
                  </a:cubicBezTo>
                  <a:cubicBezTo>
                    <a:pt x="35433" y="479936"/>
                    <a:pt x="37490" y="475554"/>
                    <a:pt x="41605" y="472125"/>
                  </a:cubicBezTo>
                  <a:cubicBezTo>
                    <a:pt x="45720" y="468696"/>
                    <a:pt x="50520" y="466982"/>
                    <a:pt x="56007" y="466982"/>
                  </a:cubicBezTo>
                  <a:close/>
                  <a:moveTo>
                    <a:pt x="78867" y="438407"/>
                  </a:moveTo>
                  <a:cubicBezTo>
                    <a:pt x="86182" y="438407"/>
                    <a:pt x="92049" y="441988"/>
                    <a:pt x="96469" y="449151"/>
                  </a:cubicBezTo>
                  <a:cubicBezTo>
                    <a:pt x="99212" y="453723"/>
                    <a:pt x="100584" y="458905"/>
                    <a:pt x="100584" y="464696"/>
                  </a:cubicBezTo>
                  <a:cubicBezTo>
                    <a:pt x="100584" y="476126"/>
                    <a:pt x="96393" y="489080"/>
                    <a:pt x="88011" y="503558"/>
                  </a:cubicBezTo>
                  <a:lnTo>
                    <a:pt x="93726" y="509273"/>
                  </a:lnTo>
                  <a:cubicBezTo>
                    <a:pt x="111252" y="499367"/>
                    <a:pt x="122682" y="494414"/>
                    <a:pt x="128016" y="494414"/>
                  </a:cubicBezTo>
                  <a:cubicBezTo>
                    <a:pt x="136093" y="494566"/>
                    <a:pt x="142798" y="496319"/>
                    <a:pt x="148132" y="499672"/>
                  </a:cubicBezTo>
                  <a:cubicBezTo>
                    <a:pt x="154533" y="503786"/>
                    <a:pt x="157734" y="509654"/>
                    <a:pt x="157734" y="517274"/>
                  </a:cubicBezTo>
                  <a:cubicBezTo>
                    <a:pt x="157734" y="520627"/>
                    <a:pt x="156591" y="525389"/>
                    <a:pt x="154305" y="531561"/>
                  </a:cubicBezTo>
                  <a:cubicBezTo>
                    <a:pt x="152019" y="537734"/>
                    <a:pt x="150876" y="542496"/>
                    <a:pt x="150876" y="545849"/>
                  </a:cubicBezTo>
                  <a:cubicBezTo>
                    <a:pt x="150876" y="547982"/>
                    <a:pt x="151638" y="551030"/>
                    <a:pt x="153162" y="554993"/>
                  </a:cubicBezTo>
                  <a:cubicBezTo>
                    <a:pt x="146304" y="551335"/>
                    <a:pt x="142875" y="544858"/>
                    <a:pt x="142875" y="535562"/>
                  </a:cubicBezTo>
                  <a:cubicBezTo>
                    <a:pt x="142875" y="527942"/>
                    <a:pt x="140398" y="521465"/>
                    <a:pt x="135445" y="516131"/>
                  </a:cubicBezTo>
                  <a:cubicBezTo>
                    <a:pt x="130492" y="510797"/>
                    <a:pt x="124206" y="508130"/>
                    <a:pt x="116586" y="508130"/>
                  </a:cubicBezTo>
                  <a:cubicBezTo>
                    <a:pt x="107442" y="508130"/>
                    <a:pt x="97536" y="511940"/>
                    <a:pt x="86868" y="519560"/>
                  </a:cubicBezTo>
                  <a:lnTo>
                    <a:pt x="77724" y="510416"/>
                  </a:lnTo>
                  <a:cubicBezTo>
                    <a:pt x="86106" y="500357"/>
                    <a:pt x="90297" y="490832"/>
                    <a:pt x="90297" y="481841"/>
                  </a:cubicBezTo>
                  <a:cubicBezTo>
                    <a:pt x="90297" y="474678"/>
                    <a:pt x="88239" y="468315"/>
                    <a:pt x="84124" y="462753"/>
                  </a:cubicBezTo>
                  <a:cubicBezTo>
                    <a:pt x="80010" y="457190"/>
                    <a:pt x="74447" y="454409"/>
                    <a:pt x="67437" y="454409"/>
                  </a:cubicBezTo>
                  <a:cubicBezTo>
                    <a:pt x="66522" y="454409"/>
                    <a:pt x="65189" y="454599"/>
                    <a:pt x="63436" y="454980"/>
                  </a:cubicBezTo>
                  <a:cubicBezTo>
                    <a:pt x="61684" y="455361"/>
                    <a:pt x="60350" y="455552"/>
                    <a:pt x="59436" y="455552"/>
                  </a:cubicBezTo>
                  <a:cubicBezTo>
                    <a:pt x="50596" y="455552"/>
                    <a:pt x="44881" y="452123"/>
                    <a:pt x="42291" y="445265"/>
                  </a:cubicBezTo>
                  <a:cubicBezTo>
                    <a:pt x="44729" y="446789"/>
                    <a:pt x="47396" y="447551"/>
                    <a:pt x="50292" y="447551"/>
                  </a:cubicBezTo>
                  <a:cubicBezTo>
                    <a:pt x="52882" y="447551"/>
                    <a:pt x="55549" y="446789"/>
                    <a:pt x="58293" y="445265"/>
                  </a:cubicBezTo>
                  <a:cubicBezTo>
                    <a:pt x="66370" y="440693"/>
                    <a:pt x="73228" y="438407"/>
                    <a:pt x="78867" y="438407"/>
                  </a:cubicBezTo>
                  <a:close/>
                  <a:moveTo>
                    <a:pt x="169164" y="423548"/>
                  </a:moveTo>
                  <a:lnTo>
                    <a:pt x="171450" y="425834"/>
                  </a:lnTo>
                  <a:lnTo>
                    <a:pt x="164592" y="442979"/>
                  </a:lnTo>
                  <a:cubicBezTo>
                    <a:pt x="158648" y="457914"/>
                    <a:pt x="151409" y="468201"/>
                    <a:pt x="142875" y="473840"/>
                  </a:cubicBezTo>
                  <a:lnTo>
                    <a:pt x="93954" y="506072"/>
                  </a:lnTo>
                  <a:lnTo>
                    <a:pt x="90754" y="503101"/>
                  </a:lnTo>
                  <a:lnTo>
                    <a:pt x="124587" y="450980"/>
                  </a:lnTo>
                  <a:cubicBezTo>
                    <a:pt x="129311" y="443665"/>
                    <a:pt x="138074" y="437188"/>
                    <a:pt x="150876" y="431549"/>
                  </a:cubicBezTo>
                  <a:close/>
                  <a:moveTo>
                    <a:pt x="18288" y="368684"/>
                  </a:moveTo>
                  <a:lnTo>
                    <a:pt x="25146" y="368684"/>
                  </a:lnTo>
                  <a:lnTo>
                    <a:pt x="25146" y="486413"/>
                  </a:lnTo>
                  <a:cubicBezTo>
                    <a:pt x="25146" y="493576"/>
                    <a:pt x="27394" y="499748"/>
                    <a:pt x="31889" y="504929"/>
                  </a:cubicBezTo>
                  <a:cubicBezTo>
                    <a:pt x="36385" y="510111"/>
                    <a:pt x="42138" y="512702"/>
                    <a:pt x="49149" y="512702"/>
                  </a:cubicBezTo>
                  <a:cubicBezTo>
                    <a:pt x="52044" y="512702"/>
                    <a:pt x="55473" y="511940"/>
                    <a:pt x="59436" y="510416"/>
                  </a:cubicBezTo>
                  <a:lnTo>
                    <a:pt x="65151" y="516131"/>
                  </a:lnTo>
                  <a:cubicBezTo>
                    <a:pt x="59969" y="519179"/>
                    <a:pt x="55016" y="520703"/>
                    <a:pt x="50292" y="520703"/>
                  </a:cubicBezTo>
                  <a:cubicBezTo>
                    <a:pt x="41300" y="520703"/>
                    <a:pt x="33718" y="517769"/>
                    <a:pt x="27546" y="511902"/>
                  </a:cubicBezTo>
                  <a:cubicBezTo>
                    <a:pt x="21374" y="506034"/>
                    <a:pt x="18288" y="498681"/>
                    <a:pt x="18288" y="489842"/>
                  </a:cubicBezTo>
                  <a:close/>
                  <a:moveTo>
                    <a:pt x="0" y="368684"/>
                  </a:moveTo>
                  <a:lnTo>
                    <a:pt x="6858" y="368684"/>
                  </a:lnTo>
                  <a:lnTo>
                    <a:pt x="6858" y="590426"/>
                  </a:lnTo>
                  <a:lnTo>
                    <a:pt x="228600" y="590426"/>
                  </a:lnTo>
                  <a:lnTo>
                    <a:pt x="228600" y="597284"/>
                  </a:lnTo>
                  <a:lnTo>
                    <a:pt x="0" y="597284"/>
                  </a:lnTo>
                  <a:close/>
                  <a:moveTo>
                    <a:pt x="80010" y="164592"/>
                  </a:moveTo>
                  <a:lnTo>
                    <a:pt x="86868" y="170307"/>
                  </a:lnTo>
                  <a:cubicBezTo>
                    <a:pt x="86106" y="174879"/>
                    <a:pt x="85725" y="177927"/>
                    <a:pt x="85725" y="179451"/>
                  </a:cubicBezTo>
                  <a:cubicBezTo>
                    <a:pt x="85725" y="186919"/>
                    <a:pt x="89535" y="192938"/>
                    <a:pt x="97155" y="197510"/>
                  </a:cubicBezTo>
                  <a:cubicBezTo>
                    <a:pt x="103708" y="201473"/>
                    <a:pt x="110947" y="203454"/>
                    <a:pt x="118872" y="203454"/>
                  </a:cubicBezTo>
                  <a:lnTo>
                    <a:pt x="228600" y="203454"/>
                  </a:lnTo>
                  <a:lnTo>
                    <a:pt x="228600" y="210312"/>
                  </a:lnTo>
                  <a:lnTo>
                    <a:pt x="115443" y="210312"/>
                  </a:lnTo>
                  <a:cubicBezTo>
                    <a:pt x="105384" y="210312"/>
                    <a:pt x="96545" y="207340"/>
                    <a:pt x="88925" y="201397"/>
                  </a:cubicBezTo>
                  <a:cubicBezTo>
                    <a:pt x="80695" y="194996"/>
                    <a:pt x="76581" y="186919"/>
                    <a:pt x="76581" y="177165"/>
                  </a:cubicBezTo>
                  <a:cubicBezTo>
                    <a:pt x="76581" y="174879"/>
                    <a:pt x="77724" y="170688"/>
                    <a:pt x="80010" y="164592"/>
                  </a:cubicBezTo>
                  <a:close/>
                  <a:moveTo>
                    <a:pt x="61722" y="164592"/>
                  </a:moveTo>
                  <a:lnTo>
                    <a:pt x="66065" y="168478"/>
                  </a:lnTo>
                  <a:lnTo>
                    <a:pt x="56007" y="185166"/>
                  </a:lnTo>
                  <a:cubicBezTo>
                    <a:pt x="47625" y="199187"/>
                    <a:pt x="40005" y="206807"/>
                    <a:pt x="33147" y="208026"/>
                  </a:cubicBezTo>
                  <a:cubicBezTo>
                    <a:pt x="28879" y="208788"/>
                    <a:pt x="24536" y="210388"/>
                    <a:pt x="20116" y="212827"/>
                  </a:cubicBezTo>
                  <a:lnTo>
                    <a:pt x="17830" y="210312"/>
                  </a:lnTo>
                  <a:cubicBezTo>
                    <a:pt x="20421" y="207264"/>
                    <a:pt x="22174" y="203073"/>
                    <a:pt x="23088" y="197739"/>
                  </a:cubicBezTo>
                  <a:cubicBezTo>
                    <a:pt x="25374" y="190119"/>
                    <a:pt x="33299" y="182118"/>
                    <a:pt x="46863" y="173736"/>
                  </a:cubicBezTo>
                  <a:close/>
                  <a:moveTo>
                    <a:pt x="106299" y="148590"/>
                  </a:moveTo>
                  <a:cubicBezTo>
                    <a:pt x="113004" y="148590"/>
                    <a:pt x="118681" y="150914"/>
                    <a:pt x="123329" y="155562"/>
                  </a:cubicBezTo>
                  <a:cubicBezTo>
                    <a:pt x="127978" y="160210"/>
                    <a:pt x="130302" y="165887"/>
                    <a:pt x="130302" y="172593"/>
                  </a:cubicBezTo>
                  <a:cubicBezTo>
                    <a:pt x="130302" y="177775"/>
                    <a:pt x="128549" y="182308"/>
                    <a:pt x="125044" y="186195"/>
                  </a:cubicBezTo>
                  <a:cubicBezTo>
                    <a:pt x="121539" y="190081"/>
                    <a:pt x="117195" y="192024"/>
                    <a:pt x="112014" y="192024"/>
                  </a:cubicBezTo>
                  <a:cubicBezTo>
                    <a:pt x="107746" y="192024"/>
                    <a:pt x="104127" y="190614"/>
                    <a:pt x="101155" y="187795"/>
                  </a:cubicBezTo>
                  <a:cubicBezTo>
                    <a:pt x="98183" y="184975"/>
                    <a:pt x="96697" y="181432"/>
                    <a:pt x="96697" y="177165"/>
                  </a:cubicBezTo>
                  <a:cubicBezTo>
                    <a:pt x="96697" y="173812"/>
                    <a:pt x="97840" y="171069"/>
                    <a:pt x="100126" y="168935"/>
                  </a:cubicBezTo>
                  <a:cubicBezTo>
                    <a:pt x="102412" y="166802"/>
                    <a:pt x="105232" y="165735"/>
                    <a:pt x="108585" y="165735"/>
                  </a:cubicBezTo>
                  <a:cubicBezTo>
                    <a:pt x="113157" y="165735"/>
                    <a:pt x="115443" y="168021"/>
                    <a:pt x="115443" y="172593"/>
                  </a:cubicBezTo>
                  <a:cubicBezTo>
                    <a:pt x="115138" y="174574"/>
                    <a:pt x="114376" y="176098"/>
                    <a:pt x="113157" y="177165"/>
                  </a:cubicBezTo>
                  <a:cubicBezTo>
                    <a:pt x="113157" y="174117"/>
                    <a:pt x="111633" y="172593"/>
                    <a:pt x="108585" y="172593"/>
                  </a:cubicBezTo>
                  <a:cubicBezTo>
                    <a:pt x="104775" y="172593"/>
                    <a:pt x="102870" y="174498"/>
                    <a:pt x="102870" y="178308"/>
                  </a:cubicBezTo>
                  <a:cubicBezTo>
                    <a:pt x="102870" y="182880"/>
                    <a:pt x="105918" y="185166"/>
                    <a:pt x="112014" y="185166"/>
                  </a:cubicBezTo>
                  <a:cubicBezTo>
                    <a:pt x="115519" y="185166"/>
                    <a:pt x="118300" y="183794"/>
                    <a:pt x="120358" y="181051"/>
                  </a:cubicBezTo>
                  <a:cubicBezTo>
                    <a:pt x="122415" y="178308"/>
                    <a:pt x="123444" y="175108"/>
                    <a:pt x="123444" y="171450"/>
                  </a:cubicBezTo>
                  <a:cubicBezTo>
                    <a:pt x="123444" y="167335"/>
                    <a:pt x="121996" y="163830"/>
                    <a:pt x="119100" y="160934"/>
                  </a:cubicBezTo>
                  <a:cubicBezTo>
                    <a:pt x="116205" y="158039"/>
                    <a:pt x="112699" y="156591"/>
                    <a:pt x="108585" y="156591"/>
                  </a:cubicBezTo>
                  <a:cubicBezTo>
                    <a:pt x="104165" y="156591"/>
                    <a:pt x="99974" y="157734"/>
                    <a:pt x="96012" y="160020"/>
                  </a:cubicBezTo>
                  <a:lnTo>
                    <a:pt x="90297" y="154305"/>
                  </a:lnTo>
                  <a:cubicBezTo>
                    <a:pt x="97155" y="150495"/>
                    <a:pt x="102489" y="148590"/>
                    <a:pt x="106299" y="148590"/>
                  </a:cubicBezTo>
                  <a:close/>
                  <a:moveTo>
                    <a:pt x="22860" y="140589"/>
                  </a:moveTo>
                  <a:cubicBezTo>
                    <a:pt x="23774" y="145923"/>
                    <a:pt x="25679" y="150495"/>
                    <a:pt x="28575" y="154305"/>
                  </a:cubicBezTo>
                  <a:cubicBezTo>
                    <a:pt x="32080" y="158877"/>
                    <a:pt x="36271" y="161163"/>
                    <a:pt x="41148" y="161163"/>
                  </a:cubicBezTo>
                  <a:cubicBezTo>
                    <a:pt x="47091" y="161011"/>
                    <a:pt x="56235" y="157582"/>
                    <a:pt x="68580" y="150876"/>
                  </a:cubicBezTo>
                  <a:lnTo>
                    <a:pt x="77724" y="160020"/>
                  </a:lnTo>
                  <a:cubicBezTo>
                    <a:pt x="71628" y="173126"/>
                    <a:pt x="68580" y="182651"/>
                    <a:pt x="68580" y="188595"/>
                  </a:cubicBezTo>
                  <a:cubicBezTo>
                    <a:pt x="68580" y="193015"/>
                    <a:pt x="69799" y="196977"/>
                    <a:pt x="72237" y="200482"/>
                  </a:cubicBezTo>
                  <a:cubicBezTo>
                    <a:pt x="74676" y="203987"/>
                    <a:pt x="78028" y="205740"/>
                    <a:pt x="82296" y="205740"/>
                  </a:cubicBezTo>
                  <a:cubicBezTo>
                    <a:pt x="79248" y="208788"/>
                    <a:pt x="75819" y="210312"/>
                    <a:pt x="72009" y="210312"/>
                  </a:cubicBezTo>
                  <a:cubicBezTo>
                    <a:pt x="68199" y="210312"/>
                    <a:pt x="65151" y="208826"/>
                    <a:pt x="62865" y="205854"/>
                  </a:cubicBezTo>
                  <a:cubicBezTo>
                    <a:pt x="60579" y="202882"/>
                    <a:pt x="59436" y="199415"/>
                    <a:pt x="59436" y="195453"/>
                  </a:cubicBezTo>
                  <a:cubicBezTo>
                    <a:pt x="59436" y="188443"/>
                    <a:pt x="62484" y="179680"/>
                    <a:pt x="68580" y="169164"/>
                  </a:cubicBezTo>
                  <a:lnTo>
                    <a:pt x="61722" y="161163"/>
                  </a:lnTo>
                  <a:cubicBezTo>
                    <a:pt x="50901" y="168783"/>
                    <a:pt x="42138" y="172593"/>
                    <a:pt x="35433" y="172593"/>
                  </a:cubicBezTo>
                  <a:cubicBezTo>
                    <a:pt x="30708" y="172593"/>
                    <a:pt x="26860" y="170764"/>
                    <a:pt x="23888" y="167107"/>
                  </a:cubicBezTo>
                  <a:cubicBezTo>
                    <a:pt x="20917" y="163449"/>
                    <a:pt x="19431" y="159182"/>
                    <a:pt x="19431" y="154305"/>
                  </a:cubicBezTo>
                  <a:cubicBezTo>
                    <a:pt x="19431" y="147904"/>
                    <a:pt x="20574" y="143332"/>
                    <a:pt x="22860" y="140589"/>
                  </a:cubicBezTo>
                  <a:close/>
                  <a:moveTo>
                    <a:pt x="65151" y="132588"/>
                  </a:moveTo>
                  <a:lnTo>
                    <a:pt x="96012" y="164592"/>
                  </a:lnTo>
                  <a:lnTo>
                    <a:pt x="90754" y="170078"/>
                  </a:lnTo>
                  <a:lnTo>
                    <a:pt x="59207" y="137617"/>
                  </a:lnTo>
                  <a:close/>
                  <a:moveTo>
                    <a:pt x="56007" y="98298"/>
                  </a:moveTo>
                  <a:cubicBezTo>
                    <a:pt x="62712" y="98298"/>
                    <a:pt x="68427" y="100432"/>
                    <a:pt x="73152" y="104699"/>
                  </a:cubicBezTo>
                  <a:cubicBezTo>
                    <a:pt x="77876" y="108966"/>
                    <a:pt x="80162" y="114452"/>
                    <a:pt x="80010" y="121158"/>
                  </a:cubicBezTo>
                  <a:cubicBezTo>
                    <a:pt x="79857" y="127406"/>
                    <a:pt x="77952" y="133121"/>
                    <a:pt x="74295" y="138303"/>
                  </a:cubicBezTo>
                  <a:lnTo>
                    <a:pt x="68580" y="133731"/>
                  </a:lnTo>
                  <a:cubicBezTo>
                    <a:pt x="70866" y="130073"/>
                    <a:pt x="72009" y="126263"/>
                    <a:pt x="72009" y="122301"/>
                  </a:cubicBezTo>
                  <a:cubicBezTo>
                    <a:pt x="72009" y="118186"/>
                    <a:pt x="70561" y="114681"/>
                    <a:pt x="67665" y="111785"/>
                  </a:cubicBezTo>
                  <a:cubicBezTo>
                    <a:pt x="64770" y="108890"/>
                    <a:pt x="61264" y="107442"/>
                    <a:pt x="57150" y="107442"/>
                  </a:cubicBezTo>
                  <a:cubicBezTo>
                    <a:pt x="53797" y="107442"/>
                    <a:pt x="50673" y="108356"/>
                    <a:pt x="47777" y="110185"/>
                  </a:cubicBezTo>
                  <a:cubicBezTo>
                    <a:pt x="44881" y="112014"/>
                    <a:pt x="43434" y="114529"/>
                    <a:pt x="43434" y="117729"/>
                  </a:cubicBezTo>
                  <a:cubicBezTo>
                    <a:pt x="43434" y="123063"/>
                    <a:pt x="45720" y="125730"/>
                    <a:pt x="50292" y="125730"/>
                  </a:cubicBezTo>
                  <a:cubicBezTo>
                    <a:pt x="54102" y="125730"/>
                    <a:pt x="56007" y="123825"/>
                    <a:pt x="56007" y="120015"/>
                  </a:cubicBezTo>
                  <a:cubicBezTo>
                    <a:pt x="56007" y="117729"/>
                    <a:pt x="54483" y="115824"/>
                    <a:pt x="51435" y="114300"/>
                  </a:cubicBezTo>
                  <a:cubicBezTo>
                    <a:pt x="58293" y="114300"/>
                    <a:pt x="61722" y="116967"/>
                    <a:pt x="61722" y="122301"/>
                  </a:cubicBezTo>
                  <a:cubicBezTo>
                    <a:pt x="61722" y="125349"/>
                    <a:pt x="60579" y="127825"/>
                    <a:pt x="58293" y="129730"/>
                  </a:cubicBezTo>
                  <a:cubicBezTo>
                    <a:pt x="56007" y="131635"/>
                    <a:pt x="53340" y="132588"/>
                    <a:pt x="50292" y="132588"/>
                  </a:cubicBezTo>
                  <a:cubicBezTo>
                    <a:pt x="46024" y="132588"/>
                    <a:pt x="42481" y="130988"/>
                    <a:pt x="39662" y="127787"/>
                  </a:cubicBezTo>
                  <a:cubicBezTo>
                    <a:pt x="36842" y="124587"/>
                    <a:pt x="35433" y="120853"/>
                    <a:pt x="35433" y="116586"/>
                  </a:cubicBezTo>
                  <a:cubicBezTo>
                    <a:pt x="35433" y="111252"/>
                    <a:pt x="37490" y="106870"/>
                    <a:pt x="41605" y="103441"/>
                  </a:cubicBezTo>
                  <a:cubicBezTo>
                    <a:pt x="45720" y="100012"/>
                    <a:pt x="50520" y="98298"/>
                    <a:pt x="56007" y="98298"/>
                  </a:cubicBezTo>
                  <a:close/>
                  <a:moveTo>
                    <a:pt x="78867" y="69723"/>
                  </a:moveTo>
                  <a:cubicBezTo>
                    <a:pt x="86182" y="69723"/>
                    <a:pt x="92049" y="73304"/>
                    <a:pt x="96469" y="80467"/>
                  </a:cubicBezTo>
                  <a:cubicBezTo>
                    <a:pt x="99212" y="85039"/>
                    <a:pt x="100584" y="90221"/>
                    <a:pt x="100584" y="96012"/>
                  </a:cubicBezTo>
                  <a:cubicBezTo>
                    <a:pt x="100584" y="107442"/>
                    <a:pt x="96393" y="120396"/>
                    <a:pt x="88011" y="134874"/>
                  </a:cubicBezTo>
                  <a:lnTo>
                    <a:pt x="93726" y="140589"/>
                  </a:lnTo>
                  <a:cubicBezTo>
                    <a:pt x="111252" y="130683"/>
                    <a:pt x="122682" y="125730"/>
                    <a:pt x="128016" y="125730"/>
                  </a:cubicBezTo>
                  <a:cubicBezTo>
                    <a:pt x="136093" y="125882"/>
                    <a:pt x="142798" y="127635"/>
                    <a:pt x="148132" y="130988"/>
                  </a:cubicBezTo>
                  <a:cubicBezTo>
                    <a:pt x="154533" y="135103"/>
                    <a:pt x="157734" y="140970"/>
                    <a:pt x="157734" y="148590"/>
                  </a:cubicBezTo>
                  <a:cubicBezTo>
                    <a:pt x="157734" y="151943"/>
                    <a:pt x="156591" y="156705"/>
                    <a:pt x="154305" y="162877"/>
                  </a:cubicBezTo>
                  <a:cubicBezTo>
                    <a:pt x="152019" y="169050"/>
                    <a:pt x="150876" y="173812"/>
                    <a:pt x="150876" y="177165"/>
                  </a:cubicBezTo>
                  <a:cubicBezTo>
                    <a:pt x="150876" y="179299"/>
                    <a:pt x="151638" y="182347"/>
                    <a:pt x="153162" y="186309"/>
                  </a:cubicBezTo>
                  <a:cubicBezTo>
                    <a:pt x="146304" y="182651"/>
                    <a:pt x="142875" y="176174"/>
                    <a:pt x="142875" y="166878"/>
                  </a:cubicBezTo>
                  <a:cubicBezTo>
                    <a:pt x="142875" y="159258"/>
                    <a:pt x="140398" y="152781"/>
                    <a:pt x="135445" y="147447"/>
                  </a:cubicBezTo>
                  <a:cubicBezTo>
                    <a:pt x="130492" y="142113"/>
                    <a:pt x="124206" y="139446"/>
                    <a:pt x="116586" y="139446"/>
                  </a:cubicBezTo>
                  <a:cubicBezTo>
                    <a:pt x="107442" y="139446"/>
                    <a:pt x="97536" y="143256"/>
                    <a:pt x="86868" y="150876"/>
                  </a:cubicBezTo>
                  <a:lnTo>
                    <a:pt x="77724" y="141732"/>
                  </a:lnTo>
                  <a:cubicBezTo>
                    <a:pt x="86106" y="131674"/>
                    <a:pt x="90297" y="122149"/>
                    <a:pt x="90297" y="113157"/>
                  </a:cubicBezTo>
                  <a:cubicBezTo>
                    <a:pt x="90297" y="105994"/>
                    <a:pt x="88239" y="99631"/>
                    <a:pt x="84124" y="94069"/>
                  </a:cubicBezTo>
                  <a:cubicBezTo>
                    <a:pt x="80010" y="88506"/>
                    <a:pt x="74447" y="85725"/>
                    <a:pt x="67437" y="85725"/>
                  </a:cubicBezTo>
                  <a:cubicBezTo>
                    <a:pt x="66522" y="85725"/>
                    <a:pt x="65189" y="85915"/>
                    <a:pt x="63436" y="86296"/>
                  </a:cubicBezTo>
                  <a:cubicBezTo>
                    <a:pt x="61684" y="86677"/>
                    <a:pt x="60350" y="86868"/>
                    <a:pt x="59436" y="86868"/>
                  </a:cubicBezTo>
                  <a:cubicBezTo>
                    <a:pt x="50596" y="86868"/>
                    <a:pt x="44881" y="83439"/>
                    <a:pt x="42291" y="76581"/>
                  </a:cubicBezTo>
                  <a:cubicBezTo>
                    <a:pt x="44729" y="78105"/>
                    <a:pt x="47396" y="78867"/>
                    <a:pt x="50292" y="78867"/>
                  </a:cubicBezTo>
                  <a:cubicBezTo>
                    <a:pt x="52882" y="78867"/>
                    <a:pt x="55549" y="78105"/>
                    <a:pt x="58293" y="76581"/>
                  </a:cubicBezTo>
                  <a:cubicBezTo>
                    <a:pt x="66370" y="72009"/>
                    <a:pt x="73228" y="69723"/>
                    <a:pt x="78867" y="69723"/>
                  </a:cubicBezTo>
                  <a:close/>
                  <a:moveTo>
                    <a:pt x="169164" y="54864"/>
                  </a:moveTo>
                  <a:lnTo>
                    <a:pt x="171450" y="57150"/>
                  </a:lnTo>
                  <a:lnTo>
                    <a:pt x="164592" y="74295"/>
                  </a:lnTo>
                  <a:cubicBezTo>
                    <a:pt x="158648" y="89230"/>
                    <a:pt x="151409" y="99517"/>
                    <a:pt x="142875" y="105156"/>
                  </a:cubicBezTo>
                  <a:lnTo>
                    <a:pt x="93954" y="137389"/>
                  </a:lnTo>
                  <a:lnTo>
                    <a:pt x="90754" y="134417"/>
                  </a:lnTo>
                  <a:lnTo>
                    <a:pt x="124587" y="82296"/>
                  </a:lnTo>
                  <a:cubicBezTo>
                    <a:pt x="129311" y="74981"/>
                    <a:pt x="138074" y="68504"/>
                    <a:pt x="150876" y="62865"/>
                  </a:cubicBezTo>
                  <a:close/>
                  <a:moveTo>
                    <a:pt x="18288" y="0"/>
                  </a:moveTo>
                  <a:lnTo>
                    <a:pt x="25146" y="0"/>
                  </a:lnTo>
                  <a:lnTo>
                    <a:pt x="25146" y="117729"/>
                  </a:lnTo>
                  <a:cubicBezTo>
                    <a:pt x="25146" y="124892"/>
                    <a:pt x="27394" y="131064"/>
                    <a:pt x="31889" y="136246"/>
                  </a:cubicBezTo>
                  <a:cubicBezTo>
                    <a:pt x="36385" y="141427"/>
                    <a:pt x="42138" y="144018"/>
                    <a:pt x="49149" y="144018"/>
                  </a:cubicBezTo>
                  <a:cubicBezTo>
                    <a:pt x="52044" y="144018"/>
                    <a:pt x="55473" y="143256"/>
                    <a:pt x="59436" y="141732"/>
                  </a:cubicBezTo>
                  <a:lnTo>
                    <a:pt x="65151" y="147447"/>
                  </a:lnTo>
                  <a:cubicBezTo>
                    <a:pt x="59969" y="150495"/>
                    <a:pt x="55016" y="152019"/>
                    <a:pt x="50292" y="152019"/>
                  </a:cubicBezTo>
                  <a:cubicBezTo>
                    <a:pt x="41300" y="152019"/>
                    <a:pt x="33718" y="149085"/>
                    <a:pt x="27546" y="143218"/>
                  </a:cubicBezTo>
                  <a:cubicBezTo>
                    <a:pt x="21374" y="137350"/>
                    <a:pt x="18288" y="129997"/>
                    <a:pt x="18288" y="121158"/>
                  </a:cubicBezTo>
                  <a:close/>
                  <a:moveTo>
                    <a:pt x="0" y="0"/>
                  </a:moveTo>
                  <a:lnTo>
                    <a:pt x="6858" y="0"/>
                  </a:lnTo>
                  <a:lnTo>
                    <a:pt x="6858" y="221742"/>
                  </a:lnTo>
                  <a:lnTo>
                    <a:pt x="228600" y="221742"/>
                  </a:lnTo>
                  <a:lnTo>
                    <a:pt x="228600" y="228600"/>
                  </a:lnTo>
                  <a:lnTo>
                    <a:pt x="0" y="228600"/>
                  </a:ln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p>
          </p:txBody>
        </p:sp>
        <p:sp>
          <p:nvSpPr>
            <p:cNvPr id="12" name="TextBox 11">
              <a:extLst>
                <a:ext uri="{FF2B5EF4-FFF2-40B4-BE49-F238E27FC236}">
                  <a16:creationId xmlns:a16="http://schemas.microsoft.com/office/drawing/2014/main" id="{D253E4B1-140A-43BB-BE92-D7479FBD1DD7}"/>
                </a:ext>
              </a:extLst>
            </p:cNvPr>
            <p:cNvSpPr txBox="1"/>
            <p:nvPr/>
          </p:nvSpPr>
          <p:spPr>
            <a:xfrm>
              <a:off x="11913870" y="2418442"/>
              <a:ext cx="274320" cy="2286000"/>
            </a:xfrm>
            <a:custGeom>
              <a:avLst/>
              <a:gdLst/>
              <a:ahLst/>
              <a:cxnLst/>
              <a:rect l="l" t="t" r="r" b="b"/>
              <a:pathLst>
                <a:path w="341087" h="2595265">
                  <a:moveTo>
                    <a:pt x="217463" y="2508397"/>
                  </a:moveTo>
                  <a:cubicBezTo>
                    <a:pt x="221527" y="2515306"/>
                    <a:pt x="223559" y="2521910"/>
                    <a:pt x="223559" y="2528209"/>
                  </a:cubicBezTo>
                  <a:cubicBezTo>
                    <a:pt x="223559" y="2540198"/>
                    <a:pt x="219647" y="2550307"/>
                    <a:pt x="211824" y="2558537"/>
                  </a:cubicBezTo>
                  <a:cubicBezTo>
                    <a:pt x="204001" y="2566766"/>
                    <a:pt x="194196" y="2570881"/>
                    <a:pt x="182411" y="2570881"/>
                  </a:cubicBezTo>
                  <a:lnTo>
                    <a:pt x="20867" y="2570881"/>
                  </a:lnTo>
                  <a:lnTo>
                    <a:pt x="20867" y="2561737"/>
                  </a:lnTo>
                  <a:lnTo>
                    <a:pt x="177839" y="2561737"/>
                  </a:lnTo>
                  <a:cubicBezTo>
                    <a:pt x="187389" y="2561737"/>
                    <a:pt x="195619" y="2558740"/>
                    <a:pt x="202527" y="2552746"/>
                  </a:cubicBezTo>
                  <a:cubicBezTo>
                    <a:pt x="209436" y="2546751"/>
                    <a:pt x="212891" y="2539080"/>
                    <a:pt x="212891" y="2529733"/>
                  </a:cubicBezTo>
                  <a:cubicBezTo>
                    <a:pt x="212891" y="2525872"/>
                    <a:pt x="211875" y="2521300"/>
                    <a:pt x="209843" y="2516017"/>
                  </a:cubicBezTo>
                  <a:close/>
                  <a:moveTo>
                    <a:pt x="245504" y="2507178"/>
                  </a:moveTo>
                  <a:lnTo>
                    <a:pt x="267755" y="2520589"/>
                  </a:lnTo>
                  <a:cubicBezTo>
                    <a:pt x="286449" y="2531765"/>
                    <a:pt x="296609" y="2541925"/>
                    <a:pt x="298235" y="2551069"/>
                  </a:cubicBezTo>
                  <a:cubicBezTo>
                    <a:pt x="299251" y="2556759"/>
                    <a:pt x="301384" y="2562550"/>
                    <a:pt x="304635" y="2568443"/>
                  </a:cubicBezTo>
                  <a:lnTo>
                    <a:pt x="301283" y="2571491"/>
                  </a:lnTo>
                  <a:cubicBezTo>
                    <a:pt x="297219" y="2568036"/>
                    <a:pt x="291631" y="2565700"/>
                    <a:pt x="284519" y="2564480"/>
                  </a:cubicBezTo>
                  <a:cubicBezTo>
                    <a:pt x="274359" y="2561432"/>
                    <a:pt x="263691" y="2550866"/>
                    <a:pt x="252515" y="2532781"/>
                  </a:cubicBezTo>
                  <a:lnTo>
                    <a:pt x="240323" y="2512969"/>
                  </a:lnTo>
                  <a:close/>
                  <a:moveTo>
                    <a:pt x="182411" y="2488585"/>
                  </a:moveTo>
                  <a:cubicBezTo>
                    <a:pt x="190742" y="2488788"/>
                    <a:pt x="198362" y="2491328"/>
                    <a:pt x="205271" y="2496205"/>
                  </a:cubicBezTo>
                  <a:lnTo>
                    <a:pt x="199175" y="2503825"/>
                  </a:lnTo>
                  <a:cubicBezTo>
                    <a:pt x="194298" y="2500777"/>
                    <a:pt x="189218" y="2499253"/>
                    <a:pt x="183935" y="2499253"/>
                  </a:cubicBezTo>
                  <a:cubicBezTo>
                    <a:pt x="178448" y="2499253"/>
                    <a:pt x="173775" y="2501184"/>
                    <a:pt x="169914" y="2505044"/>
                  </a:cubicBezTo>
                  <a:cubicBezTo>
                    <a:pt x="166053" y="2508905"/>
                    <a:pt x="164123" y="2513579"/>
                    <a:pt x="164123" y="2519065"/>
                  </a:cubicBezTo>
                  <a:cubicBezTo>
                    <a:pt x="164123" y="2523536"/>
                    <a:pt x="165342" y="2527701"/>
                    <a:pt x="167780" y="2531562"/>
                  </a:cubicBezTo>
                  <a:cubicBezTo>
                    <a:pt x="170219" y="2535423"/>
                    <a:pt x="173571" y="2537353"/>
                    <a:pt x="177839" y="2537353"/>
                  </a:cubicBezTo>
                  <a:cubicBezTo>
                    <a:pt x="184951" y="2537353"/>
                    <a:pt x="188507" y="2534305"/>
                    <a:pt x="188507" y="2528209"/>
                  </a:cubicBezTo>
                  <a:cubicBezTo>
                    <a:pt x="188507" y="2523129"/>
                    <a:pt x="185967" y="2520589"/>
                    <a:pt x="180887" y="2520589"/>
                  </a:cubicBezTo>
                  <a:cubicBezTo>
                    <a:pt x="177839" y="2520589"/>
                    <a:pt x="175299" y="2522621"/>
                    <a:pt x="173267" y="2526685"/>
                  </a:cubicBezTo>
                  <a:cubicBezTo>
                    <a:pt x="173267" y="2517541"/>
                    <a:pt x="176823" y="2512969"/>
                    <a:pt x="183935" y="2512969"/>
                  </a:cubicBezTo>
                  <a:cubicBezTo>
                    <a:pt x="187999" y="2512969"/>
                    <a:pt x="191301" y="2514493"/>
                    <a:pt x="193841" y="2517541"/>
                  </a:cubicBezTo>
                  <a:cubicBezTo>
                    <a:pt x="196381" y="2520589"/>
                    <a:pt x="197651" y="2524145"/>
                    <a:pt x="197651" y="2528209"/>
                  </a:cubicBezTo>
                  <a:cubicBezTo>
                    <a:pt x="197651" y="2533899"/>
                    <a:pt x="195517" y="2538623"/>
                    <a:pt x="191250" y="2542382"/>
                  </a:cubicBezTo>
                  <a:cubicBezTo>
                    <a:pt x="186983" y="2546142"/>
                    <a:pt x="182004" y="2548021"/>
                    <a:pt x="176315" y="2548021"/>
                  </a:cubicBezTo>
                  <a:cubicBezTo>
                    <a:pt x="169203" y="2548021"/>
                    <a:pt x="163361" y="2545278"/>
                    <a:pt x="158789" y="2539792"/>
                  </a:cubicBezTo>
                  <a:cubicBezTo>
                    <a:pt x="154217" y="2534305"/>
                    <a:pt x="151931" y="2527904"/>
                    <a:pt x="151931" y="2520589"/>
                  </a:cubicBezTo>
                  <a:cubicBezTo>
                    <a:pt x="151931" y="2511648"/>
                    <a:pt x="154775" y="2504028"/>
                    <a:pt x="160465" y="2497729"/>
                  </a:cubicBezTo>
                  <a:cubicBezTo>
                    <a:pt x="166155" y="2491430"/>
                    <a:pt x="173470" y="2488382"/>
                    <a:pt x="182411" y="2488585"/>
                  </a:cubicBezTo>
                  <a:close/>
                  <a:moveTo>
                    <a:pt x="295187" y="2485537"/>
                  </a:moveTo>
                  <a:cubicBezTo>
                    <a:pt x="299251" y="2489601"/>
                    <a:pt x="301283" y="2494173"/>
                    <a:pt x="301283" y="2499253"/>
                  </a:cubicBezTo>
                  <a:cubicBezTo>
                    <a:pt x="301283" y="2504333"/>
                    <a:pt x="299301" y="2508397"/>
                    <a:pt x="295339" y="2511445"/>
                  </a:cubicBezTo>
                  <a:cubicBezTo>
                    <a:pt x="291377" y="2514493"/>
                    <a:pt x="286754" y="2516017"/>
                    <a:pt x="281471" y="2516017"/>
                  </a:cubicBezTo>
                  <a:cubicBezTo>
                    <a:pt x="272123" y="2516017"/>
                    <a:pt x="260439" y="2511953"/>
                    <a:pt x="246419" y="2503825"/>
                  </a:cubicBezTo>
                  <a:lnTo>
                    <a:pt x="235751" y="2512969"/>
                  </a:lnTo>
                  <a:cubicBezTo>
                    <a:pt x="245911" y="2527396"/>
                    <a:pt x="250991" y="2539080"/>
                    <a:pt x="250991" y="2548021"/>
                  </a:cubicBezTo>
                  <a:cubicBezTo>
                    <a:pt x="250991" y="2554320"/>
                    <a:pt x="248552" y="2559451"/>
                    <a:pt x="243675" y="2563414"/>
                  </a:cubicBezTo>
                  <a:cubicBezTo>
                    <a:pt x="238799" y="2567376"/>
                    <a:pt x="233109" y="2569357"/>
                    <a:pt x="226607" y="2569357"/>
                  </a:cubicBezTo>
                  <a:cubicBezTo>
                    <a:pt x="218072" y="2569357"/>
                    <a:pt x="211976" y="2567833"/>
                    <a:pt x="208319" y="2564785"/>
                  </a:cubicBezTo>
                  <a:cubicBezTo>
                    <a:pt x="215431" y="2563566"/>
                    <a:pt x="221527" y="2561026"/>
                    <a:pt x="226607" y="2557165"/>
                  </a:cubicBezTo>
                  <a:cubicBezTo>
                    <a:pt x="232703" y="2552492"/>
                    <a:pt x="235751" y="2546904"/>
                    <a:pt x="235751" y="2540401"/>
                  </a:cubicBezTo>
                  <a:cubicBezTo>
                    <a:pt x="235547" y="2532476"/>
                    <a:pt x="230975" y="2520284"/>
                    <a:pt x="222035" y="2503825"/>
                  </a:cubicBezTo>
                  <a:lnTo>
                    <a:pt x="234227" y="2491633"/>
                  </a:lnTo>
                  <a:cubicBezTo>
                    <a:pt x="251702" y="2499761"/>
                    <a:pt x="264402" y="2503825"/>
                    <a:pt x="272327" y="2503825"/>
                  </a:cubicBezTo>
                  <a:cubicBezTo>
                    <a:pt x="278016" y="2503825"/>
                    <a:pt x="283249" y="2502149"/>
                    <a:pt x="288024" y="2498796"/>
                  </a:cubicBezTo>
                  <a:cubicBezTo>
                    <a:pt x="292799" y="2495443"/>
                    <a:pt x="295187" y="2491024"/>
                    <a:pt x="295187" y="2485537"/>
                  </a:cubicBezTo>
                  <a:close/>
                  <a:moveTo>
                    <a:pt x="240323" y="2467249"/>
                  </a:moveTo>
                  <a:lnTo>
                    <a:pt x="247638" y="2474260"/>
                  </a:lnTo>
                  <a:lnTo>
                    <a:pt x="204356" y="2516322"/>
                  </a:lnTo>
                  <a:lnTo>
                    <a:pt x="197651" y="2508397"/>
                  </a:lnTo>
                  <a:close/>
                  <a:moveTo>
                    <a:pt x="250991" y="2421529"/>
                  </a:moveTo>
                  <a:cubicBezTo>
                    <a:pt x="257899" y="2421529"/>
                    <a:pt x="263945" y="2423866"/>
                    <a:pt x="269126" y="2428540"/>
                  </a:cubicBezTo>
                  <a:cubicBezTo>
                    <a:pt x="274308" y="2433213"/>
                    <a:pt x="276899" y="2439004"/>
                    <a:pt x="276899" y="2445913"/>
                  </a:cubicBezTo>
                  <a:cubicBezTo>
                    <a:pt x="276899" y="2451603"/>
                    <a:pt x="275019" y="2456429"/>
                    <a:pt x="271260" y="2460391"/>
                  </a:cubicBezTo>
                  <a:cubicBezTo>
                    <a:pt x="267501" y="2464354"/>
                    <a:pt x="262776" y="2466335"/>
                    <a:pt x="257087" y="2466335"/>
                  </a:cubicBezTo>
                  <a:cubicBezTo>
                    <a:pt x="252616" y="2466335"/>
                    <a:pt x="248959" y="2464811"/>
                    <a:pt x="246114" y="2461763"/>
                  </a:cubicBezTo>
                  <a:cubicBezTo>
                    <a:pt x="243269" y="2458715"/>
                    <a:pt x="241847" y="2454956"/>
                    <a:pt x="241847" y="2450485"/>
                  </a:cubicBezTo>
                  <a:cubicBezTo>
                    <a:pt x="241847" y="2444389"/>
                    <a:pt x="244895" y="2441341"/>
                    <a:pt x="250991" y="2441341"/>
                  </a:cubicBezTo>
                  <a:cubicBezTo>
                    <a:pt x="253632" y="2441748"/>
                    <a:pt x="255664" y="2442764"/>
                    <a:pt x="257087" y="2444389"/>
                  </a:cubicBezTo>
                  <a:cubicBezTo>
                    <a:pt x="253023" y="2444389"/>
                    <a:pt x="250991" y="2446421"/>
                    <a:pt x="250991" y="2450485"/>
                  </a:cubicBezTo>
                  <a:cubicBezTo>
                    <a:pt x="250991" y="2455565"/>
                    <a:pt x="253531" y="2458105"/>
                    <a:pt x="258611" y="2458105"/>
                  </a:cubicBezTo>
                  <a:cubicBezTo>
                    <a:pt x="264707" y="2458105"/>
                    <a:pt x="267755" y="2454041"/>
                    <a:pt x="267755" y="2445913"/>
                  </a:cubicBezTo>
                  <a:cubicBezTo>
                    <a:pt x="267755" y="2441240"/>
                    <a:pt x="265926" y="2437531"/>
                    <a:pt x="262268" y="2434788"/>
                  </a:cubicBezTo>
                  <a:cubicBezTo>
                    <a:pt x="258611" y="2432045"/>
                    <a:pt x="254343" y="2430673"/>
                    <a:pt x="249467" y="2430673"/>
                  </a:cubicBezTo>
                  <a:cubicBezTo>
                    <a:pt x="243980" y="2430673"/>
                    <a:pt x="239307" y="2432604"/>
                    <a:pt x="235446" y="2436464"/>
                  </a:cubicBezTo>
                  <a:cubicBezTo>
                    <a:pt x="231585" y="2440325"/>
                    <a:pt x="229655" y="2444999"/>
                    <a:pt x="229655" y="2450485"/>
                  </a:cubicBezTo>
                  <a:cubicBezTo>
                    <a:pt x="229655" y="2456378"/>
                    <a:pt x="231179" y="2461966"/>
                    <a:pt x="234227" y="2467249"/>
                  </a:cubicBezTo>
                  <a:lnTo>
                    <a:pt x="226607" y="2474869"/>
                  </a:lnTo>
                  <a:cubicBezTo>
                    <a:pt x="221527" y="2465725"/>
                    <a:pt x="218987" y="2458613"/>
                    <a:pt x="218987" y="2453533"/>
                  </a:cubicBezTo>
                  <a:cubicBezTo>
                    <a:pt x="218987" y="2444592"/>
                    <a:pt x="222085" y="2437023"/>
                    <a:pt x="228283" y="2430826"/>
                  </a:cubicBezTo>
                  <a:cubicBezTo>
                    <a:pt x="234481" y="2424628"/>
                    <a:pt x="242050" y="2421529"/>
                    <a:pt x="250991" y="2421529"/>
                  </a:cubicBezTo>
                  <a:close/>
                  <a:moveTo>
                    <a:pt x="218987" y="2384953"/>
                  </a:moveTo>
                  <a:cubicBezTo>
                    <a:pt x="223457" y="2384953"/>
                    <a:pt x="229807" y="2386477"/>
                    <a:pt x="238037" y="2389525"/>
                  </a:cubicBezTo>
                  <a:cubicBezTo>
                    <a:pt x="246266" y="2392573"/>
                    <a:pt x="252616" y="2394097"/>
                    <a:pt x="257087" y="2394097"/>
                  </a:cubicBezTo>
                  <a:cubicBezTo>
                    <a:pt x="259931" y="2394097"/>
                    <a:pt x="263995" y="2393081"/>
                    <a:pt x="269279" y="2391049"/>
                  </a:cubicBezTo>
                  <a:cubicBezTo>
                    <a:pt x="264402" y="2400193"/>
                    <a:pt x="255766" y="2404765"/>
                    <a:pt x="243371" y="2404765"/>
                  </a:cubicBezTo>
                  <a:cubicBezTo>
                    <a:pt x="233211" y="2404765"/>
                    <a:pt x="224575" y="2408067"/>
                    <a:pt x="217463" y="2414671"/>
                  </a:cubicBezTo>
                  <a:cubicBezTo>
                    <a:pt x="210351" y="2421275"/>
                    <a:pt x="206795" y="2429657"/>
                    <a:pt x="206795" y="2439817"/>
                  </a:cubicBezTo>
                  <a:cubicBezTo>
                    <a:pt x="206795" y="2452009"/>
                    <a:pt x="211875" y="2465217"/>
                    <a:pt x="222035" y="2479441"/>
                  </a:cubicBezTo>
                  <a:lnTo>
                    <a:pt x="209843" y="2491633"/>
                  </a:lnTo>
                  <a:cubicBezTo>
                    <a:pt x="196431" y="2480457"/>
                    <a:pt x="183731" y="2474869"/>
                    <a:pt x="171743" y="2474869"/>
                  </a:cubicBezTo>
                  <a:cubicBezTo>
                    <a:pt x="162599" y="2474869"/>
                    <a:pt x="154369" y="2477612"/>
                    <a:pt x="147054" y="2483099"/>
                  </a:cubicBezTo>
                  <a:cubicBezTo>
                    <a:pt x="139129" y="2488992"/>
                    <a:pt x="135167" y="2496408"/>
                    <a:pt x="135167" y="2505349"/>
                  </a:cubicBezTo>
                  <a:cubicBezTo>
                    <a:pt x="135167" y="2506568"/>
                    <a:pt x="135421" y="2508346"/>
                    <a:pt x="135929" y="2510683"/>
                  </a:cubicBezTo>
                  <a:cubicBezTo>
                    <a:pt x="136437" y="2513020"/>
                    <a:pt x="136691" y="2514798"/>
                    <a:pt x="136691" y="2516017"/>
                  </a:cubicBezTo>
                  <a:cubicBezTo>
                    <a:pt x="136691" y="2527803"/>
                    <a:pt x="132119" y="2535423"/>
                    <a:pt x="122975" y="2538877"/>
                  </a:cubicBezTo>
                  <a:cubicBezTo>
                    <a:pt x="125007" y="2535626"/>
                    <a:pt x="126023" y="2532070"/>
                    <a:pt x="126023" y="2528209"/>
                  </a:cubicBezTo>
                  <a:cubicBezTo>
                    <a:pt x="126023" y="2524755"/>
                    <a:pt x="125007" y="2521199"/>
                    <a:pt x="122975" y="2517541"/>
                  </a:cubicBezTo>
                  <a:cubicBezTo>
                    <a:pt x="116879" y="2506772"/>
                    <a:pt x="113831" y="2497628"/>
                    <a:pt x="113831" y="2490109"/>
                  </a:cubicBezTo>
                  <a:cubicBezTo>
                    <a:pt x="113831" y="2481372"/>
                    <a:pt x="117590" y="2474260"/>
                    <a:pt x="125108" y="2468773"/>
                  </a:cubicBezTo>
                  <a:cubicBezTo>
                    <a:pt x="132017" y="2463693"/>
                    <a:pt x="139942" y="2461153"/>
                    <a:pt x="148883" y="2461153"/>
                  </a:cubicBezTo>
                  <a:cubicBezTo>
                    <a:pt x="164123" y="2461153"/>
                    <a:pt x="181395" y="2466741"/>
                    <a:pt x="200699" y="2477917"/>
                  </a:cubicBezTo>
                  <a:lnTo>
                    <a:pt x="208319" y="2470297"/>
                  </a:lnTo>
                  <a:cubicBezTo>
                    <a:pt x="195111" y="2447539"/>
                    <a:pt x="188507" y="2432299"/>
                    <a:pt x="188507" y="2424577"/>
                  </a:cubicBezTo>
                  <a:cubicBezTo>
                    <a:pt x="188507" y="2413604"/>
                    <a:pt x="190843" y="2404562"/>
                    <a:pt x="195517" y="2397450"/>
                  </a:cubicBezTo>
                  <a:cubicBezTo>
                    <a:pt x="200800" y="2389119"/>
                    <a:pt x="208623" y="2384953"/>
                    <a:pt x="218987" y="2384953"/>
                  </a:cubicBezTo>
                  <a:close/>
                  <a:moveTo>
                    <a:pt x="97067" y="2366665"/>
                  </a:moveTo>
                  <a:lnTo>
                    <a:pt x="119927" y="2375809"/>
                  </a:lnTo>
                  <a:cubicBezTo>
                    <a:pt x="139840" y="2383734"/>
                    <a:pt x="153556" y="2393386"/>
                    <a:pt x="161075" y="2404765"/>
                  </a:cubicBezTo>
                  <a:lnTo>
                    <a:pt x="204051" y="2469992"/>
                  </a:lnTo>
                  <a:lnTo>
                    <a:pt x="200089" y="2474260"/>
                  </a:lnTo>
                  <a:lnTo>
                    <a:pt x="130595" y="2429149"/>
                  </a:lnTo>
                  <a:cubicBezTo>
                    <a:pt x="120841" y="2422850"/>
                    <a:pt x="112205" y="2411166"/>
                    <a:pt x="104687" y="2394097"/>
                  </a:cubicBezTo>
                  <a:lnTo>
                    <a:pt x="94019" y="2369713"/>
                  </a:lnTo>
                  <a:close/>
                  <a:moveTo>
                    <a:pt x="316523" y="2290465"/>
                  </a:moveTo>
                  <a:lnTo>
                    <a:pt x="325667" y="2290465"/>
                  </a:lnTo>
                  <a:lnTo>
                    <a:pt x="325667" y="2595265"/>
                  </a:lnTo>
                  <a:lnTo>
                    <a:pt x="20867" y="2595265"/>
                  </a:lnTo>
                  <a:lnTo>
                    <a:pt x="20867" y="2586121"/>
                  </a:lnTo>
                  <a:lnTo>
                    <a:pt x="316523" y="2586121"/>
                  </a:lnTo>
                  <a:close/>
                  <a:moveTo>
                    <a:pt x="292139" y="2290465"/>
                  </a:moveTo>
                  <a:lnTo>
                    <a:pt x="301283" y="2290465"/>
                  </a:lnTo>
                  <a:lnTo>
                    <a:pt x="301283" y="2441341"/>
                  </a:lnTo>
                  <a:cubicBezTo>
                    <a:pt x="301283" y="2454752"/>
                    <a:pt x="297320" y="2466538"/>
                    <a:pt x="289395" y="2476698"/>
                  </a:cubicBezTo>
                  <a:cubicBezTo>
                    <a:pt x="280861" y="2487671"/>
                    <a:pt x="270091" y="2493157"/>
                    <a:pt x="257087" y="2493157"/>
                  </a:cubicBezTo>
                  <a:cubicBezTo>
                    <a:pt x="254242" y="2493157"/>
                    <a:pt x="248654" y="2491633"/>
                    <a:pt x="240323" y="2488585"/>
                  </a:cubicBezTo>
                  <a:lnTo>
                    <a:pt x="247943" y="2479441"/>
                  </a:lnTo>
                  <a:cubicBezTo>
                    <a:pt x="254039" y="2480457"/>
                    <a:pt x="258103" y="2480965"/>
                    <a:pt x="260135" y="2480965"/>
                  </a:cubicBezTo>
                  <a:cubicBezTo>
                    <a:pt x="270091" y="2480965"/>
                    <a:pt x="278118" y="2475885"/>
                    <a:pt x="284214" y="2465725"/>
                  </a:cubicBezTo>
                  <a:cubicBezTo>
                    <a:pt x="289497" y="2456988"/>
                    <a:pt x="292139" y="2447336"/>
                    <a:pt x="292139" y="2436769"/>
                  </a:cubicBezTo>
                  <a:close/>
                  <a:moveTo>
                    <a:pt x="232883" y="2072827"/>
                  </a:moveTo>
                  <a:cubicBezTo>
                    <a:pt x="236947" y="2079736"/>
                    <a:pt x="238979" y="2086340"/>
                    <a:pt x="238979" y="2092639"/>
                  </a:cubicBezTo>
                  <a:cubicBezTo>
                    <a:pt x="238979" y="2104628"/>
                    <a:pt x="235067" y="2114737"/>
                    <a:pt x="227244" y="2122966"/>
                  </a:cubicBezTo>
                  <a:cubicBezTo>
                    <a:pt x="219421" y="2131196"/>
                    <a:pt x="209616" y="2135311"/>
                    <a:pt x="197831" y="2135311"/>
                  </a:cubicBezTo>
                  <a:lnTo>
                    <a:pt x="36287" y="2135311"/>
                  </a:lnTo>
                  <a:lnTo>
                    <a:pt x="36287" y="2126167"/>
                  </a:lnTo>
                  <a:lnTo>
                    <a:pt x="193259" y="2126167"/>
                  </a:lnTo>
                  <a:cubicBezTo>
                    <a:pt x="202809" y="2126167"/>
                    <a:pt x="211039" y="2123170"/>
                    <a:pt x="217947" y="2117175"/>
                  </a:cubicBezTo>
                  <a:cubicBezTo>
                    <a:pt x="224856" y="2111181"/>
                    <a:pt x="228311" y="2103510"/>
                    <a:pt x="228311" y="2094163"/>
                  </a:cubicBezTo>
                  <a:cubicBezTo>
                    <a:pt x="228311" y="2090302"/>
                    <a:pt x="227295" y="2085730"/>
                    <a:pt x="225263" y="2080447"/>
                  </a:cubicBezTo>
                  <a:close/>
                  <a:moveTo>
                    <a:pt x="260924" y="2071608"/>
                  </a:moveTo>
                  <a:lnTo>
                    <a:pt x="283175" y="2085019"/>
                  </a:lnTo>
                  <a:cubicBezTo>
                    <a:pt x="301869" y="2096195"/>
                    <a:pt x="312029" y="2106355"/>
                    <a:pt x="313655" y="2115499"/>
                  </a:cubicBezTo>
                  <a:cubicBezTo>
                    <a:pt x="314671" y="2121188"/>
                    <a:pt x="316804" y="2126980"/>
                    <a:pt x="320055" y="2132872"/>
                  </a:cubicBezTo>
                  <a:lnTo>
                    <a:pt x="316703" y="2135920"/>
                  </a:lnTo>
                  <a:cubicBezTo>
                    <a:pt x="312639" y="2132466"/>
                    <a:pt x="307051" y="2130129"/>
                    <a:pt x="299939" y="2128910"/>
                  </a:cubicBezTo>
                  <a:cubicBezTo>
                    <a:pt x="289779" y="2125862"/>
                    <a:pt x="279111" y="2115296"/>
                    <a:pt x="267935" y="2097211"/>
                  </a:cubicBezTo>
                  <a:lnTo>
                    <a:pt x="255743" y="2077399"/>
                  </a:lnTo>
                  <a:close/>
                  <a:moveTo>
                    <a:pt x="197831" y="2053015"/>
                  </a:moveTo>
                  <a:cubicBezTo>
                    <a:pt x="206162" y="2053218"/>
                    <a:pt x="213782" y="2055758"/>
                    <a:pt x="220691" y="2060635"/>
                  </a:cubicBezTo>
                  <a:lnTo>
                    <a:pt x="214595" y="2068255"/>
                  </a:lnTo>
                  <a:cubicBezTo>
                    <a:pt x="209718" y="2065207"/>
                    <a:pt x="204638" y="2063683"/>
                    <a:pt x="199355" y="2063683"/>
                  </a:cubicBezTo>
                  <a:cubicBezTo>
                    <a:pt x="193868" y="2063683"/>
                    <a:pt x="189195" y="2065613"/>
                    <a:pt x="185334" y="2069474"/>
                  </a:cubicBezTo>
                  <a:cubicBezTo>
                    <a:pt x="181473" y="2073335"/>
                    <a:pt x="179543" y="2078008"/>
                    <a:pt x="179543" y="2083495"/>
                  </a:cubicBezTo>
                  <a:cubicBezTo>
                    <a:pt x="179543" y="2087965"/>
                    <a:pt x="180762" y="2092131"/>
                    <a:pt x="183200" y="2095992"/>
                  </a:cubicBezTo>
                  <a:cubicBezTo>
                    <a:pt x="185639" y="2099852"/>
                    <a:pt x="188991" y="2101783"/>
                    <a:pt x="193259" y="2101783"/>
                  </a:cubicBezTo>
                  <a:cubicBezTo>
                    <a:pt x="200371" y="2101783"/>
                    <a:pt x="203927" y="2098735"/>
                    <a:pt x="203927" y="2092639"/>
                  </a:cubicBezTo>
                  <a:cubicBezTo>
                    <a:pt x="203927" y="2087559"/>
                    <a:pt x="201387" y="2085019"/>
                    <a:pt x="196307" y="2085019"/>
                  </a:cubicBezTo>
                  <a:cubicBezTo>
                    <a:pt x="193259" y="2085019"/>
                    <a:pt x="190719" y="2087051"/>
                    <a:pt x="188687" y="2091115"/>
                  </a:cubicBezTo>
                  <a:cubicBezTo>
                    <a:pt x="188687" y="2081971"/>
                    <a:pt x="192243" y="2077399"/>
                    <a:pt x="199355" y="2077399"/>
                  </a:cubicBezTo>
                  <a:cubicBezTo>
                    <a:pt x="203419" y="2077399"/>
                    <a:pt x="206721" y="2078923"/>
                    <a:pt x="209261" y="2081971"/>
                  </a:cubicBezTo>
                  <a:cubicBezTo>
                    <a:pt x="211801" y="2085019"/>
                    <a:pt x="213071" y="2088575"/>
                    <a:pt x="213071" y="2092639"/>
                  </a:cubicBezTo>
                  <a:cubicBezTo>
                    <a:pt x="213071" y="2098328"/>
                    <a:pt x="210937" y="2103053"/>
                    <a:pt x="206670" y="2106812"/>
                  </a:cubicBezTo>
                  <a:cubicBezTo>
                    <a:pt x="202403" y="2110571"/>
                    <a:pt x="197424" y="2112451"/>
                    <a:pt x="191735" y="2112451"/>
                  </a:cubicBezTo>
                  <a:cubicBezTo>
                    <a:pt x="184623" y="2112451"/>
                    <a:pt x="178781" y="2109708"/>
                    <a:pt x="174209" y="2104221"/>
                  </a:cubicBezTo>
                  <a:cubicBezTo>
                    <a:pt x="169637" y="2098735"/>
                    <a:pt x="167351" y="2092334"/>
                    <a:pt x="167351" y="2085019"/>
                  </a:cubicBezTo>
                  <a:cubicBezTo>
                    <a:pt x="167351" y="2076078"/>
                    <a:pt x="170195" y="2068458"/>
                    <a:pt x="175885" y="2062159"/>
                  </a:cubicBezTo>
                  <a:cubicBezTo>
                    <a:pt x="181575" y="2055860"/>
                    <a:pt x="188890" y="2052812"/>
                    <a:pt x="197831" y="2053015"/>
                  </a:cubicBezTo>
                  <a:close/>
                  <a:moveTo>
                    <a:pt x="310607" y="2049967"/>
                  </a:moveTo>
                  <a:cubicBezTo>
                    <a:pt x="314671" y="2054031"/>
                    <a:pt x="316703" y="2058603"/>
                    <a:pt x="316703" y="2063683"/>
                  </a:cubicBezTo>
                  <a:cubicBezTo>
                    <a:pt x="316703" y="2068763"/>
                    <a:pt x="314721" y="2072827"/>
                    <a:pt x="310759" y="2075875"/>
                  </a:cubicBezTo>
                  <a:cubicBezTo>
                    <a:pt x="306797" y="2078923"/>
                    <a:pt x="302174" y="2080447"/>
                    <a:pt x="296891" y="2080447"/>
                  </a:cubicBezTo>
                  <a:cubicBezTo>
                    <a:pt x="287543" y="2080447"/>
                    <a:pt x="275859" y="2076383"/>
                    <a:pt x="261839" y="2068255"/>
                  </a:cubicBezTo>
                  <a:lnTo>
                    <a:pt x="251171" y="2077399"/>
                  </a:lnTo>
                  <a:cubicBezTo>
                    <a:pt x="261331" y="2091826"/>
                    <a:pt x="266411" y="2103510"/>
                    <a:pt x="266411" y="2112451"/>
                  </a:cubicBezTo>
                  <a:cubicBezTo>
                    <a:pt x="266411" y="2118750"/>
                    <a:pt x="263972" y="2123881"/>
                    <a:pt x="259095" y="2127843"/>
                  </a:cubicBezTo>
                  <a:cubicBezTo>
                    <a:pt x="254219" y="2131806"/>
                    <a:pt x="248529" y="2133787"/>
                    <a:pt x="242027" y="2133787"/>
                  </a:cubicBezTo>
                  <a:cubicBezTo>
                    <a:pt x="233492" y="2133787"/>
                    <a:pt x="227396" y="2132263"/>
                    <a:pt x="223739" y="2129215"/>
                  </a:cubicBezTo>
                  <a:cubicBezTo>
                    <a:pt x="230851" y="2127996"/>
                    <a:pt x="236947" y="2125456"/>
                    <a:pt x="242027" y="2121595"/>
                  </a:cubicBezTo>
                  <a:cubicBezTo>
                    <a:pt x="248123" y="2116921"/>
                    <a:pt x="251171" y="2111333"/>
                    <a:pt x="251171" y="2104831"/>
                  </a:cubicBezTo>
                  <a:cubicBezTo>
                    <a:pt x="250967" y="2096906"/>
                    <a:pt x="246395" y="2084714"/>
                    <a:pt x="237455" y="2068255"/>
                  </a:cubicBezTo>
                  <a:lnTo>
                    <a:pt x="249647" y="2056063"/>
                  </a:lnTo>
                  <a:cubicBezTo>
                    <a:pt x="267122" y="2064191"/>
                    <a:pt x="279822" y="2068255"/>
                    <a:pt x="287747" y="2068255"/>
                  </a:cubicBezTo>
                  <a:cubicBezTo>
                    <a:pt x="293436" y="2068255"/>
                    <a:pt x="298669" y="2066578"/>
                    <a:pt x="303444" y="2063226"/>
                  </a:cubicBezTo>
                  <a:cubicBezTo>
                    <a:pt x="308219" y="2059873"/>
                    <a:pt x="310607" y="2055453"/>
                    <a:pt x="310607" y="2049967"/>
                  </a:cubicBezTo>
                  <a:close/>
                  <a:moveTo>
                    <a:pt x="255743" y="2031679"/>
                  </a:moveTo>
                  <a:lnTo>
                    <a:pt x="263058" y="2038689"/>
                  </a:lnTo>
                  <a:lnTo>
                    <a:pt x="219776" y="2080752"/>
                  </a:lnTo>
                  <a:lnTo>
                    <a:pt x="213071" y="2072827"/>
                  </a:lnTo>
                  <a:close/>
                  <a:moveTo>
                    <a:pt x="266411" y="1985959"/>
                  </a:moveTo>
                  <a:cubicBezTo>
                    <a:pt x="273319" y="1985959"/>
                    <a:pt x="279365" y="1988296"/>
                    <a:pt x="284546" y="1992969"/>
                  </a:cubicBezTo>
                  <a:cubicBezTo>
                    <a:pt x="289728" y="1997643"/>
                    <a:pt x="292319" y="2003434"/>
                    <a:pt x="292319" y="2010343"/>
                  </a:cubicBezTo>
                  <a:cubicBezTo>
                    <a:pt x="292319" y="2016032"/>
                    <a:pt x="290439" y="2020858"/>
                    <a:pt x="286680" y="2024821"/>
                  </a:cubicBezTo>
                  <a:cubicBezTo>
                    <a:pt x="282921" y="2028783"/>
                    <a:pt x="278196" y="2030764"/>
                    <a:pt x="272507" y="2030764"/>
                  </a:cubicBezTo>
                  <a:cubicBezTo>
                    <a:pt x="268036" y="2030764"/>
                    <a:pt x="264379" y="2029240"/>
                    <a:pt x="261534" y="2026192"/>
                  </a:cubicBezTo>
                  <a:cubicBezTo>
                    <a:pt x="258689" y="2023144"/>
                    <a:pt x="257267" y="2019385"/>
                    <a:pt x="257267" y="2014915"/>
                  </a:cubicBezTo>
                  <a:cubicBezTo>
                    <a:pt x="257267" y="2008819"/>
                    <a:pt x="260315" y="2005771"/>
                    <a:pt x="266411" y="2005771"/>
                  </a:cubicBezTo>
                  <a:cubicBezTo>
                    <a:pt x="269052" y="2006177"/>
                    <a:pt x="271084" y="2007193"/>
                    <a:pt x="272507" y="2008819"/>
                  </a:cubicBezTo>
                  <a:cubicBezTo>
                    <a:pt x="268443" y="2008819"/>
                    <a:pt x="266411" y="2010851"/>
                    <a:pt x="266411" y="2014915"/>
                  </a:cubicBezTo>
                  <a:cubicBezTo>
                    <a:pt x="266411" y="2019995"/>
                    <a:pt x="268951" y="2022535"/>
                    <a:pt x="274031" y="2022535"/>
                  </a:cubicBezTo>
                  <a:cubicBezTo>
                    <a:pt x="280127" y="2022535"/>
                    <a:pt x="283175" y="2018471"/>
                    <a:pt x="283175" y="2010343"/>
                  </a:cubicBezTo>
                  <a:cubicBezTo>
                    <a:pt x="283175" y="2005669"/>
                    <a:pt x="281346" y="2001961"/>
                    <a:pt x="277688" y="1999218"/>
                  </a:cubicBezTo>
                  <a:cubicBezTo>
                    <a:pt x="274031" y="1996474"/>
                    <a:pt x="269763" y="1995103"/>
                    <a:pt x="264887" y="1995103"/>
                  </a:cubicBezTo>
                  <a:cubicBezTo>
                    <a:pt x="259400" y="1995103"/>
                    <a:pt x="254727" y="1997033"/>
                    <a:pt x="250866" y="2000894"/>
                  </a:cubicBezTo>
                  <a:cubicBezTo>
                    <a:pt x="247005" y="2004755"/>
                    <a:pt x="245075" y="2009428"/>
                    <a:pt x="245075" y="2014915"/>
                  </a:cubicBezTo>
                  <a:cubicBezTo>
                    <a:pt x="245075" y="2020808"/>
                    <a:pt x="246599" y="2026396"/>
                    <a:pt x="249647" y="2031679"/>
                  </a:cubicBezTo>
                  <a:lnTo>
                    <a:pt x="242027" y="2039299"/>
                  </a:lnTo>
                  <a:cubicBezTo>
                    <a:pt x="236947" y="2030155"/>
                    <a:pt x="234407" y="2023043"/>
                    <a:pt x="234407" y="2017963"/>
                  </a:cubicBezTo>
                  <a:cubicBezTo>
                    <a:pt x="234407" y="2009022"/>
                    <a:pt x="237505" y="2001453"/>
                    <a:pt x="243703" y="1995255"/>
                  </a:cubicBezTo>
                  <a:cubicBezTo>
                    <a:pt x="249901" y="1989058"/>
                    <a:pt x="257470" y="1985959"/>
                    <a:pt x="266411" y="1985959"/>
                  </a:cubicBezTo>
                  <a:close/>
                  <a:moveTo>
                    <a:pt x="234407" y="1949383"/>
                  </a:moveTo>
                  <a:cubicBezTo>
                    <a:pt x="238877" y="1949383"/>
                    <a:pt x="245227" y="1950907"/>
                    <a:pt x="253457" y="1953955"/>
                  </a:cubicBezTo>
                  <a:cubicBezTo>
                    <a:pt x="261686" y="1957003"/>
                    <a:pt x="268036" y="1958527"/>
                    <a:pt x="272507" y="1958527"/>
                  </a:cubicBezTo>
                  <a:cubicBezTo>
                    <a:pt x="275351" y="1958527"/>
                    <a:pt x="279415" y="1957511"/>
                    <a:pt x="284699" y="1955479"/>
                  </a:cubicBezTo>
                  <a:cubicBezTo>
                    <a:pt x="279822" y="1964623"/>
                    <a:pt x="271186" y="1969195"/>
                    <a:pt x="258791" y="1969195"/>
                  </a:cubicBezTo>
                  <a:cubicBezTo>
                    <a:pt x="248631" y="1969195"/>
                    <a:pt x="239995" y="1972497"/>
                    <a:pt x="232883" y="1979101"/>
                  </a:cubicBezTo>
                  <a:cubicBezTo>
                    <a:pt x="225771" y="1985705"/>
                    <a:pt x="222215" y="1994087"/>
                    <a:pt x="222215" y="2004247"/>
                  </a:cubicBezTo>
                  <a:cubicBezTo>
                    <a:pt x="222215" y="2016439"/>
                    <a:pt x="227295" y="2029647"/>
                    <a:pt x="237455" y="2043871"/>
                  </a:cubicBezTo>
                  <a:lnTo>
                    <a:pt x="225263" y="2056063"/>
                  </a:lnTo>
                  <a:cubicBezTo>
                    <a:pt x="211851" y="2044887"/>
                    <a:pt x="199151" y="2039299"/>
                    <a:pt x="187163" y="2039299"/>
                  </a:cubicBezTo>
                  <a:cubicBezTo>
                    <a:pt x="178019" y="2039299"/>
                    <a:pt x="169789" y="2042042"/>
                    <a:pt x="162474" y="2047528"/>
                  </a:cubicBezTo>
                  <a:cubicBezTo>
                    <a:pt x="154549" y="2053421"/>
                    <a:pt x="150587" y="2060838"/>
                    <a:pt x="150587" y="2069779"/>
                  </a:cubicBezTo>
                  <a:cubicBezTo>
                    <a:pt x="150587" y="2070998"/>
                    <a:pt x="150841" y="2072776"/>
                    <a:pt x="151349" y="2075113"/>
                  </a:cubicBezTo>
                  <a:cubicBezTo>
                    <a:pt x="151857" y="2077450"/>
                    <a:pt x="152111" y="2079228"/>
                    <a:pt x="152111" y="2080447"/>
                  </a:cubicBezTo>
                  <a:cubicBezTo>
                    <a:pt x="152111" y="2092232"/>
                    <a:pt x="147539" y="2099852"/>
                    <a:pt x="138395" y="2103307"/>
                  </a:cubicBezTo>
                  <a:cubicBezTo>
                    <a:pt x="140427" y="2100056"/>
                    <a:pt x="141443" y="2096500"/>
                    <a:pt x="141443" y="2092639"/>
                  </a:cubicBezTo>
                  <a:cubicBezTo>
                    <a:pt x="141443" y="2089184"/>
                    <a:pt x="140427" y="2085628"/>
                    <a:pt x="138395" y="2081971"/>
                  </a:cubicBezTo>
                  <a:cubicBezTo>
                    <a:pt x="132299" y="2071201"/>
                    <a:pt x="129251" y="2062057"/>
                    <a:pt x="129251" y="2054539"/>
                  </a:cubicBezTo>
                  <a:cubicBezTo>
                    <a:pt x="129251" y="2045801"/>
                    <a:pt x="133010" y="2038689"/>
                    <a:pt x="140528" y="2033203"/>
                  </a:cubicBezTo>
                  <a:cubicBezTo>
                    <a:pt x="147437" y="2028123"/>
                    <a:pt x="155362" y="2025583"/>
                    <a:pt x="164303" y="2025583"/>
                  </a:cubicBezTo>
                  <a:cubicBezTo>
                    <a:pt x="179543" y="2025583"/>
                    <a:pt x="196815" y="2031171"/>
                    <a:pt x="216119" y="2042347"/>
                  </a:cubicBezTo>
                  <a:lnTo>
                    <a:pt x="223739" y="2034727"/>
                  </a:lnTo>
                  <a:cubicBezTo>
                    <a:pt x="210531" y="2011968"/>
                    <a:pt x="203927" y="1996728"/>
                    <a:pt x="203927" y="1989007"/>
                  </a:cubicBezTo>
                  <a:cubicBezTo>
                    <a:pt x="203927" y="1978034"/>
                    <a:pt x="206263" y="1968992"/>
                    <a:pt x="210937" y="1961880"/>
                  </a:cubicBezTo>
                  <a:cubicBezTo>
                    <a:pt x="216220" y="1953548"/>
                    <a:pt x="224043" y="1949383"/>
                    <a:pt x="234407" y="1949383"/>
                  </a:cubicBezTo>
                  <a:close/>
                  <a:moveTo>
                    <a:pt x="112487" y="1931095"/>
                  </a:moveTo>
                  <a:lnTo>
                    <a:pt x="135347" y="1940239"/>
                  </a:lnTo>
                  <a:cubicBezTo>
                    <a:pt x="155260" y="1948164"/>
                    <a:pt x="168976" y="1957816"/>
                    <a:pt x="176495" y="1969195"/>
                  </a:cubicBezTo>
                  <a:lnTo>
                    <a:pt x="219471" y="2034422"/>
                  </a:lnTo>
                  <a:lnTo>
                    <a:pt x="215509" y="2038689"/>
                  </a:lnTo>
                  <a:lnTo>
                    <a:pt x="146015" y="1993579"/>
                  </a:lnTo>
                  <a:cubicBezTo>
                    <a:pt x="136261" y="1987280"/>
                    <a:pt x="127625" y="1975596"/>
                    <a:pt x="120107" y="1958527"/>
                  </a:cubicBezTo>
                  <a:lnTo>
                    <a:pt x="109439" y="1934143"/>
                  </a:lnTo>
                  <a:close/>
                  <a:moveTo>
                    <a:pt x="331943" y="1854895"/>
                  </a:moveTo>
                  <a:lnTo>
                    <a:pt x="341087" y="1854895"/>
                  </a:lnTo>
                  <a:lnTo>
                    <a:pt x="341087" y="2159695"/>
                  </a:lnTo>
                  <a:lnTo>
                    <a:pt x="36287" y="2159695"/>
                  </a:lnTo>
                  <a:lnTo>
                    <a:pt x="36287" y="2150551"/>
                  </a:lnTo>
                  <a:lnTo>
                    <a:pt x="331943" y="2150551"/>
                  </a:lnTo>
                  <a:close/>
                  <a:moveTo>
                    <a:pt x="307559" y="1854895"/>
                  </a:moveTo>
                  <a:lnTo>
                    <a:pt x="316703" y="1854895"/>
                  </a:lnTo>
                  <a:lnTo>
                    <a:pt x="316703" y="2005771"/>
                  </a:lnTo>
                  <a:cubicBezTo>
                    <a:pt x="316703" y="2019182"/>
                    <a:pt x="312740" y="2030968"/>
                    <a:pt x="304815" y="2041128"/>
                  </a:cubicBezTo>
                  <a:cubicBezTo>
                    <a:pt x="296281" y="2052100"/>
                    <a:pt x="285511" y="2057587"/>
                    <a:pt x="272507" y="2057587"/>
                  </a:cubicBezTo>
                  <a:cubicBezTo>
                    <a:pt x="269662" y="2057587"/>
                    <a:pt x="264074" y="2056063"/>
                    <a:pt x="255743" y="2053015"/>
                  </a:cubicBezTo>
                  <a:lnTo>
                    <a:pt x="263363" y="2043871"/>
                  </a:lnTo>
                  <a:cubicBezTo>
                    <a:pt x="269459" y="2044887"/>
                    <a:pt x="273523" y="2045395"/>
                    <a:pt x="275555" y="2045395"/>
                  </a:cubicBezTo>
                  <a:cubicBezTo>
                    <a:pt x="285511" y="2045395"/>
                    <a:pt x="293538" y="2040315"/>
                    <a:pt x="299634" y="2030155"/>
                  </a:cubicBezTo>
                  <a:cubicBezTo>
                    <a:pt x="304917" y="2021417"/>
                    <a:pt x="307559" y="2011765"/>
                    <a:pt x="307559" y="2001199"/>
                  </a:cubicBezTo>
                  <a:close/>
                  <a:moveTo>
                    <a:pt x="196598" y="1611162"/>
                  </a:moveTo>
                  <a:cubicBezTo>
                    <a:pt x="200662" y="1618071"/>
                    <a:pt x="202694" y="1624675"/>
                    <a:pt x="202694" y="1630974"/>
                  </a:cubicBezTo>
                  <a:cubicBezTo>
                    <a:pt x="202694" y="1642963"/>
                    <a:pt x="198782" y="1653072"/>
                    <a:pt x="190959" y="1661301"/>
                  </a:cubicBezTo>
                  <a:cubicBezTo>
                    <a:pt x="183136" y="1669531"/>
                    <a:pt x="173331" y="1673646"/>
                    <a:pt x="161546" y="1673646"/>
                  </a:cubicBezTo>
                  <a:lnTo>
                    <a:pt x="2" y="1673646"/>
                  </a:lnTo>
                  <a:lnTo>
                    <a:pt x="2" y="1664502"/>
                  </a:lnTo>
                  <a:lnTo>
                    <a:pt x="156974" y="1664502"/>
                  </a:lnTo>
                  <a:cubicBezTo>
                    <a:pt x="166524" y="1664502"/>
                    <a:pt x="174754" y="1661505"/>
                    <a:pt x="181662" y="1655510"/>
                  </a:cubicBezTo>
                  <a:cubicBezTo>
                    <a:pt x="188571" y="1649516"/>
                    <a:pt x="192026" y="1641845"/>
                    <a:pt x="192026" y="1632498"/>
                  </a:cubicBezTo>
                  <a:cubicBezTo>
                    <a:pt x="192026" y="1628637"/>
                    <a:pt x="191010" y="1624065"/>
                    <a:pt x="188978" y="1618782"/>
                  </a:cubicBezTo>
                  <a:close/>
                  <a:moveTo>
                    <a:pt x="224639" y="1609943"/>
                  </a:moveTo>
                  <a:lnTo>
                    <a:pt x="246890" y="1623354"/>
                  </a:lnTo>
                  <a:cubicBezTo>
                    <a:pt x="265584" y="1634530"/>
                    <a:pt x="275744" y="1644690"/>
                    <a:pt x="277370" y="1653834"/>
                  </a:cubicBezTo>
                  <a:cubicBezTo>
                    <a:pt x="278386" y="1659523"/>
                    <a:pt x="280519" y="1665315"/>
                    <a:pt x="283770" y="1671207"/>
                  </a:cubicBezTo>
                  <a:lnTo>
                    <a:pt x="280418" y="1674255"/>
                  </a:lnTo>
                  <a:cubicBezTo>
                    <a:pt x="276354" y="1670801"/>
                    <a:pt x="270766" y="1668464"/>
                    <a:pt x="263654" y="1667245"/>
                  </a:cubicBezTo>
                  <a:cubicBezTo>
                    <a:pt x="253494" y="1664197"/>
                    <a:pt x="242826" y="1653631"/>
                    <a:pt x="231650" y="1635546"/>
                  </a:cubicBezTo>
                  <a:lnTo>
                    <a:pt x="219458" y="1615734"/>
                  </a:lnTo>
                  <a:close/>
                  <a:moveTo>
                    <a:pt x="161546" y="1591350"/>
                  </a:moveTo>
                  <a:cubicBezTo>
                    <a:pt x="169877" y="1591553"/>
                    <a:pt x="177497" y="1594093"/>
                    <a:pt x="184406" y="1598970"/>
                  </a:cubicBezTo>
                  <a:lnTo>
                    <a:pt x="178310" y="1606590"/>
                  </a:lnTo>
                  <a:cubicBezTo>
                    <a:pt x="173433" y="1603542"/>
                    <a:pt x="168353" y="1602018"/>
                    <a:pt x="163070" y="1602018"/>
                  </a:cubicBezTo>
                  <a:cubicBezTo>
                    <a:pt x="157583" y="1602018"/>
                    <a:pt x="152910" y="1603948"/>
                    <a:pt x="149049" y="1607809"/>
                  </a:cubicBezTo>
                  <a:cubicBezTo>
                    <a:pt x="145188" y="1611670"/>
                    <a:pt x="143258" y="1616343"/>
                    <a:pt x="143258" y="1621830"/>
                  </a:cubicBezTo>
                  <a:cubicBezTo>
                    <a:pt x="143258" y="1626300"/>
                    <a:pt x="144477" y="1630466"/>
                    <a:pt x="146915" y="1634327"/>
                  </a:cubicBezTo>
                  <a:cubicBezTo>
                    <a:pt x="149354" y="1638187"/>
                    <a:pt x="152706" y="1640118"/>
                    <a:pt x="156974" y="1640118"/>
                  </a:cubicBezTo>
                  <a:cubicBezTo>
                    <a:pt x="164086" y="1640118"/>
                    <a:pt x="167642" y="1637070"/>
                    <a:pt x="167642" y="1630974"/>
                  </a:cubicBezTo>
                  <a:cubicBezTo>
                    <a:pt x="167642" y="1625894"/>
                    <a:pt x="165102" y="1623354"/>
                    <a:pt x="160022" y="1623354"/>
                  </a:cubicBezTo>
                  <a:cubicBezTo>
                    <a:pt x="156974" y="1623354"/>
                    <a:pt x="154434" y="1625386"/>
                    <a:pt x="152402" y="1629450"/>
                  </a:cubicBezTo>
                  <a:cubicBezTo>
                    <a:pt x="152402" y="1620306"/>
                    <a:pt x="155958" y="1615734"/>
                    <a:pt x="163070" y="1615734"/>
                  </a:cubicBezTo>
                  <a:cubicBezTo>
                    <a:pt x="167134" y="1615734"/>
                    <a:pt x="170436" y="1617258"/>
                    <a:pt x="172976" y="1620306"/>
                  </a:cubicBezTo>
                  <a:cubicBezTo>
                    <a:pt x="175516" y="1623354"/>
                    <a:pt x="176786" y="1626910"/>
                    <a:pt x="176786" y="1630974"/>
                  </a:cubicBezTo>
                  <a:cubicBezTo>
                    <a:pt x="176786" y="1636663"/>
                    <a:pt x="174652" y="1641388"/>
                    <a:pt x="170385" y="1645147"/>
                  </a:cubicBezTo>
                  <a:cubicBezTo>
                    <a:pt x="166118" y="1648906"/>
                    <a:pt x="161139" y="1650786"/>
                    <a:pt x="155450" y="1650786"/>
                  </a:cubicBezTo>
                  <a:cubicBezTo>
                    <a:pt x="148338" y="1650786"/>
                    <a:pt x="142496" y="1648043"/>
                    <a:pt x="137924" y="1642556"/>
                  </a:cubicBezTo>
                  <a:cubicBezTo>
                    <a:pt x="133352" y="1637070"/>
                    <a:pt x="131066" y="1630669"/>
                    <a:pt x="131066" y="1623354"/>
                  </a:cubicBezTo>
                  <a:cubicBezTo>
                    <a:pt x="131066" y="1614413"/>
                    <a:pt x="133910" y="1606793"/>
                    <a:pt x="139600" y="1600494"/>
                  </a:cubicBezTo>
                  <a:cubicBezTo>
                    <a:pt x="145290" y="1594195"/>
                    <a:pt x="152605" y="1591147"/>
                    <a:pt x="161546" y="1591350"/>
                  </a:cubicBezTo>
                  <a:close/>
                  <a:moveTo>
                    <a:pt x="274322" y="1588302"/>
                  </a:moveTo>
                  <a:cubicBezTo>
                    <a:pt x="278386" y="1592366"/>
                    <a:pt x="280418" y="1596938"/>
                    <a:pt x="280418" y="1602018"/>
                  </a:cubicBezTo>
                  <a:cubicBezTo>
                    <a:pt x="280418" y="1607098"/>
                    <a:pt x="278436" y="1611162"/>
                    <a:pt x="274474" y="1614210"/>
                  </a:cubicBezTo>
                  <a:cubicBezTo>
                    <a:pt x="270512" y="1617258"/>
                    <a:pt x="265889" y="1618782"/>
                    <a:pt x="260606" y="1618782"/>
                  </a:cubicBezTo>
                  <a:cubicBezTo>
                    <a:pt x="251258" y="1618782"/>
                    <a:pt x="239574" y="1614718"/>
                    <a:pt x="225554" y="1606590"/>
                  </a:cubicBezTo>
                  <a:lnTo>
                    <a:pt x="214886" y="1615734"/>
                  </a:lnTo>
                  <a:cubicBezTo>
                    <a:pt x="225046" y="1630161"/>
                    <a:pt x="230126" y="1641845"/>
                    <a:pt x="230126" y="1650786"/>
                  </a:cubicBezTo>
                  <a:cubicBezTo>
                    <a:pt x="230126" y="1657085"/>
                    <a:pt x="227687" y="1662216"/>
                    <a:pt x="222810" y="1666178"/>
                  </a:cubicBezTo>
                  <a:cubicBezTo>
                    <a:pt x="217934" y="1670141"/>
                    <a:pt x="212244" y="1672122"/>
                    <a:pt x="205742" y="1672122"/>
                  </a:cubicBezTo>
                  <a:cubicBezTo>
                    <a:pt x="197207" y="1672122"/>
                    <a:pt x="191111" y="1670598"/>
                    <a:pt x="187454" y="1667550"/>
                  </a:cubicBezTo>
                  <a:cubicBezTo>
                    <a:pt x="194566" y="1666331"/>
                    <a:pt x="200662" y="1663791"/>
                    <a:pt x="205742" y="1659930"/>
                  </a:cubicBezTo>
                  <a:cubicBezTo>
                    <a:pt x="211838" y="1655256"/>
                    <a:pt x="214886" y="1649668"/>
                    <a:pt x="214886" y="1643166"/>
                  </a:cubicBezTo>
                  <a:cubicBezTo>
                    <a:pt x="214682" y="1635241"/>
                    <a:pt x="210110" y="1623049"/>
                    <a:pt x="201170" y="1606590"/>
                  </a:cubicBezTo>
                  <a:lnTo>
                    <a:pt x="213362" y="1594398"/>
                  </a:lnTo>
                  <a:cubicBezTo>
                    <a:pt x="230837" y="1602526"/>
                    <a:pt x="243537" y="1606590"/>
                    <a:pt x="251462" y="1606590"/>
                  </a:cubicBezTo>
                  <a:cubicBezTo>
                    <a:pt x="257151" y="1606590"/>
                    <a:pt x="262384" y="1604913"/>
                    <a:pt x="267159" y="1601561"/>
                  </a:cubicBezTo>
                  <a:cubicBezTo>
                    <a:pt x="271934" y="1598208"/>
                    <a:pt x="274322" y="1593788"/>
                    <a:pt x="274322" y="1588302"/>
                  </a:cubicBezTo>
                  <a:close/>
                  <a:moveTo>
                    <a:pt x="219458" y="1570014"/>
                  </a:moveTo>
                  <a:lnTo>
                    <a:pt x="226773" y="1577024"/>
                  </a:lnTo>
                  <a:lnTo>
                    <a:pt x="183491" y="1619087"/>
                  </a:lnTo>
                  <a:lnTo>
                    <a:pt x="176786" y="1611162"/>
                  </a:lnTo>
                  <a:close/>
                  <a:moveTo>
                    <a:pt x="230126" y="1524294"/>
                  </a:moveTo>
                  <a:cubicBezTo>
                    <a:pt x="237034" y="1524294"/>
                    <a:pt x="243080" y="1526631"/>
                    <a:pt x="248261" y="1531304"/>
                  </a:cubicBezTo>
                  <a:cubicBezTo>
                    <a:pt x="253443" y="1535978"/>
                    <a:pt x="256034" y="1541769"/>
                    <a:pt x="256034" y="1548678"/>
                  </a:cubicBezTo>
                  <a:cubicBezTo>
                    <a:pt x="256034" y="1554367"/>
                    <a:pt x="254154" y="1559193"/>
                    <a:pt x="250395" y="1563156"/>
                  </a:cubicBezTo>
                  <a:cubicBezTo>
                    <a:pt x="246636" y="1567118"/>
                    <a:pt x="241911" y="1569099"/>
                    <a:pt x="236222" y="1569099"/>
                  </a:cubicBezTo>
                  <a:cubicBezTo>
                    <a:pt x="231751" y="1569099"/>
                    <a:pt x="228094" y="1567575"/>
                    <a:pt x="225249" y="1564527"/>
                  </a:cubicBezTo>
                  <a:cubicBezTo>
                    <a:pt x="222404" y="1561479"/>
                    <a:pt x="220982" y="1557720"/>
                    <a:pt x="220982" y="1553250"/>
                  </a:cubicBezTo>
                  <a:cubicBezTo>
                    <a:pt x="220982" y="1547154"/>
                    <a:pt x="224030" y="1544106"/>
                    <a:pt x="230126" y="1544106"/>
                  </a:cubicBezTo>
                  <a:cubicBezTo>
                    <a:pt x="232767" y="1544512"/>
                    <a:pt x="234799" y="1545528"/>
                    <a:pt x="236222" y="1547154"/>
                  </a:cubicBezTo>
                  <a:cubicBezTo>
                    <a:pt x="232158" y="1547154"/>
                    <a:pt x="230126" y="1549186"/>
                    <a:pt x="230126" y="1553250"/>
                  </a:cubicBezTo>
                  <a:cubicBezTo>
                    <a:pt x="230126" y="1558330"/>
                    <a:pt x="232666" y="1560870"/>
                    <a:pt x="237746" y="1560870"/>
                  </a:cubicBezTo>
                  <a:cubicBezTo>
                    <a:pt x="243842" y="1560870"/>
                    <a:pt x="246890" y="1556806"/>
                    <a:pt x="246890" y="1548678"/>
                  </a:cubicBezTo>
                  <a:cubicBezTo>
                    <a:pt x="246890" y="1544004"/>
                    <a:pt x="245061" y="1540296"/>
                    <a:pt x="241403" y="1537553"/>
                  </a:cubicBezTo>
                  <a:cubicBezTo>
                    <a:pt x="237746" y="1534809"/>
                    <a:pt x="233478" y="1533438"/>
                    <a:pt x="228602" y="1533438"/>
                  </a:cubicBezTo>
                  <a:cubicBezTo>
                    <a:pt x="223115" y="1533438"/>
                    <a:pt x="218442" y="1535368"/>
                    <a:pt x="214581" y="1539229"/>
                  </a:cubicBezTo>
                  <a:cubicBezTo>
                    <a:pt x="210720" y="1543090"/>
                    <a:pt x="208790" y="1547763"/>
                    <a:pt x="208790" y="1553250"/>
                  </a:cubicBezTo>
                  <a:cubicBezTo>
                    <a:pt x="208790" y="1559143"/>
                    <a:pt x="210314" y="1564731"/>
                    <a:pt x="213362" y="1570014"/>
                  </a:cubicBezTo>
                  <a:lnTo>
                    <a:pt x="205742" y="1577634"/>
                  </a:lnTo>
                  <a:cubicBezTo>
                    <a:pt x="200662" y="1568490"/>
                    <a:pt x="198122" y="1561378"/>
                    <a:pt x="198122" y="1556298"/>
                  </a:cubicBezTo>
                  <a:cubicBezTo>
                    <a:pt x="198122" y="1547357"/>
                    <a:pt x="201220" y="1539788"/>
                    <a:pt x="207418" y="1533590"/>
                  </a:cubicBezTo>
                  <a:cubicBezTo>
                    <a:pt x="213616" y="1527393"/>
                    <a:pt x="221185" y="1524294"/>
                    <a:pt x="230126" y="1524294"/>
                  </a:cubicBezTo>
                  <a:close/>
                  <a:moveTo>
                    <a:pt x="198122" y="1487718"/>
                  </a:moveTo>
                  <a:cubicBezTo>
                    <a:pt x="202592" y="1487718"/>
                    <a:pt x="208942" y="1489242"/>
                    <a:pt x="217172" y="1492290"/>
                  </a:cubicBezTo>
                  <a:cubicBezTo>
                    <a:pt x="225401" y="1495338"/>
                    <a:pt x="231751" y="1496862"/>
                    <a:pt x="236222" y="1496862"/>
                  </a:cubicBezTo>
                  <a:cubicBezTo>
                    <a:pt x="239066" y="1496862"/>
                    <a:pt x="243130" y="1495846"/>
                    <a:pt x="248414" y="1493814"/>
                  </a:cubicBezTo>
                  <a:cubicBezTo>
                    <a:pt x="243537" y="1502958"/>
                    <a:pt x="234901" y="1507530"/>
                    <a:pt x="222506" y="1507530"/>
                  </a:cubicBezTo>
                  <a:cubicBezTo>
                    <a:pt x="212346" y="1507530"/>
                    <a:pt x="203710" y="1510832"/>
                    <a:pt x="196598" y="1517436"/>
                  </a:cubicBezTo>
                  <a:cubicBezTo>
                    <a:pt x="189486" y="1524040"/>
                    <a:pt x="185930" y="1532422"/>
                    <a:pt x="185930" y="1542582"/>
                  </a:cubicBezTo>
                  <a:cubicBezTo>
                    <a:pt x="185930" y="1554774"/>
                    <a:pt x="191010" y="1567982"/>
                    <a:pt x="201170" y="1582206"/>
                  </a:cubicBezTo>
                  <a:lnTo>
                    <a:pt x="188978" y="1594398"/>
                  </a:lnTo>
                  <a:cubicBezTo>
                    <a:pt x="175566" y="1583222"/>
                    <a:pt x="162866" y="1577634"/>
                    <a:pt x="150878" y="1577634"/>
                  </a:cubicBezTo>
                  <a:cubicBezTo>
                    <a:pt x="141734" y="1577634"/>
                    <a:pt x="133504" y="1580377"/>
                    <a:pt x="126189" y="1585863"/>
                  </a:cubicBezTo>
                  <a:cubicBezTo>
                    <a:pt x="118264" y="1591756"/>
                    <a:pt x="114302" y="1599173"/>
                    <a:pt x="114302" y="1608114"/>
                  </a:cubicBezTo>
                  <a:cubicBezTo>
                    <a:pt x="114302" y="1609333"/>
                    <a:pt x="114556" y="1611111"/>
                    <a:pt x="115064" y="1613448"/>
                  </a:cubicBezTo>
                  <a:cubicBezTo>
                    <a:pt x="115572" y="1615785"/>
                    <a:pt x="115826" y="1617563"/>
                    <a:pt x="115826" y="1618782"/>
                  </a:cubicBezTo>
                  <a:cubicBezTo>
                    <a:pt x="115826" y="1630567"/>
                    <a:pt x="111254" y="1638187"/>
                    <a:pt x="102110" y="1641642"/>
                  </a:cubicBezTo>
                  <a:cubicBezTo>
                    <a:pt x="104142" y="1638391"/>
                    <a:pt x="105158" y="1634835"/>
                    <a:pt x="105158" y="1630974"/>
                  </a:cubicBezTo>
                  <a:cubicBezTo>
                    <a:pt x="105158" y="1627519"/>
                    <a:pt x="104142" y="1623963"/>
                    <a:pt x="102110" y="1620306"/>
                  </a:cubicBezTo>
                  <a:cubicBezTo>
                    <a:pt x="96014" y="1609536"/>
                    <a:pt x="92966" y="1600392"/>
                    <a:pt x="92966" y="1592874"/>
                  </a:cubicBezTo>
                  <a:cubicBezTo>
                    <a:pt x="92966" y="1584136"/>
                    <a:pt x="96725" y="1577024"/>
                    <a:pt x="104243" y="1571538"/>
                  </a:cubicBezTo>
                  <a:cubicBezTo>
                    <a:pt x="111152" y="1566458"/>
                    <a:pt x="119077" y="1563918"/>
                    <a:pt x="128018" y="1563918"/>
                  </a:cubicBezTo>
                  <a:cubicBezTo>
                    <a:pt x="143258" y="1563918"/>
                    <a:pt x="160530" y="1569506"/>
                    <a:pt x="179834" y="1580682"/>
                  </a:cubicBezTo>
                  <a:lnTo>
                    <a:pt x="187454" y="1573062"/>
                  </a:lnTo>
                  <a:cubicBezTo>
                    <a:pt x="174246" y="1550303"/>
                    <a:pt x="167642" y="1535063"/>
                    <a:pt x="167642" y="1527342"/>
                  </a:cubicBezTo>
                  <a:cubicBezTo>
                    <a:pt x="167642" y="1516369"/>
                    <a:pt x="169978" y="1507327"/>
                    <a:pt x="174652" y="1500215"/>
                  </a:cubicBezTo>
                  <a:cubicBezTo>
                    <a:pt x="179935" y="1491883"/>
                    <a:pt x="187758" y="1487718"/>
                    <a:pt x="198122" y="1487718"/>
                  </a:cubicBezTo>
                  <a:close/>
                  <a:moveTo>
                    <a:pt x="76202" y="1469430"/>
                  </a:moveTo>
                  <a:lnTo>
                    <a:pt x="99062" y="1478574"/>
                  </a:lnTo>
                  <a:cubicBezTo>
                    <a:pt x="118975" y="1486499"/>
                    <a:pt x="132691" y="1496151"/>
                    <a:pt x="140210" y="1507530"/>
                  </a:cubicBezTo>
                  <a:lnTo>
                    <a:pt x="183186" y="1572757"/>
                  </a:lnTo>
                  <a:lnTo>
                    <a:pt x="179224" y="1577024"/>
                  </a:lnTo>
                  <a:lnTo>
                    <a:pt x="109730" y="1531914"/>
                  </a:lnTo>
                  <a:cubicBezTo>
                    <a:pt x="99976" y="1525615"/>
                    <a:pt x="91340" y="1513931"/>
                    <a:pt x="83822" y="1496862"/>
                  </a:cubicBezTo>
                  <a:lnTo>
                    <a:pt x="73154" y="1472478"/>
                  </a:lnTo>
                  <a:close/>
                  <a:moveTo>
                    <a:pt x="295658" y="1393230"/>
                  </a:moveTo>
                  <a:lnTo>
                    <a:pt x="304802" y="1393230"/>
                  </a:lnTo>
                  <a:lnTo>
                    <a:pt x="304802" y="1698030"/>
                  </a:lnTo>
                  <a:lnTo>
                    <a:pt x="2" y="1698030"/>
                  </a:lnTo>
                  <a:lnTo>
                    <a:pt x="2" y="1688886"/>
                  </a:lnTo>
                  <a:lnTo>
                    <a:pt x="295658" y="1688886"/>
                  </a:lnTo>
                  <a:close/>
                  <a:moveTo>
                    <a:pt x="271274" y="1393230"/>
                  </a:moveTo>
                  <a:lnTo>
                    <a:pt x="280418" y="1393230"/>
                  </a:lnTo>
                  <a:lnTo>
                    <a:pt x="280418" y="1544106"/>
                  </a:lnTo>
                  <a:cubicBezTo>
                    <a:pt x="280418" y="1557517"/>
                    <a:pt x="276455" y="1569303"/>
                    <a:pt x="268530" y="1579463"/>
                  </a:cubicBezTo>
                  <a:cubicBezTo>
                    <a:pt x="259996" y="1590435"/>
                    <a:pt x="249226" y="1595922"/>
                    <a:pt x="236222" y="1595922"/>
                  </a:cubicBezTo>
                  <a:cubicBezTo>
                    <a:pt x="233377" y="1595922"/>
                    <a:pt x="227789" y="1594398"/>
                    <a:pt x="219458" y="1591350"/>
                  </a:cubicBezTo>
                  <a:lnTo>
                    <a:pt x="227078" y="1582206"/>
                  </a:lnTo>
                  <a:cubicBezTo>
                    <a:pt x="233174" y="1583222"/>
                    <a:pt x="237238" y="1583730"/>
                    <a:pt x="239270" y="1583730"/>
                  </a:cubicBezTo>
                  <a:cubicBezTo>
                    <a:pt x="249226" y="1583730"/>
                    <a:pt x="257253" y="1578650"/>
                    <a:pt x="263349" y="1568490"/>
                  </a:cubicBezTo>
                  <a:cubicBezTo>
                    <a:pt x="268632" y="1559752"/>
                    <a:pt x="271274" y="1550100"/>
                    <a:pt x="271274" y="1539534"/>
                  </a:cubicBezTo>
                  <a:close/>
                  <a:moveTo>
                    <a:pt x="217463" y="1141262"/>
                  </a:moveTo>
                  <a:cubicBezTo>
                    <a:pt x="221527" y="1148171"/>
                    <a:pt x="223559" y="1154775"/>
                    <a:pt x="223559" y="1161074"/>
                  </a:cubicBezTo>
                  <a:cubicBezTo>
                    <a:pt x="223559" y="1173063"/>
                    <a:pt x="219647" y="1183172"/>
                    <a:pt x="211824" y="1191401"/>
                  </a:cubicBezTo>
                  <a:cubicBezTo>
                    <a:pt x="204001" y="1199631"/>
                    <a:pt x="194196" y="1203746"/>
                    <a:pt x="182411" y="1203746"/>
                  </a:cubicBezTo>
                  <a:lnTo>
                    <a:pt x="20867" y="1203746"/>
                  </a:lnTo>
                  <a:lnTo>
                    <a:pt x="20867" y="1194602"/>
                  </a:lnTo>
                  <a:lnTo>
                    <a:pt x="177839" y="1194602"/>
                  </a:lnTo>
                  <a:cubicBezTo>
                    <a:pt x="187389" y="1194602"/>
                    <a:pt x="195619" y="1191605"/>
                    <a:pt x="202527" y="1185610"/>
                  </a:cubicBezTo>
                  <a:cubicBezTo>
                    <a:pt x="209436" y="1179616"/>
                    <a:pt x="212891" y="1171945"/>
                    <a:pt x="212891" y="1162598"/>
                  </a:cubicBezTo>
                  <a:cubicBezTo>
                    <a:pt x="212891" y="1158737"/>
                    <a:pt x="211875" y="1154165"/>
                    <a:pt x="209843" y="1148882"/>
                  </a:cubicBezTo>
                  <a:close/>
                  <a:moveTo>
                    <a:pt x="245504" y="1140043"/>
                  </a:moveTo>
                  <a:lnTo>
                    <a:pt x="267755" y="1153454"/>
                  </a:lnTo>
                  <a:cubicBezTo>
                    <a:pt x="286449" y="1164630"/>
                    <a:pt x="296609" y="1174790"/>
                    <a:pt x="298235" y="1183934"/>
                  </a:cubicBezTo>
                  <a:cubicBezTo>
                    <a:pt x="299251" y="1189623"/>
                    <a:pt x="301384" y="1195415"/>
                    <a:pt x="304635" y="1201307"/>
                  </a:cubicBezTo>
                  <a:lnTo>
                    <a:pt x="301283" y="1204355"/>
                  </a:lnTo>
                  <a:cubicBezTo>
                    <a:pt x="297219" y="1200901"/>
                    <a:pt x="291631" y="1198564"/>
                    <a:pt x="284519" y="1197345"/>
                  </a:cubicBezTo>
                  <a:cubicBezTo>
                    <a:pt x="274359" y="1194297"/>
                    <a:pt x="263691" y="1183731"/>
                    <a:pt x="252515" y="1165646"/>
                  </a:cubicBezTo>
                  <a:lnTo>
                    <a:pt x="240323" y="1145834"/>
                  </a:lnTo>
                  <a:close/>
                  <a:moveTo>
                    <a:pt x="182411" y="1121450"/>
                  </a:moveTo>
                  <a:cubicBezTo>
                    <a:pt x="190742" y="1121653"/>
                    <a:pt x="198362" y="1124193"/>
                    <a:pt x="205271" y="1129070"/>
                  </a:cubicBezTo>
                  <a:lnTo>
                    <a:pt x="199175" y="1136690"/>
                  </a:lnTo>
                  <a:cubicBezTo>
                    <a:pt x="194298" y="1133642"/>
                    <a:pt x="189218" y="1132118"/>
                    <a:pt x="183935" y="1132118"/>
                  </a:cubicBezTo>
                  <a:cubicBezTo>
                    <a:pt x="178448" y="1132118"/>
                    <a:pt x="173775" y="1134048"/>
                    <a:pt x="169914" y="1137909"/>
                  </a:cubicBezTo>
                  <a:cubicBezTo>
                    <a:pt x="166053" y="1141770"/>
                    <a:pt x="164123" y="1146443"/>
                    <a:pt x="164123" y="1151930"/>
                  </a:cubicBezTo>
                  <a:cubicBezTo>
                    <a:pt x="164123" y="1156400"/>
                    <a:pt x="165342" y="1160566"/>
                    <a:pt x="167780" y="1164427"/>
                  </a:cubicBezTo>
                  <a:cubicBezTo>
                    <a:pt x="170219" y="1168287"/>
                    <a:pt x="173571" y="1170218"/>
                    <a:pt x="177839" y="1170218"/>
                  </a:cubicBezTo>
                  <a:cubicBezTo>
                    <a:pt x="184951" y="1170218"/>
                    <a:pt x="188507" y="1167170"/>
                    <a:pt x="188507" y="1161074"/>
                  </a:cubicBezTo>
                  <a:cubicBezTo>
                    <a:pt x="188507" y="1155994"/>
                    <a:pt x="185967" y="1153454"/>
                    <a:pt x="180887" y="1153454"/>
                  </a:cubicBezTo>
                  <a:cubicBezTo>
                    <a:pt x="177839" y="1153454"/>
                    <a:pt x="175299" y="1155486"/>
                    <a:pt x="173267" y="1159550"/>
                  </a:cubicBezTo>
                  <a:cubicBezTo>
                    <a:pt x="173267" y="1150406"/>
                    <a:pt x="176823" y="1145834"/>
                    <a:pt x="183935" y="1145834"/>
                  </a:cubicBezTo>
                  <a:cubicBezTo>
                    <a:pt x="187999" y="1145834"/>
                    <a:pt x="191301" y="1147358"/>
                    <a:pt x="193841" y="1150406"/>
                  </a:cubicBezTo>
                  <a:cubicBezTo>
                    <a:pt x="196381" y="1153454"/>
                    <a:pt x="197651" y="1157010"/>
                    <a:pt x="197651" y="1161074"/>
                  </a:cubicBezTo>
                  <a:cubicBezTo>
                    <a:pt x="197651" y="1166763"/>
                    <a:pt x="195517" y="1171488"/>
                    <a:pt x="191250" y="1175247"/>
                  </a:cubicBezTo>
                  <a:cubicBezTo>
                    <a:pt x="186983" y="1179006"/>
                    <a:pt x="182004" y="1180886"/>
                    <a:pt x="176315" y="1180886"/>
                  </a:cubicBezTo>
                  <a:cubicBezTo>
                    <a:pt x="169203" y="1180886"/>
                    <a:pt x="163361" y="1178143"/>
                    <a:pt x="158789" y="1172656"/>
                  </a:cubicBezTo>
                  <a:cubicBezTo>
                    <a:pt x="154217" y="1167170"/>
                    <a:pt x="151931" y="1160769"/>
                    <a:pt x="151931" y="1153454"/>
                  </a:cubicBezTo>
                  <a:cubicBezTo>
                    <a:pt x="151931" y="1144513"/>
                    <a:pt x="154775" y="1136893"/>
                    <a:pt x="160465" y="1130594"/>
                  </a:cubicBezTo>
                  <a:cubicBezTo>
                    <a:pt x="166155" y="1124295"/>
                    <a:pt x="173470" y="1121247"/>
                    <a:pt x="182411" y="1121450"/>
                  </a:cubicBezTo>
                  <a:close/>
                  <a:moveTo>
                    <a:pt x="295187" y="1118402"/>
                  </a:moveTo>
                  <a:cubicBezTo>
                    <a:pt x="299251" y="1122466"/>
                    <a:pt x="301283" y="1127038"/>
                    <a:pt x="301283" y="1132118"/>
                  </a:cubicBezTo>
                  <a:cubicBezTo>
                    <a:pt x="301283" y="1137198"/>
                    <a:pt x="299301" y="1141262"/>
                    <a:pt x="295339" y="1144310"/>
                  </a:cubicBezTo>
                  <a:cubicBezTo>
                    <a:pt x="291377" y="1147358"/>
                    <a:pt x="286754" y="1148882"/>
                    <a:pt x="281471" y="1148882"/>
                  </a:cubicBezTo>
                  <a:cubicBezTo>
                    <a:pt x="272123" y="1148882"/>
                    <a:pt x="260439" y="1144818"/>
                    <a:pt x="246419" y="1136690"/>
                  </a:cubicBezTo>
                  <a:lnTo>
                    <a:pt x="235751" y="1145834"/>
                  </a:lnTo>
                  <a:cubicBezTo>
                    <a:pt x="245911" y="1160261"/>
                    <a:pt x="250991" y="1171945"/>
                    <a:pt x="250991" y="1180886"/>
                  </a:cubicBezTo>
                  <a:cubicBezTo>
                    <a:pt x="250991" y="1187185"/>
                    <a:pt x="248552" y="1192316"/>
                    <a:pt x="243675" y="1196278"/>
                  </a:cubicBezTo>
                  <a:cubicBezTo>
                    <a:pt x="238799" y="1200241"/>
                    <a:pt x="233109" y="1202222"/>
                    <a:pt x="226607" y="1202222"/>
                  </a:cubicBezTo>
                  <a:cubicBezTo>
                    <a:pt x="218072" y="1202222"/>
                    <a:pt x="211976" y="1200698"/>
                    <a:pt x="208319" y="1197650"/>
                  </a:cubicBezTo>
                  <a:cubicBezTo>
                    <a:pt x="215431" y="1196431"/>
                    <a:pt x="221527" y="1193891"/>
                    <a:pt x="226607" y="1190030"/>
                  </a:cubicBezTo>
                  <a:cubicBezTo>
                    <a:pt x="232703" y="1185356"/>
                    <a:pt x="235751" y="1179768"/>
                    <a:pt x="235751" y="1173266"/>
                  </a:cubicBezTo>
                  <a:cubicBezTo>
                    <a:pt x="235547" y="1165341"/>
                    <a:pt x="230975" y="1153149"/>
                    <a:pt x="222035" y="1136690"/>
                  </a:cubicBezTo>
                  <a:lnTo>
                    <a:pt x="234227" y="1124498"/>
                  </a:lnTo>
                  <a:cubicBezTo>
                    <a:pt x="251702" y="1132626"/>
                    <a:pt x="264402" y="1136690"/>
                    <a:pt x="272327" y="1136690"/>
                  </a:cubicBezTo>
                  <a:cubicBezTo>
                    <a:pt x="278016" y="1136690"/>
                    <a:pt x="283249" y="1135013"/>
                    <a:pt x="288024" y="1131661"/>
                  </a:cubicBezTo>
                  <a:cubicBezTo>
                    <a:pt x="292799" y="1128308"/>
                    <a:pt x="295187" y="1123888"/>
                    <a:pt x="295187" y="1118402"/>
                  </a:cubicBezTo>
                  <a:close/>
                  <a:moveTo>
                    <a:pt x="240323" y="1100114"/>
                  </a:moveTo>
                  <a:lnTo>
                    <a:pt x="247638" y="1107124"/>
                  </a:lnTo>
                  <a:lnTo>
                    <a:pt x="204356" y="1149187"/>
                  </a:lnTo>
                  <a:lnTo>
                    <a:pt x="197651" y="1141262"/>
                  </a:lnTo>
                  <a:close/>
                  <a:moveTo>
                    <a:pt x="250991" y="1054394"/>
                  </a:moveTo>
                  <a:cubicBezTo>
                    <a:pt x="257899" y="1054394"/>
                    <a:pt x="263945" y="1056731"/>
                    <a:pt x="269126" y="1061404"/>
                  </a:cubicBezTo>
                  <a:cubicBezTo>
                    <a:pt x="274308" y="1066078"/>
                    <a:pt x="276899" y="1071869"/>
                    <a:pt x="276899" y="1078778"/>
                  </a:cubicBezTo>
                  <a:cubicBezTo>
                    <a:pt x="276899" y="1084467"/>
                    <a:pt x="275019" y="1089293"/>
                    <a:pt x="271260" y="1093256"/>
                  </a:cubicBezTo>
                  <a:cubicBezTo>
                    <a:pt x="267501" y="1097218"/>
                    <a:pt x="262776" y="1099199"/>
                    <a:pt x="257087" y="1099199"/>
                  </a:cubicBezTo>
                  <a:cubicBezTo>
                    <a:pt x="252616" y="1099199"/>
                    <a:pt x="248959" y="1097675"/>
                    <a:pt x="246114" y="1094627"/>
                  </a:cubicBezTo>
                  <a:cubicBezTo>
                    <a:pt x="243269" y="1091579"/>
                    <a:pt x="241847" y="1087820"/>
                    <a:pt x="241847" y="1083350"/>
                  </a:cubicBezTo>
                  <a:cubicBezTo>
                    <a:pt x="241847" y="1077254"/>
                    <a:pt x="244895" y="1074206"/>
                    <a:pt x="250991" y="1074206"/>
                  </a:cubicBezTo>
                  <a:cubicBezTo>
                    <a:pt x="253632" y="1074612"/>
                    <a:pt x="255664" y="1075628"/>
                    <a:pt x="257087" y="1077254"/>
                  </a:cubicBezTo>
                  <a:cubicBezTo>
                    <a:pt x="253023" y="1077254"/>
                    <a:pt x="250991" y="1079286"/>
                    <a:pt x="250991" y="1083350"/>
                  </a:cubicBezTo>
                  <a:cubicBezTo>
                    <a:pt x="250991" y="1088430"/>
                    <a:pt x="253531" y="1090970"/>
                    <a:pt x="258611" y="1090970"/>
                  </a:cubicBezTo>
                  <a:cubicBezTo>
                    <a:pt x="264707" y="1090970"/>
                    <a:pt x="267755" y="1086906"/>
                    <a:pt x="267755" y="1078778"/>
                  </a:cubicBezTo>
                  <a:cubicBezTo>
                    <a:pt x="267755" y="1074104"/>
                    <a:pt x="265926" y="1070396"/>
                    <a:pt x="262268" y="1067653"/>
                  </a:cubicBezTo>
                  <a:cubicBezTo>
                    <a:pt x="258611" y="1064909"/>
                    <a:pt x="254343" y="1063538"/>
                    <a:pt x="249467" y="1063538"/>
                  </a:cubicBezTo>
                  <a:cubicBezTo>
                    <a:pt x="243980" y="1063538"/>
                    <a:pt x="239307" y="1065468"/>
                    <a:pt x="235446" y="1069329"/>
                  </a:cubicBezTo>
                  <a:cubicBezTo>
                    <a:pt x="231585" y="1073190"/>
                    <a:pt x="229655" y="1077863"/>
                    <a:pt x="229655" y="1083350"/>
                  </a:cubicBezTo>
                  <a:cubicBezTo>
                    <a:pt x="229655" y="1089243"/>
                    <a:pt x="231179" y="1094831"/>
                    <a:pt x="234227" y="1100114"/>
                  </a:cubicBezTo>
                  <a:lnTo>
                    <a:pt x="226607" y="1107734"/>
                  </a:lnTo>
                  <a:cubicBezTo>
                    <a:pt x="221527" y="1098590"/>
                    <a:pt x="218987" y="1091478"/>
                    <a:pt x="218987" y="1086398"/>
                  </a:cubicBezTo>
                  <a:cubicBezTo>
                    <a:pt x="218987" y="1077457"/>
                    <a:pt x="222085" y="1069888"/>
                    <a:pt x="228283" y="1063690"/>
                  </a:cubicBezTo>
                  <a:cubicBezTo>
                    <a:pt x="234481" y="1057493"/>
                    <a:pt x="242050" y="1054394"/>
                    <a:pt x="250991" y="1054394"/>
                  </a:cubicBezTo>
                  <a:close/>
                  <a:moveTo>
                    <a:pt x="218987" y="1017818"/>
                  </a:moveTo>
                  <a:cubicBezTo>
                    <a:pt x="223457" y="1017818"/>
                    <a:pt x="229807" y="1019342"/>
                    <a:pt x="238037" y="1022390"/>
                  </a:cubicBezTo>
                  <a:cubicBezTo>
                    <a:pt x="246266" y="1025438"/>
                    <a:pt x="252616" y="1026962"/>
                    <a:pt x="257087" y="1026962"/>
                  </a:cubicBezTo>
                  <a:cubicBezTo>
                    <a:pt x="259931" y="1026962"/>
                    <a:pt x="263995" y="1025946"/>
                    <a:pt x="269279" y="1023914"/>
                  </a:cubicBezTo>
                  <a:cubicBezTo>
                    <a:pt x="264402" y="1033058"/>
                    <a:pt x="255766" y="1037630"/>
                    <a:pt x="243371" y="1037630"/>
                  </a:cubicBezTo>
                  <a:cubicBezTo>
                    <a:pt x="233211" y="1037630"/>
                    <a:pt x="224575" y="1040932"/>
                    <a:pt x="217463" y="1047536"/>
                  </a:cubicBezTo>
                  <a:cubicBezTo>
                    <a:pt x="210351" y="1054140"/>
                    <a:pt x="206795" y="1062522"/>
                    <a:pt x="206795" y="1072682"/>
                  </a:cubicBezTo>
                  <a:cubicBezTo>
                    <a:pt x="206795" y="1084874"/>
                    <a:pt x="211875" y="1098082"/>
                    <a:pt x="222035" y="1112306"/>
                  </a:cubicBezTo>
                  <a:lnTo>
                    <a:pt x="209843" y="1124498"/>
                  </a:lnTo>
                  <a:cubicBezTo>
                    <a:pt x="196431" y="1113322"/>
                    <a:pt x="183731" y="1107734"/>
                    <a:pt x="171743" y="1107734"/>
                  </a:cubicBezTo>
                  <a:cubicBezTo>
                    <a:pt x="162599" y="1107734"/>
                    <a:pt x="154369" y="1110477"/>
                    <a:pt x="147054" y="1115963"/>
                  </a:cubicBezTo>
                  <a:cubicBezTo>
                    <a:pt x="139129" y="1121856"/>
                    <a:pt x="135167" y="1129273"/>
                    <a:pt x="135167" y="1138214"/>
                  </a:cubicBezTo>
                  <a:cubicBezTo>
                    <a:pt x="135167" y="1139433"/>
                    <a:pt x="135421" y="1141211"/>
                    <a:pt x="135929" y="1143548"/>
                  </a:cubicBezTo>
                  <a:cubicBezTo>
                    <a:pt x="136437" y="1145885"/>
                    <a:pt x="136691" y="1147663"/>
                    <a:pt x="136691" y="1148882"/>
                  </a:cubicBezTo>
                  <a:cubicBezTo>
                    <a:pt x="136691" y="1160667"/>
                    <a:pt x="132119" y="1168287"/>
                    <a:pt x="122975" y="1171742"/>
                  </a:cubicBezTo>
                  <a:cubicBezTo>
                    <a:pt x="125007" y="1168491"/>
                    <a:pt x="126023" y="1164935"/>
                    <a:pt x="126023" y="1161074"/>
                  </a:cubicBezTo>
                  <a:cubicBezTo>
                    <a:pt x="126023" y="1157619"/>
                    <a:pt x="125007" y="1154063"/>
                    <a:pt x="122975" y="1150406"/>
                  </a:cubicBezTo>
                  <a:cubicBezTo>
                    <a:pt x="116879" y="1139636"/>
                    <a:pt x="113831" y="1130492"/>
                    <a:pt x="113831" y="1122974"/>
                  </a:cubicBezTo>
                  <a:cubicBezTo>
                    <a:pt x="113831" y="1114236"/>
                    <a:pt x="117590" y="1107124"/>
                    <a:pt x="125108" y="1101638"/>
                  </a:cubicBezTo>
                  <a:cubicBezTo>
                    <a:pt x="132017" y="1096558"/>
                    <a:pt x="139942" y="1094018"/>
                    <a:pt x="148883" y="1094018"/>
                  </a:cubicBezTo>
                  <a:cubicBezTo>
                    <a:pt x="164123" y="1094018"/>
                    <a:pt x="181395" y="1099606"/>
                    <a:pt x="200699" y="1110782"/>
                  </a:cubicBezTo>
                  <a:lnTo>
                    <a:pt x="208319" y="1103162"/>
                  </a:lnTo>
                  <a:cubicBezTo>
                    <a:pt x="195111" y="1080403"/>
                    <a:pt x="188507" y="1065163"/>
                    <a:pt x="188507" y="1057442"/>
                  </a:cubicBezTo>
                  <a:cubicBezTo>
                    <a:pt x="188507" y="1046469"/>
                    <a:pt x="190843" y="1037427"/>
                    <a:pt x="195517" y="1030315"/>
                  </a:cubicBezTo>
                  <a:cubicBezTo>
                    <a:pt x="200800" y="1021983"/>
                    <a:pt x="208623" y="1017818"/>
                    <a:pt x="218987" y="1017818"/>
                  </a:cubicBezTo>
                  <a:close/>
                  <a:moveTo>
                    <a:pt x="97067" y="999530"/>
                  </a:moveTo>
                  <a:lnTo>
                    <a:pt x="119927" y="1008674"/>
                  </a:lnTo>
                  <a:cubicBezTo>
                    <a:pt x="139840" y="1016599"/>
                    <a:pt x="153556" y="1026251"/>
                    <a:pt x="161075" y="1037630"/>
                  </a:cubicBezTo>
                  <a:lnTo>
                    <a:pt x="204051" y="1102857"/>
                  </a:lnTo>
                  <a:lnTo>
                    <a:pt x="200089" y="1107124"/>
                  </a:lnTo>
                  <a:lnTo>
                    <a:pt x="130595" y="1062014"/>
                  </a:lnTo>
                  <a:cubicBezTo>
                    <a:pt x="120841" y="1055715"/>
                    <a:pt x="112205" y="1044031"/>
                    <a:pt x="104687" y="1026962"/>
                  </a:cubicBezTo>
                  <a:lnTo>
                    <a:pt x="94019" y="1002578"/>
                  </a:lnTo>
                  <a:close/>
                  <a:moveTo>
                    <a:pt x="316523" y="923330"/>
                  </a:moveTo>
                  <a:lnTo>
                    <a:pt x="325667" y="923330"/>
                  </a:lnTo>
                  <a:lnTo>
                    <a:pt x="325667" y="1228130"/>
                  </a:lnTo>
                  <a:lnTo>
                    <a:pt x="20867" y="1228130"/>
                  </a:lnTo>
                  <a:lnTo>
                    <a:pt x="20867" y="1218986"/>
                  </a:lnTo>
                  <a:lnTo>
                    <a:pt x="316523" y="1218986"/>
                  </a:lnTo>
                  <a:close/>
                  <a:moveTo>
                    <a:pt x="292139" y="923330"/>
                  </a:moveTo>
                  <a:lnTo>
                    <a:pt x="301283" y="923330"/>
                  </a:lnTo>
                  <a:lnTo>
                    <a:pt x="301283" y="1074206"/>
                  </a:lnTo>
                  <a:cubicBezTo>
                    <a:pt x="301283" y="1087617"/>
                    <a:pt x="297320" y="1099403"/>
                    <a:pt x="289395" y="1109563"/>
                  </a:cubicBezTo>
                  <a:cubicBezTo>
                    <a:pt x="280861" y="1120535"/>
                    <a:pt x="270091" y="1126022"/>
                    <a:pt x="257087" y="1126022"/>
                  </a:cubicBezTo>
                  <a:cubicBezTo>
                    <a:pt x="254242" y="1126022"/>
                    <a:pt x="248654" y="1124498"/>
                    <a:pt x="240323" y="1121450"/>
                  </a:cubicBezTo>
                  <a:lnTo>
                    <a:pt x="247943" y="1112306"/>
                  </a:lnTo>
                  <a:cubicBezTo>
                    <a:pt x="254039" y="1113322"/>
                    <a:pt x="258103" y="1113830"/>
                    <a:pt x="260135" y="1113830"/>
                  </a:cubicBezTo>
                  <a:cubicBezTo>
                    <a:pt x="270091" y="1113830"/>
                    <a:pt x="278118" y="1108750"/>
                    <a:pt x="284214" y="1098590"/>
                  </a:cubicBezTo>
                  <a:cubicBezTo>
                    <a:pt x="289497" y="1089852"/>
                    <a:pt x="292139" y="1080200"/>
                    <a:pt x="292139" y="1069634"/>
                  </a:cubicBezTo>
                  <a:close/>
                  <a:moveTo>
                    <a:pt x="196597" y="613376"/>
                  </a:moveTo>
                  <a:cubicBezTo>
                    <a:pt x="200661" y="620285"/>
                    <a:pt x="202693" y="626889"/>
                    <a:pt x="202693" y="633188"/>
                  </a:cubicBezTo>
                  <a:cubicBezTo>
                    <a:pt x="202693" y="645177"/>
                    <a:pt x="198781" y="655286"/>
                    <a:pt x="190958" y="663515"/>
                  </a:cubicBezTo>
                  <a:cubicBezTo>
                    <a:pt x="183135" y="671745"/>
                    <a:pt x="173330" y="675860"/>
                    <a:pt x="161545" y="675860"/>
                  </a:cubicBezTo>
                  <a:lnTo>
                    <a:pt x="1" y="675860"/>
                  </a:lnTo>
                  <a:lnTo>
                    <a:pt x="1" y="666716"/>
                  </a:lnTo>
                  <a:lnTo>
                    <a:pt x="156973" y="666716"/>
                  </a:lnTo>
                  <a:cubicBezTo>
                    <a:pt x="166523" y="666716"/>
                    <a:pt x="174753" y="663719"/>
                    <a:pt x="181661" y="657724"/>
                  </a:cubicBezTo>
                  <a:cubicBezTo>
                    <a:pt x="188570" y="651730"/>
                    <a:pt x="192025" y="644059"/>
                    <a:pt x="192025" y="634712"/>
                  </a:cubicBezTo>
                  <a:cubicBezTo>
                    <a:pt x="192025" y="630851"/>
                    <a:pt x="191009" y="626279"/>
                    <a:pt x="188977" y="620996"/>
                  </a:cubicBezTo>
                  <a:close/>
                  <a:moveTo>
                    <a:pt x="224638" y="612157"/>
                  </a:moveTo>
                  <a:lnTo>
                    <a:pt x="246889" y="625568"/>
                  </a:lnTo>
                  <a:cubicBezTo>
                    <a:pt x="265583" y="636744"/>
                    <a:pt x="275743" y="646904"/>
                    <a:pt x="277369" y="656048"/>
                  </a:cubicBezTo>
                  <a:cubicBezTo>
                    <a:pt x="278385" y="661737"/>
                    <a:pt x="280518" y="667529"/>
                    <a:pt x="283769" y="673421"/>
                  </a:cubicBezTo>
                  <a:lnTo>
                    <a:pt x="280417" y="676469"/>
                  </a:lnTo>
                  <a:cubicBezTo>
                    <a:pt x="276353" y="673015"/>
                    <a:pt x="270765" y="670678"/>
                    <a:pt x="263653" y="669459"/>
                  </a:cubicBezTo>
                  <a:cubicBezTo>
                    <a:pt x="253493" y="666411"/>
                    <a:pt x="242825" y="655845"/>
                    <a:pt x="231649" y="637760"/>
                  </a:cubicBezTo>
                  <a:lnTo>
                    <a:pt x="219457" y="617948"/>
                  </a:lnTo>
                  <a:close/>
                  <a:moveTo>
                    <a:pt x="161545" y="593564"/>
                  </a:moveTo>
                  <a:cubicBezTo>
                    <a:pt x="169876" y="593767"/>
                    <a:pt x="177496" y="596307"/>
                    <a:pt x="184405" y="601184"/>
                  </a:cubicBezTo>
                  <a:lnTo>
                    <a:pt x="178309" y="608804"/>
                  </a:lnTo>
                  <a:cubicBezTo>
                    <a:pt x="173432" y="605756"/>
                    <a:pt x="168352" y="604232"/>
                    <a:pt x="163069" y="604232"/>
                  </a:cubicBezTo>
                  <a:cubicBezTo>
                    <a:pt x="157582" y="604232"/>
                    <a:pt x="152909" y="606162"/>
                    <a:pt x="149048" y="610023"/>
                  </a:cubicBezTo>
                  <a:cubicBezTo>
                    <a:pt x="145187" y="613884"/>
                    <a:pt x="143257" y="618557"/>
                    <a:pt x="143257" y="624044"/>
                  </a:cubicBezTo>
                  <a:cubicBezTo>
                    <a:pt x="143257" y="628514"/>
                    <a:pt x="144476" y="632680"/>
                    <a:pt x="146914" y="636541"/>
                  </a:cubicBezTo>
                  <a:cubicBezTo>
                    <a:pt x="149353" y="640401"/>
                    <a:pt x="152705" y="642332"/>
                    <a:pt x="156973" y="642332"/>
                  </a:cubicBezTo>
                  <a:cubicBezTo>
                    <a:pt x="164085" y="642332"/>
                    <a:pt x="167641" y="639284"/>
                    <a:pt x="167641" y="633188"/>
                  </a:cubicBezTo>
                  <a:cubicBezTo>
                    <a:pt x="167641" y="628108"/>
                    <a:pt x="165101" y="625568"/>
                    <a:pt x="160021" y="625568"/>
                  </a:cubicBezTo>
                  <a:cubicBezTo>
                    <a:pt x="156973" y="625568"/>
                    <a:pt x="154433" y="627600"/>
                    <a:pt x="152401" y="631664"/>
                  </a:cubicBezTo>
                  <a:cubicBezTo>
                    <a:pt x="152401" y="622520"/>
                    <a:pt x="155957" y="617948"/>
                    <a:pt x="163069" y="617948"/>
                  </a:cubicBezTo>
                  <a:cubicBezTo>
                    <a:pt x="167133" y="617948"/>
                    <a:pt x="170435" y="619472"/>
                    <a:pt x="172975" y="622520"/>
                  </a:cubicBezTo>
                  <a:cubicBezTo>
                    <a:pt x="175515" y="625568"/>
                    <a:pt x="176785" y="629124"/>
                    <a:pt x="176785" y="633188"/>
                  </a:cubicBezTo>
                  <a:cubicBezTo>
                    <a:pt x="176785" y="638877"/>
                    <a:pt x="174651" y="643602"/>
                    <a:pt x="170384" y="647361"/>
                  </a:cubicBezTo>
                  <a:cubicBezTo>
                    <a:pt x="166117" y="651120"/>
                    <a:pt x="161138" y="653000"/>
                    <a:pt x="155449" y="653000"/>
                  </a:cubicBezTo>
                  <a:cubicBezTo>
                    <a:pt x="148337" y="653000"/>
                    <a:pt x="142495" y="650257"/>
                    <a:pt x="137923" y="644770"/>
                  </a:cubicBezTo>
                  <a:cubicBezTo>
                    <a:pt x="133351" y="639284"/>
                    <a:pt x="131065" y="632883"/>
                    <a:pt x="131065" y="625568"/>
                  </a:cubicBezTo>
                  <a:cubicBezTo>
                    <a:pt x="131065" y="616627"/>
                    <a:pt x="133909" y="609007"/>
                    <a:pt x="139599" y="602708"/>
                  </a:cubicBezTo>
                  <a:cubicBezTo>
                    <a:pt x="145289" y="596409"/>
                    <a:pt x="152604" y="593361"/>
                    <a:pt x="161545" y="593564"/>
                  </a:cubicBezTo>
                  <a:close/>
                  <a:moveTo>
                    <a:pt x="274321" y="590516"/>
                  </a:moveTo>
                  <a:cubicBezTo>
                    <a:pt x="278385" y="594580"/>
                    <a:pt x="280417" y="599152"/>
                    <a:pt x="280417" y="604232"/>
                  </a:cubicBezTo>
                  <a:cubicBezTo>
                    <a:pt x="280417" y="609312"/>
                    <a:pt x="278435" y="613376"/>
                    <a:pt x="274473" y="616424"/>
                  </a:cubicBezTo>
                  <a:cubicBezTo>
                    <a:pt x="270511" y="619472"/>
                    <a:pt x="265888" y="620996"/>
                    <a:pt x="260605" y="620996"/>
                  </a:cubicBezTo>
                  <a:cubicBezTo>
                    <a:pt x="251257" y="620996"/>
                    <a:pt x="239573" y="616932"/>
                    <a:pt x="225553" y="608804"/>
                  </a:cubicBezTo>
                  <a:lnTo>
                    <a:pt x="214885" y="617948"/>
                  </a:lnTo>
                  <a:cubicBezTo>
                    <a:pt x="225045" y="632375"/>
                    <a:pt x="230125" y="644059"/>
                    <a:pt x="230125" y="653000"/>
                  </a:cubicBezTo>
                  <a:cubicBezTo>
                    <a:pt x="230125" y="659299"/>
                    <a:pt x="227686" y="664430"/>
                    <a:pt x="222809" y="668392"/>
                  </a:cubicBezTo>
                  <a:cubicBezTo>
                    <a:pt x="217933" y="672355"/>
                    <a:pt x="212243" y="674336"/>
                    <a:pt x="205741" y="674336"/>
                  </a:cubicBezTo>
                  <a:cubicBezTo>
                    <a:pt x="197206" y="674336"/>
                    <a:pt x="191110" y="672812"/>
                    <a:pt x="187453" y="669764"/>
                  </a:cubicBezTo>
                  <a:cubicBezTo>
                    <a:pt x="194565" y="668545"/>
                    <a:pt x="200661" y="666005"/>
                    <a:pt x="205741" y="662144"/>
                  </a:cubicBezTo>
                  <a:cubicBezTo>
                    <a:pt x="211837" y="657470"/>
                    <a:pt x="214885" y="651882"/>
                    <a:pt x="214885" y="645380"/>
                  </a:cubicBezTo>
                  <a:cubicBezTo>
                    <a:pt x="214681" y="637455"/>
                    <a:pt x="210109" y="625263"/>
                    <a:pt x="201169" y="608804"/>
                  </a:cubicBezTo>
                  <a:lnTo>
                    <a:pt x="213361" y="596612"/>
                  </a:lnTo>
                  <a:cubicBezTo>
                    <a:pt x="230836" y="604740"/>
                    <a:pt x="243536" y="608804"/>
                    <a:pt x="251461" y="608804"/>
                  </a:cubicBezTo>
                  <a:cubicBezTo>
                    <a:pt x="257150" y="608804"/>
                    <a:pt x="262383" y="607127"/>
                    <a:pt x="267158" y="603775"/>
                  </a:cubicBezTo>
                  <a:cubicBezTo>
                    <a:pt x="271933" y="600422"/>
                    <a:pt x="274321" y="596002"/>
                    <a:pt x="274321" y="590516"/>
                  </a:cubicBezTo>
                  <a:close/>
                  <a:moveTo>
                    <a:pt x="219457" y="572228"/>
                  </a:moveTo>
                  <a:lnTo>
                    <a:pt x="226772" y="579238"/>
                  </a:lnTo>
                  <a:lnTo>
                    <a:pt x="183490" y="621301"/>
                  </a:lnTo>
                  <a:lnTo>
                    <a:pt x="176785" y="613376"/>
                  </a:lnTo>
                  <a:close/>
                  <a:moveTo>
                    <a:pt x="230125" y="526508"/>
                  </a:moveTo>
                  <a:cubicBezTo>
                    <a:pt x="237033" y="526508"/>
                    <a:pt x="243079" y="528845"/>
                    <a:pt x="248260" y="533518"/>
                  </a:cubicBezTo>
                  <a:cubicBezTo>
                    <a:pt x="253442" y="538192"/>
                    <a:pt x="256033" y="543983"/>
                    <a:pt x="256033" y="550892"/>
                  </a:cubicBezTo>
                  <a:cubicBezTo>
                    <a:pt x="256033" y="556581"/>
                    <a:pt x="254153" y="561407"/>
                    <a:pt x="250394" y="565370"/>
                  </a:cubicBezTo>
                  <a:cubicBezTo>
                    <a:pt x="246635" y="569332"/>
                    <a:pt x="241910" y="571313"/>
                    <a:pt x="236221" y="571313"/>
                  </a:cubicBezTo>
                  <a:cubicBezTo>
                    <a:pt x="231750" y="571313"/>
                    <a:pt x="228093" y="569789"/>
                    <a:pt x="225248" y="566741"/>
                  </a:cubicBezTo>
                  <a:cubicBezTo>
                    <a:pt x="222403" y="563693"/>
                    <a:pt x="220981" y="559934"/>
                    <a:pt x="220981" y="555464"/>
                  </a:cubicBezTo>
                  <a:cubicBezTo>
                    <a:pt x="220981" y="549368"/>
                    <a:pt x="224029" y="546320"/>
                    <a:pt x="230125" y="546320"/>
                  </a:cubicBezTo>
                  <a:cubicBezTo>
                    <a:pt x="232766" y="546726"/>
                    <a:pt x="234798" y="547742"/>
                    <a:pt x="236221" y="549368"/>
                  </a:cubicBezTo>
                  <a:cubicBezTo>
                    <a:pt x="232157" y="549368"/>
                    <a:pt x="230125" y="551400"/>
                    <a:pt x="230125" y="555464"/>
                  </a:cubicBezTo>
                  <a:cubicBezTo>
                    <a:pt x="230125" y="560544"/>
                    <a:pt x="232665" y="563084"/>
                    <a:pt x="237745" y="563084"/>
                  </a:cubicBezTo>
                  <a:cubicBezTo>
                    <a:pt x="243841" y="563084"/>
                    <a:pt x="246889" y="559020"/>
                    <a:pt x="246889" y="550892"/>
                  </a:cubicBezTo>
                  <a:cubicBezTo>
                    <a:pt x="246889" y="546218"/>
                    <a:pt x="245060" y="542510"/>
                    <a:pt x="241402" y="539767"/>
                  </a:cubicBezTo>
                  <a:cubicBezTo>
                    <a:pt x="237745" y="537023"/>
                    <a:pt x="233477" y="535652"/>
                    <a:pt x="228601" y="535652"/>
                  </a:cubicBezTo>
                  <a:cubicBezTo>
                    <a:pt x="223114" y="535652"/>
                    <a:pt x="218441" y="537582"/>
                    <a:pt x="214580" y="541443"/>
                  </a:cubicBezTo>
                  <a:cubicBezTo>
                    <a:pt x="210719" y="545304"/>
                    <a:pt x="208789" y="549977"/>
                    <a:pt x="208789" y="555464"/>
                  </a:cubicBezTo>
                  <a:cubicBezTo>
                    <a:pt x="208789" y="561357"/>
                    <a:pt x="210313" y="566945"/>
                    <a:pt x="213361" y="572228"/>
                  </a:cubicBezTo>
                  <a:lnTo>
                    <a:pt x="205741" y="579848"/>
                  </a:lnTo>
                  <a:cubicBezTo>
                    <a:pt x="200661" y="570704"/>
                    <a:pt x="198121" y="563592"/>
                    <a:pt x="198121" y="558512"/>
                  </a:cubicBezTo>
                  <a:cubicBezTo>
                    <a:pt x="198121" y="549571"/>
                    <a:pt x="201219" y="542002"/>
                    <a:pt x="207417" y="535804"/>
                  </a:cubicBezTo>
                  <a:cubicBezTo>
                    <a:pt x="213615" y="529607"/>
                    <a:pt x="221184" y="526508"/>
                    <a:pt x="230125" y="526508"/>
                  </a:cubicBezTo>
                  <a:close/>
                  <a:moveTo>
                    <a:pt x="198121" y="489932"/>
                  </a:moveTo>
                  <a:cubicBezTo>
                    <a:pt x="202591" y="489932"/>
                    <a:pt x="208941" y="491456"/>
                    <a:pt x="217171" y="494504"/>
                  </a:cubicBezTo>
                  <a:cubicBezTo>
                    <a:pt x="225400" y="497552"/>
                    <a:pt x="231750" y="499076"/>
                    <a:pt x="236221" y="499076"/>
                  </a:cubicBezTo>
                  <a:cubicBezTo>
                    <a:pt x="239065" y="499076"/>
                    <a:pt x="243129" y="498060"/>
                    <a:pt x="248413" y="496028"/>
                  </a:cubicBezTo>
                  <a:cubicBezTo>
                    <a:pt x="243536" y="505172"/>
                    <a:pt x="234900" y="509744"/>
                    <a:pt x="222505" y="509744"/>
                  </a:cubicBezTo>
                  <a:cubicBezTo>
                    <a:pt x="212345" y="509744"/>
                    <a:pt x="203709" y="513046"/>
                    <a:pt x="196597" y="519650"/>
                  </a:cubicBezTo>
                  <a:cubicBezTo>
                    <a:pt x="189485" y="526254"/>
                    <a:pt x="185929" y="534636"/>
                    <a:pt x="185929" y="544796"/>
                  </a:cubicBezTo>
                  <a:cubicBezTo>
                    <a:pt x="185929" y="556988"/>
                    <a:pt x="191009" y="570196"/>
                    <a:pt x="201169" y="584420"/>
                  </a:cubicBezTo>
                  <a:lnTo>
                    <a:pt x="188977" y="596612"/>
                  </a:lnTo>
                  <a:cubicBezTo>
                    <a:pt x="175565" y="585436"/>
                    <a:pt x="162865" y="579848"/>
                    <a:pt x="150877" y="579848"/>
                  </a:cubicBezTo>
                  <a:cubicBezTo>
                    <a:pt x="141733" y="579848"/>
                    <a:pt x="133503" y="582591"/>
                    <a:pt x="126188" y="588077"/>
                  </a:cubicBezTo>
                  <a:cubicBezTo>
                    <a:pt x="118263" y="593970"/>
                    <a:pt x="114301" y="601387"/>
                    <a:pt x="114301" y="610328"/>
                  </a:cubicBezTo>
                  <a:cubicBezTo>
                    <a:pt x="114301" y="611547"/>
                    <a:pt x="114555" y="613325"/>
                    <a:pt x="115063" y="615662"/>
                  </a:cubicBezTo>
                  <a:cubicBezTo>
                    <a:pt x="115571" y="617999"/>
                    <a:pt x="115825" y="619777"/>
                    <a:pt x="115825" y="620996"/>
                  </a:cubicBezTo>
                  <a:cubicBezTo>
                    <a:pt x="115825" y="632781"/>
                    <a:pt x="111253" y="640401"/>
                    <a:pt x="102109" y="643856"/>
                  </a:cubicBezTo>
                  <a:cubicBezTo>
                    <a:pt x="104141" y="640605"/>
                    <a:pt x="105157" y="637049"/>
                    <a:pt x="105157" y="633188"/>
                  </a:cubicBezTo>
                  <a:cubicBezTo>
                    <a:pt x="105157" y="629733"/>
                    <a:pt x="104141" y="626177"/>
                    <a:pt x="102109" y="622520"/>
                  </a:cubicBezTo>
                  <a:cubicBezTo>
                    <a:pt x="96013" y="611750"/>
                    <a:pt x="92965" y="602606"/>
                    <a:pt x="92965" y="595088"/>
                  </a:cubicBezTo>
                  <a:cubicBezTo>
                    <a:pt x="92965" y="586350"/>
                    <a:pt x="96724" y="579238"/>
                    <a:pt x="104242" y="573752"/>
                  </a:cubicBezTo>
                  <a:cubicBezTo>
                    <a:pt x="111151" y="568672"/>
                    <a:pt x="119076" y="566132"/>
                    <a:pt x="128017" y="566132"/>
                  </a:cubicBezTo>
                  <a:cubicBezTo>
                    <a:pt x="143257" y="566132"/>
                    <a:pt x="160529" y="571720"/>
                    <a:pt x="179833" y="582896"/>
                  </a:cubicBezTo>
                  <a:lnTo>
                    <a:pt x="187453" y="575276"/>
                  </a:lnTo>
                  <a:cubicBezTo>
                    <a:pt x="174245" y="552517"/>
                    <a:pt x="167641" y="537277"/>
                    <a:pt x="167641" y="529556"/>
                  </a:cubicBezTo>
                  <a:cubicBezTo>
                    <a:pt x="167641" y="518583"/>
                    <a:pt x="169977" y="509541"/>
                    <a:pt x="174651" y="502429"/>
                  </a:cubicBezTo>
                  <a:cubicBezTo>
                    <a:pt x="179934" y="494097"/>
                    <a:pt x="187757" y="489932"/>
                    <a:pt x="198121" y="489932"/>
                  </a:cubicBezTo>
                  <a:close/>
                  <a:moveTo>
                    <a:pt x="76201" y="471644"/>
                  </a:moveTo>
                  <a:lnTo>
                    <a:pt x="99061" y="480788"/>
                  </a:lnTo>
                  <a:cubicBezTo>
                    <a:pt x="118974" y="488713"/>
                    <a:pt x="132690" y="498365"/>
                    <a:pt x="140209" y="509744"/>
                  </a:cubicBezTo>
                  <a:lnTo>
                    <a:pt x="183185" y="574971"/>
                  </a:lnTo>
                  <a:lnTo>
                    <a:pt x="179223" y="579238"/>
                  </a:lnTo>
                  <a:lnTo>
                    <a:pt x="109729" y="534128"/>
                  </a:lnTo>
                  <a:cubicBezTo>
                    <a:pt x="99975" y="527829"/>
                    <a:pt x="91339" y="516145"/>
                    <a:pt x="83821" y="499076"/>
                  </a:cubicBezTo>
                  <a:lnTo>
                    <a:pt x="73153" y="474692"/>
                  </a:lnTo>
                  <a:close/>
                  <a:moveTo>
                    <a:pt x="295657" y="395444"/>
                  </a:moveTo>
                  <a:lnTo>
                    <a:pt x="304801" y="395444"/>
                  </a:lnTo>
                  <a:lnTo>
                    <a:pt x="304801" y="700244"/>
                  </a:lnTo>
                  <a:lnTo>
                    <a:pt x="1" y="700244"/>
                  </a:lnTo>
                  <a:lnTo>
                    <a:pt x="1" y="691100"/>
                  </a:lnTo>
                  <a:lnTo>
                    <a:pt x="295657" y="691100"/>
                  </a:lnTo>
                  <a:close/>
                  <a:moveTo>
                    <a:pt x="271273" y="395444"/>
                  </a:moveTo>
                  <a:lnTo>
                    <a:pt x="280417" y="395444"/>
                  </a:lnTo>
                  <a:lnTo>
                    <a:pt x="280417" y="546320"/>
                  </a:lnTo>
                  <a:cubicBezTo>
                    <a:pt x="280417" y="559731"/>
                    <a:pt x="276454" y="571517"/>
                    <a:pt x="268529" y="581677"/>
                  </a:cubicBezTo>
                  <a:cubicBezTo>
                    <a:pt x="259995" y="592649"/>
                    <a:pt x="249225" y="598136"/>
                    <a:pt x="236221" y="598136"/>
                  </a:cubicBezTo>
                  <a:cubicBezTo>
                    <a:pt x="233376" y="598136"/>
                    <a:pt x="227788" y="596612"/>
                    <a:pt x="219457" y="593564"/>
                  </a:cubicBezTo>
                  <a:lnTo>
                    <a:pt x="227077" y="584420"/>
                  </a:lnTo>
                  <a:cubicBezTo>
                    <a:pt x="233173" y="585436"/>
                    <a:pt x="237237" y="585944"/>
                    <a:pt x="239269" y="585944"/>
                  </a:cubicBezTo>
                  <a:cubicBezTo>
                    <a:pt x="249225" y="585944"/>
                    <a:pt x="257252" y="580864"/>
                    <a:pt x="263348" y="570704"/>
                  </a:cubicBezTo>
                  <a:cubicBezTo>
                    <a:pt x="268631" y="561966"/>
                    <a:pt x="271273" y="552314"/>
                    <a:pt x="271273" y="541748"/>
                  </a:cubicBezTo>
                  <a:close/>
                  <a:moveTo>
                    <a:pt x="196596" y="217932"/>
                  </a:moveTo>
                  <a:cubicBezTo>
                    <a:pt x="200660" y="224841"/>
                    <a:pt x="202692" y="231445"/>
                    <a:pt x="202692" y="237744"/>
                  </a:cubicBezTo>
                  <a:cubicBezTo>
                    <a:pt x="202692" y="249733"/>
                    <a:pt x="198780" y="259842"/>
                    <a:pt x="190957" y="268071"/>
                  </a:cubicBezTo>
                  <a:cubicBezTo>
                    <a:pt x="183134" y="276301"/>
                    <a:pt x="173329" y="280416"/>
                    <a:pt x="161544" y="280416"/>
                  </a:cubicBezTo>
                  <a:lnTo>
                    <a:pt x="0" y="280416"/>
                  </a:lnTo>
                  <a:lnTo>
                    <a:pt x="0" y="271272"/>
                  </a:lnTo>
                  <a:lnTo>
                    <a:pt x="156972" y="271272"/>
                  </a:lnTo>
                  <a:cubicBezTo>
                    <a:pt x="166522" y="271272"/>
                    <a:pt x="174752" y="268275"/>
                    <a:pt x="181660" y="262280"/>
                  </a:cubicBezTo>
                  <a:cubicBezTo>
                    <a:pt x="188569" y="256286"/>
                    <a:pt x="192024" y="248615"/>
                    <a:pt x="192024" y="239268"/>
                  </a:cubicBezTo>
                  <a:cubicBezTo>
                    <a:pt x="192024" y="235407"/>
                    <a:pt x="191008" y="230835"/>
                    <a:pt x="188976" y="225552"/>
                  </a:cubicBezTo>
                  <a:close/>
                  <a:moveTo>
                    <a:pt x="224637" y="216713"/>
                  </a:moveTo>
                  <a:lnTo>
                    <a:pt x="246888" y="230124"/>
                  </a:lnTo>
                  <a:cubicBezTo>
                    <a:pt x="265582" y="241300"/>
                    <a:pt x="275742" y="251460"/>
                    <a:pt x="277368" y="260604"/>
                  </a:cubicBezTo>
                  <a:cubicBezTo>
                    <a:pt x="278384" y="266293"/>
                    <a:pt x="280517" y="272085"/>
                    <a:pt x="283768" y="277977"/>
                  </a:cubicBezTo>
                  <a:lnTo>
                    <a:pt x="280416" y="281025"/>
                  </a:lnTo>
                  <a:cubicBezTo>
                    <a:pt x="276352" y="277571"/>
                    <a:pt x="270764" y="275234"/>
                    <a:pt x="263652" y="274015"/>
                  </a:cubicBezTo>
                  <a:cubicBezTo>
                    <a:pt x="253492" y="270967"/>
                    <a:pt x="242824" y="260401"/>
                    <a:pt x="231648" y="242316"/>
                  </a:cubicBezTo>
                  <a:lnTo>
                    <a:pt x="219456" y="222504"/>
                  </a:lnTo>
                  <a:close/>
                  <a:moveTo>
                    <a:pt x="161544" y="198120"/>
                  </a:moveTo>
                  <a:cubicBezTo>
                    <a:pt x="169875" y="198323"/>
                    <a:pt x="177495" y="200863"/>
                    <a:pt x="184404" y="205740"/>
                  </a:cubicBezTo>
                  <a:lnTo>
                    <a:pt x="178308" y="213360"/>
                  </a:lnTo>
                  <a:cubicBezTo>
                    <a:pt x="173431" y="210312"/>
                    <a:pt x="168351" y="208788"/>
                    <a:pt x="163068" y="208788"/>
                  </a:cubicBezTo>
                  <a:cubicBezTo>
                    <a:pt x="157581" y="208788"/>
                    <a:pt x="152908" y="210718"/>
                    <a:pt x="149047" y="214579"/>
                  </a:cubicBezTo>
                  <a:cubicBezTo>
                    <a:pt x="145186" y="218440"/>
                    <a:pt x="143256" y="223113"/>
                    <a:pt x="143256" y="228600"/>
                  </a:cubicBezTo>
                  <a:cubicBezTo>
                    <a:pt x="143256" y="233070"/>
                    <a:pt x="144475" y="237236"/>
                    <a:pt x="146913" y="241097"/>
                  </a:cubicBezTo>
                  <a:cubicBezTo>
                    <a:pt x="149352" y="244957"/>
                    <a:pt x="152704" y="246888"/>
                    <a:pt x="156972" y="246888"/>
                  </a:cubicBezTo>
                  <a:cubicBezTo>
                    <a:pt x="164084" y="246888"/>
                    <a:pt x="167640" y="243840"/>
                    <a:pt x="167640" y="237744"/>
                  </a:cubicBezTo>
                  <a:cubicBezTo>
                    <a:pt x="167640" y="232664"/>
                    <a:pt x="165100" y="230124"/>
                    <a:pt x="160020" y="230124"/>
                  </a:cubicBezTo>
                  <a:cubicBezTo>
                    <a:pt x="156972" y="230124"/>
                    <a:pt x="154432" y="232156"/>
                    <a:pt x="152400" y="236220"/>
                  </a:cubicBezTo>
                  <a:cubicBezTo>
                    <a:pt x="152400" y="227076"/>
                    <a:pt x="155956" y="222504"/>
                    <a:pt x="163068" y="222504"/>
                  </a:cubicBezTo>
                  <a:cubicBezTo>
                    <a:pt x="167132" y="222504"/>
                    <a:pt x="170434" y="224028"/>
                    <a:pt x="172974" y="227076"/>
                  </a:cubicBezTo>
                  <a:cubicBezTo>
                    <a:pt x="175514" y="230124"/>
                    <a:pt x="176784" y="233680"/>
                    <a:pt x="176784" y="237744"/>
                  </a:cubicBezTo>
                  <a:cubicBezTo>
                    <a:pt x="176784" y="243433"/>
                    <a:pt x="174650" y="248158"/>
                    <a:pt x="170383" y="251917"/>
                  </a:cubicBezTo>
                  <a:cubicBezTo>
                    <a:pt x="166116" y="255676"/>
                    <a:pt x="161137" y="257556"/>
                    <a:pt x="155448" y="257556"/>
                  </a:cubicBezTo>
                  <a:cubicBezTo>
                    <a:pt x="148336" y="257556"/>
                    <a:pt x="142494" y="254813"/>
                    <a:pt x="137922" y="249326"/>
                  </a:cubicBezTo>
                  <a:cubicBezTo>
                    <a:pt x="133350" y="243840"/>
                    <a:pt x="131064" y="237439"/>
                    <a:pt x="131064" y="230124"/>
                  </a:cubicBezTo>
                  <a:cubicBezTo>
                    <a:pt x="131064" y="221183"/>
                    <a:pt x="133908" y="213563"/>
                    <a:pt x="139598" y="207264"/>
                  </a:cubicBezTo>
                  <a:cubicBezTo>
                    <a:pt x="145288" y="200965"/>
                    <a:pt x="152603" y="197917"/>
                    <a:pt x="161544" y="198120"/>
                  </a:cubicBezTo>
                  <a:close/>
                  <a:moveTo>
                    <a:pt x="274320" y="195072"/>
                  </a:moveTo>
                  <a:cubicBezTo>
                    <a:pt x="278384" y="199136"/>
                    <a:pt x="280416" y="203708"/>
                    <a:pt x="280416" y="208788"/>
                  </a:cubicBezTo>
                  <a:cubicBezTo>
                    <a:pt x="280416" y="213868"/>
                    <a:pt x="278434" y="217932"/>
                    <a:pt x="274472" y="220980"/>
                  </a:cubicBezTo>
                  <a:cubicBezTo>
                    <a:pt x="270510" y="224028"/>
                    <a:pt x="265887" y="225552"/>
                    <a:pt x="260604" y="225552"/>
                  </a:cubicBezTo>
                  <a:cubicBezTo>
                    <a:pt x="251256" y="225552"/>
                    <a:pt x="239572" y="221488"/>
                    <a:pt x="225552" y="213360"/>
                  </a:cubicBezTo>
                  <a:lnTo>
                    <a:pt x="214884" y="222504"/>
                  </a:lnTo>
                  <a:cubicBezTo>
                    <a:pt x="225044" y="236931"/>
                    <a:pt x="230124" y="248615"/>
                    <a:pt x="230124" y="257556"/>
                  </a:cubicBezTo>
                  <a:cubicBezTo>
                    <a:pt x="230124" y="263855"/>
                    <a:pt x="227685" y="268986"/>
                    <a:pt x="222808" y="272948"/>
                  </a:cubicBezTo>
                  <a:cubicBezTo>
                    <a:pt x="217932" y="276911"/>
                    <a:pt x="212242" y="278892"/>
                    <a:pt x="205740" y="278892"/>
                  </a:cubicBezTo>
                  <a:cubicBezTo>
                    <a:pt x="197205" y="278892"/>
                    <a:pt x="191109" y="277368"/>
                    <a:pt x="187452" y="274320"/>
                  </a:cubicBezTo>
                  <a:cubicBezTo>
                    <a:pt x="194564" y="273101"/>
                    <a:pt x="200660" y="270561"/>
                    <a:pt x="205740" y="266700"/>
                  </a:cubicBezTo>
                  <a:cubicBezTo>
                    <a:pt x="211836" y="262026"/>
                    <a:pt x="214884" y="256438"/>
                    <a:pt x="214884" y="249936"/>
                  </a:cubicBezTo>
                  <a:cubicBezTo>
                    <a:pt x="214680" y="242011"/>
                    <a:pt x="210108" y="229819"/>
                    <a:pt x="201168" y="213360"/>
                  </a:cubicBezTo>
                  <a:lnTo>
                    <a:pt x="213360" y="201168"/>
                  </a:lnTo>
                  <a:cubicBezTo>
                    <a:pt x="230835" y="209296"/>
                    <a:pt x="243535" y="213360"/>
                    <a:pt x="251460" y="213360"/>
                  </a:cubicBezTo>
                  <a:cubicBezTo>
                    <a:pt x="257149" y="213360"/>
                    <a:pt x="262382" y="211683"/>
                    <a:pt x="267157" y="208331"/>
                  </a:cubicBezTo>
                  <a:cubicBezTo>
                    <a:pt x="271932" y="204978"/>
                    <a:pt x="274320" y="200558"/>
                    <a:pt x="274320" y="195072"/>
                  </a:cubicBezTo>
                  <a:close/>
                  <a:moveTo>
                    <a:pt x="219456" y="176784"/>
                  </a:moveTo>
                  <a:lnTo>
                    <a:pt x="226771" y="183794"/>
                  </a:lnTo>
                  <a:lnTo>
                    <a:pt x="183489" y="225857"/>
                  </a:lnTo>
                  <a:lnTo>
                    <a:pt x="176784" y="217932"/>
                  </a:lnTo>
                  <a:close/>
                  <a:moveTo>
                    <a:pt x="230124" y="131064"/>
                  </a:moveTo>
                  <a:cubicBezTo>
                    <a:pt x="237032" y="131064"/>
                    <a:pt x="243078" y="133401"/>
                    <a:pt x="248259" y="138074"/>
                  </a:cubicBezTo>
                  <a:cubicBezTo>
                    <a:pt x="253441" y="142748"/>
                    <a:pt x="256032" y="148539"/>
                    <a:pt x="256032" y="155448"/>
                  </a:cubicBezTo>
                  <a:cubicBezTo>
                    <a:pt x="256032" y="161137"/>
                    <a:pt x="254152" y="165963"/>
                    <a:pt x="250393" y="169926"/>
                  </a:cubicBezTo>
                  <a:cubicBezTo>
                    <a:pt x="246634" y="173888"/>
                    <a:pt x="241909" y="175869"/>
                    <a:pt x="236220" y="175869"/>
                  </a:cubicBezTo>
                  <a:cubicBezTo>
                    <a:pt x="231749" y="175869"/>
                    <a:pt x="228092" y="174345"/>
                    <a:pt x="225247" y="171297"/>
                  </a:cubicBezTo>
                  <a:cubicBezTo>
                    <a:pt x="222402" y="168249"/>
                    <a:pt x="220980" y="164490"/>
                    <a:pt x="220980" y="160020"/>
                  </a:cubicBezTo>
                  <a:cubicBezTo>
                    <a:pt x="220980" y="153924"/>
                    <a:pt x="224028" y="150876"/>
                    <a:pt x="230124" y="150876"/>
                  </a:cubicBezTo>
                  <a:cubicBezTo>
                    <a:pt x="232765" y="151282"/>
                    <a:pt x="234797" y="152298"/>
                    <a:pt x="236220" y="153924"/>
                  </a:cubicBezTo>
                  <a:cubicBezTo>
                    <a:pt x="232156" y="153924"/>
                    <a:pt x="230124" y="155956"/>
                    <a:pt x="230124" y="160020"/>
                  </a:cubicBezTo>
                  <a:cubicBezTo>
                    <a:pt x="230124" y="165100"/>
                    <a:pt x="232664" y="167640"/>
                    <a:pt x="237744" y="167640"/>
                  </a:cubicBezTo>
                  <a:cubicBezTo>
                    <a:pt x="243840" y="167640"/>
                    <a:pt x="246888" y="163576"/>
                    <a:pt x="246888" y="155448"/>
                  </a:cubicBezTo>
                  <a:cubicBezTo>
                    <a:pt x="246888" y="150774"/>
                    <a:pt x="245059" y="147066"/>
                    <a:pt x="241401" y="144323"/>
                  </a:cubicBezTo>
                  <a:cubicBezTo>
                    <a:pt x="237744" y="141579"/>
                    <a:pt x="233476" y="140208"/>
                    <a:pt x="228600" y="140208"/>
                  </a:cubicBezTo>
                  <a:cubicBezTo>
                    <a:pt x="223113" y="140208"/>
                    <a:pt x="218440" y="142138"/>
                    <a:pt x="214579" y="145999"/>
                  </a:cubicBezTo>
                  <a:cubicBezTo>
                    <a:pt x="210718" y="149860"/>
                    <a:pt x="208788" y="154533"/>
                    <a:pt x="208788" y="160020"/>
                  </a:cubicBezTo>
                  <a:cubicBezTo>
                    <a:pt x="208788" y="165913"/>
                    <a:pt x="210312" y="171501"/>
                    <a:pt x="213360" y="176784"/>
                  </a:cubicBezTo>
                  <a:lnTo>
                    <a:pt x="205740" y="184404"/>
                  </a:lnTo>
                  <a:cubicBezTo>
                    <a:pt x="200660" y="175260"/>
                    <a:pt x="198120" y="168148"/>
                    <a:pt x="198120" y="163068"/>
                  </a:cubicBezTo>
                  <a:cubicBezTo>
                    <a:pt x="198120" y="154127"/>
                    <a:pt x="201218" y="146558"/>
                    <a:pt x="207416" y="140360"/>
                  </a:cubicBezTo>
                  <a:cubicBezTo>
                    <a:pt x="213614" y="134163"/>
                    <a:pt x="221183" y="131064"/>
                    <a:pt x="230124" y="131064"/>
                  </a:cubicBezTo>
                  <a:close/>
                  <a:moveTo>
                    <a:pt x="198120" y="94488"/>
                  </a:moveTo>
                  <a:cubicBezTo>
                    <a:pt x="202590" y="94488"/>
                    <a:pt x="208940" y="96012"/>
                    <a:pt x="217170" y="99060"/>
                  </a:cubicBezTo>
                  <a:cubicBezTo>
                    <a:pt x="225399" y="102108"/>
                    <a:pt x="231749" y="103632"/>
                    <a:pt x="236220" y="103632"/>
                  </a:cubicBezTo>
                  <a:cubicBezTo>
                    <a:pt x="239064" y="103632"/>
                    <a:pt x="243128" y="102616"/>
                    <a:pt x="248412" y="100584"/>
                  </a:cubicBezTo>
                  <a:cubicBezTo>
                    <a:pt x="243535" y="109728"/>
                    <a:pt x="234899" y="114300"/>
                    <a:pt x="222504" y="114300"/>
                  </a:cubicBezTo>
                  <a:cubicBezTo>
                    <a:pt x="212344" y="114300"/>
                    <a:pt x="203708" y="117602"/>
                    <a:pt x="196596" y="124206"/>
                  </a:cubicBezTo>
                  <a:cubicBezTo>
                    <a:pt x="189484" y="130810"/>
                    <a:pt x="185928" y="139192"/>
                    <a:pt x="185928" y="149352"/>
                  </a:cubicBezTo>
                  <a:cubicBezTo>
                    <a:pt x="185928" y="161544"/>
                    <a:pt x="191008" y="174752"/>
                    <a:pt x="201168" y="188976"/>
                  </a:cubicBezTo>
                  <a:lnTo>
                    <a:pt x="188976" y="201168"/>
                  </a:lnTo>
                  <a:cubicBezTo>
                    <a:pt x="175564" y="189992"/>
                    <a:pt x="162864" y="184404"/>
                    <a:pt x="150876" y="184404"/>
                  </a:cubicBezTo>
                  <a:cubicBezTo>
                    <a:pt x="141732" y="184404"/>
                    <a:pt x="133502" y="187147"/>
                    <a:pt x="126187" y="192633"/>
                  </a:cubicBezTo>
                  <a:cubicBezTo>
                    <a:pt x="118262" y="198526"/>
                    <a:pt x="114300" y="205943"/>
                    <a:pt x="114300" y="214884"/>
                  </a:cubicBezTo>
                  <a:cubicBezTo>
                    <a:pt x="114300" y="216103"/>
                    <a:pt x="114554" y="217881"/>
                    <a:pt x="115062" y="220218"/>
                  </a:cubicBezTo>
                  <a:cubicBezTo>
                    <a:pt x="115570" y="222555"/>
                    <a:pt x="115824" y="224333"/>
                    <a:pt x="115824" y="225552"/>
                  </a:cubicBezTo>
                  <a:cubicBezTo>
                    <a:pt x="115824" y="237337"/>
                    <a:pt x="111252" y="244957"/>
                    <a:pt x="102108" y="248412"/>
                  </a:cubicBezTo>
                  <a:cubicBezTo>
                    <a:pt x="104140" y="245161"/>
                    <a:pt x="105156" y="241605"/>
                    <a:pt x="105156" y="237744"/>
                  </a:cubicBezTo>
                  <a:cubicBezTo>
                    <a:pt x="105156" y="234289"/>
                    <a:pt x="104140" y="230733"/>
                    <a:pt x="102108" y="227076"/>
                  </a:cubicBezTo>
                  <a:cubicBezTo>
                    <a:pt x="96012" y="216306"/>
                    <a:pt x="92964" y="207162"/>
                    <a:pt x="92964" y="199644"/>
                  </a:cubicBezTo>
                  <a:cubicBezTo>
                    <a:pt x="92964" y="190906"/>
                    <a:pt x="96723" y="183794"/>
                    <a:pt x="104241" y="178308"/>
                  </a:cubicBezTo>
                  <a:cubicBezTo>
                    <a:pt x="111150" y="173228"/>
                    <a:pt x="119075" y="170688"/>
                    <a:pt x="128016" y="170688"/>
                  </a:cubicBezTo>
                  <a:cubicBezTo>
                    <a:pt x="143256" y="170688"/>
                    <a:pt x="160528" y="176276"/>
                    <a:pt x="179832" y="187452"/>
                  </a:cubicBezTo>
                  <a:lnTo>
                    <a:pt x="187452" y="179832"/>
                  </a:lnTo>
                  <a:cubicBezTo>
                    <a:pt x="174244" y="157073"/>
                    <a:pt x="167640" y="141833"/>
                    <a:pt x="167640" y="134112"/>
                  </a:cubicBezTo>
                  <a:cubicBezTo>
                    <a:pt x="167640" y="123139"/>
                    <a:pt x="169976" y="114097"/>
                    <a:pt x="174650" y="106985"/>
                  </a:cubicBezTo>
                  <a:cubicBezTo>
                    <a:pt x="179933" y="98653"/>
                    <a:pt x="187756" y="94488"/>
                    <a:pt x="198120" y="94488"/>
                  </a:cubicBezTo>
                  <a:close/>
                  <a:moveTo>
                    <a:pt x="76200" y="76200"/>
                  </a:moveTo>
                  <a:lnTo>
                    <a:pt x="99060" y="85344"/>
                  </a:lnTo>
                  <a:cubicBezTo>
                    <a:pt x="118973" y="93269"/>
                    <a:pt x="132689" y="102921"/>
                    <a:pt x="140208" y="114300"/>
                  </a:cubicBezTo>
                  <a:lnTo>
                    <a:pt x="183184" y="179527"/>
                  </a:lnTo>
                  <a:lnTo>
                    <a:pt x="179222" y="183794"/>
                  </a:lnTo>
                  <a:lnTo>
                    <a:pt x="109728" y="138684"/>
                  </a:lnTo>
                  <a:cubicBezTo>
                    <a:pt x="99974" y="132385"/>
                    <a:pt x="91338" y="120701"/>
                    <a:pt x="83820" y="103632"/>
                  </a:cubicBezTo>
                  <a:lnTo>
                    <a:pt x="73152" y="79248"/>
                  </a:lnTo>
                  <a:close/>
                  <a:moveTo>
                    <a:pt x="295656" y="0"/>
                  </a:moveTo>
                  <a:lnTo>
                    <a:pt x="304800" y="0"/>
                  </a:lnTo>
                  <a:lnTo>
                    <a:pt x="304800" y="304800"/>
                  </a:lnTo>
                  <a:lnTo>
                    <a:pt x="0" y="304800"/>
                  </a:lnTo>
                  <a:lnTo>
                    <a:pt x="0" y="295656"/>
                  </a:lnTo>
                  <a:lnTo>
                    <a:pt x="295656" y="295656"/>
                  </a:lnTo>
                  <a:close/>
                  <a:moveTo>
                    <a:pt x="271272" y="0"/>
                  </a:moveTo>
                  <a:lnTo>
                    <a:pt x="280416" y="0"/>
                  </a:lnTo>
                  <a:lnTo>
                    <a:pt x="280416" y="150876"/>
                  </a:lnTo>
                  <a:cubicBezTo>
                    <a:pt x="280416" y="164287"/>
                    <a:pt x="276453" y="176073"/>
                    <a:pt x="268528" y="186233"/>
                  </a:cubicBezTo>
                  <a:cubicBezTo>
                    <a:pt x="259994" y="197205"/>
                    <a:pt x="249224" y="202692"/>
                    <a:pt x="236220" y="202692"/>
                  </a:cubicBezTo>
                  <a:cubicBezTo>
                    <a:pt x="233375" y="202692"/>
                    <a:pt x="227787" y="201168"/>
                    <a:pt x="219456" y="198120"/>
                  </a:cubicBezTo>
                  <a:lnTo>
                    <a:pt x="227076" y="188976"/>
                  </a:lnTo>
                  <a:cubicBezTo>
                    <a:pt x="233172" y="189992"/>
                    <a:pt x="237236" y="190500"/>
                    <a:pt x="239268" y="190500"/>
                  </a:cubicBezTo>
                  <a:cubicBezTo>
                    <a:pt x="249224" y="190500"/>
                    <a:pt x="257251" y="185420"/>
                    <a:pt x="263347" y="175260"/>
                  </a:cubicBezTo>
                  <a:cubicBezTo>
                    <a:pt x="268630" y="166522"/>
                    <a:pt x="271272" y="156870"/>
                    <a:pt x="271272" y="146304"/>
                  </a:cubicBez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p>
          </p:txBody>
        </p:sp>
      </p:grpSp>
      <p:pic>
        <p:nvPicPr>
          <p:cNvPr id="2" name="Picture 1">
            <a:extLst>
              <a:ext uri="{FF2B5EF4-FFF2-40B4-BE49-F238E27FC236}">
                <a16:creationId xmlns:a16="http://schemas.microsoft.com/office/drawing/2014/main" id="{96A9A0F6-5FE9-4E68-9508-31F192C4121D}"/>
              </a:ext>
            </a:extLst>
          </p:cNvPr>
          <p:cNvPicPr>
            <a:picLocks noChangeAspect="1"/>
          </p:cNvPicPr>
          <p:nvPr/>
        </p:nvPicPr>
        <p:blipFill rotWithShape="1">
          <a:blip r:embed="rId2"/>
          <a:srcRect l="2232" r="10412" b="26473"/>
          <a:stretch/>
        </p:blipFill>
        <p:spPr>
          <a:xfrm>
            <a:off x="976064" y="2149615"/>
            <a:ext cx="7281678" cy="1860985"/>
          </a:xfrm>
          <a:prstGeom prst="rect">
            <a:avLst/>
          </a:prstGeom>
        </p:spPr>
      </p:pic>
      <p:pic>
        <p:nvPicPr>
          <p:cNvPr id="15" name="Picture 14">
            <a:extLst>
              <a:ext uri="{FF2B5EF4-FFF2-40B4-BE49-F238E27FC236}">
                <a16:creationId xmlns:a16="http://schemas.microsoft.com/office/drawing/2014/main" id="{947BF154-70EC-44F1-8750-D5EBC707CFE6}"/>
              </a:ext>
            </a:extLst>
          </p:cNvPr>
          <p:cNvPicPr>
            <a:picLocks noChangeAspect="1"/>
          </p:cNvPicPr>
          <p:nvPr/>
        </p:nvPicPr>
        <p:blipFill rotWithShape="1">
          <a:blip r:embed="rId3"/>
          <a:srcRect l="5351" t="12853" r="51084" b="30689"/>
          <a:stretch/>
        </p:blipFill>
        <p:spPr>
          <a:xfrm>
            <a:off x="3226253" y="691521"/>
            <a:ext cx="2781300" cy="1031655"/>
          </a:xfrm>
          <a:prstGeom prst="rect">
            <a:avLst/>
          </a:prstGeom>
          <a:ln>
            <a:solidFill>
              <a:schemeClr val="accent2"/>
            </a:solidFill>
          </a:ln>
        </p:spPr>
      </p:pic>
    </p:spTree>
    <p:extLst>
      <p:ext uri="{BB962C8B-B14F-4D97-AF65-F5344CB8AC3E}">
        <p14:creationId xmlns:p14="http://schemas.microsoft.com/office/powerpoint/2010/main" val="3591348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alpha val="90000"/>
          </a:schemeClr>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33EF1CCA-9408-4360-BCD2-5E0C288139FE}"/>
              </a:ext>
            </a:extLst>
          </p:cNvPr>
          <p:cNvGrpSpPr/>
          <p:nvPr/>
        </p:nvGrpSpPr>
        <p:grpSpPr>
          <a:xfrm>
            <a:off x="-101600" y="-188686"/>
            <a:ext cx="9506857" cy="7046686"/>
            <a:chOff x="-114300" y="0"/>
            <a:chExt cx="12420600" cy="7122884"/>
          </a:xfrm>
        </p:grpSpPr>
        <p:sp>
          <p:nvSpPr>
            <p:cNvPr id="4" name="Freeform: Shape 3">
              <a:extLst>
                <a:ext uri="{FF2B5EF4-FFF2-40B4-BE49-F238E27FC236}">
                  <a16:creationId xmlns:a16="http://schemas.microsoft.com/office/drawing/2014/main" id="{48F81F1A-BA5D-4521-A698-76DFD6CAFD8E}"/>
                </a:ext>
              </a:extLst>
            </p:cNvPr>
            <p:cNvSpPr/>
            <p:nvPr/>
          </p:nvSpPr>
          <p:spPr>
            <a:xfrm>
              <a:off x="0" y="132442"/>
              <a:ext cx="12192000" cy="6858000"/>
            </a:xfrm>
            <a:custGeom>
              <a:avLst/>
              <a:gdLst>
                <a:gd name="connsiteX0" fmla="*/ 1182192 w 12192000"/>
                <a:gd name="connsiteY0" fmla="*/ 352698 h 6858000"/>
                <a:gd name="connsiteX1" fmla="*/ 300446 w 12192000"/>
                <a:gd name="connsiteY1" fmla="*/ 1234444 h 6858000"/>
                <a:gd name="connsiteX2" fmla="*/ 300446 w 12192000"/>
                <a:gd name="connsiteY2" fmla="*/ 5701934 h 6858000"/>
                <a:gd name="connsiteX3" fmla="*/ 1182192 w 12192000"/>
                <a:gd name="connsiteY3" fmla="*/ 6583680 h 6858000"/>
                <a:gd name="connsiteX4" fmla="*/ 11018517 w 12192000"/>
                <a:gd name="connsiteY4" fmla="*/ 6583680 h 6858000"/>
                <a:gd name="connsiteX5" fmla="*/ 11900263 w 12192000"/>
                <a:gd name="connsiteY5" fmla="*/ 5701934 h 6858000"/>
                <a:gd name="connsiteX6" fmla="*/ 11900263 w 12192000"/>
                <a:gd name="connsiteY6" fmla="*/ 1234444 h 6858000"/>
                <a:gd name="connsiteX7" fmla="*/ 11018517 w 12192000"/>
                <a:gd name="connsiteY7" fmla="*/ 352698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1182192" y="352698"/>
                  </a:moveTo>
                  <a:cubicBezTo>
                    <a:pt x="695217" y="352698"/>
                    <a:pt x="300446" y="747469"/>
                    <a:pt x="300446" y="1234444"/>
                  </a:cubicBezTo>
                  <a:lnTo>
                    <a:pt x="300446" y="5701934"/>
                  </a:lnTo>
                  <a:cubicBezTo>
                    <a:pt x="300446" y="6188909"/>
                    <a:pt x="695217" y="6583680"/>
                    <a:pt x="1182192" y="6583680"/>
                  </a:cubicBezTo>
                  <a:lnTo>
                    <a:pt x="11018517" y="6583680"/>
                  </a:lnTo>
                  <a:cubicBezTo>
                    <a:pt x="11505492" y="6583680"/>
                    <a:pt x="11900263" y="6188909"/>
                    <a:pt x="11900263" y="5701934"/>
                  </a:cubicBezTo>
                  <a:lnTo>
                    <a:pt x="11900263" y="1234444"/>
                  </a:lnTo>
                  <a:cubicBezTo>
                    <a:pt x="11900263" y="747469"/>
                    <a:pt x="11505492" y="352698"/>
                    <a:pt x="11018517" y="352698"/>
                  </a:cubicBezTo>
                  <a:close/>
                  <a:moveTo>
                    <a:pt x="0" y="0"/>
                  </a:moveTo>
                  <a:lnTo>
                    <a:pt x="12192000" y="0"/>
                  </a:lnTo>
                  <a:lnTo>
                    <a:pt x="12192000" y="6858000"/>
                  </a:lnTo>
                  <a:lnTo>
                    <a:pt x="0" y="6858000"/>
                  </a:lnTo>
                  <a:close/>
                </a:path>
              </a:pathLst>
            </a:custGeom>
            <a:solidFill>
              <a:schemeClr val="accent6">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91F8DE4-0BE5-41FA-B9E4-FB23E1590521}"/>
                </a:ext>
              </a:extLst>
            </p:cNvPr>
            <p:cNvSpPr txBox="1"/>
            <p:nvPr/>
          </p:nvSpPr>
          <p:spPr>
            <a:xfrm>
              <a:off x="-114300" y="43542"/>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6" name="TextBox 5">
              <a:extLst>
                <a:ext uri="{FF2B5EF4-FFF2-40B4-BE49-F238E27FC236}">
                  <a16:creationId xmlns:a16="http://schemas.microsoft.com/office/drawing/2014/main" id="{2AF3EBCE-014B-44E1-93B8-FEC28BA51720}"/>
                </a:ext>
              </a:extLst>
            </p:cNvPr>
            <p:cNvSpPr txBox="1"/>
            <p:nvPr/>
          </p:nvSpPr>
          <p:spPr>
            <a:xfrm rot="16200000">
              <a:off x="47455" y="5796359"/>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7" name="TextBox 6">
              <a:extLst>
                <a:ext uri="{FF2B5EF4-FFF2-40B4-BE49-F238E27FC236}">
                  <a16:creationId xmlns:a16="http://schemas.microsoft.com/office/drawing/2014/main" id="{76F43A8B-D56B-44D9-8AA1-1E9234B972C1}"/>
                </a:ext>
              </a:extLst>
            </p:cNvPr>
            <p:cNvSpPr txBox="1"/>
            <p:nvPr/>
          </p:nvSpPr>
          <p:spPr>
            <a:xfrm rot="10800000">
              <a:off x="11099800" y="5610113"/>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8" name="TextBox 7">
              <a:extLst>
                <a:ext uri="{FF2B5EF4-FFF2-40B4-BE49-F238E27FC236}">
                  <a16:creationId xmlns:a16="http://schemas.microsoft.com/office/drawing/2014/main" id="{B5D91530-595A-49EF-9730-41040A3F7984}"/>
                </a:ext>
              </a:extLst>
            </p:cNvPr>
            <p:cNvSpPr txBox="1"/>
            <p:nvPr/>
          </p:nvSpPr>
          <p:spPr>
            <a:xfrm rot="5400000">
              <a:off x="10938045" y="-120025"/>
              <a:ext cx="1206500" cy="1446550"/>
            </a:xfrm>
            <a:prstGeom prst="rect">
              <a:avLst/>
            </a:prstGeom>
            <a:noFill/>
          </p:spPr>
          <p:txBody>
            <a:bodyPr wrap="square" rtlCol="0">
              <a:spAutoFit/>
            </a:bodyPr>
            <a:lstStyle/>
            <a:p>
              <a:r>
                <a:rPr lang="en-US" sz="8800" dirty="0">
                  <a:solidFill>
                    <a:srgbClr val="00B0F0"/>
                  </a:solidFill>
                  <a:latin typeface="12Akruti Image" panose="00000400000000000000" pitchFamily="2" charset="0"/>
                </a:rPr>
                <a:t>I</a:t>
              </a:r>
              <a:endParaRPr lang="en-US" sz="8800" dirty="0">
                <a:solidFill>
                  <a:srgbClr val="00B0F0"/>
                </a:solidFill>
              </a:endParaRPr>
            </a:p>
          </p:txBody>
        </p:sp>
        <p:sp>
          <p:nvSpPr>
            <p:cNvPr id="9" name="TextBox 8">
              <a:extLst>
                <a:ext uri="{FF2B5EF4-FFF2-40B4-BE49-F238E27FC236}">
                  <a16:creationId xmlns:a16="http://schemas.microsoft.com/office/drawing/2014/main" id="{680021FA-FA7B-4759-B815-A87F6D31DCB6}"/>
                </a:ext>
              </a:extLst>
            </p:cNvPr>
            <p:cNvSpPr txBox="1"/>
            <p:nvPr/>
          </p:nvSpPr>
          <p:spPr>
            <a:xfrm>
              <a:off x="4738109" y="174646"/>
              <a:ext cx="2834640" cy="274320"/>
            </a:xfrm>
            <a:custGeom>
              <a:avLst/>
              <a:gdLst/>
              <a:ahLst/>
              <a:cxnLst/>
              <a:rect l="l" t="t" r="r" b="b"/>
              <a:pathLst>
                <a:path w="2715781" h="257175">
                  <a:moveTo>
                    <a:pt x="2510041" y="216027"/>
                  </a:moveTo>
                  <a:lnTo>
                    <a:pt x="2516471" y="216027"/>
                  </a:lnTo>
                  <a:cubicBezTo>
                    <a:pt x="2518871" y="216027"/>
                    <a:pt x="2520971" y="216927"/>
                    <a:pt x="2522771" y="218727"/>
                  </a:cubicBezTo>
                  <a:cubicBezTo>
                    <a:pt x="2524572" y="220528"/>
                    <a:pt x="2525472" y="222628"/>
                    <a:pt x="2525472" y="225028"/>
                  </a:cubicBezTo>
                  <a:lnTo>
                    <a:pt x="2525472" y="236601"/>
                  </a:lnTo>
                  <a:lnTo>
                    <a:pt x="2515185" y="236601"/>
                  </a:lnTo>
                  <a:cubicBezTo>
                    <a:pt x="2512270" y="236601"/>
                    <a:pt x="2509827" y="235615"/>
                    <a:pt x="2507855" y="233644"/>
                  </a:cubicBezTo>
                  <a:cubicBezTo>
                    <a:pt x="2505884" y="231672"/>
                    <a:pt x="2504898" y="229229"/>
                    <a:pt x="2504898" y="226314"/>
                  </a:cubicBezTo>
                  <a:lnTo>
                    <a:pt x="2504898" y="221171"/>
                  </a:lnTo>
                  <a:lnTo>
                    <a:pt x="2510041" y="221171"/>
                  </a:lnTo>
                  <a:close/>
                  <a:moveTo>
                    <a:pt x="2489467" y="216027"/>
                  </a:moveTo>
                  <a:lnTo>
                    <a:pt x="2494611" y="216027"/>
                  </a:lnTo>
                  <a:lnTo>
                    <a:pt x="2494611" y="222456"/>
                  </a:lnTo>
                  <a:lnTo>
                    <a:pt x="2501040" y="222456"/>
                  </a:lnTo>
                  <a:lnTo>
                    <a:pt x="2501040" y="226314"/>
                  </a:lnTo>
                  <a:cubicBezTo>
                    <a:pt x="2501040" y="228886"/>
                    <a:pt x="2500183" y="231243"/>
                    <a:pt x="2498468" y="233386"/>
                  </a:cubicBezTo>
                  <a:cubicBezTo>
                    <a:pt x="2496754" y="235529"/>
                    <a:pt x="2494611" y="236601"/>
                    <a:pt x="2492039" y="236601"/>
                  </a:cubicBezTo>
                  <a:lnTo>
                    <a:pt x="2479180" y="236601"/>
                  </a:lnTo>
                  <a:lnTo>
                    <a:pt x="2479180" y="228886"/>
                  </a:lnTo>
                  <a:cubicBezTo>
                    <a:pt x="2479180" y="220313"/>
                    <a:pt x="2482609" y="216027"/>
                    <a:pt x="2489467" y="216027"/>
                  </a:cubicBezTo>
                  <a:close/>
                  <a:moveTo>
                    <a:pt x="1895391" y="216027"/>
                  </a:moveTo>
                  <a:lnTo>
                    <a:pt x="1901821" y="216027"/>
                  </a:lnTo>
                  <a:cubicBezTo>
                    <a:pt x="1904221" y="216027"/>
                    <a:pt x="1906321" y="216927"/>
                    <a:pt x="1908121" y="218727"/>
                  </a:cubicBezTo>
                  <a:cubicBezTo>
                    <a:pt x="1909922" y="220528"/>
                    <a:pt x="1910822" y="222628"/>
                    <a:pt x="1910822" y="225028"/>
                  </a:cubicBezTo>
                  <a:lnTo>
                    <a:pt x="1910822" y="236601"/>
                  </a:lnTo>
                  <a:lnTo>
                    <a:pt x="1900535" y="236601"/>
                  </a:lnTo>
                  <a:cubicBezTo>
                    <a:pt x="1897620" y="236601"/>
                    <a:pt x="1895177" y="235615"/>
                    <a:pt x="1893205" y="233644"/>
                  </a:cubicBezTo>
                  <a:cubicBezTo>
                    <a:pt x="1891234" y="231672"/>
                    <a:pt x="1890248" y="229229"/>
                    <a:pt x="1890248" y="226314"/>
                  </a:cubicBezTo>
                  <a:lnTo>
                    <a:pt x="1890248" y="221171"/>
                  </a:lnTo>
                  <a:lnTo>
                    <a:pt x="1895391" y="221171"/>
                  </a:lnTo>
                  <a:close/>
                  <a:moveTo>
                    <a:pt x="1874817" y="216027"/>
                  </a:moveTo>
                  <a:lnTo>
                    <a:pt x="1879961" y="216027"/>
                  </a:lnTo>
                  <a:lnTo>
                    <a:pt x="1879961" y="222456"/>
                  </a:lnTo>
                  <a:lnTo>
                    <a:pt x="1886390" y="222456"/>
                  </a:lnTo>
                  <a:lnTo>
                    <a:pt x="1886390" y="226314"/>
                  </a:lnTo>
                  <a:cubicBezTo>
                    <a:pt x="1886390" y="228886"/>
                    <a:pt x="1885533" y="231243"/>
                    <a:pt x="1883818" y="233386"/>
                  </a:cubicBezTo>
                  <a:cubicBezTo>
                    <a:pt x="1882104" y="235529"/>
                    <a:pt x="1879961" y="236601"/>
                    <a:pt x="1877389" y="236601"/>
                  </a:cubicBezTo>
                  <a:lnTo>
                    <a:pt x="1864530" y="236601"/>
                  </a:lnTo>
                  <a:lnTo>
                    <a:pt x="1864530" y="228886"/>
                  </a:lnTo>
                  <a:cubicBezTo>
                    <a:pt x="1864530" y="220313"/>
                    <a:pt x="1867959" y="216027"/>
                    <a:pt x="1874817" y="216027"/>
                  </a:cubicBezTo>
                  <a:close/>
                  <a:moveTo>
                    <a:pt x="1280739" y="216027"/>
                  </a:moveTo>
                  <a:lnTo>
                    <a:pt x="1287169" y="216027"/>
                  </a:lnTo>
                  <a:cubicBezTo>
                    <a:pt x="1289569" y="216027"/>
                    <a:pt x="1291669" y="216927"/>
                    <a:pt x="1293469" y="218727"/>
                  </a:cubicBezTo>
                  <a:cubicBezTo>
                    <a:pt x="1295270" y="220528"/>
                    <a:pt x="1296170" y="222628"/>
                    <a:pt x="1296170" y="225028"/>
                  </a:cubicBezTo>
                  <a:lnTo>
                    <a:pt x="1296170" y="236601"/>
                  </a:lnTo>
                  <a:lnTo>
                    <a:pt x="1285883" y="236601"/>
                  </a:lnTo>
                  <a:cubicBezTo>
                    <a:pt x="1282968" y="236601"/>
                    <a:pt x="1280525" y="235615"/>
                    <a:pt x="1278553" y="233644"/>
                  </a:cubicBezTo>
                  <a:cubicBezTo>
                    <a:pt x="1276582" y="231672"/>
                    <a:pt x="1275596" y="229229"/>
                    <a:pt x="1275596" y="226314"/>
                  </a:cubicBezTo>
                  <a:lnTo>
                    <a:pt x="1275596" y="221171"/>
                  </a:lnTo>
                  <a:lnTo>
                    <a:pt x="1280739" y="221171"/>
                  </a:lnTo>
                  <a:close/>
                  <a:moveTo>
                    <a:pt x="1260165" y="216027"/>
                  </a:moveTo>
                  <a:lnTo>
                    <a:pt x="1265309" y="216027"/>
                  </a:lnTo>
                  <a:lnTo>
                    <a:pt x="1265309" y="222456"/>
                  </a:lnTo>
                  <a:lnTo>
                    <a:pt x="1271738" y="222456"/>
                  </a:lnTo>
                  <a:lnTo>
                    <a:pt x="1271738" y="226314"/>
                  </a:lnTo>
                  <a:cubicBezTo>
                    <a:pt x="1271738" y="228886"/>
                    <a:pt x="1270881" y="231243"/>
                    <a:pt x="1269166" y="233386"/>
                  </a:cubicBezTo>
                  <a:cubicBezTo>
                    <a:pt x="1267452" y="235529"/>
                    <a:pt x="1265309" y="236601"/>
                    <a:pt x="1262737" y="236601"/>
                  </a:cubicBezTo>
                  <a:lnTo>
                    <a:pt x="1249878" y="236601"/>
                  </a:lnTo>
                  <a:lnTo>
                    <a:pt x="1249878" y="228886"/>
                  </a:lnTo>
                  <a:cubicBezTo>
                    <a:pt x="1249878" y="220313"/>
                    <a:pt x="1253307" y="216027"/>
                    <a:pt x="1260165" y="216027"/>
                  </a:cubicBezTo>
                  <a:close/>
                  <a:moveTo>
                    <a:pt x="666087" y="216027"/>
                  </a:moveTo>
                  <a:lnTo>
                    <a:pt x="672517" y="216027"/>
                  </a:lnTo>
                  <a:cubicBezTo>
                    <a:pt x="674917" y="216027"/>
                    <a:pt x="677017" y="216927"/>
                    <a:pt x="678817" y="218727"/>
                  </a:cubicBezTo>
                  <a:cubicBezTo>
                    <a:pt x="680618" y="220528"/>
                    <a:pt x="681518" y="222628"/>
                    <a:pt x="681518" y="225028"/>
                  </a:cubicBezTo>
                  <a:lnTo>
                    <a:pt x="681518" y="236601"/>
                  </a:lnTo>
                  <a:lnTo>
                    <a:pt x="671231" y="236601"/>
                  </a:lnTo>
                  <a:cubicBezTo>
                    <a:pt x="668316" y="236601"/>
                    <a:pt x="665873" y="235615"/>
                    <a:pt x="663901" y="233644"/>
                  </a:cubicBezTo>
                  <a:cubicBezTo>
                    <a:pt x="661930" y="231672"/>
                    <a:pt x="660944" y="229229"/>
                    <a:pt x="660944" y="226314"/>
                  </a:cubicBezTo>
                  <a:lnTo>
                    <a:pt x="660944" y="221171"/>
                  </a:lnTo>
                  <a:lnTo>
                    <a:pt x="666087" y="221171"/>
                  </a:lnTo>
                  <a:close/>
                  <a:moveTo>
                    <a:pt x="645513" y="216027"/>
                  </a:moveTo>
                  <a:lnTo>
                    <a:pt x="650657" y="216027"/>
                  </a:lnTo>
                  <a:lnTo>
                    <a:pt x="650657" y="222456"/>
                  </a:lnTo>
                  <a:lnTo>
                    <a:pt x="657086" y="222456"/>
                  </a:lnTo>
                  <a:lnTo>
                    <a:pt x="657086" y="226314"/>
                  </a:lnTo>
                  <a:cubicBezTo>
                    <a:pt x="657086" y="228886"/>
                    <a:pt x="656229" y="231243"/>
                    <a:pt x="654514" y="233386"/>
                  </a:cubicBezTo>
                  <a:cubicBezTo>
                    <a:pt x="652800" y="235529"/>
                    <a:pt x="650657" y="236601"/>
                    <a:pt x="648085" y="236601"/>
                  </a:cubicBezTo>
                  <a:lnTo>
                    <a:pt x="635226" y="236601"/>
                  </a:lnTo>
                  <a:lnTo>
                    <a:pt x="635226" y="228886"/>
                  </a:lnTo>
                  <a:cubicBezTo>
                    <a:pt x="635226" y="220313"/>
                    <a:pt x="638655" y="216027"/>
                    <a:pt x="645513" y="216027"/>
                  </a:cubicBezTo>
                  <a:close/>
                  <a:moveTo>
                    <a:pt x="51435" y="216027"/>
                  </a:moveTo>
                  <a:lnTo>
                    <a:pt x="57865" y="216027"/>
                  </a:lnTo>
                  <a:cubicBezTo>
                    <a:pt x="60265" y="216027"/>
                    <a:pt x="62365" y="216927"/>
                    <a:pt x="64166" y="218727"/>
                  </a:cubicBezTo>
                  <a:cubicBezTo>
                    <a:pt x="65966" y="220528"/>
                    <a:pt x="66866" y="222628"/>
                    <a:pt x="66866" y="225028"/>
                  </a:cubicBezTo>
                  <a:lnTo>
                    <a:pt x="66866" y="236601"/>
                  </a:lnTo>
                  <a:lnTo>
                    <a:pt x="56579" y="236601"/>
                  </a:lnTo>
                  <a:cubicBezTo>
                    <a:pt x="53664" y="236601"/>
                    <a:pt x="51221" y="235615"/>
                    <a:pt x="49249" y="233644"/>
                  </a:cubicBezTo>
                  <a:cubicBezTo>
                    <a:pt x="47278" y="231672"/>
                    <a:pt x="46292" y="229229"/>
                    <a:pt x="46292" y="226314"/>
                  </a:cubicBezTo>
                  <a:lnTo>
                    <a:pt x="46292" y="221171"/>
                  </a:lnTo>
                  <a:lnTo>
                    <a:pt x="51435" y="221171"/>
                  </a:lnTo>
                  <a:close/>
                  <a:moveTo>
                    <a:pt x="30861" y="216027"/>
                  </a:moveTo>
                  <a:lnTo>
                    <a:pt x="36005" y="216027"/>
                  </a:lnTo>
                  <a:lnTo>
                    <a:pt x="36005" y="222456"/>
                  </a:lnTo>
                  <a:lnTo>
                    <a:pt x="42434" y="222456"/>
                  </a:lnTo>
                  <a:lnTo>
                    <a:pt x="42434" y="226314"/>
                  </a:lnTo>
                  <a:cubicBezTo>
                    <a:pt x="42434" y="228886"/>
                    <a:pt x="41577" y="231243"/>
                    <a:pt x="39863" y="233386"/>
                  </a:cubicBezTo>
                  <a:cubicBezTo>
                    <a:pt x="38148" y="235529"/>
                    <a:pt x="36005" y="236601"/>
                    <a:pt x="33433" y="236601"/>
                  </a:cubicBezTo>
                  <a:lnTo>
                    <a:pt x="20574" y="236601"/>
                  </a:lnTo>
                  <a:lnTo>
                    <a:pt x="20574" y="228886"/>
                  </a:lnTo>
                  <a:cubicBezTo>
                    <a:pt x="20574" y="220313"/>
                    <a:pt x="24003" y="216027"/>
                    <a:pt x="30861" y="216027"/>
                  </a:cubicBezTo>
                  <a:close/>
                  <a:moveTo>
                    <a:pt x="2497182" y="208312"/>
                  </a:moveTo>
                  <a:lnTo>
                    <a:pt x="2507469" y="208312"/>
                  </a:lnTo>
                  <a:lnTo>
                    <a:pt x="2507469" y="218599"/>
                  </a:lnTo>
                  <a:lnTo>
                    <a:pt x="2497182" y="218599"/>
                  </a:lnTo>
                  <a:close/>
                  <a:moveTo>
                    <a:pt x="1882532" y="208312"/>
                  </a:moveTo>
                  <a:lnTo>
                    <a:pt x="1892819" y="208312"/>
                  </a:lnTo>
                  <a:lnTo>
                    <a:pt x="1892819" y="218599"/>
                  </a:lnTo>
                  <a:lnTo>
                    <a:pt x="1882532" y="218599"/>
                  </a:lnTo>
                  <a:close/>
                  <a:moveTo>
                    <a:pt x="1267880" y="208312"/>
                  </a:moveTo>
                  <a:lnTo>
                    <a:pt x="1278167" y="208312"/>
                  </a:lnTo>
                  <a:lnTo>
                    <a:pt x="1278167" y="218599"/>
                  </a:lnTo>
                  <a:lnTo>
                    <a:pt x="1267880" y="218599"/>
                  </a:lnTo>
                  <a:close/>
                  <a:moveTo>
                    <a:pt x="653228" y="208312"/>
                  </a:moveTo>
                  <a:lnTo>
                    <a:pt x="663515" y="208312"/>
                  </a:lnTo>
                  <a:lnTo>
                    <a:pt x="663515" y="218599"/>
                  </a:lnTo>
                  <a:lnTo>
                    <a:pt x="653228" y="218599"/>
                  </a:lnTo>
                  <a:close/>
                  <a:moveTo>
                    <a:pt x="38577" y="208312"/>
                  </a:moveTo>
                  <a:lnTo>
                    <a:pt x="48864" y="208312"/>
                  </a:lnTo>
                  <a:lnTo>
                    <a:pt x="48864" y="218599"/>
                  </a:lnTo>
                  <a:lnTo>
                    <a:pt x="38577" y="218599"/>
                  </a:lnTo>
                  <a:close/>
                  <a:moveTo>
                    <a:pt x="2664346" y="190310"/>
                  </a:moveTo>
                  <a:cubicBezTo>
                    <a:pt x="2668632" y="190310"/>
                    <a:pt x="2672490" y="192453"/>
                    <a:pt x="2675919" y="196739"/>
                  </a:cubicBezTo>
                  <a:cubicBezTo>
                    <a:pt x="2671290" y="196739"/>
                    <a:pt x="2664861" y="200168"/>
                    <a:pt x="2656631" y="207026"/>
                  </a:cubicBezTo>
                  <a:cubicBezTo>
                    <a:pt x="2650459" y="214741"/>
                    <a:pt x="2644029" y="218599"/>
                    <a:pt x="2637343" y="218599"/>
                  </a:cubicBezTo>
                  <a:cubicBezTo>
                    <a:pt x="2628770" y="218599"/>
                    <a:pt x="2623198" y="215941"/>
                    <a:pt x="2620626" y="210626"/>
                  </a:cubicBezTo>
                  <a:cubicBezTo>
                    <a:pt x="2624055" y="212512"/>
                    <a:pt x="2627656" y="213455"/>
                    <a:pt x="2631428" y="213455"/>
                  </a:cubicBezTo>
                  <a:cubicBezTo>
                    <a:pt x="2637086" y="213455"/>
                    <a:pt x="2639915" y="210884"/>
                    <a:pt x="2639915" y="205740"/>
                  </a:cubicBezTo>
                  <a:cubicBezTo>
                    <a:pt x="2639915" y="201454"/>
                    <a:pt x="2637771" y="199311"/>
                    <a:pt x="2633485" y="199311"/>
                  </a:cubicBezTo>
                  <a:cubicBezTo>
                    <a:pt x="2636400" y="195710"/>
                    <a:pt x="2638972" y="193996"/>
                    <a:pt x="2641200" y="194167"/>
                  </a:cubicBezTo>
                  <a:cubicBezTo>
                    <a:pt x="2644801" y="194339"/>
                    <a:pt x="2647373" y="195624"/>
                    <a:pt x="2648916" y="198025"/>
                  </a:cubicBezTo>
                  <a:cubicBezTo>
                    <a:pt x="2654916" y="192881"/>
                    <a:pt x="2660060" y="190310"/>
                    <a:pt x="2664346" y="190310"/>
                  </a:cubicBezTo>
                  <a:close/>
                  <a:moveTo>
                    <a:pt x="2515185" y="190310"/>
                  </a:moveTo>
                  <a:lnTo>
                    <a:pt x="2525472" y="190310"/>
                  </a:lnTo>
                  <a:lnTo>
                    <a:pt x="2525472" y="200597"/>
                  </a:lnTo>
                  <a:cubicBezTo>
                    <a:pt x="2525472" y="203854"/>
                    <a:pt x="2524357" y="206597"/>
                    <a:pt x="2522128" y="208826"/>
                  </a:cubicBezTo>
                  <a:cubicBezTo>
                    <a:pt x="2519900" y="211055"/>
                    <a:pt x="2517156" y="212169"/>
                    <a:pt x="2513899" y="212169"/>
                  </a:cubicBezTo>
                  <a:lnTo>
                    <a:pt x="2510041" y="212169"/>
                  </a:lnTo>
                  <a:lnTo>
                    <a:pt x="2510041" y="205740"/>
                  </a:lnTo>
                  <a:lnTo>
                    <a:pt x="2504898" y="205740"/>
                  </a:lnTo>
                  <a:lnTo>
                    <a:pt x="2504898" y="198025"/>
                  </a:lnTo>
                  <a:cubicBezTo>
                    <a:pt x="2504898" y="192881"/>
                    <a:pt x="2508327" y="190310"/>
                    <a:pt x="2515185" y="190310"/>
                  </a:cubicBezTo>
                  <a:close/>
                  <a:moveTo>
                    <a:pt x="2479180" y="190310"/>
                  </a:moveTo>
                  <a:lnTo>
                    <a:pt x="2490753" y="190310"/>
                  </a:lnTo>
                  <a:cubicBezTo>
                    <a:pt x="2493325" y="190310"/>
                    <a:pt x="2495682" y="191167"/>
                    <a:pt x="2497825" y="192881"/>
                  </a:cubicBezTo>
                  <a:cubicBezTo>
                    <a:pt x="2499969" y="194596"/>
                    <a:pt x="2501040" y="196739"/>
                    <a:pt x="2501040" y="199311"/>
                  </a:cubicBezTo>
                  <a:lnTo>
                    <a:pt x="2501040" y="205740"/>
                  </a:lnTo>
                  <a:lnTo>
                    <a:pt x="2494611" y="205740"/>
                  </a:lnTo>
                  <a:lnTo>
                    <a:pt x="2494611" y="212169"/>
                  </a:lnTo>
                  <a:lnTo>
                    <a:pt x="2490753" y="212169"/>
                  </a:lnTo>
                  <a:cubicBezTo>
                    <a:pt x="2487838" y="212169"/>
                    <a:pt x="2485181" y="211355"/>
                    <a:pt x="2482781" y="209726"/>
                  </a:cubicBezTo>
                  <a:cubicBezTo>
                    <a:pt x="2480380" y="208097"/>
                    <a:pt x="2479180" y="205911"/>
                    <a:pt x="2479180" y="203168"/>
                  </a:cubicBezTo>
                  <a:close/>
                  <a:moveTo>
                    <a:pt x="2049696" y="190310"/>
                  </a:moveTo>
                  <a:cubicBezTo>
                    <a:pt x="2053982" y="190310"/>
                    <a:pt x="2057840" y="192453"/>
                    <a:pt x="2061269" y="196739"/>
                  </a:cubicBezTo>
                  <a:cubicBezTo>
                    <a:pt x="2056640" y="196739"/>
                    <a:pt x="2050211" y="200168"/>
                    <a:pt x="2041981" y="207026"/>
                  </a:cubicBezTo>
                  <a:cubicBezTo>
                    <a:pt x="2035809" y="214741"/>
                    <a:pt x="2029379" y="218599"/>
                    <a:pt x="2022693" y="218599"/>
                  </a:cubicBezTo>
                  <a:cubicBezTo>
                    <a:pt x="2014120" y="218599"/>
                    <a:pt x="2008548" y="215941"/>
                    <a:pt x="2005976" y="210626"/>
                  </a:cubicBezTo>
                  <a:cubicBezTo>
                    <a:pt x="2009405" y="212512"/>
                    <a:pt x="2013006" y="213455"/>
                    <a:pt x="2016778" y="213455"/>
                  </a:cubicBezTo>
                  <a:cubicBezTo>
                    <a:pt x="2022436" y="213455"/>
                    <a:pt x="2025265" y="210884"/>
                    <a:pt x="2025265" y="205740"/>
                  </a:cubicBezTo>
                  <a:cubicBezTo>
                    <a:pt x="2025265" y="201454"/>
                    <a:pt x="2023121" y="199311"/>
                    <a:pt x="2018835" y="199311"/>
                  </a:cubicBezTo>
                  <a:cubicBezTo>
                    <a:pt x="2021750" y="195710"/>
                    <a:pt x="2024322" y="193996"/>
                    <a:pt x="2026550" y="194167"/>
                  </a:cubicBezTo>
                  <a:cubicBezTo>
                    <a:pt x="2030151" y="194339"/>
                    <a:pt x="2032723" y="195624"/>
                    <a:pt x="2034266" y="198025"/>
                  </a:cubicBezTo>
                  <a:cubicBezTo>
                    <a:pt x="2040266" y="192881"/>
                    <a:pt x="2045410" y="190310"/>
                    <a:pt x="2049696" y="190310"/>
                  </a:cubicBezTo>
                  <a:close/>
                  <a:moveTo>
                    <a:pt x="1900535" y="190310"/>
                  </a:moveTo>
                  <a:lnTo>
                    <a:pt x="1910822" y="190310"/>
                  </a:lnTo>
                  <a:lnTo>
                    <a:pt x="1910822" y="200597"/>
                  </a:lnTo>
                  <a:cubicBezTo>
                    <a:pt x="1910822" y="203854"/>
                    <a:pt x="1909707" y="206597"/>
                    <a:pt x="1907478" y="208826"/>
                  </a:cubicBezTo>
                  <a:cubicBezTo>
                    <a:pt x="1905250" y="211055"/>
                    <a:pt x="1902506" y="212169"/>
                    <a:pt x="1899249" y="212169"/>
                  </a:cubicBezTo>
                  <a:lnTo>
                    <a:pt x="1895391" y="212169"/>
                  </a:lnTo>
                  <a:lnTo>
                    <a:pt x="1895391" y="205740"/>
                  </a:lnTo>
                  <a:lnTo>
                    <a:pt x="1890248" y="205740"/>
                  </a:lnTo>
                  <a:lnTo>
                    <a:pt x="1890248" y="198025"/>
                  </a:lnTo>
                  <a:cubicBezTo>
                    <a:pt x="1890248" y="192881"/>
                    <a:pt x="1893677" y="190310"/>
                    <a:pt x="1900535" y="190310"/>
                  </a:cubicBezTo>
                  <a:close/>
                  <a:moveTo>
                    <a:pt x="1864530" y="190310"/>
                  </a:moveTo>
                  <a:lnTo>
                    <a:pt x="1876103" y="190310"/>
                  </a:lnTo>
                  <a:cubicBezTo>
                    <a:pt x="1878675" y="190310"/>
                    <a:pt x="1881032" y="191167"/>
                    <a:pt x="1883175" y="192881"/>
                  </a:cubicBezTo>
                  <a:cubicBezTo>
                    <a:pt x="1885319" y="194596"/>
                    <a:pt x="1886390" y="196739"/>
                    <a:pt x="1886390" y="199311"/>
                  </a:cubicBezTo>
                  <a:lnTo>
                    <a:pt x="1886390" y="205740"/>
                  </a:lnTo>
                  <a:lnTo>
                    <a:pt x="1879961" y="205740"/>
                  </a:lnTo>
                  <a:lnTo>
                    <a:pt x="1879961" y="212169"/>
                  </a:lnTo>
                  <a:lnTo>
                    <a:pt x="1876103" y="212169"/>
                  </a:lnTo>
                  <a:cubicBezTo>
                    <a:pt x="1873188" y="212169"/>
                    <a:pt x="1870531" y="211355"/>
                    <a:pt x="1868131" y="209726"/>
                  </a:cubicBezTo>
                  <a:cubicBezTo>
                    <a:pt x="1865730" y="208097"/>
                    <a:pt x="1864530" y="205911"/>
                    <a:pt x="1864530" y="203168"/>
                  </a:cubicBezTo>
                  <a:close/>
                  <a:moveTo>
                    <a:pt x="1435044" y="190310"/>
                  </a:moveTo>
                  <a:cubicBezTo>
                    <a:pt x="1439330" y="190310"/>
                    <a:pt x="1443188" y="192453"/>
                    <a:pt x="1446617" y="196739"/>
                  </a:cubicBezTo>
                  <a:cubicBezTo>
                    <a:pt x="1441988" y="196739"/>
                    <a:pt x="1435559" y="200168"/>
                    <a:pt x="1427329" y="207026"/>
                  </a:cubicBezTo>
                  <a:cubicBezTo>
                    <a:pt x="1421157" y="214741"/>
                    <a:pt x="1414727" y="218599"/>
                    <a:pt x="1408041" y="218599"/>
                  </a:cubicBezTo>
                  <a:cubicBezTo>
                    <a:pt x="1399468" y="218599"/>
                    <a:pt x="1393896" y="215941"/>
                    <a:pt x="1391324" y="210626"/>
                  </a:cubicBezTo>
                  <a:cubicBezTo>
                    <a:pt x="1394753" y="212512"/>
                    <a:pt x="1398354" y="213455"/>
                    <a:pt x="1402126" y="213455"/>
                  </a:cubicBezTo>
                  <a:cubicBezTo>
                    <a:pt x="1407784" y="213455"/>
                    <a:pt x="1410613" y="210884"/>
                    <a:pt x="1410613" y="205740"/>
                  </a:cubicBezTo>
                  <a:cubicBezTo>
                    <a:pt x="1410613" y="201454"/>
                    <a:pt x="1408469" y="199311"/>
                    <a:pt x="1404183" y="199311"/>
                  </a:cubicBezTo>
                  <a:cubicBezTo>
                    <a:pt x="1407098" y="195710"/>
                    <a:pt x="1409670" y="193996"/>
                    <a:pt x="1411898" y="194167"/>
                  </a:cubicBezTo>
                  <a:cubicBezTo>
                    <a:pt x="1415499" y="194339"/>
                    <a:pt x="1418071" y="195624"/>
                    <a:pt x="1419614" y="198025"/>
                  </a:cubicBezTo>
                  <a:cubicBezTo>
                    <a:pt x="1425614" y="192881"/>
                    <a:pt x="1430758" y="190310"/>
                    <a:pt x="1435044" y="190310"/>
                  </a:cubicBezTo>
                  <a:close/>
                  <a:moveTo>
                    <a:pt x="1285883" y="190310"/>
                  </a:moveTo>
                  <a:lnTo>
                    <a:pt x="1296170" y="190310"/>
                  </a:lnTo>
                  <a:lnTo>
                    <a:pt x="1296170" y="200597"/>
                  </a:lnTo>
                  <a:cubicBezTo>
                    <a:pt x="1296170" y="203854"/>
                    <a:pt x="1295055" y="206597"/>
                    <a:pt x="1292826" y="208826"/>
                  </a:cubicBezTo>
                  <a:cubicBezTo>
                    <a:pt x="1290598" y="211055"/>
                    <a:pt x="1287854" y="212169"/>
                    <a:pt x="1284597" y="212169"/>
                  </a:cubicBezTo>
                  <a:lnTo>
                    <a:pt x="1280739" y="212169"/>
                  </a:lnTo>
                  <a:lnTo>
                    <a:pt x="1280739" y="205740"/>
                  </a:lnTo>
                  <a:lnTo>
                    <a:pt x="1275596" y="205740"/>
                  </a:lnTo>
                  <a:lnTo>
                    <a:pt x="1275596" y="198025"/>
                  </a:lnTo>
                  <a:cubicBezTo>
                    <a:pt x="1275596" y="192881"/>
                    <a:pt x="1279025" y="190310"/>
                    <a:pt x="1285883" y="190310"/>
                  </a:cubicBezTo>
                  <a:close/>
                  <a:moveTo>
                    <a:pt x="1249878" y="190310"/>
                  </a:moveTo>
                  <a:lnTo>
                    <a:pt x="1261451" y="190310"/>
                  </a:lnTo>
                  <a:cubicBezTo>
                    <a:pt x="1264023" y="190310"/>
                    <a:pt x="1266380" y="191167"/>
                    <a:pt x="1268523" y="192881"/>
                  </a:cubicBezTo>
                  <a:cubicBezTo>
                    <a:pt x="1270667" y="194596"/>
                    <a:pt x="1271738" y="196739"/>
                    <a:pt x="1271738" y="199311"/>
                  </a:cubicBezTo>
                  <a:lnTo>
                    <a:pt x="1271738" y="205740"/>
                  </a:lnTo>
                  <a:lnTo>
                    <a:pt x="1265309" y="205740"/>
                  </a:lnTo>
                  <a:lnTo>
                    <a:pt x="1265309" y="212169"/>
                  </a:lnTo>
                  <a:lnTo>
                    <a:pt x="1261451" y="212169"/>
                  </a:lnTo>
                  <a:cubicBezTo>
                    <a:pt x="1258536" y="212169"/>
                    <a:pt x="1255879" y="211355"/>
                    <a:pt x="1253479" y="209726"/>
                  </a:cubicBezTo>
                  <a:cubicBezTo>
                    <a:pt x="1251078" y="208097"/>
                    <a:pt x="1249878" y="205911"/>
                    <a:pt x="1249878" y="203168"/>
                  </a:cubicBezTo>
                  <a:close/>
                  <a:moveTo>
                    <a:pt x="820392" y="190310"/>
                  </a:moveTo>
                  <a:cubicBezTo>
                    <a:pt x="824678" y="190310"/>
                    <a:pt x="828536" y="192453"/>
                    <a:pt x="831965" y="196739"/>
                  </a:cubicBezTo>
                  <a:cubicBezTo>
                    <a:pt x="827336" y="196739"/>
                    <a:pt x="820907" y="200168"/>
                    <a:pt x="812677" y="207026"/>
                  </a:cubicBezTo>
                  <a:cubicBezTo>
                    <a:pt x="806505" y="214741"/>
                    <a:pt x="800075" y="218599"/>
                    <a:pt x="793389" y="218599"/>
                  </a:cubicBezTo>
                  <a:cubicBezTo>
                    <a:pt x="784816" y="218599"/>
                    <a:pt x="779244" y="215941"/>
                    <a:pt x="776672" y="210626"/>
                  </a:cubicBezTo>
                  <a:cubicBezTo>
                    <a:pt x="780101" y="212512"/>
                    <a:pt x="783702" y="213455"/>
                    <a:pt x="787474" y="213455"/>
                  </a:cubicBezTo>
                  <a:cubicBezTo>
                    <a:pt x="793132" y="213455"/>
                    <a:pt x="795961" y="210884"/>
                    <a:pt x="795961" y="205740"/>
                  </a:cubicBezTo>
                  <a:cubicBezTo>
                    <a:pt x="795961" y="201454"/>
                    <a:pt x="793817" y="199311"/>
                    <a:pt x="789531" y="199311"/>
                  </a:cubicBezTo>
                  <a:cubicBezTo>
                    <a:pt x="792446" y="195710"/>
                    <a:pt x="795018" y="193996"/>
                    <a:pt x="797246" y="194167"/>
                  </a:cubicBezTo>
                  <a:cubicBezTo>
                    <a:pt x="800847" y="194339"/>
                    <a:pt x="803419" y="195624"/>
                    <a:pt x="804962" y="198025"/>
                  </a:cubicBezTo>
                  <a:cubicBezTo>
                    <a:pt x="810962" y="192881"/>
                    <a:pt x="816106" y="190310"/>
                    <a:pt x="820392" y="190310"/>
                  </a:cubicBezTo>
                  <a:close/>
                  <a:moveTo>
                    <a:pt x="671231" y="190310"/>
                  </a:moveTo>
                  <a:lnTo>
                    <a:pt x="681518" y="190310"/>
                  </a:lnTo>
                  <a:lnTo>
                    <a:pt x="681518" y="200597"/>
                  </a:lnTo>
                  <a:cubicBezTo>
                    <a:pt x="681518" y="203854"/>
                    <a:pt x="680403" y="206597"/>
                    <a:pt x="678174" y="208826"/>
                  </a:cubicBezTo>
                  <a:cubicBezTo>
                    <a:pt x="675946" y="211055"/>
                    <a:pt x="673202" y="212169"/>
                    <a:pt x="669945" y="212169"/>
                  </a:cubicBezTo>
                  <a:lnTo>
                    <a:pt x="666087" y="212169"/>
                  </a:lnTo>
                  <a:lnTo>
                    <a:pt x="666087" y="205740"/>
                  </a:lnTo>
                  <a:lnTo>
                    <a:pt x="660944" y="205740"/>
                  </a:lnTo>
                  <a:lnTo>
                    <a:pt x="660944" y="198025"/>
                  </a:lnTo>
                  <a:cubicBezTo>
                    <a:pt x="660944" y="192881"/>
                    <a:pt x="664373" y="190310"/>
                    <a:pt x="671231" y="190310"/>
                  </a:cubicBezTo>
                  <a:close/>
                  <a:moveTo>
                    <a:pt x="635226" y="190310"/>
                  </a:moveTo>
                  <a:lnTo>
                    <a:pt x="646799" y="190310"/>
                  </a:lnTo>
                  <a:cubicBezTo>
                    <a:pt x="649371" y="190310"/>
                    <a:pt x="651728" y="191167"/>
                    <a:pt x="653871" y="192881"/>
                  </a:cubicBezTo>
                  <a:cubicBezTo>
                    <a:pt x="656015" y="194596"/>
                    <a:pt x="657086" y="196739"/>
                    <a:pt x="657086" y="199311"/>
                  </a:cubicBezTo>
                  <a:lnTo>
                    <a:pt x="657086" y="205740"/>
                  </a:lnTo>
                  <a:lnTo>
                    <a:pt x="650657" y="205740"/>
                  </a:lnTo>
                  <a:lnTo>
                    <a:pt x="650657" y="212169"/>
                  </a:lnTo>
                  <a:lnTo>
                    <a:pt x="646799" y="212169"/>
                  </a:lnTo>
                  <a:cubicBezTo>
                    <a:pt x="643884" y="212169"/>
                    <a:pt x="641227" y="211355"/>
                    <a:pt x="638827" y="209726"/>
                  </a:cubicBezTo>
                  <a:cubicBezTo>
                    <a:pt x="636426" y="208097"/>
                    <a:pt x="635226" y="205911"/>
                    <a:pt x="635226" y="203168"/>
                  </a:cubicBezTo>
                  <a:close/>
                  <a:moveTo>
                    <a:pt x="205740" y="190310"/>
                  </a:moveTo>
                  <a:cubicBezTo>
                    <a:pt x="210027" y="190310"/>
                    <a:pt x="213884" y="192453"/>
                    <a:pt x="217313" y="196739"/>
                  </a:cubicBezTo>
                  <a:cubicBezTo>
                    <a:pt x="212684" y="196739"/>
                    <a:pt x="206255" y="200168"/>
                    <a:pt x="198025" y="207026"/>
                  </a:cubicBezTo>
                  <a:cubicBezTo>
                    <a:pt x="191853" y="214741"/>
                    <a:pt x="185424" y="218599"/>
                    <a:pt x="178737" y="218599"/>
                  </a:cubicBezTo>
                  <a:cubicBezTo>
                    <a:pt x="170165" y="218599"/>
                    <a:pt x="164592" y="215941"/>
                    <a:pt x="162021" y="210626"/>
                  </a:cubicBezTo>
                  <a:cubicBezTo>
                    <a:pt x="165450" y="212512"/>
                    <a:pt x="169050" y="213455"/>
                    <a:pt x="172822" y="213455"/>
                  </a:cubicBezTo>
                  <a:cubicBezTo>
                    <a:pt x="178480" y="213455"/>
                    <a:pt x="181309" y="210884"/>
                    <a:pt x="181309" y="205740"/>
                  </a:cubicBezTo>
                  <a:cubicBezTo>
                    <a:pt x="181309" y="201454"/>
                    <a:pt x="179166" y="199311"/>
                    <a:pt x="174879" y="199311"/>
                  </a:cubicBezTo>
                  <a:cubicBezTo>
                    <a:pt x="177794" y="195710"/>
                    <a:pt x="180366" y="193996"/>
                    <a:pt x="182595" y="194167"/>
                  </a:cubicBezTo>
                  <a:cubicBezTo>
                    <a:pt x="186195" y="194339"/>
                    <a:pt x="188767" y="195624"/>
                    <a:pt x="190310" y="198025"/>
                  </a:cubicBezTo>
                  <a:cubicBezTo>
                    <a:pt x="196311" y="192881"/>
                    <a:pt x="201454" y="190310"/>
                    <a:pt x="205740" y="190310"/>
                  </a:cubicBezTo>
                  <a:close/>
                  <a:moveTo>
                    <a:pt x="56579" y="190310"/>
                  </a:moveTo>
                  <a:lnTo>
                    <a:pt x="66866" y="190310"/>
                  </a:lnTo>
                  <a:lnTo>
                    <a:pt x="66866" y="200597"/>
                  </a:lnTo>
                  <a:cubicBezTo>
                    <a:pt x="66866" y="203854"/>
                    <a:pt x="65751" y="206597"/>
                    <a:pt x="63523" y="208826"/>
                  </a:cubicBezTo>
                  <a:cubicBezTo>
                    <a:pt x="61294" y="211055"/>
                    <a:pt x="58551" y="212169"/>
                    <a:pt x="55293" y="212169"/>
                  </a:cubicBezTo>
                  <a:lnTo>
                    <a:pt x="51435" y="212169"/>
                  </a:lnTo>
                  <a:lnTo>
                    <a:pt x="51435" y="205740"/>
                  </a:lnTo>
                  <a:lnTo>
                    <a:pt x="46292" y="205740"/>
                  </a:lnTo>
                  <a:lnTo>
                    <a:pt x="46292" y="198025"/>
                  </a:lnTo>
                  <a:cubicBezTo>
                    <a:pt x="46292" y="192881"/>
                    <a:pt x="49721" y="190310"/>
                    <a:pt x="56579" y="190310"/>
                  </a:cubicBezTo>
                  <a:close/>
                  <a:moveTo>
                    <a:pt x="20574" y="190310"/>
                  </a:moveTo>
                  <a:lnTo>
                    <a:pt x="32147" y="190310"/>
                  </a:lnTo>
                  <a:cubicBezTo>
                    <a:pt x="34719" y="190310"/>
                    <a:pt x="37076" y="191167"/>
                    <a:pt x="39220" y="192881"/>
                  </a:cubicBezTo>
                  <a:cubicBezTo>
                    <a:pt x="41363" y="194596"/>
                    <a:pt x="42434" y="196739"/>
                    <a:pt x="42434" y="199311"/>
                  </a:cubicBezTo>
                  <a:lnTo>
                    <a:pt x="42434" y="205740"/>
                  </a:lnTo>
                  <a:lnTo>
                    <a:pt x="36005" y="205740"/>
                  </a:lnTo>
                  <a:lnTo>
                    <a:pt x="36005" y="212169"/>
                  </a:lnTo>
                  <a:lnTo>
                    <a:pt x="32147" y="212169"/>
                  </a:lnTo>
                  <a:cubicBezTo>
                    <a:pt x="29233" y="212169"/>
                    <a:pt x="26575" y="211355"/>
                    <a:pt x="24175" y="209726"/>
                  </a:cubicBezTo>
                  <a:cubicBezTo>
                    <a:pt x="21775" y="208097"/>
                    <a:pt x="20574" y="205911"/>
                    <a:pt x="20574" y="203168"/>
                  </a:cubicBezTo>
                  <a:close/>
                  <a:moveTo>
                    <a:pt x="2533187" y="185166"/>
                  </a:moveTo>
                  <a:lnTo>
                    <a:pt x="2540902" y="185166"/>
                  </a:lnTo>
                  <a:lnTo>
                    <a:pt x="2540902" y="228886"/>
                  </a:lnTo>
                  <a:lnTo>
                    <a:pt x="2715781" y="228886"/>
                  </a:lnTo>
                  <a:lnTo>
                    <a:pt x="2715781" y="236601"/>
                  </a:lnTo>
                  <a:lnTo>
                    <a:pt x="2533187" y="236601"/>
                  </a:lnTo>
                  <a:close/>
                  <a:moveTo>
                    <a:pt x="1918537" y="185166"/>
                  </a:moveTo>
                  <a:lnTo>
                    <a:pt x="1926252" y="185166"/>
                  </a:lnTo>
                  <a:lnTo>
                    <a:pt x="1926252" y="228886"/>
                  </a:lnTo>
                  <a:lnTo>
                    <a:pt x="2101131" y="228886"/>
                  </a:lnTo>
                  <a:lnTo>
                    <a:pt x="2101131" y="236601"/>
                  </a:lnTo>
                  <a:lnTo>
                    <a:pt x="1918537" y="236601"/>
                  </a:lnTo>
                  <a:close/>
                  <a:moveTo>
                    <a:pt x="1303885" y="185166"/>
                  </a:moveTo>
                  <a:lnTo>
                    <a:pt x="1311600" y="185166"/>
                  </a:lnTo>
                  <a:lnTo>
                    <a:pt x="1311600" y="228886"/>
                  </a:lnTo>
                  <a:lnTo>
                    <a:pt x="1486479" y="228886"/>
                  </a:lnTo>
                  <a:lnTo>
                    <a:pt x="1486479" y="236601"/>
                  </a:lnTo>
                  <a:lnTo>
                    <a:pt x="1303885" y="236601"/>
                  </a:lnTo>
                  <a:close/>
                  <a:moveTo>
                    <a:pt x="689233" y="185166"/>
                  </a:moveTo>
                  <a:lnTo>
                    <a:pt x="696948" y="185166"/>
                  </a:lnTo>
                  <a:lnTo>
                    <a:pt x="696948" y="228886"/>
                  </a:lnTo>
                  <a:lnTo>
                    <a:pt x="871827" y="228886"/>
                  </a:lnTo>
                  <a:lnTo>
                    <a:pt x="871827" y="236601"/>
                  </a:lnTo>
                  <a:lnTo>
                    <a:pt x="689233" y="236601"/>
                  </a:lnTo>
                  <a:close/>
                  <a:moveTo>
                    <a:pt x="74581" y="185166"/>
                  </a:moveTo>
                  <a:lnTo>
                    <a:pt x="82296" y="185166"/>
                  </a:lnTo>
                  <a:lnTo>
                    <a:pt x="82296" y="228886"/>
                  </a:lnTo>
                  <a:lnTo>
                    <a:pt x="257175" y="228886"/>
                  </a:lnTo>
                  <a:lnTo>
                    <a:pt x="257175" y="236601"/>
                  </a:lnTo>
                  <a:lnTo>
                    <a:pt x="74581" y="236601"/>
                  </a:lnTo>
                  <a:close/>
                  <a:moveTo>
                    <a:pt x="2576907" y="171021"/>
                  </a:moveTo>
                  <a:cubicBezTo>
                    <a:pt x="2592166" y="171021"/>
                    <a:pt x="2607168" y="180023"/>
                    <a:pt x="2621912" y="198025"/>
                  </a:cubicBezTo>
                  <a:cubicBezTo>
                    <a:pt x="2626199" y="203168"/>
                    <a:pt x="2630485" y="207026"/>
                    <a:pt x="2634771" y="209598"/>
                  </a:cubicBezTo>
                  <a:cubicBezTo>
                    <a:pt x="2626027" y="209598"/>
                    <a:pt x="2620455" y="207883"/>
                    <a:pt x="2618055" y="204454"/>
                  </a:cubicBezTo>
                  <a:cubicBezTo>
                    <a:pt x="2618055" y="209598"/>
                    <a:pt x="2617197" y="213884"/>
                    <a:pt x="2615483" y="217313"/>
                  </a:cubicBezTo>
                  <a:cubicBezTo>
                    <a:pt x="2611368" y="215084"/>
                    <a:pt x="2608368" y="211226"/>
                    <a:pt x="2606482" y="205740"/>
                  </a:cubicBezTo>
                  <a:cubicBezTo>
                    <a:pt x="2603910" y="212598"/>
                    <a:pt x="2597909" y="216027"/>
                    <a:pt x="2588480" y="216027"/>
                  </a:cubicBezTo>
                  <a:cubicBezTo>
                    <a:pt x="2594480" y="213455"/>
                    <a:pt x="2597481" y="207455"/>
                    <a:pt x="2597481" y="198025"/>
                  </a:cubicBezTo>
                  <a:lnTo>
                    <a:pt x="2585103" y="181778"/>
                  </a:lnTo>
                  <a:lnTo>
                    <a:pt x="2585008" y="181566"/>
                  </a:lnTo>
                  <a:lnTo>
                    <a:pt x="2584912" y="181528"/>
                  </a:lnTo>
                  <a:close/>
                  <a:moveTo>
                    <a:pt x="1962257" y="171021"/>
                  </a:moveTo>
                  <a:cubicBezTo>
                    <a:pt x="1977516" y="171021"/>
                    <a:pt x="1992518" y="180023"/>
                    <a:pt x="2007262" y="198025"/>
                  </a:cubicBezTo>
                  <a:cubicBezTo>
                    <a:pt x="2011549" y="203168"/>
                    <a:pt x="2015835" y="207026"/>
                    <a:pt x="2020121" y="209598"/>
                  </a:cubicBezTo>
                  <a:cubicBezTo>
                    <a:pt x="2011377" y="209598"/>
                    <a:pt x="2005805" y="207883"/>
                    <a:pt x="2003405" y="204454"/>
                  </a:cubicBezTo>
                  <a:cubicBezTo>
                    <a:pt x="2003405" y="209598"/>
                    <a:pt x="2002547" y="213884"/>
                    <a:pt x="2000833" y="217313"/>
                  </a:cubicBezTo>
                  <a:cubicBezTo>
                    <a:pt x="1996718" y="215084"/>
                    <a:pt x="1993718" y="211226"/>
                    <a:pt x="1991832" y="205740"/>
                  </a:cubicBezTo>
                  <a:cubicBezTo>
                    <a:pt x="1989260" y="212598"/>
                    <a:pt x="1983259" y="216027"/>
                    <a:pt x="1973830" y="216027"/>
                  </a:cubicBezTo>
                  <a:cubicBezTo>
                    <a:pt x="1979830" y="213455"/>
                    <a:pt x="1982831" y="207455"/>
                    <a:pt x="1982831" y="198025"/>
                  </a:cubicBezTo>
                  <a:lnTo>
                    <a:pt x="1970453" y="181778"/>
                  </a:lnTo>
                  <a:lnTo>
                    <a:pt x="1970358" y="181566"/>
                  </a:lnTo>
                  <a:lnTo>
                    <a:pt x="1970262" y="181528"/>
                  </a:lnTo>
                  <a:close/>
                  <a:moveTo>
                    <a:pt x="1347605" y="171021"/>
                  </a:moveTo>
                  <a:cubicBezTo>
                    <a:pt x="1362864" y="171021"/>
                    <a:pt x="1377866" y="180023"/>
                    <a:pt x="1392610" y="198025"/>
                  </a:cubicBezTo>
                  <a:cubicBezTo>
                    <a:pt x="1396897" y="203168"/>
                    <a:pt x="1401183" y="207026"/>
                    <a:pt x="1405469" y="209598"/>
                  </a:cubicBezTo>
                  <a:cubicBezTo>
                    <a:pt x="1396725" y="209598"/>
                    <a:pt x="1391153" y="207883"/>
                    <a:pt x="1388753" y="204454"/>
                  </a:cubicBezTo>
                  <a:cubicBezTo>
                    <a:pt x="1388753" y="209598"/>
                    <a:pt x="1387895" y="213884"/>
                    <a:pt x="1386181" y="217313"/>
                  </a:cubicBezTo>
                  <a:cubicBezTo>
                    <a:pt x="1382066" y="215084"/>
                    <a:pt x="1379066" y="211226"/>
                    <a:pt x="1377180" y="205740"/>
                  </a:cubicBezTo>
                  <a:cubicBezTo>
                    <a:pt x="1374608" y="212598"/>
                    <a:pt x="1368607" y="216027"/>
                    <a:pt x="1359178" y="216027"/>
                  </a:cubicBezTo>
                  <a:cubicBezTo>
                    <a:pt x="1365178" y="213455"/>
                    <a:pt x="1368179" y="207455"/>
                    <a:pt x="1368179" y="198025"/>
                  </a:cubicBezTo>
                  <a:lnTo>
                    <a:pt x="1355801" y="181778"/>
                  </a:lnTo>
                  <a:lnTo>
                    <a:pt x="1355706" y="181566"/>
                  </a:lnTo>
                  <a:lnTo>
                    <a:pt x="1355610" y="181528"/>
                  </a:lnTo>
                  <a:close/>
                  <a:moveTo>
                    <a:pt x="732953" y="171021"/>
                  </a:moveTo>
                  <a:cubicBezTo>
                    <a:pt x="748212" y="171021"/>
                    <a:pt x="763214" y="180023"/>
                    <a:pt x="777958" y="198025"/>
                  </a:cubicBezTo>
                  <a:cubicBezTo>
                    <a:pt x="782245" y="203168"/>
                    <a:pt x="786531" y="207026"/>
                    <a:pt x="790817" y="209598"/>
                  </a:cubicBezTo>
                  <a:cubicBezTo>
                    <a:pt x="782073" y="209598"/>
                    <a:pt x="776501" y="207883"/>
                    <a:pt x="774101" y="204454"/>
                  </a:cubicBezTo>
                  <a:cubicBezTo>
                    <a:pt x="774101" y="209598"/>
                    <a:pt x="773243" y="213884"/>
                    <a:pt x="771529" y="217313"/>
                  </a:cubicBezTo>
                  <a:cubicBezTo>
                    <a:pt x="767414" y="215084"/>
                    <a:pt x="764414" y="211226"/>
                    <a:pt x="762528" y="205740"/>
                  </a:cubicBezTo>
                  <a:cubicBezTo>
                    <a:pt x="759956" y="212598"/>
                    <a:pt x="753955" y="216027"/>
                    <a:pt x="744526" y="216027"/>
                  </a:cubicBezTo>
                  <a:cubicBezTo>
                    <a:pt x="750526" y="213455"/>
                    <a:pt x="753527" y="207455"/>
                    <a:pt x="753527" y="198025"/>
                  </a:cubicBezTo>
                  <a:lnTo>
                    <a:pt x="741149" y="181778"/>
                  </a:lnTo>
                  <a:lnTo>
                    <a:pt x="741054" y="181566"/>
                  </a:lnTo>
                  <a:lnTo>
                    <a:pt x="740958" y="181528"/>
                  </a:lnTo>
                  <a:close/>
                  <a:moveTo>
                    <a:pt x="118301" y="171021"/>
                  </a:moveTo>
                  <a:cubicBezTo>
                    <a:pt x="133560" y="171021"/>
                    <a:pt x="148562" y="180023"/>
                    <a:pt x="163307" y="198025"/>
                  </a:cubicBezTo>
                  <a:cubicBezTo>
                    <a:pt x="167593" y="203168"/>
                    <a:pt x="171879" y="207026"/>
                    <a:pt x="176165" y="209598"/>
                  </a:cubicBezTo>
                  <a:cubicBezTo>
                    <a:pt x="167421" y="209598"/>
                    <a:pt x="161849" y="207883"/>
                    <a:pt x="159449" y="204454"/>
                  </a:cubicBezTo>
                  <a:cubicBezTo>
                    <a:pt x="159449" y="209598"/>
                    <a:pt x="158592" y="213884"/>
                    <a:pt x="156877" y="217313"/>
                  </a:cubicBezTo>
                  <a:cubicBezTo>
                    <a:pt x="152762" y="215084"/>
                    <a:pt x="149762" y="211226"/>
                    <a:pt x="147876" y="205740"/>
                  </a:cubicBezTo>
                  <a:cubicBezTo>
                    <a:pt x="145304" y="212598"/>
                    <a:pt x="139304" y="216027"/>
                    <a:pt x="129874" y="216027"/>
                  </a:cubicBezTo>
                  <a:cubicBezTo>
                    <a:pt x="135875" y="213455"/>
                    <a:pt x="138875" y="207455"/>
                    <a:pt x="138875" y="198025"/>
                  </a:cubicBezTo>
                  <a:lnTo>
                    <a:pt x="126496" y="181778"/>
                  </a:lnTo>
                  <a:lnTo>
                    <a:pt x="126402" y="181566"/>
                  </a:lnTo>
                  <a:lnTo>
                    <a:pt x="126306" y="181528"/>
                  </a:lnTo>
                  <a:close/>
                  <a:moveTo>
                    <a:pt x="2546046" y="159191"/>
                  </a:moveTo>
                  <a:cubicBezTo>
                    <a:pt x="2548960" y="159191"/>
                    <a:pt x="2551446" y="160220"/>
                    <a:pt x="2553504" y="162277"/>
                  </a:cubicBezTo>
                  <a:cubicBezTo>
                    <a:pt x="2555561" y="164335"/>
                    <a:pt x="2556590" y="166821"/>
                    <a:pt x="2556590" y="169736"/>
                  </a:cubicBezTo>
                  <a:lnTo>
                    <a:pt x="2546046" y="169736"/>
                  </a:lnTo>
                  <a:close/>
                  <a:moveTo>
                    <a:pt x="1931396" y="159191"/>
                  </a:moveTo>
                  <a:cubicBezTo>
                    <a:pt x="1934310" y="159191"/>
                    <a:pt x="1936796" y="160220"/>
                    <a:pt x="1938854" y="162277"/>
                  </a:cubicBezTo>
                  <a:cubicBezTo>
                    <a:pt x="1940911" y="164335"/>
                    <a:pt x="1941940" y="166821"/>
                    <a:pt x="1941940" y="169736"/>
                  </a:cubicBezTo>
                  <a:lnTo>
                    <a:pt x="1931396" y="169736"/>
                  </a:lnTo>
                  <a:close/>
                  <a:moveTo>
                    <a:pt x="1316744" y="159191"/>
                  </a:moveTo>
                  <a:cubicBezTo>
                    <a:pt x="1319658" y="159191"/>
                    <a:pt x="1322144" y="160220"/>
                    <a:pt x="1324202" y="162277"/>
                  </a:cubicBezTo>
                  <a:cubicBezTo>
                    <a:pt x="1326259" y="164335"/>
                    <a:pt x="1327288" y="166821"/>
                    <a:pt x="1327288" y="169736"/>
                  </a:cubicBezTo>
                  <a:lnTo>
                    <a:pt x="1316744" y="169736"/>
                  </a:lnTo>
                  <a:close/>
                  <a:moveTo>
                    <a:pt x="702092" y="159191"/>
                  </a:moveTo>
                  <a:cubicBezTo>
                    <a:pt x="705006" y="159191"/>
                    <a:pt x="707492" y="160220"/>
                    <a:pt x="709550" y="162277"/>
                  </a:cubicBezTo>
                  <a:cubicBezTo>
                    <a:pt x="711607" y="164335"/>
                    <a:pt x="712636" y="166821"/>
                    <a:pt x="712636" y="169736"/>
                  </a:cubicBezTo>
                  <a:lnTo>
                    <a:pt x="702092" y="169736"/>
                  </a:lnTo>
                  <a:close/>
                  <a:moveTo>
                    <a:pt x="87440" y="159191"/>
                  </a:moveTo>
                  <a:cubicBezTo>
                    <a:pt x="90355" y="159191"/>
                    <a:pt x="92841" y="160220"/>
                    <a:pt x="94898" y="162277"/>
                  </a:cubicBezTo>
                  <a:cubicBezTo>
                    <a:pt x="96955" y="164335"/>
                    <a:pt x="97984" y="166821"/>
                    <a:pt x="97984" y="169736"/>
                  </a:cubicBezTo>
                  <a:lnTo>
                    <a:pt x="87440" y="169736"/>
                  </a:lnTo>
                  <a:close/>
                  <a:moveTo>
                    <a:pt x="2624998" y="146333"/>
                  </a:moveTo>
                  <a:cubicBezTo>
                    <a:pt x="2634085" y="147876"/>
                    <a:pt x="2638629" y="153533"/>
                    <a:pt x="2638629" y="163306"/>
                  </a:cubicBezTo>
                  <a:cubicBezTo>
                    <a:pt x="2638629" y="167078"/>
                    <a:pt x="2636914" y="172522"/>
                    <a:pt x="2633485" y="179637"/>
                  </a:cubicBezTo>
                  <a:cubicBezTo>
                    <a:pt x="2630056" y="186752"/>
                    <a:pt x="2628342" y="191595"/>
                    <a:pt x="2628342" y="194167"/>
                  </a:cubicBezTo>
                  <a:cubicBezTo>
                    <a:pt x="2623884" y="191081"/>
                    <a:pt x="2621741" y="188081"/>
                    <a:pt x="2621912" y="185166"/>
                  </a:cubicBezTo>
                  <a:cubicBezTo>
                    <a:pt x="2621912" y="183794"/>
                    <a:pt x="2622427" y="181737"/>
                    <a:pt x="2623455" y="178994"/>
                  </a:cubicBezTo>
                  <a:cubicBezTo>
                    <a:pt x="2624484" y="176251"/>
                    <a:pt x="2624998" y="174708"/>
                    <a:pt x="2624998" y="174365"/>
                  </a:cubicBezTo>
                  <a:cubicBezTo>
                    <a:pt x="2624998" y="174193"/>
                    <a:pt x="2624827" y="173936"/>
                    <a:pt x="2624484" y="173593"/>
                  </a:cubicBezTo>
                  <a:lnTo>
                    <a:pt x="2621912" y="173593"/>
                  </a:lnTo>
                  <a:cubicBezTo>
                    <a:pt x="2616769" y="173593"/>
                    <a:pt x="2614197" y="171021"/>
                    <a:pt x="2614197" y="165878"/>
                  </a:cubicBezTo>
                  <a:cubicBezTo>
                    <a:pt x="2614369" y="164849"/>
                    <a:pt x="2614797" y="163135"/>
                    <a:pt x="2615483" y="160734"/>
                  </a:cubicBezTo>
                  <a:cubicBezTo>
                    <a:pt x="2615826" y="163649"/>
                    <a:pt x="2618140" y="165106"/>
                    <a:pt x="2622427" y="165106"/>
                  </a:cubicBezTo>
                  <a:cubicBezTo>
                    <a:pt x="2628256" y="165106"/>
                    <a:pt x="2631085" y="162792"/>
                    <a:pt x="2630913" y="158163"/>
                  </a:cubicBezTo>
                  <a:cubicBezTo>
                    <a:pt x="2630742" y="153019"/>
                    <a:pt x="2628770" y="149076"/>
                    <a:pt x="2624998" y="146333"/>
                  </a:cubicBezTo>
                  <a:close/>
                  <a:moveTo>
                    <a:pt x="2010348" y="146333"/>
                  </a:moveTo>
                  <a:cubicBezTo>
                    <a:pt x="2019435" y="147876"/>
                    <a:pt x="2023979" y="153533"/>
                    <a:pt x="2023979" y="163306"/>
                  </a:cubicBezTo>
                  <a:cubicBezTo>
                    <a:pt x="2023979" y="167078"/>
                    <a:pt x="2022264" y="172522"/>
                    <a:pt x="2018835" y="179637"/>
                  </a:cubicBezTo>
                  <a:cubicBezTo>
                    <a:pt x="2015406" y="186752"/>
                    <a:pt x="2013692" y="191595"/>
                    <a:pt x="2013692" y="194167"/>
                  </a:cubicBezTo>
                  <a:cubicBezTo>
                    <a:pt x="2009234" y="191081"/>
                    <a:pt x="2007091" y="188081"/>
                    <a:pt x="2007262" y="185166"/>
                  </a:cubicBezTo>
                  <a:cubicBezTo>
                    <a:pt x="2007262" y="183794"/>
                    <a:pt x="2007777" y="181737"/>
                    <a:pt x="2008805" y="178994"/>
                  </a:cubicBezTo>
                  <a:cubicBezTo>
                    <a:pt x="2009834" y="176251"/>
                    <a:pt x="2010348" y="174708"/>
                    <a:pt x="2010348" y="174365"/>
                  </a:cubicBezTo>
                  <a:cubicBezTo>
                    <a:pt x="2010348" y="174193"/>
                    <a:pt x="2010177" y="173936"/>
                    <a:pt x="2009834" y="173593"/>
                  </a:cubicBezTo>
                  <a:lnTo>
                    <a:pt x="2007262" y="173593"/>
                  </a:lnTo>
                  <a:cubicBezTo>
                    <a:pt x="2002119" y="173593"/>
                    <a:pt x="1999547" y="171021"/>
                    <a:pt x="1999547" y="165878"/>
                  </a:cubicBezTo>
                  <a:cubicBezTo>
                    <a:pt x="1999719" y="164849"/>
                    <a:pt x="2000147" y="163135"/>
                    <a:pt x="2000833" y="160734"/>
                  </a:cubicBezTo>
                  <a:cubicBezTo>
                    <a:pt x="2001176" y="163649"/>
                    <a:pt x="2003490" y="165106"/>
                    <a:pt x="2007777" y="165106"/>
                  </a:cubicBezTo>
                  <a:cubicBezTo>
                    <a:pt x="2013606" y="165106"/>
                    <a:pt x="2016435" y="162792"/>
                    <a:pt x="2016263" y="158163"/>
                  </a:cubicBezTo>
                  <a:cubicBezTo>
                    <a:pt x="2016092" y="153019"/>
                    <a:pt x="2014120" y="149076"/>
                    <a:pt x="2010348" y="146333"/>
                  </a:cubicBezTo>
                  <a:close/>
                  <a:moveTo>
                    <a:pt x="1395696" y="146333"/>
                  </a:moveTo>
                  <a:cubicBezTo>
                    <a:pt x="1404783" y="147876"/>
                    <a:pt x="1409327" y="153533"/>
                    <a:pt x="1409327" y="163306"/>
                  </a:cubicBezTo>
                  <a:cubicBezTo>
                    <a:pt x="1409327" y="167078"/>
                    <a:pt x="1407612" y="172522"/>
                    <a:pt x="1404183" y="179637"/>
                  </a:cubicBezTo>
                  <a:cubicBezTo>
                    <a:pt x="1400754" y="186752"/>
                    <a:pt x="1399040" y="191595"/>
                    <a:pt x="1399040" y="194167"/>
                  </a:cubicBezTo>
                  <a:cubicBezTo>
                    <a:pt x="1394582" y="191081"/>
                    <a:pt x="1392439" y="188081"/>
                    <a:pt x="1392610" y="185166"/>
                  </a:cubicBezTo>
                  <a:cubicBezTo>
                    <a:pt x="1392610" y="183794"/>
                    <a:pt x="1393125" y="181737"/>
                    <a:pt x="1394153" y="178994"/>
                  </a:cubicBezTo>
                  <a:cubicBezTo>
                    <a:pt x="1395182" y="176251"/>
                    <a:pt x="1395696" y="174708"/>
                    <a:pt x="1395696" y="174365"/>
                  </a:cubicBezTo>
                  <a:cubicBezTo>
                    <a:pt x="1395696" y="174193"/>
                    <a:pt x="1395525" y="173936"/>
                    <a:pt x="1395182" y="173593"/>
                  </a:cubicBezTo>
                  <a:lnTo>
                    <a:pt x="1392610" y="173593"/>
                  </a:lnTo>
                  <a:cubicBezTo>
                    <a:pt x="1387467" y="173593"/>
                    <a:pt x="1384895" y="171021"/>
                    <a:pt x="1384895" y="165878"/>
                  </a:cubicBezTo>
                  <a:cubicBezTo>
                    <a:pt x="1385067" y="164849"/>
                    <a:pt x="1385495" y="163135"/>
                    <a:pt x="1386181" y="160734"/>
                  </a:cubicBezTo>
                  <a:cubicBezTo>
                    <a:pt x="1386524" y="163649"/>
                    <a:pt x="1388838" y="165106"/>
                    <a:pt x="1393125" y="165106"/>
                  </a:cubicBezTo>
                  <a:cubicBezTo>
                    <a:pt x="1398954" y="165106"/>
                    <a:pt x="1401783" y="162792"/>
                    <a:pt x="1401611" y="158163"/>
                  </a:cubicBezTo>
                  <a:cubicBezTo>
                    <a:pt x="1401440" y="153019"/>
                    <a:pt x="1399468" y="149076"/>
                    <a:pt x="1395696" y="146333"/>
                  </a:cubicBezTo>
                  <a:close/>
                  <a:moveTo>
                    <a:pt x="781044" y="146333"/>
                  </a:moveTo>
                  <a:cubicBezTo>
                    <a:pt x="790131" y="147876"/>
                    <a:pt x="794675" y="153533"/>
                    <a:pt x="794675" y="163306"/>
                  </a:cubicBezTo>
                  <a:cubicBezTo>
                    <a:pt x="794675" y="167078"/>
                    <a:pt x="792960" y="172522"/>
                    <a:pt x="789531" y="179637"/>
                  </a:cubicBezTo>
                  <a:cubicBezTo>
                    <a:pt x="786102" y="186752"/>
                    <a:pt x="784388" y="191595"/>
                    <a:pt x="784388" y="194167"/>
                  </a:cubicBezTo>
                  <a:cubicBezTo>
                    <a:pt x="779930" y="191081"/>
                    <a:pt x="777787" y="188081"/>
                    <a:pt x="777958" y="185166"/>
                  </a:cubicBezTo>
                  <a:cubicBezTo>
                    <a:pt x="777958" y="183794"/>
                    <a:pt x="778473" y="181737"/>
                    <a:pt x="779501" y="178994"/>
                  </a:cubicBezTo>
                  <a:cubicBezTo>
                    <a:pt x="780530" y="176251"/>
                    <a:pt x="781044" y="174708"/>
                    <a:pt x="781044" y="174365"/>
                  </a:cubicBezTo>
                  <a:cubicBezTo>
                    <a:pt x="781044" y="174193"/>
                    <a:pt x="780873" y="173936"/>
                    <a:pt x="780530" y="173593"/>
                  </a:cubicBezTo>
                  <a:lnTo>
                    <a:pt x="777958" y="173593"/>
                  </a:lnTo>
                  <a:cubicBezTo>
                    <a:pt x="772815" y="173593"/>
                    <a:pt x="770243" y="171021"/>
                    <a:pt x="770243" y="165878"/>
                  </a:cubicBezTo>
                  <a:cubicBezTo>
                    <a:pt x="770415" y="164849"/>
                    <a:pt x="770843" y="163135"/>
                    <a:pt x="771529" y="160734"/>
                  </a:cubicBezTo>
                  <a:cubicBezTo>
                    <a:pt x="771872" y="163649"/>
                    <a:pt x="774186" y="165106"/>
                    <a:pt x="778473" y="165106"/>
                  </a:cubicBezTo>
                  <a:cubicBezTo>
                    <a:pt x="784302" y="165106"/>
                    <a:pt x="787131" y="162792"/>
                    <a:pt x="786959" y="158163"/>
                  </a:cubicBezTo>
                  <a:cubicBezTo>
                    <a:pt x="786788" y="153019"/>
                    <a:pt x="784816" y="149076"/>
                    <a:pt x="781044" y="146333"/>
                  </a:cubicBezTo>
                  <a:close/>
                  <a:moveTo>
                    <a:pt x="166393" y="146333"/>
                  </a:moveTo>
                  <a:cubicBezTo>
                    <a:pt x="175479" y="147876"/>
                    <a:pt x="180023" y="153533"/>
                    <a:pt x="180023" y="163306"/>
                  </a:cubicBezTo>
                  <a:cubicBezTo>
                    <a:pt x="180023" y="167078"/>
                    <a:pt x="178308" y="172522"/>
                    <a:pt x="174879" y="179637"/>
                  </a:cubicBezTo>
                  <a:cubicBezTo>
                    <a:pt x="171450" y="186752"/>
                    <a:pt x="169736" y="191595"/>
                    <a:pt x="169736" y="194167"/>
                  </a:cubicBezTo>
                  <a:cubicBezTo>
                    <a:pt x="165278" y="191081"/>
                    <a:pt x="163135" y="188081"/>
                    <a:pt x="163307" y="185166"/>
                  </a:cubicBezTo>
                  <a:cubicBezTo>
                    <a:pt x="163307" y="183794"/>
                    <a:pt x="163821" y="181737"/>
                    <a:pt x="164850" y="178994"/>
                  </a:cubicBezTo>
                  <a:cubicBezTo>
                    <a:pt x="165878" y="176251"/>
                    <a:pt x="166393" y="174708"/>
                    <a:pt x="166393" y="174365"/>
                  </a:cubicBezTo>
                  <a:cubicBezTo>
                    <a:pt x="166393" y="174193"/>
                    <a:pt x="166221" y="173936"/>
                    <a:pt x="165878" y="173593"/>
                  </a:cubicBezTo>
                  <a:lnTo>
                    <a:pt x="163307" y="173593"/>
                  </a:lnTo>
                  <a:cubicBezTo>
                    <a:pt x="158163" y="173593"/>
                    <a:pt x="155591" y="171021"/>
                    <a:pt x="155591" y="165878"/>
                  </a:cubicBezTo>
                  <a:cubicBezTo>
                    <a:pt x="155763" y="164849"/>
                    <a:pt x="156191" y="163135"/>
                    <a:pt x="156877" y="160734"/>
                  </a:cubicBezTo>
                  <a:cubicBezTo>
                    <a:pt x="157220" y="163649"/>
                    <a:pt x="159535" y="165106"/>
                    <a:pt x="163821" y="165106"/>
                  </a:cubicBezTo>
                  <a:cubicBezTo>
                    <a:pt x="169650" y="165106"/>
                    <a:pt x="172479" y="162792"/>
                    <a:pt x="172308" y="158163"/>
                  </a:cubicBezTo>
                  <a:cubicBezTo>
                    <a:pt x="172136" y="153019"/>
                    <a:pt x="170165" y="149076"/>
                    <a:pt x="166393" y="146333"/>
                  </a:cubicBezTo>
                  <a:close/>
                  <a:moveTo>
                    <a:pt x="2546046" y="142732"/>
                  </a:moveTo>
                  <a:cubicBezTo>
                    <a:pt x="2552046" y="142732"/>
                    <a:pt x="2555047" y="145304"/>
                    <a:pt x="2555047" y="150447"/>
                  </a:cubicBezTo>
                  <a:cubicBezTo>
                    <a:pt x="2557619" y="149419"/>
                    <a:pt x="2559419" y="148904"/>
                    <a:pt x="2560447" y="148904"/>
                  </a:cubicBezTo>
                  <a:cubicBezTo>
                    <a:pt x="2565077" y="148904"/>
                    <a:pt x="2567391" y="151390"/>
                    <a:pt x="2567391" y="156362"/>
                  </a:cubicBezTo>
                  <a:cubicBezTo>
                    <a:pt x="2567391" y="158763"/>
                    <a:pt x="2566705" y="160649"/>
                    <a:pt x="2565334" y="162020"/>
                  </a:cubicBezTo>
                  <a:cubicBezTo>
                    <a:pt x="2570477" y="162020"/>
                    <a:pt x="2573049" y="164592"/>
                    <a:pt x="2573049" y="169736"/>
                  </a:cubicBezTo>
                  <a:lnTo>
                    <a:pt x="2560705" y="169736"/>
                  </a:lnTo>
                  <a:cubicBezTo>
                    <a:pt x="2560705" y="165449"/>
                    <a:pt x="2559333" y="161935"/>
                    <a:pt x="2556590" y="159191"/>
                  </a:cubicBezTo>
                  <a:cubicBezTo>
                    <a:pt x="2553847" y="156448"/>
                    <a:pt x="2550332" y="155077"/>
                    <a:pt x="2546046" y="155077"/>
                  </a:cubicBezTo>
                  <a:close/>
                  <a:moveTo>
                    <a:pt x="1931396" y="142732"/>
                  </a:moveTo>
                  <a:cubicBezTo>
                    <a:pt x="1937396" y="142732"/>
                    <a:pt x="1940397" y="145304"/>
                    <a:pt x="1940397" y="150447"/>
                  </a:cubicBezTo>
                  <a:cubicBezTo>
                    <a:pt x="1942969" y="149419"/>
                    <a:pt x="1944769" y="148904"/>
                    <a:pt x="1945797" y="148904"/>
                  </a:cubicBezTo>
                  <a:cubicBezTo>
                    <a:pt x="1950427" y="148904"/>
                    <a:pt x="1952741" y="151390"/>
                    <a:pt x="1952741" y="156362"/>
                  </a:cubicBezTo>
                  <a:cubicBezTo>
                    <a:pt x="1952741" y="158763"/>
                    <a:pt x="1952055" y="160649"/>
                    <a:pt x="1950684" y="162020"/>
                  </a:cubicBezTo>
                  <a:cubicBezTo>
                    <a:pt x="1955827" y="162020"/>
                    <a:pt x="1958399" y="164592"/>
                    <a:pt x="1958399" y="169736"/>
                  </a:cubicBezTo>
                  <a:lnTo>
                    <a:pt x="1946055" y="169736"/>
                  </a:lnTo>
                  <a:cubicBezTo>
                    <a:pt x="1946055" y="165449"/>
                    <a:pt x="1944683" y="161935"/>
                    <a:pt x="1941940" y="159191"/>
                  </a:cubicBezTo>
                  <a:cubicBezTo>
                    <a:pt x="1939197" y="156448"/>
                    <a:pt x="1935682" y="155077"/>
                    <a:pt x="1931396" y="155077"/>
                  </a:cubicBezTo>
                  <a:close/>
                  <a:moveTo>
                    <a:pt x="1316744" y="142732"/>
                  </a:moveTo>
                  <a:cubicBezTo>
                    <a:pt x="1322744" y="142732"/>
                    <a:pt x="1325745" y="145304"/>
                    <a:pt x="1325745" y="150447"/>
                  </a:cubicBezTo>
                  <a:cubicBezTo>
                    <a:pt x="1328317" y="149419"/>
                    <a:pt x="1330117" y="148904"/>
                    <a:pt x="1331145" y="148904"/>
                  </a:cubicBezTo>
                  <a:cubicBezTo>
                    <a:pt x="1335775" y="148904"/>
                    <a:pt x="1338089" y="151390"/>
                    <a:pt x="1338089" y="156362"/>
                  </a:cubicBezTo>
                  <a:cubicBezTo>
                    <a:pt x="1338089" y="158763"/>
                    <a:pt x="1337403" y="160649"/>
                    <a:pt x="1336032" y="162020"/>
                  </a:cubicBezTo>
                  <a:cubicBezTo>
                    <a:pt x="1341175" y="162020"/>
                    <a:pt x="1343747" y="164592"/>
                    <a:pt x="1343747" y="169736"/>
                  </a:cubicBezTo>
                  <a:lnTo>
                    <a:pt x="1331403" y="169736"/>
                  </a:lnTo>
                  <a:cubicBezTo>
                    <a:pt x="1331403" y="165449"/>
                    <a:pt x="1330031" y="161935"/>
                    <a:pt x="1327288" y="159191"/>
                  </a:cubicBezTo>
                  <a:cubicBezTo>
                    <a:pt x="1324545" y="156448"/>
                    <a:pt x="1321030" y="155077"/>
                    <a:pt x="1316744" y="155077"/>
                  </a:cubicBezTo>
                  <a:close/>
                  <a:moveTo>
                    <a:pt x="702092" y="142732"/>
                  </a:moveTo>
                  <a:cubicBezTo>
                    <a:pt x="708092" y="142732"/>
                    <a:pt x="711093" y="145304"/>
                    <a:pt x="711093" y="150447"/>
                  </a:cubicBezTo>
                  <a:cubicBezTo>
                    <a:pt x="713665" y="149419"/>
                    <a:pt x="715465" y="148904"/>
                    <a:pt x="716493" y="148904"/>
                  </a:cubicBezTo>
                  <a:cubicBezTo>
                    <a:pt x="721123" y="148904"/>
                    <a:pt x="723437" y="151390"/>
                    <a:pt x="723437" y="156362"/>
                  </a:cubicBezTo>
                  <a:cubicBezTo>
                    <a:pt x="723437" y="158763"/>
                    <a:pt x="722751" y="160649"/>
                    <a:pt x="721380" y="162020"/>
                  </a:cubicBezTo>
                  <a:cubicBezTo>
                    <a:pt x="726523" y="162020"/>
                    <a:pt x="729095" y="164592"/>
                    <a:pt x="729095" y="169736"/>
                  </a:cubicBezTo>
                  <a:lnTo>
                    <a:pt x="716751" y="169736"/>
                  </a:lnTo>
                  <a:cubicBezTo>
                    <a:pt x="716751" y="165449"/>
                    <a:pt x="715379" y="161935"/>
                    <a:pt x="712636" y="159191"/>
                  </a:cubicBezTo>
                  <a:cubicBezTo>
                    <a:pt x="709893" y="156448"/>
                    <a:pt x="706378" y="155077"/>
                    <a:pt x="702092" y="155077"/>
                  </a:cubicBezTo>
                  <a:close/>
                  <a:moveTo>
                    <a:pt x="87440" y="142732"/>
                  </a:moveTo>
                  <a:cubicBezTo>
                    <a:pt x="93441" y="142732"/>
                    <a:pt x="96441" y="145304"/>
                    <a:pt x="96441" y="150447"/>
                  </a:cubicBezTo>
                  <a:cubicBezTo>
                    <a:pt x="99013" y="149419"/>
                    <a:pt x="100813" y="148904"/>
                    <a:pt x="101842" y="148904"/>
                  </a:cubicBezTo>
                  <a:cubicBezTo>
                    <a:pt x="106471" y="148904"/>
                    <a:pt x="108785" y="151390"/>
                    <a:pt x="108785" y="156362"/>
                  </a:cubicBezTo>
                  <a:cubicBezTo>
                    <a:pt x="108785" y="158763"/>
                    <a:pt x="108100" y="160649"/>
                    <a:pt x="106728" y="162020"/>
                  </a:cubicBezTo>
                  <a:cubicBezTo>
                    <a:pt x="111872" y="162020"/>
                    <a:pt x="114443" y="164592"/>
                    <a:pt x="114443" y="169736"/>
                  </a:cubicBezTo>
                  <a:lnTo>
                    <a:pt x="102099" y="169736"/>
                  </a:lnTo>
                  <a:cubicBezTo>
                    <a:pt x="102099" y="165449"/>
                    <a:pt x="100727" y="161935"/>
                    <a:pt x="97984" y="159191"/>
                  </a:cubicBezTo>
                  <a:cubicBezTo>
                    <a:pt x="95241" y="156448"/>
                    <a:pt x="91726" y="155077"/>
                    <a:pt x="87440" y="155077"/>
                  </a:cubicBezTo>
                  <a:close/>
                  <a:moveTo>
                    <a:pt x="2519042" y="124730"/>
                  </a:moveTo>
                  <a:cubicBezTo>
                    <a:pt x="2525386" y="124730"/>
                    <a:pt x="2530615" y="127173"/>
                    <a:pt x="2534730" y="132059"/>
                  </a:cubicBezTo>
                  <a:cubicBezTo>
                    <a:pt x="2538845" y="136946"/>
                    <a:pt x="2540902" y="142646"/>
                    <a:pt x="2540902" y="149162"/>
                  </a:cubicBezTo>
                  <a:lnTo>
                    <a:pt x="2540902" y="172307"/>
                  </a:lnTo>
                  <a:lnTo>
                    <a:pt x="2533187" y="172307"/>
                  </a:lnTo>
                  <a:lnTo>
                    <a:pt x="2533187" y="149162"/>
                  </a:lnTo>
                  <a:cubicBezTo>
                    <a:pt x="2533187" y="145047"/>
                    <a:pt x="2531815" y="141446"/>
                    <a:pt x="2529072" y="138360"/>
                  </a:cubicBezTo>
                  <a:cubicBezTo>
                    <a:pt x="2526329" y="135274"/>
                    <a:pt x="2522986" y="133731"/>
                    <a:pt x="2519042" y="133731"/>
                  </a:cubicBezTo>
                  <a:cubicBezTo>
                    <a:pt x="2516128" y="133731"/>
                    <a:pt x="2513470" y="134545"/>
                    <a:pt x="2511070" y="136174"/>
                  </a:cubicBezTo>
                  <a:cubicBezTo>
                    <a:pt x="2508670" y="137803"/>
                    <a:pt x="2507469" y="139989"/>
                    <a:pt x="2507469" y="142732"/>
                  </a:cubicBezTo>
                  <a:cubicBezTo>
                    <a:pt x="2507469" y="147876"/>
                    <a:pt x="2509613" y="150447"/>
                    <a:pt x="2513899" y="150447"/>
                  </a:cubicBezTo>
                  <a:cubicBezTo>
                    <a:pt x="2517328" y="150447"/>
                    <a:pt x="2519042" y="148304"/>
                    <a:pt x="2519042" y="144018"/>
                  </a:cubicBezTo>
                  <a:lnTo>
                    <a:pt x="2517756" y="141446"/>
                  </a:lnTo>
                  <a:cubicBezTo>
                    <a:pt x="2522900" y="141446"/>
                    <a:pt x="2525472" y="144875"/>
                    <a:pt x="2525472" y="151733"/>
                  </a:cubicBezTo>
                  <a:cubicBezTo>
                    <a:pt x="2525472" y="156877"/>
                    <a:pt x="2522900" y="159449"/>
                    <a:pt x="2517756" y="159449"/>
                  </a:cubicBezTo>
                  <a:cubicBezTo>
                    <a:pt x="2515870" y="159449"/>
                    <a:pt x="2514499" y="159020"/>
                    <a:pt x="2513642" y="158163"/>
                  </a:cubicBezTo>
                  <a:cubicBezTo>
                    <a:pt x="2513642" y="161592"/>
                    <a:pt x="2511841" y="164249"/>
                    <a:pt x="2508241" y="166135"/>
                  </a:cubicBezTo>
                  <a:cubicBezTo>
                    <a:pt x="2505498" y="167678"/>
                    <a:pt x="2502240" y="168450"/>
                    <a:pt x="2498468" y="168450"/>
                  </a:cubicBezTo>
                  <a:cubicBezTo>
                    <a:pt x="2501897" y="164163"/>
                    <a:pt x="2503612" y="160734"/>
                    <a:pt x="2503612" y="158163"/>
                  </a:cubicBezTo>
                  <a:cubicBezTo>
                    <a:pt x="2503612" y="156620"/>
                    <a:pt x="2502969" y="154219"/>
                    <a:pt x="2501683" y="150962"/>
                  </a:cubicBezTo>
                  <a:cubicBezTo>
                    <a:pt x="2500397" y="147704"/>
                    <a:pt x="2499754" y="145390"/>
                    <a:pt x="2499754" y="144018"/>
                  </a:cubicBezTo>
                  <a:cubicBezTo>
                    <a:pt x="2499926" y="138703"/>
                    <a:pt x="2501854" y="134160"/>
                    <a:pt x="2505541" y="130388"/>
                  </a:cubicBezTo>
                  <a:cubicBezTo>
                    <a:pt x="2509227" y="126616"/>
                    <a:pt x="2513727" y="124730"/>
                    <a:pt x="2519042" y="124730"/>
                  </a:cubicBezTo>
                  <a:close/>
                  <a:moveTo>
                    <a:pt x="1904392" y="124730"/>
                  </a:moveTo>
                  <a:cubicBezTo>
                    <a:pt x="1910736" y="124730"/>
                    <a:pt x="1915965" y="127173"/>
                    <a:pt x="1920080" y="132059"/>
                  </a:cubicBezTo>
                  <a:cubicBezTo>
                    <a:pt x="1924195" y="136946"/>
                    <a:pt x="1926252" y="142646"/>
                    <a:pt x="1926252" y="149162"/>
                  </a:cubicBezTo>
                  <a:lnTo>
                    <a:pt x="1926252" y="172307"/>
                  </a:lnTo>
                  <a:lnTo>
                    <a:pt x="1918537" y="172307"/>
                  </a:lnTo>
                  <a:lnTo>
                    <a:pt x="1918537" y="149162"/>
                  </a:lnTo>
                  <a:cubicBezTo>
                    <a:pt x="1918537" y="145047"/>
                    <a:pt x="1917165" y="141446"/>
                    <a:pt x="1914422" y="138360"/>
                  </a:cubicBezTo>
                  <a:cubicBezTo>
                    <a:pt x="1911679" y="135274"/>
                    <a:pt x="1908336" y="133731"/>
                    <a:pt x="1904392" y="133731"/>
                  </a:cubicBezTo>
                  <a:cubicBezTo>
                    <a:pt x="1901478" y="133731"/>
                    <a:pt x="1898820" y="134545"/>
                    <a:pt x="1896420" y="136174"/>
                  </a:cubicBezTo>
                  <a:cubicBezTo>
                    <a:pt x="1894020" y="137803"/>
                    <a:pt x="1892819" y="139989"/>
                    <a:pt x="1892819" y="142732"/>
                  </a:cubicBezTo>
                  <a:cubicBezTo>
                    <a:pt x="1892819" y="147876"/>
                    <a:pt x="1894963" y="150447"/>
                    <a:pt x="1899249" y="150447"/>
                  </a:cubicBezTo>
                  <a:cubicBezTo>
                    <a:pt x="1902678" y="150447"/>
                    <a:pt x="1904392" y="148304"/>
                    <a:pt x="1904392" y="144018"/>
                  </a:cubicBezTo>
                  <a:lnTo>
                    <a:pt x="1903106" y="141446"/>
                  </a:lnTo>
                  <a:cubicBezTo>
                    <a:pt x="1908250" y="141446"/>
                    <a:pt x="1910822" y="144875"/>
                    <a:pt x="1910822" y="151733"/>
                  </a:cubicBezTo>
                  <a:cubicBezTo>
                    <a:pt x="1910822" y="156877"/>
                    <a:pt x="1908250" y="159449"/>
                    <a:pt x="1903106" y="159449"/>
                  </a:cubicBezTo>
                  <a:cubicBezTo>
                    <a:pt x="1901220" y="159449"/>
                    <a:pt x="1899849" y="159020"/>
                    <a:pt x="1898992" y="158163"/>
                  </a:cubicBezTo>
                  <a:cubicBezTo>
                    <a:pt x="1898992" y="161592"/>
                    <a:pt x="1897191" y="164249"/>
                    <a:pt x="1893591" y="166135"/>
                  </a:cubicBezTo>
                  <a:cubicBezTo>
                    <a:pt x="1890848" y="167678"/>
                    <a:pt x="1887590" y="168450"/>
                    <a:pt x="1883818" y="168450"/>
                  </a:cubicBezTo>
                  <a:cubicBezTo>
                    <a:pt x="1887247" y="164163"/>
                    <a:pt x="1888962" y="160734"/>
                    <a:pt x="1888962" y="158163"/>
                  </a:cubicBezTo>
                  <a:cubicBezTo>
                    <a:pt x="1888962" y="156620"/>
                    <a:pt x="1888319" y="154219"/>
                    <a:pt x="1887033" y="150962"/>
                  </a:cubicBezTo>
                  <a:cubicBezTo>
                    <a:pt x="1885747" y="147704"/>
                    <a:pt x="1885104" y="145390"/>
                    <a:pt x="1885104" y="144018"/>
                  </a:cubicBezTo>
                  <a:cubicBezTo>
                    <a:pt x="1885276" y="138703"/>
                    <a:pt x="1887204" y="134160"/>
                    <a:pt x="1890891" y="130388"/>
                  </a:cubicBezTo>
                  <a:cubicBezTo>
                    <a:pt x="1894577" y="126616"/>
                    <a:pt x="1899077" y="124730"/>
                    <a:pt x="1904392" y="124730"/>
                  </a:cubicBezTo>
                  <a:close/>
                  <a:moveTo>
                    <a:pt x="1289740" y="124730"/>
                  </a:moveTo>
                  <a:cubicBezTo>
                    <a:pt x="1296084" y="124730"/>
                    <a:pt x="1301313" y="127173"/>
                    <a:pt x="1305428" y="132059"/>
                  </a:cubicBezTo>
                  <a:cubicBezTo>
                    <a:pt x="1309543" y="136946"/>
                    <a:pt x="1311600" y="142646"/>
                    <a:pt x="1311600" y="149162"/>
                  </a:cubicBezTo>
                  <a:lnTo>
                    <a:pt x="1311600" y="172307"/>
                  </a:lnTo>
                  <a:lnTo>
                    <a:pt x="1303885" y="172307"/>
                  </a:lnTo>
                  <a:lnTo>
                    <a:pt x="1303885" y="149162"/>
                  </a:lnTo>
                  <a:cubicBezTo>
                    <a:pt x="1303885" y="145047"/>
                    <a:pt x="1302513" y="141446"/>
                    <a:pt x="1299770" y="138360"/>
                  </a:cubicBezTo>
                  <a:cubicBezTo>
                    <a:pt x="1297027" y="135274"/>
                    <a:pt x="1293684" y="133731"/>
                    <a:pt x="1289740" y="133731"/>
                  </a:cubicBezTo>
                  <a:cubicBezTo>
                    <a:pt x="1286826" y="133731"/>
                    <a:pt x="1284168" y="134545"/>
                    <a:pt x="1281768" y="136174"/>
                  </a:cubicBezTo>
                  <a:cubicBezTo>
                    <a:pt x="1279368" y="137803"/>
                    <a:pt x="1278167" y="139989"/>
                    <a:pt x="1278167" y="142732"/>
                  </a:cubicBezTo>
                  <a:cubicBezTo>
                    <a:pt x="1278167" y="147876"/>
                    <a:pt x="1280311" y="150447"/>
                    <a:pt x="1284597" y="150447"/>
                  </a:cubicBezTo>
                  <a:cubicBezTo>
                    <a:pt x="1288026" y="150447"/>
                    <a:pt x="1289740" y="148304"/>
                    <a:pt x="1289740" y="144018"/>
                  </a:cubicBezTo>
                  <a:lnTo>
                    <a:pt x="1288454" y="141446"/>
                  </a:lnTo>
                  <a:cubicBezTo>
                    <a:pt x="1293598" y="141446"/>
                    <a:pt x="1296170" y="144875"/>
                    <a:pt x="1296170" y="151733"/>
                  </a:cubicBezTo>
                  <a:cubicBezTo>
                    <a:pt x="1296170" y="156877"/>
                    <a:pt x="1293598" y="159449"/>
                    <a:pt x="1288454" y="159449"/>
                  </a:cubicBezTo>
                  <a:cubicBezTo>
                    <a:pt x="1286568" y="159449"/>
                    <a:pt x="1285197" y="159020"/>
                    <a:pt x="1284340" y="158163"/>
                  </a:cubicBezTo>
                  <a:cubicBezTo>
                    <a:pt x="1284340" y="161592"/>
                    <a:pt x="1282539" y="164249"/>
                    <a:pt x="1278939" y="166135"/>
                  </a:cubicBezTo>
                  <a:cubicBezTo>
                    <a:pt x="1276196" y="167678"/>
                    <a:pt x="1272938" y="168450"/>
                    <a:pt x="1269166" y="168450"/>
                  </a:cubicBezTo>
                  <a:cubicBezTo>
                    <a:pt x="1272595" y="164163"/>
                    <a:pt x="1274310" y="160734"/>
                    <a:pt x="1274310" y="158163"/>
                  </a:cubicBezTo>
                  <a:cubicBezTo>
                    <a:pt x="1274310" y="156620"/>
                    <a:pt x="1273667" y="154219"/>
                    <a:pt x="1272381" y="150962"/>
                  </a:cubicBezTo>
                  <a:cubicBezTo>
                    <a:pt x="1271095" y="147704"/>
                    <a:pt x="1270452" y="145390"/>
                    <a:pt x="1270452" y="144018"/>
                  </a:cubicBezTo>
                  <a:cubicBezTo>
                    <a:pt x="1270624" y="138703"/>
                    <a:pt x="1272552" y="134160"/>
                    <a:pt x="1276239" y="130388"/>
                  </a:cubicBezTo>
                  <a:cubicBezTo>
                    <a:pt x="1279925" y="126616"/>
                    <a:pt x="1284425" y="124730"/>
                    <a:pt x="1289740" y="124730"/>
                  </a:cubicBezTo>
                  <a:close/>
                  <a:moveTo>
                    <a:pt x="675088" y="124730"/>
                  </a:moveTo>
                  <a:cubicBezTo>
                    <a:pt x="681432" y="124730"/>
                    <a:pt x="686661" y="127173"/>
                    <a:pt x="690776" y="132059"/>
                  </a:cubicBezTo>
                  <a:cubicBezTo>
                    <a:pt x="694891" y="136946"/>
                    <a:pt x="696948" y="142646"/>
                    <a:pt x="696948" y="149162"/>
                  </a:cubicBezTo>
                  <a:lnTo>
                    <a:pt x="696948" y="172307"/>
                  </a:lnTo>
                  <a:lnTo>
                    <a:pt x="689233" y="172307"/>
                  </a:lnTo>
                  <a:lnTo>
                    <a:pt x="689233" y="149162"/>
                  </a:lnTo>
                  <a:cubicBezTo>
                    <a:pt x="689233" y="145047"/>
                    <a:pt x="687861" y="141446"/>
                    <a:pt x="685118" y="138360"/>
                  </a:cubicBezTo>
                  <a:cubicBezTo>
                    <a:pt x="682375" y="135274"/>
                    <a:pt x="679032" y="133731"/>
                    <a:pt x="675088" y="133731"/>
                  </a:cubicBezTo>
                  <a:cubicBezTo>
                    <a:pt x="672174" y="133731"/>
                    <a:pt x="669516" y="134545"/>
                    <a:pt x="667116" y="136174"/>
                  </a:cubicBezTo>
                  <a:cubicBezTo>
                    <a:pt x="664716" y="137803"/>
                    <a:pt x="663515" y="139989"/>
                    <a:pt x="663515" y="142732"/>
                  </a:cubicBezTo>
                  <a:cubicBezTo>
                    <a:pt x="663515" y="147876"/>
                    <a:pt x="665659" y="150447"/>
                    <a:pt x="669945" y="150447"/>
                  </a:cubicBezTo>
                  <a:cubicBezTo>
                    <a:pt x="673374" y="150447"/>
                    <a:pt x="675088" y="148304"/>
                    <a:pt x="675088" y="144018"/>
                  </a:cubicBezTo>
                  <a:lnTo>
                    <a:pt x="673802" y="141446"/>
                  </a:lnTo>
                  <a:cubicBezTo>
                    <a:pt x="678946" y="141446"/>
                    <a:pt x="681518" y="144875"/>
                    <a:pt x="681518" y="151733"/>
                  </a:cubicBezTo>
                  <a:cubicBezTo>
                    <a:pt x="681518" y="156877"/>
                    <a:pt x="678946" y="159449"/>
                    <a:pt x="673802" y="159449"/>
                  </a:cubicBezTo>
                  <a:cubicBezTo>
                    <a:pt x="671916" y="159449"/>
                    <a:pt x="670545" y="159020"/>
                    <a:pt x="669688" y="158163"/>
                  </a:cubicBezTo>
                  <a:cubicBezTo>
                    <a:pt x="669688" y="161592"/>
                    <a:pt x="667887" y="164249"/>
                    <a:pt x="664287" y="166135"/>
                  </a:cubicBezTo>
                  <a:cubicBezTo>
                    <a:pt x="661544" y="167678"/>
                    <a:pt x="658286" y="168450"/>
                    <a:pt x="654514" y="168450"/>
                  </a:cubicBezTo>
                  <a:cubicBezTo>
                    <a:pt x="657943" y="164163"/>
                    <a:pt x="659658" y="160734"/>
                    <a:pt x="659658" y="158163"/>
                  </a:cubicBezTo>
                  <a:cubicBezTo>
                    <a:pt x="659658" y="156620"/>
                    <a:pt x="659015" y="154219"/>
                    <a:pt x="657729" y="150962"/>
                  </a:cubicBezTo>
                  <a:cubicBezTo>
                    <a:pt x="656443" y="147704"/>
                    <a:pt x="655800" y="145390"/>
                    <a:pt x="655800" y="144018"/>
                  </a:cubicBezTo>
                  <a:cubicBezTo>
                    <a:pt x="655972" y="138703"/>
                    <a:pt x="657900" y="134160"/>
                    <a:pt x="661587" y="130388"/>
                  </a:cubicBezTo>
                  <a:cubicBezTo>
                    <a:pt x="665273" y="126616"/>
                    <a:pt x="669773" y="124730"/>
                    <a:pt x="675088" y="124730"/>
                  </a:cubicBezTo>
                  <a:close/>
                  <a:moveTo>
                    <a:pt x="60437" y="124730"/>
                  </a:moveTo>
                  <a:cubicBezTo>
                    <a:pt x="66780" y="124730"/>
                    <a:pt x="72009" y="127173"/>
                    <a:pt x="76124" y="132059"/>
                  </a:cubicBezTo>
                  <a:cubicBezTo>
                    <a:pt x="80239" y="136946"/>
                    <a:pt x="82296" y="142646"/>
                    <a:pt x="82296" y="149162"/>
                  </a:cubicBezTo>
                  <a:lnTo>
                    <a:pt x="82296" y="172307"/>
                  </a:lnTo>
                  <a:lnTo>
                    <a:pt x="74581" y="172307"/>
                  </a:lnTo>
                  <a:lnTo>
                    <a:pt x="74581" y="149162"/>
                  </a:lnTo>
                  <a:cubicBezTo>
                    <a:pt x="74581" y="145047"/>
                    <a:pt x="73210" y="141446"/>
                    <a:pt x="70466" y="138360"/>
                  </a:cubicBezTo>
                  <a:cubicBezTo>
                    <a:pt x="67723" y="135274"/>
                    <a:pt x="64380" y="133731"/>
                    <a:pt x="60437" y="133731"/>
                  </a:cubicBezTo>
                  <a:cubicBezTo>
                    <a:pt x="57522" y="133731"/>
                    <a:pt x="54864" y="134545"/>
                    <a:pt x="52464" y="136174"/>
                  </a:cubicBezTo>
                  <a:cubicBezTo>
                    <a:pt x="50064" y="137803"/>
                    <a:pt x="48864" y="139989"/>
                    <a:pt x="48864" y="142732"/>
                  </a:cubicBezTo>
                  <a:cubicBezTo>
                    <a:pt x="48864" y="147876"/>
                    <a:pt x="51007" y="150447"/>
                    <a:pt x="55293" y="150447"/>
                  </a:cubicBezTo>
                  <a:cubicBezTo>
                    <a:pt x="58722" y="150447"/>
                    <a:pt x="60437" y="148304"/>
                    <a:pt x="60437" y="144018"/>
                  </a:cubicBezTo>
                  <a:lnTo>
                    <a:pt x="59151" y="141446"/>
                  </a:lnTo>
                  <a:cubicBezTo>
                    <a:pt x="64294" y="141446"/>
                    <a:pt x="66866" y="144875"/>
                    <a:pt x="66866" y="151733"/>
                  </a:cubicBezTo>
                  <a:cubicBezTo>
                    <a:pt x="66866" y="156877"/>
                    <a:pt x="64294" y="159449"/>
                    <a:pt x="59151" y="159449"/>
                  </a:cubicBezTo>
                  <a:cubicBezTo>
                    <a:pt x="57265" y="159449"/>
                    <a:pt x="55893" y="159020"/>
                    <a:pt x="55036" y="158163"/>
                  </a:cubicBezTo>
                  <a:cubicBezTo>
                    <a:pt x="55036" y="161592"/>
                    <a:pt x="53236" y="164249"/>
                    <a:pt x="49635" y="166135"/>
                  </a:cubicBezTo>
                  <a:cubicBezTo>
                    <a:pt x="46892" y="167678"/>
                    <a:pt x="43634" y="168450"/>
                    <a:pt x="39863" y="168450"/>
                  </a:cubicBezTo>
                  <a:cubicBezTo>
                    <a:pt x="43292" y="164163"/>
                    <a:pt x="45006" y="160734"/>
                    <a:pt x="45006" y="158163"/>
                  </a:cubicBezTo>
                  <a:cubicBezTo>
                    <a:pt x="45006" y="156620"/>
                    <a:pt x="44363" y="154219"/>
                    <a:pt x="43077" y="150962"/>
                  </a:cubicBezTo>
                  <a:cubicBezTo>
                    <a:pt x="41791" y="147704"/>
                    <a:pt x="41148" y="145390"/>
                    <a:pt x="41148" y="144018"/>
                  </a:cubicBezTo>
                  <a:cubicBezTo>
                    <a:pt x="41320" y="138703"/>
                    <a:pt x="43249" y="134160"/>
                    <a:pt x="46935" y="130388"/>
                  </a:cubicBezTo>
                  <a:cubicBezTo>
                    <a:pt x="50621" y="126616"/>
                    <a:pt x="55122" y="124730"/>
                    <a:pt x="60437" y="124730"/>
                  </a:cubicBezTo>
                  <a:close/>
                  <a:moveTo>
                    <a:pt x="2664346" y="123444"/>
                  </a:moveTo>
                  <a:cubicBezTo>
                    <a:pt x="2666061" y="124644"/>
                    <a:pt x="2666918" y="126787"/>
                    <a:pt x="2666918" y="129873"/>
                  </a:cubicBezTo>
                  <a:cubicBezTo>
                    <a:pt x="2666746" y="135017"/>
                    <a:pt x="2664775" y="139303"/>
                    <a:pt x="2661003" y="142732"/>
                  </a:cubicBezTo>
                  <a:cubicBezTo>
                    <a:pt x="2657231" y="146161"/>
                    <a:pt x="2652773" y="147876"/>
                    <a:pt x="2647630" y="147876"/>
                  </a:cubicBezTo>
                  <a:cubicBezTo>
                    <a:pt x="2644887" y="147876"/>
                    <a:pt x="2640815" y="147233"/>
                    <a:pt x="2635414" y="145947"/>
                  </a:cubicBezTo>
                  <a:cubicBezTo>
                    <a:pt x="2630013" y="144661"/>
                    <a:pt x="2625941" y="144018"/>
                    <a:pt x="2623198" y="144018"/>
                  </a:cubicBezTo>
                  <a:lnTo>
                    <a:pt x="2616769" y="144018"/>
                  </a:lnTo>
                  <a:cubicBezTo>
                    <a:pt x="2623627" y="147447"/>
                    <a:pt x="2627056" y="152162"/>
                    <a:pt x="2627056" y="158163"/>
                  </a:cubicBezTo>
                  <a:cubicBezTo>
                    <a:pt x="2616597" y="152162"/>
                    <a:pt x="2608882" y="149162"/>
                    <a:pt x="2603910" y="149162"/>
                  </a:cubicBezTo>
                  <a:cubicBezTo>
                    <a:pt x="2595338" y="149162"/>
                    <a:pt x="2585051" y="153448"/>
                    <a:pt x="2573049" y="162020"/>
                  </a:cubicBezTo>
                  <a:lnTo>
                    <a:pt x="2569191" y="159449"/>
                  </a:lnTo>
                  <a:cubicBezTo>
                    <a:pt x="2583593" y="142304"/>
                    <a:pt x="2601595" y="133731"/>
                    <a:pt x="2623198" y="133731"/>
                  </a:cubicBezTo>
                  <a:cubicBezTo>
                    <a:pt x="2625427" y="133731"/>
                    <a:pt x="2628856" y="133945"/>
                    <a:pt x="2633485" y="134374"/>
                  </a:cubicBezTo>
                  <a:cubicBezTo>
                    <a:pt x="2638114" y="134803"/>
                    <a:pt x="2641543" y="135017"/>
                    <a:pt x="2643772" y="135017"/>
                  </a:cubicBezTo>
                  <a:cubicBezTo>
                    <a:pt x="2655774" y="135017"/>
                    <a:pt x="2662632" y="131159"/>
                    <a:pt x="2664346" y="123444"/>
                  </a:cubicBezTo>
                  <a:close/>
                  <a:moveTo>
                    <a:pt x="2049696" y="123444"/>
                  </a:moveTo>
                  <a:cubicBezTo>
                    <a:pt x="2051411" y="124644"/>
                    <a:pt x="2052268" y="126787"/>
                    <a:pt x="2052268" y="129873"/>
                  </a:cubicBezTo>
                  <a:cubicBezTo>
                    <a:pt x="2052096" y="135017"/>
                    <a:pt x="2050125" y="139303"/>
                    <a:pt x="2046353" y="142732"/>
                  </a:cubicBezTo>
                  <a:cubicBezTo>
                    <a:pt x="2042581" y="146161"/>
                    <a:pt x="2038123" y="147876"/>
                    <a:pt x="2032980" y="147876"/>
                  </a:cubicBezTo>
                  <a:cubicBezTo>
                    <a:pt x="2030237" y="147876"/>
                    <a:pt x="2026165" y="147233"/>
                    <a:pt x="2020764" y="145947"/>
                  </a:cubicBezTo>
                  <a:cubicBezTo>
                    <a:pt x="2015363" y="144661"/>
                    <a:pt x="2011291" y="144018"/>
                    <a:pt x="2008548" y="144018"/>
                  </a:cubicBezTo>
                  <a:lnTo>
                    <a:pt x="2002119" y="144018"/>
                  </a:lnTo>
                  <a:cubicBezTo>
                    <a:pt x="2008977" y="147447"/>
                    <a:pt x="2012406" y="152162"/>
                    <a:pt x="2012406" y="158163"/>
                  </a:cubicBezTo>
                  <a:cubicBezTo>
                    <a:pt x="2001947" y="152162"/>
                    <a:pt x="1994232" y="149162"/>
                    <a:pt x="1989260" y="149162"/>
                  </a:cubicBezTo>
                  <a:cubicBezTo>
                    <a:pt x="1980688" y="149162"/>
                    <a:pt x="1970401" y="153448"/>
                    <a:pt x="1958399" y="162020"/>
                  </a:cubicBezTo>
                  <a:lnTo>
                    <a:pt x="1954541" y="159449"/>
                  </a:lnTo>
                  <a:cubicBezTo>
                    <a:pt x="1968943" y="142304"/>
                    <a:pt x="1986945" y="133731"/>
                    <a:pt x="2008548" y="133731"/>
                  </a:cubicBezTo>
                  <a:cubicBezTo>
                    <a:pt x="2010777" y="133731"/>
                    <a:pt x="2014206" y="133945"/>
                    <a:pt x="2018835" y="134374"/>
                  </a:cubicBezTo>
                  <a:cubicBezTo>
                    <a:pt x="2023464" y="134803"/>
                    <a:pt x="2026893" y="135017"/>
                    <a:pt x="2029122" y="135017"/>
                  </a:cubicBezTo>
                  <a:cubicBezTo>
                    <a:pt x="2041124" y="135017"/>
                    <a:pt x="2047982" y="131159"/>
                    <a:pt x="2049696" y="123444"/>
                  </a:cubicBezTo>
                  <a:close/>
                  <a:moveTo>
                    <a:pt x="1435044" y="123444"/>
                  </a:moveTo>
                  <a:cubicBezTo>
                    <a:pt x="1436759" y="124644"/>
                    <a:pt x="1437616" y="126787"/>
                    <a:pt x="1437616" y="129873"/>
                  </a:cubicBezTo>
                  <a:cubicBezTo>
                    <a:pt x="1437444" y="135017"/>
                    <a:pt x="1435473" y="139303"/>
                    <a:pt x="1431701" y="142732"/>
                  </a:cubicBezTo>
                  <a:cubicBezTo>
                    <a:pt x="1427929" y="146161"/>
                    <a:pt x="1423471" y="147876"/>
                    <a:pt x="1418328" y="147876"/>
                  </a:cubicBezTo>
                  <a:cubicBezTo>
                    <a:pt x="1415585" y="147876"/>
                    <a:pt x="1411513" y="147233"/>
                    <a:pt x="1406112" y="145947"/>
                  </a:cubicBezTo>
                  <a:cubicBezTo>
                    <a:pt x="1400711" y="144661"/>
                    <a:pt x="1396639" y="144018"/>
                    <a:pt x="1393896" y="144018"/>
                  </a:cubicBezTo>
                  <a:lnTo>
                    <a:pt x="1387467" y="144018"/>
                  </a:lnTo>
                  <a:cubicBezTo>
                    <a:pt x="1394325" y="147447"/>
                    <a:pt x="1397754" y="152162"/>
                    <a:pt x="1397754" y="158163"/>
                  </a:cubicBezTo>
                  <a:cubicBezTo>
                    <a:pt x="1387295" y="152162"/>
                    <a:pt x="1379580" y="149162"/>
                    <a:pt x="1374608" y="149162"/>
                  </a:cubicBezTo>
                  <a:cubicBezTo>
                    <a:pt x="1366036" y="149162"/>
                    <a:pt x="1355749" y="153448"/>
                    <a:pt x="1343747" y="162020"/>
                  </a:cubicBezTo>
                  <a:lnTo>
                    <a:pt x="1339889" y="159449"/>
                  </a:lnTo>
                  <a:cubicBezTo>
                    <a:pt x="1354291" y="142304"/>
                    <a:pt x="1372293" y="133731"/>
                    <a:pt x="1393896" y="133731"/>
                  </a:cubicBezTo>
                  <a:cubicBezTo>
                    <a:pt x="1396125" y="133731"/>
                    <a:pt x="1399554" y="133945"/>
                    <a:pt x="1404183" y="134374"/>
                  </a:cubicBezTo>
                  <a:cubicBezTo>
                    <a:pt x="1408812" y="134803"/>
                    <a:pt x="1412241" y="135017"/>
                    <a:pt x="1414470" y="135017"/>
                  </a:cubicBezTo>
                  <a:cubicBezTo>
                    <a:pt x="1426472" y="135017"/>
                    <a:pt x="1433330" y="131159"/>
                    <a:pt x="1435044" y="123444"/>
                  </a:cubicBezTo>
                  <a:close/>
                  <a:moveTo>
                    <a:pt x="820392" y="123444"/>
                  </a:moveTo>
                  <a:cubicBezTo>
                    <a:pt x="822107" y="124644"/>
                    <a:pt x="822964" y="126787"/>
                    <a:pt x="822964" y="129873"/>
                  </a:cubicBezTo>
                  <a:cubicBezTo>
                    <a:pt x="822792" y="135017"/>
                    <a:pt x="820821" y="139303"/>
                    <a:pt x="817049" y="142732"/>
                  </a:cubicBezTo>
                  <a:cubicBezTo>
                    <a:pt x="813277" y="146161"/>
                    <a:pt x="808819" y="147876"/>
                    <a:pt x="803676" y="147876"/>
                  </a:cubicBezTo>
                  <a:cubicBezTo>
                    <a:pt x="800933" y="147876"/>
                    <a:pt x="796861" y="147233"/>
                    <a:pt x="791460" y="145947"/>
                  </a:cubicBezTo>
                  <a:cubicBezTo>
                    <a:pt x="786059" y="144661"/>
                    <a:pt x="781987" y="144018"/>
                    <a:pt x="779244" y="144018"/>
                  </a:cubicBezTo>
                  <a:lnTo>
                    <a:pt x="772815" y="144018"/>
                  </a:lnTo>
                  <a:cubicBezTo>
                    <a:pt x="779673" y="147447"/>
                    <a:pt x="783102" y="152162"/>
                    <a:pt x="783102" y="158163"/>
                  </a:cubicBezTo>
                  <a:cubicBezTo>
                    <a:pt x="772643" y="152162"/>
                    <a:pt x="764928" y="149162"/>
                    <a:pt x="759956" y="149162"/>
                  </a:cubicBezTo>
                  <a:cubicBezTo>
                    <a:pt x="751384" y="149162"/>
                    <a:pt x="741097" y="153448"/>
                    <a:pt x="729095" y="162020"/>
                  </a:cubicBezTo>
                  <a:lnTo>
                    <a:pt x="725237" y="159449"/>
                  </a:lnTo>
                  <a:cubicBezTo>
                    <a:pt x="739639" y="142304"/>
                    <a:pt x="757641" y="133731"/>
                    <a:pt x="779244" y="133731"/>
                  </a:cubicBezTo>
                  <a:cubicBezTo>
                    <a:pt x="781473" y="133731"/>
                    <a:pt x="784902" y="133945"/>
                    <a:pt x="789531" y="134374"/>
                  </a:cubicBezTo>
                  <a:cubicBezTo>
                    <a:pt x="794160" y="134803"/>
                    <a:pt x="797589" y="135017"/>
                    <a:pt x="799818" y="135017"/>
                  </a:cubicBezTo>
                  <a:cubicBezTo>
                    <a:pt x="811820" y="135017"/>
                    <a:pt x="818678" y="131159"/>
                    <a:pt x="820392" y="123444"/>
                  </a:cubicBezTo>
                  <a:close/>
                  <a:moveTo>
                    <a:pt x="205740" y="123444"/>
                  </a:moveTo>
                  <a:cubicBezTo>
                    <a:pt x="207455" y="124644"/>
                    <a:pt x="208312" y="126787"/>
                    <a:pt x="208312" y="129873"/>
                  </a:cubicBezTo>
                  <a:cubicBezTo>
                    <a:pt x="208141" y="135017"/>
                    <a:pt x="206169" y="139303"/>
                    <a:pt x="202397" y="142732"/>
                  </a:cubicBezTo>
                  <a:cubicBezTo>
                    <a:pt x="198625" y="146161"/>
                    <a:pt x="194168" y="147876"/>
                    <a:pt x="189024" y="147876"/>
                  </a:cubicBezTo>
                  <a:cubicBezTo>
                    <a:pt x="186281" y="147876"/>
                    <a:pt x="182209" y="147233"/>
                    <a:pt x="176808" y="145947"/>
                  </a:cubicBezTo>
                  <a:cubicBezTo>
                    <a:pt x="171408" y="144661"/>
                    <a:pt x="167336" y="144018"/>
                    <a:pt x="164592" y="144018"/>
                  </a:cubicBezTo>
                  <a:lnTo>
                    <a:pt x="158163" y="144018"/>
                  </a:lnTo>
                  <a:cubicBezTo>
                    <a:pt x="165021" y="147447"/>
                    <a:pt x="168450" y="152162"/>
                    <a:pt x="168450" y="158163"/>
                  </a:cubicBezTo>
                  <a:cubicBezTo>
                    <a:pt x="157992" y="152162"/>
                    <a:pt x="150276" y="149162"/>
                    <a:pt x="145304" y="149162"/>
                  </a:cubicBezTo>
                  <a:cubicBezTo>
                    <a:pt x="136732" y="149162"/>
                    <a:pt x="126445" y="153448"/>
                    <a:pt x="114443" y="162020"/>
                  </a:cubicBezTo>
                  <a:lnTo>
                    <a:pt x="110586" y="159449"/>
                  </a:lnTo>
                  <a:cubicBezTo>
                    <a:pt x="124987" y="142304"/>
                    <a:pt x="142990" y="133731"/>
                    <a:pt x="164592" y="133731"/>
                  </a:cubicBezTo>
                  <a:cubicBezTo>
                    <a:pt x="166821" y="133731"/>
                    <a:pt x="170250" y="133945"/>
                    <a:pt x="174879" y="134374"/>
                  </a:cubicBezTo>
                  <a:cubicBezTo>
                    <a:pt x="179509" y="134803"/>
                    <a:pt x="182938" y="135017"/>
                    <a:pt x="185166" y="135017"/>
                  </a:cubicBezTo>
                  <a:cubicBezTo>
                    <a:pt x="197168" y="135017"/>
                    <a:pt x="204026" y="131159"/>
                    <a:pt x="205740" y="123444"/>
                  </a:cubicBezTo>
                  <a:close/>
                  <a:moveTo>
                    <a:pt x="662230" y="79724"/>
                  </a:moveTo>
                  <a:cubicBezTo>
                    <a:pt x="667545" y="87954"/>
                    <a:pt x="672259" y="93526"/>
                    <a:pt x="676374" y="96441"/>
                  </a:cubicBezTo>
                  <a:cubicBezTo>
                    <a:pt x="690947" y="106556"/>
                    <a:pt x="698234" y="118986"/>
                    <a:pt x="698234" y="133731"/>
                  </a:cubicBezTo>
                  <a:cubicBezTo>
                    <a:pt x="692062" y="123444"/>
                    <a:pt x="683918" y="118300"/>
                    <a:pt x="673802" y="118300"/>
                  </a:cubicBezTo>
                  <a:cubicBezTo>
                    <a:pt x="663858" y="118300"/>
                    <a:pt x="657000" y="121730"/>
                    <a:pt x="653228" y="128587"/>
                  </a:cubicBezTo>
                  <a:cubicBezTo>
                    <a:pt x="653400" y="124130"/>
                    <a:pt x="654686" y="120186"/>
                    <a:pt x="657086" y="116757"/>
                  </a:cubicBezTo>
                  <a:cubicBezTo>
                    <a:pt x="659829" y="112643"/>
                    <a:pt x="663258" y="110585"/>
                    <a:pt x="667373" y="110585"/>
                  </a:cubicBezTo>
                  <a:cubicBezTo>
                    <a:pt x="661201" y="107328"/>
                    <a:pt x="656915" y="103470"/>
                    <a:pt x="654514" y="99012"/>
                  </a:cubicBezTo>
                  <a:cubicBezTo>
                    <a:pt x="657772" y="97298"/>
                    <a:pt x="661629" y="96441"/>
                    <a:pt x="666087" y="96441"/>
                  </a:cubicBezTo>
                  <a:cubicBezTo>
                    <a:pt x="662658" y="93869"/>
                    <a:pt x="660944" y="90011"/>
                    <a:pt x="660944" y="84868"/>
                  </a:cubicBezTo>
                  <a:cubicBezTo>
                    <a:pt x="660944" y="86068"/>
                    <a:pt x="661372" y="84353"/>
                    <a:pt x="662230" y="79724"/>
                  </a:cubicBezTo>
                  <a:close/>
                  <a:moveTo>
                    <a:pt x="47578" y="79724"/>
                  </a:moveTo>
                  <a:cubicBezTo>
                    <a:pt x="52893" y="87954"/>
                    <a:pt x="57608" y="93526"/>
                    <a:pt x="61722" y="96441"/>
                  </a:cubicBezTo>
                  <a:cubicBezTo>
                    <a:pt x="76296" y="106556"/>
                    <a:pt x="83582" y="118986"/>
                    <a:pt x="83582" y="133731"/>
                  </a:cubicBezTo>
                  <a:cubicBezTo>
                    <a:pt x="77410" y="123444"/>
                    <a:pt x="69266" y="118300"/>
                    <a:pt x="59151" y="118300"/>
                  </a:cubicBezTo>
                  <a:cubicBezTo>
                    <a:pt x="49207" y="118300"/>
                    <a:pt x="42349" y="121730"/>
                    <a:pt x="38577" y="128587"/>
                  </a:cubicBezTo>
                  <a:cubicBezTo>
                    <a:pt x="38748" y="124130"/>
                    <a:pt x="40034" y="120186"/>
                    <a:pt x="42434" y="116757"/>
                  </a:cubicBezTo>
                  <a:cubicBezTo>
                    <a:pt x="45178" y="112643"/>
                    <a:pt x="48606" y="110585"/>
                    <a:pt x="52721" y="110585"/>
                  </a:cubicBezTo>
                  <a:cubicBezTo>
                    <a:pt x="46549" y="107328"/>
                    <a:pt x="42263" y="103470"/>
                    <a:pt x="39863" y="99012"/>
                  </a:cubicBezTo>
                  <a:cubicBezTo>
                    <a:pt x="43120" y="97298"/>
                    <a:pt x="46978" y="96441"/>
                    <a:pt x="51435" y="96441"/>
                  </a:cubicBezTo>
                  <a:cubicBezTo>
                    <a:pt x="48006" y="93869"/>
                    <a:pt x="46292" y="90011"/>
                    <a:pt x="46292" y="84868"/>
                  </a:cubicBezTo>
                  <a:cubicBezTo>
                    <a:pt x="46292" y="86068"/>
                    <a:pt x="46721" y="84353"/>
                    <a:pt x="47578" y="79724"/>
                  </a:cubicBezTo>
                  <a:close/>
                  <a:moveTo>
                    <a:pt x="1276882" y="79724"/>
                  </a:moveTo>
                  <a:cubicBezTo>
                    <a:pt x="1282197" y="87954"/>
                    <a:pt x="1286911" y="93526"/>
                    <a:pt x="1291026" y="96441"/>
                  </a:cubicBezTo>
                  <a:cubicBezTo>
                    <a:pt x="1305599" y="106556"/>
                    <a:pt x="1312886" y="118986"/>
                    <a:pt x="1312886" y="133731"/>
                  </a:cubicBezTo>
                  <a:cubicBezTo>
                    <a:pt x="1306714" y="123444"/>
                    <a:pt x="1298570" y="118300"/>
                    <a:pt x="1288454" y="118300"/>
                  </a:cubicBezTo>
                  <a:cubicBezTo>
                    <a:pt x="1278510" y="118300"/>
                    <a:pt x="1271652" y="121730"/>
                    <a:pt x="1267880" y="128587"/>
                  </a:cubicBezTo>
                  <a:cubicBezTo>
                    <a:pt x="1268052" y="124130"/>
                    <a:pt x="1269338" y="120186"/>
                    <a:pt x="1271738" y="116757"/>
                  </a:cubicBezTo>
                  <a:cubicBezTo>
                    <a:pt x="1274481" y="112643"/>
                    <a:pt x="1277910" y="110585"/>
                    <a:pt x="1282025" y="110585"/>
                  </a:cubicBezTo>
                  <a:cubicBezTo>
                    <a:pt x="1275853" y="107328"/>
                    <a:pt x="1271567" y="103470"/>
                    <a:pt x="1269166" y="99012"/>
                  </a:cubicBezTo>
                  <a:cubicBezTo>
                    <a:pt x="1272424" y="97298"/>
                    <a:pt x="1276281" y="96441"/>
                    <a:pt x="1280739" y="96441"/>
                  </a:cubicBezTo>
                  <a:cubicBezTo>
                    <a:pt x="1277310" y="93869"/>
                    <a:pt x="1275596" y="90011"/>
                    <a:pt x="1275596" y="84868"/>
                  </a:cubicBezTo>
                  <a:cubicBezTo>
                    <a:pt x="1275596" y="86068"/>
                    <a:pt x="1276024" y="84353"/>
                    <a:pt x="1276882" y="79724"/>
                  </a:cubicBezTo>
                  <a:close/>
                  <a:moveTo>
                    <a:pt x="1891534" y="79724"/>
                  </a:moveTo>
                  <a:cubicBezTo>
                    <a:pt x="1896849" y="87954"/>
                    <a:pt x="1901563" y="93526"/>
                    <a:pt x="1905678" y="96441"/>
                  </a:cubicBezTo>
                  <a:cubicBezTo>
                    <a:pt x="1920251" y="106556"/>
                    <a:pt x="1927538" y="118986"/>
                    <a:pt x="1927538" y="133731"/>
                  </a:cubicBezTo>
                  <a:cubicBezTo>
                    <a:pt x="1921366" y="123444"/>
                    <a:pt x="1913222" y="118300"/>
                    <a:pt x="1903106" y="118300"/>
                  </a:cubicBezTo>
                  <a:cubicBezTo>
                    <a:pt x="1893162" y="118300"/>
                    <a:pt x="1886304" y="121730"/>
                    <a:pt x="1882532" y="128587"/>
                  </a:cubicBezTo>
                  <a:cubicBezTo>
                    <a:pt x="1882704" y="124130"/>
                    <a:pt x="1883990" y="120186"/>
                    <a:pt x="1886390" y="116757"/>
                  </a:cubicBezTo>
                  <a:cubicBezTo>
                    <a:pt x="1889133" y="112643"/>
                    <a:pt x="1892562" y="110585"/>
                    <a:pt x="1896677" y="110585"/>
                  </a:cubicBezTo>
                  <a:cubicBezTo>
                    <a:pt x="1890505" y="107328"/>
                    <a:pt x="1886219" y="103470"/>
                    <a:pt x="1883818" y="99012"/>
                  </a:cubicBezTo>
                  <a:cubicBezTo>
                    <a:pt x="1887076" y="97298"/>
                    <a:pt x="1890933" y="96441"/>
                    <a:pt x="1895391" y="96441"/>
                  </a:cubicBezTo>
                  <a:cubicBezTo>
                    <a:pt x="1891962" y="93869"/>
                    <a:pt x="1890248" y="90011"/>
                    <a:pt x="1890248" y="84868"/>
                  </a:cubicBezTo>
                  <a:cubicBezTo>
                    <a:pt x="1890248" y="86068"/>
                    <a:pt x="1890676" y="84353"/>
                    <a:pt x="1891534" y="79724"/>
                  </a:cubicBezTo>
                  <a:close/>
                  <a:moveTo>
                    <a:pt x="2506184" y="79724"/>
                  </a:moveTo>
                  <a:cubicBezTo>
                    <a:pt x="2511499" y="87954"/>
                    <a:pt x="2516213" y="93526"/>
                    <a:pt x="2520328" y="96441"/>
                  </a:cubicBezTo>
                  <a:cubicBezTo>
                    <a:pt x="2534901" y="106556"/>
                    <a:pt x="2542188" y="118986"/>
                    <a:pt x="2542188" y="133731"/>
                  </a:cubicBezTo>
                  <a:cubicBezTo>
                    <a:pt x="2536016" y="123444"/>
                    <a:pt x="2527872" y="118300"/>
                    <a:pt x="2517756" y="118300"/>
                  </a:cubicBezTo>
                  <a:cubicBezTo>
                    <a:pt x="2507812" y="118300"/>
                    <a:pt x="2500954" y="121730"/>
                    <a:pt x="2497182" y="128587"/>
                  </a:cubicBezTo>
                  <a:cubicBezTo>
                    <a:pt x="2497354" y="124130"/>
                    <a:pt x="2498640" y="120186"/>
                    <a:pt x="2501040" y="116757"/>
                  </a:cubicBezTo>
                  <a:cubicBezTo>
                    <a:pt x="2503783" y="112643"/>
                    <a:pt x="2507212" y="110585"/>
                    <a:pt x="2511327" y="110585"/>
                  </a:cubicBezTo>
                  <a:cubicBezTo>
                    <a:pt x="2505155" y="107328"/>
                    <a:pt x="2500869" y="103470"/>
                    <a:pt x="2498468" y="99012"/>
                  </a:cubicBezTo>
                  <a:cubicBezTo>
                    <a:pt x="2501726" y="97298"/>
                    <a:pt x="2505583" y="96441"/>
                    <a:pt x="2510041" y="96441"/>
                  </a:cubicBezTo>
                  <a:cubicBezTo>
                    <a:pt x="2506612" y="93869"/>
                    <a:pt x="2504898" y="90011"/>
                    <a:pt x="2504898" y="84868"/>
                  </a:cubicBezTo>
                  <a:cubicBezTo>
                    <a:pt x="2504898" y="86068"/>
                    <a:pt x="2505326" y="84353"/>
                    <a:pt x="2506184" y="79724"/>
                  </a:cubicBezTo>
                  <a:close/>
                  <a:moveTo>
                    <a:pt x="1935253" y="77153"/>
                  </a:moveTo>
                  <a:cubicBezTo>
                    <a:pt x="1939368" y="77153"/>
                    <a:pt x="1942969" y="78095"/>
                    <a:pt x="1946055" y="79981"/>
                  </a:cubicBezTo>
                  <a:cubicBezTo>
                    <a:pt x="1949827" y="82210"/>
                    <a:pt x="1951713" y="85211"/>
                    <a:pt x="1951713" y="88983"/>
                  </a:cubicBezTo>
                  <a:cubicBezTo>
                    <a:pt x="1948969" y="85382"/>
                    <a:pt x="1945626" y="83582"/>
                    <a:pt x="1941683" y="83582"/>
                  </a:cubicBezTo>
                  <a:cubicBezTo>
                    <a:pt x="1937225" y="83582"/>
                    <a:pt x="1935082" y="85725"/>
                    <a:pt x="1935253" y="90011"/>
                  </a:cubicBezTo>
                  <a:cubicBezTo>
                    <a:pt x="1935425" y="93955"/>
                    <a:pt x="1936625" y="96526"/>
                    <a:pt x="1938854" y="97727"/>
                  </a:cubicBezTo>
                  <a:cubicBezTo>
                    <a:pt x="1937997" y="98584"/>
                    <a:pt x="1936368" y="99012"/>
                    <a:pt x="1933967" y="99012"/>
                  </a:cubicBezTo>
                  <a:cubicBezTo>
                    <a:pt x="1931567" y="99012"/>
                    <a:pt x="1929467" y="98027"/>
                    <a:pt x="1927667" y="96055"/>
                  </a:cubicBezTo>
                  <a:cubicBezTo>
                    <a:pt x="1925866" y="94083"/>
                    <a:pt x="1924966" y="91897"/>
                    <a:pt x="1924966" y="89497"/>
                  </a:cubicBezTo>
                  <a:cubicBezTo>
                    <a:pt x="1921709" y="91554"/>
                    <a:pt x="1919137" y="92583"/>
                    <a:pt x="1917251" y="92583"/>
                  </a:cubicBezTo>
                  <a:cubicBezTo>
                    <a:pt x="1912279" y="92412"/>
                    <a:pt x="1908850" y="90268"/>
                    <a:pt x="1906964" y="86154"/>
                  </a:cubicBezTo>
                  <a:cubicBezTo>
                    <a:pt x="1910393" y="86154"/>
                    <a:pt x="1915108" y="84653"/>
                    <a:pt x="1921109" y="81653"/>
                  </a:cubicBezTo>
                  <a:cubicBezTo>
                    <a:pt x="1927109" y="78653"/>
                    <a:pt x="1931824" y="77153"/>
                    <a:pt x="1935253" y="77153"/>
                  </a:cubicBezTo>
                  <a:close/>
                  <a:moveTo>
                    <a:pt x="1320601" y="77153"/>
                  </a:moveTo>
                  <a:cubicBezTo>
                    <a:pt x="1324716" y="77153"/>
                    <a:pt x="1328317" y="78095"/>
                    <a:pt x="1331403" y="79981"/>
                  </a:cubicBezTo>
                  <a:cubicBezTo>
                    <a:pt x="1335175" y="82210"/>
                    <a:pt x="1337061" y="85211"/>
                    <a:pt x="1337061" y="88983"/>
                  </a:cubicBezTo>
                  <a:cubicBezTo>
                    <a:pt x="1334317" y="85382"/>
                    <a:pt x="1330974" y="83582"/>
                    <a:pt x="1327031" y="83582"/>
                  </a:cubicBezTo>
                  <a:cubicBezTo>
                    <a:pt x="1322573" y="83582"/>
                    <a:pt x="1320430" y="85725"/>
                    <a:pt x="1320601" y="90011"/>
                  </a:cubicBezTo>
                  <a:cubicBezTo>
                    <a:pt x="1320773" y="93955"/>
                    <a:pt x="1321973" y="96526"/>
                    <a:pt x="1324202" y="97727"/>
                  </a:cubicBezTo>
                  <a:cubicBezTo>
                    <a:pt x="1323345" y="98584"/>
                    <a:pt x="1321716" y="99012"/>
                    <a:pt x="1319315" y="99012"/>
                  </a:cubicBezTo>
                  <a:cubicBezTo>
                    <a:pt x="1316915" y="99012"/>
                    <a:pt x="1314815" y="98027"/>
                    <a:pt x="1313015" y="96055"/>
                  </a:cubicBezTo>
                  <a:cubicBezTo>
                    <a:pt x="1311214" y="94083"/>
                    <a:pt x="1310314" y="91897"/>
                    <a:pt x="1310314" y="89497"/>
                  </a:cubicBezTo>
                  <a:cubicBezTo>
                    <a:pt x="1307057" y="91554"/>
                    <a:pt x="1304485" y="92583"/>
                    <a:pt x="1302599" y="92583"/>
                  </a:cubicBezTo>
                  <a:cubicBezTo>
                    <a:pt x="1297627" y="92412"/>
                    <a:pt x="1294198" y="90268"/>
                    <a:pt x="1292312" y="86154"/>
                  </a:cubicBezTo>
                  <a:cubicBezTo>
                    <a:pt x="1295741" y="86154"/>
                    <a:pt x="1300456" y="84653"/>
                    <a:pt x="1306457" y="81653"/>
                  </a:cubicBezTo>
                  <a:cubicBezTo>
                    <a:pt x="1312457" y="78653"/>
                    <a:pt x="1317172" y="77153"/>
                    <a:pt x="1320601" y="77153"/>
                  </a:cubicBezTo>
                  <a:close/>
                  <a:moveTo>
                    <a:pt x="705949" y="77153"/>
                  </a:moveTo>
                  <a:cubicBezTo>
                    <a:pt x="710064" y="77153"/>
                    <a:pt x="713665" y="78095"/>
                    <a:pt x="716751" y="79981"/>
                  </a:cubicBezTo>
                  <a:cubicBezTo>
                    <a:pt x="720523" y="82210"/>
                    <a:pt x="722409" y="85211"/>
                    <a:pt x="722409" y="88983"/>
                  </a:cubicBezTo>
                  <a:cubicBezTo>
                    <a:pt x="719665" y="85382"/>
                    <a:pt x="716322" y="83582"/>
                    <a:pt x="712379" y="83582"/>
                  </a:cubicBezTo>
                  <a:cubicBezTo>
                    <a:pt x="707921" y="83582"/>
                    <a:pt x="705778" y="85725"/>
                    <a:pt x="705949" y="90011"/>
                  </a:cubicBezTo>
                  <a:cubicBezTo>
                    <a:pt x="706121" y="93955"/>
                    <a:pt x="707321" y="96526"/>
                    <a:pt x="709550" y="97727"/>
                  </a:cubicBezTo>
                  <a:cubicBezTo>
                    <a:pt x="708693" y="98584"/>
                    <a:pt x="707064" y="99012"/>
                    <a:pt x="704663" y="99012"/>
                  </a:cubicBezTo>
                  <a:cubicBezTo>
                    <a:pt x="702263" y="99012"/>
                    <a:pt x="700163" y="98027"/>
                    <a:pt x="698363" y="96055"/>
                  </a:cubicBezTo>
                  <a:cubicBezTo>
                    <a:pt x="696562" y="94083"/>
                    <a:pt x="695662" y="91897"/>
                    <a:pt x="695662" y="89497"/>
                  </a:cubicBezTo>
                  <a:cubicBezTo>
                    <a:pt x="692405" y="91554"/>
                    <a:pt x="689833" y="92583"/>
                    <a:pt x="687947" y="92583"/>
                  </a:cubicBezTo>
                  <a:cubicBezTo>
                    <a:pt x="682975" y="92412"/>
                    <a:pt x="679546" y="90268"/>
                    <a:pt x="677660" y="86154"/>
                  </a:cubicBezTo>
                  <a:cubicBezTo>
                    <a:pt x="681089" y="86154"/>
                    <a:pt x="685804" y="84653"/>
                    <a:pt x="691805" y="81653"/>
                  </a:cubicBezTo>
                  <a:cubicBezTo>
                    <a:pt x="697805" y="78653"/>
                    <a:pt x="702520" y="77153"/>
                    <a:pt x="705949" y="77153"/>
                  </a:cubicBezTo>
                  <a:close/>
                  <a:moveTo>
                    <a:pt x="91298" y="77153"/>
                  </a:moveTo>
                  <a:cubicBezTo>
                    <a:pt x="95412" y="77153"/>
                    <a:pt x="99013" y="78095"/>
                    <a:pt x="102099" y="79981"/>
                  </a:cubicBezTo>
                  <a:cubicBezTo>
                    <a:pt x="105871" y="82210"/>
                    <a:pt x="107757" y="85211"/>
                    <a:pt x="107757" y="88983"/>
                  </a:cubicBezTo>
                  <a:cubicBezTo>
                    <a:pt x="105014" y="85382"/>
                    <a:pt x="101670" y="83582"/>
                    <a:pt x="97727" y="83582"/>
                  </a:cubicBezTo>
                  <a:cubicBezTo>
                    <a:pt x="93269" y="83582"/>
                    <a:pt x="91126" y="85725"/>
                    <a:pt x="91298" y="90011"/>
                  </a:cubicBezTo>
                  <a:cubicBezTo>
                    <a:pt x="91469" y="93955"/>
                    <a:pt x="92669" y="96526"/>
                    <a:pt x="94898" y="97727"/>
                  </a:cubicBezTo>
                  <a:cubicBezTo>
                    <a:pt x="94041" y="98584"/>
                    <a:pt x="92412" y="99012"/>
                    <a:pt x="90012" y="99012"/>
                  </a:cubicBezTo>
                  <a:cubicBezTo>
                    <a:pt x="87611" y="99012"/>
                    <a:pt x="85511" y="98027"/>
                    <a:pt x="83711" y="96055"/>
                  </a:cubicBezTo>
                  <a:cubicBezTo>
                    <a:pt x="81911" y="94083"/>
                    <a:pt x="81011" y="91897"/>
                    <a:pt x="81011" y="89497"/>
                  </a:cubicBezTo>
                  <a:cubicBezTo>
                    <a:pt x="77753" y="91554"/>
                    <a:pt x="75181" y="92583"/>
                    <a:pt x="73295" y="92583"/>
                  </a:cubicBezTo>
                  <a:cubicBezTo>
                    <a:pt x="68323" y="92412"/>
                    <a:pt x="64894" y="90268"/>
                    <a:pt x="63008" y="86154"/>
                  </a:cubicBezTo>
                  <a:cubicBezTo>
                    <a:pt x="66437" y="86154"/>
                    <a:pt x="71152" y="84653"/>
                    <a:pt x="77153" y="81653"/>
                  </a:cubicBezTo>
                  <a:cubicBezTo>
                    <a:pt x="83154" y="78653"/>
                    <a:pt x="87869" y="77153"/>
                    <a:pt x="91298" y="77153"/>
                  </a:cubicBezTo>
                  <a:close/>
                  <a:moveTo>
                    <a:pt x="2549903" y="77153"/>
                  </a:moveTo>
                  <a:cubicBezTo>
                    <a:pt x="2554018" y="77153"/>
                    <a:pt x="2557619" y="78095"/>
                    <a:pt x="2560705" y="79981"/>
                  </a:cubicBezTo>
                  <a:cubicBezTo>
                    <a:pt x="2564477" y="82210"/>
                    <a:pt x="2566363" y="85211"/>
                    <a:pt x="2566363" y="88983"/>
                  </a:cubicBezTo>
                  <a:cubicBezTo>
                    <a:pt x="2563619" y="85382"/>
                    <a:pt x="2560276" y="83582"/>
                    <a:pt x="2556333" y="83582"/>
                  </a:cubicBezTo>
                  <a:cubicBezTo>
                    <a:pt x="2551875" y="83582"/>
                    <a:pt x="2549732" y="85725"/>
                    <a:pt x="2549903" y="90011"/>
                  </a:cubicBezTo>
                  <a:cubicBezTo>
                    <a:pt x="2550075" y="93955"/>
                    <a:pt x="2551275" y="96526"/>
                    <a:pt x="2553504" y="97727"/>
                  </a:cubicBezTo>
                  <a:cubicBezTo>
                    <a:pt x="2552647" y="98584"/>
                    <a:pt x="2551018" y="99012"/>
                    <a:pt x="2548617" y="99012"/>
                  </a:cubicBezTo>
                  <a:cubicBezTo>
                    <a:pt x="2546217" y="99012"/>
                    <a:pt x="2544117" y="98027"/>
                    <a:pt x="2542317" y="96055"/>
                  </a:cubicBezTo>
                  <a:cubicBezTo>
                    <a:pt x="2540516" y="94083"/>
                    <a:pt x="2539616" y="91897"/>
                    <a:pt x="2539616" y="89497"/>
                  </a:cubicBezTo>
                  <a:cubicBezTo>
                    <a:pt x="2536359" y="91554"/>
                    <a:pt x="2533787" y="92583"/>
                    <a:pt x="2531901" y="92583"/>
                  </a:cubicBezTo>
                  <a:cubicBezTo>
                    <a:pt x="2526929" y="92412"/>
                    <a:pt x="2523500" y="90268"/>
                    <a:pt x="2521614" y="86154"/>
                  </a:cubicBezTo>
                  <a:cubicBezTo>
                    <a:pt x="2525043" y="86154"/>
                    <a:pt x="2529758" y="84653"/>
                    <a:pt x="2535759" y="81653"/>
                  </a:cubicBezTo>
                  <a:cubicBezTo>
                    <a:pt x="2541759" y="78653"/>
                    <a:pt x="2546474" y="77153"/>
                    <a:pt x="2549903" y="77153"/>
                  </a:cubicBezTo>
                  <a:close/>
                  <a:moveTo>
                    <a:pt x="807533" y="60436"/>
                  </a:moveTo>
                  <a:lnTo>
                    <a:pt x="810362" y="63522"/>
                  </a:lnTo>
                  <a:cubicBezTo>
                    <a:pt x="805905" y="67637"/>
                    <a:pt x="802819" y="72781"/>
                    <a:pt x="801104" y="78953"/>
                  </a:cubicBezTo>
                  <a:cubicBezTo>
                    <a:pt x="799047" y="86154"/>
                    <a:pt x="793475" y="92412"/>
                    <a:pt x="784388" y="97727"/>
                  </a:cubicBezTo>
                  <a:cubicBezTo>
                    <a:pt x="780273" y="100127"/>
                    <a:pt x="775987" y="103556"/>
                    <a:pt x="771529" y="108014"/>
                  </a:cubicBezTo>
                  <a:cubicBezTo>
                    <a:pt x="775987" y="106299"/>
                    <a:pt x="780273" y="105442"/>
                    <a:pt x="784388" y="105442"/>
                  </a:cubicBezTo>
                  <a:cubicBezTo>
                    <a:pt x="788331" y="105442"/>
                    <a:pt x="791931" y="106385"/>
                    <a:pt x="795189" y="108271"/>
                  </a:cubicBezTo>
                  <a:cubicBezTo>
                    <a:pt x="799132" y="110500"/>
                    <a:pt x="801104" y="113414"/>
                    <a:pt x="801104" y="117015"/>
                  </a:cubicBezTo>
                  <a:cubicBezTo>
                    <a:pt x="795789" y="116157"/>
                    <a:pt x="792360" y="115729"/>
                    <a:pt x="790817" y="115729"/>
                  </a:cubicBezTo>
                  <a:cubicBezTo>
                    <a:pt x="770072" y="115900"/>
                    <a:pt x="748212" y="127473"/>
                    <a:pt x="725237" y="150447"/>
                  </a:cubicBezTo>
                  <a:lnTo>
                    <a:pt x="720094" y="145304"/>
                  </a:lnTo>
                  <a:cubicBezTo>
                    <a:pt x="743411" y="121987"/>
                    <a:pt x="754984" y="100127"/>
                    <a:pt x="754813" y="79724"/>
                  </a:cubicBezTo>
                  <a:cubicBezTo>
                    <a:pt x="754813" y="75095"/>
                    <a:pt x="754384" y="71666"/>
                    <a:pt x="753527" y="69437"/>
                  </a:cubicBezTo>
                  <a:cubicBezTo>
                    <a:pt x="762099" y="72523"/>
                    <a:pt x="766385" y="78095"/>
                    <a:pt x="766385" y="86154"/>
                  </a:cubicBezTo>
                  <a:cubicBezTo>
                    <a:pt x="766385" y="89411"/>
                    <a:pt x="765528" y="93269"/>
                    <a:pt x="763814" y="97727"/>
                  </a:cubicBezTo>
                  <a:cubicBezTo>
                    <a:pt x="767071" y="94469"/>
                    <a:pt x="770500" y="89754"/>
                    <a:pt x="774101" y="83582"/>
                  </a:cubicBezTo>
                  <a:cubicBezTo>
                    <a:pt x="778730" y="77067"/>
                    <a:pt x="784216" y="72438"/>
                    <a:pt x="790560" y="69694"/>
                  </a:cubicBezTo>
                  <a:cubicBezTo>
                    <a:pt x="798104" y="66437"/>
                    <a:pt x="803761" y="63351"/>
                    <a:pt x="807533" y="60436"/>
                  </a:cubicBezTo>
                  <a:close/>
                  <a:moveTo>
                    <a:pt x="192882" y="60436"/>
                  </a:moveTo>
                  <a:lnTo>
                    <a:pt x="195711" y="63522"/>
                  </a:lnTo>
                  <a:cubicBezTo>
                    <a:pt x="191253" y="67637"/>
                    <a:pt x="188167" y="72781"/>
                    <a:pt x="186452" y="78953"/>
                  </a:cubicBezTo>
                  <a:cubicBezTo>
                    <a:pt x="184395" y="86154"/>
                    <a:pt x="178823" y="92412"/>
                    <a:pt x="169736" y="97727"/>
                  </a:cubicBezTo>
                  <a:cubicBezTo>
                    <a:pt x="165621" y="100127"/>
                    <a:pt x="161335" y="103556"/>
                    <a:pt x="156877" y="108014"/>
                  </a:cubicBezTo>
                  <a:cubicBezTo>
                    <a:pt x="161335" y="106299"/>
                    <a:pt x="165621" y="105442"/>
                    <a:pt x="169736" y="105442"/>
                  </a:cubicBezTo>
                  <a:cubicBezTo>
                    <a:pt x="173679" y="105442"/>
                    <a:pt x="177280" y="106385"/>
                    <a:pt x="180537" y="108271"/>
                  </a:cubicBezTo>
                  <a:cubicBezTo>
                    <a:pt x="184481" y="110500"/>
                    <a:pt x="186452" y="113414"/>
                    <a:pt x="186452" y="117015"/>
                  </a:cubicBezTo>
                  <a:cubicBezTo>
                    <a:pt x="181137" y="116157"/>
                    <a:pt x="177708" y="115729"/>
                    <a:pt x="176165" y="115729"/>
                  </a:cubicBezTo>
                  <a:cubicBezTo>
                    <a:pt x="155420" y="115900"/>
                    <a:pt x="133560" y="127473"/>
                    <a:pt x="110586" y="150447"/>
                  </a:cubicBezTo>
                  <a:lnTo>
                    <a:pt x="105442" y="145304"/>
                  </a:lnTo>
                  <a:cubicBezTo>
                    <a:pt x="128759" y="121987"/>
                    <a:pt x="140332" y="100127"/>
                    <a:pt x="140161" y="79724"/>
                  </a:cubicBezTo>
                  <a:cubicBezTo>
                    <a:pt x="140161" y="75095"/>
                    <a:pt x="139732" y="71666"/>
                    <a:pt x="138875" y="69437"/>
                  </a:cubicBezTo>
                  <a:cubicBezTo>
                    <a:pt x="147447" y="72523"/>
                    <a:pt x="151734" y="78095"/>
                    <a:pt x="151734" y="86154"/>
                  </a:cubicBezTo>
                  <a:cubicBezTo>
                    <a:pt x="151734" y="89411"/>
                    <a:pt x="150876" y="93269"/>
                    <a:pt x="149162" y="97727"/>
                  </a:cubicBezTo>
                  <a:cubicBezTo>
                    <a:pt x="152419" y="94469"/>
                    <a:pt x="155848" y="89754"/>
                    <a:pt x="159449" y="83582"/>
                  </a:cubicBezTo>
                  <a:cubicBezTo>
                    <a:pt x="164078" y="77067"/>
                    <a:pt x="169564" y="72438"/>
                    <a:pt x="175908" y="69694"/>
                  </a:cubicBezTo>
                  <a:cubicBezTo>
                    <a:pt x="183452" y="66437"/>
                    <a:pt x="189110" y="63351"/>
                    <a:pt x="192882" y="60436"/>
                  </a:cubicBezTo>
                  <a:close/>
                  <a:moveTo>
                    <a:pt x="1422185" y="60436"/>
                  </a:moveTo>
                  <a:lnTo>
                    <a:pt x="1425014" y="63522"/>
                  </a:lnTo>
                  <a:cubicBezTo>
                    <a:pt x="1420557" y="67637"/>
                    <a:pt x="1417471" y="72781"/>
                    <a:pt x="1415756" y="78953"/>
                  </a:cubicBezTo>
                  <a:cubicBezTo>
                    <a:pt x="1413699" y="86154"/>
                    <a:pt x="1408127" y="92412"/>
                    <a:pt x="1399040" y="97727"/>
                  </a:cubicBezTo>
                  <a:cubicBezTo>
                    <a:pt x="1394925" y="100127"/>
                    <a:pt x="1390639" y="103556"/>
                    <a:pt x="1386181" y="108014"/>
                  </a:cubicBezTo>
                  <a:cubicBezTo>
                    <a:pt x="1390639" y="106299"/>
                    <a:pt x="1394925" y="105442"/>
                    <a:pt x="1399040" y="105442"/>
                  </a:cubicBezTo>
                  <a:cubicBezTo>
                    <a:pt x="1402983" y="105442"/>
                    <a:pt x="1406583" y="106385"/>
                    <a:pt x="1409841" y="108271"/>
                  </a:cubicBezTo>
                  <a:cubicBezTo>
                    <a:pt x="1413784" y="110500"/>
                    <a:pt x="1415756" y="113414"/>
                    <a:pt x="1415756" y="117015"/>
                  </a:cubicBezTo>
                  <a:cubicBezTo>
                    <a:pt x="1410441" y="116157"/>
                    <a:pt x="1407012" y="115729"/>
                    <a:pt x="1405469" y="115729"/>
                  </a:cubicBezTo>
                  <a:cubicBezTo>
                    <a:pt x="1384724" y="115900"/>
                    <a:pt x="1362864" y="127473"/>
                    <a:pt x="1339889" y="150447"/>
                  </a:cubicBezTo>
                  <a:lnTo>
                    <a:pt x="1334746" y="145304"/>
                  </a:lnTo>
                  <a:cubicBezTo>
                    <a:pt x="1358063" y="121987"/>
                    <a:pt x="1369636" y="100127"/>
                    <a:pt x="1369465" y="79724"/>
                  </a:cubicBezTo>
                  <a:cubicBezTo>
                    <a:pt x="1369465" y="75095"/>
                    <a:pt x="1369036" y="71666"/>
                    <a:pt x="1368179" y="69437"/>
                  </a:cubicBezTo>
                  <a:cubicBezTo>
                    <a:pt x="1376751" y="72523"/>
                    <a:pt x="1381037" y="78095"/>
                    <a:pt x="1381037" y="86154"/>
                  </a:cubicBezTo>
                  <a:cubicBezTo>
                    <a:pt x="1381037" y="89411"/>
                    <a:pt x="1380180" y="93269"/>
                    <a:pt x="1378466" y="97727"/>
                  </a:cubicBezTo>
                  <a:cubicBezTo>
                    <a:pt x="1381723" y="94469"/>
                    <a:pt x="1385152" y="89754"/>
                    <a:pt x="1388753" y="83582"/>
                  </a:cubicBezTo>
                  <a:cubicBezTo>
                    <a:pt x="1393382" y="77067"/>
                    <a:pt x="1398868" y="72438"/>
                    <a:pt x="1405212" y="69694"/>
                  </a:cubicBezTo>
                  <a:cubicBezTo>
                    <a:pt x="1412756" y="66437"/>
                    <a:pt x="1418413" y="63351"/>
                    <a:pt x="1422185" y="60436"/>
                  </a:cubicBezTo>
                  <a:close/>
                  <a:moveTo>
                    <a:pt x="2036837" y="60436"/>
                  </a:moveTo>
                  <a:lnTo>
                    <a:pt x="2039666" y="63522"/>
                  </a:lnTo>
                  <a:cubicBezTo>
                    <a:pt x="2035209" y="67637"/>
                    <a:pt x="2032123" y="72781"/>
                    <a:pt x="2030408" y="78953"/>
                  </a:cubicBezTo>
                  <a:cubicBezTo>
                    <a:pt x="2028351" y="86154"/>
                    <a:pt x="2022779" y="92412"/>
                    <a:pt x="2013692" y="97727"/>
                  </a:cubicBezTo>
                  <a:cubicBezTo>
                    <a:pt x="2009577" y="100127"/>
                    <a:pt x="2005291" y="103556"/>
                    <a:pt x="2000833" y="108014"/>
                  </a:cubicBezTo>
                  <a:cubicBezTo>
                    <a:pt x="2005291" y="106299"/>
                    <a:pt x="2009577" y="105442"/>
                    <a:pt x="2013692" y="105442"/>
                  </a:cubicBezTo>
                  <a:cubicBezTo>
                    <a:pt x="2017635" y="105442"/>
                    <a:pt x="2021235" y="106385"/>
                    <a:pt x="2024493" y="108271"/>
                  </a:cubicBezTo>
                  <a:cubicBezTo>
                    <a:pt x="2028436" y="110500"/>
                    <a:pt x="2030408" y="113414"/>
                    <a:pt x="2030408" y="117015"/>
                  </a:cubicBezTo>
                  <a:cubicBezTo>
                    <a:pt x="2025093" y="116157"/>
                    <a:pt x="2021664" y="115729"/>
                    <a:pt x="2020121" y="115729"/>
                  </a:cubicBezTo>
                  <a:cubicBezTo>
                    <a:pt x="1999376" y="115900"/>
                    <a:pt x="1977516" y="127473"/>
                    <a:pt x="1954541" y="150447"/>
                  </a:cubicBezTo>
                  <a:lnTo>
                    <a:pt x="1949398" y="145304"/>
                  </a:lnTo>
                  <a:cubicBezTo>
                    <a:pt x="1972715" y="121987"/>
                    <a:pt x="1984288" y="100127"/>
                    <a:pt x="1984117" y="79724"/>
                  </a:cubicBezTo>
                  <a:cubicBezTo>
                    <a:pt x="1984117" y="75095"/>
                    <a:pt x="1983688" y="71666"/>
                    <a:pt x="1982831" y="69437"/>
                  </a:cubicBezTo>
                  <a:cubicBezTo>
                    <a:pt x="1991403" y="72523"/>
                    <a:pt x="1995689" y="78095"/>
                    <a:pt x="1995689" y="86154"/>
                  </a:cubicBezTo>
                  <a:cubicBezTo>
                    <a:pt x="1995689" y="89411"/>
                    <a:pt x="1994832" y="93269"/>
                    <a:pt x="1993118" y="97727"/>
                  </a:cubicBezTo>
                  <a:cubicBezTo>
                    <a:pt x="1996375" y="94469"/>
                    <a:pt x="1999804" y="89754"/>
                    <a:pt x="2003405" y="83582"/>
                  </a:cubicBezTo>
                  <a:cubicBezTo>
                    <a:pt x="2008034" y="77067"/>
                    <a:pt x="2013520" y="72438"/>
                    <a:pt x="2019864" y="69694"/>
                  </a:cubicBezTo>
                  <a:cubicBezTo>
                    <a:pt x="2027408" y="66437"/>
                    <a:pt x="2033065" y="63351"/>
                    <a:pt x="2036837" y="60436"/>
                  </a:cubicBezTo>
                  <a:close/>
                  <a:moveTo>
                    <a:pt x="2651487" y="60436"/>
                  </a:moveTo>
                  <a:lnTo>
                    <a:pt x="2654316" y="63522"/>
                  </a:lnTo>
                  <a:cubicBezTo>
                    <a:pt x="2649859" y="67637"/>
                    <a:pt x="2646773" y="72781"/>
                    <a:pt x="2645058" y="78953"/>
                  </a:cubicBezTo>
                  <a:cubicBezTo>
                    <a:pt x="2643001" y="86154"/>
                    <a:pt x="2637429" y="92412"/>
                    <a:pt x="2628342" y="97727"/>
                  </a:cubicBezTo>
                  <a:cubicBezTo>
                    <a:pt x="2624227" y="100127"/>
                    <a:pt x="2619941" y="103556"/>
                    <a:pt x="2615483" y="108014"/>
                  </a:cubicBezTo>
                  <a:cubicBezTo>
                    <a:pt x="2619941" y="106299"/>
                    <a:pt x="2624227" y="105442"/>
                    <a:pt x="2628342" y="105442"/>
                  </a:cubicBezTo>
                  <a:cubicBezTo>
                    <a:pt x="2632285" y="105442"/>
                    <a:pt x="2635885" y="106385"/>
                    <a:pt x="2639143" y="108271"/>
                  </a:cubicBezTo>
                  <a:cubicBezTo>
                    <a:pt x="2643086" y="110500"/>
                    <a:pt x="2645058" y="113414"/>
                    <a:pt x="2645058" y="117015"/>
                  </a:cubicBezTo>
                  <a:cubicBezTo>
                    <a:pt x="2639743" y="116157"/>
                    <a:pt x="2636314" y="115729"/>
                    <a:pt x="2634771" y="115729"/>
                  </a:cubicBezTo>
                  <a:cubicBezTo>
                    <a:pt x="2614026" y="115900"/>
                    <a:pt x="2592166" y="127473"/>
                    <a:pt x="2569191" y="150447"/>
                  </a:cubicBezTo>
                  <a:lnTo>
                    <a:pt x="2564048" y="145304"/>
                  </a:lnTo>
                  <a:cubicBezTo>
                    <a:pt x="2587365" y="121987"/>
                    <a:pt x="2598938" y="100127"/>
                    <a:pt x="2598767" y="79724"/>
                  </a:cubicBezTo>
                  <a:cubicBezTo>
                    <a:pt x="2598767" y="75095"/>
                    <a:pt x="2598338" y="71666"/>
                    <a:pt x="2597481" y="69437"/>
                  </a:cubicBezTo>
                  <a:cubicBezTo>
                    <a:pt x="2606053" y="72523"/>
                    <a:pt x="2610339" y="78095"/>
                    <a:pt x="2610339" y="86154"/>
                  </a:cubicBezTo>
                  <a:cubicBezTo>
                    <a:pt x="2610339" y="89411"/>
                    <a:pt x="2609482" y="93269"/>
                    <a:pt x="2607768" y="97727"/>
                  </a:cubicBezTo>
                  <a:cubicBezTo>
                    <a:pt x="2611025" y="94469"/>
                    <a:pt x="2614454" y="89754"/>
                    <a:pt x="2618055" y="83582"/>
                  </a:cubicBezTo>
                  <a:cubicBezTo>
                    <a:pt x="2622684" y="77067"/>
                    <a:pt x="2628170" y="72438"/>
                    <a:pt x="2634514" y="69694"/>
                  </a:cubicBezTo>
                  <a:cubicBezTo>
                    <a:pt x="2642058" y="66437"/>
                    <a:pt x="2647715" y="63351"/>
                    <a:pt x="2651487" y="60436"/>
                  </a:cubicBezTo>
                  <a:close/>
                  <a:moveTo>
                    <a:pt x="743240" y="47577"/>
                  </a:moveTo>
                  <a:cubicBezTo>
                    <a:pt x="743240" y="47577"/>
                    <a:pt x="744954" y="48435"/>
                    <a:pt x="748383" y="50149"/>
                  </a:cubicBezTo>
                  <a:cubicBezTo>
                    <a:pt x="744440" y="50835"/>
                    <a:pt x="741439" y="53750"/>
                    <a:pt x="739382" y="58893"/>
                  </a:cubicBezTo>
                  <a:cubicBezTo>
                    <a:pt x="737668" y="63008"/>
                    <a:pt x="736810" y="67380"/>
                    <a:pt x="736810" y="72009"/>
                  </a:cubicBezTo>
                  <a:cubicBezTo>
                    <a:pt x="736810" y="102527"/>
                    <a:pt x="729095" y="126959"/>
                    <a:pt x="713665" y="145304"/>
                  </a:cubicBezTo>
                  <a:lnTo>
                    <a:pt x="707235" y="141446"/>
                  </a:lnTo>
                  <a:cubicBezTo>
                    <a:pt x="715979" y="130988"/>
                    <a:pt x="720265" y="118986"/>
                    <a:pt x="720094" y="105442"/>
                  </a:cubicBezTo>
                  <a:cubicBezTo>
                    <a:pt x="720094" y="99612"/>
                    <a:pt x="717522" y="93612"/>
                    <a:pt x="712379" y="87440"/>
                  </a:cubicBezTo>
                  <a:cubicBezTo>
                    <a:pt x="718722" y="87440"/>
                    <a:pt x="723437" y="91726"/>
                    <a:pt x="726523" y="100298"/>
                  </a:cubicBezTo>
                  <a:lnTo>
                    <a:pt x="726523" y="95155"/>
                  </a:lnTo>
                  <a:cubicBezTo>
                    <a:pt x="726523" y="92412"/>
                    <a:pt x="726095" y="88340"/>
                    <a:pt x="725237" y="82939"/>
                  </a:cubicBezTo>
                  <a:cubicBezTo>
                    <a:pt x="724380" y="77538"/>
                    <a:pt x="723952" y="73466"/>
                    <a:pt x="723952" y="70723"/>
                  </a:cubicBezTo>
                  <a:cubicBezTo>
                    <a:pt x="723952" y="64894"/>
                    <a:pt x="725752" y="59579"/>
                    <a:pt x="729352" y="54778"/>
                  </a:cubicBezTo>
                  <a:cubicBezTo>
                    <a:pt x="732953" y="49978"/>
                    <a:pt x="737582" y="47577"/>
                    <a:pt x="743240" y="47577"/>
                  </a:cubicBezTo>
                  <a:close/>
                  <a:moveTo>
                    <a:pt x="128588" y="47577"/>
                  </a:moveTo>
                  <a:cubicBezTo>
                    <a:pt x="128588" y="47577"/>
                    <a:pt x="130302" y="48435"/>
                    <a:pt x="133731" y="50149"/>
                  </a:cubicBezTo>
                  <a:cubicBezTo>
                    <a:pt x="129788" y="50835"/>
                    <a:pt x="126788" y="53750"/>
                    <a:pt x="124730" y="58893"/>
                  </a:cubicBezTo>
                  <a:cubicBezTo>
                    <a:pt x="123016" y="63008"/>
                    <a:pt x="122159" y="67380"/>
                    <a:pt x="122159" y="72009"/>
                  </a:cubicBezTo>
                  <a:cubicBezTo>
                    <a:pt x="122159" y="102527"/>
                    <a:pt x="114443" y="126959"/>
                    <a:pt x="99013" y="145304"/>
                  </a:cubicBezTo>
                  <a:lnTo>
                    <a:pt x="92583" y="141446"/>
                  </a:lnTo>
                  <a:cubicBezTo>
                    <a:pt x="101327" y="130988"/>
                    <a:pt x="105614" y="118986"/>
                    <a:pt x="105442" y="105442"/>
                  </a:cubicBezTo>
                  <a:cubicBezTo>
                    <a:pt x="105442" y="99612"/>
                    <a:pt x="102870" y="93612"/>
                    <a:pt x="97727" y="87440"/>
                  </a:cubicBezTo>
                  <a:cubicBezTo>
                    <a:pt x="104071" y="87440"/>
                    <a:pt x="108785" y="91726"/>
                    <a:pt x="111872" y="100298"/>
                  </a:cubicBezTo>
                  <a:lnTo>
                    <a:pt x="111872" y="95155"/>
                  </a:lnTo>
                  <a:cubicBezTo>
                    <a:pt x="111872" y="92412"/>
                    <a:pt x="111443" y="88340"/>
                    <a:pt x="110586" y="82939"/>
                  </a:cubicBezTo>
                  <a:cubicBezTo>
                    <a:pt x="109728" y="77538"/>
                    <a:pt x="109300" y="73466"/>
                    <a:pt x="109300" y="70723"/>
                  </a:cubicBezTo>
                  <a:cubicBezTo>
                    <a:pt x="109300" y="64894"/>
                    <a:pt x="111100" y="59579"/>
                    <a:pt x="114700" y="54778"/>
                  </a:cubicBezTo>
                  <a:cubicBezTo>
                    <a:pt x="118301" y="49978"/>
                    <a:pt x="122930" y="47577"/>
                    <a:pt x="128588" y="47577"/>
                  </a:cubicBezTo>
                  <a:close/>
                  <a:moveTo>
                    <a:pt x="1357892" y="47577"/>
                  </a:moveTo>
                  <a:cubicBezTo>
                    <a:pt x="1357892" y="47577"/>
                    <a:pt x="1359606" y="48435"/>
                    <a:pt x="1363035" y="50149"/>
                  </a:cubicBezTo>
                  <a:cubicBezTo>
                    <a:pt x="1359092" y="50835"/>
                    <a:pt x="1356091" y="53750"/>
                    <a:pt x="1354034" y="58893"/>
                  </a:cubicBezTo>
                  <a:cubicBezTo>
                    <a:pt x="1352320" y="63008"/>
                    <a:pt x="1351462" y="67380"/>
                    <a:pt x="1351462" y="72009"/>
                  </a:cubicBezTo>
                  <a:cubicBezTo>
                    <a:pt x="1351462" y="102527"/>
                    <a:pt x="1343747" y="126959"/>
                    <a:pt x="1328317" y="145304"/>
                  </a:cubicBezTo>
                  <a:lnTo>
                    <a:pt x="1321887" y="141446"/>
                  </a:lnTo>
                  <a:cubicBezTo>
                    <a:pt x="1330631" y="130988"/>
                    <a:pt x="1334917" y="118986"/>
                    <a:pt x="1334746" y="105442"/>
                  </a:cubicBezTo>
                  <a:cubicBezTo>
                    <a:pt x="1334746" y="99612"/>
                    <a:pt x="1332174" y="93612"/>
                    <a:pt x="1327031" y="87440"/>
                  </a:cubicBezTo>
                  <a:cubicBezTo>
                    <a:pt x="1333374" y="87440"/>
                    <a:pt x="1338089" y="91726"/>
                    <a:pt x="1341175" y="100298"/>
                  </a:cubicBezTo>
                  <a:lnTo>
                    <a:pt x="1341175" y="95155"/>
                  </a:lnTo>
                  <a:cubicBezTo>
                    <a:pt x="1341175" y="92412"/>
                    <a:pt x="1340747" y="88340"/>
                    <a:pt x="1339889" y="82939"/>
                  </a:cubicBezTo>
                  <a:cubicBezTo>
                    <a:pt x="1339032" y="77538"/>
                    <a:pt x="1338604" y="73466"/>
                    <a:pt x="1338604" y="70723"/>
                  </a:cubicBezTo>
                  <a:cubicBezTo>
                    <a:pt x="1338604" y="64894"/>
                    <a:pt x="1340404" y="59579"/>
                    <a:pt x="1344004" y="54778"/>
                  </a:cubicBezTo>
                  <a:cubicBezTo>
                    <a:pt x="1347605" y="49978"/>
                    <a:pt x="1352234" y="47577"/>
                    <a:pt x="1357892" y="47577"/>
                  </a:cubicBezTo>
                  <a:close/>
                  <a:moveTo>
                    <a:pt x="1972544" y="47577"/>
                  </a:moveTo>
                  <a:cubicBezTo>
                    <a:pt x="1972544" y="47577"/>
                    <a:pt x="1974258" y="48435"/>
                    <a:pt x="1977687" y="50149"/>
                  </a:cubicBezTo>
                  <a:cubicBezTo>
                    <a:pt x="1973744" y="50835"/>
                    <a:pt x="1970743" y="53750"/>
                    <a:pt x="1968686" y="58893"/>
                  </a:cubicBezTo>
                  <a:cubicBezTo>
                    <a:pt x="1966972" y="63008"/>
                    <a:pt x="1966114" y="67380"/>
                    <a:pt x="1966114" y="72009"/>
                  </a:cubicBezTo>
                  <a:cubicBezTo>
                    <a:pt x="1966114" y="102527"/>
                    <a:pt x="1958399" y="126959"/>
                    <a:pt x="1942969" y="145304"/>
                  </a:cubicBezTo>
                  <a:lnTo>
                    <a:pt x="1936539" y="141446"/>
                  </a:lnTo>
                  <a:cubicBezTo>
                    <a:pt x="1945283" y="130988"/>
                    <a:pt x="1949569" y="118986"/>
                    <a:pt x="1949398" y="105442"/>
                  </a:cubicBezTo>
                  <a:cubicBezTo>
                    <a:pt x="1949398" y="99612"/>
                    <a:pt x="1946826" y="93612"/>
                    <a:pt x="1941683" y="87440"/>
                  </a:cubicBezTo>
                  <a:cubicBezTo>
                    <a:pt x="1948026" y="87440"/>
                    <a:pt x="1952741" y="91726"/>
                    <a:pt x="1955827" y="100298"/>
                  </a:cubicBezTo>
                  <a:lnTo>
                    <a:pt x="1955827" y="95155"/>
                  </a:lnTo>
                  <a:cubicBezTo>
                    <a:pt x="1955827" y="92412"/>
                    <a:pt x="1955399" y="88340"/>
                    <a:pt x="1954541" y="82939"/>
                  </a:cubicBezTo>
                  <a:cubicBezTo>
                    <a:pt x="1953684" y="77538"/>
                    <a:pt x="1953256" y="73466"/>
                    <a:pt x="1953256" y="70723"/>
                  </a:cubicBezTo>
                  <a:cubicBezTo>
                    <a:pt x="1953256" y="64894"/>
                    <a:pt x="1955056" y="59579"/>
                    <a:pt x="1958656" y="54778"/>
                  </a:cubicBezTo>
                  <a:cubicBezTo>
                    <a:pt x="1962257" y="49978"/>
                    <a:pt x="1966886" y="47577"/>
                    <a:pt x="1972544" y="47577"/>
                  </a:cubicBezTo>
                  <a:close/>
                  <a:moveTo>
                    <a:pt x="2587194" y="47577"/>
                  </a:moveTo>
                  <a:cubicBezTo>
                    <a:pt x="2587194" y="47577"/>
                    <a:pt x="2588908" y="48435"/>
                    <a:pt x="2592337" y="50149"/>
                  </a:cubicBezTo>
                  <a:cubicBezTo>
                    <a:pt x="2588394" y="50835"/>
                    <a:pt x="2585393" y="53750"/>
                    <a:pt x="2583336" y="58893"/>
                  </a:cubicBezTo>
                  <a:cubicBezTo>
                    <a:pt x="2581622" y="63008"/>
                    <a:pt x="2580764" y="67380"/>
                    <a:pt x="2580764" y="72009"/>
                  </a:cubicBezTo>
                  <a:cubicBezTo>
                    <a:pt x="2580764" y="102527"/>
                    <a:pt x="2573049" y="126959"/>
                    <a:pt x="2557619" y="145304"/>
                  </a:cubicBezTo>
                  <a:lnTo>
                    <a:pt x="2551189" y="141446"/>
                  </a:lnTo>
                  <a:cubicBezTo>
                    <a:pt x="2559933" y="130988"/>
                    <a:pt x="2564219" y="118986"/>
                    <a:pt x="2564048" y="105442"/>
                  </a:cubicBezTo>
                  <a:cubicBezTo>
                    <a:pt x="2564048" y="99612"/>
                    <a:pt x="2561476" y="93612"/>
                    <a:pt x="2556333" y="87440"/>
                  </a:cubicBezTo>
                  <a:cubicBezTo>
                    <a:pt x="2562676" y="87440"/>
                    <a:pt x="2567391" y="91726"/>
                    <a:pt x="2570477" y="100298"/>
                  </a:cubicBezTo>
                  <a:lnTo>
                    <a:pt x="2570477" y="95155"/>
                  </a:lnTo>
                  <a:cubicBezTo>
                    <a:pt x="2570477" y="92412"/>
                    <a:pt x="2570049" y="88340"/>
                    <a:pt x="2569191" y="82939"/>
                  </a:cubicBezTo>
                  <a:cubicBezTo>
                    <a:pt x="2568334" y="77538"/>
                    <a:pt x="2567906" y="73466"/>
                    <a:pt x="2567906" y="70723"/>
                  </a:cubicBezTo>
                  <a:cubicBezTo>
                    <a:pt x="2567906" y="64894"/>
                    <a:pt x="2569706" y="59579"/>
                    <a:pt x="2573306" y="54778"/>
                  </a:cubicBezTo>
                  <a:cubicBezTo>
                    <a:pt x="2576907" y="49978"/>
                    <a:pt x="2581536" y="47577"/>
                    <a:pt x="2587194" y="47577"/>
                  </a:cubicBezTo>
                  <a:close/>
                  <a:moveTo>
                    <a:pt x="673802" y="37290"/>
                  </a:moveTo>
                  <a:cubicBezTo>
                    <a:pt x="677231" y="39348"/>
                    <a:pt x="678946" y="44063"/>
                    <a:pt x="678946" y="51435"/>
                  </a:cubicBezTo>
                  <a:cubicBezTo>
                    <a:pt x="678946" y="57093"/>
                    <a:pt x="676374" y="61379"/>
                    <a:pt x="671231" y="64294"/>
                  </a:cubicBezTo>
                  <a:cubicBezTo>
                    <a:pt x="674831" y="64637"/>
                    <a:pt x="676546" y="67637"/>
                    <a:pt x="676374" y="73295"/>
                  </a:cubicBezTo>
                  <a:cubicBezTo>
                    <a:pt x="676203" y="77581"/>
                    <a:pt x="673631" y="80153"/>
                    <a:pt x="668659" y="81010"/>
                  </a:cubicBezTo>
                  <a:cubicBezTo>
                    <a:pt x="668316" y="76724"/>
                    <a:pt x="667030" y="74581"/>
                    <a:pt x="664801" y="74581"/>
                  </a:cubicBezTo>
                  <a:cubicBezTo>
                    <a:pt x="660515" y="74581"/>
                    <a:pt x="658372" y="76724"/>
                    <a:pt x="658372" y="81010"/>
                  </a:cubicBezTo>
                  <a:cubicBezTo>
                    <a:pt x="658372" y="87182"/>
                    <a:pt x="658715" y="90783"/>
                    <a:pt x="659401" y="91812"/>
                  </a:cubicBezTo>
                  <a:cubicBezTo>
                    <a:pt x="655286" y="90611"/>
                    <a:pt x="653228" y="86154"/>
                    <a:pt x="653228" y="78438"/>
                  </a:cubicBezTo>
                  <a:cubicBezTo>
                    <a:pt x="653228" y="75181"/>
                    <a:pt x="656657" y="68751"/>
                    <a:pt x="663515" y="59150"/>
                  </a:cubicBezTo>
                  <a:cubicBezTo>
                    <a:pt x="670373" y="49549"/>
                    <a:pt x="673802" y="42262"/>
                    <a:pt x="673802" y="37290"/>
                  </a:cubicBezTo>
                  <a:close/>
                  <a:moveTo>
                    <a:pt x="59151" y="37290"/>
                  </a:moveTo>
                  <a:cubicBezTo>
                    <a:pt x="62580" y="39348"/>
                    <a:pt x="64294" y="44063"/>
                    <a:pt x="64294" y="51435"/>
                  </a:cubicBezTo>
                  <a:cubicBezTo>
                    <a:pt x="64294" y="57093"/>
                    <a:pt x="61722" y="61379"/>
                    <a:pt x="56579" y="64294"/>
                  </a:cubicBezTo>
                  <a:cubicBezTo>
                    <a:pt x="60179" y="64637"/>
                    <a:pt x="61894" y="67637"/>
                    <a:pt x="61722" y="73295"/>
                  </a:cubicBezTo>
                  <a:cubicBezTo>
                    <a:pt x="61551" y="77581"/>
                    <a:pt x="58979" y="80153"/>
                    <a:pt x="54007" y="81010"/>
                  </a:cubicBezTo>
                  <a:cubicBezTo>
                    <a:pt x="53664" y="76724"/>
                    <a:pt x="52378" y="74581"/>
                    <a:pt x="50150" y="74581"/>
                  </a:cubicBezTo>
                  <a:cubicBezTo>
                    <a:pt x="45863" y="74581"/>
                    <a:pt x="43720" y="76724"/>
                    <a:pt x="43720" y="81010"/>
                  </a:cubicBezTo>
                  <a:cubicBezTo>
                    <a:pt x="43720" y="87182"/>
                    <a:pt x="44063" y="90783"/>
                    <a:pt x="44749" y="91812"/>
                  </a:cubicBezTo>
                  <a:cubicBezTo>
                    <a:pt x="40634" y="90611"/>
                    <a:pt x="38577" y="86154"/>
                    <a:pt x="38577" y="78438"/>
                  </a:cubicBezTo>
                  <a:cubicBezTo>
                    <a:pt x="38577" y="75181"/>
                    <a:pt x="42006" y="68751"/>
                    <a:pt x="48864" y="59150"/>
                  </a:cubicBezTo>
                  <a:cubicBezTo>
                    <a:pt x="55722" y="49549"/>
                    <a:pt x="59151" y="42262"/>
                    <a:pt x="59151" y="37290"/>
                  </a:cubicBezTo>
                  <a:close/>
                  <a:moveTo>
                    <a:pt x="1288454" y="37290"/>
                  </a:moveTo>
                  <a:cubicBezTo>
                    <a:pt x="1291883" y="39348"/>
                    <a:pt x="1293598" y="44063"/>
                    <a:pt x="1293598" y="51435"/>
                  </a:cubicBezTo>
                  <a:cubicBezTo>
                    <a:pt x="1293598" y="57093"/>
                    <a:pt x="1291026" y="61379"/>
                    <a:pt x="1285883" y="64294"/>
                  </a:cubicBezTo>
                  <a:cubicBezTo>
                    <a:pt x="1289483" y="64637"/>
                    <a:pt x="1291198" y="67637"/>
                    <a:pt x="1291026" y="73295"/>
                  </a:cubicBezTo>
                  <a:cubicBezTo>
                    <a:pt x="1290855" y="77581"/>
                    <a:pt x="1288283" y="80153"/>
                    <a:pt x="1283311" y="81010"/>
                  </a:cubicBezTo>
                  <a:cubicBezTo>
                    <a:pt x="1282968" y="76724"/>
                    <a:pt x="1281682" y="74581"/>
                    <a:pt x="1279453" y="74581"/>
                  </a:cubicBezTo>
                  <a:cubicBezTo>
                    <a:pt x="1275167" y="74581"/>
                    <a:pt x="1273024" y="76724"/>
                    <a:pt x="1273024" y="81010"/>
                  </a:cubicBezTo>
                  <a:cubicBezTo>
                    <a:pt x="1273024" y="87182"/>
                    <a:pt x="1273367" y="90783"/>
                    <a:pt x="1274053" y="91812"/>
                  </a:cubicBezTo>
                  <a:cubicBezTo>
                    <a:pt x="1269938" y="90611"/>
                    <a:pt x="1267880" y="86154"/>
                    <a:pt x="1267880" y="78438"/>
                  </a:cubicBezTo>
                  <a:cubicBezTo>
                    <a:pt x="1267880" y="75181"/>
                    <a:pt x="1271309" y="68751"/>
                    <a:pt x="1278167" y="59150"/>
                  </a:cubicBezTo>
                  <a:cubicBezTo>
                    <a:pt x="1285025" y="49549"/>
                    <a:pt x="1288454" y="42262"/>
                    <a:pt x="1288454" y="37290"/>
                  </a:cubicBezTo>
                  <a:close/>
                  <a:moveTo>
                    <a:pt x="1903106" y="37290"/>
                  </a:moveTo>
                  <a:cubicBezTo>
                    <a:pt x="1906535" y="39348"/>
                    <a:pt x="1908250" y="44063"/>
                    <a:pt x="1908250" y="51435"/>
                  </a:cubicBezTo>
                  <a:cubicBezTo>
                    <a:pt x="1908250" y="57093"/>
                    <a:pt x="1905678" y="61379"/>
                    <a:pt x="1900535" y="64294"/>
                  </a:cubicBezTo>
                  <a:cubicBezTo>
                    <a:pt x="1904135" y="64637"/>
                    <a:pt x="1905850" y="67637"/>
                    <a:pt x="1905678" y="73295"/>
                  </a:cubicBezTo>
                  <a:cubicBezTo>
                    <a:pt x="1905507" y="77581"/>
                    <a:pt x="1902935" y="80153"/>
                    <a:pt x="1897963" y="81010"/>
                  </a:cubicBezTo>
                  <a:cubicBezTo>
                    <a:pt x="1897620" y="76724"/>
                    <a:pt x="1896334" y="74581"/>
                    <a:pt x="1894105" y="74581"/>
                  </a:cubicBezTo>
                  <a:cubicBezTo>
                    <a:pt x="1889819" y="74581"/>
                    <a:pt x="1887676" y="76724"/>
                    <a:pt x="1887676" y="81010"/>
                  </a:cubicBezTo>
                  <a:cubicBezTo>
                    <a:pt x="1887676" y="87182"/>
                    <a:pt x="1888019" y="90783"/>
                    <a:pt x="1888705" y="91812"/>
                  </a:cubicBezTo>
                  <a:cubicBezTo>
                    <a:pt x="1884590" y="90611"/>
                    <a:pt x="1882532" y="86154"/>
                    <a:pt x="1882532" y="78438"/>
                  </a:cubicBezTo>
                  <a:cubicBezTo>
                    <a:pt x="1882532" y="75181"/>
                    <a:pt x="1885961" y="68751"/>
                    <a:pt x="1892819" y="59150"/>
                  </a:cubicBezTo>
                  <a:cubicBezTo>
                    <a:pt x="1899677" y="49549"/>
                    <a:pt x="1903106" y="42262"/>
                    <a:pt x="1903106" y="37290"/>
                  </a:cubicBezTo>
                  <a:close/>
                  <a:moveTo>
                    <a:pt x="2517756" y="37290"/>
                  </a:moveTo>
                  <a:cubicBezTo>
                    <a:pt x="2521185" y="39348"/>
                    <a:pt x="2522900" y="44063"/>
                    <a:pt x="2522900" y="51435"/>
                  </a:cubicBezTo>
                  <a:cubicBezTo>
                    <a:pt x="2522900" y="57093"/>
                    <a:pt x="2520328" y="61379"/>
                    <a:pt x="2515185" y="64294"/>
                  </a:cubicBezTo>
                  <a:cubicBezTo>
                    <a:pt x="2518785" y="64637"/>
                    <a:pt x="2520500" y="67637"/>
                    <a:pt x="2520328" y="73295"/>
                  </a:cubicBezTo>
                  <a:cubicBezTo>
                    <a:pt x="2520157" y="77581"/>
                    <a:pt x="2517585" y="80153"/>
                    <a:pt x="2512613" y="81010"/>
                  </a:cubicBezTo>
                  <a:cubicBezTo>
                    <a:pt x="2512270" y="76724"/>
                    <a:pt x="2510984" y="74581"/>
                    <a:pt x="2508755" y="74581"/>
                  </a:cubicBezTo>
                  <a:cubicBezTo>
                    <a:pt x="2504469" y="74581"/>
                    <a:pt x="2502326" y="76724"/>
                    <a:pt x="2502326" y="81010"/>
                  </a:cubicBezTo>
                  <a:cubicBezTo>
                    <a:pt x="2502326" y="87182"/>
                    <a:pt x="2502669" y="90783"/>
                    <a:pt x="2503355" y="91811"/>
                  </a:cubicBezTo>
                  <a:cubicBezTo>
                    <a:pt x="2499240" y="90611"/>
                    <a:pt x="2497182" y="86154"/>
                    <a:pt x="2497182" y="78438"/>
                  </a:cubicBezTo>
                  <a:cubicBezTo>
                    <a:pt x="2497182" y="75181"/>
                    <a:pt x="2500611" y="68751"/>
                    <a:pt x="2507469" y="59150"/>
                  </a:cubicBezTo>
                  <a:cubicBezTo>
                    <a:pt x="2514327" y="49549"/>
                    <a:pt x="2517756" y="42262"/>
                    <a:pt x="2517756" y="37290"/>
                  </a:cubicBezTo>
                  <a:close/>
                  <a:moveTo>
                    <a:pt x="635226" y="0"/>
                  </a:moveTo>
                  <a:lnTo>
                    <a:pt x="642941" y="0"/>
                  </a:lnTo>
                  <a:lnTo>
                    <a:pt x="642941" y="174879"/>
                  </a:lnTo>
                  <a:lnTo>
                    <a:pt x="723952" y="174879"/>
                  </a:lnTo>
                  <a:lnTo>
                    <a:pt x="740958" y="181528"/>
                  </a:lnTo>
                  <a:lnTo>
                    <a:pt x="741149" y="181778"/>
                  </a:lnTo>
                  <a:lnTo>
                    <a:pt x="748383" y="198025"/>
                  </a:lnTo>
                  <a:cubicBezTo>
                    <a:pt x="748383" y="203340"/>
                    <a:pt x="746497" y="207883"/>
                    <a:pt x="742725" y="211655"/>
                  </a:cubicBezTo>
                  <a:cubicBezTo>
                    <a:pt x="738953" y="215427"/>
                    <a:pt x="734410" y="217313"/>
                    <a:pt x="729095" y="217313"/>
                  </a:cubicBezTo>
                  <a:cubicBezTo>
                    <a:pt x="727381" y="217313"/>
                    <a:pt x="724980" y="216670"/>
                    <a:pt x="721894" y="215384"/>
                  </a:cubicBezTo>
                  <a:cubicBezTo>
                    <a:pt x="718808" y="214098"/>
                    <a:pt x="716493" y="213455"/>
                    <a:pt x="714950" y="213455"/>
                  </a:cubicBezTo>
                  <a:cubicBezTo>
                    <a:pt x="712722" y="213455"/>
                    <a:pt x="708864" y="214741"/>
                    <a:pt x="703378" y="217313"/>
                  </a:cubicBezTo>
                  <a:cubicBezTo>
                    <a:pt x="703720" y="210455"/>
                    <a:pt x="706721" y="207026"/>
                    <a:pt x="712379" y="207026"/>
                  </a:cubicBezTo>
                  <a:cubicBezTo>
                    <a:pt x="712379" y="203254"/>
                    <a:pt x="713150" y="199739"/>
                    <a:pt x="714693" y="196482"/>
                  </a:cubicBezTo>
                  <a:cubicBezTo>
                    <a:pt x="716579" y="192367"/>
                    <a:pt x="719237" y="190310"/>
                    <a:pt x="722666" y="190310"/>
                  </a:cubicBezTo>
                  <a:cubicBezTo>
                    <a:pt x="726952" y="190310"/>
                    <a:pt x="729095" y="192881"/>
                    <a:pt x="729095" y="198025"/>
                  </a:cubicBezTo>
                  <a:cubicBezTo>
                    <a:pt x="725666" y="197168"/>
                    <a:pt x="724380" y="196739"/>
                    <a:pt x="725237" y="196739"/>
                  </a:cubicBezTo>
                  <a:cubicBezTo>
                    <a:pt x="722666" y="196739"/>
                    <a:pt x="721380" y="198453"/>
                    <a:pt x="721380" y="201882"/>
                  </a:cubicBezTo>
                  <a:cubicBezTo>
                    <a:pt x="721380" y="206169"/>
                    <a:pt x="723952" y="208312"/>
                    <a:pt x="729095" y="208312"/>
                  </a:cubicBezTo>
                  <a:cubicBezTo>
                    <a:pt x="731838" y="208312"/>
                    <a:pt x="734024" y="207112"/>
                    <a:pt x="735653" y="204711"/>
                  </a:cubicBezTo>
                  <a:cubicBezTo>
                    <a:pt x="737282" y="202311"/>
                    <a:pt x="738096" y="199654"/>
                    <a:pt x="738096" y="196739"/>
                  </a:cubicBezTo>
                  <a:cubicBezTo>
                    <a:pt x="738096" y="192796"/>
                    <a:pt x="736725" y="189452"/>
                    <a:pt x="733981" y="186709"/>
                  </a:cubicBezTo>
                  <a:cubicBezTo>
                    <a:pt x="731238" y="183966"/>
                    <a:pt x="727895" y="182594"/>
                    <a:pt x="723952" y="182594"/>
                  </a:cubicBezTo>
                  <a:lnTo>
                    <a:pt x="635226" y="182594"/>
                  </a:lnTo>
                  <a:close/>
                  <a:moveTo>
                    <a:pt x="614652" y="0"/>
                  </a:moveTo>
                  <a:lnTo>
                    <a:pt x="622367" y="0"/>
                  </a:lnTo>
                  <a:lnTo>
                    <a:pt x="622367" y="249460"/>
                  </a:lnTo>
                  <a:lnTo>
                    <a:pt x="871827" y="249460"/>
                  </a:lnTo>
                  <a:lnTo>
                    <a:pt x="871827" y="257175"/>
                  </a:lnTo>
                  <a:lnTo>
                    <a:pt x="614652" y="257175"/>
                  </a:lnTo>
                  <a:close/>
                  <a:moveTo>
                    <a:pt x="20574" y="0"/>
                  </a:moveTo>
                  <a:lnTo>
                    <a:pt x="28290" y="0"/>
                  </a:lnTo>
                  <a:lnTo>
                    <a:pt x="28290" y="174879"/>
                  </a:lnTo>
                  <a:lnTo>
                    <a:pt x="109300" y="174879"/>
                  </a:lnTo>
                  <a:lnTo>
                    <a:pt x="126306" y="181528"/>
                  </a:lnTo>
                  <a:lnTo>
                    <a:pt x="126496" y="181778"/>
                  </a:lnTo>
                  <a:lnTo>
                    <a:pt x="133731" y="198025"/>
                  </a:lnTo>
                  <a:cubicBezTo>
                    <a:pt x="133731" y="203340"/>
                    <a:pt x="131845" y="207883"/>
                    <a:pt x="128074" y="211655"/>
                  </a:cubicBezTo>
                  <a:cubicBezTo>
                    <a:pt x="124302" y="215427"/>
                    <a:pt x="119758" y="217313"/>
                    <a:pt x="114443" y="217313"/>
                  </a:cubicBezTo>
                  <a:cubicBezTo>
                    <a:pt x="112729" y="217313"/>
                    <a:pt x="110328" y="216670"/>
                    <a:pt x="107242" y="215384"/>
                  </a:cubicBezTo>
                  <a:cubicBezTo>
                    <a:pt x="104156" y="214098"/>
                    <a:pt x="101842" y="213455"/>
                    <a:pt x="100299" y="213455"/>
                  </a:cubicBezTo>
                  <a:cubicBezTo>
                    <a:pt x="98070" y="213455"/>
                    <a:pt x="94212" y="214741"/>
                    <a:pt x="88726" y="217313"/>
                  </a:cubicBezTo>
                  <a:cubicBezTo>
                    <a:pt x="89069" y="210455"/>
                    <a:pt x="92069" y="207026"/>
                    <a:pt x="97727" y="207026"/>
                  </a:cubicBezTo>
                  <a:cubicBezTo>
                    <a:pt x="97727" y="203254"/>
                    <a:pt x="98498" y="199739"/>
                    <a:pt x="100041" y="196482"/>
                  </a:cubicBezTo>
                  <a:cubicBezTo>
                    <a:pt x="101927" y="192367"/>
                    <a:pt x="104585" y="190310"/>
                    <a:pt x="108014" y="190310"/>
                  </a:cubicBezTo>
                  <a:cubicBezTo>
                    <a:pt x="112300" y="190310"/>
                    <a:pt x="114443" y="192881"/>
                    <a:pt x="114443" y="198025"/>
                  </a:cubicBezTo>
                  <a:cubicBezTo>
                    <a:pt x="111014" y="197168"/>
                    <a:pt x="109728" y="196739"/>
                    <a:pt x="110586" y="196739"/>
                  </a:cubicBezTo>
                  <a:cubicBezTo>
                    <a:pt x="108014" y="196739"/>
                    <a:pt x="106728" y="198453"/>
                    <a:pt x="106728" y="201882"/>
                  </a:cubicBezTo>
                  <a:cubicBezTo>
                    <a:pt x="106728" y="206169"/>
                    <a:pt x="109300" y="208312"/>
                    <a:pt x="114443" y="208312"/>
                  </a:cubicBezTo>
                  <a:cubicBezTo>
                    <a:pt x="117186" y="208312"/>
                    <a:pt x="119372" y="207112"/>
                    <a:pt x="121001" y="204711"/>
                  </a:cubicBezTo>
                  <a:cubicBezTo>
                    <a:pt x="122630" y="202311"/>
                    <a:pt x="123444" y="199654"/>
                    <a:pt x="123444" y="196739"/>
                  </a:cubicBezTo>
                  <a:cubicBezTo>
                    <a:pt x="123444" y="192796"/>
                    <a:pt x="122073" y="189452"/>
                    <a:pt x="119330" y="186709"/>
                  </a:cubicBezTo>
                  <a:cubicBezTo>
                    <a:pt x="116586" y="183966"/>
                    <a:pt x="113243" y="182594"/>
                    <a:pt x="109300" y="182594"/>
                  </a:cubicBezTo>
                  <a:lnTo>
                    <a:pt x="20574" y="182594"/>
                  </a:lnTo>
                  <a:close/>
                  <a:moveTo>
                    <a:pt x="0" y="0"/>
                  </a:moveTo>
                  <a:lnTo>
                    <a:pt x="7716" y="0"/>
                  </a:lnTo>
                  <a:lnTo>
                    <a:pt x="7716" y="249460"/>
                  </a:lnTo>
                  <a:lnTo>
                    <a:pt x="257175" y="249460"/>
                  </a:lnTo>
                  <a:lnTo>
                    <a:pt x="257175" y="257175"/>
                  </a:lnTo>
                  <a:lnTo>
                    <a:pt x="0" y="257175"/>
                  </a:lnTo>
                  <a:close/>
                  <a:moveTo>
                    <a:pt x="1249878" y="0"/>
                  </a:moveTo>
                  <a:lnTo>
                    <a:pt x="1257593" y="0"/>
                  </a:lnTo>
                  <a:lnTo>
                    <a:pt x="1257593" y="174879"/>
                  </a:lnTo>
                  <a:lnTo>
                    <a:pt x="1338604" y="174879"/>
                  </a:lnTo>
                  <a:lnTo>
                    <a:pt x="1355610" y="181528"/>
                  </a:lnTo>
                  <a:lnTo>
                    <a:pt x="1355801" y="181778"/>
                  </a:lnTo>
                  <a:lnTo>
                    <a:pt x="1363035" y="198025"/>
                  </a:lnTo>
                  <a:cubicBezTo>
                    <a:pt x="1363035" y="203340"/>
                    <a:pt x="1361149" y="207883"/>
                    <a:pt x="1357377" y="211655"/>
                  </a:cubicBezTo>
                  <a:cubicBezTo>
                    <a:pt x="1353605" y="215427"/>
                    <a:pt x="1349062" y="217313"/>
                    <a:pt x="1343747" y="217313"/>
                  </a:cubicBezTo>
                  <a:cubicBezTo>
                    <a:pt x="1342033" y="217313"/>
                    <a:pt x="1339632" y="216670"/>
                    <a:pt x="1336546" y="215384"/>
                  </a:cubicBezTo>
                  <a:cubicBezTo>
                    <a:pt x="1333460" y="214098"/>
                    <a:pt x="1331145" y="213455"/>
                    <a:pt x="1329602" y="213455"/>
                  </a:cubicBezTo>
                  <a:cubicBezTo>
                    <a:pt x="1327374" y="213455"/>
                    <a:pt x="1323516" y="214741"/>
                    <a:pt x="1318030" y="217313"/>
                  </a:cubicBezTo>
                  <a:cubicBezTo>
                    <a:pt x="1318372" y="210455"/>
                    <a:pt x="1321373" y="207026"/>
                    <a:pt x="1327031" y="207026"/>
                  </a:cubicBezTo>
                  <a:cubicBezTo>
                    <a:pt x="1327031" y="203254"/>
                    <a:pt x="1327802" y="199739"/>
                    <a:pt x="1329345" y="196482"/>
                  </a:cubicBezTo>
                  <a:cubicBezTo>
                    <a:pt x="1331231" y="192367"/>
                    <a:pt x="1333889" y="190310"/>
                    <a:pt x="1337318" y="190310"/>
                  </a:cubicBezTo>
                  <a:cubicBezTo>
                    <a:pt x="1341604" y="190310"/>
                    <a:pt x="1343747" y="192881"/>
                    <a:pt x="1343747" y="198025"/>
                  </a:cubicBezTo>
                  <a:cubicBezTo>
                    <a:pt x="1340318" y="197168"/>
                    <a:pt x="1339032" y="196739"/>
                    <a:pt x="1339889" y="196739"/>
                  </a:cubicBezTo>
                  <a:cubicBezTo>
                    <a:pt x="1337318" y="196739"/>
                    <a:pt x="1336032" y="198453"/>
                    <a:pt x="1336032" y="201882"/>
                  </a:cubicBezTo>
                  <a:cubicBezTo>
                    <a:pt x="1336032" y="206169"/>
                    <a:pt x="1338604" y="208312"/>
                    <a:pt x="1343747" y="208312"/>
                  </a:cubicBezTo>
                  <a:cubicBezTo>
                    <a:pt x="1346490" y="208312"/>
                    <a:pt x="1348676" y="207112"/>
                    <a:pt x="1350305" y="204711"/>
                  </a:cubicBezTo>
                  <a:cubicBezTo>
                    <a:pt x="1351934" y="202311"/>
                    <a:pt x="1352748" y="199654"/>
                    <a:pt x="1352748" y="196739"/>
                  </a:cubicBezTo>
                  <a:cubicBezTo>
                    <a:pt x="1352748" y="192796"/>
                    <a:pt x="1351377" y="189452"/>
                    <a:pt x="1348633" y="186709"/>
                  </a:cubicBezTo>
                  <a:cubicBezTo>
                    <a:pt x="1345890" y="183966"/>
                    <a:pt x="1342547" y="182594"/>
                    <a:pt x="1338604" y="182594"/>
                  </a:cubicBezTo>
                  <a:lnTo>
                    <a:pt x="1249878" y="182594"/>
                  </a:lnTo>
                  <a:close/>
                  <a:moveTo>
                    <a:pt x="1229304" y="0"/>
                  </a:moveTo>
                  <a:lnTo>
                    <a:pt x="1237019" y="0"/>
                  </a:lnTo>
                  <a:lnTo>
                    <a:pt x="1237019" y="249460"/>
                  </a:lnTo>
                  <a:lnTo>
                    <a:pt x="1486479" y="249460"/>
                  </a:lnTo>
                  <a:lnTo>
                    <a:pt x="1486479" y="257175"/>
                  </a:lnTo>
                  <a:lnTo>
                    <a:pt x="1229304" y="257175"/>
                  </a:lnTo>
                  <a:close/>
                  <a:moveTo>
                    <a:pt x="1864530" y="0"/>
                  </a:moveTo>
                  <a:lnTo>
                    <a:pt x="1872245" y="0"/>
                  </a:lnTo>
                  <a:lnTo>
                    <a:pt x="1872245" y="174879"/>
                  </a:lnTo>
                  <a:lnTo>
                    <a:pt x="1953256" y="174879"/>
                  </a:lnTo>
                  <a:lnTo>
                    <a:pt x="1970262" y="181528"/>
                  </a:lnTo>
                  <a:lnTo>
                    <a:pt x="1970453" y="181778"/>
                  </a:lnTo>
                  <a:lnTo>
                    <a:pt x="1977687" y="198025"/>
                  </a:lnTo>
                  <a:cubicBezTo>
                    <a:pt x="1977687" y="203340"/>
                    <a:pt x="1975801" y="207883"/>
                    <a:pt x="1972029" y="211655"/>
                  </a:cubicBezTo>
                  <a:cubicBezTo>
                    <a:pt x="1968257" y="215427"/>
                    <a:pt x="1963714" y="217313"/>
                    <a:pt x="1958399" y="217313"/>
                  </a:cubicBezTo>
                  <a:cubicBezTo>
                    <a:pt x="1956685" y="217313"/>
                    <a:pt x="1954284" y="216670"/>
                    <a:pt x="1951198" y="215384"/>
                  </a:cubicBezTo>
                  <a:cubicBezTo>
                    <a:pt x="1948112" y="214098"/>
                    <a:pt x="1945797" y="213455"/>
                    <a:pt x="1944254" y="213455"/>
                  </a:cubicBezTo>
                  <a:cubicBezTo>
                    <a:pt x="1942026" y="213455"/>
                    <a:pt x="1938168" y="214741"/>
                    <a:pt x="1932682" y="217313"/>
                  </a:cubicBezTo>
                  <a:cubicBezTo>
                    <a:pt x="1933024" y="210455"/>
                    <a:pt x="1936025" y="207026"/>
                    <a:pt x="1941683" y="207026"/>
                  </a:cubicBezTo>
                  <a:cubicBezTo>
                    <a:pt x="1941683" y="203254"/>
                    <a:pt x="1942454" y="199739"/>
                    <a:pt x="1943997" y="196482"/>
                  </a:cubicBezTo>
                  <a:cubicBezTo>
                    <a:pt x="1945883" y="192367"/>
                    <a:pt x="1948541" y="190310"/>
                    <a:pt x="1951970" y="190310"/>
                  </a:cubicBezTo>
                  <a:cubicBezTo>
                    <a:pt x="1956256" y="190310"/>
                    <a:pt x="1958399" y="192881"/>
                    <a:pt x="1958399" y="198025"/>
                  </a:cubicBezTo>
                  <a:cubicBezTo>
                    <a:pt x="1954970" y="197168"/>
                    <a:pt x="1953684" y="196739"/>
                    <a:pt x="1954541" y="196739"/>
                  </a:cubicBezTo>
                  <a:cubicBezTo>
                    <a:pt x="1951970" y="196739"/>
                    <a:pt x="1950684" y="198453"/>
                    <a:pt x="1950684" y="201882"/>
                  </a:cubicBezTo>
                  <a:cubicBezTo>
                    <a:pt x="1950684" y="206169"/>
                    <a:pt x="1953256" y="208312"/>
                    <a:pt x="1958399" y="208312"/>
                  </a:cubicBezTo>
                  <a:cubicBezTo>
                    <a:pt x="1961142" y="208312"/>
                    <a:pt x="1963328" y="207112"/>
                    <a:pt x="1964957" y="204711"/>
                  </a:cubicBezTo>
                  <a:cubicBezTo>
                    <a:pt x="1966586" y="202311"/>
                    <a:pt x="1967400" y="199654"/>
                    <a:pt x="1967400" y="196739"/>
                  </a:cubicBezTo>
                  <a:cubicBezTo>
                    <a:pt x="1967400" y="192796"/>
                    <a:pt x="1966029" y="189452"/>
                    <a:pt x="1963285" y="186709"/>
                  </a:cubicBezTo>
                  <a:cubicBezTo>
                    <a:pt x="1960542" y="183966"/>
                    <a:pt x="1957199" y="182594"/>
                    <a:pt x="1953256" y="182594"/>
                  </a:cubicBezTo>
                  <a:lnTo>
                    <a:pt x="1864530" y="182594"/>
                  </a:lnTo>
                  <a:close/>
                  <a:moveTo>
                    <a:pt x="1843956" y="0"/>
                  </a:moveTo>
                  <a:lnTo>
                    <a:pt x="1851671" y="0"/>
                  </a:lnTo>
                  <a:lnTo>
                    <a:pt x="1851671" y="249460"/>
                  </a:lnTo>
                  <a:lnTo>
                    <a:pt x="2101131" y="249460"/>
                  </a:lnTo>
                  <a:lnTo>
                    <a:pt x="2101131" y="257175"/>
                  </a:lnTo>
                  <a:lnTo>
                    <a:pt x="1843956" y="257175"/>
                  </a:lnTo>
                  <a:close/>
                  <a:moveTo>
                    <a:pt x="2479180" y="0"/>
                  </a:moveTo>
                  <a:lnTo>
                    <a:pt x="2486895" y="0"/>
                  </a:lnTo>
                  <a:lnTo>
                    <a:pt x="2486895" y="174879"/>
                  </a:lnTo>
                  <a:lnTo>
                    <a:pt x="2567906" y="174879"/>
                  </a:lnTo>
                  <a:lnTo>
                    <a:pt x="2584912" y="181528"/>
                  </a:lnTo>
                  <a:lnTo>
                    <a:pt x="2585103" y="181778"/>
                  </a:lnTo>
                  <a:lnTo>
                    <a:pt x="2592337" y="198025"/>
                  </a:lnTo>
                  <a:cubicBezTo>
                    <a:pt x="2592337" y="203340"/>
                    <a:pt x="2590451" y="207883"/>
                    <a:pt x="2586679" y="211655"/>
                  </a:cubicBezTo>
                  <a:cubicBezTo>
                    <a:pt x="2582907" y="215427"/>
                    <a:pt x="2578364" y="217313"/>
                    <a:pt x="2573049" y="217313"/>
                  </a:cubicBezTo>
                  <a:cubicBezTo>
                    <a:pt x="2571335" y="217313"/>
                    <a:pt x="2568934" y="216670"/>
                    <a:pt x="2565848" y="215384"/>
                  </a:cubicBezTo>
                  <a:cubicBezTo>
                    <a:pt x="2562762" y="214098"/>
                    <a:pt x="2560447" y="213455"/>
                    <a:pt x="2558904" y="213455"/>
                  </a:cubicBezTo>
                  <a:cubicBezTo>
                    <a:pt x="2556676" y="213455"/>
                    <a:pt x="2552818" y="214741"/>
                    <a:pt x="2547332" y="217313"/>
                  </a:cubicBezTo>
                  <a:cubicBezTo>
                    <a:pt x="2547674" y="210455"/>
                    <a:pt x="2550675" y="207026"/>
                    <a:pt x="2556333" y="207026"/>
                  </a:cubicBezTo>
                  <a:cubicBezTo>
                    <a:pt x="2556333" y="203254"/>
                    <a:pt x="2557104" y="199739"/>
                    <a:pt x="2558647" y="196482"/>
                  </a:cubicBezTo>
                  <a:cubicBezTo>
                    <a:pt x="2560533" y="192367"/>
                    <a:pt x="2563191" y="190310"/>
                    <a:pt x="2566620" y="190310"/>
                  </a:cubicBezTo>
                  <a:cubicBezTo>
                    <a:pt x="2570906" y="190310"/>
                    <a:pt x="2573049" y="192881"/>
                    <a:pt x="2573049" y="198025"/>
                  </a:cubicBezTo>
                  <a:cubicBezTo>
                    <a:pt x="2569620" y="197168"/>
                    <a:pt x="2568334" y="196739"/>
                    <a:pt x="2569191" y="196739"/>
                  </a:cubicBezTo>
                  <a:cubicBezTo>
                    <a:pt x="2566620" y="196739"/>
                    <a:pt x="2565334" y="198453"/>
                    <a:pt x="2565334" y="201882"/>
                  </a:cubicBezTo>
                  <a:cubicBezTo>
                    <a:pt x="2565334" y="206169"/>
                    <a:pt x="2567906" y="208312"/>
                    <a:pt x="2573049" y="208312"/>
                  </a:cubicBezTo>
                  <a:cubicBezTo>
                    <a:pt x="2575792" y="208312"/>
                    <a:pt x="2577978" y="207112"/>
                    <a:pt x="2579607" y="204711"/>
                  </a:cubicBezTo>
                  <a:cubicBezTo>
                    <a:pt x="2581236" y="202311"/>
                    <a:pt x="2582050" y="199654"/>
                    <a:pt x="2582050" y="196739"/>
                  </a:cubicBezTo>
                  <a:cubicBezTo>
                    <a:pt x="2582050" y="192796"/>
                    <a:pt x="2580679" y="189452"/>
                    <a:pt x="2577935" y="186709"/>
                  </a:cubicBezTo>
                  <a:cubicBezTo>
                    <a:pt x="2575192" y="183966"/>
                    <a:pt x="2571849" y="182594"/>
                    <a:pt x="2567906" y="182594"/>
                  </a:cubicBezTo>
                  <a:lnTo>
                    <a:pt x="2479180" y="182594"/>
                  </a:lnTo>
                  <a:close/>
                  <a:moveTo>
                    <a:pt x="2458606" y="0"/>
                  </a:moveTo>
                  <a:lnTo>
                    <a:pt x="2466321" y="0"/>
                  </a:lnTo>
                  <a:lnTo>
                    <a:pt x="2466321" y="249460"/>
                  </a:lnTo>
                  <a:lnTo>
                    <a:pt x="2715781" y="249460"/>
                  </a:lnTo>
                  <a:lnTo>
                    <a:pt x="2715781" y="257175"/>
                  </a:lnTo>
                  <a:lnTo>
                    <a:pt x="2458606" y="257175"/>
                  </a:ln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000" dirty="0"/>
            </a:p>
          </p:txBody>
        </p:sp>
        <p:sp>
          <p:nvSpPr>
            <p:cNvPr id="10" name="TextBox 9">
              <a:extLst>
                <a:ext uri="{FF2B5EF4-FFF2-40B4-BE49-F238E27FC236}">
                  <a16:creationId xmlns:a16="http://schemas.microsoft.com/office/drawing/2014/main" id="{780CD27F-6F5E-4282-B420-4CC19CF9A9C8}"/>
                </a:ext>
              </a:extLst>
            </p:cNvPr>
            <p:cNvSpPr txBox="1"/>
            <p:nvPr/>
          </p:nvSpPr>
          <p:spPr>
            <a:xfrm>
              <a:off x="4738108" y="6713105"/>
              <a:ext cx="2834640" cy="274320"/>
            </a:xfrm>
            <a:custGeom>
              <a:avLst/>
              <a:gdLst/>
              <a:ahLst/>
              <a:cxnLst/>
              <a:rect l="l" t="t" r="r" b="b"/>
              <a:pathLst>
                <a:path w="2715781" h="257175">
                  <a:moveTo>
                    <a:pt x="2510041" y="216027"/>
                  </a:moveTo>
                  <a:lnTo>
                    <a:pt x="2516471" y="216027"/>
                  </a:lnTo>
                  <a:cubicBezTo>
                    <a:pt x="2518871" y="216027"/>
                    <a:pt x="2520971" y="216927"/>
                    <a:pt x="2522771" y="218727"/>
                  </a:cubicBezTo>
                  <a:cubicBezTo>
                    <a:pt x="2524572" y="220528"/>
                    <a:pt x="2525472" y="222628"/>
                    <a:pt x="2525472" y="225028"/>
                  </a:cubicBezTo>
                  <a:lnTo>
                    <a:pt x="2525472" y="236601"/>
                  </a:lnTo>
                  <a:lnTo>
                    <a:pt x="2515185" y="236601"/>
                  </a:lnTo>
                  <a:cubicBezTo>
                    <a:pt x="2512270" y="236601"/>
                    <a:pt x="2509827" y="235615"/>
                    <a:pt x="2507855" y="233644"/>
                  </a:cubicBezTo>
                  <a:cubicBezTo>
                    <a:pt x="2505884" y="231672"/>
                    <a:pt x="2504898" y="229229"/>
                    <a:pt x="2504898" y="226314"/>
                  </a:cubicBezTo>
                  <a:lnTo>
                    <a:pt x="2504898" y="221171"/>
                  </a:lnTo>
                  <a:lnTo>
                    <a:pt x="2510041" y="221171"/>
                  </a:lnTo>
                  <a:close/>
                  <a:moveTo>
                    <a:pt x="2489467" y="216027"/>
                  </a:moveTo>
                  <a:lnTo>
                    <a:pt x="2494611" y="216027"/>
                  </a:lnTo>
                  <a:lnTo>
                    <a:pt x="2494611" y="222456"/>
                  </a:lnTo>
                  <a:lnTo>
                    <a:pt x="2501040" y="222456"/>
                  </a:lnTo>
                  <a:lnTo>
                    <a:pt x="2501040" y="226314"/>
                  </a:lnTo>
                  <a:cubicBezTo>
                    <a:pt x="2501040" y="228886"/>
                    <a:pt x="2500183" y="231243"/>
                    <a:pt x="2498468" y="233386"/>
                  </a:cubicBezTo>
                  <a:cubicBezTo>
                    <a:pt x="2496754" y="235529"/>
                    <a:pt x="2494611" y="236601"/>
                    <a:pt x="2492039" y="236601"/>
                  </a:cubicBezTo>
                  <a:lnTo>
                    <a:pt x="2479180" y="236601"/>
                  </a:lnTo>
                  <a:lnTo>
                    <a:pt x="2479180" y="228886"/>
                  </a:lnTo>
                  <a:cubicBezTo>
                    <a:pt x="2479180" y="220313"/>
                    <a:pt x="2482609" y="216027"/>
                    <a:pt x="2489467" y="216027"/>
                  </a:cubicBezTo>
                  <a:close/>
                  <a:moveTo>
                    <a:pt x="1895391" y="216027"/>
                  </a:moveTo>
                  <a:lnTo>
                    <a:pt x="1901821" y="216027"/>
                  </a:lnTo>
                  <a:cubicBezTo>
                    <a:pt x="1904221" y="216027"/>
                    <a:pt x="1906321" y="216927"/>
                    <a:pt x="1908121" y="218727"/>
                  </a:cubicBezTo>
                  <a:cubicBezTo>
                    <a:pt x="1909922" y="220528"/>
                    <a:pt x="1910822" y="222628"/>
                    <a:pt x="1910822" y="225028"/>
                  </a:cubicBezTo>
                  <a:lnTo>
                    <a:pt x="1910822" y="236601"/>
                  </a:lnTo>
                  <a:lnTo>
                    <a:pt x="1900535" y="236601"/>
                  </a:lnTo>
                  <a:cubicBezTo>
                    <a:pt x="1897620" y="236601"/>
                    <a:pt x="1895177" y="235615"/>
                    <a:pt x="1893205" y="233644"/>
                  </a:cubicBezTo>
                  <a:cubicBezTo>
                    <a:pt x="1891234" y="231672"/>
                    <a:pt x="1890248" y="229229"/>
                    <a:pt x="1890248" y="226314"/>
                  </a:cubicBezTo>
                  <a:lnTo>
                    <a:pt x="1890248" y="221171"/>
                  </a:lnTo>
                  <a:lnTo>
                    <a:pt x="1895391" y="221171"/>
                  </a:lnTo>
                  <a:close/>
                  <a:moveTo>
                    <a:pt x="1874817" y="216027"/>
                  </a:moveTo>
                  <a:lnTo>
                    <a:pt x="1879961" y="216027"/>
                  </a:lnTo>
                  <a:lnTo>
                    <a:pt x="1879961" y="222456"/>
                  </a:lnTo>
                  <a:lnTo>
                    <a:pt x="1886390" y="222456"/>
                  </a:lnTo>
                  <a:lnTo>
                    <a:pt x="1886390" y="226314"/>
                  </a:lnTo>
                  <a:cubicBezTo>
                    <a:pt x="1886390" y="228886"/>
                    <a:pt x="1885533" y="231243"/>
                    <a:pt x="1883818" y="233386"/>
                  </a:cubicBezTo>
                  <a:cubicBezTo>
                    <a:pt x="1882104" y="235529"/>
                    <a:pt x="1879961" y="236601"/>
                    <a:pt x="1877389" y="236601"/>
                  </a:cubicBezTo>
                  <a:lnTo>
                    <a:pt x="1864530" y="236601"/>
                  </a:lnTo>
                  <a:lnTo>
                    <a:pt x="1864530" y="228886"/>
                  </a:lnTo>
                  <a:cubicBezTo>
                    <a:pt x="1864530" y="220313"/>
                    <a:pt x="1867959" y="216027"/>
                    <a:pt x="1874817" y="216027"/>
                  </a:cubicBezTo>
                  <a:close/>
                  <a:moveTo>
                    <a:pt x="1280739" y="216027"/>
                  </a:moveTo>
                  <a:lnTo>
                    <a:pt x="1287169" y="216027"/>
                  </a:lnTo>
                  <a:cubicBezTo>
                    <a:pt x="1289569" y="216027"/>
                    <a:pt x="1291669" y="216927"/>
                    <a:pt x="1293469" y="218727"/>
                  </a:cubicBezTo>
                  <a:cubicBezTo>
                    <a:pt x="1295270" y="220528"/>
                    <a:pt x="1296170" y="222628"/>
                    <a:pt x="1296170" y="225028"/>
                  </a:cubicBezTo>
                  <a:lnTo>
                    <a:pt x="1296170" y="236601"/>
                  </a:lnTo>
                  <a:lnTo>
                    <a:pt x="1285883" y="236601"/>
                  </a:lnTo>
                  <a:cubicBezTo>
                    <a:pt x="1282968" y="236601"/>
                    <a:pt x="1280525" y="235615"/>
                    <a:pt x="1278553" y="233644"/>
                  </a:cubicBezTo>
                  <a:cubicBezTo>
                    <a:pt x="1276582" y="231672"/>
                    <a:pt x="1275596" y="229229"/>
                    <a:pt x="1275596" y="226314"/>
                  </a:cubicBezTo>
                  <a:lnTo>
                    <a:pt x="1275596" y="221171"/>
                  </a:lnTo>
                  <a:lnTo>
                    <a:pt x="1280739" y="221171"/>
                  </a:lnTo>
                  <a:close/>
                  <a:moveTo>
                    <a:pt x="1260165" y="216027"/>
                  </a:moveTo>
                  <a:lnTo>
                    <a:pt x="1265309" y="216027"/>
                  </a:lnTo>
                  <a:lnTo>
                    <a:pt x="1265309" y="222456"/>
                  </a:lnTo>
                  <a:lnTo>
                    <a:pt x="1271738" y="222456"/>
                  </a:lnTo>
                  <a:lnTo>
                    <a:pt x="1271738" y="226314"/>
                  </a:lnTo>
                  <a:cubicBezTo>
                    <a:pt x="1271738" y="228886"/>
                    <a:pt x="1270881" y="231243"/>
                    <a:pt x="1269166" y="233386"/>
                  </a:cubicBezTo>
                  <a:cubicBezTo>
                    <a:pt x="1267452" y="235529"/>
                    <a:pt x="1265309" y="236601"/>
                    <a:pt x="1262737" y="236601"/>
                  </a:cubicBezTo>
                  <a:lnTo>
                    <a:pt x="1249878" y="236601"/>
                  </a:lnTo>
                  <a:lnTo>
                    <a:pt x="1249878" y="228886"/>
                  </a:lnTo>
                  <a:cubicBezTo>
                    <a:pt x="1249878" y="220313"/>
                    <a:pt x="1253307" y="216027"/>
                    <a:pt x="1260165" y="216027"/>
                  </a:cubicBezTo>
                  <a:close/>
                  <a:moveTo>
                    <a:pt x="666087" y="216027"/>
                  </a:moveTo>
                  <a:lnTo>
                    <a:pt x="672517" y="216027"/>
                  </a:lnTo>
                  <a:cubicBezTo>
                    <a:pt x="674917" y="216027"/>
                    <a:pt x="677017" y="216927"/>
                    <a:pt x="678817" y="218727"/>
                  </a:cubicBezTo>
                  <a:cubicBezTo>
                    <a:pt x="680618" y="220528"/>
                    <a:pt x="681518" y="222628"/>
                    <a:pt x="681518" y="225028"/>
                  </a:cubicBezTo>
                  <a:lnTo>
                    <a:pt x="681518" y="236601"/>
                  </a:lnTo>
                  <a:lnTo>
                    <a:pt x="671231" y="236601"/>
                  </a:lnTo>
                  <a:cubicBezTo>
                    <a:pt x="668316" y="236601"/>
                    <a:pt x="665873" y="235615"/>
                    <a:pt x="663901" y="233644"/>
                  </a:cubicBezTo>
                  <a:cubicBezTo>
                    <a:pt x="661930" y="231672"/>
                    <a:pt x="660944" y="229229"/>
                    <a:pt x="660944" y="226314"/>
                  </a:cubicBezTo>
                  <a:lnTo>
                    <a:pt x="660944" y="221171"/>
                  </a:lnTo>
                  <a:lnTo>
                    <a:pt x="666087" y="221171"/>
                  </a:lnTo>
                  <a:close/>
                  <a:moveTo>
                    <a:pt x="645513" y="216027"/>
                  </a:moveTo>
                  <a:lnTo>
                    <a:pt x="650657" y="216027"/>
                  </a:lnTo>
                  <a:lnTo>
                    <a:pt x="650657" y="222456"/>
                  </a:lnTo>
                  <a:lnTo>
                    <a:pt x="657086" y="222456"/>
                  </a:lnTo>
                  <a:lnTo>
                    <a:pt x="657086" y="226314"/>
                  </a:lnTo>
                  <a:cubicBezTo>
                    <a:pt x="657086" y="228886"/>
                    <a:pt x="656229" y="231243"/>
                    <a:pt x="654514" y="233386"/>
                  </a:cubicBezTo>
                  <a:cubicBezTo>
                    <a:pt x="652800" y="235529"/>
                    <a:pt x="650657" y="236601"/>
                    <a:pt x="648085" y="236601"/>
                  </a:cubicBezTo>
                  <a:lnTo>
                    <a:pt x="635226" y="236601"/>
                  </a:lnTo>
                  <a:lnTo>
                    <a:pt x="635226" y="228886"/>
                  </a:lnTo>
                  <a:cubicBezTo>
                    <a:pt x="635226" y="220313"/>
                    <a:pt x="638655" y="216027"/>
                    <a:pt x="645513" y="216027"/>
                  </a:cubicBezTo>
                  <a:close/>
                  <a:moveTo>
                    <a:pt x="51435" y="216027"/>
                  </a:moveTo>
                  <a:lnTo>
                    <a:pt x="57865" y="216027"/>
                  </a:lnTo>
                  <a:cubicBezTo>
                    <a:pt x="60265" y="216027"/>
                    <a:pt x="62365" y="216927"/>
                    <a:pt x="64166" y="218727"/>
                  </a:cubicBezTo>
                  <a:cubicBezTo>
                    <a:pt x="65966" y="220528"/>
                    <a:pt x="66866" y="222628"/>
                    <a:pt x="66866" y="225028"/>
                  </a:cubicBezTo>
                  <a:lnTo>
                    <a:pt x="66866" y="236601"/>
                  </a:lnTo>
                  <a:lnTo>
                    <a:pt x="56579" y="236601"/>
                  </a:lnTo>
                  <a:cubicBezTo>
                    <a:pt x="53664" y="236601"/>
                    <a:pt x="51221" y="235615"/>
                    <a:pt x="49249" y="233644"/>
                  </a:cubicBezTo>
                  <a:cubicBezTo>
                    <a:pt x="47278" y="231672"/>
                    <a:pt x="46292" y="229229"/>
                    <a:pt x="46292" y="226314"/>
                  </a:cubicBezTo>
                  <a:lnTo>
                    <a:pt x="46292" y="221171"/>
                  </a:lnTo>
                  <a:lnTo>
                    <a:pt x="51435" y="221171"/>
                  </a:lnTo>
                  <a:close/>
                  <a:moveTo>
                    <a:pt x="30861" y="216027"/>
                  </a:moveTo>
                  <a:lnTo>
                    <a:pt x="36005" y="216027"/>
                  </a:lnTo>
                  <a:lnTo>
                    <a:pt x="36005" y="222456"/>
                  </a:lnTo>
                  <a:lnTo>
                    <a:pt x="42434" y="222456"/>
                  </a:lnTo>
                  <a:lnTo>
                    <a:pt x="42434" y="226314"/>
                  </a:lnTo>
                  <a:cubicBezTo>
                    <a:pt x="42434" y="228886"/>
                    <a:pt x="41577" y="231243"/>
                    <a:pt x="39863" y="233386"/>
                  </a:cubicBezTo>
                  <a:cubicBezTo>
                    <a:pt x="38148" y="235529"/>
                    <a:pt x="36005" y="236601"/>
                    <a:pt x="33433" y="236601"/>
                  </a:cubicBezTo>
                  <a:lnTo>
                    <a:pt x="20574" y="236601"/>
                  </a:lnTo>
                  <a:lnTo>
                    <a:pt x="20574" y="228886"/>
                  </a:lnTo>
                  <a:cubicBezTo>
                    <a:pt x="20574" y="220313"/>
                    <a:pt x="24003" y="216027"/>
                    <a:pt x="30861" y="216027"/>
                  </a:cubicBezTo>
                  <a:close/>
                  <a:moveTo>
                    <a:pt x="2497182" y="208312"/>
                  </a:moveTo>
                  <a:lnTo>
                    <a:pt x="2507469" y="208312"/>
                  </a:lnTo>
                  <a:lnTo>
                    <a:pt x="2507469" y="218599"/>
                  </a:lnTo>
                  <a:lnTo>
                    <a:pt x="2497182" y="218599"/>
                  </a:lnTo>
                  <a:close/>
                  <a:moveTo>
                    <a:pt x="1882532" y="208312"/>
                  </a:moveTo>
                  <a:lnTo>
                    <a:pt x="1892819" y="208312"/>
                  </a:lnTo>
                  <a:lnTo>
                    <a:pt x="1892819" y="218599"/>
                  </a:lnTo>
                  <a:lnTo>
                    <a:pt x="1882532" y="218599"/>
                  </a:lnTo>
                  <a:close/>
                  <a:moveTo>
                    <a:pt x="1267880" y="208312"/>
                  </a:moveTo>
                  <a:lnTo>
                    <a:pt x="1278167" y="208312"/>
                  </a:lnTo>
                  <a:lnTo>
                    <a:pt x="1278167" y="218599"/>
                  </a:lnTo>
                  <a:lnTo>
                    <a:pt x="1267880" y="218599"/>
                  </a:lnTo>
                  <a:close/>
                  <a:moveTo>
                    <a:pt x="653228" y="208312"/>
                  </a:moveTo>
                  <a:lnTo>
                    <a:pt x="663515" y="208312"/>
                  </a:lnTo>
                  <a:lnTo>
                    <a:pt x="663515" y="218599"/>
                  </a:lnTo>
                  <a:lnTo>
                    <a:pt x="653228" y="218599"/>
                  </a:lnTo>
                  <a:close/>
                  <a:moveTo>
                    <a:pt x="38577" y="208312"/>
                  </a:moveTo>
                  <a:lnTo>
                    <a:pt x="48864" y="208312"/>
                  </a:lnTo>
                  <a:lnTo>
                    <a:pt x="48864" y="218599"/>
                  </a:lnTo>
                  <a:lnTo>
                    <a:pt x="38577" y="218599"/>
                  </a:lnTo>
                  <a:close/>
                  <a:moveTo>
                    <a:pt x="2664346" y="190310"/>
                  </a:moveTo>
                  <a:cubicBezTo>
                    <a:pt x="2668632" y="190310"/>
                    <a:pt x="2672490" y="192453"/>
                    <a:pt x="2675919" y="196739"/>
                  </a:cubicBezTo>
                  <a:cubicBezTo>
                    <a:pt x="2671290" y="196739"/>
                    <a:pt x="2664861" y="200168"/>
                    <a:pt x="2656631" y="207026"/>
                  </a:cubicBezTo>
                  <a:cubicBezTo>
                    <a:pt x="2650459" y="214741"/>
                    <a:pt x="2644029" y="218599"/>
                    <a:pt x="2637343" y="218599"/>
                  </a:cubicBezTo>
                  <a:cubicBezTo>
                    <a:pt x="2628770" y="218599"/>
                    <a:pt x="2623198" y="215941"/>
                    <a:pt x="2620626" y="210626"/>
                  </a:cubicBezTo>
                  <a:cubicBezTo>
                    <a:pt x="2624055" y="212512"/>
                    <a:pt x="2627656" y="213455"/>
                    <a:pt x="2631428" y="213455"/>
                  </a:cubicBezTo>
                  <a:cubicBezTo>
                    <a:pt x="2637086" y="213455"/>
                    <a:pt x="2639915" y="210884"/>
                    <a:pt x="2639915" y="205740"/>
                  </a:cubicBezTo>
                  <a:cubicBezTo>
                    <a:pt x="2639915" y="201454"/>
                    <a:pt x="2637771" y="199311"/>
                    <a:pt x="2633485" y="199311"/>
                  </a:cubicBezTo>
                  <a:cubicBezTo>
                    <a:pt x="2636400" y="195710"/>
                    <a:pt x="2638972" y="193996"/>
                    <a:pt x="2641200" y="194167"/>
                  </a:cubicBezTo>
                  <a:cubicBezTo>
                    <a:pt x="2644801" y="194339"/>
                    <a:pt x="2647373" y="195624"/>
                    <a:pt x="2648916" y="198025"/>
                  </a:cubicBezTo>
                  <a:cubicBezTo>
                    <a:pt x="2654916" y="192881"/>
                    <a:pt x="2660060" y="190310"/>
                    <a:pt x="2664346" y="190310"/>
                  </a:cubicBezTo>
                  <a:close/>
                  <a:moveTo>
                    <a:pt x="2515185" y="190310"/>
                  </a:moveTo>
                  <a:lnTo>
                    <a:pt x="2525472" y="190310"/>
                  </a:lnTo>
                  <a:lnTo>
                    <a:pt x="2525472" y="200597"/>
                  </a:lnTo>
                  <a:cubicBezTo>
                    <a:pt x="2525472" y="203854"/>
                    <a:pt x="2524357" y="206597"/>
                    <a:pt x="2522128" y="208826"/>
                  </a:cubicBezTo>
                  <a:cubicBezTo>
                    <a:pt x="2519900" y="211055"/>
                    <a:pt x="2517156" y="212169"/>
                    <a:pt x="2513899" y="212169"/>
                  </a:cubicBezTo>
                  <a:lnTo>
                    <a:pt x="2510041" y="212169"/>
                  </a:lnTo>
                  <a:lnTo>
                    <a:pt x="2510041" y="205740"/>
                  </a:lnTo>
                  <a:lnTo>
                    <a:pt x="2504898" y="205740"/>
                  </a:lnTo>
                  <a:lnTo>
                    <a:pt x="2504898" y="198025"/>
                  </a:lnTo>
                  <a:cubicBezTo>
                    <a:pt x="2504898" y="192881"/>
                    <a:pt x="2508327" y="190310"/>
                    <a:pt x="2515185" y="190310"/>
                  </a:cubicBezTo>
                  <a:close/>
                  <a:moveTo>
                    <a:pt x="2479180" y="190310"/>
                  </a:moveTo>
                  <a:lnTo>
                    <a:pt x="2490753" y="190310"/>
                  </a:lnTo>
                  <a:cubicBezTo>
                    <a:pt x="2493325" y="190310"/>
                    <a:pt x="2495682" y="191167"/>
                    <a:pt x="2497825" y="192881"/>
                  </a:cubicBezTo>
                  <a:cubicBezTo>
                    <a:pt x="2499969" y="194596"/>
                    <a:pt x="2501040" y="196739"/>
                    <a:pt x="2501040" y="199311"/>
                  </a:cubicBezTo>
                  <a:lnTo>
                    <a:pt x="2501040" y="205740"/>
                  </a:lnTo>
                  <a:lnTo>
                    <a:pt x="2494611" y="205740"/>
                  </a:lnTo>
                  <a:lnTo>
                    <a:pt x="2494611" y="212169"/>
                  </a:lnTo>
                  <a:lnTo>
                    <a:pt x="2490753" y="212169"/>
                  </a:lnTo>
                  <a:cubicBezTo>
                    <a:pt x="2487838" y="212169"/>
                    <a:pt x="2485181" y="211355"/>
                    <a:pt x="2482781" y="209726"/>
                  </a:cubicBezTo>
                  <a:cubicBezTo>
                    <a:pt x="2480380" y="208097"/>
                    <a:pt x="2479180" y="205911"/>
                    <a:pt x="2479180" y="203168"/>
                  </a:cubicBezTo>
                  <a:close/>
                  <a:moveTo>
                    <a:pt x="2049696" y="190310"/>
                  </a:moveTo>
                  <a:cubicBezTo>
                    <a:pt x="2053982" y="190310"/>
                    <a:pt x="2057840" y="192453"/>
                    <a:pt x="2061269" y="196739"/>
                  </a:cubicBezTo>
                  <a:cubicBezTo>
                    <a:pt x="2056640" y="196739"/>
                    <a:pt x="2050211" y="200168"/>
                    <a:pt x="2041981" y="207026"/>
                  </a:cubicBezTo>
                  <a:cubicBezTo>
                    <a:pt x="2035809" y="214741"/>
                    <a:pt x="2029379" y="218599"/>
                    <a:pt x="2022693" y="218599"/>
                  </a:cubicBezTo>
                  <a:cubicBezTo>
                    <a:pt x="2014120" y="218599"/>
                    <a:pt x="2008548" y="215941"/>
                    <a:pt x="2005976" y="210626"/>
                  </a:cubicBezTo>
                  <a:cubicBezTo>
                    <a:pt x="2009405" y="212512"/>
                    <a:pt x="2013006" y="213455"/>
                    <a:pt x="2016778" y="213455"/>
                  </a:cubicBezTo>
                  <a:cubicBezTo>
                    <a:pt x="2022436" y="213455"/>
                    <a:pt x="2025265" y="210884"/>
                    <a:pt x="2025265" y="205740"/>
                  </a:cubicBezTo>
                  <a:cubicBezTo>
                    <a:pt x="2025265" y="201454"/>
                    <a:pt x="2023121" y="199311"/>
                    <a:pt x="2018835" y="199311"/>
                  </a:cubicBezTo>
                  <a:cubicBezTo>
                    <a:pt x="2021750" y="195710"/>
                    <a:pt x="2024322" y="193996"/>
                    <a:pt x="2026550" y="194167"/>
                  </a:cubicBezTo>
                  <a:cubicBezTo>
                    <a:pt x="2030151" y="194339"/>
                    <a:pt x="2032723" y="195624"/>
                    <a:pt x="2034266" y="198025"/>
                  </a:cubicBezTo>
                  <a:cubicBezTo>
                    <a:pt x="2040266" y="192881"/>
                    <a:pt x="2045410" y="190310"/>
                    <a:pt x="2049696" y="190310"/>
                  </a:cubicBezTo>
                  <a:close/>
                  <a:moveTo>
                    <a:pt x="1900535" y="190310"/>
                  </a:moveTo>
                  <a:lnTo>
                    <a:pt x="1910822" y="190310"/>
                  </a:lnTo>
                  <a:lnTo>
                    <a:pt x="1910822" y="200597"/>
                  </a:lnTo>
                  <a:cubicBezTo>
                    <a:pt x="1910822" y="203854"/>
                    <a:pt x="1909707" y="206597"/>
                    <a:pt x="1907478" y="208826"/>
                  </a:cubicBezTo>
                  <a:cubicBezTo>
                    <a:pt x="1905250" y="211055"/>
                    <a:pt x="1902506" y="212169"/>
                    <a:pt x="1899249" y="212169"/>
                  </a:cubicBezTo>
                  <a:lnTo>
                    <a:pt x="1895391" y="212169"/>
                  </a:lnTo>
                  <a:lnTo>
                    <a:pt x="1895391" y="205740"/>
                  </a:lnTo>
                  <a:lnTo>
                    <a:pt x="1890248" y="205740"/>
                  </a:lnTo>
                  <a:lnTo>
                    <a:pt x="1890248" y="198025"/>
                  </a:lnTo>
                  <a:cubicBezTo>
                    <a:pt x="1890248" y="192881"/>
                    <a:pt x="1893677" y="190310"/>
                    <a:pt x="1900535" y="190310"/>
                  </a:cubicBezTo>
                  <a:close/>
                  <a:moveTo>
                    <a:pt x="1864530" y="190310"/>
                  </a:moveTo>
                  <a:lnTo>
                    <a:pt x="1876103" y="190310"/>
                  </a:lnTo>
                  <a:cubicBezTo>
                    <a:pt x="1878675" y="190310"/>
                    <a:pt x="1881032" y="191167"/>
                    <a:pt x="1883175" y="192881"/>
                  </a:cubicBezTo>
                  <a:cubicBezTo>
                    <a:pt x="1885319" y="194596"/>
                    <a:pt x="1886390" y="196739"/>
                    <a:pt x="1886390" y="199311"/>
                  </a:cubicBezTo>
                  <a:lnTo>
                    <a:pt x="1886390" y="205740"/>
                  </a:lnTo>
                  <a:lnTo>
                    <a:pt x="1879961" y="205740"/>
                  </a:lnTo>
                  <a:lnTo>
                    <a:pt x="1879961" y="212169"/>
                  </a:lnTo>
                  <a:lnTo>
                    <a:pt x="1876103" y="212169"/>
                  </a:lnTo>
                  <a:cubicBezTo>
                    <a:pt x="1873188" y="212169"/>
                    <a:pt x="1870531" y="211355"/>
                    <a:pt x="1868131" y="209726"/>
                  </a:cubicBezTo>
                  <a:cubicBezTo>
                    <a:pt x="1865730" y="208097"/>
                    <a:pt x="1864530" y="205911"/>
                    <a:pt x="1864530" y="203168"/>
                  </a:cubicBezTo>
                  <a:close/>
                  <a:moveTo>
                    <a:pt x="1435044" y="190310"/>
                  </a:moveTo>
                  <a:cubicBezTo>
                    <a:pt x="1439330" y="190310"/>
                    <a:pt x="1443188" y="192453"/>
                    <a:pt x="1446617" y="196739"/>
                  </a:cubicBezTo>
                  <a:cubicBezTo>
                    <a:pt x="1441988" y="196739"/>
                    <a:pt x="1435559" y="200168"/>
                    <a:pt x="1427329" y="207026"/>
                  </a:cubicBezTo>
                  <a:cubicBezTo>
                    <a:pt x="1421157" y="214741"/>
                    <a:pt x="1414727" y="218599"/>
                    <a:pt x="1408041" y="218599"/>
                  </a:cubicBezTo>
                  <a:cubicBezTo>
                    <a:pt x="1399468" y="218599"/>
                    <a:pt x="1393896" y="215941"/>
                    <a:pt x="1391324" y="210626"/>
                  </a:cubicBezTo>
                  <a:cubicBezTo>
                    <a:pt x="1394753" y="212512"/>
                    <a:pt x="1398354" y="213455"/>
                    <a:pt x="1402126" y="213455"/>
                  </a:cubicBezTo>
                  <a:cubicBezTo>
                    <a:pt x="1407784" y="213455"/>
                    <a:pt x="1410613" y="210884"/>
                    <a:pt x="1410613" y="205740"/>
                  </a:cubicBezTo>
                  <a:cubicBezTo>
                    <a:pt x="1410613" y="201454"/>
                    <a:pt x="1408469" y="199311"/>
                    <a:pt x="1404183" y="199311"/>
                  </a:cubicBezTo>
                  <a:cubicBezTo>
                    <a:pt x="1407098" y="195710"/>
                    <a:pt x="1409670" y="193996"/>
                    <a:pt x="1411898" y="194167"/>
                  </a:cubicBezTo>
                  <a:cubicBezTo>
                    <a:pt x="1415499" y="194339"/>
                    <a:pt x="1418071" y="195624"/>
                    <a:pt x="1419614" y="198025"/>
                  </a:cubicBezTo>
                  <a:cubicBezTo>
                    <a:pt x="1425614" y="192881"/>
                    <a:pt x="1430758" y="190310"/>
                    <a:pt x="1435044" y="190310"/>
                  </a:cubicBezTo>
                  <a:close/>
                  <a:moveTo>
                    <a:pt x="1285883" y="190310"/>
                  </a:moveTo>
                  <a:lnTo>
                    <a:pt x="1296170" y="190310"/>
                  </a:lnTo>
                  <a:lnTo>
                    <a:pt x="1296170" y="200597"/>
                  </a:lnTo>
                  <a:cubicBezTo>
                    <a:pt x="1296170" y="203854"/>
                    <a:pt x="1295055" y="206597"/>
                    <a:pt x="1292826" y="208826"/>
                  </a:cubicBezTo>
                  <a:cubicBezTo>
                    <a:pt x="1290598" y="211055"/>
                    <a:pt x="1287854" y="212169"/>
                    <a:pt x="1284597" y="212169"/>
                  </a:cubicBezTo>
                  <a:lnTo>
                    <a:pt x="1280739" y="212169"/>
                  </a:lnTo>
                  <a:lnTo>
                    <a:pt x="1280739" y="205740"/>
                  </a:lnTo>
                  <a:lnTo>
                    <a:pt x="1275596" y="205740"/>
                  </a:lnTo>
                  <a:lnTo>
                    <a:pt x="1275596" y="198025"/>
                  </a:lnTo>
                  <a:cubicBezTo>
                    <a:pt x="1275596" y="192881"/>
                    <a:pt x="1279025" y="190310"/>
                    <a:pt x="1285883" y="190310"/>
                  </a:cubicBezTo>
                  <a:close/>
                  <a:moveTo>
                    <a:pt x="1249878" y="190310"/>
                  </a:moveTo>
                  <a:lnTo>
                    <a:pt x="1261451" y="190310"/>
                  </a:lnTo>
                  <a:cubicBezTo>
                    <a:pt x="1264023" y="190310"/>
                    <a:pt x="1266380" y="191167"/>
                    <a:pt x="1268523" y="192881"/>
                  </a:cubicBezTo>
                  <a:cubicBezTo>
                    <a:pt x="1270667" y="194596"/>
                    <a:pt x="1271738" y="196739"/>
                    <a:pt x="1271738" y="199311"/>
                  </a:cubicBezTo>
                  <a:lnTo>
                    <a:pt x="1271738" y="205740"/>
                  </a:lnTo>
                  <a:lnTo>
                    <a:pt x="1265309" y="205740"/>
                  </a:lnTo>
                  <a:lnTo>
                    <a:pt x="1265309" y="212169"/>
                  </a:lnTo>
                  <a:lnTo>
                    <a:pt x="1261451" y="212169"/>
                  </a:lnTo>
                  <a:cubicBezTo>
                    <a:pt x="1258536" y="212169"/>
                    <a:pt x="1255879" y="211355"/>
                    <a:pt x="1253479" y="209726"/>
                  </a:cubicBezTo>
                  <a:cubicBezTo>
                    <a:pt x="1251078" y="208097"/>
                    <a:pt x="1249878" y="205911"/>
                    <a:pt x="1249878" y="203168"/>
                  </a:cubicBezTo>
                  <a:close/>
                  <a:moveTo>
                    <a:pt x="820392" y="190310"/>
                  </a:moveTo>
                  <a:cubicBezTo>
                    <a:pt x="824678" y="190310"/>
                    <a:pt x="828536" y="192453"/>
                    <a:pt x="831965" y="196739"/>
                  </a:cubicBezTo>
                  <a:cubicBezTo>
                    <a:pt x="827336" y="196739"/>
                    <a:pt x="820907" y="200168"/>
                    <a:pt x="812677" y="207026"/>
                  </a:cubicBezTo>
                  <a:cubicBezTo>
                    <a:pt x="806505" y="214741"/>
                    <a:pt x="800075" y="218599"/>
                    <a:pt x="793389" y="218599"/>
                  </a:cubicBezTo>
                  <a:cubicBezTo>
                    <a:pt x="784816" y="218599"/>
                    <a:pt x="779244" y="215941"/>
                    <a:pt x="776672" y="210626"/>
                  </a:cubicBezTo>
                  <a:cubicBezTo>
                    <a:pt x="780101" y="212512"/>
                    <a:pt x="783702" y="213455"/>
                    <a:pt x="787474" y="213455"/>
                  </a:cubicBezTo>
                  <a:cubicBezTo>
                    <a:pt x="793132" y="213455"/>
                    <a:pt x="795961" y="210884"/>
                    <a:pt x="795961" y="205740"/>
                  </a:cubicBezTo>
                  <a:cubicBezTo>
                    <a:pt x="795961" y="201454"/>
                    <a:pt x="793817" y="199311"/>
                    <a:pt x="789531" y="199311"/>
                  </a:cubicBezTo>
                  <a:cubicBezTo>
                    <a:pt x="792446" y="195710"/>
                    <a:pt x="795018" y="193996"/>
                    <a:pt x="797246" y="194167"/>
                  </a:cubicBezTo>
                  <a:cubicBezTo>
                    <a:pt x="800847" y="194339"/>
                    <a:pt x="803419" y="195624"/>
                    <a:pt x="804962" y="198025"/>
                  </a:cubicBezTo>
                  <a:cubicBezTo>
                    <a:pt x="810962" y="192881"/>
                    <a:pt x="816106" y="190310"/>
                    <a:pt x="820392" y="190310"/>
                  </a:cubicBezTo>
                  <a:close/>
                  <a:moveTo>
                    <a:pt x="671231" y="190310"/>
                  </a:moveTo>
                  <a:lnTo>
                    <a:pt x="681518" y="190310"/>
                  </a:lnTo>
                  <a:lnTo>
                    <a:pt x="681518" y="200597"/>
                  </a:lnTo>
                  <a:cubicBezTo>
                    <a:pt x="681518" y="203854"/>
                    <a:pt x="680403" y="206597"/>
                    <a:pt x="678174" y="208826"/>
                  </a:cubicBezTo>
                  <a:cubicBezTo>
                    <a:pt x="675946" y="211055"/>
                    <a:pt x="673202" y="212169"/>
                    <a:pt x="669945" y="212169"/>
                  </a:cubicBezTo>
                  <a:lnTo>
                    <a:pt x="666087" y="212169"/>
                  </a:lnTo>
                  <a:lnTo>
                    <a:pt x="666087" y="205740"/>
                  </a:lnTo>
                  <a:lnTo>
                    <a:pt x="660944" y="205740"/>
                  </a:lnTo>
                  <a:lnTo>
                    <a:pt x="660944" y="198025"/>
                  </a:lnTo>
                  <a:cubicBezTo>
                    <a:pt x="660944" y="192881"/>
                    <a:pt x="664373" y="190310"/>
                    <a:pt x="671231" y="190310"/>
                  </a:cubicBezTo>
                  <a:close/>
                  <a:moveTo>
                    <a:pt x="635226" y="190310"/>
                  </a:moveTo>
                  <a:lnTo>
                    <a:pt x="646799" y="190310"/>
                  </a:lnTo>
                  <a:cubicBezTo>
                    <a:pt x="649371" y="190310"/>
                    <a:pt x="651728" y="191167"/>
                    <a:pt x="653871" y="192881"/>
                  </a:cubicBezTo>
                  <a:cubicBezTo>
                    <a:pt x="656015" y="194596"/>
                    <a:pt x="657086" y="196739"/>
                    <a:pt x="657086" y="199311"/>
                  </a:cubicBezTo>
                  <a:lnTo>
                    <a:pt x="657086" y="205740"/>
                  </a:lnTo>
                  <a:lnTo>
                    <a:pt x="650657" y="205740"/>
                  </a:lnTo>
                  <a:lnTo>
                    <a:pt x="650657" y="212169"/>
                  </a:lnTo>
                  <a:lnTo>
                    <a:pt x="646799" y="212169"/>
                  </a:lnTo>
                  <a:cubicBezTo>
                    <a:pt x="643884" y="212169"/>
                    <a:pt x="641227" y="211355"/>
                    <a:pt x="638827" y="209726"/>
                  </a:cubicBezTo>
                  <a:cubicBezTo>
                    <a:pt x="636426" y="208097"/>
                    <a:pt x="635226" y="205911"/>
                    <a:pt x="635226" y="203168"/>
                  </a:cubicBezTo>
                  <a:close/>
                  <a:moveTo>
                    <a:pt x="205740" y="190310"/>
                  </a:moveTo>
                  <a:cubicBezTo>
                    <a:pt x="210027" y="190310"/>
                    <a:pt x="213884" y="192453"/>
                    <a:pt x="217313" y="196739"/>
                  </a:cubicBezTo>
                  <a:cubicBezTo>
                    <a:pt x="212684" y="196739"/>
                    <a:pt x="206255" y="200168"/>
                    <a:pt x="198025" y="207026"/>
                  </a:cubicBezTo>
                  <a:cubicBezTo>
                    <a:pt x="191853" y="214741"/>
                    <a:pt x="185424" y="218599"/>
                    <a:pt x="178737" y="218599"/>
                  </a:cubicBezTo>
                  <a:cubicBezTo>
                    <a:pt x="170165" y="218599"/>
                    <a:pt x="164592" y="215941"/>
                    <a:pt x="162021" y="210626"/>
                  </a:cubicBezTo>
                  <a:cubicBezTo>
                    <a:pt x="165450" y="212512"/>
                    <a:pt x="169050" y="213455"/>
                    <a:pt x="172822" y="213455"/>
                  </a:cubicBezTo>
                  <a:cubicBezTo>
                    <a:pt x="178480" y="213455"/>
                    <a:pt x="181309" y="210884"/>
                    <a:pt x="181309" y="205740"/>
                  </a:cubicBezTo>
                  <a:cubicBezTo>
                    <a:pt x="181309" y="201454"/>
                    <a:pt x="179166" y="199311"/>
                    <a:pt x="174879" y="199311"/>
                  </a:cubicBezTo>
                  <a:cubicBezTo>
                    <a:pt x="177794" y="195710"/>
                    <a:pt x="180366" y="193996"/>
                    <a:pt x="182595" y="194167"/>
                  </a:cubicBezTo>
                  <a:cubicBezTo>
                    <a:pt x="186195" y="194339"/>
                    <a:pt x="188767" y="195624"/>
                    <a:pt x="190310" y="198025"/>
                  </a:cubicBezTo>
                  <a:cubicBezTo>
                    <a:pt x="196311" y="192881"/>
                    <a:pt x="201454" y="190310"/>
                    <a:pt x="205740" y="190310"/>
                  </a:cubicBezTo>
                  <a:close/>
                  <a:moveTo>
                    <a:pt x="56579" y="190310"/>
                  </a:moveTo>
                  <a:lnTo>
                    <a:pt x="66866" y="190310"/>
                  </a:lnTo>
                  <a:lnTo>
                    <a:pt x="66866" y="200597"/>
                  </a:lnTo>
                  <a:cubicBezTo>
                    <a:pt x="66866" y="203854"/>
                    <a:pt x="65751" y="206597"/>
                    <a:pt x="63523" y="208826"/>
                  </a:cubicBezTo>
                  <a:cubicBezTo>
                    <a:pt x="61294" y="211055"/>
                    <a:pt x="58551" y="212169"/>
                    <a:pt x="55293" y="212169"/>
                  </a:cubicBezTo>
                  <a:lnTo>
                    <a:pt x="51435" y="212169"/>
                  </a:lnTo>
                  <a:lnTo>
                    <a:pt x="51435" y="205740"/>
                  </a:lnTo>
                  <a:lnTo>
                    <a:pt x="46292" y="205740"/>
                  </a:lnTo>
                  <a:lnTo>
                    <a:pt x="46292" y="198025"/>
                  </a:lnTo>
                  <a:cubicBezTo>
                    <a:pt x="46292" y="192881"/>
                    <a:pt x="49721" y="190310"/>
                    <a:pt x="56579" y="190310"/>
                  </a:cubicBezTo>
                  <a:close/>
                  <a:moveTo>
                    <a:pt x="20574" y="190310"/>
                  </a:moveTo>
                  <a:lnTo>
                    <a:pt x="32147" y="190310"/>
                  </a:lnTo>
                  <a:cubicBezTo>
                    <a:pt x="34719" y="190310"/>
                    <a:pt x="37076" y="191167"/>
                    <a:pt x="39220" y="192881"/>
                  </a:cubicBezTo>
                  <a:cubicBezTo>
                    <a:pt x="41363" y="194596"/>
                    <a:pt x="42434" y="196739"/>
                    <a:pt x="42434" y="199311"/>
                  </a:cubicBezTo>
                  <a:lnTo>
                    <a:pt x="42434" y="205740"/>
                  </a:lnTo>
                  <a:lnTo>
                    <a:pt x="36005" y="205740"/>
                  </a:lnTo>
                  <a:lnTo>
                    <a:pt x="36005" y="212169"/>
                  </a:lnTo>
                  <a:lnTo>
                    <a:pt x="32147" y="212169"/>
                  </a:lnTo>
                  <a:cubicBezTo>
                    <a:pt x="29233" y="212169"/>
                    <a:pt x="26575" y="211355"/>
                    <a:pt x="24175" y="209726"/>
                  </a:cubicBezTo>
                  <a:cubicBezTo>
                    <a:pt x="21775" y="208097"/>
                    <a:pt x="20574" y="205911"/>
                    <a:pt x="20574" y="203168"/>
                  </a:cubicBezTo>
                  <a:close/>
                  <a:moveTo>
                    <a:pt x="2533187" y="185166"/>
                  </a:moveTo>
                  <a:lnTo>
                    <a:pt x="2540902" y="185166"/>
                  </a:lnTo>
                  <a:lnTo>
                    <a:pt x="2540902" y="228886"/>
                  </a:lnTo>
                  <a:lnTo>
                    <a:pt x="2715781" y="228886"/>
                  </a:lnTo>
                  <a:lnTo>
                    <a:pt x="2715781" y="236601"/>
                  </a:lnTo>
                  <a:lnTo>
                    <a:pt x="2533187" y="236601"/>
                  </a:lnTo>
                  <a:close/>
                  <a:moveTo>
                    <a:pt x="1918537" y="185166"/>
                  </a:moveTo>
                  <a:lnTo>
                    <a:pt x="1926252" y="185166"/>
                  </a:lnTo>
                  <a:lnTo>
                    <a:pt x="1926252" y="228886"/>
                  </a:lnTo>
                  <a:lnTo>
                    <a:pt x="2101131" y="228886"/>
                  </a:lnTo>
                  <a:lnTo>
                    <a:pt x="2101131" y="236601"/>
                  </a:lnTo>
                  <a:lnTo>
                    <a:pt x="1918537" y="236601"/>
                  </a:lnTo>
                  <a:close/>
                  <a:moveTo>
                    <a:pt x="1303885" y="185166"/>
                  </a:moveTo>
                  <a:lnTo>
                    <a:pt x="1311600" y="185166"/>
                  </a:lnTo>
                  <a:lnTo>
                    <a:pt x="1311600" y="228886"/>
                  </a:lnTo>
                  <a:lnTo>
                    <a:pt x="1486479" y="228886"/>
                  </a:lnTo>
                  <a:lnTo>
                    <a:pt x="1486479" y="236601"/>
                  </a:lnTo>
                  <a:lnTo>
                    <a:pt x="1303885" y="236601"/>
                  </a:lnTo>
                  <a:close/>
                  <a:moveTo>
                    <a:pt x="689233" y="185166"/>
                  </a:moveTo>
                  <a:lnTo>
                    <a:pt x="696948" y="185166"/>
                  </a:lnTo>
                  <a:lnTo>
                    <a:pt x="696948" y="228886"/>
                  </a:lnTo>
                  <a:lnTo>
                    <a:pt x="871827" y="228886"/>
                  </a:lnTo>
                  <a:lnTo>
                    <a:pt x="871827" y="236601"/>
                  </a:lnTo>
                  <a:lnTo>
                    <a:pt x="689233" y="236601"/>
                  </a:lnTo>
                  <a:close/>
                  <a:moveTo>
                    <a:pt x="74581" y="185166"/>
                  </a:moveTo>
                  <a:lnTo>
                    <a:pt x="82296" y="185166"/>
                  </a:lnTo>
                  <a:lnTo>
                    <a:pt x="82296" y="228886"/>
                  </a:lnTo>
                  <a:lnTo>
                    <a:pt x="257175" y="228886"/>
                  </a:lnTo>
                  <a:lnTo>
                    <a:pt x="257175" y="236601"/>
                  </a:lnTo>
                  <a:lnTo>
                    <a:pt x="74581" y="236601"/>
                  </a:lnTo>
                  <a:close/>
                  <a:moveTo>
                    <a:pt x="2576907" y="171021"/>
                  </a:moveTo>
                  <a:cubicBezTo>
                    <a:pt x="2592166" y="171021"/>
                    <a:pt x="2607168" y="180023"/>
                    <a:pt x="2621912" y="198025"/>
                  </a:cubicBezTo>
                  <a:cubicBezTo>
                    <a:pt x="2626199" y="203168"/>
                    <a:pt x="2630485" y="207026"/>
                    <a:pt x="2634771" y="209598"/>
                  </a:cubicBezTo>
                  <a:cubicBezTo>
                    <a:pt x="2626027" y="209598"/>
                    <a:pt x="2620455" y="207883"/>
                    <a:pt x="2618055" y="204454"/>
                  </a:cubicBezTo>
                  <a:cubicBezTo>
                    <a:pt x="2618055" y="209598"/>
                    <a:pt x="2617197" y="213884"/>
                    <a:pt x="2615483" y="217313"/>
                  </a:cubicBezTo>
                  <a:cubicBezTo>
                    <a:pt x="2611368" y="215084"/>
                    <a:pt x="2608368" y="211226"/>
                    <a:pt x="2606482" y="205740"/>
                  </a:cubicBezTo>
                  <a:cubicBezTo>
                    <a:pt x="2603910" y="212598"/>
                    <a:pt x="2597909" y="216027"/>
                    <a:pt x="2588480" y="216027"/>
                  </a:cubicBezTo>
                  <a:cubicBezTo>
                    <a:pt x="2594480" y="213455"/>
                    <a:pt x="2597481" y="207455"/>
                    <a:pt x="2597481" y="198025"/>
                  </a:cubicBezTo>
                  <a:lnTo>
                    <a:pt x="2585103" y="181778"/>
                  </a:lnTo>
                  <a:lnTo>
                    <a:pt x="2585008" y="181566"/>
                  </a:lnTo>
                  <a:lnTo>
                    <a:pt x="2584912" y="181528"/>
                  </a:lnTo>
                  <a:close/>
                  <a:moveTo>
                    <a:pt x="1962257" y="171021"/>
                  </a:moveTo>
                  <a:cubicBezTo>
                    <a:pt x="1977516" y="171021"/>
                    <a:pt x="1992518" y="180023"/>
                    <a:pt x="2007262" y="198025"/>
                  </a:cubicBezTo>
                  <a:cubicBezTo>
                    <a:pt x="2011549" y="203168"/>
                    <a:pt x="2015835" y="207026"/>
                    <a:pt x="2020121" y="209598"/>
                  </a:cubicBezTo>
                  <a:cubicBezTo>
                    <a:pt x="2011377" y="209598"/>
                    <a:pt x="2005805" y="207883"/>
                    <a:pt x="2003405" y="204454"/>
                  </a:cubicBezTo>
                  <a:cubicBezTo>
                    <a:pt x="2003405" y="209598"/>
                    <a:pt x="2002547" y="213884"/>
                    <a:pt x="2000833" y="217313"/>
                  </a:cubicBezTo>
                  <a:cubicBezTo>
                    <a:pt x="1996718" y="215084"/>
                    <a:pt x="1993718" y="211226"/>
                    <a:pt x="1991832" y="205740"/>
                  </a:cubicBezTo>
                  <a:cubicBezTo>
                    <a:pt x="1989260" y="212598"/>
                    <a:pt x="1983259" y="216027"/>
                    <a:pt x="1973830" y="216027"/>
                  </a:cubicBezTo>
                  <a:cubicBezTo>
                    <a:pt x="1979830" y="213455"/>
                    <a:pt x="1982831" y="207455"/>
                    <a:pt x="1982831" y="198025"/>
                  </a:cubicBezTo>
                  <a:lnTo>
                    <a:pt x="1970453" y="181778"/>
                  </a:lnTo>
                  <a:lnTo>
                    <a:pt x="1970358" y="181566"/>
                  </a:lnTo>
                  <a:lnTo>
                    <a:pt x="1970262" y="181528"/>
                  </a:lnTo>
                  <a:close/>
                  <a:moveTo>
                    <a:pt x="1347605" y="171021"/>
                  </a:moveTo>
                  <a:cubicBezTo>
                    <a:pt x="1362864" y="171021"/>
                    <a:pt x="1377866" y="180023"/>
                    <a:pt x="1392610" y="198025"/>
                  </a:cubicBezTo>
                  <a:cubicBezTo>
                    <a:pt x="1396897" y="203168"/>
                    <a:pt x="1401183" y="207026"/>
                    <a:pt x="1405469" y="209598"/>
                  </a:cubicBezTo>
                  <a:cubicBezTo>
                    <a:pt x="1396725" y="209598"/>
                    <a:pt x="1391153" y="207883"/>
                    <a:pt x="1388753" y="204454"/>
                  </a:cubicBezTo>
                  <a:cubicBezTo>
                    <a:pt x="1388753" y="209598"/>
                    <a:pt x="1387895" y="213884"/>
                    <a:pt x="1386181" y="217313"/>
                  </a:cubicBezTo>
                  <a:cubicBezTo>
                    <a:pt x="1382066" y="215084"/>
                    <a:pt x="1379066" y="211226"/>
                    <a:pt x="1377180" y="205740"/>
                  </a:cubicBezTo>
                  <a:cubicBezTo>
                    <a:pt x="1374608" y="212598"/>
                    <a:pt x="1368607" y="216027"/>
                    <a:pt x="1359178" y="216027"/>
                  </a:cubicBezTo>
                  <a:cubicBezTo>
                    <a:pt x="1365178" y="213455"/>
                    <a:pt x="1368179" y="207455"/>
                    <a:pt x="1368179" y="198025"/>
                  </a:cubicBezTo>
                  <a:lnTo>
                    <a:pt x="1355801" y="181778"/>
                  </a:lnTo>
                  <a:lnTo>
                    <a:pt x="1355706" y="181566"/>
                  </a:lnTo>
                  <a:lnTo>
                    <a:pt x="1355610" y="181528"/>
                  </a:lnTo>
                  <a:close/>
                  <a:moveTo>
                    <a:pt x="732953" y="171021"/>
                  </a:moveTo>
                  <a:cubicBezTo>
                    <a:pt x="748212" y="171021"/>
                    <a:pt x="763214" y="180023"/>
                    <a:pt x="777958" y="198025"/>
                  </a:cubicBezTo>
                  <a:cubicBezTo>
                    <a:pt x="782245" y="203168"/>
                    <a:pt x="786531" y="207026"/>
                    <a:pt x="790817" y="209598"/>
                  </a:cubicBezTo>
                  <a:cubicBezTo>
                    <a:pt x="782073" y="209598"/>
                    <a:pt x="776501" y="207883"/>
                    <a:pt x="774101" y="204454"/>
                  </a:cubicBezTo>
                  <a:cubicBezTo>
                    <a:pt x="774101" y="209598"/>
                    <a:pt x="773243" y="213884"/>
                    <a:pt x="771529" y="217313"/>
                  </a:cubicBezTo>
                  <a:cubicBezTo>
                    <a:pt x="767414" y="215084"/>
                    <a:pt x="764414" y="211226"/>
                    <a:pt x="762528" y="205740"/>
                  </a:cubicBezTo>
                  <a:cubicBezTo>
                    <a:pt x="759956" y="212598"/>
                    <a:pt x="753955" y="216027"/>
                    <a:pt x="744526" y="216027"/>
                  </a:cubicBezTo>
                  <a:cubicBezTo>
                    <a:pt x="750526" y="213455"/>
                    <a:pt x="753527" y="207455"/>
                    <a:pt x="753527" y="198025"/>
                  </a:cubicBezTo>
                  <a:lnTo>
                    <a:pt x="741149" y="181778"/>
                  </a:lnTo>
                  <a:lnTo>
                    <a:pt x="741054" y="181566"/>
                  </a:lnTo>
                  <a:lnTo>
                    <a:pt x="740958" y="181528"/>
                  </a:lnTo>
                  <a:close/>
                  <a:moveTo>
                    <a:pt x="118301" y="171021"/>
                  </a:moveTo>
                  <a:cubicBezTo>
                    <a:pt x="133560" y="171021"/>
                    <a:pt x="148562" y="180023"/>
                    <a:pt x="163307" y="198025"/>
                  </a:cubicBezTo>
                  <a:cubicBezTo>
                    <a:pt x="167593" y="203168"/>
                    <a:pt x="171879" y="207026"/>
                    <a:pt x="176165" y="209598"/>
                  </a:cubicBezTo>
                  <a:cubicBezTo>
                    <a:pt x="167421" y="209598"/>
                    <a:pt x="161849" y="207883"/>
                    <a:pt x="159449" y="204454"/>
                  </a:cubicBezTo>
                  <a:cubicBezTo>
                    <a:pt x="159449" y="209598"/>
                    <a:pt x="158592" y="213884"/>
                    <a:pt x="156877" y="217313"/>
                  </a:cubicBezTo>
                  <a:cubicBezTo>
                    <a:pt x="152762" y="215084"/>
                    <a:pt x="149762" y="211226"/>
                    <a:pt x="147876" y="205740"/>
                  </a:cubicBezTo>
                  <a:cubicBezTo>
                    <a:pt x="145304" y="212598"/>
                    <a:pt x="139304" y="216027"/>
                    <a:pt x="129874" y="216027"/>
                  </a:cubicBezTo>
                  <a:cubicBezTo>
                    <a:pt x="135875" y="213455"/>
                    <a:pt x="138875" y="207455"/>
                    <a:pt x="138875" y="198025"/>
                  </a:cubicBezTo>
                  <a:lnTo>
                    <a:pt x="126496" y="181778"/>
                  </a:lnTo>
                  <a:lnTo>
                    <a:pt x="126402" y="181566"/>
                  </a:lnTo>
                  <a:lnTo>
                    <a:pt x="126306" y="181528"/>
                  </a:lnTo>
                  <a:close/>
                  <a:moveTo>
                    <a:pt x="2546046" y="159191"/>
                  </a:moveTo>
                  <a:cubicBezTo>
                    <a:pt x="2548960" y="159191"/>
                    <a:pt x="2551446" y="160220"/>
                    <a:pt x="2553504" y="162277"/>
                  </a:cubicBezTo>
                  <a:cubicBezTo>
                    <a:pt x="2555561" y="164335"/>
                    <a:pt x="2556590" y="166821"/>
                    <a:pt x="2556590" y="169736"/>
                  </a:cubicBezTo>
                  <a:lnTo>
                    <a:pt x="2546046" y="169736"/>
                  </a:lnTo>
                  <a:close/>
                  <a:moveTo>
                    <a:pt x="1931396" y="159191"/>
                  </a:moveTo>
                  <a:cubicBezTo>
                    <a:pt x="1934310" y="159191"/>
                    <a:pt x="1936796" y="160220"/>
                    <a:pt x="1938854" y="162277"/>
                  </a:cubicBezTo>
                  <a:cubicBezTo>
                    <a:pt x="1940911" y="164335"/>
                    <a:pt x="1941940" y="166821"/>
                    <a:pt x="1941940" y="169736"/>
                  </a:cubicBezTo>
                  <a:lnTo>
                    <a:pt x="1931396" y="169736"/>
                  </a:lnTo>
                  <a:close/>
                  <a:moveTo>
                    <a:pt x="1316744" y="159191"/>
                  </a:moveTo>
                  <a:cubicBezTo>
                    <a:pt x="1319658" y="159191"/>
                    <a:pt x="1322144" y="160220"/>
                    <a:pt x="1324202" y="162277"/>
                  </a:cubicBezTo>
                  <a:cubicBezTo>
                    <a:pt x="1326259" y="164335"/>
                    <a:pt x="1327288" y="166821"/>
                    <a:pt x="1327288" y="169736"/>
                  </a:cubicBezTo>
                  <a:lnTo>
                    <a:pt x="1316744" y="169736"/>
                  </a:lnTo>
                  <a:close/>
                  <a:moveTo>
                    <a:pt x="702092" y="159191"/>
                  </a:moveTo>
                  <a:cubicBezTo>
                    <a:pt x="705006" y="159191"/>
                    <a:pt x="707492" y="160220"/>
                    <a:pt x="709550" y="162277"/>
                  </a:cubicBezTo>
                  <a:cubicBezTo>
                    <a:pt x="711607" y="164335"/>
                    <a:pt x="712636" y="166821"/>
                    <a:pt x="712636" y="169736"/>
                  </a:cubicBezTo>
                  <a:lnTo>
                    <a:pt x="702092" y="169736"/>
                  </a:lnTo>
                  <a:close/>
                  <a:moveTo>
                    <a:pt x="87440" y="159191"/>
                  </a:moveTo>
                  <a:cubicBezTo>
                    <a:pt x="90355" y="159191"/>
                    <a:pt x="92841" y="160220"/>
                    <a:pt x="94898" y="162277"/>
                  </a:cubicBezTo>
                  <a:cubicBezTo>
                    <a:pt x="96955" y="164335"/>
                    <a:pt x="97984" y="166821"/>
                    <a:pt x="97984" y="169736"/>
                  </a:cubicBezTo>
                  <a:lnTo>
                    <a:pt x="87440" y="169736"/>
                  </a:lnTo>
                  <a:close/>
                  <a:moveTo>
                    <a:pt x="2624998" y="146333"/>
                  </a:moveTo>
                  <a:cubicBezTo>
                    <a:pt x="2634085" y="147876"/>
                    <a:pt x="2638629" y="153533"/>
                    <a:pt x="2638629" y="163306"/>
                  </a:cubicBezTo>
                  <a:cubicBezTo>
                    <a:pt x="2638629" y="167078"/>
                    <a:pt x="2636914" y="172522"/>
                    <a:pt x="2633485" y="179637"/>
                  </a:cubicBezTo>
                  <a:cubicBezTo>
                    <a:pt x="2630056" y="186752"/>
                    <a:pt x="2628342" y="191595"/>
                    <a:pt x="2628342" y="194167"/>
                  </a:cubicBezTo>
                  <a:cubicBezTo>
                    <a:pt x="2623884" y="191081"/>
                    <a:pt x="2621741" y="188081"/>
                    <a:pt x="2621912" y="185166"/>
                  </a:cubicBezTo>
                  <a:cubicBezTo>
                    <a:pt x="2621912" y="183794"/>
                    <a:pt x="2622427" y="181737"/>
                    <a:pt x="2623455" y="178994"/>
                  </a:cubicBezTo>
                  <a:cubicBezTo>
                    <a:pt x="2624484" y="176251"/>
                    <a:pt x="2624998" y="174708"/>
                    <a:pt x="2624998" y="174365"/>
                  </a:cubicBezTo>
                  <a:cubicBezTo>
                    <a:pt x="2624998" y="174193"/>
                    <a:pt x="2624827" y="173936"/>
                    <a:pt x="2624484" y="173593"/>
                  </a:cubicBezTo>
                  <a:lnTo>
                    <a:pt x="2621912" y="173593"/>
                  </a:lnTo>
                  <a:cubicBezTo>
                    <a:pt x="2616769" y="173593"/>
                    <a:pt x="2614197" y="171021"/>
                    <a:pt x="2614197" y="165878"/>
                  </a:cubicBezTo>
                  <a:cubicBezTo>
                    <a:pt x="2614369" y="164849"/>
                    <a:pt x="2614797" y="163135"/>
                    <a:pt x="2615483" y="160734"/>
                  </a:cubicBezTo>
                  <a:cubicBezTo>
                    <a:pt x="2615826" y="163649"/>
                    <a:pt x="2618140" y="165106"/>
                    <a:pt x="2622427" y="165106"/>
                  </a:cubicBezTo>
                  <a:cubicBezTo>
                    <a:pt x="2628256" y="165106"/>
                    <a:pt x="2631085" y="162792"/>
                    <a:pt x="2630913" y="158163"/>
                  </a:cubicBezTo>
                  <a:cubicBezTo>
                    <a:pt x="2630742" y="153019"/>
                    <a:pt x="2628770" y="149076"/>
                    <a:pt x="2624998" y="146333"/>
                  </a:cubicBezTo>
                  <a:close/>
                  <a:moveTo>
                    <a:pt x="2010348" y="146333"/>
                  </a:moveTo>
                  <a:cubicBezTo>
                    <a:pt x="2019435" y="147876"/>
                    <a:pt x="2023979" y="153533"/>
                    <a:pt x="2023979" y="163306"/>
                  </a:cubicBezTo>
                  <a:cubicBezTo>
                    <a:pt x="2023979" y="167078"/>
                    <a:pt x="2022264" y="172522"/>
                    <a:pt x="2018835" y="179637"/>
                  </a:cubicBezTo>
                  <a:cubicBezTo>
                    <a:pt x="2015406" y="186752"/>
                    <a:pt x="2013692" y="191595"/>
                    <a:pt x="2013692" y="194167"/>
                  </a:cubicBezTo>
                  <a:cubicBezTo>
                    <a:pt x="2009234" y="191081"/>
                    <a:pt x="2007091" y="188081"/>
                    <a:pt x="2007262" y="185166"/>
                  </a:cubicBezTo>
                  <a:cubicBezTo>
                    <a:pt x="2007262" y="183794"/>
                    <a:pt x="2007777" y="181737"/>
                    <a:pt x="2008805" y="178994"/>
                  </a:cubicBezTo>
                  <a:cubicBezTo>
                    <a:pt x="2009834" y="176251"/>
                    <a:pt x="2010348" y="174708"/>
                    <a:pt x="2010348" y="174365"/>
                  </a:cubicBezTo>
                  <a:cubicBezTo>
                    <a:pt x="2010348" y="174193"/>
                    <a:pt x="2010177" y="173936"/>
                    <a:pt x="2009834" y="173593"/>
                  </a:cubicBezTo>
                  <a:lnTo>
                    <a:pt x="2007262" y="173593"/>
                  </a:lnTo>
                  <a:cubicBezTo>
                    <a:pt x="2002119" y="173593"/>
                    <a:pt x="1999547" y="171021"/>
                    <a:pt x="1999547" y="165878"/>
                  </a:cubicBezTo>
                  <a:cubicBezTo>
                    <a:pt x="1999719" y="164849"/>
                    <a:pt x="2000147" y="163135"/>
                    <a:pt x="2000833" y="160734"/>
                  </a:cubicBezTo>
                  <a:cubicBezTo>
                    <a:pt x="2001176" y="163649"/>
                    <a:pt x="2003490" y="165106"/>
                    <a:pt x="2007777" y="165106"/>
                  </a:cubicBezTo>
                  <a:cubicBezTo>
                    <a:pt x="2013606" y="165106"/>
                    <a:pt x="2016435" y="162792"/>
                    <a:pt x="2016263" y="158163"/>
                  </a:cubicBezTo>
                  <a:cubicBezTo>
                    <a:pt x="2016092" y="153019"/>
                    <a:pt x="2014120" y="149076"/>
                    <a:pt x="2010348" y="146333"/>
                  </a:cubicBezTo>
                  <a:close/>
                  <a:moveTo>
                    <a:pt x="1395696" y="146333"/>
                  </a:moveTo>
                  <a:cubicBezTo>
                    <a:pt x="1404783" y="147876"/>
                    <a:pt x="1409327" y="153533"/>
                    <a:pt x="1409327" y="163306"/>
                  </a:cubicBezTo>
                  <a:cubicBezTo>
                    <a:pt x="1409327" y="167078"/>
                    <a:pt x="1407612" y="172522"/>
                    <a:pt x="1404183" y="179637"/>
                  </a:cubicBezTo>
                  <a:cubicBezTo>
                    <a:pt x="1400754" y="186752"/>
                    <a:pt x="1399040" y="191595"/>
                    <a:pt x="1399040" y="194167"/>
                  </a:cubicBezTo>
                  <a:cubicBezTo>
                    <a:pt x="1394582" y="191081"/>
                    <a:pt x="1392439" y="188081"/>
                    <a:pt x="1392610" y="185166"/>
                  </a:cubicBezTo>
                  <a:cubicBezTo>
                    <a:pt x="1392610" y="183794"/>
                    <a:pt x="1393125" y="181737"/>
                    <a:pt x="1394153" y="178994"/>
                  </a:cubicBezTo>
                  <a:cubicBezTo>
                    <a:pt x="1395182" y="176251"/>
                    <a:pt x="1395696" y="174708"/>
                    <a:pt x="1395696" y="174365"/>
                  </a:cubicBezTo>
                  <a:cubicBezTo>
                    <a:pt x="1395696" y="174193"/>
                    <a:pt x="1395525" y="173936"/>
                    <a:pt x="1395182" y="173593"/>
                  </a:cubicBezTo>
                  <a:lnTo>
                    <a:pt x="1392610" y="173593"/>
                  </a:lnTo>
                  <a:cubicBezTo>
                    <a:pt x="1387467" y="173593"/>
                    <a:pt x="1384895" y="171021"/>
                    <a:pt x="1384895" y="165878"/>
                  </a:cubicBezTo>
                  <a:cubicBezTo>
                    <a:pt x="1385067" y="164849"/>
                    <a:pt x="1385495" y="163135"/>
                    <a:pt x="1386181" y="160734"/>
                  </a:cubicBezTo>
                  <a:cubicBezTo>
                    <a:pt x="1386524" y="163649"/>
                    <a:pt x="1388838" y="165106"/>
                    <a:pt x="1393125" y="165106"/>
                  </a:cubicBezTo>
                  <a:cubicBezTo>
                    <a:pt x="1398954" y="165106"/>
                    <a:pt x="1401783" y="162792"/>
                    <a:pt x="1401611" y="158163"/>
                  </a:cubicBezTo>
                  <a:cubicBezTo>
                    <a:pt x="1401440" y="153019"/>
                    <a:pt x="1399468" y="149076"/>
                    <a:pt x="1395696" y="146333"/>
                  </a:cubicBezTo>
                  <a:close/>
                  <a:moveTo>
                    <a:pt x="781044" y="146333"/>
                  </a:moveTo>
                  <a:cubicBezTo>
                    <a:pt x="790131" y="147876"/>
                    <a:pt x="794675" y="153533"/>
                    <a:pt x="794675" y="163306"/>
                  </a:cubicBezTo>
                  <a:cubicBezTo>
                    <a:pt x="794675" y="167078"/>
                    <a:pt x="792960" y="172522"/>
                    <a:pt x="789531" y="179637"/>
                  </a:cubicBezTo>
                  <a:cubicBezTo>
                    <a:pt x="786102" y="186752"/>
                    <a:pt x="784388" y="191595"/>
                    <a:pt x="784388" y="194167"/>
                  </a:cubicBezTo>
                  <a:cubicBezTo>
                    <a:pt x="779930" y="191081"/>
                    <a:pt x="777787" y="188081"/>
                    <a:pt x="777958" y="185166"/>
                  </a:cubicBezTo>
                  <a:cubicBezTo>
                    <a:pt x="777958" y="183794"/>
                    <a:pt x="778473" y="181737"/>
                    <a:pt x="779501" y="178994"/>
                  </a:cubicBezTo>
                  <a:cubicBezTo>
                    <a:pt x="780530" y="176251"/>
                    <a:pt x="781044" y="174708"/>
                    <a:pt x="781044" y="174365"/>
                  </a:cubicBezTo>
                  <a:cubicBezTo>
                    <a:pt x="781044" y="174193"/>
                    <a:pt x="780873" y="173936"/>
                    <a:pt x="780530" y="173593"/>
                  </a:cubicBezTo>
                  <a:lnTo>
                    <a:pt x="777958" y="173593"/>
                  </a:lnTo>
                  <a:cubicBezTo>
                    <a:pt x="772815" y="173593"/>
                    <a:pt x="770243" y="171021"/>
                    <a:pt x="770243" y="165878"/>
                  </a:cubicBezTo>
                  <a:cubicBezTo>
                    <a:pt x="770415" y="164849"/>
                    <a:pt x="770843" y="163135"/>
                    <a:pt x="771529" y="160734"/>
                  </a:cubicBezTo>
                  <a:cubicBezTo>
                    <a:pt x="771872" y="163649"/>
                    <a:pt x="774186" y="165106"/>
                    <a:pt x="778473" y="165106"/>
                  </a:cubicBezTo>
                  <a:cubicBezTo>
                    <a:pt x="784302" y="165106"/>
                    <a:pt x="787131" y="162792"/>
                    <a:pt x="786959" y="158163"/>
                  </a:cubicBezTo>
                  <a:cubicBezTo>
                    <a:pt x="786788" y="153019"/>
                    <a:pt x="784816" y="149076"/>
                    <a:pt x="781044" y="146333"/>
                  </a:cubicBezTo>
                  <a:close/>
                  <a:moveTo>
                    <a:pt x="166393" y="146333"/>
                  </a:moveTo>
                  <a:cubicBezTo>
                    <a:pt x="175479" y="147876"/>
                    <a:pt x="180023" y="153533"/>
                    <a:pt x="180023" y="163306"/>
                  </a:cubicBezTo>
                  <a:cubicBezTo>
                    <a:pt x="180023" y="167078"/>
                    <a:pt x="178308" y="172522"/>
                    <a:pt x="174879" y="179637"/>
                  </a:cubicBezTo>
                  <a:cubicBezTo>
                    <a:pt x="171450" y="186752"/>
                    <a:pt x="169736" y="191595"/>
                    <a:pt x="169736" y="194167"/>
                  </a:cubicBezTo>
                  <a:cubicBezTo>
                    <a:pt x="165278" y="191081"/>
                    <a:pt x="163135" y="188081"/>
                    <a:pt x="163307" y="185166"/>
                  </a:cubicBezTo>
                  <a:cubicBezTo>
                    <a:pt x="163307" y="183794"/>
                    <a:pt x="163821" y="181737"/>
                    <a:pt x="164850" y="178994"/>
                  </a:cubicBezTo>
                  <a:cubicBezTo>
                    <a:pt x="165878" y="176251"/>
                    <a:pt x="166393" y="174708"/>
                    <a:pt x="166393" y="174365"/>
                  </a:cubicBezTo>
                  <a:cubicBezTo>
                    <a:pt x="166393" y="174193"/>
                    <a:pt x="166221" y="173936"/>
                    <a:pt x="165878" y="173593"/>
                  </a:cubicBezTo>
                  <a:lnTo>
                    <a:pt x="163307" y="173593"/>
                  </a:lnTo>
                  <a:cubicBezTo>
                    <a:pt x="158163" y="173593"/>
                    <a:pt x="155591" y="171021"/>
                    <a:pt x="155591" y="165878"/>
                  </a:cubicBezTo>
                  <a:cubicBezTo>
                    <a:pt x="155763" y="164849"/>
                    <a:pt x="156191" y="163135"/>
                    <a:pt x="156877" y="160734"/>
                  </a:cubicBezTo>
                  <a:cubicBezTo>
                    <a:pt x="157220" y="163649"/>
                    <a:pt x="159535" y="165106"/>
                    <a:pt x="163821" y="165106"/>
                  </a:cubicBezTo>
                  <a:cubicBezTo>
                    <a:pt x="169650" y="165106"/>
                    <a:pt x="172479" y="162792"/>
                    <a:pt x="172308" y="158163"/>
                  </a:cubicBezTo>
                  <a:cubicBezTo>
                    <a:pt x="172136" y="153019"/>
                    <a:pt x="170165" y="149076"/>
                    <a:pt x="166393" y="146333"/>
                  </a:cubicBezTo>
                  <a:close/>
                  <a:moveTo>
                    <a:pt x="2546046" y="142732"/>
                  </a:moveTo>
                  <a:cubicBezTo>
                    <a:pt x="2552046" y="142732"/>
                    <a:pt x="2555047" y="145304"/>
                    <a:pt x="2555047" y="150447"/>
                  </a:cubicBezTo>
                  <a:cubicBezTo>
                    <a:pt x="2557619" y="149419"/>
                    <a:pt x="2559419" y="148904"/>
                    <a:pt x="2560447" y="148904"/>
                  </a:cubicBezTo>
                  <a:cubicBezTo>
                    <a:pt x="2565077" y="148904"/>
                    <a:pt x="2567391" y="151390"/>
                    <a:pt x="2567391" y="156362"/>
                  </a:cubicBezTo>
                  <a:cubicBezTo>
                    <a:pt x="2567391" y="158763"/>
                    <a:pt x="2566705" y="160649"/>
                    <a:pt x="2565334" y="162020"/>
                  </a:cubicBezTo>
                  <a:cubicBezTo>
                    <a:pt x="2570477" y="162020"/>
                    <a:pt x="2573049" y="164592"/>
                    <a:pt x="2573049" y="169736"/>
                  </a:cubicBezTo>
                  <a:lnTo>
                    <a:pt x="2560705" y="169736"/>
                  </a:lnTo>
                  <a:cubicBezTo>
                    <a:pt x="2560705" y="165449"/>
                    <a:pt x="2559333" y="161935"/>
                    <a:pt x="2556590" y="159191"/>
                  </a:cubicBezTo>
                  <a:cubicBezTo>
                    <a:pt x="2553847" y="156448"/>
                    <a:pt x="2550332" y="155077"/>
                    <a:pt x="2546046" y="155077"/>
                  </a:cubicBezTo>
                  <a:close/>
                  <a:moveTo>
                    <a:pt x="1931396" y="142732"/>
                  </a:moveTo>
                  <a:cubicBezTo>
                    <a:pt x="1937396" y="142732"/>
                    <a:pt x="1940397" y="145304"/>
                    <a:pt x="1940397" y="150447"/>
                  </a:cubicBezTo>
                  <a:cubicBezTo>
                    <a:pt x="1942969" y="149419"/>
                    <a:pt x="1944769" y="148904"/>
                    <a:pt x="1945797" y="148904"/>
                  </a:cubicBezTo>
                  <a:cubicBezTo>
                    <a:pt x="1950427" y="148904"/>
                    <a:pt x="1952741" y="151390"/>
                    <a:pt x="1952741" y="156362"/>
                  </a:cubicBezTo>
                  <a:cubicBezTo>
                    <a:pt x="1952741" y="158763"/>
                    <a:pt x="1952055" y="160649"/>
                    <a:pt x="1950684" y="162020"/>
                  </a:cubicBezTo>
                  <a:cubicBezTo>
                    <a:pt x="1955827" y="162020"/>
                    <a:pt x="1958399" y="164592"/>
                    <a:pt x="1958399" y="169736"/>
                  </a:cubicBezTo>
                  <a:lnTo>
                    <a:pt x="1946055" y="169736"/>
                  </a:lnTo>
                  <a:cubicBezTo>
                    <a:pt x="1946055" y="165449"/>
                    <a:pt x="1944683" y="161935"/>
                    <a:pt x="1941940" y="159191"/>
                  </a:cubicBezTo>
                  <a:cubicBezTo>
                    <a:pt x="1939197" y="156448"/>
                    <a:pt x="1935682" y="155077"/>
                    <a:pt x="1931396" y="155077"/>
                  </a:cubicBezTo>
                  <a:close/>
                  <a:moveTo>
                    <a:pt x="1316744" y="142732"/>
                  </a:moveTo>
                  <a:cubicBezTo>
                    <a:pt x="1322744" y="142732"/>
                    <a:pt x="1325745" y="145304"/>
                    <a:pt x="1325745" y="150447"/>
                  </a:cubicBezTo>
                  <a:cubicBezTo>
                    <a:pt x="1328317" y="149419"/>
                    <a:pt x="1330117" y="148904"/>
                    <a:pt x="1331145" y="148904"/>
                  </a:cubicBezTo>
                  <a:cubicBezTo>
                    <a:pt x="1335775" y="148904"/>
                    <a:pt x="1338089" y="151390"/>
                    <a:pt x="1338089" y="156362"/>
                  </a:cubicBezTo>
                  <a:cubicBezTo>
                    <a:pt x="1338089" y="158763"/>
                    <a:pt x="1337403" y="160649"/>
                    <a:pt x="1336032" y="162020"/>
                  </a:cubicBezTo>
                  <a:cubicBezTo>
                    <a:pt x="1341175" y="162020"/>
                    <a:pt x="1343747" y="164592"/>
                    <a:pt x="1343747" y="169736"/>
                  </a:cubicBezTo>
                  <a:lnTo>
                    <a:pt x="1331403" y="169736"/>
                  </a:lnTo>
                  <a:cubicBezTo>
                    <a:pt x="1331403" y="165449"/>
                    <a:pt x="1330031" y="161935"/>
                    <a:pt x="1327288" y="159191"/>
                  </a:cubicBezTo>
                  <a:cubicBezTo>
                    <a:pt x="1324545" y="156448"/>
                    <a:pt x="1321030" y="155077"/>
                    <a:pt x="1316744" y="155077"/>
                  </a:cubicBezTo>
                  <a:close/>
                  <a:moveTo>
                    <a:pt x="702092" y="142732"/>
                  </a:moveTo>
                  <a:cubicBezTo>
                    <a:pt x="708092" y="142732"/>
                    <a:pt x="711093" y="145304"/>
                    <a:pt x="711093" y="150447"/>
                  </a:cubicBezTo>
                  <a:cubicBezTo>
                    <a:pt x="713665" y="149419"/>
                    <a:pt x="715465" y="148904"/>
                    <a:pt x="716493" y="148904"/>
                  </a:cubicBezTo>
                  <a:cubicBezTo>
                    <a:pt x="721123" y="148904"/>
                    <a:pt x="723437" y="151390"/>
                    <a:pt x="723437" y="156362"/>
                  </a:cubicBezTo>
                  <a:cubicBezTo>
                    <a:pt x="723437" y="158763"/>
                    <a:pt x="722751" y="160649"/>
                    <a:pt x="721380" y="162020"/>
                  </a:cubicBezTo>
                  <a:cubicBezTo>
                    <a:pt x="726523" y="162020"/>
                    <a:pt x="729095" y="164592"/>
                    <a:pt x="729095" y="169736"/>
                  </a:cubicBezTo>
                  <a:lnTo>
                    <a:pt x="716751" y="169736"/>
                  </a:lnTo>
                  <a:cubicBezTo>
                    <a:pt x="716751" y="165449"/>
                    <a:pt x="715379" y="161935"/>
                    <a:pt x="712636" y="159191"/>
                  </a:cubicBezTo>
                  <a:cubicBezTo>
                    <a:pt x="709893" y="156448"/>
                    <a:pt x="706378" y="155077"/>
                    <a:pt x="702092" y="155077"/>
                  </a:cubicBezTo>
                  <a:close/>
                  <a:moveTo>
                    <a:pt x="87440" y="142732"/>
                  </a:moveTo>
                  <a:cubicBezTo>
                    <a:pt x="93441" y="142732"/>
                    <a:pt x="96441" y="145304"/>
                    <a:pt x="96441" y="150447"/>
                  </a:cubicBezTo>
                  <a:cubicBezTo>
                    <a:pt x="99013" y="149419"/>
                    <a:pt x="100813" y="148904"/>
                    <a:pt x="101842" y="148904"/>
                  </a:cubicBezTo>
                  <a:cubicBezTo>
                    <a:pt x="106471" y="148904"/>
                    <a:pt x="108785" y="151390"/>
                    <a:pt x="108785" y="156362"/>
                  </a:cubicBezTo>
                  <a:cubicBezTo>
                    <a:pt x="108785" y="158763"/>
                    <a:pt x="108100" y="160649"/>
                    <a:pt x="106728" y="162020"/>
                  </a:cubicBezTo>
                  <a:cubicBezTo>
                    <a:pt x="111872" y="162020"/>
                    <a:pt x="114443" y="164592"/>
                    <a:pt x="114443" y="169736"/>
                  </a:cubicBezTo>
                  <a:lnTo>
                    <a:pt x="102099" y="169736"/>
                  </a:lnTo>
                  <a:cubicBezTo>
                    <a:pt x="102099" y="165449"/>
                    <a:pt x="100727" y="161935"/>
                    <a:pt x="97984" y="159191"/>
                  </a:cubicBezTo>
                  <a:cubicBezTo>
                    <a:pt x="95241" y="156448"/>
                    <a:pt x="91726" y="155077"/>
                    <a:pt x="87440" y="155077"/>
                  </a:cubicBezTo>
                  <a:close/>
                  <a:moveTo>
                    <a:pt x="2519042" y="124730"/>
                  </a:moveTo>
                  <a:cubicBezTo>
                    <a:pt x="2525386" y="124730"/>
                    <a:pt x="2530615" y="127173"/>
                    <a:pt x="2534730" y="132059"/>
                  </a:cubicBezTo>
                  <a:cubicBezTo>
                    <a:pt x="2538845" y="136946"/>
                    <a:pt x="2540902" y="142646"/>
                    <a:pt x="2540902" y="149162"/>
                  </a:cubicBezTo>
                  <a:lnTo>
                    <a:pt x="2540902" y="172307"/>
                  </a:lnTo>
                  <a:lnTo>
                    <a:pt x="2533187" y="172307"/>
                  </a:lnTo>
                  <a:lnTo>
                    <a:pt x="2533187" y="149162"/>
                  </a:lnTo>
                  <a:cubicBezTo>
                    <a:pt x="2533187" y="145047"/>
                    <a:pt x="2531815" y="141446"/>
                    <a:pt x="2529072" y="138360"/>
                  </a:cubicBezTo>
                  <a:cubicBezTo>
                    <a:pt x="2526329" y="135274"/>
                    <a:pt x="2522986" y="133731"/>
                    <a:pt x="2519042" y="133731"/>
                  </a:cubicBezTo>
                  <a:cubicBezTo>
                    <a:pt x="2516128" y="133731"/>
                    <a:pt x="2513470" y="134545"/>
                    <a:pt x="2511070" y="136174"/>
                  </a:cubicBezTo>
                  <a:cubicBezTo>
                    <a:pt x="2508670" y="137803"/>
                    <a:pt x="2507469" y="139989"/>
                    <a:pt x="2507469" y="142732"/>
                  </a:cubicBezTo>
                  <a:cubicBezTo>
                    <a:pt x="2507469" y="147876"/>
                    <a:pt x="2509613" y="150447"/>
                    <a:pt x="2513899" y="150447"/>
                  </a:cubicBezTo>
                  <a:cubicBezTo>
                    <a:pt x="2517328" y="150447"/>
                    <a:pt x="2519042" y="148304"/>
                    <a:pt x="2519042" y="144018"/>
                  </a:cubicBezTo>
                  <a:lnTo>
                    <a:pt x="2517756" y="141446"/>
                  </a:lnTo>
                  <a:cubicBezTo>
                    <a:pt x="2522900" y="141446"/>
                    <a:pt x="2525472" y="144875"/>
                    <a:pt x="2525472" y="151733"/>
                  </a:cubicBezTo>
                  <a:cubicBezTo>
                    <a:pt x="2525472" y="156877"/>
                    <a:pt x="2522900" y="159449"/>
                    <a:pt x="2517756" y="159449"/>
                  </a:cubicBezTo>
                  <a:cubicBezTo>
                    <a:pt x="2515870" y="159449"/>
                    <a:pt x="2514499" y="159020"/>
                    <a:pt x="2513642" y="158163"/>
                  </a:cubicBezTo>
                  <a:cubicBezTo>
                    <a:pt x="2513642" y="161592"/>
                    <a:pt x="2511841" y="164249"/>
                    <a:pt x="2508241" y="166135"/>
                  </a:cubicBezTo>
                  <a:cubicBezTo>
                    <a:pt x="2505498" y="167678"/>
                    <a:pt x="2502240" y="168450"/>
                    <a:pt x="2498468" y="168450"/>
                  </a:cubicBezTo>
                  <a:cubicBezTo>
                    <a:pt x="2501897" y="164163"/>
                    <a:pt x="2503612" y="160734"/>
                    <a:pt x="2503612" y="158163"/>
                  </a:cubicBezTo>
                  <a:cubicBezTo>
                    <a:pt x="2503612" y="156620"/>
                    <a:pt x="2502969" y="154219"/>
                    <a:pt x="2501683" y="150962"/>
                  </a:cubicBezTo>
                  <a:cubicBezTo>
                    <a:pt x="2500397" y="147704"/>
                    <a:pt x="2499754" y="145390"/>
                    <a:pt x="2499754" y="144018"/>
                  </a:cubicBezTo>
                  <a:cubicBezTo>
                    <a:pt x="2499926" y="138703"/>
                    <a:pt x="2501854" y="134160"/>
                    <a:pt x="2505541" y="130388"/>
                  </a:cubicBezTo>
                  <a:cubicBezTo>
                    <a:pt x="2509227" y="126616"/>
                    <a:pt x="2513727" y="124730"/>
                    <a:pt x="2519042" y="124730"/>
                  </a:cubicBezTo>
                  <a:close/>
                  <a:moveTo>
                    <a:pt x="1904392" y="124730"/>
                  </a:moveTo>
                  <a:cubicBezTo>
                    <a:pt x="1910736" y="124730"/>
                    <a:pt x="1915965" y="127173"/>
                    <a:pt x="1920080" y="132059"/>
                  </a:cubicBezTo>
                  <a:cubicBezTo>
                    <a:pt x="1924195" y="136946"/>
                    <a:pt x="1926252" y="142646"/>
                    <a:pt x="1926252" y="149162"/>
                  </a:cubicBezTo>
                  <a:lnTo>
                    <a:pt x="1926252" y="172307"/>
                  </a:lnTo>
                  <a:lnTo>
                    <a:pt x="1918537" y="172307"/>
                  </a:lnTo>
                  <a:lnTo>
                    <a:pt x="1918537" y="149162"/>
                  </a:lnTo>
                  <a:cubicBezTo>
                    <a:pt x="1918537" y="145047"/>
                    <a:pt x="1917165" y="141446"/>
                    <a:pt x="1914422" y="138360"/>
                  </a:cubicBezTo>
                  <a:cubicBezTo>
                    <a:pt x="1911679" y="135274"/>
                    <a:pt x="1908336" y="133731"/>
                    <a:pt x="1904392" y="133731"/>
                  </a:cubicBezTo>
                  <a:cubicBezTo>
                    <a:pt x="1901478" y="133731"/>
                    <a:pt x="1898820" y="134545"/>
                    <a:pt x="1896420" y="136174"/>
                  </a:cubicBezTo>
                  <a:cubicBezTo>
                    <a:pt x="1894020" y="137803"/>
                    <a:pt x="1892819" y="139989"/>
                    <a:pt x="1892819" y="142732"/>
                  </a:cubicBezTo>
                  <a:cubicBezTo>
                    <a:pt x="1892819" y="147876"/>
                    <a:pt x="1894963" y="150447"/>
                    <a:pt x="1899249" y="150447"/>
                  </a:cubicBezTo>
                  <a:cubicBezTo>
                    <a:pt x="1902678" y="150447"/>
                    <a:pt x="1904392" y="148304"/>
                    <a:pt x="1904392" y="144018"/>
                  </a:cubicBezTo>
                  <a:lnTo>
                    <a:pt x="1903106" y="141446"/>
                  </a:lnTo>
                  <a:cubicBezTo>
                    <a:pt x="1908250" y="141446"/>
                    <a:pt x="1910822" y="144875"/>
                    <a:pt x="1910822" y="151733"/>
                  </a:cubicBezTo>
                  <a:cubicBezTo>
                    <a:pt x="1910822" y="156877"/>
                    <a:pt x="1908250" y="159449"/>
                    <a:pt x="1903106" y="159449"/>
                  </a:cubicBezTo>
                  <a:cubicBezTo>
                    <a:pt x="1901220" y="159449"/>
                    <a:pt x="1899849" y="159020"/>
                    <a:pt x="1898992" y="158163"/>
                  </a:cubicBezTo>
                  <a:cubicBezTo>
                    <a:pt x="1898992" y="161592"/>
                    <a:pt x="1897191" y="164249"/>
                    <a:pt x="1893591" y="166135"/>
                  </a:cubicBezTo>
                  <a:cubicBezTo>
                    <a:pt x="1890848" y="167678"/>
                    <a:pt x="1887590" y="168450"/>
                    <a:pt x="1883818" y="168450"/>
                  </a:cubicBezTo>
                  <a:cubicBezTo>
                    <a:pt x="1887247" y="164163"/>
                    <a:pt x="1888962" y="160734"/>
                    <a:pt x="1888962" y="158163"/>
                  </a:cubicBezTo>
                  <a:cubicBezTo>
                    <a:pt x="1888962" y="156620"/>
                    <a:pt x="1888319" y="154219"/>
                    <a:pt x="1887033" y="150962"/>
                  </a:cubicBezTo>
                  <a:cubicBezTo>
                    <a:pt x="1885747" y="147704"/>
                    <a:pt x="1885104" y="145390"/>
                    <a:pt x="1885104" y="144018"/>
                  </a:cubicBezTo>
                  <a:cubicBezTo>
                    <a:pt x="1885276" y="138703"/>
                    <a:pt x="1887204" y="134160"/>
                    <a:pt x="1890891" y="130388"/>
                  </a:cubicBezTo>
                  <a:cubicBezTo>
                    <a:pt x="1894577" y="126616"/>
                    <a:pt x="1899077" y="124730"/>
                    <a:pt x="1904392" y="124730"/>
                  </a:cubicBezTo>
                  <a:close/>
                  <a:moveTo>
                    <a:pt x="1289740" y="124730"/>
                  </a:moveTo>
                  <a:cubicBezTo>
                    <a:pt x="1296084" y="124730"/>
                    <a:pt x="1301313" y="127173"/>
                    <a:pt x="1305428" y="132059"/>
                  </a:cubicBezTo>
                  <a:cubicBezTo>
                    <a:pt x="1309543" y="136946"/>
                    <a:pt x="1311600" y="142646"/>
                    <a:pt x="1311600" y="149162"/>
                  </a:cubicBezTo>
                  <a:lnTo>
                    <a:pt x="1311600" y="172307"/>
                  </a:lnTo>
                  <a:lnTo>
                    <a:pt x="1303885" y="172307"/>
                  </a:lnTo>
                  <a:lnTo>
                    <a:pt x="1303885" y="149162"/>
                  </a:lnTo>
                  <a:cubicBezTo>
                    <a:pt x="1303885" y="145047"/>
                    <a:pt x="1302513" y="141446"/>
                    <a:pt x="1299770" y="138360"/>
                  </a:cubicBezTo>
                  <a:cubicBezTo>
                    <a:pt x="1297027" y="135274"/>
                    <a:pt x="1293684" y="133731"/>
                    <a:pt x="1289740" y="133731"/>
                  </a:cubicBezTo>
                  <a:cubicBezTo>
                    <a:pt x="1286826" y="133731"/>
                    <a:pt x="1284168" y="134545"/>
                    <a:pt x="1281768" y="136174"/>
                  </a:cubicBezTo>
                  <a:cubicBezTo>
                    <a:pt x="1279368" y="137803"/>
                    <a:pt x="1278167" y="139989"/>
                    <a:pt x="1278167" y="142732"/>
                  </a:cubicBezTo>
                  <a:cubicBezTo>
                    <a:pt x="1278167" y="147876"/>
                    <a:pt x="1280311" y="150447"/>
                    <a:pt x="1284597" y="150447"/>
                  </a:cubicBezTo>
                  <a:cubicBezTo>
                    <a:pt x="1288026" y="150447"/>
                    <a:pt x="1289740" y="148304"/>
                    <a:pt x="1289740" y="144018"/>
                  </a:cubicBezTo>
                  <a:lnTo>
                    <a:pt x="1288454" y="141446"/>
                  </a:lnTo>
                  <a:cubicBezTo>
                    <a:pt x="1293598" y="141446"/>
                    <a:pt x="1296170" y="144875"/>
                    <a:pt x="1296170" y="151733"/>
                  </a:cubicBezTo>
                  <a:cubicBezTo>
                    <a:pt x="1296170" y="156877"/>
                    <a:pt x="1293598" y="159449"/>
                    <a:pt x="1288454" y="159449"/>
                  </a:cubicBezTo>
                  <a:cubicBezTo>
                    <a:pt x="1286568" y="159449"/>
                    <a:pt x="1285197" y="159020"/>
                    <a:pt x="1284340" y="158163"/>
                  </a:cubicBezTo>
                  <a:cubicBezTo>
                    <a:pt x="1284340" y="161592"/>
                    <a:pt x="1282539" y="164249"/>
                    <a:pt x="1278939" y="166135"/>
                  </a:cubicBezTo>
                  <a:cubicBezTo>
                    <a:pt x="1276196" y="167678"/>
                    <a:pt x="1272938" y="168450"/>
                    <a:pt x="1269166" y="168450"/>
                  </a:cubicBezTo>
                  <a:cubicBezTo>
                    <a:pt x="1272595" y="164163"/>
                    <a:pt x="1274310" y="160734"/>
                    <a:pt x="1274310" y="158163"/>
                  </a:cubicBezTo>
                  <a:cubicBezTo>
                    <a:pt x="1274310" y="156620"/>
                    <a:pt x="1273667" y="154219"/>
                    <a:pt x="1272381" y="150962"/>
                  </a:cubicBezTo>
                  <a:cubicBezTo>
                    <a:pt x="1271095" y="147704"/>
                    <a:pt x="1270452" y="145390"/>
                    <a:pt x="1270452" y="144018"/>
                  </a:cubicBezTo>
                  <a:cubicBezTo>
                    <a:pt x="1270624" y="138703"/>
                    <a:pt x="1272552" y="134160"/>
                    <a:pt x="1276239" y="130388"/>
                  </a:cubicBezTo>
                  <a:cubicBezTo>
                    <a:pt x="1279925" y="126616"/>
                    <a:pt x="1284425" y="124730"/>
                    <a:pt x="1289740" y="124730"/>
                  </a:cubicBezTo>
                  <a:close/>
                  <a:moveTo>
                    <a:pt x="675088" y="124730"/>
                  </a:moveTo>
                  <a:cubicBezTo>
                    <a:pt x="681432" y="124730"/>
                    <a:pt x="686661" y="127173"/>
                    <a:pt x="690776" y="132059"/>
                  </a:cubicBezTo>
                  <a:cubicBezTo>
                    <a:pt x="694891" y="136946"/>
                    <a:pt x="696948" y="142646"/>
                    <a:pt x="696948" y="149162"/>
                  </a:cubicBezTo>
                  <a:lnTo>
                    <a:pt x="696948" y="172307"/>
                  </a:lnTo>
                  <a:lnTo>
                    <a:pt x="689233" y="172307"/>
                  </a:lnTo>
                  <a:lnTo>
                    <a:pt x="689233" y="149162"/>
                  </a:lnTo>
                  <a:cubicBezTo>
                    <a:pt x="689233" y="145047"/>
                    <a:pt x="687861" y="141446"/>
                    <a:pt x="685118" y="138360"/>
                  </a:cubicBezTo>
                  <a:cubicBezTo>
                    <a:pt x="682375" y="135274"/>
                    <a:pt x="679032" y="133731"/>
                    <a:pt x="675088" y="133731"/>
                  </a:cubicBezTo>
                  <a:cubicBezTo>
                    <a:pt x="672174" y="133731"/>
                    <a:pt x="669516" y="134545"/>
                    <a:pt x="667116" y="136174"/>
                  </a:cubicBezTo>
                  <a:cubicBezTo>
                    <a:pt x="664716" y="137803"/>
                    <a:pt x="663515" y="139989"/>
                    <a:pt x="663515" y="142732"/>
                  </a:cubicBezTo>
                  <a:cubicBezTo>
                    <a:pt x="663515" y="147876"/>
                    <a:pt x="665659" y="150447"/>
                    <a:pt x="669945" y="150447"/>
                  </a:cubicBezTo>
                  <a:cubicBezTo>
                    <a:pt x="673374" y="150447"/>
                    <a:pt x="675088" y="148304"/>
                    <a:pt x="675088" y="144018"/>
                  </a:cubicBezTo>
                  <a:lnTo>
                    <a:pt x="673802" y="141446"/>
                  </a:lnTo>
                  <a:cubicBezTo>
                    <a:pt x="678946" y="141446"/>
                    <a:pt x="681518" y="144875"/>
                    <a:pt x="681518" y="151733"/>
                  </a:cubicBezTo>
                  <a:cubicBezTo>
                    <a:pt x="681518" y="156877"/>
                    <a:pt x="678946" y="159449"/>
                    <a:pt x="673802" y="159449"/>
                  </a:cubicBezTo>
                  <a:cubicBezTo>
                    <a:pt x="671916" y="159449"/>
                    <a:pt x="670545" y="159020"/>
                    <a:pt x="669688" y="158163"/>
                  </a:cubicBezTo>
                  <a:cubicBezTo>
                    <a:pt x="669688" y="161592"/>
                    <a:pt x="667887" y="164249"/>
                    <a:pt x="664287" y="166135"/>
                  </a:cubicBezTo>
                  <a:cubicBezTo>
                    <a:pt x="661544" y="167678"/>
                    <a:pt x="658286" y="168450"/>
                    <a:pt x="654514" y="168450"/>
                  </a:cubicBezTo>
                  <a:cubicBezTo>
                    <a:pt x="657943" y="164163"/>
                    <a:pt x="659658" y="160734"/>
                    <a:pt x="659658" y="158163"/>
                  </a:cubicBezTo>
                  <a:cubicBezTo>
                    <a:pt x="659658" y="156620"/>
                    <a:pt x="659015" y="154219"/>
                    <a:pt x="657729" y="150962"/>
                  </a:cubicBezTo>
                  <a:cubicBezTo>
                    <a:pt x="656443" y="147704"/>
                    <a:pt x="655800" y="145390"/>
                    <a:pt x="655800" y="144018"/>
                  </a:cubicBezTo>
                  <a:cubicBezTo>
                    <a:pt x="655972" y="138703"/>
                    <a:pt x="657900" y="134160"/>
                    <a:pt x="661587" y="130388"/>
                  </a:cubicBezTo>
                  <a:cubicBezTo>
                    <a:pt x="665273" y="126616"/>
                    <a:pt x="669773" y="124730"/>
                    <a:pt x="675088" y="124730"/>
                  </a:cubicBezTo>
                  <a:close/>
                  <a:moveTo>
                    <a:pt x="60437" y="124730"/>
                  </a:moveTo>
                  <a:cubicBezTo>
                    <a:pt x="66780" y="124730"/>
                    <a:pt x="72009" y="127173"/>
                    <a:pt x="76124" y="132059"/>
                  </a:cubicBezTo>
                  <a:cubicBezTo>
                    <a:pt x="80239" y="136946"/>
                    <a:pt x="82296" y="142646"/>
                    <a:pt x="82296" y="149162"/>
                  </a:cubicBezTo>
                  <a:lnTo>
                    <a:pt x="82296" y="172307"/>
                  </a:lnTo>
                  <a:lnTo>
                    <a:pt x="74581" y="172307"/>
                  </a:lnTo>
                  <a:lnTo>
                    <a:pt x="74581" y="149162"/>
                  </a:lnTo>
                  <a:cubicBezTo>
                    <a:pt x="74581" y="145047"/>
                    <a:pt x="73210" y="141446"/>
                    <a:pt x="70466" y="138360"/>
                  </a:cubicBezTo>
                  <a:cubicBezTo>
                    <a:pt x="67723" y="135274"/>
                    <a:pt x="64380" y="133731"/>
                    <a:pt x="60437" y="133731"/>
                  </a:cubicBezTo>
                  <a:cubicBezTo>
                    <a:pt x="57522" y="133731"/>
                    <a:pt x="54864" y="134545"/>
                    <a:pt x="52464" y="136174"/>
                  </a:cubicBezTo>
                  <a:cubicBezTo>
                    <a:pt x="50064" y="137803"/>
                    <a:pt x="48864" y="139989"/>
                    <a:pt x="48864" y="142732"/>
                  </a:cubicBezTo>
                  <a:cubicBezTo>
                    <a:pt x="48864" y="147876"/>
                    <a:pt x="51007" y="150447"/>
                    <a:pt x="55293" y="150447"/>
                  </a:cubicBezTo>
                  <a:cubicBezTo>
                    <a:pt x="58722" y="150447"/>
                    <a:pt x="60437" y="148304"/>
                    <a:pt x="60437" y="144018"/>
                  </a:cubicBezTo>
                  <a:lnTo>
                    <a:pt x="59151" y="141446"/>
                  </a:lnTo>
                  <a:cubicBezTo>
                    <a:pt x="64294" y="141446"/>
                    <a:pt x="66866" y="144875"/>
                    <a:pt x="66866" y="151733"/>
                  </a:cubicBezTo>
                  <a:cubicBezTo>
                    <a:pt x="66866" y="156877"/>
                    <a:pt x="64294" y="159449"/>
                    <a:pt x="59151" y="159449"/>
                  </a:cubicBezTo>
                  <a:cubicBezTo>
                    <a:pt x="57265" y="159449"/>
                    <a:pt x="55893" y="159020"/>
                    <a:pt x="55036" y="158163"/>
                  </a:cubicBezTo>
                  <a:cubicBezTo>
                    <a:pt x="55036" y="161592"/>
                    <a:pt x="53236" y="164249"/>
                    <a:pt x="49635" y="166135"/>
                  </a:cubicBezTo>
                  <a:cubicBezTo>
                    <a:pt x="46892" y="167678"/>
                    <a:pt x="43634" y="168450"/>
                    <a:pt x="39863" y="168450"/>
                  </a:cubicBezTo>
                  <a:cubicBezTo>
                    <a:pt x="43292" y="164163"/>
                    <a:pt x="45006" y="160734"/>
                    <a:pt x="45006" y="158163"/>
                  </a:cubicBezTo>
                  <a:cubicBezTo>
                    <a:pt x="45006" y="156620"/>
                    <a:pt x="44363" y="154219"/>
                    <a:pt x="43077" y="150962"/>
                  </a:cubicBezTo>
                  <a:cubicBezTo>
                    <a:pt x="41791" y="147704"/>
                    <a:pt x="41148" y="145390"/>
                    <a:pt x="41148" y="144018"/>
                  </a:cubicBezTo>
                  <a:cubicBezTo>
                    <a:pt x="41320" y="138703"/>
                    <a:pt x="43249" y="134160"/>
                    <a:pt x="46935" y="130388"/>
                  </a:cubicBezTo>
                  <a:cubicBezTo>
                    <a:pt x="50621" y="126616"/>
                    <a:pt x="55122" y="124730"/>
                    <a:pt x="60437" y="124730"/>
                  </a:cubicBezTo>
                  <a:close/>
                  <a:moveTo>
                    <a:pt x="2664346" y="123444"/>
                  </a:moveTo>
                  <a:cubicBezTo>
                    <a:pt x="2666061" y="124644"/>
                    <a:pt x="2666918" y="126787"/>
                    <a:pt x="2666918" y="129873"/>
                  </a:cubicBezTo>
                  <a:cubicBezTo>
                    <a:pt x="2666746" y="135017"/>
                    <a:pt x="2664775" y="139303"/>
                    <a:pt x="2661003" y="142732"/>
                  </a:cubicBezTo>
                  <a:cubicBezTo>
                    <a:pt x="2657231" y="146161"/>
                    <a:pt x="2652773" y="147876"/>
                    <a:pt x="2647630" y="147876"/>
                  </a:cubicBezTo>
                  <a:cubicBezTo>
                    <a:pt x="2644887" y="147876"/>
                    <a:pt x="2640815" y="147233"/>
                    <a:pt x="2635414" y="145947"/>
                  </a:cubicBezTo>
                  <a:cubicBezTo>
                    <a:pt x="2630013" y="144661"/>
                    <a:pt x="2625941" y="144018"/>
                    <a:pt x="2623198" y="144018"/>
                  </a:cubicBezTo>
                  <a:lnTo>
                    <a:pt x="2616769" y="144018"/>
                  </a:lnTo>
                  <a:cubicBezTo>
                    <a:pt x="2623627" y="147447"/>
                    <a:pt x="2627056" y="152162"/>
                    <a:pt x="2627056" y="158163"/>
                  </a:cubicBezTo>
                  <a:cubicBezTo>
                    <a:pt x="2616597" y="152162"/>
                    <a:pt x="2608882" y="149162"/>
                    <a:pt x="2603910" y="149162"/>
                  </a:cubicBezTo>
                  <a:cubicBezTo>
                    <a:pt x="2595338" y="149162"/>
                    <a:pt x="2585051" y="153448"/>
                    <a:pt x="2573049" y="162020"/>
                  </a:cubicBezTo>
                  <a:lnTo>
                    <a:pt x="2569191" y="159449"/>
                  </a:lnTo>
                  <a:cubicBezTo>
                    <a:pt x="2583593" y="142304"/>
                    <a:pt x="2601595" y="133731"/>
                    <a:pt x="2623198" y="133731"/>
                  </a:cubicBezTo>
                  <a:cubicBezTo>
                    <a:pt x="2625427" y="133731"/>
                    <a:pt x="2628856" y="133945"/>
                    <a:pt x="2633485" y="134374"/>
                  </a:cubicBezTo>
                  <a:cubicBezTo>
                    <a:pt x="2638114" y="134803"/>
                    <a:pt x="2641543" y="135017"/>
                    <a:pt x="2643772" y="135017"/>
                  </a:cubicBezTo>
                  <a:cubicBezTo>
                    <a:pt x="2655774" y="135017"/>
                    <a:pt x="2662632" y="131159"/>
                    <a:pt x="2664346" y="123444"/>
                  </a:cubicBezTo>
                  <a:close/>
                  <a:moveTo>
                    <a:pt x="2049696" y="123444"/>
                  </a:moveTo>
                  <a:cubicBezTo>
                    <a:pt x="2051411" y="124644"/>
                    <a:pt x="2052268" y="126787"/>
                    <a:pt x="2052268" y="129873"/>
                  </a:cubicBezTo>
                  <a:cubicBezTo>
                    <a:pt x="2052096" y="135017"/>
                    <a:pt x="2050125" y="139303"/>
                    <a:pt x="2046353" y="142732"/>
                  </a:cubicBezTo>
                  <a:cubicBezTo>
                    <a:pt x="2042581" y="146161"/>
                    <a:pt x="2038123" y="147876"/>
                    <a:pt x="2032980" y="147876"/>
                  </a:cubicBezTo>
                  <a:cubicBezTo>
                    <a:pt x="2030237" y="147876"/>
                    <a:pt x="2026165" y="147233"/>
                    <a:pt x="2020764" y="145947"/>
                  </a:cubicBezTo>
                  <a:cubicBezTo>
                    <a:pt x="2015363" y="144661"/>
                    <a:pt x="2011291" y="144018"/>
                    <a:pt x="2008548" y="144018"/>
                  </a:cubicBezTo>
                  <a:lnTo>
                    <a:pt x="2002119" y="144018"/>
                  </a:lnTo>
                  <a:cubicBezTo>
                    <a:pt x="2008977" y="147447"/>
                    <a:pt x="2012406" y="152162"/>
                    <a:pt x="2012406" y="158163"/>
                  </a:cubicBezTo>
                  <a:cubicBezTo>
                    <a:pt x="2001947" y="152162"/>
                    <a:pt x="1994232" y="149162"/>
                    <a:pt x="1989260" y="149162"/>
                  </a:cubicBezTo>
                  <a:cubicBezTo>
                    <a:pt x="1980688" y="149162"/>
                    <a:pt x="1970401" y="153448"/>
                    <a:pt x="1958399" y="162020"/>
                  </a:cubicBezTo>
                  <a:lnTo>
                    <a:pt x="1954541" y="159449"/>
                  </a:lnTo>
                  <a:cubicBezTo>
                    <a:pt x="1968943" y="142304"/>
                    <a:pt x="1986945" y="133731"/>
                    <a:pt x="2008548" y="133731"/>
                  </a:cubicBezTo>
                  <a:cubicBezTo>
                    <a:pt x="2010777" y="133731"/>
                    <a:pt x="2014206" y="133945"/>
                    <a:pt x="2018835" y="134374"/>
                  </a:cubicBezTo>
                  <a:cubicBezTo>
                    <a:pt x="2023464" y="134803"/>
                    <a:pt x="2026893" y="135017"/>
                    <a:pt x="2029122" y="135017"/>
                  </a:cubicBezTo>
                  <a:cubicBezTo>
                    <a:pt x="2041124" y="135017"/>
                    <a:pt x="2047982" y="131159"/>
                    <a:pt x="2049696" y="123444"/>
                  </a:cubicBezTo>
                  <a:close/>
                  <a:moveTo>
                    <a:pt x="1435044" y="123444"/>
                  </a:moveTo>
                  <a:cubicBezTo>
                    <a:pt x="1436759" y="124644"/>
                    <a:pt x="1437616" y="126787"/>
                    <a:pt x="1437616" y="129873"/>
                  </a:cubicBezTo>
                  <a:cubicBezTo>
                    <a:pt x="1437444" y="135017"/>
                    <a:pt x="1435473" y="139303"/>
                    <a:pt x="1431701" y="142732"/>
                  </a:cubicBezTo>
                  <a:cubicBezTo>
                    <a:pt x="1427929" y="146161"/>
                    <a:pt x="1423471" y="147876"/>
                    <a:pt x="1418328" y="147876"/>
                  </a:cubicBezTo>
                  <a:cubicBezTo>
                    <a:pt x="1415585" y="147876"/>
                    <a:pt x="1411513" y="147233"/>
                    <a:pt x="1406112" y="145947"/>
                  </a:cubicBezTo>
                  <a:cubicBezTo>
                    <a:pt x="1400711" y="144661"/>
                    <a:pt x="1396639" y="144018"/>
                    <a:pt x="1393896" y="144018"/>
                  </a:cubicBezTo>
                  <a:lnTo>
                    <a:pt x="1387467" y="144018"/>
                  </a:lnTo>
                  <a:cubicBezTo>
                    <a:pt x="1394325" y="147447"/>
                    <a:pt x="1397754" y="152162"/>
                    <a:pt x="1397754" y="158163"/>
                  </a:cubicBezTo>
                  <a:cubicBezTo>
                    <a:pt x="1387295" y="152162"/>
                    <a:pt x="1379580" y="149162"/>
                    <a:pt x="1374608" y="149162"/>
                  </a:cubicBezTo>
                  <a:cubicBezTo>
                    <a:pt x="1366036" y="149162"/>
                    <a:pt x="1355749" y="153448"/>
                    <a:pt x="1343747" y="162020"/>
                  </a:cubicBezTo>
                  <a:lnTo>
                    <a:pt x="1339889" y="159449"/>
                  </a:lnTo>
                  <a:cubicBezTo>
                    <a:pt x="1354291" y="142304"/>
                    <a:pt x="1372293" y="133731"/>
                    <a:pt x="1393896" y="133731"/>
                  </a:cubicBezTo>
                  <a:cubicBezTo>
                    <a:pt x="1396125" y="133731"/>
                    <a:pt x="1399554" y="133945"/>
                    <a:pt x="1404183" y="134374"/>
                  </a:cubicBezTo>
                  <a:cubicBezTo>
                    <a:pt x="1408812" y="134803"/>
                    <a:pt x="1412241" y="135017"/>
                    <a:pt x="1414470" y="135017"/>
                  </a:cubicBezTo>
                  <a:cubicBezTo>
                    <a:pt x="1426472" y="135017"/>
                    <a:pt x="1433330" y="131159"/>
                    <a:pt x="1435044" y="123444"/>
                  </a:cubicBezTo>
                  <a:close/>
                  <a:moveTo>
                    <a:pt x="820392" y="123444"/>
                  </a:moveTo>
                  <a:cubicBezTo>
                    <a:pt x="822107" y="124644"/>
                    <a:pt x="822964" y="126787"/>
                    <a:pt x="822964" y="129873"/>
                  </a:cubicBezTo>
                  <a:cubicBezTo>
                    <a:pt x="822792" y="135017"/>
                    <a:pt x="820821" y="139303"/>
                    <a:pt x="817049" y="142732"/>
                  </a:cubicBezTo>
                  <a:cubicBezTo>
                    <a:pt x="813277" y="146161"/>
                    <a:pt x="808819" y="147876"/>
                    <a:pt x="803676" y="147876"/>
                  </a:cubicBezTo>
                  <a:cubicBezTo>
                    <a:pt x="800933" y="147876"/>
                    <a:pt x="796861" y="147233"/>
                    <a:pt x="791460" y="145947"/>
                  </a:cubicBezTo>
                  <a:cubicBezTo>
                    <a:pt x="786059" y="144661"/>
                    <a:pt x="781987" y="144018"/>
                    <a:pt x="779244" y="144018"/>
                  </a:cubicBezTo>
                  <a:lnTo>
                    <a:pt x="772815" y="144018"/>
                  </a:lnTo>
                  <a:cubicBezTo>
                    <a:pt x="779673" y="147447"/>
                    <a:pt x="783102" y="152162"/>
                    <a:pt x="783102" y="158163"/>
                  </a:cubicBezTo>
                  <a:cubicBezTo>
                    <a:pt x="772643" y="152162"/>
                    <a:pt x="764928" y="149162"/>
                    <a:pt x="759956" y="149162"/>
                  </a:cubicBezTo>
                  <a:cubicBezTo>
                    <a:pt x="751384" y="149162"/>
                    <a:pt x="741097" y="153448"/>
                    <a:pt x="729095" y="162020"/>
                  </a:cubicBezTo>
                  <a:lnTo>
                    <a:pt x="725237" y="159449"/>
                  </a:lnTo>
                  <a:cubicBezTo>
                    <a:pt x="739639" y="142304"/>
                    <a:pt x="757641" y="133731"/>
                    <a:pt x="779244" y="133731"/>
                  </a:cubicBezTo>
                  <a:cubicBezTo>
                    <a:pt x="781473" y="133731"/>
                    <a:pt x="784902" y="133945"/>
                    <a:pt x="789531" y="134374"/>
                  </a:cubicBezTo>
                  <a:cubicBezTo>
                    <a:pt x="794160" y="134803"/>
                    <a:pt x="797589" y="135017"/>
                    <a:pt x="799818" y="135017"/>
                  </a:cubicBezTo>
                  <a:cubicBezTo>
                    <a:pt x="811820" y="135017"/>
                    <a:pt x="818678" y="131159"/>
                    <a:pt x="820392" y="123444"/>
                  </a:cubicBezTo>
                  <a:close/>
                  <a:moveTo>
                    <a:pt x="205740" y="123444"/>
                  </a:moveTo>
                  <a:cubicBezTo>
                    <a:pt x="207455" y="124644"/>
                    <a:pt x="208312" y="126787"/>
                    <a:pt x="208312" y="129873"/>
                  </a:cubicBezTo>
                  <a:cubicBezTo>
                    <a:pt x="208141" y="135017"/>
                    <a:pt x="206169" y="139303"/>
                    <a:pt x="202397" y="142732"/>
                  </a:cubicBezTo>
                  <a:cubicBezTo>
                    <a:pt x="198625" y="146161"/>
                    <a:pt x="194168" y="147876"/>
                    <a:pt x="189024" y="147876"/>
                  </a:cubicBezTo>
                  <a:cubicBezTo>
                    <a:pt x="186281" y="147876"/>
                    <a:pt x="182209" y="147233"/>
                    <a:pt x="176808" y="145947"/>
                  </a:cubicBezTo>
                  <a:cubicBezTo>
                    <a:pt x="171408" y="144661"/>
                    <a:pt x="167336" y="144018"/>
                    <a:pt x="164592" y="144018"/>
                  </a:cubicBezTo>
                  <a:lnTo>
                    <a:pt x="158163" y="144018"/>
                  </a:lnTo>
                  <a:cubicBezTo>
                    <a:pt x="165021" y="147447"/>
                    <a:pt x="168450" y="152162"/>
                    <a:pt x="168450" y="158163"/>
                  </a:cubicBezTo>
                  <a:cubicBezTo>
                    <a:pt x="157992" y="152162"/>
                    <a:pt x="150276" y="149162"/>
                    <a:pt x="145304" y="149162"/>
                  </a:cubicBezTo>
                  <a:cubicBezTo>
                    <a:pt x="136732" y="149162"/>
                    <a:pt x="126445" y="153448"/>
                    <a:pt x="114443" y="162020"/>
                  </a:cubicBezTo>
                  <a:lnTo>
                    <a:pt x="110586" y="159449"/>
                  </a:lnTo>
                  <a:cubicBezTo>
                    <a:pt x="124987" y="142304"/>
                    <a:pt x="142990" y="133731"/>
                    <a:pt x="164592" y="133731"/>
                  </a:cubicBezTo>
                  <a:cubicBezTo>
                    <a:pt x="166821" y="133731"/>
                    <a:pt x="170250" y="133945"/>
                    <a:pt x="174879" y="134374"/>
                  </a:cubicBezTo>
                  <a:cubicBezTo>
                    <a:pt x="179509" y="134803"/>
                    <a:pt x="182938" y="135017"/>
                    <a:pt x="185166" y="135017"/>
                  </a:cubicBezTo>
                  <a:cubicBezTo>
                    <a:pt x="197168" y="135017"/>
                    <a:pt x="204026" y="131159"/>
                    <a:pt x="205740" y="123444"/>
                  </a:cubicBezTo>
                  <a:close/>
                  <a:moveTo>
                    <a:pt x="662230" y="79724"/>
                  </a:moveTo>
                  <a:cubicBezTo>
                    <a:pt x="667545" y="87954"/>
                    <a:pt x="672259" y="93526"/>
                    <a:pt x="676374" y="96441"/>
                  </a:cubicBezTo>
                  <a:cubicBezTo>
                    <a:pt x="690947" y="106556"/>
                    <a:pt x="698234" y="118986"/>
                    <a:pt x="698234" y="133731"/>
                  </a:cubicBezTo>
                  <a:cubicBezTo>
                    <a:pt x="692062" y="123444"/>
                    <a:pt x="683918" y="118300"/>
                    <a:pt x="673802" y="118300"/>
                  </a:cubicBezTo>
                  <a:cubicBezTo>
                    <a:pt x="663858" y="118300"/>
                    <a:pt x="657000" y="121730"/>
                    <a:pt x="653228" y="128587"/>
                  </a:cubicBezTo>
                  <a:cubicBezTo>
                    <a:pt x="653400" y="124130"/>
                    <a:pt x="654686" y="120186"/>
                    <a:pt x="657086" y="116757"/>
                  </a:cubicBezTo>
                  <a:cubicBezTo>
                    <a:pt x="659829" y="112643"/>
                    <a:pt x="663258" y="110585"/>
                    <a:pt x="667373" y="110585"/>
                  </a:cubicBezTo>
                  <a:cubicBezTo>
                    <a:pt x="661201" y="107328"/>
                    <a:pt x="656915" y="103470"/>
                    <a:pt x="654514" y="99012"/>
                  </a:cubicBezTo>
                  <a:cubicBezTo>
                    <a:pt x="657772" y="97298"/>
                    <a:pt x="661629" y="96441"/>
                    <a:pt x="666087" y="96441"/>
                  </a:cubicBezTo>
                  <a:cubicBezTo>
                    <a:pt x="662658" y="93869"/>
                    <a:pt x="660944" y="90011"/>
                    <a:pt x="660944" y="84868"/>
                  </a:cubicBezTo>
                  <a:cubicBezTo>
                    <a:pt x="660944" y="86068"/>
                    <a:pt x="661372" y="84353"/>
                    <a:pt x="662230" y="79724"/>
                  </a:cubicBezTo>
                  <a:close/>
                  <a:moveTo>
                    <a:pt x="47578" y="79724"/>
                  </a:moveTo>
                  <a:cubicBezTo>
                    <a:pt x="52893" y="87954"/>
                    <a:pt x="57608" y="93526"/>
                    <a:pt x="61722" y="96441"/>
                  </a:cubicBezTo>
                  <a:cubicBezTo>
                    <a:pt x="76296" y="106556"/>
                    <a:pt x="83582" y="118986"/>
                    <a:pt x="83582" y="133731"/>
                  </a:cubicBezTo>
                  <a:cubicBezTo>
                    <a:pt x="77410" y="123444"/>
                    <a:pt x="69266" y="118300"/>
                    <a:pt x="59151" y="118300"/>
                  </a:cubicBezTo>
                  <a:cubicBezTo>
                    <a:pt x="49207" y="118300"/>
                    <a:pt x="42349" y="121730"/>
                    <a:pt x="38577" y="128587"/>
                  </a:cubicBezTo>
                  <a:cubicBezTo>
                    <a:pt x="38748" y="124130"/>
                    <a:pt x="40034" y="120186"/>
                    <a:pt x="42434" y="116757"/>
                  </a:cubicBezTo>
                  <a:cubicBezTo>
                    <a:pt x="45178" y="112643"/>
                    <a:pt x="48606" y="110585"/>
                    <a:pt x="52721" y="110585"/>
                  </a:cubicBezTo>
                  <a:cubicBezTo>
                    <a:pt x="46549" y="107328"/>
                    <a:pt x="42263" y="103470"/>
                    <a:pt x="39863" y="99012"/>
                  </a:cubicBezTo>
                  <a:cubicBezTo>
                    <a:pt x="43120" y="97298"/>
                    <a:pt x="46978" y="96441"/>
                    <a:pt x="51435" y="96441"/>
                  </a:cubicBezTo>
                  <a:cubicBezTo>
                    <a:pt x="48006" y="93869"/>
                    <a:pt x="46292" y="90011"/>
                    <a:pt x="46292" y="84868"/>
                  </a:cubicBezTo>
                  <a:cubicBezTo>
                    <a:pt x="46292" y="86068"/>
                    <a:pt x="46721" y="84353"/>
                    <a:pt x="47578" y="79724"/>
                  </a:cubicBezTo>
                  <a:close/>
                  <a:moveTo>
                    <a:pt x="1276882" y="79724"/>
                  </a:moveTo>
                  <a:cubicBezTo>
                    <a:pt x="1282197" y="87954"/>
                    <a:pt x="1286911" y="93526"/>
                    <a:pt x="1291026" y="96441"/>
                  </a:cubicBezTo>
                  <a:cubicBezTo>
                    <a:pt x="1305599" y="106556"/>
                    <a:pt x="1312886" y="118986"/>
                    <a:pt x="1312886" y="133731"/>
                  </a:cubicBezTo>
                  <a:cubicBezTo>
                    <a:pt x="1306714" y="123444"/>
                    <a:pt x="1298570" y="118300"/>
                    <a:pt x="1288454" y="118300"/>
                  </a:cubicBezTo>
                  <a:cubicBezTo>
                    <a:pt x="1278510" y="118300"/>
                    <a:pt x="1271652" y="121730"/>
                    <a:pt x="1267880" y="128587"/>
                  </a:cubicBezTo>
                  <a:cubicBezTo>
                    <a:pt x="1268052" y="124130"/>
                    <a:pt x="1269338" y="120186"/>
                    <a:pt x="1271738" y="116757"/>
                  </a:cubicBezTo>
                  <a:cubicBezTo>
                    <a:pt x="1274481" y="112643"/>
                    <a:pt x="1277910" y="110585"/>
                    <a:pt x="1282025" y="110585"/>
                  </a:cubicBezTo>
                  <a:cubicBezTo>
                    <a:pt x="1275853" y="107328"/>
                    <a:pt x="1271567" y="103470"/>
                    <a:pt x="1269166" y="99012"/>
                  </a:cubicBezTo>
                  <a:cubicBezTo>
                    <a:pt x="1272424" y="97298"/>
                    <a:pt x="1276281" y="96441"/>
                    <a:pt x="1280739" y="96441"/>
                  </a:cubicBezTo>
                  <a:cubicBezTo>
                    <a:pt x="1277310" y="93869"/>
                    <a:pt x="1275596" y="90011"/>
                    <a:pt x="1275596" y="84868"/>
                  </a:cubicBezTo>
                  <a:cubicBezTo>
                    <a:pt x="1275596" y="86068"/>
                    <a:pt x="1276024" y="84353"/>
                    <a:pt x="1276882" y="79724"/>
                  </a:cubicBezTo>
                  <a:close/>
                  <a:moveTo>
                    <a:pt x="1891534" y="79724"/>
                  </a:moveTo>
                  <a:cubicBezTo>
                    <a:pt x="1896849" y="87954"/>
                    <a:pt x="1901563" y="93526"/>
                    <a:pt x="1905678" y="96441"/>
                  </a:cubicBezTo>
                  <a:cubicBezTo>
                    <a:pt x="1920251" y="106556"/>
                    <a:pt x="1927538" y="118986"/>
                    <a:pt x="1927538" y="133731"/>
                  </a:cubicBezTo>
                  <a:cubicBezTo>
                    <a:pt x="1921366" y="123444"/>
                    <a:pt x="1913222" y="118300"/>
                    <a:pt x="1903106" y="118300"/>
                  </a:cubicBezTo>
                  <a:cubicBezTo>
                    <a:pt x="1893162" y="118300"/>
                    <a:pt x="1886304" y="121730"/>
                    <a:pt x="1882532" y="128587"/>
                  </a:cubicBezTo>
                  <a:cubicBezTo>
                    <a:pt x="1882704" y="124130"/>
                    <a:pt x="1883990" y="120186"/>
                    <a:pt x="1886390" y="116757"/>
                  </a:cubicBezTo>
                  <a:cubicBezTo>
                    <a:pt x="1889133" y="112643"/>
                    <a:pt x="1892562" y="110585"/>
                    <a:pt x="1896677" y="110585"/>
                  </a:cubicBezTo>
                  <a:cubicBezTo>
                    <a:pt x="1890505" y="107328"/>
                    <a:pt x="1886219" y="103470"/>
                    <a:pt x="1883818" y="99012"/>
                  </a:cubicBezTo>
                  <a:cubicBezTo>
                    <a:pt x="1887076" y="97298"/>
                    <a:pt x="1890933" y="96441"/>
                    <a:pt x="1895391" y="96441"/>
                  </a:cubicBezTo>
                  <a:cubicBezTo>
                    <a:pt x="1891962" y="93869"/>
                    <a:pt x="1890248" y="90011"/>
                    <a:pt x="1890248" y="84868"/>
                  </a:cubicBezTo>
                  <a:cubicBezTo>
                    <a:pt x="1890248" y="86068"/>
                    <a:pt x="1890676" y="84353"/>
                    <a:pt x="1891534" y="79724"/>
                  </a:cubicBezTo>
                  <a:close/>
                  <a:moveTo>
                    <a:pt x="2506184" y="79724"/>
                  </a:moveTo>
                  <a:cubicBezTo>
                    <a:pt x="2511499" y="87954"/>
                    <a:pt x="2516213" y="93526"/>
                    <a:pt x="2520328" y="96441"/>
                  </a:cubicBezTo>
                  <a:cubicBezTo>
                    <a:pt x="2534901" y="106556"/>
                    <a:pt x="2542188" y="118986"/>
                    <a:pt x="2542188" y="133731"/>
                  </a:cubicBezTo>
                  <a:cubicBezTo>
                    <a:pt x="2536016" y="123444"/>
                    <a:pt x="2527872" y="118300"/>
                    <a:pt x="2517756" y="118300"/>
                  </a:cubicBezTo>
                  <a:cubicBezTo>
                    <a:pt x="2507812" y="118300"/>
                    <a:pt x="2500954" y="121730"/>
                    <a:pt x="2497182" y="128587"/>
                  </a:cubicBezTo>
                  <a:cubicBezTo>
                    <a:pt x="2497354" y="124130"/>
                    <a:pt x="2498640" y="120186"/>
                    <a:pt x="2501040" y="116757"/>
                  </a:cubicBezTo>
                  <a:cubicBezTo>
                    <a:pt x="2503783" y="112643"/>
                    <a:pt x="2507212" y="110585"/>
                    <a:pt x="2511327" y="110585"/>
                  </a:cubicBezTo>
                  <a:cubicBezTo>
                    <a:pt x="2505155" y="107328"/>
                    <a:pt x="2500869" y="103470"/>
                    <a:pt x="2498468" y="99012"/>
                  </a:cubicBezTo>
                  <a:cubicBezTo>
                    <a:pt x="2501726" y="97298"/>
                    <a:pt x="2505583" y="96441"/>
                    <a:pt x="2510041" y="96441"/>
                  </a:cubicBezTo>
                  <a:cubicBezTo>
                    <a:pt x="2506612" y="93869"/>
                    <a:pt x="2504898" y="90011"/>
                    <a:pt x="2504898" y="84868"/>
                  </a:cubicBezTo>
                  <a:cubicBezTo>
                    <a:pt x="2504898" y="86068"/>
                    <a:pt x="2505326" y="84353"/>
                    <a:pt x="2506184" y="79724"/>
                  </a:cubicBezTo>
                  <a:close/>
                  <a:moveTo>
                    <a:pt x="1935253" y="77153"/>
                  </a:moveTo>
                  <a:cubicBezTo>
                    <a:pt x="1939368" y="77153"/>
                    <a:pt x="1942969" y="78095"/>
                    <a:pt x="1946055" y="79981"/>
                  </a:cubicBezTo>
                  <a:cubicBezTo>
                    <a:pt x="1949827" y="82210"/>
                    <a:pt x="1951713" y="85211"/>
                    <a:pt x="1951713" y="88983"/>
                  </a:cubicBezTo>
                  <a:cubicBezTo>
                    <a:pt x="1948969" y="85382"/>
                    <a:pt x="1945626" y="83582"/>
                    <a:pt x="1941683" y="83582"/>
                  </a:cubicBezTo>
                  <a:cubicBezTo>
                    <a:pt x="1937225" y="83582"/>
                    <a:pt x="1935082" y="85725"/>
                    <a:pt x="1935253" y="90011"/>
                  </a:cubicBezTo>
                  <a:cubicBezTo>
                    <a:pt x="1935425" y="93955"/>
                    <a:pt x="1936625" y="96526"/>
                    <a:pt x="1938854" y="97727"/>
                  </a:cubicBezTo>
                  <a:cubicBezTo>
                    <a:pt x="1937997" y="98584"/>
                    <a:pt x="1936368" y="99012"/>
                    <a:pt x="1933967" y="99012"/>
                  </a:cubicBezTo>
                  <a:cubicBezTo>
                    <a:pt x="1931567" y="99012"/>
                    <a:pt x="1929467" y="98027"/>
                    <a:pt x="1927667" y="96055"/>
                  </a:cubicBezTo>
                  <a:cubicBezTo>
                    <a:pt x="1925866" y="94083"/>
                    <a:pt x="1924966" y="91897"/>
                    <a:pt x="1924966" y="89497"/>
                  </a:cubicBezTo>
                  <a:cubicBezTo>
                    <a:pt x="1921709" y="91554"/>
                    <a:pt x="1919137" y="92583"/>
                    <a:pt x="1917251" y="92583"/>
                  </a:cubicBezTo>
                  <a:cubicBezTo>
                    <a:pt x="1912279" y="92412"/>
                    <a:pt x="1908850" y="90268"/>
                    <a:pt x="1906964" y="86154"/>
                  </a:cubicBezTo>
                  <a:cubicBezTo>
                    <a:pt x="1910393" y="86154"/>
                    <a:pt x="1915108" y="84653"/>
                    <a:pt x="1921109" y="81653"/>
                  </a:cubicBezTo>
                  <a:cubicBezTo>
                    <a:pt x="1927109" y="78653"/>
                    <a:pt x="1931824" y="77153"/>
                    <a:pt x="1935253" y="77153"/>
                  </a:cubicBezTo>
                  <a:close/>
                  <a:moveTo>
                    <a:pt x="1320601" y="77153"/>
                  </a:moveTo>
                  <a:cubicBezTo>
                    <a:pt x="1324716" y="77153"/>
                    <a:pt x="1328317" y="78095"/>
                    <a:pt x="1331403" y="79981"/>
                  </a:cubicBezTo>
                  <a:cubicBezTo>
                    <a:pt x="1335175" y="82210"/>
                    <a:pt x="1337061" y="85211"/>
                    <a:pt x="1337061" y="88983"/>
                  </a:cubicBezTo>
                  <a:cubicBezTo>
                    <a:pt x="1334317" y="85382"/>
                    <a:pt x="1330974" y="83582"/>
                    <a:pt x="1327031" y="83582"/>
                  </a:cubicBezTo>
                  <a:cubicBezTo>
                    <a:pt x="1322573" y="83582"/>
                    <a:pt x="1320430" y="85725"/>
                    <a:pt x="1320601" y="90011"/>
                  </a:cubicBezTo>
                  <a:cubicBezTo>
                    <a:pt x="1320773" y="93955"/>
                    <a:pt x="1321973" y="96526"/>
                    <a:pt x="1324202" y="97727"/>
                  </a:cubicBezTo>
                  <a:cubicBezTo>
                    <a:pt x="1323345" y="98584"/>
                    <a:pt x="1321716" y="99012"/>
                    <a:pt x="1319315" y="99012"/>
                  </a:cubicBezTo>
                  <a:cubicBezTo>
                    <a:pt x="1316915" y="99012"/>
                    <a:pt x="1314815" y="98027"/>
                    <a:pt x="1313015" y="96055"/>
                  </a:cubicBezTo>
                  <a:cubicBezTo>
                    <a:pt x="1311214" y="94083"/>
                    <a:pt x="1310314" y="91897"/>
                    <a:pt x="1310314" y="89497"/>
                  </a:cubicBezTo>
                  <a:cubicBezTo>
                    <a:pt x="1307057" y="91554"/>
                    <a:pt x="1304485" y="92583"/>
                    <a:pt x="1302599" y="92583"/>
                  </a:cubicBezTo>
                  <a:cubicBezTo>
                    <a:pt x="1297627" y="92412"/>
                    <a:pt x="1294198" y="90268"/>
                    <a:pt x="1292312" y="86154"/>
                  </a:cubicBezTo>
                  <a:cubicBezTo>
                    <a:pt x="1295741" y="86154"/>
                    <a:pt x="1300456" y="84653"/>
                    <a:pt x="1306457" y="81653"/>
                  </a:cubicBezTo>
                  <a:cubicBezTo>
                    <a:pt x="1312457" y="78653"/>
                    <a:pt x="1317172" y="77153"/>
                    <a:pt x="1320601" y="77153"/>
                  </a:cubicBezTo>
                  <a:close/>
                  <a:moveTo>
                    <a:pt x="705949" y="77153"/>
                  </a:moveTo>
                  <a:cubicBezTo>
                    <a:pt x="710064" y="77153"/>
                    <a:pt x="713665" y="78095"/>
                    <a:pt x="716751" y="79981"/>
                  </a:cubicBezTo>
                  <a:cubicBezTo>
                    <a:pt x="720523" y="82210"/>
                    <a:pt x="722409" y="85211"/>
                    <a:pt x="722409" y="88983"/>
                  </a:cubicBezTo>
                  <a:cubicBezTo>
                    <a:pt x="719665" y="85382"/>
                    <a:pt x="716322" y="83582"/>
                    <a:pt x="712379" y="83582"/>
                  </a:cubicBezTo>
                  <a:cubicBezTo>
                    <a:pt x="707921" y="83582"/>
                    <a:pt x="705778" y="85725"/>
                    <a:pt x="705949" y="90011"/>
                  </a:cubicBezTo>
                  <a:cubicBezTo>
                    <a:pt x="706121" y="93955"/>
                    <a:pt x="707321" y="96526"/>
                    <a:pt x="709550" y="97727"/>
                  </a:cubicBezTo>
                  <a:cubicBezTo>
                    <a:pt x="708693" y="98584"/>
                    <a:pt x="707064" y="99012"/>
                    <a:pt x="704663" y="99012"/>
                  </a:cubicBezTo>
                  <a:cubicBezTo>
                    <a:pt x="702263" y="99012"/>
                    <a:pt x="700163" y="98027"/>
                    <a:pt x="698363" y="96055"/>
                  </a:cubicBezTo>
                  <a:cubicBezTo>
                    <a:pt x="696562" y="94083"/>
                    <a:pt x="695662" y="91897"/>
                    <a:pt x="695662" y="89497"/>
                  </a:cubicBezTo>
                  <a:cubicBezTo>
                    <a:pt x="692405" y="91554"/>
                    <a:pt x="689833" y="92583"/>
                    <a:pt x="687947" y="92583"/>
                  </a:cubicBezTo>
                  <a:cubicBezTo>
                    <a:pt x="682975" y="92412"/>
                    <a:pt x="679546" y="90268"/>
                    <a:pt x="677660" y="86154"/>
                  </a:cubicBezTo>
                  <a:cubicBezTo>
                    <a:pt x="681089" y="86154"/>
                    <a:pt x="685804" y="84653"/>
                    <a:pt x="691805" y="81653"/>
                  </a:cubicBezTo>
                  <a:cubicBezTo>
                    <a:pt x="697805" y="78653"/>
                    <a:pt x="702520" y="77153"/>
                    <a:pt x="705949" y="77153"/>
                  </a:cubicBezTo>
                  <a:close/>
                  <a:moveTo>
                    <a:pt x="91298" y="77153"/>
                  </a:moveTo>
                  <a:cubicBezTo>
                    <a:pt x="95412" y="77153"/>
                    <a:pt x="99013" y="78095"/>
                    <a:pt x="102099" y="79981"/>
                  </a:cubicBezTo>
                  <a:cubicBezTo>
                    <a:pt x="105871" y="82210"/>
                    <a:pt x="107757" y="85211"/>
                    <a:pt x="107757" y="88983"/>
                  </a:cubicBezTo>
                  <a:cubicBezTo>
                    <a:pt x="105014" y="85382"/>
                    <a:pt x="101670" y="83582"/>
                    <a:pt x="97727" y="83582"/>
                  </a:cubicBezTo>
                  <a:cubicBezTo>
                    <a:pt x="93269" y="83582"/>
                    <a:pt x="91126" y="85725"/>
                    <a:pt x="91298" y="90011"/>
                  </a:cubicBezTo>
                  <a:cubicBezTo>
                    <a:pt x="91469" y="93955"/>
                    <a:pt x="92669" y="96526"/>
                    <a:pt x="94898" y="97727"/>
                  </a:cubicBezTo>
                  <a:cubicBezTo>
                    <a:pt x="94041" y="98584"/>
                    <a:pt x="92412" y="99012"/>
                    <a:pt x="90012" y="99012"/>
                  </a:cubicBezTo>
                  <a:cubicBezTo>
                    <a:pt x="87611" y="99012"/>
                    <a:pt x="85511" y="98027"/>
                    <a:pt x="83711" y="96055"/>
                  </a:cubicBezTo>
                  <a:cubicBezTo>
                    <a:pt x="81911" y="94083"/>
                    <a:pt x="81011" y="91897"/>
                    <a:pt x="81011" y="89497"/>
                  </a:cubicBezTo>
                  <a:cubicBezTo>
                    <a:pt x="77753" y="91554"/>
                    <a:pt x="75181" y="92583"/>
                    <a:pt x="73295" y="92583"/>
                  </a:cubicBezTo>
                  <a:cubicBezTo>
                    <a:pt x="68323" y="92412"/>
                    <a:pt x="64894" y="90268"/>
                    <a:pt x="63008" y="86154"/>
                  </a:cubicBezTo>
                  <a:cubicBezTo>
                    <a:pt x="66437" y="86154"/>
                    <a:pt x="71152" y="84653"/>
                    <a:pt x="77153" y="81653"/>
                  </a:cubicBezTo>
                  <a:cubicBezTo>
                    <a:pt x="83154" y="78653"/>
                    <a:pt x="87869" y="77153"/>
                    <a:pt x="91298" y="77153"/>
                  </a:cubicBezTo>
                  <a:close/>
                  <a:moveTo>
                    <a:pt x="2549903" y="77153"/>
                  </a:moveTo>
                  <a:cubicBezTo>
                    <a:pt x="2554018" y="77153"/>
                    <a:pt x="2557619" y="78095"/>
                    <a:pt x="2560705" y="79981"/>
                  </a:cubicBezTo>
                  <a:cubicBezTo>
                    <a:pt x="2564477" y="82210"/>
                    <a:pt x="2566363" y="85211"/>
                    <a:pt x="2566363" y="88983"/>
                  </a:cubicBezTo>
                  <a:cubicBezTo>
                    <a:pt x="2563619" y="85382"/>
                    <a:pt x="2560276" y="83582"/>
                    <a:pt x="2556333" y="83582"/>
                  </a:cubicBezTo>
                  <a:cubicBezTo>
                    <a:pt x="2551875" y="83582"/>
                    <a:pt x="2549732" y="85725"/>
                    <a:pt x="2549903" y="90011"/>
                  </a:cubicBezTo>
                  <a:cubicBezTo>
                    <a:pt x="2550075" y="93955"/>
                    <a:pt x="2551275" y="96526"/>
                    <a:pt x="2553504" y="97727"/>
                  </a:cubicBezTo>
                  <a:cubicBezTo>
                    <a:pt x="2552647" y="98584"/>
                    <a:pt x="2551018" y="99012"/>
                    <a:pt x="2548617" y="99012"/>
                  </a:cubicBezTo>
                  <a:cubicBezTo>
                    <a:pt x="2546217" y="99012"/>
                    <a:pt x="2544117" y="98027"/>
                    <a:pt x="2542317" y="96055"/>
                  </a:cubicBezTo>
                  <a:cubicBezTo>
                    <a:pt x="2540516" y="94083"/>
                    <a:pt x="2539616" y="91897"/>
                    <a:pt x="2539616" y="89497"/>
                  </a:cubicBezTo>
                  <a:cubicBezTo>
                    <a:pt x="2536359" y="91554"/>
                    <a:pt x="2533787" y="92583"/>
                    <a:pt x="2531901" y="92583"/>
                  </a:cubicBezTo>
                  <a:cubicBezTo>
                    <a:pt x="2526929" y="92412"/>
                    <a:pt x="2523500" y="90268"/>
                    <a:pt x="2521614" y="86154"/>
                  </a:cubicBezTo>
                  <a:cubicBezTo>
                    <a:pt x="2525043" y="86154"/>
                    <a:pt x="2529758" y="84653"/>
                    <a:pt x="2535759" y="81653"/>
                  </a:cubicBezTo>
                  <a:cubicBezTo>
                    <a:pt x="2541759" y="78653"/>
                    <a:pt x="2546474" y="77153"/>
                    <a:pt x="2549903" y="77153"/>
                  </a:cubicBezTo>
                  <a:close/>
                  <a:moveTo>
                    <a:pt x="807533" y="60436"/>
                  </a:moveTo>
                  <a:lnTo>
                    <a:pt x="810362" y="63522"/>
                  </a:lnTo>
                  <a:cubicBezTo>
                    <a:pt x="805905" y="67637"/>
                    <a:pt x="802819" y="72781"/>
                    <a:pt x="801104" y="78953"/>
                  </a:cubicBezTo>
                  <a:cubicBezTo>
                    <a:pt x="799047" y="86154"/>
                    <a:pt x="793475" y="92412"/>
                    <a:pt x="784388" y="97727"/>
                  </a:cubicBezTo>
                  <a:cubicBezTo>
                    <a:pt x="780273" y="100127"/>
                    <a:pt x="775987" y="103556"/>
                    <a:pt x="771529" y="108014"/>
                  </a:cubicBezTo>
                  <a:cubicBezTo>
                    <a:pt x="775987" y="106299"/>
                    <a:pt x="780273" y="105442"/>
                    <a:pt x="784388" y="105442"/>
                  </a:cubicBezTo>
                  <a:cubicBezTo>
                    <a:pt x="788331" y="105442"/>
                    <a:pt x="791931" y="106385"/>
                    <a:pt x="795189" y="108271"/>
                  </a:cubicBezTo>
                  <a:cubicBezTo>
                    <a:pt x="799132" y="110500"/>
                    <a:pt x="801104" y="113414"/>
                    <a:pt x="801104" y="117015"/>
                  </a:cubicBezTo>
                  <a:cubicBezTo>
                    <a:pt x="795789" y="116157"/>
                    <a:pt x="792360" y="115729"/>
                    <a:pt x="790817" y="115729"/>
                  </a:cubicBezTo>
                  <a:cubicBezTo>
                    <a:pt x="770072" y="115900"/>
                    <a:pt x="748212" y="127473"/>
                    <a:pt x="725237" y="150447"/>
                  </a:cubicBezTo>
                  <a:lnTo>
                    <a:pt x="720094" y="145304"/>
                  </a:lnTo>
                  <a:cubicBezTo>
                    <a:pt x="743411" y="121987"/>
                    <a:pt x="754984" y="100127"/>
                    <a:pt x="754813" y="79724"/>
                  </a:cubicBezTo>
                  <a:cubicBezTo>
                    <a:pt x="754813" y="75095"/>
                    <a:pt x="754384" y="71666"/>
                    <a:pt x="753527" y="69437"/>
                  </a:cubicBezTo>
                  <a:cubicBezTo>
                    <a:pt x="762099" y="72523"/>
                    <a:pt x="766385" y="78095"/>
                    <a:pt x="766385" y="86154"/>
                  </a:cubicBezTo>
                  <a:cubicBezTo>
                    <a:pt x="766385" y="89411"/>
                    <a:pt x="765528" y="93269"/>
                    <a:pt x="763814" y="97727"/>
                  </a:cubicBezTo>
                  <a:cubicBezTo>
                    <a:pt x="767071" y="94469"/>
                    <a:pt x="770500" y="89754"/>
                    <a:pt x="774101" y="83582"/>
                  </a:cubicBezTo>
                  <a:cubicBezTo>
                    <a:pt x="778730" y="77067"/>
                    <a:pt x="784216" y="72438"/>
                    <a:pt x="790560" y="69694"/>
                  </a:cubicBezTo>
                  <a:cubicBezTo>
                    <a:pt x="798104" y="66437"/>
                    <a:pt x="803761" y="63351"/>
                    <a:pt x="807533" y="60436"/>
                  </a:cubicBezTo>
                  <a:close/>
                  <a:moveTo>
                    <a:pt x="192882" y="60436"/>
                  </a:moveTo>
                  <a:lnTo>
                    <a:pt x="195711" y="63522"/>
                  </a:lnTo>
                  <a:cubicBezTo>
                    <a:pt x="191253" y="67637"/>
                    <a:pt x="188167" y="72781"/>
                    <a:pt x="186452" y="78953"/>
                  </a:cubicBezTo>
                  <a:cubicBezTo>
                    <a:pt x="184395" y="86154"/>
                    <a:pt x="178823" y="92412"/>
                    <a:pt x="169736" y="97727"/>
                  </a:cubicBezTo>
                  <a:cubicBezTo>
                    <a:pt x="165621" y="100127"/>
                    <a:pt x="161335" y="103556"/>
                    <a:pt x="156877" y="108014"/>
                  </a:cubicBezTo>
                  <a:cubicBezTo>
                    <a:pt x="161335" y="106299"/>
                    <a:pt x="165621" y="105442"/>
                    <a:pt x="169736" y="105442"/>
                  </a:cubicBezTo>
                  <a:cubicBezTo>
                    <a:pt x="173679" y="105442"/>
                    <a:pt x="177280" y="106385"/>
                    <a:pt x="180537" y="108271"/>
                  </a:cubicBezTo>
                  <a:cubicBezTo>
                    <a:pt x="184481" y="110500"/>
                    <a:pt x="186452" y="113414"/>
                    <a:pt x="186452" y="117015"/>
                  </a:cubicBezTo>
                  <a:cubicBezTo>
                    <a:pt x="181137" y="116157"/>
                    <a:pt x="177708" y="115729"/>
                    <a:pt x="176165" y="115729"/>
                  </a:cubicBezTo>
                  <a:cubicBezTo>
                    <a:pt x="155420" y="115900"/>
                    <a:pt x="133560" y="127473"/>
                    <a:pt x="110586" y="150447"/>
                  </a:cubicBezTo>
                  <a:lnTo>
                    <a:pt x="105442" y="145304"/>
                  </a:lnTo>
                  <a:cubicBezTo>
                    <a:pt x="128759" y="121987"/>
                    <a:pt x="140332" y="100127"/>
                    <a:pt x="140161" y="79724"/>
                  </a:cubicBezTo>
                  <a:cubicBezTo>
                    <a:pt x="140161" y="75095"/>
                    <a:pt x="139732" y="71666"/>
                    <a:pt x="138875" y="69437"/>
                  </a:cubicBezTo>
                  <a:cubicBezTo>
                    <a:pt x="147447" y="72523"/>
                    <a:pt x="151734" y="78095"/>
                    <a:pt x="151734" y="86154"/>
                  </a:cubicBezTo>
                  <a:cubicBezTo>
                    <a:pt x="151734" y="89411"/>
                    <a:pt x="150876" y="93269"/>
                    <a:pt x="149162" y="97727"/>
                  </a:cubicBezTo>
                  <a:cubicBezTo>
                    <a:pt x="152419" y="94469"/>
                    <a:pt x="155848" y="89754"/>
                    <a:pt x="159449" y="83582"/>
                  </a:cubicBezTo>
                  <a:cubicBezTo>
                    <a:pt x="164078" y="77067"/>
                    <a:pt x="169564" y="72438"/>
                    <a:pt x="175908" y="69694"/>
                  </a:cubicBezTo>
                  <a:cubicBezTo>
                    <a:pt x="183452" y="66437"/>
                    <a:pt x="189110" y="63351"/>
                    <a:pt x="192882" y="60436"/>
                  </a:cubicBezTo>
                  <a:close/>
                  <a:moveTo>
                    <a:pt x="1422185" y="60436"/>
                  </a:moveTo>
                  <a:lnTo>
                    <a:pt x="1425014" y="63522"/>
                  </a:lnTo>
                  <a:cubicBezTo>
                    <a:pt x="1420557" y="67637"/>
                    <a:pt x="1417471" y="72781"/>
                    <a:pt x="1415756" y="78953"/>
                  </a:cubicBezTo>
                  <a:cubicBezTo>
                    <a:pt x="1413699" y="86154"/>
                    <a:pt x="1408127" y="92412"/>
                    <a:pt x="1399040" y="97727"/>
                  </a:cubicBezTo>
                  <a:cubicBezTo>
                    <a:pt x="1394925" y="100127"/>
                    <a:pt x="1390639" y="103556"/>
                    <a:pt x="1386181" y="108014"/>
                  </a:cubicBezTo>
                  <a:cubicBezTo>
                    <a:pt x="1390639" y="106299"/>
                    <a:pt x="1394925" y="105442"/>
                    <a:pt x="1399040" y="105442"/>
                  </a:cubicBezTo>
                  <a:cubicBezTo>
                    <a:pt x="1402983" y="105442"/>
                    <a:pt x="1406583" y="106385"/>
                    <a:pt x="1409841" y="108271"/>
                  </a:cubicBezTo>
                  <a:cubicBezTo>
                    <a:pt x="1413784" y="110500"/>
                    <a:pt x="1415756" y="113414"/>
                    <a:pt x="1415756" y="117015"/>
                  </a:cubicBezTo>
                  <a:cubicBezTo>
                    <a:pt x="1410441" y="116157"/>
                    <a:pt x="1407012" y="115729"/>
                    <a:pt x="1405469" y="115729"/>
                  </a:cubicBezTo>
                  <a:cubicBezTo>
                    <a:pt x="1384724" y="115900"/>
                    <a:pt x="1362864" y="127473"/>
                    <a:pt x="1339889" y="150447"/>
                  </a:cubicBezTo>
                  <a:lnTo>
                    <a:pt x="1334746" y="145304"/>
                  </a:lnTo>
                  <a:cubicBezTo>
                    <a:pt x="1358063" y="121987"/>
                    <a:pt x="1369636" y="100127"/>
                    <a:pt x="1369465" y="79724"/>
                  </a:cubicBezTo>
                  <a:cubicBezTo>
                    <a:pt x="1369465" y="75095"/>
                    <a:pt x="1369036" y="71666"/>
                    <a:pt x="1368179" y="69437"/>
                  </a:cubicBezTo>
                  <a:cubicBezTo>
                    <a:pt x="1376751" y="72523"/>
                    <a:pt x="1381037" y="78095"/>
                    <a:pt x="1381037" y="86154"/>
                  </a:cubicBezTo>
                  <a:cubicBezTo>
                    <a:pt x="1381037" y="89411"/>
                    <a:pt x="1380180" y="93269"/>
                    <a:pt x="1378466" y="97727"/>
                  </a:cubicBezTo>
                  <a:cubicBezTo>
                    <a:pt x="1381723" y="94469"/>
                    <a:pt x="1385152" y="89754"/>
                    <a:pt x="1388753" y="83582"/>
                  </a:cubicBezTo>
                  <a:cubicBezTo>
                    <a:pt x="1393382" y="77067"/>
                    <a:pt x="1398868" y="72438"/>
                    <a:pt x="1405212" y="69694"/>
                  </a:cubicBezTo>
                  <a:cubicBezTo>
                    <a:pt x="1412756" y="66437"/>
                    <a:pt x="1418413" y="63351"/>
                    <a:pt x="1422185" y="60436"/>
                  </a:cubicBezTo>
                  <a:close/>
                  <a:moveTo>
                    <a:pt x="2036837" y="60436"/>
                  </a:moveTo>
                  <a:lnTo>
                    <a:pt x="2039666" y="63522"/>
                  </a:lnTo>
                  <a:cubicBezTo>
                    <a:pt x="2035209" y="67637"/>
                    <a:pt x="2032123" y="72781"/>
                    <a:pt x="2030408" y="78953"/>
                  </a:cubicBezTo>
                  <a:cubicBezTo>
                    <a:pt x="2028351" y="86154"/>
                    <a:pt x="2022779" y="92412"/>
                    <a:pt x="2013692" y="97727"/>
                  </a:cubicBezTo>
                  <a:cubicBezTo>
                    <a:pt x="2009577" y="100127"/>
                    <a:pt x="2005291" y="103556"/>
                    <a:pt x="2000833" y="108014"/>
                  </a:cubicBezTo>
                  <a:cubicBezTo>
                    <a:pt x="2005291" y="106299"/>
                    <a:pt x="2009577" y="105442"/>
                    <a:pt x="2013692" y="105442"/>
                  </a:cubicBezTo>
                  <a:cubicBezTo>
                    <a:pt x="2017635" y="105442"/>
                    <a:pt x="2021235" y="106385"/>
                    <a:pt x="2024493" y="108271"/>
                  </a:cubicBezTo>
                  <a:cubicBezTo>
                    <a:pt x="2028436" y="110500"/>
                    <a:pt x="2030408" y="113414"/>
                    <a:pt x="2030408" y="117015"/>
                  </a:cubicBezTo>
                  <a:cubicBezTo>
                    <a:pt x="2025093" y="116157"/>
                    <a:pt x="2021664" y="115729"/>
                    <a:pt x="2020121" y="115729"/>
                  </a:cubicBezTo>
                  <a:cubicBezTo>
                    <a:pt x="1999376" y="115900"/>
                    <a:pt x="1977516" y="127473"/>
                    <a:pt x="1954541" y="150447"/>
                  </a:cubicBezTo>
                  <a:lnTo>
                    <a:pt x="1949398" y="145304"/>
                  </a:lnTo>
                  <a:cubicBezTo>
                    <a:pt x="1972715" y="121987"/>
                    <a:pt x="1984288" y="100127"/>
                    <a:pt x="1984117" y="79724"/>
                  </a:cubicBezTo>
                  <a:cubicBezTo>
                    <a:pt x="1984117" y="75095"/>
                    <a:pt x="1983688" y="71666"/>
                    <a:pt x="1982831" y="69437"/>
                  </a:cubicBezTo>
                  <a:cubicBezTo>
                    <a:pt x="1991403" y="72523"/>
                    <a:pt x="1995689" y="78095"/>
                    <a:pt x="1995689" y="86154"/>
                  </a:cubicBezTo>
                  <a:cubicBezTo>
                    <a:pt x="1995689" y="89411"/>
                    <a:pt x="1994832" y="93269"/>
                    <a:pt x="1993118" y="97727"/>
                  </a:cubicBezTo>
                  <a:cubicBezTo>
                    <a:pt x="1996375" y="94469"/>
                    <a:pt x="1999804" y="89754"/>
                    <a:pt x="2003405" y="83582"/>
                  </a:cubicBezTo>
                  <a:cubicBezTo>
                    <a:pt x="2008034" y="77067"/>
                    <a:pt x="2013520" y="72438"/>
                    <a:pt x="2019864" y="69694"/>
                  </a:cubicBezTo>
                  <a:cubicBezTo>
                    <a:pt x="2027408" y="66437"/>
                    <a:pt x="2033065" y="63351"/>
                    <a:pt x="2036837" y="60436"/>
                  </a:cubicBezTo>
                  <a:close/>
                  <a:moveTo>
                    <a:pt x="2651487" y="60436"/>
                  </a:moveTo>
                  <a:lnTo>
                    <a:pt x="2654316" y="63522"/>
                  </a:lnTo>
                  <a:cubicBezTo>
                    <a:pt x="2649859" y="67637"/>
                    <a:pt x="2646773" y="72781"/>
                    <a:pt x="2645058" y="78953"/>
                  </a:cubicBezTo>
                  <a:cubicBezTo>
                    <a:pt x="2643001" y="86154"/>
                    <a:pt x="2637429" y="92412"/>
                    <a:pt x="2628342" y="97727"/>
                  </a:cubicBezTo>
                  <a:cubicBezTo>
                    <a:pt x="2624227" y="100127"/>
                    <a:pt x="2619941" y="103556"/>
                    <a:pt x="2615483" y="108014"/>
                  </a:cubicBezTo>
                  <a:cubicBezTo>
                    <a:pt x="2619941" y="106299"/>
                    <a:pt x="2624227" y="105442"/>
                    <a:pt x="2628342" y="105442"/>
                  </a:cubicBezTo>
                  <a:cubicBezTo>
                    <a:pt x="2632285" y="105442"/>
                    <a:pt x="2635885" y="106385"/>
                    <a:pt x="2639143" y="108271"/>
                  </a:cubicBezTo>
                  <a:cubicBezTo>
                    <a:pt x="2643086" y="110500"/>
                    <a:pt x="2645058" y="113414"/>
                    <a:pt x="2645058" y="117015"/>
                  </a:cubicBezTo>
                  <a:cubicBezTo>
                    <a:pt x="2639743" y="116157"/>
                    <a:pt x="2636314" y="115729"/>
                    <a:pt x="2634771" y="115729"/>
                  </a:cubicBezTo>
                  <a:cubicBezTo>
                    <a:pt x="2614026" y="115900"/>
                    <a:pt x="2592166" y="127473"/>
                    <a:pt x="2569191" y="150447"/>
                  </a:cubicBezTo>
                  <a:lnTo>
                    <a:pt x="2564048" y="145304"/>
                  </a:lnTo>
                  <a:cubicBezTo>
                    <a:pt x="2587365" y="121987"/>
                    <a:pt x="2598938" y="100127"/>
                    <a:pt x="2598767" y="79724"/>
                  </a:cubicBezTo>
                  <a:cubicBezTo>
                    <a:pt x="2598767" y="75095"/>
                    <a:pt x="2598338" y="71666"/>
                    <a:pt x="2597481" y="69437"/>
                  </a:cubicBezTo>
                  <a:cubicBezTo>
                    <a:pt x="2606053" y="72523"/>
                    <a:pt x="2610339" y="78095"/>
                    <a:pt x="2610339" y="86154"/>
                  </a:cubicBezTo>
                  <a:cubicBezTo>
                    <a:pt x="2610339" y="89411"/>
                    <a:pt x="2609482" y="93269"/>
                    <a:pt x="2607768" y="97727"/>
                  </a:cubicBezTo>
                  <a:cubicBezTo>
                    <a:pt x="2611025" y="94469"/>
                    <a:pt x="2614454" y="89754"/>
                    <a:pt x="2618055" y="83582"/>
                  </a:cubicBezTo>
                  <a:cubicBezTo>
                    <a:pt x="2622684" y="77067"/>
                    <a:pt x="2628170" y="72438"/>
                    <a:pt x="2634514" y="69694"/>
                  </a:cubicBezTo>
                  <a:cubicBezTo>
                    <a:pt x="2642058" y="66437"/>
                    <a:pt x="2647715" y="63351"/>
                    <a:pt x="2651487" y="60436"/>
                  </a:cubicBezTo>
                  <a:close/>
                  <a:moveTo>
                    <a:pt x="743240" y="47577"/>
                  </a:moveTo>
                  <a:cubicBezTo>
                    <a:pt x="743240" y="47577"/>
                    <a:pt x="744954" y="48435"/>
                    <a:pt x="748383" y="50149"/>
                  </a:cubicBezTo>
                  <a:cubicBezTo>
                    <a:pt x="744440" y="50835"/>
                    <a:pt x="741439" y="53750"/>
                    <a:pt x="739382" y="58893"/>
                  </a:cubicBezTo>
                  <a:cubicBezTo>
                    <a:pt x="737668" y="63008"/>
                    <a:pt x="736810" y="67380"/>
                    <a:pt x="736810" y="72009"/>
                  </a:cubicBezTo>
                  <a:cubicBezTo>
                    <a:pt x="736810" y="102527"/>
                    <a:pt x="729095" y="126959"/>
                    <a:pt x="713665" y="145304"/>
                  </a:cubicBezTo>
                  <a:lnTo>
                    <a:pt x="707235" y="141446"/>
                  </a:lnTo>
                  <a:cubicBezTo>
                    <a:pt x="715979" y="130988"/>
                    <a:pt x="720265" y="118986"/>
                    <a:pt x="720094" y="105442"/>
                  </a:cubicBezTo>
                  <a:cubicBezTo>
                    <a:pt x="720094" y="99612"/>
                    <a:pt x="717522" y="93612"/>
                    <a:pt x="712379" y="87440"/>
                  </a:cubicBezTo>
                  <a:cubicBezTo>
                    <a:pt x="718722" y="87440"/>
                    <a:pt x="723437" y="91726"/>
                    <a:pt x="726523" y="100298"/>
                  </a:cubicBezTo>
                  <a:lnTo>
                    <a:pt x="726523" y="95155"/>
                  </a:lnTo>
                  <a:cubicBezTo>
                    <a:pt x="726523" y="92412"/>
                    <a:pt x="726095" y="88340"/>
                    <a:pt x="725237" y="82939"/>
                  </a:cubicBezTo>
                  <a:cubicBezTo>
                    <a:pt x="724380" y="77538"/>
                    <a:pt x="723952" y="73466"/>
                    <a:pt x="723952" y="70723"/>
                  </a:cubicBezTo>
                  <a:cubicBezTo>
                    <a:pt x="723952" y="64894"/>
                    <a:pt x="725752" y="59579"/>
                    <a:pt x="729352" y="54778"/>
                  </a:cubicBezTo>
                  <a:cubicBezTo>
                    <a:pt x="732953" y="49978"/>
                    <a:pt x="737582" y="47577"/>
                    <a:pt x="743240" y="47577"/>
                  </a:cubicBezTo>
                  <a:close/>
                  <a:moveTo>
                    <a:pt x="128588" y="47577"/>
                  </a:moveTo>
                  <a:cubicBezTo>
                    <a:pt x="128588" y="47577"/>
                    <a:pt x="130302" y="48435"/>
                    <a:pt x="133731" y="50149"/>
                  </a:cubicBezTo>
                  <a:cubicBezTo>
                    <a:pt x="129788" y="50835"/>
                    <a:pt x="126788" y="53750"/>
                    <a:pt x="124730" y="58893"/>
                  </a:cubicBezTo>
                  <a:cubicBezTo>
                    <a:pt x="123016" y="63008"/>
                    <a:pt x="122159" y="67380"/>
                    <a:pt x="122159" y="72009"/>
                  </a:cubicBezTo>
                  <a:cubicBezTo>
                    <a:pt x="122159" y="102527"/>
                    <a:pt x="114443" y="126959"/>
                    <a:pt x="99013" y="145304"/>
                  </a:cubicBezTo>
                  <a:lnTo>
                    <a:pt x="92583" y="141446"/>
                  </a:lnTo>
                  <a:cubicBezTo>
                    <a:pt x="101327" y="130988"/>
                    <a:pt x="105614" y="118986"/>
                    <a:pt x="105442" y="105442"/>
                  </a:cubicBezTo>
                  <a:cubicBezTo>
                    <a:pt x="105442" y="99612"/>
                    <a:pt x="102870" y="93612"/>
                    <a:pt x="97727" y="87440"/>
                  </a:cubicBezTo>
                  <a:cubicBezTo>
                    <a:pt x="104071" y="87440"/>
                    <a:pt x="108785" y="91726"/>
                    <a:pt x="111872" y="100298"/>
                  </a:cubicBezTo>
                  <a:lnTo>
                    <a:pt x="111872" y="95155"/>
                  </a:lnTo>
                  <a:cubicBezTo>
                    <a:pt x="111872" y="92412"/>
                    <a:pt x="111443" y="88340"/>
                    <a:pt x="110586" y="82939"/>
                  </a:cubicBezTo>
                  <a:cubicBezTo>
                    <a:pt x="109728" y="77538"/>
                    <a:pt x="109300" y="73466"/>
                    <a:pt x="109300" y="70723"/>
                  </a:cubicBezTo>
                  <a:cubicBezTo>
                    <a:pt x="109300" y="64894"/>
                    <a:pt x="111100" y="59579"/>
                    <a:pt x="114700" y="54778"/>
                  </a:cubicBezTo>
                  <a:cubicBezTo>
                    <a:pt x="118301" y="49978"/>
                    <a:pt x="122930" y="47577"/>
                    <a:pt x="128588" y="47577"/>
                  </a:cubicBezTo>
                  <a:close/>
                  <a:moveTo>
                    <a:pt x="1357892" y="47577"/>
                  </a:moveTo>
                  <a:cubicBezTo>
                    <a:pt x="1357892" y="47577"/>
                    <a:pt x="1359606" y="48435"/>
                    <a:pt x="1363035" y="50149"/>
                  </a:cubicBezTo>
                  <a:cubicBezTo>
                    <a:pt x="1359092" y="50835"/>
                    <a:pt x="1356091" y="53750"/>
                    <a:pt x="1354034" y="58893"/>
                  </a:cubicBezTo>
                  <a:cubicBezTo>
                    <a:pt x="1352320" y="63008"/>
                    <a:pt x="1351462" y="67380"/>
                    <a:pt x="1351462" y="72009"/>
                  </a:cubicBezTo>
                  <a:cubicBezTo>
                    <a:pt x="1351462" y="102527"/>
                    <a:pt x="1343747" y="126959"/>
                    <a:pt x="1328317" y="145304"/>
                  </a:cubicBezTo>
                  <a:lnTo>
                    <a:pt x="1321887" y="141446"/>
                  </a:lnTo>
                  <a:cubicBezTo>
                    <a:pt x="1330631" y="130988"/>
                    <a:pt x="1334917" y="118986"/>
                    <a:pt x="1334746" y="105442"/>
                  </a:cubicBezTo>
                  <a:cubicBezTo>
                    <a:pt x="1334746" y="99612"/>
                    <a:pt x="1332174" y="93612"/>
                    <a:pt x="1327031" y="87440"/>
                  </a:cubicBezTo>
                  <a:cubicBezTo>
                    <a:pt x="1333374" y="87440"/>
                    <a:pt x="1338089" y="91726"/>
                    <a:pt x="1341175" y="100298"/>
                  </a:cubicBezTo>
                  <a:lnTo>
                    <a:pt x="1341175" y="95155"/>
                  </a:lnTo>
                  <a:cubicBezTo>
                    <a:pt x="1341175" y="92412"/>
                    <a:pt x="1340747" y="88340"/>
                    <a:pt x="1339889" y="82939"/>
                  </a:cubicBezTo>
                  <a:cubicBezTo>
                    <a:pt x="1339032" y="77538"/>
                    <a:pt x="1338604" y="73466"/>
                    <a:pt x="1338604" y="70723"/>
                  </a:cubicBezTo>
                  <a:cubicBezTo>
                    <a:pt x="1338604" y="64894"/>
                    <a:pt x="1340404" y="59579"/>
                    <a:pt x="1344004" y="54778"/>
                  </a:cubicBezTo>
                  <a:cubicBezTo>
                    <a:pt x="1347605" y="49978"/>
                    <a:pt x="1352234" y="47577"/>
                    <a:pt x="1357892" y="47577"/>
                  </a:cubicBezTo>
                  <a:close/>
                  <a:moveTo>
                    <a:pt x="1972544" y="47577"/>
                  </a:moveTo>
                  <a:cubicBezTo>
                    <a:pt x="1972544" y="47577"/>
                    <a:pt x="1974258" y="48435"/>
                    <a:pt x="1977687" y="50149"/>
                  </a:cubicBezTo>
                  <a:cubicBezTo>
                    <a:pt x="1973744" y="50835"/>
                    <a:pt x="1970743" y="53750"/>
                    <a:pt x="1968686" y="58893"/>
                  </a:cubicBezTo>
                  <a:cubicBezTo>
                    <a:pt x="1966972" y="63008"/>
                    <a:pt x="1966114" y="67380"/>
                    <a:pt x="1966114" y="72009"/>
                  </a:cubicBezTo>
                  <a:cubicBezTo>
                    <a:pt x="1966114" y="102527"/>
                    <a:pt x="1958399" y="126959"/>
                    <a:pt x="1942969" y="145304"/>
                  </a:cubicBezTo>
                  <a:lnTo>
                    <a:pt x="1936539" y="141446"/>
                  </a:lnTo>
                  <a:cubicBezTo>
                    <a:pt x="1945283" y="130988"/>
                    <a:pt x="1949569" y="118986"/>
                    <a:pt x="1949398" y="105442"/>
                  </a:cubicBezTo>
                  <a:cubicBezTo>
                    <a:pt x="1949398" y="99612"/>
                    <a:pt x="1946826" y="93612"/>
                    <a:pt x="1941683" y="87440"/>
                  </a:cubicBezTo>
                  <a:cubicBezTo>
                    <a:pt x="1948026" y="87440"/>
                    <a:pt x="1952741" y="91726"/>
                    <a:pt x="1955827" y="100298"/>
                  </a:cubicBezTo>
                  <a:lnTo>
                    <a:pt x="1955827" y="95155"/>
                  </a:lnTo>
                  <a:cubicBezTo>
                    <a:pt x="1955827" y="92412"/>
                    <a:pt x="1955399" y="88340"/>
                    <a:pt x="1954541" y="82939"/>
                  </a:cubicBezTo>
                  <a:cubicBezTo>
                    <a:pt x="1953684" y="77538"/>
                    <a:pt x="1953256" y="73466"/>
                    <a:pt x="1953256" y="70723"/>
                  </a:cubicBezTo>
                  <a:cubicBezTo>
                    <a:pt x="1953256" y="64894"/>
                    <a:pt x="1955056" y="59579"/>
                    <a:pt x="1958656" y="54778"/>
                  </a:cubicBezTo>
                  <a:cubicBezTo>
                    <a:pt x="1962257" y="49978"/>
                    <a:pt x="1966886" y="47577"/>
                    <a:pt x="1972544" y="47577"/>
                  </a:cubicBezTo>
                  <a:close/>
                  <a:moveTo>
                    <a:pt x="2587194" y="47577"/>
                  </a:moveTo>
                  <a:cubicBezTo>
                    <a:pt x="2587194" y="47577"/>
                    <a:pt x="2588908" y="48435"/>
                    <a:pt x="2592337" y="50149"/>
                  </a:cubicBezTo>
                  <a:cubicBezTo>
                    <a:pt x="2588394" y="50835"/>
                    <a:pt x="2585393" y="53750"/>
                    <a:pt x="2583336" y="58893"/>
                  </a:cubicBezTo>
                  <a:cubicBezTo>
                    <a:pt x="2581622" y="63008"/>
                    <a:pt x="2580764" y="67380"/>
                    <a:pt x="2580764" y="72009"/>
                  </a:cubicBezTo>
                  <a:cubicBezTo>
                    <a:pt x="2580764" y="102527"/>
                    <a:pt x="2573049" y="126959"/>
                    <a:pt x="2557619" y="145304"/>
                  </a:cubicBezTo>
                  <a:lnTo>
                    <a:pt x="2551189" y="141446"/>
                  </a:lnTo>
                  <a:cubicBezTo>
                    <a:pt x="2559933" y="130988"/>
                    <a:pt x="2564219" y="118986"/>
                    <a:pt x="2564048" y="105442"/>
                  </a:cubicBezTo>
                  <a:cubicBezTo>
                    <a:pt x="2564048" y="99612"/>
                    <a:pt x="2561476" y="93612"/>
                    <a:pt x="2556333" y="87440"/>
                  </a:cubicBezTo>
                  <a:cubicBezTo>
                    <a:pt x="2562676" y="87440"/>
                    <a:pt x="2567391" y="91726"/>
                    <a:pt x="2570477" y="100298"/>
                  </a:cubicBezTo>
                  <a:lnTo>
                    <a:pt x="2570477" y="95155"/>
                  </a:lnTo>
                  <a:cubicBezTo>
                    <a:pt x="2570477" y="92412"/>
                    <a:pt x="2570049" y="88340"/>
                    <a:pt x="2569191" y="82939"/>
                  </a:cubicBezTo>
                  <a:cubicBezTo>
                    <a:pt x="2568334" y="77538"/>
                    <a:pt x="2567906" y="73466"/>
                    <a:pt x="2567906" y="70723"/>
                  </a:cubicBezTo>
                  <a:cubicBezTo>
                    <a:pt x="2567906" y="64894"/>
                    <a:pt x="2569706" y="59579"/>
                    <a:pt x="2573306" y="54778"/>
                  </a:cubicBezTo>
                  <a:cubicBezTo>
                    <a:pt x="2576907" y="49978"/>
                    <a:pt x="2581536" y="47577"/>
                    <a:pt x="2587194" y="47577"/>
                  </a:cubicBezTo>
                  <a:close/>
                  <a:moveTo>
                    <a:pt x="673802" y="37290"/>
                  </a:moveTo>
                  <a:cubicBezTo>
                    <a:pt x="677231" y="39348"/>
                    <a:pt x="678946" y="44063"/>
                    <a:pt x="678946" y="51435"/>
                  </a:cubicBezTo>
                  <a:cubicBezTo>
                    <a:pt x="678946" y="57093"/>
                    <a:pt x="676374" y="61379"/>
                    <a:pt x="671231" y="64294"/>
                  </a:cubicBezTo>
                  <a:cubicBezTo>
                    <a:pt x="674831" y="64637"/>
                    <a:pt x="676546" y="67637"/>
                    <a:pt x="676374" y="73295"/>
                  </a:cubicBezTo>
                  <a:cubicBezTo>
                    <a:pt x="676203" y="77581"/>
                    <a:pt x="673631" y="80153"/>
                    <a:pt x="668659" y="81010"/>
                  </a:cubicBezTo>
                  <a:cubicBezTo>
                    <a:pt x="668316" y="76724"/>
                    <a:pt x="667030" y="74581"/>
                    <a:pt x="664801" y="74581"/>
                  </a:cubicBezTo>
                  <a:cubicBezTo>
                    <a:pt x="660515" y="74581"/>
                    <a:pt x="658372" y="76724"/>
                    <a:pt x="658372" y="81010"/>
                  </a:cubicBezTo>
                  <a:cubicBezTo>
                    <a:pt x="658372" y="87182"/>
                    <a:pt x="658715" y="90783"/>
                    <a:pt x="659401" y="91812"/>
                  </a:cubicBezTo>
                  <a:cubicBezTo>
                    <a:pt x="655286" y="90611"/>
                    <a:pt x="653228" y="86154"/>
                    <a:pt x="653228" y="78438"/>
                  </a:cubicBezTo>
                  <a:cubicBezTo>
                    <a:pt x="653228" y="75181"/>
                    <a:pt x="656657" y="68751"/>
                    <a:pt x="663515" y="59150"/>
                  </a:cubicBezTo>
                  <a:cubicBezTo>
                    <a:pt x="670373" y="49549"/>
                    <a:pt x="673802" y="42262"/>
                    <a:pt x="673802" y="37290"/>
                  </a:cubicBezTo>
                  <a:close/>
                  <a:moveTo>
                    <a:pt x="59151" y="37290"/>
                  </a:moveTo>
                  <a:cubicBezTo>
                    <a:pt x="62580" y="39348"/>
                    <a:pt x="64294" y="44063"/>
                    <a:pt x="64294" y="51435"/>
                  </a:cubicBezTo>
                  <a:cubicBezTo>
                    <a:pt x="64294" y="57093"/>
                    <a:pt x="61722" y="61379"/>
                    <a:pt x="56579" y="64294"/>
                  </a:cubicBezTo>
                  <a:cubicBezTo>
                    <a:pt x="60179" y="64637"/>
                    <a:pt x="61894" y="67637"/>
                    <a:pt x="61722" y="73295"/>
                  </a:cubicBezTo>
                  <a:cubicBezTo>
                    <a:pt x="61551" y="77581"/>
                    <a:pt x="58979" y="80153"/>
                    <a:pt x="54007" y="81010"/>
                  </a:cubicBezTo>
                  <a:cubicBezTo>
                    <a:pt x="53664" y="76724"/>
                    <a:pt x="52378" y="74581"/>
                    <a:pt x="50150" y="74581"/>
                  </a:cubicBezTo>
                  <a:cubicBezTo>
                    <a:pt x="45863" y="74581"/>
                    <a:pt x="43720" y="76724"/>
                    <a:pt x="43720" y="81010"/>
                  </a:cubicBezTo>
                  <a:cubicBezTo>
                    <a:pt x="43720" y="87182"/>
                    <a:pt x="44063" y="90783"/>
                    <a:pt x="44749" y="91812"/>
                  </a:cubicBezTo>
                  <a:cubicBezTo>
                    <a:pt x="40634" y="90611"/>
                    <a:pt x="38577" y="86154"/>
                    <a:pt x="38577" y="78438"/>
                  </a:cubicBezTo>
                  <a:cubicBezTo>
                    <a:pt x="38577" y="75181"/>
                    <a:pt x="42006" y="68751"/>
                    <a:pt x="48864" y="59150"/>
                  </a:cubicBezTo>
                  <a:cubicBezTo>
                    <a:pt x="55722" y="49549"/>
                    <a:pt x="59151" y="42262"/>
                    <a:pt x="59151" y="37290"/>
                  </a:cubicBezTo>
                  <a:close/>
                  <a:moveTo>
                    <a:pt x="1288454" y="37290"/>
                  </a:moveTo>
                  <a:cubicBezTo>
                    <a:pt x="1291883" y="39348"/>
                    <a:pt x="1293598" y="44063"/>
                    <a:pt x="1293598" y="51435"/>
                  </a:cubicBezTo>
                  <a:cubicBezTo>
                    <a:pt x="1293598" y="57093"/>
                    <a:pt x="1291026" y="61379"/>
                    <a:pt x="1285883" y="64294"/>
                  </a:cubicBezTo>
                  <a:cubicBezTo>
                    <a:pt x="1289483" y="64637"/>
                    <a:pt x="1291198" y="67637"/>
                    <a:pt x="1291026" y="73295"/>
                  </a:cubicBezTo>
                  <a:cubicBezTo>
                    <a:pt x="1290855" y="77581"/>
                    <a:pt x="1288283" y="80153"/>
                    <a:pt x="1283311" y="81010"/>
                  </a:cubicBezTo>
                  <a:cubicBezTo>
                    <a:pt x="1282968" y="76724"/>
                    <a:pt x="1281682" y="74581"/>
                    <a:pt x="1279453" y="74581"/>
                  </a:cubicBezTo>
                  <a:cubicBezTo>
                    <a:pt x="1275167" y="74581"/>
                    <a:pt x="1273024" y="76724"/>
                    <a:pt x="1273024" y="81010"/>
                  </a:cubicBezTo>
                  <a:cubicBezTo>
                    <a:pt x="1273024" y="87182"/>
                    <a:pt x="1273367" y="90783"/>
                    <a:pt x="1274053" y="91812"/>
                  </a:cubicBezTo>
                  <a:cubicBezTo>
                    <a:pt x="1269938" y="90611"/>
                    <a:pt x="1267880" y="86154"/>
                    <a:pt x="1267880" y="78438"/>
                  </a:cubicBezTo>
                  <a:cubicBezTo>
                    <a:pt x="1267880" y="75181"/>
                    <a:pt x="1271309" y="68751"/>
                    <a:pt x="1278167" y="59150"/>
                  </a:cubicBezTo>
                  <a:cubicBezTo>
                    <a:pt x="1285025" y="49549"/>
                    <a:pt x="1288454" y="42262"/>
                    <a:pt x="1288454" y="37290"/>
                  </a:cubicBezTo>
                  <a:close/>
                  <a:moveTo>
                    <a:pt x="1903106" y="37290"/>
                  </a:moveTo>
                  <a:cubicBezTo>
                    <a:pt x="1906535" y="39348"/>
                    <a:pt x="1908250" y="44063"/>
                    <a:pt x="1908250" y="51435"/>
                  </a:cubicBezTo>
                  <a:cubicBezTo>
                    <a:pt x="1908250" y="57093"/>
                    <a:pt x="1905678" y="61379"/>
                    <a:pt x="1900535" y="64294"/>
                  </a:cubicBezTo>
                  <a:cubicBezTo>
                    <a:pt x="1904135" y="64637"/>
                    <a:pt x="1905850" y="67637"/>
                    <a:pt x="1905678" y="73295"/>
                  </a:cubicBezTo>
                  <a:cubicBezTo>
                    <a:pt x="1905507" y="77581"/>
                    <a:pt x="1902935" y="80153"/>
                    <a:pt x="1897963" y="81010"/>
                  </a:cubicBezTo>
                  <a:cubicBezTo>
                    <a:pt x="1897620" y="76724"/>
                    <a:pt x="1896334" y="74581"/>
                    <a:pt x="1894105" y="74581"/>
                  </a:cubicBezTo>
                  <a:cubicBezTo>
                    <a:pt x="1889819" y="74581"/>
                    <a:pt x="1887676" y="76724"/>
                    <a:pt x="1887676" y="81010"/>
                  </a:cubicBezTo>
                  <a:cubicBezTo>
                    <a:pt x="1887676" y="87182"/>
                    <a:pt x="1888019" y="90783"/>
                    <a:pt x="1888705" y="91812"/>
                  </a:cubicBezTo>
                  <a:cubicBezTo>
                    <a:pt x="1884590" y="90611"/>
                    <a:pt x="1882532" y="86154"/>
                    <a:pt x="1882532" y="78438"/>
                  </a:cubicBezTo>
                  <a:cubicBezTo>
                    <a:pt x="1882532" y="75181"/>
                    <a:pt x="1885961" y="68751"/>
                    <a:pt x="1892819" y="59150"/>
                  </a:cubicBezTo>
                  <a:cubicBezTo>
                    <a:pt x="1899677" y="49549"/>
                    <a:pt x="1903106" y="42262"/>
                    <a:pt x="1903106" y="37290"/>
                  </a:cubicBezTo>
                  <a:close/>
                  <a:moveTo>
                    <a:pt x="2517756" y="37290"/>
                  </a:moveTo>
                  <a:cubicBezTo>
                    <a:pt x="2521185" y="39348"/>
                    <a:pt x="2522900" y="44063"/>
                    <a:pt x="2522900" y="51435"/>
                  </a:cubicBezTo>
                  <a:cubicBezTo>
                    <a:pt x="2522900" y="57093"/>
                    <a:pt x="2520328" y="61379"/>
                    <a:pt x="2515185" y="64294"/>
                  </a:cubicBezTo>
                  <a:cubicBezTo>
                    <a:pt x="2518785" y="64637"/>
                    <a:pt x="2520500" y="67637"/>
                    <a:pt x="2520328" y="73295"/>
                  </a:cubicBezTo>
                  <a:cubicBezTo>
                    <a:pt x="2520157" y="77581"/>
                    <a:pt x="2517585" y="80153"/>
                    <a:pt x="2512613" y="81010"/>
                  </a:cubicBezTo>
                  <a:cubicBezTo>
                    <a:pt x="2512270" y="76724"/>
                    <a:pt x="2510984" y="74581"/>
                    <a:pt x="2508755" y="74581"/>
                  </a:cubicBezTo>
                  <a:cubicBezTo>
                    <a:pt x="2504469" y="74581"/>
                    <a:pt x="2502326" y="76724"/>
                    <a:pt x="2502326" y="81010"/>
                  </a:cubicBezTo>
                  <a:cubicBezTo>
                    <a:pt x="2502326" y="87182"/>
                    <a:pt x="2502669" y="90783"/>
                    <a:pt x="2503355" y="91811"/>
                  </a:cubicBezTo>
                  <a:cubicBezTo>
                    <a:pt x="2499240" y="90611"/>
                    <a:pt x="2497182" y="86154"/>
                    <a:pt x="2497182" y="78438"/>
                  </a:cubicBezTo>
                  <a:cubicBezTo>
                    <a:pt x="2497182" y="75181"/>
                    <a:pt x="2500611" y="68751"/>
                    <a:pt x="2507469" y="59150"/>
                  </a:cubicBezTo>
                  <a:cubicBezTo>
                    <a:pt x="2514327" y="49549"/>
                    <a:pt x="2517756" y="42262"/>
                    <a:pt x="2517756" y="37290"/>
                  </a:cubicBezTo>
                  <a:close/>
                  <a:moveTo>
                    <a:pt x="635226" y="0"/>
                  </a:moveTo>
                  <a:lnTo>
                    <a:pt x="642941" y="0"/>
                  </a:lnTo>
                  <a:lnTo>
                    <a:pt x="642941" y="174879"/>
                  </a:lnTo>
                  <a:lnTo>
                    <a:pt x="723952" y="174879"/>
                  </a:lnTo>
                  <a:lnTo>
                    <a:pt x="740958" y="181528"/>
                  </a:lnTo>
                  <a:lnTo>
                    <a:pt x="741149" y="181778"/>
                  </a:lnTo>
                  <a:lnTo>
                    <a:pt x="748383" y="198025"/>
                  </a:lnTo>
                  <a:cubicBezTo>
                    <a:pt x="748383" y="203340"/>
                    <a:pt x="746497" y="207883"/>
                    <a:pt x="742725" y="211655"/>
                  </a:cubicBezTo>
                  <a:cubicBezTo>
                    <a:pt x="738953" y="215427"/>
                    <a:pt x="734410" y="217313"/>
                    <a:pt x="729095" y="217313"/>
                  </a:cubicBezTo>
                  <a:cubicBezTo>
                    <a:pt x="727381" y="217313"/>
                    <a:pt x="724980" y="216670"/>
                    <a:pt x="721894" y="215384"/>
                  </a:cubicBezTo>
                  <a:cubicBezTo>
                    <a:pt x="718808" y="214098"/>
                    <a:pt x="716493" y="213455"/>
                    <a:pt x="714950" y="213455"/>
                  </a:cubicBezTo>
                  <a:cubicBezTo>
                    <a:pt x="712722" y="213455"/>
                    <a:pt x="708864" y="214741"/>
                    <a:pt x="703378" y="217313"/>
                  </a:cubicBezTo>
                  <a:cubicBezTo>
                    <a:pt x="703720" y="210455"/>
                    <a:pt x="706721" y="207026"/>
                    <a:pt x="712379" y="207026"/>
                  </a:cubicBezTo>
                  <a:cubicBezTo>
                    <a:pt x="712379" y="203254"/>
                    <a:pt x="713150" y="199739"/>
                    <a:pt x="714693" y="196482"/>
                  </a:cubicBezTo>
                  <a:cubicBezTo>
                    <a:pt x="716579" y="192367"/>
                    <a:pt x="719237" y="190310"/>
                    <a:pt x="722666" y="190310"/>
                  </a:cubicBezTo>
                  <a:cubicBezTo>
                    <a:pt x="726952" y="190310"/>
                    <a:pt x="729095" y="192881"/>
                    <a:pt x="729095" y="198025"/>
                  </a:cubicBezTo>
                  <a:cubicBezTo>
                    <a:pt x="725666" y="197168"/>
                    <a:pt x="724380" y="196739"/>
                    <a:pt x="725237" y="196739"/>
                  </a:cubicBezTo>
                  <a:cubicBezTo>
                    <a:pt x="722666" y="196739"/>
                    <a:pt x="721380" y="198453"/>
                    <a:pt x="721380" y="201882"/>
                  </a:cubicBezTo>
                  <a:cubicBezTo>
                    <a:pt x="721380" y="206169"/>
                    <a:pt x="723952" y="208312"/>
                    <a:pt x="729095" y="208312"/>
                  </a:cubicBezTo>
                  <a:cubicBezTo>
                    <a:pt x="731838" y="208312"/>
                    <a:pt x="734024" y="207112"/>
                    <a:pt x="735653" y="204711"/>
                  </a:cubicBezTo>
                  <a:cubicBezTo>
                    <a:pt x="737282" y="202311"/>
                    <a:pt x="738096" y="199654"/>
                    <a:pt x="738096" y="196739"/>
                  </a:cubicBezTo>
                  <a:cubicBezTo>
                    <a:pt x="738096" y="192796"/>
                    <a:pt x="736725" y="189452"/>
                    <a:pt x="733981" y="186709"/>
                  </a:cubicBezTo>
                  <a:cubicBezTo>
                    <a:pt x="731238" y="183966"/>
                    <a:pt x="727895" y="182594"/>
                    <a:pt x="723952" y="182594"/>
                  </a:cubicBezTo>
                  <a:lnTo>
                    <a:pt x="635226" y="182594"/>
                  </a:lnTo>
                  <a:close/>
                  <a:moveTo>
                    <a:pt x="614652" y="0"/>
                  </a:moveTo>
                  <a:lnTo>
                    <a:pt x="622367" y="0"/>
                  </a:lnTo>
                  <a:lnTo>
                    <a:pt x="622367" y="249460"/>
                  </a:lnTo>
                  <a:lnTo>
                    <a:pt x="871827" y="249460"/>
                  </a:lnTo>
                  <a:lnTo>
                    <a:pt x="871827" y="257175"/>
                  </a:lnTo>
                  <a:lnTo>
                    <a:pt x="614652" y="257175"/>
                  </a:lnTo>
                  <a:close/>
                  <a:moveTo>
                    <a:pt x="20574" y="0"/>
                  </a:moveTo>
                  <a:lnTo>
                    <a:pt x="28290" y="0"/>
                  </a:lnTo>
                  <a:lnTo>
                    <a:pt x="28290" y="174879"/>
                  </a:lnTo>
                  <a:lnTo>
                    <a:pt x="109300" y="174879"/>
                  </a:lnTo>
                  <a:lnTo>
                    <a:pt x="126306" y="181528"/>
                  </a:lnTo>
                  <a:lnTo>
                    <a:pt x="126496" y="181778"/>
                  </a:lnTo>
                  <a:lnTo>
                    <a:pt x="133731" y="198025"/>
                  </a:lnTo>
                  <a:cubicBezTo>
                    <a:pt x="133731" y="203340"/>
                    <a:pt x="131845" y="207883"/>
                    <a:pt x="128074" y="211655"/>
                  </a:cubicBezTo>
                  <a:cubicBezTo>
                    <a:pt x="124302" y="215427"/>
                    <a:pt x="119758" y="217313"/>
                    <a:pt x="114443" y="217313"/>
                  </a:cubicBezTo>
                  <a:cubicBezTo>
                    <a:pt x="112729" y="217313"/>
                    <a:pt x="110328" y="216670"/>
                    <a:pt x="107242" y="215384"/>
                  </a:cubicBezTo>
                  <a:cubicBezTo>
                    <a:pt x="104156" y="214098"/>
                    <a:pt x="101842" y="213455"/>
                    <a:pt x="100299" y="213455"/>
                  </a:cubicBezTo>
                  <a:cubicBezTo>
                    <a:pt x="98070" y="213455"/>
                    <a:pt x="94212" y="214741"/>
                    <a:pt x="88726" y="217313"/>
                  </a:cubicBezTo>
                  <a:cubicBezTo>
                    <a:pt x="89069" y="210455"/>
                    <a:pt x="92069" y="207026"/>
                    <a:pt x="97727" y="207026"/>
                  </a:cubicBezTo>
                  <a:cubicBezTo>
                    <a:pt x="97727" y="203254"/>
                    <a:pt x="98498" y="199739"/>
                    <a:pt x="100041" y="196482"/>
                  </a:cubicBezTo>
                  <a:cubicBezTo>
                    <a:pt x="101927" y="192367"/>
                    <a:pt x="104585" y="190310"/>
                    <a:pt x="108014" y="190310"/>
                  </a:cubicBezTo>
                  <a:cubicBezTo>
                    <a:pt x="112300" y="190310"/>
                    <a:pt x="114443" y="192881"/>
                    <a:pt x="114443" y="198025"/>
                  </a:cubicBezTo>
                  <a:cubicBezTo>
                    <a:pt x="111014" y="197168"/>
                    <a:pt x="109728" y="196739"/>
                    <a:pt x="110586" y="196739"/>
                  </a:cubicBezTo>
                  <a:cubicBezTo>
                    <a:pt x="108014" y="196739"/>
                    <a:pt x="106728" y="198453"/>
                    <a:pt x="106728" y="201882"/>
                  </a:cubicBezTo>
                  <a:cubicBezTo>
                    <a:pt x="106728" y="206169"/>
                    <a:pt x="109300" y="208312"/>
                    <a:pt x="114443" y="208312"/>
                  </a:cubicBezTo>
                  <a:cubicBezTo>
                    <a:pt x="117186" y="208312"/>
                    <a:pt x="119372" y="207112"/>
                    <a:pt x="121001" y="204711"/>
                  </a:cubicBezTo>
                  <a:cubicBezTo>
                    <a:pt x="122630" y="202311"/>
                    <a:pt x="123444" y="199654"/>
                    <a:pt x="123444" y="196739"/>
                  </a:cubicBezTo>
                  <a:cubicBezTo>
                    <a:pt x="123444" y="192796"/>
                    <a:pt x="122073" y="189452"/>
                    <a:pt x="119330" y="186709"/>
                  </a:cubicBezTo>
                  <a:cubicBezTo>
                    <a:pt x="116586" y="183966"/>
                    <a:pt x="113243" y="182594"/>
                    <a:pt x="109300" y="182594"/>
                  </a:cubicBezTo>
                  <a:lnTo>
                    <a:pt x="20574" y="182594"/>
                  </a:lnTo>
                  <a:close/>
                  <a:moveTo>
                    <a:pt x="0" y="0"/>
                  </a:moveTo>
                  <a:lnTo>
                    <a:pt x="7716" y="0"/>
                  </a:lnTo>
                  <a:lnTo>
                    <a:pt x="7716" y="249460"/>
                  </a:lnTo>
                  <a:lnTo>
                    <a:pt x="257175" y="249460"/>
                  </a:lnTo>
                  <a:lnTo>
                    <a:pt x="257175" y="257175"/>
                  </a:lnTo>
                  <a:lnTo>
                    <a:pt x="0" y="257175"/>
                  </a:lnTo>
                  <a:close/>
                  <a:moveTo>
                    <a:pt x="1249878" y="0"/>
                  </a:moveTo>
                  <a:lnTo>
                    <a:pt x="1257593" y="0"/>
                  </a:lnTo>
                  <a:lnTo>
                    <a:pt x="1257593" y="174879"/>
                  </a:lnTo>
                  <a:lnTo>
                    <a:pt x="1338604" y="174879"/>
                  </a:lnTo>
                  <a:lnTo>
                    <a:pt x="1355610" y="181528"/>
                  </a:lnTo>
                  <a:lnTo>
                    <a:pt x="1355801" y="181778"/>
                  </a:lnTo>
                  <a:lnTo>
                    <a:pt x="1363035" y="198025"/>
                  </a:lnTo>
                  <a:cubicBezTo>
                    <a:pt x="1363035" y="203340"/>
                    <a:pt x="1361149" y="207883"/>
                    <a:pt x="1357377" y="211655"/>
                  </a:cubicBezTo>
                  <a:cubicBezTo>
                    <a:pt x="1353605" y="215427"/>
                    <a:pt x="1349062" y="217313"/>
                    <a:pt x="1343747" y="217313"/>
                  </a:cubicBezTo>
                  <a:cubicBezTo>
                    <a:pt x="1342033" y="217313"/>
                    <a:pt x="1339632" y="216670"/>
                    <a:pt x="1336546" y="215384"/>
                  </a:cubicBezTo>
                  <a:cubicBezTo>
                    <a:pt x="1333460" y="214098"/>
                    <a:pt x="1331145" y="213455"/>
                    <a:pt x="1329602" y="213455"/>
                  </a:cubicBezTo>
                  <a:cubicBezTo>
                    <a:pt x="1327374" y="213455"/>
                    <a:pt x="1323516" y="214741"/>
                    <a:pt x="1318030" y="217313"/>
                  </a:cubicBezTo>
                  <a:cubicBezTo>
                    <a:pt x="1318372" y="210455"/>
                    <a:pt x="1321373" y="207026"/>
                    <a:pt x="1327031" y="207026"/>
                  </a:cubicBezTo>
                  <a:cubicBezTo>
                    <a:pt x="1327031" y="203254"/>
                    <a:pt x="1327802" y="199739"/>
                    <a:pt x="1329345" y="196482"/>
                  </a:cubicBezTo>
                  <a:cubicBezTo>
                    <a:pt x="1331231" y="192367"/>
                    <a:pt x="1333889" y="190310"/>
                    <a:pt x="1337318" y="190310"/>
                  </a:cubicBezTo>
                  <a:cubicBezTo>
                    <a:pt x="1341604" y="190310"/>
                    <a:pt x="1343747" y="192881"/>
                    <a:pt x="1343747" y="198025"/>
                  </a:cubicBezTo>
                  <a:cubicBezTo>
                    <a:pt x="1340318" y="197168"/>
                    <a:pt x="1339032" y="196739"/>
                    <a:pt x="1339889" y="196739"/>
                  </a:cubicBezTo>
                  <a:cubicBezTo>
                    <a:pt x="1337318" y="196739"/>
                    <a:pt x="1336032" y="198453"/>
                    <a:pt x="1336032" y="201882"/>
                  </a:cubicBezTo>
                  <a:cubicBezTo>
                    <a:pt x="1336032" y="206169"/>
                    <a:pt x="1338604" y="208312"/>
                    <a:pt x="1343747" y="208312"/>
                  </a:cubicBezTo>
                  <a:cubicBezTo>
                    <a:pt x="1346490" y="208312"/>
                    <a:pt x="1348676" y="207112"/>
                    <a:pt x="1350305" y="204711"/>
                  </a:cubicBezTo>
                  <a:cubicBezTo>
                    <a:pt x="1351934" y="202311"/>
                    <a:pt x="1352748" y="199654"/>
                    <a:pt x="1352748" y="196739"/>
                  </a:cubicBezTo>
                  <a:cubicBezTo>
                    <a:pt x="1352748" y="192796"/>
                    <a:pt x="1351377" y="189452"/>
                    <a:pt x="1348633" y="186709"/>
                  </a:cubicBezTo>
                  <a:cubicBezTo>
                    <a:pt x="1345890" y="183966"/>
                    <a:pt x="1342547" y="182594"/>
                    <a:pt x="1338604" y="182594"/>
                  </a:cubicBezTo>
                  <a:lnTo>
                    <a:pt x="1249878" y="182594"/>
                  </a:lnTo>
                  <a:close/>
                  <a:moveTo>
                    <a:pt x="1229304" y="0"/>
                  </a:moveTo>
                  <a:lnTo>
                    <a:pt x="1237019" y="0"/>
                  </a:lnTo>
                  <a:lnTo>
                    <a:pt x="1237019" y="249460"/>
                  </a:lnTo>
                  <a:lnTo>
                    <a:pt x="1486479" y="249460"/>
                  </a:lnTo>
                  <a:lnTo>
                    <a:pt x="1486479" y="257175"/>
                  </a:lnTo>
                  <a:lnTo>
                    <a:pt x="1229304" y="257175"/>
                  </a:lnTo>
                  <a:close/>
                  <a:moveTo>
                    <a:pt x="1864530" y="0"/>
                  </a:moveTo>
                  <a:lnTo>
                    <a:pt x="1872245" y="0"/>
                  </a:lnTo>
                  <a:lnTo>
                    <a:pt x="1872245" y="174879"/>
                  </a:lnTo>
                  <a:lnTo>
                    <a:pt x="1953256" y="174879"/>
                  </a:lnTo>
                  <a:lnTo>
                    <a:pt x="1970262" y="181528"/>
                  </a:lnTo>
                  <a:lnTo>
                    <a:pt x="1970453" y="181778"/>
                  </a:lnTo>
                  <a:lnTo>
                    <a:pt x="1977687" y="198025"/>
                  </a:lnTo>
                  <a:cubicBezTo>
                    <a:pt x="1977687" y="203340"/>
                    <a:pt x="1975801" y="207883"/>
                    <a:pt x="1972029" y="211655"/>
                  </a:cubicBezTo>
                  <a:cubicBezTo>
                    <a:pt x="1968257" y="215427"/>
                    <a:pt x="1963714" y="217313"/>
                    <a:pt x="1958399" y="217313"/>
                  </a:cubicBezTo>
                  <a:cubicBezTo>
                    <a:pt x="1956685" y="217313"/>
                    <a:pt x="1954284" y="216670"/>
                    <a:pt x="1951198" y="215384"/>
                  </a:cubicBezTo>
                  <a:cubicBezTo>
                    <a:pt x="1948112" y="214098"/>
                    <a:pt x="1945797" y="213455"/>
                    <a:pt x="1944254" y="213455"/>
                  </a:cubicBezTo>
                  <a:cubicBezTo>
                    <a:pt x="1942026" y="213455"/>
                    <a:pt x="1938168" y="214741"/>
                    <a:pt x="1932682" y="217313"/>
                  </a:cubicBezTo>
                  <a:cubicBezTo>
                    <a:pt x="1933024" y="210455"/>
                    <a:pt x="1936025" y="207026"/>
                    <a:pt x="1941683" y="207026"/>
                  </a:cubicBezTo>
                  <a:cubicBezTo>
                    <a:pt x="1941683" y="203254"/>
                    <a:pt x="1942454" y="199739"/>
                    <a:pt x="1943997" y="196482"/>
                  </a:cubicBezTo>
                  <a:cubicBezTo>
                    <a:pt x="1945883" y="192367"/>
                    <a:pt x="1948541" y="190310"/>
                    <a:pt x="1951970" y="190310"/>
                  </a:cubicBezTo>
                  <a:cubicBezTo>
                    <a:pt x="1956256" y="190310"/>
                    <a:pt x="1958399" y="192881"/>
                    <a:pt x="1958399" y="198025"/>
                  </a:cubicBezTo>
                  <a:cubicBezTo>
                    <a:pt x="1954970" y="197168"/>
                    <a:pt x="1953684" y="196739"/>
                    <a:pt x="1954541" y="196739"/>
                  </a:cubicBezTo>
                  <a:cubicBezTo>
                    <a:pt x="1951970" y="196739"/>
                    <a:pt x="1950684" y="198453"/>
                    <a:pt x="1950684" y="201882"/>
                  </a:cubicBezTo>
                  <a:cubicBezTo>
                    <a:pt x="1950684" y="206169"/>
                    <a:pt x="1953256" y="208312"/>
                    <a:pt x="1958399" y="208312"/>
                  </a:cubicBezTo>
                  <a:cubicBezTo>
                    <a:pt x="1961142" y="208312"/>
                    <a:pt x="1963328" y="207112"/>
                    <a:pt x="1964957" y="204711"/>
                  </a:cubicBezTo>
                  <a:cubicBezTo>
                    <a:pt x="1966586" y="202311"/>
                    <a:pt x="1967400" y="199654"/>
                    <a:pt x="1967400" y="196739"/>
                  </a:cubicBezTo>
                  <a:cubicBezTo>
                    <a:pt x="1967400" y="192796"/>
                    <a:pt x="1966029" y="189452"/>
                    <a:pt x="1963285" y="186709"/>
                  </a:cubicBezTo>
                  <a:cubicBezTo>
                    <a:pt x="1960542" y="183966"/>
                    <a:pt x="1957199" y="182594"/>
                    <a:pt x="1953256" y="182594"/>
                  </a:cubicBezTo>
                  <a:lnTo>
                    <a:pt x="1864530" y="182594"/>
                  </a:lnTo>
                  <a:close/>
                  <a:moveTo>
                    <a:pt x="1843956" y="0"/>
                  </a:moveTo>
                  <a:lnTo>
                    <a:pt x="1851671" y="0"/>
                  </a:lnTo>
                  <a:lnTo>
                    <a:pt x="1851671" y="249460"/>
                  </a:lnTo>
                  <a:lnTo>
                    <a:pt x="2101131" y="249460"/>
                  </a:lnTo>
                  <a:lnTo>
                    <a:pt x="2101131" y="257175"/>
                  </a:lnTo>
                  <a:lnTo>
                    <a:pt x="1843956" y="257175"/>
                  </a:lnTo>
                  <a:close/>
                  <a:moveTo>
                    <a:pt x="2479180" y="0"/>
                  </a:moveTo>
                  <a:lnTo>
                    <a:pt x="2486895" y="0"/>
                  </a:lnTo>
                  <a:lnTo>
                    <a:pt x="2486895" y="174879"/>
                  </a:lnTo>
                  <a:lnTo>
                    <a:pt x="2567906" y="174879"/>
                  </a:lnTo>
                  <a:lnTo>
                    <a:pt x="2584912" y="181528"/>
                  </a:lnTo>
                  <a:lnTo>
                    <a:pt x="2585103" y="181778"/>
                  </a:lnTo>
                  <a:lnTo>
                    <a:pt x="2592337" y="198025"/>
                  </a:lnTo>
                  <a:cubicBezTo>
                    <a:pt x="2592337" y="203340"/>
                    <a:pt x="2590451" y="207883"/>
                    <a:pt x="2586679" y="211655"/>
                  </a:cubicBezTo>
                  <a:cubicBezTo>
                    <a:pt x="2582907" y="215427"/>
                    <a:pt x="2578364" y="217313"/>
                    <a:pt x="2573049" y="217313"/>
                  </a:cubicBezTo>
                  <a:cubicBezTo>
                    <a:pt x="2571335" y="217313"/>
                    <a:pt x="2568934" y="216670"/>
                    <a:pt x="2565848" y="215384"/>
                  </a:cubicBezTo>
                  <a:cubicBezTo>
                    <a:pt x="2562762" y="214098"/>
                    <a:pt x="2560447" y="213455"/>
                    <a:pt x="2558904" y="213455"/>
                  </a:cubicBezTo>
                  <a:cubicBezTo>
                    <a:pt x="2556676" y="213455"/>
                    <a:pt x="2552818" y="214741"/>
                    <a:pt x="2547332" y="217313"/>
                  </a:cubicBezTo>
                  <a:cubicBezTo>
                    <a:pt x="2547674" y="210455"/>
                    <a:pt x="2550675" y="207026"/>
                    <a:pt x="2556333" y="207026"/>
                  </a:cubicBezTo>
                  <a:cubicBezTo>
                    <a:pt x="2556333" y="203254"/>
                    <a:pt x="2557104" y="199739"/>
                    <a:pt x="2558647" y="196482"/>
                  </a:cubicBezTo>
                  <a:cubicBezTo>
                    <a:pt x="2560533" y="192367"/>
                    <a:pt x="2563191" y="190310"/>
                    <a:pt x="2566620" y="190310"/>
                  </a:cubicBezTo>
                  <a:cubicBezTo>
                    <a:pt x="2570906" y="190310"/>
                    <a:pt x="2573049" y="192881"/>
                    <a:pt x="2573049" y="198025"/>
                  </a:cubicBezTo>
                  <a:cubicBezTo>
                    <a:pt x="2569620" y="197168"/>
                    <a:pt x="2568334" y="196739"/>
                    <a:pt x="2569191" y="196739"/>
                  </a:cubicBezTo>
                  <a:cubicBezTo>
                    <a:pt x="2566620" y="196739"/>
                    <a:pt x="2565334" y="198453"/>
                    <a:pt x="2565334" y="201882"/>
                  </a:cubicBezTo>
                  <a:cubicBezTo>
                    <a:pt x="2565334" y="206169"/>
                    <a:pt x="2567906" y="208312"/>
                    <a:pt x="2573049" y="208312"/>
                  </a:cubicBezTo>
                  <a:cubicBezTo>
                    <a:pt x="2575792" y="208312"/>
                    <a:pt x="2577978" y="207112"/>
                    <a:pt x="2579607" y="204711"/>
                  </a:cubicBezTo>
                  <a:cubicBezTo>
                    <a:pt x="2581236" y="202311"/>
                    <a:pt x="2582050" y="199654"/>
                    <a:pt x="2582050" y="196739"/>
                  </a:cubicBezTo>
                  <a:cubicBezTo>
                    <a:pt x="2582050" y="192796"/>
                    <a:pt x="2580679" y="189452"/>
                    <a:pt x="2577935" y="186709"/>
                  </a:cubicBezTo>
                  <a:cubicBezTo>
                    <a:pt x="2575192" y="183966"/>
                    <a:pt x="2571849" y="182594"/>
                    <a:pt x="2567906" y="182594"/>
                  </a:cubicBezTo>
                  <a:lnTo>
                    <a:pt x="2479180" y="182594"/>
                  </a:lnTo>
                  <a:close/>
                  <a:moveTo>
                    <a:pt x="2458606" y="0"/>
                  </a:moveTo>
                  <a:lnTo>
                    <a:pt x="2466321" y="0"/>
                  </a:lnTo>
                  <a:lnTo>
                    <a:pt x="2466321" y="249460"/>
                  </a:lnTo>
                  <a:lnTo>
                    <a:pt x="2715781" y="249460"/>
                  </a:lnTo>
                  <a:lnTo>
                    <a:pt x="2715781" y="257175"/>
                  </a:lnTo>
                  <a:lnTo>
                    <a:pt x="2458606" y="257175"/>
                  </a:ln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000" dirty="0"/>
            </a:p>
          </p:txBody>
        </p:sp>
        <p:sp>
          <p:nvSpPr>
            <p:cNvPr id="11" name="TextBox 10">
              <a:extLst>
                <a:ext uri="{FF2B5EF4-FFF2-40B4-BE49-F238E27FC236}">
                  <a16:creationId xmlns:a16="http://schemas.microsoft.com/office/drawing/2014/main" id="{5EF7D356-7BE9-494C-B9E7-EDF9187422B9}"/>
                </a:ext>
              </a:extLst>
            </p:cNvPr>
            <p:cNvSpPr txBox="1"/>
            <p:nvPr/>
          </p:nvSpPr>
          <p:spPr>
            <a:xfrm>
              <a:off x="0" y="2538781"/>
              <a:ext cx="274320" cy="2286000"/>
            </a:xfrm>
            <a:custGeom>
              <a:avLst/>
              <a:gdLst/>
              <a:ahLst/>
              <a:cxnLst/>
              <a:rect l="l" t="t" r="r" b="b"/>
              <a:pathLst>
                <a:path w="228600" h="2072018">
                  <a:moveTo>
                    <a:pt x="80010" y="2008010"/>
                  </a:moveTo>
                  <a:lnTo>
                    <a:pt x="86868" y="2013725"/>
                  </a:lnTo>
                  <a:cubicBezTo>
                    <a:pt x="86106" y="2018297"/>
                    <a:pt x="85725" y="2021345"/>
                    <a:pt x="85725" y="2022869"/>
                  </a:cubicBezTo>
                  <a:cubicBezTo>
                    <a:pt x="85725" y="2030337"/>
                    <a:pt x="89535" y="2036357"/>
                    <a:pt x="97155" y="2040929"/>
                  </a:cubicBezTo>
                  <a:cubicBezTo>
                    <a:pt x="103708" y="2044891"/>
                    <a:pt x="110947" y="2046872"/>
                    <a:pt x="118872" y="2046872"/>
                  </a:cubicBezTo>
                  <a:lnTo>
                    <a:pt x="228600" y="2046872"/>
                  </a:lnTo>
                  <a:lnTo>
                    <a:pt x="228600" y="2053730"/>
                  </a:lnTo>
                  <a:lnTo>
                    <a:pt x="115443" y="2053730"/>
                  </a:lnTo>
                  <a:cubicBezTo>
                    <a:pt x="105384" y="2053730"/>
                    <a:pt x="96545" y="2050758"/>
                    <a:pt x="88925" y="2044815"/>
                  </a:cubicBezTo>
                  <a:cubicBezTo>
                    <a:pt x="80695" y="2038414"/>
                    <a:pt x="76581" y="2030337"/>
                    <a:pt x="76581" y="2020583"/>
                  </a:cubicBezTo>
                  <a:cubicBezTo>
                    <a:pt x="76581" y="2018297"/>
                    <a:pt x="77724" y="2014106"/>
                    <a:pt x="80010" y="2008010"/>
                  </a:cubicBezTo>
                  <a:close/>
                  <a:moveTo>
                    <a:pt x="61722" y="2008010"/>
                  </a:moveTo>
                  <a:lnTo>
                    <a:pt x="66065" y="2011896"/>
                  </a:lnTo>
                  <a:lnTo>
                    <a:pt x="56007" y="2028584"/>
                  </a:lnTo>
                  <a:cubicBezTo>
                    <a:pt x="47625" y="2042605"/>
                    <a:pt x="40005" y="2050225"/>
                    <a:pt x="33147" y="2051444"/>
                  </a:cubicBezTo>
                  <a:cubicBezTo>
                    <a:pt x="28879" y="2052206"/>
                    <a:pt x="24536" y="2053806"/>
                    <a:pt x="20116" y="2056245"/>
                  </a:cubicBezTo>
                  <a:lnTo>
                    <a:pt x="17830" y="2053730"/>
                  </a:lnTo>
                  <a:cubicBezTo>
                    <a:pt x="20421" y="2050682"/>
                    <a:pt x="22174" y="2046491"/>
                    <a:pt x="23088" y="2041157"/>
                  </a:cubicBezTo>
                  <a:cubicBezTo>
                    <a:pt x="25374" y="2033537"/>
                    <a:pt x="33299" y="2025536"/>
                    <a:pt x="46863" y="2017154"/>
                  </a:cubicBezTo>
                  <a:close/>
                  <a:moveTo>
                    <a:pt x="106299" y="1992008"/>
                  </a:moveTo>
                  <a:cubicBezTo>
                    <a:pt x="113004" y="1992008"/>
                    <a:pt x="118681" y="1994332"/>
                    <a:pt x="123329" y="1998980"/>
                  </a:cubicBezTo>
                  <a:cubicBezTo>
                    <a:pt x="127978" y="2003629"/>
                    <a:pt x="130302" y="2009306"/>
                    <a:pt x="130302" y="2016011"/>
                  </a:cubicBezTo>
                  <a:cubicBezTo>
                    <a:pt x="130302" y="2021193"/>
                    <a:pt x="128549" y="2025727"/>
                    <a:pt x="125044" y="2029613"/>
                  </a:cubicBezTo>
                  <a:cubicBezTo>
                    <a:pt x="121539" y="2033499"/>
                    <a:pt x="117195" y="2035442"/>
                    <a:pt x="112014" y="2035442"/>
                  </a:cubicBezTo>
                  <a:cubicBezTo>
                    <a:pt x="107746" y="2035442"/>
                    <a:pt x="104127" y="2034032"/>
                    <a:pt x="101155" y="2031213"/>
                  </a:cubicBezTo>
                  <a:cubicBezTo>
                    <a:pt x="98183" y="2028394"/>
                    <a:pt x="96697" y="2024850"/>
                    <a:pt x="96697" y="2020583"/>
                  </a:cubicBezTo>
                  <a:cubicBezTo>
                    <a:pt x="96697" y="2017230"/>
                    <a:pt x="97840" y="2014487"/>
                    <a:pt x="100126" y="2012354"/>
                  </a:cubicBezTo>
                  <a:cubicBezTo>
                    <a:pt x="102412" y="2010220"/>
                    <a:pt x="105232" y="2009153"/>
                    <a:pt x="108585" y="2009153"/>
                  </a:cubicBezTo>
                  <a:cubicBezTo>
                    <a:pt x="113157" y="2009153"/>
                    <a:pt x="115443" y="2011439"/>
                    <a:pt x="115443" y="2016011"/>
                  </a:cubicBezTo>
                  <a:cubicBezTo>
                    <a:pt x="115138" y="2017992"/>
                    <a:pt x="114376" y="2019516"/>
                    <a:pt x="113157" y="2020583"/>
                  </a:cubicBezTo>
                  <a:cubicBezTo>
                    <a:pt x="113157" y="2017535"/>
                    <a:pt x="111633" y="2016011"/>
                    <a:pt x="108585" y="2016011"/>
                  </a:cubicBezTo>
                  <a:cubicBezTo>
                    <a:pt x="104775" y="2016011"/>
                    <a:pt x="102870" y="2017916"/>
                    <a:pt x="102870" y="2021726"/>
                  </a:cubicBezTo>
                  <a:cubicBezTo>
                    <a:pt x="102870" y="2026298"/>
                    <a:pt x="105918" y="2028584"/>
                    <a:pt x="112014" y="2028584"/>
                  </a:cubicBezTo>
                  <a:cubicBezTo>
                    <a:pt x="115519" y="2028584"/>
                    <a:pt x="118300" y="2027213"/>
                    <a:pt x="120358" y="2024469"/>
                  </a:cubicBezTo>
                  <a:cubicBezTo>
                    <a:pt x="122415" y="2021726"/>
                    <a:pt x="123444" y="2018526"/>
                    <a:pt x="123444" y="2014868"/>
                  </a:cubicBezTo>
                  <a:cubicBezTo>
                    <a:pt x="123444" y="2010753"/>
                    <a:pt x="121996" y="2007248"/>
                    <a:pt x="119100" y="2004353"/>
                  </a:cubicBezTo>
                  <a:cubicBezTo>
                    <a:pt x="116205" y="2001457"/>
                    <a:pt x="112699" y="2000009"/>
                    <a:pt x="108585" y="2000009"/>
                  </a:cubicBezTo>
                  <a:cubicBezTo>
                    <a:pt x="104165" y="2000009"/>
                    <a:pt x="99974" y="2001152"/>
                    <a:pt x="96012" y="2003438"/>
                  </a:cubicBezTo>
                  <a:lnTo>
                    <a:pt x="90297" y="1997723"/>
                  </a:lnTo>
                  <a:cubicBezTo>
                    <a:pt x="97155" y="1993913"/>
                    <a:pt x="102489" y="1992008"/>
                    <a:pt x="106299" y="1992008"/>
                  </a:cubicBezTo>
                  <a:close/>
                  <a:moveTo>
                    <a:pt x="22860" y="1984007"/>
                  </a:moveTo>
                  <a:cubicBezTo>
                    <a:pt x="23774" y="1989341"/>
                    <a:pt x="25679" y="1993913"/>
                    <a:pt x="28575" y="1997723"/>
                  </a:cubicBezTo>
                  <a:cubicBezTo>
                    <a:pt x="32080" y="2002295"/>
                    <a:pt x="36271" y="2004581"/>
                    <a:pt x="41148" y="2004581"/>
                  </a:cubicBezTo>
                  <a:cubicBezTo>
                    <a:pt x="47091" y="2004429"/>
                    <a:pt x="56235" y="2001000"/>
                    <a:pt x="68580" y="1994294"/>
                  </a:cubicBezTo>
                  <a:lnTo>
                    <a:pt x="77724" y="2003438"/>
                  </a:lnTo>
                  <a:cubicBezTo>
                    <a:pt x="71628" y="2016545"/>
                    <a:pt x="68580" y="2026070"/>
                    <a:pt x="68580" y="2032013"/>
                  </a:cubicBezTo>
                  <a:cubicBezTo>
                    <a:pt x="68580" y="2036433"/>
                    <a:pt x="69799" y="2040395"/>
                    <a:pt x="72237" y="2043900"/>
                  </a:cubicBezTo>
                  <a:cubicBezTo>
                    <a:pt x="74676" y="2047406"/>
                    <a:pt x="78028" y="2049158"/>
                    <a:pt x="82296" y="2049158"/>
                  </a:cubicBezTo>
                  <a:cubicBezTo>
                    <a:pt x="79248" y="2052206"/>
                    <a:pt x="75819" y="2053730"/>
                    <a:pt x="72009" y="2053730"/>
                  </a:cubicBezTo>
                  <a:cubicBezTo>
                    <a:pt x="68199" y="2053730"/>
                    <a:pt x="65151" y="2052244"/>
                    <a:pt x="62865" y="2049272"/>
                  </a:cubicBezTo>
                  <a:cubicBezTo>
                    <a:pt x="60579" y="2046301"/>
                    <a:pt x="59436" y="2042834"/>
                    <a:pt x="59436" y="2038871"/>
                  </a:cubicBezTo>
                  <a:cubicBezTo>
                    <a:pt x="59436" y="2031861"/>
                    <a:pt x="62484" y="2023098"/>
                    <a:pt x="68580" y="2012582"/>
                  </a:cubicBezTo>
                  <a:lnTo>
                    <a:pt x="61722" y="2004581"/>
                  </a:lnTo>
                  <a:cubicBezTo>
                    <a:pt x="50901" y="2012201"/>
                    <a:pt x="42138" y="2016011"/>
                    <a:pt x="35433" y="2016011"/>
                  </a:cubicBezTo>
                  <a:cubicBezTo>
                    <a:pt x="30708" y="2016011"/>
                    <a:pt x="26860" y="2014182"/>
                    <a:pt x="23888" y="2010525"/>
                  </a:cubicBezTo>
                  <a:cubicBezTo>
                    <a:pt x="20917" y="2006867"/>
                    <a:pt x="19431" y="2002600"/>
                    <a:pt x="19431" y="1997723"/>
                  </a:cubicBezTo>
                  <a:cubicBezTo>
                    <a:pt x="19431" y="1991322"/>
                    <a:pt x="20574" y="1986750"/>
                    <a:pt x="22860" y="1984007"/>
                  </a:cubicBezTo>
                  <a:close/>
                  <a:moveTo>
                    <a:pt x="65151" y="1976006"/>
                  </a:moveTo>
                  <a:lnTo>
                    <a:pt x="96012" y="2008010"/>
                  </a:lnTo>
                  <a:lnTo>
                    <a:pt x="90754" y="2013497"/>
                  </a:lnTo>
                  <a:lnTo>
                    <a:pt x="59207" y="1981035"/>
                  </a:lnTo>
                  <a:close/>
                  <a:moveTo>
                    <a:pt x="56007" y="1941716"/>
                  </a:moveTo>
                  <a:cubicBezTo>
                    <a:pt x="62712" y="1941716"/>
                    <a:pt x="68427" y="1943850"/>
                    <a:pt x="73152" y="1948117"/>
                  </a:cubicBezTo>
                  <a:cubicBezTo>
                    <a:pt x="77876" y="1952384"/>
                    <a:pt x="80162" y="1957871"/>
                    <a:pt x="80010" y="1964576"/>
                  </a:cubicBezTo>
                  <a:cubicBezTo>
                    <a:pt x="79857" y="1970825"/>
                    <a:pt x="77952" y="1976540"/>
                    <a:pt x="74295" y="1981721"/>
                  </a:cubicBezTo>
                  <a:lnTo>
                    <a:pt x="68580" y="1977149"/>
                  </a:lnTo>
                  <a:cubicBezTo>
                    <a:pt x="70866" y="1973492"/>
                    <a:pt x="72009" y="1969682"/>
                    <a:pt x="72009" y="1965719"/>
                  </a:cubicBezTo>
                  <a:cubicBezTo>
                    <a:pt x="72009" y="1961604"/>
                    <a:pt x="70561" y="1958099"/>
                    <a:pt x="67665" y="1955204"/>
                  </a:cubicBezTo>
                  <a:cubicBezTo>
                    <a:pt x="64770" y="1952308"/>
                    <a:pt x="61264" y="1950860"/>
                    <a:pt x="57150" y="1950860"/>
                  </a:cubicBezTo>
                  <a:cubicBezTo>
                    <a:pt x="53797" y="1950860"/>
                    <a:pt x="50673" y="1951775"/>
                    <a:pt x="47777" y="1953603"/>
                  </a:cubicBezTo>
                  <a:cubicBezTo>
                    <a:pt x="44881" y="1955432"/>
                    <a:pt x="43434" y="1957947"/>
                    <a:pt x="43434" y="1961147"/>
                  </a:cubicBezTo>
                  <a:cubicBezTo>
                    <a:pt x="43434" y="1966481"/>
                    <a:pt x="45720" y="1969148"/>
                    <a:pt x="50292" y="1969148"/>
                  </a:cubicBezTo>
                  <a:cubicBezTo>
                    <a:pt x="54102" y="1969148"/>
                    <a:pt x="56007" y="1967243"/>
                    <a:pt x="56007" y="1963433"/>
                  </a:cubicBezTo>
                  <a:cubicBezTo>
                    <a:pt x="56007" y="1961147"/>
                    <a:pt x="54483" y="1959242"/>
                    <a:pt x="51435" y="1957718"/>
                  </a:cubicBezTo>
                  <a:cubicBezTo>
                    <a:pt x="58293" y="1957718"/>
                    <a:pt x="61722" y="1960385"/>
                    <a:pt x="61722" y="1965719"/>
                  </a:cubicBezTo>
                  <a:cubicBezTo>
                    <a:pt x="61722" y="1968767"/>
                    <a:pt x="60579" y="1971244"/>
                    <a:pt x="58293" y="1973149"/>
                  </a:cubicBezTo>
                  <a:cubicBezTo>
                    <a:pt x="56007" y="1975054"/>
                    <a:pt x="53340" y="1976006"/>
                    <a:pt x="50292" y="1976006"/>
                  </a:cubicBezTo>
                  <a:cubicBezTo>
                    <a:pt x="46024" y="1976006"/>
                    <a:pt x="42481" y="1974406"/>
                    <a:pt x="39662" y="1971206"/>
                  </a:cubicBezTo>
                  <a:cubicBezTo>
                    <a:pt x="36842" y="1968005"/>
                    <a:pt x="35433" y="1964271"/>
                    <a:pt x="35433" y="1960004"/>
                  </a:cubicBezTo>
                  <a:cubicBezTo>
                    <a:pt x="35433" y="1954670"/>
                    <a:pt x="37490" y="1950289"/>
                    <a:pt x="41605" y="1946860"/>
                  </a:cubicBezTo>
                  <a:cubicBezTo>
                    <a:pt x="45720" y="1943431"/>
                    <a:pt x="50520" y="1941716"/>
                    <a:pt x="56007" y="1941716"/>
                  </a:cubicBezTo>
                  <a:close/>
                  <a:moveTo>
                    <a:pt x="78867" y="1913141"/>
                  </a:moveTo>
                  <a:cubicBezTo>
                    <a:pt x="86182" y="1913141"/>
                    <a:pt x="92049" y="1916723"/>
                    <a:pt x="96469" y="1923885"/>
                  </a:cubicBezTo>
                  <a:cubicBezTo>
                    <a:pt x="99212" y="1928457"/>
                    <a:pt x="100584" y="1933639"/>
                    <a:pt x="100584" y="1939430"/>
                  </a:cubicBezTo>
                  <a:cubicBezTo>
                    <a:pt x="100584" y="1950860"/>
                    <a:pt x="96393" y="1963814"/>
                    <a:pt x="88011" y="1978292"/>
                  </a:cubicBezTo>
                  <a:lnTo>
                    <a:pt x="93726" y="1984007"/>
                  </a:lnTo>
                  <a:cubicBezTo>
                    <a:pt x="111252" y="1974101"/>
                    <a:pt x="122682" y="1969148"/>
                    <a:pt x="128016" y="1969148"/>
                  </a:cubicBezTo>
                  <a:cubicBezTo>
                    <a:pt x="136093" y="1969301"/>
                    <a:pt x="142798" y="1971053"/>
                    <a:pt x="148132" y="1974406"/>
                  </a:cubicBezTo>
                  <a:cubicBezTo>
                    <a:pt x="154533" y="1978521"/>
                    <a:pt x="157734" y="1984388"/>
                    <a:pt x="157734" y="1992008"/>
                  </a:cubicBezTo>
                  <a:cubicBezTo>
                    <a:pt x="157734" y="1995361"/>
                    <a:pt x="156591" y="2000123"/>
                    <a:pt x="154305" y="2006296"/>
                  </a:cubicBezTo>
                  <a:cubicBezTo>
                    <a:pt x="152019" y="2012468"/>
                    <a:pt x="150876" y="2017230"/>
                    <a:pt x="150876" y="2020583"/>
                  </a:cubicBezTo>
                  <a:cubicBezTo>
                    <a:pt x="150876" y="2022717"/>
                    <a:pt x="151638" y="2025765"/>
                    <a:pt x="153162" y="2029727"/>
                  </a:cubicBezTo>
                  <a:cubicBezTo>
                    <a:pt x="146304" y="2026070"/>
                    <a:pt x="142875" y="2019593"/>
                    <a:pt x="142875" y="2010296"/>
                  </a:cubicBezTo>
                  <a:cubicBezTo>
                    <a:pt x="142875" y="2002676"/>
                    <a:pt x="140398" y="1996199"/>
                    <a:pt x="135445" y="1990865"/>
                  </a:cubicBezTo>
                  <a:cubicBezTo>
                    <a:pt x="130492" y="1985531"/>
                    <a:pt x="124206" y="1982864"/>
                    <a:pt x="116586" y="1982864"/>
                  </a:cubicBezTo>
                  <a:cubicBezTo>
                    <a:pt x="107442" y="1982864"/>
                    <a:pt x="97536" y="1986674"/>
                    <a:pt x="86868" y="1994294"/>
                  </a:cubicBezTo>
                  <a:lnTo>
                    <a:pt x="77724" y="1985150"/>
                  </a:lnTo>
                  <a:cubicBezTo>
                    <a:pt x="86106" y="1975092"/>
                    <a:pt x="90297" y="1965567"/>
                    <a:pt x="90297" y="1956575"/>
                  </a:cubicBezTo>
                  <a:cubicBezTo>
                    <a:pt x="90297" y="1949412"/>
                    <a:pt x="88239" y="1943050"/>
                    <a:pt x="84124" y="1937487"/>
                  </a:cubicBezTo>
                  <a:cubicBezTo>
                    <a:pt x="80010" y="1931924"/>
                    <a:pt x="74447" y="1929143"/>
                    <a:pt x="67437" y="1929143"/>
                  </a:cubicBezTo>
                  <a:cubicBezTo>
                    <a:pt x="66522" y="1929143"/>
                    <a:pt x="65189" y="1929334"/>
                    <a:pt x="63436" y="1929715"/>
                  </a:cubicBezTo>
                  <a:cubicBezTo>
                    <a:pt x="61684" y="1930096"/>
                    <a:pt x="60350" y="1930286"/>
                    <a:pt x="59436" y="1930286"/>
                  </a:cubicBezTo>
                  <a:cubicBezTo>
                    <a:pt x="50596" y="1930286"/>
                    <a:pt x="44881" y="1926857"/>
                    <a:pt x="42291" y="1919999"/>
                  </a:cubicBezTo>
                  <a:cubicBezTo>
                    <a:pt x="44729" y="1921523"/>
                    <a:pt x="47396" y="1922285"/>
                    <a:pt x="50292" y="1922285"/>
                  </a:cubicBezTo>
                  <a:cubicBezTo>
                    <a:pt x="52882" y="1922285"/>
                    <a:pt x="55549" y="1921523"/>
                    <a:pt x="58293" y="1919999"/>
                  </a:cubicBezTo>
                  <a:cubicBezTo>
                    <a:pt x="66370" y="1915427"/>
                    <a:pt x="73228" y="1913141"/>
                    <a:pt x="78867" y="1913141"/>
                  </a:cubicBezTo>
                  <a:close/>
                  <a:moveTo>
                    <a:pt x="169164" y="1898282"/>
                  </a:moveTo>
                  <a:lnTo>
                    <a:pt x="171450" y="1900568"/>
                  </a:lnTo>
                  <a:lnTo>
                    <a:pt x="164592" y="1917713"/>
                  </a:lnTo>
                  <a:cubicBezTo>
                    <a:pt x="158648" y="1932648"/>
                    <a:pt x="151409" y="1942935"/>
                    <a:pt x="142875" y="1948574"/>
                  </a:cubicBezTo>
                  <a:lnTo>
                    <a:pt x="93954" y="1980807"/>
                  </a:lnTo>
                  <a:lnTo>
                    <a:pt x="90754" y="1977835"/>
                  </a:lnTo>
                  <a:lnTo>
                    <a:pt x="124587" y="1925714"/>
                  </a:lnTo>
                  <a:cubicBezTo>
                    <a:pt x="129311" y="1918399"/>
                    <a:pt x="138074" y="1911922"/>
                    <a:pt x="150876" y="1906283"/>
                  </a:cubicBezTo>
                  <a:close/>
                  <a:moveTo>
                    <a:pt x="18288" y="1843418"/>
                  </a:moveTo>
                  <a:lnTo>
                    <a:pt x="25146" y="1843418"/>
                  </a:lnTo>
                  <a:lnTo>
                    <a:pt x="25146" y="1961147"/>
                  </a:lnTo>
                  <a:cubicBezTo>
                    <a:pt x="25146" y="1968310"/>
                    <a:pt x="27394" y="1974482"/>
                    <a:pt x="31889" y="1979664"/>
                  </a:cubicBezTo>
                  <a:cubicBezTo>
                    <a:pt x="36385" y="1984845"/>
                    <a:pt x="42138" y="1987436"/>
                    <a:pt x="49149" y="1987436"/>
                  </a:cubicBezTo>
                  <a:cubicBezTo>
                    <a:pt x="52044" y="1987436"/>
                    <a:pt x="55473" y="1986674"/>
                    <a:pt x="59436" y="1985150"/>
                  </a:cubicBezTo>
                  <a:lnTo>
                    <a:pt x="65151" y="1990865"/>
                  </a:lnTo>
                  <a:cubicBezTo>
                    <a:pt x="59969" y="1993913"/>
                    <a:pt x="55016" y="1995437"/>
                    <a:pt x="50292" y="1995437"/>
                  </a:cubicBezTo>
                  <a:cubicBezTo>
                    <a:pt x="41300" y="1995437"/>
                    <a:pt x="33718" y="1992503"/>
                    <a:pt x="27546" y="1986636"/>
                  </a:cubicBezTo>
                  <a:cubicBezTo>
                    <a:pt x="21374" y="1980769"/>
                    <a:pt x="18288" y="1973415"/>
                    <a:pt x="18288" y="1964576"/>
                  </a:cubicBezTo>
                  <a:close/>
                  <a:moveTo>
                    <a:pt x="0" y="1843418"/>
                  </a:moveTo>
                  <a:lnTo>
                    <a:pt x="6858" y="1843418"/>
                  </a:lnTo>
                  <a:lnTo>
                    <a:pt x="6858" y="2065160"/>
                  </a:lnTo>
                  <a:lnTo>
                    <a:pt x="228600" y="2065160"/>
                  </a:lnTo>
                  <a:lnTo>
                    <a:pt x="228600" y="2072018"/>
                  </a:lnTo>
                  <a:lnTo>
                    <a:pt x="0" y="2072018"/>
                  </a:lnTo>
                  <a:close/>
                  <a:moveTo>
                    <a:pt x="80010" y="1639328"/>
                  </a:moveTo>
                  <a:lnTo>
                    <a:pt x="86868" y="1645043"/>
                  </a:lnTo>
                  <a:cubicBezTo>
                    <a:pt x="86106" y="1649615"/>
                    <a:pt x="85725" y="1652663"/>
                    <a:pt x="85725" y="1654187"/>
                  </a:cubicBezTo>
                  <a:cubicBezTo>
                    <a:pt x="85725" y="1661654"/>
                    <a:pt x="89535" y="1667674"/>
                    <a:pt x="97155" y="1672246"/>
                  </a:cubicBezTo>
                  <a:cubicBezTo>
                    <a:pt x="103708" y="1676209"/>
                    <a:pt x="110947" y="1678190"/>
                    <a:pt x="118872" y="1678190"/>
                  </a:cubicBezTo>
                  <a:lnTo>
                    <a:pt x="228600" y="1678190"/>
                  </a:lnTo>
                  <a:lnTo>
                    <a:pt x="228600" y="1685048"/>
                  </a:lnTo>
                  <a:lnTo>
                    <a:pt x="115443" y="1685048"/>
                  </a:lnTo>
                  <a:cubicBezTo>
                    <a:pt x="105384" y="1685048"/>
                    <a:pt x="96545" y="1682076"/>
                    <a:pt x="88925" y="1676132"/>
                  </a:cubicBezTo>
                  <a:cubicBezTo>
                    <a:pt x="80695" y="1669732"/>
                    <a:pt x="76581" y="1661654"/>
                    <a:pt x="76581" y="1651901"/>
                  </a:cubicBezTo>
                  <a:cubicBezTo>
                    <a:pt x="76581" y="1649615"/>
                    <a:pt x="77724" y="1645424"/>
                    <a:pt x="80010" y="1639328"/>
                  </a:cubicBezTo>
                  <a:close/>
                  <a:moveTo>
                    <a:pt x="61722" y="1639328"/>
                  </a:moveTo>
                  <a:lnTo>
                    <a:pt x="66065" y="1643214"/>
                  </a:lnTo>
                  <a:lnTo>
                    <a:pt x="56007" y="1659902"/>
                  </a:lnTo>
                  <a:cubicBezTo>
                    <a:pt x="47625" y="1673923"/>
                    <a:pt x="40005" y="1681543"/>
                    <a:pt x="33147" y="1682762"/>
                  </a:cubicBezTo>
                  <a:cubicBezTo>
                    <a:pt x="28879" y="1683524"/>
                    <a:pt x="24536" y="1685124"/>
                    <a:pt x="20116" y="1687562"/>
                  </a:cubicBezTo>
                  <a:lnTo>
                    <a:pt x="17830" y="1685048"/>
                  </a:lnTo>
                  <a:cubicBezTo>
                    <a:pt x="20421" y="1682000"/>
                    <a:pt x="22174" y="1677809"/>
                    <a:pt x="23088" y="1672475"/>
                  </a:cubicBezTo>
                  <a:cubicBezTo>
                    <a:pt x="25374" y="1664855"/>
                    <a:pt x="33299" y="1656854"/>
                    <a:pt x="46863" y="1648472"/>
                  </a:cubicBezTo>
                  <a:close/>
                  <a:moveTo>
                    <a:pt x="106299" y="1623326"/>
                  </a:moveTo>
                  <a:cubicBezTo>
                    <a:pt x="113004" y="1623326"/>
                    <a:pt x="118681" y="1625650"/>
                    <a:pt x="123329" y="1630298"/>
                  </a:cubicBezTo>
                  <a:cubicBezTo>
                    <a:pt x="127978" y="1634946"/>
                    <a:pt x="130302" y="1640623"/>
                    <a:pt x="130302" y="1647329"/>
                  </a:cubicBezTo>
                  <a:cubicBezTo>
                    <a:pt x="130302" y="1652510"/>
                    <a:pt x="128549" y="1657044"/>
                    <a:pt x="125044" y="1660931"/>
                  </a:cubicBezTo>
                  <a:cubicBezTo>
                    <a:pt x="121539" y="1664817"/>
                    <a:pt x="117195" y="1666760"/>
                    <a:pt x="112014" y="1666760"/>
                  </a:cubicBezTo>
                  <a:cubicBezTo>
                    <a:pt x="107746" y="1666760"/>
                    <a:pt x="104127" y="1665350"/>
                    <a:pt x="101155" y="1662531"/>
                  </a:cubicBezTo>
                  <a:cubicBezTo>
                    <a:pt x="98183" y="1659711"/>
                    <a:pt x="96697" y="1656168"/>
                    <a:pt x="96697" y="1651901"/>
                  </a:cubicBezTo>
                  <a:cubicBezTo>
                    <a:pt x="96697" y="1648548"/>
                    <a:pt x="97840" y="1645805"/>
                    <a:pt x="100126" y="1643671"/>
                  </a:cubicBezTo>
                  <a:cubicBezTo>
                    <a:pt x="102412" y="1641538"/>
                    <a:pt x="105232" y="1640471"/>
                    <a:pt x="108585" y="1640471"/>
                  </a:cubicBezTo>
                  <a:cubicBezTo>
                    <a:pt x="113157" y="1640471"/>
                    <a:pt x="115443" y="1642757"/>
                    <a:pt x="115443" y="1647329"/>
                  </a:cubicBezTo>
                  <a:cubicBezTo>
                    <a:pt x="115138" y="1649310"/>
                    <a:pt x="114376" y="1650834"/>
                    <a:pt x="113157" y="1651901"/>
                  </a:cubicBezTo>
                  <a:cubicBezTo>
                    <a:pt x="113157" y="1648853"/>
                    <a:pt x="111633" y="1647329"/>
                    <a:pt x="108585" y="1647329"/>
                  </a:cubicBezTo>
                  <a:cubicBezTo>
                    <a:pt x="104775" y="1647329"/>
                    <a:pt x="102870" y="1649234"/>
                    <a:pt x="102870" y="1653044"/>
                  </a:cubicBezTo>
                  <a:cubicBezTo>
                    <a:pt x="102870" y="1657616"/>
                    <a:pt x="105918" y="1659902"/>
                    <a:pt x="112014" y="1659902"/>
                  </a:cubicBezTo>
                  <a:cubicBezTo>
                    <a:pt x="115519" y="1659902"/>
                    <a:pt x="118300" y="1658530"/>
                    <a:pt x="120358" y="1655787"/>
                  </a:cubicBezTo>
                  <a:cubicBezTo>
                    <a:pt x="122415" y="1653044"/>
                    <a:pt x="123444" y="1649843"/>
                    <a:pt x="123444" y="1646186"/>
                  </a:cubicBezTo>
                  <a:cubicBezTo>
                    <a:pt x="123444" y="1642071"/>
                    <a:pt x="121996" y="1638566"/>
                    <a:pt x="119100" y="1635670"/>
                  </a:cubicBezTo>
                  <a:cubicBezTo>
                    <a:pt x="116205" y="1632775"/>
                    <a:pt x="112699" y="1631327"/>
                    <a:pt x="108585" y="1631327"/>
                  </a:cubicBezTo>
                  <a:cubicBezTo>
                    <a:pt x="104165" y="1631327"/>
                    <a:pt x="99974" y="1632470"/>
                    <a:pt x="96012" y="1634756"/>
                  </a:cubicBezTo>
                  <a:lnTo>
                    <a:pt x="90297" y="1629041"/>
                  </a:lnTo>
                  <a:cubicBezTo>
                    <a:pt x="97155" y="1625231"/>
                    <a:pt x="102489" y="1623326"/>
                    <a:pt x="106299" y="1623326"/>
                  </a:cubicBezTo>
                  <a:close/>
                  <a:moveTo>
                    <a:pt x="22860" y="1615325"/>
                  </a:moveTo>
                  <a:cubicBezTo>
                    <a:pt x="23774" y="1620659"/>
                    <a:pt x="25679" y="1625231"/>
                    <a:pt x="28575" y="1629041"/>
                  </a:cubicBezTo>
                  <a:cubicBezTo>
                    <a:pt x="32080" y="1633613"/>
                    <a:pt x="36271" y="1635899"/>
                    <a:pt x="41148" y="1635899"/>
                  </a:cubicBezTo>
                  <a:cubicBezTo>
                    <a:pt x="47091" y="1635746"/>
                    <a:pt x="56235" y="1632317"/>
                    <a:pt x="68580" y="1625612"/>
                  </a:cubicBezTo>
                  <a:lnTo>
                    <a:pt x="77724" y="1634756"/>
                  </a:lnTo>
                  <a:cubicBezTo>
                    <a:pt x="71628" y="1647862"/>
                    <a:pt x="68580" y="1657387"/>
                    <a:pt x="68580" y="1663331"/>
                  </a:cubicBezTo>
                  <a:cubicBezTo>
                    <a:pt x="68580" y="1667750"/>
                    <a:pt x="69799" y="1671713"/>
                    <a:pt x="72237" y="1675218"/>
                  </a:cubicBezTo>
                  <a:cubicBezTo>
                    <a:pt x="74676" y="1678723"/>
                    <a:pt x="78028" y="1680476"/>
                    <a:pt x="82296" y="1680476"/>
                  </a:cubicBezTo>
                  <a:cubicBezTo>
                    <a:pt x="79248" y="1683524"/>
                    <a:pt x="75819" y="1685048"/>
                    <a:pt x="72009" y="1685048"/>
                  </a:cubicBezTo>
                  <a:cubicBezTo>
                    <a:pt x="68199" y="1685048"/>
                    <a:pt x="65151" y="1683562"/>
                    <a:pt x="62865" y="1680590"/>
                  </a:cubicBezTo>
                  <a:cubicBezTo>
                    <a:pt x="60579" y="1677618"/>
                    <a:pt x="59436" y="1674151"/>
                    <a:pt x="59436" y="1670189"/>
                  </a:cubicBezTo>
                  <a:cubicBezTo>
                    <a:pt x="59436" y="1663178"/>
                    <a:pt x="62484" y="1654415"/>
                    <a:pt x="68580" y="1643900"/>
                  </a:cubicBezTo>
                  <a:lnTo>
                    <a:pt x="61722" y="1635899"/>
                  </a:lnTo>
                  <a:cubicBezTo>
                    <a:pt x="50901" y="1643519"/>
                    <a:pt x="42138" y="1647329"/>
                    <a:pt x="35433" y="1647329"/>
                  </a:cubicBezTo>
                  <a:cubicBezTo>
                    <a:pt x="30708" y="1647329"/>
                    <a:pt x="26860" y="1645500"/>
                    <a:pt x="23888" y="1641842"/>
                  </a:cubicBezTo>
                  <a:cubicBezTo>
                    <a:pt x="20917" y="1638185"/>
                    <a:pt x="19431" y="1633918"/>
                    <a:pt x="19431" y="1629041"/>
                  </a:cubicBezTo>
                  <a:cubicBezTo>
                    <a:pt x="19431" y="1622640"/>
                    <a:pt x="20574" y="1618068"/>
                    <a:pt x="22860" y="1615325"/>
                  </a:cubicBezTo>
                  <a:close/>
                  <a:moveTo>
                    <a:pt x="65151" y="1607324"/>
                  </a:moveTo>
                  <a:lnTo>
                    <a:pt x="96012" y="1639328"/>
                  </a:lnTo>
                  <a:lnTo>
                    <a:pt x="90754" y="1644814"/>
                  </a:lnTo>
                  <a:lnTo>
                    <a:pt x="59207" y="1612353"/>
                  </a:lnTo>
                  <a:close/>
                  <a:moveTo>
                    <a:pt x="56007" y="1573034"/>
                  </a:moveTo>
                  <a:cubicBezTo>
                    <a:pt x="62712" y="1573034"/>
                    <a:pt x="68427" y="1575167"/>
                    <a:pt x="73152" y="1579435"/>
                  </a:cubicBezTo>
                  <a:cubicBezTo>
                    <a:pt x="77876" y="1583702"/>
                    <a:pt x="80162" y="1589188"/>
                    <a:pt x="80010" y="1595894"/>
                  </a:cubicBezTo>
                  <a:cubicBezTo>
                    <a:pt x="79857" y="1602142"/>
                    <a:pt x="77952" y="1607857"/>
                    <a:pt x="74295" y="1613039"/>
                  </a:cubicBezTo>
                  <a:lnTo>
                    <a:pt x="68580" y="1608467"/>
                  </a:lnTo>
                  <a:cubicBezTo>
                    <a:pt x="70866" y="1604809"/>
                    <a:pt x="72009" y="1600999"/>
                    <a:pt x="72009" y="1597037"/>
                  </a:cubicBezTo>
                  <a:cubicBezTo>
                    <a:pt x="72009" y="1592922"/>
                    <a:pt x="70561" y="1589417"/>
                    <a:pt x="67665" y="1586521"/>
                  </a:cubicBezTo>
                  <a:cubicBezTo>
                    <a:pt x="64770" y="1583626"/>
                    <a:pt x="61264" y="1582178"/>
                    <a:pt x="57150" y="1582178"/>
                  </a:cubicBezTo>
                  <a:cubicBezTo>
                    <a:pt x="53797" y="1582178"/>
                    <a:pt x="50673" y="1583092"/>
                    <a:pt x="47777" y="1584921"/>
                  </a:cubicBezTo>
                  <a:cubicBezTo>
                    <a:pt x="44881" y="1586750"/>
                    <a:pt x="43434" y="1589264"/>
                    <a:pt x="43434" y="1592465"/>
                  </a:cubicBezTo>
                  <a:cubicBezTo>
                    <a:pt x="43434" y="1597799"/>
                    <a:pt x="45720" y="1600466"/>
                    <a:pt x="50292" y="1600466"/>
                  </a:cubicBezTo>
                  <a:cubicBezTo>
                    <a:pt x="54102" y="1600466"/>
                    <a:pt x="56007" y="1598561"/>
                    <a:pt x="56007" y="1594751"/>
                  </a:cubicBezTo>
                  <a:cubicBezTo>
                    <a:pt x="56007" y="1592465"/>
                    <a:pt x="54483" y="1590560"/>
                    <a:pt x="51435" y="1589036"/>
                  </a:cubicBezTo>
                  <a:cubicBezTo>
                    <a:pt x="58293" y="1589036"/>
                    <a:pt x="61722" y="1591703"/>
                    <a:pt x="61722" y="1597037"/>
                  </a:cubicBezTo>
                  <a:cubicBezTo>
                    <a:pt x="61722" y="1600085"/>
                    <a:pt x="60579" y="1602561"/>
                    <a:pt x="58293" y="1604466"/>
                  </a:cubicBezTo>
                  <a:cubicBezTo>
                    <a:pt x="56007" y="1606371"/>
                    <a:pt x="53340" y="1607324"/>
                    <a:pt x="50292" y="1607324"/>
                  </a:cubicBezTo>
                  <a:cubicBezTo>
                    <a:pt x="46024" y="1607324"/>
                    <a:pt x="42481" y="1605724"/>
                    <a:pt x="39662" y="1602523"/>
                  </a:cubicBezTo>
                  <a:cubicBezTo>
                    <a:pt x="36842" y="1599323"/>
                    <a:pt x="35433" y="1595589"/>
                    <a:pt x="35433" y="1591322"/>
                  </a:cubicBezTo>
                  <a:cubicBezTo>
                    <a:pt x="35433" y="1585988"/>
                    <a:pt x="37490" y="1581606"/>
                    <a:pt x="41605" y="1578177"/>
                  </a:cubicBezTo>
                  <a:cubicBezTo>
                    <a:pt x="45720" y="1574748"/>
                    <a:pt x="50520" y="1573034"/>
                    <a:pt x="56007" y="1573034"/>
                  </a:cubicBezTo>
                  <a:close/>
                  <a:moveTo>
                    <a:pt x="78867" y="1544459"/>
                  </a:moveTo>
                  <a:cubicBezTo>
                    <a:pt x="86182" y="1544459"/>
                    <a:pt x="92049" y="1548040"/>
                    <a:pt x="96469" y="1555203"/>
                  </a:cubicBezTo>
                  <a:cubicBezTo>
                    <a:pt x="99212" y="1559775"/>
                    <a:pt x="100584" y="1564957"/>
                    <a:pt x="100584" y="1570748"/>
                  </a:cubicBezTo>
                  <a:cubicBezTo>
                    <a:pt x="100584" y="1582178"/>
                    <a:pt x="96393" y="1595132"/>
                    <a:pt x="88011" y="1609610"/>
                  </a:cubicBezTo>
                  <a:lnTo>
                    <a:pt x="93726" y="1615325"/>
                  </a:lnTo>
                  <a:cubicBezTo>
                    <a:pt x="111252" y="1605419"/>
                    <a:pt x="122682" y="1600466"/>
                    <a:pt x="128016" y="1600466"/>
                  </a:cubicBezTo>
                  <a:cubicBezTo>
                    <a:pt x="136093" y="1600618"/>
                    <a:pt x="142798" y="1602371"/>
                    <a:pt x="148132" y="1605724"/>
                  </a:cubicBezTo>
                  <a:cubicBezTo>
                    <a:pt x="154533" y="1609838"/>
                    <a:pt x="157734" y="1615706"/>
                    <a:pt x="157734" y="1623326"/>
                  </a:cubicBezTo>
                  <a:cubicBezTo>
                    <a:pt x="157734" y="1626679"/>
                    <a:pt x="156591" y="1631441"/>
                    <a:pt x="154305" y="1637613"/>
                  </a:cubicBezTo>
                  <a:cubicBezTo>
                    <a:pt x="152019" y="1643786"/>
                    <a:pt x="150876" y="1648548"/>
                    <a:pt x="150876" y="1651901"/>
                  </a:cubicBezTo>
                  <a:cubicBezTo>
                    <a:pt x="150876" y="1654034"/>
                    <a:pt x="151638" y="1657082"/>
                    <a:pt x="153162" y="1661045"/>
                  </a:cubicBezTo>
                  <a:cubicBezTo>
                    <a:pt x="146304" y="1657387"/>
                    <a:pt x="142875" y="1650910"/>
                    <a:pt x="142875" y="1641614"/>
                  </a:cubicBezTo>
                  <a:cubicBezTo>
                    <a:pt x="142875" y="1633994"/>
                    <a:pt x="140398" y="1627517"/>
                    <a:pt x="135445" y="1622183"/>
                  </a:cubicBezTo>
                  <a:cubicBezTo>
                    <a:pt x="130492" y="1616849"/>
                    <a:pt x="124206" y="1614182"/>
                    <a:pt x="116586" y="1614182"/>
                  </a:cubicBezTo>
                  <a:cubicBezTo>
                    <a:pt x="107442" y="1614182"/>
                    <a:pt x="97536" y="1617992"/>
                    <a:pt x="86868" y="1625612"/>
                  </a:cubicBezTo>
                  <a:lnTo>
                    <a:pt x="77724" y="1616468"/>
                  </a:lnTo>
                  <a:cubicBezTo>
                    <a:pt x="86106" y="1606409"/>
                    <a:pt x="90297" y="1596884"/>
                    <a:pt x="90297" y="1587893"/>
                  </a:cubicBezTo>
                  <a:cubicBezTo>
                    <a:pt x="90297" y="1580730"/>
                    <a:pt x="88239" y="1574367"/>
                    <a:pt x="84124" y="1568805"/>
                  </a:cubicBezTo>
                  <a:cubicBezTo>
                    <a:pt x="80010" y="1563242"/>
                    <a:pt x="74447" y="1560461"/>
                    <a:pt x="67437" y="1560461"/>
                  </a:cubicBezTo>
                  <a:cubicBezTo>
                    <a:pt x="66522" y="1560461"/>
                    <a:pt x="65189" y="1560651"/>
                    <a:pt x="63436" y="1561032"/>
                  </a:cubicBezTo>
                  <a:cubicBezTo>
                    <a:pt x="61684" y="1561413"/>
                    <a:pt x="60350" y="1561604"/>
                    <a:pt x="59436" y="1561604"/>
                  </a:cubicBezTo>
                  <a:cubicBezTo>
                    <a:pt x="50596" y="1561604"/>
                    <a:pt x="44881" y="1558175"/>
                    <a:pt x="42291" y="1551317"/>
                  </a:cubicBezTo>
                  <a:cubicBezTo>
                    <a:pt x="44729" y="1552841"/>
                    <a:pt x="47396" y="1553603"/>
                    <a:pt x="50292" y="1553603"/>
                  </a:cubicBezTo>
                  <a:cubicBezTo>
                    <a:pt x="52882" y="1553603"/>
                    <a:pt x="55549" y="1552841"/>
                    <a:pt x="58293" y="1551317"/>
                  </a:cubicBezTo>
                  <a:cubicBezTo>
                    <a:pt x="66370" y="1546745"/>
                    <a:pt x="73228" y="1544459"/>
                    <a:pt x="78867" y="1544459"/>
                  </a:cubicBezTo>
                  <a:close/>
                  <a:moveTo>
                    <a:pt x="169164" y="1529600"/>
                  </a:moveTo>
                  <a:lnTo>
                    <a:pt x="171450" y="1531886"/>
                  </a:lnTo>
                  <a:lnTo>
                    <a:pt x="164592" y="1549031"/>
                  </a:lnTo>
                  <a:cubicBezTo>
                    <a:pt x="158648" y="1563966"/>
                    <a:pt x="151409" y="1574253"/>
                    <a:pt x="142875" y="1579892"/>
                  </a:cubicBezTo>
                  <a:lnTo>
                    <a:pt x="93954" y="1612124"/>
                  </a:lnTo>
                  <a:lnTo>
                    <a:pt x="90754" y="1609153"/>
                  </a:lnTo>
                  <a:lnTo>
                    <a:pt x="124587" y="1557032"/>
                  </a:lnTo>
                  <a:cubicBezTo>
                    <a:pt x="129311" y="1549717"/>
                    <a:pt x="138074" y="1543240"/>
                    <a:pt x="150876" y="1537601"/>
                  </a:cubicBezTo>
                  <a:close/>
                  <a:moveTo>
                    <a:pt x="18288" y="1474736"/>
                  </a:moveTo>
                  <a:lnTo>
                    <a:pt x="25146" y="1474736"/>
                  </a:lnTo>
                  <a:lnTo>
                    <a:pt x="25146" y="1592465"/>
                  </a:lnTo>
                  <a:cubicBezTo>
                    <a:pt x="25146" y="1599628"/>
                    <a:pt x="27394" y="1605800"/>
                    <a:pt x="31889" y="1610981"/>
                  </a:cubicBezTo>
                  <a:cubicBezTo>
                    <a:pt x="36385" y="1616163"/>
                    <a:pt x="42138" y="1618754"/>
                    <a:pt x="49149" y="1618754"/>
                  </a:cubicBezTo>
                  <a:cubicBezTo>
                    <a:pt x="52044" y="1618754"/>
                    <a:pt x="55473" y="1617992"/>
                    <a:pt x="59436" y="1616468"/>
                  </a:cubicBezTo>
                  <a:lnTo>
                    <a:pt x="65151" y="1622183"/>
                  </a:lnTo>
                  <a:cubicBezTo>
                    <a:pt x="59969" y="1625231"/>
                    <a:pt x="55016" y="1626755"/>
                    <a:pt x="50292" y="1626755"/>
                  </a:cubicBezTo>
                  <a:cubicBezTo>
                    <a:pt x="41300" y="1626755"/>
                    <a:pt x="33718" y="1623821"/>
                    <a:pt x="27546" y="1617954"/>
                  </a:cubicBezTo>
                  <a:cubicBezTo>
                    <a:pt x="21374" y="1612086"/>
                    <a:pt x="18288" y="1604733"/>
                    <a:pt x="18288" y="1595894"/>
                  </a:cubicBezTo>
                  <a:close/>
                  <a:moveTo>
                    <a:pt x="0" y="1474736"/>
                  </a:moveTo>
                  <a:lnTo>
                    <a:pt x="6858" y="1474736"/>
                  </a:lnTo>
                  <a:lnTo>
                    <a:pt x="6858" y="1696478"/>
                  </a:lnTo>
                  <a:lnTo>
                    <a:pt x="228600" y="1696478"/>
                  </a:lnTo>
                  <a:lnTo>
                    <a:pt x="228600" y="1703336"/>
                  </a:lnTo>
                  <a:lnTo>
                    <a:pt x="0" y="1703336"/>
                  </a:lnTo>
                  <a:close/>
                  <a:moveTo>
                    <a:pt x="80010" y="1270644"/>
                  </a:moveTo>
                  <a:lnTo>
                    <a:pt x="86868" y="1276359"/>
                  </a:lnTo>
                  <a:cubicBezTo>
                    <a:pt x="86106" y="1280931"/>
                    <a:pt x="85725" y="1283979"/>
                    <a:pt x="85725" y="1285503"/>
                  </a:cubicBezTo>
                  <a:cubicBezTo>
                    <a:pt x="85725" y="1292970"/>
                    <a:pt x="89535" y="1298990"/>
                    <a:pt x="97155" y="1303562"/>
                  </a:cubicBezTo>
                  <a:cubicBezTo>
                    <a:pt x="103708" y="1307525"/>
                    <a:pt x="110947" y="1309506"/>
                    <a:pt x="118872" y="1309506"/>
                  </a:cubicBezTo>
                  <a:lnTo>
                    <a:pt x="228600" y="1309506"/>
                  </a:lnTo>
                  <a:lnTo>
                    <a:pt x="228600" y="1316364"/>
                  </a:lnTo>
                  <a:lnTo>
                    <a:pt x="115443" y="1316364"/>
                  </a:lnTo>
                  <a:cubicBezTo>
                    <a:pt x="105384" y="1316364"/>
                    <a:pt x="96545" y="1313392"/>
                    <a:pt x="88925" y="1307448"/>
                  </a:cubicBezTo>
                  <a:cubicBezTo>
                    <a:pt x="80695" y="1301048"/>
                    <a:pt x="76581" y="1292970"/>
                    <a:pt x="76581" y="1283217"/>
                  </a:cubicBezTo>
                  <a:cubicBezTo>
                    <a:pt x="76581" y="1280931"/>
                    <a:pt x="77724" y="1276740"/>
                    <a:pt x="80010" y="1270644"/>
                  </a:cubicBezTo>
                  <a:close/>
                  <a:moveTo>
                    <a:pt x="61722" y="1270644"/>
                  </a:moveTo>
                  <a:lnTo>
                    <a:pt x="66065" y="1274530"/>
                  </a:lnTo>
                  <a:lnTo>
                    <a:pt x="56007" y="1291218"/>
                  </a:lnTo>
                  <a:cubicBezTo>
                    <a:pt x="47625" y="1305239"/>
                    <a:pt x="40005" y="1312859"/>
                    <a:pt x="33147" y="1314078"/>
                  </a:cubicBezTo>
                  <a:cubicBezTo>
                    <a:pt x="28879" y="1314840"/>
                    <a:pt x="24536" y="1316440"/>
                    <a:pt x="20116" y="1318878"/>
                  </a:cubicBezTo>
                  <a:lnTo>
                    <a:pt x="17830" y="1316364"/>
                  </a:lnTo>
                  <a:cubicBezTo>
                    <a:pt x="20421" y="1313316"/>
                    <a:pt x="22174" y="1309125"/>
                    <a:pt x="23088" y="1303791"/>
                  </a:cubicBezTo>
                  <a:cubicBezTo>
                    <a:pt x="25374" y="1296171"/>
                    <a:pt x="33299" y="1288170"/>
                    <a:pt x="46863" y="1279788"/>
                  </a:cubicBezTo>
                  <a:close/>
                  <a:moveTo>
                    <a:pt x="106299" y="1254642"/>
                  </a:moveTo>
                  <a:cubicBezTo>
                    <a:pt x="113004" y="1254642"/>
                    <a:pt x="118681" y="1256966"/>
                    <a:pt x="123329" y="1261614"/>
                  </a:cubicBezTo>
                  <a:cubicBezTo>
                    <a:pt x="127978" y="1266262"/>
                    <a:pt x="130302" y="1271939"/>
                    <a:pt x="130302" y="1278645"/>
                  </a:cubicBezTo>
                  <a:cubicBezTo>
                    <a:pt x="130302" y="1283826"/>
                    <a:pt x="128549" y="1288360"/>
                    <a:pt x="125044" y="1292247"/>
                  </a:cubicBezTo>
                  <a:cubicBezTo>
                    <a:pt x="121539" y="1296133"/>
                    <a:pt x="117195" y="1298076"/>
                    <a:pt x="112014" y="1298076"/>
                  </a:cubicBezTo>
                  <a:cubicBezTo>
                    <a:pt x="107746" y="1298076"/>
                    <a:pt x="104127" y="1296666"/>
                    <a:pt x="101155" y="1293847"/>
                  </a:cubicBezTo>
                  <a:cubicBezTo>
                    <a:pt x="98183" y="1291027"/>
                    <a:pt x="96697" y="1287484"/>
                    <a:pt x="96697" y="1283217"/>
                  </a:cubicBezTo>
                  <a:cubicBezTo>
                    <a:pt x="96697" y="1279864"/>
                    <a:pt x="97840" y="1277121"/>
                    <a:pt x="100126" y="1274987"/>
                  </a:cubicBezTo>
                  <a:cubicBezTo>
                    <a:pt x="102412" y="1272854"/>
                    <a:pt x="105232" y="1271787"/>
                    <a:pt x="108585" y="1271787"/>
                  </a:cubicBezTo>
                  <a:cubicBezTo>
                    <a:pt x="113157" y="1271787"/>
                    <a:pt x="115443" y="1274073"/>
                    <a:pt x="115443" y="1278645"/>
                  </a:cubicBezTo>
                  <a:cubicBezTo>
                    <a:pt x="115138" y="1280626"/>
                    <a:pt x="114376" y="1282150"/>
                    <a:pt x="113157" y="1283217"/>
                  </a:cubicBezTo>
                  <a:cubicBezTo>
                    <a:pt x="113157" y="1280169"/>
                    <a:pt x="111633" y="1278645"/>
                    <a:pt x="108585" y="1278645"/>
                  </a:cubicBezTo>
                  <a:cubicBezTo>
                    <a:pt x="104775" y="1278645"/>
                    <a:pt x="102870" y="1280550"/>
                    <a:pt x="102870" y="1284360"/>
                  </a:cubicBezTo>
                  <a:cubicBezTo>
                    <a:pt x="102870" y="1288932"/>
                    <a:pt x="105918" y="1291218"/>
                    <a:pt x="112014" y="1291218"/>
                  </a:cubicBezTo>
                  <a:cubicBezTo>
                    <a:pt x="115519" y="1291218"/>
                    <a:pt x="118300" y="1289846"/>
                    <a:pt x="120358" y="1287103"/>
                  </a:cubicBezTo>
                  <a:cubicBezTo>
                    <a:pt x="122415" y="1284360"/>
                    <a:pt x="123444" y="1281159"/>
                    <a:pt x="123444" y="1277502"/>
                  </a:cubicBezTo>
                  <a:cubicBezTo>
                    <a:pt x="123444" y="1273387"/>
                    <a:pt x="121996" y="1269882"/>
                    <a:pt x="119100" y="1266986"/>
                  </a:cubicBezTo>
                  <a:cubicBezTo>
                    <a:pt x="116205" y="1264091"/>
                    <a:pt x="112699" y="1262643"/>
                    <a:pt x="108585" y="1262643"/>
                  </a:cubicBezTo>
                  <a:cubicBezTo>
                    <a:pt x="104165" y="1262643"/>
                    <a:pt x="99974" y="1263786"/>
                    <a:pt x="96012" y="1266072"/>
                  </a:cubicBezTo>
                  <a:lnTo>
                    <a:pt x="90297" y="1260357"/>
                  </a:lnTo>
                  <a:cubicBezTo>
                    <a:pt x="97155" y="1256547"/>
                    <a:pt x="102489" y="1254642"/>
                    <a:pt x="106299" y="1254642"/>
                  </a:cubicBezTo>
                  <a:close/>
                  <a:moveTo>
                    <a:pt x="22860" y="1246641"/>
                  </a:moveTo>
                  <a:cubicBezTo>
                    <a:pt x="23774" y="1251975"/>
                    <a:pt x="25679" y="1256547"/>
                    <a:pt x="28575" y="1260357"/>
                  </a:cubicBezTo>
                  <a:cubicBezTo>
                    <a:pt x="32080" y="1264929"/>
                    <a:pt x="36271" y="1267215"/>
                    <a:pt x="41148" y="1267215"/>
                  </a:cubicBezTo>
                  <a:cubicBezTo>
                    <a:pt x="47091" y="1267062"/>
                    <a:pt x="56235" y="1263633"/>
                    <a:pt x="68580" y="1256928"/>
                  </a:cubicBezTo>
                  <a:lnTo>
                    <a:pt x="77724" y="1266072"/>
                  </a:lnTo>
                  <a:cubicBezTo>
                    <a:pt x="71628" y="1279178"/>
                    <a:pt x="68580" y="1288703"/>
                    <a:pt x="68580" y="1294647"/>
                  </a:cubicBezTo>
                  <a:cubicBezTo>
                    <a:pt x="68580" y="1299066"/>
                    <a:pt x="69799" y="1303029"/>
                    <a:pt x="72237" y="1306534"/>
                  </a:cubicBezTo>
                  <a:cubicBezTo>
                    <a:pt x="74676" y="1310039"/>
                    <a:pt x="78028" y="1311792"/>
                    <a:pt x="82296" y="1311792"/>
                  </a:cubicBezTo>
                  <a:cubicBezTo>
                    <a:pt x="79248" y="1314840"/>
                    <a:pt x="75819" y="1316364"/>
                    <a:pt x="72009" y="1316364"/>
                  </a:cubicBezTo>
                  <a:cubicBezTo>
                    <a:pt x="68199" y="1316364"/>
                    <a:pt x="65151" y="1314878"/>
                    <a:pt x="62865" y="1311906"/>
                  </a:cubicBezTo>
                  <a:cubicBezTo>
                    <a:pt x="60579" y="1308934"/>
                    <a:pt x="59436" y="1305467"/>
                    <a:pt x="59436" y="1301505"/>
                  </a:cubicBezTo>
                  <a:cubicBezTo>
                    <a:pt x="59436" y="1294494"/>
                    <a:pt x="62484" y="1285731"/>
                    <a:pt x="68580" y="1275216"/>
                  </a:cubicBezTo>
                  <a:lnTo>
                    <a:pt x="61722" y="1267215"/>
                  </a:lnTo>
                  <a:cubicBezTo>
                    <a:pt x="50901" y="1274835"/>
                    <a:pt x="42138" y="1278645"/>
                    <a:pt x="35433" y="1278645"/>
                  </a:cubicBezTo>
                  <a:cubicBezTo>
                    <a:pt x="30708" y="1278645"/>
                    <a:pt x="26860" y="1276816"/>
                    <a:pt x="23888" y="1273158"/>
                  </a:cubicBezTo>
                  <a:cubicBezTo>
                    <a:pt x="20917" y="1269501"/>
                    <a:pt x="19431" y="1265234"/>
                    <a:pt x="19431" y="1260357"/>
                  </a:cubicBezTo>
                  <a:cubicBezTo>
                    <a:pt x="19431" y="1253956"/>
                    <a:pt x="20574" y="1249384"/>
                    <a:pt x="22860" y="1246641"/>
                  </a:cubicBezTo>
                  <a:close/>
                  <a:moveTo>
                    <a:pt x="65151" y="1238640"/>
                  </a:moveTo>
                  <a:lnTo>
                    <a:pt x="96012" y="1270644"/>
                  </a:lnTo>
                  <a:lnTo>
                    <a:pt x="90754" y="1276130"/>
                  </a:lnTo>
                  <a:lnTo>
                    <a:pt x="59207" y="1243669"/>
                  </a:lnTo>
                  <a:close/>
                  <a:moveTo>
                    <a:pt x="56007" y="1204350"/>
                  </a:moveTo>
                  <a:cubicBezTo>
                    <a:pt x="62712" y="1204350"/>
                    <a:pt x="68427" y="1206483"/>
                    <a:pt x="73152" y="1210751"/>
                  </a:cubicBezTo>
                  <a:cubicBezTo>
                    <a:pt x="77876" y="1215018"/>
                    <a:pt x="80162" y="1220504"/>
                    <a:pt x="80010" y="1227210"/>
                  </a:cubicBezTo>
                  <a:cubicBezTo>
                    <a:pt x="79857" y="1233458"/>
                    <a:pt x="77952" y="1239173"/>
                    <a:pt x="74295" y="1244355"/>
                  </a:cubicBezTo>
                  <a:lnTo>
                    <a:pt x="68580" y="1239783"/>
                  </a:lnTo>
                  <a:cubicBezTo>
                    <a:pt x="70866" y="1236125"/>
                    <a:pt x="72009" y="1232315"/>
                    <a:pt x="72009" y="1228353"/>
                  </a:cubicBezTo>
                  <a:cubicBezTo>
                    <a:pt x="72009" y="1224238"/>
                    <a:pt x="70561" y="1220733"/>
                    <a:pt x="67665" y="1217837"/>
                  </a:cubicBezTo>
                  <a:cubicBezTo>
                    <a:pt x="64770" y="1214942"/>
                    <a:pt x="61264" y="1213494"/>
                    <a:pt x="57150" y="1213494"/>
                  </a:cubicBezTo>
                  <a:cubicBezTo>
                    <a:pt x="53797" y="1213494"/>
                    <a:pt x="50673" y="1214408"/>
                    <a:pt x="47777" y="1216237"/>
                  </a:cubicBezTo>
                  <a:cubicBezTo>
                    <a:pt x="44881" y="1218066"/>
                    <a:pt x="43434" y="1220580"/>
                    <a:pt x="43434" y="1223781"/>
                  </a:cubicBezTo>
                  <a:cubicBezTo>
                    <a:pt x="43434" y="1229115"/>
                    <a:pt x="45720" y="1231782"/>
                    <a:pt x="50292" y="1231782"/>
                  </a:cubicBezTo>
                  <a:cubicBezTo>
                    <a:pt x="54102" y="1231782"/>
                    <a:pt x="56007" y="1229877"/>
                    <a:pt x="56007" y="1226067"/>
                  </a:cubicBezTo>
                  <a:cubicBezTo>
                    <a:pt x="56007" y="1223781"/>
                    <a:pt x="54483" y="1221876"/>
                    <a:pt x="51435" y="1220352"/>
                  </a:cubicBezTo>
                  <a:cubicBezTo>
                    <a:pt x="58293" y="1220352"/>
                    <a:pt x="61722" y="1223019"/>
                    <a:pt x="61722" y="1228353"/>
                  </a:cubicBezTo>
                  <a:cubicBezTo>
                    <a:pt x="61722" y="1231401"/>
                    <a:pt x="60579" y="1233877"/>
                    <a:pt x="58293" y="1235782"/>
                  </a:cubicBezTo>
                  <a:cubicBezTo>
                    <a:pt x="56007" y="1237687"/>
                    <a:pt x="53340" y="1238640"/>
                    <a:pt x="50292" y="1238640"/>
                  </a:cubicBezTo>
                  <a:cubicBezTo>
                    <a:pt x="46024" y="1238640"/>
                    <a:pt x="42481" y="1237040"/>
                    <a:pt x="39662" y="1233839"/>
                  </a:cubicBezTo>
                  <a:cubicBezTo>
                    <a:pt x="36842" y="1230639"/>
                    <a:pt x="35433" y="1226905"/>
                    <a:pt x="35433" y="1222638"/>
                  </a:cubicBezTo>
                  <a:cubicBezTo>
                    <a:pt x="35433" y="1217304"/>
                    <a:pt x="37490" y="1212922"/>
                    <a:pt x="41605" y="1209493"/>
                  </a:cubicBezTo>
                  <a:cubicBezTo>
                    <a:pt x="45720" y="1206064"/>
                    <a:pt x="50520" y="1204350"/>
                    <a:pt x="56007" y="1204350"/>
                  </a:cubicBezTo>
                  <a:close/>
                  <a:moveTo>
                    <a:pt x="78867" y="1175775"/>
                  </a:moveTo>
                  <a:cubicBezTo>
                    <a:pt x="86182" y="1175775"/>
                    <a:pt x="92049" y="1179356"/>
                    <a:pt x="96469" y="1186519"/>
                  </a:cubicBezTo>
                  <a:cubicBezTo>
                    <a:pt x="99212" y="1191091"/>
                    <a:pt x="100584" y="1196273"/>
                    <a:pt x="100584" y="1202064"/>
                  </a:cubicBezTo>
                  <a:cubicBezTo>
                    <a:pt x="100584" y="1213494"/>
                    <a:pt x="96393" y="1226448"/>
                    <a:pt x="88011" y="1240926"/>
                  </a:cubicBezTo>
                  <a:lnTo>
                    <a:pt x="93726" y="1246641"/>
                  </a:lnTo>
                  <a:cubicBezTo>
                    <a:pt x="111252" y="1236735"/>
                    <a:pt x="122682" y="1231782"/>
                    <a:pt x="128016" y="1231782"/>
                  </a:cubicBezTo>
                  <a:cubicBezTo>
                    <a:pt x="136093" y="1231934"/>
                    <a:pt x="142798" y="1233687"/>
                    <a:pt x="148132" y="1237040"/>
                  </a:cubicBezTo>
                  <a:cubicBezTo>
                    <a:pt x="154533" y="1241154"/>
                    <a:pt x="157734" y="1247022"/>
                    <a:pt x="157734" y="1254642"/>
                  </a:cubicBezTo>
                  <a:cubicBezTo>
                    <a:pt x="157734" y="1257995"/>
                    <a:pt x="156591" y="1262757"/>
                    <a:pt x="154305" y="1268929"/>
                  </a:cubicBezTo>
                  <a:cubicBezTo>
                    <a:pt x="152019" y="1275102"/>
                    <a:pt x="150876" y="1279864"/>
                    <a:pt x="150876" y="1283217"/>
                  </a:cubicBezTo>
                  <a:cubicBezTo>
                    <a:pt x="150876" y="1285350"/>
                    <a:pt x="151638" y="1288398"/>
                    <a:pt x="153162" y="1292361"/>
                  </a:cubicBezTo>
                  <a:cubicBezTo>
                    <a:pt x="146304" y="1288703"/>
                    <a:pt x="142875" y="1282226"/>
                    <a:pt x="142875" y="1272930"/>
                  </a:cubicBezTo>
                  <a:cubicBezTo>
                    <a:pt x="142875" y="1265310"/>
                    <a:pt x="140398" y="1258833"/>
                    <a:pt x="135445" y="1253499"/>
                  </a:cubicBezTo>
                  <a:cubicBezTo>
                    <a:pt x="130492" y="1248165"/>
                    <a:pt x="124206" y="1245498"/>
                    <a:pt x="116586" y="1245498"/>
                  </a:cubicBezTo>
                  <a:cubicBezTo>
                    <a:pt x="107442" y="1245498"/>
                    <a:pt x="97536" y="1249308"/>
                    <a:pt x="86868" y="1256928"/>
                  </a:cubicBezTo>
                  <a:lnTo>
                    <a:pt x="77724" y="1247784"/>
                  </a:lnTo>
                  <a:cubicBezTo>
                    <a:pt x="86106" y="1237725"/>
                    <a:pt x="90297" y="1228200"/>
                    <a:pt x="90297" y="1219209"/>
                  </a:cubicBezTo>
                  <a:cubicBezTo>
                    <a:pt x="90297" y="1212046"/>
                    <a:pt x="88239" y="1205683"/>
                    <a:pt x="84124" y="1200121"/>
                  </a:cubicBezTo>
                  <a:cubicBezTo>
                    <a:pt x="80010" y="1194558"/>
                    <a:pt x="74447" y="1191777"/>
                    <a:pt x="67437" y="1191777"/>
                  </a:cubicBezTo>
                  <a:cubicBezTo>
                    <a:pt x="66522" y="1191777"/>
                    <a:pt x="65189" y="1191967"/>
                    <a:pt x="63436" y="1192348"/>
                  </a:cubicBezTo>
                  <a:cubicBezTo>
                    <a:pt x="61684" y="1192729"/>
                    <a:pt x="60350" y="1192920"/>
                    <a:pt x="59436" y="1192920"/>
                  </a:cubicBezTo>
                  <a:cubicBezTo>
                    <a:pt x="50596" y="1192920"/>
                    <a:pt x="44881" y="1189491"/>
                    <a:pt x="42291" y="1182633"/>
                  </a:cubicBezTo>
                  <a:cubicBezTo>
                    <a:pt x="44729" y="1184157"/>
                    <a:pt x="47396" y="1184919"/>
                    <a:pt x="50292" y="1184919"/>
                  </a:cubicBezTo>
                  <a:cubicBezTo>
                    <a:pt x="52882" y="1184919"/>
                    <a:pt x="55549" y="1184157"/>
                    <a:pt x="58293" y="1182633"/>
                  </a:cubicBezTo>
                  <a:cubicBezTo>
                    <a:pt x="66370" y="1178061"/>
                    <a:pt x="73228" y="1175775"/>
                    <a:pt x="78867" y="1175775"/>
                  </a:cubicBezTo>
                  <a:close/>
                  <a:moveTo>
                    <a:pt x="169164" y="1160916"/>
                  </a:moveTo>
                  <a:lnTo>
                    <a:pt x="171450" y="1163202"/>
                  </a:lnTo>
                  <a:lnTo>
                    <a:pt x="164592" y="1180347"/>
                  </a:lnTo>
                  <a:cubicBezTo>
                    <a:pt x="158648" y="1195282"/>
                    <a:pt x="151409" y="1205569"/>
                    <a:pt x="142875" y="1211208"/>
                  </a:cubicBezTo>
                  <a:lnTo>
                    <a:pt x="93954" y="1243440"/>
                  </a:lnTo>
                  <a:lnTo>
                    <a:pt x="90754" y="1240469"/>
                  </a:lnTo>
                  <a:lnTo>
                    <a:pt x="124587" y="1188348"/>
                  </a:lnTo>
                  <a:cubicBezTo>
                    <a:pt x="129311" y="1181033"/>
                    <a:pt x="138074" y="1174556"/>
                    <a:pt x="150876" y="1168917"/>
                  </a:cubicBezTo>
                  <a:close/>
                  <a:moveTo>
                    <a:pt x="18288" y="1106052"/>
                  </a:moveTo>
                  <a:lnTo>
                    <a:pt x="25146" y="1106052"/>
                  </a:lnTo>
                  <a:lnTo>
                    <a:pt x="25146" y="1223781"/>
                  </a:lnTo>
                  <a:cubicBezTo>
                    <a:pt x="25146" y="1230944"/>
                    <a:pt x="27394" y="1237116"/>
                    <a:pt x="31889" y="1242297"/>
                  </a:cubicBezTo>
                  <a:cubicBezTo>
                    <a:pt x="36385" y="1247479"/>
                    <a:pt x="42138" y="1250070"/>
                    <a:pt x="49149" y="1250070"/>
                  </a:cubicBezTo>
                  <a:cubicBezTo>
                    <a:pt x="52044" y="1250070"/>
                    <a:pt x="55473" y="1249308"/>
                    <a:pt x="59436" y="1247784"/>
                  </a:cubicBezTo>
                  <a:lnTo>
                    <a:pt x="65151" y="1253499"/>
                  </a:lnTo>
                  <a:cubicBezTo>
                    <a:pt x="59969" y="1256547"/>
                    <a:pt x="55016" y="1258071"/>
                    <a:pt x="50292" y="1258071"/>
                  </a:cubicBezTo>
                  <a:cubicBezTo>
                    <a:pt x="41300" y="1258071"/>
                    <a:pt x="33718" y="1255137"/>
                    <a:pt x="27546" y="1249270"/>
                  </a:cubicBezTo>
                  <a:cubicBezTo>
                    <a:pt x="21374" y="1243402"/>
                    <a:pt x="18288" y="1236049"/>
                    <a:pt x="18288" y="1227210"/>
                  </a:cubicBezTo>
                  <a:close/>
                  <a:moveTo>
                    <a:pt x="0" y="1106052"/>
                  </a:moveTo>
                  <a:lnTo>
                    <a:pt x="6858" y="1106052"/>
                  </a:lnTo>
                  <a:lnTo>
                    <a:pt x="6858" y="1327794"/>
                  </a:lnTo>
                  <a:lnTo>
                    <a:pt x="228600" y="1327794"/>
                  </a:lnTo>
                  <a:lnTo>
                    <a:pt x="228600" y="1334652"/>
                  </a:lnTo>
                  <a:lnTo>
                    <a:pt x="0" y="1334652"/>
                  </a:lnTo>
                  <a:close/>
                  <a:moveTo>
                    <a:pt x="80010" y="901960"/>
                  </a:moveTo>
                  <a:lnTo>
                    <a:pt x="86868" y="907675"/>
                  </a:lnTo>
                  <a:cubicBezTo>
                    <a:pt x="86106" y="912247"/>
                    <a:pt x="85725" y="915295"/>
                    <a:pt x="85725" y="916819"/>
                  </a:cubicBezTo>
                  <a:cubicBezTo>
                    <a:pt x="85725" y="924286"/>
                    <a:pt x="89535" y="930306"/>
                    <a:pt x="97155" y="934878"/>
                  </a:cubicBezTo>
                  <a:cubicBezTo>
                    <a:pt x="103708" y="938841"/>
                    <a:pt x="110947" y="940822"/>
                    <a:pt x="118872" y="940822"/>
                  </a:cubicBezTo>
                  <a:lnTo>
                    <a:pt x="228600" y="940822"/>
                  </a:lnTo>
                  <a:lnTo>
                    <a:pt x="228600" y="947680"/>
                  </a:lnTo>
                  <a:lnTo>
                    <a:pt x="115443" y="947680"/>
                  </a:lnTo>
                  <a:cubicBezTo>
                    <a:pt x="105384" y="947680"/>
                    <a:pt x="96545" y="944708"/>
                    <a:pt x="88925" y="938764"/>
                  </a:cubicBezTo>
                  <a:cubicBezTo>
                    <a:pt x="80695" y="932364"/>
                    <a:pt x="76581" y="924286"/>
                    <a:pt x="76581" y="914533"/>
                  </a:cubicBezTo>
                  <a:cubicBezTo>
                    <a:pt x="76581" y="912247"/>
                    <a:pt x="77724" y="908056"/>
                    <a:pt x="80010" y="901960"/>
                  </a:cubicBezTo>
                  <a:close/>
                  <a:moveTo>
                    <a:pt x="61722" y="901960"/>
                  </a:moveTo>
                  <a:lnTo>
                    <a:pt x="66065" y="905846"/>
                  </a:lnTo>
                  <a:lnTo>
                    <a:pt x="56007" y="922534"/>
                  </a:lnTo>
                  <a:cubicBezTo>
                    <a:pt x="47625" y="936555"/>
                    <a:pt x="40005" y="944175"/>
                    <a:pt x="33147" y="945394"/>
                  </a:cubicBezTo>
                  <a:cubicBezTo>
                    <a:pt x="28879" y="946156"/>
                    <a:pt x="24536" y="947756"/>
                    <a:pt x="20116" y="950194"/>
                  </a:cubicBezTo>
                  <a:lnTo>
                    <a:pt x="17830" y="947680"/>
                  </a:lnTo>
                  <a:cubicBezTo>
                    <a:pt x="20421" y="944632"/>
                    <a:pt x="22174" y="940441"/>
                    <a:pt x="23088" y="935107"/>
                  </a:cubicBezTo>
                  <a:cubicBezTo>
                    <a:pt x="25374" y="927487"/>
                    <a:pt x="33299" y="919486"/>
                    <a:pt x="46863" y="911104"/>
                  </a:cubicBezTo>
                  <a:close/>
                  <a:moveTo>
                    <a:pt x="106299" y="885958"/>
                  </a:moveTo>
                  <a:cubicBezTo>
                    <a:pt x="113004" y="885958"/>
                    <a:pt x="118681" y="888282"/>
                    <a:pt x="123329" y="892930"/>
                  </a:cubicBezTo>
                  <a:cubicBezTo>
                    <a:pt x="127978" y="897578"/>
                    <a:pt x="130302" y="903255"/>
                    <a:pt x="130302" y="909961"/>
                  </a:cubicBezTo>
                  <a:cubicBezTo>
                    <a:pt x="130302" y="915142"/>
                    <a:pt x="128549" y="919676"/>
                    <a:pt x="125044" y="923563"/>
                  </a:cubicBezTo>
                  <a:cubicBezTo>
                    <a:pt x="121539" y="927449"/>
                    <a:pt x="117195" y="929392"/>
                    <a:pt x="112014" y="929392"/>
                  </a:cubicBezTo>
                  <a:cubicBezTo>
                    <a:pt x="107746" y="929392"/>
                    <a:pt x="104127" y="927982"/>
                    <a:pt x="101155" y="925163"/>
                  </a:cubicBezTo>
                  <a:cubicBezTo>
                    <a:pt x="98183" y="922343"/>
                    <a:pt x="96697" y="918800"/>
                    <a:pt x="96697" y="914533"/>
                  </a:cubicBezTo>
                  <a:cubicBezTo>
                    <a:pt x="96697" y="911180"/>
                    <a:pt x="97840" y="908437"/>
                    <a:pt x="100126" y="906303"/>
                  </a:cubicBezTo>
                  <a:cubicBezTo>
                    <a:pt x="102412" y="904170"/>
                    <a:pt x="105232" y="903103"/>
                    <a:pt x="108585" y="903103"/>
                  </a:cubicBezTo>
                  <a:cubicBezTo>
                    <a:pt x="113157" y="903103"/>
                    <a:pt x="115443" y="905389"/>
                    <a:pt x="115443" y="909961"/>
                  </a:cubicBezTo>
                  <a:cubicBezTo>
                    <a:pt x="115138" y="911942"/>
                    <a:pt x="114376" y="913466"/>
                    <a:pt x="113157" y="914533"/>
                  </a:cubicBezTo>
                  <a:cubicBezTo>
                    <a:pt x="113157" y="911485"/>
                    <a:pt x="111633" y="909961"/>
                    <a:pt x="108585" y="909961"/>
                  </a:cubicBezTo>
                  <a:cubicBezTo>
                    <a:pt x="104775" y="909961"/>
                    <a:pt x="102870" y="911866"/>
                    <a:pt x="102870" y="915676"/>
                  </a:cubicBezTo>
                  <a:cubicBezTo>
                    <a:pt x="102870" y="920248"/>
                    <a:pt x="105918" y="922534"/>
                    <a:pt x="112014" y="922534"/>
                  </a:cubicBezTo>
                  <a:cubicBezTo>
                    <a:pt x="115519" y="922534"/>
                    <a:pt x="118300" y="921162"/>
                    <a:pt x="120358" y="918419"/>
                  </a:cubicBezTo>
                  <a:cubicBezTo>
                    <a:pt x="122415" y="915676"/>
                    <a:pt x="123444" y="912475"/>
                    <a:pt x="123444" y="908818"/>
                  </a:cubicBezTo>
                  <a:cubicBezTo>
                    <a:pt x="123444" y="904703"/>
                    <a:pt x="121996" y="901198"/>
                    <a:pt x="119100" y="898302"/>
                  </a:cubicBezTo>
                  <a:cubicBezTo>
                    <a:pt x="116205" y="895407"/>
                    <a:pt x="112699" y="893959"/>
                    <a:pt x="108585" y="893959"/>
                  </a:cubicBezTo>
                  <a:cubicBezTo>
                    <a:pt x="104165" y="893959"/>
                    <a:pt x="99974" y="895102"/>
                    <a:pt x="96012" y="897388"/>
                  </a:cubicBezTo>
                  <a:lnTo>
                    <a:pt x="90297" y="891673"/>
                  </a:lnTo>
                  <a:cubicBezTo>
                    <a:pt x="97155" y="887863"/>
                    <a:pt x="102489" y="885958"/>
                    <a:pt x="106299" y="885958"/>
                  </a:cubicBezTo>
                  <a:close/>
                  <a:moveTo>
                    <a:pt x="22860" y="877957"/>
                  </a:moveTo>
                  <a:cubicBezTo>
                    <a:pt x="23774" y="883291"/>
                    <a:pt x="25679" y="887863"/>
                    <a:pt x="28575" y="891673"/>
                  </a:cubicBezTo>
                  <a:cubicBezTo>
                    <a:pt x="32080" y="896245"/>
                    <a:pt x="36271" y="898531"/>
                    <a:pt x="41148" y="898531"/>
                  </a:cubicBezTo>
                  <a:cubicBezTo>
                    <a:pt x="47091" y="898378"/>
                    <a:pt x="56235" y="894949"/>
                    <a:pt x="68580" y="888244"/>
                  </a:cubicBezTo>
                  <a:lnTo>
                    <a:pt x="77724" y="897388"/>
                  </a:lnTo>
                  <a:cubicBezTo>
                    <a:pt x="71628" y="910494"/>
                    <a:pt x="68580" y="920019"/>
                    <a:pt x="68580" y="925963"/>
                  </a:cubicBezTo>
                  <a:cubicBezTo>
                    <a:pt x="68580" y="930382"/>
                    <a:pt x="69799" y="934345"/>
                    <a:pt x="72237" y="937850"/>
                  </a:cubicBezTo>
                  <a:cubicBezTo>
                    <a:pt x="74676" y="941355"/>
                    <a:pt x="78028" y="943108"/>
                    <a:pt x="82296" y="943108"/>
                  </a:cubicBezTo>
                  <a:cubicBezTo>
                    <a:pt x="79248" y="946156"/>
                    <a:pt x="75819" y="947680"/>
                    <a:pt x="72009" y="947680"/>
                  </a:cubicBezTo>
                  <a:cubicBezTo>
                    <a:pt x="68199" y="947680"/>
                    <a:pt x="65151" y="946194"/>
                    <a:pt x="62865" y="943222"/>
                  </a:cubicBezTo>
                  <a:cubicBezTo>
                    <a:pt x="60579" y="940250"/>
                    <a:pt x="59436" y="936783"/>
                    <a:pt x="59436" y="932821"/>
                  </a:cubicBezTo>
                  <a:cubicBezTo>
                    <a:pt x="59436" y="925810"/>
                    <a:pt x="62484" y="917047"/>
                    <a:pt x="68580" y="906532"/>
                  </a:cubicBezTo>
                  <a:lnTo>
                    <a:pt x="61722" y="898531"/>
                  </a:lnTo>
                  <a:cubicBezTo>
                    <a:pt x="50901" y="906151"/>
                    <a:pt x="42138" y="909961"/>
                    <a:pt x="35433" y="909961"/>
                  </a:cubicBezTo>
                  <a:cubicBezTo>
                    <a:pt x="30708" y="909961"/>
                    <a:pt x="26860" y="908132"/>
                    <a:pt x="23888" y="904474"/>
                  </a:cubicBezTo>
                  <a:cubicBezTo>
                    <a:pt x="20917" y="900817"/>
                    <a:pt x="19431" y="896550"/>
                    <a:pt x="19431" y="891673"/>
                  </a:cubicBezTo>
                  <a:cubicBezTo>
                    <a:pt x="19431" y="885272"/>
                    <a:pt x="20574" y="880700"/>
                    <a:pt x="22860" y="877957"/>
                  </a:cubicBezTo>
                  <a:close/>
                  <a:moveTo>
                    <a:pt x="65151" y="869956"/>
                  </a:moveTo>
                  <a:lnTo>
                    <a:pt x="96012" y="901960"/>
                  </a:lnTo>
                  <a:lnTo>
                    <a:pt x="90754" y="907446"/>
                  </a:lnTo>
                  <a:lnTo>
                    <a:pt x="59207" y="874985"/>
                  </a:lnTo>
                  <a:close/>
                  <a:moveTo>
                    <a:pt x="56007" y="835666"/>
                  </a:moveTo>
                  <a:cubicBezTo>
                    <a:pt x="62712" y="835666"/>
                    <a:pt x="68427" y="837799"/>
                    <a:pt x="73152" y="842067"/>
                  </a:cubicBezTo>
                  <a:cubicBezTo>
                    <a:pt x="77876" y="846334"/>
                    <a:pt x="80162" y="851820"/>
                    <a:pt x="80010" y="858526"/>
                  </a:cubicBezTo>
                  <a:cubicBezTo>
                    <a:pt x="79857" y="864774"/>
                    <a:pt x="77952" y="870489"/>
                    <a:pt x="74295" y="875671"/>
                  </a:cubicBezTo>
                  <a:lnTo>
                    <a:pt x="68580" y="871099"/>
                  </a:lnTo>
                  <a:cubicBezTo>
                    <a:pt x="70866" y="867441"/>
                    <a:pt x="72009" y="863631"/>
                    <a:pt x="72009" y="859669"/>
                  </a:cubicBezTo>
                  <a:cubicBezTo>
                    <a:pt x="72009" y="855554"/>
                    <a:pt x="70561" y="852049"/>
                    <a:pt x="67665" y="849153"/>
                  </a:cubicBezTo>
                  <a:cubicBezTo>
                    <a:pt x="64770" y="846258"/>
                    <a:pt x="61264" y="844810"/>
                    <a:pt x="57150" y="844810"/>
                  </a:cubicBezTo>
                  <a:cubicBezTo>
                    <a:pt x="53797" y="844810"/>
                    <a:pt x="50673" y="845724"/>
                    <a:pt x="47777" y="847553"/>
                  </a:cubicBezTo>
                  <a:cubicBezTo>
                    <a:pt x="44881" y="849382"/>
                    <a:pt x="43434" y="851896"/>
                    <a:pt x="43434" y="855097"/>
                  </a:cubicBezTo>
                  <a:cubicBezTo>
                    <a:pt x="43434" y="860431"/>
                    <a:pt x="45720" y="863098"/>
                    <a:pt x="50292" y="863098"/>
                  </a:cubicBezTo>
                  <a:cubicBezTo>
                    <a:pt x="54102" y="863098"/>
                    <a:pt x="56007" y="861193"/>
                    <a:pt x="56007" y="857383"/>
                  </a:cubicBezTo>
                  <a:cubicBezTo>
                    <a:pt x="56007" y="855097"/>
                    <a:pt x="54483" y="853192"/>
                    <a:pt x="51435" y="851668"/>
                  </a:cubicBezTo>
                  <a:cubicBezTo>
                    <a:pt x="58293" y="851668"/>
                    <a:pt x="61722" y="854335"/>
                    <a:pt x="61722" y="859669"/>
                  </a:cubicBezTo>
                  <a:cubicBezTo>
                    <a:pt x="61722" y="862717"/>
                    <a:pt x="60579" y="865193"/>
                    <a:pt x="58293" y="867098"/>
                  </a:cubicBezTo>
                  <a:cubicBezTo>
                    <a:pt x="56007" y="869003"/>
                    <a:pt x="53340" y="869956"/>
                    <a:pt x="50292" y="869956"/>
                  </a:cubicBezTo>
                  <a:cubicBezTo>
                    <a:pt x="46024" y="869956"/>
                    <a:pt x="42481" y="868356"/>
                    <a:pt x="39662" y="865155"/>
                  </a:cubicBezTo>
                  <a:cubicBezTo>
                    <a:pt x="36842" y="861955"/>
                    <a:pt x="35433" y="858221"/>
                    <a:pt x="35433" y="853954"/>
                  </a:cubicBezTo>
                  <a:cubicBezTo>
                    <a:pt x="35433" y="848620"/>
                    <a:pt x="37490" y="844238"/>
                    <a:pt x="41605" y="840809"/>
                  </a:cubicBezTo>
                  <a:cubicBezTo>
                    <a:pt x="45720" y="837380"/>
                    <a:pt x="50520" y="835666"/>
                    <a:pt x="56007" y="835666"/>
                  </a:cubicBezTo>
                  <a:close/>
                  <a:moveTo>
                    <a:pt x="78867" y="807091"/>
                  </a:moveTo>
                  <a:cubicBezTo>
                    <a:pt x="86182" y="807091"/>
                    <a:pt x="92049" y="810672"/>
                    <a:pt x="96469" y="817835"/>
                  </a:cubicBezTo>
                  <a:cubicBezTo>
                    <a:pt x="99212" y="822407"/>
                    <a:pt x="100584" y="827589"/>
                    <a:pt x="100584" y="833380"/>
                  </a:cubicBezTo>
                  <a:cubicBezTo>
                    <a:pt x="100584" y="844810"/>
                    <a:pt x="96393" y="857764"/>
                    <a:pt x="88011" y="872242"/>
                  </a:cubicBezTo>
                  <a:lnTo>
                    <a:pt x="93726" y="877957"/>
                  </a:lnTo>
                  <a:cubicBezTo>
                    <a:pt x="111252" y="868051"/>
                    <a:pt x="122682" y="863098"/>
                    <a:pt x="128016" y="863098"/>
                  </a:cubicBezTo>
                  <a:cubicBezTo>
                    <a:pt x="136093" y="863250"/>
                    <a:pt x="142798" y="865003"/>
                    <a:pt x="148132" y="868356"/>
                  </a:cubicBezTo>
                  <a:cubicBezTo>
                    <a:pt x="154533" y="872470"/>
                    <a:pt x="157734" y="878338"/>
                    <a:pt x="157734" y="885958"/>
                  </a:cubicBezTo>
                  <a:cubicBezTo>
                    <a:pt x="157734" y="889311"/>
                    <a:pt x="156591" y="894073"/>
                    <a:pt x="154305" y="900245"/>
                  </a:cubicBezTo>
                  <a:cubicBezTo>
                    <a:pt x="152019" y="906418"/>
                    <a:pt x="150876" y="911180"/>
                    <a:pt x="150876" y="914533"/>
                  </a:cubicBezTo>
                  <a:cubicBezTo>
                    <a:pt x="150876" y="916666"/>
                    <a:pt x="151638" y="919714"/>
                    <a:pt x="153162" y="923677"/>
                  </a:cubicBezTo>
                  <a:cubicBezTo>
                    <a:pt x="146304" y="920019"/>
                    <a:pt x="142875" y="913542"/>
                    <a:pt x="142875" y="904246"/>
                  </a:cubicBezTo>
                  <a:cubicBezTo>
                    <a:pt x="142875" y="896626"/>
                    <a:pt x="140398" y="890149"/>
                    <a:pt x="135445" y="884815"/>
                  </a:cubicBezTo>
                  <a:cubicBezTo>
                    <a:pt x="130492" y="879481"/>
                    <a:pt x="124206" y="876814"/>
                    <a:pt x="116586" y="876814"/>
                  </a:cubicBezTo>
                  <a:cubicBezTo>
                    <a:pt x="107442" y="876814"/>
                    <a:pt x="97536" y="880624"/>
                    <a:pt x="86868" y="888244"/>
                  </a:cubicBezTo>
                  <a:lnTo>
                    <a:pt x="77724" y="879100"/>
                  </a:lnTo>
                  <a:cubicBezTo>
                    <a:pt x="86106" y="869041"/>
                    <a:pt x="90297" y="859516"/>
                    <a:pt x="90297" y="850525"/>
                  </a:cubicBezTo>
                  <a:cubicBezTo>
                    <a:pt x="90297" y="843362"/>
                    <a:pt x="88239" y="836999"/>
                    <a:pt x="84124" y="831437"/>
                  </a:cubicBezTo>
                  <a:cubicBezTo>
                    <a:pt x="80010" y="825874"/>
                    <a:pt x="74447" y="823093"/>
                    <a:pt x="67437" y="823093"/>
                  </a:cubicBezTo>
                  <a:cubicBezTo>
                    <a:pt x="66522" y="823093"/>
                    <a:pt x="65189" y="823283"/>
                    <a:pt x="63436" y="823664"/>
                  </a:cubicBezTo>
                  <a:cubicBezTo>
                    <a:pt x="61684" y="824045"/>
                    <a:pt x="60350" y="824236"/>
                    <a:pt x="59436" y="824236"/>
                  </a:cubicBezTo>
                  <a:cubicBezTo>
                    <a:pt x="50596" y="824236"/>
                    <a:pt x="44881" y="820807"/>
                    <a:pt x="42291" y="813949"/>
                  </a:cubicBezTo>
                  <a:cubicBezTo>
                    <a:pt x="44729" y="815473"/>
                    <a:pt x="47396" y="816235"/>
                    <a:pt x="50292" y="816235"/>
                  </a:cubicBezTo>
                  <a:cubicBezTo>
                    <a:pt x="52882" y="816235"/>
                    <a:pt x="55549" y="815473"/>
                    <a:pt x="58293" y="813949"/>
                  </a:cubicBezTo>
                  <a:cubicBezTo>
                    <a:pt x="66370" y="809377"/>
                    <a:pt x="73228" y="807091"/>
                    <a:pt x="78867" y="807091"/>
                  </a:cubicBezTo>
                  <a:close/>
                  <a:moveTo>
                    <a:pt x="169164" y="792232"/>
                  </a:moveTo>
                  <a:lnTo>
                    <a:pt x="171450" y="794518"/>
                  </a:lnTo>
                  <a:lnTo>
                    <a:pt x="164592" y="811663"/>
                  </a:lnTo>
                  <a:cubicBezTo>
                    <a:pt x="158648" y="826598"/>
                    <a:pt x="151409" y="836885"/>
                    <a:pt x="142875" y="842524"/>
                  </a:cubicBezTo>
                  <a:lnTo>
                    <a:pt x="93954" y="874756"/>
                  </a:lnTo>
                  <a:lnTo>
                    <a:pt x="90754" y="871785"/>
                  </a:lnTo>
                  <a:lnTo>
                    <a:pt x="124587" y="819664"/>
                  </a:lnTo>
                  <a:cubicBezTo>
                    <a:pt x="129311" y="812349"/>
                    <a:pt x="138074" y="805872"/>
                    <a:pt x="150876" y="800233"/>
                  </a:cubicBezTo>
                  <a:close/>
                  <a:moveTo>
                    <a:pt x="18288" y="737368"/>
                  </a:moveTo>
                  <a:lnTo>
                    <a:pt x="25146" y="737368"/>
                  </a:lnTo>
                  <a:lnTo>
                    <a:pt x="25146" y="855097"/>
                  </a:lnTo>
                  <a:cubicBezTo>
                    <a:pt x="25146" y="862260"/>
                    <a:pt x="27394" y="868432"/>
                    <a:pt x="31889" y="873613"/>
                  </a:cubicBezTo>
                  <a:cubicBezTo>
                    <a:pt x="36385" y="878795"/>
                    <a:pt x="42138" y="881386"/>
                    <a:pt x="49149" y="881386"/>
                  </a:cubicBezTo>
                  <a:cubicBezTo>
                    <a:pt x="52044" y="881386"/>
                    <a:pt x="55473" y="880624"/>
                    <a:pt x="59436" y="879100"/>
                  </a:cubicBezTo>
                  <a:lnTo>
                    <a:pt x="65151" y="884815"/>
                  </a:lnTo>
                  <a:cubicBezTo>
                    <a:pt x="59969" y="887863"/>
                    <a:pt x="55016" y="889387"/>
                    <a:pt x="50292" y="889387"/>
                  </a:cubicBezTo>
                  <a:cubicBezTo>
                    <a:pt x="41300" y="889387"/>
                    <a:pt x="33718" y="886453"/>
                    <a:pt x="27546" y="880586"/>
                  </a:cubicBezTo>
                  <a:cubicBezTo>
                    <a:pt x="21374" y="874718"/>
                    <a:pt x="18288" y="867365"/>
                    <a:pt x="18288" y="858526"/>
                  </a:cubicBezTo>
                  <a:close/>
                  <a:moveTo>
                    <a:pt x="0" y="737368"/>
                  </a:moveTo>
                  <a:lnTo>
                    <a:pt x="6858" y="737368"/>
                  </a:lnTo>
                  <a:lnTo>
                    <a:pt x="6858" y="959110"/>
                  </a:lnTo>
                  <a:lnTo>
                    <a:pt x="228600" y="959110"/>
                  </a:lnTo>
                  <a:lnTo>
                    <a:pt x="228600" y="965968"/>
                  </a:lnTo>
                  <a:lnTo>
                    <a:pt x="0" y="965968"/>
                  </a:lnTo>
                  <a:close/>
                  <a:moveTo>
                    <a:pt x="80010" y="533276"/>
                  </a:moveTo>
                  <a:lnTo>
                    <a:pt x="86868" y="538991"/>
                  </a:lnTo>
                  <a:cubicBezTo>
                    <a:pt x="86106" y="543563"/>
                    <a:pt x="85725" y="546611"/>
                    <a:pt x="85725" y="548135"/>
                  </a:cubicBezTo>
                  <a:cubicBezTo>
                    <a:pt x="85725" y="555602"/>
                    <a:pt x="89535" y="561622"/>
                    <a:pt x="97155" y="566194"/>
                  </a:cubicBezTo>
                  <a:cubicBezTo>
                    <a:pt x="103708" y="570157"/>
                    <a:pt x="110947" y="572138"/>
                    <a:pt x="118872" y="572138"/>
                  </a:cubicBezTo>
                  <a:lnTo>
                    <a:pt x="228600" y="572138"/>
                  </a:lnTo>
                  <a:lnTo>
                    <a:pt x="228600" y="578996"/>
                  </a:lnTo>
                  <a:lnTo>
                    <a:pt x="115443" y="578996"/>
                  </a:lnTo>
                  <a:cubicBezTo>
                    <a:pt x="105384" y="578996"/>
                    <a:pt x="96545" y="576024"/>
                    <a:pt x="88925" y="570080"/>
                  </a:cubicBezTo>
                  <a:cubicBezTo>
                    <a:pt x="80695" y="563680"/>
                    <a:pt x="76581" y="555602"/>
                    <a:pt x="76581" y="545849"/>
                  </a:cubicBezTo>
                  <a:cubicBezTo>
                    <a:pt x="76581" y="543563"/>
                    <a:pt x="77724" y="539372"/>
                    <a:pt x="80010" y="533276"/>
                  </a:cubicBezTo>
                  <a:close/>
                  <a:moveTo>
                    <a:pt x="61722" y="533276"/>
                  </a:moveTo>
                  <a:lnTo>
                    <a:pt x="66065" y="537162"/>
                  </a:lnTo>
                  <a:lnTo>
                    <a:pt x="56007" y="553850"/>
                  </a:lnTo>
                  <a:cubicBezTo>
                    <a:pt x="47625" y="567871"/>
                    <a:pt x="40005" y="575491"/>
                    <a:pt x="33147" y="576710"/>
                  </a:cubicBezTo>
                  <a:cubicBezTo>
                    <a:pt x="28879" y="577472"/>
                    <a:pt x="24536" y="579072"/>
                    <a:pt x="20116" y="581510"/>
                  </a:cubicBezTo>
                  <a:lnTo>
                    <a:pt x="17830" y="578996"/>
                  </a:lnTo>
                  <a:cubicBezTo>
                    <a:pt x="20421" y="575948"/>
                    <a:pt x="22174" y="571757"/>
                    <a:pt x="23088" y="566423"/>
                  </a:cubicBezTo>
                  <a:cubicBezTo>
                    <a:pt x="25374" y="558803"/>
                    <a:pt x="33299" y="550802"/>
                    <a:pt x="46863" y="542420"/>
                  </a:cubicBezTo>
                  <a:close/>
                  <a:moveTo>
                    <a:pt x="106299" y="517274"/>
                  </a:moveTo>
                  <a:cubicBezTo>
                    <a:pt x="113004" y="517274"/>
                    <a:pt x="118681" y="519598"/>
                    <a:pt x="123329" y="524246"/>
                  </a:cubicBezTo>
                  <a:cubicBezTo>
                    <a:pt x="127978" y="528894"/>
                    <a:pt x="130302" y="534571"/>
                    <a:pt x="130302" y="541277"/>
                  </a:cubicBezTo>
                  <a:cubicBezTo>
                    <a:pt x="130302" y="546458"/>
                    <a:pt x="128549" y="550992"/>
                    <a:pt x="125044" y="554879"/>
                  </a:cubicBezTo>
                  <a:cubicBezTo>
                    <a:pt x="121539" y="558765"/>
                    <a:pt x="117195" y="560708"/>
                    <a:pt x="112014" y="560708"/>
                  </a:cubicBezTo>
                  <a:cubicBezTo>
                    <a:pt x="107746" y="560708"/>
                    <a:pt x="104127" y="559298"/>
                    <a:pt x="101155" y="556479"/>
                  </a:cubicBezTo>
                  <a:cubicBezTo>
                    <a:pt x="98183" y="553659"/>
                    <a:pt x="96697" y="550116"/>
                    <a:pt x="96697" y="545849"/>
                  </a:cubicBezTo>
                  <a:cubicBezTo>
                    <a:pt x="96697" y="542496"/>
                    <a:pt x="97840" y="539753"/>
                    <a:pt x="100126" y="537619"/>
                  </a:cubicBezTo>
                  <a:cubicBezTo>
                    <a:pt x="102412" y="535486"/>
                    <a:pt x="105232" y="534419"/>
                    <a:pt x="108585" y="534419"/>
                  </a:cubicBezTo>
                  <a:cubicBezTo>
                    <a:pt x="113157" y="534419"/>
                    <a:pt x="115443" y="536705"/>
                    <a:pt x="115443" y="541277"/>
                  </a:cubicBezTo>
                  <a:cubicBezTo>
                    <a:pt x="115138" y="543258"/>
                    <a:pt x="114376" y="544782"/>
                    <a:pt x="113157" y="545849"/>
                  </a:cubicBezTo>
                  <a:cubicBezTo>
                    <a:pt x="113157" y="542801"/>
                    <a:pt x="111633" y="541277"/>
                    <a:pt x="108585" y="541277"/>
                  </a:cubicBezTo>
                  <a:cubicBezTo>
                    <a:pt x="104775" y="541277"/>
                    <a:pt x="102870" y="543182"/>
                    <a:pt x="102870" y="546992"/>
                  </a:cubicBezTo>
                  <a:cubicBezTo>
                    <a:pt x="102870" y="551564"/>
                    <a:pt x="105918" y="553850"/>
                    <a:pt x="112014" y="553850"/>
                  </a:cubicBezTo>
                  <a:cubicBezTo>
                    <a:pt x="115519" y="553850"/>
                    <a:pt x="118300" y="552478"/>
                    <a:pt x="120358" y="549735"/>
                  </a:cubicBezTo>
                  <a:cubicBezTo>
                    <a:pt x="122415" y="546992"/>
                    <a:pt x="123444" y="543791"/>
                    <a:pt x="123444" y="540134"/>
                  </a:cubicBezTo>
                  <a:cubicBezTo>
                    <a:pt x="123444" y="536019"/>
                    <a:pt x="121996" y="532514"/>
                    <a:pt x="119100" y="529618"/>
                  </a:cubicBezTo>
                  <a:cubicBezTo>
                    <a:pt x="116205" y="526723"/>
                    <a:pt x="112699" y="525275"/>
                    <a:pt x="108585" y="525275"/>
                  </a:cubicBezTo>
                  <a:cubicBezTo>
                    <a:pt x="104165" y="525275"/>
                    <a:pt x="99974" y="526418"/>
                    <a:pt x="96012" y="528704"/>
                  </a:cubicBezTo>
                  <a:lnTo>
                    <a:pt x="90297" y="522989"/>
                  </a:lnTo>
                  <a:cubicBezTo>
                    <a:pt x="97155" y="519179"/>
                    <a:pt x="102489" y="517274"/>
                    <a:pt x="106299" y="517274"/>
                  </a:cubicBezTo>
                  <a:close/>
                  <a:moveTo>
                    <a:pt x="22860" y="509273"/>
                  </a:moveTo>
                  <a:cubicBezTo>
                    <a:pt x="23774" y="514607"/>
                    <a:pt x="25679" y="519179"/>
                    <a:pt x="28575" y="522989"/>
                  </a:cubicBezTo>
                  <a:cubicBezTo>
                    <a:pt x="32080" y="527561"/>
                    <a:pt x="36271" y="529847"/>
                    <a:pt x="41148" y="529847"/>
                  </a:cubicBezTo>
                  <a:cubicBezTo>
                    <a:pt x="47091" y="529694"/>
                    <a:pt x="56235" y="526265"/>
                    <a:pt x="68580" y="519560"/>
                  </a:cubicBezTo>
                  <a:lnTo>
                    <a:pt x="77724" y="528704"/>
                  </a:lnTo>
                  <a:cubicBezTo>
                    <a:pt x="71628" y="541810"/>
                    <a:pt x="68580" y="551335"/>
                    <a:pt x="68580" y="557279"/>
                  </a:cubicBezTo>
                  <a:cubicBezTo>
                    <a:pt x="68580" y="561698"/>
                    <a:pt x="69799" y="565661"/>
                    <a:pt x="72237" y="569166"/>
                  </a:cubicBezTo>
                  <a:cubicBezTo>
                    <a:pt x="74676" y="572671"/>
                    <a:pt x="78028" y="574424"/>
                    <a:pt x="82296" y="574424"/>
                  </a:cubicBezTo>
                  <a:cubicBezTo>
                    <a:pt x="79248" y="577472"/>
                    <a:pt x="75819" y="578996"/>
                    <a:pt x="72009" y="578996"/>
                  </a:cubicBezTo>
                  <a:cubicBezTo>
                    <a:pt x="68199" y="578996"/>
                    <a:pt x="65151" y="577510"/>
                    <a:pt x="62865" y="574538"/>
                  </a:cubicBezTo>
                  <a:cubicBezTo>
                    <a:pt x="60579" y="571566"/>
                    <a:pt x="59436" y="568099"/>
                    <a:pt x="59436" y="564137"/>
                  </a:cubicBezTo>
                  <a:cubicBezTo>
                    <a:pt x="59436" y="557126"/>
                    <a:pt x="62484" y="548363"/>
                    <a:pt x="68580" y="537848"/>
                  </a:cubicBezTo>
                  <a:lnTo>
                    <a:pt x="61722" y="529847"/>
                  </a:lnTo>
                  <a:cubicBezTo>
                    <a:pt x="50901" y="537467"/>
                    <a:pt x="42138" y="541277"/>
                    <a:pt x="35433" y="541277"/>
                  </a:cubicBezTo>
                  <a:cubicBezTo>
                    <a:pt x="30708" y="541277"/>
                    <a:pt x="26860" y="539448"/>
                    <a:pt x="23888" y="535790"/>
                  </a:cubicBezTo>
                  <a:cubicBezTo>
                    <a:pt x="20917" y="532133"/>
                    <a:pt x="19431" y="527866"/>
                    <a:pt x="19431" y="522989"/>
                  </a:cubicBezTo>
                  <a:cubicBezTo>
                    <a:pt x="19431" y="516588"/>
                    <a:pt x="20574" y="512016"/>
                    <a:pt x="22860" y="509273"/>
                  </a:cubicBezTo>
                  <a:close/>
                  <a:moveTo>
                    <a:pt x="65151" y="501272"/>
                  </a:moveTo>
                  <a:lnTo>
                    <a:pt x="96012" y="533276"/>
                  </a:lnTo>
                  <a:lnTo>
                    <a:pt x="90754" y="538762"/>
                  </a:lnTo>
                  <a:lnTo>
                    <a:pt x="59207" y="506301"/>
                  </a:lnTo>
                  <a:close/>
                  <a:moveTo>
                    <a:pt x="56007" y="466982"/>
                  </a:moveTo>
                  <a:cubicBezTo>
                    <a:pt x="62712" y="466982"/>
                    <a:pt x="68427" y="469115"/>
                    <a:pt x="73152" y="473383"/>
                  </a:cubicBezTo>
                  <a:cubicBezTo>
                    <a:pt x="77876" y="477650"/>
                    <a:pt x="80162" y="483136"/>
                    <a:pt x="80010" y="489842"/>
                  </a:cubicBezTo>
                  <a:cubicBezTo>
                    <a:pt x="79857" y="496090"/>
                    <a:pt x="77952" y="501805"/>
                    <a:pt x="74295" y="506987"/>
                  </a:cubicBezTo>
                  <a:lnTo>
                    <a:pt x="68580" y="502415"/>
                  </a:lnTo>
                  <a:cubicBezTo>
                    <a:pt x="70866" y="498757"/>
                    <a:pt x="72009" y="494947"/>
                    <a:pt x="72009" y="490985"/>
                  </a:cubicBezTo>
                  <a:cubicBezTo>
                    <a:pt x="72009" y="486870"/>
                    <a:pt x="70561" y="483365"/>
                    <a:pt x="67665" y="480469"/>
                  </a:cubicBezTo>
                  <a:cubicBezTo>
                    <a:pt x="64770" y="477574"/>
                    <a:pt x="61264" y="476126"/>
                    <a:pt x="57150" y="476126"/>
                  </a:cubicBezTo>
                  <a:cubicBezTo>
                    <a:pt x="53797" y="476126"/>
                    <a:pt x="50673" y="477040"/>
                    <a:pt x="47777" y="478869"/>
                  </a:cubicBezTo>
                  <a:cubicBezTo>
                    <a:pt x="44881" y="480698"/>
                    <a:pt x="43434" y="483212"/>
                    <a:pt x="43434" y="486413"/>
                  </a:cubicBezTo>
                  <a:cubicBezTo>
                    <a:pt x="43434" y="491747"/>
                    <a:pt x="45720" y="494414"/>
                    <a:pt x="50292" y="494414"/>
                  </a:cubicBezTo>
                  <a:cubicBezTo>
                    <a:pt x="54102" y="494414"/>
                    <a:pt x="56007" y="492509"/>
                    <a:pt x="56007" y="488699"/>
                  </a:cubicBezTo>
                  <a:cubicBezTo>
                    <a:pt x="56007" y="486413"/>
                    <a:pt x="54483" y="484508"/>
                    <a:pt x="51435" y="482984"/>
                  </a:cubicBezTo>
                  <a:cubicBezTo>
                    <a:pt x="58293" y="482984"/>
                    <a:pt x="61722" y="485651"/>
                    <a:pt x="61722" y="490985"/>
                  </a:cubicBezTo>
                  <a:cubicBezTo>
                    <a:pt x="61722" y="494033"/>
                    <a:pt x="60579" y="496509"/>
                    <a:pt x="58293" y="498414"/>
                  </a:cubicBezTo>
                  <a:cubicBezTo>
                    <a:pt x="56007" y="500319"/>
                    <a:pt x="53340" y="501272"/>
                    <a:pt x="50292" y="501272"/>
                  </a:cubicBezTo>
                  <a:cubicBezTo>
                    <a:pt x="46024" y="501272"/>
                    <a:pt x="42481" y="499672"/>
                    <a:pt x="39662" y="496471"/>
                  </a:cubicBezTo>
                  <a:cubicBezTo>
                    <a:pt x="36842" y="493271"/>
                    <a:pt x="35433" y="489537"/>
                    <a:pt x="35433" y="485270"/>
                  </a:cubicBezTo>
                  <a:cubicBezTo>
                    <a:pt x="35433" y="479936"/>
                    <a:pt x="37490" y="475554"/>
                    <a:pt x="41605" y="472125"/>
                  </a:cubicBezTo>
                  <a:cubicBezTo>
                    <a:pt x="45720" y="468696"/>
                    <a:pt x="50520" y="466982"/>
                    <a:pt x="56007" y="466982"/>
                  </a:cubicBezTo>
                  <a:close/>
                  <a:moveTo>
                    <a:pt x="78867" y="438407"/>
                  </a:moveTo>
                  <a:cubicBezTo>
                    <a:pt x="86182" y="438407"/>
                    <a:pt x="92049" y="441988"/>
                    <a:pt x="96469" y="449151"/>
                  </a:cubicBezTo>
                  <a:cubicBezTo>
                    <a:pt x="99212" y="453723"/>
                    <a:pt x="100584" y="458905"/>
                    <a:pt x="100584" y="464696"/>
                  </a:cubicBezTo>
                  <a:cubicBezTo>
                    <a:pt x="100584" y="476126"/>
                    <a:pt x="96393" y="489080"/>
                    <a:pt x="88011" y="503558"/>
                  </a:cubicBezTo>
                  <a:lnTo>
                    <a:pt x="93726" y="509273"/>
                  </a:lnTo>
                  <a:cubicBezTo>
                    <a:pt x="111252" y="499367"/>
                    <a:pt x="122682" y="494414"/>
                    <a:pt x="128016" y="494414"/>
                  </a:cubicBezTo>
                  <a:cubicBezTo>
                    <a:pt x="136093" y="494566"/>
                    <a:pt x="142798" y="496319"/>
                    <a:pt x="148132" y="499672"/>
                  </a:cubicBezTo>
                  <a:cubicBezTo>
                    <a:pt x="154533" y="503786"/>
                    <a:pt x="157734" y="509654"/>
                    <a:pt x="157734" y="517274"/>
                  </a:cubicBezTo>
                  <a:cubicBezTo>
                    <a:pt x="157734" y="520627"/>
                    <a:pt x="156591" y="525389"/>
                    <a:pt x="154305" y="531561"/>
                  </a:cubicBezTo>
                  <a:cubicBezTo>
                    <a:pt x="152019" y="537734"/>
                    <a:pt x="150876" y="542496"/>
                    <a:pt x="150876" y="545849"/>
                  </a:cubicBezTo>
                  <a:cubicBezTo>
                    <a:pt x="150876" y="547982"/>
                    <a:pt x="151638" y="551030"/>
                    <a:pt x="153162" y="554993"/>
                  </a:cubicBezTo>
                  <a:cubicBezTo>
                    <a:pt x="146304" y="551335"/>
                    <a:pt x="142875" y="544858"/>
                    <a:pt x="142875" y="535562"/>
                  </a:cubicBezTo>
                  <a:cubicBezTo>
                    <a:pt x="142875" y="527942"/>
                    <a:pt x="140398" y="521465"/>
                    <a:pt x="135445" y="516131"/>
                  </a:cubicBezTo>
                  <a:cubicBezTo>
                    <a:pt x="130492" y="510797"/>
                    <a:pt x="124206" y="508130"/>
                    <a:pt x="116586" y="508130"/>
                  </a:cubicBezTo>
                  <a:cubicBezTo>
                    <a:pt x="107442" y="508130"/>
                    <a:pt x="97536" y="511940"/>
                    <a:pt x="86868" y="519560"/>
                  </a:cubicBezTo>
                  <a:lnTo>
                    <a:pt x="77724" y="510416"/>
                  </a:lnTo>
                  <a:cubicBezTo>
                    <a:pt x="86106" y="500357"/>
                    <a:pt x="90297" y="490832"/>
                    <a:pt x="90297" y="481841"/>
                  </a:cubicBezTo>
                  <a:cubicBezTo>
                    <a:pt x="90297" y="474678"/>
                    <a:pt x="88239" y="468315"/>
                    <a:pt x="84124" y="462753"/>
                  </a:cubicBezTo>
                  <a:cubicBezTo>
                    <a:pt x="80010" y="457190"/>
                    <a:pt x="74447" y="454409"/>
                    <a:pt x="67437" y="454409"/>
                  </a:cubicBezTo>
                  <a:cubicBezTo>
                    <a:pt x="66522" y="454409"/>
                    <a:pt x="65189" y="454599"/>
                    <a:pt x="63436" y="454980"/>
                  </a:cubicBezTo>
                  <a:cubicBezTo>
                    <a:pt x="61684" y="455361"/>
                    <a:pt x="60350" y="455552"/>
                    <a:pt x="59436" y="455552"/>
                  </a:cubicBezTo>
                  <a:cubicBezTo>
                    <a:pt x="50596" y="455552"/>
                    <a:pt x="44881" y="452123"/>
                    <a:pt x="42291" y="445265"/>
                  </a:cubicBezTo>
                  <a:cubicBezTo>
                    <a:pt x="44729" y="446789"/>
                    <a:pt x="47396" y="447551"/>
                    <a:pt x="50292" y="447551"/>
                  </a:cubicBezTo>
                  <a:cubicBezTo>
                    <a:pt x="52882" y="447551"/>
                    <a:pt x="55549" y="446789"/>
                    <a:pt x="58293" y="445265"/>
                  </a:cubicBezTo>
                  <a:cubicBezTo>
                    <a:pt x="66370" y="440693"/>
                    <a:pt x="73228" y="438407"/>
                    <a:pt x="78867" y="438407"/>
                  </a:cubicBezTo>
                  <a:close/>
                  <a:moveTo>
                    <a:pt x="169164" y="423548"/>
                  </a:moveTo>
                  <a:lnTo>
                    <a:pt x="171450" y="425834"/>
                  </a:lnTo>
                  <a:lnTo>
                    <a:pt x="164592" y="442979"/>
                  </a:lnTo>
                  <a:cubicBezTo>
                    <a:pt x="158648" y="457914"/>
                    <a:pt x="151409" y="468201"/>
                    <a:pt x="142875" y="473840"/>
                  </a:cubicBezTo>
                  <a:lnTo>
                    <a:pt x="93954" y="506072"/>
                  </a:lnTo>
                  <a:lnTo>
                    <a:pt x="90754" y="503101"/>
                  </a:lnTo>
                  <a:lnTo>
                    <a:pt x="124587" y="450980"/>
                  </a:lnTo>
                  <a:cubicBezTo>
                    <a:pt x="129311" y="443665"/>
                    <a:pt x="138074" y="437188"/>
                    <a:pt x="150876" y="431549"/>
                  </a:cubicBezTo>
                  <a:close/>
                  <a:moveTo>
                    <a:pt x="18288" y="368684"/>
                  </a:moveTo>
                  <a:lnTo>
                    <a:pt x="25146" y="368684"/>
                  </a:lnTo>
                  <a:lnTo>
                    <a:pt x="25146" y="486413"/>
                  </a:lnTo>
                  <a:cubicBezTo>
                    <a:pt x="25146" y="493576"/>
                    <a:pt x="27394" y="499748"/>
                    <a:pt x="31889" y="504929"/>
                  </a:cubicBezTo>
                  <a:cubicBezTo>
                    <a:pt x="36385" y="510111"/>
                    <a:pt x="42138" y="512702"/>
                    <a:pt x="49149" y="512702"/>
                  </a:cubicBezTo>
                  <a:cubicBezTo>
                    <a:pt x="52044" y="512702"/>
                    <a:pt x="55473" y="511940"/>
                    <a:pt x="59436" y="510416"/>
                  </a:cubicBezTo>
                  <a:lnTo>
                    <a:pt x="65151" y="516131"/>
                  </a:lnTo>
                  <a:cubicBezTo>
                    <a:pt x="59969" y="519179"/>
                    <a:pt x="55016" y="520703"/>
                    <a:pt x="50292" y="520703"/>
                  </a:cubicBezTo>
                  <a:cubicBezTo>
                    <a:pt x="41300" y="520703"/>
                    <a:pt x="33718" y="517769"/>
                    <a:pt x="27546" y="511902"/>
                  </a:cubicBezTo>
                  <a:cubicBezTo>
                    <a:pt x="21374" y="506034"/>
                    <a:pt x="18288" y="498681"/>
                    <a:pt x="18288" y="489842"/>
                  </a:cubicBezTo>
                  <a:close/>
                  <a:moveTo>
                    <a:pt x="0" y="368684"/>
                  </a:moveTo>
                  <a:lnTo>
                    <a:pt x="6858" y="368684"/>
                  </a:lnTo>
                  <a:lnTo>
                    <a:pt x="6858" y="590426"/>
                  </a:lnTo>
                  <a:lnTo>
                    <a:pt x="228600" y="590426"/>
                  </a:lnTo>
                  <a:lnTo>
                    <a:pt x="228600" y="597284"/>
                  </a:lnTo>
                  <a:lnTo>
                    <a:pt x="0" y="597284"/>
                  </a:lnTo>
                  <a:close/>
                  <a:moveTo>
                    <a:pt x="80010" y="164592"/>
                  </a:moveTo>
                  <a:lnTo>
                    <a:pt x="86868" y="170307"/>
                  </a:lnTo>
                  <a:cubicBezTo>
                    <a:pt x="86106" y="174879"/>
                    <a:pt x="85725" y="177927"/>
                    <a:pt x="85725" y="179451"/>
                  </a:cubicBezTo>
                  <a:cubicBezTo>
                    <a:pt x="85725" y="186919"/>
                    <a:pt x="89535" y="192938"/>
                    <a:pt x="97155" y="197510"/>
                  </a:cubicBezTo>
                  <a:cubicBezTo>
                    <a:pt x="103708" y="201473"/>
                    <a:pt x="110947" y="203454"/>
                    <a:pt x="118872" y="203454"/>
                  </a:cubicBezTo>
                  <a:lnTo>
                    <a:pt x="228600" y="203454"/>
                  </a:lnTo>
                  <a:lnTo>
                    <a:pt x="228600" y="210312"/>
                  </a:lnTo>
                  <a:lnTo>
                    <a:pt x="115443" y="210312"/>
                  </a:lnTo>
                  <a:cubicBezTo>
                    <a:pt x="105384" y="210312"/>
                    <a:pt x="96545" y="207340"/>
                    <a:pt x="88925" y="201397"/>
                  </a:cubicBezTo>
                  <a:cubicBezTo>
                    <a:pt x="80695" y="194996"/>
                    <a:pt x="76581" y="186919"/>
                    <a:pt x="76581" y="177165"/>
                  </a:cubicBezTo>
                  <a:cubicBezTo>
                    <a:pt x="76581" y="174879"/>
                    <a:pt x="77724" y="170688"/>
                    <a:pt x="80010" y="164592"/>
                  </a:cubicBezTo>
                  <a:close/>
                  <a:moveTo>
                    <a:pt x="61722" y="164592"/>
                  </a:moveTo>
                  <a:lnTo>
                    <a:pt x="66065" y="168478"/>
                  </a:lnTo>
                  <a:lnTo>
                    <a:pt x="56007" y="185166"/>
                  </a:lnTo>
                  <a:cubicBezTo>
                    <a:pt x="47625" y="199187"/>
                    <a:pt x="40005" y="206807"/>
                    <a:pt x="33147" y="208026"/>
                  </a:cubicBezTo>
                  <a:cubicBezTo>
                    <a:pt x="28879" y="208788"/>
                    <a:pt x="24536" y="210388"/>
                    <a:pt x="20116" y="212827"/>
                  </a:cubicBezTo>
                  <a:lnTo>
                    <a:pt x="17830" y="210312"/>
                  </a:lnTo>
                  <a:cubicBezTo>
                    <a:pt x="20421" y="207264"/>
                    <a:pt x="22174" y="203073"/>
                    <a:pt x="23088" y="197739"/>
                  </a:cubicBezTo>
                  <a:cubicBezTo>
                    <a:pt x="25374" y="190119"/>
                    <a:pt x="33299" y="182118"/>
                    <a:pt x="46863" y="173736"/>
                  </a:cubicBezTo>
                  <a:close/>
                  <a:moveTo>
                    <a:pt x="106299" y="148590"/>
                  </a:moveTo>
                  <a:cubicBezTo>
                    <a:pt x="113004" y="148590"/>
                    <a:pt x="118681" y="150914"/>
                    <a:pt x="123329" y="155562"/>
                  </a:cubicBezTo>
                  <a:cubicBezTo>
                    <a:pt x="127978" y="160210"/>
                    <a:pt x="130302" y="165887"/>
                    <a:pt x="130302" y="172593"/>
                  </a:cubicBezTo>
                  <a:cubicBezTo>
                    <a:pt x="130302" y="177775"/>
                    <a:pt x="128549" y="182308"/>
                    <a:pt x="125044" y="186195"/>
                  </a:cubicBezTo>
                  <a:cubicBezTo>
                    <a:pt x="121539" y="190081"/>
                    <a:pt x="117195" y="192024"/>
                    <a:pt x="112014" y="192024"/>
                  </a:cubicBezTo>
                  <a:cubicBezTo>
                    <a:pt x="107746" y="192024"/>
                    <a:pt x="104127" y="190614"/>
                    <a:pt x="101155" y="187795"/>
                  </a:cubicBezTo>
                  <a:cubicBezTo>
                    <a:pt x="98183" y="184975"/>
                    <a:pt x="96697" y="181432"/>
                    <a:pt x="96697" y="177165"/>
                  </a:cubicBezTo>
                  <a:cubicBezTo>
                    <a:pt x="96697" y="173812"/>
                    <a:pt x="97840" y="171069"/>
                    <a:pt x="100126" y="168935"/>
                  </a:cubicBezTo>
                  <a:cubicBezTo>
                    <a:pt x="102412" y="166802"/>
                    <a:pt x="105232" y="165735"/>
                    <a:pt x="108585" y="165735"/>
                  </a:cubicBezTo>
                  <a:cubicBezTo>
                    <a:pt x="113157" y="165735"/>
                    <a:pt x="115443" y="168021"/>
                    <a:pt x="115443" y="172593"/>
                  </a:cubicBezTo>
                  <a:cubicBezTo>
                    <a:pt x="115138" y="174574"/>
                    <a:pt x="114376" y="176098"/>
                    <a:pt x="113157" y="177165"/>
                  </a:cubicBezTo>
                  <a:cubicBezTo>
                    <a:pt x="113157" y="174117"/>
                    <a:pt x="111633" y="172593"/>
                    <a:pt x="108585" y="172593"/>
                  </a:cubicBezTo>
                  <a:cubicBezTo>
                    <a:pt x="104775" y="172593"/>
                    <a:pt x="102870" y="174498"/>
                    <a:pt x="102870" y="178308"/>
                  </a:cubicBezTo>
                  <a:cubicBezTo>
                    <a:pt x="102870" y="182880"/>
                    <a:pt x="105918" y="185166"/>
                    <a:pt x="112014" y="185166"/>
                  </a:cubicBezTo>
                  <a:cubicBezTo>
                    <a:pt x="115519" y="185166"/>
                    <a:pt x="118300" y="183794"/>
                    <a:pt x="120358" y="181051"/>
                  </a:cubicBezTo>
                  <a:cubicBezTo>
                    <a:pt x="122415" y="178308"/>
                    <a:pt x="123444" y="175108"/>
                    <a:pt x="123444" y="171450"/>
                  </a:cubicBezTo>
                  <a:cubicBezTo>
                    <a:pt x="123444" y="167335"/>
                    <a:pt x="121996" y="163830"/>
                    <a:pt x="119100" y="160934"/>
                  </a:cubicBezTo>
                  <a:cubicBezTo>
                    <a:pt x="116205" y="158039"/>
                    <a:pt x="112699" y="156591"/>
                    <a:pt x="108585" y="156591"/>
                  </a:cubicBezTo>
                  <a:cubicBezTo>
                    <a:pt x="104165" y="156591"/>
                    <a:pt x="99974" y="157734"/>
                    <a:pt x="96012" y="160020"/>
                  </a:cubicBezTo>
                  <a:lnTo>
                    <a:pt x="90297" y="154305"/>
                  </a:lnTo>
                  <a:cubicBezTo>
                    <a:pt x="97155" y="150495"/>
                    <a:pt x="102489" y="148590"/>
                    <a:pt x="106299" y="148590"/>
                  </a:cubicBezTo>
                  <a:close/>
                  <a:moveTo>
                    <a:pt x="22860" y="140589"/>
                  </a:moveTo>
                  <a:cubicBezTo>
                    <a:pt x="23774" y="145923"/>
                    <a:pt x="25679" y="150495"/>
                    <a:pt x="28575" y="154305"/>
                  </a:cubicBezTo>
                  <a:cubicBezTo>
                    <a:pt x="32080" y="158877"/>
                    <a:pt x="36271" y="161163"/>
                    <a:pt x="41148" y="161163"/>
                  </a:cubicBezTo>
                  <a:cubicBezTo>
                    <a:pt x="47091" y="161011"/>
                    <a:pt x="56235" y="157582"/>
                    <a:pt x="68580" y="150876"/>
                  </a:cubicBezTo>
                  <a:lnTo>
                    <a:pt x="77724" y="160020"/>
                  </a:lnTo>
                  <a:cubicBezTo>
                    <a:pt x="71628" y="173126"/>
                    <a:pt x="68580" y="182651"/>
                    <a:pt x="68580" y="188595"/>
                  </a:cubicBezTo>
                  <a:cubicBezTo>
                    <a:pt x="68580" y="193015"/>
                    <a:pt x="69799" y="196977"/>
                    <a:pt x="72237" y="200482"/>
                  </a:cubicBezTo>
                  <a:cubicBezTo>
                    <a:pt x="74676" y="203987"/>
                    <a:pt x="78028" y="205740"/>
                    <a:pt x="82296" y="205740"/>
                  </a:cubicBezTo>
                  <a:cubicBezTo>
                    <a:pt x="79248" y="208788"/>
                    <a:pt x="75819" y="210312"/>
                    <a:pt x="72009" y="210312"/>
                  </a:cubicBezTo>
                  <a:cubicBezTo>
                    <a:pt x="68199" y="210312"/>
                    <a:pt x="65151" y="208826"/>
                    <a:pt x="62865" y="205854"/>
                  </a:cubicBezTo>
                  <a:cubicBezTo>
                    <a:pt x="60579" y="202882"/>
                    <a:pt x="59436" y="199415"/>
                    <a:pt x="59436" y="195453"/>
                  </a:cubicBezTo>
                  <a:cubicBezTo>
                    <a:pt x="59436" y="188443"/>
                    <a:pt x="62484" y="179680"/>
                    <a:pt x="68580" y="169164"/>
                  </a:cubicBezTo>
                  <a:lnTo>
                    <a:pt x="61722" y="161163"/>
                  </a:lnTo>
                  <a:cubicBezTo>
                    <a:pt x="50901" y="168783"/>
                    <a:pt x="42138" y="172593"/>
                    <a:pt x="35433" y="172593"/>
                  </a:cubicBezTo>
                  <a:cubicBezTo>
                    <a:pt x="30708" y="172593"/>
                    <a:pt x="26860" y="170764"/>
                    <a:pt x="23888" y="167107"/>
                  </a:cubicBezTo>
                  <a:cubicBezTo>
                    <a:pt x="20917" y="163449"/>
                    <a:pt x="19431" y="159182"/>
                    <a:pt x="19431" y="154305"/>
                  </a:cubicBezTo>
                  <a:cubicBezTo>
                    <a:pt x="19431" y="147904"/>
                    <a:pt x="20574" y="143332"/>
                    <a:pt x="22860" y="140589"/>
                  </a:cubicBezTo>
                  <a:close/>
                  <a:moveTo>
                    <a:pt x="65151" y="132588"/>
                  </a:moveTo>
                  <a:lnTo>
                    <a:pt x="96012" y="164592"/>
                  </a:lnTo>
                  <a:lnTo>
                    <a:pt x="90754" y="170078"/>
                  </a:lnTo>
                  <a:lnTo>
                    <a:pt x="59207" y="137617"/>
                  </a:lnTo>
                  <a:close/>
                  <a:moveTo>
                    <a:pt x="56007" y="98298"/>
                  </a:moveTo>
                  <a:cubicBezTo>
                    <a:pt x="62712" y="98298"/>
                    <a:pt x="68427" y="100432"/>
                    <a:pt x="73152" y="104699"/>
                  </a:cubicBezTo>
                  <a:cubicBezTo>
                    <a:pt x="77876" y="108966"/>
                    <a:pt x="80162" y="114452"/>
                    <a:pt x="80010" y="121158"/>
                  </a:cubicBezTo>
                  <a:cubicBezTo>
                    <a:pt x="79857" y="127406"/>
                    <a:pt x="77952" y="133121"/>
                    <a:pt x="74295" y="138303"/>
                  </a:cubicBezTo>
                  <a:lnTo>
                    <a:pt x="68580" y="133731"/>
                  </a:lnTo>
                  <a:cubicBezTo>
                    <a:pt x="70866" y="130073"/>
                    <a:pt x="72009" y="126263"/>
                    <a:pt x="72009" y="122301"/>
                  </a:cubicBezTo>
                  <a:cubicBezTo>
                    <a:pt x="72009" y="118186"/>
                    <a:pt x="70561" y="114681"/>
                    <a:pt x="67665" y="111785"/>
                  </a:cubicBezTo>
                  <a:cubicBezTo>
                    <a:pt x="64770" y="108890"/>
                    <a:pt x="61264" y="107442"/>
                    <a:pt x="57150" y="107442"/>
                  </a:cubicBezTo>
                  <a:cubicBezTo>
                    <a:pt x="53797" y="107442"/>
                    <a:pt x="50673" y="108356"/>
                    <a:pt x="47777" y="110185"/>
                  </a:cubicBezTo>
                  <a:cubicBezTo>
                    <a:pt x="44881" y="112014"/>
                    <a:pt x="43434" y="114529"/>
                    <a:pt x="43434" y="117729"/>
                  </a:cubicBezTo>
                  <a:cubicBezTo>
                    <a:pt x="43434" y="123063"/>
                    <a:pt x="45720" y="125730"/>
                    <a:pt x="50292" y="125730"/>
                  </a:cubicBezTo>
                  <a:cubicBezTo>
                    <a:pt x="54102" y="125730"/>
                    <a:pt x="56007" y="123825"/>
                    <a:pt x="56007" y="120015"/>
                  </a:cubicBezTo>
                  <a:cubicBezTo>
                    <a:pt x="56007" y="117729"/>
                    <a:pt x="54483" y="115824"/>
                    <a:pt x="51435" y="114300"/>
                  </a:cubicBezTo>
                  <a:cubicBezTo>
                    <a:pt x="58293" y="114300"/>
                    <a:pt x="61722" y="116967"/>
                    <a:pt x="61722" y="122301"/>
                  </a:cubicBezTo>
                  <a:cubicBezTo>
                    <a:pt x="61722" y="125349"/>
                    <a:pt x="60579" y="127825"/>
                    <a:pt x="58293" y="129730"/>
                  </a:cubicBezTo>
                  <a:cubicBezTo>
                    <a:pt x="56007" y="131635"/>
                    <a:pt x="53340" y="132588"/>
                    <a:pt x="50292" y="132588"/>
                  </a:cubicBezTo>
                  <a:cubicBezTo>
                    <a:pt x="46024" y="132588"/>
                    <a:pt x="42481" y="130988"/>
                    <a:pt x="39662" y="127787"/>
                  </a:cubicBezTo>
                  <a:cubicBezTo>
                    <a:pt x="36842" y="124587"/>
                    <a:pt x="35433" y="120853"/>
                    <a:pt x="35433" y="116586"/>
                  </a:cubicBezTo>
                  <a:cubicBezTo>
                    <a:pt x="35433" y="111252"/>
                    <a:pt x="37490" y="106870"/>
                    <a:pt x="41605" y="103441"/>
                  </a:cubicBezTo>
                  <a:cubicBezTo>
                    <a:pt x="45720" y="100012"/>
                    <a:pt x="50520" y="98298"/>
                    <a:pt x="56007" y="98298"/>
                  </a:cubicBezTo>
                  <a:close/>
                  <a:moveTo>
                    <a:pt x="78867" y="69723"/>
                  </a:moveTo>
                  <a:cubicBezTo>
                    <a:pt x="86182" y="69723"/>
                    <a:pt x="92049" y="73304"/>
                    <a:pt x="96469" y="80467"/>
                  </a:cubicBezTo>
                  <a:cubicBezTo>
                    <a:pt x="99212" y="85039"/>
                    <a:pt x="100584" y="90221"/>
                    <a:pt x="100584" y="96012"/>
                  </a:cubicBezTo>
                  <a:cubicBezTo>
                    <a:pt x="100584" y="107442"/>
                    <a:pt x="96393" y="120396"/>
                    <a:pt x="88011" y="134874"/>
                  </a:cubicBezTo>
                  <a:lnTo>
                    <a:pt x="93726" y="140589"/>
                  </a:lnTo>
                  <a:cubicBezTo>
                    <a:pt x="111252" y="130683"/>
                    <a:pt x="122682" y="125730"/>
                    <a:pt x="128016" y="125730"/>
                  </a:cubicBezTo>
                  <a:cubicBezTo>
                    <a:pt x="136093" y="125882"/>
                    <a:pt x="142798" y="127635"/>
                    <a:pt x="148132" y="130988"/>
                  </a:cubicBezTo>
                  <a:cubicBezTo>
                    <a:pt x="154533" y="135103"/>
                    <a:pt x="157734" y="140970"/>
                    <a:pt x="157734" y="148590"/>
                  </a:cubicBezTo>
                  <a:cubicBezTo>
                    <a:pt x="157734" y="151943"/>
                    <a:pt x="156591" y="156705"/>
                    <a:pt x="154305" y="162877"/>
                  </a:cubicBezTo>
                  <a:cubicBezTo>
                    <a:pt x="152019" y="169050"/>
                    <a:pt x="150876" y="173812"/>
                    <a:pt x="150876" y="177165"/>
                  </a:cubicBezTo>
                  <a:cubicBezTo>
                    <a:pt x="150876" y="179299"/>
                    <a:pt x="151638" y="182347"/>
                    <a:pt x="153162" y="186309"/>
                  </a:cubicBezTo>
                  <a:cubicBezTo>
                    <a:pt x="146304" y="182651"/>
                    <a:pt x="142875" y="176174"/>
                    <a:pt x="142875" y="166878"/>
                  </a:cubicBezTo>
                  <a:cubicBezTo>
                    <a:pt x="142875" y="159258"/>
                    <a:pt x="140398" y="152781"/>
                    <a:pt x="135445" y="147447"/>
                  </a:cubicBezTo>
                  <a:cubicBezTo>
                    <a:pt x="130492" y="142113"/>
                    <a:pt x="124206" y="139446"/>
                    <a:pt x="116586" y="139446"/>
                  </a:cubicBezTo>
                  <a:cubicBezTo>
                    <a:pt x="107442" y="139446"/>
                    <a:pt x="97536" y="143256"/>
                    <a:pt x="86868" y="150876"/>
                  </a:cubicBezTo>
                  <a:lnTo>
                    <a:pt x="77724" y="141732"/>
                  </a:lnTo>
                  <a:cubicBezTo>
                    <a:pt x="86106" y="131674"/>
                    <a:pt x="90297" y="122149"/>
                    <a:pt x="90297" y="113157"/>
                  </a:cubicBezTo>
                  <a:cubicBezTo>
                    <a:pt x="90297" y="105994"/>
                    <a:pt x="88239" y="99631"/>
                    <a:pt x="84124" y="94069"/>
                  </a:cubicBezTo>
                  <a:cubicBezTo>
                    <a:pt x="80010" y="88506"/>
                    <a:pt x="74447" y="85725"/>
                    <a:pt x="67437" y="85725"/>
                  </a:cubicBezTo>
                  <a:cubicBezTo>
                    <a:pt x="66522" y="85725"/>
                    <a:pt x="65189" y="85915"/>
                    <a:pt x="63436" y="86296"/>
                  </a:cubicBezTo>
                  <a:cubicBezTo>
                    <a:pt x="61684" y="86677"/>
                    <a:pt x="60350" y="86868"/>
                    <a:pt x="59436" y="86868"/>
                  </a:cubicBezTo>
                  <a:cubicBezTo>
                    <a:pt x="50596" y="86868"/>
                    <a:pt x="44881" y="83439"/>
                    <a:pt x="42291" y="76581"/>
                  </a:cubicBezTo>
                  <a:cubicBezTo>
                    <a:pt x="44729" y="78105"/>
                    <a:pt x="47396" y="78867"/>
                    <a:pt x="50292" y="78867"/>
                  </a:cubicBezTo>
                  <a:cubicBezTo>
                    <a:pt x="52882" y="78867"/>
                    <a:pt x="55549" y="78105"/>
                    <a:pt x="58293" y="76581"/>
                  </a:cubicBezTo>
                  <a:cubicBezTo>
                    <a:pt x="66370" y="72009"/>
                    <a:pt x="73228" y="69723"/>
                    <a:pt x="78867" y="69723"/>
                  </a:cubicBezTo>
                  <a:close/>
                  <a:moveTo>
                    <a:pt x="169164" y="54864"/>
                  </a:moveTo>
                  <a:lnTo>
                    <a:pt x="171450" y="57150"/>
                  </a:lnTo>
                  <a:lnTo>
                    <a:pt x="164592" y="74295"/>
                  </a:lnTo>
                  <a:cubicBezTo>
                    <a:pt x="158648" y="89230"/>
                    <a:pt x="151409" y="99517"/>
                    <a:pt x="142875" y="105156"/>
                  </a:cubicBezTo>
                  <a:lnTo>
                    <a:pt x="93954" y="137389"/>
                  </a:lnTo>
                  <a:lnTo>
                    <a:pt x="90754" y="134417"/>
                  </a:lnTo>
                  <a:lnTo>
                    <a:pt x="124587" y="82296"/>
                  </a:lnTo>
                  <a:cubicBezTo>
                    <a:pt x="129311" y="74981"/>
                    <a:pt x="138074" y="68504"/>
                    <a:pt x="150876" y="62865"/>
                  </a:cubicBezTo>
                  <a:close/>
                  <a:moveTo>
                    <a:pt x="18288" y="0"/>
                  </a:moveTo>
                  <a:lnTo>
                    <a:pt x="25146" y="0"/>
                  </a:lnTo>
                  <a:lnTo>
                    <a:pt x="25146" y="117729"/>
                  </a:lnTo>
                  <a:cubicBezTo>
                    <a:pt x="25146" y="124892"/>
                    <a:pt x="27394" y="131064"/>
                    <a:pt x="31889" y="136246"/>
                  </a:cubicBezTo>
                  <a:cubicBezTo>
                    <a:pt x="36385" y="141427"/>
                    <a:pt x="42138" y="144018"/>
                    <a:pt x="49149" y="144018"/>
                  </a:cubicBezTo>
                  <a:cubicBezTo>
                    <a:pt x="52044" y="144018"/>
                    <a:pt x="55473" y="143256"/>
                    <a:pt x="59436" y="141732"/>
                  </a:cubicBezTo>
                  <a:lnTo>
                    <a:pt x="65151" y="147447"/>
                  </a:lnTo>
                  <a:cubicBezTo>
                    <a:pt x="59969" y="150495"/>
                    <a:pt x="55016" y="152019"/>
                    <a:pt x="50292" y="152019"/>
                  </a:cubicBezTo>
                  <a:cubicBezTo>
                    <a:pt x="41300" y="152019"/>
                    <a:pt x="33718" y="149085"/>
                    <a:pt x="27546" y="143218"/>
                  </a:cubicBezTo>
                  <a:cubicBezTo>
                    <a:pt x="21374" y="137350"/>
                    <a:pt x="18288" y="129997"/>
                    <a:pt x="18288" y="121158"/>
                  </a:cubicBezTo>
                  <a:close/>
                  <a:moveTo>
                    <a:pt x="0" y="0"/>
                  </a:moveTo>
                  <a:lnTo>
                    <a:pt x="6858" y="0"/>
                  </a:lnTo>
                  <a:lnTo>
                    <a:pt x="6858" y="221742"/>
                  </a:lnTo>
                  <a:lnTo>
                    <a:pt x="228600" y="221742"/>
                  </a:lnTo>
                  <a:lnTo>
                    <a:pt x="228600" y="228600"/>
                  </a:lnTo>
                  <a:lnTo>
                    <a:pt x="0" y="228600"/>
                  </a:ln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p>
          </p:txBody>
        </p:sp>
        <p:sp>
          <p:nvSpPr>
            <p:cNvPr id="12" name="TextBox 11">
              <a:extLst>
                <a:ext uri="{FF2B5EF4-FFF2-40B4-BE49-F238E27FC236}">
                  <a16:creationId xmlns:a16="http://schemas.microsoft.com/office/drawing/2014/main" id="{D253E4B1-140A-43BB-BE92-D7479FBD1DD7}"/>
                </a:ext>
              </a:extLst>
            </p:cNvPr>
            <p:cNvSpPr txBox="1"/>
            <p:nvPr/>
          </p:nvSpPr>
          <p:spPr>
            <a:xfrm>
              <a:off x="11913870" y="2418442"/>
              <a:ext cx="274320" cy="2286000"/>
            </a:xfrm>
            <a:custGeom>
              <a:avLst/>
              <a:gdLst/>
              <a:ahLst/>
              <a:cxnLst/>
              <a:rect l="l" t="t" r="r" b="b"/>
              <a:pathLst>
                <a:path w="341087" h="2595265">
                  <a:moveTo>
                    <a:pt x="217463" y="2508397"/>
                  </a:moveTo>
                  <a:cubicBezTo>
                    <a:pt x="221527" y="2515306"/>
                    <a:pt x="223559" y="2521910"/>
                    <a:pt x="223559" y="2528209"/>
                  </a:cubicBezTo>
                  <a:cubicBezTo>
                    <a:pt x="223559" y="2540198"/>
                    <a:pt x="219647" y="2550307"/>
                    <a:pt x="211824" y="2558537"/>
                  </a:cubicBezTo>
                  <a:cubicBezTo>
                    <a:pt x="204001" y="2566766"/>
                    <a:pt x="194196" y="2570881"/>
                    <a:pt x="182411" y="2570881"/>
                  </a:cubicBezTo>
                  <a:lnTo>
                    <a:pt x="20867" y="2570881"/>
                  </a:lnTo>
                  <a:lnTo>
                    <a:pt x="20867" y="2561737"/>
                  </a:lnTo>
                  <a:lnTo>
                    <a:pt x="177839" y="2561737"/>
                  </a:lnTo>
                  <a:cubicBezTo>
                    <a:pt x="187389" y="2561737"/>
                    <a:pt x="195619" y="2558740"/>
                    <a:pt x="202527" y="2552746"/>
                  </a:cubicBezTo>
                  <a:cubicBezTo>
                    <a:pt x="209436" y="2546751"/>
                    <a:pt x="212891" y="2539080"/>
                    <a:pt x="212891" y="2529733"/>
                  </a:cubicBezTo>
                  <a:cubicBezTo>
                    <a:pt x="212891" y="2525872"/>
                    <a:pt x="211875" y="2521300"/>
                    <a:pt x="209843" y="2516017"/>
                  </a:cubicBezTo>
                  <a:close/>
                  <a:moveTo>
                    <a:pt x="245504" y="2507178"/>
                  </a:moveTo>
                  <a:lnTo>
                    <a:pt x="267755" y="2520589"/>
                  </a:lnTo>
                  <a:cubicBezTo>
                    <a:pt x="286449" y="2531765"/>
                    <a:pt x="296609" y="2541925"/>
                    <a:pt x="298235" y="2551069"/>
                  </a:cubicBezTo>
                  <a:cubicBezTo>
                    <a:pt x="299251" y="2556759"/>
                    <a:pt x="301384" y="2562550"/>
                    <a:pt x="304635" y="2568443"/>
                  </a:cubicBezTo>
                  <a:lnTo>
                    <a:pt x="301283" y="2571491"/>
                  </a:lnTo>
                  <a:cubicBezTo>
                    <a:pt x="297219" y="2568036"/>
                    <a:pt x="291631" y="2565700"/>
                    <a:pt x="284519" y="2564480"/>
                  </a:cubicBezTo>
                  <a:cubicBezTo>
                    <a:pt x="274359" y="2561432"/>
                    <a:pt x="263691" y="2550866"/>
                    <a:pt x="252515" y="2532781"/>
                  </a:cubicBezTo>
                  <a:lnTo>
                    <a:pt x="240323" y="2512969"/>
                  </a:lnTo>
                  <a:close/>
                  <a:moveTo>
                    <a:pt x="182411" y="2488585"/>
                  </a:moveTo>
                  <a:cubicBezTo>
                    <a:pt x="190742" y="2488788"/>
                    <a:pt x="198362" y="2491328"/>
                    <a:pt x="205271" y="2496205"/>
                  </a:cubicBezTo>
                  <a:lnTo>
                    <a:pt x="199175" y="2503825"/>
                  </a:lnTo>
                  <a:cubicBezTo>
                    <a:pt x="194298" y="2500777"/>
                    <a:pt x="189218" y="2499253"/>
                    <a:pt x="183935" y="2499253"/>
                  </a:cubicBezTo>
                  <a:cubicBezTo>
                    <a:pt x="178448" y="2499253"/>
                    <a:pt x="173775" y="2501184"/>
                    <a:pt x="169914" y="2505044"/>
                  </a:cubicBezTo>
                  <a:cubicBezTo>
                    <a:pt x="166053" y="2508905"/>
                    <a:pt x="164123" y="2513579"/>
                    <a:pt x="164123" y="2519065"/>
                  </a:cubicBezTo>
                  <a:cubicBezTo>
                    <a:pt x="164123" y="2523536"/>
                    <a:pt x="165342" y="2527701"/>
                    <a:pt x="167780" y="2531562"/>
                  </a:cubicBezTo>
                  <a:cubicBezTo>
                    <a:pt x="170219" y="2535423"/>
                    <a:pt x="173571" y="2537353"/>
                    <a:pt x="177839" y="2537353"/>
                  </a:cubicBezTo>
                  <a:cubicBezTo>
                    <a:pt x="184951" y="2537353"/>
                    <a:pt x="188507" y="2534305"/>
                    <a:pt x="188507" y="2528209"/>
                  </a:cubicBezTo>
                  <a:cubicBezTo>
                    <a:pt x="188507" y="2523129"/>
                    <a:pt x="185967" y="2520589"/>
                    <a:pt x="180887" y="2520589"/>
                  </a:cubicBezTo>
                  <a:cubicBezTo>
                    <a:pt x="177839" y="2520589"/>
                    <a:pt x="175299" y="2522621"/>
                    <a:pt x="173267" y="2526685"/>
                  </a:cubicBezTo>
                  <a:cubicBezTo>
                    <a:pt x="173267" y="2517541"/>
                    <a:pt x="176823" y="2512969"/>
                    <a:pt x="183935" y="2512969"/>
                  </a:cubicBezTo>
                  <a:cubicBezTo>
                    <a:pt x="187999" y="2512969"/>
                    <a:pt x="191301" y="2514493"/>
                    <a:pt x="193841" y="2517541"/>
                  </a:cubicBezTo>
                  <a:cubicBezTo>
                    <a:pt x="196381" y="2520589"/>
                    <a:pt x="197651" y="2524145"/>
                    <a:pt x="197651" y="2528209"/>
                  </a:cubicBezTo>
                  <a:cubicBezTo>
                    <a:pt x="197651" y="2533899"/>
                    <a:pt x="195517" y="2538623"/>
                    <a:pt x="191250" y="2542382"/>
                  </a:cubicBezTo>
                  <a:cubicBezTo>
                    <a:pt x="186983" y="2546142"/>
                    <a:pt x="182004" y="2548021"/>
                    <a:pt x="176315" y="2548021"/>
                  </a:cubicBezTo>
                  <a:cubicBezTo>
                    <a:pt x="169203" y="2548021"/>
                    <a:pt x="163361" y="2545278"/>
                    <a:pt x="158789" y="2539792"/>
                  </a:cubicBezTo>
                  <a:cubicBezTo>
                    <a:pt x="154217" y="2534305"/>
                    <a:pt x="151931" y="2527904"/>
                    <a:pt x="151931" y="2520589"/>
                  </a:cubicBezTo>
                  <a:cubicBezTo>
                    <a:pt x="151931" y="2511648"/>
                    <a:pt x="154775" y="2504028"/>
                    <a:pt x="160465" y="2497729"/>
                  </a:cubicBezTo>
                  <a:cubicBezTo>
                    <a:pt x="166155" y="2491430"/>
                    <a:pt x="173470" y="2488382"/>
                    <a:pt x="182411" y="2488585"/>
                  </a:cubicBezTo>
                  <a:close/>
                  <a:moveTo>
                    <a:pt x="295187" y="2485537"/>
                  </a:moveTo>
                  <a:cubicBezTo>
                    <a:pt x="299251" y="2489601"/>
                    <a:pt x="301283" y="2494173"/>
                    <a:pt x="301283" y="2499253"/>
                  </a:cubicBezTo>
                  <a:cubicBezTo>
                    <a:pt x="301283" y="2504333"/>
                    <a:pt x="299301" y="2508397"/>
                    <a:pt x="295339" y="2511445"/>
                  </a:cubicBezTo>
                  <a:cubicBezTo>
                    <a:pt x="291377" y="2514493"/>
                    <a:pt x="286754" y="2516017"/>
                    <a:pt x="281471" y="2516017"/>
                  </a:cubicBezTo>
                  <a:cubicBezTo>
                    <a:pt x="272123" y="2516017"/>
                    <a:pt x="260439" y="2511953"/>
                    <a:pt x="246419" y="2503825"/>
                  </a:cubicBezTo>
                  <a:lnTo>
                    <a:pt x="235751" y="2512969"/>
                  </a:lnTo>
                  <a:cubicBezTo>
                    <a:pt x="245911" y="2527396"/>
                    <a:pt x="250991" y="2539080"/>
                    <a:pt x="250991" y="2548021"/>
                  </a:cubicBezTo>
                  <a:cubicBezTo>
                    <a:pt x="250991" y="2554320"/>
                    <a:pt x="248552" y="2559451"/>
                    <a:pt x="243675" y="2563414"/>
                  </a:cubicBezTo>
                  <a:cubicBezTo>
                    <a:pt x="238799" y="2567376"/>
                    <a:pt x="233109" y="2569357"/>
                    <a:pt x="226607" y="2569357"/>
                  </a:cubicBezTo>
                  <a:cubicBezTo>
                    <a:pt x="218072" y="2569357"/>
                    <a:pt x="211976" y="2567833"/>
                    <a:pt x="208319" y="2564785"/>
                  </a:cubicBezTo>
                  <a:cubicBezTo>
                    <a:pt x="215431" y="2563566"/>
                    <a:pt x="221527" y="2561026"/>
                    <a:pt x="226607" y="2557165"/>
                  </a:cubicBezTo>
                  <a:cubicBezTo>
                    <a:pt x="232703" y="2552492"/>
                    <a:pt x="235751" y="2546904"/>
                    <a:pt x="235751" y="2540401"/>
                  </a:cubicBezTo>
                  <a:cubicBezTo>
                    <a:pt x="235547" y="2532476"/>
                    <a:pt x="230975" y="2520284"/>
                    <a:pt x="222035" y="2503825"/>
                  </a:cubicBezTo>
                  <a:lnTo>
                    <a:pt x="234227" y="2491633"/>
                  </a:lnTo>
                  <a:cubicBezTo>
                    <a:pt x="251702" y="2499761"/>
                    <a:pt x="264402" y="2503825"/>
                    <a:pt x="272327" y="2503825"/>
                  </a:cubicBezTo>
                  <a:cubicBezTo>
                    <a:pt x="278016" y="2503825"/>
                    <a:pt x="283249" y="2502149"/>
                    <a:pt x="288024" y="2498796"/>
                  </a:cubicBezTo>
                  <a:cubicBezTo>
                    <a:pt x="292799" y="2495443"/>
                    <a:pt x="295187" y="2491024"/>
                    <a:pt x="295187" y="2485537"/>
                  </a:cubicBezTo>
                  <a:close/>
                  <a:moveTo>
                    <a:pt x="240323" y="2467249"/>
                  </a:moveTo>
                  <a:lnTo>
                    <a:pt x="247638" y="2474260"/>
                  </a:lnTo>
                  <a:lnTo>
                    <a:pt x="204356" y="2516322"/>
                  </a:lnTo>
                  <a:lnTo>
                    <a:pt x="197651" y="2508397"/>
                  </a:lnTo>
                  <a:close/>
                  <a:moveTo>
                    <a:pt x="250991" y="2421529"/>
                  </a:moveTo>
                  <a:cubicBezTo>
                    <a:pt x="257899" y="2421529"/>
                    <a:pt x="263945" y="2423866"/>
                    <a:pt x="269126" y="2428540"/>
                  </a:cubicBezTo>
                  <a:cubicBezTo>
                    <a:pt x="274308" y="2433213"/>
                    <a:pt x="276899" y="2439004"/>
                    <a:pt x="276899" y="2445913"/>
                  </a:cubicBezTo>
                  <a:cubicBezTo>
                    <a:pt x="276899" y="2451603"/>
                    <a:pt x="275019" y="2456429"/>
                    <a:pt x="271260" y="2460391"/>
                  </a:cubicBezTo>
                  <a:cubicBezTo>
                    <a:pt x="267501" y="2464354"/>
                    <a:pt x="262776" y="2466335"/>
                    <a:pt x="257087" y="2466335"/>
                  </a:cubicBezTo>
                  <a:cubicBezTo>
                    <a:pt x="252616" y="2466335"/>
                    <a:pt x="248959" y="2464811"/>
                    <a:pt x="246114" y="2461763"/>
                  </a:cubicBezTo>
                  <a:cubicBezTo>
                    <a:pt x="243269" y="2458715"/>
                    <a:pt x="241847" y="2454956"/>
                    <a:pt x="241847" y="2450485"/>
                  </a:cubicBezTo>
                  <a:cubicBezTo>
                    <a:pt x="241847" y="2444389"/>
                    <a:pt x="244895" y="2441341"/>
                    <a:pt x="250991" y="2441341"/>
                  </a:cubicBezTo>
                  <a:cubicBezTo>
                    <a:pt x="253632" y="2441748"/>
                    <a:pt x="255664" y="2442764"/>
                    <a:pt x="257087" y="2444389"/>
                  </a:cubicBezTo>
                  <a:cubicBezTo>
                    <a:pt x="253023" y="2444389"/>
                    <a:pt x="250991" y="2446421"/>
                    <a:pt x="250991" y="2450485"/>
                  </a:cubicBezTo>
                  <a:cubicBezTo>
                    <a:pt x="250991" y="2455565"/>
                    <a:pt x="253531" y="2458105"/>
                    <a:pt x="258611" y="2458105"/>
                  </a:cubicBezTo>
                  <a:cubicBezTo>
                    <a:pt x="264707" y="2458105"/>
                    <a:pt x="267755" y="2454041"/>
                    <a:pt x="267755" y="2445913"/>
                  </a:cubicBezTo>
                  <a:cubicBezTo>
                    <a:pt x="267755" y="2441240"/>
                    <a:pt x="265926" y="2437531"/>
                    <a:pt x="262268" y="2434788"/>
                  </a:cubicBezTo>
                  <a:cubicBezTo>
                    <a:pt x="258611" y="2432045"/>
                    <a:pt x="254343" y="2430673"/>
                    <a:pt x="249467" y="2430673"/>
                  </a:cubicBezTo>
                  <a:cubicBezTo>
                    <a:pt x="243980" y="2430673"/>
                    <a:pt x="239307" y="2432604"/>
                    <a:pt x="235446" y="2436464"/>
                  </a:cubicBezTo>
                  <a:cubicBezTo>
                    <a:pt x="231585" y="2440325"/>
                    <a:pt x="229655" y="2444999"/>
                    <a:pt x="229655" y="2450485"/>
                  </a:cubicBezTo>
                  <a:cubicBezTo>
                    <a:pt x="229655" y="2456378"/>
                    <a:pt x="231179" y="2461966"/>
                    <a:pt x="234227" y="2467249"/>
                  </a:cubicBezTo>
                  <a:lnTo>
                    <a:pt x="226607" y="2474869"/>
                  </a:lnTo>
                  <a:cubicBezTo>
                    <a:pt x="221527" y="2465725"/>
                    <a:pt x="218987" y="2458613"/>
                    <a:pt x="218987" y="2453533"/>
                  </a:cubicBezTo>
                  <a:cubicBezTo>
                    <a:pt x="218987" y="2444592"/>
                    <a:pt x="222085" y="2437023"/>
                    <a:pt x="228283" y="2430826"/>
                  </a:cubicBezTo>
                  <a:cubicBezTo>
                    <a:pt x="234481" y="2424628"/>
                    <a:pt x="242050" y="2421529"/>
                    <a:pt x="250991" y="2421529"/>
                  </a:cubicBezTo>
                  <a:close/>
                  <a:moveTo>
                    <a:pt x="218987" y="2384953"/>
                  </a:moveTo>
                  <a:cubicBezTo>
                    <a:pt x="223457" y="2384953"/>
                    <a:pt x="229807" y="2386477"/>
                    <a:pt x="238037" y="2389525"/>
                  </a:cubicBezTo>
                  <a:cubicBezTo>
                    <a:pt x="246266" y="2392573"/>
                    <a:pt x="252616" y="2394097"/>
                    <a:pt x="257087" y="2394097"/>
                  </a:cubicBezTo>
                  <a:cubicBezTo>
                    <a:pt x="259931" y="2394097"/>
                    <a:pt x="263995" y="2393081"/>
                    <a:pt x="269279" y="2391049"/>
                  </a:cubicBezTo>
                  <a:cubicBezTo>
                    <a:pt x="264402" y="2400193"/>
                    <a:pt x="255766" y="2404765"/>
                    <a:pt x="243371" y="2404765"/>
                  </a:cubicBezTo>
                  <a:cubicBezTo>
                    <a:pt x="233211" y="2404765"/>
                    <a:pt x="224575" y="2408067"/>
                    <a:pt x="217463" y="2414671"/>
                  </a:cubicBezTo>
                  <a:cubicBezTo>
                    <a:pt x="210351" y="2421275"/>
                    <a:pt x="206795" y="2429657"/>
                    <a:pt x="206795" y="2439817"/>
                  </a:cubicBezTo>
                  <a:cubicBezTo>
                    <a:pt x="206795" y="2452009"/>
                    <a:pt x="211875" y="2465217"/>
                    <a:pt x="222035" y="2479441"/>
                  </a:cubicBezTo>
                  <a:lnTo>
                    <a:pt x="209843" y="2491633"/>
                  </a:lnTo>
                  <a:cubicBezTo>
                    <a:pt x="196431" y="2480457"/>
                    <a:pt x="183731" y="2474869"/>
                    <a:pt x="171743" y="2474869"/>
                  </a:cubicBezTo>
                  <a:cubicBezTo>
                    <a:pt x="162599" y="2474869"/>
                    <a:pt x="154369" y="2477612"/>
                    <a:pt x="147054" y="2483099"/>
                  </a:cubicBezTo>
                  <a:cubicBezTo>
                    <a:pt x="139129" y="2488992"/>
                    <a:pt x="135167" y="2496408"/>
                    <a:pt x="135167" y="2505349"/>
                  </a:cubicBezTo>
                  <a:cubicBezTo>
                    <a:pt x="135167" y="2506568"/>
                    <a:pt x="135421" y="2508346"/>
                    <a:pt x="135929" y="2510683"/>
                  </a:cubicBezTo>
                  <a:cubicBezTo>
                    <a:pt x="136437" y="2513020"/>
                    <a:pt x="136691" y="2514798"/>
                    <a:pt x="136691" y="2516017"/>
                  </a:cubicBezTo>
                  <a:cubicBezTo>
                    <a:pt x="136691" y="2527803"/>
                    <a:pt x="132119" y="2535423"/>
                    <a:pt x="122975" y="2538877"/>
                  </a:cubicBezTo>
                  <a:cubicBezTo>
                    <a:pt x="125007" y="2535626"/>
                    <a:pt x="126023" y="2532070"/>
                    <a:pt x="126023" y="2528209"/>
                  </a:cubicBezTo>
                  <a:cubicBezTo>
                    <a:pt x="126023" y="2524755"/>
                    <a:pt x="125007" y="2521199"/>
                    <a:pt x="122975" y="2517541"/>
                  </a:cubicBezTo>
                  <a:cubicBezTo>
                    <a:pt x="116879" y="2506772"/>
                    <a:pt x="113831" y="2497628"/>
                    <a:pt x="113831" y="2490109"/>
                  </a:cubicBezTo>
                  <a:cubicBezTo>
                    <a:pt x="113831" y="2481372"/>
                    <a:pt x="117590" y="2474260"/>
                    <a:pt x="125108" y="2468773"/>
                  </a:cubicBezTo>
                  <a:cubicBezTo>
                    <a:pt x="132017" y="2463693"/>
                    <a:pt x="139942" y="2461153"/>
                    <a:pt x="148883" y="2461153"/>
                  </a:cubicBezTo>
                  <a:cubicBezTo>
                    <a:pt x="164123" y="2461153"/>
                    <a:pt x="181395" y="2466741"/>
                    <a:pt x="200699" y="2477917"/>
                  </a:cubicBezTo>
                  <a:lnTo>
                    <a:pt x="208319" y="2470297"/>
                  </a:lnTo>
                  <a:cubicBezTo>
                    <a:pt x="195111" y="2447539"/>
                    <a:pt x="188507" y="2432299"/>
                    <a:pt x="188507" y="2424577"/>
                  </a:cubicBezTo>
                  <a:cubicBezTo>
                    <a:pt x="188507" y="2413604"/>
                    <a:pt x="190843" y="2404562"/>
                    <a:pt x="195517" y="2397450"/>
                  </a:cubicBezTo>
                  <a:cubicBezTo>
                    <a:pt x="200800" y="2389119"/>
                    <a:pt x="208623" y="2384953"/>
                    <a:pt x="218987" y="2384953"/>
                  </a:cubicBezTo>
                  <a:close/>
                  <a:moveTo>
                    <a:pt x="97067" y="2366665"/>
                  </a:moveTo>
                  <a:lnTo>
                    <a:pt x="119927" y="2375809"/>
                  </a:lnTo>
                  <a:cubicBezTo>
                    <a:pt x="139840" y="2383734"/>
                    <a:pt x="153556" y="2393386"/>
                    <a:pt x="161075" y="2404765"/>
                  </a:cubicBezTo>
                  <a:lnTo>
                    <a:pt x="204051" y="2469992"/>
                  </a:lnTo>
                  <a:lnTo>
                    <a:pt x="200089" y="2474260"/>
                  </a:lnTo>
                  <a:lnTo>
                    <a:pt x="130595" y="2429149"/>
                  </a:lnTo>
                  <a:cubicBezTo>
                    <a:pt x="120841" y="2422850"/>
                    <a:pt x="112205" y="2411166"/>
                    <a:pt x="104687" y="2394097"/>
                  </a:cubicBezTo>
                  <a:lnTo>
                    <a:pt x="94019" y="2369713"/>
                  </a:lnTo>
                  <a:close/>
                  <a:moveTo>
                    <a:pt x="316523" y="2290465"/>
                  </a:moveTo>
                  <a:lnTo>
                    <a:pt x="325667" y="2290465"/>
                  </a:lnTo>
                  <a:lnTo>
                    <a:pt x="325667" y="2595265"/>
                  </a:lnTo>
                  <a:lnTo>
                    <a:pt x="20867" y="2595265"/>
                  </a:lnTo>
                  <a:lnTo>
                    <a:pt x="20867" y="2586121"/>
                  </a:lnTo>
                  <a:lnTo>
                    <a:pt x="316523" y="2586121"/>
                  </a:lnTo>
                  <a:close/>
                  <a:moveTo>
                    <a:pt x="292139" y="2290465"/>
                  </a:moveTo>
                  <a:lnTo>
                    <a:pt x="301283" y="2290465"/>
                  </a:lnTo>
                  <a:lnTo>
                    <a:pt x="301283" y="2441341"/>
                  </a:lnTo>
                  <a:cubicBezTo>
                    <a:pt x="301283" y="2454752"/>
                    <a:pt x="297320" y="2466538"/>
                    <a:pt x="289395" y="2476698"/>
                  </a:cubicBezTo>
                  <a:cubicBezTo>
                    <a:pt x="280861" y="2487671"/>
                    <a:pt x="270091" y="2493157"/>
                    <a:pt x="257087" y="2493157"/>
                  </a:cubicBezTo>
                  <a:cubicBezTo>
                    <a:pt x="254242" y="2493157"/>
                    <a:pt x="248654" y="2491633"/>
                    <a:pt x="240323" y="2488585"/>
                  </a:cubicBezTo>
                  <a:lnTo>
                    <a:pt x="247943" y="2479441"/>
                  </a:lnTo>
                  <a:cubicBezTo>
                    <a:pt x="254039" y="2480457"/>
                    <a:pt x="258103" y="2480965"/>
                    <a:pt x="260135" y="2480965"/>
                  </a:cubicBezTo>
                  <a:cubicBezTo>
                    <a:pt x="270091" y="2480965"/>
                    <a:pt x="278118" y="2475885"/>
                    <a:pt x="284214" y="2465725"/>
                  </a:cubicBezTo>
                  <a:cubicBezTo>
                    <a:pt x="289497" y="2456988"/>
                    <a:pt x="292139" y="2447336"/>
                    <a:pt x="292139" y="2436769"/>
                  </a:cubicBezTo>
                  <a:close/>
                  <a:moveTo>
                    <a:pt x="232883" y="2072827"/>
                  </a:moveTo>
                  <a:cubicBezTo>
                    <a:pt x="236947" y="2079736"/>
                    <a:pt x="238979" y="2086340"/>
                    <a:pt x="238979" y="2092639"/>
                  </a:cubicBezTo>
                  <a:cubicBezTo>
                    <a:pt x="238979" y="2104628"/>
                    <a:pt x="235067" y="2114737"/>
                    <a:pt x="227244" y="2122966"/>
                  </a:cubicBezTo>
                  <a:cubicBezTo>
                    <a:pt x="219421" y="2131196"/>
                    <a:pt x="209616" y="2135311"/>
                    <a:pt x="197831" y="2135311"/>
                  </a:cubicBezTo>
                  <a:lnTo>
                    <a:pt x="36287" y="2135311"/>
                  </a:lnTo>
                  <a:lnTo>
                    <a:pt x="36287" y="2126167"/>
                  </a:lnTo>
                  <a:lnTo>
                    <a:pt x="193259" y="2126167"/>
                  </a:lnTo>
                  <a:cubicBezTo>
                    <a:pt x="202809" y="2126167"/>
                    <a:pt x="211039" y="2123170"/>
                    <a:pt x="217947" y="2117175"/>
                  </a:cubicBezTo>
                  <a:cubicBezTo>
                    <a:pt x="224856" y="2111181"/>
                    <a:pt x="228311" y="2103510"/>
                    <a:pt x="228311" y="2094163"/>
                  </a:cubicBezTo>
                  <a:cubicBezTo>
                    <a:pt x="228311" y="2090302"/>
                    <a:pt x="227295" y="2085730"/>
                    <a:pt x="225263" y="2080447"/>
                  </a:cubicBezTo>
                  <a:close/>
                  <a:moveTo>
                    <a:pt x="260924" y="2071608"/>
                  </a:moveTo>
                  <a:lnTo>
                    <a:pt x="283175" y="2085019"/>
                  </a:lnTo>
                  <a:cubicBezTo>
                    <a:pt x="301869" y="2096195"/>
                    <a:pt x="312029" y="2106355"/>
                    <a:pt x="313655" y="2115499"/>
                  </a:cubicBezTo>
                  <a:cubicBezTo>
                    <a:pt x="314671" y="2121188"/>
                    <a:pt x="316804" y="2126980"/>
                    <a:pt x="320055" y="2132872"/>
                  </a:cubicBezTo>
                  <a:lnTo>
                    <a:pt x="316703" y="2135920"/>
                  </a:lnTo>
                  <a:cubicBezTo>
                    <a:pt x="312639" y="2132466"/>
                    <a:pt x="307051" y="2130129"/>
                    <a:pt x="299939" y="2128910"/>
                  </a:cubicBezTo>
                  <a:cubicBezTo>
                    <a:pt x="289779" y="2125862"/>
                    <a:pt x="279111" y="2115296"/>
                    <a:pt x="267935" y="2097211"/>
                  </a:cubicBezTo>
                  <a:lnTo>
                    <a:pt x="255743" y="2077399"/>
                  </a:lnTo>
                  <a:close/>
                  <a:moveTo>
                    <a:pt x="197831" y="2053015"/>
                  </a:moveTo>
                  <a:cubicBezTo>
                    <a:pt x="206162" y="2053218"/>
                    <a:pt x="213782" y="2055758"/>
                    <a:pt x="220691" y="2060635"/>
                  </a:cubicBezTo>
                  <a:lnTo>
                    <a:pt x="214595" y="2068255"/>
                  </a:lnTo>
                  <a:cubicBezTo>
                    <a:pt x="209718" y="2065207"/>
                    <a:pt x="204638" y="2063683"/>
                    <a:pt x="199355" y="2063683"/>
                  </a:cubicBezTo>
                  <a:cubicBezTo>
                    <a:pt x="193868" y="2063683"/>
                    <a:pt x="189195" y="2065613"/>
                    <a:pt x="185334" y="2069474"/>
                  </a:cubicBezTo>
                  <a:cubicBezTo>
                    <a:pt x="181473" y="2073335"/>
                    <a:pt x="179543" y="2078008"/>
                    <a:pt x="179543" y="2083495"/>
                  </a:cubicBezTo>
                  <a:cubicBezTo>
                    <a:pt x="179543" y="2087965"/>
                    <a:pt x="180762" y="2092131"/>
                    <a:pt x="183200" y="2095992"/>
                  </a:cubicBezTo>
                  <a:cubicBezTo>
                    <a:pt x="185639" y="2099852"/>
                    <a:pt x="188991" y="2101783"/>
                    <a:pt x="193259" y="2101783"/>
                  </a:cubicBezTo>
                  <a:cubicBezTo>
                    <a:pt x="200371" y="2101783"/>
                    <a:pt x="203927" y="2098735"/>
                    <a:pt x="203927" y="2092639"/>
                  </a:cubicBezTo>
                  <a:cubicBezTo>
                    <a:pt x="203927" y="2087559"/>
                    <a:pt x="201387" y="2085019"/>
                    <a:pt x="196307" y="2085019"/>
                  </a:cubicBezTo>
                  <a:cubicBezTo>
                    <a:pt x="193259" y="2085019"/>
                    <a:pt x="190719" y="2087051"/>
                    <a:pt x="188687" y="2091115"/>
                  </a:cubicBezTo>
                  <a:cubicBezTo>
                    <a:pt x="188687" y="2081971"/>
                    <a:pt x="192243" y="2077399"/>
                    <a:pt x="199355" y="2077399"/>
                  </a:cubicBezTo>
                  <a:cubicBezTo>
                    <a:pt x="203419" y="2077399"/>
                    <a:pt x="206721" y="2078923"/>
                    <a:pt x="209261" y="2081971"/>
                  </a:cubicBezTo>
                  <a:cubicBezTo>
                    <a:pt x="211801" y="2085019"/>
                    <a:pt x="213071" y="2088575"/>
                    <a:pt x="213071" y="2092639"/>
                  </a:cubicBezTo>
                  <a:cubicBezTo>
                    <a:pt x="213071" y="2098328"/>
                    <a:pt x="210937" y="2103053"/>
                    <a:pt x="206670" y="2106812"/>
                  </a:cubicBezTo>
                  <a:cubicBezTo>
                    <a:pt x="202403" y="2110571"/>
                    <a:pt x="197424" y="2112451"/>
                    <a:pt x="191735" y="2112451"/>
                  </a:cubicBezTo>
                  <a:cubicBezTo>
                    <a:pt x="184623" y="2112451"/>
                    <a:pt x="178781" y="2109708"/>
                    <a:pt x="174209" y="2104221"/>
                  </a:cubicBezTo>
                  <a:cubicBezTo>
                    <a:pt x="169637" y="2098735"/>
                    <a:pt x="167351" y="2092334"/>
                    <a:pt x="167351" y="2085019"/>
                  </a:cubicBezTo>
                  <a:cubicBezTo>
                    <a:pt x="167351" y="2076078"/>
                    <a:pt x="170195" y="2068458"/>
                    <a:pt x="175885" y="2062159"/>
                  </a:cubicBezTo>
                  <a:cubicBezTo>
                    <a:pt x="181575" y="2055860"/>
                    <a:pt x="188890" y="2052812"/>
                    <a:pt x="197831" y="2053015"/>
                  </a:cubicBezTo>
                  <a:close/>
                  <a:moveTo>
                    <a:pt x="310607" y="2049967"/>
                  </a:moveTo>
                  <a:cubicBezTo>
                    <a:pt x="314671" y="2054031"/>
                    <a:pt x="316703" y="2058603"/>
                    <a:pt x="316703" y="2063683"/>
                  </a:cubicBezTo>
                  <a:cubicBezTo>
                    <a:pt x="316703" y="2068763"/>
                    <a:pt x="314721" y="2072827"/>
                    <a:pt x="310759" y="2075875"/>
                  </a:cubicBezTo>
                  <a:cubicBezTo>
                    <a:pt x="306797" y="2078923"/>
                    <a:pt x="302174" y="2080447"/>
                    <a:pt x="296891" y="2080447"/>
                  </a:cubicBezTo>
                  <a:cubicBezTo>
                    <a:pt x="287543" y="2080447"/>
                    <a:pt x="275859" y="2076383"/>
                    <a:pt x="261839" y="2068255"/>
                  </a:cubicBezTo>
                  <a:lnTo>
                    <a:pt x="251171" y="2077399"/>
                  </a:lnTo>
                  <a:cubicBezTo>
                    <a:pt x="261331" y="2091826"/>
                    <a:pt x="266411" y="2103510"/>
                    <a:pt x="266411" y="2112451"/>
                  </a:cubicBezTo>
                  <a:cubicBezTo>
                    <a:pt x="266411" y="2118750"/>
                    <a:pt x="263972" y="2123881"/>
                    <a:pt x="259095" y="2127843"/>
                  </a:cubicBezTo>
                  <a:cubicBezTo>
                    <a:pt x="254219" y="2131806"/>
                    <a:pt x="248529" y="2133787"/>
                    <a:pt x="242027" y="2133787"/>
                  </a:cubicBezTo>
                  <a:cubicBezTo>
                    <a:pt x="233492" y="2133787"/>
                    <a:pt x="227396" y="2132263"/>
                    <a:pt x="223739" y="2129215"/>
                  </a:cubicBezTo>
                  <a:cubicBezTo>
                    <a:pt x="230851" y="2127996"/>
                    <a:pt x="236947" y="2125456"/>
                    <a:pt x="242027" y="2121595"/>
                  </a:cubicBezTo>
                  <a:cubicBezTo>
                    <a:pt x="248123" y="2116921"/>
                    <a:pt x="251171" y="2111333"/>
                    <a:pt x="251171" y="2104831"/>
                  </a:cubicBezTo>
                  <a:cubicBezTo>
                    <a:pt x="250967" y="2096906"/>
                    <a:pt x="246395" y="2084714"/>
                    <a:pt x="237455" y="2068255"/>
                  </a:cubicBezTo>
                  <a:lnTo>
                    <a:pt x="249647" y="2056063"/>
                  </a:lnTo>
                  <a:cubicBezTo>
                    <a:pt x="267122" y="2064191"/>
                    <a:pt x="279822" y="2068255"/>
                    <a:pt x="287747" y="2068255"/>
                  </a:cubicBezTo>
                  <a:cubicBezTo>
                    <a:pt x="293436" y="2068255"/>
                    <a:pt x="298669" y="2066578"/>
                    <a:pt x="303444" y="2063226"/>
                  </a:cubicBezTo>
                  <a:cubicBezTo>
                    <a:pt x="308219" y="2059873"/>
                    <a:pt x="310607" y="2055453"/>
                    <a:pt x="310607" y="2049967"/>
                  </a:cubicBezTo>
                  <a:close/>
                  <a:moveTo>
                    <a:pt x="255743" y="2031679"/>
                  </a:moveTo>
                  <a:lnTo>
                    <a:pt x="263058" y="2038689"/>
                  </a:lnTo>
                  <a:lnTo>
                    <a:pt x="219776" y="2080752"/>
                  </a:lnTo>
                  <a:lnTo>
                    <a:pt x="213071" y="2072827"/>
                  </a:lnTo>
                  <a:close/>
                  <a:moveTo>
                    <a:pt x="266411" y="1985959"/>
                  </a:moveTo>
                  <a:cubicBezTo>
                    <a:pt x="273319" y="1985959"/>
                    <a:pt x="279365" y="1988296"/>
                    <a:pt x="284546" y="1992969"/>
                  </a:cubicBezTo>
                  <a:cubicBezTo>
                    <a:pt x="289728" y="1997643"/>
                    <a:pt x="292319" y="2003434"/>
                    <a:pt x="292319" y="2010343"/>
                  </a:cubicBezTo>
                  <a:cubicBezTo>
                    <a:pt x="292319" y="2016032"/>
                    <a:pt x="290439" y="2020858"/>
                    <a:pt x="286680" y="2024821"/>
                  </a:cubicBezTo>
                  <a:cubicBezTo>
                    <a:pt x="282921" y="2028783"/>
                    <a:pt x="278196" y="2030764"/>
                    <a:pt x="272507" y="2030764"/>
                  </a:cubicBezTo>
                  <a:cubicBezTo>
                    <a:pt x="268036" y="2030764"/>
                    <a:pt x="264379" y="2029240"/>
                    <a:pt x="261534" y="2026192"/>
                  </a:cubicBezTo>
                  <a:cubicBezTo>
                    <a:pt x="258689" y="2023144"/>
                    <a:pt x="257267" y="2019385"/>
                    <a:pt x="257267" y="2014915"/>
                  </a:cubicBezTo>
                  <a:cubicBezTo>
                    <a:pt x="257267" y="2008819"/>
                    <a:pt x="260315" y="2005771"/>
                    <a:pt x="266411" y="2005771"/>
                  </a:cubicBezTo>
                  <a:cubicBezTo>
                    <a:pt x="269052" y="2006177"/>
                    <a:pt x="271084" y="2007193"/>
                    <a:pt x="272507" y="2008819"/>
                  </a:cubicBezTo>
                  <a:cubicBezTo>
                    <a:pt x="268443" y="2008819"/>
                    <a:pt x="266411" y="2010851"/>
                    <a:pt x="266411" y="2014915"/>
                  </a:cubicBezTo>
                  <a:cubicBezTo>
                    <a:pt x="266411" y="2019995"/>
                    <a:pt x="268951" y="2022535"/>
                    <a:pt x="274031" y="2022535"/>
                  </a:cubicBezTo>
                  <a:cubicBezTo>
                    <a:pt x="280127" y="2022535"/>
                    <a:pt x="283175" y="2018471"/>
                    <a:pt x="283175" y="2010343"/>
                  </a:cubicBezTo>
                  <a:cubicBezTo>
                    <a:pt x="283175" y="2005669"/>
                    <a:pt x="281346" y="2001961"/>
                    <a:pt x="277688" y="1999218"/>
                  </a:cubicBezTo>
                  <a:cubicBezTo>
                    <a:pt x="274031" y="1996474"/>
                    <a:pt x="269763" y="1995103"/>
                    <a:pt x="264887" y="1995103"/>
                  </a:cubicBezTo>
                  <a:cubicBezTo>
                    <a:pt x="259400" y="1995103"/>
                    <a:pt x="254727" y="1997033"/>
                    <a:pt x="250866" y="2000894"/>
                  </a:cubicBezTo>
                  <a:cubicBezTo>
                    <a:pt x="247005" y="2004755"/>
                    <a:pt x="245075" y="2009428"/>
                    <a:pt x="245075" y="2014915"/>
                  </a:cubicBezTo>
                  <a:cubicBezTo>
                    <a:pt x="245075" y="2020808"/>
                    <a:pt x="246599" y="2026396"/>
                    <a:pt x="249647" y="2031679"/>
                  </a:cubicBezTo>
                  <a:lnTo>
                    <a:pt x="242027" y="2039299"/>
                  </a:lnTo>
                  <a:cubicBezTo>
                    <a:pt x="236947" y="2030155"/>
                    <a:pt x="234407" y="2023043"/>
                    <a:pt x="234407" y="2017963"/>
                  </a:cubicBezTo>
                  <a:cubicBezTo>
                    <a:pt x="234407" y="2009022"/>
                    <a:pt x="237505" y="2001453"/>
                    <a:pt x="243703" y="1995255"/>
                  </a:cubicBezTo>
                  <a:cubicBezTo>
                    <a:pt x="249901" y="1989058"/>
                    <a:pt x="257470" y="1985959"/>
                    <a:pt x="266411" y="1985959"/>
                  </a:cubicBezTo>
                  <a:close/>
                  <a:moveTo>
                    <a:pt x="234407" y="1949383"/>
                  </a:moveTo>
                  <a:cubicBezTo>
                    <a:pt x="238877" y="1949383"/>
                    <a:pt x="245227" y="1950907"/>
                    <a:pt x="253457" y="1953955"/>
                  </a:cubicBezTo>
                  <a:cubicBezTo>
                    <a:pt x="261686" y="1957003"/>
                    <a:pt x="268036" y="1958527"/>
                    <a:pt x="272507" y="1958527"/>
                  </a:cubicBezTo>
                  <a:cubicBezTo>
                    <a:pt x="275351" y="1958527"/>
                    <a:pt x="279415" y="1957511"/>
                    <a:pt x="284699" y="1955479"/>
                  </a:cubicBezTo>
                  <a:cubicBezTo>
                    <a:pt x="279822" y="1964623"/>
                    <a:pt x="271186" y="1969195"/>
                    <a:pt x="258791" y="1969195"/>
                  </a:cubicBezTo>
                  <a:cubicBezTo>
                    <a:pt x="248631" y="1969195"/>
                    <a:pt x="239995" y="1972497"/>
                    <a:pt x="232883" y="1979101"/>
                  </a:cubicBezTo>
                  <a:cubicBezTo>
                    <a:pt x="225771" y="1985705"/>
                    <a:pt x="222215" y="1994087"/>
                    <a:pt x="222215" y="2004247"/>
                  </a:cubicBezTo>
                  <a:cubicBezTo>
                    <a:pt x="222215" y="2016439"/>
                    <a:pt x="227295" y="2029647"/>
                    <a:pt x="237455" y="2043871"/>
                  </a:cubicBezTo>
                  <a:lnTo>
                    <a:pt x="225263" y="2056063"/>
                  </a:lnTo>
                  <a:cubicBezTo>
                    <a:pt x="211851" y="2044887"/>
                    <a:pt x="199151" y="2039299"/>
                    <a:pt x="187163" y="2039299"/>
                  </a:cubicBezTo>
                  <a:cubicBezTo>
                    <a:pt x="178019" y="2039299"/>
                    <a:pt x="169789" y="2042042"/>
                    <a:pt x="162474" y="2047528"/>
                  </a:cubicBezTo>
                  <a:cubicBezTo>
                    <a:pt x="154549" y="2053421"/>
                    <a:pt x="150587" y="2060838"/>
                    <a:pt x="150587" y="2069779"/>
                  </a:cubicBezTo>
                  <a:cubicBezTo>
                    <a:pt x="150587" y="2070998"/>
                    <a:pt x="150841" y="2072776"/>
                    <a:pt x="151349" y="2075113"/>
                  </a:cubicBezTo>
                  <a:cubicBezTo>
                    <a:pt x="151857" y="2077450"/>
                    <a:pt x="152111" y="2079228"/>
                    <a:pt x="152111" y="2080447"/>
                  </a:cubicBezTo>
                  <a:cubicBezTo>
                    <a:pt x="152111" y="2092232"/>
                    <a:pt x="147539" y="2099852"/>
                    <a:pt x="138395" y="2103307"/>
                  </a:cubicBezTo>
                  <a:cubicBezTo>
                    <a:pt x="140427" y="2100056"/>
                    <a:pt x="141443" y="2096500"/>
                    <a:pt x="141443" y="2092639"/>
                  </a:cubicBezTo>
                  <a:cubicBezTo>
                    <a:pt x="141443" y="2089184"/>
                    <a:pt x="140427" y="2085628"/>
                    <a:pt x="138395" y="2081971"/>
                  </a:cubicBezTo>
                  <a:cubicBezTo>
                    <a:pt x="132299" y="2071201"/>
                    <a:pt x="129251" y="2062057"/>
                    <a:pt x="129251" y="2054539"/>
                  </a:cubicBezTo>
                  <a:cubicBezTo>
                    <a:pt x="129251" y="2045801"/>
                    <a:pt x="133010" y="2038689"/>
                    <a:pt x="140528" y="2033203"/>
                  </a:cubicBezTo>
                  <a:cubicBezTo>
                    <a:pt x="147437" y="2028123"/>
                    <a:pt x="155362" y="2025583"/>
                    <a:pt x="164303" y="2025583"/>
                  </a:cubicBezTo>
                  <a:cubicBezTo>
                    <a:pt x="179543" y="2025583"/>
                    <a:pt x="196815" y="2031171"/>
                    <a:pt x="216119" y="2042347"/>
                  </a:cubicBezTo>
                  <a:lnTo>
                    <a:pt x="223739" y="2034727"/>
                  </a:lnTo>
                  <a:cubicBezTo>
                    <a:pt x="210531" y="2011968"/>
                    <a:pt x="203927" y="1996728"/>
                    <a:pt x="203927" y="1989007"/>
                  </a:cubicBezTo>
                  <a:cubicBezTo>
                    <a:pt x="203927" y="1978034"/>
                    <a:pt x="206263" y="1968992"/>
                    <a:pt x="210937" y="1961880"/>
                  </a:cubicBezTo>
                  <a:cubicBezTo>
                    <a:pt x="216220" y="1953548"/>
                    <a:pt x="224043" y="1949383"/>
                    <a:pt x="234407" y="1949383"/>
                  </a:cubicBezTo>
                  <a:close/>
                  <a:moveTo>
                    <a:pt x="112487" y="1931095"/>
                  </a:moveTo>
                  <a:lnTo>
                    <a:pt x="135347" y="1940239"/>
                  </a:lnTo>
                  <a:cubicBezTo>
                    <a:pt x="155260" y="1948164"/>
                    <a:pt x="168976" y="1957816"/>
                    <a:pt x="176495" y="1969195"/>
                  </a:cubicBezTo>
                  <a:lnTo>
                    <a:pt x="219471" y="2034422"/>
                  </a:lnTo>
                  <a:lnTo>
                    <a:pt x="215509" y="2038689"/>
                  </a:lnTo>
                  <a:lnTo>
                    <a:pt x="146015" y="1993579"/>
                  </a:lnTo>
                  <a:cubicBezTo>
                    <a:pt x="136261" y="1987280"/>
                    <a:pt x="127625" y="1975596"/>
                    <a:pt x="120107" y="1958527"/>
                  </a:cubicBezTo>
                  <a:lnTo>
                    <a:pt x="109439" y="1934143"/>
                  </a:lnTo>
                  <a:close/>
                  <a:moveTo>
                    <a:pt x="331943" y="1854895"/>
                  </a:moveTo>
                  <a:lnTo>
                    <a:pt x="341087" y="1854895"/>
                  </a:lnTo>
                  <a:lnTo>
                    <a:pt x="341087" y="2159695"/>
                  </a:lnTo>
                  <a:lnTo>
                    <a:pt x="36287" y="2159695"/>
                  </a:lnTo>
                  <a:lnTo>
                    <a:pt x="36287" y="2150551"/>
                  </a:lnTo>
                  <a:lnTo>
                    <a:pt x="331943" y="2150551"/>
                  </a:lnTo>
                  <a:close/>
                  <a:moveTo>
                    <a:pt x="307559" y="1854895"/>
                  </a:moveTo>
                  <a:lnTo>
                    <a:pt x="316703" y="1854895"/>
                  </a:lnTo>
                  <a:lnTo>
                    <a:pt x="316703" y="2005771"/>
                  </a:lnTo>
                  <a:cubicBezTo>
                    <a:pt x="316703" y="2019182"/>
                    <a:pt x="312740" y="2030968"/>
                    <a:pt x="304815" y="2041128"/>
                  </a:cubicBezTo>
                  <a:cubicBezTo>
                    <a:pt x="296281" y="2052100"/>
                    <a:pt x="285511" y="2057587"/>
                    <a:pt x="272507" y="2057587"/>
                  </a:cubicBezTo>
                  <a:cubicBezTo>
                    <a:pt x="269662" y="2057587"/>
                    <a:pt x="264074" y="2056063"/>
                    <a:pt x="255743" y="2053015"/>
                  </a:cubicBezTo>
                  <a:lnTo>
                    <a:pt x="263363" y="2043871"/>
                  </a:lnTo>
                  <a:cubicBezTo>
                    <a:pt x="269459" y="2044887"/>
                    <a:pt x="273523" y="2045395"/>
                    <a:pt x="275555" y="2045395"/>
                  </a:cubicBezTo>
                  <a:cubicBezTo>
                    <a:pt x="285511" y="2045395"/>
                    <a:pt x="293538" y="2040315"/>
                    <a:pt x="299634" y="2030155"/>
                  </a:cubicBezTo>
                  <a:cubicBezTo>
                    <a:pt x="304917" y="2021417"/>
                    <a:pt x="307559" y="2011765"/>
                    <a:pt x="307559" y="2001199"/>
                  </a:cubicBezTo>
                  <a:close/>
                  <a:moveTo>
                    <a:pt x="196598" y="1611162"/>
                  </a:moveTo>
                  <a:cubicBezTo>
                    <a:pt x="200662" y="1618071"/>
                    <a:pt x="202694" y="1624675"/>
                    <a:pt x="202694" y="1630974"/>
                  </a:cubicBezTo>
                  <a:cubicBezTo>
                    <a:pt x="202694" y="1642963"/>
                    <a:pt x="198782" y="1653072"/>
                    <a:pt x="190959" y="1661301"/>
                  </a:cubicBezTo>
                  <a:cubicBezTo>
                    <a:pt x="183136" y="1669531"/>
                    <a:pt x="173331" y="1673646"/>
                    <a:pt x="161546" y="1673646"/>
                  </a:cubicBezTo>
                  <a:lnTo>
                    <a:pt x="2" y="1673646"/>
                  </a:lnTo>
                  <a:lnTo>
                    <a:pt x="2" y="1664502"/>
                  </a:lnTo>
                  <a:lnTo>
                    <a:pt x="156974" y="1664502"/>
                  </a:lnTo>
                  <a:cubicBezTo>
                    <a:pt x="166524" y="1664502"/>
                    <a:pt x="174754" y="1661505"/>
                    <a:pt x="181662" y="1655510"/>
                  </a:cubicBezTo>
                  <a:cubicBezTo>
                    <a:pt x="188571" y="1649516"/>
                    <a:pt x="192026" y="1641845"/>
                    <a:pt x="192026" y="1632498"/>
                  </a:cubicBezTo>
                  <a:cubicBezTo>
                    <a:pt x="192026" y="1628637"/>
                    <a:pt x="191010" y="1624065"/>
                    <a:pt x="188978" y="1618782"/>
                  </a:cubicBezTo>
                  <a:close/>
                  <a:moveTo>
                    <a:pt x="224639" y="1609943"/>
                  </a:moveTo>
                  <a:lnTo>
                    <a:pt x="246890" y="1623354"/>
                  </a:lnTo>
                  <a:cubicBezTo>
                    <a:pt x="265584" y="1634530"/>
                    <a:pt x="275744" y="1644690"/>
                    <a:pt x="277370" y="1653834"/>
                  </a:cubicBezTo>
                  <a:cubicBezTo>
                    <a:pt x="278386" y="1659523"/>
                    <a:pt x="280519" y="1665315"/>
                    <a:pt x="283770" y="1671207"/>
                  </a:cubicBezTo>
                  <a:lnTo>
                    <a:pt x="280418" y="1674255"/>
                  </a:lnTo>
                  <a:cubicBezTo>
                    <a:pt x="276354" y="1670801"/>
                    <a:pt x="270766" y="1668464"/>
                    <a:pt x="263654" y="1667245"/>
                  </a:cubicBezTo>
                  <a:cubicBezTo>
                    <a:pt x="253494" y="1664197"/>
                    <a:pt x="242826" y="1653631"/>
                    <a:pt x="231650" y="1635546"/>
                  </a:cubicBezTo>
                  <a:lnTo>
                    <a:pt x="219458" y="1615734"/>
                  </a:lnTo>
                  <a:close/>
                  <a:moveTo>
                    <a:pt x="161546" y="1591350"/>
                  </a:moveTo>
                  <a:cubicBezTo>
                    <a:pt x="169877" y="1591553"/>
                    <a:pt x="177497" y="1594093"/>
                    <a:pt x="184406" y="1598970"/>
                  </a:cubicBezTo>
                  <a:lnTo>
                    <a:pt x="178310" y="1606590"/>
                  </a:lnTo>
                  <a:cubicBezTo>
                    <a:pt x="173433" y="1603542"/>
                    <a:pt x="168353" y="1602018"/>
                    <a:pt x="163070" y="1602018"/>
                  </a:cubicBezTo>
                  <a:cubicBezTo>
                    <a:pt x="157583" y="1602018"/>
                    <a:pt x="152910" y="1603948"/>
                    <a:pt x="149049" y="1607809"/>
                  </a:cubicBezTo>
                  <a:cubicBezTo>
                    <a:pt x="145188" y="1611670"/>
                    <a:pt x="143258" y="1616343"/>
                    <a:pt x="143258" y="1621830"/>
                  </a:cubicBezTo>
                  <a:cubicBezTo>
                    <a:pt x="143258" y="1626300"/>
                    <a:pt x="144477" y="1630466"/>
                    <a:pt x="146915" y="1634327"/>
                  </a:cubicBezTo>
                  <a:cubicBezTo>
                    <a:pt x="149354" y="1638187"/>
                    <a:pt x="152706" y="1640118"/>
                    <a:pt x="156974" y="1640118"/>
                  </a:cubicBezTo>
                  <a:cubicBezTo>
                    <a:pt x="164086" y="1640118"/>
                    <a:pt x="167642" y="1637070"/>
                    <a:pt x="167642" y="1630974"/>
                  </a:cubicBezTo>
                  <a:cubicBezTo>
                    <a:pt x="167642" y="1625894"/>
                    <a:pt x="165102" y="1623354"/>
                    <a:pt x="160022" y="1623354"/>
                  </a:cubicBezTo>
                  <a:cubicBezTo>
                    <a:pt x="156974" y="1623354"/>
                    <a:pt x="154434" y="1625386"/>
                    <a:pt x="152402" y="1629450"/>
                  </a:cubicBezTo>
                  <a:cubicBezTo>
                    <a:pt x="152402" y="1620306"/>
                    <a:pt x="155958" y="1615734"/>
                    <a:pt x="163070" y="1615734"/>
                  </a:cubicBezTo>
                  <a:cubicBezTo>
                    <a:pt x="167134" y="1615734"/>
                    <a:pt x="170436" y="1617258"/>
                    <a:pt x="172976" y="1620306"/>
                  </a:cubicBezTo>
                  <a:cubicBezTo>
                    <a:pt x="175516" y="1623354"/>
                    <a:pt x="176786" y="1626910"/>
                    <a:pt x="176786" y="1630974"/>
                  </a:cubicBezTo>
                  <a:cubicBezTo>
                    <a:pt x="176786" y="1636663"/>
                    <a:pt x="174652" y="1641388"/>
                    <a:pt x="170385" y="1645147"/>
                  </a:cubicBezTo>
                  <a:cubicBezTo>
                    <a:pt x="166118" y="1648906"/>
                    <a:pt x="161139" y="1650786"/>
                    <a:pt x="155450" y="1650786"/>
                  </a:cubicBezTo>
                  <a:cubicBezTo>
                    <a:pt x="148338" y="1650786"/>
                    <a:pt x="142496" y="1648043"/>
                    <a:pt x="137924" y="1642556"/>
                  </a:cubicBezTo>
                  <a:cubicBezTo>
                    <a:pt x="133352" y="1637070"/>
                    <a:pt x="131066" y="1630669"/>
                    <a:pt x="131066" y="1623354"/>
                  </a:cubicBezTo>
                  <a:cubicBezTo>
                    <a:pt x="131066" y="1614413"/>
                    <a:pt x="133910" y="1606793"/>
                    <a:pt x="139600" y="1600494"/>
                  </a:cubicBezTo>
                  <a:cubicBezTo>
                    <a:pt x="145290" y="1594195"/>
                    <a:pt x="152605" y="1591147"/>
                    <a:pt x="161546" y="1591350"/>
                  </a:cubicBezTo>
                  <a:close/>
                  <a:moveTo>
                    <a:pt x="274322" y="1588302"/>
                  </a:moveTo>
                  <a:cubicBezTo>
                    <a:pt x="278386" y="1592366"/>
                    <a:pt x="280418" y="1596938"/>
                    <a:pt x="280418" y="1602018"/>
                  </a:cubicBezTo>
                  <a:cubicBezTo>
                    <a:pt x="280418" y="1607098"/>
                    <a:pt x="278436" y="1611162"/>
                    <a:pt x="274474" y="1614210"/>
                  </a:cubicBezTo>
                  <a:cubicBezTo>
                    <a:pt x="270512" y="1617258"/>
                    <a:pt x="265889" y="1618782"/>
                    <a:pt x="260606" y="1618782"/>
                  </a:cubicBezTo>
                  <a:cubicBezTo>
                    <a:pt x="251258" y="1618782"/>
                    <a:pt x="239574" y="1614718"/>
                    <a:pt x="225554" y="1606590"/>
                  </a:cubicBezTo>
                  <a:lnTo>
                    <a:pt x="214886" y="1615734"/>
                  </a:lnTo>
                  <a:cubicBezTo>
                    <a:pt x="225046" y="1630161"/>
                    <a:pt x="230126" y="1641845"/>
                    <a:pt x="230126" y="1650786"/>
                  </a:cubicBezTo>
                  <a:cubicBezTo>
                    <a:pt x="230126" y="1657085"/>
                    <a:pt x="227687" y="1662216"/>
                    <a:pt x="222810" y="1666178"/>
                  </a:cubicBezTo>
                  <a:cubicBezTo>
                    <a:pt x="217934" y="1670141"/>
                    <a:pt x="212244" y="1672122"/>
                    <a:pt x="205742" y="1672122"/>
                  </a:cubicBezTo>
                  <a:cubicBezTo>
                    <a:pt x="197207" y="1672122"/>
                    <a:pt x="191111" y="1670598"/>
                    <a:pt x="187454" y="1667550"/>
                  </a:cubicBezTo>
                  <a:cubicBezTo>
                    <a:pt x="194566" y="1666331"/>
                    <a:pt x="200662" y="1663791"/>
                    <a:pt x="205742" y="1659930"/>
                  </a:cubicBezTo>
                  <a:cubicBezTo>
                    <a:pt x="211838" y="1655256"/>
                    <a:pt x="214886" y="1649668"/>
                    <a:pt x="214886" y="1643166"/>
                  </a:cubicBezTo>
                  <a:cubicBezTo>
                    <a:pt x="214682" y="1635241"/>
                    <a:pt x="210110" y="1623049"/>
                    <a:pt x="201170" y="1606590"/>
                  </a:cubicBezTo>
                  <a:lnTo>
                    <a:pt x="213362" y="1594398"/>
                  </a:lnTo>
                  <a:cubicBezTo>
                    <a:pt x="230837" y="1602526"/>
                    <a:pt x="243537" y="1606590"/>
                    <a:pt x="251462" y="1606590"/>
                  </a:cubicBezTo>
                  <a:cubicBezTo>
                    <a:pt x="257151" y="1606590"/>
                    <a:pt x="262384" y="1604913"/>
                    <a:pt x="267159" y="1601561"/>
                  </a:cubicBezTo>
                  <a:cubicBezTo>
                    <a:pt x="271934" y="1598208"/>
                    <a:pt x="274322" y="1593788"/>
                    <a:pt x="274322" y="1588302"/>
                  </a:cubicBezTo>
                  <a:close/>
                  <a:moveTo>
                    <a:pt x="219458" y="1570014"/>
                  </a:moveTo>
                  <a:lnTo>
                    <a:pt x="226773" y="1577024"/>
                  </a:lnTo>
                  <a:lnTo>
                    <a:pt x="183491" y="1619087"/>
                  </a:lnTo>
                  <a:lnTo>
                    <a:pt x="176786" y="1611162"/>
                  </a:lnTo>
                  <a:close/>
                  <a:moveTo>
                    <a:pt x="230126" y="1524294"/>
                  </a:moveTo>
                  <a:cubicBezTo>
                    <a:pt x="237034" y="1524294"/>
                    <a:pt x="243080" y="1526631"/>
                    <a:pt x="248261" y="1531304"/>
                  </a:cubicBezTo>
                  <a:cubicBezTo>
                    <a:pt x="253443" y="1535978"/>
                    <a:pt x="256034" y="1541769"/>
                    <a:pt x="256034" y="1548678"/>
                  </a:cubicBezTo>
                  <a:cubicBezTo>
                    <a:pt x="256034" y="1554367"/>
                    <a:pt x="254154" y="1559193"/>
                    <a:pt x="250395" y="1563156"/>
                  </a:cubicBezTo>
                  <a:cubicBezTo>
                    <a:pt x="246636" y="1567118"/>
                    <a:pt x="241911" y="1569099"/>
                    <a:pt x="236222" y="1569099"/>
                  </a:cubicBezTo>
                  <a:cubicBezTo>
                    <a:pt x="231751" y="1569099"/>
                    <a:pt x="228094" y="1567575"/>
                    <a:pt x="225249" y="1564527"/>
                  </a:cubicBezTo>
                  <a:cubicBezTo>
                    <a:pt x="222404" y="1561479"/>
                    <a:pt x="220982" y="1557720"/>
                    <a:pt x="220982" y="1553250"/>
                  </a:cubicBezTo>
                  <a:cubicBezTo>
                    <a:pt x="220982" y="1547154"/>
                    <a:pt x="224030" y="1544106"/>
                    <a:pt x="230126" y="1544106"/>
                  </a:cubicBezTo>
                  <a:cubicBezTo>
                    <a:pt x="232767" y="1544512"/>
                    <a:pt x="234799" y="1545528"/>
                    <a:pt x="236222" y="1547154"/>
                  </a:cubicBezTo>
                  <a:cubicBezTo>
                    <a:pt x="232158" y="1547154"/>
                    <a:pt x="230126" y="1549186"/>
                    <a:pt x="230126" y="1553250"/>
                  </a:cubicBezTo>
                  <a:cubicBezTo>
                    <a:pt x="230126" y="1558330"/>
                    <a:pt x="232666" y="1560870"/>
                    <a:pt x="237746" y="1560870"/>
                  </a:cubicBezTo>
                  <a:cubicBezTo>
                    <a:pt x="243842" y="1560870"/>
                    <a:pt x="246890" y="1556806"/>
                    <a:pt x="246890" y="1548678"/>
                  </a:cubicBezTo>
                  <a:cubicBezTo>
                    <a:pt x="246890" y="1544004"/>
                    <a:pt x="245061" y="1540296"/>
                    <a:pt x="241403" y="1537553"/>
                  </a:cubicBezTo>
                  <a:cubicBezTo>
                    <a:pt x="237746" y="1534809"/>
                    <a:pt x="233478" y="1533438"/>
                    <a:pt x="228602" y="1533438"/>
                  </a:cubicBezTo>
                  <a:cubicBezTo>
                    <a:pt x="223115" y="1533438"/>
                    <a:pt x="218442" y="1535368"/>
                    <a:pt x="214581" y="1539229"/>
                  </a:cubicBezTo>
                  <a:cubicBezTo>
                    <a:pt x="210720" y="1543090"/>
                    <a:pt x="208790" y="1547763"/>
                    <a:pt x="208790" y="1553250"/>
                  </a:cubicBezTo>
                  <a:cubicBezTo>
                    <a:pt x="208790" y="1559143"/>
                    <a:pt x="210314" y="1564731"/>
                    <a:pt x="213362" y="1570014"/>
                  </a:cubicBezTo>
                  <a:lnTo>
                    <a:pt x="205742" y="1577634"/>
                  </a:lnTo>
                  <a:cubicBezTo>
                    <a:pt x="200662" y="1568490"/>
                    <a:pt x="198122" y="1561378"/>
                    <a:pt x="198122" y="1556298"/>
                  </a:cubicBezTo>
                  <a:cubicBezTo>
                    <a:pt x="198122" y="1547357"/>
                    <a:pt x="201220" y="1539788"/>
                    <a:pt x="207418" y="1533590"/>
                  </a:cubicBezTo>
                  <a:cubicBezTo>
                    <a:pt x="213616" y="1527393"/>
                    <a:pt x="221185" y="1524294"/>
                    <a:pt x="230126" y="1524294"/>
                  </a:cubicBezTo>
                  <a:close/>
                  <a:moveTo>
                    <a:pt x="198122" y="1487718"/>
                  </a:moveTo>
                  <a:cubicBezTo>
                    <a:pt x="202592" y="1487718"/>
                    <a:pt x="208942" y="1489242"/>
                    <a:pt x="217172" y="1492290"/>
                  </a:cubicBezTo>
                  <a:cubicBezTo>
                    <a:pt x="225401" y="1495338"/>
                    <a:pt x="231751" y="1496862"/>
                    <a:pt x="236222" y="1496862"/>
                  </a:cubicBezTo>
                  <a:cubicBezTo>
                    <a:pt x="239066" y="1496862"/>
                    <a:pt x="243130" y="1495846"/>
                    <a:pt x="248414" y="1493814"/>
                  </a:cubicBezTo>
                  <a:cubicBezTo>
                    <a:pt x="243537" y="1502958"/>
                    <a:pt x="234901" y="1507530"/>
                    <a:pt x="222506" y="1507530"/>
                  </a:cubicBezTo>
                  <a:cubicBezTo>
                    <a:pt x="212346" y="1507530"/>
                    <a:pt x="203710" y="1510832"/>
                    <a:pt x="196598" y="1517436"/>
                  </a:cubicBezTo>
                  <a:cubicBezTo>
                    <a:pt x="189486" y="1524040"/>
                    <a:pt x="185930" y="1532422"/>
                    <a:pt x="185930" y="1542582"/>
                  </a:cubicBezTo>
                  <a:cubicBezTo>
                    <a:pt x="185930" y="1554774"/>
                    <a:pt x="191010" y="1567982"/>
                    <a:pt x="201170" y="1582206"/>
                  </a:cubicBezTo>
                  <a:lnTo>
                    <a:pt x="188978" y="1594398"/>
                  </a:lnTo>
                  <a:cubicBezTo>
                    <a:pt x="175566" y="1583222"/>
                    <a:pt x="162866" y="1577634"/>
                    <a:pt x="150878" y="1577634"/>
                  </a:cubicBezTo>
                  <a:cubicBezTo>
                    <a:pt x="141734" y="1577634"/>
                    <a:pt x="133504" y="1580377"/>
                    <a:pt x="126189" y="1585863"/>
                  </a:cubicBezTo>
                  <a:cubicBezTo>
                    <a:pt x="118264" y="1591756"/>
                    <a:pt x="114302" y="1599173"/>
                    <a:pt x="114302" y="1608114"/>
                  </a:cubicBezTo>
                  <a:cubicBezTo>
                    <a:pt x="114302" y="1609333"/>
                    <a:pt x="114556" y="1611111"/>
                    <a:pt x="115064" y="1613448"/>
                  </a:cubicBezTo>
                  <a:cubicBezTo>
                    <a:pt x="115572" y="1615785"/>
                    <a:pt x="115826" y="1617563"/>
                    <a:pt x="115826" y="1618782"/>
                  </a:cubicBezTo>
                  <a:cubicBezTo>
                    <a:pt x="115826" y="1630567"/>
                    <a:pt x="111254" y="1638187"/>
                    <a:pt x="102110" y="1641642"/>
                  </a:cubicBezTo>
                  <a:cubicBezTo>
                    <a:pt x="104142" y="1638391"/>
                    <a:pt x="105158" y="1634835"/>
                    <a:pt x="105158" y="1630974"/>
                  </a:cubicBezTo>
                  <a:cubicBezTo>
                    <a:pt x="105158" y="1627519"/>
                    <a:pt x="104142" y="1623963"/>
                    <a:pt x="102110" y="1620306"/>
                  </a:cubicBezTo>
                  <a:cubicBezTo>
                    <a:pt x="96014" y="1609536"/>
                    <a:pt x="92966" y="1600392"/>
                    <a:pt x="92966" y="1592874"/>
                  </a:cubicBezTo>
                  <a:cubicBezTo>
                    <a:pt x="92966" y="1584136"/>
                    <a:pt x="96725" y="1577024"/>
                    <a:pt x="104243" y="1571538"/>
                  </a:cubicBezTo>
                  <a:cubicBezTo>
                    <a:pt x="111152" y="1566458"/>
                    <a:pt x="119077" y="1563918"/>
                    <a:pt x="128018" y="1563918"/>
                  </a:cubicBezTo>
                  <a:cubicBezTo>
                    <a:pt x="143258" y="1563918"/>
                    <a:pt x="160530" y="1569506"/>
                    <a:pt x="179834" y="1580682"/>
                  </a:cubicBezTo>
                  <a:lnTo>
                    <a:pt x="187454" y="1573062"/>
                  </a:lnTo>
                  <a:cubicBezTo>
                    <a:pt x="174246" y="1550303"/>
                    <a:pt x="167642" y="1535063"/>
                    <a:pt x="167642" y="1527342"/>
                  </a:cubicBezTo>
                  <a:cubicBezTo>
                    <a:pt x="167642" y="1516369"/>
                    <a:pt x="169978" y="1507327"/>
                    <a:pt x="174652" y="1500215"/>
                  </a:cubicBezTo>
                  <a:cubicBezTo>
                    <a:pt x="179935" y="1491883"/>
                    <a:pt x="187758" y="1487718"/>
                    <a:pt x="198122" y="1487718"/>
                  </a:cubicBezTo>
                  <a:close/>
                  <a:moveTo>
                    <a:pt x="76202" y="1469430"/>
                  </a:moveTo>
                  <a:lnTo>
                    <a:pt x="99062" y="1478574"/>
                  </a:lnTo>
                  <a:cubicBezTo>
                    <a:pt x="118975" y="1486499"/>
                    <a:pt x="132691" y="1496151"/>
                    <a:pt x="140210" y="1507530"/>
                  </a:cubicBezTo>
                  <a:lnTo>
                    <a:pt x="183186" y="1572757"/>
                  </a:lnTo>
                  <a:lnTo>
                    <a:pt x="179224" y="1577024"/>
                  </a:lnTo>
                  <a:lnTo>
                    <a:pt x="109730" y="1531914"/>
                  </a:lnTo>
                  <a:cubicBezTo>
                    <a:pt x="99976" y="1525615"/>
                    <a:pt x="91340" y="1513931"/>
                    <a:pt x="83822" y="1496862"/>
                  </a:cubicBezTo>
                  <a:lnTo>
                    <a:pt x="73154" y="1472478"/>
                  </a:lnTo>
                  <a:close/>
                  <a:moveTo>
                    <a:pt x="295658" y="1393230"/>
                  </a:moveTo>
                  <a:lnTo>
                    <a:pt x="304802" y="1393230"/>
                  </a:lnTo>
                  <a:lnTo>
                    <a:pt x="304802" y="1698030"/>
                  </a:lnTo>
                  <a:lnTo>
                    <a:pt x="2" y="1698030"/>
                  </a:lnTo>
                  <a:lnTo>
                    <a:pt x="2" y="1688886"/>
                  </a:lnTo>
                  <a:lnTo>
                    <a:pt x="295658" y="1688886"/>
                  </a:lnTo>
                  <a:close/>
                  <a:moveTo>
                    <a:pt x="271274" y="1393230"/>
                  </a:moveTo>
                  <a:lnTo>
                    <a:pt x="280418" y="1393230"/>
                  </a:lnTo>
                  <a:lnTo>
                    <a:pt x="280418" y="1544106"/>
                  </a:lnTo>
                  <a:cubicBezTo>
                    <a:pt x="280418" y="1557517"/>
                    <a:pt x="276455" y="1569303"/>
                    <a:pt x="268530" y="1579463"/>
                  </a:cubicBezTo>
                  <a:cubicBezTo>
                    <a:pt x="259996" y="1590435"/>
                    <a:pt x="249226" y="1595922"/>
                    <a:pt x="236222" y="1595922"/>
                  </a:cubicBezTo>
                  <a:cubicBezTo>
                    <a:pt x="233377" y="1595922"/>
                    <a:pt x="227789" y="1594398"/>
                    <a:pt x="219458" y="1591350"/>
                  </a:cubicBezTo>
                  <a:lnTo>
                    <a:pt x="227078" y="1582206"/>
                  </a:lnTo>
                  <a:cubicBezTo>
                    <a:pt x="233174" y="1583222"/>
                    <a:pt x="237238" y="1583730"/>
                    <a:pt x="239270" y="1583730"/>
                  </a:cubicBezTo>
                  <a:cubicBezTo>
                    <a:pt x="249226" y="1583730"/>
                    <a:pt x="257253" y="1578650"/>
                    <a:pt x="263349" y="1568490"/>
                  </a:cubicBezTo>
                  <a:cubicBezTo>
                    <a:pt x="268632" y="1559752"/>
                    <a:pt x="271274" y="1550100"/>
                    <a:pt x="271274" y="1539534"/>
                  </a:cubicBezTo>
                  <a:close/>
                  <a:moveTo>
                    <a:pt x="217463" y="1141262"/>
                  </a:moveTo>
                  <a:cubicBezTo>
                    <a:pt x="221527" y="1148171"/>
                    <a:pt x="223559" y="1154775"/>
                    <a:pt x="223559" y="1161074"/>
                  </a:cubicBezTo>
                  <a:cubicBezTo>
                    <a:pt x="223559" y="1173063"/>
                    <a:pt x="219647" y="1183172"/>
                    <a:pt x="211824" y="1191401"/>
                  </a:cubicBezTo>
                  <a:cubicBezTo>
                    <a:pt x="204001" y="1199631"/>
                    <a:pt x="194196" y="1203746"/>
                    <a:pt x="182411" y="1203746"/>
                  </a:cubicBezTo>
                  <a:lnTo>
                    <a:pt x="20867" y="1203746"/>
                  </a:lnTo>
                  <a:lnTo>
                    <a:pt x="20867" y="1194602"/>
                  </a:lnTo>
                  <a:lnTo>
                    <a:pt x="177839" y="1194602"/>
                  </a:lnTo>
                  <a:cubicBezTo>
                    <a:pt x="187389" y="1194602"/>
                    <a:pt x="195619" y="1191605"/>
                    <a:pt x="202527" y="1185610"/>
                  </a:cubicBezTo>
                  <a:cubicBezTo>
                    <a:pt x="209436" y="1179616"/>
                    <a:pt x="212891" y="1171945"/>
                    <a:pt x="212891" y="1162598"/>
                  </a:cubicBezTo>
                  <a:cubicBezTo>
                    <a:pt x="212891" y="1158737"/>
                    <a:pt x="211875" y="1154165"/>
                    <a:pt x="209843" y="1148882"/>
                  </a:cubicBezTo>
                  <a:close/>
                  <a:moveTo>
                    <a:pt x="245504" y="1140043"/>
                  </a:moveTo>
                  <a:lnTo>
                    <a:pt x="267755" y="1153454"/>
                  </a:lnTo>
                  <a:cubicBezTo>
                    <a:pt x="286449" y="1164630"/>
                    <a:pt x="296609" y="1174790"/>
                    <a:pt x="298235" y="1183934"/>
                  </a:cubicBezTo>
                  <a:cubicBezTo>
                    <a:pt x="299251" y="1189623"/>
                    <a:pt x="301384" y="1195415"/>
                    <a:pt x="304635" y="1201307"/>
                  </a:cubicBezTo>
                  <a:lnTo>
                    <a:pt x="301283" y="1204355"/>
                  </a:lnTo>
                  <a:cubicBezTo>
                    <a:pt x="297219" y="1200901"/>
                    <a:pt x="291631" y="1198564"/>
                    <a:pt x="284519" y="1197345"/>
                  </a:cubicBezTo>
                  <a:cubicBezTo>
                    <a:pt x="274359" y="1194297"/>
                    <a:pt x="263691" y="1183731"/>
                    <a:pt x="252515" y="1165646"/>
                  </a:cubicBezTo>
                  <a:lnTo>
                    <a:pt x="240323" y="1145834"/>
                  </a:lnTo>
                  <a:close/>
                  <a:moveTo>
                    <a:pt x="182411" y="1121450"/>
                  </a:moveTo>
                  <a:cubicBezTo>
                    <a:pt x="190742" y="1121653"/>
                    <a:pt x="198362" y="1124193"/>
                    <a:pt x="205271" y="1129070"/>
                  </a:cubicBezTo>
                  <a:lnTo>
                    <a:pt x="199175" y="1136690"/>
                  </a:lnTo>
                  <a:cubicBezTo>
                    <a:pt x="194298" y="1133642"/>
                    <a:pt x="189218" y="1132118"/>
                    <a:pt x="183935" y="1132118"/>
                  </a:cubicBezTo>
                  <a:cubicBezTo>
                    <a:pt x="178448" y="1132118"/>
                    <a:pt x="173775" y="1134048"/>
                    <a:pt x="169914" y="1137909"/>
                  </a:cubicBezTo>
                  <a:cubicBezTo>
                    <a:pt x="166053" y="1141770"/>
                    <a:pt x="164123" y="1146443"/>
                    <a:pt x="164123" y="1151930"/>
                  </a:cubicBezTo>
                  <a:cubicBezTo>
                    <a:pt x="164123" y="1156400"/>
                    <a:pt x="165342" y="1160566"/>
                    <a:pt x="167780" y="1164427"/>
                  </a:cubicBezTo>
                  <a:cubicBezTo>
                    <a:pt x="170219" y="1168287"/>
                    <a:pt x="173571" y="1170218"/>
                    <a:pt x="177839" y="1170218"/>
                  </a:cubicBezTo>
                  <a:cubicBezTo>
                    <a:pt x="184951" y="1170218"/>
                    <a:pt x="188507" y="1167170"/>
                    <a:pt x="188507" y="1161074"/>
                  </a:cubicBezTo>
                  <a:cubicBezTo>
                    <a:pt x="188507" y="1155994"/>
                    <a:pt x="185967" y="1153454"/>
                    <a:pt x="180887" y="1153454"/>
                  </a:cubicBezTo>
                  <a:cubicBezTo>
                    <a:pt x="177839" y="1153454"/>
                    <a:pt x="175299" y="1155486"/>
                    <a:pt x="173267" y="1159550"/>
                  </a:cubicBezTo>
                  <a:cubicBezTo>
                    <a:pt x="173267" y="1150406"/>
                    <a:pt x="176823" y="1145834"/>
                    <a:pt x="183935" y="1145834"/>
                  </a:cubicBezTo>
                  <a:cubicBezTo>
                    <a:pt x="187999" y="1145834"/>
                    <a:pt x="191301" y="1147358"/>
                    <a:pt x="193841" y="1150406"/>
                  </a:cubicBezTo>
                  <a:cubicBezTo>
                    <a:pt x="196381" y="1153454"/>
                    <a:pt x="197651" y="1157010"/>
                    <a:pt x="197651" y="1161074"/>
                  </a:cubicBezTo>
                  <a:cubicBezTo>
                    <a:pt x="197651" y="1166763"/>
                    <a:pt x="195517" y="1171488"/>
                    <a:pt x="191250" y="1175247"/>
                  </a:cubicBezTo>
                  <a:cubicBezTo>
                    <a:pt x="186983" y="1179006"/>
                    <a:pt x="182004" y="1180886"/>
                    <a:pt x="176315" y="1180886"/>
                  </a:cubicBezTo>
                  <a:cubicBezTo>
                    <a:pt x="169203" y="1180886"/>
                    <a:pt x="163361" y="1178143"/>
                    <a:pt x="158789" y="1172656"/>
                  </a:cubicBezTo>
                  <a:cubicBezTo>
                    <a:pt x="154217" y="1167170"/>
                    <a:pt x="151931" y="1160769"/>
                    <a:pt x="151931" y="1153454"/>
                  </a:cubicBezTo>
                  <a:cubicBezTo>
                    <a:pt x="151931" y="1144513"/>
                    <a:pt x="154775" y="1136893"/>
                    <a:pt x="160465" y="1130594"/>
                  </a:cubicBezTo>
                  <a:cubicBezTo>
                    <a:pt x="166155" y="1124295"/>
                    <a:pt x="173470" y="1121247"/>
                    <a:pt x="182411" y="1121450"/>
                  </a:cubicBezTo>
                  <a:close/>
                  <a:moveTo>
                    <a:pt x="295187" y="1118402"/>
                  </a:moveTo>
                  <a:cubicBezTo>
                    <a:pt x="299251" y="1122466"/>
                    <a:pt x="301283" y="1127038"/>
                    <a:pt x="301283" y="1132118"/>
                  </a:cubicBezTo>
                  <a:cubicBezTo>
                    <a:pt x="301283" y="1137198"/>
                    <a:pt x="299301" y="1141262"/>
                    <a:pt x="295339" y="1144310"/>
                  </a:cubicBezTo>
                  <a:cubicBezTo>
                    <a:pt x="291377" y="1147358"/>
                    <a:pt x="286754" y="1148882"/>
                    <a:pt x="281471" y="1148882"/>
                  </a:cubicBezTo>
                  <a:cubicBezTo>
                    <a:pt x="272123" y="1148882"/>
                    <a:pt x="260439" y="1144818"/>
                    <a:pt x="246419" y="1136690"/>
                  </a:cubicBezTo>
                  <a:lnTo>
                    <a:pt x="235751" y="1145834"/>
                  </a:lnTo>
                  <a:cubicBezTo>
                    <a:pt x="245911" y="1160261"/>
                    <a:pt x="250991" y="1171945"/>
                    <a:pt x="250991" y="1180886"/>
                  </a:cubicBezTo>
                  <a:cubicBezTo>
                    <a:pt x="250991" y="1187185"/>
                    <a:pt x="248552" y="1192316"/>
                    <a:pt x="243675" y="1196278"/>
                  </a:cubicBezTo>
                  <a:cubicBezTo>
                    <a:pt x="238799" y="1200241"/>
                    <a:pt x="233109" y="1202222"/>
                    <a:pt x="226607" y="1202222"/>
                  </a:cubicBezTo>
                  <a:cubicBezTo>
                    <a:pt x="218072" y="1202222"/>
                    <a:pt x="211976" y="1200698"/>
                    <a:pt x="208319" y="1197650"/>
                  </a:cubicBezTo>
                  <a:cubicBezTo>
                    <a:pt x="215431" y="1196431"/>
                    <a:pt x="221527" y="1193891"/>
                    <a:pt x="226607" y="1190030"/>
                  </a:cubicBezTo>
                  <a:cubicBezTo>
                    <a:pt x="232703" y="1185356"/>
                    <a:pt x="235751" y="1179768"/>
                    <a:pt x="235751" y="1173266"/>
                  </a:cubicBezTo>
                  <a:cubicBezTo>
                    <a:pt x="235547" y="1165341"/>
                    <a:pt x="230975" y="1153149"/>
                    <a:pt x="222035" y="1136690"/>
                  </a:cubicBezTo>
                  <a:lnTo>
                    <a:pt x="234227" y="1124498"/>
                  </a:lnTo>
                  <a:cubicBezTo>
                    <a:pt x="251702" y="1132626"/>
                    <a:pt x="264402" y="1136690"/>
                    <a:pt x="272327" y="1136690"/>
                  </a:cubicBezTo>
                  <a:cubicBezTo>
                    <a:pt x="278016" y="1136690"/>
                    <a:pt x="283249" y="1135013"/>
                    <a:pt x="288024" y="1131661"/>
                  </a:cubicBezTo>
                  <a:cubicBezTo>
                    <a:pt x="292799" y="1128308"/>
                    <a:pt x="295187" y="1123888"/>
                    <a:pt x="295187" y="1118402"/>
                  </a:cubicBezTo>
                  <a:close/>
                  <a:moveTo>
                    <a:pt x="240323" y="1100114"/>
                  </a:moveTo>
                  <a:lnTo>
                    <a:pt x="247638" y="1107124"/>
                  </a:lnTo>
                  <a:lnTo>
                    <a:pt x="204356" y="1149187"/>
                  </a:lnTo>
                  <a:lnTo>
                    <a:pt x="197651" y="1141262"/>
                  </a:lnTo>
                  <a:close/>
                  <a:moveTo>
                    <a:pt x="250991" y="1054394"/>
                  </a:moveTo>
                  <a:cubicBezTo>
                    <a:pt x="257899" y="1054394"/>
                    <a:pt x="263945" y="1056731"/>
                    <a:pt x="269126" y="1061404"/>
                  </a:cubicBezTo>
                  <a:cubicBezTo>
                    <a:pt x="274308" y="1066078"/>
                    <a:pt x="276899" y="1071869"/>
                    <a:pt x="276899" y="1078778"/>
                  </a:cubicBezTo>
                  <a:cubicBezTo>
                    <a:pt x="276899" y="1084467"/>
                    <a:pt x="275019" y="1089293"/>
                    <a:pt x="271260" y="1093256"/>
                  </a:cubicBezTo>
                  <a:cubicBezTo>
                    <a:pt x="267501" y="1097218"/>
                    <a:pt x="262776" y="1099199"/>
                    <a:pt x="257087" y="1099199"/>
                  </a:cubicBezTo>
                  <a:cubicBezTo>
                    <a:pt x="252616" y="1099199"/>
                    <a:pt x="248959" y="1097675"/>
                    <a:pt x="246114" y="1094627"/>
                  </a:cubicBezTo>
                  <a:cubicBezTo>
                    <a:pt x="243269" y="1091579"/>
                    <a:pt x="241847" y="1087820"/>
                    <a:pt x="241847" y="1083350"/>
                  </a:cubicBezTo>
                  <a:cubicBezTo>
                    <a:pt x="241847" y="1077254"/>
                    <a:pt x="244895" y="1074206"/>
                    <a:pt x="250991" y="1074206"/>
                  </a:cubicBezTo>
                  <a:cubicBezTo>
                    <a:pt x="253632" y="1074612"/>
                    <a:pt x="255664" y="1075628"/>
                    <a:pt x="257087" y="1077254"/>
                  </a:cubicBezTo>
                  <a:cubicBezTo>
                    <a:pt x="253023" y="1077254"/>
                    <a:pt x="250991" y="1079286"/>
                    <a:pt x="250991" y="1083350"/>
                  </a:cubicBezTo>
                  <a:cubicBezTo>
                    <a:pt x="250991" y="1088430"/>
                    <a:pt x="253531" y="1090970"/>
                    <a:pt x="258611" y="1090970"/>
                  </a:cubicBezTo>
                  <a:cubicBezTo>
                    <a:pt x="264707" y="1090970"/>
                    <a:pt x="267755" y="1086906"/>
                    <a:pt x="267755" y="1078778"/>
                  </a:cubicBezTo>
                  <a:cubicBezTo>
                    <a:pt x="267755" y="1074104"/>
                    <a:pt x="265926" y="1070396"/>
                    <a:pt x="262268" y="1067653"/>
                  </a:cubicBezTo>
                  <a:cubicBezTo>
                    <a:pt x="258611" y="1064909"/>
                    <a:pt x="254343" y="1063538"/>
                    <a:pt x="249467" y="1063538"/>
                  </a:cubicBezTo>
                  <a:cubicBezTo>
                    <a:pt x="243980" y="1063538"/>
                    <a:pt x="239307" y="1065468"/>
                    <a:pt x="235446" y="1069329"/>
                  </a:cubicBezTo>
                  <a:cubicBezTo>
                    <a:pt x="231585" y="1073190"/>
                    <a:pt x="229655" y="1077863"/>
                    <a:pt x="229655" y="1083350"/>
                  </a:cubicBezTo>
                  <a:cubicBezTo>
                    <a:pt x="229655" y="1089243"/>
                    <a:pt x="231179" y="1094831"/>
                    <a:pt x="234227" y="1100114"/>
                  </a:cubicBezTo>
                  <a:lnTo>
                    <a:pt x="226607" y="1107734"/>
                  </a:lnTo>
                  <a:cubicBezTo>
                    <a:pt x="221527" y="1098590"/>
                    <a:pt x="218987" y="1091478"/>
                    <a:pt x="218987" y="1086398"/>
                  </a:cubicBezTo>
                  <a:cubicBezTo>
                    <a:pt x="218987" y="1077457"/>
                    <a:pt x="222085" y="1069888"/>
                    <a:pt x="228283" y="1063690"/>
                  </a:cubicBezTo>
                  <a:cubicBezTo>
                    <a:pt x="234481" y="1057493"/>
                    <a:pt x="242050" y="1054394"/>
                    <a:pt x="250991" y="1054394"/>
                  </a:cubicBezTo>
                  <a:close/>
                  <a:moveTo>
                    <a:pt x="218987" y="1017818"/>
                  </a:moveTo>
                  <a:cubicBezTo>
                    <a:pt x="223457" y="1017818"/>
                    <a:pt x="229807" y="1019342"/>
                    <a:pt x="238037" y="1022390"/>
                  </a:cubicBezTo>
                  <a:cubicBezTo>
                    <a:pt x="246266" y="1025438"/>
                    <a:pt x="252616" y="1026962"/>
                    <a:pt x="257087" y="1026962"/>
                  </a:cubicBezTo>
                  <a:cubicBezTo>
                    <a:pt x="259931" y="1026962"/>
                    <a:pt x="263995" y="1025946"/>
                    <a:pt x="269279" y="1023914"/>
                  </a:cubicBezTo>
                  <a:cubicBezTo>
                    <a:pt x="264402" y="1033058"/>
                    <a:pt x="255766" y="1037630"/>
                    <a:pt x="243371" y="1037630"/>
                  </a:cubicBezTo>
                  <a:cubicBezTo>
                    <a:pt x="233211" y="1037630"/>
                    <a:pt x="224575" y="1040932"/>
                    <a:pt x="217463" y="1047536"/>
                  </a:cubicBezTo>
                  <a:cubicBezTo>
                    <a:pt x="210351" y="1054140"/>
                    <a:pt x="206795" y="1062522"/>
                    <a:pt x="206795" y="1072682"/>
                  </a:cubicBezTo>
                  <a:cubicBezTo>
                    <a:pt x="206795" y="1084874"/>
                    <a:pt x="211875" y="1098082"/>
                    <a:pt x="222035" y="1112306"/>
                  </a:cubicBezTo>
                  <a:lnTo>
                    <a:pt x="209843" y="1124498"/>
                  </a:lnTo>
                  <a:cubicBezTo>
                    <a:pt x="196431" y="1113322"/>
                    <a:pt x="183731" y="1107734"/>
                    <a:pt x="171743" y="1107734"/>
                  </a:cubicBezTo>
                  <a:cubicBezTo>
                    <a:pt x="162599" y="1107734"/>
                    <a:pt x="154369" y="1110477"/>
                    <a:pt x="147054" y="1115963"/>
                  </a:cubicBezTo>
                  <a:cubicBezTo>
                    <a:pt x="139129" y="1121856"/>
                    <a:pt x="135167" y="1129273"/>
                    <a:pt x="135167" y="1138214"/>
                  </a:cubicBezTo>
                  <a:cubicBezTo>
                    <a:pt x="135167" y="1139433"/>
                    <a:pt x="135421" y="1141211"/>
                    <a:pt x="135929" y="1143548"/>
                  </a:cubicBezTo>
                  <a:cubicBezTo>
                    <a:pt x="136437" y="1145885"/>
                    <a:pt x="136691" y="1147663"/>
                    <a:pt x="136691" y="1148882"/>
                  </a:cubicBezTo>
                  <a:cubicBezTo>
                    <a:pt x="136691" y="1160667"/>
                    <a:pt x="132119" y="1168287"/>
                    <a:pt x="122975" y="1171742"/>
                  </a:cubicBezTo>
                  <a:cubicBezTo>
                    <a:pt x="125007" y="1168491"/>
                    <a:pt x="126023" y="1164935"/>
                    <a:pt x="126023" y="1161074"/>
                  </a:cubicBezTo>
                  <a:cubicBezTo>
                    <a:pt x="126023" y="1157619"/>
                    <a:pt x="125007" y="1154063"/>
                    <a:pt x="122975" y="1150406"/>
                  </a:cubicBezTo>
                  <a:cubicBezTo>
                    <a:pt x="116879" y="1139636"/>
                    <a:pt x="113831" y="1130492"/>
                    <a:pt x="113831" y="1122974"/>
                  </a:cubicBezTo>
                  <a:cubicBezTo>
                    <a:pt x="113831" y="1114236"/>
                    <a:pt x="117590" y="1107124"/>
                    <a:pt x="125108" y="1101638"/>
                  </a:cubicBezTo>
                  <a:cubicBezTo>
                    <a:pt x="132017" y="1096558"/>
                    <a:pt x="139942" y="1094018"/>
                    <a:pt x="148883" y="1094018"/>
                  </a:cubicBezTo>
                  <a:cubicBezTo>
                    <a:pt x="164123" y="1094018"/>
                    <a:pt x="181395" y="1099606"/>
                    <a:pt x="200699" y="1110782"/>
                  </a:cubicBezTo>
                  <a:lnTo>
                    <a:pt x="208319" y="1103162"/>
                  </a:lnTo>
                  <a:cubicBezTo>
                    <a:pt x="195111" y="1080403"/>
                    <a:pt x="188507" y="1065163"/>
                    <a:pt x="188507" y="1057442"/>
                  </a:cubicBezTo>
                  <a:cubicBezTo>
                    <a:pt x="188507" y="1046469"/>
                    <a:pt x="190843" y="1037427"/>
                    <a:pt x="195517" y="1030315"/>
                  </a:cubicBezTo>
                  <a:cubicBezTo>
                    <a:pt x="200800" y="1021983"/>
                    <a:pt x="208623" y="1017818"/>
                    <a:pt x="218987" y="1017818"/>
                  </a:cubicBezTo>
                  <a:close/>
                  <a:moveTo>
                    <a:pt x="97067" y="999530"/>
                  </a:moveTo>
                  <a:lnTo>
                    <a:pt x="119927" y="1008674"/>
                  </a:lnTo>
                  <a:cubicBezTo>
                    <a:pt x="139840" y="1016599"/>
                    <a:pt x="153556" y="1026251"/>
                    <a:pt x="161075" y="1037630"/>
                  </a:cubicBezTo>
                  <a:lnTo>
                    <a:pt x="204051" y="1102857"/>
                  </a:lnTo>
                  <a:lnTo>
                    <a:pt x="200089" y="1107124"/>
                  </a:lnTo>
                  <a:lnTo>
                    <a:pt x="130595" y="1062014"/>
                  </a:lnTo>
                  <a:cubicBezTo>
                    <a:pt x="120841" y="1055715"/>
                    <a:pt x="112205" y="1044031"/>
                    <a:pt x="104687" y="1026962"/>
                  </a:cubicBezTo>
                  <a:lnTo>
                    <a:pt x="94019" y="1002578"/>
                  </a:lnTo>
                  <a:close/>
                  <a:moveTo>
                    <a:pt x="316523" y="923330"/>
                  </a:moveTo>
                  <a:lnTo>
                    <a:pt x="325667" y="923330"/>
                  </a:lnTo>
                  <a:lnTo>
                    <a:pt x="325667" y="1228130"/>
                  </a:lnTo>
                  <a:lnTo>
                    <a:pt x="20867" y="1228130"/>
                  </a:lnTo>
                  <a:lnTo>
                    <a:pt x="20867" y="1218986"/>
                  </a:lnTo>
                  <a:lnTo>
                    <a:pt x="316523" y="1218986"/>
                  </a:lnTo>
                  <a:close/>
                  <a:moveTo>
                    <a:pt x="292139" y="923330"/>
                  </a:moveTo>
                  <a:lnTo>
                    <a:pt x="301283" y="923330"/>
                  </a:lnTo>
                  <a:lnTo>
                    <a:pt x="301283" y="1074206"/>
                  </a:lnTo>
                  <a:cubicBezTo>
                    <a:pt x="301283" y="1087617"/>
                    <a:pt x="297320" y="1099403"/>
                    <a:pt x="289395" y="1109563"/>
                  </a:cubicBezTo>
                  <a:cubicBezTo>
                    <a:pt x="280861" y="1120535"/>
                    <a:pt x="270091" y="1126022"/>
                    <a:pt x="257087" y="1126022"/>
                  </a:cubicBezTo>
                  <a:cubicBezTo>
                    <a:pt x="254242" y="1126022"/>
                    <a:pt x="248654" y="1124498"/>
                    <a:pt x="240323" y="1121450"/>
                  </a:cubicBezTo>
                  <a:lnTo>
                    <a:pt x="247943" y="1112306"/>
                  </a:lnTo>
                  <a:cubicBezTo>
                    <a:pt x="254039" y="1113322"/>
                    <a:pt x="258103" y="1113830"/>
                    <a:pt x="260135" y="1113830"/>
                  </a:cubicBezTo>
                  <a:cubicBezTo>
                    <a:pt x="270091" y="1113830"/>
                    <a:pt x="278118" y="1108750"/>
                    <a:pt x="284214" y="1098590"/>
                  </a:cubicBezTo>
                  <a:cubicBezTo>
                    <a:pt x="289497" y="1089852"/>
                    <a:pt x="292139" y="1080200"/>
                    <a:pt x="292139" y="1069634"/>
                  </a:cubicBezTo>
                  <a:close/>
                  <a:moveTo>
                    <a:pt x="196597" y="613376"/>
                  </a:moveTo>
                  <a:cubicBezTo>
                    <a:pt x="200661" y="620285"/>
                    <a:pt x="202693" y="626889"/>
                    <a:pt x="202693" y="633188"/>
                  </a:cubicBezTo>
                  <a:cubicBezTo>
                    <a:pt x="202693" y="645177"/>
                    <a:pt x="198781" y="655286"/>
                    <a:pt x="190958" y="663515"/>
                  </a:cubicBezTo>
                  <a:cubicBezTo>
                    <a:pt x="183135" y="671745"/>
                    <a:pt x="173330" y="675860"/>
                    <a:pt x="161545" y="675860"/>
                  </a:cubicBezTo>
                  <a:lnTo>
                    <a:pt x="1" y="675860"/>
                  </a:lnTo>
                  <a:lnTo>
                    <a:pt x="1" y="666716"/>
                  </a:lnTo>
                  <a:lnTo>
                    <a:pt x="156973" y="666716"/>
                  </a:lnTo>
                  <a:cubicBezTo>
                    <a:pt x="166523" y="666716"/>
                    <a:pt x="174753" y="663719"/>
                    <a:pt x="181661" y="657724"/>
                  </a:cubicBezTo>
                  <a:cubicBezTo>
                    <a:pt x="188570" y="651730"/>
                    <a:pt x="192025" y="644059"/>
                    <a:pt x="192025" y="634712"/>
                  </a:cubicBezTo>
                  <a:cubicBezTo>
                    <a:pt x="192025" y="630851"/>
                    <a:pt x="191009" y="626279"/>
                    <a:pt x="188977" y="620996"/>
                  </a:cubicBezTo>
                  <a:close/>
                  <a:moveTo>
                    <a:pt x="224638" y="612157"/>
                  </a:moveTo>
                  <a:lnTo>
                    <a:pt x="246889" y="625568"/>
                  </a:lnTo>
                  <a:cubicBezTo>
                    <a:pt x="265583" y="636744"/>
                    <a:pt x="275743" y="646904"/>
                    <a:pt x="277369" y="656048"/>
                  </a:cubicBezTo>
                  <a:cubicBezTo>
                    <a:pt x="278385" y="661737"/>
                    <a:pt x="280518" y="667529"/>
                    <a:pt x="283769" y="673421"/>
                  </a:cubicBezTo>
                  <a:lnTo>
                    <a:pt x="280417" y="676469"/>
                  </a:lnTo>
                  <a:cubicBezTo>
                    <a:pt x="276353" y="673015"/>
                    <a:pt x="270765" y="670678"/>
                    <a:pt x="263653" y="669459"/>
                  </a:cubicBezTo>
                  <a:cubicBezTo>
                    <a:pt x="253493" y="666411"/>
                    <a:pt x="242825" y="655845"/>
                    <a:pt x="231649" y="637760"/>
                  </a:cubicBezTo>
                  <a:lnTo>
                    <a:pt x="219457" y="617948"/>
                  </a:lnTo>
                  <a:close/>
                  <a:moveTo>
                    <a:pt x="161545" y="593564"/>
                  </a:moveTo>
                  <a:cubicBezTo>
                    <a:pt x="169876" y="593767"/>
                    <a:pt x="177496" y="596307"/>
                    <a:pt x="184405" y="601184"/>
                  </a:cubicBezTo>
                  <a:lnTo>
                    <a:pt x="178309" y="608804"/>
                  </a:lnTo>
                  <a:cubicBezTo>
                    <a:pt x="173432" y="605756"/>
                    <a:pt x="168352" y="604232"/>
                    <a:pt x="163069" y="604232"/>
                  </a:cubicBezTo>
                  <a:cubicBezTo>
                    <a:pt x="157582" y="604232"/>
                    <a:pt x="152909" y="606162"/>
                    <a:pt x="149048" y="610023"/>
                  </a:cubicBezTo>
                  <a:cubicBezTo>
                    <a:pt x="145187" y="613884"/>
                    <a:pt x="143257" y="618557"/>
                    <a:pt x="143257" y="624044"/>
                  </a:cubicBezTo>
                  <a:cubicBezTo>
                    <a:pt x="143257" y="628514"/>
                    <a:pt x="144476" y="632680"/>
                    <a:pt x="146914" y="636541"/>
                  </a:cubicBezTo>
                  <a:cubicBezTo>
                    <a:pt x="149353" y="640401"/>
                    <a:pt x="152705" y="642332"/>
                    <a:pt x="156973" y="642332"/>
                  </a:cubicBezTo>
                  <a:cubicBezTo>
                    <a:pt x="164085" y="642332"/>
                    <a:pt x="167641" y="639284"/>
                    <a:pt x="167641" y="633188"/>
                  </a:cubicBezTo>
                  <a:cubicBezTo>
                    <a:pt x="167641" y="628108"/>
                    <a:pt x="165101" y="625568"/>
                    <a:pt x="160021" y="625568"/>
                  </a:cubicBezTo>
                  <a:cubicBezTo>
                    <a:pt x="156973" y="625568"/>
                    <a:pt x="154433" y="627600"/>
                    <a:pt x="152401" y="631664"/>
                  </a:cubicBezTo>
                  <a:cubicBezTo>
                    <a:pt x="152401" y="622520"/>
                    <a:pt x="155957" y="617948"/>
                    <a:pt x="163069" y="617948"/>
                  </a:cubicBezTo>
                  <a:cubicBezTo>
                    <a:pt x="167133" y="617948"/>
                    <a:pt x="170435" y="619472"/>
                    <a:pt x="172975" y="622520"/>
                  </a:cubicBezTo>
                  <a:cubicBezTo>
                    <a:pt x="175515" y="625568"/>
                    <a:pt x="176785" y="629124"/>
                    <a:pt x="176785" y="633188"/>
                  </a:cubicBezTo>
                  <a:cubicBezTo>
                    <a:pt x="176785" y="638877"/>
                    <a:pt x="174651" y="643602"/>
                    <a:pt x="170384" y="647361"/>
                  </a:cubicBezTo>
                  <a:cubicBezTo>
                    <a:pt x="166117" y="651120"/>
                    <a:pt x="161138" y="653000"/>
                    <a:pt x="155449" y="653000"/>
                  </a:cubicBezTo>
                  <a:cubicBezTo>
                    <a:pt x="148337" y="653000"/>
                    <a:pt x="142495" y="650257"/>
                    <a:pt x="137923" y="644770"/>
                  </a:cubicBezTo>
                  <a:cubicBezTo>
                    <a:pt x="133351" y="639284"/>
                    <a:pt x="131065" y="632883"/>
                    <a:pt x="131065" y="625568"/>
                  </a:cubicBezTo>
                  <a:cubicBezTo>
                    <a:pt x="131065" y="616627"/>
                    <a:pt x="133909" y="609007"/>
                    <a:pt x="139599" y="602708"/>
                  </a:cubicBezTo>
                  <a:cubicBezTo>
                    <a:pt x="145289" y="596409"/>
                    <a:pt x="152604" y="593361"/>
                    <a:pt x="161545" y="593564"/>
                  </a:cubicBezTo>
                  <a:close/>
                  <a:moveTo>
                    <a:pt x="274321" y="590516"/>
                  </a:moveTo>
                  <a:cubicBezTo>
                    <a:pt x="278385" y="594580"/>
                    <a:pt x="280417" y="599152"/>
                    <a:pt x="280417" y="604232"/>
                  </a:cubicBezTo>
                  <a:cubicBezTo>
                    <a:pt x="280417" y="609312"/>
                    <a:pt x="278435" y="613376"/>
                    <a:pt x="274473" y="616424"/>
                  </a:cubicBezTo>
                  <a:cubicBezTo>
                    <a:pt x="270511" y="619472"/>
                    <a:pt x="265888" y="620996"/>
                    <a:pt x="260605" y="620996"/>
                  </a:cubicBezTo>
                  <a:cubicBezTo>
                    <a:pt x="251257" y="620996"/>
                    <a:pt x="239573" y="616932"/>
                    <a:pt x="225553" y="608804"/>
                  </a:cubicBezTo>
                  <a:lnTo>
                    <a:pt x="214885" y="617948"/>
                  </a:lnTo>
                  <a:cubicBezTo>
                    <a:pt x="225045" y="632375"/>
                    <a:pt x="230125" y="644059"/>
                    <a:pt x="230125" y="653000"/>
                  </a:cubicBezTo>
                  <a:cubicBezTo>
                    <a:pt x="230125" y="659299"/>
                    <a:pt x="227686" y="664430"/>
                    <a:pt x="222809" y="668392"/>
                  </a:cubicBezTo>
                  <a:cubicBezTo>
                    <a:pt x="217933" y="672355"/>
                    <a:pt x="212243" y="674336"/>
                    <a:pt x="205741" y="674336"/>
                  </a:cubicBezTo>
                  <a:cubicBezTo>
                    <a:pt x="197206" y="674336"/>
                    <a:pt x="191110" y="672812"/>
                    <a:pt x="187453" y="669764"/>
                  </a:cubicBezTo>
                  <a:cubicBezTo>
                    <a:pt x="194565" y="668545"/>
                    <a:pt x="200661" y="666005"/>
                    <a:pt x="205741" y="662144"/>
                  </a:cubicBezTo>
                  <a:cubicBezTo>
                    <a:pt x="211837" y="657470"/>
                    <a:pt x="214885" y="651882"/>
                    <a:pt x="214885" y="645380"/>
                  </a:cubicBezTo>
                  <a:cubicBezTo>
                    <a:pt x="214681" y="637455"/>
                    <a:pt x="210109" y="625263"/>
                    <a:pt x="201169" y="608804"/>
                  </a:cubicBezTo>
                  <a:lnTo>
                    <a:pt x="213361" y="596612"/>
                  </a:lnTo>
                  <a:cubicBezTo>
                    <a:pt x="230836" y="604740"/>
                    <a:pt x="243536" y="608804"/>
                    <a:pt x="251461" y="608804"/>
                  </a:cubicBezTo>
                  <a:cubicBezTo>
                    <a:pt x="257150" y="608804"/>
                    <a:pt x="262383" y="607127"/>
                    <a:pt x="267158" y="603775"/>
                  </a:cubicBezTo>
                  <a:cubicBezTo>
                    <a:pt x="271933" y="600422"/>
                    <a:pt x="274321" y="596002"/>
                    <a:pt x="274321" y="590516"/>
                  </a:cubicBezTo>
                  <a:close/>
                  <a:moveTo>
                    <a:pt x="219457" y="572228"/>
                  </a:moveTo>
                  <a:lnTo>
                    <a:pt x="226772" y="579238"/>
                  </a:lnTo>
                  <a:lnTo>
                    <a:pt x="183490" y="621301"/>
                  </a:lnTo>
                  <a:lnTo>
                    <a:pt x="176785" y="613376"/>
                  </a:lnTo>
                  <a:close/>
                  <a:moveTo>
                    <a:pt x="230125" y="526508"/>
                  </a:moveTo>
                  <a:cubicBezTo>
                    <a:pt x="237033" y="526508"/>
                    <a:pt x="243079" y="528845"/>
                    <a:pt x="248260" y="533518"/>
                  </a:cubicBezTo>
                  <a:cubicBezTo>
                    <a:pt x="253442" y="538192"/>
                    <a:pt x="256033" y="543983"/>
                    <a:pt x="256033" y="550892"/>
                  </a:cubicBezTo>
                  <a:cubicBezTo>
                    <a:pt x="256033" y="556581"/>
                    <a:pt x="254153" y="561407"/>
                    <a:pt x="250394" y="565370"/>
                  </a:cubicBezTo>
                  <a:cubicBezTo>
                    <a:pt x="246635" y="569332"/>
                    <a:pt x="241910" y="571313"/>
                    <a:pt x="236221" y="571313"/>
                  </a:cubicBezTo>
                  <a:cubicBezTo>
                    <a:pt x="231750" y="571313"/>
                    <a:pt x="228093" y="569789"/>
                    <a:pt x="225248" y="566741"/>
                  </a:cubicBezTo>
                  <a:cubicBezTo>
                    <a:pt x="222403" y="563693"/>
                    <a:pt x="220981" y="559934"/>
                    <a:pt x="220981" y="555464"/>
                  </a:cubicBezTo>
                  <a:cubicBezTo>
                    <a:pt x="220981" y="549368"/>
                    <a:pt x="224029" y="546320"/>
                    <a:pt x="230125" y="546320"/>
                  </a:cubicBezTo>
                  <a:cubicBezTo>
                    <a:pt x="232766" y="546726"/>
                    <a:pt x="234798" y="547742"/>
                    <a:pt x="236221" y="549368"/>
                  </a:cubicBezTo>
                  <a:cubicBezTo>
                    <a:pt x="232157" y="549368"/>
                    <a:pt x="230125" y="551400"/>
                    <a:pt x="230125" y="555464"/>
                  </a:cubicBezTo>
                  <a:cubicBezTo>
                    <a:pt x="230125" y="560544"/>
                    <a:pt x="232665" y="563084"/>
                    <a:pt x="237745" y="563084"/>
                  </a:cubicBezTo>
                  <a:cubicBezTo>
                    <a:pt x="243841" y="563084"/>
                    <a:pt x="246889" y="559020"/>
                    <a:pt x="246889" y="550892"/>
                  </a:cubicBezTo>
                  <a:cubicBezTo>
                    <a:pt x="246889" y="546218"/>
                    <a:pt x="245060" y="542510"/>
                    <a:pt x="241402" y="539767"/>
                  </a:cubicBezTo>
                  <a:cubicBezTo>
                    <a:pt x="237745" y="537023"/>
                    <a:pt x="233477" y="535652"/>
                    <a:pt x="228601" y="535652"/>
                  </a:cubicBezTo>
                  <a:cubicBezTo>
                    <a:pt x="223114" y="535652"/>
                    <a:pt x="218441" y="537582"/>
                    <a:pt x="214580" y="541443"/>
                  </a:cubicBezTo>
                  <a:cubicBezTo>
                    <a:pt x="210719" y="545304"/>
                    <a:pt x="208789" y="549977"/>
                    <a:pt x="208789" y="555464"/>
                  </a:cubicBezTo>
                  <a:cubicBezTo>
                    <a:pt x="208789" y="561357"/>
                    <a:pt x="210313" y="566945"/>
                    <a:pt x="213361" y="572228"/>
                  </a:cubicBezTo>
                  <a:lnTo>
                    <a:pt x="205741" y="579848"/>
                  </a:lnTo>
                  <a:cubicBezTo>
                    <a:pt x="200661" y="570704"/>
                    <a:pt x="198121" y="563592"/>
                    <a:pt x="198121" y="558512"/>
                  </a:cubicBezTo>
                  <a:cubicBezTo>
                    <a:pt x="198121" y="549571"/>
                    <a:pt x="201219" y="542002"/>
                    <a:pt x="207417" y="535804"/>
                  </a:cubicBezTo>
                  <a:cubicBezTo>
                    <a:pt x="213615" y="529607"/>
                    <a:pt x="221184" y="526508"/>
                    <a:pt x="230125" y="526508"/>
                  </a:cubicBezTo>
                  <a:close/>
                  <a:moveTo>
                    <a:pt x="198121" y="489932"/>
                  </a:moveTo>
                  <a:cubicBezTo>
                    <a:pt x="202591" y="489932"/>
                    <a:pt x="208941" y="491456"/>
                    <a:pt x="217171" y="494504"/>
                  </a:cubicBezTo>
                  <a:cubicBezTo>
                    <a:pt x="225400" y="497552"/>
                    <a:pt x="231750" y="499076"/>
                    <a:pt x="236221" y="499076"/>
                  </a:cubicBezTo>
                  <a:cubicBezTo>
                    <a:pt x="239065" y="499076"/>
                    <a:pt x="243129" y="498060"/>
                    <a:pt x="248413" y="496028"/>
                  </a:cubicBezTo>
                  <a:cubicBezTo>
                    <a:pt x="243536" y="505172"/>
                    <a:pt x="234900" y="509744"/>
                    <a:pt x="222505" y="509744"/>
                  </a:cubicBezTo>
                  <a:cubicBezTo>
                    <a:pt x="212345" y="509744"/>
                    <a:pt x="203709" y="513046"/>
                    <a:pt x="196597" y="519650"/>
                  </a:cubicBezTo>
                  <a:cubicBezTo>
                    <a:pt x="189485" y="526254"/>
                    <a:pt x="185929" y="534636"/>
                    <a:pt x="185929" y="544796"/>
                  </a:cubicBezTo>
                  <a:cubicBezTo>
                    <a:pt x="185929" y="556988"/>
                    <a:pt x="191009" y="570196"/>
                    <a:pt x="201169" y="584420"/>
                  </a:cubicBezTo>
                  <a:lnTo>
                    <a:pt x="188977" y="596612"/>
                  </a:lnTo>
                  <a:cubicBezTo>
                    <a:pt x="175565" y="585436"/>
                    <a:pt x="162865" y="579848"/>
                    <a:pt x="150877" y="579848"/>
                  </a:cubicBezTo>
                  <a:cubicBezTo>
                    <a:pt x="141733" y="579848"/>
                    <a:pt x="133503" y="582591"/>
                    <a:pt x="126188" y="588077"/>
                  </a:cubicBezTo>
                  <a:cubicBezTo>
                    <a:pt x="118263" y="593970"/>
                    <a:pt x="114301" y="601387"/>
                    <a:pt x="114301" y="610328"/>
                  </a:cubicBezTo>
                  <a:cubicBezTo>
                    <a:pt x="114301" y="611547"/>
                    <a:pt x="114555" y="613325"/>
                    <a:pt x="115063" y="615662"/>
                  </a:cubicBezTo>
                  <a:cubicBezTo>
                    <a:pt x="115571" y="617999"/>
                    <a:pt x="115825" y="619777"/>
                    <a:pt x="115825" y="620996"/>
                  </a:cubicBezTo>
                  <a:cubicBezTo>
                    <a:pt x="115825" y="632781"/>
                    <a:pt x="111253" y="640401"/>
                    <a:pt x="102109" y="643856"/>
                  </a:cubicBezTo>
                  <a:cubicBezTo>
                    <a:pt x="104141" y="640605"/>
                    <a:pt x="105157" y="637049"/>
                    <a:pt x="105157" y="633188"/>
                  </a:cubicBezTo>
                  <a:cubicBezTo>
                    <a:pt x="105157" y="629733"/>
                    <a:pt x="104141" y="626177"/>
                    <a:pt x="102109" y="622520"/>
                  </a:cubicBezTo>
                  <a:cubicBezTo>
                    <a:pt x="96013" y="611750"/>
                    <a:pt x="92965" y="602606"/>
                    <a:pt x="92965" y="595088"/>
                  </a:cubicBezTo>
                  <a:cubicBezTo>
                    <a:pt x="92965" y="586350"/>
                    <a:pt x="96724" y="579238"/>
                    <a:pt x="104242" y="573752"/>
                  </a:cubicBezTo>
                  <a:cubicBezTo>
                    <a:pt x="111151" y="568672"/>
                    <a:pt x="119076" y="566132"/>
                    <a:pt x="128017" y="566132"/>
                  </a:cubicBezTo>
                  <a:cubicBezTo>
                    <a:pt x="143257" y="566132"/>
                    <a:pt x="160529" y="571720"/>
                    <a:pt x="179833" y="582896"/>
                  </a:cubicBezTo>
                  <a:lnTo>
                    <a:pt x="187453" y="575276"/>
                  </a:lnTo>
                  <a:cubicBezTo>
                    <a:pt x="174245" y="552517"/>
                    <a:pt x="167641" y="537277"/>
                    <a:pt x="167641" y="529556"/>
                  </a:cubicBezTo>
                  <a:cubicBezTo>
                    <a:pt x="167641" y="518583"/>
                    <a:pt x="169977" y="509541"/>
                    <a:pt x="174651" y="502429"/>
                  </a:cubicBezTo>
                  <a:cubicBezTo>
                    <a:pt x="179934" y="494097"/>
                    <a:pt x="187757" y="489932"/>
                    <a:pt x="198121" y="489932"/>
                  </a:cubicBezTo>
                  <a:close/>
                  <a:moveTo>
                    <a:pt x="76201" y="471644"/>
                  </a:moveTo>
                  <a:lnTo>
                    <a:pt x="99061" y="480788"/>
                  </a:lnTo>
                  <a:cubicBezTo>
                    <a:pt x="118974" y="488713"/>
                    <a:pt x="132690" y="498365"/>
                    <a:pt x="140209" y="509744"/>
                  </a:cubicBezTo>
                  <a:lnTo>
                    <a:pt x="183185" y="574971"/>
                  </a:lnTo>
                  <a:lnTo>
                    <a:pt x="179223" y="579238"/>
                  </a:lnTo>
                  <a:lnTo>
                    <a:pt x="109729" y="534128"/>
                  </a:lnTo>
                  <a:cubicBezTo>
                    <a:pt x="99975" y="527829"/>
                    <a:pt x="91339" y="516145"/>
                    <a:pt x="83821" y="499076"/>
                  </a:cubicBezTo>
                  <a:lnTo>
                    <a:pt x="73153" y="474692"/>
                  </a:lnTo>
                  <a:close/>
                  <a:moveTo>
                    <a:pt x="295657" y="395444"/>
                  </a:moveTo>
                  <a:lnTo>
                    <a:pt x="304801" y="395444"/>
                  </a:lnTo>
                  <a:lnTo>
                    <a:pt x="304801" y="700244"/>
                  </a:lnTo>
                  <a:lnTo>
                    <a:pt x="1" y="700244"/>
                  </a:lnTo>
                  <a:lnTo>
                    <a:pt x="1" y="691100"/>
                  </a:lnTo>
                  <a:lnTo>
                    <a:pt x="295657" y="691100"/>
                  </a:lnTo>
                  <a:close/>
                  <a:moveTo>
                    <a:pt x="271273" y="395444"/>
                  </a:moveTo>
                  <a:lnTo>
                    <a:pt x="280417" y="395444"/>
                  </a:lnTo>
                  <a:lnTo>
                    <a:pt x="280417" y="546320"/>
                  </a:lnTo>
                  <a:cubicBezTo>
                    <a:pt x="280417" y="559731"/>
                    <a:pt x="276454" y="571517"/>
                    <a:pt x="268529" y="581677"/>
                  </a:cubicBezTo>
                  <a:cubicBezTo>
                    <a:pt x="259995" y="592649"/>
                    <a:pt x="249225" y="598136"/>
                    <a:pt x="236221" y="598136"/>
                  </a:cubicBezTo>
                  <a:cubicBezTo>
                    <a:pt x="233376" y="598136"/>
                    <a:pt x="227788" y="596612"/>
                    <a:pt x="219457" y="593564"/>
                  </a:cubicBezTo>
                  <a:lnTo>
                    <a:pt x="227077" y="584420"/>
                  </a:lnTo>
                  <a:cubicBezTo>
                    <a:pt x="233173" y="585436"/>
                    <a:pt x="237237" y="585944"/>
                    <a:pt x="239269" y="585944"/>
                  </a:cubicBezTo>
                  <a:cubicBezTo>
                    <a:pt x="249225" y="585944"/>
                    <a:pt x="257252" y="580864"/>
                    <a:pt x="263348" y="570704"/>
                  </a:cubicBezTo>
                  <a:cubicBezTo>
                    <a:pt x="268631" y="561966"/>
                    <a:pt x="271273" y="552314"/>
                    <a:pt x="271273" y="541748"/>
                  </a:cubicBezTo>
                  <a:close/>
                  <a:moveTo>
                    <a:pt x="196596" y="217932"/>
                  </a:moveTo>
                  <a:cubicBezTo>
                    <a:pt x="200660" y="224841"/>
                    <a:pt x="202692" y="231445"/>
                    <a:pt x="202692" y="237744"/>
                  </a:cubicBezTo>
                  <a:cubicBezTo>
                    <a:pt x="202692" y="249733"/>
                    <a:pt x="198780" y="259842"/>
                    <a:pt x="190957" y="268071"/>
                  </a:cubicBezTo>
                  <a:cubicBezTo>
                    <a:pt x="183134" y="276301"/>
                    <a:pt x="173329" y="280416"/>
                    <a:pt x="161544" y="280416"/>
                  </a:cubicBezTo>
                  <a:lnTo>
                    <a:pt x="0" y="280416"/>
                  </a:lnTo>
                  <a:lnTo>
                    <a:pt x="0" y="271272"/>
                  </a:lnTo>
                  <a:lnTo>
                    <a:pt x="156972" y="271272"/>
                  </a:lnTo>
                  <a:cubicBezTo>
                    <a:pt x="166522" y="271272"/>
                    <a:pt x="174752" y="268275"/>
                    <a:pt x="181660" y="262280"/>
                  </a:cubicBezTo>
                  <a:cubicBezTo>
                    <a:pt x="188569" y="256286"/>
                    <a:pt x="192024" y="248615"/>
                    <a:pt x="192024" y="239268"/>
                  </a:cubicBezTo>
                  <a:cubicBezTo>
                    <a:pt x="192024" y="235407"/>
                    <a:pt x="191008" y="230835"/>
                    <a:pt x="188976" y="225552"/>
                  </a:cubicBezTo>
                  <a:close/>
                  <a:moveTo>
                    <a:pt x="224637" y="216713"/>
                  </a:moveTo>
                  <a:lnTo>
                    <a:pt x="246888" y="230124"/>
                  </a:lnTo>
                  <a:cubicBezTo>
                    <a:pt x="265582" y="241300"/>
                    <a:pt x="275742" y="251460"/>
                    <a:pt x="277368" y="260604"/>
                  </a:cubicBezTo>
                  <a:cubicBezTo>
                    <a:pt x="278384" y="266293"/>
                    <a:pt x="280517" y="272085"/>
                    <a:pt x="283768" y="277977"/>
                  </a:cubicBezTo>
                  <a:lnTo>
                    <a:pt x="280416" y="281025"/>
                  </a:lnTo>
                  <a:cubicBezTo>
                    <a:pt x="276352" y="277571"/>
                    <a:pt x="270764" y="275234"/>
                    <a:pt x="263652" y="274015"/>
                  </a:cubicBezTo>
                  <a:cubicBezTo>
                    <a:pt x="253492" y="270967"/>
                    <a:pt x="242824" y="260401"/>
                    <a:pt x="231648" y="242316"/>
                  </a:cubicBezTo>
                  <a:lnTo>
                    <a:pt x="219456" y="222504"/>
                  </a:lnTo>
                  <a:close/>
                  <a:moveTo>
                    <a:pt x="161544" y="198120"/>
                  </a:moveTo>
                  <a:cubicBezTo>
                    <a:pt x="169875" y="198323"/>
                    <a:pt x="177495" y="200863"/>
                    <a:pt x="184404" y="205740"/>
                  </a:cubicBezTo>
                  <a:lnTo>
                    <a:pt x="178308" y="213360"/>
                  </a:lnTo>
                  <a:cubicBezTo>
                    <a:pt x="173431" y="210312"/>
                    <a:pt x="168351" y="208788"/>
                    <a:pt x="163068" y="208788"/>
                  </a:cubicBezTo>
                  <a:cubicBezTo>
                    <a:pt x="157581" y="208788"/>
                    <a:pt x="152908" y="210718"/>
                    <a:pt x="149047" y="214579"/>
                  </a:cubicBezTo>
                  <a:cubicBezTo>
                    <a:pt x="145186" y="218440"/>
                    <a:pt x="143256" y="223113"/>
                    <a:pt x="143256" y="228600"/>
                  </a:cubicBezTo>
                  <a:cubicBezTo>
                    <a:pt x="143256" y="233070"/>
                    <a:pt x="144475" y="237236"/>
                    <a:pt x="146913" y="241097"/>
                  </a:cubicBezTo>
                  <a:cubicBezTo>
                    <a:pt x="149352" y="244957"/>
                    <a:pt x="152704" y="246888"/>
                    <a:pt x="156972" y="246888"/>
                  </a:cubicBezTo>
                  <a:cubicBezTo>
                    <a:pt x="164084" y="246888"/>
                    <a:pt x="167640" y="243840"/>
                    <a:pt x="167640" y="237744"/>
                  </a:cubicBezTo>
                  <a:cubicBezTo>
                    <a:pt x="167640" y="232664"/>
                    <a:pt x="165100" y="230124"/>
                    <a:pt x="160020" y="230124"/>
                  </a:cubicBezTo>
                  <a:cubicBezTo>
                    <a:pt x="156972" y="230124"/>
                    <a:pt x="154432" y="232156"/>
                    <a:pt x="152400" y="236220"/>
                  </a:cubicBezTo>
                  <a:cubicBezTo>
                    <a:pt x="152400" y="227076"/>
                    <a:pt x="155956" y="222504"/>
                    <a:pt x="163068" y="222504"/>
                  </a:cubicBezTo>
                  <a:cubicBezTo>
                    <a:pt x="167132" y="222504"/>
                    <a:pt x="170434" y="224028"/>
                    <a:pt x="172974" y="227076"/>
                  </a:cubicBezTo>
                  <a:cubicBezTo>
                    <a:pt x="175514" y="230124"/>
                    <a:pt x="176784" y="233680"/>
                    <a:pt x="176784" y="237744"/>
                  </a:cubicBezTo>
                  <a:cubicBezTo>
                    <a:pt x="176784" y="243433"/>
                    <a:pt x="174650" y="248158"/>
                    <a:pt x="170383" y="251917"/>
                  </a:cubicBezTo>
                  <a:cubicBezTo>
                    <a:pt x="166116" y="255676"/>
                    <a:pt x="161137" y="257556"/>
                    <a:pt x="155448" y="257556"/>
                  </a:cubicBezTo>
                  <a:cubicBezTo>
                    <a:pt x="148336" y="257556"/>
                    <a:pt x="142494" y="254813"/>
                    <a:pt x="137922" y="249326"/>
                  </a:cubicBezTo>
                  <a:cubicBezTo>
                    <a:pt x="133350" y="243840"/>
                    <a:pt x="131064" y="237439"/>
                    <a:pt x="131064" y="230124"/>
                  </a:cubicBezTo>
                  <a:cubicBezTo>
                    <a:pt x="131064" y="221183"/>
                    <a:pt x="133908" y="213563"/>
                    <a:pt x="139598" y="207264"/>
                  </a:cubicBezTo>
                  <a:cubicBezTo>
                    <a:pt x="145288" y="200965"/>
                    <a:pt x="152603" y="197917"/>
                    <a:pt x="161544" y="198120"/>
                  </a:cubicBezTo>
                  <a:close/>
                  <a:moveTo>
                    <a:pt x="274320" y="195072"/>
                  </a:moveTo>
                  <a:cubicBezTo>
                    <a:pt x="278384" y="199136"/>
                    <a:pt x="280416" y="203708"/>
                    <a:pt x="280416" y="208788"/>
                  </a:cubicBezTo>
                  <a:cubicBezTo>
                    <a:pt x="280416" y="213868"/>
                    <a:pt x="278434" y="217932"/>
                    <a:pt x="274472" y="220980"/>
                  </a:cubicBezTo>
                  <a:cubicBezTo>
                    <a:pt x="270510" y="224028"/>
                    <a:pt x="265887" y="225552"/>
                    <a:pt x="260604" y="225552"/>
                  </a:cubicBezTo>
                  <a:cubicBezTo>
                    <a:pt x="251256" y="225552"/>
                    <a:pt x="239572" y="221488"/>
                    <a:pt x="225552" y="213360"/>
                  </a:cubicBezTo>
                  <a:lnTo>
                    <a:pt x="214884" y="222504"/>
                  </a:lnTo>
                  <a:cubicBezTo>
                    <a:pt x="225044" y="236931"/>
                    <a:pt x="230124" y="248615"/>
                    <a:pt x="230124" y="257556"/>
                  </a:cubicBezTo>
                  <a:cubicBezTo>
                    <a:pt x="230124" y="263855"/>
                    <a:pt x="227685" y="268986"/>
                    <a:pt x="222808" y="272948"/>
                  </a:cubicBezTo>
                  <a:cubicBezTo>
                    <a:pt x="217932" y="276911"/>
                    <a:pt x="212242" y="278892"/>
                    <a:pt x="205740" y="278892"/>
                  </a:cubicBezTo>
                  <a:cubicBezTo>
                    <a:pt x="197205" y="278892"/>
                    <a:pt x="191109" y="277368"/>
                    <a:pt x="187452" y="274320"/>
                  </a:cubicBezTo>
                  <a:cubicBezTo>
                    <a:pt x="194564" y="273101"/>
                    <a:pt x="200660" y="270561"/>
                    <a:pt x="205740" y="266700"/>
                  </a:cubicBezTo>
                  <a:cubicBezTo>
                    <a:pt x="211836" y="262026"/>
                    <a:pt x="214884" y="256438"/>
                    <a:pt x="214884" y="249936"/>
                  </a:cubicBezTo>
                  <a:cubicBezTo>
                    <a:pt x="214680" y="242011"/>
                    <a:pt x="210108" y="229819"/>
                    <a:pt x="201168" y="213360"/>
                  </a:cubicBezTo>
                  <a:lnTo>
                    <a:pt x="213360" y="201168"/>
                  </a:lnTo>
                  <a:cubicBezTo>
                    <a:pt x="230835" y="209296"/>
                    <a:pt x="243535" y="213360"/>
                    <a:pt x="251460" y="213360"/>
                  </a:cubicBezTo>
                  <a:cubicBezTo>
                    <a:pt x="257149" y="213360"/>
                    <a:pt x="262382" y="211683"/>
                    <a:pt x="267157" y="208331"/>
                  </a:cubicBezTo>
                  <a:cubicBezTo>
                    <a:pt x="271932" y="204978"/>
                    <a:pt x="274320" y="200558"/>
                    <a:pt x="274320" y="195072"/>
                  </a:cubicBezTo>
                  <a:close/>
                  <a:moveTo>
                    <a:pt x="219456" y="176784"/>
                  </a:moveTo>
                  <a:lnTo>
                    <a:pt x="226771" y="183794"/>
                  </a:lnTo>
                  <a:lnTo>
                    <a:pt x="183489" y="225857"/>
                  </a:lnTo>
                  <a:lnTo>
                    <a:pt x="176784" y="217932"/>
                  </a:lnTo>
                  <a:close/>
                  <a:moveTo>
                    <a:pt x="230124" y="131064"/>
                  </a:moveTo>
                  <a:cubicBezTo>
                    <a:pt x="237032" y="131064"/>
                    <a:pt x="243078" y="133401"/>
                    <a:pt x="248259" y="138074"/>
                  </a:cubicBezTo>
                  <a:cubicBezTo>
                    <a:pt x="253441" y="142748"/>
                    <a:pt x="256032" y="148539"/>
                    <a:pt x="256032" y="155448"/>
                  </a:cubicBezTo>
                  <a:cubicBezTo>
                    <a:pt x="256032" y="161137"/>
                    <a:pt x="254152" y="165963"/>
                    <a:pt x="250393" y="169926"/>
                  </a:cubicBezTo>
                  <a:cubicBezTo>
                    <a:pt x="246634" y="173888"/>
                    <a:pt x="241909" y="175869"/>
                    <a:pt x="236220" y="175869"/>
                  </a:cubicBezTo>
                  <a:cubicBezTo>
                    <a:pt x="231749" y="175869"/>
                    <a:pt x="228092" y="174345"/>
                    <a:pt x="225247" y="171297"/>
                  </a:cubicBezTo>
                  <a:cubicBezTo>
                    <a:pt x="222402" y="168249"/>
                    <a:pt x="220980" y="164490"/>
                    <a:pt x="220980" y="160020"/>
                  </a:cubicBezTo>
                  <a:cubicBezTo>
                    <a:pt x="220980" y="153924"/>
                    <a:pt x="224028" y="150876"/>
                    <a:pt x="230124" y="150876"/>
                  </a:cubicBezTo>
                  <a:cubicBezTo>
                    <a:pt x="232765" y="151282"/>
                    <a:pt x="234797" y="152298"/>
                    <a:pt x="236220" y="153924"/>
                  </a:cubicBezTo>
                  <a:cubicBezTo>
                    <a:pt x="232156" y="153924"/>
                    <a:pt x="230124" y="155956"/>
                    <a:pt x="230124" y="160020"/>
                  </a:cubicBezTo>
                  <a:cubicBezTo>
                    <a:pt x="230124" y="165100"/>
                    <a:pt x="232664" y="167640"/>
                    <a:pt x="237744" y="167640"/>
                  </a:cubicBezTo>
                  <a:cubicBezTo>
                    <a:pt x="243840" y="167640"/>
                    <a:pt x="246888" y="163576"/>
                    <a:pt x="246888" y="155448"/>
                  </a:cubicBezTo>
                  <a:cubicBezTo>
                    <a:pt x="246888" y="150774"/>
                    <a:pt x="245059" y="147066"/>
                    <a:pt x="241401" y="144323"/>
                  </a:cubicBezTo>
                  <a:cubicBezTo>
                    <a:pt x="237744" y="141579"/>
                    <a:pt x="233476" y="140208"/>
                    <a:pt x="228600" y="140208"/>
                  </a:cubicBezTo>
                  <a:cubicBezTo>
                    <a:pt x="223113" y="140208"/>
                    <a:pt x="218440" y="142138"/>
                    <a:pt x="214579" y="145999"/>
                  </a:cubicBezTo>
                  <a:cubicBezTo>
                    <a:pt x="210718" y="149860"/>
                    <a:pt x="208788" y="154533"/>
                    <a:pt x="208788" y="160020"/>
                  </a:cubicBezTo>
                  <a:cubicBezTo>
                    <a:pt x="208788" y="165913"/>
                    <a:pt x="210312" y="171501"/>
                    <a:pt x="213360" y="176784"/>
                  </a:cubicBezTo>
                  <a:lnTo>
                    <a:pt x="205740" y="184404"/>
                  </a:lnTo>
                  <a:cubicBezTo>
                    <a:pt x="200660" y="175260"/>
                    <a:pt x="198120" y="168148"/>
                    <a:pt x="198120" y="163068"/>
                  </a:cubicBezTo>
                  <a:cubicBezTo>
                    <a:pt x="198120" y="154127"/>
                    <a:pt x="201218" y="146558"/>
                    <a:pt x="207416" y="140360"/>
                  </a:cubicBezTo>
                  <a:cubicBezTo>
                    <a:pt x="213614" y="134163"/>
                    <a:pt x="221183" y="131064"/>
                    <a:pt x="230124" y="131064"/>
                  </a:cubicBezTo>
                  <a:close/>
                  <a:moveTo>
                    <a:pt x="198120" y="94488"/>
                  </a:moveTo>
                  <a:cubicBezTo>
                    <a:pt x="202590" y="94488"/>
                    <a:pt x="208940" y="96012"/>
                    <a:pt x="217170" y="99060"/>
                  </a:cubicBezTo>
                  <a:cubicBezTo>
                    <a:pt x="225399" y="102108"/>
                    <a:pt x="231749" y="103632"/>
                    <a:pt x="236220" y="103632"/>
                  </a:cubicBezTo>
                  <a:cubicBezTo>
                    <a:pt x="239064" y="103632"/>
                    <a:pt x="243128" y="102616"/>
                    <a:pt x="248412" y="100584"/>
                  </a:cubicBezTo>
                  <a:cubicBezTo>
                    <a:pt x="243535" y="109728"/>
                    <a:pt x="234899" y="114300"/>
                    <a:pt x="222504" y="114300"/>
                  </a:cubicBezTo>
                  <a:cubicBezTo>
                    <a:pt x="212344" y="114300"/>
                    <a:pt x="203708" y="117602"/>
                    <a:pt x="196596" y="124206"/>
                  </a:cubicBezTo>
                  <a:cubicBezTo>
                    <a:pt x="189484" y="130810"/>
                    <a:pt x="185928" y="139192"/>
                    <a:pt x="185928" y="149352"/>
                  </a:cubicBezTo>
                  <a:cubicBezTo>
                    <a:pt x="185928" y="161544"/>
                    <a:pt x="191008" y="174752"/>
                    <a:pt x="201168" y="188976"/>
                  </a:cubicBezTo>
                  <a:lnTo>
                    <a:pt x="188976" y="201168"/>
                  </a:lnTo>
                  <a:cubicBezTo>
                    <a:pt x="175564" y="189992"/>
                    <a:pt x="162864" y="184404"/>
                    <a:pt x="150876" y="184404"/>
                  </a:cubicBezTo>
                  <a:cubicBezTo>
                    <a:pt x="141732" y="184404"/>
                    <a:pt x="133502" y="187147"/>
                    <a:pt x="126187" y="192633"/>
                  </a:cubicBezTo>
                  <a:cubicBezTo>
                    <a:pt x="118262" y="198526"/>
                    <a:pt x="114300" y="205943"/>
                    <a:pt x="114300" y="214884"/>
                  </a:cubicBezTo>
                  <a:cubicBezTo>
                    <a:pt x="114300" y="216103"/>
                    <a:pt x="114554" y="217881"/>
                    <a:pt x="115062" y="220218"/>
                  </a:cubicBezTo>
                  <a:cubicBezTo>
                    <a:pt x="115570" y="222555"/>
                    <a:pt x="115824" y="224333"/>
                    <a:pt x="115824" y="225552"/>
                  </a:cubicBezTo>
                  <a:cubicBezTo>
                    <a:pt x="115824" y="237337"/>
                    <a:pt x="111252" y="244957"/>
                    <a:pt x="102108" y="248412"/>
                  </a:cubicBezTo>
                  <a:cubicBezTo>
                    <a:pt x="104140" y="245161"/>
                    <a:pt x="105156" y="241605"/>
                    <a:pt x="105156" y="237744"/>
                  </a:cubicBezTo>
                  <a:cubicBezTo>
                    <a:pt x="105156" y="234289"/>
                    <a:pt x="104140" y="230733"/>
                    <a:pt x="102108" y="227076"/>
                  </a:cubicBezTo>
                  <a:cubicBezTo>
                    <a:pt x="96012" y="216306"/>
                    <a:pt x="92964" y="207162"/>
                    <a:pt x="92964" y="199644"/>
                  </a:cubicBezTo>
                  <a:cubicBezTo>
                    <a:pt x="92964" y="190906"/>
                    <a:pt x="96723" y="183794"/>
                    <a:pt x="104241" y="178308"/>
                  </a:cubicBezTo>
                  <a:cubicBezTo>
                    <a:pt x="111150" y="173228"/>
                    <a:pt x="119075" y="170688"/>
                    <a:pt x="128016" y="170688"/>
                  </a:cubicBezTo>
                  <a:cubicBezTo>
                    <a:pt x="143256" y="170688"/>
                    <a:pt x="160528" y="176276"/>
                    <a:pt x="179832" y="187452"/>
                  </a:cubicBezTo>
                  <a:lnTo>
                    <a:pt x="187452" y="179832"/>
                  </a:lnTo>
                  <a:cubicBezTo>
                    <a:pt x="174244" y="157073"/>
                    <a:pt x="167640" y="141833"/>
                    <a:pt x="167640" y="134112"/>
                  </a:cubicBezTo>
                  <a:cubicBezTo>
                    <a:pt x="167640" y="123139"/>
                    <a:pt x="169976" y="114097"/>
                    <a:pt x="174650" y="106985"/>
                  </a:cubicBezTo>
                  <a:cubicBezTo>
                    <a:pt x="179933" y="98653"/>
                    <a:pt x="187756" y="94488"/>
                    <a:pt x="198120" y="94488"/>
                  </a:cubicBezTo>
                  <a:close/>
                  <a:moveTo>
                    <a:pt x="76200" y="76200"/>
                  </a:moveTo>
                  <a:lnTo>
                    <a:pt x="99060" y="85344"/>
                  </a:lnTo>
                  <a:cubicBezTo>
                    <a:pt x="118973" y="93269"/>
                    <a:pt x="132689" y="102921"/>
                    <a:pt x="140208" y="114300"/>
                  </a:cubicBezTo>
                  <a:lnTo>
                    <a:pt x="183184" y="179527"/>
                  </a:lnTo>
                  <a:lnTo>
                    <a:pt x="179222" y="183794"/>
                  </a:lnTo>
                  <a:lnTo>
                    <a:pt x="109728" y="138684"/>
                  </a:lnTo>
                  <a:cubicBezTo>
                    <a:pt x="99974" y="132385"/>
                    <a:pt x="91338" y="120701"/>
                    <a:pt x="83820" y="103632"/>
                  </a:cubicBezTo>
                  <a:lnTo>
                    <a:pt x="73152" y="79248"/>
                  </a:lnTo>
                  <a:close/>
                  <a:moveTo>
                    <a:pt x="295656" y="0"/>
                  </a:moveTo>
                  <a:lnTo>
                    <a:pt x="304800" y="0"/>
                  </a:lnTo>
                  <a:lnTo>
                    <a:pt x="304800" y="304800"/>
                  </a:lnTo>
                  <a:lnTo>
                    <a:pt x="0" y="304800"/>
                  </a:lnTo>
                  <a:lnTo>
                    <a:pt x="0" y="295656"/>
                  </a:lnTo>
                  <a:lnTo>
                    <a:pt x="295656" y="295656"/>
                  </a:lnTo>
                  <a:close/>
                  <a:moveTo>
                    <a:pt x="271272" y="0"/>
                  </a:moveTo>
                  <a:lnTo>
                    <a:pt x="280416" y="0"/>
                  </a:lnTo>
                  <a:lnTo>
                    <a:pt x="280416" y="150876"/>
                  </a:lnTo>
                  <a:cubicBezTo>
                    <a:pt x="280416" y="164287"/>
                    <a:pt x="276453" y="176073"/>
                    <a:pt x="268528" y="186233"/>
                  </a:cubicBezTo>
                  <a:cubicBezTo>
                    <a:pt x="259994" y="197205"/>
                    <a:pt x="249224" y="202692"/>
                    <a:pt x="236220" y="202692"/>
                  </a:cubicBezTo>
                  <a:cubicBezTo>
                    <a:pt x="233375" y="202692"/>
                    <a:pt x="227787" y="201168"/>
                    <a:pt x="219456" y="198120"/>
                  </a:cubicBezTo>
                  <a:lnTo>
                    <a:pt x="227076" y="188976"/>
                  </a:lnTo>
                  <a:cubicBezTo>
                    <a:pt x="233172" y="189992"/>
                    <a:pt x="237236" y="190500"/>
                    <a:pt x="239268" y="190500"/>
                  </a:cubicBezTo>
                  <a:cubicBezTo>
                    <a:pt x="249224" y="190500"/>
                    <a:pt x="257251" y="185420"/>
                    <a:pt x="263347" y="175260"/>
                  </a:cubicBezTo>
                  <a:cubicBezTo>
                    <a:pt x="268630" y="166522"/>
                    <a:pt x="271272" y="156870"/>
                    <a:pt x="271272" y="146304"/>
                  </a:cubicBez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p>
          </p:txBody>
        </p:sp>
      </p:grpSp>
      <p:pic>
        <p:nvPicPr>
          <p:cNvPr id="3" name="Picture 2">
            <a:extLst>
              <a:ext uri="{FF2B5EF4-FFF2-40B4-BE49-F238E27FC236}">
                <a16:creationId xmlns:a16="http://schemas.microsoft.com/office/drawing/2014/main" id="{62A44DD6-C4DB-4084-8F71-28686362ED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1829" y="640500"/>
            <a:ext cx="8133547" cy="5364680"/>
          </a:xfrm>
          <a:prstGeom prst="rect">
            <a:avLst/>
          </a:prstGeom>
        </p:spPr>
      </p:pic>
      <p:cxnSp>
        <p:nvCxnSpPr>
          <p:cNvPr id="20" name="Straight Connector 19">
            <a:extLst>
              <a:ext uri="{FF2B5EF4-FFF2-40B4-BE49-F238E27FC236}">
                <a16:creationId xmlns:a16="http://schemas.microsoft.com/office/drawing/2014/main" id="{A76B91F5-1217-4484-B7FD-A86D664743BE}"/>
              </a:ext>
            </a:extLst>
          </p:cNvPr>
          <p:cNvCxnSpPr>
            <a:cxnSpLocks/>
          </p:cNvCxnSpPr>
          <p:nvPr/>
        </p:nvCxnSpPr>
        <p:spPr>
          <a:xfrm>
            <a:off x="3937000" y="1317347"/>
            <a:ext cx="0" cy="385703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554F105B-8C0B-4E5D-ADFB-4F3F75EB2582}"/>
              </a:ext>
            </a:extLst>
          </p:cNvPr>
          <p:cNvGrpSpPr/>
          <p:nvPr/>
        </p:nvGrpSpPr>
        <p:grpSpPr>
          <a:xfrm>
            <a:off x="1306730" y="2255629"/>
            <a:ext cx="5863461" cy="2261545"/>
            <a:chOff x="1263650" y="2255629"/>
            <a:chExt cx="5906542" cy="2310456"/>
          </a:xfrm>
        </p:grpSpPr>
        <p:cxnSp>
          <p:nvCxnSpPr>
            <p:cNvPr id="23" name="Straight Connector 22">
              <a:extLst>
                <a:ext uri="{FF2B5EF4-FFF2-40B4-BE49-F238E27FC236}">
                  <a16:creationId xmlns:a16="http://schemas.microsoft.com/office/drawing/2014/main" id="{95C98E7E-1F01-4EFF-9561-A68B4C29A9B6}"/>
                </a:ext>
              </a:extLst>
            </p:cNvPr>
            <p:cNvCxnSpPr>
              <a:cxnSpLocks/>
            </p:cNvCxnSpPr>
            <p:nvPr/>
          </p:nvCxnSpPr>
          <p:spPr>
            <a:xfrm flipH="1">
              <a:off x="3934062" y="2255629"/>
              <a:ext cx="3236130" cy="1276854"/>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CA20DFD-B3D9-448B-9794-F9130D5E6B30}"/>
                </a:ext>
              </a:extLst>
            </p:cNvPr>
            <p:cNvCxnSpPr>
              <a:cxnSpLocks/>
            </p:cNvCxnSpPr>
            <p:nvPr/>
          </p:nvCxnSpPr>
          <p:spPr>
            <a:xfrm flipH="1">
              <a:off x="1263650" y="3532483"/>
              <a:ext cx="2670412" cy="1033602"/>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grpSp>
      <p:cxnSp>
        <p:nvCxnSpPr>
          <p:cNvPr id="33" name="Straight Arrow Connector 32">
            <a:extLst>
              <a:ext uri="{FF2B5EF4-FFF2-40B4-BE49-F238E27FC236}">
                <a16:creationId xmlns:a16="http://schemas.microsoft.com/office/drawing/2014/main" id="{BBD909F5-9CC3-4A12-936D-FBC15969E6EC}"/>
              </a:ext>
            </a:extLst>
          </p:cNvPr>
          <p:cNvCxnSpPr>
            <a:cxnSpLocks/>
          </p:cNvCxnSpPr>
          <p:nvPr/>
        </p:nvCxnSpPr>
        <p:spPr>
          <a:xfrm flipH="1">
            <a:off x="2774571" y="3529434"/>
            <a:ext cx="1159492" cy="1513612"/>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41" name="Picture 40">
            <a:extLst>
              <a:ext uri="{FF2B5EF4-FFF2-40B4-BE49-F238E27FC236}">
                <a16:creationId xmlns:a16="http://schemas.microsoft.com/office/drawing/2014/main" id="{1E3BA3B3-D63C-4241-B17D-72FE6ACF1204}"/>
              </a:ext>
            </a:extLst>
          </p:cNvPr>
          <p:cNvPicPr>
            <a:picLocks noChangeAspect="1"/>
          </p:cNvPicPr>
          <p:nvPr/>
        </p:nvPicPr>
        <p:blipFill rotWithShape="1">
          <a:blip r:embed="rId3"/>
          <a:srcRect r="32462" b="26741"/>
          <a:stretch/>
        </p:blipFill>
        <p:spPr>
          <a:xfrm>
            <a:off x="2655792" y="5374064"/>
            <a:ext cx="2169663" cy="665985"/>
          </a:xfrm>
          <a:prstGeom prst="rect">
            <a:avLst/>
          </a:prstGeom>
        </p:spPr>
      </p:pic>
      <p:pic>
        <p:nvPicPr>
          <p:cNvPr id="42" name="Picture 41">
            <a:extLst>
              <a:ext uri="{FF2B5EF4-FFF2-40B4-BE49-F238E27FC236}">
                <a16:creationId xmlns:a16="http://schemas.microsoft.com/office/drawing/2014/main" id="{647C438C-28AB-47CF-8B06-905EEB22ABAB}"/>
              </a:ext>
            </a:extLst>
          </p:cNvPr>
          <p:cNvPicPr>
            <a:picLocks noChangeAspect="1"/>
          </p:cNvPicPr>
          <p:nvPr/>
        </p:nvPicPr>
        <p:blipFill rotWithShape="1">
          <a:blip r:embed="rId4"/>
          <a:srcRect t="12794" r="23698" b="30945"/>
          <a:stretch/>
        </p:blipFill>
        <p:spPr>
          <a:xfrm>
            <a:off x="731489" y="3614939"/>
            <a:ext cx="1828678" cy="511457"/>
          </a:xfrm>
          <a:prstGeom prst="rect">
            <a:avLst/>
          </a:prstGeom>
        </p:spPr>
      </p:pic>
      <p:sp>
        <p:nvSpPr>
          <p:cNvPr id="47" name="Freeform: Shape 46">
            <a:extLst>
              <a:ext uri="{FF2B5EF4-FFF2-40B4-BE49-F238E27FC236}">
                <a16:creationId xmlns:a16="http://schemas.microsoft.com/office/drawing/2014/main" id="{6A9FF813-C3CB-4174-BEBF-410FD8983CCD}"/>
              </a:ext>
            </a:extLst>
          </p:cNvPr>
          <p:cNvSpPr/>
          <p:nvPr/>
        </p:nvSpPr>
        <p:spPr>
          <a:xfrm>
            <a:off x="3946758" y="2970472"/>
            <a:ext cx="347548" cy="470577"/>
          </a:xfrm>
          <a:custGeom>
            <a:avLst/>
            <a:gdLst>
              <a:gd name="connsiteX0" fmla="*/ 0 w 482455"/>
              <a:gd name="connsiteY0" fmla="*/ 167266 h 580546"/>
              <a:gd name="connsiteX1" fmla="*/ 477672 w 482455"/>
              <a:gd name="connsiteY1" fmla="*/ 17141 h 580546"/>
              <a:gd name="connsiteX2" fmla="*/ 245660 w 482455"/>
              <a:gd name="connsiteY2" fmla="*/ 522108 h 580546"/>
              <a:gd name="connsiteX3" fmla="*/ 245660 w 482455"/>
              <a:gd name="connsiteY3" fmla="*/ 549404 h 580546"/>
              <a:gd name="connsiteX0" fmla="*/ 0 w 402247"/>
              <a:gd name="connsiteY0" fmla="*/ 100274 h 508521"/>
              <a:gd name="connsiteX1" fmla="*/ 395786 w 402247"/>
              <a:gd name="connsiteY1" fmla="*/ 32035 h 508521"/>
              <a:gd name="connsiteX2" fmla="*/ 245660 w 402247"/>
              <a:gd name="connsiteY2" fmla="*/ 455116 h 508521"/>
              <a:gd name="connsiteX3" fmla="*/ 245660 w 402247"/>
              <a:gd name="connsiteY3" fmla="*/ 482412 h 508521"/>
            </a:gdLst>
            <a:ahLst/>
            <a:cxnLst>
              <a:cxn ang="0">
                <a:pos x="connsiteX0" y="connsiteY0"/>
              </a:cxn>
              <a:cxn ang="0">
                <a:pos x="connsiteX1" y="connsiteY1"/>
              </a:cxn>
              <a:cxn ang="0">
                <a:pos x="connsiteX2" y="connsiteY2"/>
              </a:cxn>
              <a:cxn ang="0">
                <a:pos x="connsiteX3" y="connsiteY3"/>
              </a:cxn>
            </a:cxnLst>
            <a:rect l="l" t="t" r="r" b="b"/>
            <a:pathLst>
              <a:path w="402247" h="508521">
                <a:moveTo>
                  <a:pt x="0" y="100274"/>
                </a:moveTo>
                <a:cubicBezTo>
                  <a:pt x="218364" y="-4359"/>
                  <a:pt x="354843" y="-27105"/>
                  <a:pt x="395786" y="32035"/>
                </a:cubicBezTo>
                <a:cubicBezTo>
                  <a:pt x="436729" y="91175"/>
                  <a:pt x="270681" y="380053"/>
                  <a:pt x="245660" y="455116"/>
                </a:cubicBezTo>
                <a:cubicBezTo>
                  <a:pt x="220639" y="530179"/>
                  <a:pt x="226325" y="513119"/>
                  <a:pt x="245660" y="482412"/>
                </a:cubicBezTo>
              </a:path>
            </a:pathLst>
          </a:cu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3F567E37-4E93-4467-BACF-34D1CAF20BCF}"/>
              </a:ext>
            </a:extLst>
          </p:cNvPr>
          <p:cNvSpPr/>
          <p:nvPr/>
        </p:nvSpPr>
        <p:spPr>
          <a:xfrm flipH="1" flipV="1">
            <a:off x="3633351" y="3792276"/>
            <a:ext cx="275671" cy="330725"/>
          </a:xfrm>
          <a:custGeom>
            <a:avLst/>
            <a:gdLst>
              <a:gd name="connsiteX0" fmla="*/ 0 w 482455"/>
              <a:gd name="connsiteY0" fmla="*/ 167266 h 580546"/>
              <a:gd name="connsiteX1" fmla="*/ 477672 w 482455"/>
              <a:gd name="connsiteY1" fmla="*/ 17141 h 580546"/>
              <a:gd name="connsiteX2" fmla="*/ 245660 w 482455"/>
              <a:gd name="connsiteY2" fmla="*/ 522108 h 580546"/>
              <a:gd name="connsiteX3" fmla="*/ 245660 w 482455"/>
              <a:gd name="connsiteY3" fmla="*/ 549404 h 580546"/>
              <a:gd name="connsiteX0" fmla="*/ 0 w 402247"/>
              <a:gd name="connsiteY0" fmla="*/ 100274 h 508521"/>
              <a:gd name="connsiteX1" fmla="*/ 395786 w 402247"/>
              <a:gd name="connsiteY1" fmla="*/ 32035 h 508521"/>
              <a:gd name="connsiteX2" fmla="*/ 245660 w 402247"/>
              <a:gd name="connsiteY2" fmla="*/ 455116 h 508521"/>
              <a:gd name="connsiteX3" fmla="*/ 245660 w 402247"/>
              <a:gd name="connsiteY3" fmla="*/ 482412 h 508521"/>
            </a:gdLst>
            <a:ahLst/>
            <a:cxnLst>
              <a:cxn ang="0">
                <a:pos x="connsiteX0" y="connsiteY0"/>
              </a:cxn>
              <a:cxn ang="0">
                <a:pos x="connsiteX1" y="connsiteY1"/>
              </a:cxn>
              <a:cxn ang="0">
                <a:pos x="connsiteX2" y="connsiteY2"/>
              </a:cxn>
              <a:cxn ang="0">
                <a:pos x="connsiteX3" y="connsiteY3"/>
              </a:cxn>
            </a:cxnLst>
            <a:rect l="l" t="t" r="r" b="b"/>
            <a:pathLst>
              <a:path w="402247" h="508521">
                <a:moveTo>
                  <a:pt x="0" y="100274"/>
                </a:moveTo>
                <a:cubicBezTo>
                  <a:pt x="218364" y="-4359"/>
                  <a:pt x="354843" y="-27105"/>
                  <a:pt x="395786" y="32035"/>
                </a:cubicBezTo>
                <a:cubicBezTo>
                  <a:pt x="436729" y="91175"/>
                  <a:pt x="270681" y="380053"/>
                  <a:pt x="245660" y="455116"/>
                </a:cubicBezTo>
                <a:cubicBezTo>
                  <a:pt x="220639" y="530179"/>
                  <a:pt x="226325" y="513119"/>
                  <a:pt x="245660" y="482412"/>
                </a:cubicBezTo>
              </a:path>
            </a:pathLst>
          </a:cu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EA7922AD-6B85-4A47-8FEB-50A02A2CAAAC}"/>
              </a:ext>
            </a:extLst>
          </p:cNvPr>
          <p:cNvSpPr txBox="1"/>
          <p:nvPr/>
        </p:nvSpPr>
        <p:spPr>
          <a:xfrm>
            <a:off x="1697088" y="2423978"/>
            <a:ext cx="1113700" cy="361513"/>
          </a:xfrm>
          <a:prstGeom prst="rect">
            <a:avLst/>
          </a:prstGeom>
          <a:noFill/>
        </p:spPr>
        <p:txBody>
          <a:bodyPr wrap="square" rtlCol="0">
            <a:prstTxWarp prst="textPlain">
              <a:avLst/>
            </a:prstTxWarp>
            <a:spAutoFit/>
          </a:bodyPr>
          <a:lstStyle/>
          <a:p>
            <a:r>
              <a:rPr lang="en-US" dirty="0">
                <a:latin typeface="Kalpurush" panose="02000600000000000000" pitchFamily="2" charset="0"/>
                <a:cs typeface="Kalpurush" panose="02000600000000000000" pitchFamily="2" charset="0"/>
              </a:rPr>
              <a:t>১</a:t>
            </a:r>
            <a:r>
              <a:rPr lang="as-IN" dirty="0">
                <a:latin typeface="Kalpurush" panose="02000600000000000000" pitchFamily="2" charset="0"/>
                <a:cs typeface="Kalpurush" panose="02000600000000000000" pitchFamily="2" charset="0"/>
              </a:rPr>
              <a:t>ম</a:t>
            </a:r>
            <a:r>
              <a:rPr lang="en-US" dirty="0">
                <a:latin typeface="Kalpurush" panose="02000600000000000000" pitchFamily="2" charset="0"/>
                <a:cs typeface="Kalpurush" panose="02000600000000000000" pitchFamily="2" charset="0"/>
              </a:rPr>
              <a:t> </a:t>
            </a:r>
            <a:r>
              <a:rPr lang="as-IN" dirty="0">
                <a:latin typeface="Kalpurush" panose="02000600000000000000" pitchFamily="2" charset="0"/>
                <a:cs typeface="Kalpurush" panose="02000600000000000000" pitchFamily="2" charset="0"/>
              </a:rPr>
              <a:t>ম</a:t>
            </a:r>
            <a:r>
              <a:rPr lang="en-US" dirty="0">
                <a:latin typeface="Kalpurush" panose="02000600000000000000" pitchFamily="2" charset="0"/>
                <a:cs typeface="Kalpurush" panose="02000600000000000000" pitchFamily="2" charset="0"/>
              </a:rPr>
              <a:t>া</a:t>
            </a:r>
            <a:r>
              <a:rPr lang="as-IN" dirty="0">
                <a:latin typeface="Kalpurush" panose="02000600000000000000" pitchFamily="2" charset="0"/>
                <a:cs typeface="Kalpurush" panose="02000600000000000000" pitchFamily="2" charset="0"/>
              </a:rPr>
              <a:t>ধ</a:t>
            </a:r>
            <a:r>
              <a:rPr lang="en-US" dirty="0">
                <a:latin typeface="Kalpurush" panose="02000600000000000000" pitchFamily="2" charset="0"/>
                <a:cs typeface="Kalpurush" panose="02000600000000000000" pitchFamily="2" charset="0"/>
              </a:rPr>
              <a:t>্</a:t>
            </a:r>
            <a:r>
              <a:rPr lang="as-IN" dirty="0">
                <a:latin typeface="Kalpurush" panose="02000600000000000000" pitchFamily="2" charset="0"/>
                <a:cs typeface="Kalpurush" panose="02000600000000000000" pitchFamily="2" charset="0"/>
              </a:rPr>
              <a:t>য</a:t>
            </a:r>
            <a:r>
              <a:rPr lang="en-US" dirty="0">
                <a:latin typeface="Kalpurush" panose="02000600000000000000" pitchFamily="2" charset="0"/>
                <a:cs typeface="Kalpurush" panose="02000600000000000000" pitchFamily="2" charset="0"/>
              </a:rPr>
              <a:t>ম</a:t>
            </a:r>
          </a:p>
        </p:txBody>
      </p:sp>
      <p:sp>
        <p:nvSpPr>
          <p:cNvPr id="51" name="TextBox 50">
            <a:extLst>
              <a:ext uri="{FF2B5EF4-FFF2-40B4-BE49-F238E27FC236}">
                <a16:creationId xmlns:a16="http://schemas.microsoft.com/office/drawing/2014/main" id="{B217E97D-3659-494A-9346-4B42F924CC1D}"/>
              </a:ext>
            </a:extLst>
          </p:cNvPr>
          <p:cNvSpPr txBox="1"/>
          <p:nvPr/>
        </p:nvSpPr>
        <p:spPr>
          <a:xfrm>
            <a:off x="6190450" y="4673714"/>
            <a:ext cx="1128544" cy="361513"/>
          </a:xfrm>
          <a:prstGeom prst="rect">
            <a:avLst/>
          </a:prstGeom>
          <a:noFill/>
        </p:spPr>
        <p:txBody>
          <a:bodyPr wrap="square" rtlCol="0">
            <a:prstTxWarp prst="textPlain">
              <a:avLst/>
            </a:prstTxWarp>
            <a:spAutoFit/>
          </a:bodyPr>
          <a:lstStyle/>
          <a:p>
            <a:r>
              <a:rPr lang="en-US" dirty="0">
                <a:latin typeface="Kalpurush" panose="02000600000000000000" pitchFamily="2" charset="0"/>
                <a:cs typeface="Kalpurush" panose="02000600000000000000" pitchFamily="2" charset="0"/>
              </a:rPr>
              <a:t>২</a:t>
            </a:r>
            <a:r>
              <a:rPr lang="as-IN" dirty="0">
                <a:latin typeface="Kalpurush" panose="02000600000000000000" pitchFamily="2" charset="0"/>
                <a:cs typeface="Kalpurush" panose="02000600000000000000" pitchFamily="2" charset="0"/>
              </a:rPr>
              <a:t>য়</a:t>
            </a:r>
            <a:r>
              <a:rPr lang="en-US" dirty="0">
                <a:latin typeface="Kalpurush" panose="02000600000000000000" pitchFamily="2" charset="0"/>
                <a:cs typeface="Kalpurush" panose="02000600000000000000" pitchFamily="2" charset="0"/>
              </a:rPr>
              <a:t> </a:t>
            </a:r>
            <a:r>
              <a:rPr lang="as-IN" dirty="0">
                <a:latin typeface="Kalpurush" panose="02000600000000000000" pitchFamily="2" charset="0"/>
                <a:cs typeface="Kalpurush" panose="02000600000000000000" pitchFamily="2" charset="0"/>
              </a:rPr>
              <a:t>ম</a:t>
            </a:r>
            <a:r>
              <a:rPr lang="en-US" dirty="0">
                <a:latin typeface="Kalpurush" panose="02000600000000000000" pitchFamily="2" charset="0"/>
                <a:cs typeface="Kalpurush" panose="02000600000000000000" pitchFamily="2" charset="0"/>
              </a:rPr>
              <a:t>া</a:t>
            </a:r>
            <a:r>
              <a:rPr lang="as-IN" dirty="0">
                <a:latin typeface="Kalpurush" panose="02000600000000000000" pitchFamily="2" charset="0"/>
                <a:cs typeface="Kalpurush" panose="02000600000000000000" pitchFamily="2" charset="0"/>
              </a:rPr>
              <a:t>ধ</a:t>
            </a:r>
            <a:r>
              <a:rPr lang="en-US" dirty="0">
                <a:latin typeface="Kalpurush" panose="02000600000000000000" pitchFamily="2" charset="0"/>
                <a:cs typeface="Kalpurush" panose="02000600000000000000" pitchFamily="2" charset="0"/>
              </a:rPr>
              <a:t>্</a:t>
            </a:r>
            <a:r>
              <a:rPr lang="as-IN" dirty="0">
                <a:latin typeface="Kalpurush" panose="02000600000000000000" pitchFamily="2" charset="0"/>
                <a:cs typeface="Kalpurush" panose="02000600000000000000" pitchFamily="2" charset="0"/>
              </a:rPr>
              <a:t>য</a:t>
            </a:r>
            <a:r>
              <a:rPr lang="en-US" dirty="0">
                <a:latin typeface="Kalpurush" panose="02000600000000000000" pitchFamily="2" charset="0"/>
                <a:cs typeface="Kalpurush" panose="02000600000000000000" pitchFamily="2" charset="0"/>
              </a:rPr>
              <a:t>ম</a:t>
            </a:r>
          </a:p>
        </p:txBody>
      </p:sp>
      <p:sp>
        <p:nvSpPr>
          <p:cNvPr id="27" name="TextBox 26">
            <a:extLst>
              <a:ext uri="{FF2B5EF4-FFF2-40B4-BE49-F238E27FC236}">
                <a16:creationId xmlns:a16="http://schemas.microsoft.com/office/drawing/2014/main" id="{858093EA-A318-456B-B6C3-8250D45036B8}"/>
              </a:ext>
            </a:extLst>
          </p:cNvPr>
          <p:cNvSpPr txBox="1"/>
          <p:nvPr/>
        </p:nvSpPr>
        <p:spPr>
          <a:xfrm>
            <a:off x="4562944" y="1039205"/>
            <a:ext cx="3347490" cy="646331"/>
          </a:xfrm>
          <a:prstGeom prst="rect">
            <a:avLst/>
          </a:prstGeom>
          <a:noFill/>
        </p:spPr>
        <p:txBody>
          <a:bodyPr wrap="square" rtlCol="0">
            <a:prstTxWarp prst="textPlain">
              <a:avLst/>
            </a:prstTxWarp>
            <a:spAutoFit/>
          </a:bodyPr>
          <a:lstStyle/>
          <a:p>
            <a:r>
              <a:rPr lang="en-US" dirty="0">
                <a:latin typeface="Kalpurush" panose="02000600000000000000" pitchFamily="2" charset="0"/>
                <a:cs typeface="Kalpurush" panose="02000600000000000000" pitchFamily="2" charset="0"/>
              </a:rPr>
              <a:t>ম</a:t>
            </a:r>
            <a:r>
              <a:rPr lang="as-IN" dirty="0">
                <a:latin typeface="Kalpurush" panose="02000600000000000000" pitchFamily="2" charset="0"/>
                <a:cs typeface="Kalpurush" panose="02000600000000000000" pitchFamily="2" charset="0"/>
              </a:rPr>
              <a:t>া</a:t>
            </a:r>
            <a:r>
              <a:rPr lang="en-US" dirty="0">
                <a:latin typeface="Kalpurush" panose="02000600000000000000" pitchFamily="2" charset="0"/>
                <a:cs typeface="Kalpurush" panose="02000600000000000000" pitchFamily="2" charset="0"/>
              </a:rPr>
              <a:t>ছ</a:t>
            </a:r>
            <a:r>
              <a:rPr lang="as-IN" dirty="0">
                <a:latin typeface="Kalpurush" panose="02000600000000000000" pitchFamily="2" charset="0"/>
                <a:cs typeface="Kalpurush" panose="02000600000000000000" pitchFamily="2" charset="0"/>
              </a:rPr>
              <a:t>ে</a:t>
            </a:r>
            <a:r>
              <a:rPr lang="en-US" dirty="0">
                <a:latin typeface="Kalpurush" panose="02000600000000000000" pitchFamily="2" charset="0"/>
                <a:cs typeface="Kalpurush" panose="02000600000000000000" pitchFamily="2" charset="0"/>
              </a:rPr>
              <a:t>র </a:t>
            </a:r>
            <a:r>
              <a:rPr lang="as-IN" dirty="0">
                <a:latin typeface="Kalpurush" panose="02000600000000000000" pitchFamily="2" charset="0"/>
                <a:cs typeface="Kalpurush" panose="02000600000000000000" pitchFamily="2" charset="0"/>
              </a:rPr>
              <a:t>প</a:t>
            </a:r>
            <a:r>
              <a:rPr lang="en-US" dirty="0">
                <a:latin typeface="Kalpurush" panose="02000600000000000000" pitchFamily="2" charset="0"/>
                <a:cs typeface="Kalpurush" panose="02000600000000000000" pitchFamily="2" charset="0"/>
              </a:rPr>
              <a:t>্</a:t>
            </a:r>
            <a:r>
              <a:rPr lang="as-IN" dirty="0">
                <a:latin typeface="Kalpurush" panose="02000600000000000000" pitchFamily="2" charset="0"/>
                <a:cs typeface="Kalpurush" panose="02000600000000000000" pitchFamily="2" charset="0"/>
              </a:rPr>
              <a:t>র</a:t>
            </a:r>
            <a:r>
              <a:rPr lang="en-US" dirty="0">
                <a:latin typeface="Kalpurush" panose="02000600000000000000" pitchFamily="2" charset="0"/>
                <a:cs typeface="Kalpurush" panose="02000600000000000000" pitchFamily="2" charset="0"/>
              </a:rPr>
              <a:t>ক</a:t>
            </a:r>
            <a:r>
              <a:rPr lang="as-IN" dirty="0">
                <a:latin typeface="Kalpurush" panose="02000600000000000000" pitchFamily="2" charset="0"/>
                <a:cs typeface="Kalpurush" panose="02000600000000000000" pitchFamily="2" charset="0"/>
              </a:rPr>
              <a:t>ৃ</a:t>
            </a:r>
            <a:r>
              <a:rPr lang="en-US" dirty="0">
                <a:latin typeface="Kalpurush" panose="02000600000000000000" pitchFamily="2" charset="0"/>
                <a:cs typeface="Kalpurush" panose="02000600000000000000" pitchFamily="2" charset="0"/>
              </a:rPr>
              <a:t>ত </a:t>
            </a:r>
            <a:r>
              <a:rPr lang="as-IN" dirty="0">
                <a:latin typeface="Kalpurush" panose="02000600000000000000" pitchFamily="2" charset="0"/>
                <a:cs typeface="Kalpurush" panose="02000600000000000000" pitchFamily="2" charset="0"/>
              </a:rPr>
              <a:t>অ</a:t>
            </a:r>
            <a:r>
              <a:rPr lang="en-US" dirty="0">
                <a:latin typeface="Kalpurush" panose="02000600000000000000" pitchFamily="2" charset="0"/>
                <a:cs typeface="Kalpurush" panose="02000600000000000000" pitchFamily="2" charset="0"/>
              </a:rPr>
              <a:t>ব</a:t>
            </a:r>
            <a:r>
              <a:rPr lang="as-IN" dirty="0">
                <a:latin typeface="Kalpurush" panose="02000600000000000000" pitchFamily="2" charset="0"/>
                <a:cs typeface="Kalpurush" panose="02000600000000000000" pitchFamily="2" charset="0"/>
              </a:rPr>
              <a:t>স</a:t>
            </a:r>
            <a:r>
              <a:rPr lang="en-US" dirty="0">
                <a:latin typeface="Kalpurush" panose="02000600000000000000" pitchFamily="2" charset="0"/>
                <a:cs typeface="Kalpurush" panose="02000600000000000000" pitchFamily="2" charset="0"/>
              </a:rPr>
              <a:t>্</a:t>
            </a:r>
            <a:r>
              <a:rPr lang="as-IN" dirty="0">
                <a:latin typeface="Kalpurush" panose="02000600000000000000" pitchFamily="2" charset="0"/>
                <a:cs typeface="Kalpurush" panose="02000600000000000000" pitchFamily="2" charset="0"/>
              </a:rPr>
              <a:t>থ</a:t>
            </a:r>
            <a:r>
              <a:rPr lang="en-US" dirty="0">
                <a:latin typeface="Kalpurush" panose="02000600000000000000" pitchFamily="2" charset="0"/>
                <a:cs typeface="Kalpurush" panose="02000600000000000000" pitchFamily="2" charset="0"/>
              </a:rPr>
              <a:t>া</a:t>
            </a:r>
            <a:r>
              <a:rPr lang="as-IN" dirty="0">
                <a:latin typeface="Kalpurush" panose="02000600000000000000" pitchFamily="2" charset="0"/>
                <a:cs typeface="Kalpurush" panose="02000600000000000000" pitchFamily="2" charset="0"/>
              </a:rPr>
              <a:t>ন</a:t>
            </a:r>
            <a:r>
              <a:rPr lang="en-US" dirty="0">
                <a:latin typeface="Kalpurush" panose="02000600000000000000" pitchFamily="2" charset="0"/>
                <a:cs typeface="Kalpurush" panose="02000600000000000000" pitchFamily="2" charset="0"/>
              </a:rPr>
              <a:t> </a:t>
            </a:r>
            <a:r>
              <a:rPr lang="as-IN" dirty="0">
                <a:latin typeface="Kalpurush" panose="02000600000000000000" pitchFamily="2" charset="0"/>
                <a:cs typeface="Kalpurush" panose="02000600000000000000" pitchFamily="2" charset="0"/>
              </a:rPr>
              <a:t>ও</a:t>
            </a:r>
            <a:r>
              <a:rPr lang="en-US" dirty="0">
                <a:latin typeface="Kalpurush" panose="02000600000000000000" pitchFamily="2" charset="0"/>
                <a:cs typeface="Kalpurush" panose="02000600000000000000" pitchFamily="2" charset="0"/>
              </a:rPr>
              <a:t> </a:t>
            </a:r>
            <a:r>
              <a:rPr lang="as-IN" dirty="0">
                <a:latin typeface="Kalpurush" panose="02000600000000000000" pitchFamily="2" charset="0"/>
                <a:cs typeface="Kalpurush" panose="02000600000000000000" pitchFamily="2" charset="0"/>
              </a:rPr>
              <a:t>দ</a:t>
            </a:r>
            <a:r>
              <a:rPr lang="en-US" dirty="0">
                <a:latin typeface="Kalpurush" panose="02000600000000000000" pitchFamily="2" charset="0"/>
                <a:cs typeface="Kalpurush" panose="02000600000000000000" pitchFamily="2" charset="0"/>
              </a:rPr>
              <a:t>ে</a:t>
            </a:r>
            <a:r>
              <a:rPr lang="as-IN" dirty="0">
                <a:latin typeface="Kalpurush" panose="02000600000000000000" pitchFamily="2" charset="0"/>
                <a:cs typeface="Kalpurush" panose="02000600000000000000" pitchFamily="2" charset="0"/>
              </a:rPr>
              <a:t>খ</a:t>
            </a:r>
            <a:r>
              <a:rPr lang="en-US" dirty="0">
                <a:latin typeface="Kalpurush" panose="02000600000000000000" pitchFamily="2" charset="0"/>
                <a:cs typeface="Kalpurush" panose="02000600000000000000" pitchFamily="2" charset="0"/>
              </a:rPr>
              <a:t>া </a:t>
            </a:r>
            <a:r>
              <a:rPr lang="as-IN" dirty="0">
                <a:latin typeface="Kalpurush" panose="02000600000000000000" pitchFamily="2" charset="0"/>
                <a:cs typeface="Kalpurush" panose="02000600000000000000" pitchFamily="2" charset="0"/>
              </a:rPr>
              <a:t>অ</a:t>
            </a:r>
            <a:r>
              <a:rPr lang="en-US" dirty="0">
                <a:latin typeface="Kalpurush" panose="02000600000000000000" pitchFamily="2" charset="0"/>
                <a:cs typeface="Kalpurush" panose="02000600000000000000" pitchFamily="2" charset="0"/>
              </a:rPr>
              <a:t>ব</a:t>
            </a:r>
            <a:r>
              <a:rPr lang="as-IN" dirty="0">
                <a:latin typeface="Kalpurush" panose="02000600000000000000" pitchFamily="2" charset="0"/>
                <a:cs typeface="Kalpurush" panose="02000600000000000000" pitchFamily="2" charset="0"/>
              </a:rPr>
              <a:t>স</a:t>
            </a:r>
            <a:r>
              <a:rPr lang="en-US" dirty="0">
                <a:latin typeface="Kalpurush" panose="02000600000000000000" pitchFamily="2" charset="0"/>
                <a:cs typeface="Kalpurush" panose="02000600000000000000" pitchFamily="2" charset="0"/>
              </a:rPr>
              <a:t>্</a:t>
            </a:r>
            <a:r>
              <a:rPr lang="as-IN" dirty="0">
                <a:latin typeface="Kalpurush" panose="02000600000000000000" pitchFamily="2" charset="0"/>
                <a:cs typeface="Kalpurush" panose="02000600000000000000" pitchFamily="2" charset="0"/>
              </a:rPr>
              <a:t>থ</a:t>
            </a:r>
            <a:r>
              <a:rPr lang="en-US" dirty="0">
                <a:latin typeface="Kalpurush" panose="02000600000000000000" pitchFamily="2" charset="0"/>
                <a:cs typeface="Kalpurush" panose="02000600000000000000" pitchFamily="2" charset="0"/>
              </a:rPr>
              <a:t>া</a:t>
            </a:r>
            <a:r>
              <a:rPr lang="as-IN" dirty="0">
                <a:latin typeface="Kalpurush" panose="02000600000000000000" pitchFamily="2" charset="0"/>
                <a:cs typeface="Kalpurush" panose="02000600000000000000" pitchFamily="2" charset="0"/>
              </a:rPr>
              <a:t>ন</a:t>
            </a:r>
            <a:r>
              <a:rPr lang="en-US" dirty="0">
                <a:latin typeface="Kalpurush" panose="02000600000000000000" pitchFamily="2" charset="0"/>
                <a:cs typeface="Kalpurush" panose="02000600000000000000" pitchFamily="2" charset="0"/>
              </a:rPr>
              <a:t> </a:t>
            </a:r>
            <a:r>
              <a:rPr lang="en-US" dirty="0" err="1">
                <a:latin typeface="Kalpurush" panose="02000600000000000000" pitchFamily="2" charset="0"/>
                <a:cs typeface="Kalpurush" panose="02000600000000000000" pitchFamily="2" charset="0"/>
              </a:rPr>
              <a:t>এমন</a:t>
            </a:r>
            <a:r>
              <a:rPr lang="en-US" dirty="0">
                <a:latin typeface="Kalpurush" panose="02000600000000000000" pitchFamily="2" charset="0"/>
                <a:cs typeface="Kalpurush" panose="02000600000000000000" pitchFamily="2" charset="0"/>
              </a:rPr>
              <a:t> </a:t>
            </a:r>
            <a:r>
              <a:rPr lang="en-US" dirty="0" err="1">
                <a:latin typeface="Kalpurush" panose="02000600000000000000" pitchFamily="2" charset="0"/>
                <a:cs typeface="Kalpurush" panose="02000600000000000000" pitchFamily="2" charset="0"/>
              </a:rPr>
              <a:t>হওয়ার</a:t>
            </a:r>
            <a:r>
              <a:rPr lang="en-US" dirty="0">
                <a:latin typeface="Kalpurush" panose="02000600000000000000" pitchFamily="2" charset="0"/>
                <a:cs typeface="Kalpurush" panose="02000600000000000000" pitchFamily="2" charset="0"/>
              </a:rPr>
              <a:t> </a:t>
            </a:r>
            <a:r>
              <a:rPr lang="en-US" dirty="0" err="1">
                <a:latin typeface="Kalpurush" panose="02000600000000000000" pitchFamily="2" charset="0"/>
                <a:cs typeface="Kalpurush" panose="02000600000000000000" pitchFamily="2" charset="0"/>
              </a:rPr>
              <a:t>কারণ</a:t>
            </a:r>
            <a:r>
              <a:rPr lang="en-US" dirty="0">
                <a:latin typeface="Kalpurush" panose="02000600000000000000" pitchFamily="2" charset="0"/>
                <a:cs typeface="Kalpurush" panose="02000600000000000000" pitchFamily="2" charset="0"/>
              </a:rPr>
              <a:t> </a:t>
            </a:r>
            <a:r>
              <a:rPr lang="as-IN" dirty="0">
                <a:latin typeface="Kalpurush" panose="02000600000000000000" pitchFamily="2" charset="0"/>
                <a:cs typeface="Kalpurush" panose="02000600000000000000" pitchFamily="2" charset="0"/>
              </a:rPr>
              <a:t>ক</a:t>
            </a:r>
            <a:r>
              <a:rPr lang="en-US" dirty="0">
                <a:latin typeface="Kalpurush" panose="02000600000000000000" pitchFamily="2" charset="0"/>
                <a:cs typeface="Kalpurush" panose="02000600000000000000" pitchFamily="2" charset="0"/>
              </a:rPr>
              <a:t>ী ?</a:t>
            </a:r>
          </a:p>
        </p:txBody>
      </p:sp>
      <p:pic>
        <p:nvPicPr>
          <p:cNvPr id="16" name="Picture 15">
            <a:extLst>
              <a:ext uri="{FF2B5EF4-FFF2-40B4-BE49-F238E27FC236}">
                <a16:creationId xmlns:a16="http://schemas.microsoft.com/office/drawing/2014/main" id="{F3144C7B-84DA-4F12-8DB8-7494799A082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6282" y="197650"/>
            <a:ext cx="3343800" cy="754451"/>
          </a:xfrm>
          <a:prstGeom prst="rect">
            <a:avLst/>
          </a:prstGeom>
        </p:spPr>
      </p:pic>
    </p:spTree>
    <p:extLst>
      <p:ext uri="{BB962C8B-B14F-4D97-AF65-F5344CB8AC3E}">
        <p14:creationId xmlns:p14="http://schemas.microsoft.com/office/powerpoint/2010/main" val="414819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500"/>
                                        <p:tgtEl>
                                          <p:spTgt spid="5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repeatCount="2000" fill="hold"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up)">
                                      <p:cBhvr>
                                        <p:cTn id="24" dur="1900"/>
                                        <p:tgtEl>
                                          <p:spTgt spid="3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repeatCount="2000"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up)">
                                      <p:cBhvr>
                                        <p:cTn id="29" dur="175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500"/>
                                        <p:tgtEl>
                                          <p:spTgt spid="4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500"/>
                                        <p:tgtEl>
                                          <p:spTgt spid="4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500"/>
                                        <p:tgtEl>
                                          <p:spTgt spid="4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fade">
                                      <p:cBhvr>
                                        <p:cTn id="52" dur="500"/>
                                        <p:tgtEl>
                                          <p:spTgt spid="4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50" grpId="0"/>
      <p:bldP spid="51" grpId="0"/>
      <p:bldP spid="27"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1865</TotalTime>
  <Words>928</Words>
  <Application>Microsoft Office PowerPoint</Application>
  <PresentationFormat>On-screen Show (4:3)</PresentationFormat>
  <Paragraphs>182</Paragraphs>
  <Slides>23</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12Akruti Image</vt:lpstr>
      <vt:lpstr>Arial</vt:lpstr>
      <vt:lpstr>Calibri</vt:lpstr>
      <vt:lpstr>Calibri Light</vt:lpstr>
      <vt:lpstr>Kalpurush</vt:lpstr>
      <vt:lpstr>NikoshBAN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MASUD</dc:creator>
  <cp:lastModifiedBy>MASUD</cp:lastModifiedBy>
  <cp:revision>65</cp:revision>
  <dcterms:created xsi:type="dcterms:W3CDTF">2022-06-20T16:07:54Z</dcterms:created>
  <dcterms:modified xsi:type="dcterms:W3CDTF">2022-07-03T16:32:57Z</dcterms:modified>
</cp:coreProperties>
</file>